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360" r:id="rId2"/>
    <p:sldId id="258" r:id="rId3"/>
    <p:sldId id="259" r:id="rId4"/>
    <p:sldId id="261" r:id="rId5"/>
    <p:sldId id="260" r:id="rId6"/>
    <p:sldId id="262" r:id="rId7"/>
    <p:sldId id="264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20" r:id="rId60"/>
    <p:sldId id="321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19" r:id="rId100"/>
  </p:sldIdLst>
  <p:sldSz cx="9144000" cy="6858000" type="screen4x3"/>
  <p:notesSz cx="10234613" cy="70993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ADC9C74-7225-4807-9262-31EA68EE22E7}" type="datetimeFigureOut">
              <a:rPr lang="zh-TW" altLang="en-US" smtClean="0"/>
              <a:pPr/>
              <a:t>2016/10/12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7247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EA040CE-6F5D-4541-94AA-851319D4DF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237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9805B-833C-4BC9-98A6-066111357570}" type="datetimeFigureOut">
              <a:rPr lang="zh-TW" altLang="en-US" smtClean="0"/>
              <a:pPr/>
              <a:t>2016/10/12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1813"/>
            <a:ext cx="3549650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755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F3650-3699-43EA-94DB-2505AD6C51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07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F3650-3699-43EA-94DB-2505AD6C5137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28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5.jpe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4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gi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tags" Target="../tags/tag26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40.png"/><Relationship Id="rId10" Type="http://schemas.openxmlformats.org/officeDocument/2006/relationships/tags" Target="../tags/tag34.xml"/><Relationship Id="rId19" Type="http://schemas.openxmlformats.org/officeDocument/2006/relationships/image" Target="../media/image44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51.gif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0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7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65038" y="1803078"/>
            <a:ext cx="4104456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演算法</a:t>
            </a:r>
            <a:r>
              <a:rPr lang="zh-TW" altLang="en-US"/>
              <a:t>設計與分析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71472" y="4714884"/>
            <a:ext cx="7854696" cy="17526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台大資工系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呂學一</a:t>
            </a:r>
          </a:p>
        </p:txBody>
      </p:sp>
      <p:pic>
        <p:nvPicPr>
          <p:cNvPr id="5" name="圖片 4" descr="turb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4762500" cy="47625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15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6632"/>
            <a:ext cx="3218090" cy="3140968"/>
          </a:xfrm>
          <a:prstGeom prst="rect">
            <a:avLst/>
          </a:prstGeom>
        </p:spPr>
      </p:pic>
      <p:sp>
        <p:nvSpPr>
          <p:cNvPr id="10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72359-F4BD-4ABC-80E2-B58A36E57EE8}" type="slidenum">
              <a:rPr lang="zh-TW" altLang="en-US"/>
              <a:pPr/>
              <a:t>10</a:t>
            </a:fld>
            <a:endParaRPr lang="en-US" altLang="zh-TW"/>
          </a:p>
        </p:txBody>
      </p:sp>
      <p:sp>
        <p:nvSpPr>
          <p:cNvPr id="115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1:</a:t>
            </a:r>
          </a:p>
        </p:txBody>
      </p:sp>
      <p:pic>
        <p:nvPicPr>
          <p:cNvPr id="8" name="圖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1" y="3222661"/>
            <a:ext cx="8187738" cy="3029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3B043-6C27-4863-A7A3-C65B41616CD6}" type="slidenum">
              <a:rPr lang="zh-TW" altLang="en-US"/>
              <a:pPr/>
              <a:t>11</a:t>
            </a:fld>
            <a:endParaRPr lang="en-US" altLang="zh-TW"/>
          </a:p>
        </p:txBody>
      </p:sp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Heapification</a:t>
            </a:r>
            <a:r>
              <a:rPr lang="zh-TW" altLang="en-US" dirty="0" smtClean="0"/>
              <a:t>有多難</a:t>
            </a:r>
            <a:r>
              <a:rPr lang="en-US" altLang="zh-TW" dirty="0" smtClean="0"/>
              <a:t>?</a:t>
            </a:r>
            <a:endParaRPr lang="en-US" altLang="zh-TW" dirty="0"/>
          </a:p>
        </p:txBody>
      </p:sp>
      <p:sp>
        <p:nvSpPr>
          <p:cNvPr id="1164291" name="AutoShape 3"/>
          <p:cNvSpPr>
            <a:spLocks noChangeArrowheads="1"/>
          </p:cNvSpPr>
          <p:nvPr/>
        </p:nvSpPr>
        <p:spPr bwMode="auto">
          <a:xfrm>
            <a:off x="2195513" y="206057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164292" name="AutoShape 4"/>
          <p:cNvSpPr>
            <a:spLocks noChangeArrowheads="1"/>
          </p:cNvSpPr>
          <p:nvPr/>
        </p:nvSpPr>
        <p:spPr bwMode="auto">
          <a:xfrm flipV="1">
            <a:off x="2195513" y="47974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eaVert" wrap="none" anchor="ctr"/>
          <a:lstStyle/>
          <a:p>
            <a:endParaRPr lang="zh-TW" altLang="en-US"/>
          </a:p>
        </p:txBody>
      </p:sp>
      <p:pic>
        <p:nvPicPr>
          <p:cNvPr id="1164335" name="Picture 47" descr="2d41a5c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368675"/>
            <a:ext cx="1428750" cy="1428750"/>
          </a:xfrm>
          <a:prstGeom prst="rect">
            <a:avLst/>
          </a:prstGeom>
          <a:noFill/>
        </p:spPr>
      </p:pic>
      <p:grpSp>
        <p:nvGrpSpPr>
          <p:cNvPr id="4100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635895" y="2564903"/>
            <a:ext cx="3134352" cy="386080"/>
            <a:chOff x="2342" y="1682"/>
            <a:chExt cx="17073" cy="2103"/>
          </a:xfrm>
        </p:grpSpPr>
        <p:sp>
          <p:nvSpPr>
            <p:cNvPr id="4102" name="Freeform 6"/>
            <p:cNvSpPr>
              <a:spLocks/>
            </p:cNvSpPr>
            <p:nvPr/>
          </p:nvSpPr>
          <p:spPr bwMode="auto">
            <a:xfrm>
              <a:off x="2342" y="2017"/>
              <a:ext cx="1211" cy="1334"/>
            </a:xfrm>
            <a:custGeom>
              <a:avLst/>
              <a:gdLst/>
              <a:ahLst/>
              <a:cxnLst>
                <a:cxn ang="0">
                  <a:pos x="1211" y="0"/>
                </a:cxn>
                <a:cxn ang="0">
                  <a:pos x="1143" y="66"/>
                </a:cxn>
                <a:cxn ang="0">
                  <a:pos x="1065" y="99"/>
                </a:cxn>
                <a:cxn ang="0">
                  <a:pos x="1034" y="154"/>
                </a:cxn>
                <a:cxn ang="0">
                  <a:pos x="1029" y="912"/>
                </a:cxn>
                <a:cxn ang="0">
                  <a:pos x="998" y="1049"/>
                </a:cxn>
                <a:cxn ang="0">
                  <a:pos x="888" y="1219"/>
                </a:cxn>
                <a:cxn ang="0">
                  <a:pos x="727" y="1318"/>
                </a:cxn>
                <a:cxn ang="0">
                  <a:pos x="530" y="1323"/>
                </a:cxn>
                <a:cxn ang="0">
                  <a:pos x="353" y="1230"/>
                </a:cxn>
                <a:cxn ang="0">
                  <a:pos x="229" y="1071"/>
                </a:cxn>
                <a:cxn ang="0">
                  <a:pos x="182" y="862"/>
                </a:cxn>
                <a:cxn ang="0">
                  <a:pos x="171" y="93"/>
                </a:cxn>
                <a:cxn ang="0">
                  <a:pos x="109" y="71"/>
                </a:cxn>
                <a:cxn ang="0">
                  <a:pos x="0" y="66"/>
                </a:cxn>
                <a:cxn ang="0">
                  <a:pos x="525" y="5"/>
                </a:cxn>
                <a:cxn ang="0">
                  <a:pos x="483" y="66"/>
                </a:cxn>
                <a:cxn ang="0">
                  <a:pos x="374" y="77"/>
                </a:cxn>
                <a:cxn ang="0">
                  <a:pos x="343" y="121"/>
                </a:cxn>
                <a:cxn ang="0">
                  <a:pos x="348" y="983"/>
                </a:cxn>
                <a:cxn ang="0">
                  <a:pos x="400" y="1137"/>
                </a:cxn>
                <a:cxn ang="0">
                  <a:pos x="483" y="1230"/>
                </a:cxn>
                <a:cxn ang="0">
                  <a:pos x="566" y="1269"/>
                </a:cxn>
                <a:cxn ang="0">
                  <a:pos x="639" y="1279"/>
                </a:cxn>
                <a:cxn ang="0">
                  <a:pos x="785" y="1247"/>
                </a:cxn>
                <a:cxn ang="0">
                  <a:pos x="899" y="1137"/>
                </a:cxn>
                <a:cxn ang="0">
                  <a:pos x="972" y="972"/>
                </a:cxn>
                <a:cxn ang="0">
                  <a:pos x="972" y="198"/>
                </a:cxn>
                <a:cxn ang="0">
                  <a:pos x="966" y="148"/>
                </a:cxn>
                <a:cxn ang="0">
                  <a:pos x="935" y="99"/>
                </a:cxn>
                <a:cxn ang="0">
                  <a:pos x="857" y="66"/>
                </a:cxn>
                <a:cxn ang="0">
                  <a:pos x="790" y="0"/>
                </a:cxn>
              </a:cxnLst>
              <a:rect l="0" t="0" r="r" b="b"/>
              <a:pathLst>
                <a:path w="1211" h="1334">
                  <a:moveTo>
                    <a:pt x="790" y="0"/>
                  </a:moveTo>
                  <a:lnTo>
                    <a:pt x="1211" y="0"/>
                  </a:lnTo>
                  <a:lnTo>
                    <a:pt x="1211" y="60"/>
                  </a:lnTo>
                  <a:lnTo>
                    <a:pt x="1143" y="66"/>
                  </a:lnTo>
                  <a:lnTo>
                    <a:pt x="1096" y="77"/>
                  </a:lnTo>
                  <a:lnTo>
                    <a:pt x="1065" y="99"/>
                  </a:lnTo>
                  <a:lnTo>
                    <a:pt x="1044" y="126"/>
                  </a:lnTo>
                  <a:lnTo>
                    <a:pt x="1034" y="154"/>
                  </a:lnTo>
                  <a:lnTo>
                    <a:pt x="1029" y="181"/>
                  </a:lnTo>
                  <a:lnTo>
                    <a:pt x="1029" y="912"/>
                  </a:lnTo>
                  <a:lnTo>
                    <a:pt x="1024" y="944"/>
                  </a:lnTo>
                  <a:lnTo>
                    <a:pt x="998" y="1049"/>
                  </a:lnTo>
                  <a:lnTo>
                    <a:pt x="951" y="1142"/>
                  </a:lnTo>
                  <a:lnTo>
                    <a:pt x="888" y="1219"/>
                  </a:lnTo>
                  <a:lnTo>
                    <a:pt x="816" y="1279"/>
                  </a:lnTo>
                  <a:lnTo>
                    <a:pt x="727" y="1318"/>
                  </a:lnTo>
                  <a:lnTo>
                    <a:pt x="629" y="1334"/>
                  </a:lnTo>
                  <a:lnTo>
                    <a:pt x="530" y="1323"/>
                  </a:lnTo>
                  <a:lnTo>
                    <a:pt x="436" y="1285"/>
                  </a:lnTo>
                  <a:lnTo>
                    <a:pt x="353" y="1230"/>
                  </a:lnTo>
                  <a:lnTo>
                    <a:pt x="281" y="1159"/>
                  </a:lnTo>
                  <a:lnTo>
                    <a:pt x="229" y="1071"/>
                  </a:lnTo>
                  <a:lnTo>
                    <a:pt x="192" y="972"/>
                  </a:lnTo>
                  <a:lnTo>
                    <a:pt x="182" y="862"/>
                  </a:lnTo>
                  <a:lnTo>
                    <a:pt x="182" y="121"/>
                  </a:lnTo>
                  <a:lnTo>
                    <a:pt x="171" y="93"/>
                  </a:lnTo>
                  <a:lnTo>
                    <a:pt x="151" y="77"/>
                  </a:lnTo>
                  <a:lnTo>
                    <a:pt x="109" y="71"/>
                  </a:lnTo>
                  <a:lnTo>
                    <a:pt x="42" y="66"/>
                  </a:lnTo>
                  <a:lnTo>
                    <a:pt x="0" y="66"/>
                  </a:lnTo>
                  <a:lnTo>
                    <a:pt x="0" y="5"/>
                  </a:lnTo>
                  <a:lnTo>
                    <a:pt x="525" y="5"/>
                  </a:lnTo>
                  <a:lnTo>
                    <a:pt x="525" y="66"/>
                  </a:lnTo>
                  <a:lnTo>
                    <a:pt x="483" y="66"/>
                  </a:lnTo>
                  <a:lnTo>
                    <a:pt x="416" y="71"/>
                  </a:lnTo>
                  <a:lnTo>
                    <a:pt x="374" y="77"/>
                  </a:lnTo>
                  <a:lnTo>
                    <a:pt x="353" y="93"/>
                  </a:lnTo>
                  <a:lnTo>
                    <a:pt x="343" y="121"/>
                  </a:lnTo>
                  <a:lnTo>
                    <a:pt x="343" y="873"/>
                  </a:lnTo>
                  <a:lnTo>
                    <a:pt x="348" y="983"/>
                  </a:lnTo>
                  <a:lnTo>
                    <a:pt x="369" y="1071"/>
                  </a:lnTo>
                  <a:lnTo>
                    <a:pt x="400" y="1137"/>
                  </a:lnTo>
                  <a:lnTo>
                    <a:pt x="442" y="1192"/>
                  </a:lnTo>
                  <a:lnTo>
                    <a:pt x="483" y="1230"/>
                  </a:lnTo>
                  <a:lnTo>
                    <a:pt x="525" y="1252"/>
                  </a:lnTo>
                  <a:lnTo>
                    <a:pt x="566" y="1269"/>
                  </a:lnTo>
                  <a:lnTo>
                    <a:pt x="608" y="1279"/>
                  </a:lnTo>
                  <a:lnTo>
                    <a:pt x="639" y="1279"/>
                  </a:lnTo>
                  <a:lnTo>
                    <a:pt x="712" y="1269"/>
                  </a:lnTo>
                  <a:lnTo>
                    <a:pt x="785" y="1247"/>
                  </a:lnTo>
                  <a:lnTo>
                    <a:pt x="847" y="1203"/>
                  </a:lnTo>
                  <a:lnTo>
                    <a:pt x="899" y="1137"/>
                  </a:lnTo>
                  <a:lnTo>
                    <a:pt x="946" y="1060"/>
                  </a:lnTo>
                  <a:lnTo>
                    <a:pt x="972" y="972"/>
                  </a:lnTo>
                  <a:lnTo>
                    <a:pt x="982" y="862"/>
                  </a:lnTo>
                  <a:lnTo>
                    <a:pt x="972" y="198"/>
                  </a:lnTo>
                  <a:lnTo>
                    <a:pt x="972" y="176"/>
                  </a:lnTo>
                  <a:lnTo>
                    <a:pt x="966" y="148"/>
                  </a:lnTo>
                  <a:lnTo>
                    <a:pt x="956" y="121"/>
                  </a:lnTo>
                  <a:lnTo>
                    <a:pt x="935" y="99"/>
                  </a:lnTo>
                  <a:lnTo>
                    <a:pt x="904" y="77"/>
                  </a:lnTo>
                  <a:lnTo>
                    <a:pt x="857" y="66"/>
                  </a:lnTo>
                  <a:lnTo>
                    <a:pt x="790" y="60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" name="Freeform 7"/>
            <p:cNvSpPr>
              <a:spLocks noEditPoints="1"/>
            </p:cNvSpPr>
            <p:nvPr/>
          </p:nvSpPr>
          <p:spPr bwMode="auto">
            <a:xfrm>
              <a:off x="3594" y="2478"/>
              <a:ext cx="873" cy="1197"/>
            </a:xfrm>
            <a:custGeom>
              <a:avLst/>
              <a:gdLst/>
              <a:ahLst/>
              <a:cxnLst>
                <a:cxn ang="0">
                  <a:pos x="421" y="61"/>
                </a:cxn>
                <a:cxn ang="0">
                  <a:pos x="307" y="138"/>
                </a:cxn>
                <a:cxn ang="0">
                  <a:pos x="260" y="648"/>
                </a:cxn>
                <a:cxn ang="0">
                  <a:pos x="265" y="670"/>
                </a:cxn>
                <a:cxn ang="0">
                  <a:pos x="286" y="698"/>
                </a:cxn>
                <a:cxn ang="0">
                  <a:pos x="400" y="802"/>
                </a:cxn>
                <a:cxn ang="0">
                  <a:pos x="535" y="802"/>
                </a:cxn>
                <a:cxn ang="0">
                  <a:pos x="650" y="703"/>
                </a:cxn>
                <a:cxn ang="0">
                  <a:pos x="717" y="533"/>
                </a:cxn>
                <a:cxn ang="0">
                  <a:pos x="717" y="324"/>
                </a:cxn>
                <a:cxn ang="0">
                  <a:pos x="655" y="159"/>
                </a:cxn>
                <a:cxn ang="0">
                  <a:pos x="551" y="61"/>
                </a:cxn>
                <a:cxn ang="0">
                  <a:pos x="255" y="0"/>
                </a:cxn>
                <a:cxn ang="0">
                  <a:pos x="250" y="127"/>
                </a:cxn>
                <a:cxn ang="0">
                  <a:pos x="255" y="121"/>
                </a:cxn>
                <a:cxn ang="0">
                  <a:pos x="359" y="33"/>
                </a:cxn>
                <a:cxn ang="0">
                  <a:pos x="499" y="0"/>
                </a:cxn>
                <a:cxn ang="0">
                  <a:pos x="686" y="55"/>
                </a:cxn>
                <a:cxn ang="0">
                  <a:pos x="821" y="203"/>
                </a:cxn>
                <a:cxn ang="0">
                  <a:pos x="873" y="423"/>
                </a:cxn>
                <a:cxn ang="0">
                  <a:pos x="816" y="643"/>
                </a:cxn>
                <a:cxn ang="0">
                  <a:pos x="676" y="797"/>
                </a:cxn>
                <a:cxn ang="0">
                  <a:pos x="478" y="851"/>
                </a:cxn>
                <a:cxn ang="0">
                  <a:pos x="348" y="813"/>
                </a:cxn>
                <a:cxn ang="0">
                  <a:pos x="275" y="742"/>
                </a:cxn>
                <a:cxn ang="0">
                  <a:pos x="260" y="1055"/>
                </a:cxn>
                <a:cxn ang="0">
                  <a:pos x="286" y="1126"/>
                </a:cxn>
                <a:cxn ang="0">
                  <a:pos x="400" y="1137"/>
                </a:cxn>
                <a:cxn ang="0">
                  <a:pos x="0" y="1197"/>
                </a:cxn>
                <a:cxn ang="0">
                  <a:pos x="73" y="1137"/>
                </a:cxn>
                <a:cxn ang="0">
                  <a:pos x="135" y="1104"/>
                </a:cxn>
                <a:cxn ang="0">
                  <a:pos x="140" y="176"/>
                </a:cxn>
                <a:cxn ang="0">
                  <a:pos x="125" y="110"/>
                </a:cxn>
                <a:cxn ang="0">
                  <a:pos x="62" y="83"/>
                </a:cxn>
                <a:cxn ang="0">
                  <a:pos x="0" y="22"/>
                </a:cxn>
              </a:cxnLst>
              <a:rect l="0" t="0" r="r" b="b"/>
              <a:pathLst>
                <a:path w="873" h="1197">
                  <a:moveTo>
                    <a:pt x="489" y="50"/>
                  </a:moveTo>
                  <a:lnTo>
                    <a:pt x="421" y="61"/>
                  </a:lnTo>
                  <a:lnTo>
                    <a:pt x="359" y="88"/>
                  </a:lnTo>
                  <a:lnTo>
                    <a:pt x="307" y="138"/>
                  </a:lnTo>
                  <a:lnTo>
                    <a:pt x="260" y="203"/>
                  </a:lnTo>
                  <a:lnTo>
                    <a:pt x="260" y="648"/>
                  </a:lnTo>
                  <a:lnTo>
                    <a:pt x="265" y="659"/>
                  </a:lnTo>
                  <a:lnTo>
                    <a:pt x="265" y="670"/>
                  </a:lnTo>
                  <a:lnTo>
                    <a:pt x="275" y="681"/>
                  </a:lnTo>
                  <a:lnTo>
                    <a:pt x="286" y="698"/>
                  </a:lnTo>
                  <a:lnTo>
                    <a:pt x="338" y="764"/>
                  </a:lnTo>
                  <a:lnTo>
                    <a:pt x="400" y="802"/>
                  </a:lnTo>
                  <a:lnTo>
                    <a:pt x="473" y="813"/>
                  </a:lnTo>
                  <a:lnTo>
                    <a:pt x="535" y="802"/>
                  </a:lnTo>
                  <a:lnTo>
                    <a:pt x="598" y="764"/>
                  </a:lnTo>
                  <a:lnTo>
                    <a:pt x="650" y="703"/>
                  </a:lnTo>
                  <a:lnTo>
                    <a:pt x="691" y="626"/>
                  </a:lnTo>
                  <a:lnTo>
                    <a:pt x="717" y="533"/>
                  </a:lnTo>
                  <a:lnTo>
                    <a:pt x="728" y="429"/>
                  </a:lnTo>
                  <a:lnTo>
                    <a:pt x="717" y="324"/>
                  </a:lnTo>
                  <a:lnTo>
                    <a:pt x="696" y="236"/>
                  </a:lnTo>
                  <a:lnTo>
                    <a:pt x="655" y="159"/>
                  </a:lnTo>
                  <a:lnTo>
                    <a:pt x="608" y="99"/>
                  </a:lnTo>
                  <a:lnTo>
                    <a:pt x="551" y="61"/>
                  </a:lnTo>
                  <a:lnTo>
                    <a:pt x="489" y="50"/>
                  </a:lnTo>
                  <a:close/>
                  <a:moveTo>
                    <a:pt x="255" y="0"/>
                  </a:moveTo>
                  <a:lnTo>
                    <a:pt x="255" y="121"/>
                  </a:lnTo>
                  <a:lnTo>
                    <a:pt x="250" y="127"/>
                  </a:lnTo>
                  <a:lnTo>
                    <a:pt x="255" y="127"/>
                  </a:lnTo>
                  <a:lnTo>
                    <a:pt x="255" y="121"/>
                  </a:lnTo>
                  <a:lnTo>
                    <a:pt x="312" y="61"/>
                  </a:lnTo>
                  <a:lnTo>
                    <a:pt x="359" y="33"/>
                  </a:lnTo>
                  <a:lnTo>
                    <a:pt x="421" y="11"/>
                  </a:lnTo>
                  <a:lnTo>
                    <a:pt x="499" y="0"/>
                  </a:lnTo>
                  <a:lnTo>
                    <a:pt x="598" y="17"/>
                  </a:lnTo>
                  <a:lnTo>
                    <a:pt x="686" y="55"/>
                  </a:lnTo>
                  <a:lnTo>
                    <a:pt x="764" y="121"/>
                  </a:lnTo>
                  <a:lnTo>
                    <a:pt x="821" y="203"/>
                  </a:lnTo>
                  <a:lnTo>
                    <a:pt x="857" y="308"/>
                  </a:lnTo>
                  <a:lnTo>
                    <a:pt x="873" y="423"/>
                  </a:lnTo>
                  <a:lnTo>
                    <a:pt x="857" y="538"/>
                  </a:lnTo>
                  <a:lnTo>
                    <a:pt x="816" y="643"/>
                  </a:lnTo>
                  <a:lnTo>
                    <a:pt x="753" y="731"/>
                  </a:lnTo>
                  <a:lnTo>
                    <a:pt x="676" y="797"/>
                  </a:lnTo>
                  <a:lnTo>
                    <a:pt x="582" y="835"/>
                  </a:lnTo>
                  <a:lnTo>
                    <a:pt x="478" y="851"/>
                  </a:lnTo>
                  <a:lnTo>
                    <a:pt x="405" y="840"/>
                  </a:lnTo>
                  <a:lnTo>
                    <a:pt x="348" y="813"/>
                  </a:lnTo>
                  <a:lnTo>
                    <a:pt x="301" y="780"/>
                  </a:lnTo>
                  <a:lnTo>
                    <a:pt x="275" y="742"/>
                  </a:lnTo>
                  <a:lnTo>
                    <a:pt x="260" y="720"/>
                  </a:lnTo>
                  <a:lnTo>
                    <a:pt x="260" y="1055"/>
                  </a:lnTo>
                  <a:lnTo>
                    <a:pt x="265" y="1104"/>
                  </a:lnTo>
                  <a:lnTo>
                    <a:pt x="286" y="1126"/>
                  </a:lnTo>
                  <a:lnTo>
                    <a:pt x="327" y="1137"/>
                  </a:lnTo>
                  <a:lnTo>
                    <a:pt x="400" y="1137"/>
                  </a:lnTo>
                  <a:lnTo>
                    <a:pt x="400" y="1197"/>
                  </a:lnTo>
                  <a:lnTo>
                    <a:pt x="0" y="1197"/>
                  </a:lnTo>
                  <a:lnTo>
                    <a:pt x="0" y="1137"/>
                  </a:lnTo>
                  <a:lnTo>
                    <a:pt x="73" y="1137"/>
                  </a:lnTo>
                  <a:lnTo>
                    <a:pt x="114" y="1126"/>
                  </a:lnTo>
                  <a:lnTo>
                    <a:pt x="135" y="1104"/>
                  </a:lnTo>
                  <a:lnTo>
                    <a:pt x="140" y="1055"/>
                  </a:lnTo>
                  <a:lnTo>
                    <a:pt x="140" y="176"/>
                  </a:lnTo>
                  <a:lnTo>
                    <a:pt x="135" y="132"/>
                  </a:lnTo>
                  <a:lnTo>
                    <a:pt x="125" y="110"/>
                  </a:lnTo>
                  <a:lnTo>
                    <a:pt x="104" y="94"/>
                  </a:lnTo>
                  <a:lnTo>
                    <a:pt x="62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" name="Freeform 8"/>
            <p:cNvSpPr>
              <a:spLocks noEditPoints="1"/>
            </p:cNvSpPr>
            <p:nvPr/>
          </p:nvSpPr>
          <p:spPr bwMode="auto">
            <a:xfrm>
              <a:off x="4664" y="2478"/>
              <a:ext cx="873" cy="1197"/>
            </a:xfrm>
            <a:custGeom>
              <a:avLst/>
              <a:gdLst/>
              <a:ahLst/>
              <a:cxnLst>
                <a:cxn ang="0">
                  <a:pos x="421" y="61"/>
                </a:cxn>
                <a:cxn ang="0">
                  <a:pos x="307" y="138"/>
                </a:cxn>
                <a:cxn ang="0">
                  <a:pos x="260" y="648"/>
                </a:cxn>
                <a:cxn ang="0">
                  <a:pos x="265" y="670"/>
                </a:cxn>
                <a:cxn ang="0">
                  <a:pos x="286" y="698"/>
                </a:cxn>
                <a:cxn ang="0">
                  <a:pos x="400" y="802"/>
                </a:cxn>
                <a:cxn ang="0">
                  <a:pos x="536" y="802"/>
                </a:cxn>
                <a:cxn ang="0">
                  <a:pos x="650" y="703"/>
                </a:cxn>
                <a:cxn ang="0">
                  <a:pos x="717" y="533"/>
                </a:cxn>
                <a:cxn ang="0">
                  <a:pos x="717" y="324"/>
                </a:cxn>
                <a:cxn ang="0">
                  <a:pos x="655" y="159"/>
                </a:cxn>
                <a:cxn ang="0">
                  <a:pos x="551" y="61"/>
                </a:cxn>
                <a:cxn ang="0">
                  <a:pos x="255" y="0"/>
                </a:cxn>
                <a:cxn ang="0">
                  <a:pos x="250" y="127"/>
                </a:cxn>
                <a:cxn ang="0">
                  <a:pos x="255" y="121"/>
                </a:cxn>
                <a:cxn ang="0">
                  <a:pos x="359" y="33"/>
                </a:cxn>
                <a:cxn ang="0">
                  <a:pos x="499" y="0"/>
                </a:cxn>
                <a:cxn ang="0">
                  <a:pos x="686" y="55"/>
                </a:cxn>
                <a:cxn ang="0">
                  <a:pos x="821" y="203"/>
                </a:cxn>
                <a:cxn ang="0">
                  <a:pos x="873" y="423"/>
                </a:cxn>
                <a:cxn ang="0">
                  <a:pos x="816" y="643"/>
                </a:cxn>
                <a:cxn ang="0">
                  <a:pos x="676" y="797"/>
                </a:cxn>
                <a:cxn ang="0">
                  <a:pos x="478" y="851"/>
                </a:cxn>
                <a:cxn ang="0">
                  <a:pos x="349" y="813"/>
                </a:cxn>
                <a:cxn ang="0">
                  <a:pos x="276" y="742"/>
                </a:cxn>
                <a:cxn ang="0">
                  <a:pos x="260" y="1055"/>
                </a:cxn>
                <a:cxn ang="0">
                  <a:pos x="286" y="1126"/>
                </a:cxn>
                <a:cxn ang="0">
                  <a:pos x="400" y="1137"/>
                </a:cxn>
                <a:cxn ang="0">
                  <a:pos x="0" y="1197"/>
                </a:cxn>
                <a:cxn ang="0">
                  <a:pos x="73" y="1137"/>
                </a:cxn>
                <a:cxn ang="0">
                  <a:pos x="136" y="1104"/>
                </a:cxn>
                <a:cxn ang="0">
                  <a:pos x="141" y="176"/>
                </a:cxn>
                <a:cxn ang="0">
                  <a:pos x="125" y="110"/>
                </a:cxn>
                <a:cxn ang="0">
                  <a:pos x="63" y="83"/>
                </a:cxn>
                <a:cxn ang="0">
                  <a:pos x="0" y="22"/>
                </a:cxn>
              </a:cxnLst>
              <a:rect l="0" t="0" r="r" b="b"/>
              <a:pathLst>
                <a:path w="873" h="1197">
                  <a:moveTo>
                    <a:pt x="489" y="50"/>
                  </a:moveTo>
                  <a:lnTo>
                    <a:pt x="421" y="61"/>
                  </a:lnTo>
                  <a:lnTo>
                    <a:pt x="359" y="88"/>
                  </a:lnTo>
                  <a:lnTo>
                    <a:pt x="307" y="138"/>
                  </a:lnTo>
                  <a:lnTo>
                    <a:pt x="260" y="203"/>
                  </a:lnTo>
                  <a:lnTo>
                    <a:pt x="260" y="648"/>
                  </a:lnTo>
                  <a:lnTo>
                    <a:pt x="265" y="659"/>
                  </a:lnTo>
                  <a:lnTo>
                    <a:pt x="265" y="670"/>
                  </a:lnTo>
                  <a:lnTo>
                    <a:pt x="276" y="681"/>
                  </a:lnTo>
                  <a:lnTo>
                    <a:pt x="286" y="698"/>
                  </a:lnTo>
                  <a:lnTo>
                    <a:pt x="338" y="764"/>
                  </a:lnTo>
                  <a:lnTo>
                    <a:pt x="400" y="802"/>
                  </a:lnTo>
                  <a:lnTo>
                    <a:pt x="473" y="813"/>
                  </a:lnTo>
                  <a:lnTo>
                    <a:pt x="536" y="802"/>
                  </a:lnTo>
                  <a:lnTo>
                    <a:pt x="598" y="764"/>
                  </a:lnTo>
                  <a:lnTo>
                    <a:pt x="650" y="703"/>
                  </a:lnTo>
                  <a:lnTo>
                    <a:pt x="691" y="626"/>
                  </a:lnTo>
                  <a:lnTo>
                    <a:pt x="717" y="533"/>
                  </a:lnTo>
                  <a:lnTo>
                    <a:pt x="728" y="429"/>
                  </a:lnTo>
                  <a:lnTo>
                    <a:pt x="717" y="324"/>
                  </a:lnTo>
                  <a:lnTo>
                    <a:pt x="697" y="236"/>
                  </a:lnTo>
                  <a:lnTo>
                    <a:pt x="655" y="159"/>
                  </a:lnTo>
                  <a:lnTo>
                    <a:pt x="608" y="99"/>
                  </a:lnTo>
                  <a:lnTo>
                    <a:pt x="551" y="61"/>
                  </a:lnTo>
                  <a:lnTo>
                    <a:pt x="489" y="50"/>
                  </a:lnTo>
                  <a:close/>
                  <a:moveTo>
                    <a:pt x="255" y="0"/>
                  </a:moveTo>
                  <a:lnTo>
                    <a:pt x="255" y="121"/>
                  </a:lnTo>
                  <a:lnTo>
                    <a:pt x="250" y="127"/>
                  </a:lnTo>
                  <a:lnTo>
                    <a:pt x="255" y="127"/>
                  </a:lnTo>
                  <a:lnTo>
                    <a:pt x="255" y="121"/>
                  </a:lnTo>
                  <a:lnTo>
                    <a:pt x="312" y="61"/>
                  </a:lnTo>
                  <a:lnTo>
                    <a:pt x="359" y="33"/>
                  </a:lnTo>
                  <a:lnTo>
                    <a:pt x="421" y="11"/>
                  </a:lnTo>
                  <a:lnTo>
                    <a:pt x="499" y="0"/>
                  </a:lnTo>
                  <a:lnTo>
                    <a:pt x="598" y="17"/>
                  </a:lnTo>
                  <a:lnTo>
                    <a:pt x="686" y="55"/>
                  </a:lnTo>
                  <a:lnTo>
                    <a:pt x="764" y="121"/>
                  </a:lnTo>
                  <a:lnTo>
                    <a:pt x="821" y="203"/>
                  </a:lnTo>
                  <a:lnTo>
                    <a:pt x="858" y="308"/>
                  </a:lnTo>
                  <a:lnTo>
                    <a:pt x="873" y="423"/>
                  </a:lnTo>
                  <a:lnTo>
                    <a:pt x="858" y="538"/>
                  </a:lnTo>
                  <a:lnTo>
                    <a:pt x="816" y="643"/>
                  </a:lnTo>
                  <a:lnTo>
                    <a:pt x="754" y="731"/>
                  </a:lnTo>
                  <a:lnTo>
                    <a:pt x="676" y="797"/>
                  </a:lnTo>
                  <a:lnTo>
                    <a:pt x="582" y="835"/>
                  </a:lnTo>
                  <a:lnTo>
                    <a:pt x="478" y="851"/>
                  </a:lnTo>
                  <a:lnTo>
                    <a:pt x="406" y="840"/>
                  </a:lnTo>
                  <a:lnTo>
                    <a:pt x="349" y="813"/>
                  </a:lnTo>
                  <a:lnTo>
                    <a:pt x="302" y="780"/>
                  </a:lnTo>
                  <a:lnTo>
                    <a:pt x="276" y="742"/>
                  </a:lnTo>
                  <a:lnTo>
                    <a:pt x="260" y="720"/>
                  </a:lnTo>
                  <a:lnTo>
                    <a:pt x="260" y="1055"/>
                  </a:lnTo>
                  <a:lnTo>
                    <a:pt x="265" y="1104"/>
                  </a:lnTo>
                  <a:lnTo>
                    <a:pt x="286" y="1126"/>
                  </a:lnTo>
                  <a:lnTo>
                    <a:pt x="328" y="1137"/>
                  </a:lnTo>
                  <a:lnTo>
                    <a:pt x="400" y="1137"/>
                  </a:lnTo>
                  <a:lnTo>
                    <a:pt x="400" y="1197"/>
                  </a:lnTo>
                  <a:lnTo>
                    <a:pt x="0" y="1197"/>
                  </a:lnTo>
                  <a:lnTo>
                    <a:pt x="0" y="1137"/>
                  </a:lnTo>
                  <a:lnTo>
                    <a:pt x="73" y="1137"/>
                  </a:lnTo>
                  <a:lnTo>
                    <a:pt x="115" y="1126"/>
                  </a:lnTo>
                  <a:lnTo>
                    <a:pt x="136" y="1104"/>
                  </a:lnTo>
                  <a:lnTo>
                    <a:pt x="141" y="1055"/>
                  </a:lnTo>
                  <a:lnTo>
                    <a:pt x="141" y="176"/>
                  </a:lnTo>
                  <a:lnTo>
                    <a:pt x="136" y="132"/>
                  </a:lnTo>
                  <a:lnTo>
                    <a:pt x="125" y="110"/>
                  </a:lnTo>
                  <a:lnTo>
                    <a:pt x="104" y="94"/>
                  </a:lnTo>
                  <a:lnTo>
                    <a:pt x="63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" name="Freeform 9"/>
            <p:cNvSpPr>
              <a:spLocks noEditPoints="1"/>
            </p:cNvSpPr>
            <p:nvPr/>
          </p:nvSpPr>
          <p:spPr bwMode="auto">
            <a:xfrm>
              <a:off x="5735" y="2473"/>
              <a:ext cx="686" cy="862"/>
            </a:xfrm>
            <a:custGeom>
              <a:avLst/>
              <a:gdLst/>
              <a:ahLst/>
              <a:cxnLst>
                <a:cxn ang="0">
                  <a:pos x="311" y="55"/>
                </a:cxn>
                <a:cxn ang="0">
                  <a:pos x="244" y="99"/>
                </a:cxn>
                <a:cxn ang="0">
                  <a:pos x="182" y="197"/>
                </a:cxn>
                <a:cxn ang="0">
                  <a:pos x="150" y="368"/>
                </a:cxn>
                <a:cxn ang="0">
                  <a:pos x="571" y="335"/>
                </a:cxn>
                <a:cxn ang="0">
                  <a:pos x="556" y="236"/>
                </a:cxn>
                <a:cxn ang="0">
                  <a:pos x="514" y="126"/>
                </a:cxn>
                <a:cxn ang="0">
                  <a:pos x="431" y="55"/>
                </a:cxn>
                <a:cxn ang="0">
                  <a:pos x="343" y="44"/>
                </a:cxn>
                <a:cxn ang="0">
                  <a:pos x="457" y="11"/>
                </a:cxn>
                <a:cxn ang="0">
                  <a:pos x="587" y="88"/>
                </a:cxn>
                <a:cxn ang="0">
                  <a:pos x="660" y="214"/>
                </a:cxn>
                <a:cxn ang="0">
                  <a:pos x="686" y="368"/>
                </a:cxn>
                <a:cxn ang="0">
                  <a:pos x="675" y="406"/>
                </a:cxn>
                <a:cxn ang="0">
                  <a:pos x="150" y="467"/>
                </a:cxn>
                <a:cxn ang="0">
                  <a:pos x="171" y="615"/>
                </a:cxn>
                <a:cxn ang="0">
                  <a:pos x="239" y="736"/>
                </a:cxn>
                <a:cxn ang="0">
                  <a:pos x="343" y="802"/>
                </a:cxn>
                <a:cxn ang="0">
                  <a:pos x="421" y="813"/>
                </a:cxn>
                <a:cxn ang="0">
                  <a:pos x="488" y="796"/>
                </a:cxn>
                <a:cxn ang="0">
                  <a:pos x="571" y="741"/>
                </a:cxn>
                <a:cxn ang="0">
                  <a:pos x="644" y="620"/>
                </a:cxn>
                <a:cxn ang="0">
                  <a:pos x="649" y="598"/>
                </a:cxn>
                <a:cxn ang="0">
                  <a:pos x="670" y="593"/>
                </a:cxn>
                <a:cxn ang="0">
                  <a:pos x="686" y="604"/>
                </a:cxn>
                <a:cxn ang="0">
                  <a:pos x="680" y="642"/>
                </a:cxn>
                <a:cxn ang="0">
                  <a:pos x="639" y="730"/>
                </a:cxn>
                <a:cxn ang="0">
                  <a:pos x="545" y="818"/>
                </a:cxn>
                <a:cxn ang="0">
                  <a:pos x="389" y="862"/>
                </a:cxn>
                <a:cxn ang="0">
                  <a:pos x="223" y="818"/>
                </a:cxn>
                <a:cxn ang="0">
                  <a:pos x="88" y="703"/>
                </a:cxn>
                <a:cxn ang="0">
                  <a:pos x="10" y="532"/>
                </a:cxn>
                <a:cxn ang="0">
                  <a:pos x="10" y="313"/>
                </a:cxn>
                <a:cxn ang="0">
                  <a:pos x="104" y="126"/>
                </a:cxn>
                <a:cxn ang="0">
                  <a:pos x="270" y="16"/>
                </a:cxn>
              </a:cxnLst>
              <a:rect l="0" t="0" r="r" b="b"/>
              <a:pathLst>
                <a:path w="686" h="862">
                  <a:moveTo>
                    <a:pt x="343" y="44"/>
                  </a:moveTo>
                  <a:lnTo>
                    <a:pt x="311" y="55"/>
                  </a:lnTo>
                  <a:lnTo>
                    <a:pt x="275" y="71"/>
                  </a:lnTo>
                  <a:lnTo>
                    <a:pt x="244" y="99"/>
                  </a:lnTo>
                  <a:lnTo>
                    <a:pt x="208" y="143"/>
                  </a:lnTo>
                  <a:lnTo>
                    <a:pt x="182" y="197"/>
                  </a:lnTo>
                  <a:lnTo>
                    <a:pt x="161" y="269"/>
                  </a:lnTo>
                  <a:lnTo>
                    <a:pt x="150" y="368"/>
                  </a:lnTo>
                  <a:lnTo>
                    <a:pt x="571" y="368"/>
                  </a:lnTo>
                  <a:lnTo>
                    <a:pt x="571" y="335"/>
                  </a:lnTo>
                  <a:lnTo>
                    <a:pt x="566" y="285"/>
                  </a:lnTo>
                  <a:lnTo>
                    <a:pt x="556" y="236"/>
                  </a:lnTo>
                  <a:lnTo>
                    <a:pt x="540" y="181"/>
                  </a:lnTo>
                  <a:lnTo>
                    <a:pt x="514" y="126"/>
                  </a:lnTo>
                  <a:lnTo>
                    <a:pt x="478" y="82"/>
                  </a:lnTo>
                  <a:lnTo>
                    <a:pt x="431" y="55"/>
                  </a:lnTo>
                  <a:lnTo>
                    <a:pt x="369" y="44"/>
                  </a:lnTo>
                  <a:lnTo>
                    <a:pt x="343" y="44"/>
                  </a:lnTo>
                  <a:close/>
                  <a:moveTo>
                    <a:pt x="369" y="0"/>
                  </a:moveTo>
                  <a:lnTo>
                    <a:pt x="457" y="11"/>
                  </a:lnTo>
                  <a:lnTo>
                    <a:pt x="530" y="38"/>
                  </a:lnTo>
                  <a:lnTo>
                    <a:pt x="587" y="88"/>
                  </a:lnTo>
                  <a:lnTo>
                    <a:pt x="634" y="143"/>
                  </a:lnTo>
                  <a:lnTo>
                    <a:pt x="660" y="214"/>
                  </a:lnTo>
                  <a:lnTo>
                    <a:pt x="680" y="291"/>
                  </a:lnTo>
                  <a:lnTo>
                    <a:pt x="686" y="368"/>
                  </a:lnTo>
                  <a:lnTo>
                    <a:pt x="686" y="384"/>
                  </a:lnTo>
                  <a:lnTo>
                    <a:pt x="675" y="406"/>
                  </a:lnTo>
                  <a:lnTo>
                    <a:pt x="150" y="406"/>
                  </a:lnTo>
                  <a:lnTo>
                    <a:pt x="150" y="467"/>
                  </a:lnTo>
                  <a:lnTo>
                    <a:pt x="156" y="538"/>
                  </a:lnTo>
                  <a:lnTo>
                    <a:pt x="171" y="615"/>
                  </a:lnTo>
                  <a:lnTo>
                    <a:pt x="202" y="686"/>
                  </a:lnTo>
                  <a:lnTo>
                    <a:pt x="239" y="736"/>
                  </a:lnTo>
                  <a:lnTo>
                    <a:pt x="285" y="774"/>
                  </a:lnTo>
                  <a:lnTo>
                    <a:pt x="343" y="802"/>
                  </a:lnTo>
                  <a:lnTo>
                    <a:pt x="405" y="813"/>
                  </a:lnTo>
                  <a:lnTo>
                    <a:pt x="421" y="813"/>
                  </a:lnTo>
                  <a:lnTo>
                    <a:pt x="447" y="807"/>
                  </a:lnTo>
                  <a:lnTo>
                    <a:pt x="488" y="796"/>
                  </a:lnTo>
                  <a:lnTo>
                    <a:pt x="530" y="774"/>
                  </a:lnTo>
                  <a:lnTo>
                    <a:pt x="571" y="741"/>
                  </a:lnTo>
                  <a:lnTo>
                    <a:pt x="613" y="692"/>
                  </a:lnTo>
                  <a:lnTo>
                    <a:pt x="644" y="620"/>
                  </a:lnTo>
                  <a:lnTo>
                    <a:pt x="644" y="609"/>
                  </a:lnTo>
                  <a:lnTo>
                    <a:pt x="649" y="598"/>
                  </a:lnTo>
                  <a:lnTo>
                    <a:pt x="654" y="593"/>
                  </a:lnTo>
                  <a:lnTo>
                    <a:pt x="670" y="593"/>
                  </a:lnTo>
                  <a:lnTo>
                    <a:pt x="675" y="598"/>
                  </a:lnTo>
                  <a:lnTo>
                    <a:pt x="686" y="604"/>
                  </a:lnTo>
                  <a:lnTo>
                    <a:pt x="686" y="615"/>
                  </a:lnTo>
                  <a:lnTo>
                    <a:pt x="680" y="642"/>
                  </a:lnTo>
                  <a:lnTo>
                    <a:pt x="665" y="681"/>
                  </a:lnTo>
                  <a:lnTo>
                    <a:pt x="639" y="730"/>
                  </a:lnTo>
                  <a:lnTo>
                    <a:pt x="597" y="774"/>
                  </a:lnTo>
                  <a:lnTo>
                    <a:pt x="545" y="818"/>
                  </a:lnTo>
                  <a:lnTo>
                    <a:pt x="473" y="851"/>
                  </a:lnTo>
                  <a:lnTo>
                    <a:pt x="389" y="862"/>
                  </a:lnTo>
                  <a:lnTo>
                    <a:pt x="306" y="851"/>
                  </a:lnTo>
                  <a:lnTo>
                    <a:pt x="223" y="818"/>
                  </a:lnTo>
                  <a:lnTo>
                    <a:pt x="150" y="769"/>
                  </a:lnTo>
                  <a:lnTo>
                    <a:pt x="88" y="703"/>
                  </a:lnTo>
                  <a:lnTo>
                    <a:pt x="41" y="626"/>
                  </a:lnTo>
                  <a:lnTo>
                    <a:pt x="10" y="532"/>
                  </a:lnTo>
                  <a:lnTo>
                    <a:pt x="0" y="428"/>
                  </a:lnTo>
                  <a:lnTo>
                    <a:pt x="10" y="313"/>
                  </a:lnTo>
                  <a:lnTo>
                    <a:pt x="52" y="214"/>
                  </a:lnTo>
                  <a:lnTo>
                    <a:pt x="104" y="126"/>
                  </a:lnTo>
                  <a:lnTo>
                    <a:pt x="182" y="60"/>
                  </a:lnTo>
                  <a:lnTo>
                    <a:pt x="270" y="16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" name="Freeform 10"/>
            <p:cNvSpPr>
              <a:spLocks/>
            </p:cNvSpPr>
            <p:nvPr/>
          </p:nvSpPr>
          <p:spPr bwMode="auto">
            <a:xfrm>
              <a:off x="6447" y="2478"/>
              <a:ext cx="602" cy="835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209"/>
                </a:cxn>
                <a:cxn ang="0">
                  <a:pos x="254" y="209"/>
                </a:cxn>
                <a:cxn ang="0">
                  <a:pos x="270" y="165"/>
                </a:cxn>
                <a:cxn ang="0">
                  <a:pos x="296" y="116"/>
                </a:cxn>
                <a:cxn ang="0">
                  <a:pos x="322" y="72"/>
                </a:cxn>
                <a:cxn ang="0">
                  <a:pos x="363" y="39"/>
                </a:cxn>
                <a:cxn ang="0">
                  <a:pos x="415" y="11"/>
                </a:cxn>
                <a:cxn ang="0">
                  <a:pos x="472" y="0"/>
                </a:cxn>
                <a:cxn ang="0">
                  <a:pos x="524" y="11"/>
                </a:cxn>
                <a:cxn ang="0">
                  <a:pos x="566" y="33"/>
                </a:cxn>
                <a:cxn ang="0">
                  <a:pos x="592" y="72"/>
                </a:cxn>
                <a:cxn ang="0">
                  <a:pos x="602" y="116"/>
                </a:cxn>
                <a:cxn ang="0">
                  <a:pos x="592" y="159"/>
                </a:cxn>
                <a:cxn ang="0">
                  <a:pos x="581" y="176"/>
                </a:cxn>
                <a:cxn ang="0">
                  <a:pos x="566" y="187"/>
                </a:cxn>
                <a:cxn ang="0">
                  <a:pos x="555" y="192"/>
                </a:cxn>
                <a:cxn ang="0">
                  <a:pos x="540" y="198"/>
                </a:cxn>
                <a:cxn ang="0">
                  <a:pos x="509" y="198"/>
                </a:cxn>
                <a:cxn ang="0">
                  <a:pos x="493" y="192"/>
                </a:cxn>
                <a:cxn ang="0">
                  <a:pos x="462" y="170"/>
                </a:cxn>
                <a:cxn ang="0">
                  <a:pos x="457" y="154"/>
                </a:cxn>
                <a:cxn ang="0">
                  <a:pos x="446" y="138"/>
                </a:cxn>
                <a:cxn ang="0">
                  <a:pos x="446" y="116"/>
                </a:cxn>
                <a:cxn ang="0">
                  <a:pos x="452" y="94"/>
                </a:cxn>
                <a:cxn ang="0">
                  <a:pos x="457" y="77"/>
                </a:cxn>
                <a:cxn ang="0">
                  <a:pos x="467" y="61"/>
                </a:cxn>
                <a:cxn ang="0">
                  <a:pos x="483" y="44"/>
                </a:cxn>
                <a:cxn ang="0">
                  <a:pos x="467" y="44"/>
                </a:cxn>
                <a:cxn ang="0">
                  <a:pos x="405" y="55"/>
                </a:cxn>
                <a:cxn ang="0">
                  <a:pos x="353" y="94"/>
                </a:cxn>
                <a:cxn ang="0">
                  <a:pos x="311" y="148"/>
                </a:cxn>
                <a:cxn ang="0">
                  <a:pos x="285" y="220"/>
                </a:cxn>
                <a:cxn ang="0">
                  <a:pos x="265" y="302"/>
                </a:cxn>
                <a:cxn ang="0">
                  <a:pos x="259" y="396"/>
                </a:cxn>
                <a:cxn ang="0">
                  <a:pos x="259" y="720"/>
                </a:cxn>
                <a:cxn ang="0">
                  <a:pos x="270" y="747"/>
                </a:cxn>
                <a:cxn ang="0">
                  <a:pos x="290" y="764"/>
                </a:cxn>
                <a:cxn ang="0">
                  <a:pos x="332" y="769"/>
                </a:cxn>
                <a:cxn ang="0">
                  <a:pos x="394" y="775"/>
                </a:cxn>
                <a:cxn ang="0">
                  <a:pos x="431" y="775"/>
                </a:cxn>
                <a:cxn ang="0">
                  <a:pos x="431" y="835"/>
                </a:cxn>
                <a:cxn ang="0">
                  <a:pos x="0" y="835"/>
                </a:cxn>
                <a:cxn ang="0">
                  <a:pos x="0" y="775"/>
                </a:cxn>
                <a:cxn ang="0">
                  <a:pos x="72" y="775"/>
                </a:cxn>
                <a:cxn ang="0">
                  <a:pos x="114" y="764"/>
                </a:cxn>
                <a:cxn ang="0">
                  <a:pos x="135" y="742"/>
                </a:cxn>
                <a:cxn ang="0">
                  <a:pos x="140" y="692"/>
                </a:cxn>
                <a:cxn ang="0">
                  <a:pos x="140" y="187"/>
                </a:cxn>
                <a:cxn ang="0">
                  <a:pos x="135" y="138"/>
                </a:cxn>
                <a:cxn ang="0">
                  <a:pos x="124" y="110"/>
                </a:cxn>
                <a:cxn ang="0">
                  <a:pos x="103" y="94"/>
                </a:cxn>
                <a:cxn ang="0">
                  <a:pos x="62" y="83"/>
                </a:cxn>
                <a:cxn ang="0">
                  <a:pos x="0" y="83"/>
                </a:cxn>
                <a:cxn ang="0">
                  <a:pos x="0" y="22"/>
                </a:cxn>
                <a:cxn ang="0">
                  <a:pos x="249" y="0"/>
                </a:cxn>
              </a:cxnLst>
              <a:rect l="0" t="0" r="r" b="b"/>
              <a:pathLst>
                <a:path w="602" h="835">
                  <a:moveTo>
                    <a:pt x="249" y="0"/>
                  </a:moveTo>
                  <a:lnTo>
                    <a:pt x="249" y="209"/>
                  </a:lnTo>
                  <a:lnTo>
                    <a:pt x="254" y="209"/>
                  </a:lnTo>
                  <a:lnTo>
                    <a:pt x="270" y="165"/>
                  </a:lnTo>
                  <a:lnTo>
                    <a:pt x="296" y="116"/>
                  </a:lnTo>
                  <a:lnTo>
                    <a:pt x="322" y="72"/>
                  </a:lnTo>
                  <a:lnTo>
                    <a:pt x="363" y="39"/>
                  </a:lnTo>
                  <a:lnTo>
                    <a:pt x="415" y="11"/>
                  </a:lnTo>
                  <a:lnTo>
                    <a:pt x="472" y="0"/>
                  </a:lnTo>
                  <a:lnTo>
                    <a:pt x="524" y="11"/>
                  </a:lnTo>
                  <a:lnTo>
                    <a:pt x="566" y="33"/>
                  </a:lnTo>
                  <a:lnTo>
                    <a:pt x="592" y="72"/>
                  </a:lnTo>
                  <a:lnTo>
                    <a:pt x="602" y="116"/>
                  </a:lnTo>
                  <a:lnTo>
                    <a:pt x="592" y="159"/>
                  </a:lnTo>
                  <a:lnTo>
                    <a:pt x="581" y="176"/>
                  </a:lnTo>
                  <a:lnTo>
                    <a:pt x="566" y="187"/>
                  </a:lnTo>
                  <a:lnTo>
                    <a:pt x="555" y="192"/>
                  </a:lnTo>
                  <a:lnTo>
                    <a:pt x="540" y="198"/>
                  </a:lnTo>
                  <a:lnTo>
                    <a:pt x="509" y="198"/>
                  </a:lnTo>
                  <a:lnTo>
                    <a:pt x="493" y="192"/>
                  </a:lnTo>
                  <a:lnTo>
                    <a:pt x="462" y="170"/>
                  </a:lnTo>
                  <a:lnTo>
                    <a:pt x="457" y="154"/>
                  </a:lnTo>
                  <a:lnTo>
                    <a:pt x="446" y="138"/>
                  </a:lnTo>
                  <a:lnTo>
                    <a:pt x="446" y="116"/>
                  </a:lnTo>
                  <a:lnTo>
                    <a:pt x="452" y="94"/>
                  </a:lnTo>
                  <a:lnTo>
                    <a:pt x="457" y="77"/>
                  </a:lnTo>
                  <a:lnTo>
                    <a:pt x="467" y="61"/>
                  </a:lnTo>
                  <a:lnTo>
                    <a:pt x="483" y="44"/>
                  </a:lnTo>
                  <a:lnTo>
                    <a:pt x="467" y="44"/>
                  </a:lnTo>
                  <a:lnTo>
                    <a:pt x="405" y="55"/>
                  </a:lnTo>
                  <a:lnTo>
                    <a:pt x="353" y="94"/>
                  </a:lnTo>
                  <a:lnTo>
                    <a:pt x="311" y="148"/>
                  </a:lnTo>
                  <a:lnTo>
                    <a:pt x="285" y="220"/>
                  </a:lnTo>
                  <a:lnTo>
                    <a:pt x="265" y="302"/>
                  </a:lnTo>
                  <a:lnTo>
                    <a:pt x="259" y="396"/>
                  </a:lnTo>
                  <a:lnTo>
                    <a:pt x="259" y="720"/>
                  </a:lnTo>
                  <a:lnTo>
                    <a:pt x="270" y="747"/>
                  </a:lnTo>
                  <a:lnTo>
                    <a:pt x="290" y="764"/>
                  </a:lnTo>
                  <a:lnTo>
                    <a:pt x="332" y="769"/>
                  </a:lnTo>
                  <a:lnTo>
                    <a:pt x="394" y="775"/>
                  </a:lnTo>
                  <a:lnTo>
                    <a:pt x="431" y="775"/>
                  </a:lnTo>
                  <a:lnTo>
                    <a:pt x="431" y="835"/>
                  </a:lnTo>
                  <a:lnTo>
                    <a:pt x="0" y="835"/>
                  </a:lnTo>
                  <a:lnTo>
                    <a:pt x="0" y="775"/>
                  </a:lnTo>
                  <a:lnTo>
                    <a:pt x="72" y="775"/>
                  </a:lnTo>
                  <a:lnTo>
                    <a:pt x="114" y="764"/>
                  </a:lnTo>
                  <a:lnTo>
                    <a:pt x="135" y="742"/>
                  </a:lnTo>
                  <a:lnTo>
                    <a:pt x="140" y="692"/>
                  </a:lnTo>
                  <a:lnTo>
                    <a:pt x="140" y="187"/>
                  </a:lnTo>
                  <a:lnTo>
                    <a:pt x="135" y="138"/>
                  </a:lnTo>
                  <a:lnTo>
                    <a:pt x="124" y="110"/>
                  </a:lnTo>
                  <a:lnTo>
                    <a:pt x="103" y="94"/>
                  </a:lnTo>
                  <a:lnTo>
                    <a:pt x="62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7" name="Freeform 11"/>
            <p:cNvSpPr>
              <a:spLocks noEditPoints="1"/>
            </p:cNvSpPr>
            <p:nvPr/>
          </p:nvSpPr>
          <p:spPr bwMode="auto">
            <a:xfrm>
              <a:off x="7699" y="2011"/>
              <a:ext cx="878" cy="1329"/>
            </a:xfrm>
            <a:custGeom>
              <a:avLst/>
              <a:gdLst/>
              <a:ahLst/>
              <a:cxnLst>
                <a:cxn ang="0">
                  <a:pos x="415" y="522"/>
                </a:cxn>
                <a:cxn ang="0">
                  <a:pos x="322" y="577"/>
                </a:cxn>
                <a:cxn ang="0">
                  <a:pos x="270" y="643"/>
                </a:cxn>
                <a:cxn ang="0">
                  <a:pos x="259" y="659"/>
                </a:cxn>
                <a:cxn ang="0">
                  <a:pos x="254" y="1093"/>
                </a:cxn>
                <a:cxn ang="0">
                  <a:pos x="259" y="1132"/>
                </a:cxn>
                <a:cxn ang="0">
                  <a:pos x="270" y="1154"/>
                </a:cxn>
                <a:cxn ang="0">
                  <a:pos x="332" y="1231"/>
                </a:cxn>
                <a:cxn ang="0">
                  <a:pos x="467" y="1285"/>
                </a:cxn>
                <a:cxn ang="0">
                  <a:pos x="592" y="1247"/>
                </a:cxn>
                <a:cxn ang="0">
                  <a:pos x="670" y="1165"/>
                </a:cxn>
                <a:cxn ang="0">
                  <a:pos x="717" y="1022"/>
                </a:cxn>
                <a:cxn ang="0">
                  <a:pos x="727" y="835"/>
                </a:cxn>
                <a:cxn ang="0">
                  <a:pos x="701" y="692"/>
                </a:cxn>
                <a:cxn ang="0">
                  <a:pos x="623" y="572"/>
                </a:cxn>
                <a:cxn ang="0">
                  <a:pos x="488" y="511"/>
                </a:cxn>
                <a:cxn ang="0">
                  <a:pos x="254" y="0"/>
                </a:cxn>
                <a:cxn ang="0">
                  <a:pos x="280" y="572"/>
                </a:cxn>
                <a:cxn ang="0">
                  <a:pos x="363" y="511"/>
                </a:cxn>
                <a:cxn ang="0">
                  <a:pos x="498" y="478"/>
                </a:cxn>
                <a:cxn ang="0">
                  <a:pos x="685" y="533"/>
                </a:cxn>
                <a:cxn ang="0">
                  <a:pos x="826" y="681"/>
                </a:cxn>
                <a:cxn ang="0">
                  <a:pos x="878" y="901"/>
                </a:cxn>
                <a:cxn ang="0">
                  <a:pos x="821" y="1121"/>
                </a:cxn>
                <a:cxn ang="0">
                  <a:pos x="680" y="1275"/>
                </a:cxn>
                <a:cxn ang="0">
                  <a:pos x="483" y="1329"/>
                </a:cxn>
                <a:cxn ang="0">
                  <a:pos x="348" y="1296"/>
                </a:cxn>
                <a:cxn ang="0">
                  <a:pos x="270" y="1225"/>
                </a:cxn>
                <a:cxn ang="0">
                  <a:pos x="218" y="1247"/>
                </a:cxn>
                <a:cxn ang="0">
                  <a:pos x="192" y="1302"/>
                </a:cxn>
                <a:cxn ang="0">
                  <a:pos x="140" y="1307"/>
                </a:cxn>
                <a:cxn ang="0">
                  <a:pos x="135" y="138"/>
                </a:cxn>
                <a:cxn ang="0">
                  <a:pos x="104" y="94"/>
                </a:cxn>
                <a:cxn ang="0">
                  <a:pos x="0" y="83"/>
                </a:cxn>
                <a:cxn ang="0">
                  <a:pos x="254" y="0"/>
                </a:cxn>
              </a:cxnLst>
              <a:rect l="0" t="0" r="r" b="b"/>
              <a:pathLst>
                <a:path w="878" h="1329">
                  <a:moveTo>
                    <a:pt x="457" y="511"/>
                  </a:moveTo>
                  <a:lnTo>
                    <a:pt x="415" y="522"/>
                  </a:lnTo>
                  <a:lnTo>
                    <a:pt x="369" y="544"/>
                  </a:lnTo>
                  <a:lnTo>
                    <a:pt x="322" y="577"/>
                  </a:lnTo>
                  <a:lnTo>
                    <a:pt x="280" y="632"/>
                  </a:lnTo>
                  <a:lnTo>
                    <a:pt x="270" y="643"/>
                  </a:lnTo>
                  <a:lnTo>
                    <a:pt x="265" y="654"/>
                  </a:lnTo>
                  <a:lnTo>
                    <a:pt x="259" y="659"/>
                  </a:lnTo>
                  <a:lnTo>
                    <a:pt x="259" y="1088"/>
                  </a:lnTo>
                  <a:lnTo>
                    <a:pt x="254" y="1093"/>
                  </a:lnTo>
                  <a:lnTo>
                    <a:pt x="254" y="1121"/>
                  </a:lnTo>
                  <a:lnTo>
                    <a:pt x="259" y="1132"/>
                  </a:lnTo>
                  <a:lnTo>
                    <a:pt x="259" y="1143"/>
                  </a:lnTo>
                  <a:lnTo>
                    <a:pt x="270" y="1154"/>
                  </a:lnTo>
                  <a:lnTo>
                    <a:pt x="280" y="1170"/>
                  </a:lnTo>
                  <a:lnTo>
                    <a:pt x="332" y="1231"/>
                  </a:lnTo>
                  <a:lnTo>
                    <a:pt x="395" y="1269"/>
                  </a:lnTo>
                  <a:lnTo>
                    <a:pt x="467" y="1285"/>
                  </a:lnTo>
                  <a:lnTo>
                    <a:pt x="535" y="1275"/>
                  </a:lnTo>
                  <a:lnTo>
                    <a:pt x="592" y="1247"/>
                  </a:lnTo>
                  <a:lnTo>
                    <a:pt x="639" y="1209"/>
                  </a:lnTo>
                  <a:lnTo>
                    <a:pt x="670" y="1165"/>
                  </a:lnTo>
                  <a:lnTo>
                    <a:pt x="701" y="1093"/>
                  </a:lnTo>
                  <a:lnTo>
                    <a:pt x="717" y="1022"/>
                  </a:lnTo>
                  <a:lnTo>
                    <a:pt x="727" y="956"/>
                  </a:lnTo>
                  <a:lnTo>
                    <a:pt x="727" y="835"/>
                  </a:lnTo>
                  <a:lnTo>
                    <a:pt x="717" y="764"/>
                  </a:lnTo>
                  <a:lnTo>
                    <a:pt x="701" y="692"/>
                  </a:lnTo>
                  <a:lnTo>
                    <a:pt x="675" y="632"/>
                  </a:lnTo>
                  <a:lnTo>
                    <a:pt x="623" y="572"/>
                  </a:lnTo>
                  <a:lnTo>
                    <a:pt x="561" y="528"/>
                  </a:lnTo>
                  <a:lnTo>
                    <a:pt x="488" y="511"/>
                  </a:lnTo>
                  <a:lnTo>
                    <a:pt x="457" y="511"/>
                  </a:lnTo>
                  <a:close/>
                  <a:moveTo>
                    <a:pt x="254" y="0"/>
                  </a:moveTo>
                  <a:lnTo>
                    <a:pt x="254" y="599"/>
                  </a:lnTo>
                  <a:lnTo>
                    <a:pt x="280" y="572"/>
                  </a:lnTo>
                  <a:lnTo>
                    <a:pt x="311" y="544"/>
                  </a:lnTo>
                  <a:lnTo>
                    <a:pt x="363" y="511"/>
                  </a:lnTo>
                  <a:lnTo>
                    <a:pt x="421" y="489"/>
                  </a:lnTo>
                  <a:lnTo>
                    <a:pt x="498" y="478"/>
                  </a:lnTo>
                  <a:lnTo>
                    <a:pt x="597" y="495"/>
                  </a:lnTo>
                  <a:lnTo>
                    <a:pt x="685" y="533"/>
                  </a:lnTo>
                  <a:lnTo>
                    <a:pt x="763" y="599"/>
                  </a:lnTo>
                  <a:lnTo>
                    <a:pt x="826" y="681"/>
                  </a:lnTo>
                  <a:lnTo>
                    <a:pt x="862" y="786"/>
                  </a:lnTo>
                  <a:lnTo>
                    <a:pt x="878" y="901"/>
                  </a:lnTo>
                  <a:lnTo>
                    <a:pt x="862" y="1016"/>
                  </a:lnTo>
                  <a:lnTo>
                    <a:pt x="821" y="1121"/>
                  </a:lnTo>
                  <a:lnTo>
                    <a:pt x="758" y="1209"/>
                  </a:lnTo>
                  <a:lnTo>
                    <a:pt x="680" y="1275"/>
                  </a:lnTo>
                  <a:lnTo>
                    <a:pt x="587" y="1313"/>
                  </a:lnTo>
                  <a:lnTo>
                    <a:pt x="483" y="1329"/>
                  </a:lnTo>
                  <a:lnTo>
                    <a:pt x="410" y="1318"/>
                  </a:lnTo>
                  <a:lnTo>
                    <a:pt x="348" y="1296"/>
                  </a:lnTo>
                  <a:lnTo>
                    <a:pt x="306" y="1258"/>
                  </a:lnTo>
                  <a:lnTo>
                    <a:pt x="270" y="1225"/>
                  </a:lnTo>
                  <a:lnTo>
                    <a:pt x="249" y="1192"/>
                  </a:lnTo>
                  <a:lnTo>
                    <a:pt x="218" y="1247"/>
                  </a:lnTo>
                  <a:lnTo>
                    <a:pt x="202" y="1285"/>
                  </a:lnTo>
                  <a:lnTo>
                    <a:pt x="192" y="1302"/>
                  </a:lnTo>
                  <a:lnTo>
                    <a:pt x="187" y="1307"/>
                  </a:lnTo>
                  <a:lnTo>
                    <a:pt x="140" y="1307"/>
                  </a:lnTo>
                  <a:lnTo>
                    <a:pt x="140" y="187"/>
                  </a:lnTo>
                  <a:lnTo>
                    <a:pt x="135" y="138"/>
                  </a:lnTo>
                  <a:lnTo>
                    <a:pt x="124" y="110"/>
                  </a:lnTo>
                  <a:lnTo>
                    <a:pt x="104" y="94"/>
                  </a:lnTo>
                  <a:lnTo>
                    <a:pt x="62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8" name="Freeform 12"/>
            <p:cNvSpPr>
              <a:spLocks noEditPoints="1"/>
            </p:cNvSpPr>
            <p:nvPr/>
          </p:nvSpPr>
          <p:spPr bwMode="auto">
            <a:xfrm>
              <a:off x="8769" y="2473"/>
              <a:ext cx="790" cy="862"/>
            </a:xfrm>
            <a:custGeom>
              <a:avLst/>
              <a:gdLst/>
              <a:ahLst/>
              <a:cxnLst>
                <a:cxn ang="0">
                  <a:pos x="390" y="38"/>
                </a:cxn>
                <a:cxn ang="0">
                  <a:pos x="332" y="44"/>
                </a:cxn>
                <a:cxn ang="0">
                  <a:pos x="281" y="66"/>
                </a:cxn>
                <a:cxn ang="0">
                  <a:pos x="229" y="110"/>
                </a:cxn>
                <a:cxn ang="0">
                  <a:pos x="187" y="164"/>
                </a:cxn>
                <a:cxn ang="0">
                  <a:pos x="161" y="230"/>
                </a:cxn>
                <a:cxn ang="0">
                  <a:pos x="151" y="296"/>
                </a:cxn>
                <a:cxn ang="0">
                  <a:pos x="145" y="362"/>
                </a:cxn>
                <a:cxn ang="0">
                  <a:pos x="145" y="478"/>
                </a:cxn>
                <a:cxn ang="0">
                  <a:pos x="151" y="549"/>
                </a:cxn>
                <a:cxn ang="0">
                  <a:pos x="166" y="620"/>
                </a:cxn>
                <a:cxn ang="0">
                  <a:pos x="192" y="686"/>
                </a:cxn>
                <a:cxn ang="0">
                  <a:pos x="234" y="741"/>
                </a:cxn>
                <a:cxn ang="0">
                  <a:pos x="281" y="785"/>
                </a:cxn>
                <a:cxn ang="0">
                  <a:pos x="338" y="807"/>
                </a:cxn>
                <a:cxn ang="0">
                  <a:pos x="390" y="813"/>
                </a:cxn>
                <a:cxn ang="0">
                  <a:pos x="395" y="813"/>
                </a:cxn>
                <a:cxn ang="0">
                  <a:pos x="390" y="813"/>
                </a:cxn>
                <a:cxn ang="0">
                  <a:pos x="452" y="802"/>
                </a:cxn>
                <a:cxn ang="0">
                  <a:pos x="509" y="774"/>
                </a:cxn>
                <a:cxn ang="0">
                  <a:pos x="561" y="730"/>
                </a:cxn>
                <a:cxn ang="0">
                  <a:pos x="597" y="675"/>
                </a:cxn>
                <a:cxn ang="0">
                  <a:pos x="623" y="609"/>
                </a:cxn>
                <a:cxn ang="0">
                  <a:pos x="634" y="543"/>
                </a:cxn>
                <a:cxn ang="0">
                  <a:pos x="639" y="478"/>
                </a:cxn>
                <a:cxn ang="0">
                  <a:pos x="639" y="362"/>
                </a:cxn>
                <a:cxn ang="0">
                  <a:pos x="634" y="296"/>
                </a:cxn>
                <a:cxn ang="0">
                  <a:pos x="618" y="225"/>
                </a:cxn>
                <a:cxn ang="0">
                  <a:pos x="592" y="159"/>
                </a:cxn>
                <a:cxn ang="0">
                  <a:pos x="551" y="110"/>
                </a:cxn>
                <a:cxn ang="0">
                  <a:pos x="504" y="71"/>
                </a:cxn>
                <a:cxn ang="0">
                  <a:pos x="447" y="44"/>
                </a:cxn>
                <a:cxn ang="0">
                  <a:pos x="390" y="38"/>
                </a:cxn>
                <a:cxn ang="0">
                  <a:pos x="395" y="0"/>
                </a:cxn>
                <a:cxn ang="0">
                  <a:pos x="499" y="16"/>
                </a:cxn>
                <a:cxn ang="0">
                  <a:pos x="592" y="60"/>
                </a:cxn>
                <a:cxn ang="0">
                  <a:pos x="675" y="126"/>
                </a:cxn>
                <a:cxn ang="0">
                  <a:pos x="738" y="219"/>
                </a:cxn>
                <a:cxn ang="0">
                  <a:pos x="774" y="324"/>
                </a:cxn>
                <a:cxn ang="0">
                  <a:pos x="790" y="439"/>
                </a:cxn>
                <a:cxn ang="0">
                  <a:pos x="774" y="554"/>
                </a:cxn>
                <a:cxn ang="0">
                  <a:pos x="738" y="653"/>
                </a:cxn>
                <a:cxn ang="0">
                  <a:pos x="675" y="741"/>
                </a:cxn>
                <a:cxn ang="0">
                  <a:pos x="592" y="807"/>
                </a:cxn>
                <a:cxn ang="0">
                  <a:pos x="499" y="845"/>
                </a:cxn>
                <a:cxn ang="0">
                  <a:pos x="395" y="862"/>
                </a:cxn>
                <a:cxn ang="0">
                  <a:pos x="291" y="845"/>
                </a:cxn>
                <a:cxn ang="0">
                  <a:pos x="203" y="807"/>
                </a:cxn>
                <a:cxn ang="0">
                  <a:pos x="119" y="741"/>
                </a:cxn>
                <a:cxn ang="0">
                  <a:pos x="57" y="659"/>
                </a:cxn>
                <a:cxn ang="0">
                  <a:pos x="16" y="554"/>
                </a:cxn>
                <a:cxn ang="0">
                  <a:pos x="0" y="439"/>
                </a:cxn>
                <a:cxn ang="0">
                  <a:pos x="16" y="324"/>
                </a:cxn>
                <a:cxn ang="0">
                  <a:pos x="52" y="219"/>
                </a:cxn>
                <a:cxn ang="0">
                  <a:pos x="114" y="132"/>
                </a:cxn>
                <a:cxn ang="0">
                  <a:pos x="192" y="60"/>
                </a:cxn>
                <a:cxn ang="0">
                  <a:pos x="286" y="16"/>
                </a:cxn>
                <a:cxn ang="0">
                  <a:pos x="395" y="0"/>
                </a:cxn>
              </a:cxnLst>
              <a:rect l="0" t="0" r="r" b="b"/>
              <a:pathLst>
                <a:path w="790" h="862">
                  <a:moveTo>
                    <a:pt x="390" y="38"/>
                  </a:moveTo>
                  <a:lnTo>
                    <a:pt x="332" y="44"/>
                  </a:lnTo>
                  <a:lnTo>
                    <a:pt x="281" y="66"/>
                  </a:lnTo>
                  <a:lnTo>
                    <a:pt x="229" y="110"/>
                  </a:lnTo>
                  <a:lnTo>
                    <a:pt x="187" y="164"/>
                  </a:lnTo>
                  <a:lnTo>
                    <a:pt x="161" y="230"/>
                  </a:lnTo>
                  <a:lnTo>
                    <a:pt x="151" y="296"/>
                  </a:lnTo>
                  <a:lnTo>
                    <a:pt x="145" y="362"/>
                  </a:lnTo>
                  <a:lnTo>
                    <a:pt x="145" y="478"/>
                  </a:lnTo>
                  <a:lnTo>
                    <a:pt x="151" y="549"/>
                  </a:lnTo>
                  <a:lnTo>
                    <a:pt x="166" y="620"/>
                  </a:lnTo>
                  <a:lnTo>
                    <a:pt x="192" y="686"/>
                  </a:lnTo>
                  <a:lnTo>
                    <a:pt x="234" y="741"/>
                  </a:lnTo>
                  <a:lnTo>
                    <a:pt x="281" y="785"/>
                  </a:lnTo>
                  <a:lnTo>
                    <a:pt x="338" y="807"/>
                  </a:lnTo>
                  <a:lnTo>
                    <a:pt x="390" y="813"/>
                  </a:lnTo>
                  <a:lnTo>
                    <a:pt x="395" y="813"/>
                  </a:lnTo>
                  <a:lnTo>
                    <a:pt x="390" y="813"/>
                  </a:lnTo>
                  <a:lnTo>
                    <a:pt x="452" y="802"/>
                  </a:lnTo>
                  <a:lnTo>
                    <a:pt x="509" y="774"/>
                  </a:lnTo>
                  <a:lnTo>
                    <a:pt x="561" y="730"/>
                  </a:lnTo>
                  <a:lnTo>
                    <a:pt x="597" y="675"/>
                  </a:lnTo>
                  <a:lnTo>
                    <a:pt x="623" y="609"/>
                  </a:lnTo>
                  <a:lnTo>
                    <a:pt x="634" y="543"/>
                  </a:lnTo>
                  <a:lnTo>
                    <a:pt x="639" y="478"/>
                  </a:lnTo>
                  <a:lnTo>
                    <a:pt x="639" y="362"/>
                  </a:lnTo>
                  <a:lnTo>
                    <a:pt x="634" y="296"/>
                  </a:lnTo>
                  <a:lnTo>
                    <a:pt x="618" y="225"/>
                  </a:lnTo>
                  <a:lnTo>
                    <a:pt x="592" y="159"/>
                  </a:lnTo>
                  <a:lnTo>
                    <a:pt x="551" y="110"/>
                  </a:lnTo>
                  <a:lnTo>
                    <a:pt x="504" y="71"/>
                  </a:lnTo>
                  <a:lnTo>
                    <a:pt x="447" y="44"/>
                  </a:lnTo>
                  <a:lnTo>
                    <a:pt x="390" y="38"/>
                  </a:lnTo>
                  <a:close/>
                  <a:moveTo>
                    <a:pt x="395" y="0"/>
                  </a:moveTo>
                  <a:lnTo>
                    <a:pt x="499" y="16"/>
                  </a:lnTo>
                  <a:lnTo>
                    <a:pt x="592" y="60"/>
                  </a:lnTo>
                  <a:lnTo>
                    <a:pt x="675" y="126"/>
                  </a:lnTo>
                  <a:lnTo>
                    <a:pt x="738" y="219"/>
                  </a:lnTo>
                  <a:lnTo>
                    <a:pt x="774" y="324"/>
                  </a:lnTo>
                  <a:lnTo>
                    <a:pt x="790" y="439"/>
                  </a:lnTo>
                  <a:lnTo>
                    <a:pt x="774" y="554"/>
                  </a:lnTo>
                  <a:lnTo>
                    <a:pt x="738" y="653"/>
                  </a:lnTo>
                  <a:lnTo>
                    <a:pt x="675" y="741"/>
                  </a:lnTo>
                  <a:lnTo>
                    <a:pt x="592" y="807"/>
                  </a:lnTo>
                  <a:lnTo>
                    <a:pt x="499" y="845"/>
                  </a:lnTo>
                  <a:lnTo>
                    <a:pt x="395" y="862"/>
                  </a:lnTo>
                  <a:lnTo>
                    <a:pt x="291" y="845"/>
                  </a:lnTo>
                  <a:lnTo>
                    <a:pt x="203" y="807"/>
                  </a:lnTo>
                  <a:lnTo>
                    <a:pt x="119" y="741"/>
                  </a:lnTo>
                  <a:lnTo>
                    <a:pt x="57" y="659"/>
                  </a:lnTo>
                  <a:lnTo>
                    <a:pt x="16" y="554"/>
                  </a:lnTo>
                  <a:lnTo>
                    <a:pt x="0" y="439"/>
                  </a:lnTo>
                  <a:lnTo>
                    <a:pt x="16" y="324"/>
                  </a:lnTo>
                  <a:lnTo>
                    <a:pt x="52" y="219"/>
                  </a:lnTo>
                  <a:lnTo>
                    <a:pt x="114" y="132"/>
                  </a:lnTo>
                  <a:lnTo>
                    <a:pt x="192" y="60"/>
                  </a:lnTo>
                  <a:lnTo>
                    <a:pt x="286" y="1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auto">
            <a:xfrm>
              <a:off x="9673" y="2478"/>
              <a:ext cx="888" cy="857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676"/>
                </a:cxn>
                <a:cxn ang="0">
                  <a:pos x="265" y="720"/>
                </a:cxn>
                <a:cxn ang="0">
                  <a:pos x="281" y="758"/>
                </a:cxn>
                <a:cxn ang="0">
                  <a:pos x="307" y="786"/>
                </a:cxn>
                <a:cxn ang="0">
                  <a:pos x="353" y="808"/>
                </a:cxn>
                <a:cxn ang="0">
                  <a:pos x="416" y="813"/>
                </a:cxn>
                <a:cxn ang="0">
                  <a:pos x="483" y="797"/>
                </a:cxn>
                <a:cxn ang="0">
                  <a:pos x="546" y="758"/>
                </a:cxn>
                <a:cxn ang="0">
                  <a:pos x="587" y="698"/>
                </a:cxn>
                <a:cxn ang="0">
                  <a:pos x="618" y="615"/>
                </a:cxn>
                <a:cxn ang="0">
                  <a:pos x="629" y="522"/>
                </a:cxn>
                <a:cxn ang="0">
                  <a:pos x="629" y="187"/>
                </a:cxn>
                <a:cxn ang="0">
                  <a:pos x="623" y="138"/>
                </a:cxn>
                <a:cxn ang="0">
                  <a:pos x="613" y="110"/>
                </a:cxn>
                <a:cxn ang="0">
                  <a:pos x="592" y="94"/>
                </a:cxn>
                <a:cxn ang="0">
                  <a:pos x="551" y="83"/>
                </a:cxn>
                <a:cxn ang="0">
                  <a:pos x="488" y="83"/>
                </a:cxn>
                <a:cxn ang="0">
                  <a:pos x="488" y="22"/>
                </a:cxn>
                <a:cxn ang="0">
                  <a:pos x="748" y="0"/>
                </a:cxn>
                <a:cxn ang="0">
                  <a:pos x="748" y="670"/>
                </a:cxn>
                <a:cxn ang="0">
                  <a:pos x="753" y="720"/>
                </a:cxn>
                <a:cxn ang="0">
                  <a:pos x="764" y="747"/>
                </a:cxn>
                <a:cxn ang="0">
                  <a:pos x="785" y="764"/>
                </a:cxn>
                <a:cxn ang="0">
                  <a:pos x="826" y="775"/>
                </a:cxn>
                <a:cxn ang="0">
                  <a:pos x="888" y="775"/>
                </a:cxn>
                <a:cxn ang="0">
                  <a:pos x="888" y="835"/>
                </a:cxn>
                <a:cxn ang="0">
                  <a:pos x="634" y="857"/>
                </a:cxn>
                <a:cxn ang="0">
                  <a:pos x="634" y="692"/>
                </a:cxn>
                <a:cxn ang="0">
                  <a:pos x="639" y="681"/>
                </a:cxn>
                <a:cxn ang="0">
                  <a:pos x="634" y="687"/>
                </a:cxn>
                <a:cxn ang="0">
                  <a:pos x="634" y="692"/>
                </a:cxn>
                <a:cxn ang="0">
                  <a:pos x="598" y="758"/>
                </a:cxn>
                <a:cxn ang="0">
                  <a:pos x="540" y="808"/>
                </a:cxn>
                <a:cxn ang="0">
                  <a:pos x="478" y="840"/>
                </a:cxn>
                <a:cxn ang="0">
                  <a:pos x="410" y="851"/>
                </a:cxn>
                <a:cxn ang="0">
                  <a:pos x="322" y="846"/>
                </a:cxn>
                <a:cxn ang="0">
                  <a:pos x="255" y="824"/>
                </a:cxn>
                <a:cxn ang="0">
                  <a:pos x="208" y="791"/>
                </a:cxn>
                <a:cxn ang="0">
                  <a:pos x="171" y="747"/>
                </a:cxn>
                <a:cxn ang="0">
                  <a:pos x="156" y="698"/>
                </a:cxn>
                <a:cxn ang="0">
                  <a:pos x="145" y="643"/>
                </a:cxn>
                <a:cxn ang="0">
                  <a:pos x="140" y="588"/>
                </a:cxn>
                <a:cxn ang="0">
                  <a:pos x="140" y="170"/>
                </a:cxn>
                <a:cxn ang="0">
                  <a:pos x="130" y="121"/>
                </a:cxn>
                <a:cxn ang="0">
                  <a:pos x="109" y="94"/>
                </a:cxn>
                <a:cxn ang="0">
                  <a:pos x="68" y="83"/>
                </a:cxn>
                <a:cxn ang="0">
                  <a:pos x="0" y="83"/>
                </a:cxn>
                <a:cxn ang="0">
                  <a:pos x="0" y="22"/>
                </a:cxn>
                <a:cxn ang="0">
                  <a:pos x="260" y="0"/>
                </a:cxn>
              </a:cxnLst>
              <a:rect l="0" t="0" r="r" b="b"/>
              <a:pathLst>
                <a:path w="888" h="857">
                  <a:moveTo>
                    <a:pt x="260" y="0"/>
                  </a:moveTo>
                  <a:lnTo>
                    <a:pt x="260" y="676"/>
                  </a:lnTo>
                  <a:lnTo>
                    <a:pt x="265" y="720"/>
                  </a:lnTo>
                  <a:lnTo>
                    <a:pt x="281" y="758"/>
                  </a:lnTo>
                  <a:lnTo>
                    <a:pt x="307" y="786"/>
                  </a:lnTo>
                  <a:lnTo>
                    <a:pt x="353" y="808"/>
                  </a:lnTo>
                  <a:lnTo>
                    <a:pt x="416" y="813"/>
                  </a:lnTo>
                  <a:lnTo>
                    <a:pt x="483" y="797"/>
                  </a:lnTo>
                  <a:lnTo>
                    <a:pt x="546" y="758"/>
                  </a:lnTo>
                  <a:lnTo>
                    <a:pt x="587" y="698"/>
                  </a:lnTo>
                  <a:lnTo>
                    <a:pt x="618" y="615"/>
                  </a:lnTo>
                  <a:lnTo>
                    <a:pt x="629" y="522"/>
                  </a:lnTo>
                  <a:lnTo>
                    <a:pt x="629" y="187"/>
                  </a:lnTo>
                  <a:lnTo>
                    <a:pt x="623" y="138"/>
                  </a:lnTo>
                  <a:lnTo>
                    <a:pt x="613" y="110"/>
                  </a:lnTo>
                  <a:lnTo>
                    <a:pt x="592" y="94"/>
                  </a:lnTo>
                  <a:lnTo>
                    <a:pt x="551" y="83"/>
                  </a:lnTo>
                  <a:lnTo>
                    <a:pt x="488" y="83"/>
                  </a:lnTo>
                  <a:lnTo>
                    <a:pt x="488" y="22"/>
                  </a:lnTo>
                  <a:lnTo>
                    <a:pt x="748" y="0"/>
                  </a:lnTo>
                  <a:lnTo>
                    <a:pt x="748" y="670"/>
                  </a:lnTo>
                  <a:lnTo>
                    <a:pt x="753" y="720"/>
                  </a:lnTo>
                  <a:lnTo>
                    <a:pt x="764" y="747"/>
                  </a:lnTo>
                  <a:lnTo>
                    <a:pt x="785" y="764"/>
                  </a:lnTo>
                  <a:lnTo>
                    <a:pt x="826" y="775"/>
                  </a:lnTo>
                  <a:lnTo>
                    <a:pt x="888" y="775"/>
                  </a:lnTo>
                  <a:lnTo>
                    <a:pt x="888" y="835"/>
                  </a:lnTo>
                  <a:lnTo>
                    <a:pt x="634" y="857"/>
                  </a:lnTo>
                  <a:lnTo>
                    <a:pt x="634" y="692"/>
                  </a:lnTo>
                  <a:lnTo>
                    <a:pt x="639" y="681"/>
                  </a:lnTo>
                  <a:lnTo>
                    <a:pt x="634" y="687"/>
                  </a:lnTo>
                  <a:lnTo>
                    <a:pt x="634" y="692"/>
                  </a:lnTo>
                  <a:lnTo>
                    <a:pt x="598" y="758"/>
                  </a:lnTo>
                  <a:lnTo>
                    <a:pt x="540" y="808"/>
                  </a:lnTo>
                  <a:lnTo>
                    <a:pt x="478" y="840"/>
                  </a:lnTo>
                  <a:lnTo>
                    <a:pt x="410" y="851"/>
                  </a:lnTo>
                  <a:lnTo>
                    <a:pt x="322" y="846"/>
                  </a:lnTo>
                  <a:lnTo>
                    <a:pt x="255" y="824"/>
                  </a:lnTo>
                  <a:lnTo>
                    <a:pt x="208" y="791"/>
                  </a:lnTo>
                  <a:lnTo>
                    <a:pt x="171" y="747"/>
                  </a:lnTo>
                  <a:lnTo>
                    <a:pt x="156" y="698"/>
                  </a:lnTo>
                  <a:lnTo>
                    <a:pt x="145" y="643"/>
                  </a:lnTo>
                  <a:lnTo>
                    <a:pt x="140" y="588"/>
                  </a:lnTo>
                  <a:lnTo>
                    <a:pt x="140" y="170"/>
                  </a:lnTo>
                  <a:lnTo>
                    <a:pt x="130" y="121"/>
                  </a:lnTo>
                  <a:lnTo>
                    <a:pt x="109" y="94"/>
                  </a:lnTo>
                  <a:lnTo>
                    <a:pt x="68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auto">
            <a:xfrm>
              <a:off x="10728" y="2484"/>
              <a:ext cx="899" cy="829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197"/>
                </a:cxn>
                <a:cxn ang="0">
                  <a:pos x="285" y="132"/>
                </a:cxn>
                <a:cxn ang="0">
                  <a:pos x="327" y="77"/>
                </a:cxn>
                <a:cxn ang="0">
                  <a:pos x="379" y="38"/>
                </a:cxn>
                <a:cxn ang="0">
                  <a:pos x="441" y="11"/>
                </a:cxn>
                <a:cxn ang="0">
                  <a:pos x="514" y="0"/>
                </a:cxn>
                <a:cxn ang="0">
                  <a:pos x="582" y="5"/>
                </a:cxn>
                <a:cxn ang="0">
                  <a:pos x="639" y="22"/>
                </a:cxn>
                <a:cxn ang="0">
                  <a:pos x="675" y="44"/>
                </a:cxn>
                <a:cxn ang="0">
                  <a:pos x="701" y="71"/>
                </a:cxn>
                <a:cxn ang="0">
                  <a:pos x="732" y="121"/>
                </a:cxn>
                <a:cxn ang="0">
                  <a:pos x="753" y="181"/>
                </a:cxn>
                <a:cxn ang="0">
                  <a:pos x="758" y="252"/>
                </a:cxn>
                <a:cxn ang="0">
                  <a:pos x="758" y="714"/>
                </a:cxn>
                <a:cxn ang="0">
                  <a:pos x="769" y="747"/>
                </a:cxn>
                <a:cxn ang="0">
                  <a:pos x="795" y="763"/>
                </a:cxn>
                <a:cxn ang="0">
                  <a:pos x="836" y="769"/>
                </a:cxn>
                <a:cxn ang="0">
                  <a:pos x="899" y="769"/>
                </a:cxn>
                <a:cxn ang="0">
                  <a:pos x="899" y="829"/>
                </a:cxn>
                <a:cxn ang="0">
                  <a:pos x="499" y="829"/>
                </a:cxn>
                <a:cxn ang="0">
                  <a:pos x="499" y="769"/>
                </a:cxn>
                <a:cxn ang="0">
                  <a:pos x="571" y="769"/>
                </a:cxn>
                <a:cxn ang="0">
                  <a:pos x="613" y="758"/>
                </a:cxn>
                <a:cxn ang="0">
                  <a:pos x="634" y="736"/>
                </a:cxn>
                <a:cxn ang="0">
                  <a:pos x="639" y="686"/>
                </a:cxn>
                <a:cxn ang="0">
                  <a:pos x="639" y="197"/>
                </a:cxn>
                <a:cxn ang="0">
                  <a:pos x="628" y="148"/>
                </a:cxn>
                <a:cxn ang="0">
                  <a:pos x="618" y="104"/>
                </a:cxn>
                <a:cxn ang="0">
                  <a:pos x="592" y="71"/>
                </a:cxn>
                <a:cxn ang="0">
                  <a:pos x="556" y="44"/>
                </a:cxn>
                <a:cxn ang="0">
                  <a:pos x="509" y="38"/>
                </a:cxn>
                <a:cxn ang="0">
                  <a:pos x="452" y="49"/>
                </a:cxn>
                <a:cxn ang="0">
                  <a:pos x="395" y="71"/>
                </a:cxn>
                <a:cxn ang="0">
                  <a:pos x="348" y="115"/>
                </a:cxn>
                <a:cxn ang="0">
                  <a:pos x="306" y="175"/>
                </a:cxn>
                <a:cxn ang="0">
                  <a:pos x="280" y="247"/>
                </a:cxn>
                <a:cxn ang="0">
                  <a:pos x="270" y="340"/>
                </a:cxn>
                <a:cxn ang="0">
                  <a:pos x="270" y="686"/>
                </a:cxn>
                <a:cxn ang="0">
                  <a:pos x="275" y="736"/>
                </a:cxn>
                <a:cxn ang="0">
                  <a:pos x="296" y="758"/>
                </a:cxn>
                <a:cxn ang="0">
                  <a:pos x="337" y="769"/>
                </a:cxn>
                <a:cxn ang="0">
                  <a:pos x="410" y="769"/>
                </a:cxn>
                <a:cxn ang="0">
                  <a:pos x="410" y="829"/>
                </a:cxn>
                <a:cxn ang="0">
                  <a:pos x="10" y="829"/>
                </a:cxn>
                <a:cxn ang="0">
                  <a:pos x="10" y="769"/>
                </a:cxn>
                <a:cxn ang="0">
                  <a:pos x="83" y="769"/>
                </a:cxn>
                <a:cxn ang="0">
                  <a:pos x="124" y="758"/>
                </a:cxn>
                <a:cxn ang="0">
                  <a:pos x="145" y="736"/>
                </a:cxn>
                <a:cxn ang="0">
                  <a:pos x="150" y="686"/>
                </a:cxn>
                <a:cxn ang="0">
                  <a:pos x="150" y="181"/>
                </a:cxn>
                <a:cxn ang="0">
                  <a:pos x="140" y="186"/>
                </a:cxn>
                <a:cxn ang="0">
                  <a:pos x="135" y="137"/>
                </a:cxn>
                <a:cxn ang="0">
                  <a:pos x="124" y="110"/>
                </a:cxn>
                <a:cxn ang="0">
                  <a:pos x="104" y="93"/>
                </a:cxn>
                <a:cxn ang="0">
                  <a:pos x="62" y="82"/>
                </a:cxn>
                <a:cxn ang="0">
                  <a:pos x="0" y="82"/>
                </a:cxn>
                <a:cxn ang="0">
                  <a:pos x="0" y="22"/>
                </a:cxn>
                <a:cxn ang="0">
                  <a:pos x="249" y="0"/>
                </a:cxn>
              </a:cxnLst>
              <a:rect l="0" t="0" r="r" b="b"/>
              <a:pathLst>
                <a:path w="899" h="829">
                  <a:moveTo>
                    <a:pt x="249" y="0"/>
                  </a:moveTo>
                  <a:lnTo>
                    <a:pt x="249" y="197"/>
                  </a:lnTo>
                  <a:lnTo>
                    <a:pt x="285" y="132"/>
                  </a:lnTo>
                  <a:lnTo>
                    <a:pt x="327" y="77"/>
                  </a:lnTo>
                  <a:lnTo>
                    <a:pt x="379" y="38"/>
                  </a:lnTo>
                  <a:lnTo>
                    <a:pt x="441" y="11"/>
                  </a:lnTo>
                  <a:lnTo>
                    <a:pt x="514" y="0"/>
                  </a:lnTo>
                  <a:lnTo>
                    <a:pt x="582" y="5"/>
                  </a:lnTo>
                  <a:lnTo>
                    <a:pt x="639" y="22"/>
                  </a:lnTo>
                  <a:lnTo>
                    <a:pt x="675" y="44"/>
                  </a:lnTo>
                  <a:lnTo>
                    <a:pt x="701" y="71"/>
                  </a:lnTo>
                  <a:lnTo>
                    <a:pt x="732" y="121"/>
                  </a:lnTo>
                  <a:lnTo>
                    <a:pt x="753" y="181"/>
                  </a:lnTo>
                  <a:lnTo>
                    <a:pt x="758" y="252"/>
                  </a:lnTo>
                  <a:lnTo>
                    <a:pt x="758" y="714"/>
                  </a:lnTo>
                  <a:lnTo>
                    <a:pt x="769" y="747"/>
                  </a:lnTo>
                  <a:lnTo>
                    <a:pt x="795" y="763"/>
                  </a:lnTo>
                  <a:lnTo>
                    <a:pt x="836" y="769"/>
                  </a:lnTo>
                  <a:lnTo>
                    <a:pt x="899" y="769"/>
                  </a:lnTo>
                  <a:lnTo>
                    <a:pt x="899" y="829"/>
                  </a:lnTo>
                  <a:lnTo>
                    <a:pt x="499" y="829"/>
                  </a:lnTo>
                  <a:lnTo>
                    <a:pt x="499" y="769"/>
                  </a:lnTo>
                  <a:lnTo>
                    <a:pt x="571" y="769"/>
                  </a:lnTo>
                  <a:lnTo>
                    <a:pt x="613" y="758"/>
                  </a:lnTo>
                  <a:lnTo>
                    <a:pt x="634" y="736"/>
                  </a:lnTo>
                  <a:lnTo>
                    <a:pt x="639" y="686"/>
                  </a:lnTo>
                  <a:lnTo>
                    <a:pt x="639" y="197"/>
                  </a:lnTo>
                  <a:lnTo>
                    <a:pt x="628" y="148"/>
                  </a:lnTo>
                  <a:lnTo>
                    <a:pt x="618" y="104"/>
                  </a:lnTo>
                  <a:lnTo>
                    <a:pt x="592" y="71"/>
                  </a:lnTo>
                  <a:lnTo>
                    <a:pt x="556" y="44"/>
                  </a:lnTo>
                  <a:lnTo>
                    <a:pt x="509" y="38"/>
                  </a:lnTo>
                  <a:lnTo>
                    <a:pt x="452" y="49"/>
                  </a:lnTo>
                  <a:lnTo>
                    <a:pt x="395" y="71"/>
                  </a:lnTo>
                  <a:lnTo>
                    <a:pt x="348" y="115"/>
                  </a:lnTo>
                  <a:lnTo>
                    <a:pt x="306" y="175"/>
                  </a:lnTo>
                  <a:lnTo>
                    <a:pt x="280" y="247"/>
                  </a:lnTo>
                  <a:lnTo>
                    <a:pt x="270" y="340"/>
                  </a:lnTo>
                  <a:lnTo>
                    <a:pt x="270" y="686"/>
                  </a:lnTo>
                  <a:lnTo>
                    <a:pt x="275" y="736"/>
                  </a:lnTo>
                  <a:lnTo>
                    <a:pt x="296" y="758"/>
                  </a:lnTo>
                  <a:lnTo>
                    <a:pt x="337" y="769"/>
                  </a:lnTo>
                  <a:lnTo>
                    <a:pt x="410" y="769"/>
                  </a:lnTo>
                  <a:lnTo>
                    <a:pt x="410" y="829"/>
                  </a:lnTo>
                  <a:lnTo>
                    <a:pt x="10" y="829"/>
                  </a:lnTo>
                  <a:lnTo>
                    <a:pt x="10" y="769"/>
                  </a:lnTo>
                  <a:lnTo>
                    <a:pt x="83" y="769"/>
                  </a:lnTo>
                  <a:lnTo>
                    <a:pt x="124" y="758"/>
                  </a:lnTo>
                  <a:lnTo>
                    <a:pt x="145" y="736"/>
                  </a:lnTo>
                  <a:lnTo>
                    <a:pt x="150" y="686"/>
                  </a:lnTo>
                  <a:lnTo>
                    <a:pt x="150" y="181"/>
                  </a:lnTo>
                  <a:lnTo>
                    <a:pt x="140" y="186"/>
                  </a:lnTo>
                  <a:lnTo>
                    <a:pt x="135" y="137"/>
                  </a:lnTo>
                  <a:lnTo>
                    <a:pt x="124" y="110"/>
                  </a:lnTo>
                  <a:lnTo>
                    <a:pt x="104" y="93"/>
                  </a:lnTo>
                  <a:lnTo>
                    <a:pt x="62" y="82"/>
                  </a:lnTo>
                  <a:lnTo>
                    <a:pt x="0" y="82"/>
                  </a:lnTo>
                  <a:lnTo>
                    <a:pt x="0" y="2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1" name="Freeform 15"/>
            <p:cNvSpPr>
              <a:spLocks noEditPoints="1"/>
            </p:cNvSpPr>
            <p:nvPr/>
          </p:nvSpPr>
          <p:spPr bwMode="auto">
            <a:xfrm>
              <a:off x="11642" y="2006"/>
              <a:ext cx="873" cy="1329"/>
            </a:xfrm>
            <a:custGeom>
              <a:avLst/>
              <a:gdLst/>
              <a:ahLst/>
              <a:cxnLst>
                <a:cxn ang="0">
                  <a:pos x="338" y="522"/>
                </a:cxn>
                <a:cxn ang="0">
                  <a:pos x="234" y="588"/>
                </a:cxn>
                <a:cxn ang="0">
                  <a:pos x="172" y="703"/>
                </a:cxn>
                <a:cxn ang="0">
                  <a:pos x="146" y="840"/>
                </a:cxn>
                <a:cxn ang="0">
                  <a:pos x="156" y="1032"/>
                </a:cxn>
                <a:cxn ang="0">
                  <a:pos x="198" y="1164"/>
                </a:cxn>
                <a:cxn ang="0">
                  <a:pos x="312" y="1269"/>
                </a:cxn>
                <a:cxn ang="0">
                  <a:pos x="442" y="1280"/>
                </a:cxn>
                <a:cxn ang="0">
                  <a:pos x="551" y="1214"/>
                </a:cxn>
                <a:cxn ang="0">
                  <a:pos x="603" y="1137"/>
                </a:cxn>
                <a:cxn ang="0">
                  <a:pos x="613" y="1120"/>
                </a:cxn>
                <a:cxn ang="0">
                  <a:pos x="618" y="697"/>
                </a:cxn>
                <a:cxn ang="0">
                  <a:pos x="613" y="648"/>
                </a:cxn>
                <a:cxn ang="0">
                  <a:pos x="598" y="626"/>
                </a:cxn>
                <a:cxn ang="0">
                  <a:pos x="504" y="533"/>
                </a:cxn>
                <a:cxn ang="0">
                  <a:pos x="405" y="511"/>
                </a:cxn>
                <a:cxn ang="0">
                  <a:pos x="733" y="1142"/>
                </a:cxn>
                <a:cxn ang="0">
                  <a:pos x="748" y="1219"/>
                </a:cxn>
                <a:cxn ang="0">
                  <a:pos x="811" y="1247"/>
                </a:cxn>
                <a:cxn ang="0">
                  <a:pos x="873" y="1307"/>
                </a:cxn>
                <a:cxn ang="0">
                  <a:pos x="613" y="1203"/>
                </a:cxn>
                <a:cxn ang="0">
                  <a:pos x="520" y="1290"/>
                </a:cxn>
                <a:cxn ang="0">
                  <a:pos x="374" y="1329"/>
                </a:cxn>
                <a:cxn ang="0">
                  <a:pos x="187" y="1274"/>
                </a:cxn>
                <a:cxn ang="0">
                  <a:pos x="52" y="1126"/>
                </a:cxn>
                <a:cxn ang="0">
                  <a:pos x="0" y="906"/>
                </a:cxn>
                <a:cxn ang="0">
                  <a:pos x="57" y="686"/>
                </a:cxn>
                <a:cxn ang="0">
                  <a:pos x="203" y="533"/>
                </a:cxn>
                <a:cxn ang="0">
                  <a:pos x="395" y="478"/>
                </a:cxn>
                <a:cxn ang="0">
                  <a:pos x="525" y="511"/>
                </a:cxn>
                <a:cxn ang="0">
                  <a:pos x="618" y="593"/>
                </a:cxn>
                <a:cxn ang="0">
                  <a:pos x="613" y="137"/>
                </a:cxn>
                <a:cxn ang="0">
                  <a:pos x="582" y="93"/>
                </a:cxn>
                <a:cxn ang="0">
                  <a:pos x="478" y="82"/>
                </a:cxn>
                <a:cxn ang="0">
                  <a:pos x="733" y="0"/>
                </a:cxn>
              </a:cxnLst>
              <a:rect l="0" t="0" r="r" b="b"/>
              <a:pathLst>
                <a:path w="873" h="1329">
                  <a:moveTo>
                    <a:pt x="405" y="511"/>
                  </a:moveTo>
                  <a:lnTo>
                    <a:pt x="338" y="522"/>
                  </a:lnTo>
                  <a:lnTo>
                    <a:pt x="281" y="549"/>
                  </a:lnTo>
                  <a:lnTo>
                    <a:pt x="234" y="588"/>
                  </a:lnTo>
                  <a:lnTo>
                    <a:pt x="203" y="631"/>
                  </a:lnTo>
                  <a:lnTo>
                    <a:pt x="172" y="703"/>
                  </a:lnTo>
                  <a:lnTo>
                    <a:pt x="156" y="774"/>
                  </a:lnTo>
                  <a:lnTo>
                    <a:pt x="146" y="840"/>
                  </a:lnTo>
                  <a:lnTo>
                    <a:pt x="146" y="961"/>
                  </a:lnTo>
                  <a:lnTo>
                    <a:pt x="156" y="1032"/>
                  </a:lnTo>
                  <a:lnTo>
                    <a:pt x="172" y="1104"/>
                  </a:lnTo>
                  <a:lnTo>
                    <a:pt x="198" y="1164"/>
                  </a:lnTo>
                  <a:lnTo>
                    <a:pt x="250" y="1225"/>
                  </a:lnTo>
                  <a:lnTo>
                    <a:pt x="312" y="1269"/>
                  </a:lnTo>
                  <a:lnTo>
                    <a:pt x="385" y="1285"/>
                  </a:lnTo>
                  <a:lnTo>
                    <a:pt x="442" y="1280"/>
                  </a:lnTo>
                  <a:lnTo>
                    <a:pt x="499" y="1252"/>
                  </a:lnTo>
                  <a:lnTo>
                    <a:pt x="551" y="1214"/>
                  </a:lnTo>
                  <a:lnTo>
                    <a:pt x="592" y="1153"/>
                  </a:lnTo>
                  <a:lnTo>
                    <a:pt x="603" y="1137"/>
                  </a:lnTo>
                  <a:lnTo>
                    <a:pt x="608" y="1126"/>
                  </a:lnTo>
                  <a:lnTo>
                    <a:pt x="613" y="1120"/>
                  </a:lnTo>
                  <a:lnTo>
                    <a:pt x="613" y="697"/>
                  </a:lnTo>
                  <a:lnTo>
                    <a:pt x="618" y="697"/>
                  </a:lnTo>
                  <a:lnTo>
                    <a:pt x="618" y="659"/>
                  </a:lnTo>
                  <a:lnTo>
                    <a:pt x="613" y="648"/>
                  </a:lnTo>
                  <a:lnTo>
                    <a:pt x="608" y="642"/>
                  </a:lnTo>
                  <a:lnTo>
                    <a:pt x="598" y="626"/>
                  </a:lnTo>
                  <a:lnTo>
                    <a:pt x="551" y="571"/>
                  </a:lnTo>
                  <a:lnTo>
                    <a:pt x="504" y="533"/>
                  </a:lnTo>
                  <a:lnTo>
                    <a:pt x="452" y="516"/>
                  </a:lnTo>
                  <a:lnTo>
                    <a:pt x="405" y="511"/>
                  </a:lnTo>
                  <a:close/>
                  <a:moveTo>
                    <a:pt x="733" y="0"/>
                  </a:moveTo>
                  <a:lnTo>
                    <a:pt x="733" y="1142"/>
                  </a:lnTo>
                  <a:lnTo>
                    <a:pt x="738" y="1192"/>
                  </a:lnTo>
                  <a:lnTo>
                    <a:pt x="748" y="1219"/>
                  </a:lnTo>
                  <a:lnTo>
                    <a:pt x="769" y="1236"/>
                  </a:lnTo>
                  <a:lnTo>
                    <a:pt x="811" y="1247"/>
                  </a:lnTo>
                  <a:lnTo>
                    <a:pt x="873" y="1247"/>
                  </a:lnTo>
                  <a:lnTo>
                    <a:pt x="873" y="1307"/>
                  </a:lnTo>
                  <a:lnTo>
                    <a:pt x="613" y="1329"/>
                  </a:lnTo>
                  <a:lnTo>
                    <a:pt x="613" y="1203"/>
                  </a:lnTo>
                  <a:lnTo>
                    <a:pt x="572" y="1247"/>
                  </a:lnTo>
                  <a:lnTo>
                    <a:pt x="520" y="1290"/>
                  </a:lnTo>
                  <a:lnTo>
                    <a:pt x="452" y="1318"/>
                  </a:lnTo>
                  <a:lnTo>
                    <a:pt x="374" y="1329"/>
                  </a:lnTo>
                  <a:lnTo>
                    <a:pt x="276" y="1312"/>
                  </a:lnTo>
                  <a:lnTo>
                    <a:pt x="187" y="1274"/>
                  </a:lnTo>
                  <a:lnTo>
                    <a:pt x="114" y="1208"/>
                  </a:lnTo>
                  <a:lnTo>
                    <a:pt x="52" y="1126"/>
                  </a:lnTo>
                  <a:lnTo>
                    <a:pt x="16" y="1021"/>
                  </a:lnTo>
                  <a:lnTo>
                    <a:pt x="0" y="906"/>
                  </a:lnTo>
                  <a:lnTo>
                    <a:pt x="16" y="791"/>
                  </a:lnTo>
                  <a:lnTo>
                    <a:pt x="57" y="686"/>
                  </a:lnTo>
                  <a:lnTo>
                    <a:pt x="120" y="599"/>
                  </a:lnTo>
                  <a:lnTo>
                    <a:pt x="203" y="533"/>
                  </a:lnTo>
                  <a:lnTo>
                    <a:pt x="291" y="494"/>
                  </a:lnTo>
                  <a:lnTo>
                    <a:pt x="395" y="478"/>
                  </a:lnTo>
                  <a:lnTo>
                    <a:pt x="463" y="489"/>
                  </a:lnTo>
                  <a:lnTo>
                    <a:pt x="525" y="511"/>
                  </a:lnTo>
                  <a:lnTo>
                    <a:pt x="577" y="549"/>
                  </a:lnTo>
                  <a:lnTo>
                    <a:pt x="618" y="593"/>
                  </a:lnTo>
                  <a:lnTo>
                    <a:pt x="618" y="187"/>
                  </a:lnTo>
                  <a:lnTo>
                    <a:pt x="613" y="137"/>
                  </a:lnTo>
                  <a:lnTo>
                    <a:pt x="603" y="110"/>
                  </a:lnTo>
                  <a:lnTo>
                    <a:pt x="582" y="93"/>
                  </a:lnTo>
                  <a:lnTo>
                    <a:pt x="541" y="82"/>
                  </a:lnTo>
                  <a:lnTo>
                    <a:pt x="478" y="82"/>
                  </a:lnTo>
                  <a:lnTo>
                    <a:pt x="478" y="22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2" name="Freeform 16"/>
            <p:cNvSpPr>
              <a:spLocks noEditPoints="1"/>
            </p:cNvSpPr>
            <p:nvPr/>
          </p:nvSpPr>
          <p:spPr bwMode="auto">
            <a:xfrm>
              <a:off x="13284" y="2621"/>
              <a:ext cx="1185" cy="445"/>
            </a:xfrm>
            <a:custGeom>
              <a:avLst/>
              <a:gdLst/>
              <a:ahLst/>
              <a:cxnLst>
                <a:cxn ang="0">
                  <a:pos x="36" y="368"/>
                </a:cxn>
                <a:cxn ang="0">
                  <a:pos x="1148" y="368"/>
                </a:cxn>
                <a:cxn ang="0">
                  <a:pos x="1159" y="373"/>
                </a:cxn>
                <a:cxn ang="0">
                  <a:pos x="1169" y="373"/>
                </a:cxn>
                <a:cxn ang="0">
                  <a:pos x="1174" y="384"/>
                </a:cxn>
                <a:cxn ang="0">
                  <a:pos x="1185" y="390"/>
                </a:cxn>
                <a:cxn ang="0">
                  <a:pos x="1185" y="423"/>
                </a:cxn>
                <a:cxn ang="0">
                  <a:pos x="1169" y="439"/>
                </a:cxn>
                <a:cxn ang="0">
                  <a:pos x="1159" y="439"/>
                </a:cxn>
                <a:cxn ang="0">
                  <a:pos x="1148" y="445"/>
                </a:cxn>
                <a:cxn ang="0">
                  <a:pos x="36" y="445"/>
                </a:cxn>
                <a:cxn ang="0">
                  <a:pos x="26" y="439"/>
                </a:cxn>
                <a:cxn ang="0">
                  <a:pos x="16" y="439"/>
                </a:cxn>
                <a:cxn ang="0">
                  <a:pos x="0" y="423"/>
                </a:cxn>
                <a:cxn ang="0">
                  <a:pos x="0" y="390"/>
                </a:cxn>
                <a:cxn ang="0">
                  <a:pos x="10" y="384"/>
                </a:cxn>
                <a:cxn ang="0">
                  <a:pos x="16" y="373"/>
                </a:cxn>
                <a:cxn ang="0">
                  <a:pos x="26" y="373"/>
                </a:cxn>
                <a:cxn ang="0">
                  <a:pos x="36" y="368"/>
                </a:cxn>
                <a:cxn ang="0">
                  <a:pos x="42" y="0"/>
                </a:cxn>
                <a:cxn ang="0">
                  <a:pos x="1148" y="0"/>
                </a:cxn>
                <a:cxn ang="0">
                  <a:pos x="1159" y="5"/>
                </a:cxn>
                <a:cxn ang="0">
                  <a:pos x="1169" y="5"/>
                </a:cxn>
                <a:cxn ang="0">
                  <a:pos x="1185" y="22"/>
                </a:cxn>
                <a:cxn ang="0">
                  <a:pos x="1185" y="55"/>
                </a:cxn>
                <a:cxn ang="0">
                  <a:pos x="1174" y="60"/>
                </a:cxn>
                <a:cxn ang="0">
                  <a:pos x="1169" y="71"/>
                </a:cxn>
                <a:cxn ang="0">
                  <a:pos x="1159" y="71"/>
                </a:cxn>
                <a:cxn ang="0">
                  <a:pos x="1148" y="77"/>
                </a:cxn>
                <a:cxn ang="0">
                  <a:pos x="42" y="77"/>
                </a:cxn>
                <a:cxn ang="0">
                  <a:pos x="31" y="71"/>
                </a:cxn>
                <a:cxn ang="0">
                  <a:pos x="21" y="71"/>
                </a:cxn>
                <a:cxn ang="0">
                  <a:pos x="5" y="55"/>
                </a:cxn>
                <a:cxn ang="0">
                  <a:pos x="5" y="22"/>
                </a:cxn>
                <a:cxn ang="0">
                  <a:pos x="21" y="5"/>
                </a:cxn>
                <a:cxn ang="0">
                  <a:pos x="31" y="5"/>
                </a:cxn>
                <a:cxn ang="0">
                  <a:pos x="42" y="0"/>
                </a:cxn>
              </a:cxnLst>
              <a:rect l="0" t="0" r="r" b="b"/>
              <a:pathLst>
                <a:path w="1185" h="445">
                  <a:moveTo>
                    <a:pt x="36" y="368"/>
                  </a:moveTo>
                  <a:lnTo>
                    <a:pt x="1148" y="368"/>
                  </a:lnTo>
                  <a:lnTo>
                    <a:pt x="1159" y="373"/>
                  </a:lnTo>
                  <a:lnTo>
                    <a:pt x="1169" y="373"/>
                  </a:lnTo>
                  <a:lnTo>
                    <a:pt x="1174" y="384"/>
                  </a:lnTo>
                  <a:lnTo>
                    <a:pt x="1185" y="390"/>
                  </a:lnTo>
                  <a:lnTo>
                    <a:pt x="1185" y="423"/>
                  </a:lnTo>
                  <a:lnTo>
                    <a:pt x="1169" y="439"/>
                  </a:lnTo>
                  <a:lnTo>
                    <a:pt x="1159" y="439"/>
                  </a:lnTo>
                  <a:lnTo>
                    <a:pt x="1148" y="445"/>
                  </a:lnTo>
                  <a:lnTo>
                    <a:pt x="36" y="445"/>
                  </a:lnTo>
                  <a:lnTo>
                    <a:pt x="26" y="439"/>
                  </a:lnTo>
                  <a:lnTo>
                    <a:pt x="16" y="439"/>
                  </a:lnTo>
                  <a:lnTo>
                    <a:pt x="0" y="423"/>
                  </a:lnTo>
                  <a:lnTo>
                    <a:pt x="0" y="390"/>
                  </a:lnTo>
                  <a:lnTo>
                    <a:pt x="10" y="384"/>
                  </a:lnTo>
                  <a:lnTo>
                    <a:pt x="16" y="373"/>
                  </a:lnTo>
                  <a:lnTo>
                    <a:pt x="26" y="373"/>
                  </a:lnTo>
                  <a:lnTo>
                    <a:pt x="36" y="368"/>
                  </a:lnTo>
                  <a:close/>
                  <a:moveTo>
                    <a:pt x="42" y="0"/>
                  </a:moveTo>
                  <a:lnTo>
                    <a:pt x="1148" y="0"/>
                  </a:lnTo>
                  <a:lnTo>
                    <a:pt x="1159" y="5"/>
                  </a:lnTo>
                  <a:lnTo>
                    <a:pt x="1169" y="5"/>
                  </a:lnTo>
                  <a:lnTo>
                    <a:pt x="1185" y="22"/>
                  </a:lnTo>
                  <a:lnTo>
                    <a:pt x="1185" y="55"/>
                  </a:lnTo>
                  <a:lnTo>
                    <a:pt x="1174" y="60"/>
                  </a:lnTo>
                  <a:lnTo>
                    <a:pt x="1169" y="71"/>
                  </a:lnTo>
                  <a:lnTo>
                    <a:pt x="1159" y="71"/>
                  </a:lnTo>
                  <a:lnTo>
                    <a:pt x="1148" y="77"/>
                  </a:lnTo>
                  <a:lnTo>
                    <a:pt x="42" y="77"/>
                  </a:lnTo>
                  <a:lnTo>
                    <a:pt x="31" y="71"/>
                  </a:lnTo>
                  <a:lnTo>
                    <a:pt x="21" y="71"/>
                  </a:lnTo>
                  <a:lnTo>
                    <a:pt x="5" y="55"/>
                  </a:lnTo>
                  <a:lnTo>
                    <a:pt x="5" y="22"/>
                  </a:lnTo>
                  <a:lnTo>
                    <a:pt x="21" y="5"/>
                  </a:lnTo>
                  <a:lnTo>
                    <a:pt x="31" y="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3" name="Freeform 17"/>
            <p:cNvSpPr>
              <a:spLocks noEditPoints="1"/>
            </p:cNvSpPr>
            <p:nvPr/>
          </p:nvSpPr>
          <p:spPr bwMode="auto">
            <a:xfrm>
              <a:off x="15061" y="1989"/>
              <a:ext cx="1231" cy="1368"/>
            </a:xfrm>
            <a:custGeom>
              <a:avLst/>
              <a:gdLst/>
              <a:ahLst/>
              <a:cxnLst>
                <a:cxn ang="0">
                  <a:pos x="670" y="61"/>
                </a:cxn>
                <a:cxn ang="0">
                  <a:pos x="488" y="154"/>
                </a:cxn>
                <a:cxn ang="0">
                  <a:pos x="322" y="341"/>
                </a:cxn>
                <a:cxn ang="0">
                  <a:pos x="218" y="572"/>
                </a:cxn>
                <a:cxn ang="0">
                  <a:pos x="171" y="780"/>
                </a:cxn>
                <a:cxn ang="0">
                  <a:pos x="161" y="918"/>
                </a:cxn>
                <a:cxn ang="0">
                  <a:pos x="197" y="1132"/>
                </a:cxn>
                <a:cxn ang="0">
                  <a:pos x="306" y="1269"/>
                </a:cxn>
                <a:cxn ang="0">
                  <a:pos x="462" y="1318"/>
                </a:cxn>
                <a:cxn ang="0">
                  <a:pos x="675" y="1247"/>
                </a:cxn>
                <a:cxn ang="0">
                  <a:pos x="842" y="1093"/>
                </a:cxn>
                <a:cxn ang="0">
                  <a:pos x="977" y="852"/>
                </a:cxn>
                <a:cxn ang="0">
                  <a:pos x="1044" y="616"/>
                </a:cxn>
                <a:cxn ang="0">
                  <a:pos x="1065" y="434"/>
                </a:cxn>
                <a:cxn ang="0">
                  <a:pos x="1029" y="237"/>
                </a:cxn>
                <a:cxn ang="0">
                  <a:pos x="940" y="110"/>
                </a:cxn>
                <a:cxn ang="0">
                  <a:pos x="821" y="55"/>
                </a:cxn>
                <a:cxn ang="0">
                  <a:pos x="774" y="0"/>
                </a:cxn>
                <a:cxn ang="0">
                  <a:pos x="982" y="50"/>
                </a:cxn>
                <a:cxn ang="0">
                  <a:pos x="1133" y="182"/>
                </a:cxn>
                <a:cxn ang="0">
                  <a:pos x="1216" y="385"/>
                </a:cxn>
                <a:cxn ang="0">
                  <a:pos x="1231" y="506"/>
                </a:cxn>
                <a:cxn ang="0">
                  <a:pos x="1164" y="830"/>
                </a:cxn>
                <a:cxn ang="0">
                  <a:pos x="987" y="1104"/>
                </a:cxn>
                <a:cxn ang="0">
                  <a:pos x="738" y="1297"/>
                </a:cxn>
                <a:cxn ang="0">
                  <a:pos x="457" y="1368"/>
                </a:cxn>
                <a:cxn ang="0">
                  <a:pos x="254" y="1324"/>
                </a:cxn>
                <a:cxn ang="0">
                  <a:pos x="99" y="1198"/>
                </a:cxn>
                <a:cxn ang="0">
                  <a:pos x="10" y="994"/>
                </a:cxn>
                <a:cxn ang="0">
                  <a:pos x="15" y="703"/>
                </a:cxn>
                <a:cxn ang="0">
                  <a:pos x="145" y="401"/>
                </a:cxn>
                <a:cxn ang="0">
                  <a:pos x="358" y="160"/>
                </a:cxn>
                <a:cxn ang="0">
                  <a:pos x="629" y="22"/>
                </a:cxn>
              </a:cxnLst>
              <a:rect l="0" t="0" r="r" b="b"/>
              <a:pathLst>
                <a:path w="1231" h="1368">
                  <a:moveTo>
                    <a:pt x="758" y="50"/>
                  </a:moveTo>
                  <a:lnTo>
                    <a:pt x="670" y="61"/>
                  </a:lnTo>
                  <a:lnTo>
                    <a:pt x="582" y="94"/>
                  </a:lnTo>
                  <a:lnTo>
                    <a:pt x="488" y="154"/>
                  </a:lnTo>
                  <a:lnTo>
                    <a:pt x="400" y="237"/>
                  </a:lnTo>
                  <a:lnTo>
                    <a:pt x="322" y="341"/>
                  </a:lnTo>
                  <a:lnTo>
                    <a:pt x="265" y="456"/>
                  </a:lnTo>
                  <a:lnTo>
                    <a:pt x="218" y="572"/>
                  </a:lnTo>
                  <a:lnTo>
                    <a:pt x="192" y="681"/>
                  </a:lnTo>
                  <a:lnTo>
                    <a:pt x="171" y="780"/>
                  </a:lnTo>
                  <a:lnTo>
                    <a:pt x="161" y="863"/>
                  </a:lnTo>
                  <a:lnTo>
                    <a:pt x="161" y="918"/>
                  </a:lnTo>
                  <a:lnTo>
                    <a:pt x="171" y="1033"/>
                  </a:lnTo>
                  <a:lnTo>
                    <a:pt x="197" y="1132"/>
                  </a:lnTo>
                  <a:lnTo>
                    <a:pt x="244" y="1209"/>
                  </a:lnTo>
                  <a:lnTo>
                    <a:pt x="306" y="1269"/>
                  </a:lnTo>
                  <a:lnTo>
                    <a:pt x="379" y="1307"/>
                  </a:lnTo>
                  <a:lnTo>
                    <a:pt x="462" y="1318"/>
                  </a:lnTo>
                  <a:lnTo>
                    <a:pt x="571" y="1302"/>
                  </a:lnTo>
                  <a:lnTo>
                    <a:pt x="675" y="1247"/>
                  </a:lnTo>
                  <a:lnTo>
                    <a:pt x="769" y="1176"/>
                  </a:lnTo>
                  <a:lnTo>
                    <a:pt x="842" y="1093"/>
                  </a:lnTo>
                  <a:lnTo>
                    <a:pt x="920" y="972"/>
                  </a:lnTo>
                  <a:lnTo>
                    <a:pt x="977" y="852"/>
                  </a:lnTo>
                  <a:lnTo>
                    <a:pt x="1018" y="731"/>
                  </a:lnTo>
                  <a:lnTo>
                    <a:pt x="1044" y="616"/>
                  </a:lnTo>
                  <a:lnTo>
                    <a:pt x="1060" y="517"/>
                  </a:lnTo>
                  <a:lnTo>
                    <a:pt x="1065" y="434"/>
                  </a:lnTo>
                  <a:lnTo>
                    <a:pt x="1055" y="324"/>
                  </a:lnTo>
                  <a:lnTo>
                    <a:pt x="1029" y="237"/>
                  </a:lnTo>
                  <a:lnTo>
                    <a:pt x="992" y="165"/>
                  </a:lnTo>
                  <a:lnTo>
                    <a:pt x="940" y="110"/>
                  </a:lnTo>
                  <a:lnTo>
                    <a:pt x="883" y="77"/>
                  </a:lnTo>
                  <a:lnTo>
                    <a:pt x="821" y="55"/>
                  </a:lnTo>
                  <a:lnTo>
                    <a:pt x="758" y="50"/>
                  </a:lnTo>
                  <a:close/>
                  <a:moveTo>
                    <a:pt x="774" y="0"/>
                  </a:moveTo>
                  <a:lnTo>
                    <a:pt x="883" y="11"/>
                  </a:lnTo>
                  <a:lnTo>
                    <a:pt x="982" y="50"/>
                  </a:lnTo>
                  <a:lnTo>
                    <a:pt x="1065" y="105"/>
                  </a:lnTo>
                  <a:lnTo>
                    <a:pt x="1133" y="182"/>
                  </a:lnTo>
                  <a:lnTo>
                    <a:pt x="1184" y="275"/>
                  </a:lnTo>
                  <a:lnTo>
                    <a:pt x="1216" y="385"/>
                  </a:lnTo>
                  <a:lnTo>
                    <a:pt x="1226" y="506"/>
                  </a:lnTo>
                  <a:lnTo>
                    <a:pt x="1231" y="506"/>
                  </a:lnTo>
                  <a:lnTo>
                    <a:pt x="1216" y="670"/>
                  </a:lnTo>
                  <a:lnTo>
                    <a:pt x="1164" y="830"/>
                  </a:lnTo>
                  <a:lnTo>
                    <a:pt x="1086" y="978"/>
                  </a:lnTo>
                  <a:lnTo>
                    <a:pt x="987" y="1104"/>
                  </a:lnTo>
                  <a:lnTo>
                    <a:pt x="868" y="1214"/>
                  </a:lnTo>
                  <a:lnTo>
                    <a:pt x="738" y="1297"/>
                  </a:lnTo>
                  <a:lnTo>
                    <a:pt x="597" y="1351"/>
                  </a:lnTo>
                  <a:lnTo>
                    <a:pt x="457" y="1368"/>
                  </a:lnTo>
                  <a:lnTo>
                    <a:pt x="348" y="1357"/>
                  </a:lnTo>
                  <a:lnTo>
                    <a:pt x="254" y="1324"/>
                  </a:lnTo>
                  <a:lnTo>
                    <a:pt x="166" y="1269"/>
                  </a:lnTo>
                  <a:lnTo>
                    <a:pt x="99" y="1198"/>
                  </a:lnTo>
                  <a:lnTo>
                    <a:pt x="47" y="1104"/>
                  </a:lnTo>
                  <a:lnTo>
                    <a:pt x="10" y="994"/>
                  </a:lnTo>
                  <a:lnTo>
                    <a:pt x="0" y="868"/>
                  </a:lnTo>
                  <a:lnTo>
                    <a:pt x="15" y="703"/>
                  </a:lnTo>
                  <a:lnTo>
                    <a:pt x="67" y="550"/>
                  </a:lnTo>
                  <a:lnTo>
                    <a:pt x="145" y="401"/>
                  </a:lnTo>
                  <a:lnTo>
                    <a:pt x="244" y="270"/>
                  </a:lnTo>
                  <a:lnTo>
                    <a:pt x="358" y="160"/>
                  </a:lnTo>
                  <a:lnTo>
                    <a:pt x="493" y="72"/>
                  </a:lnTo>
                  <a:lnTo>
                    <a:pt x="629" y="22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auto">
            <a:xfrm>
              <a:off x="16568" y="1896"/>
              <a:ext cx="420" cy="1878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405" y="0"/>
                </a:cxn>
                <a:cxn ang="0">
                  <a:pos x="410" y="6"/>
                </a:cxn>
                <a:cxn ang="0">
                  <a:pos x="415" y="17"/>
                </a:cxn>
                <a:cxn ang="0">
                  <a:pos x="415" y="28"/>
                </a:cxn>
                <a:cxn ang="0">
                  <a:pos x="410" y="33"/>
                </a:cxn>
                <a:cxn ang="0">
                  <a:pos x="405" y="44"/>
                </a:cxn>
                <a:cxn ang="0">
                  <a:pos x="394" y="55"/>
                </a:cxn>
                <a:cxn ang="0">
                  <a:pos x="296" y="181"/>
                </a:cxn>
                <a:cxn ang="0">
                  <a:pos x="223" y="319"/>
                </a:cxn>
                <a:cxn ang="0">
                  <a:pos x="171" y="467"/>
                </a:cxn>
                <a:cxn ang="0">
                  <a:pos x="135" y="621"/>
                </a:cxn>
                <a:cxn ang="0">
                  <a:pos x="114" y="780"/>
                </a:cxn>
                <a:cxn ang="0">
                  <a:pos x="109" y="945"/>
                </a:cxn>
                <a:cxn ang="0">
                  <a:pos x="114" y="1071"/>
                </a:cxn>
                <a:cxn ang="0">
                  <a:pos x="124" y="1203"/>
                </a:cxn>
                <a:cxn ang="0">
                  <a:pos x="150" y="1335"/>
                </a:cxn>
                <a:cxn ang="0">
                  <a:pos x="187" y="1466"/>
                </a:cxn>
                <a:cxn ang="0">
                  <a:pos x="233" y="1598"/>
                </a:cxn>
                <a:cxn ang="0">
                  <a:pos x="301" y="1714"/>
                </a:cxn>
                <a:cxn ang="0">
                  <a:pos x="389" y="1823"/>
                </a:cxn>
                <a:cxn ang="0">
                  <a:pos x="405" y="1840"/>
                </a:cxn>
                <a:cxn ang="0">
                  <a:pos x="410" y="1851"/>
                </a:cxn>
                <a:cxn ang="0">
                  <a:pos x="420" y="1862"/>
                </a:cxn>
                <a:cxn ang="0">
                  <a:pos x="420" y="1867"/>
                </a:cxn>
                <a:cxn ang="0">
                  <a:pos x="410" y="1862"/>
                </a:cxn>
                <a:cxn ang="0">
                  <a:pos x="410" y="1873"/>
                </a:cxn>
                <a:cxn ang="0">
                  <a:pos x="405" y="1878"/>
                </a:cxn>
                <a:cxn ang="0">
                  <a:pos x="394" y="1878"/>
                </a:cxn>
                <a:cxn ang="0">
                  <a:pos x="379" y="1873"/>
                </a:cxn>
                <a:cxn ang="0">
                  <a:pos x="353" y="1851"/>
                </a:cxn>
                <a:cxn ang="0">
                  <a:pos x="311" y="1812"/>
                </a:cxn>
                <a:cxn ang="0">
                  <a:pos x="270" y="1763"/>
                </a:cxn>
                <a:cxn ang="0">
                  <a:pos x="218" y="1697"/>
                </a:cxn>
                <a:cxn ang="0">
                  <a:pos x="166" y="1620"/>
                </a:cxn>
                <a:cxn ang="0">
                  <a:pos x="119" y="1527"/>
                </a:cxn>
                <a:cxn ang="0">
                  <a:pos x="57" y="1368"/>
                </a:cxn>
                <a:cxn ang="0">
                  <a:pos x="20" y="1208"/>
                </a:cxn>
                <a:cxn ang="0">
                  <a:pos x="5" y="1065"/>
                </a:cxn>
                <a:cxn ang="0">
                  <a:pos x="0" y="939"/>
                </a:cxn>
                <a:cxn ang="0">
                  <a:pos x="5" y="813"/>
                </a:cxn>
                <a:cxn ang="0">
                  <a:pos x="26" y="676"/>
                </a:cxn>
                <a:cxn ang="0">
                  <a:pos x="57" y="522"/>
                </a:cxn>
                <a:cxn ang="0">
                  <a:pos x="114" y="368"/>
                </a:cxn>
                <a:cxn ang="0">
                  <a:pos x="166" y="269"/>
                </a:cxn>
                <a:cxn ang="0">
                  <a:pos x="218" y="187"/>
                </a:cxn>
                <a:cxn ang="0">
                  <a:pos x="270" y="121"/>
                </a:cxn>
                <a:cxn ang="0">
                  <a:pos x="353" y="33"/>
                </a:cxn>
                <a:cxn ang="0">
                  <a:pos x="384" y="6"/>
                </a:cxn>
                <a:cxn ang="0">
                  <a:pos x="400" y="0"/>
                </a:cxn>
              </a:cxnLst>
              <a:rect l="0" t="0" r="r" b="b"/>
              <a:pathLst>
                <a:path w="420" h="1878">
                  <a:moveTo>
                    <a:pt x="400" y="0"/>
                  </a:moveTo>
                  <a:lnTo>
                    <a:pt x="405" y="0"/>
                  </a:lnTo>
                  <a:lnTo>
                    <a:pt x="410" y="6"/>
                  </a:lnTo>
                  <a:lnTo>
                    <a:pt x="415" y="17"/>
                  </a:lnTo>
                  <a:lnTo>
                    <a:pt x="415" y="28"/>
                  </a:lnTo>
                  <a:lnTo>
                    <a:pt x="410" y="33"/>
                  </a:lnTo>
                  <a:lnTo>
                    <a:pt x="405" y="44"/>
                  </a:lnTo>
                  <a:lnTo>
                    <a:pt x="394" y="55"/>
                  </a:lnTo>
                  <a:lnTo>
                    <a:pt x="296" y="181"/>
                  </a:lnTo>
                  <a:lnTo>
                    <a:pt x="223" y="319"/>
                  </a:lnTo>
                  <a:lnTo>
                    <a:pt x="171" y="467"/>
                  </a:lnTo>
                  <a:lnTo>
                    <a:pt x="135" y="621"/>
                  </a:lnTo>
                  <a:lnTo>
                    <a:pt x="114" y="780"/>
                  </a:lnTo>
                  <a:lnTo>
                    <a:pt x="109" y="945"/>
                  </a:lnTo>
                  <a:lnTo>
                    <a:pt x="114" y="1071"/>
                  </a:lnTo>
                  <a:lnTo>
                    <a:pt x="124" y="1203"/>
                  </a:lnTo>
                  <a:lnTo>
                    <a:pt x="150" y="1335"/>
                  </a:lnTo>
                  <a:lnTo>
                    <a:pt x="187" y="1466"/>
                  </a:lnTo>
                  <a:lnTo>
                    <a:pt x="233" y="1598"/>
                  </a:lnTo>
                  <a:lnTo>
                    <a:pt x="301" y="1714"/>
                  </a:lnTo>
                  <a:lnTo>
                    <a:pt x="389" y="1823"/>
                  </a:lnTo>
                  <a:lnTo>
                    <a:pt x="405" y="1840"/>
                  </a:lnTo>
                  <a:lnTo>
                    <a:pt x="410" y="1851"/>
                  </a:lnTo>
                  <a:lnTo>
                    <a:pt x="420" y="1862"/>
                  </a:lnTo>
                  <a:lnTo>
                    <a:pt x="420" y="1867"/>
                  </a:lnTo>
                  <a:lnTo>
                    <a:pt x="410" y="1862"/>
                  </a:lnTo>
                  <a:lnTo>
                    <a:pt x="410" y="1873"/>
                  </a:lnTo>
                  <a:lnTo>
                    <a:pt x="405" y="1878"/>
                  </a:lnTo>
                  <a:lnTo>
                    <a:pt x="394" y="1878"/>
                  </a:lnTo>
                  <a:lnTo>
                    <a:pt x="379" y="1873"/>
                  </a:lnTo>
                  <a:lnTo>
                    <a:pt x="353" y="1851"/>
                  </a:lnTo>
                  <a:lnTo>
                    <a:pt x="311" y="1812"/>
                  </a:lnTo>
                  <a:lnTo>
                    <a:pt x="270" y="1763"/>
                  </a:lnTo>
                  <a:lnTo>
                    <a:pt x="218" y="1697"/>
                  </a:lnTo>
                  <a:lnTo>
                    <a:pt x="166" y="1620"/>
                  </a:lnTo>
                  <a:lnTo>
                    <a:pt x="119" y="1527"/>
                  </a:lnTo>
                  <a:lnTo>
                    <a:pt x="57" y="1368"/>
                  </a:lnTo>
                  <a:lnTo>
                    <a:pt x="20" y="1208"/>
                  </a:lnTo>
                  <a:lnTo>
                    <a:pt x="5" y="1065"/>
                  </a:lnTo>
                  <a:lnTo>
                    <a:pt x="0" y="939"/>
                  </a:lnTo>
                  <a:lnTo>
                    <a:pt x="5" y="813"/>
                  </a:lnTo>
                  <a:lnTo>
                    <a:pt x="26" y="676"/>
                  </a:lnTo>
                  <a:lnTo>
                    <a:pt x="57" y="522"/>
                  </a:lnTo>
                  <a:lnTo>
                    <a:pt x="114" y="368"/>
                  </a:lnTo>
                  <a:lnTo>
                    <a:pt x="166" y="269"/>
                  </a:lnTo>
                  <a:lnTo>
                    <a:pt x="218" y="187"/>
                  </a:lnTo>
                  <a:lnTo>
                    <a:pt x="270" y="121"/>
                  </a:lnTo>
                  <a:lnTo>
                    <a:pt x="353" y="33"/>
                  </a:lnTo>
                  <a:lnTo>
                    <a:pt x="384" y="6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auto">
            <a:xfrm>
              <a:off x="17170" y="2484"/>
              <a:ext cx="956" cy="851"/>
            </a:xfrm>
            <a:custGeom>
              <a:avLst/>
              <a:gdLst/>
              <a:ahLst/>
              <a:cxnLst>
                <a:cxn ang="0">
                  <a:pos x="244" y="11"/>
                </a:cxn>
                <a:cxn ang="0">
                  <a:pos x="328" y="93"/>
                </a:cxn>
                <a:cxn ang="0">
                  <a:pos x="369" y="137"/>
                </a:cxn>
                <a:cxn ang="0">
                  <a:pos x="437" y="66"/>
                </a:cxn>
                <a:cxn ang="0">
                  <a:pos x="551" y="11"/>
                </a:cxn>
                <a:cxn ang="0">
                  <a:pos x="691" y="11"/>
                </a:cxn>
                <a:cxn ang="0">
                  <a:pos x="790" y="77"/>
                </a:cxn>
                <a:cxn ang="0">
                  <a:pos x="826" y="203"/>
                </a:cxn>
                <a:cxn ang="0">
                  <a:pos x="806" y="335"/>
                </a:cxn>
                <a:cxn ang="0">
                  <a:pos x="759" y="488"/>
                </a:cxn>
                <a:cxn ang="0">
                  <a:pos x="717" y="615"/>
                </a:cxn>
                <a:cxn ang="0">
                  <a:pos x="686" y="747"/>
                </a:cxn>
                <a:cxn ang="0">
                  <a:pos x="691" y="785"/>
                </a:cxn>
                <a:cxn ang="0">
                  <a:pos x="728" y="807"/>
                </a:cxn>
                <a:cxn ang="0">
                  <a:pos x="821" y="763"/>
                </a:cxn>
                <a:cxn ang="0">
                  <a:pos x="884" y="648"/>
                </a:cxn>
                <a:cxn ang="0">
                  <a:pos x="915" y="560"/>
                </a:cxn>
                <a:cxn ang="0">
                  <a:pos x="946" y="543"/>
                </a:cxn>
                <a:cxn ang="0">
                  <a:pos x="956" y="560"/>
                </a:cxn>
                <a:cxn ang="0">
                  <a:pos x="941" y="615"/>
                </a:cxn>
                <a:cxn ang="0">
                  <a:pos x="904" y="714"/>
                </a:cxn>
                <a:cxn ang="0">
                  <a:pos x="832" y="807"/>
                </a:cxn>
                <a:cxn ang="0">
                  <a:pos x="722" y="851"/>
                </a:cxn>
                <a:cxn ang="0">
                  <a:pos x="619" y="807"/>
                </a:cxn>
                <a:cxn ang="0">
                  <a:pos x="577" y="697"/>
                </a:cxn>
                <a:cxn ang="0">
                  <a:pos x="587" y="648"/>
                </a:cxn>
                <a:cxn ang="0">
                  <a:pos x="613" y="554"/>
                </a:cxn>
                <a:cxn ang="0">
                  <a:pos x="665" y="401"/>
                </a:cxn>
                <a:cxn ang="0">
                  <a:pos x="712" y="170"/>
                </a:cxn>
                <a:cxn ang="0">
                  <a:pos x="702" y="99"/>
                </a:cxn>
                <a:cxn ang="0">
                  <a:pos x="660" y="44"/>
                </a:cxn>
                <a:cxn ang="0">
                  <a:pos x="541" y="49"/>
                </a:cxn>
                <a:cxn ang="0">
                  <a:pos x="421" y="132"/>
                </a:cxn>
                <a:cxn ang="0">
                  <a:pos x="348" y="230"/>
                </a:cxn>
                <a:cxn ang="0">
                  <a:pos x="328" y="280"/>
                </a:cxn>
                <a:cxn ang="0">
                  <a:pos x="307" y="362"/>
                </a:cxn>
                <a:cxn ang="0">
                  <a:pos x="234" y="659"/>
                </a:cxn>
                <a:cxn ang="0">
                  <a:pos x="213" y="741"/>
                </a:cxn>
                <a:cxn ang="0">
                  <a:pos x="203" y="796"/>
                </a:cxn>
                <a:cxn ang="0">
                  <a:pos x="177" y="834"/>
                </a:cxn>
                <a:cxn ang="0">
                  <a:pos x="151" y="851"/>
                </a:cxn>
                <a:cxn ang="0">
                  <a:pos x="104" y="845"/>
                </a:cxn>
                <a:cxn ang="0">
                  <a:pos x="83" y="802"/>
                </a:cxn>
                <a:cxn ang="0">
                  <a:pos x="94" y="758"/>
                </a:cxn>
                <a:cxn ang="0">
                  <a:pos x="99" y="719"/>
                </a:cxn>
                <a:cxn ang="0">
                  <a:pos x="224" y="219"/>
                </a:cxn>
                <a:cxn ang="0">
                  <a:pos x="239" y="148"/>
                </a:cxn>
                <a:cxn ang="0">
                  <a:pos x="234" y="77"/>
                </a:cxn>
                <a:cxn ang="0">
                  <a:pos x="208" y="38"/>
                </a:cxn>
                <a:cxn ang="0">
                  <a:pos x="146" y="44"/>
                </a:cxn>
                <a:cxn ang="0">
                  <a:pos x="94" y="121"/>
                </a:cxn>
                <a:cxn ang="0">
                  <a:pos x="52" y="258"/>
                </a:cxn>
                <a:cxn ang="0">
                  <a:pos x="31" y="302"/>
                </a:cxn>
                <a:cxn ang="0">
                  <a:pos x="0" y="291"/>
                </a:cxn>
                <a:cxn ang="0">
                  <a:pos x="6" y="269"/>
                </a:cxn>
                <a:cxn ang="0">
                  <a:pos x="21" y="197"/>
                </a:cxn>
                <a:cxn ang="0">
                  <a:pos x="52" y="104"/>
                </a:cxn>
                <a:cxn ang="0">
                  <a:pos x="83" y="55"/>
                </a:cxn>
                <a:cxn ang="0">
                  <a:pos x="146" y="5"/>
                </a:cxn>
              </a:cxnLst>
              <a:rect l="0" t="0" r="r" b="b"/>
              <a:pathLst>
                <a:path w="956" h="851">
                  <a:moveTo>
                    <a:pt x="187" y="0"/>
                  </a:moveTo>
                  <a:lnTo>
                    <a:pt x="244" y="11"/>
                  </a:lnTo>
                  <a:lnTo>
                    <a:pt x="291" y="44"/>
                  </a:lnTo>
                  <a:lnTo>
                    <a:pt x="328" y="93"/>
                  </a:lnTo>
                  <a:lnTo>
                    <a:pt x="348" y="164"/>
                  </a:lnTo>
                  <a:lnTo>
                    <a:pt x="369" y="137"/>
                  </a:lnTo>
                  <a:lnTo>
                    <a:pt x="395" y="104"/>
                  </a:lnTo>
                  <a:lnTo>
                    <a:pt x="437" y="66"/>
                  </a:lnTo>
                  <a:lnTo>
                    <a:pt x="489" y="33"/>
                  </a:lnTo>
                  <a:lnTo>
                    <a:pt x="551" y="11"/>
                  </a:lnTo>
                  <a:lnTo>
                    <a:pt x="624" y="0"/>
                  </a:lnTo>
                  <a:lnTo>
                    <a:pt x="691" y="11"/>
                  </a:lnTo>
                  <a:lnTo>
                    <a:pt x="748" y="33"/>
                  </a:lnTo>
                  <a:lnTo>
                    <a:pt x="790" y="77"/>
                  </a:lnTo>
                  <a:lnTo>
                    <a:pt x="816" y="132"/>
                  </a:lnTo>
                  <a:lnTo>
                    <a:pt x="826" y="203"/>
                  </a:lnTo>
                  <a:lnTo>
                    <a:pt x="821" y="258"/>
                  </a:lnTo>
                  <a:lnTo>
                    <a:pt x="806" y="335"/>
                  </a:lnTo>
                  <a:lnTo>
                    <a:pt x="785" y="412"/>
                  </a:lnTo>
                  <a:lnTo>
                    <a:pt x="759" y="488"/>
                  </a:lnTo>
                  <a:lnTo>
                    <a:pt x="738" y="560"/>
                  </a:lnTo>
                  <a:lnTo>
                    <a:pt x="717" y="615"/>
                  </a:lnTo>
                  <a:lnTo>
                    <a:pt x="697" y="675"/>
                  </a:lnTo>
                  <a:lnTo>
                    <a:pt x="686" y="747"/>
                  </a:lnTo>
                  <a:lnTo>
                    <a:pt x="686" y="769"/>
                  </a:lnTo>
                  <a:lnTo>
                    <a:pt x="691" y="785"/>
                  </a:lnTo>
                  <a:lnTo>
                    <a:pt x="712" y="807"/>
                  </a:lnTo>
                  <a:lnTo>
                    <a:pt x="728" y="807"/>
                  </a:lnTo>
                  <a:lnTo>
                    <a:pt x="774" y="796"/>
                  </a:lnTo>
                  <a:lnTo>
                    <a:pt x="821" y="763"/>
                  </a:lnTo>
                  <a:lnTo>
                    <a:pt x="858" y="714"/>
                  </a:lnTo>
                  <a:lnTo>
                    <a:pt x="884" y="648"/>
                  </a:lnTo>
                  <a:lnTo>
                    <a:pt x="910" y="576"/>
                  </a:lnTo>
                  <a:lnTo>
                    <a:pt x="915" y="560"/>
                  </a:lnTo>
                  <a:lnTo>
                    <a:pt x="930" y="543"/>
                  </a:lnTo>
                  <a:lnTo>
                    <a:pt x="946" y="543"/>
                  </a:lnTo>
                  <a:lnTo>
                    <a:pt x="956" y="554"/>
                  </a:lnTo>
                  <a:lnTo>
                    <a:pt x="956" y="560"/>
                  </a:lnTo>
                  <a:lnTo>
                    <a:pt x="951" y="576"/>
                  </a:lnTo>
                  <a:lnTo>
                    <a:pt x="941" y="615"/>
                  </a:lnTo>
                  <a:lnTo>
                    <a:pt x="925" y="659"/>
                  </a:lnTo>
                  <a:lnTo>
                    <a:pt x="904" y="714"/>
                  </a:lnTo>
                  <a:lnTo>
                    <a:pt x="868" y="763"/>
                  </a:lnTo>
                  <a:lnTo>
                    <a:pt x="832" y="807"/>
                  </a:lnTo>
                  <a:lnTo>
                    <a:pt x="780" y="840"/>
                  </a:lnTo>
                  <a:lnTo>
                    <a:pt x="722" y="851"/>
                  </a:lnTo>
                  <a:lnTo>
                    <a:pt x="665" y="840"/>
                  </a:lnTo>
                  <a:lnTo>
                    <a:pt x="619" y="807"/>
                  </a:lnTo>
                  <a:lnTo>
                    <a:pt x="587" y="758"/>
                  </a:lnTo>
                  <a:lnTo>
                    <a:pt x="577" y="697"/>
                  </a:lnTo>
                  <a:lnTo>
                    <a:pt x="577" y="675"/>
                  </a:lnTo>
                  <a:lnTo>
                    <a:pt x="587" y="648"/>
                  </a:lnTo>
                  <a:lnTo>
                    <a:pt x="598" y="609"/>
                  </a:lnTo>
                  <a:lnTo>
                    <a:pt x="613" y="554"/>
                  </a:lnTo>
                  <a:lnTo>
                    <a:pt x="639" y="483"/>
                  </a:lnTo>
                  <a:lnTo>
                    <a:pt x="665" y="401"/>
                  </a:lnTo>
                  <a:lnTo>
                    <a:pt x="707" y="236"/>
                  </a:lnTo>
                  <a:lnTo>
                    <a:pt x="712" y="170"/>
                  </a:lnTo>
                  <a:lnTo>
                    <a:pt x="712" y="132"/>
                  </a:lnTo>
                  <a:lnTo>
                    <a:pt x="702" y="99"/>
                  </a:lnTo>
                  <a:lnTo>
                    <a:pt x="686" y="66"/>
                  </a:lnTo>
                  <a:lnTo>
                    <a:pt x="660" y="44"/>
                  </a:lnTo>
                  <a:lnTo>
                    <a:pt x="619" y="38"/>
                  </a:lnTo>
                  <a:lnTo>
                    <a:pt x="541" y="49"/>
                  </a:lnTo>
                  <a:lnTo>
                    <a:pt x="473" y="82"/>
                  </a:lnTo>
                  <a:lnTo>
                    <a:pt x="421" y="132"/>
                  </a:lnTo>
                  <a:lnTo>
                    <a:pt x="374" y="181"/>
                  </a:lnTo>
                  <a:lnTo>
                    <a:pt x="348" y="230"/>
                  </a:lnTo>
                  <a:lnTo>
                    <a:pt x="328" y="269"/>
                  </a:lnTo>
                  <a:lnTo>
                    <a:pt x="328" y="280"/>
                  </a:lnTo>
                  <a:lnTo>
                    <a:pt x="317" y="307"/>
                  </a:lnTo>
                  <a:lnTo>
                    <a:pt x="307" y="362"/>
                  </a:lnTo>
                  <a:lnTo>
                    <a:pt x="276" y="488"/>
                  </a:lnTo>
                  <a:lnTo>
                    <a:pt x="234" y="659"/>
                  </a:lnTo>
                  <a:lnTo>
                    <a:pt x="224" y="697"/>
                  </a:lnTo>
                  <a:lnTo>
                    <a:pt x="213" y="741"/>
                  </a:lnTo>
                  <a:lnTo>
                    <a:pt x="208" y="780"/>
                  </a:lnTo>
                  <a:lnTo>
                    <a:pt x="203" y="796"/>
                  </a:lnTo>
                  <a:lnTo>
                    <a:pt x="193" y="818"/>
                  </a:lnTo>
                  <a:lnTo>
                    <a:pt x="177" y="834"/>
                  </a:lnTo>
                  <a:lnTo>
                    <a:pt x="161" y="840"/>
                  </a:lnTo>
                  <a:lnTo>
                    <a:pt x="151" y="851"/>
                  </a:lnTo>
                  <a:lnTo>
                    <a:pt x="120" y="851"/>
                  </a:lnTo>
                  <a:lnTo>
                    <a:pt x="104" y="845"/>
                  </a:lnTo>
                  <a:lnTo>
                    <a:pt x="94" y="834"/>
                  </a:lnTo>
                  <a:lnTo>
                    <a:pt x="83" y="802"/>
                  </a:lnTo>
                  <a:lnTo>
                    <a:pt x="83" y="791"/>
                  </a:lnTo>
                  <a:lnTo>
                    <a:pt x="94" y="758"/>
                  </a:lnTo>
                  <a:lnTo>
                    <a:pt x="94" y="736"/>
                  </a:lnTo>
                  <a:lnTo>
                    <a:pt x="99" y="719"/>
                  </a:lnTo>
                  <a:lnTo>
                    <a:pt x="208" y="280"/>
                  </a:lnTo>
                  <a:lnTo>
                    <a:pt x="224" y="219"/>
                  </a:lnTo>
                  <a:lnTo>
                    <a:pt x="234" y="175"/>
                  </a:lnTo>
                  <a:lnTo>
                    <a:pt x="239" y="148"/>
                  </a:lnTo>
                  <a:lnTo>
                    <a:pt x="239" y="121"/>
                  </a:lnTo>
                  <a:lnTo>
                    <a:pt x="234" y="77"/>
                  </a:lnTo>
                  <a:lnTo>
                    <a:pt x="224" y="49"/>
                  </a:lnTo>
                  <a:lnTo>
                    <a:pt x="208" y="38"/>
                  </a:lnTo>
                  <a:lnTo>
                    <a:pt x="182" y="33"/>
                  </a:lnTo>
                  <a:lnTo>
                    <a:pt x="146" y="44"/>
                  </a:lnTo>
                  <a:lnTo>
                    <a:pt x="120" y="77"/>
                  </a:lnTo>
                  <a:lnTo>
                    <a:pt x="94" y="121"/>
                  </a:lnTo>
                  <a:lnTo>
                    <a:pt x="73" y="186"/>
                  </a:lnTo>
                  <a:lnTo>
                    <a:pt x="52" y="258"/>
                  </a:lnTo>
                  <a:lnTo>
                    <a:pt x="42" y="291"/>
                  </a:lnTo>
                  <a:lnTo>
                    <a:pt x="31" y="302"/>
                  </a:lnTo>
                  <a:lnTo>
                    <a:pt x="11" y="302"/>
                  </a:lnTo>
                  <a:lnTo>
                    <a:pt x="0" y="291"/>
                  </a:lnTo>
                  <a:lnTo>
                    <a:pt x="0" y="285"/>
                  </a:lnTo>
                  <a:lnTo>
                    <a:pt x="6" y="269"/>
                  </a:lnTo>
                  <a:lnTo>
                    <a:pt x="11" y="236"/>
                  </a:lnTo>
                  <a:lnTo>
                    <a:pt x="21" y="197"/>
                  </a:lnTo>
                  <a:lnTo>
                    <a:pt x="37" y="148"/>
                  </a:lnTo>
                  <a:lnTo>
                    <a:pt x="52" y="104"/>
                  </a:lnTo>
                  <a:lnTo>
                    <a:pt x="68" y="82"/>
                  </a:lnTo>
                  <a:lnTo>
                    <a:pt x="83" y="55"/>
                  </a:lnTo>
                  <a:lnTo>
                    <a:pt x="109" y="27"/>
                  </a:lnTo>
                  <a:lnTo>
                    <a:pt x="146" y="5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auto">
            <a:xfrm>
              <a:off x="18261" y="1682"/>
              <a:ext cx="551" cy="868"/>
            </a:xfrm>
            <a:custGeom>
              <a:avLst/>
              <a:gdLst/>
              <a:ahLst/>
              <a:cxnLst>
                <a:cxn ang="0">
                  <a:pos x="338" y="5"/>
                </a:cxn>
                <a:cxn ang="0">
                  <a:pos x="463" y="71"/>
                </a:cxn>
                <a:cxn ang="0">
                  <a:pos x="541" y="181"/>
                </a:cxn>
                <a:cxn ang="0">
                  <a:pos x="541" y="329"/>
                </a:cxn>
                <a:cxn ang="0">
                  <a:pos x="478" y="445"/>
                </a:cxn>
                <a:cxn ang="0">
                  <a:pos x="291" y="609"/>
                </a:cxn>
                <a:cxn ang="0">
                  <a:pos x="193" y="697"/>
                </a:cxn>
                <a:cxn ang="0">
                  <a:pos x="458" y="763"/>
                </a:cxn>
                <a:cxn ang="0">
                  <a:pos x="489" y="736"/>
                </a:cxn>
                <a:cxn ang="0">
                  <a:pos x="504" y="664"/>
                </a:cxn>
                <a:cxn ang="0">
                  <a:pos x="551" y="637"/>
                </a:cxn>
                <a:cxn ang="0">
                  <a:pos x="6" y="868"/>
                </a:cxn>
                <a:cxn ang="0">
                  <a:pos x="11" y="824"/>
                </a:cxn>
                <a:cxn ang="0">
                  <a:pos x="317" y="505"/>
                </a:cxn>
                <a:cxn ang="0">
                  <a:pos x="390" y="401"/>
                </a:cxn>
                <a:cxn ang="0">
                  <a:pos x="432" y="253"/>
                </a:cxn>
                <a:cxn ang="0">
                  <a:pos x="400" y="132"/>
                </a:cxn>
                <a:cxn ang="0">
                  <a:pos x="312" y="55"/>
                </a:cxn>
                <a:cxn ang="0">
                  <a:pos x="208" y="49"/>
                </a:cxn>
                <a:cxn ang="0">
                  <a:pos x="125" y="82"/>
                </a:cxn>
                <a:cxn ang="0">
                  <a:pos x="63" y="165"/>
                </a:cxn>
                <a:cxn ang="0">
                  <a:pos x="99" y="170"/>
                </a:cxn>
                <a:cxn ang="0">
                  <a:pos x="125" y="192"/>
                </a:cxn>
                <a:cxn ang="0">
                  <a:pos x="135" y="258"/>
                </a:cxn>
                <a:cxn ang="0">
                  <a:pos x="120" y="285"/>
                </a:cxn>
                <a:cxn ang="0">
                  <a:pos x="94" y="302"/>
                </a:cxn>
                <a:cxn ang="0">
                  <a:pos x="52" y="307"/>
                </a:cxn>
                <a:cxn ang="0">
                  <a:pos x="26" y="296"/>
                </a:cxn>
                <a:cxn ang="0">
                  <a:pos x="11" y="274"/>
                </a:cxn>
                <a:cxn ang="0">
                  <a:pos x="0" y="236"/>
                </a:cxn>
                <a:cxn ang="0">
                  <a:pos x="47" y="99"/>
                </a:cxn>
                <a:cxn ang="0">
                  <a:pos x="172" y="11"/>
                </a:cxn>
              </a:cxnLst>
              <a:rect l="0" t="0" r="r" b="b"/>
              <a:pathLst>
                <a:path w="551" h="868">
                  <a:moveTo>
                    <a:pt x="260" y="0"/>
                  </a:moveTo>
                  <a:lnTo>
                    <a:pt x="338" y="5"/>
                  </a:lnTo>
                  <a:lnTo>
                    <a:pt x="406" y="33"/>
                  </a:lnTo>
                  <a:lnTo>
                    <a:pt x="463" y="71"/>
                  </a:lnTo>
                  <a:lnTo>
                    <a:pt x="510" y="121"/>
                  </a:lnTo>
                  <a:lnTo>
                    <a:pt x="541" y="181"/>
                  </a:lnTo>
                  <a:lnTo>
                    <a:pt x="551" y="258"/>
                  </a:lnTo>
                  <a:lnTo>
                    <a:pt x="541" y="329"/>
                  </a:lnTo>
                  <a:lnTo>
                    <a:pt x="515" y="390"/>
                  </a:lnTo>
                  <a:lnTo>
                    <a:pt x="478" y="445"/>
                  </a:lnTo>
                  <a:lnTo>
                    <a:pt x="374" y="544"/>
                  </a:lnTo>
                  <a:lnTo>
                    <a:pt x="291" y="609"/>
                  </a:lnTo>
                  <a:lnTo>
                    <a:pt x="250" y="653"/>
                  </a:lnTo>
                  <a:lnTo>
                    <a:pt x="193" y="697"/>
                  </a:lnTo>
                  <a:lnTo>
                    <a:pt x="125" y="763"/>
                  </a:lnTo>
                  <a:lnTo>
                    <a:pt x="458" y="763"/>
                  </a:lnTo>
                  <a:lnTo>
                    <a:pt x="478" y="758"/>
                  </a:lnTo>
                  <a:lnTo>
                    <a:pt x="489" y="736"/>
                  </a:lnTo>
                  <a:lnTo>
                    <a:pt x="499" y="703"/>
                  </a:lnTo>
                  <a:lnTo>
                    <a:pt x="504" y="664"/>
                  </a:lnTo>
                  <a:lnTo>
                    <a:pt x="510" y="637"/>
                  </a:lnTo>
                  <a:lnTo>
                    <a:pt x="551" y="637"/>
                  </a:lnTo>
                  <a:lnTo>
                    <a:pt x="520" y="868"/>
                  </a:lnTo>
                  <a:lnTo>
                    <a:pt x="6" y="868"/>
                  </a:lnTo>
                  <a:lnTo>
                    <a:pt x="6" y="835"/>
                  </a:lnTo>
                  <a:lnTo>
                    <a:pt x="11" y="824"/>
                  </a:lnTo>
                  <a:lnTo>
                    <a:pt x="16" y="818"/>
                  </a:lnTo>
                  <a:lnTo>
                    <a:pt x="317" y="505"/>
                  </a:lnTo>
                  <a:lnTo>
                    <a:pt x="348" y="461"/>
                  </a:lnTo>
                  <a:lnTo>
                    <a:pt x="390" y="401"/>
                  </a:lnTo>
                  <a:lnTo>
                    <a:pt x="421" y="335"/>
                  </a:lnTo>
                  <a:lnTo>
                    <a:pt x="432" y="253"/>
                  </a:lnTo>
                  <a:lnTo>
                    <a:pt x="426" y="192"/>
                  </a:lnTo>
                  <a:lnTo>
                    <a:pt x="400" y="132"/>
                  </a:lnTo>
                  <a:lnTo>
                    <a:pt x="364" y="88"/>
                  </a:lnTo>
                  <a:lnTo>
                    <a:pt x="312" y="55"/>
                  </a:lnTo>
                  <a:lnTo>
                    <a:pt x="245" y="44"/>
                  </a:lnTo>
                  <a:lnTo>
                    <a:pt x="208" y="49"/>
                  </a:lnTo>
                  <a:lnTo>
                    <a:pt x="167" y="60"/>
                  </a:lnTo>
                  <a:lnTo>
                    <a:pt x="125" y="82"/>
                  </a:lnTo>
                  <a:lnTo>
                    <a:pt x="89" y="115"/>
                  </a:lnTo>
                  <a:lnTo>
                    <a:pt x="63" y="165"/>
                  </a:lnTo>
                  <a:lnTo>
                    <a:pt x="84" y="165"/>
                  </a:lnTo>
                  <a:lnTo>
                    <a:pt x="99" y="170"/>
                  </a:lnTo>
                  <a:lnTo>
                    <a:pt x="115" y="181"/>
                  </a:lnTo>
                  <a:lnTo>
                    <a:pt x="125" y="192"/>
                  </a:lnTo>
                  <a:lnTo>
                    <a:pt x="135" y="214"/>
                  </a:lnTo>
                  <a:lnTo>
                    <a:pt x="135" y="258"/>
                  </a:lnTo>
                  <a:lnTo>
                    <a:pt x="125" y="274"/>
                  </a:lnTo>
                  <a:lnTo>
                    <a:pt x="120" y="285"/>
                  </a:lnTo>
                  <a:lnTo>
                    <a:pt x="109" y="296"/>
                  </a:lnTo>
                  <a:lnTo>
                    <a:pt x="94" y="302"/>
                  </a:lnTo>
                  <a:lnTo>
                    <a:pt x="84" y="307"/>
                  </a:lnTo>
                  <a:lnTo>
                    <a:pt x="52" y="307"/>
                  </a:lnTo>
                  <a:lnTo>
                    <a:pt x="42" y="302"/>
                  </a:lnTo>
                  <a:lnTo>
                    <a:pt x="26" y="296"/>
                  </a:lnTo>
                  <a:lnTo>
                    <a:pt x="16" y="285"/>
                  </a:lnTo>
                  <a:lnTo>
                    <a:pt x="11" y="274"/>
                  </a:lnTo>
                  <a:lnTo>
                    <a:pt x="0" y="258"/>
                  </a:lnTo>
                  <a:lnTo>
                    <a:pt x="0" y="236"/>
                  </a:lnTo>
                  <a:lnTo>
                    <a:pt x="11" y="165"/>
                  </a:lnTo>
                  <a:lnTo>
                    <a:pt x="47" y="99"/>
                  </a:lnTo>
                  <a:lnTo>
                    <a:pt x="99" y="49"/>
                  </a:lnTo>
                  <a:lnTo>
                    <a:pt x="172" y="11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auto">
            <a:xfrm>
              <a:off x="18999" y="1902"/>
              <a:ext cx="416" cy="188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1" y="0"/>
                </a:cxn>
                <a:cxn ang="0">
                  <a:pos x="37" y="5"/>
                </a:cxn>
                <a:cxn ang="0">
                  <a:pos x="63" y="27"/>
                </a:cxn>
                <a:cxn ang="0">
                  <a:pos x="104" y="65"/>
                </a:cxn>
                <a:cxn ang="0">
                  <a:pos x="146" y="115"/>
                </a:cxn>
                <a:cxn ang="0">
                  <a:pos x="198" y="181"/>
                </a:cxn>
                <a:cxn ang="0">
                  <a:pos x="250" y="258"/>
                </a:cxn>
                <a:cxn ang="0">
                  <a:pos x="296" y="351"/>
                </a:cxn>
                <a:cxn ang="0">
                  <a:pos x="359" y="510"/>
                </a:cxn>
                <a:cxn ang="0">
                  <a:pos x="395" y="670"/>
                </a:cxn>
                <a:cxn ang="0">
                  <a:pos x="411" y="812"/>
                </a:cxn>
                <a:cxn ang="0">
                  <a:pos x="416" y="939"/>
                </a:cxn>
                <a:cxn ang="0">
                  <a:pos x="416" y="944"/>
                </a:cxn>
                <a:cxn ang="0">
                  <a:pos x="411" y="1070"/>
                </a:cxn>
                <a:cxn ang="0">
                  <a:pos x="390" y="1208"/>
                </a:cxn>
                <a:cxn ang="0">
                  <a:pos x="359" y="1362"/>
                </a:cxn>
                <a:cxn ang="0">
                  <a:pos x="302" y="1515"/>
                </a:cxn>
                <a:cxn ang="0">
                  <a:pos x="255" y="1614"/>
                </a:cxn>
                <a:cxn ang="0">
                  <a:pos x="203" y="1697"/>
                </a:cxn>
                <a:cxn ang="0">
                  <a:pos x="151" y="1762"/>
                </a:cxn>
                <a:cxn ang="0">
                  <a:pos x="68" y="1850"/>
                </a:cxn>
                <a:cxn ang="0">
                  <a:pos x="37" y="1878"/>
                </a:cxn>
                <a:cxn ang="0">
                  <a:pos x="21" y="1883"/>
                </a:cxn>
                <a:cxn ang="0">
                  <a:pos x="11" y="1883"/>
                </a:cxn>
                <a:cxn ang="0">
                  <a:pos x="0" y="1872"/>
                </a:cxn>
                <a:cxn ang="0">
                  <a:pos x="0" y="1861"/>
                </a:cxn>
                <a:cxn ang="0">
                  <a:pos x="26" y="1834"/>
                </a:cxn>
                <a:cxn ang="0">
                  <a:pos x="125" y="1708"/>
                </a:cxn>
                <a:cxn ang="0">
                  <a:pos x="198" y="1570"/>
                </a:cxn>
                <a:cxn ang="0">
                  <a:pos x="250" y="1422"/>
                </a:cxn>
                <a:cxn ang="0">
                  <a:pos x="286" y="1268"/>
                </a:cxn>
                <a:cxn ang="0">
                  <a:pos x="307" y="1109"/>
                </a:cxn>
                <a:cxn ang="0">
                  <a:pos x="312" y="944"/>
                </a:cxn>
                <a:cxn ang="0">
                  <a:pos x="302" y="757"/>
                </a:cxn>
                <a:cxn ang="0">
                  <a:pos x="281" y="582"/>
                </a:cxn>
                <a:cxn ang="0">
                  <a:pos x="239" y="428"/>
                </a:cxn>
                <a:cxn ang="0">
                  <a:pos x="187" y="291"/>
                </a:cxn>
                <a:cxn ang="0">
                  <a:pos x="120" y="170"/>
                </a:cxn>
                <a:cxn ang="0">
                  <a:pos x="37" y="65"/>
                </a:cxn>
                <a:cxn ang="0">
                  <a:pos x="21" y="54"/>
                </a:cxn>
                <a:cxn ang="0">
                  <a:pos x="16" y="44"/>
                </a:cxn>
                <a:cxn ang="0">
                  <a:pos x="5" y="38"/>
                </a:cxn>
                <a:cxn ang="0">
                  <a:pos x="5" y="33"/>
                </a:cxn>
                <a:cxn ang="0">
                  <a:pos x="0" y="27"/>
                </a:cxn>
                <a:cxn ang="0">
                  <a:pos x="0" y="11"/>
                </a:cxn>
                <a:cxn ang="0">
                  <a:pos x="5" y="5"/>
                </a:cxn>
                <a:cxn ang="0">
                  <a:pos x="16" y="0"/>
                </a:cxn>
              </a:cxnLst>
              <a:rect l="0" t="0" r="r" b="b"/>
              <a:pathLst>
                <a:path w="416" h="1883">
                  <a:moveTo>
                    <a:pt x="16" y="0"/>
                  </a:moveTo>
                  <a:lnTo>
                    <a:pt x="21" y="0"/>
                  </a:lnTo>
                  <a:lnTo>
                    <a:pt x="37" y="5"/>
                  </a:lnTo>
                  <a:lnTo>
                    <a:pt x="63" y="27"/>
                  </a:lnTo>
                  <a:lnTo>
                    <a:pt x="104" y="65"/>
                  </a:lnTo>
                  <a:lnTo>
                    <a:pt x="146" y="115"/>
                  </a:lnTo>
                  <a:lnTo>
                    <a:pt x="198" y="181"/>
                  </a:lnTo>
                  <a:lnTo>
                    <a:pt x="250" y="258"/>
                  </a:lnTo>
                  <a:lnTo>
                    <a:pt x="296" y="351"/>
                  </a:lnTo>
                  <a:lnTo>
                    <a:pt x="359" y="510"/>
                  </a:lnTo>
                  <a:lnTo>
                    <a:pt x="395" y="670"/>
                  </a:lnTo>
                  <a:lnTo>
                    <a:pt x="411" y="812"/>
                  </a:lnTo>
                  <a:lnTo>
                    <a:pt x="416" y="939"/>
                  </a:lnTo>
                  <a:lnTo>
                    <a:pt x="416" y="944"/>
                  </a:lnTo>
                  <a:lnTo>
                    <a:pt x="411" y="1070"/>
                  </a:lnTo>
                  <a:lnTo>
                    <a:pt x="390" y="1208"/>
                  </a:lnTo>
                  <a:lnTo>
                    <a:pt x="359" y="1362"/>
                  </a:lnTo>
                  <a:lnTo>
                    <a:pt x="302" y="1515"/>
                  </a:lnTo>
                  <a:lnTo>
                    <a:pt x="255" y="1614"/>
                  </a:lnTo>
                  <a:lnTo>
                    <a:pt x="203" y="1697"/>
                  </a:lnTo>
                  <a:lnTo>
                    <a:pt x="151" y="1762"/>
                  </a:lnTo>
                  <a:lnTo>
                    <a:pt x="68" y="1850"/>
                  </a:lnTo>
                  <a:lnTo>
                    <a:pt x="37" y="1878"/>
                  </a:lnTo>
                  <a:lnTo>
                    <a:pt x="21" y="1883"/>
                  </a:lnTo>
                  <a:lnTo>
                    <a:pt x="11" y="1883"/>
                  </a:lnTo>
                  <a:lnTo>
                    <a:pt x="0" y="1872"/>
                  </a:lnTo>
                  <a:lnTo>
                    <a:pt x="0" y="1861"/>
                  </a:lnTo>
                  <a:lnTo>
                    <a:pt x="26" y="1834"/>
                  </a:lnTo>
                  <a:lnTo>
                    <a:pt x="125" y="1708"/>
                  </a:lnTo>
                  <a:lnTo>
                    <a:pt x="198" y="1570"/>
                  </a:lnTo>
                  <a:lnTo>
                    <a:pt x="250" y="1422"/>
                  </a:lnTo>
                  <a:lnTo>
                    <a:pt x="286" y="1268"/>
                  </a:lnTo>
                  <a:lnTo>
                    <a:pt x="307" y="1109"/>
                  </a:lnTo>
                  <a:lnTo>
                    <a:pt x="312" y="944"/>
                  </a:lnTo>
                  <a:lnTo>
                    <a:pt x="302" y="757"/>
                  </a:lnTo>
                  <a:lnTo>
                    <a:pt x="281" y="582"/>
                  </a:lnTo>
                  <a:lnTo>
                    <a:pt x="239" y="428"/>
                  </a:lnTo>
                  <a:lnTo>
                    <a:pt x="187" y="291"/>
                  </a:lnTo>
                  <a:lnTo>
                    <a:pt x="120" y="170"/>
                  </a:lnTo>
                  <a:lnTo>
                    <a:pt x="37" y="65"/>
                  </a:lnTo>
                  <a:lnTo>
                    <a:pt x="21" y="54"/>
                  </a:lnTo>
                  <a:lnTo>
                    <a:pt x="16" y="44"/>
                  </a:lnTo>
                  <a:lnTo>
                    <a:pt x="5" y="38"/>
                  </a:lnTo>
                  <a:lnTo>
                    <a:pt x="5" y="33"/>
                  </a:lnTo>
                  <a:lnTo>
                    <a:pt x="0" y="27"/>
                  </a:lnTo>
                  <a:lnTo>
                    <a:pt x="0" y="11"/>
                  </a:lnTo>
                  <a:lnTo>
                    <a:pt x="5" y="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120" name="Group 24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774304" y="5301207"/>
            <a:ext cx="2957936" cy="358140"/>
            <a:chOff x="2258" y="3429"/>
            <a:chExt cx="15998" cy="1937"/>
          </a:xfrm>
        </p:grpSpPr>
        <p:sp>
          <p:nvSpPr>
            <p:cNvPr id="4122" name="Freeform 26"/>
            <p:cNvSpPr>
              <a:spLocks/>
            </p:cNvSpPr>
            <p:nvPr/>
          </p:nvSpPr>
          <p:spPr bwMode="auto">
            <a:xfrm>
              <a:off x="2258" y="3561"/>
              <a:ext cx="975" cy="13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1" y="0"/>
                </a:cxn>
                <a:cxn ang="0">
                  <a:pos x="571" y="59"/>
                </a:cxn>
                <a:cxn ang="0">
                  <a:pos x="439" y="59"/>
                </a:cxn>
                <a:cxn ang="0">
                  <a:pos x="390" y="69"/>
                </a:cxn>
                <a:cxn ang="0">
                  <a:pos x="361" y="80"/>
                </a:cxn>
                <a:cxn ang="0">
                  <a:pos x="346" y="101"/>
                </a:cxn>
                <a:cxn ang="0">
                  <a:pos x="342" y="122"/>
                </a:cxn>
                <a:cxn ang="0">
                  <a:pos x="342" y="1223"/>
                </a:cxn>
                <a:cxn ang="0">
                  <a:pos x="356" y="1249"/>
                </a:cxn>
                <a:cxn ang="0">
                  <a:pos x="381" y="1260"/>
                </a:cxn>
                <a:cxn ang="0">
                  <a:pos x="429" y="1265"/>
                </a:cxn>
                <a:cxn ang="0">
                  <a:pos x="575" y="1265"/>
                </a:cxn>
                <a:cxn ang="0">
                  <a:pos x="668" y="1255"/>
                </a:cxn>
                <a:cxn ang="0">
                  <a:pos x="746" y="1234"/>
                </a:cxn>
                <a:cxn ang="0">
                  <a:pos x="800" y="1197"/>
                </a:cxn>
                <a:cxn ang="0">
                  <a:pos x="843" y="1149"/>
                </a:cxn>
                <a:cxn ang="0">
                  <a:pos x="878" y="1091"/>
                </a:cxn>
                <a:cxn ang="0">
                  <a:pos x="902" y="1027"/>
                </a:cxn>
                <a:cxn ang="0">
                  <a:pos x="917" y="958"/>
                </a:cxn>
                <a:cxn ang="0">
                  <a:pos x="926" y="895"/>
                </a:cxn>
                <a:cxn ang="0">
                  <a:pos x="931" y="826"/>
                </a:cxn>
                <a:cxn ang="0">
                  <a:pos x="975" y="826"/>
                </a:cxn>
                <a:cxn ang="0">
                  <a:pos x="926" y="1318"/>
                </a:cxn>
                <a:cxn ang="0">
                  <a:pos x="0" y="1318"/>
                </a:cxn>
                <a:cxn ang="0">
                  <a:pos x="0" y="1260"/>
                </a:cxn>
                <a:cxn ang="0">
                  <a:pos x="44" y="1260"/>
                </a:cxn>
                <a:cxn ang="0">
                  <a:pos x="113" y="1255"/>
                </a:cxn>
                <a:cxn ang="0">
                  <a:pos x="152" y="1249"/>
                </a:cxn>
                <a:cxn ang="0">
                  <a:pos x="176" y="1234"/>
                </a:cxn>
                <a:cxn ang="0">
                  <a:pos x="186" y="1207"/>
                </a:cxn>
                <a:cxn ang="0">
                  <a:pos x="186" y="111"/>
                </a:cxn>
                <a:cxn ang="0">
                  <a:pos x="176" y="85"/>
                </a:cxn>
                <a:cxn ang="0">
                  <a:pos x="152" y="69"/>
                </a:cxn>
                <a:cxn ang="0">
                  <a:pos x="113" y="64"/>
                </a:cxn>
                <a:cxn ang="0">
                  <a:pos x="44" y="59"/>
                </a:cxn>
                <a:cxn ang="0">
                  <a:pos x="0" y="59"/>
                </a:cxn>
                <a:cxn ang="0">
                  <a:pos x="0" y="0"/>
                </a:cxn>
              </a:cxnLst>
              <a:rect l="0" t="0" r="r" b="b"/>
              <a:pathLst>
                <a:path w="975" h="1318">
                  <a:moveTo>
                    <a:pt x="0" y="0"/>
                  </a:moveTo>
                  <a:lnTo>
                    <a:pt x="571" y="0"/>
                  </a:lnTo>
                  <a:lnTo>
                    <a:pt x="571" y="59"/>
                  </a:lnTo>
                  <a:lnTo>
                    <a:pt x="439" y="59"/>
                  </a:lnTo>
                  <a:lnTo>
                    <a:pt x="390" y="69"/>
                  </a:lnTo>
                  <a:lnTo>
                    <a:pt x="361" y="80"/>
                  </a:lnTo>
                  <a:lnTo>
                    <a:pt x="346" y="101"/>
                  </a:lnTo>
                  <a:lnTo>
                    <a:pt x="342" y="122"/>
                  </a:lnTo>
                  <a:lnTo>
                    <a:pt x="342" y="1223"/>
                  </a:lnTo>
                  <a:lnTo>
                    <a:pt x="356" y="1249"/>
                  </a:lnTo>
                  <a:lnTo>
                    <a:pt x="381" y="1260"/>
                  </a:lnTo>
                  <a:lnTo>
                    <a:pt x="429" y="1265"/>
                  </a:lnTo>
                  <a:lnTo>
                    <a:pt x="575" y="1265"/>
                  </a:lnTo>
                  <a:lnTo>
                    <a:pt x="668" y="1255"/>
                  </a:lnTo>
                  <a:lnTo>
                    <a:pt x="746" y="1234"/>
                  </a:lnTo>
                  <a:lnTo>
                    <a:pt x="800" y="1197"/>
                  </a:lnTo>
                  <a:lnTo>
                    <a:pt x="843" y="1149"/>
                  </a:lnTo>
                  <a:lnTo>
                    <a:pt x="878" y="1091"/>
                  </a:lnTo>
                  <a:lnTo>
                    <a:pt x="902" y="1027"/>
                  </a:lnTo>
                  <a:lnTo>
                    <a:pt x="917" y="958"/>
                  </a:lnTo>
                  <a:lnTo>
                    <a:pt x="926" y="895"/>
                  </a:lnTo>
                  <a:lnTo>
                    <a:pt x="931" y="826"/>
                  </a:lnTo>
                  <a:lnTo>
                    <a:pt x="975" y="826"/>
                  </a:lnTo>
                  <a:lnTo>
                    <a:pt x="926" y="1318"/>
                  </a:lnTo>
                  <a:lnTo>
                    <a:pt x="0" y="1318"/>
                  </a:lnTo>
                  <a:lnTo>
                    <a:pt x="0" y="1260"/>
                  </a:lnTo>
                  <a:lnTo>
                    <a:pt x="44" y="1260"/>
                  </a:lnTo>
                  <a:lnTo>
                    <a:pt x="113" y="1255"/>
                  </a:lnTo>
                  <a:lnTo>
                    <a:pt x="152" y="1249"/>
                  </a:lnTo>
                  <a:lnTo>
                    <a:pt x="176" y="1234"/>
                  </a:lnTo>
                  <a:lnTo>
                    <a:pt x="186" y="1207"/>
                  </a:lnTo>
                  <a:lnTo>
                    <a:pt x="186" y="111"/>
                  </a:lnTo>
                  <a:lnTo>
                    <a:pt x="176" y="85"/>
                  </a:lnTo>
                  <a:lnTo>
                    <a:pt x="152" y="69"/>
                  </a:lnTo>
                  <a:lnTo>
                    <a:pt x="113" y="64"/>
                  </a:lnTo>
                  <a:lnTo>
                    <a:pt x="44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23" name="Freeform 27"/>
            <p:cNvSpPr>
              <a:spLocks noEditPoints="1"/>
            </p:cNvSpPr>
            <p:nvPr/>
          </p:nvSpPr>
          <p:spPr bwMode="auto">
            <a:xfrm>
              <a:off x="3316" y="4016"/>
              <a:ext cx="789" cy="890"/>
            </a:xfrm>
            <a:custGeom>
              <a:avLst/>
              <a:gdLst/>
              <a:ahLst/>
              <a:cxnLst>
                <a:cxn ang="0">
                  <a:pos x="395" y="53"/>
                </a:cxn>
                <a:cxn ang="0">
                  <a:pos x="341" y="59"/>
                </a:cxn>
                <a:cxn ang="0">
                  <a:pos x="282" y="85"/>
                </a:cxn>
                <a:cxn ang="0">
                  <a:pos x="234" y="122"/>
                </a:cxn>
                <a:cxn ang="0">
                  <a:pos x="190" y="180"/>
                </a:cxn>
                <a:cxn ang="0">
                  <a:pos x="166" y="249"/>
                </a:cxn>
                <a:cxn ang="0">
                  <a:pos x="151" y="318"/>
                </a:cxn>
                <a:cxn ang="0">
                  <a:pos x="146" y="382"/>
                </a:cxn>
                <a:cxn ang="0">
                  <a:pos x="146" y="503"/>
                </a:cxn>
                <a:cxn ang="0">
                  <a:pos x="151" y="572"/>
                </a:cxn>
                <a:cxn ang="0">
                  <a:pos x="166" y="646"/>
                </a:cxn>
                <a:cxn ang="0">
                  <a:pos x="190" y="715"/>
                </a:cxn>
                <a:cxn ang="0">
                  <a:pos x="234" y="773"/>
                </a:cxn>
                <a:cxn ang="0">
                  <a:pos x="282" y="810"/>
                </a:cxn>
                <a:cxn ang="0">
                  <a:pos x="336" y="837"/>
                </a:cxn>
                <a:cxn ang="0">
                  <a:pos x="395" y="842"/>
                </a:cxn>
                <a:cxn ang="0">
                  <a:pos x="399" y="853"/>
                </a:cxn>
                <a:cxn ang="0">
                  <a:pos x="463" y="842"/>
                </a:cxn>
                <a:cxn ang="0">
                  <a:pos x="521" y="816"/>
                </a:cxn>
                <a:cxn ang="0">
                  <a:pos x="570" y="768"/>
                </a:cxn>
                <a:cxn ang="0">
                  <a:pos x="604" y="710"/>
                </a:cxn>
                <a:cxn ang="0">
                  <a:pos x="628" y="641"/>
                </a:cxn>
                <a:cxn ang="0">
                  <a:pos x="638" y="572"/>
                </a:cxn>
                <a:cxn ang="0">
                  <a:pos x="643" y="509"/>
                </a:cxn>
                <a:cxn ang="0">
                  <a:pos x="643" y="382"/>
                </a:cxn>
                <a:cxn ang="0">
                  <a:pos x="638" y="318"/>
                </a:cxn>
                <a:cxn ang="0">
                  <a:pos x="624" y="249"/>
                </a:cxn>
                <a:cxn ang="0">
                  <a:pos x="594" y="180"/>
                </a:cxn>
                <a:cxn ang="0">
                  <a:pos x="555" y="122"/>
                </a:cxn>
                <a:cxn ang="0">
                  <a:pos x="507" y="85"/>
                </a:cxn>
                <a:cxn ang="0">
                  <a:pos x="453" y="59"/>
                </a:cxn>
                <a:cxn ang="0">
                  <a:pos x="395" y="53"/>
                </a:cxn>
                <a:cxn ang="0">
                  <a:pos x="395" y="0"/>
                </a:cxn>
                <a:cxn ang="0">
                  <a:pos x="497" y="16"/>
                </a:cxn>
                <a:cxn ang="0">
                  <a:pos x="594" y="64"/>
                </a:cxn>
                <a:cxn ang="0">
                  <a:pos x="672" y="133"/>
                </a:cxn>
                <a:cxn ang="0">
                  <a:pos x="736" y="228"/>
                </a:cxn>
                <a:cxn ang="0">
                  <a:pos x="775" y="334"/>
                </a:cxn>
                <a:cxn ang="0">
                  <a:pos x="789" y="456"/>
                </a:cxn>
                <a:cxn ang="0">
                  <a:pos x="775" y="572"/>
                </a:cxn>
                <a:cxn ang="0">
                  <a:pos x="736" y="678"/>
                </a:cxn>
                <a:cxn ang="0">
                  <a:pos x="672" y="763"/>
                </a:cxn>
                <a:cxn ang="0">
                  <a:pos x="594" y="831"/>
                </a:cxn>
                <a:cxn ang="0">
                  <a:pos x="497" y="874"/>
                </a:cxn>
                <a:cxn ang="0">
                  <a:pos x="395" y="890"/>
                </a:cxn>
                <a:cxn ang="0">
                  <a:pos x="307" y="879"/>
                </a:cxn>
                <a:cxn ang="0">
                  <a:pos x="224" y="847"/>
                </a:cxn>
                <a:cxn ang="0">
                  <a:pos x="151" y="800"/>
                </a:cxn>
                <a:cxn ang="0">
                  <a:pos x="88" y="731"/>
                </a:cxn>
                <a:cxn ang="0">
                  <a:pos x="44" y="652"/>
                </a:cxn>
                <a:cxn ang="0">
                  <a:pos x="10" y="556"/>
                </a:cxn>
                <a:cxn ang="0">
                  <a:pos x="0" y="456"/>
                </a:cxn>
                <a:cxn ang="0">
                  <a:pos x="10" y="355"/>
                </a:cxn>
                <a:cxn ang="0">
                  <a:pos x="39" y="260"/>
                </a:cxn>
                <a:cxn ang="0">
                  <a:pos x="83" y="175"/>
                </a:cxn>
                <a:cxn ang="0">
                  <a:pos x="146" y="101"/>
                </a:cxn>
                <a:cxn ang="0">
                  <a:pos x="219" y="48"/>
                </a:cxn>
                <a:cxn ang="0">
                  <a:pos x="302" y="11"/>
                </a:cxn>
                <a:cxn ang="0">
                  <a:pos x="395" y="0"/>
                </a:cxn>
              </a:cxnLst>
              <a:rect l="0" t="0" r="r" b="b"/>
              <a:pathLst>
                <a:path w="789" h="890">
                  <a:moveTo>
                    <a:pt x="395" y="53"/>
                  </a:moveTo>
                  <a:lnTo>
                    <a:pt x="341" y="59"/>
                  </a:lnTo>
                  <a:lnTo>
                    <a:pt x="282" y="85"/>
                  </a:lnTo>
                  <a:lnTo>
                    <a:pt x="234" y="122"/>
                  </a:lnTo>
                  <a:lnTo>
                    <a:pt x="190" y="180"/>
                  </a:lnTo>
                  <a:lnTo>
                    <a:pt x="166" y="249"/>
                  </a:lnTo>
                  <a:lnTo>
                    <a:pt x="151" y="318"/>
                  </a:lnTo>
                  <a:lnTo>
                    <a:pt x="146" y="382"/>
                  </a:lnTo>
                  <a:lnTo>
                    <a:pt x="146" y="503"/>
                  </a:lnTo>
                  <a:lnTo>
                    <a:pt x="151" y="572"/>
                  </a:lnTo>
                  <a:lnTo>
                    <a:pt x="166" y="646"/>
                  </a:lnTo>
                  <a:lnTo>
                    <a:pt x="190" y="715"/>
                  </a:lnTo>
                  <a:lnTo>
                    <a:pt x="234" y="773"/>
                  </a:lnTo>
                  <a:lnTo>
                    <a:pt x="282" y="810"/>
                  </a:lnTo>
                  <a:lnTo>
                    <a:pt x="336" y="837"/>
                  </a:lnTo>
                  <a:lnTo>
                    <a:pt x="395" y="842"/>
                  </a:lnTo>
                  <a:lnTo>
                    <a:pt x="399" y="853"/>
                  </a:lnTo>
                  <a:lnTo>
                    <a:pt x="463" y="842"/>
                  </a:lnTo>
                  <a:lnTo>
                    <a:pt x="521" y="816"/>
                  </a:lnTo>
                  <a:lnTo>
                    <a:pt x="570" y="768"/>
                  </a:lnTo>
                  <a:lnTo>
                    <a:pt x="604" y="710"/>
                  </a:lnTo>
                  <a:lnTo>
                    <a:pt x="628" y="641"/>
                  </a:lnTo>
                  <a:lnTo>
                    <a:pt x="638" y="572"/>
                  </a:lnTo>
                  <a:lnTo>
                    <a:pt x="643" y="509"/>
                  </a:lnTo>
                  <a:lnTo>
                    <a:pt x="643" y="382"/>
                  </a:lnTo>
                  <a:lnTo>
                    <a:pt x="638" y="318"/>
                  </a:lnTo>
                  <a:lnTo>
                    <a:pt x="624" y="249"/>
                  </a:lnTo>
                  <a:lnTo>
                    <a:pt x="594" y="180"/>
                  </a:lnTo>
                  <a:lnTo>
                    <a:pt x="555" y="122"/>
                  </a:lnTo>
                  <a:lnTo>
                    <a:pt x="507" y="85"/>
                  </a:lnTo>
                  <a:lnTo>
                    <a:pt x="453" y="59"/>
                  </a:lnTo>
                  <a:lnTo>
                    <a:pt x="395" y="53"/>
                  </a:lnTo>
                  <a:close/>
                  <a:moveTo>
                    <a:pt x="395" y="0"/>
                  </a:moveTo>
                  <a:lnTo>
                    <a:pt x="497" y="16"/>
                  </a:lnTo>
                  <a:lnTo>
                    <a:pt x="594" y="64"/>
                  </a:lnTo>
                  <a:lnTo>
                    <a:pt x="672" y="133"/>
                  </a:lnTo>
                  <a:lnTo>
                    <a:pt x="736" y="228"/>
                  </a:lnTo>
                  <a:lnTo>
                    <a:pt x="775" y="334"/>
                  </a:lnTo>
                  <a:lnTo>
                    <a:pt x="789" y="456"/>
                  </a:lnTo>
                  <a:lnTo>
                    <a:pt x="775" y="572"/>
                  </a:lnTo>
                  <a:lnTo>
                    <a:pt x="736" y="678"/>
                  </a:lnTo>
                  <a:lnTo>
                    <a:pt x="672" y="763"/>
                  </a:lnTo>
                  <a:lnTo>
                    <a:pt x="594" y="831"/>
                  </a:lnTo>
                  <a:lnTo>
                    <a:pt x="497" y="874"/>
                  </a:lnTo>
                  <a:lnTo>
                    <a:pt x="395" y="890"/>
                  </a:lnTo>
                  <a:lnTo>
                    <a:pt x="307" y="879"/>
                  </a:lnTo>
                  <a:lnTo>
                    <a:pt x="224" y="847"/>
                  </a:lnTo>
                  <a:lnTo>
                    <a:pt x="151" y="800"/>
                  </a:lnTo>
                  <a:lnTo>
                    <a:pt x="88" y="731"/>
                  </a:lnTo>
                  <a:lnTo>
                    <a:pt x="44" y="652"/>
                  </a:lnTo>
                  <a:lnTo>
                    <a:pt x="10" y="556"/>
                  </a:lnTo>
                  <a:lnTo>
                    <a:pt x="0" y="456"/>
                  </a:lnTo>
                  <a:lnTo>
                    <a:pt x="10" y="355"/>
                  </a:lnTo>
                  <a:lnTo>
                    <a:pt x="39" y="260"/>
                  </a:lnTo>
                  <a:lnTo>
                    <a:pt x="83" y="175"/>
                  </a:lnTo>
                  <a:lnTo>
                    <a:pt x="146" y="101"/>
                  </a:lnTo>
                  <a:lnTo>
                    <a:pt x="219" y="48"/>
                  </a:lnTo>
                  <a:lnTo>
                    <a:pt x="302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auto">
            <a:xfrm>
              <a:off x="4188" y="4054"/>
              <a:ext cx="1223" cy="857"/>
            </a:xfrm>
            <a:custGeom>
              <a:avLst/>
              <a:gdLst/>
              <a:ahLst/>
              <a:cxnLst>
                <a:cxn ang="0">
                  <a:pos x="361" y="0"/>
                </a:cxn>
                <a:cxn ang="0">
                  <a:pos x="336" y="58"/>
                </a:cxn>
                <a:cxn ang="0">
                  <a:pos x="283" y="68"/>
                </a:cxn>
                <a:cxn ang="0">
                  <a:pos x="258" y="111"/>
                </a:cxn>
                <a:cxn ang="0">
                  <a:pos x="263" y="132"/>
                </a:cxn>
                <a:cxn ang="0">
                  <a:pos x="439" y="666"/>
                </a:cxn>
                <a:cxn ang="0">
                  <a:pos x="575" y="153"/>
                </a:cxn>
                <a:cxn ang="0">
                  <a:pos x="551" y="90"/>
                </a:cxn>
                <a:cxn ang="0">
                  <a:pos x="492" y="63"/>
                </a:cxn>
                <a:cxn ang="0">
                  <a:pos x="439" y="5"/>
                </a:cxn>
                <a:cxn ang="0">
                  <a:pos x="780" y="63"/>
                </a:cxn>
                <a:cxn ang="0">
                  <a:pos x="697" y="74"/>
                </a:cxn>
                <a:cxn ang="0">
                  <a:pos x="672" y="116"/>
                </a:cxn>
                <a:cxn ang="0">
                  <a:pos x="677" y="132"/>
                </a:cxn>
                <a:cxn ang="0">
                  <a:pos x="682" y="153"/>
                </a:cxn>
                <a:cxn ang="0">
                  <a:pos x="1018" y="195"/>
                </a:cxn>
                <a:cxn ang="0">
                  <a:pos x="1028" y="174"/>
                </a:cxn>
                <a:cxn ang="0">
                  <a:pos x="1023" y="116"/>
                </a:cxn>
                <a:cxn ang="0">
                  <a:pos x="970" y="68"/>
                </a:cxn>
                <a:cxn ang="0">
                  <a:pos x="926" y="5"/>
                </a:cxn>
                <a:cxn ang="0">
                  <a:pos x="1223" y="63"/>
                </a:cxn>
                <a:cxn ang="0">
                  <a:pos x="1135" y="90"/>
                </a:cxn>
                <a:cxn ang="0">
                  <a:pos x="1072" y="185"/>
                </a:cxn>
                <a:cxn ang="0">
                  <a:pos x="853" y="831"/>
                </a:cxn>
                <a:cxn ang="0">
                  <a:pos x="838" y="857"/>
                </a:cxn>
                <a:cxn ang="0">
                  <a:pos x="804" y="852"/>
                </a:cxn>
                <a:cxn ang="0">
                  <a:pos x="609" y="269"/>
                </a:cxn>
                <a:cxn ang="0">
                  <a:pos x="424" y="831"/>
                </a:cxn>
                <a:cxn ang="0">
                  <a:pos x="414" y="846"/>
                </a:cxn>
                <a:cxn ang="0">
                  <a:pos x="380" y="852"/>
                </a:cxn>
                <a:cxn ang="0">
                  <a:pos x="361" y="825"/>
                </a:cxn>
                <a:cxn ang="0">
                  <a:pos x="132" y="127"/>
                </a:cxn>
                <a:cxn ang="0">
                  <a:pos x="93" y="68"/>
                </a:cxn>
                <a:cxn ang="0">
                  <a:pos x="0" y="58"/>
                </a:cxn>
              </a:cxnLst>
              <a:rect l="0" t="0" r="r" b="b"/>
              <a:pathLst>
                <a:path w="1223" h="857">
                  <a:moveTo>
                    <a:pt x="0" y="0"/>
                  </a:moveTo>
                  <a:lnTo>
                    <a:pt x="361" y="0"/>
                  </a:lnTo>
                  <a:lnTo>
                    <a:pt x="361" y="58"/>
                  </a:lnTo>
                  <a:lnTo>
                    <a:pt x="336" y="58"/>
                  </a:lnTo>
                  <a:lnTo>
                    <a:pt x="312" y="63"/>
                  </a:lnTo>
                  <a:lnTo>
                    <a:pt x="283" y="68"/>
                  </a:lnTo>
                  <a:lnTo>
                    <a:pt x="268" y="84"/>
                  </a:lnTo>
                  <a:lnTo>
                    <a:pt x="258" y="111"/>
                  </a:lnTo>
                  <a:lnTo>
                    <a:pt x="258" y="127"/>
                  </a:lnTo>
                  <a:lnTo>
                    <a:pt x="263" y="132"/>
                  </a:lnTo>
                  <a:lnTo>
                    <a:pt x="268" y="148"/>
                  </a:lnTo>
                  <a:lnTo>
                    <a:pt x="439" y="666"/>
                  </a:lnTo>
                  <a:lnTo>
                    <a:pt x="590" y="195"/>
                  </a:lnTo>
                  <a:lnTo>
                    <a:pt x="575" y="153"/>
                  </a:lnTo>
                  <a:lnTo>
                    <a:pt x="565" y="116"/>
                  </a:lnTo>
                  <a:lnTo>
                    <a:pt x="551" y="90"/>
                  </a:lnTo>
                  <a:lnTo>
                    <a:pt x="526" y="74"/>
                  </a:lnTo>
                  <a:lnTo>
                    <a:pt x="492" y="63"/>
                  </a:lnTo>
                  <a:lnTo>
                    <a:pt x="439" y="63"/>
                  </a:lnTo>
                  <a:lnTo>
                    <a:pt x="439" y="5"/>
                  </a:lnTo>
                  <a:lnTo>
                    <a:pt x="780" y="5"/>
                  </a:lnTo>
                  <a:lnTo>
                    <a:pt x="780" y="63"/>
                  </a:lnTo>
                  <a:lnTo>
                    <a:pt x="755" y="63"/>
                  </a:lnTo>
                  <a:lnTo>
                    <a:pt x="697" y="74"/>
                  </a:lnTo>
                  <a:lnTo>
                    <a:pt x="682" y="90"/>
                  </a:lnTo>
                  <a:lnTo>
                    <a:pt x="672" y="116"/>
                  </a:lnTo>
                  <a:lnTo>
                    <a:pt x="672" y="121"/>
                  </a:lnTo>
                  <a:lnTo>
                    <a:pt x="677" y="132"/>
                  </a:lnTo>
                  <a:lnTo>
                    <a:pt x="677" y="137"/>
                  </a:lnTo>
                  <a:lnTo>
                    <a:pt x="682" y="153"/>
                  </a:lnTo>
                  <a:lnTo>
                    <a:pt x="858" y="693"/>
                  </a:lnTo>
                  <a:lnTo>
                    <a:pt x="1018" y="195"/>
                  </a:lnTo>
                  <a:lnTo>
                    <a:pt x="1023" y="180"/>
                  </a:lnTo>
                  <a:lnTo>
                    <a:pt x="1028" y="174"/>
                  </a:lnTo>
                  <a:lnTo>
                    <a:pt x="1028" y="153"/>
                  </a:lnTo>
                  <a:lnTo>
                    <a:pt x="1023" y="116"/>
                  </a:lnTo>
                  <a:lnTo>
                    <a:pt x="999" y="90"/>
                  </a:lnTo>
                  <a:lnTo>
                    <a:pt x="970" y="68"/>
                  </a:lnTo>
                  <a:lnTo>
                    <a:pt x="926" y="63"/>
                  </a:lnTo>
                  <a:lnTo>
                    <a:pt x="926" y="5"/>
                  </a:lnTo>
                  <a:lnTo>
                    <a:pt x="1223" y="5"/>
                  </a:lnTo>
                  <a:lnTo>
                    <a:pt x="1223" y="63"/>
                  </a:lnTo>
                  <a:lnTo>
                    <a:pt x="1179" y="68"/>
                  </a:lnTo>
                  <a:lnTo>
                    <a:pt x="1135" y="90"/>
                  </a:lnTo>
                  <a:lnTo>
                    <a:pt x="1101" y="127"/>
                  </a:lnTo>
                  <a:lnTo>
                    <a:pt x="1072" y="185"/>
                  </a:lnTo>
                  <a:lnTo>
                    <a:pt x="858" y="820"/>
                  </a:lnTo>
                  <a:lnTo>
                    <a:pt x="853" y="831"/>
                  </a:lnTo>
                  <a:lnTo>
                    <a:pt x="853" y="841"/>
                  </a:lnTo>
                  <a:lnTo>
                    <a:pt x="838" y="857"/>
                  </a:lnTo>
                  <a:lnTo>
                    <a:pt x="814" y="857"/>
                  </a:lnTo>
                  <a:lnTo>
                    <a:pt x="804" y="852"/>
                  </a:lnTo>
                  <a:lnTo>
                    <a:pt x="789" y="820"/>
                  </a:lnTo>
                  <a:lnTo>
                    <a:pt x="609" y="269"/>
                  </a:lnTo>
                  <a:lnTo>
                    <a:pt x="429" y="815"/>
                  </a:lnTo>
                  <a:lnTo>
                    <a:pt x="424" y="831"/>
                  </a:lnTo>
                  <a:lnTo>
                    <a:pt x="419" y="841"/>
                  </a:lnTo>
                  <a:lnTo>
                    <a:pt x="414" y="846"/>
                  </a:lnTo>
                  <a:lnTo>
                    <a:pt x="404" y="852"/>
                  </a:lnTo>
                  <a:lnTo>
                    <a:pt x="380" y="852"/>
                  </a:lnTo>
                  <a:lnTo>
                    <a:pt x="366" y="836"/>
                  </a:lnTo>
                  <a:lnTo>
                    <a:pt x="361" y="825"/>
                  </a:lnTo>
                  <a:lnTo>
                    <a:pt x="356" y="809"/>
                  </a:lnTo>
                  <a:lnTo>
                    <a:pt x="132" y="127"/>
                  </a:lnTo>
                  <a:lnTo>
                    <a:pt x="117" y="90"/>
                  </a:lnTo>
                  <a:lnTo>
                    <a:pt x="93" y="68"/>
                  </a:lnTo>
                  <a:lnTo>
                    <a:pt x="54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25" name="Freeform 29"/>
            <p:cNvSpPr>
              <a:spLocks noEditPoints="1"/>
            </p:cNvSpPr>
            <p:nvPr/>
          </p:nvSpPr>
          <p:spPr bwMode="auto">
            <a:xfrm>
              <a:off x="5465" y="4016"/>
              <a:ext cx="692" cy="884"/>
            </a:xfrm>
            <a:custGeom>
              <a:avLst/>
              <a:gdLst/>
              <a:ahLst/>
              <a:cxnLst>
                <a:cxn ang="0">
                  <a:pos x="307" y="59"/>
                </a:cxn>
                <a:cxn ang="0">
                  <a:pos x="238" y="106"/>
                </a:cxn>
                <a:cxn ang="0">
                  <a:pos x="175" y="207"/>
                </a:cxn>
                <a:cxn ang="0">
                  <a:pos x="146" y="382"/>
                </a:cxn>
                <a:cxn ang="0">
                  <a:pos x="565" y="345"/>
                </a:cxn>
                <a:cxn ang="0">
                  <a:pos x="550" y="244"/>
                </a:cxn>
                <a:cxn ang="0">
                  <a:pos x="511" y="133"/>
                </a:cxn>
                <a:cxn ang="0">
                  <a:pos x="429" y="59"/>
                </a:cxn>
                <a:cxn ang="0">
                  <a:pos x="341" y="48"/>
                </a:cxn>
                <a:cxn ang="0">
                  <a:pos x="458" y="11"/>
                </a:cxn>
                <a:cxn ang="0">
                  <a:pos x="584" y="90"/>
                </a:cxn>
                <a:cxn ang="0">
                  <a:pos x="662" y="223"/>
                </a:cxn>
                <a:cxn ang="0">
                  <a:pos x="687" y="382"/>
                </a:cxn>
                <a:cxn ang="0">
                  <a:pos x="682" y="413"/>
                </a:cxn>
                <a:cxn ang="0">
                  <a:pos x="151" y="424"/>
                </a:cxn>
                <a:cxn ang="0">
                  <a:pos x="146" y="424"/>
                </a:cxn>
                <a:cxn ang="0">
                  <a:pos x="151" y="482"/>
                </a:cxn>
                <a:cxn ang="0">
                  <a:pos x="175" y="636"/>
                </a:cxn>
                <a:cxn ang="0">
                  <a:pos x="238" y="757"/>
                </a:cxn>
                <a:cxn ang="0">
                  <a:pos x="341" y="826"/>
                </a:cxn>
                <a:cxn ang="0">
                  <a:pos x="419" y="837"/>
                </a:cxn>
                <a:cxn ang="0">
                  <a:pos x="482" y="821"/>
                </a:cxn>
                <a:cxn ang="0">
                  <a:pos x="570" y="763"/>
                </a:cxn>
                <a:cxn ang="0">
                  <a:pos x="653" y="614"/>
                </a:cxn>
                <a:cxn ang="0">
                  <a:pos x="682" y="609"/>
                </a:cxn>
                <a:cxn ang="0">
                  <a:pos x="692" y="630"/>
                </a:cxn>
                <a:cxn ang="0">
                  <a:pos x="677" y="683"/>
                </a:cxn>
                <a:cxn ang="0">
                  <a:pos x="623" y="773"/>
                </a:cxn>
                <a:cxn ang="0">
                  <a:pos x="536" y="847"/>
                </a:cxn>
                <a:cxn ang="0">
                  <a:pos x="394" y="884"/>
                </a:cxn>
                <a:cxn ang="0">
                  <a:pos x="224" y="842"/>
                </a:cxn>
                <a:cxn ang="0">
                  <a:pos x="87" y="726"/>
                </a:cxn>
                <a:cxn ang="0">
                  <a:pos x="9" y="546"/>
                </a:cxn>
                <a:cxn ang="0">
                  <a:pos x="14" y="323"/>
                </a:cxn>
                <a:cxn ang="0">
                  <a:pos x="107" y="133"/>
                </a:cxn>
                <a:cxn ang="0">
                  <a:pos x="273" y="16"/>
                </a:cxn>
              </a:cxnLst>
              <a:rect l="0" t="0" r="r" b="b"/>
              <a:pathLst>
                <a:path w="692" h="884">
                  <a:moveTo>
                    <a:pt x="341" y="48"/>
                  </a:moveTo>
                  <a:lnTo>
                    <a:pt x="307" y="59"/>
                  </a:lnTo>
                  <a:lnTo>
                    <a:pt x="273" y="80"/>
                  </a:lnTo>
                  <a:lnTo>
                    <a:pt x="238" y="106"/>
                  </a:lnTo>
                  <a:lnTo>
                    <a:pt x="204" y="149"/>
                  </a:lnTo>
                  <a:lnTo>
                    <a:pt x="175" y="207"/>
                  </a:lnTo>
                  <a:lnTo>
                    <a:pt x="156" y="286"/>
                  </a:lnTo>
                  <a:lnTo>
                    <a:pt x="146" y="382"/>
                  </a:lnTo>
                  <a:lnTo>
                    <a:pt x="565" y="382"/>
                  </a:lnTo>
                  <a:lnTo>
                    <a:pt x="565" y="345"/>
                  </a:lnTo>
                  <a:lnTo>
                    <a:pt x="560" y="297"/>
                  </a:lnTo>
                  <a:lnTo>
                    <a:pt x="550" y="244"/>
                  </a:lnTo>
                  <a:lnTo>
                    <a:pt x="536" y="186"/>
                  </a:lnTo>
                  <a:lnTo>
                    <a:pt x="511" y="133"/>
                  </a:lnTo>
                  <a:lnTo>
                    <a:pt x="472" y="90"/>
                  </a:lnTo>
                  <a:lnTo>
                    <a:pt x="429" y="59"/>
                  </a:lnTo>
                  <a:lnTo>
                    <a:pt x="365" y="48"/>
                  </a:lnTo>
                  <a:lnTo>
                    <a:pt x="341" y="48"/>
                  </a:lnTo>
                  <a:close/>
                  <a:moveTo>
                    <a:pt x="370" y="0"/>
                  </a:moveTo>
                  <a:lnTo>
                    <a:pt x="458" y="11"/>
                  </a:lnTo>
                  <a:lnTo>
                    <a:pt x="531" y="43"/>
                  </a:lnTo>
                  <a:lnTo>
                    <a:pt x="584" y="90"/>
                  </a:lnTo>
                  <a:lnTo>
                    <a:pt x="633" y="154"/>
                  </a:lnTo>
                  <a:lnTo>
                    <a:pt x="662" y="223"/>
                  </a:lnTo>
                  <a:lnTo>
                    <a:pt x="682" y="302"/>
                  </a:lnTo>
                  <a:lnTo>
                    <a:pt x="687" y="382"/>
                  </a:lnTo>
                  <a:lnTo>
                    <a:pt x="687" y="397"/>
                  </a:lnTo>
                  <a:lnTo>
                    <a:pt x="682" y="413"/>
                  </a:lnTo>
                  <a:lnTo>
                    <a:pt x="672" y="424"/>
                  </a:lnTo>
                  <a:lnTo>
                    <a:pt x="151" y="424"/>
                  </a:lnTo>
                  <a:lnTo>
                    <a:pt x="151" y="419"/>
                  </a:lnTo>
                  <a:lnTo>
                    <a:pt x="146" y="424"/>
                  </a:lnTo>
                  <a:lnTo>
                    <a:pt x="151" y="424"/>
                  </a:lnTo>
                  <a:lnTo>
                    <a:pt x="151" y="482"/>
                  </a:lnTo>
                  <a:lnTo>
                    <a:pt x="156" y="556"/>
                  </a:lnTo>
                  <a:lnTo>
                    <a:pt x="175" y="636"/>
                  </a:lnTo>
                  <a:lnTo>
                    <a:pt x="204" y="710"/>
                  </a:lnTo>
                  <a:lnTo>
                    <a:pt x="238" y="757"/>
                  </a:lnTo>
                  <a:lnTo>
                    <a:pt x="287" y="800"/>
                  </a:lnTo>
                  <a:lnTo>
                    <a:pt x="341" y="826"/>
                  </a:lnTo>
                  <a:lnTo>
                    <a:pt x="404" y="837"/>
                  </a:lnTo>
                  <a:lnTo>
                    <a:pt x="419" y="837"/>
                  </a:lnTo>
                  <a:lnTo>
                    <a:pt x="448" y="831"/>
                  </a:lnTo>
                  <a:lnTo>
                    <a:pt x="482" y="821"/>
                  </a:lnTo>
                  <a:lnTo>
                    <a:pt x="526" y="800"/>
                  </a:lnTo>
                  <a:lnTo>
                    <a:pt x="570" y="763"/>
                  </a:lnTo>
                  <a:lnTo>
                    <a:pt x="609" y="710"/>
                  </a:lnTo>
                  <a:lnTo>
                    <a:pt x="653" y="614"/>
                  </a:lnTo>
                  <a:lnTo>
                    <a:pt x="658" y="609"/>
                  </a:lnTo>
                  <a:lnTo>
                    <a:pt x="682" y="609"/>
                  </a:lnTo>
                  <a:lnTo>
                    <a:pt x="692" y="620"/>
                  </a:lnTo>
                  <a:lnTo>
                    <a:pt x="692" y="630"/>
                  </a:lnTo>
                  <a:lnTo>
                    <a:pt x="687" y="652"/>
                  </a:lnTo>
                  <a:lnTo>
                    <a:pt x="677" y="683"/>
                  </a:lnTo>
                  <a:lnTo>
                    <a:pt x="658" y="726"/>
                  </a:lnTo>
                  <a:lnTo>
                    <a:pt x="623" y="773"/>
                  </a:lnTo>
                  <a:lnTo>
                    <a:pt x="584" y="816"/>
                  </a:lnTo>
                  <a:lnTo>
                    <a:pt x="536" y="847"/>
                  </a:lnTo>
                  <a:lnTo>
                    <a:pt x="472" y="874"/>
                  </a:lnTo>
                  <a:lnTo>
                    <a:pt x="394" y="884"/>
                  </a:lnTo>
                  <a:lnTo>
                    <a:pt x="307" y="874"/>
                  </a:lnTo>
                  <a:lnTo>
                    <a:pt x="224" y="842"/>
                  </a:lnTo>
                  <a:lnTo>
                    <a:pt x="151" y="789"/>
                  </a:lnTo>
                  <a:lnTo>
                    <a:pt x="87" y="726"/>
                  </a:lnTo>
                  <a:lnTo>
                    <a:pt x="44" y="641"/>
                  </a:lnTo>
                  <a:lnTo>
                    <a:pt x="9" y="546"/>
                  </a:lnTo>
                  <a:lnTo>
                    <a:pt x="0" y="440"/>
                  </a:lnTo>
                  <a:lnTo>
                    <a:pt x="14" y="323"/>
                  </a:lnTo>
                  <a:lnTo>
                    <a:pt x="48" y="218"/>
                  </a:lnTo>
                  <a:lnTo>
                    <a:pt x="107" y="133"/>
                  </a:lnTo>
                  <a:lnTo>
                    <a:pt x="185" y="64"/>
                  </a:lnTo>
                  <a:lnTo>
                    <a:pt x="273" y="16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auto">
            <a:xfrm>
              <a:off x="6176" y="4027"/>
              <a:ext cx="599" cy="852"/>
            </a:xfrm>
            <a:custGeom>
              <a:avLst/>
              <a:gdLst/>
              <a:ahLst/>
              <a:cxnLst>
                <a:cxn ang="0">
                  <a:pos x="468" y="0"/>
                </a:cxn>
                <a:cxn ang="0">
                  <a:pos x="521" y="11"/>
                </a:cxn>
                <a:cxn ang="0">
                  <a:pos x="560" y="32"/>
                </a:cxn>
                <a:cxn ang="0">
                  <a:pos x="590" y="69"/>
                </a:cxn>
                <a:cxn ang="0">
                  <a:pos x="599" y="117"/>
                </a:cxn>
                <a:cxn ang="0">
                  <a:pos x="590" y="159"/>
                </a:cxn>
                <a:cxn ang="0">
                  <a:pos x="575" y="180"/>
                </a:cxn>
                <a:cxn ang="0">
                  <a:pos x="546" y="196"/>
                </a:cxn>
                <a:cxn ang="0">
                  <a:pos x="521" y="201"/>
                </a:cxn>
                <a:cxn ang="0">
                  <a:pos x="492" y="196"/>
                </a:cxn>
                <a:cxn ang="0">
                  <a:pos x="468" y="180"/>
                </a:cxn>
                <a:cxn ang="0">
                  <a:pos x="448" y="154"/>
                </a:cxn>
                <a:cxn ang="0">
                  <a:pos x="444" y="117"/>
                </a:cxn>
                <a:cxn ang="0">
                  <a:pos x="453" y="74"/>
                </a:cxn>
                <a:cxn ang="0">
                  <a:pos x="463" y="64"/>
                </a:cxn>
                <a:cxn ang="0">
                  <a:pos x="468" y="53"/>
                </a:cxn>
                <a:cxn ang="0">
                  <a:pos x="478" y="42"/>
                </a:cxn>
                <a:cxn ang="0">
                  <a:pos x="463" y="42"/>
                </a:cxn>
                <a:cxn ang="0">
                  <a:pos x="400" y="58"/>
                </a:cxn>
                <a:cxn ang="0">
                  <a:pos x="346" y="95"/>
                </a:cxn>
                <a:cxn ang="0">
                  <a:pos x="307" y="154"/>
                </a:cxn>
                <a:cxn ang="0">
                  <a:pos x="278" y="228"/>
                </a:cxn>
                <a:cxn ang="0">
                  <a:pos x="258" y="312"/>
                </a:cxn>
                <a:cxn ang="0">
                  <a:pos x="253" y="408"/>
                </a:cxn>
                <a:cxn ang="0">
                  <a:pos x="253" y="741"/>
                </a:cxn>
                <a:cxn ang="0">
                  <a:pos x="263" y="768"/>
                </a:cxn>
                <a:cxn ang="0">
                  <a:pos x="283" y="783"/>
                </a:cxn>
                <a:cxn ang="0">
                  <a:pos x="327" y="789"/>
                </a:cxn>
                <a:cxn ang="0">
                  <a:pos x="390" y="794"/>
                </a:cxn>
                <a:cxn ang="0">
                  <a:pos x="429" y="794"/>
                </a:cxn>
                <a:cxn ang="0">
                  <a:pos x="429" y="852"/>
                </a:cxn>
                <a:cxn ang="0">
                  <a:pos x="0" y="852"/>
                </a:cxn>
                <a:cxn ang="0">
                  <a:pos x="0" y="794"/>
                </a:cxn>
                <a:cxn ang="0">
                  <a:pos x="73" y="794"/>
                </a:cxn>
                <a:cxn ang="0">
                  <a:pos x="117" y="783"/>
                </a:cxn>
                <a:cxn ang="0">
                  <a:pos x="137" y="757"/>
                </a:cxn>
                <a:cxn ang="0">
                  <a:pos x="141" y="709"/>
                </a:cxn>
                <a:cxn ang="0">
                  <a:pos x="141" y="191"/>
                </a:cxn>
                <a:cxn ang="0">
                  <a:pos x="137" y="143"/>
                </a:cxn>
                <a:cxn ang="0">
                  <a:pos x="127" y="117"/>
                </a:cxn>
                <a:cxn ang="0">
                  <a:pos x="102" y="95"/>
                </a:cxn>
                <a:cxn ang="0">
                  <a:pos x="63" y="85"/>
                </a:cxn>
                <a:cxn ang="0">
                  <a:pos x="0" y="85"/>
                </a:cxn>
                <a:cxn ang="0">
                  <a:pos x="0" y="27"/>
                </a:cxn>
                <a:cxn ang="0">
                  <a:pos x="249" y="5"/>
                </a:cxn>
                <a:cxn ang="0">
                  <a:pos x="249" y="212"/>
                </a:cxn>
                <a:cxn ang="0">
                  <a:pos x="263" y="164"/>
                </a:cxn>
                <a:cxn ang="0">
                  <a:pos x="288" y="122"/>
                </a:cxn>
                <a:cxn ang="0">
                  <a:pos x="317" y="74"/>
                </a:cxn>
                <a:cxn ang="0">
                  <a:pos x="356" y="37"/>
                </a:cxn>
                <a:cxn ang="0">
                  <a:pos x="409" y="11"/>
                </a:cxn>
                <a:cxn ang="0">
                  <a:pos x="468" y="0"/>
                </a:cxn>
              </a:cxnLst>
              <a:rect l="0" t="0" r="r" b="b"/>
              <a:pathLst>
                <a:path w="599" h="852">
                  <a:moveTo>
                    <a:pt x="468" y="0"/>
                  </a:moveTo>
                  <a:lnTo>
                    <a:pt x="521" y="11"/>
                  </a:lnTo>
                  <a:lnTo>
                    <a:pt x="560" y="32"/>
                  </a:lnTo>
                  <a:lnTo>
                    <a:pt x="590" y="69"/>
                  </a:lnTo>
                  <a:lnTo>
                    <a:pt x="599" y="117"/>
                  </a:lnTo>
                  <a:lnTo>
                    <a:pt x="590" y="159"/>
                  </a:lnTo>
                  <a:lnTo>
                    <a:pt x="575" y="180"/>
                  </a:lnTo>
                  <a:lnTo>
                    <a:pt x="546" y="196"/>
                  </a:lnTo>
                  <a:lnTo>
                    <a:pt x="521" y="201"/>
                  </a:lnTo>
                  <a:lnTo>
                    <a:pt x="492" y="196"/>
                  </a:lnTo>
                  <a:lnTo>
                    <a:pt x="468" y="180"/>
                  </a:lnTo>
                  <a:lnTo>
                    <a:pt x="448" y="154"/>
                  </a:lnTo>
                  <a:lnTo>
                    <a:pt x="444" y="117"/>
                  </a:lnTo>
                  <a:lnTo>
                    <a:pt x="453" y="74"/>
                  </a:lnTo>
                  <a:lnTo>
                    <a:pt x="463" y="64"/>
                  </a:lnTo>
                  <a:lnTo>
                    <a:pt x="468" y="53"/>
                  </a:lnTo>
                  <a:lnTo>
                    <a:pt x="478" y="42"/>
                  </a:lnTo>
                  <a:lnTo>
                    <a:pt x="463" y="42"/>
                  </a:lnTo>
                  <a:lnTo>
                    <a:pt x="400" y="58"/>
                  </a:lnTo>
                  <a:lnTo>
                    <a:pt x="346" y="95"/>
                  </a:lnTo>
                  <a:lnTo>
                    <a:pt x="307" y="154"/>
                  </a:lnTo>
                  <a:lnTo>
                    <a:pt x="278" y="228"/>
                  </a:lnTo>
                  <a:lnTo>
                    <a:pt x="258" y="312"/>
                  </a:lnTo>
                  <a:lnTo>
                    <a:pt x="253" y="408"/>
                  </a:lnTo>
                  <a:lnTo>
                    <a:pt x="253" y="741"/>
                  </a:lnTo>
                  <a:lnTo>
                    <a:pt x="263" y="768"/>
                  </a:lnTo>
                  <a:lnTo>
                    <a:pt x="283" y="783"/>
                  </a:lnTo>
                  <a:lnTo>
                    <a:pt x="327" y="789"/>
                  </a:lnTo>
                  <a:lnTo>
                    <a:pt x="390" y="794"/>
                  </a:lnTo>
                  <a:lnTo>
                    <a:pt x="429" y="794"/>
                  </a:lnTo>
                  <a:lnTo>
                    <a:pt x="429" y="852"/>
                  </a:lnTo>
                  <a:lnTo>
                    <a:pt x="0" y="852"/>
                  </a:lnTo>
                  <a:lnTo>
                    <a:pt x="0" y="794"/>
                  </a:lnTo>
                  <a:lnTo>
                    <a:pt x="73" y="794"/>
                  </a:lnTo>
                  <a:lnTo>
                    <a:pt x="117" y="783"/>
                  </a:lnTo>
                  <a:lnTo>
                    <a:pt x="137" y="757"/>
                  </a:lnTo>
                  <a:lnTo>
                    <a:pt x="141" y="709"/>
                  </a:lnTo>
                  <a:lnTo>
                    <a:pt x="141" y="191"/>
                  </a:lnTo>
                  <a:lnTo>
                    <a:pt x="137" y="143"/>
                  </a:lnTo>
                  <a:lnTo>
                    <a:pt x="127" y="117"/>
                  </a:lnTo>
                  <a:lnTo>
                    <a:pt x="102" y="95"/>
                  </a:lnTo>
                  <a:lnTo>
                    <a:pt x="63" y="85"/>
                  </a:lnTo>
                  <a:lnTo>
                    <a:pt x="0" y="85"/>
                  </a:lnTo>
                  <a:lnTo>
                    <a:pt x="0" y="27"/>
                  </a:lnTo>
                  <a:lnTo>
                    <a:pt x="249" y="5"/>
                  </a:lnTo>
                  <a:lnTo>
                    <a:pt x="249" y="212"/>
                  </a:lnTo>
                  <a:lnTo>
                    <a:pt x="263" y="164"/>
                  </a:lnTo>
                  <a:lnTo>
                    <a:pt x="288" y="122"/>
                  </a:lnTo>
                  <a:lnTo>
                    <a:pt x="317" y="74"/>
                  </a:lnTo>
                  <a:lnTo>
                    <a:pt x="356" y="37"/>
                  </a:lnTo>
                  <a:lnTo>
                    <a:pt x="409" y="1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27" name="Freeform 31"/>
            <p:cNvSpPr>
              <a:spLocks noEditPoints="1"/>
            </p:cNvSpPr>
            <p:nvPr/>
          </p:nvSpPr>
          <p:spPr bwMode="auto">
            <a:xfrm>
              <a:off x="7424" y="3545"/>
              <a:ext cx="877" cy="1361"/>
            </a:xfrm>
            <a:custGeom>
              <a:avLst/>
              <a:gdLst/>
              <a:ahLst/>
              <a:cxnLst>
                <a:cxn ang="0">
                  <a:pos x="419" y="546"/>
                </a:cxn>
                <a:cxn ang="0">
                  <a:pos x="326" y="604"/>
                </a:cxn>
                <a:cxn ang="0">
                  <a:pos x="272" y="673"/>
                </a:cxn>
                <a:cxn ang="0">
                  <a:pos x="263" y="689"/>
                </a:cxn>
                <a:cxn ang="0">
                  <a:pos x="268" y="1128"/>
                </a:cxn>
                <a:cxn ang="0">
                  <a:pos x="282" y="1191"/>
                </a:cxn>
                <a:cxn ang="0">
                  <a:pos x="341" y="1265"/>
                </a:cxn>
                <a:cxn ang="0">
                  <a:pos x="477" y="1324"/>
                </a:cxn>
                <a:cxn ang="0">
                  <a:pos x="599" y="1287"/>
                </a:cxn>
                <a:cxn ang="0">
                  <a:pos x="677" y="1202"/>
                </a:cxn>
                <a:cxn ang="0">
                  <a:pos x="721" y="1059"/>
                </a:cxn>
                <a:cxn ang="0">
                  <a:pos x="730" y="863"/>
                </a:cxn>
                <a:cxn ang="0">
                  <a:pos x="706" y="720"/>
                </a:cxn>
                <a:cxn ang="0">
                  <a:pos x="628" y="593"/>
                </a:cxn>
                <a:cxn ang="0">
                  <a:pos x="492" y="535"/>
                </a:cxn>
                <a:cxn ang="0">
                  <a:pos x="258" y="0"/>
                </a:cxn>
                <a:cxn ang="0">
                  <a:pos x="282" y="588"/>
                </a:cxn>
                <a:cxn ang="0">
                  <a:pos x="365" y="519"/>
                </a:cxn>
                <a:cxn ang="0">
                  <a:pos x="501" y="487"/>
                </a:cxn>
                <a:cxn ang="0">
                  <a:pos x="687" y="546"/>
                </a:cxn>
                <a:cxn ang="0">
                  <a:pos x="823" y="699"/>
                </a:cxn>
                <a:cxn ang="0">
                  <a:pos x="877" y="921"/>
                </a:cxn>
                <a:cxn ang="0">
                  <a:pos x="838" y="1117"/>
                </a:cxn>
                <a:cxn ang="0">
                  <a:pos x="726" y="1265"/>
                </a:cxn>
                <a:cxn ang="0">
                  <a:pos x="570" y="1350"/>
                </a:cxn>
                <a:cxn ang="0">
                  <a:pos x="409" y="1350"/>
                </a:cxn>
                <a:cxn ang="0">
                  <a:pos x="302" y="1287"/>
                </a:cxn>
                <a:cxn ang="0">
                  <a:pos x="248" y="1218"/>
                </a:cxn>
                <a:cxn ang="0">
                  <a:pos x="199" y="1313"/>
                </a:cxn>
                <a:cxn ang="0">
                  <a:pos x="185" y="1340"/>
                </a:cxn>
                <a:cxn ang="0">
                  <a:pos x="141" y="186"/>
                </a:cxn>
                <a:cxn ang="0">
                  <a:pos x="126" y="112"/>
                </a:cxn>
                <a:cxn ang="0">
                  <a:pos x="63" y="80"/>
                </a:cxn>
                <a:cxn ang="0">
                  <a:pos x="0" y="22"/>
                </a:cxn>
              </a:cxnLst>
              <a:rect l="0" t="0" r="r" b="b"/>
              <a:pathLst>
                <a:path w="877" h="1361">
                  <a:moveTo>
                    <a:pt x="458" y="535"/>
                  </a:moveTo>
                  <a:lnTo>
                    <a:pt x="419" y="546"/>
                  </a:lnTo>
                  <a:lnTo>
                    <a:pt x="375" y="567"/>
                  </a:lnTo>
                  <a:lnTo>
                    <a:pt x="326" y="604"/>
                  </a:lnTo>
                  <a:lnTo>
                    <a:pt x="282" y="657"/>
                  </a:lnTo>
                  <a:lnTo>
                    <a:pt x="272" y="673"/>
                  </a:lnTo>
                  <a:lnTo>
                    <a:pt x="268" y="678"/>
                  </a:lnTo>
                  <a:lnTo>
                    <a:pt x="263" y="689"/>
                  </a:lnTo>
                  <a:lnTo>
                    <a:pt x="263" y="1123"/>
                  </a:lnTo>
                  <a:lnTo>
                    <a:pt x="268" y="1128"/>
                  </a:lnTo>
                  <a:lnTo>
                    <a:pt x="268" y="1160"/>
                  </a:lnTo>
                  <a:lnTo>
                    <a:pt x="282" y="1191"/>
                  </a:lnTo>
                  <a:lnTo>
                    <a:pt x="292" y="1207"/>
                  </a:lnTo>
                  <a:lnTo>
                    <a:pt x="341" y="1265"/>
                  </a:lnTo>
                  <a:lnTo>
                    <a:pt x="404" y="1308"/>
                  </a:lnTo>
                  <a:lnTo>
                    <a:pt x="477" y="1324"/>
                  </a:lnTo>
                  <a:lnTo>
                    <a:pt x="545" y="1313"/>
                  </a:lnTo>
                  <a:lnTo>
                    <a:pt x="599" y="1287"/>
                  </a:lnTo>
                  <a:lnTo>
                    <a:pt x="643" y="1244"/>
                  </a:lnTo>
                  <a:lnTo>
                    <a:pt x="677" y="1202"/>
                  </a:lnTo>
                  <a:lnTo>
                    <a:pt x="706" y="1133"/>
                  </a:lnTo>
                  <a:lnTo>
                    <a:pt x="721" y="1059"/>
                  </a:lnTo>
                  <a:lnTo>
                    <a:pt x="730" y="985"/>
                  </a:lnTo>
                  <a:lnTo>
                    <a:pt x="730" y="863"/>
                  </a:lnTo>
                  <a:lnTo>
                    <a:pt x="721" y="789"/>
                  </a:lnTo>
                  <a:lnTo>
                    <a:pt x="706" y="720"/>
                  </a:lnTo>
                  <a:lnTo>
                    <a:pt x="677" y="657"/>
                  </a:lnTo>
                  <a:lnTo>
                    <a:pt x="628" y="593"/>
                  </a:lnTo>
                  <a:lnTo>
                    <a:pt x="565" y="551"/>
                  </a:lnTo>
                  <a:lnTo>
                    <a:pt x="492" y="535"/>
                  </a:lnTo>
                  <a:lnTo>
                    <a:pt x="458" y="535"/>
                  </a:lnTo>
                  <a:close/>
                  <a:moveTo>
                    <a:pt x="258" y="0"/>
                  </a:moveTo>
                  <a:lnTo>
                    <a:pt x="258" y="614"/>
                  </a:lnTo>
                  <a:lnTo>
                    <a:pt x="282" y="588"/>
                  </a:lnTo>
                  <a:lnTo>
                    <a:pt x="316" y="556"/>
                  </a:lnTo>
                  <a:lnTo>
                    <a:pt x="365" y="519"/>
                  </a:lnTo>
                  <a:lnTo>
                    <a:pt x="428" y="498"/>
                  </a:lnTo>
                  <a:lnTo>
                    <a:pt x="501" y="487"/>
                  </a:lnTo>
                  <a:lnTo>
                    <a:pt x="599" y="503"/>
                  </a:lnTo>
                  <a:lnTo>
                    <a:pt x="687" y="546"/>
                  </a:lnTo>
                  <a:lnTo>
                    <a:pt x="765" y="614"/>
                  </a:lnTo>
                  <a:lnTo>
                    <a:pt x="823" y="699"/>
                  </a:lnTo>
                  <a:lnTo>
                    <a:pt x="862" y="805"/>
                  </a:lnTo>
                  <a:lnTo>
                    <a:pt x="877" y="921"/>
                  </a:lnTo>
                  <a:lnTo>
                    <a:pt x="867" y="1022"/>
                  </a:lnTo>
                  <a:lnTo>
                    <a:pt x="838" y="1117"/>
                  </a:lnTo>
                  <a:lnTo>
                    <a:pt x="789" y="1197"/>
                  </a:lnTo>
                  <a:lnTo>
                    <a:pt x="726" y="1265"/>
                  </a:lnTo>
                  <a:lnTo>
                    <a:pt x="652" y="1318"/>
                  </a:lnTo>
                  <a:lnTo>
                    <a:pt x="570" y="1350"/>
                  </a:lnTo>
                  <a:lnTo>
                    <a:pt x="482" y="1361"/>
                  </a:lnTo>
                  <a:lnTo>
                    <a:pt x="409" y="1350"/>
                  </a:lnTo>
                  <a:lnTo>
                    <a:pt x="350" y="1324"/>
                  </a:lnTo>
                  <a:lnTo>
                    <a:pt x="302" y="1287"/>
                  </a:lnTo>
                  <a:lnTo>
                    <a:pt x="268" y="1250"/>
                  </a:lnTo>
                  <a:lnTo>
                    <a:pt x="248" y="1218"/>
                  </a:lnTo>
                  <a:lnTo>
                    <a:pt x="219" y="1276"/>
                  </a:lnTo>
                  <a:lnTo>
                    <a:pt x="199" y="1313"/>
                  </a:lnTo>
                  <a:lnTo>
                    <a:pt x="190" y="1334"/>
                  </a:lnTo>
                  <a:lnTo>
                    <a:pt x="185" y="1340"/>
                  </a:lnTo>
                  <a:lnTo>
                    <a:pt x="141" y="1340"/>
                  </a:lnTo>
                  <a:lnTo>
                    <a:pt x="141" y="186"/>
                  </a:lnTo>
                  <a:lnTo>
                    <a:pt x="136" y="138"/>
                  </a:lnTo>
                  <a:lnTo>
                    <a:pt x="126" y="112"/>
                  </a:lnTo>
                  <a:lnTo>
                    <a:pt x="102" y="90"/>
                  </a:lnTo>
                  <a:lnTo>
                    <a:pt x="63" y="80"/>
                  </a:lnTo>
                  <a:lnTo>
                    <a:pt x="0" y="80"/>
                  </a:lnTo>
                  <a:lnTo>
                    <a:pt x="0" y="22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28" name="Freeform 32"/>
            <p:cNvSpPr>
              <a:spLocks noEditPoints="1"/>
            </p:cNvSpPr>
            <p:nvPr/>
          </p:nvSpPr>
          <p:spPr bwMode="auto">
            <a:xfrm>
              <a:off x="8496" y="4016"/>
              <a:ext cx="789" cy="890"/>
            </a:xfrm>
            <a:custGeom>
              <a:avLst/>
              <a:gdLst/>
              <a:ahLst/>
              <a:cxnLst>
                <a:cxn ang="0">
                  <a:pos x="399" y="53"/>
                </a:cxn>
                <a:cxn ang="0">
                  <a:pos x="345" y="59"/>
                </a:cxn>
                <a:cxn ang="0">
                  <a:pos x="287" y="85"/>
                </a:cxn>
                <a:cxn ang="0">
                  <a:pos x="238" y="122"/>
                </a:cxn>
                <a:cxn ang="0">
                  <a:pos x="194" y="180"/>
                </a:cxn>
                <a:cxn ang="0">
                  <a:pos x="170" y="249"/>
                </a:cxn>
                <a:cxn ang="0">
                  <a:pos x="155" y="318"/>
                </a:cxn>
                <a:cxn ang="0">
                  <a:pos x="151" y="382"/>
                </a:cxn>
                <a:cxn ang="0">
                  <a:pos x="151" y="503"/>
                </a:cxn>
                <a:cxn ang="0">
                  <a:pos x="155" y="572"/>
                </a:cxn>
                <a:cxn ang="0">
                  <a:pos x="170" y="646"/>
                </a:cxn>
                <a:cxn ang="0">
                  <a:pos x="194" y="715"/>
                </a:cxn>
                <a:cxn ang="0">
                  <a:pos x="238" y="773"/>
                </a:cxn>
                <a:cxn ang="0">
                  <a:pos x="287" y="810"/>
                </a:cxn>
                <a:cxn ang="0">
                  <a:pos x="341" y="837"/>
                </a:cxn>
                <a:cxn ang="0">
                  <a:pos x="399" y="842"/>
                </a:cxn>
                <a:cxn ang="0">
                  <a:pos x="404" y="853"/>
                </a:cxn>
                <a:cxn ang="0">
                  <a:pos x="467" y="842"/>
                </a:cxn>
                <a:cxn ang="0">
                  <a:pos x="526" y="816"/>
                </a:cxn>
                <a:cxn ang="0">
                  <a:pos x="574" y="768"/>
                </a:cxn>
                <a:cxn ang="0">
                  <a:pos x="609" y="710"/>
                </a:cxn>
                <a:cxn ang="0">
                  <a:pos x="633" y="641"/>
                </a:cxn>
                <a:cxn ang="0">
                  <a:pos x="643" y="572"/>
                </a:cxn>
                <a:cxn ang="0">
                  <a:pos x="648" y="509"/>
                </a:cxn>
                <a:cxn ang="0">
                  <a:pos x="648" y="382"/>
                </a:cxn>
                <a:cxn ang="0">
                  <a:pos x="643" y="318"/>
                </a:cxn>
                <a:cxn ang="0">
                  <a:pos x="628" y="249"/>
                </a:cxn>
                <a:cxn ang="0">
                  <a:pos x="599" y="180"/>
                </a:cxn>
                <a:cxn ang="0">
                  <a:pos x="560" y="122"/>
                </a:cxn>
                <a:cxn ang="0">
                  <a:pos x="511" y="85"/>
                </a:cxn>
                <a:cxn ang="0">
                  <a:pos x="458" y="59"/>
                </a:cxn>
                <a:cxn ang="0">
                  <a:pos x="399" y="53"/>
                </a:cxn>
                <a:cxn ang="0">
                  <a:pos x="394" y="0"/>
                </a:cxn>
                <a:cxn ang="0">
                  <a:pos x="497" y="16"/>
                </a:cxn>
                <a:cxn ang="0">
                  <a:pos x="594" y="64"/>
                </a:cxn>
                <a:cxn ang="0">
                  <a:pos x="672" y="133"/>
                </a:cxn>
                <a:cxn ang="0">
                  <a:pos x="735" y="228"/>
                </a:cxn>
                <a:cxn ang="0">
                  <a:pos x="774" y="334"/>
                </a:cxn>
                <a:cxn ang="0">
                  <a:pos x="789" y="456"/>
                </a:cxn>
                <a:cxn ang="0">
                  <a:pos x="774" y="572"/>
                </a:cxn>
                <a:cxn ang="0">
                  <a:pos x="735" y="678"/>
                </a:cxn>
                <a:cxn ang="0">
                  <a:pos x="672" y="763"/>
                </a:cxn>
                <a:cxn ang="0">
                  <a:pos x="594" y="831"/>
                </a:cxn>
                <a:cxn ang="0">
                  <a:pos x="497" y="874"/>
                </a:cxn>
                <a:cxn ang="0">
                  <a:pos x="394" y="890"/>
                </a:cxn>
                <a:cxn ang="0">
                  <a:pos x="306" y="879"/>
                </a:cxn>
                <a:cxn ang="0">
                  <a:pos x="224" y="847"/>
                </a:cxn>
                <a:cxn ang="0">
                  <a:pos x="151" y="800"/>
                </a:cxn>
                <a:cxn ang="0">
                  <a:pos x="87" y="731"/>
                </a:cxn>
                <a:cxn ang="0">
                  <a:pos x="43" y="652"/>
                </a:cxn>
                <a:cxn ang="0">
                  <a:pos x="9" y="556"/>
                </a:cxn>
                <a:cxn ang="0">
                  <a:pos x="0" y="456"/>
                </a:cxn>
                <a:cxn ang="0">
                  <a:pos x="9" y="355"/>
                </a:cxn>
                <a:cxn ang="0">
                  <a:pos x="38" y="260"/>
                </a:cxn>
                <a:cxn ang="0">
                  <a:pos x="82" y="175"/>
                </a:cxn>
                <a:cxn ang="0">
                  <a:pos x="146" y="101"/>
                </a:cxn>
                <a:cxn ang="0">
                  <a:pos x="219" y="48"/>
                </a:cxn>
                <a:cxn ang="0">
                  <a:pos x="302" y="11"/>
                </a:cxn>
                <a:cxn ang="0">
                  <a:pos x="394" y="0"/>
                </a:cxn>
              </a:cxnLst>
              <a:rect l="0" t="0" r="r" b="b"/>
              <a:pathLst>
                <a:path w="789" h="890">
                  <a:moveTo>
                    <a:pt x="399" y="53"/>
                  </a:moveTo>
                  <a:lnTo>
                    <a:pt x="345" y="59"/>
                  </a:lnTo>
                  <a:lnTo>
                    <a:pt x="287" y="85"/>
                  </a:lnTo>
                  <a:lnTo>
                    <a:pt x="238" y="122"/>
                  </a:lnTo>
                  <a:lnTo>
                    <a:pt x="194" y="180"/>
                  </a:lnTo>
                  <a:lnTo>
                    <a:pt x="170" y="249"/>
                  </a:lnTo>
                  <a:lnTo>
                    <a:pt x="155" y="318"/>
                  </a:lnTo>
                  <a:lnTo>
                    <a:pt x="151" y="382"/>
                  </a:lnTo>
                  <a:lnTo>
                    <a:pt x="151" y="503"/>
                  </a:lnTo>
                  <a:lnTo>
                    <a:pt x="155" y="572"/>
                  </a:lnTo>
                  <a:lnTo>
                    <a:pt x="170" y="646"/>
                  </a:lnTo>
                  <a:lnTo>
                    <a:pt x="194" y="715"/>
                  </a:lnTo>
                  <a:lnTo>
                    <a:pt x="238" y="773"/>
                  </a:lnTo>
                  <a:lnTo>
                    <a:pt x="287" y="810"/>
                  </a:lnTo>
                  <a:lnTo>
                    <a:pt x="341" y="837"/>
                  </a:lnTo>
                  <a:lnTo>
                    <a:pt x="399" y="842"/>
                  </a:lnTo>
                  <a:lnTo>
                    <a:pt x="404" y="853"/>
                  </a:lnTo>
                  <a:lnTo>
                    <a:pt x="467" y="842"/>
                  </a:lnTo>
                  <a:lnTo>
                    <a:pt x="526" y="816"/>
                  </a:lnTo>
                  <a:lnTo>
                    <a:pt x="574" y="768"/>
                  </a:lnTo>
                  <a:lnTo>
                    <a:pt x="609" y="710"/>
                  </a:lnTo>
                  <a:lnTo>
                    <a:pt x="633" y="641"/>
                  </a:lnTo>
                  <a:lnTo>
                    <a:pt x="643" y="572"/>
                  </a:lnTo>
                  <a:lnTo>
                    <a:pt x="648" y="509"/>
                  </a:lnTo>
                  <a:lnTo>
                    <a:pt x="648" y="382"/>
                  </a:lnTo>
                  <a:lnTo>
                    <a:pt x="643" y="318"/>
                  </a:lnTo>
                  <a:lnTo>
                    <a:pt x="628" y="249"/>
                  </a:lnTo>
                  <a:lnTo>
                    <a:pt x="599" y="180"/>
                  </a:lnTo>
                  <a:lnTo>
                    <a:pt x="560" y="122"/>
                  </a:lnTo>
                  <a:lnTo>
                    <a:pt x="511" y="85"/>
                  </a:lnTo>
                  <a:lnTo>
                    <a:pt x="458" y="59"/>
                  </a:lnTo>
                  <a:lnTo>
                    <a:pt x="399" y="53"/>
                  </a:lnTo>
                  <a:close/>
                  <a:moveTo>
                    <a:pt x="394" y="0"/>
                  </a:moveTo>
                  <a:lnTo>
                    <a:pt x="497" y="16"/>
                  </a:lnTo>
                  <a:lnTo>
                    <a:pt x="594" y="64"/>
                  </a:lnTo>
                  <a:lnTo>
                    <a:pt x="672" y="133"/>
                  </a:lnTo>
                  <a:lnTo>
                    <a:pt x="735" y="228"/>
                  </a:lnTo>
                  <a:lnTo>
                    <a:pt x="774" y="334"/>
                  </a:lnTo>
                  <a:lnTo>
                    <a:pt x="789" y="456"/>
                  </a:lnTo>
                  <a:lnTo>
                    <a:pt x="774" y="572"/>
                  </a:lnTo>
                  <a:lnTo>
                    <a:pt x="735" y="678"/>
                  </a:lnTo>
                  <a:lnTo>
                    <a:pt x="672" y="763"/>
                  </a:lnTo>
                  <a:lnTo>
                    <a:pt x="594" y="831"/>
                  </a:lnTo>
                  <a:lnTo>
                    <a:pt x="497" y="874"/>
                  </a:lnTo>
                  <a:lnTo>
                    <a:pt x="394" y="890"/>
                  </a:lnTo>
                  <a:lnTo>
                    <a:pt x="306" y="879"/>
                  </a:lnTo>
                  <a:lnTo>
                    <a:pt x="224" y="847"/>
                  </a:lnTo>
                  <a:lnTo>
                    <a:pt x="151" y="800"/>
                  </a:lnTo>
                  <a:lnTo>
                    <a:pt x="87" y="731"/>
                  </a:lnTo>
                  <a:lnTo>
                    <a:pt x="43" y="652"/>
                  </a:lnTo>
                  <a:lnTo>
                    <a:pt x="9" y="556"/>
                  </a:lnTo>
                  <a:lnTo>
                    <a:pt x="0" y="456"/>
                  </a:lnTo>
                  <a:lnTo>
                    <a:pt x="9" y="355"/>
                  </a:lnTo>
                  <a:lnTo>
                    <a:pt x="38" y="260"/>
                  </a:lnTo>
                  <a:lnTo>
                    <a:pt x="82" y="175"/>
                  </a:lnTo>
                  <a:lnTo>
                    <a:pt x="146" y="101"/>
                  </a:lnTo>
                  <a:lnTo>
                    <a:pt x="219" y="48"/>
                  </a:lnTo>
                  <a:lnTo>
                    <a:pt x="302" y="11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auto">
            <a:xfrm>
              <a:off x="9397" y="4038"/>
              <a:ext cx="897" cy="878"/>
            </a:xfrm>
            <a:custGeom>
              <a:avLst/>
              <a:gdLst/>
              <a:ahLst/>
              <a:cxnLst>
                <a:cxn ang="0">
                  <a:pos x="263" y="0"/>
                </a:cxn>
                <a:cxn ang="0">
                  <a:pos x="263" y="688"/>
                </a:cxn>
                <a:cxn ang="0">
                  <a:pos x="268" y="735"/>
                </a:cxn>
                <a:cxn ang="0">
                  <a:pos x="283" y="772"/>
                </a:cxn>
                <a:cxn ang="0">
                  <a:pos x="312" y="804"/>
                </a:cxn>
                <a:cxn ang="0">
                  <a:pos x="356" y="825"/>
                </a:cxn>
                <a:cxn ang="0">
                  <a:pos x="419" y="831"/>
                </a:cxn>
                <a:cxn ang="0">
                  <a:pos x="492" y="815"/>
                </a:cxn>
                <a:cxn ang="0">
                  <a:pos x="551" y="772"/>
                </a:cxn>
                <a:cxn ang="0">
                  <a:pos x="594" y="709"/>
                </a:cxn>
                <a:cxn ang="0">
                  <a:pos x="624" y="624"/>
                </a:cxn>
                <a:cxn ang="0">
                  <a:pos x="633" y="529"/>
                </a:cxn>
                <a:cxn ang="0">
                  <a:pos x="633" y="185"/>
                </a:cxn>
                <a:cxn ang="0">
                  <a:pos x="629" y="137"/>
                </a:cxn>
                <a:cxn ang="0">
                  <a:pos x="619" y="111"/>
                </a:cxn>
                <a:cxn ang="0">
                  <a:pos x="599" y="90"/>
                </a:cxn>
                <a:cxn ang="0">
                  <a:pos x="560" y="79"/>
                </a:cxn>
                <a:cxn ang="0">
                  <a:pos x="497" y="79"/>
                </a:cxn>
                <a:cxn ang="0">
                  <a:pos x="497" y="21"/>
                </a:cxn>
                <a:cxn ang="0">
                  <a:pos x="760" y="0"/>
                </a:cxn>
                <a:cxn ang="0">
                  <a:pos x="760" y="688"/>
                </a:cxn>
                <a:cxn ang="0">
                  <a:pos x="765" y="735"/>
                </a:cxn>
                <a:cxn ang="0">
                  <a:pos x="775" y="762"/>
                </a:cxn>
                <a:cxn ang="0">
                  <a:pos x="794" y="783"/>
                </a:cxn>
                <a:cxn ang="0">
                  <a:pos x="833" y="794"/>
                </a:cxn>
                <a:cxn ang="0">
                  <a:pos x="897" y="794"/>
                </a:cxn>
                <a:cxn ang="0">
                  <a:pos x="897" y="852"/>
                </a:cxn>
                <a:cxn ang="0">
                  <a:pos x="638" y="873"/>
                </a:cxn>
                <a:cxn ang="0">
                  <a:pos x="638" y="704"/>
                </a:cxn>
                <a:cxn ang="0">
                  <a:pos x="594" y="783"/>
                </a:cxn>
                <a:cxn ang="0">
                  <a:pos x="541" y="836"/>
                </a:cxn>
                <a:cxn ang="0">
                  <a:pos x="477" y="868"/>
                </a:cxn>
                <a:cxn ang="0">
                  <a:pos x="409" y="878"/>
                </a:cxn>
                <a:cxn ang="0">
                  <a:pos x="331" y="873"/>
                </a:cxn>
                <a:cxn ang="0">
                  <a:pos x="268" y="852"/>
                </a:cxn>
                <a:cxn ang="0">
                  <a:pos x="219" y="825"/>
                </a:cxn>
                <a:cxn ang="0">
                  <a:pos x="185" y="788"/>
                </a:cxn>
                <a:cxn ang="0">
                  <a:pos x="166" y="746"/>
                </a:cxn>
                <a:cxn ang="0">
                  <a:pos x="151" y="704"/>
                </a:cxn>
                <a:cxn ang="0">
                  <a:pos x="146" y="651"/>
                </a:cxn>
                <a:cxn ang="0">
                  <a:pos x="141" y="603"/>
                </a:cxn>
                <a:cxn ang="0">
                  <a:pos x="141" y="174"/>
                </a:cxn>
                <a:cxn ang="0">
                  <a:pos x="132" y="121"/>
                </a:cxn>
                <a:cxn ang="0">
                  <a:pos x="112" y="90"/>
                </a:cxn>
                <a:cxn ang="0">
                  <a:pos x="68" y="79"/>
                </a:cxn>
                <a:cxn ang="0">
                  <a:pos x="0" y="79"/>
                </a:cxn>
                <a:cxn ang="0">
                  <a:pos x="0" y="21"/>
                </a:cxn>
                <a:cxn ang="0">
                  <a:pos x="263" y="0"/>
                </a:cxn>
              </a:cxnLst>
              <a:rect l="0" t="0" r="r" b="b"/>
              <a:pathLst>
                <a:path w="897" h="878">
                  <a:moveTo>
                    <a:pt x="263" y="0"/>
                  </a:moveTo>
                  <a:lnTo>
                    <a:pt x="263" y="688"/>
                  </a:lnTo>
                  <a:lnTo>
                    <a:pt x="268" y="735"/>
                  </a:lnTo>
                  <a:lnTo>
                    <a:pt x="283" y="772"/>
                  </a:lnTo>
                  <a:lnTo>
                    <a:pt x="312" y="804"/>
                  </a:lnTo>
                  <a:lnTo>
                    <a:pt x="356" y="825"/>
                  </a:lnTo>
                  <a:lnTo>
                    <a:pt x="419" y="831"/>
                  </a:lnTo>
                  <a:lnTo>
                    <a:pt x="492" y="815"/>
                  </a:lnTo>
                  <a:lnTo>
                    <a:pt x="551" y="772"/>
                  </a:lnTo>
                  <a:lnTo>
                    <a:pt x="594" y="709"/>
                  </a:lnTo>
                  <a:lnTo>
                    <a:pt x="624" y="624"/>
                  </a:lnTo>
                  <a:lnTo>
                    <a:pt x="633" y="529"/>
                  </a:lnTo>
                  <a:lnTo>
                    <a:pt x="633" y="185"/>
                  </a:lnTo>
                  <a:lnTo>
                    <a:pt x="629" y="137"/>
                  </a:lnTo>
                  <a:lnTo>
                    <a:pt x="619" y="111"/>
                  </a:lnTo>
                  <a:lnTo>
                    <a:pt x="599" y="90"/>
                  </a:lnTo>
                  <a:lnTo>
                    <a:pt x="560" y="79"/>
                  </a:lnTo>
                  <a:lnTo>
                    <a:pt x="497" y="79"/>
                  </a:lnTo>
                  <a:lnTo>
                    <a:pt x="497" y="21"/>
                  </a:lnTo>
                  <a:lnTo>
                    <a:pt x="760" y="0"/>
                  </a:lnTo>
                  <a:lnTo>
                    <a:pt x="760" y="688"/>
                  </a:lnTo>
                  <a:lnTo>
                    <a:pt x="765" y="735"/>
                  </a:lnTo>
                  <a:lnTo>
                    <a:pt x="775" y="762"/>
                  </a:lnTo>
                  <a:lnTo>
                    <a:pt x="794" y="783"/>
                  </a:lnTo>
                  <a:lnTo>
                    <a:pt x="833" y="794"/>
                  </a:lnTo>
                  <a:lnTo>
                    <a:pt x="897" y="794"/>
                  </a:lnTo>
                  <a:lnTo>
                    <a:pt x="897" y="852"/>
                  </a:lnTo>
                  <a:lnTo>
                    <a:pt x="638" y="873"/>
                  </a:lnTo>
                  <a:lnTo>
                    <a:pt x="638" y="704"/>
                  </a:lnTo>
                  <a:lnTo>
                    <a:pt x="594" y="783"/>
                  </a:lnTo>
                  <a:lnTo>
                    <a:pt x="541" y="836"/>
                  </a:lnTo>
                  <a:lnTo>
                    <a:pt x="477" y="868"/>
                  </a:lnTo>
                  <a:lnTo>
                    <a:pt x="409" y="878"/>
                  </a:lnTo>
                  <a:lnTo>
                    <a:pt x="331" y="873"/>
                  </a:lnTo>
                  <a:lnTo>
                    <a:pt x="268" y="852"/>
                  </a:lnTo>
                  <a:lnTo>
                    <a:pt x="219" y="825"/>
                  </a:lnTo>
                  <a:lnTo>
                    <a:pt x="185" y="788"/>
                  </a:lnTo>
                  <a:lnTo>
                    <a:pt x="166" y="746"/>
                  </a:lnTo>
                  <a:lnTo>
                    <a:pt x="151" y="704"/>
                  </a:lnTo>
                  <a:lnTo>
                    <a:pt x="146" y="651"/>
                  </a:lnTo>
                  <a:lnTo>
                    <a:pt x="141" y="603"/>
                  </a:lnTo>
                  <a:lnTo>
                    <a:pt x="141" y="174"/>
                  </a:lnTo>
                  <a:lnTo>
                    <a:pt x="132" y="121"/>
                  </a:lnTo>
                  <a:lnTo>
                    <a:pt x="112" y="90"/>
                  </a:lnTo>
                  <a:lnTo>
                    <a:pt x="68" y="79"/>
                  </a:lnTo>
                  <a:lnTo>
                    <a:pt x="0" y="79"/>
                  </a:lnTo>
                  <a:lnTo>
                    <a:pt x="0" y="2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auto">
            <a:xfrm>
              <a:off x="10469" y="4038"/>
              <a:ext cx="897" cy="852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201"/>
                </a:cxn>
                <a:cxn ang="0">
                  <a:pos x="292" y="137"/>
                </a:cxn>
                <a:cxn ang="0">
                  <a:pos x="336" y="79"/>
                </a:cxn>
                <a:cxn ang="0">
                  <a:pos x="385" y="37"/>
                </a:cxn>
                <a:cxn ang="0">
                  <a:pos x="448" y="10"/>
                </a:cxn>
                <a:cxn ang="0">
                  <a:pos x="521" y="0"/>
                </a:cxn>
                <a:cxn ang="0">
                  <a:pos x="590" y="5"/>
                </a:cxn>
                <a:cxn ang="0">
                  <a:pos x="643" y="21"/>
                </a:cxn>
                <a:cxn ang="0">
                  <a:pos x="682" y="42"/>
                </a:cxn>
                <a:cxn ang="0">
                  <a:pos x="706" y="68"/>
                </a:cxn>
                <a:cxn ang="0">
                  <a:pos x="736" y="121"/>
                </a:cxn>
                <a:cxn ang="0">
                  <a:pos x="755" y="180"/>
                </a:cxn>
                <a:cxn ang="0">
                  <a:pos x="760" y="259"/>
                </a:cxn>
                <a:cxn ang="0">
                  <a:pos x="760" y="735"/>
                </a:cxn>
                <a:cxn ang="0">
                  <a:pos x="770" y="767"/>
                </a:cxn>
                <a:cxn ang="0">
                  <a:pos x="794" y="788"/>
                </a:cxn>
                <a:cxn ang="0">
                  <a:pos x="838" y="794"/>
                </a:cxn>
                <a:cxn ang="0">
                  <a:pos x="897" y="794"/>
                </a:cxn>
                <a:cxn ang="0">
                  <a:pos x="897" y="852"/>
                </a:cxn>
                <a:cxn ang="0">
                  <a:pos x="497" y="852"/>
                </a:cxn>
                <a:cxn ang="0">
                  <a:pos x="497" y="794"/>
                </a:cxn>
                <a:cxn ang="0">
                  <a:pos x="570" y="794"/>
                </a:cxn>
                <a:cxn ang="0">
                  <a:pos x="609" y="783"/>
                </a:cxn>
                <a:cxn ang="0">
                  <a:pos x="629" y="757"/>
                </a:cxn>
                <a:cxn ang="0">
                  <a:pos x="633" y="709"/>
                </a:cxn>
                <a:cxn ang="0">
                  <a:pos x="633" y="206"/>
                </a:cxn>
                <a:cxn ang="0">
                  <a:pos x="624" y="153"/>
                </a:cxn>
                <a:cxn ang="0">
                  <a:pos x="609" y="111"/>
                </a:cxn>
                <a:cxn ang="0">
                  <a:pos x="585" y="74"/>
                </a:cxn>
                <a:cxn ang="0">
                  <a:pos x="551" y="53"/>
                </a:cxn>
                <a:cxn ang="0">
                  <a:pos x="502" y="42"/>
                </a:cxn>
                <a:cxn ang="0">
                  <a:pos x="443" y="53"/>
                </a:cxn>
                <a:cxn ang="0">
                  <a:pos x="390" y="79"/>
                </a:cxn>
                <a:cxn ang="0">
                  <a:pos x="341" y="121"/>
                </a:cxn>
                <a:cxn ang="0">
                  <a:pos x="302" y="180"/>
                </a:cxn>
                <a:cxn ang="0">
                  <a:pos x="273" y="259"/>
                </a:cxn>
                <a:cxn ang="0">
                  <a:pos x="263" y="349"/>
                </a:cxn>
                <a:cxn ang="0">
                  <a:pos x="263" y="704"/>
                </a:cxn>
                <a:cxn ang="0">
                  <a:pos x="268" y="751"/>
                </a:cxn>
                <a:cxn ang="0">
                  <a:pos x="287" y="778"/>
                </a:cxn>
                <a:cxn ang="0">
                  <a:pos x="331" y="788"/>
                </a:cxn>
                <a:cxn ang="0">
                  <a:pos x="400" y="788"/>
                </a:cxn>
                <a:cxn ang="0">
                  <a:pos x="400" y="847"/>
                </a:cxn>
                <a:cxn ang="0">
                  <a:pos x="0" y="847"/>
                </a:cxn>
                <a:cxn ang="0">
                  <a:pos x="0" y="788"/>
                </a:cxn>
                <a:cxn ang="0">
                  <a:pos x="73" y="788"/>
                </a:cxn>
                <a:cxn ang="0">
                  <a:pos x="117" y="778"/>
                </a:cxn>
                <a:cxn ang="0">
                  <a:pos x="136" y="751"/>
                </a:cxn>
                <a:cxn ang="0">
                  <a:pos x="141" y="704"/>
                </a:cxn>
                <a:cxn ang="0">
                  <a:pos x="141" y="185"/>
                </a:cxn>
                <a:cxn ang="0">
                  <a:pos x="151" y="185"/>
                </a:cxn>
                <a:cxn ang="0">
                  <a:pos x="146" y="137"/>
                </a:cxn>
                <a:cxn ang="0">
                  <a:pos x="136" y="111"/>
                </a:cxn>
                <a:cxn ang="0">
                  <a:pos x="112" y="90"/>
                </a:cxn>
                <a:cxn ang="0">
                  <a:pos x="73" y="79"/>
                </a:cxn>
                <a:cxn ang="0">
                  <a:pos x="10" y="79"/>
                </a:cxn>
                <a:cxn ang="0">
                  <a:pos x="10" y="21"/>
                </a:cxn>
                <a:cxn ang="0">
                  <a:pos x="258" y="0"/>
                </a:cxn>
              </a:cxnLst>
              <a:rect l="0" t="0" r="r" b="b"/>
              <a:pathLst>
                <a:path w="897" h="852">
                  <a:moveTo>
                    <a:pt x="258" y="0"/>
                  </a:moveTo>
                  <a:lnTo>
                    <a:pt x="258" y="201"/>
                  </a:lnTo>
                  <a:lnTo>
                    <a:pt x="292" y="137"/>
                  </a:lnTo>
                  <a:lnTo>
                    <a:pt x="336" y="79"/>
                  </a:lnTo>
                  <a:lnTo>
                    <a:pt x="385" y="37"/>
                  </a:lnTo>
                  <a:lnTo>
                    <a:pt x="448" y="10"/>
                  </a:lnTo>
                  <a:lnTo>
                    <a:pt x="521" y="0"/>
                  </a:lnTo>
                  <a:lnTo>
                    <a:pt x="590" y="5"/>
                  </a:lnTo>
                  <a:lnTo>
                    <a:pt x="643" y="21"/>
                  </a:lnTo>
                  <a:lnTo>
                    <a:pt x="682" y="42"/>
                  </a:lnTo>
                  <a:lnTo>
                    <a:pt x="706" y="68"/>
                  </a:lnTo>
                  <a:lnTo>
                    <a:pt x="736" y="121"/>
                  </a:lnTo>
                  <a:lnTo>
                    <a:pt x="755" y="180"/>
                  </a:lnTo>
                  <a:lnTo>
                    <a:pt x="760" y="259"/>
                  </a:lnTo>
                  <a:lnTo>
                    <a:pt x="760" y="735"/>
                  </a:lnTo>
                  <a:lnTo>
                    <a:pt x="770" y="767"/>
                  </a:lnTo>
                  <a:lnTo>
                    <a:pt x="794" y="788"/>
                  </a:lnTo>
                  <a:lnTo>
                    <a:pt x="838" y="794"/>
                  </a:lnTo>
                  <a:lnTo>
                    <a:pt x="897" y="794"/>
                  </a:lnTo>
                  <a:lnTo>
                    <a:pt x="897" y="852"/>
                  </a:lnTo>
                  <a:lnTo>
                    <a:pt x="497" y="852"/>
                  </a:lnTo>
                  <a:lnTo>
                    <a:pt x="497" y="794"/>
                  </a:lnTo>
                  <a:lnTo>
                    <a:pt x="570" y="794"/>
                  </a:lnTo>
                  <a:lnTo>
                    <a:pt x="609" y="783"/>
                  </a:lnTo>
                  <a:lnTo>
                    <a:pt x="629" y="757"/>
                  </a:lnTo>
                  <a:lnTo>
                    <a:pt x="633" y="709"/>
                  </a:lnTo>
                  <a:lnTo>
                    <a:pt x="633" y="206"/>
                  </a:lnTo>
                  <a:lnTo>
                    <a:pt x="624" y="153"/>
                  </a:lnTo>
                  <a:lnTo>
                    <a:pt x="609" y="111"/>
                  </a:lnTo>
                  <a:lnTo>
                    <a:pt x="585" y="74"/>
                  </a:lnTo>
                  <a:lnTo>
                    <a:pt x="551" y="53"/>
                  </a:lnTo>
                  <a:lnTo>
                    <a:pt x="502" y="42"/>
                  </a:lnTo>
                  <a:lnTo>
                    <a:pt x="443" y="53"/>
                  </a:lnTo>
                  <a:lnTo>
                    <a:pt x="390" y="79"/>
                  </a:lnTo>
                  <a:lnTo>
                    <a:pt x="341" y="121"/>
                  </a:lnTo>
                  <a:lnTo>
                    <a:pt x="302" y="180"/>
                  </a:lnTo>
                  <a:lnTo>
                    <a:pt x="273" y="259"/>
                  </a:lnTo>
                  <a:lnTo>
                    <a:pt x="263" y="349"/>
                  </a:lnTo>
                  <a:lnTo>
                    <a:pt x="263" y="704"/>
                  </a:lnTo>
                  <a:lnTo>
                    <a:pt x="268" y="751"/>
                  </a:lnTo>
                  <a:lnTo>
                    <a:pt x="287" y="778"/>
                  </a:lnTo>
                  <a:lnTo>
                    <a:pt x="331" y="788"/>
                  </a:lnTo>
                  <a:lnTo>
                    <a:pt x="400" y="788"/>
                  </a:lnTo>
                  <a:lnTo>
                    <a:pt x="400" y="847"/>
                  </a:lnTo>
                  <a:lnTo>
                    <a:pt x="0" y="847"/>
                  </a:lnTo>
                  <a:lnTo>
                    <a:pt x="0" y="788"/>
                  </a:lnTo>
                  <a:lnTo>
                    <a:pt x="73" y="788"/>
                  </a:lnTo>
                  <a:lnTo>
                    <a:pt x="117" y="778"/>
                  </a:lnTo>
                  <a:lnTo>
                    <a:pt x="136" y="751"/>
                  </a:lnTo>
                  <a:lnTo>
                    <a:pt x="141" y="704"/>
                  </a:lnTo>
                  <a:lnTo>
                    <a:pt x="141" y="185"/>
                  </a:lnTo>
                  <a:lnTo>
                    <a:pt x="151" y="185"/>
                  </a:lnTo>
                  <a:lnTo>
                    <a:pt x="146" y="137"/>
                  </a:lnTo>
                  <a:lnTo>
                    <a:pt x="136" y="111"/>
                  </a:lnTo>
                  <a:lnTo>
                    <a:pt x="112" y="90"/>
                  </a:lnTo>
                  <a:lnTo>
                    <a:pt x="73" y="79"/>
                  </a:lnTo>
                  <a:lnTo>
                    <a:pt x="10" y="79"/>
                  </a:lnTo>
                  <a:lnTo>
                    <a:pt x="10" y="21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31" name="Freeform 35"/>
            <p:cNvSpPr>
              <a:spLocks noEditPoints="1"/>
            </p:cNvSpPr>
            <p:nvPr/>
          </p:nvSpPr>
          <p:spPr bwMode="auto">
            <a:xfrm>
              <a:off x="11370" y="3551"/>
              <a:ext cx="877" cy="1360"/>
            </a:xfrm>
            <a:custGeom>
              <a:avLst/>
              <a:gdLst/>
              <a:ahLst/>
              <a:cxnLst>
                <a:cxn ang="0">
                  <a:pos x="337" y="540"/>
                </a:cxn>
                <a:cxn ang="0">
                  <a:pos x="234" y="608"/>
                </a:cxn>
                <a:cxn ang="0">
                  <a:pos x="171" y="720"/>
                </a:cxn>
                <a:cxn ang="0">
                  <a:pos x="147" y="868"/>
                </a:cxn>
                <a:cxn ang="0">
                  <a:pos x="156" y="1064"/>
                </a:cxn>
                <a:cxn ang="0">
                  <a:pos x="200" y="1196"/>
                </a:cxn>
                <a:cxn ang="0">
                  <a:pos x="312" y="1302"/>
                </a:cxn>
                <a:cxn ang="0">
                  <a:pos x="444" y="1307"/>
                </a:cxn>
                <a:cxn ang="0">
                  <a:pos x="551" y="1244"/>
                </a:cxn>
                <a:cxn ang="0">
                  <a:pos x="605" y="1164"/>
                </a:cxn>
                <a:cxn ang="0">
                  <a:pos x="614" y="1148"/>
                </a:cxn>
                <a:cxn ang="0">
                  <a:pos x="609" y="714"/>
                </a:cxn>
                <a:cxn ang="0">
                  <a:pos x="605" y="672"/>
                </a:cxn>
                <a:cxn ang="0">
                  <a:pos x="590" y="645"/>
                </a:cxn>
                <a:cxn ang="0">
                  <a:pos x="497" y="555"/>
                </a:cxn>
                <a:cxn ang="0">
                  <a:pos x="400" y="529"/>
                </a:cxn>
                <a:cxn ang="0">
                  <a:pos x="741" y="1175"/>
                </a:cxn>
                <a:cxn ang="0">
                  <a:pos x="756" y="1249"/>
                </a:cxn>
                <a:cxn ang="0">
                  <a:pos x="814" y="1281"/>
                </a:cxn>
                <a:cxn ang="0">
                  <a:pos x="877" y="1339"/>
                </a:cxn>
                <a:cxn ang="0">
                  <a:pos x="614" y="1228"/>
                </a:cxn>
                <a:cxn ang="0">
                  <a:pos x="522" y="1318"/>
                </a:cxn>
                <a:cxn ang="0">
                  <a:pos x="376" y="1355"/>
                </a:cxn>
                <a:cxn ang="0">
                  <a:pos x="190" y="1296"/>
                </a:cxn>
                <a:cxn ang="0">
                  <a:pos x="54" y="1143"/>
                </a:cxn>
                <a:cxn ang="0">
                  <a:pos x="0" y="921"/>
                </a:cxn>
                <a:cxn ang="0">
                  <a:pos x="44" y="725"/>
                </a:cxn>
                <a:cxn ang="0">
                  <a:pos x="151" y="577"/>
                </a:cxn>
                <a:cxn ang="0">
                  <a:pos x="307" y="492"/>
                </a:cxn>
                <a:cxn ang="0">
                  <a:pos x="463" y="492"/>
                </a:cxn>
                <a:cxn ang="0">
                  <a:pos x="575" y="555"/>
                </a:cxn>
                <a:cxn ang="0">
                  <a:pos x="619" y="185"/>
                </a:cxn>
                <a:cxn ang="0">
                  <a:pos x="605" y="111"/>
                </a:cxn>
                <a:cxn ang="0">
                  <a:pos x="546" y="79"/>
                </a:cxn>
                <a:cxn ang="0">
                  <a:pos x="483" y="21"/>
                </a:cxn>
              </a:cxnLst>
              <a:rect l="0" t="0" r="r" b="b"/>
              <a:pathLst>
                <a:path w="877" h="1360">
                  <a:moveTo>
                    <a:pt x="400" y="529"/>
                  </a:moveTo>
                  <a:lnTo>
                    <a:pt x="337" y="540"/>
                  </a:lnTo>
                  <a:lnTo>
                    <a:pt x="278" y="566"/>
                  </a:lnTo>
                  <a:lnTo>
                    <a:pt x="234" y="608"/>
                  </a:lnTo>
                  <a:lnTo>
                    <a:pt x="200" y="651"/>
                  </a:lnTo>
                  <a:lnTo>
                    <a:pt x="171" y="720"/>
                  </a:lnTo>
                  <a:lnTo>
                    <a:pt x="156" y="794"/>
                  </a:lnTo>
                  <a:lnTo>
                    <a:pt x="147" y="868"/>
                  </a:lnTo>
                  <a:lnTo>
                    <a:pt x="147" y="989"/>
                  </a:lnTo>
                  <a:lnTo>
                    <a:pt x="156" y="1064"/>
                  </a:lnTo>
                  <a:lnTo>
                    <a:pt x="171" y="1132"/>
                  </a:lnTo>
                  <a:lnTo>
                    <a:pt x="200" y="1196"/>
                  </a:lnTo>
                  <a:lnTo>
                    <a:pt x="249" y="1259"/>
                  </a:lnTo>
                  <a:lnTo>
                    <a:pt x="312" y="1302"/>
                  </a:lnTo>
                  <a:lnTo>
                    <a:pt x="385" y="1318"/>
                  </a:lnTo>
                  <a:lnTo>
                    <a:pt x="444" y="1307"/>
                  </a:lnTo>
                  <a:lnTo>
                    <a:pt x="497" y="1286"/>
                  </a:lnTo>
                  <a:lnTo>
                    <a:pt x="551" y="1244"/>
                  </a:lnTo>
                  <a:lnTo>
                    <a:pt x="595" y="1180"/>
                  </a:lnTo>
                  <a:lnTo>
                    <a:pt x="605" y="1164"/>
                  </a:lnTo>
                  <a:lnTo>
                    <a:pt x="609" y="1159"/>
                  </a:lnTo>
                  <a:lnTo>
                    <a:pt x="614" y="1148"/>
                  </a:lnTo>
                  <a:lnTo>
                    <a:pt x="614" y="714"/>
                  </a:lnTo>
                  <a:lnTo>
                    <a:pt x="609" y="714"/>
                  </a:lnTo>
                  <a:lnTo>
                    <a:pt x="609" y="677"/>
                  </a:lnTo>
                  <a:lnTo>
                    <a:pt x="605" y="672"/>
                  </a:lnTo>
                  <a:lnTo>
                    <a:pt x="600" y="661"/>
                  </a:lnTo>
                  <a:lnTo>
                    <a:pt x="590" y="645"/>
                  </a:lnTo>
                  <a:lnTo>
                    <a:pt x="546" y="587"/>
                  </a:lnTo>
                  <a:lnTo>
                    <a:pt x="497" y="555"/>
                  </a:lnTo>
                  <a:lnTo>
                    <a:pt x="449" y="534"/>
                  </a:lnTo>
                  <a:lnTo>
                    <a:pt x="400" y="529"/>
                  </a:lnTo>
                  <a:close/>
                  <a:moveTo>
                    <a:pt x="741" y="0"/>
                  </a:moveTo>
                  <a:lnTo>
                    <a:pt x="741" y="1175"/>
                  </a:lnTo>
                  <a:lnTo>
                    <a:pt x="746" y="1222"/>
                  </a:lnTo>
                  <a:lnTo>
                    <a:pt x="756" y="1249"/>
                  </a:lnTo>
                  <a:lnTo>
                    <a:pt x="775" y="1270"/>
                  </a:lnTo>
                  <a:lnTo>
                    <a:pt x="814" y="1281"/>
                  </a:lnTo>
                  <a:lnTo>
                    <a:pt x="877" y="1281"/>
                  </a:lnTo>
                  <a:lnTo>
                    <a:pt x="877" y="1339"/>
                  </a:lnTo>
                  <a:lnTo>
                    <a:pt x="614" y="1360"/>
                  </a:lnTo>
                  <a:lnTo>
                    <a:pt x="614" y="1228"/>
                  </a:lnTo>
                  <a:lnTo>
                    <a:pt x="575" y="1275"/>
                  </a:lnTo>
                  <a:lnTo>
                    <a:pt x="522" y="1318"/>
                  </a:lnTo>
                  <a:lnTo>
                    <a:pt x="458" y="1344"/>
                  </a:lnTo>
                  <a:lnTo>
                    <a:pt x="376" y="1355"/>
                  </a:lnTo>
                  <a:lnTo>
                    <a:pt x="278" y="1339"/>
                  </a:lnTo>
                  <a:lnTo>
                    <a:pt x="190" y="1296"/>
                  </a:lnTo>
                  <a:lnTo>
                    <a:pt x="112" y="1228"/>
                  </a:lnTo>
                  <a:lnTo>
                    <a:pt x="54" y="1143"/>
                  </a:lnTo>
                  <a:lnTo>
                    <a:pt x="15" y="1037"/>
                  </a:lnTo>
                  <a:lnTo>
                    <a:pt x="0" y="921"/>
                  </a:lnTo>
                  <a:lnTo>
                    <a:pt x="10" y="820"/>
                  </a:lnTo>
                  <a:lnTo>
                    <a:pt x="44" y="725"/>
                  </a:lnTo>
                  <a:lnTo>
                    <a:pt x="88" y="645"/>
                  </a:lnTo>
                  <a:lnTo>
                    <a:pt x="151" y="577"/>
                  </a:lnTo>
                  <a:lnTo>
                    <a:pt x="225" y="524"/>
                  </a:lnTo>
                  <a:lnTo>
                    <a:pt x="307" y="492"/>
                  </a:lnTo>
                  <a:lnTo>
                    <a:pt x="395" y="481"/>
                  </a:lnTo>
                  <a:lnTo>
                    <a:pt x="463" y="492"/>
                  </a:lnTo>
                  <a:lnTo>
                    <a:pt x="522" y="518"/>
                  </a:lnTo>
                  <a:lnTo>
                    <a:pt x="575" y="555"/>
                  </a:lnTo>
                  <a:lnTo>
                    <a:pt x="619" y="603"/>
                  </a:lnTo>
                  <a:lnTo>
                    <a:pt x="619" y="185"/>
                  </a:lnTo>
                  <a:lnTo>
                    <a:pt x="614" y="137"/>
                  </a:lnTo>
                  <a:lnTo>
                    <a:pt x="605" y="111"/>
                  </a:lnTo>
                  <a:lnTo>
                    <a:pt x="585" y="90"/>
                  </a:lnTo>
                  <a:lnTo>
                    <a:pt x="546" y="79"/>
                  </a:lnTo>
                  <a:lnTo>
                    <a:pt x="483" y="79"/>
                  </a:lnTo>
                  <a:lnTo>
                    <a:pt x="483" y="21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32" name="Freeform 36"/>
            <p:cNvSpPr>
              <a:spLocks noEditPoints="1"/>
            </p:cNvSpPr>
            <p:nvPr/>
          </p:nvSpPr>
          <p:spPr bwMode="auto">
            <a:xfrm>
              <a:off x="13012" y="4181"/>
              <a:ext cx="1185" cy="449"/>
            </a:xfrm>
            <a:custGeom>
              <a:avLst/>
              <a:gdLst/>
              <a:ahLst/>
              <a:cxnLst>
                <a:cxn ang="0">
                  <a:pos x="39" y="375"/>
                </a:cxn>
                <a:cxn ang="0">
                  <a:pos x="1150" y="375"/>
                </a:cxn>
                <a:cxn ang="0">
                  <a:pos x="1160" y="381"/>
                </a:cxn>
                <a:cxn ang="0">
                  <a:pos x="1170" y="381"/>
                </a:cxn>
                <a:cxn ang="0">
                  <a:pos x="1175" y="391"/>
                </a:cxn>
                <a:cxn ang="0">
                  <a:pos x="1185" y="397"/>
                </a:cxn>
                <a:cxn ang="0">
                  <a:pos x="1185" y="428"/>
                </a:cxn>
                <a:cxn ang="0">
                  <a:pos x="1175" y="434"/>
                </a:cxn>
                <a:cxn ang="0">
                  <a:pos x="1170" y="444"/>
                </a:cxn>
                <a:cxn ang="0">
                  <a:pos x="1160" y="444"/>
                </a:cxn>
                <a:cxn ang="0">
                  <a:pos x="1150" y="449"/>
                </a:cxn>
                <a:cxn ang="0">
                  <a:pos x="39" y="449"/>
                </a:cxn>
                <a:cxn ang="0">
                  <a:pos x="30" y="444"/>
                </a:cxn>
                <a:cxn ang="0">
                  <a:pos x="20" y="444"/>
                </a:cxn>
                <a:cxn ang="0">
                  <a:pos x="15" y="434"/>
                </a:cxn>
                <a:cxn ang="0">
                  <a:pos x="5" y="428"/>
                </a:cxn>
                <a:cxn ang="0">
                  <a:pos x="5" y="397"/>
                </a:cxn>
                <a:cxn ang="0">
                  <a:pos x="20" y="381"/>
                </a:cxn>
                <a:cxn ang="0">
                  <a:pos x="30" y="381"/>
                </a:cxn>
                <a:cxn ang="0">
                  <a:pos x="39" y="375"/>
                </a:cxn>
                <a:cxn ang="0">
                  <a:pos x="35" y="0"/>
                </a:cxn>
                <a:cxn ang="0">
                  <a:pos x="1150" y="0"/>
                </a:cxn>
                <a:cxn ang="0">
                  <a:pos x="1160" y="5"/>
                </a:cxn>
                <a:cxn ang="0">
                  <a:pos x="1170" y="5"/>
                </a:cxn>
                <a:cxn ang="0">
                  <a:pos x="1175" y="15"/>
                </a:cxn>
                <a:cxn ang="0">
                  <a:pos x="1185" y="21"/>
                </a:cxn>
                <a:cxn ang="0">
                  <a:pos x="1185" y="53"/>
                </a:cxn>
                <a:cxn ang="0">
                  <a:pos x="1175" y="58"/>
                </a:cxn>
                <a:cxn ang="0">
                  <a:pos x="1170" y="68"/>
                </a:cxn>
                <a:cxn ang="0">
                  <a:pos x="1160" y="68"/>
                </a:cxn>
                <a:cxn ang="0">
                  <a:pos x="1150" y="74"/>
                </a:cxn>
                <a:cxn ang="0">
                  <a:pos x="35" y="74"/>
                </a:cxn>
                <a:cxn ang="0">
                  <a:pos x="25" y="68"/>
                </a:cxn>
                <a:cxn ang="0">
                  <a:pos x="15" y="68"/>
                </a:cxn>
                <a:cxn ang="0">
                  <a:pos x="10" y="58"/>
                </a:cxn>
                <a:cxn ang="0">
                  <a:pos x="0" y="53"/>
                </a:cxn>
                <a:cxn ang="0">
                  <a:pos x="0" y="21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25" y="5"/>
                </a:cxn>
                <a:cxn ang="0">
                  <a:pos x="35" y="0"/>
                </a:cxn>
              </a:cxnLst>
              <a:rect l="0" t="0" r="r" b="b"/>
              <a:pathLst>
                <a:path w="1185" h="449">
                  <a:moveTo>
                    <a:pt x="39" y="375"/>
                  </a:moveTo>
                  <a:lnTo>
                    <a:pt x="1150" y="375"/>
                  </a:lnTo>
                  <a:lnTo>
                    <a:pt x="1160" y="381"/>
                  </a:lnTo>
                  <a:lnTo>
                    <a:pt x="1170" y="381"/>
                  </a:lnTo>
                  <a:lnTo>
                    <a:pt x="1175" y="391"/>
                  </a:lnTo>
                  <a:lnTo>
                    <a:pt x="1185" y="397"/>
                  </a:lnTo>
                  <a:lnTo>
                    <a:pt x="1185" y="428"/>
                  </a:lnTo>
                  <a:lnTo>
                    <a:pt x="1175" y="434"/>
                  </a:lnTo>
                  <a:lnTo>
                    <a:pt x="1170" y="444"/>
                  </a:lnTo>
                  <a:lnTo>
                    <a:pt x="1160" y="444"/>
                  </a:lnTo>
                  <a:lnTo>
                    <a:pt x="1150" y="449"/>
                  </a:lnTo>
                  <a:lnTo>
                    <a:pt x="39" y="449"/>
                  </a:lnTo>
                  <a:lnTo>
                    <a:pt x="30" y="444"/>
                  </a:lnTo>
                  <a:lnTo>
                    <a:pt x="20" y="444"/>
                  </a:lnTo>
                  <a:lnTo>
                    <a:pt x="15" y="434"/>
                  </a:lnTo>
                  <a:lnTo>
                    <a:pt x="5" y="428"/>
                  </a:lnTo>
                  <a:lnTo>
                    <a:pt x="5" y="397"/>
                  </a:lnTo>
                  <a:lnTo>
                    <a:pt x="20" y="381"/>
                  </a:lnTo>
                  <a:lnTo>
                    <a:pt x="30" y="381"/>
                  </a:lnTo>
                  <a:lnTo>
                    <a:pt x="39" y="375"/>
                  </a:lnTo>
                  <a:close/>
                  <a:moveTo>
                    <a:pt x="35" y="0"/>
                  </a:moveTo>
                  <a:lnTo>
                    <a:pt x="1150" y="0"/>
                  </a:lnTo>
                  <a:lnTo>
                    <a:pt x="1160" y="5"/>
                  </a:lnTo>
                  <a:lnTo>
                    <a:pt x="1170" y="5"/>
                  </a:lnTo>
                  <a:lnTo>
                    <a:pt x="1175" y="15"/>
                  </a:lnTo>
                  <a:lnTo>
                    <a:pt x="1185" y="21"/>
                  </a:lnTo>
                  <a:lnTo>
                    <a:pt x="1185" y="53"/>
                  </a:lnTo>
                  <a:lnTo>
                    <a:pt x="1175" y="58"/>
                  </a:lnTo>
                  <a:lnTo>
                    <a:pt x="1170" y="68"/>
                  </a:lnTo>
                  <a:lnTo>
                    <a:pt x="1160" y="68"/>
                  </a:lnTo>
                  <a:lnTo>
                    <a:pt x="1150" y="74"/>
                  </a:lnTo>
                  <a:lnTo>
                    <a:pt x="35" y="74"/>
                  </a:lnTo>
                  <a:lnTo>
                    <a:pt x="25" y="68"/>
                  </a:lnTo>
                  <a:lnTo>
                    <a:pt x="15" y="68"/>
                  </a:lnTo>
                  <a:lnTo>
                    <a:pt x="10" y="58"/>
                  </a:lnTo>
                  <a:lnTo>
                    <a:pt x="0" y="53"/>
                  </a:lnTo>
                  <a:lnTo>
                    <a:pt x="0" y="21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25" y="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auto">
            <a:xfrm>
              <a:off x="14781" y="3530"/>
              <a:ext cx="1126" cy="1365"/>
            </a:xfrm>
            <a:custGeom>
              <a:avLst/>
              <a:gdLst/>
              <a:ahLst/>
              <a:cxnLst>
                <a:cxn ang="0">
                  <a:pos x="692" y="10"/>
                </a:cxn>
                <a:cxn ang="0">
                  <a:pos x="907" y="105"/>
                </a:cxn>
                <a:cxn ang="0">
                  <a:pos x="1053" y="269"/>
                </a:cxn>
                <a:cxn ang="0">
                  <a:pos x="1106" y="486"/>
                </a:cxn>
                <a:cxn ang="0">
                  <a:pos x="1058" y="704"/>
                </a:cxn>
                <a:cxn ang="0">
                  <a:pos x="950" y="910"/>
                </a:cxn>
                <a:cxn ang="0">
                  <a:pos x="848" y="1085"/>
                </a:cxn>
                <a:cxn ang="0">
                  <a:pos x="790" y="1238"/>
                </a:cxn>
                <a:cxn ang="0">
                  <a:pos x="1014" y="1233"/>
                </a:cxn>
                <a:cxn ang="0">
                  <a:pos x="1043" y="1206"/>
                </a:cxn>
                <a:cxn ang="0">
                  <a:pos x="1067" y="1122"/>
                </a:cxn>
                <a:cxn ang="0">
                  <a:pos x="1126" y="1048"/>
                </a:cxn>
                <a:cxn ang="0">
                  <a:pos x="751" y="1365"/>
                </a:cxn>
                <a:cxn ang="0">
                  <a:pos x="736" y="1339"/>
                </a:cxn>
                <a:cxn ang="0">
                  <a:pos x="741" y="1238"/>
                </a:cxn>
                <a:cxn ang="0">
                  <a:pos x="775" y="1069"/>
                </a:cxn>
                <a:cxn ang="0">
                  <a:pos x="819" y="936"/>
                </a:cxn>
                <a:cxn ang="0">
                  <a:pos x="902" y="629"/>
                </a:cxn>
                <a:cxn ang="0">
                  <a:pos x="907" y="381"/>
                </a:cxn>
                <a:cxn ang="0">
                  <a:pos x="848" y="217"/>
                </a:cxn>
                <a:cxn ang="0">
                  <a:pos x="746" y="105"/>
                </a:cxn>
                <a:cxn ang="0">
                  <a:pos x="619" y="52"/>
                </a:cxn>
                <a:cxn ang="0">
                  <a:pos x="492" y="52"/>
                </a:cxn>
                <a:cxn ang="0">
                  <a:pos x="371" y="105"/>
                </a:cxn>
                <a:cxn ang="0">
                  <a:pos x="268" y="211"/>
                </a:cxn>
                <a:cxn ang="0">
                  <a:pos x="210" y="375"/>
                </a:cxn>
                <a:cxn ang="0">
                  <a:pos x="210" y="592"/>
                </a:cxn>
                <a:cxn ang="0">
                  <a:pos x="259" y="804"/>
                </a:cxn>
                <a:cxn ang="0">
                  <a:pos x="322" y="995"/>
                </a:cxn>
                <a:cxn ang="0">
                  <a:pos x="375" y="1217"/>
                </a:cxn>
                <a:cxn ang="0">
                  <a:pos x="385" y="1339"/>
                </a:cxn>
                <a:cxn ang="0">
                  <a:pos x="380" y="1360"/>
                </a:cxn>
                <a:cxn ang="0">
                  <a:pos x="59" y="1365"/>
                </a:cxn>
                <a:cxn ang="0">
                  <a:pos x="44" y="1053"/>
                </a:cxn>
                <a:cxn ang="0">
                  <a:pos x="78" y="1196"/>
                </a:cxn>
                <a:cxn ang="0">
                  <a:pos x="93" y="1222"/>
                </a:cxn>
                <a:cxn ang="0">
                  <a:pos x="146" y="1238"/>
                </a:cxn>
                <a:cxn ang="0">
                  <a:pos x="302" y="1132"/>
                </a:cxn>
                <a:cxn ang="0">
                  <a:pos x="181" y="910"/>
                </a:cxn>
                <a:cxn ang="0">
                  <a:pos x="73" y="704"/>
                </a:cxn>
                <a:cxn ang="0">
                  <a:pos x="25" y="486"/>
                </a:cxn>
                <a:cxn ang="0">
                  <a:pos x="78" y="275"/>
                </a:cxn>
                <a:cxn ang="0">
                  <a:pos x="224" y="105"/>
                </a:cxn>
                <a:cxn ang="0">
                  <a:pos x="439" y="10"/>
                </a:cxn>
              </a:cxnLst>
              <a:rect l="0" t="0" r="r" b="b"/>
              <a:pathLst>
                <a:path w="1126" h="1365">
                  <a:moveTo>
                    <a:pt x="566" y="0"/>
                  </a:moveTo>
                  <a:lnTo>
                    <a:pt x="692" y="10"/>
                  </a:lnTo>
                  <a:lnTo>
                    <a:pt x="804" y="47"/>
                  </a:lnTo>
                  <a:lnTo>
                    <a:pt x="907" y="105"/>
                  </a:lnTo>
                  <a:lnTo>
                    <a:pt x="989" y="180"/>
                  </a:lnTo>
                  <a:lnTo>
                    <a:pt x="1053" y="269"/>
                  </a:lnTo>
                  <a:lnTo>
                    <a:pt x="1092" y="375"/>
                  </a:lnTo>
                  <a:lnTo>
                    <a:pt x="1106" y="486"/>
                  </a:lnTo>
                  <a:lnTo>
                    <a:pt x="1092" y="598"/>
                  </a:lnTo>
                  <a:lnTo>
                    <a:pt x="1058" y="704"/>
                  </a:lnTo>
                  <a:lnTo>
                    <a:pt x="1009" y="809"/>
                  </a:lnTo>
                  <a:lnTo>
                    <a:pt x="950" y="910"/>
                  </a:lnTo>
                  <a:lnTo>
                    <a:pt x="892" y="1000"/>
                  </a:lnTo>
                  <a:lnTo>
                    <a:pt x="848" y="1085"/>
                  </a:lnTo>
                  <a:lnTo>
                    <a:pt x="814" y="1159"/>
                  </a:lnTo>
                  <a:lnTo>
                    <a:pt x="790" y="1238"/>
                  </a:lnTo>
                  <a:lnTo>
                    <a:pt x="980" y="1238"/>
                  </a:lnTo>
                  <a:lnTo>
                    <a:pt x="1014" y="1233"/>
                  </a:lnTo>
                  <a:lnTo>
                    <a:pt x="1033" y="1222"/>
                  </a:lnTo>
                  <a:lnTo>
                    <a:pt x="1043" y="1206"/>
                  </a:lnTo>
                  <a:lnTo>
                    <a:pt x="1048" y="1190"/>
                  </a:lnTo>
                  <a:lnTo>
                    <a:pt x="1067" y="1122"/>
                  </a:lnTo>
                  <a:lnTo>
                    <a:pt x="1082" y="1048"/>
                  </a:lnTo>
                  <a:lnTo>
                    <a:pt x="1126" y="1048"/>
                  </a:lnTo>
                  <a:lnTo>
                    <a:pt x="1063" y="1365"/>
                  </a:lnTo>
                  <a:lnTo>
                    <a:pt x="751" y="1365"/>
                  </a:lnTo>
                  <a:lnTo>
                    <a:pt x="741" y="1355"/>
                  </a:lnTo>
                  <a:lnTo>
                    <a:pt x="736" y="1339"/>
                  </a:lnTo>
                  <a:lnTo>
                    <a:pt x="736" y="1323"/>
                  </a:lnTo>
                  <a:lnTo>
                    <a:pt x="741" y="1238"/>
                  </a:lnTo>
                  <a:lnTo>
                    <a:pt x="756" y="1153"/>
                  </a:lnTo>
                  <a:lnTo>
                    <a:pt x="775" y="1069"/>
                  </a:lnTo>
                  <a:lnTo>
                    <a:pt x="799" y="995"/>
                  </a:lnTo>
                  <a:lnTo>
                    <a:pt x="819" y="936"/>
                  </a:lnTo>
                  <a:lnTo>
                    <a:pt x="868" y="783"/>
                  </a:lnTo>
                  <a:lnTo>
                    <a:pt x="902" y="629"/>
                  </a:lnTo>
                  <a:lnTo>
                    <a:pt x="916" y="486"/>
                  </a:lnTo>
                  <a:lnTo>
                    <a:pt x="907" y="381"/>
                  </a:lnTo>
                  <a:lnTo>
                    <a:pt x="882" y="291"/>
                  </a:lnTo>
                  <a:lnTo>
                    <a:pt x="848" y="217"/>
                  </a:lnTo>
                  <a:lnTo>
                    <a:pt x="799" y="153"/>
                  </a:lnTo>
                  <a:lnTo>
                    <a:pt x="746" y="105"/>
                  </a:lnTo>
                  <a:lnTo>
                    <a:pt x="682" y="74"/>
                  </a:lnTo>
                  <a:lnTo>
                    <a:pt x="619" y="52"/>
                  </a:lnTo>
                  <a:lnTo>
                    <a:pt x="556" y="47"/>
                  </a:lnTo>
                  <a:lnTo>
                    <a:pt x="492" y="52"/>
                  </a:lnTo>
                  <a:lnTo>
                    <a:pt x="434" y="74"/>
                  </a:lnTo>
                  <a:lnTo>
                    <a:pt x="371" y="105"/>
                  </a:lnTo>
                  <a:lnTo>
                    <a:pt x="317" y="148"/>
                  </a:lnTo>
                  <a:lnTo>
                    <a:pt x="268" y="211"/>
                  </a:lnTo>
                  <a:lnTo>
                    <a:pt x="234" y="285"/>
                  </a:lnTo>
                  <a:lnTo>
                    <a:pt x="210" y="375"/>
                  </a:lnTo>
                  <a:lnTo>
                    <a:pt x="200" y="486"/>
                  </a:lnTo>
                  <a:lnTo>
                    <a:pt x="210" y="592"/>
                  </a:lnTo>
                  <a:lnTo>
                    <a:pt x="229" y="704"/>
                  </a:lnTo>
                  <a:lnTo>
                    <a:pt x="259" y="804"/>
                  </a:lnTo>
                  <a:lnTo>
                    <a:pt x="288" y="894"/>
                  </a:lnTo>
                  <a:lnTo>
                    <a:pt x="322" y="995"/>
                  </a:lnTo>
                  <a:lnTo>
                    <a:pt x="351" y="1106"/>
                  </a:lnTo>
                  <a:lnTo>
                    <a:pt x="375" y="1217"/>
                  </a:lnTo>
                  <a:lnTo>
                    <a:pt x="385" y="1323"/>
                  </a:lnTo>
                  <a:lnTo>
                    <a:pt x="385" y="1339"/>
                  </a:lnTo>
                  <a:lnTo>
                    <a:pt x="380" y="1355"/>
                  </a:lnTo>
                  <a:lnTo>
                    <a:pt x="380" y="1360"/>
                  </a:lnTo>
                  <a:lnTo>
                    <a:pt x="371" y="1365"/>
                  </a:lnTo>
                  <a:lnTo>
                    <a:pt x="59" y="1365"/>
                  </a:lnTo>
                  <a:lnTo>
                    <a:pt x="0" y="1053"/>
                  </a:lnTo>
                  <a:lnTo>
                    <a:pt x="44" y="1053"/>
                  </a:lnTo>
                  <a:lnTo>
                    <a:pt x="59" y="1127"/>
                  </a:lnTo>
                  <a:lnTo>
                    <a:pt x="78" y="1196"/>
                  </a:lnTo>
                  <a:lnTo>
                    <a:pt x="83" y="1212"/>
                  </a:lnTo>
                  <a:lnTo>
                    <a:pt x="93" y="1222"/>
                  </a:lnTo>
                  <a:lnTo>
                    <a:pt x="112" y="1233"/>
                  </a:lnTo>
                  <a:lnTo>
                    <a:pt x="146" y="1238"/>
                  </a:lnTo>
                  <a:lnTo>
                    <a:pt x="336" y="1238"/>
                  </a:lnTo>
                  <a:lnTo>
                    <a:pt x="302" y="1132"/>
                  </a:lnTo>
                  <a:lnTo>
                    <a:pt x="254" y="1026"/>
                  </a:lnTo>
                  <a:lnTo>
                    <a:pt x="181" y="910"/>
                  </a:lnTo>
                  <a:lnTo>
                    <a:pt x="122" y="809"/>
                  </a:lnTo>
                  <a:lnTo>
                    <a:pt x="73" y="704"/>
                  </a:lnTo>
                  <a:lnTo>
                    <a:pt x="39" y="598"/>
                  </a:lnTo>
                  <a:lnTo>
                    <a:pt x="25" y="486"/>
                  </a:lnTo>
                  <a:lnTo>
                    <a:pt x="39" y="375"/>
                  </a:lnTo>
                  <a:lnTo>
                    <a:pt x="78" y="275"/>
                  </a:lnTo>
                  <a:lnTo>
                    <a:pt x="142" y="185"/>
                  </a:lnTo>
                  <a:lnTo>
                    <a:pt x="224" y="105"/>
                  </a:lnTo>
                  <a:lnTo>
                    <a:pt x="322" y="47"/>
                  </a:lnTo>
                  <a:lnTo>
                    <a:pt x="439" y="10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auto">
            <a:xfrm>
              <a:off x="16131" y="3429"/>
              <a:ext cx="414" cy="1932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4" y="0"/>
                </a:cxn>
                <a:cxn ang="0">
                  <a:pos x="414" y="11"/>
                </a:cxn>
                <a:cxn ang="0">
                  <a:pos x="414" y="26"/>
                </a:cxn>
                <a:cxn ang="0">
                  <a:pos x="390" y="53"/>
                </a:cxn>
                <a:cxn ang="0">
                  <a:pos x="307" y="164"/>
                </a:cxn>
                <a:cxn ang="0">
                  <a:pos x="239" y="281"/>
                </a:cxn>
                <a:cxn ang="0">
                  <a:pos x="185" y="413"/>
                </a:cxn>
                <a:cxn ang="0">
                  <a:pos x="146" y="545"/>
                </a:cxn>
                <a:cxn ang="0">
                  <a:pos x="122" y="683"/>
                </a:cxn>
                <a:cxn ang="0">
                  <a:pos x="107" y="826"/>
                </a:cxn>
                <a:cxn ang="0">
                  <a:pos x="102" y="969"/>
                </a:cxn>
                <a:cxn ang="0">
                  <a:pos x="107" y="1101"/>
                </a:cxn>
                <a:cxn ang="0">
                  <a:pos x="117" y="1239"/>
                </a:cxn>
                <a:cxn ang="0">
                  <a:pos x="141" y="1376"/>
                </a:cxn>
                <a:cxn ang="0">
                  <a:pos x="175" y="1514"/>
                </a:cxn>
                <a:cxn ang="0">
                  <a:pos x="229" y="1646"/>
                </a:cxn>
                <a:cxn ang="0">
                  <a:pos x="292" y="1768"/>
                </a:cxn>
                <a:cxn ang="0">
                  <a:pos x="380" y="1879"/>
                </a:cxn>
                <a:cxn ang="0">
                  <a:pos x="395" y="1895"/>
                </a:cxn>
                <a:cxn ang="0">
                  <a:pos x="400" y="1905"/>
                </a:cxn>
                <a:cxn ang="0">
                  <a:pos x="409" y="1916"/>
                </a:cxn>
                <a:cxn ang="0">
                  <a:pos x="409" y="1921"/>
                </a:cxn>
                <a:cxn ang="0">
                  <a:pos x="414" y="1911"/>
                </a:cxn>
                <a:cxn ang="0">
                  <a:pos x="414" y="1921"/>
                </a:cxn>
                <a:cxn ang="0">
                  <a:pos x="409" y="1927"/>
                </a:cxn>
                <a:cxn ang="0">
                  <a:pos x="400" y="1932"/>
                </a:cxn>
                <a:cxn ang="0">
                  <a:pos x="395" y="1932"/>
                </a:cxn>
                <a:cxn ang="0">
                  <a:pos x="380" y="1927"/>
                </a:cxn>
                <a:cxn ang="0">
                  <a:pos x="351" y="1900"/>
                </a:cxn>
                <a:cxn ang="0">
                  <a:pos x="312" y="1863"/>
                </a:cxn>
                <a:cxn ang="0">
                  <a:pos x="263" y="1810"/>
                </a:cxn>
                <a:cxn ang="0">
                  <a:pos x="214" y="1741"/>
                </a:cxn>
                <a:cxn ang="0">
                  <a:pos x="166" y="1662"/>
                </a:cxn>
                <a:cxn ang="0">
                  <a:pos x="117" y="1567"/>
                </a:cxn>
                <a:cxn ang="0">
                  <a:pos x="58" y="1403"/>
                </a:cxn>
                <a:cxn ang="0">
                  <a:pos x="24" y="1239"/>
                </a:cxn>
                <a:cxn ang="0">
                  <a:pos x="5" y="1090"/>
                </a:cxn>
                <a:cxn ang="0">
                  <a:pos x="0" y="963"/>
                </a:cxn>
                <a:cxn ang="0">
                  <a:pos x="5" y="836"/>
                </a:cxn>
                <a:cxn ang="0">
                  <a:pos x="20" y="688"/>
                </a:cxn>
                <a:cxn ang="0">
                  <a:pos x="54" y="535"/>
                </a:cxn>
                <a:cxn ang="0">
                  <a:pos x="112" y="376"/>
                </a:cxn>
                <a:cxn ang="0">
                  <a:pos x="161" y="281"/>
                </a:cxn>
                <a:cxn ang="0">
                  <a:pos x="210" y="196"/>
                </a:cxn>
                <a:cxn ang="0">
                  <a:pos x="258" y="127"/>
                </a:cxn>
                <a:cxn ang="0">
                  <a:pos x="307" y="69"/>
                </a:cxn>
                <a:cxn ang="0">
                  <a:pos x="346" y="32"/>
                </a:cxn>
                <a:cxn ang="0">
                  <a:pos x="380" y="11"/>
                </a:cxn>
                <a:cxn ang="0">
                  <a:pos x="395" y="0"/>
                </a:cxn>
              </a:cxnLst>
              <a:rect l="0" t="0" r="r" b="b"/>
              <a:pathLst>
                <a:path w="414" h="1932">
                  <a:moveTo>
                    <a:pt x="395" y="0"/>
                  </a:moveTo>
                  <a:lnTo>
                    <a:pt x="404" y="0"/>
                  </a:lnTo>
                  <a:lnTo>
                    <a:pt x="414" y="11"/>
                  </a:lnTo>
                  <a:lnTo>
                    <a:pt x="414" y="26"/>
                  </a:lnTo>
                  <a:lnTo>
                    <a:pt x="390" y="53"/>
                  </a:lnTo>
                  <a:lnTo>
                    <a:pt x="307" y="164"/>
                  </a:lnTo>
                  <a:lnTo>
                    <a:pt x="239" y="281"/>
                  </a:lnTo>
                  <a:lnTo>
                    <a:pt x="185" y="413"/>
                  </a:lnTo>
                  <a:lnTo>
                    <a:pt x="146" y="545"/>
                  </a:lnTo>
                  <a:lnTo>
                    <a:pt x="122" y="683"/>
                  </a:lnTo>
                  <a:lnTo>
                    <a:pt x="107" y="826"/>
                  </a:lnTo>
                  <a:lnTo>
                    <a:pt x="102" y="969"/>
                  </a:lnTo>
                  <a:lnTo>
                    <a:pt x="107" y="1101"/>
                  </a:lnTo>
                  <a:lnTo>
                    <a:pt x="117" y="1239"/>
                  </a:lnTo>
                  <a:lnTo>
                    <a:pt x="141" y="1376"/>
                  </a:lnTo>
                  <a:lnTo>
                    <a:pt x="175" y="1514"/>
                  </a:lnTo>
                  <a:lnTo>
                    <a:pt x="229" y="1646"/>
                  </a:lnTo>
                  <a:lnTo>
                    <a:pt x="292" y="1768"/>
                  </a:lnTo>
                  <a:lnTo>
                    <a:pt x="380" y="1879"/>
                  </a:lnTo>
                  <a:lnTo>
                    <a:pt x="395" y="1895"/>
                  </a:lnTo>
                  <a:lnTo>
                    <a:pt x="400" y="1905"/>
                  </a:lnTo>
                  <a:lnTo>
                    <a:pt x="409" y="1916"/>
                  </a:lnTo>
                  <a:lnTo>
                    <a:pt x="409" y="1921"/>
                  </a:lnTo>
                  <a:lnTo>
                    <a:pt x="414" y="1911"/>
                  </a:lnTo>
                  <a:lnTo>
                    <a:pt x="414" y="1921"/>
                  </a:lnTo>
                  <a:lnTo>
                    <a:pt x="409" y="1927"/>
                  </a:lnTo>
                  <a:lnTo>
                    <a:pt x="400" y="1932"/>
                  </a:lnTo>
                  <a:lnTo>
                    <a:pt x="395" y="1932"/>
                  </a:lnTo>
                  <a:lnTo>
                    <a:pt x="380" y="1927"/>
                  </a:lnTo>
                  <a:lnTo>
                    <a:pt x="351" y="1900"/>
                  </a:lnTo>
                  <a:lnTo>
                    <a:pt x="312" y="1863"/>
                  </a:lnTo>
                  <a:lnTo>
                    <a:pt x="263" y="1810"/>
                  </a:lnTo>
                  <a:lnTo>
                    <a:pt x="214" y="1741"/>
                  </a:lnTo>
                  <a:lnTo>
                    <a:pt x="166" y="1662"/>
                  </a:lnTo>
                  <a:lnTo>
                    <a:pt x="117" y="1567"/>
                  </a:lnTo>
                  <a:lnTo>
                    <a:pt x="58" y="1403"/>
                  </a:lnTo>
                  <a:lnTo>
                    <a:pt x="24" y="1239"/>
                  </a:lnTo>
                  <a:lnTo>
                    <a:pt x="5" y="1090"/>
                  </a:lnTo>
                  <a:lnTo>
                    <a:pt x="0" y="963"/>
                  </a:lnTo>
                  <a:lnTo>
                    <a:pt x="5" y="836"/>
                  </a:lnTo>
                  <a:lnTo>
                    <a:pt x="20" y="688"/>
                  </a:lnTo>
                  <a:lnTo>
                    <a:pt x="54" y="535"/>
                  </a:lnTo>
                  <a:lnTo>
                    <a:pt x="112" y="376"/>
                  </a:lnTo>
                  <a:lnTo>
                    <a:pt x="161" y="281"/>
                  </a:lnTo>
                  <a:lnTo>
                    <a:pt x="210" y="196"/>
                  </a:lnTo>
                  <a:lnTo>
                    <a:pt x="258" y="127"/>
                  </a:lnTo>
                  <a:lnTo>
                    <a:pt x="307" y="69"/>
                  </a:lnTo>
                  <a:lnTo>
                    <a:pt x="346" y="32"/>
                  </a:lnTo>
                  <a:lnTo>
                    <a:pt x="380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auto">
            <a:xfrm>
              <a:off x="16725" y="4043"/>
              <a:ext cx="965" cy="873"/>
            </a:xfrm>
            <a:custGeom>
              <a:avLst/>
              <a:gdLst/>
              <a:ahLst/>
              <a:cxnLst>
                <a:cxn ang="0">
                  <a:pos x="244" y="11"/>
                </a:cxn>
                <a:cxn ang="0">
                  <a:pos x="332" y="101"/>
                </a:cxn>
                <a:cxn ang="0">
                  <a:pos x="371" y="143"/>
                </a:cxn>
                <a:cxn ang="0">
                  <a:pos x="439" y="69"/>
                </a:cxn>
                <a:cxn ang="0">
                  <a:pos x="556" y="11"/>
                </a:cxn>
                <a:cxn ang="0">
                  <a:pos x="697" y="11"/>
                </a:cxn>
                <a:cxn ang="0">
                  <a:pos x="800" y="79"/>
                </a:cxn>
                <a:cxn ang="0">
                  <a:pos x="834" y="206"/>
                </a:cxn>
                <a:cxn ang="0">
                  <a:pos x="814" y="339"/>
                </a:cxn>
                <a:cxn ang="0">
                  <a:pos x="770" y="497"/>
                </a:cxn>
                <a:cxn ang="0">
                  <a:pos x="727" y="630"/>
                </a:cxn>
                <a:cxn ang="0">
                  <a:pos x="692" y="767"/>
                </a:cxn>
                <a:cxn ang="0">
                  <a:pos x="697" y="810"/>
                </a:cxn>
                <a:cxn ang="0">
                  <a:pos x="722" y="831"/>
                </a:cxn>
                <a:cxn ang="0">
                  <a:pos x="785" y="820"/>
                </a:cxn>
                <a:cxn ang="0">
                  <a:pos x="863" y="736"/>
                </a:cxn>
                <a:cxn ang="0">
                  <a:pos x="917" y="593"/>
                </a:cxn>
                <a:cxn ang="0">
                  <a:pos x="926" y="566"/>
                </a:cxn>
                <a:cxn ang="0">
                  <a:pos x="956" y="556"/>
                </a:cxn>
                <a:cxn ang="0">
                  <a:pos x="965" y="577"/>
                </a:cxn>
                <a:cxn ang="0">
                  <a:pos x="951" y="630"/>
                </a:cxn>
                <a:cxn ang="0">
                  <a:pos x="912" y="730"/>
                </a:cxn>
                <a:cxn ang="0">
                  <a:pos x="839" y="831"/>
                </a:cxn>
                <a:cxn ang="0">
                  <a:pos x="731" y="873"/>
                </a:cxn>
                <a:cxn ang="0">
                  <a:pos x="629" y="826"/>
                </a:cxn>
                <a:cxn ang="0">
                  <a:pos x="585" y="715"/>
                </a:cxn>
                <a:cxn ang="0">
                  <a:pos x="605" y="625"/>
                </a:cxn>
                <a:cxn ang="0">
                  <a:pos x="649" y="497"/>
                </a:cxn>
                <a:cxn ang="0">
                  <a:pos x="717" y="243"/>
                </a:cxn>
                <a:cxn ang="0">
                  <a:pos x="717" y="132"/>
                </a:cxn>
                <a:cxn ang="0">
                  <a:pos x="692" y="63"/>
                </a:cxn>
                <a:cxn ang="0">
                  <a:pos x="624" y="37"/>
                </a:cxn>
                <a:cxn ang="0">
                  <a:pos x="497" y="74"/>
                </a:cxn>
                <a:cxn ang="0">
                  <a:pos x="405" y="159"/>
                </a:cxn>
                <a:cxn ang="0">
                  <a:pos x="346" y="243"/>
                </a:cxn>
                <a:cxn ang="0">
                  <a:pos x="322" y="312"/>
                </a:cxn>
                <a:cxn ang="0">
                  <a:pos x="307" y="370"/>
                </a:cxn>
                <a:cxn ang="0">
                  <a:pos x="239" y="672"/>
                </a:cxn>
                <a:cxn ang="0">
                  <a:pos x="220" y="762"/>
                </a:cxn>
                <a:cxn ang="0">
                  <a:pos x="205" y="815"/>
                </a:cxn>
                <a:cxn ang="0">
                  <a:pos x="181" y="852"/>
                </a:cxn>
                <a:cxn ang="0">
                  <a:pos x="152" y="868"/>
                </a:cxn>
                <a:cxn ang="0">
                  <a:pos x="108" y="863"/>
                </a:cxn>
                <a:cxn ang="0">
                  <a:pos x="93" y="847"/>
                </a:cxn>
                <a:cxn ang="0">
                  <a:pos x="83" y="815"/>
                </a:cxn>
                <a:cxn ang="0">
                  <a:pos x="98" y="730"/>
                </a:cxn>
                <a:cxn ang="0">
                  <a:pos x="229" y="196"/>
                </a:cxn>
                <a:cxn ang="0">
                  <a:pos x="234" y="138"/>
                </a:cxn>
                <a:cxn ang="0">
                  <a:pos x="210" y="58"/>
                </a:cxn>
                <a:cxn ang="0">
                  <a:pos x="142" y="58"/>
                </a:cxn>
                <a:cxn ang="0">
                  <a:pos x="88" y="138"/>
                </a:cxn>
                <a:cxn ang="0">
                  <a:pos x="49" y="275"/>
                </a:cxn>
                <a:cxn ang="0">
                  <a:pos x="39" y="312"/>
                </a:cxn>
                <a:cxn ang="0">
                  <a:pos x="15" y="318"/>
                </a:cxn>
                <a:cxn ang="0">
                  <a:pos x="0" y="307"/>
                </a:cxn>
                <a:cxn ang="0">
                  <a:pos x="5" y="280"/>
                </a:cxn>
                <a:cxn ang="0">
                  <a:pos x="39" y="153"/>
                </a:cxn>
                <a:cxn ang="0">
                  <a:pos x="64" y="85"/>
                </a:cxn>
                <a:cxn ang="0">
                  <a:pos x="108" y="26"/>
                </a:cxn>
                <a:cxn ang="0">
                  <a:pos x="186" y="0"/>
                </a:cxn>
              </a:cxnLst>
              <a:rect l="0" t="0" r="r" b="b"/>
              <a:pathLst>
                <a:path w="965" h="873">
                  <a:moveTo>
                    <a:pt x="186" y="0"/>
                  </a:moveTo>
                  <a:lnTo>
                    <a:pt x="244" y="11"/>
                  </a:lnTo>
                  <a:lnTo>
                    <a:pt x="298" y="42"/>
                  </a:lnTo>
                  <a:lnTo>
                    <a:pt x="332" y="101"/>
                  </a:lnTo>
                  <a:lnTo>
                    <a:pt x="351" y="169"/>
                  </a:lnTo>
                  <a:lnTo>
                    <a:pt x="371" y="143"/>
                  </a:lnTo>
                  <a:lnTo>
                    <a:pt x="400" y="106"/>
                  </a:lnTo>
                  <a:lnTo>
                    <a:pt x="439" y="69"/>
                  </a:lnTo>
                  <a:lnTo>
                    <a:pt x="493" y="32"/>
                  </a:lnTo>
                  <a:lnTo>
                    <a:pt x="556" y="11"/>
                  </a:lnTo>
                  <a:lnTo>
                    <a:pt x="629" y="0"/>
                  </a:lnTo>
                  <a:lnTo>
                    <a:pt x="697" y="11"/>
                  </a:lnTo>
                  <a:lnTo>
                    <a:pt x="756" y="37"/>
                  </a:lnTo>
                  <a:lnTo>
                    <a:pt x="800" y="79"/>
                  </a:lnTo>
                  <a:lnTo>
                    <a:pt x="824" y="138"/>
                  </a:lnTo>
                  <a:lnTo>
                    <a:pt x="834" y="206"/>
                  </a:lnTo>
                  <a:lnTo>
                    <a:pt x="829" y="270"/>
                  </a:lnTo>
                  <a:lnTo>
                    <a:pt x="814" y="339"/>
                  </a:lnTo>
                  <a:lnTo>
                    <a:pt x="795" y="418"/>
                  </a:lnTo>
                  <a:lnTo>
                    <a:pt x="770" y="497"/>
                  </a:lnTo>
                  <a:lnTo>
                    <a:pt x="746" y="572"/>
                  </a:lnTo>
                  <a:lnTo>
                    <a:pt x="727" y="630"/>
                  </a:lnTo>
                  <a:lnTo>
                    <a:pt x="702" y="699"/>
                  </a:lnTo>
                  <a:lnTo>
                    <a:pt x="692" y="767"/>
                  </a:lnTo>
                  <a:lnTo>
                    <a:pt x="692" y="789"/>
                  </a:lnTo>
                  <a:lnTo>
                    <a:pt x="697" y="810"/>
                  </a:lnTo>
                  <a:lnTo>
                    <a:pt x="707" y="820"/>
                  </a:lnTo>
                  <a:lnTo>
                    <a:pt x="722" y="831"/>
                  </a:lnTo>
                  <a:lnTo>
                    <a:pt x="736" y="831"/>
                  </a:lnTo>
                  <a:lnTo>
                    <a:pt x="785" y="820"/>
                  </a:lnTo>
                  <a:lnTo>
                    <a:pt x="829" y="783"/>
                  </a:lnTo>
                  <a:lnTo>
                    <a:pt x="863" y="736"/>
                  </a:lnTo>
                  <a:lnTo>
                    <a:pt x="892" y="667"/>
                  </a:lnTo>
                  <a:lnTo>
                    <a:pt x="917" y="593"/>
                  </a:lnTo>
                  <a:lnTo>
                    <a:pt x="921" y="577"/>
                  </a:lnTo>
                  <a:lnTo>
                    <a:pt x="926" y="566"/>
                  </a:lnTo>
                  <a:lnTo>
                    <a:pt x="936" y="556"/>
                  </a:lnTo>
                  <a:lnTo>
                    <a:pt x="956" y="556"/>
                  </a:lnTo>
                  <a:lnTo>
                    <a:pt x="965" y="566"/>
                  </a:lnTo>
                  <a:lnTo>
                    <a:pt x="965" y="577"/>
                  </a:lnTo>
                  <a:lnTo>
                    <a:pt x="960" y="593"/>
                  </a:lnTo>
                  <a:lnTo>
                    <a:pt x="951" y="630"/>
                  </a:lnTo>
                  <a:lnTo>
                    <a:pt x="936" y="677"/>
                  </a:lnTo>
                  <a:lnTo>
                    <a:pt x="912" y="730"/>
                  </a:lnTo>
                  <a:lnTo>
                    <a:pt x="878" y="783"/>
                  </a:lnTo>
                  <a:lnTo>
                    <a:pt x="839" y="831"/>
                  </a:lnTo>
                  <a:lnTo>
                    <a:pt x="790" y="863"/>
                  </a:lnTo>
                  <a:lnTo>
                    <a:pt x="731" y="873"/>
                  </a:lnTo>
                  <a:lnTo>
                    <a:pt x="673" y="863"/>
                  </a:lnTo>
                  <a:lnTo>
                    <a:pt x="629" y="826"/>
                  </a:lnTo>
                  <a:lnTo>
                    <a:pt x="595" y="778"/>
                  </a:lnTo>
                  <a:lnTo>
                    <a:pt x="585" y="715"/>
                  </a:lnTo>
                  <a:lnTo>
                    <a:pt x="590" y="677"/>
                  </a:lnTo>
                  <a:lnTo>
                    <a:pt x="605" y="625"/>
                  </a:lnTo>
                  <a:lnTo>
                    <a:pt x="624" y="572"/>
                  </a:lnTo>
                  <a:lnTo>
                    <a:pt x="649" y="497"/>
                  </a:lnTo>
                  <a:lnTo>
                    <a:pt x="697" y="328"/>
                  </a:lnTo>
                  <a:lnTo>
                    <a:pt x="717" y="243"/>
                  </a:lnTo>
                  <a:lnTo>
                    <a:pt x="722" y="175"/>
                  </a:lnTo>
                  <a:lnTo>
                    <a:pt x="717" y="132"/>
                  </a:lnTo>
                  <a:lnTo>
                    <a:pt x="712" y="95"/>
                  </a:lnTo>
                  <a:lnTo>
                    <a:pt x="692" y="63"/>
                  </a:lnTo>
                  <a:lnTo>
                    <a:pt x="663" y="42"/>
                  </a:lnTo>
                  <a:lnTo>
                    <a:pt x="624" y="37"/>
                  </a:lnTo>
                  <a:lnTo>
                    <a:pt x="556" y="48"/>
                  </a:lnTo>
                  <a:lnTo>
                    <a:pt x="497" y="74"/>
                  </a:lnTo>
                  <a:lnTo>
                    <a:pt x="444" y="111"/>
                  </a:lnTo>
                  <a:lnTo>
                    <a:pt x="405" y="159"/>
                  </a:lnTo>
                  <a:lnTo>
                    <a:pt x="371" y="201"/>
                  </a:lnTo>
                  <a:lnTo>
                    <a:pt x="346" y="243"/>
                  </a:lnTo>
                  <a:lnTo>
                    <a:pt x="327" y="286"/>
                  </a:lnTo>
                  <a:lnTo>
                    <a:pt x="322" y="312"/>
                  </a:lnTo>
                  <a:lnTo>
                    <a:pt x="312" y="344"/>
                  </a:lnTo>
                  <a:lnTo>
                    <a:pt x="307" y="370"/>
                  </a:lnTo>
                  <a:lnTo>
                    <a:pt x="278" y="497"/>
                  </a:lnTo>
                  <a:lnTo>
                    <a:pt x="239" y="672"/>
                  </a:lnTo>
                  <a:lnTo>
                    <a:pt x="229" y="715"/>
                  </a:lnTo>
                  <a:lnTo>
                    <a:pt x="220" y="762"/>
                  </a:lnTo>
                  <a:lnTo>
                    <a:pt x="210" y="799"/>
                  </a:lnTo>
                  <a:lnTo>
                    <a:pt x="205" y="815"/>
                  </a:lnTo>
                  <a:lnTo>
                    <a:pt x="195" y="836"/>
                  </a:lnTo>
                  <a:lnTo>
                    <a:pt x="181" y="852"/>
                  </a:lnTo>
                  <a:lnTo>
                    <a:pt x="166" y="857"/>
                  </a:lnTo>
                  <a:lnTo>
                    <a:pt x="152" y="868"/>
                  </a:lnTo>
                  <a:lnTo>
                    <a:pt x="122" y="868"/>
                  </a:lnTo>
                  <a:lnTo>
                    <a:pt x="108" y="863"/>
                  </a:lnTo>
                  <a:lnTo>
                    <a:pt x="98" y="857"/>
                  </a:lnTo>
                  <a:lnTo>
                    <a:pt x="93" y="847"/>
                  </a:lnTo>
                  <a:lnTo>
                    <a:pt x="83" y="831"/>
                  </a:lnTo>
                  <a:lnTo>
                    <a:pt x="83" y="815"/>
                  </a:lnTo>
                  <a:lnTo>
                    <a:pt x="88" y="794"/>
                  </a:lnTo>
                  <a:lnTo>
                    <a:pt x="98" y="730"/>
                  </a:lnTo>
                  <a:lnTo>
                    <a:pt x="205" y="302"/>
                  </a:lnTo>
                  <a:lnTo>
                    <a:pt x="229" y="196"/>
                  </a:lnTo>
                  <a:lnTo>
                    <a:pt x="234" y="169"/>
                  </a:lnTo>
                  <a:lnTo>
                    <a:pt x="234" y="138"/>
                  </a:lnTo>
                  <a:lnTo>
                    <a:pt x="229" y="85"/>
                  </a:lnTo>
                  <a:lnTo>
                    <a:pt x="210" y="58"/>
                  </a:lnTo>
                  <a:lnTo>
                    <a:pt x="181" y="48"/>
                  </a:lnTo>
                  <a:lnTo>
                    <a:pt x="142" y="58"/>
                  </a:lnTo>
                  <a:lnTo>
                    <a:pt x="113" y="90"/>
                  </a:lnTo>
                  <a:lnTo>
                    <a:pt x="88" y="138"/>
                  </a:lnTo>
                  <a:lnTo>
                    <a:pt x="69" y="201"/>
                  </a:lnTo>
                  <a:lnTo>
                    <a:pt x="49" y="275"/>
                  </a:lnTo>
                  <a:lnTo>
                    <a:pt x="39" y="307"/>
                  </a:lnTo>
                  <a:lnTo>
                    <a:pt x="39" y="312"/>
                  </a:lnTo>
                  <a:lnTo>
                    <a:pt x="35" y="318"/>
                  </a:lnTo>
                  <a:lnTo>
                    <a:pt x="15" y="318"/>
                  </a:lnTo>
                  <a:lnTo>
                    <a:pt x="5" y="312"/>
                  </a:lnTo>
                  <a:lnTo>
                    <a:pt x="0" y="307"/>
                  </a:lnTo>
                  <a:lnTo>
                    <a:pt x="0" y="296"/>
                  </a:lnTo>
                  <a:lnTo>
                    <a:pt x="5" y="280"/>
                  </a:lnTo>
                  <a:lnTo>
                    <a:pt x="10" y="249"/>
                  </a:lnTo>
                  <a:lnTo>
                    <a:pt x="39" y="153"/>
                  </a:lnTo>
                  <a:lnTo>
                    <a:pt x="54" y="111"/>
                  </a:lnTo>
                  <a:lnTo>
                    <a:pt x="64" y="85"/>
                  </a:lnTo>
                  <a:lnTo>
                    <a:pt x="83" y="58"/>
                  </a:lnTo>
                  <a:lnTo>
                    <a:pt x="108" y="26"/>
                  </a:lnTo>
                  <a:lnTo>
                    <a:pt x="142" y="1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auto">
            <a:xfrm>
              <a:off x="17841" y="3434"/>
              <a:ext cx="415" cy="193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34" y="6"/>
                </a:cxn>
                <a:cxn ang="0">
                  <a:pos x="64" y="32"/>
                </a:cxn>
                <a:cxn ang="0">
                  <a:pos x="103" y="69"/>
                </a:cxn>
                <a:cxn ang="0">
                  <a:pos x="151" y="122"/>
                </a:cxn>
                <a:cxn ang="0">
                  <a:pos x="200" y="191"/>
                </a:cxn>
                <a:cxn ang="0">
                  <a:pos x="249" y="270"/>
                </a:cxn>
                <a:cxn ang="0">
                  <a:pos x="298" y="365"/>
                </a:cxn>
                <a:cxn ang="0">
                  <a:pos x="356" y="530"/>
                </a:cxn>
                <a:cxn ang="0">
                  <a:pos x="395" y="688"/>
                </a:cxn>
                <a:cxn ang="0">
                  <a:pos x="410" y="842"/>
                </a:cxn>
                <a:cxn ang="0">
                  <a:pos x="415" y="964"/>
                </a:cxn>
                <a:cxn ang="0">
                  <a:pos x="410" y="1096"/>
                </a:cxn>
                <a:cxn ang="0">
                  <a:pos x="395" y="1244"/>
                </a:cxn>
                <a:cxn ang="0">
                  <a:pos x="361" y="1398"/>
                </a:cxn>
                <a:cxn ang="0">
                  <a:pos x="302" y="1556"/>
                </a:cxn>
                <a:cxn ang="0">
                  <a:pos x="254" y="1652"/>
                </a:cxn>
                <a:cxn ang="0">
                  <a:pos x="205" y="1736"/>
                </a:cxn>
                <a:cxn ang="0">
                  <a:pos x="156" y="1805"/>
                </a:cxn>
                <a:cxn ang="0">
                  <a:pos x="108" y="1863"/>
                </a:cxn>
                <a:cxn ang="0">
                  <a:pos x="69" y="1900"/>
                </a:cxn>
                <a:cxn ang="0">
                  <a:pos x="34" y="1922"/>
                </a:cxn>
                <a:cxn ang="0">
                  <a:pos x="20" y="1932"/>
                </a:cxn>
                <a:cxn ang="0">
                  <a:pos x="10" y="1927"/>
                </a:cxn>
                <a:cxn ang="0">
                  <a:pos x="5" y="1922"/>
                </a:cxn>
                <a:cxn ang="0">
                  <a:pos x="0" y="1911"/>
                </a:cxn>
                <a:cxn ang="0">
                  <a:pos x="0" y="1906"/>
                </a:cxn>
                <a:cxn ang="0">
                  <a:pos x="25" y="1879"/>
                </a:cxn>
                <a:cxn ang="0">
                  <a:pos x="112" y="1768"/>
                </a:cxn>
                <a:cxn ang="0">
                  <a:pos x="181" y="1652"/>
                </a:cxn>
                <a:cxn ang="0">
                  <a:pos x="234" y="1519"/>
                </a:cxn>
                <a:cxn ang="0">
                  <a:pos x="268" y="1387"/>
                </a:cxn>
                <a:cxn ang="0">
                  <a:pos x="293" y="1249"/>
                </a:cxn>
                <a:cxn ang="0">
                  <a:pos x="307" y="1106"/>
                </a:cxn>
                <a:cxn ang="0">
                  <a:pos x="312" y="964"/>
                </a:cxn>
                <a:cxn ang="0">
                  <a:pos x="302" y="773"/>
                </a:cxn>
                <a:cxn ang="0">
                  <a:pos x="278" y="593"/>
                </a:cxn>
                <a:cxn ang="0">
                  <a:pos x="239" y="434"/>
                </a:cxn>
                <a:cxn ang="0">
                  <a:pos x="185" y="291"/>
                </a:cxn>
                <a:cxn ang="0">
                  <a:pos x="117" y="170"/>
                </a:cxn>
                <a:cxn ang="0">
                  <a:pos x="34" y="64"/>
                </a:cxn>
                <a:cxn ang="0">
                  <a:pos x="20" y="53"/>
                </a:cxn>
                <a:cxn ang="0">
                  <a:pos x="15" y="43"/>
                </a:cxn>
                <a:cxn ang="0">
                  <a:pos x="5" y="37"/>
                </a:cxn>
                <a:cxn ang="0">
                  <a:pos x="5" y="32"/>
                </a:cxn>
                <a:cxn ang="0">
                  <a:pos x="0" y="27"/>
                </a:cxn>
                <a:cxn ang="0">
                  <a:pos x="0" y="11"/>
                </a:cxn>
                <a:cxn ang="0">
                  <a:pos x="5" y="6"/>
                </a:cxn>
                <a:cxn ang="0">
                  <a:pos x="15" y="0"/>
                </a:cxn>
              </a:cxnLst>
              <a:rect l="0" t="0" r="r" b="b"/>
              <a:pathLst>
                <a:path w="415" h="1932">
                  <a:moveTo>
                    <a:pt x="15" y="0"/>
                  </a:moveTo>
                  <a:lnTo>
                    <a:pt x="20" y="0"/>
                  </a:lnTo>
                  <a:lnTo>
                    <a:pt x="34" y="6"/>
                  </a:lnTo>
                  <a:lnTo>
                    <a:pt x="64" y="32"/>
                  </a:lnTo>
                  <a:lnTo>
                    <a:pt x="103" y="69"/>
                  </a:lnTo>
                  <a:lnTo>
                    <a:pt x="151" y="122"/>
                  </a:lnTo>
                  <a:lnTo>
                    <a:pt x="200" y="191"/>
                  </a:lnTo>
                  <a:lnTo>
                    <a:pt x="249" y="270"/>
                  </a:lnTo>
                  <a:lnTo>
                    <a:pt x="298" y="365"/>
                  </a:lnTo>
                  <a:lnTo>
                    <a:pt x="356" y="530"/>
                  </a:lnTo>
                  <a:lnTo>
                    <a:pt x="395" y="688"/>
                  </a:lnTo>
                  <a:lnTo>
                    <a:pt x="410" y="842"/>
                  </a:lnTo>
                  <a:lnTo>
                    <a:pt x="415" y="964"/>
                  </a:lnTo>
                  <a:lnTo>
                    <a:pt x="410" y="1096"/>
                  </a:lnTo>
                  <a:lnTo>
                    <a:pt x="395" y="1244"/>
                  </a:lnTo>
                  <a:lnTo>
                    <a:pt x="361" y="1398"/>
                  </a:lnTo>
                  <a:lnTo>
                    <a:pt x="302" y="1556"/>
                  </a:lnTo>
                  <a:lnTo>
                    <a:pt x="254" y="1652"/>
                  </a:lnTo>
                  <a:lnTo>
                    <a:pt x="205" y="1736"/>
                  </a:lnTo>
                  <a:lnTo>
                    <a:pt x="156" y="1805"/>
                  </a:lnTo>
                  <a:lnTo>
                    <a:pt x="108" y="1863"/>
                  </a:lnTo>
                  <a:lnTo>
                    <a:pt x="69" y="1900"/>
                  </a:lnTo>
                  <a:lnTo>
                    <a:pt x="34" y="1922"/>
                  </a:lnTo>
                  <a:lnTo>
                    <a:pt x="20" y="1932"/>
                  </a:lnTo>
                  <a:lnTo>
                    <a:pt x="10" y="1927"/>
                  </a:lnTo>
                  <a:lnTo>
                    <a:pt x="5" y="1922"/>
                  </a:lnTo>
                  <a:lnTo>
                    <a:pt x="0" y="1911"/>
                  </a:lnTo>
                  <a:lnTo>
                    <a:pt x="0" y="1906"/>
                  </a:lnTo>
                  <a:lnTo>
                    <a:pt x="25" y="1879"/>
                  </a:lnTo>
                  <a:lnTo>
                    <a:pt x="112" y="1768"/>
                  </a:lnTo>
                  <a:lnTo>
                    <a:pt x="181" y="1652"/>
                  </a:lnTo>
                  <a:lnTo>
                    <a:pt x="234" y="1519"/>
                  </a:lnTo>
                  <a:lnTo>
                    <a:pt x="268" y="1387"/>
                  </a:lnTo>
                  <a:lnTo>
                    <a:pt x="293" y="1249"/>
                  </a:lnTo>
                  <a:lnTo>
                    <a:pt x="307" y="1106"/>
                  </a:lnTo>
                  <a:lnTo>
                    <a:pt x="312" y="964"/>
                  </a:lnTo>
                  <a:lnTo>
                    <a:pt x="302" y="773"/>
                  </a:lnTo>
                  <a:lnTo>
                    <a:pt x="278" y="593"/>
                  </a:lnTo>
                  <a:lnTo>
                    <a:pt x="239" y="434"/>
                  </a:lnTo>
                  <a:lnTo>
                    <a:pt x="185" y="291"/>
                  </a:lnTo>
                  <a:lnTo>
                    <a:pt x="117" y="170"/>
                  </a:lnTo>
                  <a:lnTo>
                    <a:pt x="34" y="64"/>
                  </a:lnTo>
                  <a:lnTo>
                    <a:pt x="20" y="53"/>
                  </a:lnTo>
                  <a:lnTo>
                    <a:pt x="15" y="43"/>
                  </a:lnTo>
                  <a:lnTo>
                    <a:pt x="5" y="37"/>
                  </a:lnTo>
                  <a:lnTo>
                    <a:pt x="5" y="32"/>
                  </a:lnTo>
                  <a:lnTo>
                    <a:pt x="0" y="27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6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D3CB8206-3C2A-4D3D-90D4-1B186BC31690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11653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Algorithm 2</a:t>
            </a:r>
          </a:p>
        </p:txBody>
      </p:sp>
      <p:sp>
        <p:nvSpPr>
          <p:cNvPr id="116531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Top-down adjustment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28535"/>
            <a:ext cx="3052949" cy="3052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D0BE-63C9-411D-BADB-B8BF2628DE6F}" type="slidenum">
              <a:rPr lang="zh-TW" altLang="en-US"/>
              <a:pPr/>
              <a:t>13</a:t>
            </a:fld>
            <a:endParaRPr lang="en-US" altLang="zh-TW"/>
          </a:p>
        </p:txBody>
      </p:sp>
      <p:sp>
        <p:nvSpPr>
          <p:cNvPr id="117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由上而下的調整策略</a:t>
            </a:r>
            <a:endParaRPr lang="en-US" altLang="zh-TW" dirty="0"/>
          </a:p>
        </p:txBody>
      </p:sp>
      <p:sp>
        <p:nvSpPr>
          <p:cNvPr id="1174950" name="Line 422"/>
          <p:cNvSpPr>
            <a:spLocks noChangeShapeType="1"/>
          </p:cNvSpPr>
          <p:nvPr/>
        </p:nvSpPr>
        <p:spPr bwMode="auto">
          <a:xfrm flipH="1">
            <a:off x="1797050" y="443071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51" name="Line 423"/>
          <p:cNvSpPr>
            <a:spLocks noChangeShapeType="1"/>
          </p:cNvSpPr>
          <p:nvPr/>
        </p:nvSpPr>
        <p:spPr bwMode="auto">
          <a:xfrm flipH="1">
            <a:off x="3381375" y="443071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52" name="Line 424"/>
          <p:cNvSpPr>
            <a:spLocks noChangeShapeType="1"/>
          </p:cNvSpPr>
          <p:nvPr/>
        </p:nvSpPr>
        <p:spPr bwMode="auto">
          <a:xfrm flipH="1">
            <a:off x="4999038" y="443071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53" name="Line 425"/>
          <p:cNvSpPr>
            <a:spLocks noChangeShapeType="1"/>
          </p:cNvSpPr>
          <p:nvPr/>
        </p:nvSpPr>
        <p:spPr bwMode="auto">
          <a:xfrm>
            <a:off x="3813175" y="443071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54" name="Line 426"/>
          <p:cNvSpPr>
            <a:spLocks noChangeShapeType="1"/>
          </p:cNvSpPr>
          <p:nvPr/>
        </p:nvSpPr>
        <p:spPr bwMode="auto">
          <a:xfrm>
            <a:off x="2219325" y="443071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55" name="Line 427"/>
          <p:cNvSpPr>
            <a:spLocks noChangeShapeType="1"/>
          </p:cNvSpPr>
          <p:nvPr/>
        </p:nvSpPr>
        <p:spPr bwMode="auto">
          <a:xfrm>
            <a:off x="3094038" y="371157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56" name="Line 428"/>
          <p:cNvSpPr>
            <a:spLocks noChangeShapeType="1"/>
          </p:cNvSpPr>
          <p:nvPr/>
        </p:nvSpPr>
        <p:spPr bwMode="auto">
          <a:xfrm>
            <a:off x="6261100" y="374491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57" name="Line 429"/>
          <p:cNvSpPr>
            <a:spLocks noChangeShapeType="1"/>
          </p:cNvSpPr>
          <p:nvPr/>
        </p:nvSpPr>
        <p:spPr bwMode="auto">
          <a:xfrm flipH="1">
            <a:off x="5426075" y="374967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58" name="Line 430"/>
          <p:cNvSpPr>
            <a:spLocks noChangeShapeType="1"/>
          </p:cNvSpPr>
          <p:nvPr/>
        </p:nvSpPr>
        <p:spPr bwMode="auto">
          <a:xfrm flipH="1">
            <a:off x="2239963" y="371157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59" name="Line 431"/>
          <p:cNvSpPr>
            <a:spLocks noChangeShapeType="1"/>
          </p:cNvSpPr>
          <p:nvPr/>
        </p:nvSpPr>
        <p:spPr bwMode="auto">
          <a:xfrm>
            <a:off x="4605338" y="306387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60" name="Line 432"/>
          <p:cNvSpPr>
            <a:spLocks noChangeShapeType="1"/>
          </p:cNvSpPr>
          <p:nvPr/>
        </p:nvSpPr>
        <p:spPr bwMode="auto">
          <a:xfrm flipH="1">
            <a:off x="3021013" y="306387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61" name="Oval 433"/>
          <p:cNvSpPr>
            <a:spLocks noChangeArrowheads="1"/>
          </p:cNvSpPr>
          <p:nvPr/>
        </p:nvSpPr>
        <p:spPr bwMode="auto">
          <a:xfrm>
            <a:off x="1581150" y="50069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4962" name="Oval 434"/>
          <p:cNvSpPr>
            <a:spLocks noChangeArrowheads="1"/>
          </p:cNvSpPr>
          <p:nvPr/>
        </p:nvSpPr>
        <p:spPr bwMode="auto">
          <a:xfrm>
            <a:off x="2373313" y="50069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4963" name="Oval 435"/>
          <p:cNvSpPr>
            <a:spLocks noChangeArrowheads="1"/>
          </p:cNvSpPr>
          <p:nvPr/>
        </p:nvSpPr>
        <p:spPr bwMode="auto">
          <a:xfrm>
            <a:off x="3165475" y="50069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4964" name="Oval 436"/>
          <p:cNvSpPr>
            <a:spLocks noChangeArrowheads="1"/>
          </p:cNvSpPr>
          <p:nvPr/>
        </p:nvSpPr>
        <p:spPr bwMode="auto">
          <a:xfrm>
            <a:off x="3957638" y="50069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1174965" name="Oval 437"/>
          <p:cNvSpPr>
            <a:spLocks noChangeArrowheads="1"/>
          </p:cNvSpPr>
          <p:nvPr/>
        </p:nvSpPr>
        <p:spPr bwMode="auto">
          <a:xfrm>
            <a:off x="4749800" y="50069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4966" name="Oval 438"/>
          <p:cNvSpPr>
            <a:spLocks noChangeArrowheads="1"/>
          </p:cNvSpPr>
          <p:nvPr/>
        </p:nvSpPr>
        <p:spPr bwMode="auto">
          <a:xfrm>
            <a:off x="1998663" y="421481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4967" name="Oval 439"/>
          <p:cNvSpPr>
            <a:spLocks noChangeArrowheads="1"/>
          </p:cNvSpPr>
          <p:nvPr/>
        </p:nvSpPr>
        <p:spPr bwMode="auto">
          <a:xfrm>
            <a:off x="3554413" y="421481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4968" name="Oval 440"/>
          <p:cNvSpPr>
            <a:spLocks noChangeArrowheads="1"/>
          </p:cNvSpPr>
          <p:nvPr/>
        </p:nvSpPr>
        <p:spPr bwMode="auto">
          <a:xfrm>
            <a:off x="6765925" y="421481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4969" name="Oval 441"/>
          <p:cNvSpPr>
            <a:spLocks noChangeArrowheads="1"/>
          </p:cNvSpPr>
          <p:nvPr/>
        </p:nvSpPr>
        <p:spPr bwMode="auto">
          <a:xfrm>
            <a:off x="5170488" y="421481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4970" name="Oval 442"/>
          <p:cNvSpPr>
            <a:spLocks noChangeArrowheads="1"/>
          </p:cNvSpPr>
          <p:nvPr/>
        </p:nvSpPr>
        <p:spPr bwMode="auto">
          <a:xfrm>
            <a:off x="2794000" y="34956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4971" name="Oval 443"/>
          <p:cNvSpPr>
            <a:spLocks noChangeArrowheads="1"/>
          </p:cNvSpPr>
          <p:nvPr/>
        </p:nvSpPr>
        <p:spPr bwMode="auto">
          <a:xfrm>
            <a:off x="5918200" y="34956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4972" name="Oval 444"/>
          <p:cNvSpPr>
            <a:spLocks noChangeArrowheads="1"/>
          </p:cNvSpPr>
          <p:nvPr/>
        </p:nvSpPr>
        <p:spPr bwMode="auto">
          <a:xfrm>
            <a:off x="4379913" y="28463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4973" name="Text Box 445"/>
          <p:cNvSpPr txBox="1">
            <a:spLocks noChangeArrowheads="1"/>
          </p:cNvSpPr>
          <p:nvPr/>
        </p:nvSpPr>
        <p:spPr bwMode="auto">
          <a:xfrm>
            <a:off x="4057650" y="27082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174974" name="Text Box 446"/>
          <p:cNvSpPr txBox="1">
            <a:spLocks noChangeArrowheads="1"/>
          </p:cNvSpPr>
          <p:nvPr/>
        </p:nvSpPr>
        <p:spPr bwMode="auto">
          <a:xfrm>
            <a:off x="2401888" y="335438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174975" name="Text Box 447"/>
          <p:cNvSpPr txBox="1">
            <a:spLocks noChangeArrowheads="1"/>
          </p:cNvSpPr>
          <p:nvPr/>
        </p:nvSpPr>
        <p:spPr bwMode="auto">
          <a:xfrm>
            <a:off x="6434138" y="335438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174976" name="Text Box 448"/>
          <p:cNvSpPr txBox="1">
            <a:spLocks noChangeArrowheads="1"/>
          </p:cNvSpPr>
          <p:nvPr/>
        </p:nvSpPr>
        <p:spPr bwMode="auto">
          <a:xfrm>
            <a:off x="1682750" y="41783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1174977" name="Text Box 449"/>
          <p:cNvSpPr txBox="1">
            <a:spLocks noChangeArrowheads="1"/>
          </p:cNvSpPr>
          <p:nvPr/>
        </p:nvSpPr>
        <p:spPr bwMode="auto">
          <a:xfrm>
            <a:off x="4057650" y="41783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1174978" name="Text Box 450"/>
          <p:cNvSpPr txBox="1">
            <a:spLocks noChangeArrowheads="1"/>
          </p:cNvSpPr>
          <p:nvPr/>
        </p:nvSpPr>
        <p:spPr bwMode="auto">
          <a:xfrm>
            <a:off x="5641975" y="417988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1174979" name="Text Box 451"/>
          <p:cNvSpPr txBox="1">
            <a:spLocks noChangeArrowheads="1"/>
          </p:cNvSpPr>
          <p:nvPr/>
        </p:nvSpPr>
        <p:spPr bwMode="auto">
          <a:xfrm>
            <a:off x="7226300" y="41783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1174980" name="Text Box 452"/>
          <p:cNvSpPr txBox="1">
            <a:spLocks noChangeArrowheads="1"/>
          </p:cNvSpPr>
          <p:nvPr/>
        </p:nvSpPr>
        <p:spPr bwMode="auto">
          <a:xfrm>
            <a:off x="1682750" y="551021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1174981" name="Text Box 453"/>
          <p:cNvSpPr txBox="1">
            <a:spLocks noChangeArrowheads="1"/>
          </p:cNvSpPr>
          <p:nvPr/>
        </p:nvSpPr>
        <p:spPr bwMode="auto">
          <a:xfrm>
            <a:off x="2401888" y="551021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1174982" name="Text Box 454"/>
          <p:cNvSpPr txBox="1">
            <a:spLocks noChangeArrowheads="1"/>
          </p:cNvSpPr>
          <p:nvPr/>
        </p:nvSpPr>
        <p:spPr bwMode="auto">
          <a:xfrm>
            <a:off x="3194050" y="551021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1174983" name="Text Box 455"/>
          <p:cNvSpPr txBox="1">
            <a:spLocks noChangeArrowheads="1"/>
          </p:cNvSpPr>
          <p:nvPr/>
        </p:nvSpPr>
        <p:spPr bwMode="auto">
          <a:xfrm>
            <a:off x="3986213" y="551021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1174984" name="Text Box 456"/>
          <p:cNvSpPr txBox="1">
            <a:spLocks noChangeArrowheads="1"/>
          </p:cNvSpPr>
          <p:nvPr/>
        </p:nvSpPr>
        <p:spPr bwMode="auto">
          <a:xfrm>
            <a:off x="4778375" y="551021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1174989" name="Line 461"/>
          <p:cNvSpPr>
            <a:spLocks noChangeShapeType="1"/>
          </p:cNvSpPr>
          <p:nvPr/>
        </p:nvSpPr>
        <p:spPr bwMode="auto">
          <a:xfrm flipH="1">
            <a:off x="1792288" y="4437063"/>
            <a:ext cx="431800" cy="8651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90" name="Line 462"/>
          <p:cNvSpPr>
            <a:spLocks noChangeShapeType="1"/>
          </p:cNvSpPr>
          <p:nvPr/>
        </p:nvSpPr>
        <p:spPr bwMode="auto">
          <a:xfrm flipH="1">
            <a:off x="3376613" y="4437063"/>
            <a:ext cx="431800" cy="8651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91" name="Line 463"/>
          <p:cNvSpPr>
            <a:spLocks noChangeShapeType="1"/>
          </p:cNvSpPr>
          <p:nvPr/>
        </p:nvSpPr>
        <p:spPr bwMode="auto">
          <a:xfrm flipH="1">
            <a:off x="4994275" y="4437063"/>
            <a:ext cx="431800" cy="8651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92" name="Line 464"/>
          <p:cNvSpPr>
            <a:spLocks noChangeShapeType="1"/>
          </p:cNvSpPr>
          <p:nvPr/>
        </p:nvSpPr>
        <p:spPr bwMode="auto">
          <a:xfrm>
            <a:off x="3808413" y="4437063"/>
            <a:ext cx="431800" cy="8651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93" name="Line 465"/>
          <p:cNvSpPr>
            <a:spLocks noChangeShapeType="1"/>
          </p:cNvSpPr>
          <p:nvPr/>
        </p:nvSpPr>
        <p:spPr bwMode="auto">
          <a:xfrm>
            <a:off x="2214563" y="4437063"/>
            <a:ext cx="431800" cy="8651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94" name="Line 466"/>
          <p:cNvSpPr>
            <a:spLocks noChangeShapeType="1"/>
          </p:cNvSpPr>
          <p:nvPr/>
        </p:nvSpPr>
        <p:spPr bwMode="auto">
          <a:xfrm>
            <a:off x="3089275" y="3717925"/>
            <a:ext cx="719138" cy="7191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95" name="Line 467"/>
          <p:cNvSpPr>
            <a:spLocks noChangeShapeType="1"/>
          </p:cNvSpPr>
          <p:nvPr/>
        </p:nvSpPr>
        <p:spPr bwMode="auto">
          <a:xfrm>
            <a:off x="6256338" y="3751263"/>
            <a:ext cx="719137" cy="7191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96" name="Line 468"/>
          <p:cNvSpPr>
            <a:spLocks noChangeShapeType="1"/>
          </p:cNvSpPr>
          <p:nvPr/>
        </p:nvSpPr>
        <p:spPr bwMode="auto">
          <a:xfrm flipH="1">
            <a:off x="5421313" y="3756025"/>
            <a:ext cx="719137" cy="7191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97" name="Line 469"/>
          <p:cNvSpPr>
            <a:spLocks noChangeShapeType="1"/>
          </p:cNvSpPr>
          <p:nvPr/>
        </p:nvSpPr>
        <p:spPr bwMode="auto">
          <a:xfrm flipH="1">
            <a:off x="2235200" y="3717925"/>
            <a:ext cx="719138" cy="7191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98" name="Line 470"/>
          <p:cNvSpPr>
            <a:spLocks noChangeShapeType="1"/>
          </p:cNvSpPr>
          <p:nvPr/>
        </p:nvSpPr>
        <p:spPr bwMode="auto">
          <a:xfrm>
            <a:off x="4600575" y="3070225"/>
            <a:ext cx="1655763" cy="7191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4999" name="Line 471"/>
          <p:cNvSpPr>
            <a:spLocks noChangeShapeType="1"/>
          </p:cNvSpPr>
          <p:nvPr/>
        </p:nvSpPr>
        <p:spPr bwMode="auto">
          <a:xfrm flipH="1">
            <a:off x="3016250" y="3070225"/>
            <a:ext cx="1584325" cy="6461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5000" name="Oval 472"/>
          <p:cNvSpPr>
            <a:spLocks noChangeArrowheads="1"/>
          </p:cNvSpPr>
          <p:nvPr/>
        </p:nvSpPr>
        <p:spPr bwMode="auto">
          <a:xfrm>
            <a:off x="1576388" y="50133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5001" name="Oval 473"/>
          <p:cNvSpPr>
            <a:spLocks noChangeArrowheads="1"/>
          </p:cNvSpPr>
          <p:nvPr/>
        </p:nvSpPr>
        <p:spPr bwMode="auto">
          <a:xfrm>
            <a:off x="2368550" y="50133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5002" name="Oval 474"/>
          <p:cNvSpPr>
            <a:spLocks noChangeArrowheads="1"/>
          </p:cNvSpPr>
          <p:nvPr/>
        </p:nvSpPr>
        <p:spPr bwMode="auto">
          <a:xfrm>
            <a:off x="3160713" y="50133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5003" name="Oval 475"/>
          <p:cNvSpPr>
            <a:spLocks noChangeArrowheads="1"/>
          </p:cNvSpPr>
          <p:nvPr/>
        </p:nvSpPr>
        <p:spPr bwMode="auto">
          <a:xfrm>
            <a:off x="3952875" y="50133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5004" name="Oval 476"/>
          <p:cNvSpPr>
            <a:spLocks noChangeArrowheads="1"/>
          </p:cNvSpPr>
          <p:nvPr/>
        </p:nvSpPr>
        <p:spPr bwMode="auto">
          <a:xfrm>
            <a:off x="4745038" y="50133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5005" name="Oval 477"/>
          <p:cNvSpPr>
            <a:spLocks noChangeArrowheads="1"/>
          </p:cNvSpPr>
          <p:nvPr/>
        </p:nvSpPr>
        <p:spPr bwMode="auto">
          <a:xfrm>
            <a:off x="1993900" y="42211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5006" name="Oval 478"/>
          <p:cNvSpPr>
            <a:spLocks noChangeArrowheads="1"/>
          </p:cNvSpPr>
          <p:nvPr/>
        </p:nvSpPr>
        <p:spPr bwMode="auto">
          <a:xfrm>
            <a:off x="3549650" y="42211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5007" name="Oval 479"/>
          <p:cNvSpPr>
            <a:spLocks noChangeArrowheads="1"/>
          </p:cNvSpPr>
          <p:nvPr/>
        </p:nvSpPr>
        <p:spPr bwMode="auto">
          <a:xfrm>
            <a:off x="6761163" y="42211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5008" name="Oval 480"/>
          <p:cNvSpPr>
            <a:spLocks noChangeArrowheads="1"/>
          </p:cNvSpPr>
          <p:nvPr/>
        </p:nvSpPr>
        <p:spPr bwMode="auto">
          <a:xfrm>
            <a:off x="5165725" y="42211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5009" name="Oval 481"/>
          <p:cNvSpPr>
            <a:spLocks noChangeArrowheads="1"/>
          </p:cNvSpPr>
          <p:nvPr/>
        </p:nvSpPr>
        <p:spPr bwMode="auto">
          <a:xfrm>
            <a:off x="2789238" y="35020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5010" name="Oval 482"/>
          <p:cNvSpPr>
            <a:spLocks noChangeArrowheads="1"/>
          </p:cNvSpPr>
          <p:nvPr/>
        </p:nvSpPr>
        <p:spPr bwMode="auto">
          <a:xfrm>
            <a:off x="5913438" y="35020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75011" name="Oval 483"/>
          <p:cNvSpPr>
            <a:spLocks noChangeArrowheads="1"/>
          </p:cNvSpPr>
          <p:nvPr/>
        </p:nvSpPr>
        <p:spPr bwMode="auto">
          <a:xfrm>
            <a:off x="4375150" y="2852738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109663" y="2155825"/>
            <a:ext cx="7605741" cy="291657"/>
            <a:chOff x="795" y="1414"/>
            <a:chExt cx="27851" cy="1068"/>
          </a:xfrm>
        </p:grpSpPr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795" y="1458"/>
              <a:ext cx="659" cy="788"/>
            </a:xfrm>
            <a:custGeom>
              <a:avLst/>
              <a:gdLst/>
              <a:ahLst/>
              <a:cxnLst>
                <a:cxn ang="0">
                  <a:pos x="624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68" y="35"/>
                </a:cxn>
                <a:cxn ang="0">
                  <a:pos x="94" y="44"/>
                </a:cxn>
                <a:cxn ang="0">
                  <a:pos x="111" y="44"/>
                </a:cxn>
                <a:cxn ang="0">
                  <a:pos x="120" y="52"/>
                </a:cxn>
                <a:cxn ang="0">
                  <a:pos x="120" y="726"/>
                </a:cxn>
                <a:cxn ang="0">
                  <a:pos x="111" y="744"/>
                </a:cxn>
                <a:cxn ang="0">
                  <a:pos x="94" y="744"/>
                </a:cxn>
                <a:cxn ang="0">
                  <a:pos x="68" y="753"/>
                </a:cxn>
                <a:cxn ang="0">
                  <a:pos x="0" y="753"/>
                </a:cxn>
                <a:cxn ang="0">
                  <a:pos x="0" y="788"/>
                </a:cxn>
                <a:cxn ang="0">
                  <a:pos x="368" y="788"/>
                </a:cxn>
                <a:cxn ang="0">
                  <a:pos x="368" y="753"/>
                </a:cxn>
                <a:cxn ang="0">
                  <a:pos x="282" y="753"/>
                </a:cxn>
                <a:cxn ang="0">
                  <a:pos x="256" y="744"/>
                </a:cxn>
                <a:cxn ang="0">
                  <a:pos x="239" y="744"/>
                </a:cxn>
                <a:cxn ang="0">
                  <a:pos x="222" y="726"/>
                </a:cxn>
                <a:cxn ang="0">
                  <a:pos x="222" y="411"/>
                </a:cxn>
                <a:cxn ang="0">
                  <a:pos x="359" y="411"/>
                </a:cxn>
                <a:cxn ang="0">
                  <a:pos x="410" y="429"/>
                </a:cxn>
                <a:cxn ang="0">
                  <a:pos x="428" y="455"/>
                </a:cxn>
                <a:cxn ang="0">
                  <a:pos x="436" y="472"/>
                </a:cxn>
                <a:cxn ang="0">
                  <a:pos x="436" y="543"/>
                </a:cxn>
                <a:cxn ang="0">
                  <a:pos x="470" y="543"/>
                </a:cxn>
                <a:cxn ang="0">
                  <a:pos x="470" y="236"/>
                </a:cxn>
                <a:cxn ang="0">
                  <a:pos x="436" y="236"/>
                </a:cxn>
                <a:cxn ang="0">
                  <a:pos x="436" y="306"/>
                </a:cxn>
                <a:cxn ang="0">
                  <a:pos x="428" y="332"/>
                </a:cxn>
                <a:cxn ang="0">
                  <a:pos x="393" y="367"/>
                </a:cxn>
                <a:cxn ang="0">
                  <a:pos x="359" y="376"/>
                </a:cxn>
                <a:cxn ang="0">
                  <a:pos x="222" y="376"/>
                </a:cxn>
                <a:cxn ang="0">
                  <a:pos x="222" y="44"/>
                </a:cxn>
                <a:cxn ang="0">
                  <a:pos x="231" y="44"/>
                </a:cxn>
                <a:cxn ang="0">
                  <a:pos x="248" y="35"/>
                </a:cxn>
                <a:cxn ang="0">
                  <a:pos x="410" y="35"/>
                </a:cxn>
                <a:cxn ang="0">
                  <a:pos x="496" y="44"/>
                </a:cxn>
                <a:cxn ang="0">
                  <a:pos x="556" y="70"/>
                </a:cxn>
                <a:cxn ang="0">
                  <a:pos x="590" y="114"/>
                </a:cxn>
                <a:cxn ang="0">
                  <a:pos x="616" y="175"/>
                </a:cxn>
                <a:cxn ang="0">
                  <a:pos x="633" y="262"/>
                </a:cxn>
                <a:cxn ang="0">
                  <a:pos x="659" y="262"/>
                </a:cxn>
                <a:cxn ang="0">
                  <a:pos x="624" y="0"/>
                </a:cxn>
              </a:cxnLst>
              <a:rect l="0" t="0" r="r" b="b"/>
              <a:pathLst>
                <a:path w="659" h="788">
                  <a:moveTo>
                    <a:pt x="624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68" y="35"/>
                  </a:lnTo>
                  <a:lnTo>
                    <a:pt x="94" y="44"/>
                  </a:lnTo>
                  <a:lnTo>
                    <a:pt x="111" y="44"/>
                  </a:lnTo>
                  <a:lnTo>
                    <a:pt x="120" y="52"/>
                  </a:lnTo>
                  <a:lnTo>
                    <a:pt x="120" y="726"/>
                  </a:lnTo>
                  <a:lnTo>
                    <a:pt x="111" y="744"/>
                  </a:lnTo>
                  <a:lnTo>
                    <a:pt x="94" y="744"/>
                  </a:lnTo>
                  <a:lnTo>
                    <a:pt x="68" y="753"/>
                  </a:lnTo>
                  <a:lnTo>
                    <a:pt x="0" y="753"/>
                  </a:lnTo>
                  <a:lnTo>
                    <a:pt x="0" y="788"/>
                  </a:lnTo>
                  <a:lnTo>
                    <a:pt x="368" y="788"/>
                  </a:lnTo>
                  <a:lnTo>
                    <a:pt x="368" y="753"/>
                  </a:lnTo>
                  <a:lnTo>
                    <a:pt x="282" y="753"/>
                  </a:lnTo>
                  <a:lnTo>
                    <a:pt x="256" y="744"/>
                  </a:lnTo>
                  <a:lnTo>
                    <a:pt x="239" y="744"/>
                  </a:lnTo>
                  <a:lnTo>
                    <a:pt x="222" y="726"/>
                  </a:lnTo>
                  <a:lnTo>
                    <a:pt x="222" y="411"/>
                  </a:lnTo>
                  <a:lnTo>
                    <a:pt x="359" y="411"/>
                  </a:lnTo>
                  <a:lnTo>
                    <a:pt x="410" y="429"/>
                  </a:lnTo>
                  <a:lnTo>
                    <a:pt x="428" y="455"/>
                  </a:lnTo>
                  <a:lnTo>
                    <a:pt x="436" y="472"/>
                  </a:lnTo>
                  <a:lnTo>
                    <a:pt x="436" y="543"/>
                  </a:lnTo>
                  <a:lnTo>
                    <a:pt x="470" y="543"/>
                  </a:lnTo>
                  <a:lnTo>
                    <a:pt x="470" y="236"/>
                  </a:lnTo>
                  <a:lnTo>
                    <a:pt x="436" y="236"/>
                  </a:lnTo>
                  <a:lnTo>
                    <a:pt x="436" y="306"/>
                  </a:lnTo>
                  <a:lnTo>
                    <a:pt x="428" y="332"/>
                  </a:lnTo>
                  <a:lnTo>
                    <a:pt x="393" y="367"/>
                  </a:lnTo>
                  <a:lnTo>
                    <a:pt x="359" y="376"/>
                  </a:lnTo>
                  <a:lnTo>
                    <a:pt x="222" y="376"/>
                  </a:lnTo>
                  <a:lnTo>
                    <a:pt x="222" y="44"/>
                  </a:lnTo>
                  <a:lnTo>
                    <a:pt x="231" y="44"/>
                  </a:lnTo>
                  <a:lnTo>
                    <a:pt x="248" y="35"/>
                  </a:lnTo>
                  <a:lnTo>
                    <a:pt x="410" y="35"/>
                  </a:lnTo>
                  <a:lnTo>
                    <a:pt x="496" y="44"/>
                  </a:lnTo>
                  <a:lnTo>
                    <a:pt x="556" y="70"/>
                  </a:lnTo>
                  <a:lnTo>
                    <a:pt x="590" y="114"/>
                  </a:lnTo>
                  <a:lnTo>
                    <a:pt x="616" y="175"/>
                  </a:lnTo>
                  <a:lnTo>
                    <a:pt x="633" y="262"/>
                  </a:lnTo>
                  <a:lnTo>
                    <a:pt x="659" y="26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71" name="Freeform 7"/>
            <p:cNvSpPr>
              <a:spLocks noEditPoints="1"/>
            </p:cNvSpPr>
            <p:nvPr/>
          </p:nvSpPr>
          <p:spPr bwMode="auto">
            <a:xfrm>
              <a:off x="1445" y="1729"/>
              <a:ext cx="496" cy="525"/>
            </a:xfrm>
            <a:custGeom>
              <a:avLst/>
              <a:gdLst/>
              <a:ahLst/>
              <a:cxnLst>
                <a:cxn ang="0">
                  <a:pos x="496" y="272"/>
                </a:cxn>
                <a:cxn ang="0">
                  <a:pos x="479" y="166"/>
                </a:cxn>
                <a:cxn ang="0">
                  <a:pos x="428" y="79"/>
                </a:cxn>
                <a:cxn ang="0">
                  <a:pos x="342" y="18"/>
                </a:cxn>
                <a:cxn ang="0">
                  <a:pos x="248" y="0"/>
                </a:cxn>
                <a:cxn ang="0">
                  <a:pos x="146" y="18"/>
                </a:cxn>
                <a:cxn ang="0">
                  <a:pos x="69" y="79"/>
                </a:cxn>
                <a:cxn ang="0">
                  <a:pos x="17" y="166"/>
                </a:cxn>
                <a:cxn ang="0">
                  <a:pos x="0" y="272"/>
                </a:cxn>
                <a:cxn ang="0">
                  <a:pos x="17" y="377"/>
                </a:cxn>
                <a:cxn ang="0">
                  <a:pos x="77" y="455"/>
                </a:cxn>
                <a:cxn ang="0">
                  <a:pos x="154" y="508"/>
                </a:cxn>
                <a:cxn ang="0">
                  <a:pos x="248" y="525"/>
                </a:cxn>
                <a:cxn ang="0">
                  <a:pos x="342" y="508"/>
                </a:cxn>
                <a:cxn ang="0">
                  <a:pos x="428" y="455"/>
                </a:cxn>
                <a:cxn ang="0">
                  <a:pos x="479" y="368"/>
                </a:cxn>
                <a:cxn ang="0">
                  <a:pos x="496" y="272"/>
                </a:cxn>
                <a:cxn ang="0">
                  <a:pos x="248" y="499"/>
                </a:cxn>
                <a:cxn ang="0">
                  <a:pos x="223" y="499"/>
                </a:cxn>
                <a:cxn ang="0">
                  <a:pos x="188" y="490"/>
                </a:cxn>
                <a:cxn ang="0">
                  <a:pos x="137" y="455"/>
                </a:cxn>
                <a:cxn ang="0">
                  <a:pos x="120" y="420"/>
                </a:cxn>
                <a:cxn ang="0">
                  <a:pos x="103" y="368"/>
                </a:cxn>
                <a:cxn ang="0">
                  <a:pos x="94" y="307"/>
                </a:cxn>
                <a:cxn ang="0">
                  <a:pos x="94" y="184"/>
                </a:cxn>
                <a:cxn ang="0">
                  <a:pos x="120" y="96"/>
                </a:cxn>
                <a:cxn ang="0">
                  <a:pos x="137" y="70"/>
                </a:cxn>
                <a:cxn ang="0">
                  <a:pos x="188" y="35"/>
                </a:cxn>
                <a:cxn ang="0">
                  <a:pos x="223" y="26"/>
                </a:cxn>
                <a:cxn ang="0">
                  <a:pos x="282" y="26"/>
                </a:cxn>
                <a:cxn ang="0">
                  <a:pos x="351" y="61"/>
                </a:cxn>
                <a:cxn ang="0">
                  <a:pos x="377" y="96"/>
                </a:cxn>
                <a:cxn ang="0">
                  <a:pos x="402" y="184"/>
                </a:cxn>
                <a:cxn ang="0">
                  <a:pos x="402" y="333"/>
                </a:cxn>
                <a:cxn ang="0">
                  <a:pos x="385" y="412"/>
                </a:cxn>
                <a:cxn ang="0">
                  <a:pos x="359" y="447"/>
                </a:cxn>
                <a:cxn ang="0">
                  <a:pos x="325" y="473"/>
                </a:cxn>
                <a:cxn ang="0">
                  <a:pos x="291" y="490"/>
                </a:cxn>
                <a:cxn ang="0">
                  <a:pos x="248" y="499"/>
                </a:cxn>
              </a:cxnLst>
              <a:rect l="0" t="0" r="r" b="b"/>
              <a:pathLst>
                <a:path w="496" h="525">
                  <a:moveTo>
                    <a:pt x="496" y="272"/>
                  </a:moveTo>
                  <a:lnTo>
                    <a:pt x="479" y="166"/>
                  </a:lnTo>
                  <a:lnTo>
                    <a:pt x="428" y="79"/>
                  </a:lnTo>
                  <a:lnTo>
                    <a:pt x="342" y="18"/>
                  </a:lnTo>
                  <a:lnTo>
                    <a:pt x="248" y="0"/>
                  </a:lnTo>
                  <a:lnTo>
                    <a:pt x="146" y="18"/>
                  </a:lnTo>
                  <a:lnTo>
                    <a:pt x="69" y="79"/>
                  </a:lnTo>
                  <a:lnTo>
                    <a:pt x="17" y="166"/>
                  </a:lnTo>
                  <a:lnTo>
                    <a:pt x="0" y="272"/>
                  </a:lnTo>
                  <a:lnTo>
                    <a:pt x="17" y="377"/>
                  </a:lnTo>
                  <a:lnTo>
                    <a:pt x="77" y="455"/>
                  </a:lnTo>
                  <a:lnTo>
                    <a:pt x="154" y="508"/>
                  </a:lnTo>
                  <a:lnTo>
                    <a:pt x="248" y="525"/>
                  </a:lnTo>
                  <a:lnTo>
                    <a:pt x="342" y="508"/>
                  </a:lnTo>
                  <a:lnTo>
                    <a:pt x="428" y="455"/>
                  </a:lnTo>
                  <a:lnTo>
                    <a:pt x="479" y="368"/>
                  </a:lnTo>
                  <a:lnTo>
                    <a:pt x="496" y="272"/>
                  </a:lnTo>
                  <a:close/>
                  <a:moveTo>
                    <a:pt x="248" y="499"/>
                  </a:moveTo>
                  <a:lnTo>
                    <a:pt x="223" y="499"/>
                  </a:lnTo>
                  <a:lnTo>
                    <a:pt x="188" y="490"/>
                  </a:lnTo>
                  <a:lnTo>
                    <a:pt x="137" y="455"/>
                  </a:lnTo>
                  <a:lnTo>
                    <a:pt x="120" y="420"/>
                  </a:lnTo>
                  <a:lnTo>
                    <a:pt x="103" y="368"/>
                  </a:lnTo>
                  <a:lnTo>
                    <a:pt x="94" y="307"/>
                  </a:lnTo>
                  <a:lnTo>
                    <a:pt x="94" y="184"/>
                  </a:lnTo>
                  <a:lnTo>
                    <a:pt x="120" y="96"/>
                  </a:lnTo>
                  <a:lnTo>
                    <a:pt x="137" y="70"/>
                  </a:lnTo>
                  <a:lnTo>
                    <a:pt x="188" y="35"/>
                  </a:lnTo>
                  <a:lnTo>
                    <a:pt x="223" y="26"/>
                  </a:lnTo>
                  <a:lnTo>
                    <a:pt x="282" y="26"/>
                  </a:lnTo>
                  <a:lnTo>
                    <a:pt x="351" y="61"/>
                  </a:lnTo>
                  <a:lnTo>
                    <a:pt x="377" y="96"/>
                  </a:lnTo>
                  <a:lnTo>
                    <a:pt x="402" y="184"/>
                  </a:lnTo>
                  <a:lnTo>
                    <a:pt x="402" y="333"/>
                  </a:lnTo>
                  <a:lnTo>
                    <a:pt x="385" y="412"/>
                  </a:lnTo>
                  <a:lnTo>
                    <a:pt x="359" y="447"/>
                  </a:lnTo>
                  <a:lnTo>
                    <a:pt x="325" y="473"/>
                  </a:lnTo>
                  <a:lnTo>
                    <a:pt x="291" y="490"/>
                  </a:lnTo>
                  <a:lnTo>
                    <a:pt x="248" y="49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2010" y="1729"/>
              <a:ext cx="385" cy="517"/>
            </a:xfrm>
            <a:custGeom>
              <a:avLst/>
              <a:gdLst/>
              <a:ahLst/>
              <a:cxnLst>
                <a:cxn ang="0">
                  <a:pos x="162" y="429"/>
                </a:cxn>
                <a:cxn ang="0">
                  <a:pos x="162" y="245"/>
                </a:cxn>
                <a:cxn ang="0">
                  <a:pos x="171" y="166"/>
                </a:cxn>
                <a:cxn ang="0">
                  <a:pos x="197" y="96"/>
                </a:cxn>
                <a:cxn ang="0">
                  <a:pos x="239" y="44"/>
                </a:cxn>
                <a:cxn ang="0">
                  <a:pos x="299" y="26"/>
                </a:cxn>
                <a:cxn ang="0">
                  <a:pos x="308" y="26"/>
                </a:cxn>
                <a:cxn ang="0">
                  <a:pos x="291" y="44"/>
                </a:cxn>
                <a:cxn ang="0">
                  <a:pos x="291" y="53"/>
                </a:cxn>
                <a:cxn ang="0">
                  <a:pos x="282" y="79"/>
                </a:cxn>
                <a:cxn ang="0">
                  <a:pos x="299" y="114"/>
                </a:cxn>
                <a:cxn ang="0">
                  <a:pos x="316" y="123"/>
                </a:cxn>
                <a:cxn ang="0">
                  <a:pos x="342" y="123"/>
                </a:cxn>
                <a:cxn ang="0">
                  <a:pos x="359" y="114"/>
                </a:cxn>
                <a:cxn ang="0">
                  <a:pos x="376" y="96"/>
                </a:cxn>
                <a:cxn ang="0">
                  <a:pos x="385" y="70"/>
                </a:cxn>
                <a:cxn ang="0">
                  <a:pos x="368" y="35"/>
                </a:cxn>
                <a:cxn ang="0">
                  <a:pos x="351" y="18"/>
                </a:cxn>
                <a:cxn ang="0">
                  <a:pos x="299" y="0"/>
                </a:cxn>
                <a:cxn ang="0">
                  <a:pos x="239" y="18"/>
                </a:cxn>
                <a:cxn ang="0">
                  <a:pos x="171" y="88"/>
                </a:cxn>
                <a:cxn ang="0">
                  <a:pos x="154" y="131"/>
                </a:cxn>
                <a:cxn ang="0">
                  <a:pos x="154" y="0"/>
                </a:cxn>
                <a:cxn ang="0">
                  <a:pos x="0" y="18"/>
                </a:cxn>
                <a:cxn ang="0">
                  <a:pos x="0" y="53"/>
                </a:cxn>
                <a:cxn ang="0">
                  <a:pos x="60" y="53"/>
                </a:cxn>
                <a:cxn ang="0">
                  <a:pos x="77" y="61"/>
                </a:cxn>
                <a:cxn ang="0">
                  <a:pos x="85" y="79"/>
                </a:cxn>
                <a:cxn ang="0">
                  <a:pos x="85" y="455"/>
                </a:cxn>
                <a:cxn ang="0">
                  <a:pos x="77" y="473"/>
                </a:cxn>
                <a:cxn ang="0">
                  <a:pos x="60" y="482"/>
                </a:cxn>
                <a:cxn ang="0">
                  <a:pos x="0" y="482"/>
                </a:cxn>
                <a:cxn ang="0">
                  <a:pos x="0" y="517"/>
                </a:cxn>
                <a:cxn ang="0">
                  <a:pos x="274" y="517"/>
                </a:cxn>
                <a:cxn ang="0">
                  <a:pos x="274" y="482"/>
                </a:cxn>
                <a:cxn ang="0">
                  <a:pos x="214" y="482"/>
                </a:cxn>
                <a:cxn ang="0">
                  <a:pos x="188" y="473"/>
                </a:cxn>
                <a:cxn ang="0">
                  <a:pos x="171" y="473"/>
                </a:cxn>
                <a:cxn ang="0">
                  <a:pos x="171" y="455"/>
                </a:cxn>
                <a:cxn ang="0">
                  <a:pos x="162" y="447"/>
                </a:cxn>
                <a:cxn ang="0">
                  <a:pos x="162" y="429"/>
                </a:cxn>
              </a:cxnLst>
              <a:rect l="0" t="0" r="r" b="b"/>
              <a:pathLst>
                <a:path w="385" h="517">
                  <a:moveTo>
                    <a:pt x="162" y="429"/>
                  </a:moveTo>
                  <a:lnTo>
                    <a:pt x="162" y="245"/>
                  </a:lnTo>
                  <a:lnTo>
                    <a:pt x="171" y="166"/>
                  </a:lnTo>
                  <a:lnTo>
                    <a:pt x="197" y="96"/>
                  </a:lnTo>
                  <a:lnTo>
                    <a:pt x="239" y="44"/>
                  </a:lnTo>
                  <a:lnTo>
                    <a:pt x="299" y="26"/>
                  </a:lnTo>
                  <a:lnTo>
                    <a:pt x="308" y="26"/>
                  </a:lnTo>
                  <a:lnTo>
                    <a:pt x="291" y="44"/>
                  </a:lnTo>
                  <a:lnTo>
                    <a:pt x="291" y="53"/>
                  </a:lnTo>
                  <a:lnTo>
                    <a:pt x="282" y="79"/>
                  </a:lnTo>
                  <a:lnTo>
                    <a:pt x="299" y="114"/>
                  </a:lnTo>
                  <a:lnTo>
                    <a:pt x="316" y="123"/>
                  </a:lnTo>
                  <a:lnTo>
                    <a:pt x="342" y="123"/>
                  </a:lnTo>
                  <a:lnTo>
                    <a:pt x="359" y="114"/>
                  </a:lnTo>
                  <a:lnTo>
                    <a:pt x="376" y="96"/>
                  </a:lnTo>
                  <a:lnTo>
                    <a:pt x="385" y="70"/>
                  </a:lnTo>
                  <a:lnTo>
                    <a:pt x="368" y="35"/>
                  </a:lnTo>
                  <a:lnTo>
                    <a:pt x="351" y="18"/>
                  </a:lnTo>
                  <a:lnTo>
                    <a:pt x="299" y="0"/>
                  </a:lnTo>
                  <a:lnTo>
                    <a:pt x="239" y="18"/>
                  </a:lnTo>
                  <a:lnTo>
                    <a:pt x="171" y="88"/>
                  </a:lnTo>
                  <a:lnTo>
                    <a:pt x="154" y="131"/>
                  </a:lnTo>
                  <a:lnTo>
                    <a:pt x="154" y="0"/>
                  </a:lnTo>
                  <a:lnTo>
                    <a:pt x="0" y="18"/>
                  </a:lnTo>
                  <a:lnTo>
                    <a:pt x="0" y="53"/>
                  </a:lnTo>
                  <a:lnTo>
                    <a:pt x="60" y="53"/>
                  </a:lnTo>
                  <a:lnTo>
                    <a:pt x="77" y="61"/>
                  </a:lnTo>
                  <a:lnTo>
                    <a:pt x="85" y="79"/>
                  </a:lnTo>
                  <a:lnTo>
                    <a:pt x="85" y="455"/>
                  </a:lnTo>
                  <a:lnTo>
                    <a:pt x="77" y="473"/>
                  </a:lnTo>
                  <a:lnTo>
                    <a:pt x="60" y="482"/>
                  </a:lnTo>
                  <a:lnTo>
                    <a:pt x="0" y="482"/>
                  </a:lnTo>
                  <a:lnTo>
                    <a:pt x="0" y="517"/>
                  </a:lnTo>
                  <a:lnTo>
                    <a:pt x="274" y="517"/>
                  </a:lnTo>
                  <a:lnTo>
                    <a:pt x="274" y="482"/>
                  </a:lnTo>
                  <a:lnTo>
                    <a:pt x="214" y="482"/>
                  </a:lnTo>
                  <a:lnTo>
                    <a:pt x="188" y="473"/>
                  </a:lnTo>
                  <a:lnTo>
                    <a:pt x="171" y="473"/>
                  </a:lnTo>
                  <a:lnTo>
                    <a:pt x="171" y="455"/>
                  </a:lnTo>
                  <a:lnTo>
                    <a:pt x="162" y="447"/>
                  </a:lnTo>
                  <a:lnTo>
                    <a:pt x="162" y="4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73" name="Freeform 9"/>
            <p:cNvSpPr>
              <a:spLocks noEditPoints="1"/>
            </p:cNvSpPr>
            <p:nvPr/>
          </p:nvSpPr>
          <p:spPr bwMode="auto">
            <a:xfrm>
              <a:off x="2831" y="1729"/>
              <a:ext cx="437" cy="525"/>
            </a:xfrm>
            <a:custGeom>
              <a:avLst/>
              <a:gdLst/>
              <a:ahLst/>
              <a:cxnLst>
                <a:cxn ang="0">
                  <a:pos x="411" y="245"/>
                </a:cxn>
                <a:cxn ang="0">
                  <a:pos x="428" y="245"/>
                </a:cxn>
                <a:cxn ang="0">
                  <a:pos x="437" y="236"/>
                </a:cxn>
                <a:cxn ang="0">
                  <a:pos x="437" y="228"/>
                </a:cxn>
                <a:cxn ang="0">
                  <a:pos x="428" y="158"/>
                </a:cxn>
                <a:cxn ang="0">
                  <a:pos x="402" y="96"/>
                </a:cxn>
                <a:cxn ang="0">
                  <a:pos x="368" y="44"/>
                </a:cxn>
                <a:cxn ang="0">
                  <a:pos x="308" y="9"/>
                </a:cxn>
                <a:cxn ang="0">
                  <a:pos x="231" y="0"/>
                </a:cxn>
                <a:cxn ang="0">
                  <a:pos x="137" y="18"/>
                </a:cxn>
                <a:cxn ang="0">
                  <a:pos x="69" y="79"/>
                </a:cxn>
                <a:cxn ang="0">
                  <a:pos x="17" y="158"/>
                </a:cxn>
                <a:cxn ang="0">
                  <a:pos x="0" y="263"/>
                </a:cxn>
                <a:cxn ang="0">
                  <a:pos x="17" y="368"/>
                </a:cxn>
                <a:cxn ang="0">
                  <a:pos x="77" y="455"/>
                </a:cxn>
                <a:cxn ang="0">
                  <a:pos x="154" y="508"/>
                </a:cxn>
                <a:cxn ang="0">
                  <a:pos x="248" y="525"/>
                </a:cxn>
                <a:cxn ang="0">
                  <a:pos x="317" y="517"/>
                </a:cxn>
                <a:cxn ang="0">
                  <a:pos x="377" y="482"/>
                </a:cxn>
                <a:cxn ang="0">
                  <a:pos x="411" y="438"/>
                </a:cxn>
                <a:cxn ang="0">
                  <a:pos x="428" y="403"/>
                </a:cxn>
                <a:cxn ang="0">
                  <a:pos x="437" y="377"/>
                </a:cxn>
                <a:cxn ang="0">
                  <a:pos x="437" y="368"/>
                </a:cxn>
                <a:cxn ang="0">
                  <a:pos x="411" y="368"/>
                </a:cxn>
                <a:cxn ang="0">
                  <a:pos x="411" y="377"/>
                </a:cxn>
                <a:cxn ang="0">
                  <a:pos x="368" y="447"/>
                </a:cxn>
                <a:cxn ang="0">
                  <a:pos x="317" y="482"/>
                </a:cxn>
                <a:cxn ang="0">
                  <a:pos x="274" y="499"/>
                </a:cxn>
                <a:cxn ang="0">
                  <a:pos x="223" y="499"/>
                </a:cxn>
                <a:cxn ang="0">
                  <a:pos x="188" y="482"/>
                </a:cxn>
                <a:cxn ang="0">
                  <a:pos x="163" y="464"/>
                </a:cxn>
                <a:cxn ang="0">
                  <a:pos x="146" y="447"/>
                </a:cxn>
                <a:cxn ang="0">
                  <a:pos x="129" y="420"/>
                </a:cxn>
                <a:cxn ang="0">
                  <a:pos x="103" y="359"/>
                </a:cxn>
                <a:cxn ang="0">
                  <a:pos x="94" y="298"/>
                </a:cxn>
                <a:cxn ang="0">
                  <a:pos x="94" y="245"/>
                </a:cxn>
                <a:cxn ang="0">
                  <a:pos x="411" y="245"/>
                </a:cxn>
                <a:cxn ang="0">
                  <a:pos x="94" y="228"/>
                </a:cxn>
                <a:cxn ang="0">
                  <a:pos x="111" y="140"/>
                </a:cxn>
                <a:cxn ang="0">
                  <a:pos x="137" y="79"/>
                </a:cxn>
                <a:cxn ang="0">
                  <a:pos x="171" y="44"/>
                </a:cxn>
                <a:cxn ang="0">
                  <a:pos x="206" y="26"/>
                </a:cxn>
                <a:cxn ang="0">
                  <a:pos x="231" y="26"/>
                </a:cxn>
                <a:cxn ang="0">
                  <a:pos x="291" y="44"/>
                </a:cxn>
                <a:cxn ang="0">
                  <a:pos x="325" y="79"/>
                </a:cxn>
                <a:cxn ang="0">
                  <a:pos x="351" y="131"/>
                </a:cxn>
                <a:cxn ang="0">
                  <a:pos x="360" y="184"/>
                </a:cxn>
                <a:cxn ang="0">
                  <a:pos x="360" y="228"/>
                </a:cxn>
                <a:cxn ang="0">
                  <a:pos x="94" y="228"/>
                </a:cxn>
              </a:cxnLst>
              <a:rect l="0" t="0" r="r" b="b"/>
              <a:pathLst>
                <a:path w="437" h="525">
                  <a:moveTo>
                    <a:pt x="411" y="245"/>
                  </a:moveTo>
                  <a:lnTo>
                    <a:pt x="428" y="245"/>
                  </a:lnTo>
                  <a:lnTo>
                    <a:pt x="437" y="236"/>
                  </a:lnTo>
                  <a:lnTo>
                    <a:pt x="437" y="228"/>
                  </a:lnTo>
                  <a:lnTo>
                    <a:pt x="428" y="158"/>
                  </a:lnTo>
                  <a:lnTo>
                    <a:pt x="402" y="96"/>
                  </a:lnTo>
                  <a:lnTo>
                    <a:pt x="368" y="44"/>
                  </a:lnTo>
                  <a:lnTo>
                    <a:pt x="308" y="9"/>
                  </a:lnTo>
                  <a:lnTo>
                    <a:pt x="231" y="0"/>
                  </a:lnTo>
                  <a:lnTo>
                    <a:pt x="137" y="18"/>
                  </a:lnTo>
                  <a:lnTo>
                    <a:pt x="69" y="79"/>
                  </a:lnTo>
                  <a:lnTo>
                    <a:pt x="17" y="158"/>
                  </a:lnTo>
                  <a:lnTo>
                    <a:pt x="0" y="263"/>
                  </a:lnTo>
                  <a:lnTo>
                    <a:pt x="17" y="368"/>
                  </a:lnTo>
                  <a:lnTo>
                    <a:pt x="77" y="455"/>
                  </a:lnTo>
                  <a:lnTo>
                    <a:pt x="154" y="508"/>
                  </a:lnTo>
                  <a:lnTo>
                    <a:pt x="248" y="525"/>
                  </a:lnTo>
                  <a:lnTo>
                    <a:pt x="317" y="517"/>
                  </a:lnTo>
                  <a:lnTo>
                    <a:pt x="377" y="482"/>
                  </a:lnTo>
                  <a:lnTo>
                    <a:pt x="411" y="438"/>
                  </a:lnTo>
                  <a:lnTo>
                    <a:pt x="428" y="403"/>
                  </a:lnTo>
                  <a:lnTo>
                    <a:pt x="437" y="377"/>
                  </a:lnTo>
                  <a:lnTo>
                    <a:pt x="437" y="368"/>
                  </a:lnTo>
                  <a:lnTo>
                    <a:pt x="411" y="368"/>
                  </a:lnTo>
                  <a:lnTo>
                    <a:pt x="411" y="377"/>
                  </a:lnTo>
                  <a:lnTo>
                    <a:pt x="368" y="447"/>
                  </a:lnTo>
                  <a:lnTo>
                    <a:pt x="317" y="482"/>
                  </a:lnTo>
                  <a:lnTo>
                    <a:pt x="274" y="499"/>
                  </a:lnTo>
                  <a:lnTo>
                    <a:pt x="223" y="499"/>
                  </a:lnTo>
                  <a:lnTo>
                    <a:pt x="188" y="482"/>
                  </a:lnTo>
                  <a:lnTo>
                    <a:pt x="163" y="464"/>
                  </a:lnTo>
                  <a:lnTo>
                    <a:pt x="146" y="447"/>
                  </a:lnTo>
                  <a:lnTo>
                    <a:pt x="129" y="420"/>
                  </a:lnTo>
                  <a:lnTo>
                    <a:pt x="103" y="359"/>
                  </a:lnTo>
                  <a:lnTo>
                    <a:pt x="94" y="298"/>
                  </a:lnTo>
                  <a:lnTo>
                    <a:pt x="94" y="245"/>
                  </a:lnTo>
                  <a:lnTo>
                    <a:pt x="411" y="245"/>
                  </a:lnTo>
                  <a:close/>
                  <a:moveTo>
                    <a:pt x="94" y="228"/>
                  </a:moveTo>
                  <a:lnTo>
                    <a:pt x="111" y="140"/>
                  </a:lnTo>
                  <a:lnTo>
                    <a:pt x="137" y="79"/>
                  </a:lnTo>
                  <a:lnTo>
                    <a:pt x="171" y="44"/>
                  </a:lnTo>
                  <a:lnTo>
                    <a:pt x="206" y="26"/>
                  </a:lnTo>
                  <a:lnTo>
                    <a:pt x="231" y="26"/>
                  </a:lnTo>
                  <a:lnTo>
                    <a:pt x="291" y="44"/>
                  </a:lnTo>
                  <a:lnTo>
                    <a:pt x="325" y="79"/>
                  </a:lnTo>
                  <a:lnTo>
                    <a:pt x="351" y="131"/>
                  </a:lnTo>
                  <a:lnTo>
                    <a:pt x="360" y="184"/>
                  </a:lnTo>
                  <a:lnTo>
                    <a:pt x="360" y="228"/>
                  </a:lnTo>
                  <a:lnTo>
                    <a:pt x="94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74" name="Freeform 10"/>
            <p:cNvSpPr>
              <a:spLocks noEditPoints="1"/>
            </p:cNvSpPr>
            <p:nvPr/>
          </p:nvSpPr>
          <p:spPr bwMode="auto">
            <a:xfrm>
              <a:off x="3345" y="1729"/>
              <a:ext cx="513" cy="525"/>
            </a:xfrm>
            <a:custGeom>
              <a:avLst/>
              <a:gdLst/>
              <a:ahLst/>
              <a:cxnLst>
                <a:cxn ang="0">
                  <a:pos x="350" y="482"/>
                </a:cxn>
                <a:cxn ang="0">
                  <a:pos x="419" y="525"/>
                </a:cxn>
                <a:cxn ang="0">
                  <a:pos x="445" y="517"/>
                </a:cxn>
                <a:cxn ang="0">
                  <a:pos x="479" y="508"/>
                </a:cxn>
                <a:cxn ang="0">
                  <a:pos x="504" y="473"/>
                </a:cxn>
                <a:cxn ang="0">
                  <a:pos x="513" y="350"/>
                </a:cxn>
                <a:cxn ang="0">
                  <a:pos x="487" y="438"/>
                </a:cxn>
                <a:cxn ang="0">
                  <a:pos x="453" y="490"/>
                </a:cxn>
                <a:cxn ang="0">
                  <a:pos x="427" y="482"/>
                </a:cxn>
                <a:cxn ang="0">
                  <a:pos x="410" y="447"/>
                </a:cxn>
                <a:cxn ang="0">
                  <a:pos x="402" y="131"/>
                </a:cxn>
                <a:cxn ang="0">
                  <a:pos x="291" y="9"/>
                </a:cxn>
                <a:cxn ang="0">
                  <a:pos x="119" y="18"/>
                </a:cxn>
                <a:cxn ang="0">
                  <a:pos x="34" y="131"/>
                </a:cxn>
                <a:cxn ang="0">
                  <a:pos x="85" y="184"/>
                </a:cxn>
                <a:cxn ang="0">
                  <a:pos x="128" y="166"/>
                </a:cxn>
                <a:cxn ang="0">
                  <a:pos x="145" y="123"/>
                </a:cxn>
                <a:cxn ang="0">
                  <a:pos x="128" y="96"/>
                </a:cxn>
                <a:cxn ang="0">
                  <a:pos x="102" y="79"/>
                </a:cxn>
                <a:cxn ang="0">
                  <a:pos x="102" y="53"/>
                </a:cxn>
                <a:cxn ang="0">
                  <a:pos x="154" y="26"/>
                </a:cxn>
                <a:cxn ang="0">
                  <a:pos x="248" y="35"/>
                </a:cxn>
                <a:cxn ang="0">
                  <a:pos x="316" y="105"/>
                </a:cxn>
                <a:cxn ang="0">
                  <a:pos x="325" y="210"/>
                </a:cxn>
                <a:cxn ang="0">
                  <a:pos x="119" y="254"/>
                </a:cxn>
                <a:cxn ang="0">
                  <a:pos x="17" y="350"/>
                </a:cxn>
                <a:cxn ang="0">
                  <a:pos x="17" y="464"/>
                </a:cxn>
                <a:cxn ang="0">
                  <a:pos x="128" y="525"/>
                </a:cxn>
                <a:cxn ang="0">
                  <a:pos x="256" y="517"/>
                </a:cxn>
                <a:cxn ang="0">
                  <a:pos x="333" y="429"/>
                </a:cxn>
                <a:cxn ang="0">
                  <a:pos x="325" y="350"/>
                </a:cxn>
                <a:cxn ang="0">
                  <a:pos x="282" y="473"/>
                </a:cxn>
                <a:cxn ang="0">
                  <a:pos x="196" y="508"/>
                </a:cxn>
                <a:cxn ang="0">
                  <a:pos x="137" y="490"/>
                </a:cxn>
                <a:cxn ang="0">
                  <a:pos x="94" y="438"/>
                </a:cxn>
                <a:cxn ang="0">
                  <a:pos x="102" y="359"/>
                </a:cxn>
                <a:cxn ang="0">
                  <a:pos x="162" y="280"/>
                </a:cxn>
                <a:cxn ang="0">
                  <a:pos x="325" y="236"/>
                </a:cxn>
              </a:cxnLst>
              <a:rect l="0" t="0" r="r" b="b"/>
              <a:pathLst>
                <a:path w="513" h="525">
                  <a:moveTo>
                    <a:pt x="333" y="429"/>
                  </a:moveTo>
                  <a:lnTo>
                    <a:pt x="350" y="482"/>
                  </a:lnTo>
                  <a:lnTo>
                    <a:pt x="368" y="508"/>
                  </a:lnTo>
                  <a:lnTo>
                    <a:pt x="419" y="525"/>
                  </a:lnTo>
                  <a:lnTo>
                    <a:pt x="427" y="525"/>
                  </a:lnTo>
                  <a:lnTo>
                    <a:pt x="445" y="517"/>
                  </a:lnTo>
                  <a:lnTo>
                    <a:pt x="462" y="517"/>
                  </a:lnTo>
                  <a:lnTo>
                    <a:pt x="479" y="508"/>
                  </a:lnTo>
                  <a:lnTo>
                    <a:pt x="496" y="490"/>
                  </a:lnTo>
                  <a:lnTo>
                    <a:pt x="504" y="473"/>
                  </a:lnTo>
                  <a:lnTo>
                    <a:pt x="513" y="447"/>
                  </a:lnTo>
                  <a:lnTo>
                    <a:pt x="513" y="350"/>
                  </a:lnTo>
                  <a:lnTo>
                    <a:pt x="487" y="350"/>
                  </a:lnTo>
                  <a:lnTo>
                    <a:pt x="487" y="438"/>
                  </a:lnTo>
                  <a:lnTo>
                    <a:pt x="479" y="464"/>
                  </a:lnTo>
                  <a:lnTo>
                    <a:pt x="453" y="490"/>
                  </a:lnTo>
                  <a:lnTo>
                    <a:pt x="445" y="490"/>
                  </a:lnTo>
                  <a:lnTo>
                    <a:pt x="427" y="482"/>
                  </a:lnTo>
                  <a:lnTo>
                    <a:pt x="410" y="464"/>
                  </a:lnTo>
                  <a:lnTo>
                    <a:pt x="410" y="447"/>
                  </a:lnTo>
                  <a:lnTo>
                    <a:pt x="402" y="438"/>
                  </a:lnTo>
                  <a:lnTo>
                    <a:pt x="402" y="131"/>
                  </a:lnTo>
                  <a:lnTo>
                    <a:pt x="368" y="61"/>
                  </a:lnTo>
                  <a:lnTo>
                    <a:pt x="291" y="9"/>
                  </a:lnTo>
                  <a:lnTo>
                    <a:pt x="205" y="0"/>
                  </a:lnTo>
                  <a:lnTo>
                    <a:pt x="119" y="18"/>
                  </a:lnTo>
                  <a:lnTo>
                    <a:pt x="60" y="61"/>
                  </a:lnTo>
                  <a:lnTo>
                    <a:pt x="34" y="131"/>
                  </a:lnTo>
                  <a:lnTo>
                    <a:pt x="51" y="166"/>
                  </a:lnTo>
                  <a:lnTo>
                    <a:pt x="85" y="184"/>
                  </a:lnTo>
                  <a:lnTo>
                    <a:pt x="111" y="175"/>
                  </a:lnTo>
                  <a:lnTo>
                    <a:pt x="128" y="166"/>
                  </a:lnTo>
                  <a:lnTo>
                    <a:pt x="145" y="131"/>
                  </a:lnTo>
                  <a:lnTo>
                    <a:pt x="145" y="123"/>
                  </a:lnTo>
                  <a:lnTo>
                    <a:pt x="137" y="114"/>
                  </a:lnTo>
                  <a:lnTo>
                    <a:pt x="128" y="96"/>
                  </a:lnTo>
                  <a:lnTo>
                    <a:pt x="119" y="88"/>
                  </a:lnTo>
                  <a:lnTo>
                    <a:pt x="102" y="79"/>
                  </a:lnTo>
                  <a:lnTo>
                    <a:pt x="85" y="79"/>
                  </a:lnTo>
                  <a:lnTo>
                    <a:pt x="102" y="53"/>
                  </a:lnTo>
                  <a:lnTo>
                    <a:pt x="128" y="44"/>
                  </a:lnTo>
                  <a:lnTo>
                    <a:pt x="154" y="26"/>
                  </a:lnTo>
                  <a:lnTo>
                    <a:pt x="205" y="26"/>
                  </a:lnTo>
                  <a:lnTo>
                    <a:pt x="248" y="35"/>
                  </a:lnTo>
                  <a:lnTo>
                    <a:pt x="291" y="61"/>
                  </a:lnTo>
                  <a:lnTo>
                    <a:pt x="316" y="105"/>
                  </a:lnTo>
                  <a:lnTo>
                    <a:pt x="325" y="166"/>
                  </a:lnTo>
                  <a:lnTo>
                    <a:pt x="325" y="210"/>
                  </a:lnTo>
                  <a:lnTo>
                    <a:pt x="231" y="219"/>
                  </a:lnTo>
                  <a:lnTo>
                    <a:pt x="119" y="254"/>
                  </a:lnTo>
                  <a:lnTo>
                    <a:pt x="51" y="298"/>
                  </a:lnTo>
                  <a:lnTo>
                    <a:pt x="17" y="350"/>
                  </a:lnTo>
                  <a:lnTo>
                    <a:pt x="0" y="403"/>
                  </a:lnTo>
                  <a:lnTo>
                    <a:pt x="17" y="464"/>
                  </a:lnTo>
                  <a:lnTo>
                    <a:pt x="68" y="499"/>
                  </a:lnTo>
                  <a:lnTo>
                    <a:pt x="128" y="525"/>
                  </a:lnTo>
                  <a:lnTo>
                    <a:pt x="188" y="525"/>
                  </a:lnTo>
                  <a:lnTo>
                    <a:pt x="256" y="517"/>
                  </a:lnTo>
                  <a:lnTo>
                    <a:pt x="299" y="482"/>
                  </a:lnTo>
                  <a:lnTo>
                    <a:pt x="333" y="429"/>
                  </a:lnTo>
                  <a:close/>
                  <a:moveTo>
                    <a:pt x="325" y="236"/>
                  </a:moveTo>
                  <a:lnTo>
                    <a:pt x="325" y="350"/>
                  </a:lnTo>
                  <a:lnTo>
                    <a:pt x="308" y="420"/>
                  </a:lnTo>
                  <a:lnTo>
                    <a:pt x="282" y="473"/>
                  </a:lnTo>
                  <a:lnTo>
                    <a:pt x="239" y="499"/>
                  </a:lnTo>
                  <a:lnTo>
                    <a:pt x="196" y="508"/>
                  </a:lnTo>
                  <a:lnTo>
                    <a:pt x="162" y="499"/>
                  </a:lnTo>
                  <a:lnTo>
                    <a:pt x="137" y="490"/>
                  </a:lnTo>
                  <a:lnTo>
                    <a:pt x="111" y="464"/>
                  </a:lnTo>
                  <a:lnTo>
                    <a:pt x="94" y="438"/>
                  </a:lnTo>
                  <a:lnTo>
                    <a:pt x="94" y="403"/>
                  </a:lnTo>
                  <a:lnTo>
                    <a:pt x="102" y="359"/>
                  </a:lnTo>
                  <a:lnTo>
                    <a:pt x="119" y="324"/>
                  </a:lnTo>
                  <a:lnTo>
                    <a:pt x="162" y="280"/>
                  </a:lnTo>
                  <a:lnTo>
                    <a:pt x="231" y="245"/>
                  </a:lnTo>
                  <a:lnTo>
                    <a:pt x="325" y="2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3909" y="1729"/>
              <a:ext cx="428" cy="525"/>
            </a:xfrm>
            <a:custGeom>
              <a:avLst/>
              <a:gdLst/>
              <a:ahLst/>
              <a:cxnLst>
                <a:cxn ang="0">
                  <a:pos x="368" y="70"/>
                </a:cxn>
                <a:cxn ang="0">
                  <a:pos x="351" y="70"/>
                </a:cxn>
                <a:cxn ang="0">
                  <a:pos x="334" y="79"/>
                </a:cxn>
                <a:cxn ang="0">
                  <a:pos x="325" y="88"/>
                </a:cxn>
                <a:cxn ang="0">
                  <a:pos x="317" y="105"/>
                </a:cxn>
                <a:cxn ang="0">
                  <a:pos x="317" y="140"/>
                </a:cxn>
                <a:cxn ang="0">
                  <a:pos x="325" y="158"/>
                </a:cxn>
                <a:cxn ang="0">
                  <a:pos x="343" y="175"/>
                </a:cxn>
                <a:cxn ang="0">
                  <a:pos x="385" y="175"/>
                </a:cxn>
                <a:cxn ang="0">
                  <a:pos x="402" y="158"/>
                </a:cxn>
                <a:cxn ang="0">
                  <a:pos x="420" y="123"/>
                </a:cxn>
                <a:cxn ang="0">
                  <a:pos x="402" y="70"/>
                </a:cxn>
                <a:cxn ang="0">
                  <a:pos x="360" y="26"/>
                </a:cxn>
                <a:cxn ang="0">
                  <a:pos x="308" y="9"/>
                </a:cxn>
                <a:cxn ang="0">
                  <a:pos x="240" y="0"/>
                </a:cxn>
                <a:cxn ang="0">
                  <a:pos x="146" y="18"/>
                </a:cxn>
                <a:cxn ang="0">
                  <a:pos x="69" y="79"/>
                </a:cxn>
                <a:cxn ang="0">
                  <a:pos x="17" y="166"/>
                </a:cxn>
                <a:cxn ang="0">
                  <a:pos x="0" y="263"/>
                </a:cxn>
                <a:cxn ang="0">
                  <a:pos x="17" y="368"/>
                </a:cxn>
                <a:cxn ang="0">
                  <a:pos x="69" y="455"/>
                </a:cxn>
                <a:cxn ang="0">
                  <a:pos x="146" y="508"/>
                </a:cxn>
                <a:cxn ang="0">
                  <a:pos x="240" y="525"/>
                </a:cxn>
                <a:cxn ang="0">
                  <a:pos x="317" y="517"/>
                </a:cxn>
                <a:cxn ang="0">
                  <a:pos x="377" y="482"/>
                </a:cxn>
                <a:cxn ang="0">
                  <a:pos x="411" y="438"/>
                </a:cxn>
                <a:cxn ang="0">
                  <a:pos x="428" y="403"/>
                </a:cxn>
                <a:cxn ang="0">
                  <a:pos x="428" y="368"/>
                </a:cxn>
                <a:cxn ang="0">
                  <a:pos x="402" y="368"/>
                </a:cxn>
                <a:cxn ang="0">
                  <a:pos x="402" y="377"/>
                </a:cxn>
                <a:cxn ang="0">
                  <a:pos x="368" y="447"/>
                </a:cxn>
                <a:cxn ang="0">
                  <a:pos x="334" y="482"/>
                </a:cxn>
                <a:cxn ang="0">
                  <a:pos x="291" y="499"/>
                </a:cxn>
                <a:cxn ang="0">
                  <a:pos x="248" y="499"/>
                </a:cxn>
                <a:cxn ang="0">
                  <a:pos x="214" y="490"/>
                </a:cxn>
                <a:cxn ang="0">
                  <a:pos x="171" y="473"/>
                </a:cxn>
                <a:cxn ang="0">
                  <a:pos x="129" y="429"/>
                </a:cxn>
                <a:cxn ang="0">
                  <a:pos x="103" y="359"/>
                </a:cxn>
                <a:cxn ang="0">
                  <a:pos x="94" y="263"/>
                </a:cxn>
                <a:cxn ang="0">
                  <a:pos x="103" y="166"/>
                </a:cxn>
                <a:cxn ang="0">
                  <a:pos x="129" y="96"/>
                </a:cxn>
                <a:cxn ang="0">
                  <a:pos x="163" y="53"/>
                </a:cxn>
                <a:cxn ang="0">
                  <a:pos x="206" y="35"/>
                </a:cxn>
                <a:cxn ang="0">
                  <a:pos x="248" y="26"/>
                </a:cxn>
                <a:cxn ang="0">
                  <a:pos x="274" y="26"/>
                </a:cxn>
                <a:cxn ang="0">
                  <a:pos x="291" y="35"/>
                </a:cxn>
                <a:cxn ang="0">
                  <a:pos x="317" y="35"/>
                </a:cxn>
                <a:cxn ang="0">
                  <a:pos x="368" y="70"/>
                </a:cxn>
              </a:cxnLst>
              <a:rect l="0" t="0" r="r" b="b"/>
              <a:pathLst>
                <a:path w="428" h="525">
                  <a:moveTo>
                    <a:pt x="368" y="70"/>
                  </a:moveTo>
                  <a:lnTo>
                    <a:pt x="351" y="70"/>
                  </a:lnTo>
                  <a:lnTo>
                    <a:pt x="334" y="79"/>
                  </a:lnTo>
                  <a:lnTo>
                    <a:pt x="325" y="88"/>
                  </a:lnTo>
                  <a:lnTo>
                    <a:pt x="317" y="105"/>
                  </a:lnTo>
                  <a:lnTo>
                    <a:pt x="317" y="140"/>
                  </a:lnTo>
                  <a:lnTo>
                    <a:pt x="325" y="158"/>
                  </a:lnTo>
                  <a:lnTo>
                    <a:pt x="343" y="175"/>
                  </a:lnTo>
                  <a:lnTo>
                    <a:pt x="385" y="175"/>
                  </a:lnTo>
                  <a:lnTo>
                    <a:pt x="402" y="158"/>
                  </a:lnTo>
                  <a:lnTo>
                    <a:pt x="420" y="123"/>
                  </a:lnTo>
                  <a:lnTo>
                    <a:pt x="402" y="70"/>
                  </a:lnTo>
                  <a:lnTo>
                    <a:pt x="360" y="26"/>
                  </a:lnTo>
                  <a:lnTo>
                    <a:pt x="308" y="9"/>
                  </a:lnTo>
                  <a:lnTo>
                    <a:pt x="240" y="0"/>
                  </a:lnTo>
                  <a:lnTo>
                    <a:pt x="146" y="18"/>
                  </a:lnTo>
                  <a:lnTo>
                    <a:pt x="69" y="79"/>
                  </a:lnTo>
                  <a:lnTo>
                    <a:pt x="17" y="166"/>
                  </a:lnTo>
                  <a:lnTo>
                    <a:pt x="0" y="263"/>
                  </a:lnTo>
                  <a:lnTo>
                    <a:pt x="17" y="368"/>
                  </a:lnTo>
                  <a:lnTo>
                    <a:pt x="69" y="455"/>
                  </a:lnTo>
                  <a:lnTo>
                    <a:pt x="146" y="508"/>
                  </a:lnTo>
                  <a:lnTo>
                    <a:pt x="240" y="525"/>
                  </a:lnTo>
                  <a:lnTo>
                    <a:pt x="317" y="517"/>
                  </a:lnTo>
                  <a:lnTo>
                    <a:pt x="377" y="482"/>
                  </a:lnTo>
                  <a:lnTo>
                    <a:pt x="411" y="438"/>
                  </a:lnTo>
                  <a:lnTo>
                    <a:pt x="428" y="403"/>
                  </a:lnTo>
                  <a:lnTo>
                    <a:pt x="428" y="368"/>
                  </a:lnTo>
                  <a:lnTo>
                    <a:pt x="402" y="368"/>
                  </a:lnTo>
                  <a:lnTo>
                    <a:pt x="402" y="377"/>
                  </a:lnTo>
                  <a:lnTo>
                    <a:pt x="368" y="447"/>
                  </a:lnTo>
                  <a:lnTo>
                    <a:pt x="334" y="482"/>
                  </a:lnTo>
                  <a:lnTo>
                    <a:pt x="291" y="499"/>
                  </a:lnTo>
                  <a:lnTo>
                    <a:pt x="248" y="499"/>
                  </a:lnTo>
                  <a:lnTo>
                    <a:pt x="214" y="490"/>
                  </a:lnTo>
                  <a:lnTo>
                    <a:pt x="171" y="473"/>
                  </a:lnTo>
                  <a:lnTo>
                    <a:pt x="129" y="429"/>
                  </a:lnTo>
                  <a:lnTo>
                    <a:pt x="103" y="359"/>
                  </a:lnTo>
                  <a:lnTo>
                    <a:pt x="94" y="263"/>
                  </a:lnTo>
                  <a:lnTo>
                    <a:pt x="103" y="166"/>
                  </a:lnTo>
                  <a:lnTo>
                    <a:pt x="129" y="96"/>
                  </a:lnTo>
                  <a:lnTo>
                    <a:pt x="163" y="53"/>
                  </a:lnTo>
                  <a:lnTo>
                    <a:pt x="206" y="35"/>
                  </a:lnTo>
                  <a:lnTo>
                    <a:pt x="248" y="26"/>
                  </a:lnTo>
                  <a:lnTo>
                    <a:pt x="274" y="26"/>
                  </a:lnTo>
                  <a:lnTo>
                    <a:pt x="291" y="35"/>
                  </a:lnTo>
                  <a:lnTo>
                    <a:pt x="317" y="35"/>
                  </a:lnTo>
                  <a:lnTo>
                    <a:pt x="368" y="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4371" y="1440"/>
              <a:ext cx="574" cy="806"/>
            </a:xfrm>
            <a:custGeom>
              <a:avLst/>
              <a:gdLst/>
              <a:ahLst/>
              <a:cxnLst>
                <a:cxn ang="0">
                  <a:pos x="488" y="517"/>
                </a:cxn>
                <a:cxn ang="0">
                  <a:pos x="488" y="429"/>
                </a:cxn>
                <a:cxn ang="0">
                  <a:pos x="471" y="377"/>
                </a:cxn>
                <a:cxn ang="0">
                  <a:pos x="445" y="333"/>
                </a:cxn>
                <a:cxn ang="0">
                  <a:pos x="437" y="324"/>
                </a:cxn>
                <a:cxn ang="0">
                  <a:pos x="420" y="315"/>
                </a:cxn>
                <a:cxn ang="0">
                  <a:pos x="394" y="298"/>
                </a:cxn>
                <a:cxn ang="0">
                  <a:pos x="368" y="298"/>
                </a:cxn>
                <a:cxn ang="0">
                  <a:pos x="334" y="289"/>
                </a:cxn>
                <a:cxn ang="0">
                  <a:pos x="266" y="307"/>
                </a:cxn>
                <a:cxn ang="0">
                  <a:pos x="223" y="333"/>
                </a:cxn>
                <a:cxn ang="0">
                  <a:pos x="189" y="368"/>
                </a:cxn>
                <a:cxn ang="0">
                  <a:pos x="163" y="403"/>
                </a:cxn>
                <a:cxn ang="0">
                  <a:pos x="163" y="0"/>
                </a:cxn>
                <a:cxn ang="0">
                  <a:pos x="0" y="9"/>
                </a:cxn>
                <a:cxn ang="0">
                  <a:pos x="0" y="53"/>
                </a:cxn>
                <a:cxn ang="0">
                  <a:pos x="60" y="53"/>
                </a:cxn>
                <a:cxn ang="0">
                  <a:pos x="77" y="62"/>
                </a:cxn>
                <a:cxn ang="0">
                  <a:pos x="86" y="70"/>
                </a:cxn>
                <a:cxn ang="0">
                  <a:pos x="86" y="88"/>
                </a:cxn>
                <a:cxn ang="0">
                  <a:pos x="95" y="114"/>
                </a:cxn>
                <a:cxn ang="0">
                  <a:pos x="95" y="744"/>
                </a:cxn>
                <a:cxn ang="0">
                  <a:pos x="86" y="762"/>
                </a:cxn>
                <a:cxn ang="0">
                  <a:pos x="69" y="771"/>
                </a:cxn>
                <a:cxn ang="0">
                  <a:pos x="0" y="771"/>
                </a:cxn>
                <a:cxn ang="0">
                  <a:pos x="0" y="806"/>
                </a:cxn>
                <a:cxn ang="0">
                  <a:pos x="257" y="806"/>
                </a:cxn>
                <a:cxn ang="0">
                  <a:pos x="257" y="771"/>
                </a:cxn>
                <a:cxn ang="0">
                  <a:pos x="197" y="771"/>
                </a:cxn>
                <a:cxn ang="0">
                  <a:pos x="180" y="762"/>
                </a:cxn>
                <a:cxn ang="0">
                  <a:pos x="172" y="744"/>
                </a:cxn>
                <a:cxn ang="0">
                  <a:pos x="172" y="508"/>
                </a:cxn>
                <a:cxn ang="0">
                  <a:pos x="180" y="429"/>
                </a:cxn>
                <a:cxn ang="0">
                  <a:pos x="223" y="368"/>
                </a:cxn>
                <a:cxn ang="0">
                  <a:pos x="266" y="333"/>
                </a:cxn>
                <a:cxn ang="0">
                  <a:pos x="326" y="315"/>
                </a:cxn>
                <a:cxn ang="0">
                  <a:pos x="351" y="324"/>
                </a:cxn>
                <a:cxn ang="0">
                  <a:pos x="368" y="333"/>
                </a:cxn>
                <a:cxn ang="0">
                  <a:pos x="385" y="350"/>
                </a:cxn>
                <a:cxn ang="0">
                  <a:pos x="394" y="368"/>
                </a:cxn>
                <a:cxn ang="0">
                  <a:pos x="403" y="394"/>
                </a:cxn>
                <a:cxn ang="0">
                  <a:pos x="403" y="744"/>
                </a:cxn>
                <a:cxn ang="0">
                  <a:pos x="394" y="762"/>
                </a:cxn>
                <a:cxn ang="0">
                  <a:pos x="385" y="771"/>
                </a:cxn>
                <a:cxn ang="0">
                  <a:pos x="317" y="771"/>
                </a:cxn>
                <a:cxn ang="0">
                  <a:pos x="317" y="806"/>
                </a:cxn>
                <a:cxn ang="0">
                  <a:pos x="574" y="806"/>
                </a:cxn>
                <a:cxn ang="0">
                  <a:pos x="574" y="771"/>
                </a:cxn>
                <a:cxn ang="0">
                  <a:pos x="514" y="771"/>
                </a:cxn>
                <a:cxn ang="0">
                  <a:pos x="497" y="762"/>
                </a:cxn>
                <a:cxn ang="0">
                  <a:pos x="488" y="753"/>
                </a:cxn>
                <a:cxn ang="0">
                  <a:pos x="488" y="736"/>
                </a:cxn>
                <a:cxn ang="0">
                  <a:pos x="488" y="517"/>
                </a:cxn>
              </a:cxnLst>
              <a:rect l="0" t="0" r="r" b="b"/>
              <a:pathLst>
                <a:path w="574" h="806">
                  <a:moveTo>
                    <a:pt x="488" y="517"/>
                  </a:moveTo>
                  <a:lnTo>
                    <a:pt x="488" y="429"/>
                  </a:lnTo>
                  <a:lnTo>
                    <a:pt x="471" y="377"/>
                  </a:lnTo>
                  <a:lnTo>
                    <a:pt x="445" y="333"/>
                  </a:lnTo>
                  <a:lnTo>
                    <a:pt x="437" y="324"/>
                  </a:lnTo>
                  <a:lnTo>
                    <a:pt x="420" y="315"/>
                  </a:lnTo>
                  <a:lnTo>
                    <a:pt x="394" y="298"/>
                  </a:lnTo>
                  <a:lnTo>
                    <a:pt x="368" y="298"/>
                  </a:lnTo>
                  <a:lnTo>
                    <a:pt x="334" y="289"/>
                  </a:lnTo>
                  <a:lnTo>
                    <a:pt x="266" y="307"/>
                  </a:lnTo>
                  <a:lnTo>
                    <a:pt x="223" y="333"/>
                  </a:lnTo>
                  <a:lnTo>
                    <a:pt x="189" y="368"/>
                  </a:lnTo>
                  <a:lnTo>
                    <a:pt x="163" y="403"/>
                  </a:lnTo>
                  <a:lnTo>
                    <a:pt x="163" y="0"/>
                  </a:lnTo>
                  <a:lnTo>
                    <a:pt x="0" y="9"/>
                  </a:lnTo>
                  <a:lnTo>
                    <a:pt x="0" y="53"/>
                  </a:lnTo>
                  <a:lnTo>
                    <a:pt x="60" y="53"/>
                  </a:lnTo>
                  <a:lnTo>
                    <a:pt x="77" y="62"/>
                  </a:lnTo>
                  <a:lnTo>
                    <a:pt x="86" y="70"/>
                  </a:lnTo>
                  <a:lnTo>
                    <a:pt x="86" y="88"/>
                  </a:lnTo>
                  <a:lnTo>
                    <a:pt x="95" y="114"/>
                  </a:lnTo>
                  <a:lnTo>
                    <a:pt x="95" y="744"/>
                  </a:lnTo>
                  <a:lnTo>
                    <a:pt x="86" y="762"/>
                  </a:lnTo>
                  <a:lnTo>
                    <a:pt x="69" y="771"/>
                  </a:lnTo>
                  <a:lnTo>
                    <a:pt x="0" y="771"/>
                  </a:lnTo>
                  <a:lnTo>
                    <a:pt x="0" y="806"/>
                  </a:lnTo>
                  <a:lnTo>
                    <a:pt x="257" y="806"/>
                  </a:lnTo>
                  <a:lnTo>
                    <a:pt x="257" y="771"/>
                  </a:lnTo>
                  <a:lnTo>
                    <a:pt x="197" y="771"/>
                  </a:lnTo>
                  <a:lnTo>
                    <a:pt x="180" y="762"/>
                  </a:lnTo>
                  <a:lnTo>
                    <a:pt x="172" y="744"/>
                  </a:lnTo>
                  <a:lnTo>
                    <a:pt x="172" y="508"/>
                  </a:lnTo>
                  <a:lnTo>
                    <a:pt x="180" y="429"/>
                  </a:lnTo>
                  <a:lnTo>
                    <a:pt x="223" y="368"/>
                  </a:lnTo>
                  <a:lnTo>
                    <a:pt x="266" y="333"/>
                  </a:lnTo>
                  <a:lnTo>
                    <a:pt x="326" y="315"/>
                  </a:lnTo>
                  <a:lnTo>
                    <a:pt x="351" y="324"/>
                  </a:lnTo>
                  <a:lnTo>
                    <a:pt x="368" y="333"/>
                  </a:lnTo>
                  <a:lnTo>
                    <a:pt x="385" y="350"/>
                  </a:lnTo>
                  <a:lnTo>
                    <a:pt x="394" y="368"/>
                  </a:lnTo>
                  <a:lnTo>
                    <a:pt x="403" y="394"/>
                  </a:lnTo>
                  <a:lnTo>
                    <a:pt x="403" y="744"/>
                  </a:lnTo>
                  <a:lnTo>
                    <a:pt x="394" y="762"/>
                  </a:lnTo>
                  <a:lnTo>
                    <a:pt x="385" y="771"/>
                  </a:lnTo>
                  <a:lnTo>
                    <a:pt x="317" y="771"/>
                  </a:lnTo>
                  <a:lnTo>
                    <a:pt x="317" y="806"/>
                  </a:lnTo>
                  <a:lnTo>
                    <a:pt x="574" y="806"/>
                  </a:lnTo>
                  <a:lnTo>
                    <a:pt x="574" y="771"/>
                  </a:lnTo>
                  <a:lnTo>
                    <a:pt x="514" y="771"/>
                  </a:lnTo>
                  <a:lnTo>
                    <a:pt x="497" y="762"/>
                  </a:lnTo>
                  <a:lnTo>
                    <a:pt x="488" y="753"/>
                  </a:lnTo>
                  <a:lnTo>
                    <a:pt x="488" y="736"/>
                  </a:lnTo>
                  <a:lnTo>
                    <a:pt x="488" y="5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77" name="Freeform 13"/>
            <p:cNvSpPr>
              <a:spLocks noEditPoints="1"/>
            </p:cNvSpPr>
            <p:nvPr/>
          </p:nvSpPr>
          <p:spPr bwMode="auto">
            <a:xfrm>
              <a:off x="5381" y="1475"/>
              <a:ext cx="300" cy="779"/>
            </a:xfrm>
            <a:custGeom>
              <a:avLst/>
              <a:gdLst/>
              <a:ahLst/>
              <a:cxnLst>
                <a:cxn ang="0">
                  <a:pos x="282" y="27"/>
                </a:cxn>
                <a:cxn ang="0">
                  <a:pos x="248" y="0"/>
                </a:cxn>
                <a:cxn ang="0">
                  <a:pos x="205" y="18"/>
                </a:cxn>
                <a:cxn ang="0">
                  <a:pos x="188" y="79"/>
                </a:cxn>
                <a:cxn ang="0">
                  <a:pos x="214" y="105"/>
                </a:cxn>
                <a:cxn ang="0">
                  <a:pos x="282" y="70"/>
                </a:cxn>
                <a:cxn ang="0">
                  <a:pos x="205" y="482"/>
                </a:cxn>
                <a:cxn ang="0">
                  <a:pos x="214" y="447"/>
                </a:cxn>
                <a:cxn ang="0">
                  <a:pos x="223" y="412"/>
                </a:cxn>
                <a:cxn ang="0">
                  <a:pos x="240" y="324"/>
                </a:cxn>
                <a:cxn ang="0">
                  <a:pos x="180" y="263"/>
                </a:cxn>
                <a:cxn ang="0">
                  <a:pos x="94" y="272"/>
                </a:cxn>
                <a:cxn ang="0">
                  <a:pos x="17" y="368"/>
                </a:cxn>
                <a:cxn ang="0">
                  <a:pos x="0" y="447"/>
                </a:cxn>
                <a:cxn ang="0">
                  <a:pos x="34" y="429"/>
                </a:cxn>
                <a:cxn ang="0">
                  <a:pos x="103" y="298"/>
                </a:cxn>
                <a:cxn ang="0">
                  <a:pos x="154" y="280"/>
                </a:cxn>
                <a:cxn ang="0">
                  <a:pos x="171" y="342"/>
                </a:cxn>
                <a:cxn ang="0">
                  <a:pos x="163" y="377"/>
                </a:cxn>
                <a:cxn ang="0">
                  <a:pos x="128" y="482"/>
                </a:cxn>
                <a:cxn ang="0">
                  <a:pos x="69" y="648"/>
                </a:cxn>
                <a:cxn ang="0">
                  <a:pos x="60" y="718"/>
                </a:cxn>
                <a:cxn ang="0">
                  <a:pos x="94" y="762"/>
                </a:cxn>
                <a:cxn ang="0">
                  <a:pos x="146" y="779"/>
                </a:cxn>
                <a:cxn ang="0">
                  <a:pos x="248" y="727"/>
                </a:cxn>
                <a:cxn ang="0">
                  <a:pos x="291" y="631"/>
                </a:cxn>
                <a:cxn ang="0">
                  <a:pos x="300" y="596"/>
                </a:cxn>
                <a:cxn ang="0">
                  <a:pos x="274" y="604"/>
                </a:cxn>
                <a:cxn ang="0">
                  <a:pos x="240" y="683"/>
                </a:cxn>
                <a:cxn ang="0">
                  <a:pos x="154" y="762"/>
                </a:cxn>
                <a:cxn ang="0">
                  <a:pos x="128" y="744"/>
                </a:cxn>
                <a:cxn ang="0">
                  <a:pos x="137" y="657"/>
                </a:cxn>
                <a:cxn ang="0">
                  <a:pos x="205" y="482"/>
                </a:cxn>
              </a:cxnLst>
              <a:rect l="0" t="0" r="r" b="b"/>
              <a:pathLst>
                <a:path w="300" h="779">
                  <a:moveTo>
                    <a:pt x="291" y="44"/>
                  </a:moveTo>
                  <a:lnTo>
                    <a:pt x="282" y="27"/>
                  </a:lnTo>
                  <a:lnTo>
                    <a:pt x="265" y="9"/>
                  </a:lnTo>
                  <a:lnTo>
                    <a:pt x="248" y="0"/>
                  </a:lnTo>
                  <a:lnTo>
                    <a:pt x="223" y="9"/>
                  </a:lnTo>
                  <a:lnTo>
                    <a:pt x="205" y="18"/>
                  </a:lnTo>
                  <a:lnTo>
                    <a:pt x="188" y="44"/>
                  </a:lnTo>
                  <a:lnTo>
                    <a:pt x="188" y="79"/>
                  </a:lnTo>
                  <a:lnTo>
                    <a:pt x="197" y="97"/>
                  </a:lnTo>
                  <a:lnTo>
                    <a:pt x="214" y="105"/>
                  </a:lnTo>
                  <a:lnTo>
                    <a:pt x="248" y="105"/>
                  </a:lnTo>
                  <a:lnTo>
                    <a:pt x="282" y="70"/>
                  </a:lnTo>
                  <a:lnTo>
                    <a:pt x="291" y="44"/>
                  </a:lnTo>
                  <a:close/>
                  <a:moveTo>
                    <a:pt x="205" y="482"/>
                  </a:moveTo>
                  <a:lnTo>
                    <a:pt x="214" y="464"/>
                  </a:lnTo>
                  <a:lnTo>
                    <a:pt x="214" y="447"/>
                  </a:lnTo>
                  <a:lnTo>
                    <a:pt x="223" y="429"/>
                  </a:lnTo>
                  <a:lnTo>
                    <a:pt x="223" y="412"/>
                  </a:lnTo>
                  <a:lnTo>
                    <a:pt x="240" y="377"/>
                  </a:lnTo>
                  <a:lnTo>
                    <a:pt x="240" y="324"/>
                  </a:lnTo>
                  <a:lnTo>
                    <a:pt x="205" y="272"/>
                  </a:lnTo>
                  <a:lnTo>
                    <a:pt x="180" y="263"/>
                  </a:lnTo>
                  <a:lnTo>
                    <a:pt x="146" y="254"/>
                  </a:lnTo>
                  <a:lnTo>
                    <a:pt x="94" y="272"/>
                  </a:lnTo>
                  <a:lnTo>
                    <a:pt x="51" y="315"/>
                  </a:lnTo>
                  <a:lnTo>
                    <a:pt x="17" y="368"/>
                  </a:lnTo>
                  <a:lnTo>
                    <a:pt x="0" y="412"/>
                  </a:lnTo>
                  <a:lnTo>
                    <a:pt x="0" y="447"/>
                  </a:lnTo>
                  <a:lnTo>
                    <a:pt x="17" y="447"/>
                  </a:lnTo>
                  <a:lnTo>
                    <a:pt x="34" y="429"/>
                  </a:lnTo>
                  <a:lnTo>
                    <a:pt x="69" y="342"/>
                  </a:lnTo>
                  <a:lnTo>
                    <a:pt x="103" y="298"/>
                  </a:lnTo>
                  <a:lnTo>
                    <a:pt x="146" y="280"/>
                  </a:lnTo>
                  <a:lnTo>
                    <a:pt x="154" y="280"/>
                  </a:lnTo>
                  <a:lnTo>
                    <a:pt x="171" y="298"/>
                  </a:lnTo>
                  <a:lnTo>
                    <a:pt x="171" y="342"/>
                  </a:lnTo>
                  <a:lnTo>
                    <a:pt x="163" y="368"/>
                  </a:lnTo>
                  <a:lnTo>
                    <a:pt x="163" y="377"/>
                  </a:lnTo>
                  <a:lnTo>
                    <a:pt x="146" y="420"/>
                  </a:lnTo>
                  <a:lnTo>
                    <a:pt x="128" y="482"/>
                  </a:lnTo>
                  <a:lnTo>
                    <a:pt x="103" y="543"/>
                  </a:lnTo>
                  <a:lnTo>
                    <a:pt x="69" y="648"/>
                  </a:lnTo>
                  <a:lnTo>
                    <a:pt x="60" y="666"/>
                  </a:lnTo>
                  <a:lnTo>
                    <a:pt x="60" y="718"/>
                  </a:lnTo>
                  <a:lnTo>
                    <a:pt x="77" y="744"/>
                  </a:lnTo>
                  <a:lnTo>
                    <a:pt x="94" y="762"/>
                  </a:lnTo>
                  <a:lnTo>
                    <a:pt x="120" y="779"/>
                  </a:lnTo>
                  <a:lnTo>
                    <a:pt x="146" y="779"/>
                  </a:lnTo>
                  <a:lnTo>
                    <a:pt x="205" y="762"/>
                  </a:lnTo>
                  <a:lnTo>
                    <a:pt x="248" y="727"/>
                  </a:lnTo>
                  <a:lnTo>
                    <a:pt x="274" y="674"/>
                  </a:lnTo>
                  <a:lnTo>
                    <a:pt x="291" y="631"/>
                  </a:lnTo>
                  <a:lnTo>
                    <a:pt x="300" y="604"/>
                  </a:lnTo>
                  <a:lnTo>
                    <a:pt x="300" y="596"/>
                  </a:lnTo>
                  <a:lnTo>
                    <a:pt x="274" y="596"/>
                  </a:lnTo>
                  <a:lnTo>
                    <a:pt x="274" y="604"/>
                  </a:lnTo>
                  <a:lnTo>
                    <a:pt x="265" y="613"/>
                  </a:lnTo>
                  <a:lnTo>
                    <a:pt x="240" y="683"/>
                  </a:lnTo>
                  <a:lnTo>
                    <a:pt x="205" y="736"/>
                  </a:lnTo>
                  <a:lnTo>
                    <a:pt x="154" y="762"/>
                  </a:lnTo>
                  <a:lnTo>
                    <a:pt x="137" y="753"/>
                  </a:lnTo>
                  <a:lnTo>
                    <a:pt x="128" y="744"/>
                  </a:lnTo>
                  <a:lnTo>
                    <a:pt x="128" y="674"/>
                  </a:lnTo>
                  <a:lnTo>
                    <a:pt x="137" y="657"/>
                  </a:lnTo>
                  <a:lnTo>
                    <a:pt x="154" y="604"/>
                  </a:lnTo>
                  <a:lnTo>
                    <a:pt x="205" y="4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78" name="Freeform 14"/>
            <p:cNvSpPr>
              <a:spLocks noEditPoints="1"/>
            </p:cNvSpPr>
            <p:nvPr/>
          </p:nvSpPr>
          <p:spPr bwMode="auto">
            <a:xfrm>
              <a:off x="6117" y="1817"/>
              <a:ext cx="761" cy="271"/>
            </a:xfrm>
            <a:custGeom>
              <a:avLst/>
              <a:gdLst/>
              <a:ahLst/>
              <a:cxnLst>
                <a:cxn ang="0">
                  <a:pos x="719" y="52"/>
                </a:cxn>
                <a:cxn ang="0">
                  <a:pos x="736" y="52"/>
                </a:cxn>
                <a:cxn ang="0">
                  <a:pos x="744" y="43"/>
                </a:cxn>
                <a:cxn ang="0">
                  <a:pos x="753" y="43"/>
                </a:cxn>
                <a:cxn ang="0">
                  <a:pos x="761" y="26"/>
                </a:cxn>
                <a:cxn ang="0">
                  <a:pos x="753" y="8"/>
                </a:cxn>
                <a:cxn ang="0">
                  <a:pos x="744" y="8"/>
                </a:cxn>
                <a:cxn ang="0">
                  <a:pos x="736" y="0"/>
                </a:cxn>
                <a:cxn ang="0">
                  <a:pos x="26" y="0"/>
                </a:cxn>
                <a:cxn ang="0">
                  <a:pos x="17" y="8"/>
                </a:cxn>
                <a:cxn ang="0">
                  <a:pos x="8" y="8"/>
                </a:cxn>
                <a:cxn ang="0">
                  <a:pos x="0" y="26"/>
                </a:cxn>
                <a:cxn ang="0">
                  <a:pos x="8" y="43"/>
                </a:cxn>
                <a:cxn ang="0">
                  <a:pos x="17" y="43"/>
                </a:cxn>
                <a:cxn ang="0">
                  <a:pos x="26" y="52"/>
                </a:cxn>
                <a:cxn ang="0">
                  <a:pos x="43" y="52"/>
                </a:cxn>
                <a:cxn ang="0">
                  <a:pos x="719" y="52"/>
                </a:cxn>
                <a:cxn ang="0">
                  <a:pos x="719" y="271"/>
                </a:cxn>
                <a:cxn ang="0">
                  <a:pos x="744" y="271"/>
                </a:cxn>
                <a:cxn ang="0">
                  <a:pos x="761" y="254"/>
                </a:cxn>
                <a:cxn ang="0">
                  <a:pos x="753" y="236"/>
                </a:cxn>
                <a:cxn ang="0">
                  <a:pos x="744" y="227"/>
                </a:cxn>
                <a:cxn ang="0">
                  <a:pos x="17" y="227"/>
                </a:cxn>
                <a:cxn ang="0">
                  <a:pos x="8" y="236"/>
                </a:cxn>
                <a:cxn ang="0">
                  <a:pos x="0" y="254"/>
                </a:cxn>
                <a:cxn ang="0">
                  <a:pos x="17" y="271"/>
                </a:cxn>
                <a:cxn ang="0">
                  <a:pos x="43" y="271"/>
                </a:cxn>
                <a:cxn ang="0">
                  <a:pos x="719" y="271"/>
                </a:cxn>
              </a:cxnLst>
              <a:rect l="0" t="0" r="r" b="b"/>
              <a:pathLst>
                <a:path w="761" h="271">
                  <a:moveTo>
                    <a:pt x="719" y="52"/>
                  </a:moveTo>
                  <a:lnTo>
                    <a:pt x="736" y="52"/>
                  </a:lnTo>
                  <a:lnTo>
                    <a:pt x="744" y="43"/>
                  </a:lnTo>
                  <a:lnTo>
                    <a:pt x="753" y="43"/>
                  </a:lnTo>
                  <a:lnTo>
                    <a:pt x="761" y="26"/>
                  </a:lnTo>
                  <a:lnTo>
                    <a:pt x="753" y="8"/>
                  </a:lnTo>
                  <a:lnTo>
                    <a:pt x="744" y="8"/>
                  </a:lnTo>
                  <a:lnTo>
                    <a:pt x="736" y="0"/>
                  </a:lnTo>
                  <a:lnTo>
                    <a:pt x="26" y="0"/>
                  </a:lnTo>
                  <a:lnTo>
                    <a:pt x="17" y="8"/>
                  </a:lnTo>
                  <a:lnTo>
                    <a:pt x="8" y="8"/>
                  </a:lnTo>
                  <a:lnTo>
                    <a:pt x="0" y="26"/>
                  </a:lnTo>
                  <a:lnTo>
                    <a:pt x="8" y="43"/>
                  </a:lnTo>
                  <a:lnTo>
                    <a:pt x="17" y="43"/>
                  </a:lnTo>
                  <a:lnTo>
                    <a:pt x="26" y="52"/>
                  </a:lnTo>
                  <a:lnTo>
                    <a:pt x="43" y="52"/>
                  </a:lnTo>
                  <a:lnTo>
                    <a:pt x="719" y="52"/>
                  </a:lnTo>
                  <a:close/>
                  <a:moveTo>
                    <a:pt x="719" y="271"/>
                  </a:moveTo>
                  <a:lnTo>
                    <a:pt x="744" y="271"/>
                  </a:lnTo>
                  <a:lnTo>
                    <a:pt x="761" y="254"/>
                  </a:lnTo>
                  <a:lnTo>
                    <a:pt x="753" y="236"/>
                  </a:lnTo>
                  <a:lnTo>
                    <a:pt x="744" y="227"/>
                  </a:lnTo>
                  <a:lnTo>
                    <a:pt x="17" y="227"/>
                  </a:lnTo>
                  <a:lnTo>
                    <a:pt x="8" y="236"/>
                  </a:lnTo>
                  <a:lnTo>
                    <a:pt x="0" y="254"/>
                  </a:lnTo>
                  <a:lnTo>
                    <a:pt x="17" y="271"/>
                  </a:lnTo>
                  <a:lnTo>
                    <a:pt x="43" y="271"/>
                  </a:lnTo>
                  <a:lnTo>
                    <a:pt x="719" y="2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7358" y="1475"/>
              <a:ext cx="376" cy="771"/>
            </a:xfrm>
            <a:custGeom>
              <a:avLst/>
              <a:gdLst/>
              <a:ahLst/>
              <a:cxnLst>
                <a:cxn ang="0">
                  <a:pos x="231" y="27"/>
                </a:cxn>
                <a:cxn ang="0">
                  <a:pos x="231" y="0"/>
                </a:cxn>
                <a:cxn ang="0">
                  <a:pos x="205" y="0"/>
                </a:cxn>
                <a:cxn ang="0">
                  <a:pos x="128" y="53"/>
                </a:cxn>
                <a:cxn ang="0">
                  <a:pos x="51" y="70"/>
                </a:cxn>
                <a:cxn ang="0">
                  <a:pos x="0" y="70"/>
                </a:cxn>
                <a:cxn ang="0">
                  <a:pos x="0" y="105"/>
                </a:cxn>
                <a:cxn ang="0">
                  <a:pos x="34" y="105"/>
                </a:cxn>
                <a:cxn ang="0">
                  <a:pos x="85" y="97"/>
                </a:cxn>
                <a:cxn ang="0">
                  <a:pos x="145" y="79"/>
                </a:cxn>
                <a:cxn ang="0">
                  <a:pos x="145" y="709"/>
                </a:cxn>
                <a:cxn ang="0">
                  <a:pos x="128" y="727"/>
                </a:cxn>
                <a:cxn ang="0">
                  <a:pos x="102" y="727"/>
                </a:cxn>
                <a:cxn ang="0">
                  <a:pos x="77" y="736"/>
                </a:cxn>
                <a:cxn ang="0">
                  <a:pos x="8" y="736"/>
                </a:cxn>
                <a:cxn ang="0">
                  <a:pos x="8" y="771"/>
                </a:cxn>
                <a:cxn ang="0">
                  <a:pos x="376" y="771"/>
                </a:cxn>
                <a:cxn ang="0">
                  <a:pos x="376" y="736"/>
                </a:cxn>
                <a:cxn ang="0">
                  <a:pos x="273" y="736"/>
                </a:cxn>
                <a:cxn ang="0">
                  <a:pos x="248" y="727"/>
                </a:cxn>
                <a:cxn ang="0">
                  <a:pos x="231" y="709"/>
                </a:cxn>
                <a:cxn ang="0">
                  <a:pos x="231" y="683"/>
                </a:cxn>
                <a:cxn ang="0">
                  <a:pos x="231" y="27"/>
                </a:cxn>
              </a:cxnLst>
              <a:rect l="0" t="0" r="r" b="b"/>
              <a:pathLst>
                <a:path w="376" h="771">
                  <a:moveTo>
                    <a:pt x="231" y="27"/>
                  </a:moveTo>
                  <a:lnTo>
                    <a:pt x="231" y="0"/>
                  </a:lnTo>
                  <a:lnTo>
                    <a:pt x="205" y="0"/>
                  </a:lnTo>
                  <a:lnTo>
                    <a:pt x="128" y="53"/>
                  </a:lnTo>
                  <a:lnTo>
                    <a:pt x="51" y="70"/>
                  </a:lnTo>
                  <a:lnTo>
                    <a:pt x="0" y="70"/>
                  </a:lnTo>
                  <a:lnTo>
                    <a:pt x="0" y="105"/>
                  </a:lnTo>
                  <a:lnTo>
                    <a:pt x="34" y="105"/>
                  </a:lnTo>
                  <a:lnTo>
                    <a:pt x="85" y="97"/>
                  </a:lnTo>
                  <a:lnTo>
                    <a:pt x="145" y="79"/>
                  </a:lnTo>
                  <a:lnTo>
                    <a:pt x="145" y="709"/>
                  </a:lnTo>
                  <a:lnTo>
                    <a:pt x="128" y="727"/>
                  </a:lnTo>
                  <a:lnTo>
                    <a:pt x="102" y="727"/>
                  </a:lnTo>
                  <a:lnTo>
                    <a:pt x="77" y="736"/>
                  </a:lnTo>
                  <a:lnTo>
                    <a:pt x="8" y="736"/>
                  </a:lnTo>
                  <a:lnTo>
                    <a:pt x="8" y="771"/>
                  </a:lnTo>
                  <a:lnTo>
                    <a:pt x="376" y="771"/>
                  </a:lnTo>
                  <a:lnTo>
                    <a:pt x="376" y="736"/>
                  </a:lnTo>
                  <a:lnTo>
                    <a:pt x="273" y="736"/>
                  </a:lnTo>
                  <a:lnTo>
                    <a:pt x="248" y="727"/>
                  </a:lnTo>
                  <a:lnTo>
                    <a:pt x="231" y="709"/>
                  </a:lnTo>
                  <a:lnTo>
                    <a:pt x="231" y="683"/>
                  </a:lnTo>
                  <a:lnTo>
                    <a:pt x="231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8222" y="1528"/>
              <a:ext cx="351" cy="726"/>
            </a:xfrm>
            <a:custGeom>
              <a:avLst/>
              <a:gdLst/>
              <a:ahLst/>
              <a:cxnLst>
                <a:cxn ang="0">
                  <a:pos x="171" y="254"/>
                </a:cxn>
                <a:cxn ang="0">
                  <a:pos x="334" y="254"/>
                </a:cxn>
                <a:cxn ang="0">
                  <a:pos x="334" y="219"/>
                </a:cxn>
                <a:cxn ang="0">
                  <a:pos x="171" y="219"/>
                </a:cxn>
                <a:cxn ang="0">
                  <a:pos x="171" y="0"/>
                </a:cxn>
                <a:cxn ang="0">
                  <a:pos x="145" y="0"/>
                </a:cxn>
                <a:cxn ang="0">
                  <a:pos x="137" y="61"/>
                </a:cxn>
                <a:cxn ang="0">
                  <a:pos x="120" y="122"/>
                </a:cxn>
                <a:cxn ang="0">
                  <a:pos x="94" y="175"/>
                </a:cxn>
                <a:cxn ang="0">
                  <a:pos x="51" y="210"/>
                </a:cxn>
                <a:cxn ang="0">
                  <a:pos x="0" y="227"/>
                </a:cxn>
                <a:cxn ang="0">
                  <a:pos x="0" y="254"/>
                </a:cxn>
                <a:cxn ang="0">
                  <a:pos x="94" y="254"/>
                </a:cxn>
                <a:cxn ang="0">
                  <a:pos x="94" y="578"/>
                </a:cxn>
                <a:cxn ang="0">
                  <a:pos x="102" y="648"/>
                </a:cxn>
                <a:cxn ang="0">
                  <a:pos x="128" y="691"/>
                </a:cxn>
                <a:cxn ang="0">
                  <a:pos x="171" y="718"/>
                </a:cxn>
                <a:cxn ang="0">
                  <a:pos x="205" y="726"/>
                </a:cxn>
                <a:cxn ang="0">
                  <a:pos x="239" y="726"/>
                </a:cxn>
                <a:cxn ang="0">
                  <a:pos x="291" y="718"/>
                </a:cxn>
                <a:cxn ang="0">
                  <a:pos x="325" y="683"/>
                </a:cxn>
                <a:cxn ang="0">
                  <a:pos x="342" y="630"/>
                </a:cxn>
                <a:cxn ang="0">
                  <a:pos x="351" y="578"/>
                </a:cxn>
                <a:cxn ang="0">
                  <a:pos x="351" y="508"/>
                </a:cxn>
                <a:cxn ang="0">
                  <a:pos x="325" y="508"/>
                </a:cxn>
                <a:cxn ang="0">
                  <a:pos x="325" y="613"/>
                </a:cxn>
                <a:cxn ang="0">
                  <a:pos x="316" y="639"/>
                </a:cxn>
                <a:cxn ang="0">
                  <a:pos x="299" y="665"/>
                </a:cxn>
                <a:cxn ang="0">
                  <a:pos x="265" y="700"/>
                </a:cxn>
                <a:cxn ang="0">
                  <a:pos x="222" y="700"/>
                </a:cxn>
                <a:cxn ang="0">
                  <a:pos x="188" y="665"/>
                </a:cxn>
                <a:cxn ang="0">
                  <a:pos x="179" y="648"/>
                </a:cxn>
                <a:cxn ang="0">
                  <a:pos x="171" y="621"/>
                </a:cxn>
                <a:cxn ang="0">
                  <a:pos x="171" y="578"/>
                </a:cxn>
                <a:cxn ang="0">
                  <a:pos x="171" y="254"/>
                </a:cxn>
              </a:cxnLst>
              <a:rect l="0" t="0" r="r" b="b"/>
              <a:pathLst>
                <a:path w="351" h="726">
                  <a:moveTo>
                    <a:pt x="171" y="254"/>
                  </a:moveTo>
                  <a:lnTo>
                    <a:pt x="334" y="254"/>
                  </a:lnTo>
                  <a:lnTo>
                    <a:pt x="334" y="219"/>
                  </a:lnTo>
                  <a:lnTo>
                    <a:pt x="171" y="219"/>
                  </a:lnTo>
                  <a:lnTo>
                    <a:pt x="171" y="0"/>
                  </a:lnTo>
                  <a:lnTo>
                    <a:pt x="145" y="0"/>
                  </a:lnTo>
                  <a:lnTo>
                    <a:pt x="137" y="61"/>
                  </a:lnTo>
                  <a:lnTo>
                    <a:pt x="120" y="122"/>
                  </a:lnTo>
                  <a:lnTo>
                    <a:pt x="94" y="175"/>
                  </a:lnTo>
                  <a:lnTo>
                    <a:pt x="51" y="210"/>
                  </a:lnTo>
                  <a:lnTo>
                    <a:pt x="0" y="227"/>
                  </a:lnTo>
                  <a:lnTo>
                    <a:pt x="0" y="254"/>
                  </a:lnTo>
                  <a:lnTo>
                    <a:pt x="94" y="254"/>
                  </a:lnTo>
                  <a:lnTo>
                    <a:pt x="94" y="578"/>
                  </a:lnTo>
                  <a:lnTo>
                    <a:pt x="102" y="648"/>
                  </a:lnTo>
                  <a:lnTo>
                    <a:pt x="128" y="691"/>
                  </a:lnTo>
                  <a:lnTo>
                    <a:pt x="171" y="718"/>
                  </a:lnTo>
                  <a:lnTo>
                    <a:pt x="205" y="726"/>
                  </a:lnTo>
                  <a:lnTo>
                    <a:pt x="239" y="726"/>
                  </a:lnTo>
                  <a:lnTo>
                    <a:pt x="291" y="718"/>
                  </a:lnTo>
                  <a:lnTo>
                    <a:pt x="325" y="683"/>
                  </a:lnTo>
                  <a:lnTo>
                    <a:pt x="342" y="630"/>
                  </a:lnTo>
                  <a:lnTo>
                    <a:pt x="351" y="578"/>
                  </a:lnTo>
                  <a:lnTo>
                    <a:pt x="351" y="508"/>
                  </a:lnTo>
                  <a:lnTo>
                    <a:pt x="325" y="508"/>
                  </a:lnTo>
                  <a:lnTo>
                    <a:pt x="325" y="613"/>
                  </a:lnTo>
                  <a:lnTo>
                    <a:pt x="316" y="639"/>
                  </a:lnTo>
                  <a:lnTo>
                    <a:pt x="299" y="665"/>
                  </a:lnTo>
                  <a:lnTo>
                    <a:pt x="265" y="700"/>
                  </a:lnTo>
                  <a:lnTo>
                    <a:pt x="222" y="700"/>
                  </a:lnTo>
                  <a:lnTo>
                    <a:pt x="188" y="665"/>
                  </a:lnTo>
                  <a:lnTo>
                    <a:pt x="179" y="648"/>
                  </a:lnTo>
                  <a:lnTo>
                    <a:pt x="171" y="621"/>
                  </a:lnTo>
                  <a:lnTo>
                    <a:pt x="171" y="578"/>
                  </a:lnTo>
                  <a:lnTo>
                    <a:pt x="171" y="2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81" name="Freeform 17"/>
            <p:cNvSpPr>
              <a:spLocks noEditPoints="1"/>
            </p:cNvSpPr>
            <p:nvPr/>
          </p:nvSpPr>
          <p:spPr bwMode="auto">
            <a:xfrm>
              <a:off x="8667" y="1729"/>
              <a:ext cx="505" cy="525"/>
            </a:xfrm>
            <a:custGeom>
              <a:avLst/>
              <a:gdLst/>
              <a:ahLst/>
              <a:cxnLst>
                <a:cxn ang="0">
                  <a:pos x="505" y="272"/>
                </a:cxn>
                <a:cxn ang="0">
                  <a:pos x="487" y="166"/>
                </a:cxn>
                <a:cxn ang="0">
                  <a:pos x="428" y="79"/>
                </a:cxn>
                <a:cxn ang="0">
                  <a:pos x="351" y="18"/>
                </a:cxn>
                <a:cxn ang="0">
                  <a:pos x="256" y="0"/>
                </a:cxn>
                <a:cxn ang="0">
                  <a:pos x="154" y="18"/>
                </a:cxn>
                <a:cxn ang="0">
                  <a:pos x="77" y="79"/>
                </a:cxn>
                <a:cxn ang="0">
                  <a:pos x="25" y="166"/>
                </a:cxn>
                <a:cxn ang="0">
                  <a:pos x="0" y="272"/>
                </a:cxn>
                <a:cxn ang="0">
                  <a:pos x="25" y="377"/>
                </a:cxn>
                <a:cxn ang="0">
                  <a:pos x="77" y="455"/>
                </a:cxn>
                <a:cxn ang="0">
                  <a:pos x="154" y="508"/>
                </a:cxn>
                <a:cxn ang="0">
                  <a:pos x="256" y="525"/>
                </a:cxn>
                <a:cxn ang="0">
                  <a:pos x="351" y="508"/>
                </a:cxn>
                <a:cxn ang="0">
                  <a:pos x="428" y="455"/>
                </a:cxn>
                <a:cxn ang="0">
                  <a:pos x="487" y="368"/>
                </a:cxn>
                <a:cxn ang="0">
                  <a:pos x="505" y="272"/>
                </a:cxn>
                <a:cxn ang="0">
                  <a:pos x="256" y="499"/>
                </a:cxn>
                <a:cxn ang="0">
                  <a:pos x="222" y="499"/>
                </a:cxn>
                <a:cxn ang="0">
                  <a:pos x="197" y="490"/>
                </a:cxn>
                <a:cxn ang="0">
                  <a:pos x="145" y="455"/>
                </a:cxn>
                <a:cxn ang="0">
                  <a:pos x="102" y="368"/>
                </a:cxn>
                <a:cxn ang="0">
                  <a:pos x="94" y="307"/>
                </a:cxn>
                <a:cxn ang="0">
                  <a:pos x="94" y="263"/>
                </a:cxn>
                <a:cxn ang="0">
                  <a:pos x="102" y="184"/>
                </a:cxn>
                <a:cxn ang="0">
                  <a:pos x="120" y="96"/>
                </a:cxn>
                <a:cxn ang="0">
                  <a:pos x="145" y="61"/>
                </a:cxn>
                <a:cxn ang="0">
                  <a:pos x="214" y="26"/>
                </a:cxn>
                <a:cxn ang="0">
                  <a:pos x="291" y="26"/>
                </a:cxn>
                <a:cxn ang="0">
                  <a:pos x="359" y="61"/>
                </a:cxn>
                <a:cxn ang="0">
                  <a:pos x="385" y="96"/>
                </a:cxn>
                <a:cxn ang="0">
                  <a:pos x="410" y="184"/>
                </a:cxn>
                <a:cxn ang="0">
                  <a:pos x="410" y="333"/>
                </a:cxn>
                <a:cxn ang="0">
                  <a:pos x="385" y="412"/>
                </a:cxn>
                <a:cxn ang="0">
                  <a:pos x="368" y="438"/>
                </a:cxn>
                <a:cxn ang="0">
                  <a:pos x="342" y="464"/>
                </a:cxn>
                <a:cxn ang="0">
                  <a:pos x="291" y="499"/>
                </a:cxn>
                <a:cxn ang="0">
                  <a:pos x="256" y="499"/>
                </a:cxn>
              </a:cxnLst>
              <a:rect l="0" t="0" r="r" b="b"/>
              <a:pathLst>
                <a:path w="505" h="525">
                  <a:moveTo>
                    <a:pt x="505" y="272"/>
                  </a:moveTo>
                  <a:lnTo>
                    <a:pt x="487" y="166"/>
                  </a:lnTo>
                  <a:lnTo>
                    <a:pt x="428" y="79"/>
                  </a:lnTo>
                  <a:lnTo>
                    <a:pt x="351" y="18"/>
                  </a:lnTo>
                  <a:lnTo>
                    <a:pt x="256" y="0"/>
                  </a:lnTo>
                  <a:lnTo>
                    <a:pt x="154" y="18"/>
                  </a:lnTo>
                  <a:lnTo>
                    <a:pt x="77" y="79"/>
                  </a:lnTo>
                  <a:lnTo>
                    <a:pt x="25" y="166"/>
                  </a:lnTo>
                  <a:lnTo>
                    <a:pt x="0" y="272"/>
                  </a:lnTo>
                  <a:lnTo>
                    <a:pt x="25" y="377"/>
                  </a:lnTo>
                  <a:lnTo>
                    <a:pt x="77" y="455"/>
                  </a:lnTo>
                  <a:lnTo>
                    <a:pt x="154" y="508"/>
                  </a:lnTo>
                  <a:lnTo>
                    <a:pt x="256" y="525"/>
                  </a:lnTo>
                  <a:lnTo>
                    <a:pt x="351" y="508"/>
                  </a:lnTo>
                  <a:lnTo>
                    <a:pt x="428" y="455"/>
                  </a:lnTo>
                  <a:lnTo>
                    <a:pt x="487" y="368"/>
                  </a:lnTo>
                  <a:lnTo>
                    <a:pt x="505" y="272"/>
                  </a:lnTo>
                  <a:close/>
                  <a:moveTo>
                    <a:pt x="256" y="499"/>
                  </a:moveTo>
                  <a:lnTo>
                    <a:pt x="222" y="499"/>
                  </a:lnTo>
                  <a:lnTo>
                    <a:pt x="197" y="490"/>
                  </a:lnTo>
                  <a:lnTo>
                    <a:pt x="145" y="455"/>
                  </a:lnTo>
                  <a:lnTo>
                    <a:pt x="102" y="368"/>
                  </a:lnTo>
                  <a:lnTo>
                    <a:pt x="94" y="307"/>
                  </a:lnTo>
                  <a:lnTo>
                    <a:pt x="94" y="263"/>
                  </a:lnTo>
                  <a:lnTo>
                    <a:pt x="102" y="184"/>
                  </a:lnTo>
                  <a:lnTo>
                    <a:pt x="120" y="96"/>
                  </a:lnTo>
                  <a:lnTo>
                    <a:pt x="145" y="61"/>
                  </a:lnTo>
                  <a:lnTo>
                    <a:pt x="214" y="26"/>
                  </a:lnTo>
                  <a:lnTo>
                    <a:pt x="291" y="26"/>
                  </a:lnTo>
                  <a:lnTo>
                    <a:pt x="359" y="61"/>
                  </a:lnTo>
                  <a:lnTo>
                    <a:pt x="385" y="96"/>
                  </a:lnTo>
                  <a:lnTo>
                    <a:pt x="410" y="184"/>
                  </a:lnTo>
                  <a:lnTo>
                    <a:pt x="410" y="333"/>
                  </a:lnTo>
                  <a:lnTo>
                    <a:pt x="385" y="412"/>
                  </a:lnTo>
                  <a:lnTo>
                    <a:pt x="368" y="438"/>
                  </a:lnTo>
                  <a:lnTo>
                    <a:pt x="342" y="464"/>
                  </a:lnTo>
                  <a:lnTo>
                    <a:pt x="291" y="499"/>
                  </a:lnTo>
                  <a:lnTo>
                    <a:pt x="256" y="49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9617" y="1729"/>
              <a:ext cx="616" cy="525"/>
            </a:xfrm>
            <a:custGeom>
              <a:avLst/>
              <a:gdLst/>
              <a:ahLst/>
              <a:cxnLst>
                <a:cxn ang="0">
                  <a:pos x="59" y="464"/>
                </a:cxn>
                <a:cxn ang="0">
                  <a:pos x="51" y="499"/>
                </a:cxn>
                <a:cxn ang="0">
                  <a:pos x="68" y="525"/>
                </a:cxn>
                <a:cxn ang="0">
                  <a:pos x="119" y="508"/>
                </a:cxn>
                <a:cxn ang="0">
                  <a:pos x="128" y="490"/>
                </a:cxn>
                <a:cxn ang="0">
                  <a:pos x="145" y="429"/>
                </a:cxn>
                <a:cxn ang="0">
                  <a:pos x="162" y="359"/>
                </a:cxn>
                <a:cxn ang="0">
                  <a:pos x="188" y="272"/>
                </a:cxn>
                <a:cxn ang="0">
                  <a:pos x="196" y="210"/>
                </a:cxn>
                <a:cxn ang="0">
                  <a:pos x="205" y="175"/>
                </a:cxn>
                <a:cxn ang="0">
                  <a:pos x="231" y="131"/>
                </a:cxn>
                <a:cxn ang="0">
                  <a:pos x="325" y="44"/>
                </a:cxn>
                <a:cxn ang="0">
                  <a:pos x="419" y="35"/>
                </a:cxn>
                <a:cxn ang="0">
                  <a:pos x="444" y="53"/>
                </a:cxn>
                <a:cxn ang="0">
                  <a:pos x="453" y="114"/>
                </a:cxn>
                <a:cxn ang="0">
                  <a:pos x="427" y="254"/>
                </a:cxn>
                <a:cxn ang="0">
                  <a:pos x="385" y="377"/>
                </a:cxn>
                <a:cxn ang="0">
                  <a:pos x="376" y="420"/>
                </a:cxn>
                <a:cxn ang="0">
                  <a:pos x="385" y="490"/>
                </a:cxn>
                <a:cxn ang="0">
                  <a:pos x="462" y="525"/>
                </a:cxn>
                <a:cxn ang="0">
                  <a:pos x="564" y="464"/>
                </a:cxn>
                <a:cxn ang="0">
                  <a:pos x="607" y="377"/>
                </a:cxn>
                <a:cxn ang="0">
                  <a:pos x="607" y="342"/>
                </a:cxn>
                <a:cxn ang="0">
                  <a:pos x="590" y="350"/>
                </a:cxn>
                <a:cxn ang="0">
                  <a:pos x="556" y="429"/>
                </a:cxn>
                <a:cxn ang="0">
                  <a:pos x="470" y="508"/>
                </a:cxn>
                <a:cxn ang="0">
                  <a:pos x="444" y="490"/>
                </a:cxn>
                <a:cxn ang="0">
                  <a:pos x="444" y="420"/>
                </a:cxn>
                <a:cxn ang="0">
                  <a:pos x="479" y="324"/>
                </a:cxn>
                <a:cxn ang="0">
                  <a:pos x="521" y="184"/>
                </a:cxn>
                <a:cxn ang="0">
                  <a:pos x="513" y="61"/>
                </a:cxn>
                <a:cxn ang="0">
                  <a:pos x="470" y="18"/>
                </a:cxn>
                <a:cxn ang="0">
                  <a:pos x="333" y="18"/>
                </a:cxn>
                <a:cxn ang="0">
                  <a:pos x="239" y="79"/>
                </a:cxn>
                <a:cxn ang="0">
                  <a:pos x="213" y="70"/>
                </a:cxn>
                <a:cxn ang="0">
                  <a:pos x="145" y="9"/>
                </a:cxn>
                <a:cxn ang="0">
                  <a:pos x="94" y="9"/>
                </a:cxn>
                <a:cxn ang="0">
                  <a:pos x="42" y="61"/>
                </a:cxn>
                <a:cxn ang="0">
                  <a:pos x="25" y="88"/>
                </a:cxn>
                <a:cxn ang="0">
                  <a:pos x="0" y="158"/>
                </a:cxn>
                <a:cxn ang="0">
                  <a:pos x="25" y="193"/>
                </a:cxn>
                <a:cxn ang="0">
                  <a:pos x="34" y="166"/>
                </a:cxn>
                <a:cxn ang="0">
                  <a:pos x="68" y="70"/>
                </a:cxn>
                <a:cxn ang="0">
                  <a:pos x="111" y="26"/>
                </a:cxn>
                <a:cxn ang="0">
                  <a:pos x="136" y="44"/>
                </a:cxn>
                <a:cxn ang="0">
                  <a:pos x="145" y="123"/>
                </a:cxn>
                <a:cxn ang="0">
                  <a:pos x="128" y="184"/>
                </a:cxn>
              </a:cxnLst>
              <a:rect l="0" t="0" r="r" b="b"/>
              <a:pathLst>
                <a:path w="616" h="525">
                  <a:moveTo>
                    <a:pt x="68" y="447"/>
                  </a:moveTo>
                  <a:lnTo>
                    <a:pt x="59" y="464"/>
                  </a:lnTo>
                  <a:lnTo>
                    <a:pt x="59" y="490"/>
                  </a:lnTo>
                  <a:lnTo>
                    <a:pt x="51" y="499"/>
                  </a:lnTo>
                  <a:lnTo>
                    <a:pt x="59" y="517"/>
                  </a:lnTo>
                  <a:lnTo>
                    <a:pt x="68" y="525"/>
                  </a:lnTo>
                  <a:lnTo>
                    <a:pt x="111" y="525"/>
                  </a:lnTo>
                  <a:lnTo>
                    <a:pt x="119" y="508"/>
                  </a:lnTo>
                  <a:lnTo>
                    <a:pt x="128" y="499"/>
                  </a:lnTo>
                  <a:lnTo>
                    <a:pt x="128" y="490"/>
                  </a:lnTo>
                  <a:lnTo>
                    <a:pt x="145" y="455"/>
                  </a:lnTo>
                  <a:lnTo>
                    <a:pt x="145" y="429"/>
                  </a:lnTo>
                  <a:lnTo>
                    <a:pt x="154" y="412"/>
                  </a:lnTo>
                  <a:lnTo>
                    <a:pt x="162" y="359"/>
                  </a:lnTo>
                  <a:lnTo>
                    <a:pt x="179" y="307"/>
                  </a:lnTo>
                  <a:lnTo>
                    <a:pt x="188" y="272"/>
                  </a:lnTo>
                  <a:lnTo>
                    <a:pt x="196" y="228"/>
                  </a:lnTo>
                  <a:lnTo>
                    <a:pt x="196" y="210"/>
                  </a:lnTo>
                  <a:lnTo>
                    <a:pt x="205" y="193"/>
                  </a:lnTo>
                  <a:lnTo>
                    <a:pt x="205" y="175"/>
                  </a:lnTo>
                  <a:lnTo>
                    <a:pt x="213" y="166"/>
                  </a:lnTo>
                  <a:lnTo>
                    <a:pt x="231" y="131"/>
                  </a:lnTo>
                  <a:lnTo>
                    <a:pt x="273" y="88"/>
                  </a:lnTo>
                  <a:lnTo>
                    <a:pt x="325" y="44"/>
                  </a:lnTo>
                  <a:lnTo>
                    <a:pt x="393" y="26"/>
                  </a:lnTo>
                  <a:lnTo>
                    <a:pt x="419" y="35"/>
                  </a:lnTo>
                  <a:lnTo>
                    <a:pt x="436" y="44"/>
                  </a:lnTo>
                  <a:lnTo>
                    <a:pt x="444" y="53"/>
                  </a:lnTo>
                  <a:lnTo>
                    <a:pt x="453" y="70"/>
                  </a:lnTo>
                  <a:lnTo>
                    <a:pt x="453" y="114"/>
                  </a:lnTo>
                  <a:lnTo>
                    <a:pt x="444" y="175"/>
                  </a:lnTo>
                  <a:lnTo>
                    <a:pt x="427" y="254"/>
                  </a:lnTo>
                  <a:lnTo>
                    <a:pt x="402" y="324"/>
                  </a:lnTo>
                  <a:lnTo>
                    <a:pt x="385" y="377"/>
                  </a:lnTo>
                  <a:lnTo>
                    <a:pt x="376" y="394"/>
                  </a:lnTo>
                  <a:lnTo>
                    <a:pt x="376" y="420"/>
                  </a:lnTo>
                  <a:lnTo>
                    <a:pt x="367" y="438"/>
                  </a:lnTo>
                  <a:lnTo>
                    <a:pt x="385" y="490"/>
                  </a:lnTo>
                  <a:lnTo>
                    <a:pt x="436" y="525"/>
                  </a:lnTo>
                  <a:lnTo>
                    <a:pt x="462" y="525"/>
                  </a:lnTo>
                  <a:lnTo>
                    <a:pt x="521" y="508"/>
                  </a:lnTo>
                  <a:lnTo>
                    <a:pt x="564" y="464"/>
                  </a:lnTo>
                  <a:lnTo>
                    <a:pt x="590" y="420"/>
                  </a:lnTo>
                  <a:lnTo>
                    <a:pt x="607" y="377"/>
                  </a:lnTo>
                  <a:lnTo>
                    <a:pt x="616" y="350"/>
                  </a:lnTo>
                  <a:lnTo>
                    <a:pt x="607" y="342"/>
                  </a:lnTo>
                  <a:lnTo>
                    <a:pt x="590" y="342"/>
                  </a:lnTo>
                  <a:lnTo>
                    <a:pt x="590" y="350"/>
                  </a:lnTo>
                  <a:lnTo>
                    <a:pt x="581" y="359"/>
                  </a:lnTo>
                  <a:lnTo>
                    <a:pt x="556" y="429"/>
                  </a:lnTo>
                  <a:lnTo>
                    <a:pt x="513" y="482"/>
                  </a:lnTo>
                  <a:lnTo>
                    <a:pt x="470" y="508"/>
                  </a:lnTo>
                  <a:lnTo>
                    <a:pt x="453" y="499"/>
                  </a:lnTo>
                  <a:lnTo>
                    <a:pt x="444" y="490"/>
                  </a:lnTo>
                  <a:lnTo>
                    <a:pt x="436" y="464"/>
                  </a:lnTo>
                  <a:lnTo>
                    <a:pt x="444" y="420"/>
                  </a:lnTo>
                  <a:lnTo>
                    <a:pt x="462" y="385"/>
                  </a:lnTo>
                  <a:lnTo>
                    <a:pt x="479" y="324"/>
                  </a:lnTo>
                  <a:lnTo>
                    <a:pt x="504" y="254"/>
                  </a:lnTo>
                  <a:lnTo>
                    <a:pt x="521" y="184"/>
                  </a:lnTo>
                  <a:lnTo>
                    <a:pt x="530" y="131"/>
                  </a:lnTo>
                  <a:lnTo>
                    <a:pt x="513" y="61"/>
                  </a:lnTo>
                  <a:lnTo>
                    <a:pt x="496" y="35"/>
                  </a:lnTo>
                  <a:lnTo>
                    <a:pt x="470" y="18"/>
                  </a:lnTo>
                  <a:lnTo>
                    <a:pt x="402" y="0"/>
                  </a:lnTo>
                  <a:lnTo>
                    <a:pt x="333" y="18"/>
                  </a:lnTo>
                  <a:lnTo>
                    <a:pt x="282" y="44"/>
                  </a:lnTo>
                  <a:lnTo>
                    <a:pt x="239" y="79"/>
                  </a:lnTo>
                  <a:lnTo>
                    <a:pt x="222" y="105"/>
                  </a:lnTo>
                  <a:lnTo>
                    <a:pt x="213" y="70"/>
                  </a:lnTo>
                  <a:lnTo>
                    <a:pt x="179" y="18"/>
                  </a:lnTo>
                  <a:lnTo>
                    <a:pt x="145" y="9"/>
                  </a:lnTo>
                  <a:lnTo>
                    <a:pt x="119" y="0"/>
                  </a:lnTo>
                  <a:lnTo>
                    <a:pt x="94" y="9"/>
                  </a:lnTo>
                  <a:lnTo>
                    <a:pt x="59" y="26"/>
                  </a:lnTo>
                  <a:lnTo>
                    <a:pt x="42" y="61"/>
                  </a:lnTo>
                  <a:lnTo>
                    <a:pt x="34" y="70"/>
                  </a:lnTo>
                  <a:lnTo>
                    <a:pt x="25" y="88"/>
                  </a:lnTo>
                  <a:lnTo>
                    <a:pt x="8" y="140"/>
                  </a:lnTo>
                  <a:lnTo>
                    <a:pt x="0" y="158"/>
                  </a:lnTo>
                  <a:lnTo>
                    <a:pt x="0" y="193"/>
                  </a:lnTo>
                  <a:lnTo>
                    <a:pt x="25" y="193"/>
                  </a:lnTo>
                  <a:lnTo>
                    <a:pt x="25" y="184"/>
                  </a:lnTo>
                  <a:lnTo>
                    <a:pt x="34" y="166"/>
                  </a:lnTo>
                  <a:lnTo>
                    <a:pt x="51" y="96"/>
                  </a:lnTo>
                  <a:lnTo>
                    <a:pt x="68" y="70"/>
                  </a:lnTo>
                  <a:lnTo>
                    <a:pt x="77" y="44"/>
                  </a:lnTo>
                  <a:lnTo>
                    <a:pt x="111" y="26"/>
                  </a:lnTo>
                  <a:lnTo>
                    <a:pt x="128" y="35"/>
                  </a:lnTo>
                  <a:lnTo>
                    <a:pt x="136" y="44"/>
                  </a:lnTo>
                  <a:lnTo>
                    <a:pt x="145" y="61"/>
                  </a:lnTo>
                  <a:lnTo>
                    <a:pt x="145" y="123"/>
                  </a:lnTo>
                  <a:lnTo>
                    <a:pt x="136" y="149"/>
                  </a:lnTo>
                  <a:lnTo>
                    <a:pt x="128" y="184"/>
                  </a:lnTo>
                  <a:lnTo>
                    <a:pt x="68" y="4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10361" y="2123"/>
              <a:ext cx="137" cy="350"/>
            </a:xfrm>
            <a:custGeom>
              <a:avLst/>
              <a:gdLst/>
              <a:ahLst/>
              <a:cxnLst>
                <a:cxn ang="0">
                  <a:pos x="111" y="105"/>
                </a:cxn>
                <a:cxn ang="0">
                  <a:pos x="111" y="123"/>
                </a:cxn>
                <a:cxn ang="0">
                  <a:pos x="85" y="228"/>
                </a:cxn>
                <a:cxn ang="0">
                  <a:pos x="26" y="324"/>
                </a:cxn>
                <a:cxn ang="0">
                  <a:pos x="26" y="341"/>
                </a:cxn>
                <a:cxn ang="0">
                  <a:pos x="34" y="350"/>
                </a:cxn>
                <a:cxn ang="0">
                  <a:pos x="51" y="333"/>
                </a:cxn>
                <a:cxn ang="0">
                  <a:pos x="85" y="280"/>
                </a:cxn>
                <a:cxn ang="0">
                  <a:pos x="120" y="210"/>
                </a:cxn>
                <a:cxn ang="0">
                  <a:pos x="137" y="123"/>
                </a:cxn>
                <a:cxn ang="0">
                  <a:pos x="137" y="79"/>
                </a:cxn>
                <a:cxn ang="0">
                  <a:pos x="120" y="44"/>
                </a:cxn>
                <a:cxn ang="0">
                  <a:pos x="111" y="18"/>
                </a:cxn>
                <a:cxn ang="0">
                  <a:pos x="60" y="0"/>
                </a:cxn>
                <a:cxn ang="0">
                  <a:pos x="43" y="0"/>
                </a:cxn>
                <a:cxn ang="0">
                  <a:pos x="26" y="9"/>
                </a:cxn>
                <a:cxn ang="0">
                  <a:pos x="0" y="61"/>
                </a:cxn>
                <a:cxn ang="0">
                  <a:pos x="0" y="79"/>
                </a:cxn>
                <a:cxn ang="0">
                  <a:pos x="8" y="96"/>
                </a:cxn>
                <a:cxn ang="0">
                  <a:pos x="26" y="114"/>
                </a:cxn>
                <a:cxn ang="0">
                  <a:pos x="43" y="123"/>
                </a:cxn>
                <a:cxn ang="0">
                  <a:pos x="77" y="123"/>
                </a:cxn>
                <a:cxn ang="0">
                  <a:pos x="94" y="114"/>
                </a:cxn>
                <a:cxn ang="0">
                  <a:pos x="103" y="105"/>
                </a:cxn>
                <a:cxn ang="0">
                  <a:pos x="111" y="105"/>
                </a:cxn>
              </a:cxnLst>
              <a:rect l="0" t="0" r="r" b="b"/>
              <a:pathLst>
                <a:path w="137" h="350">
                  <a:moveTo>
                    <a:pt x="111" y="105"/>
                  </a:moveTo>
                  <a:lnTo>
                    <a:pt x="111" y="123"/>
                  </a:lnTo>
                  <a:lnTo>
                    <a:pt x="85" y="228"/>
                  </a:lnTo>
                  <a:lnTo>
                    <a:pt x="26" y="324"/>
                  </a:lnTo>
                  <a:lnTo>
                    <a:pt x="26" y="341"/>
                  </a:lnTo>
                  <a:lnTo>
                    <a:pt x="34" y="350"/>
                  </a:lnTo>
                  <a:lnTo>
                    <a:pt x="51" y="333"/>
                  </a:lnTo>
                  <a:lnTo>
                    <a:pt x="85" y="280"/>
                  </a:lnTo>
                  <a:lnTo>
                    <a:pt x="120" y="210"/>
                  </a:lnTo>
                  <a:lnTo>
                    <a:pt x="137" y="123"/>
                  </a:lnTo>
                  <a:lnTo>
                    <a:pt x="137" y="79"/>
                  </a:lnTo>
                  <a:lnTo>
                    <a:pt x="120" y="44"/>
                  </a:lnTo>
                  <a:lnTo>
                    <a:pt x="111" y="18"/>
                  </a:lnTo>
                  <a:lnTo>
                    <a:pt x="60" y="0"/>
                  </a:lnTo>
                  <a:lnTo>
                    <a:pt x="43" y="0"/>
                  </a:lnTo>
                  <a:lnTo>
                    <a:pt x="26" y="9"/>
                  </a:lnTo>
                  <a:lnTo>
                    <a:pt x="0" y="61"/>
                  </a:lnTo>
                  <a:lnTo>
                    <a:pt x="0" y="79"/>
                  </a:lnTo>
                  <a:lnTo>
                    <a:pt x="8" y="96"/>
                  </a:lnTo>
                  <a:lnTo>
                    <a:pt x="26" y="114"/>
                  </a:lnTo>
                  <a:lnTo>
                    <a:pt x="43" y="123"/>
                  </a:lnTo>
                  <a:lnTo>
                    <a:pt x="77" y="123"/>
                  </a:lnTo>
                  <a:lnTo>
                    <a:pt x="94" y="114"/>
                  </a:lnTo>
                  <a:lnTo>
                    <a:pt x="103" y="105"/>
                  </a:lnTo>
                  <a:lnTo>
                    <a:pt x="111" y="1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10977" y="1747"/>
              <a:ext cx="779" cy="507"/>
            </a:xfrm>
            <a:custGeom>
              <a:avLst/>
              <a:gdLst/>
              <a:ahLst/>
              <a:cxnLst>
                <a:cxn ang="0">
                  <a:pos x="685" y="105"/>
                </a:cxn>
                <a:cxn ang="0">
                  <a:pos x="702" y="78"/>
                </a:cxn>
                <a:cxn ang="0">
                  <a:pos x="736" y="43"/>
                </a:cxn>
                <a:cxn ang="0">
                  <a:pos x="753" y="35"/>
                </a:cxn>
                <a:cxn ang="0">
                  <a:pos x="779" y="35"/>
                </a:cxn>
                <a:cxn ang="0">
                  <a:pos x="779" y="0"/>
                </a:cxn>
                <a:cxn ang="0">
                  <a:pos x="590" y="0"/>
                </a:cxn>
                <a:cxn ang="0">
                  <a:pos x="590" y="35"/>
                </a:cxn>
                <a:cxn ang="0">
                  <a:pos x="616" y="35"/>
                </a:cxn>
                <a:cxn ang="0">
                  <a:pos x="642" y="52"/>
                </a:cxn>
                <a:cxn ang="0">
                  <a:pos x="659" y="87"/>
                </a:cxn>
                <a:cxn ang="0">
                  <a:pos x="659" y="105"/>
                </a:cxn>
                <a:cxn ang="0">
                  <a:pos x="650" y="113"/>
                </a:cxn>
                <a:cxn ang="0">
                  <a:pos x="548" y="411"/>
                </a:cxn>
                <a:cxn ang="0">
                  <a:pos x="436" y="87"/>
                </a:cxn>
                <a:cxn ang="0">
                  <a:pos x="436" y="78"/>
                </a:cxn>
                <a:cxn ang="0">
                  <a:pos x="428" y="70"/>
                </a:cxn>
                <a:cxn ang="0">
                  <a:pos x="436" y="52"/>
                </a:cxn>
                <a:cxn ang="0">
                  <a:pos x="453" y="35"/>
                </a:cxn>
                <a:cxn ang="0">
                  <a:pos x="496" y="35"/>
                </a:cxn>
                <a:cxn ang="0">
                  <a:pos x="496" y="0"/>
                </a:cxn>
                <a:cxn ang="0">
                  <a:pos x="282" y="0"/>
                </a:cxn>
                <a:cxn ang="0">
                  <a:pos x="282" y="35"/>
                </a:cxn>
                <a:cxn ang="0">
                  <a:pos x="317" y="35"/>
                </a:cxn>
                <a:cxn ang="0">
                  <a:pos x="351" y="52"/>
                </a:cxn>
                <a:cxn ang="0">
                  <a:pos x="359" y="61"/>
                </a:cxn>
                <a:cxn ang="0">
                  <a:pos x="359" y="78"/>
                </a:cxn>
                <a:cxn ang="0">
                  <a:pos x="376" y="113"/>
                </a:cxn>
                <a:cxn ang="0">
                  <a:pos x="282" y="394"/>
                </a:cxn>
                <a:cxn ang="0">
                  <a:pos x="171" y="87"/>
                </a:cxn>
                <a:cxn ang="0">
                  <a:pos x="171" y="78"/>
                </a:cxn>
                <a:cxn ang="0">
                  <a:pos x="163" y="70"/>
                </a:cxn>
                <a:cxn ang="0">
                  <a:pos x="171" y="52"/>
                </a:cxn>
                <a:cxn ang="0">
                  <a:pos x="188" y="35"/>
                </a:cxn>
                <a:cxn ang="0">
                  <a:pos x="231" y="35"/>
                </a:cxn>
                <a:cxn ang="0">
                  <a:pos x="231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51" y="35"/>
                </a:cxn>
                <a:cxn ang="0">
                  <a:pos x="68" y="43"/>
                </a:cxn>
                <a:cxn ang="0">
                  <a:pos x="86" y="78"/>
                </a:cxn>
                <a:cxn ang="0">
                  <a:pos x="231" y="490"/>
                </a:cxn>
                <a:cxn ang="0">
                  <a:pos x="240" y="499"/>
                </a:cxn>
                <a:cxn ang="0">
                  <a:pos x="240" y="507"/>
                </a:cxn>
                <a:cxn ang="0">
                  <a:pos x="265" y="507"/>
                </a:cxn>
                <a:cxn ang="0">
                  <a:pos x="274" y="499"/>
                </a:cxn>
                <a:cxn ang="0">
                  <a:pos x="274" y="490"/>
                </a:cxn>
                <a:cxn ang="0">
                  <a:pos x="394" y="157"/>
                </a:cxn>
                <a:cxn ang="0">
                  <a:pos x="505" y="490"/>
                </a:cxn>
                <a:cxn ang="0">
                  <a:pos x="522" y="507"/>
                </a:cxn>
                <a:cxn ang="0">
                  <a:pos x="539" y="507"/>
                </a:cxn>
                <a:cxn ang="0">
                  <a:pos x="556" y="490"/>
                </a:cxn>
                <a:cxn ang="0">
                  <a:pos x="685" y="105"/>
                </a:cxn>
              </a:cxnLst>
              <a:rect l="0" t="0" r="r" b="b"/>
              <a:pathLst>
                <a:path w="779" h="507">
                  <a:moveTo>
                    <a:pt x="685" y="105"/>
                  </a:moveTo>
                  <a:lnTo>
                    <a:pt x="702" y="78"/>
                  </a:lnTo>
                  <a:lnTo>
                    <a:pt x="736" y="43"/>
                  </a:lnTo>
                  <a:lnTo>
                    <a:pt x="753" y="35"/>
                  </a:lnTo>
                  <a:lnTo>
                    <a:pt x="779" y="35"/>
                  </a:lnTo>
                  <a:lnTo>
                    <a:pt x="779" y="0"/>
                  </a:lnTo>
                  <a:lnTo>
                    <a:pt x="590" y="0"/>
                  </a:lnTo>
                  <a:lnTo>
                    <a:pt x="590" y="35"/>
                  </a:lnTo>
                  <a:lnTo>
                    <a:pt x="616" y="35"/>
                  </a:lnTo>
                  <a:lnTo>
                    <a:pt x="642" y="52"/>
                  </a:lnTo>
                  <a:lnTo>
                    <a:pt x="659" y="87"/>
                  </a:lnTo>
                  <a:lnTo>
                    <a:pt x="659" y="105"/>
                  </a:lnTo>
                  <a:lnTo>
                    <a:pt x="650" y="113"/>
                  </a:lnTo>
                  <a:lnTo>
                    <a:pt x="548" y="411"/>
                  </a:lnTo>
                  <a:lnTo>
                    <a:pt x="436" y="87"/>
                  </a:lnTo>
                  <a:lnTo>
                    <a:pt x="436" y="78"/>
                  </a:lnTo>
                  <a:lnTo>
                    <a:pt x="428" y="70"/>
                  </a:lnTo>
                  <a:lnTo>
                    <a:pt x="436" y="52"/>
                  </a:lnTo>
                  <a:lnTo>
                    <a:pt x="453" y="35"/>
                  </a:lnTo>
                  <a:lnTo>
                    <a:pt x="496" y="35"/>
                  </a:lnTo>
                  <a:lnTo>
                    <a:pt x="496" y="0"/>
                  </a:lnTo>
                  <a:lnTo>
                    <a:pt x="282" y="0"/>
                  </a:lnTo>
                  <a:lnTo>
                    <a:pt x="282" y="35"/>
                  </a:lnTo>
                  <a:lnTo>
                    <a:pt x="317" y="35"/>
                  </a:lnTo>
                  <a:lnTo>
                    <a:pt x="351" y="52"/>
                  </a:lnTo>
                  <a:lnTo>
                    <a:pt x="359" y="61"/>
                  </a:lnTo>
                  <a:lnTo>
                    <a:pt x="359" y="78"/>
                  </a:lnTo>
                  <a:lnTo>
                    <a:pt x="376" y="113"/>
                  </a:lnTo>
                  <a:lnTo>
                    <a:pt x="282" y="394"/>
                  </a:lnTo>
                  <a:lnTo>
                    <a:pt x="171" y="87"/>
                  </a:lnTo>
                  <a:lnTo>
                    <a:pt x="171" y="78"/>
                  </a:lnTo>
                  <a:lnTo>
                    <a:pt x="163" y="70"/>
                  </a:lnTo>
                  <a:lnTo>
                    <a:pt x="171" y="52"/>
                  </a:lnTo>
                  <a:lnTo>
                    <a:pt x="188" y="35"/>
                  </a:lnTo>
                  <a:lnTo>
                    <a:pt x="231" y="35"/>
                  </a:lnTo>
                  <a:lnTo>
                    <a:pt x="231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51" y="35"/>
                  </a:lnTo>
                  <a:lnTo>
                    <a:pt x="68" y="43"/>
                  </a:lnTo>
                  <a:lnTo>
                    <a:pt x="86" y="78"/>
                  </a:lnTo>
                  <a:lnTo>
                    <a:pt x="231" y="490"/>
                  </a:lnTo>
                  <a:lnTo>
                    <a:pt x="240" y="499"/>
                  </a:lnTo>
                  <a:lnTo>
                    <a:pt x="240" y="507"/>
                  </a:lnTo>
                  <a:lnTo>
                    <a:pt x="265" y="507"/>
                  </a:lnTo>
                  <a:lnTo>
                    <a:pt x="274" y="499"/>
                  </a:lnTo>
                  <a:lnTo>
                    <a:pt x="274" y="490"/>
                  </a:lnTo>
                  <a:lnTo>
                    <a:pt x="394" y="157"/>
                  </a:lnTo>
                  <a:lnTo>
                    <a:pt x="505" y="490"/>
                  </a:lnTo>
                  <a:lnTo>
                    <a:pt x="522" y="507"/>
                  </a:lnTo>
                  <a:lnTo>
                    <a:pt x="539" y="507"/>
                  </a:lnTo>
                  <a:lnTo>
                    <a:pt x="556" y="490"/>
                  </a:lnTo>
                  <a:lnTo>
                    <a:pt x="685" y="1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85" name="Freeform 21"/>
            <p:cNvSpPr>
              <a:spLocks noEditPoints="1"/>
            </p:cNvSpPr>
            <p:nvPr/>
          </p:nvSpPr>
          <p:spPr bwMode="auto">
            <a:xfrm>
              <a:off x="11781" y="1729"/>
              <a:ext cx="437" cy="525"/>
            </a:xfrm>
            <a:custGeom>
              <a:avLst/>
              <a:gdLst/>
              <a:ahLst/>
              <a:cxnLst>
                <a:cxn ang="0">
                  <a:pos x="411" y="245"/>
                </a:cxn>
                <a:cxn ang="0">
                  <a:pos x="428" y="245"/>
                </a:cxn>
                <a:cxn ang="0">
                  <a:pos x="437" y="236"/>
                </a:cxn>
                <a:cxn ang="0">
                  <a:pos x="437" y="228"/>
                </a:cxn>
                <a:cxn ang="0">
                  <a:pos x="428" y="158"/>
                </a:cxn>
                <a:cxn ang="0">
                  <a:pos x="402" y="96"/>
                </a:cxn>
                <a:cxn ang="0">
                  <a:pos x="368" y="44"/>
                </a:cxn>
                <a:cxn ang="0">
                  <a:pos x="308" y="9"/>
                </a:cxn>
                <a:cxn ang="0">
                  <a:pos x="231" y="0"/>
                </a:cxn>
                <a:cxn ang="0">
                  <a:pos x="137" y="18"/>
                </a:cxn>
                <a:cxn ang="0">
                  <a:pos x="69" y="79"/>
                </a:cxn>
                <a:cxn ang="0">
                  <a:pos x="17" y="158"/>
                </a:cxn>
                <a:cxn ang="0">
                  <a:pos x="0" y="263"/>
                </a:cxn>
                <a:cxn ang="0">
                  <a:pos x="17" y="368"/>
                </a:cxn>
                <a:cxn ang="0">
                  <a:pos x="77" y="455"/>
                </a:cxn>
                <a:cxn ang="0">
                  <a:pos x="154" y="508"/>
                </a:cxn>
                <a:cxn ang="0">
                  <a:pos x="248" y="525"/>
                </a:cxn>
                <a:cxn ang="0">
                  <a:pos x="317" y="517"/>
                </a:cxn>
                <a:cxn ang="0">
                  <a:pos x="377" y="482"/>
                </a:cxn>
                <a:cxn ang="0">
                  <a:pos x="411" y="438"/>
                </a:cxn>
                <a:cxn ang="0">
                  <a:pos x="428" y="403"/>
                </a:cxn>
                <a:cxn ang="0">
                  <a:pos x="437" y="377"/>
                </a:cxn>
                <a:cxn ang="0">
                  <a:pos x="437" y="368"/>
                </a:cxn>
                <a:cxn ang="0">
                  <a:pos x="411" y="368"/>
                </a:cxn>
                <a:cxn ang="0">
                  <a:pos x="411" y="377"/>
                </a:cxn>
                <a:cxn ang="0">
                  <a:pos x="368" y="447"/>
                </a:cxn>
                <a:cxn ang="0">
                  <a:pos x="317" y="482"/>
                </a:cxn>
                <a:cxn ang="0">
                  <a:pos x="274" y="499"/>
                </a:cxn>
                <a:cxn ang="0">
                  <a:pos x="223" y="499"/>
                </a:cxn>
                <a:cxn ang="0">
                  <a:pos x="189" y="482"/>
                </a:cxn>
                <a:cxn ang="0">
                  <a:pos x="163" y="464"/>
                </a:cxn>
                <a:cxn ang="0">
                  <a:pos x="146" y="447"/>
                </a:cxn>
                <a:cxn ang="0">
                  <a:pos x="129" y="420"/>
                </a:cxn>
                <a:cxn ang="0">
                  <a:pos x="103" y="359"/>
                </a:cxn>
                <a:cxn ang="0">
                  <a:pos x="94" y="298"/>
                </a:cxn>
                <a:cxn ang="0">
                  <a:pos x="94" y="245"/>
                </a:cxn>
                <a:cxn ang="0">
                  <a:pos x="411" y="245"/>
                </a:cxn>
                <a:cxn ang="0">
                  <a:pos x="94" y="228"/>
                </a:cxn>
                <a:cxn ang="0">
                  <a:pos x="112" y="140"/>
                </a:cxn>
                <a:cxn ang="0">
                  <a:pos x="137" y="79"/>
                </a:cxn>
                <a:cxn ang="0">
                  <a:pos x="171" y="44"/>
                </a:cxn>
                <a:cxn ang="0">
                  <a:pos x="206" y="26"/>
                </a:cxn>
                <a:cxn ang="0">
                  <a:pos x="231" y="26"/>
                </a:cxn>
                <a:cxn ang="0">
                  <a:pos x="291" y="44"/>
                </a:cxn>
                <a:cxn ang="0">
                  <a:pos x="325" y="79"/>
                </a:cxn>
                <a:cxn ang="0">
                  <a:pos x="351" y="131"/>
                </a:cxn>
                <a:cxn ang="0">
                  <a:pos x="360" y="184"/>
                </a:cxn>
                <a:cxn ang="0">
                  <a:pos x="360" y="228"/>
                </a:cxn>
                <a:cxn ang="0">
                  <a:pos x="94" y="228"/>
                </a:cxn>
              </a:cxnLst>
              <a:rect l="0" t="0" r="r" b="b"/>
              <a:pathLst>
                <a:path w="437" h="525">
                  <a:moveTo>
                    <a:pt x="411" y="245"/>
                  </a:moveTo>
                  <a:lnTo>
                    <a:pt x="428" y="245"/>
                  </a:lnTo>
                  <a:lnTo>
                    <a:pt x="437" y="236"/>
                  </a:lnTo>
                  <a:lnTo>
                    <a:pt x="437" y="228"/>
                  </a:lnTo>
                  <a:lnTo>
                    <a:pt x="428" y="158"/>
                  </a:lnTo>
                  <a:lnTo>
                    <a:pt x="402" y="96"/>
                  </a:lnTo>
                  <a:lnTo>
                    <a:pt x="368" y="44"/>
                  </a:lnTo>
                  <a:lnTo>
                    <a:pt x="308" y="9"/>
                  </a:lnTo>
                  <a:lnTo>
                    <a:pt x="231" y="0"/>
                  </a:lnTo>
                  <a:lnTo>
                    <a:pt x="137" y="18"/>
                  </a:lnTo>
                  <a:lnTo>
                    <a:pt x="69" y="79"/>
                  </a:lnTo>
                  <a:lnTo>
                    <a:pt x="17" y="158"/>
                  </a:lnTo>
                  <a:lnTo>
                    <a:pt x="0" y="263"/>
                  </a:lnTo>
                  <a:lnTo>
                    <a:pt x="17" y="368"/>
                  </a:lnTo>
                  <a:lnTo>
                    <a:pt x="77" y="455"/>
                  </a:lnTo>
                  <a:lnTo>
                    <a:pt x="154" y="508"/>
                  </a:lnTo>
                  <a:lnTo>
                    <a:pt x="248" y="525"/>
                  </a:lnTo>
                  <a:lnTo>
                    <a:pt x="317" y="517"/>
                  </a:lnTo>
                  <a:lnTo>
                    <a:pt x="377" y="482"/>
                  </a:lnTo>
                  <a:lnTo>
                    <a:pt x="411" y="438"/>
                  </a:lnTo>
                  <a:lnTo>
                    <a:pt x="428" y="403"/>
                  </a:lnTo>
                  <a:lnTo>
                    <a:pt x="437" y="377"/>
                  </a:lnTo>
                  <a:lnTo>
                    <a:pt x="437" y="368"/>
                  </a:lnTo>
                  <a:lnTo>
                    <a:pt x="411" y="368"/>
                  </a:lnTo>
                  <a:lnTo>
                    <a:pt x="411" y="377"/>
                  </a:lnTo>
                  <a:lnTo>
                    <a:pt x="368" y="447"/>
                  </a:lnTo>
                  <a:lnTo>
                    <a:pt x="317" y="482"/>
                  </a:lnTo>
                  <a:lnTo>
                    <a:pt x="274" y="499"/>
                  </a:lnTo>
                  <a:lnTo>
                    <a:pt x="223" y="499"/>
                  </a:lnTo>
                  <a:lnTo>
                    <a:pt x="189" y="482"/>
                  </a:lnTo>
                  <a:lnTo>
                    <a:pt x="163" y="464"/>
                  </a:lnTo>
                  <a:lnTo>
                    <a:pt x="146" y="447"/>
                  </a:lnTo>
                  <a:lnTo>
                    <a:pt x="129" y="420"/>
                  </a:lnTo>
                  <a:lnTo>
                    <a:pt x="103" y="359"/>
                  </a:lnTo>
                  <a:lnTo>
                    <a:pt x="94" y="298"/>
                  </a:lnTo>
                  <a:lnTo>
                    <a:pt x="94" y="245"/>
                  </a:lnTo>
                  <a:lnTo>
                    <a:pt x="411" y="245"/>
                  </a:lnTo>
                  <a:close/>
                  <a:moveTo>
                    <a:pt x="94" y="228"/>
                  </a:moveTo>
                  <a:lnTo>
                    <a:pt x="112" y="140"/>
                  </a:lnTo>
                  <a:lnTo>
                    <a:pt x="137" y="79"/>
                  </a:lnTo>
                  <a:lnTo>
                    <a:pt x="171" y="44"/>
                  </a:lnTo>
                  <a:lnTo>
                    <a:pt x="206" y="26"/>
                  </a:lnTo>
                  <a:lnTo>
                    <a:pt x="231" y="26"/>
                  </a:lnTo>
                  <a:lnTo>
                    <a:pt x="291" y="44"/>
                  </a:lnTo>
                  <a:lnTo>
                    <a:pt x="325" y="79"/>
                  </a:lnTo>
                  <a:lnTo>
                    <a:pt x="351" y="131"/>
                  </a:lnTo>
                  <a:lnTo>
                    <a:pt x="360" y="184"/>
                  </a:lnTo>
                  <a:lnTo>
                    <a:pt x="360" y="228"/>
                  </a:lnTo>
                  <a:lnTo>
                    <a:pt x="94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12663" y="1440"/>
              <a:ext cx="573" cy="806"/>
            </a:xfrm>
            <a:custGeom>
              <a:avLst/>
              <a:gdLst/>
              <a:ahLst/>
              <a:cxnLst>
                <a:cxn ang="0">
                  <a:pos x="487" y="517"/>
                </a:cxn>
                <a:cxn ang="0">
                  <a:pos x="487" y="429"/>
                </a:cxn>
                <a:cxn ang="0">
                  <a:pos x="470" y="377"/>
                </a:cxn>
                <a:cxn ang="0">
                  <a:pos x="445" y="333"/>
                </a:cxn>
                <a:cxn ang="0">
                  <a:pos x="436" y="324"/>
                </a:cxn>
                <a:cxn ang="0">
                  <a:pos x="419" y="315"/>
                </a:cxn>
                <a:cxn ang="0">
                  <a:pos x="393" y="298"/>
                </a:cxn>
                <a:cxn ang="0">
                  <a:pos x="368" y="298"/>
                </a:cxn>
                <a:cxn ang="0">
                  <a:pos x="333" y="289"/>
                </a:cxn>
                <a:cxn ang="0">
                  <a:pos x="265" y="307"/>
                </a:cxn>
                <a:cxn ang="0">
                  <a:pos x="222" y="333"/>
                </a:cxn>
                <a:cxn ang="0">
                  <a:pos x="188" y="368"/>
                </a:cxn>
                <a:cxn ang="0">
                  <a:pos x="162" y="403"/>
                </a:cxn>
                <a:cxn ang="0">
                  <a:pos x="162" y="0"/>
                </a:cxn>
                <a:cxn ang="0">
                  <a:pos x="0" y="9"/>
                </a:cxn>
                <a:cxn ang="0">
                  <a:pos x="0" y="53"/>
                </a:cxn>
                <a:cxn ang="0">
                  <a:pos x="60" y="53"/>
                </a:cxn>
                <a:cxn ang="0">
                  <a:pos x="77" y="62"/>
                </a:cxn>
                <a:cxn ang="0">
                  <a:pos x="85" y="70"/>
                </a:cxn>
                <a:cxn ang="0">
                  <a:pos x="85" y="88"/>
                </a:cxn>
                <a:cxn ang="0">
                  <a:pos x="94" y="114"/>
                </a:cxn>
                <a:cxn ang="0">
                  <a:pos x="94" y="744"/>
                </a:cxn>
                <a:cxn ang="0">
                  <a:pos x="85" y="762"/>
                </a:cxn>
                <a:cxn ang="0">
                  <a:pos x="68" y="771"/>
                </a:cxn>
                <a:cxn ang="0">
                  <a:pos x="0" y="771"/>
                </a:cxn>
                <a:cxn ang="0">
                  <a:pos x="0" y="806"/>
                </a:cxn>
                <a:cxn ang="0">
                  <a:pos x="256" y="806"/>
                </a:cxn>
                <a:cxn ang="0">
                  <a:pos x="256" y="771"/>
                </a:cxn>
                <a:cxn ang="0">
                  <a:pos x="196" y="771"/>
                </a:cxn>
                <a:cxn ang="0">
                  <a:pos x="179" y="762"/>
                </a:cxn>
                <a:cxn ang="0">
                  <a:pos x="171" y="744"/>
                </a:cxn>
                <a:cxn ang="0">
                  <a:pos x="171" y="508"/>
                </a:cxn>
                <a:cxn ang="0">
                  <a:pos x="179" y="429"/>
                </a:cxn>
                <a:cxn ang="0">
                  <a:pos x="222" y="368"/>
                </a:cxn>
                <a:cxn ang="0">
                  <a:pos x="265" y="333"/>
                </a:cxn>
                <a:cxn ang="0">
                  <a:pos x="325" y="315"/>
                </a:cxn>
                <a:cxn ang="0">
                  <a:pos x="350" y="324"/>
                </a:cxn>
                <a:cxn ang="0">
                  <a:pos x="368" y="333"/>
                </a:cxn>
                <a:cxn ang="0">
                  <a:pos x="385" y="350"/>
                </a:cxn>
                <a:cxn ang="0">
                  <a:pos x="393" y="368"/>
                </a:cxn>
                <a:cxn ang="0">
                  <a:pos x="402" y="394"/>
                </a:cxn>
                <a:cxn ang="0">
                  <a:pos x="402" y="744"/>
                </a:cxn>
                <a:cxn ang="0">
                  <a:pos x="393" y="762"/>
                </a:cxn>
                <a:cxn ang="0">
                  <a:pos x="385" y="771"/>
                </a:cxn>
                <a:cxn ang="0">
                  <a:pos x="316" y="771"/>
                </a:cxn>
                <a:cxn ang="0">
                  <a:pos x="316" y="806"/>
                </a:cxn>
                <a:cxn ang="0">
                  <a:pos x="573" y="806"/>
                </a:cxn>
                <a:cxn ang="0">
                  <a:pos x="573" y="771"/>
                </a:cxn>
                <a:cxn ang="0">
                  <a:pos x="513" y="771"/>
                </a:cxn>
                <a:cxn ang="0">
                  <a:pos x="496" y="762"/>
                </a:cxn>
                <a:cxn ang="0">
                  <a:pos x="487" y="753"/>
                </a:cxn>
                <a:cxn ang="0">
                  <a:pos x="487" y="736"/>
                </a:cxn>
                <a:cxn ang="0">
                  <a:pos x="487" y="517"/>
                </a:cxn>
              </a:cxnLst>
              <a:rect l="0" t="0" r="r" b="b"/>
              <a:pathLst>
                <a:path w="573" h="806">
                  <a:moveTo>
                    <a:pt x="487" y="517"/>
                  </a:moveTo>
                  <a:lnTo>
                    <a:pt x="487" y="429"/>
                  </a:lnTo>
                  <a:lnTo>
                    <a:pt x="470" y="377"/>
                  </a:lnTo>
                  <a:lnTo>
                    <a:pt x="445" y="333"/>
                  </a:lnTo>
                  <a:lnTo>
                    <a:pt x="436" y="324"/>
                  </a:lnTo>
                  <a:lnTo>
                    <a:pt x="419" y="315"/>
                  </a:lnTo>
                  <a:lnTo>
                    <a:pt x="393" y="298"/>
                  </a:lnTo>
                  <a:lnTo>
                    <a:pt x="368" y="298"/>
                  </a:lnTo>
                  <a:lnTo>
                    <a:pt x="333" y="289"/>
                  </a:lnTo>
                  <a:lnTo>
                    <a:pt x="265" y="307"/>
                  </a:lnTo>
                  <a:lnTo>
                    <a:pt x="222" y="333"/>
                  </a:lnTo>
                  <a:lnTo>
                    <a:pt x="188" y="368"/>
                  </a:lnTo>
                  <a:lnTo>
                    <a:pt x="162" y="403"/>
                  </a:lnTo>
                  <a:lnTo>
                    <a:pt x="162" y="0"/>
                  </a:lnTo>
                  <a:lnTo>
                    <a:pt x="0" y="9"/>
                  </a:lnTo>
                  <a:lnTo>
                    <a:pt x="0" y="53"/>
                  </a:lnTo>
                  <a:lnTo>
                    <a:pt x="60" y="53"/>
                  </a:lnTo>
                  <a:lnTo>
                    <a:pt x="77" y="62"/>
                  </a:lnTo>
                  <a:lnTo>
                    <a:pt x="85" y="70"/>
                  </a:lnTo>
                  <a:lnTo>
                    <a:pt x="85" y="88"/>
                  </a:lnTo>
                  <a:lnTo>
                    <a:pt x="94" y="114"/>
                  </a:lnTo>
                  <a:lnTo>
                    <a:pt x="94" y="744"/>
                  </a:lnTo>
                  <a:lnTo>
                    <a:pt x="85" y="762"/>
                  </a:lnTo>
                  <a:lnTo>
                    <a:pt x="68" y="771"/>
                  </a:lnTo>
                  <a:lnTo>
                    <a:pt x="0" y="771"/>
                  </a:lnTo>
                  <a:lnTo>
                    <a:pt x="0" y="806"/>
                  </a:lnTo>
                  <a:lnTo>
                    <a:pt x="256" y="806"/>
                  </a:lnTo>
                  <a:lnTo>
                    <a:pt x="256" y="771"/>
                  </a:lnTo>
                  <a:lnTo>
                    <a:pt x="196" y="771"/>
                  </a:lnTo>
                  <a:lnTo>
                    <a:pt x="179" y="762"/>
                  </a:lnTo>
                  <a:lnTo>
                    <a:pt x="171" y="744"/>
                  </a:lnTo>
                  <a:lnTo>
                    <a:pt x="171" y="508"/>
                  </a:lnTo>
                  <a:lnTo>
                    <a:pt x="179" y="429"/>
                  </a:lnTo>
                  <a:lnTo>
                    <a:pt x="222" y="368"/>
                  </a:lnTo>
                  <a:lnTo>
                    <a:pt x="265" y="333"/>
                  </a:lnTo>
                  <a:lnTo>
                    <a:pt x="325" y="315"/>
                  </a:lnTo>
                  <a:lnTo>
                    <a:pt x="350" y="324"/>
                  </a:lnTo>
                  <a:lnTo>
                    <a:pt x="368" y="333"/>
                  </a:lnTo>
                  <a:lnTo>
                    <a:pt x="385" y="350"/>
                  </a:lnTo>
                  <a:lnTo>
                    <a:pt x="393" y="368"/>
                  </a:lnTo>
                  <a:lnTo>
                    <a:pt x="402" y="394"/>
                  </a:lnTo>
                  <a:lnTo>
                    <a:pt x="402" y="744"/>
                  </a:lnTo>
                  <a:lnTo>
                    <a:pt x="393" y="762"/>
                  </a:lnTo>
                  <a:lnTo>
                    <a:pt x="385" y="771"/>
                  </a:lnTo>
                  <a:lnTo>
                    <a:pt x="316" y="771"/>
                  </a:lnTo>
                  <a:lnTo>
                    <a:pt x="316" y="806"/>
                  </a:lnTo>
                  <a:lnTo>
                    <a:pt x="573" y="806"/>
                  </a:lnTo>
                  <a:lnTo>
                    <a:pt x="573" y="771"/>
                  </a:lnTo>
                  <a:lnTo>
                    <a:pt x="513" y="771"/>
                  </a:lnTo>
                  <a:lnTo>
                    <a:pt x="496" y="762"/>
                  </a:lnTo>
                  <a:lnTo>
                    <a:pt x="487" y="753"/>
                  </a:lnTo>
                  <a:lnTo>
                    <a:pt x="487" y="736"/>
                  </a:lnTo>
                  <a:lnTo>
                    <a:pt x="487" y="5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87" name="Freeform 23"/>
            <p:cNvSpPr>
              <a:spLocks noEditPoints="1"/>
            </p:cNvSpPr>
            <p:nvPr/>
          </p:nvSpPr>
          <p:spPr bwMode="auto">
            <a:xfrm>
              <a:off x="13287" y="1729"/>
              <a:ext cx="445" cy="525"/>
            </a:xfrm>
            <a:custGeom>
              <a:avLst/>
              <a:gdLst/>
              <a:ahLst/>
              <a:cxnLst>
                <a:cxn ang="0">
                  <a:pos x="411" y="245"/>
                </a:cxn>
                <a:cxn ang="0">
                  <a:pos x="437" y="245"/>
                </a:cxn>
                <a:cxn ang="0">
                  <a:pos x="445" y="236"/>
                </a:cxn>
                <a:cxn ang="0">
                  <a:pos x="445" y="228"/>
                </a:cxn>
                <a:cxn ang="0">
                  <a:pos x="437" y="158"/>
                </a:cxn>
                <a:cxn ang="0">
                  <a:pos x="411" y="96"/>
                </a:cxn>
                <a:cxn ang="0">
                  <a:pos x="368" y="44"/>
                </a:cxn>
                <a:cxn ang="0">
                  <a:pos x="317" y="9"/>
                </a:cxn>
                <a:cxn ang="0">
                  <a:pos x="240" y="0"/>
                </a:cxn>
                <a:cxn ang="0">
                  <a:pos x="146" y="18"/>
                </a:cxn>
                <a:cxn ang="0">
                  <a:pos x="69" y="79"/>
                </a:cxn>
                <a:cxn ang="0">
                  <a:pos x="26" y="158"/>
                </a:cxn>
                <a:cxn ang="0">
                  <a:pos x="0" y="263"/>
                </a:cxn>
                <a:cxn ang="0">
                  <a:pos x="26" y="368"/>
                </a:cxn>
                <a:cxn ang="0">
                  <a:pos x="77" y="455"/>
                </a:cxn>
                <a:cxn ang="0">
                  <a:pos x="163" y="508"/>
                </a:cxn>
                <a:cxn ang="0">
                  <a:pos x="257" y="525"/>
                </a:cxn>
                <a:cxn ang="0">
                  <a:pos x="325" y="517"/>
                </a:cxn>
                <a:cxn ang="0">
                  <a:pos x="377" y="482"/>
                </a:cxn>
                <a:cxn ang="0">
                  <a:pos x="420" y="438"/>
                </a:cxn>
                <a:cxn ang="0">
                  <a:pos x="437" y="403"/>
                </a:cxn>
                <a:cxn ang="0">
                  <a:pos x="445" y="377"/>
                </a:cxn>
                <a:cxn ang="0">
                  <a:pos x="437" y="368"/>
                </a:cxn>
                <a:cxn ang="0">
                  <a:pos x="420" y="368"/>
                </a:cxn>
                <a:cxn ang="0">
                  <a:pos x="420" y="377"/>
                </a:cxn>
                <a:cxn ang="0">
                  <a:pos x="411" y="377"/>
                </a:cxn>
                <a:cxn ang="0">
                  <a:pos x="385" y="438"/>
                </a:cxn>
                <a:cxn ang="0">
                  <a:pos x="343" y="473"/>
                </a:cxn>
                <a:cxn ang="0">
                  <a:pos x="308" y="490"/>
                </a:cxn>
                <a:cxn ang="0">
                  <a:pos x="274" y="499"/>
                </a:cxn>
                <a:cxn ang="0">
                  <a:pos x="257" y="499"/>
                </a:cxn>
                <a:cxn ang="0">
                  <a:pos x="214" y="490"/>
                </a:cxn>
                <a:cxn ang="0">
                  <a:pos x="180" y="482"/>
                </a:cxn>
                <a:cxn ang="0">
                  <a:pos x="154" y="455"/>
                </a:cxn>
                <a:cxn ang="0">
                  <a:pos x="129" y="420"/>
                </a:cxn>
                <a:cxn ang="0">
                  <a:pos x="103" y="359"/>
                </a:cxn>
                <a:cxn ang="0">
                  <a:pos x="94" y="298"/>
                </a:cxn>
                <a:cxn ang="0">
                  <a:pos x="94" y="245"/>
                </a:cxn>
                <a:cxn ang="0">
                  <a:pos x="411" y="245"/>
                </a:cxn>
                <a:cxn ang="0">
                  <a:pos x="94" y="228"/>
                </a:cxn>
                <a:cxn ang="0">
                  <a:pos x="111" y="140"/>
                </a:cxn>
                <a:cxn ang="0">
                  <a:pos x="137" y="79"/>
                </a:cxn>
                <a:cxn ang="0">
                  <a:pos x="171" y="44"/>
                </a:cxn>
                <a:cxn ang="0">
                  <a:pos x="214" y="26"/>
                </a:cxn>
                <a:cxn ang="0">
                  <a:pos x="240" y="26"/>
                </a:cxn>
                <a:cxn ang="0">
                  <a:pos x="300" y="44"/>
                </a:cxn>
                <a:cxn ang="0">
                  <a:pos x="334" y="79"/>
                </a:cxn>
                <a:cxn ang="0">
                  <a:pos x="360" y="131"/>
                </a:cxn>
                <a:cxn ang="0">
                  <a:pos x="368" y="184"/>
                </a:cxn>
                <a:cxn ang="0">
                  <a:pos x="368" y="228"/>
                </a:cxn>
                <a:cxn ang="0">
                  <a:pos x="94" y="228"/>
                </a:cxn>
              </a:cxnLst>
              <a:rect l="0" t="0" r="r" b="b"/>
              <a:pathLst>
                <a:path w="445" h="525">
                  <a:moveTo>
                    <a:pt x="411" y="245"/>
                  </a:moveTo>
                  <a:lnTo>
                    <a:pt x="437" y="245"/>
                  </a:lnTo>
                  <a:lnTo>
                    <a:pt x="445" y="236"/>
                  </a:lnTo>
                  <a:lnTo>
                    <a:pt x="445" y="228"/>
                  </a:lnTo>
                  <a:lnTo>
                    <a:pt x="437" y="158"/>
                  </a:lnTo>
                  <a:lnTo>
                    <a:pt x="411" y="96"/>
                  </a:lnTo>
                  <a:lnTo>
                    <a:pt x="368" y="44"/>
                  </a:lnTo>
                  <a:lnTo>
                    <a:pt x="317" y="9"/>
                  </a:lnTo>
                  <a:lnTo>
                    <a:pt x="240" y="0"/>
                  </a:lnTo>
                  <a:lnTo>
                    <a:pt x="146" y="18"/>
                  </a:lnTo>
                  <a:lnTo>
                    <a:pt x="69" y="79"/>
                  </a:lnTo>
                  <a:lnTo>
                    <a:pt x="26" y="158"/>
                  </a:lnTo>
                  <a:lnTo>
                    <a:pt x="0" y="263"/>
                  </a:lnTo>
                  <a:lnTo>
                    <a:pt x="26" y="368"/>
                  </a:lnTo>
                  <a:lnTo>
                    <a:pt x="77" y="455"/>
                  </a:lnTo>
                  <a:lnTo>
                    <a:pt x="163" y="508"/>
                  </a:lnTo>
                  <a:lnTo>
                    <a:pt x="257" y="525"/>
                  </a:lnTo>
                  <a:lnTo>
                    <a:pt x="325" y="517"/>
                  </a:lnTo>
                  <a:lnTo>
                    <a:pt x="377" y="482"/>
                  </a:lnTo>
                  <a:lnTo>
                    <a:pt x="420" y="438"/>
                  </a:lnTo>
                  <a:lnTo>
                    <a:pt x="437" y="403"/>
                  </a:lnTo>
                  <a:lnTo>
                    <a:pt x="445" y="377"/>
                  </a:lnTo>
                  <a:lnTo>
                    <a:pt x="437" y="368"/>
                  </a:lnTo>
                  <a:lnTo>
                    <a:pt x="420" y="368"/>
                  </a:lnTo>
                  <a:lnTo>
                    <a:pt x="420" y="377"/>
                  </a:lnTo>
                  <a:lnTo>
                    <a:pt x="411" y="377"/>
                  </a:lnTo>
                  <a:lnTo>
                    <a:pt x="385" y="438"/>
                  </a:lnTo>
                  <a:lnTo>
                    <a:pt x="343" y="473"/>
                  </a:lnTo>
                  <a:lnTo>
                    <a:pt x="308" y="490"/>
                  </a:lnTo>
                  <a:lnTo>
                    <a:pt x="274" y="499"/>
                  </a:lnTo>
                  <a:lnTo>
                    <a:pt x="257" y="499"/>
                  </a:lnTo>
                  <a:lnTo>
                    <a:pt x="214" y="490"/>
                  </a:lnTo>
                  <a:lnTo>
                    <a:pt x="180" y="482"/>
                  </a:lnTo>
                  <a:lnTo>
                    <a:pt x="154" y="455"/>
                  </a:lnTo>
                  <a:lnTo>
                    <a:pt x="129" y="420"/>
                  </a:lnTo>
                  <a:lnTo>
                    <a:pt x="103" y="359"/>
                  </a:lnTo>
                  <a:lnTo>
                    <a:pt x="94" y="298"/>
                  </a:lnTo>
                  <a:lnTo>
                    <a:pt x="94" y="245"/>
                  </a:lnTo>
                  <a:lnTo>
                    <a:pt x="411" y="245"/>
                  </a:lnTo>
                  <a:close/>
                  <a:moveTo>
                    <a:pt x="94" y="228"/>
                  </a:moveTo>
                  <a:lnTo>
                    <a:pt x="111" y="140"/>
                  </a:lnTo>
                  <a:lnTo>
                    <a:pt x="137" y="79"/>
                  </a:lnTo>
                  <a:lnTo>
                    <a:pt x="171" y="44"/>
                  </a:lnTo>
                  <a:lnTo>
                    <a:pt x="214" y="26"/>
                  </a:lnTo>
                  <a:lnTo>
                    <a:pt x="240" y="26"/>
                  </a:lnTo>
                  <a:lnTo>
                    <a:pt x="300" y="44"/>
                  </a:lnTo>
                  <a:lnTo>
                    <a:pt x="334" y="79"/>
                  </a:lnTo>
                  <a:lnTo>
                    <a:pt x="360" y="131"/>
                  </a:lnTo>
                  <a:lnTo>
                    <a:pt x="368" y="184"/>
                  </a:lnTo>
                  <a:lnTo>
                    <a:pt x="368" y="228"/>
                  </a:lnTo>
                  <a:lnTo>
                    <a:pt x="94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88" name="Freeform 24"/>
            <p:cNvSpPr>
              <a:spLocks noEditPoints="1"/>
            </p:cNvSpPr>
            <p:nvPr/>
          </p:nvSpPr>
          <p:spPr bwMode="auto">
            <a:xfrm>
              <a:off x="13809" y="1729"/>
              <a:ext cx="514" cy="525"/>
            </a:xfrm>
            <a:custGeom>
              <a:avLst/>
              <a:gdLst/>
              <a:ahLst/>
              <a:cxnLst>
                <a:cxn ang="0">
                  <a:pos x="351" y="482"/>
                </a:cxn>
                <a:cxn ang="0">
                  <a:pos x="419" y="525"/>
                </a:cxn>
                <a:cxn ang="0">
                  <a:pos x="445" y="517"/>
                </a:cxn>
                <a:cxn ang="0">
                  <a:pos x="479" y="508"/>
                </a:cxn>
                <a:cxn ang="0">
                  <a:pos x="505" y="473"/>
                </a:cxn>
                <a:cxn ang="0">
                  <a:pos x="514" y="350"/>
                </a:cxn>
                <a:cxn ang="0">
                  <a:pos x="488" y="438"/>
                </a:cxn>
                <a:cxn ang="0">
                  <a:pos x="454" y="490"/>
                </a:cxn>
                <a:cxn ang="0">
                  <a:pos x="428" y="482"/>
                </a:cxn>
                <a:cxn ang="0">
                  <a:pos x="402" y="447"/>
                </a:cxn>
                <a:cxn ang="0">
                  <a:pos x="394" y="131"/>
                </a:cxn>
                <a:cxn ang="0">
                  <a:pos x="291" y="9"/>
                </a:cxn>
                <a:cxn ang="0">
                  <a:pos x="120" y="18"/>
                </a:cxn>
                <a:cxn ang="0">
                  <a:pos x="34" y="131"/>
                </a:cxn>
                <a:cxn ang="0">
                  <a:pos x="52" y="166"/>
                </a:cxn>
                <a:cxn ang="0">
                  <a:pos x="111" y="175"/>
                </a:cxn>
                <a:cxn ang="0">
                  <a:pos x="137" y="149"/>
                </a:cxn>
                <a:cxn ang="0">
                  <a:pos x="129" y="96"/>
                </a:cxn>
                <a:cxn ang="0">
                  <a:pos x="103" y="79"/>
                </a:cxn>
                <a:cxn ang="0">
                  <a:pos x="103" y="53"/>
                </a:cxn>
                <a:cxn ang="0">
                  <a:pos x="154" y="26"/>
                </a:cxn>
                <a:cxn ang="0">
                  <a:pos x="248" y="35"/>
                </a:cxn>
                <a:cxn ang="0">
                  <a:pos x="317" y="105"/>
                </a:cxn>
                <a:cxn ang="0">
                  <a:pos x="325" y="210"/>
                </a:cxn>
                <a:cxn ang="0">
                  <a:pos x="111" y="254"/>
                </a:cxn>
                <a:cxn ang="0">
                  <a:pos x="9" y="350"/>
                </a:cxn>
                <a:cxn ang="0">
                  <a:pos x="17" y="464"/>
                </a:cxn>
                <a:cxn ang="0">
                  <a:pos x="129" y="525"/>
                </a:cxn>
                <a:cxn ang="0">
                  <a:pos x="248" y="517"/>
                </a:cxn>
                <a:cxn ang="0">
                  <a:pos x="334" y="429"/>
                </a:cxn>
                <a:cxn ang="0">
                  <a:pos x="325" y="350"/>
                </a:cxn>
                <a:cxn ang="0">
                  <a:pos x="274" y="473"/>
                </a:cxn>
                <a:cxn ang="0">
                  <a:pos x="188" y="508"/>
                </a:cxn>
                <a:cxn ang="0">
                  <a:pos x="129" y="490"/>
                </a:cxn>
                <a:cxn ang="0">
                  <a:pos x="86" y="403"/>
                </a:cxn>
                <a:cxn ang="0">
                  <a:pos x="120" y="324"/>
                </a:cxn>
                <a:cxn ang="0">
                  <a:pos x="231" y="245"/>
                </a:cxn>
              </a:cxnLst>
              <a:rect l="0" t="0" r="r" b="b"/>
              <a:pathLst>
                <a:path w="514" h="525">
                  <a:moveTo>
                    <a:pt x="334" y="429"/>
                  </a:moveTo>
                  <a:lnTo>
                    <a:pt x="351" y="482"/>
                  </a:lnTo>
                  <a:lnTo>
                    <a:pt x="368" y="508"/>
                  </a:lnTo>
                  <a:lnTo>
                    <a:pt x="419" y="525"/>
                  </a:lnTo>
                  <a:lnTo>
                    <a:pt x="428" y="525"/>
                  </a:lnTo>
                  <a:lnTo>
                    <a:pt x="445" y="517"/>
                  </a:lnTo>
                  <a:lnTo>
                    <a:pt x="462" y="517"/>
                  </a:lnTo>
                  <a:lnTo>
                    <a:pt x="479" y="508"/>
                  </a:lnTo>
                  <a:lnTo>
                    <a:pt x="488" y="490"/>
                  </a:lnTo>
                  <a:lnTo>
                    <a:pt x="505" y="473"/>
                  </a:lnTo>
                  <a:lnTo>
                    <a:pt x="514" y="447"/>
                  </a:lnTo>
                  <a:lnTo>
                    <a:pt x="514" y="350"/>
                  </a:lnTo>
                  <a:lnTo>
                    <a:pt x="488" y="350"/>
                  </a:lnTo>
                  <a:lnTo>
                    <a:pt x="488" y="438"/>
                  </a:lnTo>
                  <a:lnTo>
                    <a:pt x="479" y="464"/>
                  </a:lnTo>
                  <a:lnTo>
                    <a:pt x="454" y="490"/>
                  </a:lnTo>
                  <a:lnTo>
                    <a:pt x="445" y="490"/>
                  </a:lnTo>
                  <a:lnTo>
                    <a:pt x="428" y="482"/>
                  </a:lnTo>
                  <a:lnTo>
                    <a:pt x="411" y="464"/>
                  </a:lnTo>
                  <a:lnTo>
                    <a:pt x="402" y="447"/>
                  </a:lnTo>
                  <a:lnTo>
                    <a:pt x="402" y="201"/>
                  </a:lnTo>
                  <a:lnTo>
                    <a:pt x="394" y="131"/>
                  </a:lnTo>
                  <a:lnTo>
                    <a:pt x="360" y="61"/>
                  </a:lnTo>
                  <a:lnTo>
                    <a:pt x="291" y="9"/>
                  </a:lnTo>
                  <a:lnTo>
                    <a:pt x="206" y="0"/>
                  </a:lnTo>
                  <a:lnTo>
                    <a:pt x="120" y="18"/>
                  </a:lnTo>
                  <a:lnTo>
                    <a:pt x="60" y="61"/>
                  </a:lnTo>
                  <a:lnTo>
                    <a:pt x="34" y="131"/>
                  </a:lnTo>
                  <a:lnTo>
                    <a:pt x="34" y="149"/>
                  </a:lnTo>
                  <a:lnTo>
                    <a:pt x="52" y="166"/>
                  </a:lnTo>
                  <a:lnTo>
                    <a:pt x="86" y="184"/>
                  </a:lnTo>
                  <a:lnTo>
                    <a:pt x="111" y="175"/>
                  </a:lnTo>
                  <a:lnTo>
                    <a:pt x="129" y="166"/>
                  </a:lnTo>
                  <a:lnTo>
                    <a:pt x="137" y="149"/>
                  </a:lnTo>
                  <a:lnTo>
                    <a:pt x="137" y="114"/>
                  </a:lnTo>
                  <a:lnTo>
                    <a:pt x="129" y="96"/>
                  </a:lnTo>
                  <a:lnTo>
                    <a:pt x="120" y="88"/>
                  </a:lnTo>
                  <a:lnTo>
                    <a:pt x="103" y="79"/>
                  </a:lnTo>
                  <a:lnTo>
                    <a:pt x="77" y="79"/>
                  </a:lnTo>
                  <a:lnTo>
                    <a:pt x="103" y="53"/>
                  </a:lnTo>
                  <a:lnTo>
                    <a:pt x="129" y="44"/>
                  </a:lnTo>
                  <a:lnTo>
                    <a:pt x="154" y="26"/>
                  </a:lnTo>
                  <a:lnTo>
                    <a:pt x="206" y="26"/>
                  </a:lnTo>
                  <a:lnTo>
                    <a:pt x="248" y="35"/>
                  </a:lnTo>
                  <a:lnTo>
                    <a:pt x="283" y="61"/>
                  </a:lnTo>
                  <a:lnTo>
                    <a:pt x="317" y="105"/>
                  </a:lnTo>
                  <a:lnTo>
                    <a:pt x="325" y="166"/>
                  </a:lnTo>
                  <a:lnTo>
                    <a:pt x="325" y="210"/>
                  </a:lnTo>
                  <a:lnTo>
                    <a:pt x="223" y="219"/>
                  </a:lnTo>
                  <a:lnTo>
                    <a:pt x="111" y="254"/>
                  </a:lnTo>
                  <a:lnTo>
                    <a:pt x="43" y="298"/>
                  </a:lnTo>
                  <a:lnTo>
                    <a:pt x="9" y="350"/>
                  </a:lnTo>
                  <a:lnTo>
                    <a:pt x="0" y="403"/>
                  </a:lnTo>
                  <a:lnTo>
                    <a:pt x="17" y="464"/>
                  </a:lnTo>
                  <a:lnTo>
                    <a:pt x="69" y="499"/>
                  </a:lnTo>
                  <a:lnTo>
                    <a:pt x="129" y="525"/>
                  </a:lnTo>
                  <a:lnTo>
                    <a:pt x="180" y="525"/>
                  </a:lnTo>
                  <a:lnTo>
                    <a:pt x="248" y="517"/>
                  </a:lnTo>
                  <a:lnTo>
                    <a:pt x="300" y="482"/>
                  </a:lnTo>
                  <a:lnTo>
                    <a:pt x="334" y="429"/>
                  </a:lnTo>
                  <a:close/>
                  <a:moveTo>
                    <a:pt x="325" y="236"/>
                  </a:moveTo>
                  <a:lnTo>
                    <a:pt x="325" y="350"/>
                  </a:lnTo>
                  <a:lnTo>
                    <a:pt x="308" y="420"/>
                  </a:lnTo>
                  <a:lnTo>
                    <a:pt x="274" y="473"/>
                  </a:lnTo>
                  <a:lnTo>
                    <a:pt x="231" y="499"/>
                  </a:lnTo>
                  <a:lnTo>
                    <a:pt x="188" y="508"/>
                  </a:lnTo>
                  <a:lnTo>
                    <a:pt x="154" y="499"/>
                  </a:lnTo>
                  <a:lnTo>
                    <a:pt x="129" y="490"/>
                  </a:lnTo>
                  <a:lnTo>
                    <a:pt x="94" y="438"/>
                  </a:lnTo>
                  <a:lnTo>
                    <a:pt x="86" y="403"/>
                  </a:lnTo>
                  <a:lnTo>
                    <a:pt x="94" y="359"/>
                  </a:lnTo>
                  <a:lnTo>
                    <a:pt x="120" y="324"/>
                  </a:lnTo>
                  <a:lnTo>
                    <a:pt x="163" y="280"/>
                  </a:lnTo>
                  <a:lnTo>
                    <a:pt x="231" y="245"/>
                  </a:lnTo>
                  <a:lnTo>
                    <a:pt x="325" y="2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89" name="Freeform 25"/>
            <p:cNvSpPr>
              <a:spLocks noEditPoints="1"/>
            </p:cNvSpPr>
            <p:nvPr/>
          </p:nvSpPr>
          <p:spPr bwMode="auto">
            <a:xfrm>
              <a:off x="14365" y="1729"/>
              <a:ext cx="557" cy="744"/>
            </a:xfrm>
            <a:custGeom>
              <a:avLst/>
              <a:gdLst/>
              <a:ahLst/>
              <a:cxnLst>
                <a:cxn ang="0">
                  <a:pos x="163" y="123"/>
                </a:cxn>
                <a:cxn ang="0">
                  <a:pos x="231" y="53"/>
                </a:cxn>
                <a:cxn ang="0">
                  <a:pos x="308" y="35"/>
                </a:cxn>
                <a:cxn ang="0">
                  <a:pos x="368" y="53"/>
                </a:cxn>
                <a:cxn ang="0">
                  <a:pos x="420" y="96"/>
                </a:cxn>
                <a:cxn ang="0">
                  <a:pos x="445" y="175"/>
                </a:cxn>
                <a:cxn ang="0">
                  <a:pos x="462" y="263"/>
                </a:cxn>
                <a:cxn ang="0">
                  <a:pos x="445" y="359"/>
                </a:cxn>
                <a:cxn ang="0">
                  <a:pos x="411" y="438"/>
                </a:cxn>
                <a:cxn ang="0">
                  <a:pos x="360" y="490"/>
                </a:cxn>
                <a:cxn ang="0">
                  <a:pos x="300" y="508"/>
                </a:cxn>
                <a:cxn ang="0">
                  <a:pos x="231" y="490"/>
                </a:cxn>
                <a:cxn ang="0">
                  <a:pos x="206" y="464"/>
                </a:cxn>
                <a:cxn ang="0">
                  <a:pos x="180" y="429"/>
                </a:cxn>
                <a:cxn ang="0">
                  <a:pos x="163" y="412"/>
                </a:cxn>
                <a:cxn ang="0">
                  <a:pos x="163" y="385"/>
                </a:cxn>
                <a:cxn ang="0">
                  <a:pos x="163" y="123"/>
                </a:cxn>
                <a:cxn ang="0">
                  <a:pos x="163" y="447"/>
                </a:cxn>
                <a:cxn ang="0">
                  <a:pos x="180" y="473"/>
                </a:cxn>
                <a:cxn ang="0">
                  <a:pos x="231" y="517"/>
                </a:cxn>
                <a:cxn ang="0">
                  <a:pos x="300" y="525"/>
                </a:cxn>
                <a:cxn ang="0">
                  <a:pos x="394" y="508"/>
                </a:cxn>
                <a:cxn ang="0">
                  <a:pos x="480" y="455"/>
                </a:cxn>
                <a:cxn ang="0">
                  <a:pos x="539" y="368"/>
                </a:cxn>
                <a:cxn ang="0">
                  <a:pos x="557" y="263"/>
                </a:cxn>
                <a:cxn ang="0">
                  <a:pos x="539" y="158"/>
                </a:cxn>
                <a:cxn ang="0">
                  <a:pos x="488" y="79"/>
                </a:cxn>
                <a:cxn ang="0">
                  <a:pos x="411" y="26"/>
                </a:cxn>
                <a:cxn ang="0">
                  <a:pos x="317" y="0"/>
                </a:cxn>
                <a:cxn ang="0">
                  <a:pos x="240" y="18"/>
                </a:cxn>
                <a:cxn ang="0">
                  <a:pos x="189" y="53"/>
                </a:cxn>
                <a:cxn ang="0">
                  <a:pos x="163" y="79"/>
                </a:cxn>
                <a:cxn ang="0">
                  <a:pos x="163" y="0"/>
                </a:cxn>
                <a:cxn ang="0">
                  <a:pos x="0" y="18"/>
                </a:cxn>
                <a:cxn ang="0">
                  <a:pos x="0" y="53"/>
                </a:cxn>
                <a:cxn ang="0">
                  <a:pos x="60" y="53"/>
                </a:cxn>
                <a:cxn ang="0">
                  <a:pos x="77" y="70"/>
                </a:cxn>
                <a:cxn ang="0">
                  <a:pos x="86" y="88"/>
                </a:cxn>
                <a:cxn ang="0">
                  <a:pos x="86" y="683"/>
                </a:cxn>
                <a:cxn ang="0">
                  <a:pos x="77" y="692"/>
                </a:cxn>
                <a:cxn ang="0">
                  <a:pos x="60" y="700"/>
                </a:cxn>
                <a:cxn ang="0">
                  <a:pos x="35" y="709"/>
                </a:cxn>
                <a:cxn ang="0">
                  <a:pos x="0" y="709"/>
                </a:cxn>
                <a:cxn ang="0">
                  <a:pos x="0" y="744"/>
                </a:cxn>
                <a:cxn ang="0">
                  <a:pos x="60" y="744"/>
                </a:cxn>
                <a:cxn ang="0">
                  <a:pos x="94" y="735"/>
                </a:cxn>
                <a:cxn ang="0">
                  <a:pos x="163" y="735"/>
                </a:cxn>
                <a:cxn ang="0">
                  <a:pos x="206" y="744"/>
                </a:cxn>
                <a:cxn ang="0">
                  <a:pos x="249" y="744"/>
                </a:cxn>
                <a:cxn ang="0">
                  <a:pos x="249" y="709"/>
                </a:cxn>
                <a:cxn ang="0">
                  <a:pos x="214" y="709"/>
                </a:cxn>
                <a:cxn ang="0">
                  <a:pos x="189" y="700"/>
                </a:cxn>
                <a:cxn ang="0">
                  <a:pos x="171" y="692"/>
                </a:cxn>
                <a:cxn ang="0">
                  <a:pos x="163" y="683"/>
                </a:cxn>
                <a:cxn ang="0">
                  <a:pos x="163" y="455"/>
                </a:cxn>
                <a:cxn ang="0">
                  <a:pos x="163" y="447"/>
                </a:cxn>
              </a:cxnLst>
              <a:rect l="0" t="0" r="r" b="b"/>
              <a:pathLst>
                <a:path w="557" h="744">
                  <a:moveTo>
                    <a:pt x="163" y="123"/>
                  </a:moveTo>
                  <a:lnTo>
                    <a:pt x="231" y="53"/>
                  </a:lnTo>
                  <a:lnTo>
                    <a:pt x="308" y="35"/>
                  </a:lnTo>
                  <a:lnTo>
                    <a:pt x="368" y="53"/>
                  </a:lnTo>
                  <a:lnTo>
                    <a:pt x="420" y="96"/>
                  </a:lnTo>
                  <a:lnTo>
                    <a:pt x="445" y="175"/>
                  </a:lnTo>
                  <a:lnTo>
                    <a:pt x="462" y="263"/>
                  </a:lnTo>
                  <a:lnTo>
                    <a:pt x="445" y="359"/>
                  </a:lnTo>
                  <a:lnTo>
                    <a:pt x="411" y="438"/>
                  </a:lnTo>
                  <a:lnTo>
                    <a:pt x="360" y="490"/>
                  </a:lnTo>
                  <a:lnTo>
                    <a:pt x="300" y="508"/>
                  </a:lnTo>
                  <a:lnTo>
                    <a:pt x="231" y="490"/>
                  </a:lnTo>
                  <a:lnTo>
                    <a:pt x="206" y="464"/>
                  </a:lnTo>
                  <a:lnTo>
                    <a:pt x="180" y="429"/>
                  </a:lnTo>
                  <a:lnTo>
                    <a:pt x="163" y="412"/>
                  </a:lnTo>
                  <a:lnTo>
                    <a:pt x="163" y="385"/>
                  </a:lnTo>
                  <a:lnTo>
                    <a:pt x="163" y="123"/>
                  </a:lnTo>
                  <a:close/>
                  <a:moveTo>
                    <a:pt x="163" y="447"/>
                  </a:moveTo>
                  <a:lnTo>
                    <a:pt x="180" y="473"/>
                  </a:lnTo>
                  <a:lnTo>
                    <a:pt x="231" y="517"/>
                  </a:lnTo>
                  <a:lnTo>
                    <a:pt x="300" y="525"/>
                  </a:lnTo>
                  <a:lnTo>
                    <a:pt x="394" y="508"/>
                  </a:lnTo>
                  <a:lnTo>
                    <a:pt x="480" y="455"/>
                  </a:lnTo>
                  <a:lnTo>
                    <a:pt x="539" y="368"/>
                  </a:lnTo>
                  <a:lnTo>
                    <a:pt x="557" y="263"/>
                  </a:lnTo>
                  <a:lnTo>
                    <a:pt x="539" y="158"/>
                  </a:lnTo>
                  <a:lnTo>
                    <a:pt x="488" y="79"/>
                  </a:lnTo>
                  <a:lnTo>
                    <a:pt x="411" y="26"/>
                  </a:lnTo>
                  <a:lnTo>
                    <a:pt x="317" y="0"/>
                  </a:lnTo>
                  <a:lnTo>
                    <a:pt x="240" y="18"/>
                  </a:lnTo>
                  <a:lnTo>
                    <a:pt x="189" y="53"/>
                  </a:lnTo>
                  <a:lnTo>
                    <a:pt x="163" y="79"/>
                  </a:lnTo>
                  <a:lnTo>
                    <a:pt x="163" y="0"/>
                  </a:lnTo>
                  <a:lnTo>
                    <a:pt x="0" y="18"/>
                  </a:lnTo>
                  <a:lnTo>
                    <a:pt x="0" y="53"/>
                  </a:lnTo>
                  <a:lnTo>
                    <a:pt x="60" y="53"/>
                  </a:lnTo>
                  <a:lnTo>
                    <a:pt x="77" y="70"/>
                  </a:lnTo>
                  <a:lnTo>
                    <a:pt x="86" y="88"/>
                  </a:lnTo>
                  <a:lnTo>
                    <a:pt x="86" y="683"/>
                  </a:lnTo>
                  <a:lnTo>
                    <a:pt x="77" y="692"/>
                  </a:lnTo>
                  <a:lnTo>
                    <a:pt x="60" y="700"/>
                  </a:lnTo>
                  <a:lnTo>
                    <a:pt x="35" y="709"/>
                  </a:lnTo>
                  <a:lnTo>
                    <a:pt x="0" y="709"/>
                  </a:lnTo>
                  <a:lnTo>
                    <a:pt x="0" y="744"/>
                  </a:lnTo>
                  <a:lnTo>
                    <a:pt x="60" y="744"/>
                  </a:lnTo>
                  <a:lnTo>
                    <a:pt x="94" y="735"/>
                  </a:lnTo>
                  <a:lnTo>
                    <a:pt x="163" y="735"/>
                  </a:lnTo>
                  <a:lnTo>
                    <a:pt x="206" y="744"/>
                  </a:lnTo>
                  <a:lnTo>
                    <a:pt x="249" y="744"/>
                  </a:lnTo>
                  <a:lnTo>
                    <a:pt x="249" y="709"/>
                  </a:lnTo>
                  <a:lnTo>
                    <a:pt x="214" y="709"/>
                  </a:lnTo>
                  <a:lnTo>
                    <a:pt x="189" y="700"/>
                  </a:lnTo>
                  <a:lnTo>
                    <a:pt x="171" y="692"/>
                  </a:lnTo>
                  <a:lnTo>
                    <a:pt x="163" y="683"/>
                  </a:lnTo>
                  <a:lnTo>
                    <a:pt x="163" y="455"/>
                  </a:lnTo>
                  <a:lnTo>
                    <a:pt x="163" y="4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90" name="Freeform 26"/>
            <p:cNvSpPr>
              <a:spLocks noEditPoints="1"/>
            </p:cNvSpPr>
            <p:nvPr/>
          </p:nvSpPr>
          <p:spPr bwMode="auto">
            <a:xfrm>
              <a:off x="14999" y="1467"/>
              <a:ext cx="239" cy="779"/>
            </a:xfrm>
            <a:custGeom>
              <a:avLst/>
              <a:gdLst/>
              <a:ahLst/>
              <a:cxnLst>
                <a:cxn ang="0">
                  <a:pos x="162" y="262"/>
                </a:cxn>
                <a:cxn ang="0">
                  <a:pos x="0" y="280"/>
                </a:cxn>
                <a:cxn ang="0">
                  <a:pos x="0" y="315"/>
                </a:cxn>
                <a:cxn ang="0">
                  <a:pos x="59" y="315"/>
                </a:cxn>
                <a:cxn ang="0">
                  <a:pos x="68" y="323"/>
                </a:cxn>
                <a:cxn ang="0">
                  <a:pos x="85" y="332"/>
                </a:cxn>
                <a:cxn ang="0">
                  <a:pos x="85" y="717"/>
                </a:cxn>
                <a:cxn ang="0">
                  <a:pos x="77" y="735"/>
                </a:cxn>
                <a:cxn ang="0">
                  <a:pos x="59" y="744"/>
                </a:cxn>
                <a:cxn ang="0">
                  <a:pos x="0" y="744"/>
                </a:cxn>
                <a:cxn ang="0">
                  <a:pos x="0" y="779"/>
                </a:cxn>
                <a:cxn ang="0">
                  <a:pos x="239" y="779"/>
                </a:cxn>
                <a:cxn ang="0">
                  <a:pos x="239" y="744"/>
                </a:cxn>
                <a:cxn ang="0">
                  <a:pos x="188" y="744"/>
                </a:cxn>
                <a:cxn ang="0">
                  <a:pos x="171" y="735"/>
                </a:cxn>
                <a:cxn ang="0">
                  <a:pos x="162" y="726"/>
                </a:cxn>
                <a:cxn ang="0">
                  <a:pos x="162" y="691"/>
                </a:cxn>
                <a:cxn ang="0">
                  <a:pos x="162" y="262"/>
                </a:cxn>
                <a:cxn ang="0">
                  <a:pos x="162" y="61"/>
                </a:cxn>
                <a:cxn ang="0">
                  <a:pos x="162" y="35"/>
                </a:cxn>
                <a:cxn ang="0">
                  <a:pos x="145" y="17"/>
                </a:cxn>
                <a:cxn ang="0">
                  <a:pos x="128" y="8"/>
                </a:cxn>
                <a:cxn ang="0">
                  <a:pos x="102" y="0"/>
                </a:cxn>
                <a:cxn ang="0">
                  <a:pos x="77" y="8"/>
                </a:cxn>
                <a:cxn ang="0">
                  <a:pos x="59" y="17"/>
                </a:cxn>
                <a:cxn ang="0">
                  <a:pos x="51" y="43"/>
                </a:cxn>
                <a:cxn ang="0">
                  <a:pos x="42" y="61"/>
                </a:cxn>
                <a:cxn ang="0">
                  <a:pos x="51" y="87"/>
                </a:cxn>
                <a:cxn ang="0">
                  <a:pos x="59" y="105"/>
                </a:cxn>
                <a:cxn ang="0">
                  <a:pos x="85" y="122"/>
                </a:cxn>
                <a:cxn ang="0">
                  <a:pos x="128" y="122"/>
                </a:cxn>
                <a:cxn ang="0">
                  <a:pos x="162" y="87"/>
                </a:cxn>
                <a:cxn ang="0">
                  <a:pos x="162" y="61"/>
                </a:cxn>
              </a:cxnLst>
              <a:rect l="0" t="0" r="r" b="b"/>
              <a:pathLst>
                <a:path w="239" h="779">
                  <a:moveTo>
                    <a:pt x="162" y="262"/>
                  </a:moveTo>
                  <a:lnTo>
                    <a:pt x="0" y="280"/>
                  </a:lnTo>
                  <a:lnTo>
                    <a:pt x="0" y="315"/>
                  </a:lnTo>
                  <a:lnTo>
                    <a:pt x="59" y="315"/>
                  </a:lnTo>
                  <a:lnTo>
                    <a:pt x="68" y="323"/>
                  </a:lnTo>
                  <a:lnTo>
                    <a:pt x="85" y="332"/>
                  </a:lnTo>
                  <a:lnTo>
                    <a:pt x="85" y="717"/>
                  </a:lnTo>
                  <a:lnTo>
                    <a:pt x="77" y="735"/>
                  </a:lnTo>
                  <a:lnTo>
                    <a:pt x="59" y="744"/>
                  </a:lnTo>
                  <a:lnTo>
                    <a:pt x="0" y="744"/>
                  </a:lnTo>
                  <a:lnTo>
                    <a:pt x="0" y="779"/>
                  </a:lnTo>
                  <a:lnTo>
                    <a:pt x="239" y="779"/>
                  </a:lnTo>
                  <a:lnTo>
                    <a:pt x="239" y="744"/>
                  </a:lnTo>
                  <a:lnTo>
                    <a:pt x="188" y="744"/>
                  </a:lnTo>
                  <a:lnTo>
                    <a:pt x="171" y="735"/>
                  </a:lnTo>
                  <a:lnTo>
                    <a:pt x="162" y="726"/>
                  </a:lnTo>
                  <a:lnTo>
                    <a:pt x="162" y="691"/>
                  </a:lnTo>
                  <a:lnTo>
                    <a:pt x="162" y="262"/>
                  </a:lnTo>
                  <a:close/>
                  <a:moveTo>
                    <a:pt x="162" y="61"/>
                  </a:moveTo>
                  <a:lnTo>
                    <a:pt x="162" y="35"/>
                  </a:lnTo>
                  <a:lnTo>
                    <a:pt x="145" y="17"/>
                  </a:lnTo>
                  <a:lnTo>
                    <a:pt x="128" y="8"/>
                  </a:lnTo>
                  <a:lnTo>
                    <a:pt x="102" y="0"/>
                  </a:lnTo>
                  <a:lnTo>
                    <a:pt x="77" y="8"/>
                  </a:lnTo>
                  <a:lnTo>
                    <a:pt x="59" y="17"/>
                  </a:lnTo>
                  <a:lnTo>
                    <a:pt x="51" y="43"/>
                  </a:lnTo>
                  <a:lnTo>
                    <a:pt x="42" y="61"/>
                  </a:lnTo>
                  <a:lnTo>
                    <a:pt x="51" y="87"/>
                  </a:lnTo>
                  <a:lnTo>
                    <a:pt x="59" y="105"/>
                  </a:lnTo>
                  <a:lnTo>
                    <a:pt x="85" y="122"/>
                  </a:lnTo>
                  <a:lnTo>
                    <a:pt x="128" y="122"/>
                  </a:lnTo>
                  <a:lnTo>
                    <a:pt x="162" y="87"/>
                  </a:lnTo>
                  <a:lnTo>
                    <a:pt x="162" y="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91" name="Freeform 27"/>
            <p:cNvSpPr>
              <a:spLocks/>
            </p:cNvSpPr>
            <p:nvPr/>
          </p:nvSpPr>
          <p:spPr bwMode="auto">
            <a:xfrm>
              <a:off x="15315" y="1432"/>
              <a:ext cx="368" cy="814"/>
            </a:xfrm>
            <a:custGeom>
              <a:avLst/>
              <a:gdLst/>
              <a:ahLst/>
              <a:cxnLst>
                <a:cxn ang="0">
                  <a:pos x="163" y="350"/>
                </a:cxn>
                <a:cxn ang="0">
                  <a:pos x="291" y="350"/>
                </a:cxn>
                <a:cxn ang="0">
                  <a:pos x="291" y="315"/>
                </a:cxn>
                <a:cxn ang="0">
                  <a:pos x="163" y="315"/>
                </a:cxn>
                <a:cxn ang="0">
                  <a:pos x="163" y="175"/>
                </a:cxn>
                <a:cxn ang="0">
                  <a:pos x="180" y="87"/>
                </a:cxn>
                <a:cxn ang="0">
                  <a:pos x="214" y="43"/>
                </a:cxn>
                <a:cxn ang="0">
                  <a:pos x="265" y="17"/>
                </a:cxn>
                <a:cxn ang="0">
                  <a:pos x="274" y="17"/>
                </a:cxn>
                <a:cxn ang="0">
                  <a:pos x="282" y="26"/>
                </a:cxn>
                <a:cxn ang="0">
                  <a:pos x="300" y="26"/>
                </a:cxn>
                <a:cxn ang="0">
                  <a:pos x="291" y="35"/>
                </a:cxn>
                <a:cxn ang="0">
                  <a:pos x="274" y="43"/>
                </a:cxn>
                <a:cxn ang="0">
                  <a:pos x="274" y="61"/>
                </a:cxn>
                <a:cxn ang="0">
                  <a:pos x="265" y="78"/>
                </a:cxn>
                <a:cxn ang="0">
                  <a:pos x="265" y="96"/>
                </a:cxn>
                <a:cxn ang="0">
                  <a:pos x="291" y="122"/>
                </a:cxn>
                <a:cxn ang="0">
                  <a:pos x="317" y="131"/>
                </a:cxn>
                <a:cxn ang="0">
                  <a:pos x="351" y="113"/>
                </a:cxn>
                <a:cxn ang="0">
                  <a:pos x="368" y="78"/>
                </a:cxn>
                <a:cxn ang="0">
                  <a:pos x="351" y="26"/>
                </a:cxn>
                <a:cxn ang="0">
                  <a:pos x="325" y="8"/>
                </a:cxn>
                <a:cxn ang="0">
                  <a:pos x="300" y="0"/>
                </a:cxn>
                <a:cxn ang="0">
                  <a:pos x="265" y="0"/>
                </a:cxn>
                <a:cxn ang="0">
                  <a:pos x="205" y="8"/>
                </a:cxn>
                <a:cxn ang="0">
                  <a:pos x="146" y="43"/>
                </a:cxn>
                <a:cxn ang="0">
                  <a:pos x="103" y="96"/>
                </a:cxn>
                <a:cxn ang="0">
                  <a:pos x="86" y="183"/>
                </a:cxn>
                <a:cxn ang="0">
                  <a:pos x="86" y="315"/>
                </a:cxn>
                <a:cxn ang="0">
                  <a:pos x="0" y="315"/>
                </a:cxn>
                <a:cxn ang="0">
                  <a:pos x="0" y="350"/>
                </a:cxn>
                <a:cxn ang="0">
                  <a:pos x="86" y="350"/>
                </a:cxn>
                <a:cxn ang="0">
                  <a:pos x="86" y="752"/>
                </a:cxn>
                <a:cxn ang="0">
                  <a:pos x="77" y="770"/>
                </a:cxn>
                <a:cxn ang="0">
                  <a:pos x="60" y="779"/>
                </a:cxn>
                <a:cxn ang="0">
                  <a:pos x="0" y="779"/>
                </a:cxn>
                <a:cxn ang="0">
                  <a:pos x="0" y="814"/>
                </a:cxn>
                <a:cxn ang="0">
                  <a:pos x="274" y="814"/>
                </a:cxn>
                <a:cxn ang="0">
                  <a:pos x="274" y="779"/>
                </a:cxn>
                <a:cxn ang="0">
                  <a:pos x="214" y="779"/>
                </a:cxn>
                <a:cxn ang="0">
                  <a:pos x="188" y="770"/>
                </a:cxn>
                <a:cxn ang="0">
                  <a:pos x="171" y="770"/>
                </a:cxn>
                <a:cxn ang="0">
                  <a:pos x="163" y="752"/>
                </a:cxn>
                <a:cxn ang="0">
                  <a:pos x="163" y="726"/>
                </a:cxn>
                <a:cxn ang="0">
                  <a:pos x="163" y="350"/>
                </a:cxn>
              </a:cxnLst>
              <a:rect l="0" t="0" r="r" b="b"/>
              <a:pathLst>
                <a:path w="368" h="814">
                  <a:moveTo>
                    <a:pt x="163" y="350"/>
                  </a:moveTo>
                  <a:lnTo>
                    <a:pt x="291" y="350"/>
                  </a:lnTo>
                  <a:lnTo>
                    <a:pt x="291" y="315"/>
                  </a:lnTo>
                  <a:lnTo>
                    <a:pt x="163" y="315"/>
                  </a:lnTo>
                  <a:lnTo>
                    <a:pt x="163" y="175"/>
                  </a:lnTo>
                  <a:lnTo>
                    <a:pt x="180" y="87"/>
                  </a:lnTo>
                  <a:lnTo>
                    <a:pt x="214" y="43"/>
                  </a:lnTo>
                  <a:lnTo>
                    <a:pt x="265" y="17"/>
                  </a:lnTo>
                  <a:lnTo>
                    <a:pt x="274" y="17"/>
                  </a:lnTo>
                  <a:lnTo>
                    <a:pt x="282" y="26"/>
                  </a:lnTo>
                  <a:lnTo>
                    <a:pt x="300" y="26"/>
                  </a:lnTo>
                  <a:lnTo>
                    <a:pt x="291" y="35"/>
                  </a:lnTo>
                  <a:lnTo>
                    <a:pt x="274" y="43"/>
                  </a:lnTo>
                  <a:lnTo>
                    <a:pt x="274" y="61"/>
                  </a:lnTo>
                  <a:lnTo>
                    <a:pt x="265" y="78"/>
                  </a:lnTo>
                  <a:lnTo>
                    <a:pt x="265" y="96"/>
                  </a:lnTo>
                  <a:lnTo>
                    <a:pt x="291" y="122"/>
                  </a:lnTo>
                  <a:lnTo>
                    <a:pt x="317" y="131"/>
                  </a:lnTo>
                  <a:lnTo>
                    <a:pt x="351" y="113"/>
                  </a:lnTo>
                  <a:lnTo>
                    <a:pt x="368" y="78"/>
                  </a:lnTo>
                  <a:lnTo>
                    <a:pt x="351" y="26"/>
                  </a:lnTo>
                  <a:lnTo>
                    <a:pt x="325" y="8"/>
                  </a:lnTo>
                  <a:lnTo>
                    <a:pt x="300" y="0"/>
                  </a:lnTo>
                  <a:lnTo>
                    <a:pt x="265" y="0"/>
                  </a:lnTo>
                  <a:lnTo>
                    <a:pt x="205" y="8"/>
                  </a:lnTo>
                  <a:lnTo>
                    <a:pt x="146" y="43"/>
                  </a:lnTo>
                  <a:lnTo>
                    <a:pt x="103" y="96"/>
                  </a:lnTo>
                  <a:lnTo>
                    <a:pt x="86" y="183"/>
                  </a:lnTo>
                  <a:lnTo>
                    <a:pt x="86" y="315"/>
                  </a:lnTo>
                  <a:lnTo>
                    <a:pt x="0" y="315"/>
                  </a:lnTo>
                  <a:lnTo>
                    <a:pt x="0" y="350"/>
                  </a:lnTo>
                  <a:lnTo>
                    <a:pt x="86" y="350"/>
                  </a:lnTo>
                  <a:lnTo>
                    <a:pt x="86" y="752"/>
                  </a:lnTo>
                  <a:lnTo>
                    <a:pt x="77" y="770"/>
                  </a:lnTo>
                  <a:lnTo>
                    <a:pt x="60" y="779"/>
                  </a:lnTo>
                  <a:lnTo>
                    <a:pt x="0" y="779"/>
                  </a:lnTo>
                  <a:lnTo>
                    <a:pt x="0" y="814"/>
                  </a:lnTo>
                  <a:lnTo>
                    <a:pt x="274" y="814"/>
                  </a:lnTo>
                  <a:lnTo>
                    <a:pt x="274" y="779"/>
                  </a:lnTo>
                  <a:lnTo>
                    <a:pt x="214" y="779"/>
                  </a:lnTo>
                  <a:lnTo>
                    <a:pt x="188" y="770"/>
                  </a:lnTo>
                  <a:lnTo>
                    <a:pt x="171" y="770"/>
                  </a:lnTo>
                  <a:lnTo>
                    <a:pt x="163" y="752"/>
                  </a:lnTo>
                  <a:lnTo>
                    <a:pt x="163" y="726"/>
                  </a:lnTo>
                  <a:lnTo>
                    <a:pt x="163" y="3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92" name="Freeform 28"/>
            <p:cNvSpPr>
              <a:spLocks/>
            </p:cNvSpPr>
            <p:nvPr/>
          </p:nvSpPr>
          <p:spPr bwMode="auto">
            <a:xfrm>
              <a:off x="15640" y="1747"/>
              <a:ext cx="556" cy="735"/>
            </a:xfrm>
            <a:custGeom>
              <a:avLst/>
              <a:gdLst/>
              <a:ahLst/>
              <a:cxnLst>
                <a:cxn ang="0">
                  <a:pos x="454" y="105"/>
                </a:cxn>
                <a:cxn ang="0">
                  <a:pos x="488" y="52"/>
                </a:cxn>
                <a:cxn ang="0">
                  <a:pos x="514" y="43"/>
                </a:cxn>
                <a:cxn ang="0">
                  <a:pos x="531" y="35"/>
                </a:cxn>
                <a:cxn ang="0">
                  <a:pos x="556" y="35"/>
                </a:cxn>
                <a:cxn ang="0">
                  <a:pos x="556" y="0"/>
                </a:cxn>
                <a:cxn ang="0">
                  <a:pos x="377" y="0"/>
                </a:cxn>
                <a:cxn ang="0">
                  <a:pos x="377" y="35"/>
                </a:cxn>
                <a:cxn ang="0">
                  <a:pos x="402" y="35"/>
                </a:cxn>
                <a:cxn ang="0">
                  <a:pos x="411" y="52"/>
                </a:cxn>
                <a:cxn ang="0">
                  <a:pos x="428" y="61"/>
                </a:cxn>
                <a:cxn ang="0">
                  <a:pos x="428" y="105"/>
                </a:cxn>
                <a:cxn ang="0">
                  <a:pos x="420" y="113"/>
                </a:cxn>
                <a:cxn ang="0">
                  <a:pos x="308" y="394"/>
                </a:cxn>
                <a:cxn ang="0">
                  <a:pos x="180" y="87"/>
                </a:cxn>
                <a:cxn ang="0">
                  <a:pos x="171" y="70"/>
                </a:cxn>
                <a:cxn ang="0">
                  <a:pos x="171" y="61"/>
                </a:cxn>
                <a:cxn ang="0">
                  <a:pos x="189" y="43"/>
                </a:cxn>
                <a:cxn ang="0">
                  <a:pos x="206" y="35"/>
                </a:cxn>
                <a:cxn ang="0">
                  <a:pos x="240" y="35"/>
                </a:cxn>
                <a:cxn ang="0">
                  <a:pos x="240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35" y="35"/>
                </a:cxn>
                <a:cxn ang="0">
                  <a:pos x="86" y="52"/>
                </a:cxn>
                <a:cxn ang="0">
                  <a:pos x="94" y="78"/>
                </a:cxn>
                <a:cxn ang="0">
                  <a:pos x="266" y="499"/>
                </a:cxn>
                <a:cxn ang="0">
                  <a:pos x="240" y="551"/>
                </a:cxn>
                <a:cxn ang="0">
                  <a:pos x="240" y="569"/>
                </a:cxn>
                <a:cxn ang="0">
                  <a:pos x="214" y="621"/>
                </a:cxn>
                <a:cxn ang="0">
                  <a:pos x="189" y="665"/>
                </a:cxn>
                <a:cxn ang="0">
                  <a:pos x="154" y="700"/>
                </a:cxn>
                <a:cxn ang="0">
                  <a:pos x="112" y="709"/>
                </a:cxn>
                <a:cxn ang="0">
                  <a:pos x="77" y="709"/>
                </a:cxn>
                <a:cxn ang="0">
                  <a:pos x="52" y="691"/>
                </a:cxn>
                <a:cxn ang="0">
                  <a:pos x="86" y="674"/>
                </a:cxn>
                <a:cxn ang="0">
                  <a:pos x="94" y="665"/>
                </a:cxn>
                <a:cxn ang="0">
                  <a:pos x="94" y="621"/>
                </a:cxn>
                <a:cxn ang="0">
                  <a:pos x="86" y="604"/>
                </a:cxn>
                <a:cxn ang="0">
                  <a:pos x="69" y="595"/>
                </a:cxn>
                <a:cxn ang="0">
                  <a:pos x="35" y="595"/>
                </a:cxn>
                <a:cxn ang="0">
                  <a:pos x="17" y="604"/>
                </a:cxn>
                <a:cxn ang="0">
                  <a:pos x="0" y="639"/>
                </a:cxn>
                <a:cxn ang="0">
                  <a:pos x="9" y="674"/>
                </a:cxn>
                <a:cxn ang="0">
                  <a:pos x="26" y="700"/>
                </a:cxn>
                <a:cxn ang="0">
                  <a:pos x="43" y="717"/>
                </a:cxn>
                <a:cxn ang="0">
                  <a:pos x="77" y="735"/>
                </a:cxn>
                <a:cxn ang="0">
                  <a:pos x="112" y="735"/>
                </a:cxn>
                <a:cxn ang="0">
                  <a:pos x="171" y="717"/>
                </a:cxn>
                <a:cxn ang="0">
                  <a:pos x="223" y="665"/>
                </a:cxn>
                <a:cxn ang="0">
                  <a:pos x="257" y="604"/>
                </a:cxn>
                <a:cxn ang="0">
                  <a:pos x="454" y="105"/>
                </a:cxn>
              </a:cxnLst>
              <a:rect l="0" t="0" r="r" b="b"/>
              <a:pathLst>
                <a:path w="556" h="735">
                  <a:moveTo>
                    <a:pt x="454" y="105"/>
                  </a:moveTo>
                  <a:lnTo>
                    <a:pt x="488" y="52"/>
                  </a:lnTo>
                  <a:lnTo>
                    <a:pt x="514" y="43"/>
                  </a:lnTo>
                  <a:lnTo>
                    <a:pt x="531" y="35"/>
                  </a:lnTo>
                  <a:lnTo>
                    <a:pt x="556" y="35"/>
                  </a:lnTo>
                  <a:lnTo>
                    <a:pt x="556" y="0"/>
                  </a:lnTo>
                  <a:lnTo>
                    <a:pt x="377" y="0"/>
                  </a:lnTo>
                  <a:lnTo>
                    <a:pt x="377" y="35"/>
                  </a:lnTo>
                  <a:lnTo>
                    <a:pt x="402" y="35"/>
                  </a:lnTo>
                  <a:lnTo>
                    <a:pt x="411" y="52"/>
                  </a:lnTo>
                  <a:lnTo>
                    <a:pt x="428" y="61"/>
                  </a:lnTo>
                  <a:lnTo>
                    <a:pt x="428" y="105"/>
                  </a:lnTo>
                  <a:lnTo>
                    <a:pt x="420" y="113"/>
                  </a:lnTo>
                  <a:lnTo>
                    <a:pt x="308" y="394"/>
                  </a:lnTo>
                  <a:lnTo>
                    <a:pt x="180" y="87"/>
                  </a:lnTo>
                  <a:lnTo>
                    <a:pt x="171" y="70"/>
                  </a:lnTo>
                  <a:lnTo>
                    <a:pt x="171" y="61"/>
                  </a:lnTo>
                  <a:lnTo>
                    <a:pt x="189" y="43"/>
                  </a:lnTo>
                  <a:lnTo>
                    <a:pt x="206" y="35"/>
                  </a:lnTo>
                  <a:lnTo>
                    <a:pt x="240" y="35"/>
                  </a:lnTo>
                  <a:lnTo>
                    <a:pt x="240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35" y="35"/>
                  </a:lnTo>
                  <a:lnTo>
                    <a:pt x="86" y="52"/>
                  </a:lnTo>
                  <a:lnTo>
                    <a:pt x="94" y="78"/>
                  </a:lnTo>
                  <a:lnTo>
                    <a:pt x="266" y="499"/>
                  </a:lnTo>
                  <a:lnTo>
                    <a:pt x="240" y="551"/>
                  </a:lnTo>
                  <a:lnTo>
                    <a:pt x="240" y="569"/>
                  </a:lnTo>
                  <a:lnTo>
                    <a:pt x="214" y="621"/>
                  </a:lnTo>
                  <a:lnTo>
                    <a:pt x="189" y="665"/>
                  </a:lnTo>
                  <a:lnTo>
                    <a:pt x="154" y="700"/>
                  </a:lnTo>
                  <a:lnTo>
                    <a:pt x="112" y="709"/>
                  </a:lnTo>
                  <a:lnTo>
                    <a:pt x="77" y="709"/>
                  </a:lnTo>
                  <a:lnTo>
                    <a:pt x="52" y="691"/>
                  </a:lnTo>
                  <a:lnTo>
                    <a:pt x="86" y="674"/>
                  </a:lnTo>
                  <a:lnTo>
                    <a:pt x="94" y="665"/>
                  </a:lnTo>
                  <a:lnTo>
                    <a:pt x="94" y="621"/>
                  </a:lnTo>
                  <a:lnTo>
                    <a:pt x="86" y="604"/>
                  </a:lnTo>
                  <a:lnTo>
                    <a:pt x="69" y="595"/>
                  </a:lnTo>
                  <a:lnTo>
                    <a:pt x="35" y="595"/>
                  </a:lnTo>
                  <a:lnTo>
                    <a:pt x="17" y="604"/>
                  </a:lnTo>
                  <a:lnTo>
                    <a:pt x="0" y="639"/>
                  </a:lnTo>
                  <a:lnTo>
                    <a:pt x="9" y="674"/>
                  </a:lnTo>
                  <a:lnTo>
                    <a:pt x="26" y="700"/>
                  </a:lnTo>
                  <a:lnTo>
                    <a:pt x="43" y="717"/>
                  </a:lnTo>
                  <a:lnTo>
                    <a:pt x="77" y="735"/>
                  </a:lnTo>
                  <a:lnTo>
                    <a:pt x="112" y="735"/>
                  </a:lnTo>
                  <a:lnTo>
                    <a:pt x="171" y="717"/>
                  </a:lnTo>
                  <a:lnTo>
                    <a:pt x="223" y="665"/>
                  </a:lnTo>
                  <a:lnTo>
                    <a:pt x="257" y="604"/>
                  </a:lnTo>
                  <a:lnTo>
                    <a:pt x="454" y="1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93" name="Freeform 29"/>
            <p:cNvSpPr>
              <a:spLocks/>
            </p:cNvSpPr>
            <p:nvPr/>
          </p:nvSpPr>
          <p:spPr bwMode="auto">
            <a:xfrm>
              <a:off x="16624" y="1528"/>
              <a:ext cx="351" cy="726"/>
            </a:xfrm>
            <a:custGeom>
              <a:avLst/>
              <a:gdLst/>
              <a:ahLst/>
              <a:cxnLst>
                <a:cxn ang="0">
                  <a:pos x="171" y="254"/>
                </a:cxn>
                <a:cxn ang="0">
                  <a:pos x="334" y="254"/>
                </a:cxn>
                <a:cxn ang="0">
                  <a:pos x="334" y="219"/>
                </a:cxn>
                <a:cxn ang="0">
                  <a:pos x="171" y="219"/>
                </a:cxn>
                <a:cxn ang="0">
                  <a:pos x="171" y="0"/>
                </a:cxn>
                <a:cxn ang="0">
                  <a:pos x="146" y="0"/>
                </a:cxn>
                <a:cxn ang="0">
                  <a:pos x="137" y="61"/>
                </a:cxn>
                <a:cxn ang="0">
                  <a:pos x="120" y="122"/>
                </a:cxn>
                <a:cxn ang="0">
                  <a:pos x="94" y="175"/>
                </a:cxn>
                <a:cxn ang="0">
                  <a:pos x="52" y="210"/>
                </a:cxn>
                <a:cxn ang="0">
                  <a:pos x="0" y="227"/>
                </a:cxn>
                <a:cxn ang="0">
                  <a:pos x="0" y="254"/>
                </a:cxn>
                <a:cxn ang="0">
                  <a:pos x="94" y="254"/>
                </a:cxn>
                <a:cxn ang="0">
                  <a:pos x="94" y="578"/>
                </a:cxn>
                <a:cxn ang="0">
                  <a:pos x="103" y="648"/>
                </a:cxn>
                <a:cxn ang="0">
                  <a:pos x="129" y="691"/>
                </a:cxn>
                <a:cxn ang="0">
                  <a:pos x="171" y="718"/>
                </a:cxn>
                <a:cxn ang="0">
                  <a:pos x="206" y="726"/>
                </a:cxn>
                <a:cxn ang="0">
                  <a:pos x="240" y="726"/>
                </a:cxn>
                <a:cxn ang="0">
                  <a:pos x="291" y="718"/>
                </a:cxn>
                <a:cxn ang="0">
                  <a:pos x="325" y="683"/>
                </a:cxn>
                <a:cxn ang="0">
                  <a:pos x="343" y="630"/>
                </a:cxn>
                <a:cxn ang="0">
                  <a:pos x="351" y="578"/>
                </a:cxn>
                <a:cxn ang="0">
                  <a:pos x="351" y="508"/>
                </a:cxn>
                <a:cxn ang="0">
                  <a:pos x="325" y="508"/>
                </a:cxn>
                <a:cxn ang="0">
                  <a:pos x="325" y="613"/>
                </a:cxn>
                <a:cxn ang="0">
                  <a:pos x="317" y="639"/>
                </a:cxn>
                <a:cxn ang="0">
                  <a:pos x="300" y="665"/>
                </a:cxn>
                <a:cxn ang="0">
                  <a:pos x="266" y="700"/>
                </a:cxn>
                <a:cxn ang="0">
                  <a:pos x="223" y="700"/>
                </a:cxn>
                <a:cxn ang="0">
                  <a:pos x="189" y="665"/>
                </a:cxn>
                <a:cxn ang="0">
                  <a:pos x="180" y="648"/>
                </a:cxn>
                <a:cxn ang="0">
                  <a:pos x="171" y="621"/>
                </a:cxn>
                <a:cxn ang="0">
                  <a:pos x="171" y="578"/>
                </a:cxn>
                <a:cxn ang="0">
                  <a:pos x="171" y="254"/>
                </a:cxn>
              </a:cxnLst>
              <a:rect l="0" t="0" r="r" b="b"/>
              <a:pathLst>
                <a:path w="351" h="726">
                  <a:moveTo>
                    <a:pt x="171" y="254"/>
                  </a:moveTo>
                  <a:lnTo>
                    <a:pt x="334" y="254"/>
                  </a:lnTo>
                  <a:lnTo>
                    <a:pt x="334" y="219"/>
                  </a:lnTo>
                  <a:lnTo>
                    <a:pt x="171" y="219"/>
                  </a:lnTo>
                  <a:lnTo>
                    <a:pt x="171" y="0"/>
                  </a:lnTo>
                  <a:lnTo>
                    <a:pt x="146" y="0"/>
                  </a:lnTo>
                  <a:lnTo>
                    <a:pt x="137" y="61"/>
                  </a:lnTo>
                  <a:lnTo>
                    <a:pt x="120" y="122"/>
                  </a:lnTo>
                  <a:lnTo>
                    <a:pt x="94" y="175"/>
                  </a:lnTo>
                  <a:lnTo>
                    <a:pt x="52" y="210"/>
                  </a:lnTo>
                  <a:lnTo>
                    <a:pt x="0" y="227"/>
                  </a:lnTo>
                  <a:lnTo>
                    <a:pt x="0" y="254"/>
                  </a:lnTo>
                  <a:lnTo>
                    <a:pt x="94" y="254"/>
                  </a:lnTo>
                  <a:lnTo>
                    <a:pt x="94" y="578"/>
                  </a:lnTo>
                  <a:lnTo>
                    <a:pt x="103" y="648"/>
                  </a:lnTo>
                  <a:lnTo>
                    <a:pt x="129" y="691"/>
                  </a:lnTo>
                  <a:lnTo>
                    <a:pt x="171" y="718"/>
                  </a:lnTo>
                  <a:lnTo>
                    <a:pt x="206" y="726"/>
                  </a:lnTo>
                  <a:lnTo>
                    <a:pt x="240" y="726"/>
                  </a:lnTo>
                  <a:lnTo>
                    <a:pt x="291" y="718"/>
                  </a:lnTo>
                  <a:lnTo>
                    <a:pt x="325" y="683"/>
                  </a:lnTo>
                  <a:lnTo>
                    <a:pt x="343" y="630"/>
                  </a:lnTo>
                  <a:lnTo>
                    <a:pt x="351" y="578"/>
                  </a:lnTo>
                  <a:lnTo>
                    <a:pt x="351" y="508"/>
                  </a:lnTo>
                  <a:lnTo>
                    <a:pt x="325" y="508"/>
                  </a:lnTo>
                  <a:lnTo>
                    <a:pt x="325" y="613"/>
                  </a:lnTo>
                  <a:lnTo>
                    <a:pt x="317" y="639"/>
                  </a:lnTo>
                  <a:lnTo>
                    <a:pt x="300" y="665"/>
                  </a:lnTo>
                  <a:lnTo>
                    <a:pt x="266" y="700"/>
                  </a:lnTo>
                  <a:lnTo>
                    <a:pt x="223" y="700"/>
                  </a:lnTo>
                  <a:lnTo>
                    <a:pt x="189" y="665"/>
                  </a:lnTo>
                  <a:lnTo>
                    <a:pt x="180" y="648"/>
                  </a:lnTo>
                  <a:lnTo>
                    <a:pt x="171" y="621"/>
                  </a:lnTo>
                  <a:lnTo>
                    <a:pt x="171" y="578"/>
                  </a:lnTo>
                  <a:lnTo>
                    <a:pt x="171" y="2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94" name="Freeform 30"/>
            <p:cNvSpPr>
              <a:spLocks/>
            </p:cNvSpPr>
            <p:nvPr/>
          </p:nvSpPr>
          <p:spPr bwMode="auto">
            <a:xfrm>
              <a:off x="17078" y="1440"/>
              <a:ext cx="564" cy="806"/>
            </a:xfrm>
            <a:custGeom>
              <a:avLst/>
              <a:gdLst/>
              <a:ahLst/>
              <a:cxnLst>
                <a:cxn ang="0">
                  <a:pos x="479" y="517"/>
                </a:cxn>
                <a:cxn ang="0">
                  <a:pos x="479" y="429"/>
                </a:cxn>
                <a:cxn ang="0">
                  <a:pos x="470" y="377"/>
                </a:cxn>
                <a:cxn ang="0">
                  <a:pos x="445" y="333"/>
                </a:cxn>
                <a:cxn ang="0">
                  <a:pos x="436" y="324"/>
                </a:cxn>
                <a:cxn ang="0">
                  <a:pos x="419" y="315"/>
                </a:cxn>
                <a:cxn ang="0">
                  <a:pos x="393" y="298"/>
                </a:cxn>
                <a:cxn ang="0">
                  <a:pos x="359" y="298"/>
                </a:cxn>
                <a:cxn ang="0">
                  <a:pos x="325" y="289"/>
                </a:cxn>
                <a:cxn ang="0">
                  <a:pos x="265" y="307"/>
                </a:cxn>
                <a:cxn ang="0">
                  <a:pos x="214" y="333"/>
                </a:cxn>
                <a:cxn ang="0">
                  <a:pos x="179" y="368"/>
                </a:cxn>
                <a:cxn ang="0">
                  <a:pos x="162" y="403"/>
                </a:cxn>
                <a:cxn ang="0">
                  <a:pos x="162" y="0"/>
                </a:cxn>
                <a:cxn ang="0">
                  <a:pos x="0" y="9"/>
                </a:cxn>
                <a:cxn ang="0">
                  <a:pos x="0" y="53"/>
                </a:cxn>
                <a:cxn ang="0">
                  <a:pos x="60" y="53"/>
                </a:cxn>
                <a:cxn ang="0">
                  <a:pos x="68" y="62"/>
                </a:cxn>
                <a:cxn ang="0">
                  <a:pos x="85" y="70"/>
                </a:cxn>
                <a:cxn ang="0">
                  <a:pos x="85" y="744"/>
                </a:cxn>
                <a:cxn ang="0">
                  <a:pos x="77" y="762"/>
                </a:cxn>
                <a:cxn ang="0">
                  <a:pos x="60" y="771"/>
                </a:cxn>
                <a:cxn ang="0">
                  <a:pos x="0" y="771"/>
                </a:cxn>
                <a:cxn ang="0">
                  <a:pos x="0" y="806"/>
                </a:cxn>
                <a:cxn ang="0">
                  <a:pos x="256" y="806"/>
                </a:cxn>
                <a:cxn ang="0">
                  <a:pos x="256" y="771"/>
                </a:cxn>
                <a:cxn ang="0">
                  <a:pos x="188" y="771"/>
                </a:cxn>
                <a:cxn ang="0">
                  <a:pos x="171" y="762"/>
                </a:cxn>
                <a:cxn ang="0">
                  <a:pos x="171" y="744"/>
                </a:cxn>
                <a:cxn ang="0">
                  <a:pos x="162" y="718"/>
                </a:cxn>
                <a:cxn ang="0">
                  <a:pos x="162" y="508"/>
                </a:cxn>
                <a:cxn ang="0">
                  <a:pos x="179" y="429"/>
                </a:cxn>
                <a:cxn ang="0">
                  <a:pos x="214" y="368"/>
                </a:cxn>
                <a:cxn ang="0">
                  <a:pos x="265" y="333"/>
                </a:cxn>
                <a:cxn ang="0">
                  <a:pos x="316" y="315"/>
                </a:cxn>
                <a:cxn ang="0">
                  <a:pos x="368" y="333"/>
                </a:cxn>
                <a:cxn ang="0">
                  <a:pos x="385" y="350"/>
                </a:cxn>
                <a:cxn ang="0">
                  <a:pos x="393" y="368"/>
                </a:cxn>
                <a:cxn ang="0">
                  <a:pos x="402" y="394"/>
                </a:cxn>
                <a:cxn ang="0">
                  <a:pos x="402" y="744"/>
                </a:cxn>
                <a:cxn ang="0">
                  <a:pos x="393" y="762"/>
                </a:cxn>
                <a:cxn ang="0">
                  <a:pos x="376" y="771"/>
                </a:cxn>
                <a:cxn ang="0">
                  <a:pos x="316" y="771"/>
                </a:cxn>
                <a:cxn ang="0">
                  <a:pos x="316" y="806"/>
                </a:cxn>
                <a:cxn ang="0">
                  <a:pos x="564" y="806"/>
                </a:cxn>
                <a:cxn ang="0">
                  <a:pos x="564" y="771"/>
                </a:cxn>
                <a:cxn ang="0">
                  <a:pos x="513" y="771"/>
                </a:cxn>
                <a:cxn ang="0">
                  <a:pos x="496" y="762"/>
                </a:cxn>
                <a:cxn ang="0">
                  <a:pos x="487" y="753"/>
                </a:cxn>
                <a:cxn ang="0">
                  <a:pos x="479" y="736"/>
                </a:cxn>
                <a:cxn ang="0">
                  <a:pos x="479" y="517"/>
                </a:cxn>
              </a:cxnLst>
              <a:rect l="0" t="0" r="r" b="b"/>
              <a:pathLst>
                <a:path w="564" h="806">
                  <a:moveTo>
                    <a:pt x="479" y="517"/>
                  </a:moveTo>
                  <a:lnTo>
                    <a:pt x="479" y="429"/>
                  </a:lnTo>
                  <a:lnTo>
                    <a:pt x="470" y="377"/>
                  </a:lnTo>
                  <a:lnTo>
                    <a:pt x="445" y="333"/>
                  </a:lnTo>
                  <a:lnTo>
                    <a:pt x="436" y="324"/>
                  </a:lnTo>
                  <a:lnTo>
                    <a:pt x="419" y="315"/>
                  </a:lnTo>
                  <a:lnTo>
                    <a:pt x="393" y="298"/>
                  </a:lnTo>
                  <a:lnTo>
                    <a:pt x="359" y="298"/>
                  </a:lnTo>
                  <a:lnTo>
                    <a:pt x="325" y="289"/>
                  </a:lnTo>
                  <a:lnTo>
                    <a:pt x="265" y="307"/>
                  </a:lnTo>
                  <a:lnTo>
                    <a:pt x="214" y="333"/>
                  </a:lnTo>
                  <a:lnTo>
                    <a:pt x="179" y="368"/>
                  </a:lnTo>
                  <a:lnTo>
                    <a:pt x="162" y="403"/>
                  </a:lnTo>
                  <a:lnTo>
                    <a:pt x="162" y="0"/>
                  </a:lnTo>
                  <a:lnTo>
                    <a:pt x="0" y="9"/>
                  </a:lnTo>
                  <a:lnTo>
                    <a:pt x="0" y="53"/>
                  </a:lnTo>
                  <a:lnTo>
                    <a:pt x="60" y="53"/>
                  </a:lnTo>
                  <a:lnTo>
                    <a:pt x="68" y="62"/>
                  </a:lnTo>
                  <a:lnTo>
                    <a:pt x="85" y="70"/>
                  </a:lnTo>
                  <a:lnTo>
                    <a:pt x="85" y="744"/>
                  </a:lnTo>
                  <a:lnTo>
                    <a:pt x="77" y="762"/>
                  </a:lnTo>
                  <a:lnTo>
                    <a:pt x="60" y="771"/>
                  </a:lnTo>
                  <a:lnTo>
                    <a:pt x="0" y="771"/>
                  </a:lnTo>
                  <a:lnTo>
                    <a:pt x="0" y="806"/>
                  </a:lnTo>
                  <a:lnTo>
                    <a:pt x="256" y="806"/>
                  </a:lnTo>
                  <a:lnTo>
                    <a:pt x="256" y="771"/>
                  </a:lnTo>
                  <a:lnTo>
                    <a:pt x="188" y="771"/>
                  </a:lnTo>
                  <a:lnTo>
                    <a:pt x="171" y="762"/>
                  </a:lnTo>
                  <a:lnTo>
                    <a:pt x="171" y="744"/>
                  </a:lnTo>
                  <a:lnTo>
                    <a:pt x="162" y="718"/>
                  </a:lnTo>
                  <a:lnTo>
                    <a:pt x="162" y="508"/>
                  </a:lnTo>
                  <a:lnTo>
                    <a:pt x="179" y="429"/>
                  </a:lnTo>
                  <a:lnTo>
                    <a:pt x="214" y="368"/>
                  </a:lnTo>
                  <a:lnTo>
                    <a:pt x="265" y="333"/>
                  </a:lnTo>
                  <a:lnTo>
                    <a:pt x="316" y="315"/>
                  </a:lnTo>
                  <a:lnTo>
                    <a:pt x="368" y="333"/>
                  </a:lnTo>
                  <a:lnTo>
                    <a:pt x="385" y="350"/>
                  </a:lnTo>
                  <a:lnTo>
                    <a:pt x="393" y="368"/>
                  </a:lnTo>
                  <a:lnTo>
                    <a:pt x="402" y="394"/>
                  </a:lnTo>
                  <a:lnTo>
                    <a:pt x="402" y="744"/>
                  </a:lnTo>
                  <a:lnTo>
                    <a:pt x="393" y="762"/>
                  </a:lnTo>
                  <a:lnTo>
                    <a:pt x="376" y="771"/>
                  </a:lnTo>
                  <a:lnTo>
                    <a:pt x="316" y="771"/>
                  </a:lnTo>
                  <a:lnTo>
                    <a:pt x="316" y="806"/>
                  </a:lnTo>
                  <a:lnTo>
                    <a:pt x="564" y="806"/>
                  </a:lnTo>
                  <a:lnTo>
                    <a:pt x="564" y="771"/>
                  </a:lnTo>
                  <a:lnTo>
                    <a:pt x="513" y="771"/>
                  </a:lnTo>
                  <a:lnTo>
                    <a:pt x="496" y="762"/>
                  </a:lnTo>
                  <a:lnTo>
                    <a:pt x="487" y="753"/>
                  </a:lnTo>
                  <a:lnTo>
                    <a:pt x="479" y="736"/>
                  </a:lnTo>
                  <a:lnTo>
                    <a:pt x="479" y="5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95" name="Freeform 31"/>
            <p:cNvSpPr>
              <a:spLocks noEditPoints="1"/>
            </p:cNvSpPr>
            <p:nvPr/>
          </p:nvSpPr>
          <p:spPr bwMode="auto">
            <a:xfrm>
              <a:off x="17702" y="1729"/>
              <a:ext cx="437" cy="525"/>
            </a:xfrm>
            <a:custGeom>
              <a:avLst/>
              <a:gdLst/>
              <a:ahLst/>
              <a:cxnLst>
                <a:cxn ang="0">
                  <a:pos x="411" y="245"/>
                </a:cxn>
                <a:cxn ang="0">
                  <a:pos x="437" y="245"/>
                </a:cxn>
                <a:cxn ang="0">
                  <a:pos x="437" y="228"/>
                </a:cxn>
                <a:cxn ang="0">
                  <a:pos x="428" y="158"/>
                </a:cxn>
                <a:cxn ang="0">
                  <a:pos x="411" y="96"/>
                </a:cxn>
                <a:cxn ang="0">
                  <a:pos x="368" y="44"/>
                </a:cxn>
                <a:cxn ang="0">
                  <a:pos x="308" y="9"/>
                </a:cxn>
                <a:cxn ang="0">
                  <a:pos x="231" y="0"/>
                </a:cxn>
                <a:cxn ang="0">
                  <a:pos x="137" y="18"/>
                </a:cxn>
                <a:cxn ang="0">
                  <a:pos x="69" y="79"/>
                </a:cxn>
                <a:cxn ang="0">
                  <a:pos x="18" y="158"/>
                </a:cxn>
                <a:cxn ang="0">
                  <a:pos x="0" y="263"/>
                </a:cxn>
                <a:cxn ang="0">
                  <a:pos x="18" y="368"/>
                </a:cxn>
                <a:cxn ang="0">
                  <a:pos x="77" y="455"/>
                </a:cxn>
                <a:cxn ang="0">
                  <a:pos x="154" y="508"/>
                </a:cxn>
                <a:cxn ang="0">
                  <a:pos x="249" y="525"/>
                </a:cxn>
                <a:cxn ang="0">
                  <a:pos x="326" y="517"/>
                </a:cxn>
                <a:cxn ang="0">
                  <a:pos x="377" y="482"/>
                </a:cxn>
                <a:cxn ang="0">
                  <a:pos x="411" y="438"/>
                </a:cxn>
                <a:cxn ang="0">
                  <a:pos x="428" y="403"/>
                </a:cxn>
                <a:cxn ang="0">
                  <a:pos x="437" y="377"/>
                </a:cxn>
                <a:cxn ang="0">
                  <a:pos x="437" y="368"/>
                </a:cxn>
                <a:cxn ang="0">
                  <a:pos x="411" y="368"/>
                </a:cxn>
                <a:cxn ang="0">
                  <a:pos x="411" y="377"/>
                </a:cxn>
                <a:cxn ang="0">
                  <a:pos x="368" y="447"/>
                </a:cxn>
                <a:cxn ang="0">
                  <a:pos x="326" y="482"/>
                </a:cxn>
                <a:cxn ang="0">
                  <a:pos x="283" y="499"/>
                </a:cxn>
                <a:cxn ang="0">
                  <a:pos x="223" y="499"/>
                </a:cxn>
                <a:cxn ang="0">
                  <a:pos x="146" y="447"/>
                </a:cxn>
                <a:cxn ang="0">
                  <a:pos x="129" y="420"/>
                </a:cxn>
                <a:cxn ang="0">
                  <a:pos x="103" y="359"/>
                </a:cxn>
                <a:cxn ang="0">
                  <a:pos x="95" y="298"/>
                </a:cxn>
                <a:cxn ang="0">
                  <a:pos x="95" y="245"/>
                </a:cxn>
                <a:cxn ang="0">
                  <a:pos x="411" y="245"/>
                </a:cxn>
                <a:cxn ang="0">
                  <a:pos x="95" y="228"/>
                </a:cxn>
                <a:cxn ang="0">
                  <a:pos x="112" y="140"/>
                </a:cxn>
                <a:cxn ang="0">
                  <a:pos x="137" y="79"/>
                </a:cxn>
                <a:cxn ang="0">
                  <a:pos x="172" y="44"/>
                </a:cxn>
                <a:cxn ang="0">
                  <a:pos x="206" y="26"/>
                </a:cxn>
                <a:cxn ang="0">
                  <a:pos x="231" y="26"/>
                </a:cxn>
                <a:cxn ang="0">
                  <a:pos x="291" y="44"/>
                </a:cxn>
                <a:cxn ang="0">
                  <a:pos x="334" y="79"/>
                </a:cxn>
                <a:cxn ang="0">
                  <a:pos x="351" y="131"/>
                </a:cxn>
                <a:cxn ang="0">
                  <a:pos x="360" y="184"/>
                </a:cxn>
                <a:cxn ang="0">
                  <a:pos x="360" y="228"/>
                </a:cxn>
                <a:cxn ang="0">
                  <a:pos x="95" y="228"/>
                </a:cxn>
              </a:cxnLst>
              <a:rect l="0" t="0" r="r" b="b"/>
              <a:pathLst>
                <a:path w="437" h="525">
                  <a:moveTo>
                    <a:pt x="411" y="245"/>
                  </a:moveTo>
                  <a:lnTo>
                    <a:pt x="437" y="245"/>
                  </a:lnTo>
                  <a:lnTo>
                    <a:pt x="437" y="228"/>
                  </a:lnTo>
                  <a:lnTo>
                    <a:pt x="428" y="158"/>
                  </a:lnTo>
                  <a:lnTo>
                    <a:pt x="411" y="96"/>
                  </a:lnTo>
                  <a:lnTo>
                    <a:pt x="368" y="44"/>
                  </a:lnTo>
                  <a:lnTo>
                    <a:pt x="308" y="9"/>
                  </a:lnTo>
                  <a:lnTo>
                    <a:pt x="231" y="0"/>
                  </a:lnTo>
                  <a:lnTo>
                    <a:pt x="137" y="18"/>
                  </a:lnTo>
                  <a:lnTo>
                    <a:pt x="69" y="79"/>
                  </a:lnTo>
                  <a:lnTo>
                    <a:pt x="18" y="158"/>
                  </a:lnTo>
                  <a:lnTo>
                    <a:pt x="0" y="263"/>
                  </a:lnTo>
                  <a:lnTo>
                    <a:pt x="18" y="368"/>
                  </a:lnTo>
                  <a:lnTo>
                    <a:pt x="77" y="455"/>
                  </a:lnTo>
                  <a:lnTo>
                    <a:pt x="154" y="508"/>
                  </a:lnTo>
                  <a:lnTo>
                    <a:pt x="249" y="525"/>
                  </a:lnTo>
                  <a:lnTo>
                    <a:pt x="326" y="517"/>
                  </a:lnTo>
                  <a:lnTo>
                    <a:pt x="377" y="482"/>
                  </a:lnTo>
                  <a:lnTo>
                    <a:pt x="411" y="438"/>
                  </a:lnTo>
                  <a:lnTo>
                    <a:pt x="428" y="403"/>
                  </a:lnTo>
                  <a:lnTo>
                    <a:pt x="437" y="377"/>
                  </a:lnTo>
                  <a:lnTo>
                    <a:pt x="437" y="368"/>
                  </a:lnTo>
                  <a:lnTo>
                    <a:pt x="411" y="368"/>
                  </a:lnTo>
                  <a:lnTo>
                    <a:pt x="411" y="377"/>
                  </a:lnTo>
                  <a:lnTo>
                    <a:pt x="368" y="447"/>
                  </a:lnTo>
                  <a:lnTo>
                    <a:pt x="326" y="482"/>
                  </a:lnTo>
                  <a:lnTo>
                    <a:pt x="283" y="499"/>
                  </a:lnTo>
                  <a:lnTo>
                    <a:pt x="223" y="499"/>
                  </a:lnTo>
                  <a:lnTo>
                    <a:pt x="146" y="447"/>
                  </a:lnTo>
                  <a:lnTo>
                    <a:pt x="129" y="420"/>
                  </a:lnTo>
                  <a:lnTo>
                    <a:pt x="103" y="359"/>
                  </a:lnTo>
                  <a:lnTo>
                    <a:pt x="95" y="298"/>
                  </a:lnTo>
                  <a:lnTo>
                    <a:pt x="95" y="245"/>
                  </a:lnTo>
                  <a:lnTo>
                    <a:pt x="411" y="245"/>
                  </a:lnTo>
                  <a:close/>
                  <a:moveTo>
                    <a:pt x="95" y="228"/>
                  </a:moveTo>
                  <a:lnTo>
                    <a:pt x="112" y="140"/>
                  </a:lnTo>
                  <a:lnTo>
                    <a:pt x="137" y="79"/>
                  </a:lnTo>
                  <a:lnTo>
                    <a:pt x="172" y="44"/>
                  </a:lnTo>
                  <a:lnTo>
                    <a:pt x="206" y="26"/>
                  </a:lnTo>
                  <a:lnTo>
                    <a:pt x="231" y="26"/>
                  </a:lnTo>
                  <a:lnTo>
                    <a:pt x="291" y="44"/>
                  </a:lnTo>
                  <a:lnTo>
                    <a:pt x="334" y="79"/>
                  </a:lnTo>
                  <a:lnTo>
                    <a:pt x="351" y="131"/>
                  </a:lnTo>
                  <a:lnTo>
                    <a:pt x="360" y="184"/>
                  </a:lnTo>
                  <a:lnTo>
                    <a:pt x="360" y="228"/>
                  </a:lnTo>
                  <a:lnTo>
                    <a:pt x="95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18584" y="1432"/>
              <a:ext cx="564" cy="814"/>
            </a:xfrm>
            <a:custGeom>
              <a:avLst/>
              <a:gdLst/>
              <a:ahLst/>
              <a:cxnLst>
                <a:cxn ang="0">
                  <a:pos x="368" y="350"/>
                </a:cxn>
                <a:cxn ang="0">
                  <a:pos x="393" y="367"/>
                </a:cxn>
                <a:cxn ang="0">
                  <a:pos x="402" y="752"/>
                </a:cxn>
                <a:cxn ang="0">
                  <a:pos x="376" y="779"/>
                </a:cxn>
                <a:cxn ang="0">
                  <a:pos x="308" y="814"/>
                </a:cxn>
                <a:cxn ang="0">
                  <a:pos x="564" y="779"/>
                </a:cxn>
                <a:cxn ang="0">
                  <a:pos x="487" y="770"/>
                </a:cxn>
                <a:cxn ang="0">
                  <a:pos x="479" y="297"/>
                </a:cxn>
                <a:cxn ang="0">
                  <a:pos x="316" y="306"/>
                </a:cxn>
                <a:cxn ang="0">
                  <a:pos x="154" y="315"/>
                </a:cxn>
                <a:cxn ang="0">
                  <a:pos x="171" y="113"/>
                </a:cxn>
                <a:cxn ang="0">
                  <a:pos x="265" y="26"/>
                </a:cxn>
                <a:cxn ang="0">
                  <a:pos x="351" y="26"/>
                </a:cxn>
                <a:cxn ang="0">
                  <a:pos x="402" y="43"/>
                </a:cxn>
                <a:cxn ang="0">
                  <a:pos x="393" y="61"/>
                </a:cxn>
                <a:cxn ang="0">
                  <a:pos x="376" y="87"/>
                </a:cxn>
                <a:cxn ang="0">
                  <a:pos x="368" y="131"/>
                </a:cxn>
                <a:cxn ang="0">
                  <a:pos x="410" y="166"/>
                </a:cxn>
                <a:cxn ang="0">
                  <a:pos x="453" y="148"/>
                </a:cxn>
                <a:cxn ang="0">
                  <a:pos x="470" y="113"/>
                </a:cxn>
                <a:cxn ang="0">
                  <a:pos x="402" y="8"/>
                </a:cxn>
                <a:cxn ang="0">
                  <a:pos x="256" y="8"/>
                </a:cxn>
                <a:cxn ang="0">
                  <a:pos x="137" y="61"/>
                </a:cxn>
                <a:cxn ang="0">
                  <a:pos x="85" y="183"/>
                </a:cxn>
                <a:cxn ang="0">
                  <a:pos x="0" y="315"/>
                </a:cxn>
                <a:cxn ang="0">
                  <a:pos x="85" y="350"/>
                </a:cxn>
                <a:cxn ang="0">
                  <a:pos x="77" y="770"/>
                </a:cxn>
                <a:cxn ang="0">
                  <a:pos x="0" y="779"/>
                </a:cxn>
                <a:cxn ang="0">
                  <a:pos x="248" y="814"/>
                </a:cxn>
                <a:cxn ang="0">
                  <a:pos x="188" y="779"/>
                </a:cxn>
                <a:cxn ang="0">
                  <a:pos x="162" y="752"/>
                </a:cxn>
                <a:cxn ang="0">
                  <a:pos x="342" y="350"/>
                </a:cxn>
              </a:cxnLst>
              <a:rect l="0" t="0" r="r" b="b"/>
              <a:pathLst>
                <a:path w="564" h="814">
                  <a:moveTo>
                    <a:pt x="342" y="350"/>
                  </a:moveTo>
                  <a:lnTo>
                    <a:pt x="368" y="350"/>
                  </a:lnTo>
                  <a:lnTo>
                    <a:pt x="385" y="358"/>
                  </a:lnTo>
                  <a:lnTo>
                    <a:pt x="393" y="367"/>
                  </a:lnTo>
                  <a:lnTo>
                    <a:pt x="402" y="385"/>
                  </a:lnTo>
                  <a:lnTo>
                    <a:pt x="402" y="752"/>
                  </a:lnTo>
                  <a:lnTo>
                    <a:pt x="393" y="770"/>
                  </a:lnTo>
                  <a:lnTo>
                    <a:pt x="376" y="779"/>
                  </a:lnTo>
                  <a:lnTo>
                    <a:pt x="308" y="779"/>
                  </a:lnTo>
                  <a:lnTo>
                    <a:pt x="308" y="814"/>
                  </a:lnTo>
                  <a:lnTo>
                    <a:pt x="564" y="814"/>
                  </a:lnTo>
                  <a:lnTo>
                    <a:pt x="564" y="779"/>
                  </a:lnTo>
                  <a:lnTo>
                    <a:pt x="496" y="779"/>
                  </a:lnTo>
                  <a:lnTo>
                    <a:pt x="487" y="770"/>
                  </a:lnTo>
                  <a:lnTo>
                    <a:pt x="479" y="752"/>
                  </a:lnTo>
                  <a:lnTo>
                    <a:pt x="479" y="297"/>
                  </a:lnTo>
                  <a:lnTo>
                    <a:pt x="333" y="306"/>
                  </a:lnTo>
                  <a:lnTo>
                    <a:pt x="316" y="306"/>
                  </a:lnTo>
                  <a:lnTo>
                    <a:pt x="316" y="315"/>
                  </a:lnTo>
                  <a:lnTo>
                    <a:pt x="154" y="315"/>
                  </a:lnTo>
                  <a:lnTo>
                    <a:pt x="154" y="183"/>
                  </a:lnTo>
                  <a:lnTo>
                    <a:pt x="171" y="113"/>
                  </a:lnTo>
                  <a:lnTo>
                    <a:pt x="214" y="61"/>
                  </a:lnTo>
                  <a:lnTo>
                    <a:pt x="265" y="26"/>
                  </a:lnTo>
                  <a:lnTo>
                    <a:pt x="325" y="17"/>
                  </a:lnTo>
                  <a:lnTo>
                    <a:pt x="351" y="26"/>
                  </a:lnTo>
                  <a:lnTo>
                    <a:pt x="376" y="26"/>
                  </a:lnTo>
                  <a:lnTo>
                    <a:pt x="402" y="43"/>
                  </a:lnTo>
                  <a:lnTo>
                    <a:pt x="419" y="61"/>
                  </a:lnTo>
                  <a:lnTo>
                    <a:pt x="393" y="61"/>
                  </a:lnTo>
                  <a:lnTo>
                    <a:pt x="385" y="78"/>
                  </a:lnTo>
                  <a:lnTo>
                    <a:pt x="376" y="87"/>
                  </a:lnTo>
                  <a:lnTo>
                    <a:pt x="368" y="105"/>
                  </a:lnTo>
                  <a:lnTo>
                    <a:pt x="368" y="131"/>
                  </a:lnTo>
                  <a:lnTo>
                    <a:pt x="393" y="157"/>
                  </a:lnTo>
                  <a:lnTo>
                    <a:pt x="410" y="166"/>
                  </a:lnTo>
                  <a:lnTo>
                    <a:pt x="436" y="166"/>
                  </a:lnTo>
                  <a:lnTo>
                    <a:pt x="453" y="148"/>
                  </a:lnTo>
                  <a:lnTo>
                    <a:pt x="470" y="140"/>
                  </a:lnTo>
                  <a:lnTo>
                    <a:pt x="470" y="113"/>
                  </a:lnTo>
                  <a:lnTo>
                    <a:pt x="453" y="52"/>
                  </a:lnTo>
                  <a:lnTo>
                    <a:pt x="402" y="8"/>
                  </a:lnTo>
                  <a:lnTo>
                    <a:pt x="325" y="0"/>
                  </a:lnTo>
                  <a:lnTo>
                    <a:pt x="256" y="8"/>
                  </a:lnTo>
                  <a:lnTo>
                    <a:pt x="197" y="26"/>
                  </a:lnTo>
                  <a:lnTo>
                    <a:pt x="137" y="61"/>
                  </a:lnTo>
                  <a:lnTo>
                    <a:pt x="102" y="113"/>
                  </a:lnTo>
                  <a:lnTo>
                    <a:pt x="85" y="183"/>
                  </a:lnTo>
                  <a:lnTo>
                    <a:pt x="85" y="315"/>
                  </a:lnTo>
                  <a:lnTo>
                    <a:pt x="0" y="315"/>
                  </a:lnTo>
                  <a:lnTo>
                    <a:pt x="0" y="350"/>
                  </a:lnTo>
                  <a:lnTo>
                    <a:pt x="85" y="350"/>
                  </a:lnTo>
                  <a:lnTo>
                    <a:pt x="85" y="752"/>
                  </a:lnTo>
                  <a:lnTo>
                    <a:pt x="77" y="770"/>
                  </a:lnTo>
                  <a:lnTo>
                    <a:pt x="60" y="779"/>
                  </a:lnTo>
                  <a:lnTo>
                    <a:pt x="0" y="779"/>
                  </a:lnTo>
                  <a:lnTo>
                    <a:pt x="0" y="814"/>
                  </a:lnTo>
                  <a:lnTo>
                    <a:pt x="248" y="814"/>
                  </a:lnTo>
                  <a:lnTo>
                    <a:pt x="248" y="779"/>
                  </a:lnTo>
                  <a:lnTo>
                    <a:pt x="188" y="779"/>
                  </a:lnTo>
                  <a:lnTo>
                    <a:pt x="171" y="770"/>
                  </a:lnTo>
                  <a:lnTo>
                    <a:pt x="162" y="752"/>
                  </a:lnTo>
                  <a:lnTo>
                    <a:pt x="162" y="350"/>
                  </a:lnTo>
                  <a:lnTo>
                    <a:pt x="342" y="3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97" name="Freeform 33"/>
            <p:cNvSpPr>
              <a:spLocks/>
            </p:cNvSpPr>
            <p:nvPr/>
          </p:nvSpPr>
          <p:spPr bwMode="auto">
            <a:xfrm>
              <a:off x="19208" y="1729"/>
              <a:ext cx="385" cy="517"/>
            </a:xfrm>
            <a:custGeom>
              <a:avLst/>
              <a:gdLst/>
              <a:ahLst/>
              <a:cxnLst>
                <a:cxn ang="0">
                  <a:pos x="163" y="429"/>
                </a:cxn>
                <a:cxn ang="0">
                  <a:pos x="163" y="245"/>
                </a:cxn>
                <a:cxn ang="0">
                  <a:pos x="171" y="166"/>
                </a:cxn>
                <a:cxn ang="0">
                  <a:pos x="197" y="96"/>
                </a:cxn>
                <a:cxn ang="0">
                  <a:pos x="240" y="44"/>
                </a:cxn>
                <a:cxn ang="0">
                  <a:pos x="300" y="26"/>
                </a:cxn>
                <a:cxn ang="0">
                  <a:pos x="317" y="26"/>
                </a:cxn>
                <a:cxn ang="0">
                  <a:pos x="291" y="53"/>
                </a:cxn>
                <a:cxn ang="0">
                  <a:pos x="291" y="96"/>
                </a:cxn>
                <a:cxn ang="0">
                  <a:pos x="300" y="114"/>
                </a:cxn>
                <a:cxn ang="0">
                  <a:pos x="317" y="123"/>
                </a:cxn>
                <a:cxn ang="0">
                  <a:pos x="351" y="123"/>
                </a:cxn>
                <a:cxn ang="0">
                  <a:pos x="360" y="114"/>
                </a:cxn>
                <a:cxn ang="0">
                  <a:pos x="377" y="105"/>
                </a:cxn>
                <a:cxn ang="0">
                  <a:pos x="385" y="96"/>
                </a:cxn>
                <a:cxn ang="0">
                  <a:pos x="385" y="70"/>
                </a:cxn>
                <a:cxn ang="0">
                  <a:pos x="368" y="35"/>
                </a:cxn>
                <a:cxn ang="0">
                  <a:pos x="351" y="18"/>
                </a:cxn>
                <a:cxn ang="0">
                  <a:pos x="300" y="0"/>
                </a:cxn>
                <a:cxn ang="0">
                  <a:pos x="248" y="18"/>
                </a:cxn>
                <a:cxn ang="0">
                  <a:pos x="206" y="53"/>
                </a:cxn>
                <a:cxn ang="0">
                  <a:pos x="180" y="88"/>
                </a:cxn>
                <a:cxn ang="0">
                  <a:pos x="163" y="131"/>
                </a:cxn>
                <a:cxn ang="0">
                  <a:pos x="163" y="0"/>
                </a:cxn>
                <a:cxn ang="0">
                  <a:pos x="0" y="18"/>
                </a:cxn>
                <a:cxn ang="0">
                  <a:pos x="0" y="53"/>
                </a:cxn>
                <a:cxn ang="0">
                  <a:pos x="60" y="53"/>
                </a:cxn>
                <a:cxn ang="0">
                  <a:pos x="77" y="61"/>
                </a:cxn>
                <a:cxn ang="0">
                  <a:pos x="94" y="96"/>
                </a:cxn>
                <a:cxn ang="0">
                  <a:pos x="94" y="455"/>
                </a:cxn>
                <a:cxn ang="0">
                  <a:pos x="86" y="473"/>
                </a:cxn>
                <a:cxn ang="0">
                  <a:pos x="69" y="482"/>
                </a:cxn>
                <a:cxn ang="0">
                  <a:pos x="0" y="482"/>
                </a:cxn>
                <a:cxn ang="0">
                  <a:pos x="0" y="517"/>
                </a:cxn>
                <a:cxn ang="0">
                  <a:pos x="274" y="517"/>
                </a:cxn>
                <a:cxn ang="0">
                  <a:pos x="274" y="482"/>
                </a:cxn>
                <a:cxn ang="0">
                  <a:pos x="223" y="482"/>
                </a:cxn>
                <a:cxn ang="0">
                  <a:pos x="197" y="473"/>
                </a:cxn>
                <a:cxn ang="0">
                  <a:pos x="180" y="473"/>
                </a:cxn>
                <a:cxn ang="0">
                  <a:pos x="171" y="455"/>
                </a:cxn>
                <a:cxn ang="0">
                  <a:pos x="171" y="447"/>
                </a:cxn>
                <a:cxn ang="0">
                  <a:pos x="163" y="429"/>
                </a:cxn>
              </a:cxnLst>
              <a:rect l="0" t="0" r="r" b="b"/>
              <a:pathLst>
                <a:path w="385" h="517">
                  <a:moveTo>
                    <a:pt x="163" y="429"/>
                  </a:moveTo>
                  <a:lnTo>
                    <a:pt x="163" y="245"/>
                  </a:lnTo>
                  <a:lnTo>
                    <a:pt x="171" y="166"/>
                  </a:lnTo>
                  <a:lnTo>
                    <a:pt x="197" y="96"/>
                  </a:lnTo>
                  <a:lnTo>
                    <a:pt x="240" y="44"/>
                  </a:lnTo>
                  <a:lnTo>
                    <a:pt x="300" y="26"/>
                  </a:lnTo>
                  <a:lnTo>
                    <a:pt x="317" y="26"/>
                  </a:lnTo>
                  <a:lnTo>
                    <a:pt x="291" y="53"/>
                  </a:lnTo>
                  <a:lnTo>
                    <a:pt x="291" y="96"/>
                  </a:lnTo>
                  <a:lnTo>
                    <a:pt x="300" y="114"/>
                  </a:lnTo>
                  <a:lnTo>
                    <a:pt x="317" y="123"/>
                  </a:lnTo>
                  <a:lnTo>
                    <a:pt x="351" y="123"/>
                  </a:lnTo>
                  <a:lnTo>
                    <a:pt x="360" y="114"/>
                  </a:lnTo>
                  <a:lnTo>
                    <a:pt x="377" y="105"/>
                  </a:lnTo>
                  <a:lnTo>
                    <a:pt x="385" y="96"/>
                  </a:lnTo>
                  <a:lnTo>
                    <a:pt x="385" y="70"/>
                  </a:lnTo>
                  <a:lnTo>
                    <a:pt x="368" y="35"/>
                  </a:lnTo>
                  <a:lnTo>
                    <a:pt x="351" y="18"/>
                  </a:lnTo>
                  <a:lnTo>
                    <a:pt x="300" y="0"/>
                  </a:lnTo>
                  <a:lnTo>
                    <a:pt x="248" y="18"/>
                  </a:lnTo>
                  <a:lnTo>
                    <a:pt x="206" y="53"/>
                  </a:lnTo>
                  <a:lnTo>
                    <a:pt x="180" y="88"/>
                  </a:lnTo>
                  <a:lnTo>
                    <a:pt x="163" y="131"/>
                  </a:lnTo>
                  <a:lnTo>
                    <a:pt x="163" y="0"/>
                  </a:lnTo>
                  <a:lnTo>
                    <a:pt x="0" y="18"/>
                  </a:lnTo>
                  <a:lnTo>
                    <a:pt x="0" y="53"/>
                  </a:lnTo>
                  <a:lnTo>
                    <a:pt x="60" y="53"/>
                  </a:lnTo>
                  <a:lnTo>
                    <a:pt x="77" y="61"/>
                  </a:lnTo>
                  <a:lnTo>
                    <a:pt x="94" y="96"/>
                  </a:lnTo>
                  <a:lnTo>
                    <a:pt x="94" y="455"/>
                  </a:lnTo>
                  <a:lnTo>
                    <a:pt x="86" y="473"/>
                  </a:lnTo>
                  <a:lnTo>
                    <a:pt x="69" y="482"/>
                  </a:lnTo>
                  <a:lnTo>
                    <a:pt x="0" y="482"/>
                  </a:lnTo>
                  <a:lnTo>
                    <a:pt x="0" y="517"/>
                  </a:lnTo>
                  <a:lnTo>
                    <a:pt x="274" y="517"/>
                  </a:lnTo>
                  <a:lnTo>
                    <a:pt x="274" y="482"/>
                  </a:lnTo>
                  <a:lnTo>
                    <a:pt x="223" y="482"/>
                  </a:lnTo>
                  <a:lnTo>
                    <a:pt x="197" y="473"/>
                  </a:lnTo>
                  <a:lnTo>
                    <a:pt x="180" y="473"/>
                  </a:lnTo>
                  <a:lnTo>
                    <a:pt x="171" y="455"/>
                  </a:lnTo>
                  <a:lnTo>
                    <a:pt x="171" y="447"/>
                  </a:lnTo>
                  <a:lnTo>
                    <a:pt x="163" y="4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98" name="Freeform 34"/>
            <p:cNvSpPr>
              <a:spLocks/>
            </p:cNvSpPr>
            <p:nvPr/>
          </p:nvSpPr>
          <p:spPr bwMode="auto">
            <a:xfrm>
              <a:off x="19662" y="1729"/>
              <a:ext cx="368" cy="525"/>
            </a:xfrm>
            <a:custGeom>
              <a:avLst/>
              <a:gdLst/>
              <a:ahLst/>
              <a:cxnLst>
                <a:cxn ang="0">
                  <a:pos x="205" y="289"/>
                </a:cxn>
                <a:cxn ang="0">
                  <a:pos x="248" y="307"/>
                </a:cxn>
                <a:cxn ang="0">
                  <a:pos x="299" y="350"/>
                </a:cxn>
                <a:cxn ang="0">
                  <a:pos x="316" y="394"/>
                </a:cxn>
                <a:cxn ang="0">
                  <a:pos x="282" y="473"/>
                </a:cxn>
                <a:cxn ang="0">
                  <a:pos x="231" y="499"/>
                </a:cxn>
                <a:cxn ang="0">
                  <a:pos x="128" y="490"/>
                </a:cxn>
                <a:cxn ang="0">
                  <a:pos x="51" y="403"/>
                </a:cxn>
                <a:cxn ang="0">
                  <a:pos x="25" y="324"/>
                </a:cxn>
                <a:cxn ang="0">
                  <a:pos x="0" y="333"/>
                </a:cxn>
                <a:cxn ang="0">
                  <a:pos x="17" y="525"/>
                </a:cxn>
                <a:cxn ang="0">
                  <a:pos x="43" y="508"/>
                </a:cxn>
                <a:cxn ang="0">
                  <a:pos x="60" y="482"/>
                </a:cxn>
                <a:cxn ang="0">
                  <a:pos x="145" y="525"/>
                </a:cxn>
                <a:cxn ang="0">
                  <a:pos x="274" y="517"/>
                </a:cxn>
                <a:cxn ang="0">
                  <a:pos x="359" y="429"/>
                </a:cxn>
                <a:cxn ang="0">
                  <a:pos x="368" y="333"/>
                </a:cxn>
                <a:cxn ang="0">
                  <a:pos x="342" y="289"/>
                </a:cxn>
                <a:cxn ang="0">
                  <a:pos x="291" y="236"/>
                </a:cxn>
                <a:cxn ang="0">
                  <a:pos x="197" y="201"/>
                </a:cxn>
                <a:cxn ang="0">
                  <a:pos x="103" y="175"/>
                </a:cxn>
                <a:cxn ang="0">
                  <a:pos x="51" y="105"/>
                </a:cxn>
                <a:cxn ang="0">
                  <a:pos x="60" y="70"/>
                </a:cxn>
                <a:cxn ang="0">
                  <a:pos x="94" y="44"/>
                </a:cxn>
                <a:cxn ang="0">
                  <a:pos x="145" y="18"/>
                </a:cxn>
                <a:cxn ang="0">
                  <a:pos x="239" y="26"/>
                </a:cxn>
                <a:cxn ang="0">
                  <a:pos x="299" y="96"/>
                </a:cxn>
                <a:cxn ang="0">
                  <a:pos x="316" y="158"/>
                </a:cxn>
                <a:cxn ang="0">
                  <a:pos x="342" y="166"/>
                </a:cxn>
                <a:cxn ang="0">
                  <a:pos x="316" y="0"/>
                </a:cxn>
                <a:cxn ang="0">
                  <a:pos x="257" y="9"/>
                </a:cxn>
                <a:cxn ang="0">
                  <a:pos x="180" y="0"/>
                </a:cxn>
                <a:cxn ang="0">
                  <a:pos x="34" y="44"/>
                </a:cxn>
                <a:cxn ang="0">
                  <a:pos x="0" y="140"/>
                </a:cxn>
                <a:cxn ang="0">
                  <a:pos x="8" y="193"/>
                </a:cxn>
                <a:cxn ang="0">
                  <a:pos x="51" y="236"/>
                </a:cxn>
                <a:cxn ang="0">
                  <a:pos x="128" y="280"/>
                </a:cxn>
              </a:cxnLst>
              <a:rect l="0" t="0" r="r" b="b"/>
              <a:pathLst>
                <a:path w="368" h="525">
                  <a:moveTo>
                    <a:pt x="197" y="289"/>
                  </a:moveTo>
                  <a:lnTo>
                    <a:pt x="205" y="289"/>
                  </a:lnTo>
                  <a:lnTo>
                    <a:pt x="222" y="298"/>
                  </a:lnTo>
                  <a:lnTo>
                    <a:pt x="248" y="307"/>
                  </a:lnTo>
                  <a:lnTo>
                    <a:pt x="265" y="315"/>
                  </a:lnTo>
                  <a:lnTo>
                    <a:pt x="299" y="350"/>
                  </a:lnTo>
                  <a:lnTo>
                    <a:pt x="308" y="368"/>
                  </a:lnTo>
                  <a:lnTo>
                    <a:pt x="316" y="394"/>
                  </a:lnTo>
                  <a:lnTo>
                    <a:pt x="316" y="420"/>
                  </a:lnTo>
                  <a:lnTo>
                    <a:pt x="282" y="473"/>
                  </a:lnTo>
                  <a:lnTo>
                    <a:pt x="257" y="490"/>
                  </a:lnTo>
                  <a:lnTo>
                    <a:pt x="231" y="499"/>
                  </a:lnTo>
                  <a:lnTo>
                    <a:pt x="188" y="508"/>
                  </a:lnTo>
                  <a:lnTo>
                    <a:pt x="128" y="490"/>
                  </a:lnTo>
                  <a:lnTo>
                    <a:pt x="85" y="455"/>
                  </a:lnTo>
                  <a:lnTo>
                    <a:pt x="51" y="403"/>
                  </a:lnTo>
                  <a:lnTo>
                    <a:pt x="34" y="342"/>
                  </a:lnTo>
                  <a:lnTo>
                    <a:pt x="25" y="324"/>
                  </a:lnTo>
                  <a:lnTo>
                    <a:pt x="17" y="315"/>
                  </a:lnTo>
                  <a:lnTo>
                    <a:pt x="0" y="333"/>
                  </a:lnTo>
                  <a:lnTo>
                    <a:pt x="0" y="525"/>
                  </a:lnTo>
                  <a:lnTo>
                    <a:pt x="17" y="525"/>
                  </a:lnTo>
                  <a:lnTo>
                    <a:pt x="25" y="517"/>
                  </a:lnTo>
                  <a:lnTo>
                    <a:pt x="43" y="508"/>
                  </a:lnTo>
                  <a:lnTo>
                    <a:pt x="43" y="499"/>
                  </a:lnTo>
                  <a:lnTo>
                    <a:pt x="60" y="482"/>
                  </a:lnTo>
                  <a:lnTo>
                    <a:pt x="94" y="508"/>
                  </a:lnTo>
                  <a:lnTo>
                    <a:pt x="145" y="525"/>
                  </a:lnTo>
                  <a:lnTo>
                    <a:pt x="188" y="525"/>
                  </a:lnTo>
                  <a:lnTo>
                    <a:pt x="274" y="517"/>
                  </a:lnTo>
                  <a:lnTo>
                    <a:pt x="325" y="482"/>
                  </a:lnTo>
                  <a:lnTo>
                    <a:pt x="359" y="429"/>
                  </a:lnTo>
                  <a:lnTo>
                    <a:pt x="368" y="368"/>
                  </a:lnTo>
                  <a:lnTo>
                    <a:pt x="368" y="333"/>
                  </a:lnTo>
                  <a:lnTo>
                    <a:pt x="359" y="307"/>
                  </a:lnTo>
                  <a:lnTo>
                    <a:pt x="342" y="289"/>
                  </a:lnTo>
                  <a:lnTo>
                    <a:pt x="325" y="254"/>
                  </a:lnTo>
                  <a:lnTo>
                    <a:pt x="291" y="236"/>
                  </a:lnTo>
                  <a:lnTo>
                    <a:pt x="265" y="219"/>
                  </a:lnTo>
                  <a:lnTo>
                    <a:pt x="197" y="201"/>
                  </a:lnTo>
                  <a:lnTo>
                    <a:pt x="145" y="193"/>
                  </a:lnTo>
                  <a:lnTo>
                    <a:pt x="103" y="175"/>
                  </a:lnTo>
                  <a:lnTo>
                    <a:pt x="68" y="149"/>
                  </a:lnTo>
                  <a:lnTo>
                    <a:pt x="51" y="105"/>
                  </a:lnTo>
                  <a:lnTo>
                    <a:pt x="51" y="88"/>
                  </a:lnTo>
                  <a:lnTo>
                    <a:pt x="60" y="70"/>
                  </a:lnTo>
                  <a:lnTo>
                    <a:pt x="77" y="53"/>
                  </a:lnTo>
                  <a:lnTo>
                    <a:pt x="94" y="44"/>
                  </a:lnTo>
                  <a:lnTo>
                    <a:pt x="111" y="26"/>
                  </a:lnTo>
                  <a:lnTo>
                    <a:pt x="145" y="18"/>
                  </a:lnTo>
                  <a:lnTo>
                    <a:pt x="180" y="18"/>
                  </a:lnTo>
                  <a:lnTo>
                    <a:pt x="239" y="26"/>
                  </a:lnTo>
                  <a:lnTo>
                    <a:pt x="282" y="61"/>
                  </a:lnTo>
                  <a:lnTo>
                    <a:pt x="299" y="96"/>
                  </a:lnTo>
                  <a:lnTo>
                    <a:pt x="308" y="131"/>
                  </a:lnTo>
                  <a:lnTo>
                    <a:pt x="316" y="158"/>
                  </a:lnTo>
                  <a:lnTo>
                    <a:pt x="316" y="166"/>
                  </a:lnTo>
                  <a:lnTo>
                    <a:pt x="342" y="166"/>
                  </a:lnTo>
                  <a:lnTo>
                    <a:pt x="342" y="0"/>
                  </a:lnTo>
                  <a:lnTo>
                    <a:pt x="316" y="0"/>
                  </a:lnTo>
                  <a:lnTo>
                    <a:pt x="291" y="26"/>
                  </a:lnTo>
                  <a:lnTo>
                    <a:pt x="257" y="9"/>
                  </a:lnTo>
                  <a:lnTo>
                    <a:pt x="222" y="0"/>
                  </a:lnTo>
                  <a:lnTo>
                    <a:pt x="180" y="0"/>
                  </a:lnTo>
                  <a:lnTo>
                    <a:pt x="94" y="9"/>
                  </a:lnTo>
                  <a:lnTo>
                    <a:pt x="34" y="44"/>
                  </a:lnTo>
                  <a:lnTo>
                    <a:pt x="8" y="88"/>
                  </a:lnTo>
                  <a:lnTo>
                    <a:pt x="0" y="140"/>
                  </a:lnTo>
                  <a:lnTo>
                    <a:pt x="0" y="166"/>
                  </a:lnTo>
                  <a:lnTo>
                    <a:pt x="8" y="193"/>
                  </a:lnTo>
                  <a:lnTo>
                    <a:pt x="25" y="219"/>
                  </a:lnTo>
                  <a:lnTo>
                    <a:pt x="51" y="236"/>
                  </a:lnTo>
                  <a:lnTo>
                    <a:pt x="85" y="263"/>
                  </a:lnTo>
                  <a:lnTo>
                    <a:pt x="128" y="280"/>
                  </a:lnTo>
                  <a:lnTo>
                    <a:pt x="197" y="2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99" name="Freeform 35"/>
            <p:cNvSpPr>
              <a:spLocks/>
            </p:cNvSpPr>
            <p:nvPr/>
          </p:nvSpPr>
          <p:spPr bwMode="auto">
            <a:xfrm>
              <a:off x="20090" y="1528"/>
              <a:ext cx="359" cy="726"/>
            </a:xfrm>
            <a:custGeom>
              <a:avLst/>
              <a:gdLst/>
              <a:ahLst/>
              <a:cxnLst>
                <a:cxn ang="0">
                  <a:pos x="179" y="254"/>
                </a:cxn>
                <a:cxn ang="0">
                  <a:pos x="342" y="254"/>
                </a:cxn>
                <a:cxn ang="0">
                  <a:pos x="342" y="219"/>
                </a:cxn>
                <a:cxn ang="0">
                  <a:pos x="179" y="219"/>
                </a:cxn>
                <a:cxn ang="0">
                  <a:pos x="179" y="0"/>
                </a:cxn>
                <a:cxn ang="0">
                  <a:pos x="145" y="0"/>
                </a:cxn>
                <a:cxn ang="0">
                  <a:pos x="145" y="61"/>
                </a:cxn>
                <a:cxn ang="0">
                  <a:pos x="128" y="122"/>
                </a:cxn>
                <a:cxn ang="0">
                  <a:pos x="102" y="175"/>
                </a:cxn>
                <a:cxn ang="0">
                  <a:pos x="60" y="210"/>
                </a:cxn>
                <a:cxn ang="0">
                  <a:pos x="0" y="227"/>
                </a:cxn>
                <a:cxn ang="0">
                  <a:pos x="0" y="254"/>
                </a:cxn>
                <a:cxn ang="0">
                  <a:pos x="102" y="254"/>
                </a:cxn>
                <a:cxn ang="0">
                  <a:pos x="102" y="578"/>
                </a:cxn>
                <a:cxn ang="0">
                  <a:pos x="111" y="648"/>
                </a:cxn>
                <a:cxn ang="0">
                  <a:pos x="137" y="691"/>
                </a:cxn>
                <a:cxn ang="0">
                  <a:pos x="179" y="718"/>
                </a:cxn>
                <a:cxn ang="0">
                  <a:pos x="214" y="726"/>
                </a:cxn>
                <a:cxn ang="0">
                  <a:pos x="248" y="726"/>
                </a:cxn>
                <a:cxn ang="0">
                  <a:pos x="299" y="718"/>
                </a:cxn>
                <a:cxn ang="0">
                  <a:pos x="333" y="683"/>
                </a:cxn>
                <a:cxn ang="0">
                  <a:pos x="350" y="630"/>
                </a:cxn>
                <a:cxn ang="0">
                  <a:pos x="359" y="578"/>
                </a:cxn>
                <a:cxn ang="0">
                  <a:pos x="359" y="508"/>
                </a:cxn>
                <a:cxn ang="0">
                  <a:pos x="333" y="508"/>
                </a:cxn>
                <a:cxn ang="0">
                  <a:pos x="333" y="569"/>
                </a:cxn>
                <a:cxn ang="0">
                  <a:pos x="325" y="613"/>
                </a:cxn>
                <a:cxn ang="0">
                  <a:pos x="308" y="665"/>
                </a:cxn>
                <a:cxn ang="0">
                  <a:pos x="273" y="700"/>
                </a:cxn>
                <a:cxn ang="0">
                  <a:pos x="231" y="700"/>
                </a:cxn>
                <a:cxn ang="0">
                  <a:pos x="214" y="691"/>
                </a:cxn>
                <a:cxn ang="0">
                  <a:pos x="205" y="674"/>
                </a:cxn>
                <a:cxn ang="0">
                  <a:pos x="188" y="656"/>
                </a:cxn>
                <a:cxn ang="0">
                  <a:pos x="188" y="639"/>
                </a:cxn>
                <a:cxn ang="0">
                  <a:pos x="179" y="621"/>
                </a:cxn>
                <a:cxn ang="0">
                  <a:pos x="179" y="578"/>
                </a:cxn>
                <a:cxn ang="0">
                  <a:pos x="179" y="254"/>
                </a:cxn>
              </a:cxnLst>
              <a:rect l="0" t="0" r="r" b="b"/>
              <a:pathLst>
                <a:path w="359" h="726">
                  <a:moveTo>
                    <a:pt x="179" y="254"/>
                  </a:moveTo>
                  <a:lnTo>
                    <a:pt x="342" y="254"/>
                  </a:lnTo>
                  <a:lnTo>
                    <a:pt x="342" y="219"/>
                  </a:lnTo>
                  <a:lnTo>
                    <a:pt x="179" y="219"/>
                  </a:lnTo>
                  <a:lnTo>
                    <a:pt x="179" y="0"/>
                  </a:lnTo>
                  <a:lnTo>
                    <a:pt x="145" y="0"/>
                  </a:lnTo>
                  <a:lnTo>
                    <a:pt x="145" y="61"/>
                  </a:lnTo>
                  <a:lnTo>
                    <a:pt x="128" y="122"/>
                  </a:lnTo>
                  <a:lnTo>
                    <a:pt x="102" y="175"/>
                  </a:lnTo>
                  <a:lnTo>
                    <a:pt x="60" y="210"/>
                  </a:lnTo>
                  <a:lnTo>
                    <a:pt x="0" y="227"/>
                  </a:lnTo>
                  <a:lnTo>
                    <a:pt x="0" y="254"/>
                  </a:lnTo>
                  <a:lnTo>
                    <a:pt x="102" y="254"/>
                  </a:lnTo>
                  <a:lnTo>
                    <a:pt x="102" y="578"/>
                  </a:lnTo>
                  <a:lnTo>
                    <a:pt x="111" y="648"/>
                  </a:lnTo>
                  <a:lnTo>
                    <a:pt x="137" y="691"/>
                  </a:lnTo>
                  <a:lnTo>
                    <a:pt x="179" y="718"/>
                  </a:lnTo>
                  <a:lnTo>
                    <a:pt x="214" y="726"/>
                  </a:lnTo>
                  <a:lnTo>
                    <a:pt x="248" y="726"/>
                  </a:lnTo>
                  <a:lnTo>
                    <a:pt x="299" y="718"/>
                  </a:lnTo>
                  <a:lnTo>
                    <a:pt x="333" y="683"/>
                  </a:lnTo>
                  <a:lnTo>
                    <a:pt x="350" y="630"/>
                  </a:lnTo>
                  <a:lnTo>
                    <a:pt x="359" y="578"/>
                  </a:lnTo>
                  <a:lnTo>
                    <a:pt x="359" y="508"/>
                  </a:lnTo>
                  <a:lnTo>
                    <a:pt x="333" y="508"/>
                  </a:lnTo>
                  <a:lnTo>
                    <a:pt x="333" y="569"/>
                  </a:lnTo>
                  <a:lnTo>
                    <a:pt x="325" y="613"/>
                  </a:lnTo>
                  <a:lnTo>
                    <a:pt x="308" y="665"/>
                  </a:lnTo>
                  <a:lnTo>
                    <a:pt x="273" y="700"/>
                  </a:lnTo>
                  <a:lnTo>
                    <a:pt x="231" y="700"/>
                  </a:lnTo>
                  <a:lnTo>
                    <a:pt x="214" y="691"/>
                  </a:lnTo>
                  <a:lnTo>
                    <a:pt x="205" y="674"/>
                  </a:lnTo>
                  <a:lnTo>
                    <a:pt x="188" y="656"/>
                  </a:lnTo>
                  <a:lnTo>
                    <a:pt x="188" y="639"/>
                  </a:lnTo>
                  <a:lnTo>
                    <a:pt x="179" y="621"/>
                  </a:lnTo>
                  <a:lnTo>
                    <a:pt x="179" y="578"/>
                  </a:lnTo>
                  <a:lnTo>
                    <a:pt x="179" y="2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00" name="Freeform 36"/>
            <p:cNvSpPr>
              <a:spLocks noEditPoints="1"/>
            </p:cNvSpPr>
            <p:nvPr/>
          </p:nvSpPr>
          <p:spPr bwMode="auto">
            <a:xfrm>
              <a:off x="20920" y="1475"/>
              <a:ext cx="299" cy="779"/>
            </a:xfrm>
            <a:custGeom>
              <a:avLst/>
              <a:gdLst/>
              <a:ahLst/>
              <a:cxnLst>
                <a:cxn ang="0">
                  <a:pos x="282" y="27"/>
                </a:cxn>
                <a:cxn ang="0">
                  <a:pos x="248" y="0"/>
                </a:cxn>
                <a:cxn ang="0">
                  <a:pos x="205" y="18"/>
                </a:cxn>
                <a:cxn ang="0">
                  <a:pos x="188" y="79"/>
                </a:cxn>
                <a:cxn ang="0">
                  <a:pos x="214" y="105"/>
                </a:cxn>
                <a:cxn ang="0">
                  <a:pos x="282" y="70"/>
                </a:cxn>
                <a:cxn ang="0">
                  <a:pos x="205" y="482"/>
                </a:cxn>
                <a:cxn ang="0">
                  <a:pos x="214" y="447"/>
                </a:cxn>
                <a:cxn ang="0">
                  <a:pos x="222" y="412"/>
                </a:cxn>
                <a:cxn ang="0">
                  <a:pos x="239" y="324"/>
                </a:cxn>
                <a:cxn ang="0">
                  <a:pos x="179" y="263"/>
                </a:cxn>
                <a:cxn ang="0">
                  <a:pos x="94" y="272"/>
                </a:cxn>
                <a:cxn ang="0">
                  <a:pos x="17" y="368"/>
                </a:cxn>
                <a:cxn ang="0">
                  <a:pos x="0" y="447"/>
                </a:cxn>
                <a:cxn ang="0">
                  <a:pos x="34" y="429"/>
                </a:cxn>
                <a:cxn ang="0">
                  <a:pos x="102" y="298"/>
                </a:cxn>
                <a:cxn ang="0">
                  <a:pos x="154" y="280"/>
                </a:cxn>
                <a:cxn ang="0">
                  <a:pos x="171" y="342"/>
                </a:cxn>
                <a:cxn ang="0">
                  <a:pos x="162" y="377"/>
                </a:cxn>
                <a:cxn ang="0">
                  <a:pos x="128" y="482"/>
                </a:cxn>
                <a:cxn ang="0">
                  <a:pos x="68" y="648"/>
                </a:cxn>
                <a:cxn ang="0">
                  <a:pos x="60" y="718"/>
                </a:cxn>
                <a:cxn ang="0">
                  <a:pos x="94" y="762"/>
                </a:cxn>
                <a:cxn ang="0">
                  <a:pos x="145" y="779"/>
                </a:cxn>
                <a:cxn ang="0">
                  <a:pos x="248" y="727"/>
                </a:cxn>
                <a:cxn ang="0">
                  <a:pos x="291" y="631"/>
                </a:cxn>
                <a:cxn ang="0">
                  <a:pos x="299" y="596"/>
                </a:cxn>
                <a:cxn ang="0">
                  <a:pos x="273" y="604"/>
                </a:cxn>
                <a:cxn ang="0">
                  <a:pos x="239" y="683"/>
                </a:cxn>
                <a:cxn ang="0">
                  <a:pos x="154" y="762"/>
                </a:cxn>
                <a:cxn ang="0">
                  <a:pos x="128" y="744"/>
                </a:cxn>
                <a:cxn ang="0">
                  <a:pos x="137" y="657"/>
                </a:cxn>
                <a:cxn ang="0">
                  <a:pos x="205" y="482"/>
                </a:cxn>
              </a:cxnLst>
              <a:rect l="0" t="0" r="r" b="b"/>
              <a:pathLst>
                <a:path w="299" h="779">
                  <a:moveTo>
                    <a:pt x="291" y="44"/>
                  </a:moveTo>
                  <a:lnTo>
                    <a:pt x="282" y="27"/>
                  </a:lnTo>
                  <a:lnTo>
                    <a:pt x="265" y="9"/>
                  </a:lnTo>
                  <a:lnTo>
                    <a:pt x="248" y="0"/>
                  </a:lnTo>
                  <a:lnTo>
                    <a:pt x="222" y="9"/>
                  </a:lnTo>
                  <a:lnTo>
                    <a:pt x="205" y="18"/>
                  </a:lnTo>
                  <a:lnTo>
                    <a:pt x="188" y="44"/>
                  </a:lnTo>
                  <a:lnTo>
                    <a:pt x="188" y="79"/>
                  </a:lnTo>
                  <a:lnTo>
                    <a:pt x="196" y="97"/>
                  </a:lnTo>
                  <a:lnTo>
                    <a:pt x="214" y="105"/>
                  </a:lnTo>
                  <a:lnTo>
                    <a:pt x="248" y="105"/>
                  </a:lnTo>
                  <a:lnTo>
                    <a:pt x="282" y="70"/>
                  </a:lnTo>
                  <a:lnTo>
                    <a:pt x="291" y="44"/>
                  </a:lnTo>
                  <a:close/>
                  <a:moveTo>
                    <a:pt x="205" y="482"/>
                  </a:moveTo>
                  <a:lnTo>
                    <a:pt x="214" y="464"/>
                  </a:lnTo>
                  <a:lnTo>
                    <a:pt x="214" y="447"/>
                  </a:lnTo>
                  <a:lnTo>
                    <a:pt x="222" y="429"/>
                  </a:lnTo>
                  <a:lnTo>
                    <a:pt x="222" y="412"/>
                  </a:lnTo>
                  <a:lnTo>
                    <a:pt x="239" y="377"/>
                  </a:lnTo>
                  <a:lnTo>
                    <a:pt x="239" y="324"/>
                  </a:lnTo>
                  <a:lnTo>
                    <a:pt x="205" y="272"/>
                  </a:lnTo>
                  <a:lnTo>
                    <a:pt x="179" y="263"/>
                  </a:lnTo>
                  <a:lnTo>
                    <a:pt x="145" y="254"/>
                  </a:lnTo>
                  <a:lnTo>
                    <a:pt x="94" y="272"/>
                  </a:lnTo>
                  <a:lnTo>
                    <a:pt x="51" y="315"/>
                  </a:lnTo>
                  <a:lnTo>
                    <a:pt x="17" y="368"/>
                  </a:lnTo>
                  <a:lnTo>
                    <a:pt x="0" y="412"/>
                  </a:lnTo>
                  <a:lnTo>
                    <a:pt x="0" y="447"/>
                  </a:lnTo>
                  <a:lnTo>
                    <a:pt x="17" y="447"/>
                  </a:lnTo>
                  <a:lnTo>
                    <a:pt x="34" y="429"/>
                  </a:lnTo>
                  <a:lnTo>
                    <a:pt x="68" y="342"/>
                  </a:lnTo>
                  <a:lnTo>
                    <a:pt x="102" y="298"/>
                  </a:lnTo>
                  <a:lnTo>
                    <a:pt x="145" y="280"/>
                  </a:lnTo>
                  <a:lnTo>
                    <a:pt x="154" y="280"/>
                  </a:lnTo>
                  <a:lnTo>
                    <a:pt x="171" y="298"/>
                  </a:lnTo>
                  <a:lnTo>
                    <a:pt x="171" y="342"/>
                  </a:lnTo>
                  <a:lnTo>
                    <a:pt x="162" y="368"/>
                  </a:lnTo>
                  <a:lnTo>
                    <a:pt x="162" y="377"/>
                  </a:lnTo>
                  <a:lnTo>
                    <a:pt x="145" y="420"/>
                  </a:lnTo>
                  <a:lnTo>
                    <a:pt x="128" y="482"/>
                  </a:lnTo>
                  <a:lnTo>
                    <a:pt x="102" y="543"/>
                  </a:lnTo>
                  <a:lnTo>
                    <a:pt x="68" y="648"/>
                  </a:lnTo>
                  <a:lnTo>
                    <a:pt x="60" y="666"/>
                  </a:lnTo>
                  <a:lnTo>
                    <a:pt x="60" y="718"/>
                  </a:lnTo>
                  <a:lnTo>
                    <a:pt x="77" y="744"/>
                  </a:lnTo>
                  <a:lnTo>
                    <a:pt x="94" y="762"/>
                  </a:lnTo>
                  <a:lnTo>
                    <a:pt x="119" y="779"/>
                  </a:lnTo>
                  <a:lnTo>
                    <a:pt x="145" y="779"/>
                  </a:lnTo>
                  <a:lnTo>
                    <a:pt x="205" y="762"/>
                  </a:lnTo>
                  <a:lnTo>
                    <a:pt x="248" y="727"/>
                  </a:lnTo>
                  <a:lnTo>
                    <a:pt x="273" y="674"/>
                  </a:lnTo>
                  <a:lnTo>
                    <a:pt x="291" y="631"/>
                  </a:lnTo>
                  <a:lnTo>
                    <a:pt x="299" y="604"/>
                  </a:lnTo>
                  <a:lnTo>
                    <a:pt x="299" y="596"/>
                  </a:lnTo>
                  <a:lnTo>
                    <a:pt x="273" y="596"/>
                  </a:lnTo>
                  <a:lnTo>
                    <a:pt x="273" y="604"/>
                  </a:lnTo>
                  <a:lnTo>
                    <a:pt x="265" y="613"/>
                  </a:lnTo>
                  <a:lnTo>
                    <a:pt x="239" y="683"/>
                  </a:lnTo>
                  <a:lnTo>
                    <a:pt x="205" y="736"/>
                  </a:lnTo>
                  <a:lnTo>
                    <a:pt x="154" y="762"/>
                  </a:lnTo>
                  <a:lnTo>
                    <a:pt x="137" y="753"/>
                  </a:lnTo>
                  <a:lnTo>
                    <a:pt x="128" y="744"/>
                  </a:lnTo>
                  <a:lnTo>
                    <a:pt x="128" y="674"/>
                  </a:lnTo>
                  <a:lnTo>
                    <a:pt x="137" y="657"/>
                  </a:lnTo>
                  <a:lnTo>
                    <a:pt x="154" y="604"/>
                  </a:lnTo>
                  <a:lnTo>
                    <a:pt x="205" y="4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01" name="Freeform 37"/>
            <p:cNvSpPr>
              <a:spLocks noEditPoints="1"/>
            </p:cNvSpPr>
            <p:nvPr/>
          </p:nvSpPr>
          <p:spPr bwMode="auto">
            <a:xfrm>
              <a:off x="21690" y="1729"/>
              <a:ext cx="436" cy="525"/>
            </a:xfrm>
            <a:custGeom>
              <a:avLst/>
              <a:gdLst/>
              <a:ahLst/>
              <a:cxnLst>
                <a:cxn ang="0">
                  <a:pos x="410" y="245"/>
                </a:cxn>
                <a:cxn ang="0">
                  <a:pos x="428" y="245"/>
                </a:cxn>
                <a:cxn ang="0">
                  <a:pos x="436" y="236"/>
                </a:cxn>
                <a:cxn ang="0">
                  <a:pos x="436" y="228"/>
                </a:cxn>
                <a:cxn ang="0">
                  <a:pos x="428" y="158"/>
                </a:cxn>
                <a:cxn ang="0">
                  <a:pos x="402" y="96"/>
                </a:cxn>
                <a:cxn ang="0">
                  <a:pos x="368" y="44"/>
                </a:cxn>
                <a:cxn ang="0">
                  <a:pos x="308" y="9"/>
                </a:cxn>
                <a:cxn ang="0">
                  <a:pos x="231" y="0"/>
                </a:cxn>
                <a:cxn ang="0">
                  <a:pos x="137" y="18"/>
                </a:cxn>
                <a:cxn ang="0">
                  <a:pos x="68" y="79"/>
                </a:cxn>
                <a:cxn ang="0">
                  <a:pos x="17" y="158"/>
                </a:cxn>
                <a:cxn ang="0">
                  <a:pos x="0" y="263"/>
                </a:cxn>
                <a:cxn ang="0">
                  <a:pos x="17" y="368"/>
                </a:cxn>
                <a:cxn ang="0">
                  <a:pos x="77" y="455"/>
                </a:cxn>
                <a:cxn ang="0">
                  <a:pos x="154" y="508"/>
                </a:cxn>
                <a:cxn ang="0">
                  <a:pos x="248" y="525"/>
                </a:cxn>
                <a:cxn ang="0">
                  <a:pos x="316" y="517"/>
                </a:cxn>
                <a:cxn ang="0">
                  <a:pos x="376" y="482"/>
                </a:cxn>
                <a:cxn ang="0">
                  <a:pos x="410" y="438"/>
                </a:cxn>
                <a:cxn ang="0">
                  <a:pos x="428" y="403"/>
                </a:cxn>
                <a:cxn ang="0">
                  <a:pos x="436" y="377"/>
                </a:cxn>
                <a:cxn ang="0">
                  <a:pos x="436" y="368"/>
                </a:cxn>
                <a:cxn ang="0">
                  <a:pos x="410" y="368"/>
                </a:cxn>
                <a:cxn ang="0">
                  <a:pos x="410" y="377"/>
                </a:cxn>
                <a:cxn ang="0">
                  <a:pos x="368" y="447"/>
                </a:cxn>
                <a:cxn ang="0">
                  <a:pos x="316" y="482"/>
                </a:cxn>
                <a:cxn ang="0">
                  <a:pos x="274" y="499"/>
                </a:cxn>
                <a:cxn ang="0">
                  <a:pos x="222" y="499"/>
                </a:cxn>
                <a:cxn ang="0">
                  <a:pos x="188" y="482"/>
                </a:cxn>
                <a:cxn ang="0">
                  <a:pos x="162" y="464"/>
                </a:cxn>
                <a:cxn ang="0">
                  <a:pos x="145" y="447"/>
                </a:cxn>
                <a:cxn ang="0">
                  <a:pos x="128" y="420"/>
                </a:cxn>
                <a:cxn ang="0">
                  <a:pos x="102" y="359"/>
                </a:cxn>
                <a:cxn ang="0">
                  <a:pos x="94" y="298"/>
                </a:cxn>
                <a:cxn ang="0">
                  <a:pos x="94" y="245"/>
                </a:cxn>
                <a:cxn ang="0">
                  <a:pos x="410" y="245"/>
                </a:cxn>
                <a:cxn ang="0">
                  <a:pos x="94" y="228"/>
                </a:cxn>
                <a:cxn ang="0">
                  <a:pos x="111" y="140"/>
                </a:cxn>
                <a:cxn ang="0">
                  <a:pos x="137" y="79"/>
                </a:cxn>
                <a:cxn ang="0">
                  <a:pos x="171" y="44"/>
                </a:cxn>
                <a:cxn ang="0">
                  <a:pos x="205" y="26"/>
                </a:cxn>
                <a:cxn ang="0">
                  <a:pos x="231" y="26"/>
                </a:cxn>
                <a:cxn ang="0">
                  <a:pos x="291" y="44"/>
                </a:cxn>
                <a:cxn ang="0">
                  <a:pos x="325" y="79"/>
                </a:cxn>
                <a:cxn ang="0">
                  <a:pos x="351" y="131"/>
                </a:cxn>
                <a:cxn ang="0">
                  <a:pos x="359" y="184"/>
                </a:cxn>
                <a:cxn ang="0">
                  <a:pos x="359" y="228"/>
                </a:cxn>
                <a:cxn ang="0">
                  <a:pos x="94" y="228"/>
                </a:cxn>
              </a:cxnLst>
              <a:rect l="0" t="0" r="r" b="b"/>
              <a:pathLst>
                <a:path w="436" h="525">
                  <a:moveTo>
                    <a:pt x="410" y="245"/>
                  </a:moveTo>
                  <a:lnTo>
                    <a:pt x="428" y="245"/>
                  </a:lnTo>
                  <a:lnTo>
                    <a:pt x="436" y="236"/>
                  </a:lnTo>
                  <a:lnTo>
                    <a:pt x="436" y="228"/>
                  </a:lnTo>
                  <a:lnTo>
                    <a:pt x="428" y="158"/>
                  </a:lnTo>
                  <a:lnTo>
                    <a:pt x="402" y="96"/>
                  </a:lnTo>
                  <a:lnTo>
                    <a:pt x="368" y="44"/>
                  </a:lnTo>
                  <a:lnTo>
                    <a:pt x="308" y="9"/>
                  </a:lnTo>
                  <a:lnTo>
                    <a:pt x="231" y="0"/>
                  </a:lnTo>
                  <a:lnTo>
                    <a:pt x="137" y="18"/>
                  </a:lnTo>
                  <a:lnTo>
                    <a:pt x="68" y="79"/>
                  </a:lnTo>
                  <a:lnTo>
                    <a:pt x="17" y="158"/>
                  </a:lnTo>
                  <a:lnTo>
                    <a:pt x="0" y="263"/>
                  </a:lnTo>
                  <a:lnTo>
                    <a:pt x="17" y="368"/>
                  </a:lnTo>
                  <a:lnTo>
                    <a:pt x="77" y="455"/>
                  </a:lnTo>
                  <a:lnTo>
                    <a:pt x="154" y="508"/>
                  </a:lnTo>
                  <a:lnTo>
                    <a:pt x="248" y="525"/>
                  </a:lnTo>
                  <a:lnTo>
                    <a:pt x="316" y="517"/>
                  </a:lnTo>
                  <a:lnTo>
                    <a:pt x="376" y="482"/>
                  </a:lnTo>
                  <a:lnTo>
                    <a:pt x="410" y="438"/>
                  </a:lnTo>
                  <a:lnTo>
                    <a:pt x="428" y="403"/>
                  </a:lnTo>
                  <a:lnTo>
                    <a:pt x="436" y="377"/>
                  </a:lnTo>
                  <a:lnTo>
                    <a:pt x="436" y="368"/>
                  </a:lnTo>
                  <a:lnTo>
                    <a:pt x="410" y="368"/>
                  </a:lnTo>
                  <a:lnTo>
                    <a:pt x="410" y="377"/>
                  </a:lnTo>
                  <a:lnTo>
                    <a:pt x="368" y="447"/>
                  </a:lnTo>
                  <a:lnTo>
                    <a:pt x="316" y="482"/>
                  </a:lnTo>
                  <a:lnTo>
                    <a:pt x="274" y="499"/>
                  </a:lnTo>
                  <a:lnTo>
                    <a:pt x="222" y="499"/>
                  </a:lnTo>
                  <a:lnTo>
                    <a:pt x="188" y="482"/>
                  </a:lnTo>
                  <a:lnTo>
                    <a:pt x="162" y="464"/>
                  </a:lnTo>
                  <a:lnTo>
                    <a:pt x="145" y="447"/>
                  </a:lnTo>
                  <a:lnTo>
                    <a:pt x="128" y="420"/>
                  </a:lnTo>
                  <a:lnTo>
                    <a:pt x="102" y="359"/>
                  </a:lnTo>
                  <a:lnTo>
                    <a:pt x="94" y="298"/>
                  </a:lnTo>
                  <a:lnTo>
                    <a:pt x="94" y="245"/>
                  </a:lnTo>
                  <a:lnTo>
                    <a:pt x="410" y="245"/>
                  </a:lnTo>
                  <a:close/>
                  <a:moveTo>
                    <a:pt x="94" y="228"/>
                  </a:moveTo>
                  <a:lnTo>
                    <a:pt x="111" y="140"/>
                  </a:lnTo>
                  <a:lnTo>
                    <a:pt x="137" y="79"/>
                  </a:lnTo>
                  <a:lnTo>
                    <a:pt x="171" y="44"/>
                  </a:lnTo>
                  <a:lnTo>
                    <a:pt x="205" y="26"/>
                  </a:lnTo>
                  <a:lnTo>
                    <a:pt x="231" y="26"/>
                  </a:lnTo>
                  <a:lnTo>
                    <a:pt x="291" y="44"/>
                  </a:lnTo>
                  <a:lnTo>
                    <a:pt x="325" y="79"/>
                  </a:lnTo>
                  <a:lnTo>
                    <a:pt x="351" y="131"/>
                  </a:lnTo>
                  <a:lnTo>
                    <a:pt x="359" y="184"/>
                  </a:lnTo>
                  <a:lnTo>
                    <a:pt x="359" y="228"/>
                  </a:lnTo>
                  <a:lnTo>
                    <a:pt x="94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02" name="Freeform 38"/>
            <p:cNvSpPr>
              <a:spLocks/>
            </p:cNvSpPr>
            <p:nvPr/>
          </p:nvSpPr>
          <p:spPr bwMode="auto">
            <a:xfrm>
              <a:off x="22195" y="1440"/>
              <a:ext cx="256" cy="806"/>
            </a:xfrm>
            <a:custGeom>
              <a:avLst/>
              <a:gdLst/>
              <a:ahLst/>
              <a:cxnLst>
                <a:cxn ang="0">
                  <a:pos x="162" y="0"/>
                </a:cxn>
                <a:cxn ang="0">
                  <a:pos x="0" y="9"/>
                </a:cxn>
                <a:cxn ang="0">
                  <a:pos x="0" y="53"/>
                </a:cxn>
                <a:cxn ang="0">
                  <a:pos x="59" y="53"/>
                </a:cxn>
                <a:cxn ang="0">
                  <a:pos x="77" y="62"/>
                </a:cxn>
                <a:cxn ang="0">
                  <a:pos x="85" y="70"/>
                </a:cxn>
                <a:cxn ang="0">
                  <a:pos x="94" y="88"/>
                </a:cxn>
                <a:cxn ang="0">
                  <a:pos x="94" y="744"/>
                </a:cxn>
                <a:cxn ang="0">
                  <a:pos x="85" y="762"/>
                </a:cxn>
                <a:cxn ang="0">
                  <a:pos x="68" y="771"/>
                </a:cxn>
                <a:cxn ang="0">
                  <a:pos x="0" y="771"/>
                </a:cxn>
                <a:cxn ang="0">
                  <a:pos x="0" y="806"/>
                </a:cxn>
                <a:cxn ang="0">
                  <a:pos x="256" y="806"/>
                </a:cxn>
                <a:cxn ang="0">
                  <a:pos x="256" y="771"/>
                </a:cxn>
                <a:cxn ang="0">
                  <a:pos x="188" y="771"/>
                </a:cxn>
                <a:cxn ang="0">
                  <a:pos x="171" y="762"/>
                </a:cxn>
                <a:cxn ang="0">
                  <a:pos x="171" y="744"/>
                </a:cxn>
                <a:cxn ang="0">
                  <a:pos x="162" y="718"/>
                </a:cxn>
                <a:cxn ang="0">
                  <a:pos x="162" y="0"/>
                </a:cxn>
              </a:cxnLst>
              <a:rect l="0" t="0" r="r" b="b"/>
              <a:pathLst>
                <a:path w="256" h="806">
                  <a:moveTo>
                    <a:pt x="162" y="0"/>
                  </a:moveTo>
                  <a:lnTo>
                    <a:pt x="0" y="9"/>
                  </a:lnTo>
                  <a:lnTo>
                    <a:pt x="0" y="53"/>
                  </a:lnTo>
                  <a:lnTo>
                    <a:pt x="59" y="53"/>
                  </a:lnTo>
                  <a:lnTo>
                    <a:pt x="77" y="62"/>
                  </a:lnTo>
                  <a:lnTo>
                    <a:pt x="85" y="70"/>
                  </a:lnTo>
                  <a:lnTo>
                    <a:pt x="94" y="88"/>
                  </a:lnTo>
                  <a:lnTo>
                    <a:pt x="94" y="744"/>
                  </a:lnTo>
                  <a:lnTo>
                    <a:pt x="85" y="762"/>
                  </a:lnTo>
                  <a:lnTo>
                    <a:pt x="68" y="771"/>
                  </a:lnTo>
                  <a:lnTo>
                    <a:pt x="0" y="771"/>
                  </a:lnTo>
                  <a:lnTo>
                    <a:pt x="0" y="806"/>
                  </a:lnTo>
                  <a:lnTo>
                    <a:pt x="256" y="806"/>
                  </a:lnTo>
                  <a:lnTo>
                    <a:pt x="256" y="771"/>
                  </a:lnTo>
                  <a:lnTo>
                    <a:pt x="188" y="771"/>
                  </a:lnTo>
                  <a:lnTo>
                    <a:pt x="171" y="762"/>
                  </a:lnTo>
                  <a:lnTo>
                    <a:pt x="171" y="744"/>
                  </a:lnTo>
                  <a:lnTo>
                    <a:pt x="162" y="718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03" name="Freeform 39"/>
            <p:cNvSpPr>
              <a:spLocks noEditPoints="1"/>
            </p:cNvSpPr>
            <p:nvPr/>
          </p:nvSpPr>
          <p:spPr bwMode="auto">
            <a:xfrm>
              <a:off x="22503" y="1729"/>
              <a:ext cx="445" cy="525"/>
            </a:xfrm>
            <a:custGeom>
              <a:avLst/>
              <a:gdLst/>
              <a:ahLst/>
              <a:cxnLst>
                <a:cxn ang="0">
                  <a:pos x="410" y="245"/>
                </a:cxn>
                <a:cxn ang="0">
                  <a:pos x="436" y="245"/>
                </a:cxn>
                <a:cxn ang="0">
                  <a:pos x="445" y="236"/>
                </a:cxn>
                <a:cxn ang="0">
                  <a:pos x="445" y="228"/>
                </a:cxn>
                <a:cxn ang="0">
                  <a:pos x="436" y="158"/>
                </a:cxn>
                <a:cxn ang="0">
                  <a:pos x="410" y="96"/>
                </a:cxn>
                <a:cxn ang="0">
                  <a:pos x="376" y="44"/>
                </a:cxn>
                <a:cxn ang="0">
                  <a:pos x="316" y="9"/>
                </a:cxn>
                <a:cxn ang="0">
                  <a:pos x="239" y="0"/>
                </a:cxn>
                <a:cxn ang="0">
                  <a:pos x="145" y="18"/>
                </a:cxn>
                <a:cxn ang="0">
                  <a:pos x="68" y="79"/>
                </a:cxn>
                <a:cxn ang="0">
                  <a:pos x="25" y="158"/>
                </a:cxn>
                <a:cxn ang="0">
                  <a:pos x="0" y="263"/>
                </a:cxn>
                <a:cxn ang="0">
                  <a:pos x="25" y="368"/>
                </a:cxn>
                <a:cxn ang="0">
                  <a:pos x="77" y="455"/>
                </a:cxn>
                <a:cxn ang="0">
                  <a:pos x="162" y="508"/>
                </a:cxn>
                <a:cxn ang="0">
                  <a:pos x="256" y="525"/>
                </a:cxn>
                <a:cxn ang="0">
                  <a:pos x="325" y="517"/>
                </a:cxn>
                <a:cxn ang="0">
                  <a:pos x="376" y="482"/>
                </a:cxn>
                <a:cxn ang="0">
                  <a:pos x="419" y="438"/>
                </a:cxn>
                <a:cxn ang="0">
                  <a:pos x="436" y="403"/>
                </a:cxn>
                <a:cxn ang="0">
                  <a:pos x="445" y="377"/>
                </a:cxn>
                <a:cxn ang="0">
                  <a:pos x="445" y="368"/>
                </a:cxn>
                <a:cxn ang="0">
                  <a:pos x="419" y="368"/>
                </a:cxn>
                <a:cxn ang="0">
                  <a:pos x="419" y="377"/>
                </a:cxn>
                <a:cxn ang="0">
                  <a:pos x="410" y="377"/>
                </a:cxn>
                <a:cxn ang="0">
                  <a:pos x="385" y="438"/>
                </a:cxn>
                <a:cxn ang="0">
                  <a:pos x="342" y="473"/>
                </a:cxn>
                <a:cxn ang="0">
                  <a:pos x="308" y="490"/>
                </a:cxn>
                <a:cxn ang="0">
                  <a:pos x="273" y="499"/>
                </a:cxn>
                <a:cxn ang="0">
                  <a:pos x="256" y="499"/>
                </a:cxn>
                <a:cxn ang="0">
                  <a:pos x="188" y="482"/>
                </a:cxn>
                <a:cxn ang="0">
                  <a:pos x="154" y="455"/>
                </a:cxn>
                <a:cxn ang="0">
                  <a:pos x="128" y="420"/>
                </a:cxn>
                <a:cxn ang="0">
                  <a:pos x="111" y="359"/>
                </a:cxn>
                <a:cxn ang="0">
                  <a:pos x="102" y="298"/>
                </a:cxn>
                <a:cxn ang="0">
                  <a:pos x="94" y="245"/>
                </a:cxn>
                <a:cxn ang="0">
                  <a:pos x="410" y="245"/>
                </a:cxn>
                <a:cxn ang="0">
                  <a:pos x="102" y="228"/>
                </a:cxn>
                <a:cxn ang="0">
                  <a:pos x="111" y="140"/>
                </a:cxn>
                <a:cxn ang="0">
                  <a:pos x="145" y="79"/>
                </a:cxn>
                <a:cxn ang="0">
                  <a:pos x="179" y="44"/>
                </a:cxn>
                <a:cxn ang="0">
                  <a:pos x="213" y="26"/>
                </a:cxn>
                <a:cxn ang="0">
                  <a:pos x="239" y="26"/>
                </a:cxn>
                <a:cxn ang="0">
                  <a:pos x="299" y="44"/>
                </a:cxn>
                <a:cxn ang="0">
                  <a:pos x="333" y="79"/>
                </a:cxn>
                <a:cxn ang="0">
                  <a:pos x="359" y="131"/>
                </a:cxn>
                <a:cxn ang="0">
                  <a:pos x="368" y="184"/>
                </a:cxn>
                <a:cxn ang="0">
                  <a:pos x="368" y="228"/>
                </a:cxn>
                <a:cxn ang="0">
                  <a:pos x="102" y="228"/>
                </a:cxn>
              </a:cxnLst>
              <a:rect l="0" t="0" r="r" b="b"/>
              <a:pathLst>
                <a:path w="445" h="525">
                  <a:moveTo>
                    <a:pt x="410" y="245"/>
                  </a:moveTo>
                  <a:lnTo>
                    <a:pt x="436" y="245"/>
                  </a:lnTo>
                  <a:lnTo>
                    <a:pt x="445" y="236"/>
                  </a:lnTo>
                  <a:lnTo>
                    <a:pt x="445" y="228"/>
                  </a:lnTo>
                  <a:lnTo>
                    <a:pt x="436" y="158"/>
                  </a:lnTo>
                  <a:lnTo>
                    <a:pt x="410" y="96"/>
                  </a:lnTo>
                  <a:lnTo>
                    <a:pt x="376" y="44"/>
                  </a:lnTo>
                  <a:lnTo>
                    <a:pt x="316" y="9"/>
                  </a:lnTo>
                  <a:lnTo>
                    <a:pt x="239" y="0"/>
                  </a:lnTo>
                  <a:lnTo>
                    <a:pt x="145" y="18"/>
                  </a:lnTo>
                  <a:lnTo>
                    <a:pt x="68" y="79"/>
                  </a:lnTo>
                  <a:lnTo>
                    <a:pt x="25" y="158"/>
                  </a:lnTo>
                  <a:lnTo>
                    <a:pt x="0" y="263"/>
                  </a:lnTo>
                  <a:lnTo>
                    <a:pt x="25" y="368"/>
                  </a:lnTo>
                  <a:lnTo>
                    <a:pt x="77" y="455"/>
                  </a:lnTo>
                  <a:lnTo>
                    <a:pt x="162" y="508"/>
                  </a:lnTo>
                  <a:lnTo>
                    <a:pt x="256" y="525"/>
                  </a:lnTo>
                  <a:lnTo>
                    <a:pt x="325" y="517"/>
                  </a:lnTo>
                  <a:lnTo>
                    <a:pt x="376" y="482"/>
                  </a:lnTo>
                  <a:lnTo>
                    <a:pt x="419" y="438"/>
                  </a:lnTo>
                  <a:lnTo>
                    <a:pt x="436" y="403"/>
                  </a:lnTo>
                  <a:lnTo>
                    <a:pt x="445" y="377"/>
                  </a:lnTo>
                  <a:lnTo>
                    <a:pt x="445" y="368"/>
                  </a:lnTo>
                  <a:lnTo>
                    <a:pt x="419" y="368"/>
                  </a:lnTo>
                  <a:lnTo>
                    <a:pt x="419" y="377"/>
                  </a:lnTo>
                  <a:lnTo>
                    <a:pt x="410" y="377"/>
                  </a:lnTo>
                  <a:lnTo>
                    <a:pt x="385" y="438"/>
                  </a:lnTo>
                  <a:lnTo>
                    <a:pt x="342" y="473"/>
                  </a:lnTo>
                  <a:lnTo>
                    <a:pt x="308" y="490"/>
                  </a:lnTo>
                  <a:lnTo>
                    <a:pt x="273" y="499"/>
                  </a:lnTo>
                  <a:lnTo>
                    <a:pt x="256" y="499"/>
                  </a:lnTo>
                  <a:lnTo>
                    <a:pt x="188" y="482"/>
                  </a:lnTo>
                  <a:lnTo>
                    <a:pt x="154" y="455"/>
                  </a:lnTo>
                  <a:lnTo>
                    <a:pt x="128" y="420"/>
                  </a:lnTo>
                  <a:lnTo>
                    <a:pt x="111" y="359"/>
                  </a:lnTo>
                  <a:lnTo>
                    <a:pt x="102" y="298"/>
                  </a:lnTo>
                  <a:lnTo>
                    <a:pt x="94" y="245"/>
                  </a:lnTo>
                  <a:lnTo>
                    <a:pt x="410" y="245"/>
                  </a:lnTo>
                  <a:close/>
                  <a:moveTo>
                    <a:pt x="102" y="228"/>
                  </a:moveTo>
                  <a:lnTo>
                    <a:pt x="111" y="140"/>
                  </a:lnTo>
                  <a:lnTo>
                    <a:pt x="145" y="79"/>
                  </a:lnTo>
                  <a:lnTo>
                    <a:pt x="179" y="44"/>
                  </a:lnTo>
                  <a:lnTo>
                    <a:pt x="213" y="26"/>
                  </a:lnTo>
                  <a:lnTo>
                    <a:pt x="239" y="26"/>
                  </a:lnTo>
                  <a:lnTo>
                    <a:pt x="299" y="44"/>
                  </a:lnTo>
                  <a:lnTo>
                    <a:pt x="333" y="79"/>
                  </a:lnTo>
                  <a:lnTo>
                    <a:pt x="359" y="131"/>
                  </a:lnTo>
                  <a:lnTo>
                    <a:pt x="368" y="184"/>
                  </a:lnTo>
                  <a:lnTo>
                    <a:pt x="368" y="228"/>
                  </a:lnTo>
                  <a:lnTo>
                    <a:pt x="102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04" name="Freeform 40"/>
            <p:cNvSpPr>
              <a:spLocks/>
            </p:cNvSpPr>
            <p:nvPr/>
          </p:nvSpPr>
          <p:spPr bwMode="auto">
            <a:xfrm>
              <a:off x="23016" y="1729"/>
              <a:ext cx="881" cy="517"/>
            </a:xfrm>
            <a:custGeom>
              <a:avLst/>
              <a:gdLst/>
              <a:ahLst/>
              <a:cxnLst>
                <a:cxn ang="0">
                  <a:pos x="86" y="455"/>
                </a:cxn>
                <a:cxn ang="0">
                  <a:pos x="60" y="482"/>
                </a:cxn>
                <a:cxn ang="0">
                  <a:pos x="0" y="517"/>
                </a:cxn>
                <a:cxn ang="0">
                  <a:pos x="257" y="482"/>
                </a:cxn>
                <a:cxn ang="0">
                  <a:pos x="171" y="473"/>
                </a:cxn>
                <a:cxn ang="0">
                  <a:pos x="163" y="429"/>
                </a:cxn>
                <a:cxn ang="0">
                  <a:pos x="180" y="140"/>
                </a:cxn>
                <a:cxn ang="0">
                  <a:pos x="265" y="44"/>
                </a:cxn>
                <a:cxn ang="0">
                  <a:pos x="368" y="44"/>
                </a:cxn>
                <a:cxn ang="0">
                  <a:pos x="394" y="79"/>
                </a:cxn>
                <a:cxn ang="0">
                  <a:pos x="402" y="455"/>
                </a:cxn>
                <a:cxn ang="0">
                  <a:pos x="376" y="482"/>
                </a:cxn>
                <a:cxn ang="0">
                  <a:pos x="317" y="517"/>
                </a:cxn>
                <a:cxn ang="0">
                  <a:pos x="573" y="482"/>
                </a:cxn>
                <a:cxn ang="0">
                  <a:pos x="488" y="473"/>
                </a:cxn>
                <a:cxn ang="0">
                  <a:pos x="479" y="219"/>
                </a:cxn>
                <a:cxn ang="0">
                  <a:pos x="530" y="79"/>
                </a:cxn>
                <a:cxn ang="0">
                  <a:pos x="633" y="26"/>
                </a:cxn>
                <a:cxn ang="0">
                  <a:pos x="693" y="61"/>
                </a:cxn>
                <a:cxn ang="0">
                  <a:pos x="710" y="105"/>
                </a:cxn>
                <a:cxn ang="0">
                  <a:pos x="719" y="455"/>
                </a:cxn>
                <a:cxn ang="0">
                  <a:pos x="693" y="482"/>
                </a:cxn>
                <a:cxn ang="0">
                  <a:pos x="633" y="517"/>
                </a:cxn>
                <a:cxn ang="0">
                  <a:pos x="881" y="482"/>
                </a:cxn>
                <a:cxn ang="0">
                  <a:pos x="813" y="473"/>
                </a:cxn>
                <a:cxn ang="0">
                  <a:pos x="796" y="447"/>
                </a:cxn>
                <a:cxn ang="0">
                  <a:pos x="787" y="88"/>
                </a:cxn>
                <a:cxn ang="0">
                  <a:pos x="753" y="35"/>
                </a:cxn>
                <a:cxn ang="0">
                  <a:pos x="710" y="9"/>
                </a:cxn>
                <a:cxn ang="0">
                  <a:pos x="642" y="0"/>
                </a:cxn>
                <a:cxn ang="0">
                  <a:pos x="530" y="44"/>
                </a:cxn>
                <a:cxn ang="0">
                  <a:pos x="479" y="114"/>
                </a:cxn>
                <a:cxn ang="0">
                  <a:pos x="419" y="26"/>
                </a:cxn>
                <a:cxn ang="0">
                  <a:pos x="325" y="0"/>
                </a:cxn>
                <a:cxn ang="0">
                  <a:pos x="197" y="61"/>
                </a:cxn>
                <a:cxn ang="0">
                  <a:pos x="163" y="0"/>
                </a:cxn>
                <a:cxn ang="0">
                  <a:pos x="0" y="53"/>
                </a:cxn>
                <a:cxn ang="0">
                  <a:pos x="77" y="61"/>
                </a:cxn>
                <a:cxn ang="0">
                  <a:pos x="86" y="114"/>
                </a:cxn>
              </a:cxnLst>
              <a:rect l="0" t="0" r="r" b="b"/>
              <a:pathLst>
                <a:path w="881" h="517">
                  <a:moveTo>
                    <a:pt x="86" y="114"/>
                  </a:moveTo>
                  <a:lnTo>
                    <a:pt x="86" y="455"/>
                  </a:lnTo>
                  <a:lnTo>
                    <a:pt x="77" y="473"/>
                  </a:lnTo>
                  <a:lnTo>
                    <a:pt x="60" y="482"/>
                  </a:lnTo>
                  <a:lnTo>
                    <a:pt x="0" y="482"/>
                  </a:lnTo>
                  <a:lnTo>
                    <a:pt x="0" y="517"/>
                  </a:lnTo>
                  <a:lnTo>
                    <a:pt x="257" y="517"/>
                  </a:lnTo>
                  <a:lnTo>
                    <a:pt x="257" y="482"/>
                  </a:lnTo>
                  <a:lnTo>
                    <a:pt x="188" y="482"/>
                  </a:lnTo>
                  <a:lnTo>
                    <a:pt x="171" y="473"/>
                  </a:lnTo>
                  <a:lnTo>
                    <a:pt x="171" y="455"/>
                  </a:lnTo>
                  <a:lnTo>
                    <a:pt x="163" y="429"/>
                  </a:lnTo>
                  <a:lnTo>
                    <a:pt x="163" y="219"/>
                  </a:lnTo>
                  <a:lnTo>
                    <a:pt x="180" y="140"/>
                  </a:lnTo>
                  <a:lnTo>
                    <a:pt x="214" y="79"/>
                  </a:lnTo>
                  <a:lnTo>
                    <a:pt x="265" y="44"/>
                  </a:lnTo>
                  <a:lnTo>
                    <a:pt x="317" y="26"/>
                  </a:lnTo>
                  <a:lnTo>
                    <a:pt x="368" y="44"/>
                  </a:lnTo>
                  <a:lnTo>
                    <a:pt x="385" y="61"/>
                  </a:lnTo>
                  <a:lnTo>
                    <a:pt x="394" y="79"/>
                  </a:lnTo>
                  <a:lnTo>
                    <a:pt x="402" y="105"/>
                  </a:lnTo>
                  <a:lnTo>
                    <a:pt x="402" y="455"/>
                  </a:lnTo>
                  <a:lnTo>
                    <a:pt x="394" y="473"/>
                  </a:lnTo>
                  <a:lnTo>
                    <a:pt x="376" y="482"/>
                  </a:lnTo>
                  <a:lnTo>
                    <a:pt x="317" y="482"/>
                  </a:lnTo>
                  <a:lnTo>
                    <a:pt x="317" y="517"/>
                  </a:lnTo>
                  <a:lnTo>
                    <a:pt x="573" y="517"/>
                  </a:lnTo>
                  <a:lnTo>
                    <a:pt x="573" y="482"/>
                  </a:lnTo>
                  <a:lnTo>
                    <a:pt x="505" y="482"/>
                  </a:lnTo>
                  <a:lnTo>
                    <a:pt x="488" y="473"/>
                  </a:lnTo>
                  <a:lnTo>
                    <a:pt x="479" y="455"/>
                  </a:lnTo>
                  <a:lnTo>
                    <a:pt x="479" y="219"/>
                  </a:lnTo>
                  <a:lnTo>
                    <a:pt x="496" y="140"/>
                  </a:lnTo>
                  <a:lnTo>
                    <a:pt x="530" y="79"/>
                  </a:lnTo>
                  <a:lnTo>
                    <a:pt x="582" y="44"/>
                  </a:lnTo>
                  <a:lnTo>
                    <a:pt x="633" y="26"/>
                  </a:lnTo>
                  <a:lnTo>
                    <a:pt x="684" y="44"/>
                  </a:lnTo>
                  <a:lnTo>
                    <a:pt x="693" y="61"/>
                  </a:lnTo>
                  <a:lnTo>
                    <a:pt x="710" y="79"/>
                  </a:lnTo>
                  <a:lnTo>
                    <a:pt x="710" y="105"/>
                  </a:lnTo>
                  <a:lnTo>
                    <a:pt x="719" y="131"/>
                  </a:lnTo>
                  <a:lnTo>
                    <a:pt x="719" y="455"/>
                  </a:lnTo>
                  <a:lnTo>
                    <a:pt x="710" y="473"/>
                  </a:lnTo>
                  <a:lnTo>
                    <a:pt x="693" y="482"/>
                  </a:lnTo>
                  <a:lnTo>
                    <a:pt x="633" y="482"/>
                  </a:lnTo>
                  <a:lnTo>
                    <a:pt x="633" y="517"/>
                  </a:lnTo>
                  <a:lnTo>
                    <a:pt x="881" y="517"/>
                  </a:lnTo>
                  <a:lnTo>
                    <a:pt x="881" y="482"/>
                  </a:lnTo>
                  <a:lnTo>
                    <a:pt x="830" y="482"/>
                  </a:lnTo>
                  <a:lnTo>
                    <a:pt x="813" y="473"/>
                  </a:lnTo>
                  <a:lnTo>
                    <a:pt x="804" y="464"/>
                  </a:lnTo>
                  <a:lnTo>
                    <a:pt x="796" y="447"/>
                  </a:lnTo>
                  <a:lnTo>
                    <a:pt x="796" y="140"/>
                  </a:lnTo>
                  <a:lnTo>
                    <a:pt x="787" y="88"/>
                  </a:lnTo>
                  <a:lnTo>
                    <a:pt x="762" y="44"/>
                  </a:lnTo>
                  <a:lnTo>
                    <a:pt x="753" y="35"/>
                  </a:lnTo>
                  <a:lnTo>
                    <a:pt x="736" y="26"/>
                  </a:lnTo>
                  <a:lnTo>
                    <a:pt x="710" y="9"/>
                  </a:lnTo>
                  <a:lnTo>
                    <a:pt x="676" y="9"/>
                  </a:lnTo>
                  <a:lnTo>
                    <a:pt x="642" y="0"/>
                  </a:lnTo>
                  <a:lnTo>
                    <a:pt x="582" y="18"/>
                  </a:lnTo>
                  <a:lnTo>
                    <a:pt x="530" y="44"/>
                  </a:lnTo>
                  <a:lnTo>
                    <a:pt x="496" y="79"/>
                  </a:lnTo>
                  <a:lnTo>
                    <a:pt x="479" y="114"/>
                  </a:lnTo>
                  <a:lnTo>
                    <a:pt x="453" y="53"/>
                  </a:lnTo>
                  <a:lnTo>
                    <a:pt x="419" y="26"/>
                  </a:lnTo>
                  <a:lnTo>
                    <a:pt x="368" y="9"/>
                  </a:lnTo>
                  <a:lnTo>
                    <a:pt x="325" y="0"/>
                  </a:lnTo>
                  <a:lnTo>
                    <a:pt x="257" y="18"/>
                  </a:lnTo>
                  <a:lnTo>
                    <a:pt x="197" y="61"/>
                  </a:lnTo>
                  <a:lnTo>
                    <a:pt x="163" y="123"/>
                  </a:lnTo>
                  <a:lnTo>
                    <a:pt x="163" y="0"/>
                  </a:lnTo>
                  <a:lnTo>
                    <a:pt x="0" y="18"/>
                  </a:lnTo>
                  <a:lnTo>
                    <a:pt x="0" y="53"/>
                  </a:lnTo>
                  <a:lnTo>
                    <a:pt x="60" y="53"/>
                  </a:lnTo>
                  <a:lnTo>
                    <a:pt x="77" y="61"/>
                  </a:lnTo>
                  <a:lnTo>
                    <a:pt x="86" y="79"/>
                  </a:lnTo>
                  <a:lnTo>
                    <a:pt x="86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05" name="Freeform 41"/>
            <p:cNvSpPr>
              <a:spLocks noEditPoints="1"/>
            </p:cNvSpPr>
            <p:nvPr/>
          </p:nvSpPr>
          <p:spPr bwMode="auto">
            <a:xfrm>
              <a:off x="23957" y="1729"/>
              <a:ext cx="437" cy="525"/>
            </a:xfrm>
            <a:custGeom>
              <a:avLst/>
              <a:gdLst/>
              <a:ahLst/>
              <a:cxnLst>
                <a:cxn ang="0">
                  <a:pos x="411" y="245"/>
                </a:cxn>
                <a:cxn ang="0">
                  <a:pos x="437" y="245"/>
                </a:cxn>
                <a:cxn ang="0">
                  <a:pos x="437" y="228"/>
                </a:cxn>
                <a:cxn ang="0">
                  <a:pos x="428" y="158"/>
                </a:cxn>
                <a:cxn ang="0">
                  <a:pos x="411" y="96"/>
                </a:cxn>
                <a:cxn ang="0">
                  <a:pos x="368" y="44"/>
                </a:cxn>
                <a:cxn ang="0">
                  <a:pos x="308" y="9"/>
                </a:cxn>
                <a:cxn ang="0">
                  <a:pos x="231" y="0"/>
                </a:cxn>
                <a:cxn ang="0">
                  <a:pos x="137" y="18"/>
                </a:cxn>
                <a:cxn ang="0">
                  <a:pos x="69" y="79"/>
                </a:cxn>
                <a:cxn ang="0">
                  <a:pos x="17" y="158"/>
                </a:cxn>
                <a:cxn ang="0">
                  <a:pos x="0" y="263"/>
                </a:cxn>
                <a:cxn ang="0">
                  <a:pos x="17" y="368"/>
                </a:cxn>
                <a:cxn ang="0">
                  <a:pos x="77" y="455"/>
                </a:cxn>
                <a:cxn ang="0">
                  <a:pos x="154" y="508"/>
                </a:cxn>
                <a:cxn ang="0">
                  <a:pos x="248" y="525"/>
                </a:cxn>
                <a:cxn ang="0">
                  <a:pos x="325" y="517"/>
                </a:cxn>
                <a:cxn ang="0">
                  <a:pos x="377" y="482"/>
                </a:cxn>
                <a:cxn ang="0">
                  <a:pos x="411" y="438"/>
                </a:cxn>
                <a:cxn ang="0">
                  <a:pos x="428" y="403"/>
                </a:cxn>
                <a:cxn ang="0">
                  <a:pos x="437" y="377"/>
                </a:cxn>
                <a:cxn ang="0">
                  <a:pos x="437" y="368"/>
                </a:cxn>
                <a:cxn ang="0">
                  <a:pos x="411" y="368"/>
                </a:cxn>
                <a:cxn ang="0">
                  <a:pos x="411" y="377"/>
                </a:cxn>
                <a:cxn ang="0">
                  <a:pos x="368" y="447"/>
                </a:cxn>
                <a:cxn ang="0">
                  <a:pos x="325" y="482"/>
                </a:cxn>
                <a:cxn ang="0">
                  <a:pos x="283" y="499"/>
                </a:cxn>
                <a:cxn ang="0">
                  <a:pos x="223" y="499"/>
                </a:cxn>
                <a:cxn ang="0">
                  <a:pos x="146" y="447"/>
                </a:cxn>
                <a:cxn ang="0">
                  <a:pos x="129" y="420"/>
                </a:cxn>
                <a:cxn ang="0">
                  <a:pos x="103" y="359"/>
                </a:cxn>
                <a:cxn ang="0">
                  <a:pos x="94" y="298"/>
                </a:cxn>
                <a:cxn ang="0">
                  <a:pos x="94" y="245"/>
                </a:cxn>
                <a:cxn ang="0">
                  <a:pos x="411" y="245"/>
                </a:cxn>
                <a:cxn ang="0">
                  <a:pos x="94" y="228"/>
                </a:cxn>
                <a:cxn ang="0">
                  <a:pos x="111" y="140"/>
                </a:cxn>
                <a:cxn ang="0">
                  <a:pos x="137" y="79"/>
                </a:cxn>
                <a:cxn ang="0">
                  <a:pos x="171" y="44"/>
                </a:cxn>
                <a:cxn ang="0">
                  <a:pos x="206" y="26"/>
                </a:cxn>
                <a:cxn ang="0">
                  <a:pos x="231" y="26"/>
                </a:cxn>
                <a:cxn ang="0">
                  <a:pos x="291" y="44"/>
                </a:cxn>
                <a:cxn ang="0">
                  <a:pos x="334" y="79"/>
                </a:cxn>
                <a:cxn ang="0">
                  <a:pos x="351" y="131"/>
                </a:cxn>
                <a:cxn ang="0">
                  <a:pos x="360" y="184"/>
                </a:cxn>
                <a:cxn ang="0">
                  <a:pos x="360" y="228"/>
                </a:cxn>
                <a:cxn ang="0">
                  <a:pos x="94" y="228"/>
                </a:cxn>
              </a:cxnLst>
              <a:rect l="0" t="0" r="r" b="b"/>
              <a:pathLst>
                <a:path w="437" h="525">
                  <a:moveTo>
                    <a:pt x="411" y="245"/>
                  </a:moveTo>
                  <a:lnTo>
                    <a:pt x="437" y="245"/>
                  </a:lnTo>
                  <a:lnTo>
                    <a:pt x="437" y="228"/>
                  </a:lnTo>
                  <a:lnTo>
                    <a:pt x="428" y="158"/>
                  </a:lnTo>
                  <a:lnTo>
                    <a:pt x="411" y="96"/>
                  </a:lnTo>
                  <a:lnTo>
                    <a:pt x="368" y="44"/>
                  </a:lnTo>
                  <a:lnTo>
                    <a:pt x="308" y="9"/>
                  </a:lnTo>
                  <a:lnTo>
                    <a:pt x="231" y="0"/>
                  </a:lnTo>
                  <a:lnTo>
                    <a:pt x="137" y="18"/>
                  </a:lnTo>
                  <a:lnTo>
                    <a:pt x="69" y="79"/>
                  </a:lnTo>
                  <a:lnTo>
                    <a:pt x="17" y="158"/>
                  </a:lnTo>
                  <a:lnTo>
                    <a:pt x="0" y="263"/>
                  </a:lnTo>
                  <a:lnTo>
                    <a:pt x="17" y="368"/>
                  </a:lnTo>
                  <a:lnTo>
                    <a:pt x="77" y="455"/>
                  </a:lnTo>
                  <a:lnTo>
                    <a:pt x="154" y="508"/>
                  </a:lnTo>
                  <a:lnTo>
                    <a:pt x="248" y="525"/>
                  </a:lnTo>
                  <a:lnTo>
                    <a:pt x="325" y="517"/>
                  </a:lnTo>
                  <a:lnTo>
                    <a:pt x="377" y="482"/>
                  </a:lnTo>
                  <a:lnTo>
                    <a:pt x="411" y="438"/>
                  </a:lnTo>
                  <a:lnTo>
                    <a:pt x="428" y="403"/>
                  </a:lnTo>
                  <a:lnTo>
                    <a:pt x="437" y="377"/>
                  </a:lnTo>
                  <a:lnTo>
                    <a:pt x="437" y="368"/>
                  </a:lnTo>
                  <a:lnTo>
                    <a:pt x="411" y="368"/>
                  </a:lnTo>
                  <a:lnTo>
                    <a:pt x="411" y="377"/>
                  </a:lnTo>
                  <a:lnTo>
                    <a:pt x="368" y="447"/>
                  </a:lnTo>
                  <a:lnTo>
                    <a:pt x="325" y="482"/>
                  </a:lnTo>
                  <a:lnTo>
                    <a:pt x="283" y="499"/>
                  </a:lnTo>
                  <a:lnTo>
                    <a:pt x="223" y="499"/>
                  </a:lnTo>
                  <a:lnTo>
                    <a:pt x="146" y="447"/>
                  </a:lnTo>
                  <a:lnTo>
                    <a:pt x="129" y="420"/>
                  </a:lnTo>
                  <a:lnTo>
                    <a:pt x="103" y="359"/>
                  </a:lnTo>
                  <a:lnTo>
                    <a:pt x="94" y="298"/>
                  </a:lnTo>
                  <a:lnTo>
                    <a:pt x="94" y="245"/>
                  </a:lnTo>
                  <a:lnTo>
                    <a:pt x="411" y="245"/>
                  </a:lnTo>
                  <a:close/>
                  <a:moveTo>
                    <a:pt x="94" y="228"/>
                  </a:moveTo>
                  <a:lnTo>
                    <a:pt x="111" y="140"/>
                  </a:lnTo>
                  <a:lnTo>
                    <a:pt x="137" y="79"/>
                  </a:lnTo>
                  <a:lnTo>
                    <a:pt x="171" y="44"/>
                  </a:lnTo>
                  <a:lnTo>
                    <a:pt x="206" y="26"/>
                  </a:lnTo>
                  <a:lnTo>
                    <a:pt x="231" y="26"/>
                  </a:lnTo>
                  <a:lnTo>
                    <a:pt x="291" y="44"/>
                  </a:lnTo>
                  <a:lnTo>
                    <a:pt x="334" y="79"/>
                  </a:lnTo>
                  <a:lnTo>
                    <a:pt x="351" y="131"/>
                  </a:lnTo>
                  <a:lnTo>
                    <a:pt x="360" y="184"/>
                  </a:lnTo>
                  <a:lnTo>
                    <a:pt x="360" y="228"/>
                  </a:lnTo>
                  <a:lnTo>
                    <a:pt x="94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06" name="Freeform 42"/>
            <p:cNvSpPr>
              <a:spLocks/>
            </p:cNvSpPr>
            <p:nvPr/>
          </p:nvSpPr>
          <p:spPr bwMode="auto">
            <a:xfrm>
              <a:off x="24462" y="1729"/>
              <a:ext cx="573" cy="517"/>
            </a:xfrm>
            <a:custGeom>
              <a:avLst/>
              <a:gdLst/>
              <a:ahLst/>
              <a:cxnLst>
                <a:cxn ang="0">
                  <a:pos x="94" y="114"/>
                </a:cxn>
                <a:cxn ang="0">
                  <a:pos x="94" y="455"/>
                </a:cxn>
                <a:cxn ang="0">
                  <a:pos x="86" y="473"/>
                </a:cxn>
                <a:cxn ang="0">
                  <a:pos x="68" y="482"/>
                </a:cxn>
                <a:cxn ang="0">
                  <a:pos x="0" y="482"/>
                </a:cxn>
                <a:cxn ang="0">
                  <a:pos x="0" y="517"/>
                </a:cxn>
                <a:cxn ang="0">
                  <a:pos x="257" y="517"/>
                </a:cxn>
                <a:cxn ang="0">
                  <a:pos x="257" y="482"/>
                </a:cxn>
                <a:cxn ang="0">
                  <a:pos x="197" y="482"/>
                </a:cxn>
                <a:cxn ang="0">
                  <a:pos x="180" y="473"/>
                </a:cxn>
                <a:cxn ang="0">
                  <a:pos x="171" y="455"/>
                </a:cxn>
                <a:cxn ang="0">
                  <a:pos x="171" y="219"/>
                </a:cxn>
                <a:cxn ang="0">
                  <a:pos x="180" y="140"/>
                </a:cxn>
                <a:cxn ang="0">
                  <a:pos x="222" y="79"/>
                </a:cxn>
                <a:cxn ang="0">
                  <a:pos x="265" y="44"/>
                </a:cxn>
                <a:cxn ang="0">
                  <a:pos x="325" y="26"/>
                </a:cxn>
                <a:cxn ang="0">
                  <a:pos x="351" y="35"/>
                </a:cxn>
                <a:cxn ang="0">
                  <a:pos x="368" y="44"/>
                </a:cxn>
                <a:cxn ang="0">
                  <a:pos x="385" y="61"/>
                </a:cxn>
                <a:cxn ang="0">
                  <a:pos x="394" y="79"/>
                </a:cxn>
                <a:cxn ang="0">
                  <a:pos x="402" y="105"/>
                </a:cxn>
                <a:cxn ang="0">
                  <a:pos x="402" y="455"/>
                </a:cxn>
                <a:cxn ang="0">
                  <a:pos x="394" y="473"/>
                </a:cxn>
                <a:cxn ang="0">
                  <a:pos x="385" y="482"/>
                </a:cxn>
                <a:cxn ang="0">
                  <a:pos x="317" y="482"/>
                </a:cxn>
                <a:cxn ang="0">
                  <a:pos x="317" y="517"/>
                </a:cxn>
                <a:cxn ang="0">
                  <a:pos x="573" y="517"/>
                </a:cxn>
                <a:cxn ang="0">
                  <a:pos x="573" y="482"/>
                </a:cxn>
                <a:cxn ang="0">
                  <a:pos x="513" y="482"/>
                </a:cxn>
                <a:cxn ang="0">
                  <a:pos x="496" y="473"/>
                </a:cxn>
                <a:cxn ang="0">
                  <a:pos x="488" y="464"/>
                </a:cxn>
                <a:cxn ang="0">
                  <a:pos x="488" y="140"/>
                </a:cxn>
                <a:cxn ang="0">
                  <a:pos x="471" y="88"/>
                </a:cxn>
                <a:cxn ang="0">
                  <a:pos x="454" y="44"/>
                </a:cxn>
                <a:cxn ang="0">
                  <a:pos x="419" y="26"/>
                </a:cxn>
                <a:cxn ang="0">
                  <a:pos x="394" y="9"/>
                </a:cxn>
                <a:cxn ang="0">
                  <a:pos x="368" y="9"/>
                </a:cxn>
                <a:cxn ang="0">
                  <a:pos x="334" y="0"/>
                </a:cxn>
                <a:cxn ang="0">
                  <a:pos x="257" y="18"/>
                </a:cxn>
                <a:cxn ang="0">
                  <a:pos x="205" y="61"/>
                </a:cxn>
                <a:cxn ang="0">
                  <a:pos x="163" y="123"/>
                </a:cxn>
                <a:cxn ang="0">
                  <a:pos x="163" y="0"/>
                </a:cxn>
                <a:cxn ang="0">
                  <a:pos x="0" y="18"/>
                </a:cxn>
                <a:cxn ang="0">
                  <a:pos x="0" y="53"/>
                </a:cxn>
                <a:cxn ang="0">
                  <a:pos x="60" y="53"/>
                </a:cxn>
                <a:cxn ang="0">
                  <a:pos x="77" y="61"/>
                </a:cxn>
                <a:cxn ang="0">
                  <a:pos x="94" y="96"/>
                </a:cxn>
                <a:cxn ang="0">
                  <a:pos x="94" y="114"/>
                </a:cxn>
              </a:cxnLst>
              <a:rect l="0" t="0" r="r" b="b"/>
              <a:pathLst>
                <a:path w="573" h="517">
                  <a:moveTo>
                    <a:pt x="94" y="114"/>
                  </a:moveTo>
                  <a:lnTo>
                    <a:pt x="94" y="455"/>
                  </a:lnTo>
                  <a:lnTo>
                    <a:pt x="86" y="473"/>
                  </a:lnTo>
                  <a:lnTo>
                    <a:pt x="68" y="482"/>
                  </a:lnTo>
                  <a:lnTo>
                    <a:pt x="0" y="482"/>
                  </a:lnTo>
                  <a:lnTo>
                    <a:pt x="0" y="517"/>
                  </a:lnTo>
                  <a:lnTo>
                    <a:pt x="257" y="517"/>
                  </a:lnTo>
                  <a:lnTo>
                    <a:pt x="257" y="482"/>
                  </a:lnTo>
                  <a:lnTo>
                    <a:pt x="197" y="482"/>
                  </a:lnTo>
                  <a:lnTo>
                    <a:pt x="180" y="473"/>
                  </a:lnTo>
                  <a:lnTo>
                    <a:pt x="171" y="455"/>
                  </a:lnTo>
                  <a:lnTo>
                    <a:pt x="171" y="219"/>
                  </a:lnTo>
                  <a:lnTo>
                    <a:pt x="180" y="140"/>
                  </a:lnTo>
                  <a:lnTo>
                    <a:pt x="222" y="79"/>
                  </a:lnTo>
                  <a:lnTo>
                    <a:pt x="265" y="44"/>
                  </a:lnTo>
                  <a:lnTo>
                    <a:pt x="325" y="26"/>
                  </a:lnTo>
                  <a:lnTo>
                    <a:pt x="351" y="35"/>
                  </a:lnTo>
                  <a:lnTo>
                    <a:pt x="368" y="44"/>
                  </a:lnTo>
                  <a:lnTo>
                    <a:pt x="385" y="61"/>
                  </a:lnTo>
                  <a:lnTo>
                    <a:pt x="394" y="79"/>
                  </a:lnTo>
                  <a:lnTo>
                    <a:pt x="402" y="105"/>
                  </a:lnTo>
                  <a:lnTo>
                    <a:pt x="402" y="455"/>
                  </a:lnTo>
                  <a:lnTo>
                    <a:pt x="394" y="473"/>
                  </a:lnTo>
                  <a:lnTo>
                    <a:pt x="385" y="482"/>
                  </a:lnTo>
                  <a:lnTo>
                    <a:pt x="317" y="482"/>
                  </a:lnTo>
                  <a:lnTo>
                    <a:pt x="317" y="517"/>
                  </a:lnTo>
                  <a:lnTo>
                    <a:pt x="573" y="517"/>
                  </a:lnTo>
                  <a:lnTo>
                    <a:pt x="573" y="482"/>
                  </a:lnTo>
                  <a:lnTo>
                    <a:pt x="513" y="482"/>
                  </a:lnTo>
                  <a:lnTo>
                    <a:pt x="496" y="473"/>
                  </a:lnTo>
                  <a:lnTo>
                    <a:pt x="488" y="464"/>
                  </a:lnTo>
                  <a:lnTo>
                    <a:pt x="488" y="140"/>
                  </a:lnTo>
                  <a:lnTo>
                    <a:pt x="471" y="88"/>
                  </a:lnTo>
                  <a:lnTo>
                    <a:pt x="454" y="44"/>
                  </a:lnTo>
                  <a:lnTo>
                    <a:pt x="419" y="26"/>
                  </a:lnTo>
                  <a:lnTo>
                    <a:pt x="394" y="9"/>
                  </a:lnTo>
                  <a:lnTo>
                    <a:pt x="368" y="9"/>
                  </a:lnTo>
                  <a:lnTo>
                    <a:pt x="334" y="0"/>
                  </a:lnTo>
                  <a:lnTo>
                    <a:pt x="257" y="18"/>
                  </a:lnTo>
                  <a:lnTo>
                    <a:pt x="205" y="61"/>
                  </a:lnTo>
                  <a:lnTo>
                    <a:pt x="163" y="123"/>
                  </a:lnTo>
                  <a:lnTo>
                    <a:pt x="163" y="0"/>
                  </a:lnTo>
                  <a:lnTo>
                    <a:pt x="0" y="18"/>
                  </a:lnTo>
                  <a:lnTo>
                    <a:pt x="0" y="53"/>
                  </a:lnTo>
                  <a:lnTo>
                    <a:pt x="60" y="53"/>
                  </a:lnTo>
                  <a:lnTo>
                    <a:pt x="77" y="61"/>
                  </a:lnTo>
                  <a:lnTo>
                    <a:pt x="94" y="96"/>
                  </a:lnTo>
                  <a:lnTo>
                    <a:pt x="94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07" name="Freeform 43"/>
            <p:cNvSpPr>
              <a:spLocks/>
            </p:cNvSpPr>
            <p:nvPr/>
          </p:nvSpPr>
          <p:spPr bwMode="auto">
            <a:xfrm>
              <a:off x="25052" y="1528"/>
              <a:ext cx="351" cy="726"/>
            </a:xfrm>
            <a:custGeom>
              <a:avLst/>
              <a:gdLst/>
              <a:ahLst/>
              <a:cxnLst>
                <a:cxn ang="0">
                  <a:pos x="172" y="254"/>
                </a:cxn>
                <a:cxn ang="0">
                  <a:pos x="334" y="254"/>
                </a:cxn>
                <a:cxn ang="0">
                  <a:pos x="334" y="219"/>
                </a:cxn>
                <a:cxn ang="0">
                  <a:pos x="172" y="219"/>
                </a:cxn>
                <a:cxn ang="0">
                  <a:pos x="172" y="0"/>
                </a:cxn>
                <a:cxn ang="0">
                  <a:pos x="146" y="0"/>
                </a:cxn>
                <a:cxn ang="0">
                  <a:pos x="137" y="61"/>
                </a:cxn>
                <a:cxn ang="0">
                  <a:pos x="120" y="122"/>
                </a:cxn>
                <a:cxn ang="0">
                  <a:pos x="95" y="175"/>
                </a:cxn>
                <a:cxn ang="0">
                  <a:pos x="52" y="210"/>
                </a:cxn>
                <a:cxn ang="0">
                  <a:pos x="0" y="227"/>
                </a:cxn>
                <a:cxn ang="0">
                  <a:pos x="0" y="254"/>
                </a:cxn>
                <a:cxn ang="0">
                  <a:pos x="95" y="254"/>
                </a:cxn>
                <a:cxn ang="0">
                  <a:pos x="95" y="578"/>
                </a:cxn>
                <a:cxn ang="0">
                  <a:pos x="103" y="648"/>
                </a:cxn>
                <a:cxn ang="0">
                  <a:pos x="129" y="691"/>
                </a:cxn>
                <a:cxn ang="0">
                  <a:pos x="172" y="718"/>
                </a:cxn>
                <a:cxn ang="0">
                  <a:pos x="206" y="726"/>
                </a:cxn>
                <a:cxn ang="0">
                  <a:pos x="240" y="726"/>
                </a:cxn>
                <a:cxn ang="0">
                  <a:pos x="291" y="718"/>
                </a:cxn>
                <a:cxn ang="0">
                  <a:pos x="326" y="683"/>
                </a:cxn>
                <a:cxn ang="0">
                  <a:pos x="343" y="630"/>
                </a:cxn>
                <a:cxn ang="0">
                  <a:pos x="351" y="578"/>
                </a:cxn>
                <a:cxn ang="0">
                  <a:pos x="351" y="508"/>
                </a:cxn>
                <a:cxn ang="0">
                  <a:pos x="326" y="508"/>
                </a:cxn>
                <a:cxn ang="0">
                  <a:pos x="326" y="613"/>
                </a:cxn>
                <a:cxn ang="0">
                  <a:pos x="317" y="639"/>
                </a:cxn>
                <a:cxn ang="0">
                  <a:pos x="300" y="665"/>
                </a:cxn>
                <a:cxn ang="0">
                  <a:pos x="266" y="700"/>
                </a:cxn>
                <a:cxn ang="0">
                  <a:pos x="223" y="700"/>
                </a:cxn>
                <a:cxn ang="0">
                  <a:pos x="189" y="665"/>
                </a:cxn>
                <a:cxn ang="0">
                  <a:pos x="180" y="648"/>
                </a:cxn>
                <a:cxn ang="0">
                  <a:pos x="172" y="621"/>
                </a:cxn>
                <a:cxn ang="0">
                  <a:pos x="172" y="578"/>
                </a:cxn>
                <a:cxn ang="0">
                  <a:pos x="172" y="254"/>
                </a:cxn>
              </a:cxnLst>
              <a:rect l="0" t="0" r="r" b="b"/>
              <a:pathLst>
                <a:path w="351" h="726">
                  <a:moveTo>
                    <a:pt x="172" y="254"/>
                  </a:moveTo>
                  <a:lnTo>
                    <a:pt x="334" y="254"/>
                  </a:lnTo>
                  <a:lnTo>
                    <a:pt x="334" y="219"/>
                  </a:lnTo>
                  <a:lnTo>
                    <a:pt x="172" y="219"/>
                  </a:lnTo>
                  <a:lnTo>
                    <a:pt x="172" y="0"/>
                  </a:lnTo>
                  <a:lnTo>
                    <a:pt x="146" y="0"/>
                  </a:lnTo>
                  <a:lnTo>
                    <a:pt x="137" y="61"/>
                  </a:lnTo>
                  <a:lnTo>
                    <a:pt x="120" y="122"/>
                  </a:lnTo>
                  <a:lnTo>
                    <a:pt x="95" y="175"/>
                  </a:lnTo>
                  <a:lnTo>
                    <a:pt x="52" y="210"/>
                  </a:lnTo>
                  <a:lnTo>
                    <a:pt x="0" y="227"/>
                  </a:lnTo>
                  <a:lnTo>
                    <a:pt x="0" y="254"/>
                  </a:lnTo>
                  <a:lnTo>
                    <a:pt x="95" y="254"/>
                  </a:lnTo>
                  <a:lnTo>
                    <a:pt x="95" y="578"/>
                  </a:lnTo>
                  <a:lnTo>
                    <a:pt x="103" y="648"/>
                  </a:lnTo>
                  <a:lnTo>
                    <a:pt x="129" y="691"/>
                  </a:lnTo>
                  <a:lnTo>
                    <a:pt x="172" y="718"/>
                  </a:lnTo>
                  <a:lnTo>
                    <a:pt x="206" y="726"/>
                  </a:lnTo>
                  <a:lnTo>
                    <a:pt x="240" y="726"/>
                  </a:lnTo>
                  <a:lnTo>
                    <a:pt x="291" y="718"/>
                  </a:lnTo>
                  <a:lnTo>
                    <a:pt x="326" y="683"/>
                  </a:lnTo>
                  <a:lnTo>
                    <a:pt x="343" y="630"/>
                  </a:lnTo>
                  <a:lnTo>
                    <a:pt x="351" y="578"/>
                  </a:lnTo>
                  <a:lnTo>
                    <a:pt x="351" y="508"/>
                  </a:lnTo>
                  <a:lnTo>
                    <a:pt x="326" y="508"/>
                  </a:lnTo>
                  <a:lnTo>
                    <a:pt x="326" y="613"/>
                  </a:lnTo>
                  <a:lnTo>
                    <a:pt x="317" y="639"/>
                  </a:lnTo>
                  <a:lnTo>
                    <a:pt x="300" y="665"/>
                  </a:lnTo>
                  <a:lnTo>
                    <a:pt x="266" y="700"/>
                  </a:lnTo>
                  <a:lnTo>
                    <a:pt x="223" y="700"/>
                  </a:lnTo>
                  <a:lnTo>
                    <a:pt x="189" y="665"/>
                  </a:lnTo>
                  <a:lnTo>
                    <a:pt x="180" y="648"/>
                  </a:lnTo>
                  <a:lnTo>
                    <a:pt x="172" y="621"/>
                  </a:lnTo>
                  <a:lnTo>
                    <a:pt x="172" y="578"/>
                  </a:lnTo>
                  <a:lnTo>
                    <a:pt x="172" y="2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08" name="Freeform 44"/>
            <p:cNvSpPr>
              <a:spLocks/>
            </p:cNvSpPr>
            <p:nvPr/>
          </p:nvSpPr>
          <p:spPr bwMode="auto">
            <a:xfrm>
              <a:off x="25506" y="1729"/>
              <a:ext cx="368" cy="525"/>
            </a:xfrm>
            <a:custGeom>
              <a:avLst/>
              <a:gdLst/>
              <a:ahLst/>
              <a:cxnLst>
                <a:cxn ang="0">
                  <a:pos x="205" y="289"/>
                </a:cxn>
                <a:cxn ang="0">
                  <a:pos x="248" y="307"/>
                </a:cxn>
                <a:cxn ang="0">
                  <a:pos x="299" y="350"/>
                </a:cxn>
                <a:cxn ang="0">
                  <a:pos x="317" y="394"/>
                </a:cxn>
                <a:cxn ang="0">
                  <a:pos x="282" y="473"/>
                </a:cxn>
                <a:cxn ang="0">
                  <a:pos x="231" y="499"/>
                </a:cxn>
                <a:cxn ang="0">
                  <a:pos x="128" y="490"/>
                </a:cxn>
                <a:cxn ang="0">
                  <a:pos x="51" y="403"/>
                </a:cxn>
                <a:cxn ang="0">
                  <a:pos x="26" y="324"/>
                </a:cxn>
                <a:cxn ang="0">
                  <a:pos x="0" y="333"/>
                </a:cxn>
                <a:cxn ang="0">
                  <a:pos x="17" y="525"/>
                </a:cxn>
                <a:cxn ang="0">
                  <a:pos x="43" y="508"/>
                </a:cxn>
                <a:cxn ang="0">
                  <a:pos x="60" y="482"/>
                </a:cxn>
                <a:cxn ang="0">
                  <a:pos x="145" y="525"/>
                </a:cxn>
                <a:cxn ang="0">
                  <a:pos x="274" y="517"/>
                </a:cxn>
                <a:cxn ang="0">
                  <a:pos x="359" y="429"/>
                </a:cxn>
                <a:cxn ang="0">
                  <a:pos x="368" y="333"/>
                </a:cxn>
                <a:cxn ang="0">
                  <a:pos x="342" y="289"/>
                </a:cxn>
                <a:cxn ang="0">
                  <a:pos x="291" y="236"/>
                </a:cxn>
                <a:cxn ang="0">
                  <a:pos x="197" y="201"/>
                </a:cxn>
                <a:cxn ang="0">
                  <a:pos x="103" y="175"/>
                </a:cxn>
                <a:cxn ang="0">
                  <a:pos x="51" y="105"/>
                </a:cxn>
                <a:cxn ang="0">
                  <a:pos x="68" y="53"/>
                </a:cxn>
                <a:cxn ang="0">
                  <a:pos x="111" y="26"/>
                </a:cxn>
                <a:cxn ang="0">
                  <a:pos x="180" y="18"/>
                </a:cxn>
                <a:cxn ang="0">
                  <a:pos x="282" y="61"/>
                </a:cxn>
                <a:cxn ang="0">
                  <a:pos x="308" y="131"/>
                </a:cxn>
                <a:cxn ang="0">
                  <a:pos x="317" y="166"/>
                </a:cxn>
                <a:cxn ang="0">
                  <a:pos x="342" y="158"/>
                </a:cxn>
                <a:cxn ang="0">
                  <a:pos x="317" y="0"/>
                </a:cxn>
                <a:cxn ang="0">
                  <a:pos x="257" y="9"/>
                </a:cxn>
                <a:cxn ang="0">
                  <a:pos x="180" y="0"/>
                </a:cxn>
                <a:cxn ang="0">
                  <a:pos x="34" y="44"/>
                </a:cxn>
                <a:cxn ang="0">
                  <a:pos x="0" y="140"/>
                </a:cxn>
                <a:cxn ang="0">
                  <a:pos x="8" y="193"/>
                </a:cxn>
                <a:cxn ang="0">
                  <a:pos x="51" y="236"/>
                </a:cxn>
                <a:cxn ang="0">
                  <a:pos x="128" y="280"/>
                </a:cxn>
              </a:cxnLst>
              <a:rect l="0" t="0" r="r" b="b"/>
              <a:pathLst>
                <a:path w="368" h="525">
                  <a:moveTo>
                    <a:pt x="197" y="289"/>
                  </a:moveTo>
                  <a:lnTo>
                    <a:pt x="205" y="289"/>
                  </a:lnTo>
                  <a:lnTo>
                    <a:pt x="222" y="298"/>
                  </a:lnTo>
                  <a:lnTo>
                    <a:pt x="248" y="307"/>
                  </a:lnTo>
                  <a:lnTo>
                    <a:pt x="265" y="315"/>
                  </a:lnTo>
                  <a:lnTo>
                    <a:pt x="299" y="350"/>
                  </a:lnTo>
                  <a:lnTo>
                    <a:pt x="308" y="368"/>
                  </a:lnTo>
                  <a:lnTo>
                    <a:pt x="317" y="394"/>
                  </a:lnTo>
                  <a:lnTo>
                    <a:pt x="317" y="420"/>
                  </a:lnTo>
                  <a:lnTo>
                    <a:pt x="282" y="473"/>
                  </a:lnTo>
                  <a:lnTo>
                    <a:pt x="257" y="490"/>
                  </a:lnTo>
                  <a:lnTo>
                    <a:pt x="231" y="499"/>
                  </a:lnTo>
                  <a:lnTo>
                    <a:pt x="188" y="508"/>
                  </a:lnTo>
                  <a:lnTo>
                    <a:pt x="128" y="490"/>
                  </a:lnTo>
                  <a:lnTo>
                    <a:pt x="77" y="455"/>
                  </a:lnTo>
                  <a:lnTo>
                    <a:pt x="51" y="403"/>
                  </a:lnTo>
                  <a:lnTo>
                    <a:pt x="34" y="342"/>
                  </a:lnTo>
                  <a:lnTo>
                    <a:pt x="26" y="324"/>
                  </a:lnTo>
                  <a:lnTo>
                    <a:pt x="17" y="315"/>
                  </a:lnTo>
                  <a:lnTo>
                    <a:pt x="0" y="333"/>
                  </a:lnTo>
                  <a:lnTo>
                    <a:pt x="0" y="525"/>
                  </a:lnTo>
                  <a:lnTo>
                    <a:pt x="17" y="525"/>
                  </a:lnTo>
                  <a:lnTo>
                    <a:pt x="26" y="517"/>
                  </a:lnTo>
                  <a:lnTo>
                    <a:pt x="43" y="508"/>
                  </a:lnTo>
                  <a:lnTo>
                    <a:pt x="43" y="499"/>
                  </a:lnTo>
                  <a:lnTo>
                    <a:pt x="60" y="482"/>
                  </a:lnTo>
                  <a:lnTo>
                    <a:pt x="94" y="508"/>
                  </a:lnTo>
                  <a:lnTo>
                    <a:pt x="145" y="525"/>
                  </a:lnTo>
                  <a:lnTo>
                    <a:pt x="188" y="525"/>
                  </a:lnTo>
                  <a:lnTo>
                    <a:pt x="274" y="517"/>
                  </a:lnTo>
                  <a:lnTo>
                    <a:pt x="325" y="482"/>
                  </a:lnTo>
                  <a:lnTo>
                    <a:pt x="359" y="429"/>
                  </a:lnTo>
                  <a:lnTo>
                    <a:pt x="368" y="368"/>
                  </a:lnTo>
                  <a:lnTo>
                    <a:pt x="368" y="333"/>
                  </a:lnTo>
                  <a:lnTo>
                    <a:pt x="359" y="307"/>
                  </a:lnTo>
                  <a:lnTo>
                    <a:pt x="342" y="289"/>
                  </a:lnTo>
                  <a:lnTo>
                    <a:pt x="325" y="254"/>
                  </a:lnTo>
                  <a:lnTo>
                    <a:pt x="291" y="236"/>
                  </a:lnTo>
                  <a:lnTo>
                    <a:pt x="265" y="219"/>
                  </a:lnTo>
                  <a:lnTo>
                    <a:pt x="197" y="201"/>
                  </a:lnTo>
                  <a:lnTo>
                    <a:pt x="145" y="193"/>
                  </a:lnTo>
                  <a:lnTo>
                    <a:pt x="103" y="175"/>
                  </a:lnTo>
                  <a:lnTo>
                    <a:pt x="68" y="149"/>
                  </a:lnTo>
                  <a:lnTo>
                    <a:pt x="51" y="105"/>
                  </a:lnTo>
                  <a:lnTo>
                    <a:pt x="51" y="88"/>
                  </a:lnTo>
                  <a:lnTo>
                    <a:pt x="68" y="53"/>
                  </a:lnTo>
                  <a:lnTo>
                    <a:pt x="85" y="44"/>
                  </a:lnTo>
                  <a:lnTo>
                    <a:pt x="111" y="26"/>
                  </a:lnTo>
                  <a:lnTo>
                    <a:pt x="145" y="18"/>
                  </a:lnTo>
                  <a:lnTo>
                    <a:pt x="180" y="18"/>
                  </a:lnTo>
                  <a:lnTo>
                    <a:pt x="239" y="26"/>
                  </a:lnTo>
                  <a:lnTo>
                    <a:pt x="282" y="61"/>
                  </a:lnTo>
                  <a:lnTo>
                    <a:pt x="299" y="96"/>
                  </a:lnTo>
                  <a:lnTo>
                    <a:pt x="308" y="131"/>
                  </a:lnTo>
                  <a:lnTo>
                    <a:pt x="317" y="158"/>
                  </a:lnTo>
                  <a:lnTo>
                    <a:pt x="317" y="166"/>
                  </a:lnTo>
                  <a:lnTo>
                    <a:pt x="334" y="166"/>
                  </a:lnTo>
                  <a:lnTo>
                    <a:pt x="342" y="158"/>
                  </a:lnTo>
                  <a:lnTo>
                    <a:pt x="342" y="0"/>
                  </a:lnTo>
                  <a:lnTo>
                    <a:pt x="317" y="0"/>
                  </a:lnTo>
                  <a:lnTo>
                    <a:pt x="291" y="26"/>
                  </a:lnTo>
                  <a:lnTo>
                    <a:pt x="257" y="9"/>
                  </a:lnTo>
                  <a:lnTo>
                    <a:pt x="222" y="0"/>
                  </a:lnTo>
                  <a:lnTo>
                    <a:pt x="180" y="0"/>
                  </a:lnTo>
                  <a:lnTo>
                    <a:pt x="94" y="9"/>
                  </a:lnTo>
                  <a:lnTo>
                    <a:pt x="34" y="44"/>
                  </a:lnTo>
                  <a:lnTo>
                    <a:pt x="8" y="88"/>
                  </a:lnTo>
                  <a:lnTo>
                    <a:pt x="0" y="140"/>
                  </a:lnTo>
                  <a:lnTo>
                    <a:pt x="0" y="166"/>
                  </a:lnTo>
                  <a:lnTo>
                    <a:pt x="8" y="193"/>
                  </a:lnTo>
                  <a:lnTo>
                    <a:pt x="26" y="219"/>
                  </a:lnTo>
                  <a:lnTo>
                    <a:pt x="51" y="236"/>
                  </a:lnTo>
                  <a:lnTo>
                    <a:pt x="85" y="263"/>
                  </a:lnTo>
                  <a:lnTo>
                    <a:pt x="128" y="280"/>
                  </a:lnTo>
                  <a:lnTo>
                    <a:pt x="197" y="2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09" name="Freeform 45"/>
            <p:cNvSpPr>
              <a:spLocks noEditPoints="1"/>
            </p:cNvSpPr>
            <p:nvPr/>
          </p:nvSpPr>
          <p:spPr bwMode="auto">
            <a:xfrm>
              <a:off x="26327" y="1729"/>
              <a:ext cx="497" cy="525"/>
            </a:xfrm>
            <a:custGeom>
              <a:avLst/>
              <a:gdLst/>
              <a:ahLst/>
              <a:cxnLst>
                <a:cxn ang="0">
                  <a:pos x="497" y="272"/>
                </a:cxn>
                <a:cxn ang="0">
                  <a:pos x="479" y="166"/>
                </a:cxn>
                <a:cxn ang="0">
                  <a:pos x="428" y="79"/>
                </a:cxn>
                <a:cxn ang="0">
                  <a:pos x="343" y="18"/>
                </a:cxn>
                <a:cxn ang="0">
                  <a:pos x="248" y="0"/>
                </a:cxn>
                <a:cxn ang="0">
                  <a:pos x="146" y="18"/>
                </a:cxn>
                <a:cxn ang="0">
                  <a:pos x="69" y="79"/>
                </a:cxn>
                <a:cxn ang="0">
                  <a:pos x="17" y="166"/>
                </a:cxn>
                <a:cxn ang="0">
                  <a:pos x="0" y="272"/>
                </a:cxn>
                <a:cxn ang="0">
                  <a:pos x="17" y="377"/>
                </a:cxn>
                <a:cxn ang="0">
                  <a:pos x="77" y="455"/>
                </a:cxn>
                <a:cxn ang="0">
                  <a:pos x="154" y="508"/>
                </a:cxn>
                <a:cxn ang="0">
                  <a:pos x="248" y="525"/>
                </a:cxn>
                <a:cxn ang="0">
                  <a:pos x="343" y="508"/>
                </a:cxn>
                <a:cxn ang="0">
                  <a:pos x="428" y="455"/>
                </a:cxn>
                <a:cxn ang="0">
                  <a:pos x="479" y="368"/>
                </a:cxn>
                <a:cxn ang="0">
                  <a:pos x="497" y="272"/>
                </a:cxn>
                <a:cxn ang="0">
                  <a:pos x="248" y="499"/>
                </a:cxn>
                <a:cxn ang="0">
                  <a:pos x="223" y="499"/>
                </a:cxn>
                <a:cxn ang="0">
                  <a:pos x="189" y="490"/>
                </a:cxn>
                <a:cxn ang="0">
                  <a:pos x="137" y="455"/>
                </a:cxn>
                <a:cxn ang="0">
                  <a:pos x="120" y="420"/>
                </a:cxn>
                <a:cxn ang="0">
                  <a:pos x="103" y="368"/>
                </a:cxn>
                <a:cxn ang="0">
                  <a:pos x="94" y="307"/>
                </a:cxn>
                <a:cxn ang="0">
                  <a:pos x="94" y="184"/>
                </a:cxn>
                <a:cxn ang="0">
                  <a:pos x="120" y="96"/>
                </a:cxn>
                <a:cxn ang="0">
                  <a:pos x="137" y="70"/>
                </a:cxn>
                <a:cxn ang="0">
                  <a:pos x="189" y="35"/>
                </a:cxn>
                <a:cxn ang="0">
                  <a:pos x="223" y="26"/>
                </a:cxn>
                <a:cxn ang="0">
                  <a:pos x="283" y="26"/>
                </a:cxn>
                <a:cxn ang="0">
                  <a:pos x="351" y="61"/>
                </a:cxn>
                <a:cxn ang="0">
                  <a:pos x="377" y="96"/>
                </a:cxn>
                <a:cxn ang="0">
                  <a:pos x="402" y="184"/>
                </a:cxn>
                <a:cxn ang="0">
                  <a:pos x="402" y="333"/>
                </a:cxn>
                <a:cxn ang="0">
                  <a:pos x="385" y="412"/>
                </a:cxn>
                <a:cxn ang="0">
                  <a:pos x="360" y="447"/>
                </a:cxn>
                <a:cxn ang="0">
                  <a:pos x="325" y="473"/>
                </a:cxn>
                <a:cxn ang="0">
                  <a:pos x="291" y="490"/>
                </a:cxn>
                <a:cxn ang="0">
                  <a:pos x="248" y="499"/>
                </a:cxn>
              </a:cxnLst>
              <a:rect l="0" t="0" r="r" b="b"/>
              <a:pathLst>
                <a:path w="497" h="525">
                  <a:moveTo>
                    <a:pt x="497" y="272"/>
                  </a:moveTo>
                  <a:lnTo>
                    <a:pt x="479" y="166"/>
                  </a:lnTo>
                  <a:lnTo>
                    <a:pt x="428" y="79"/>
                  </a:lnTo>
                  <a:lnTo>
                    <a:pt x="343" y="18"/>
                  </a:lnTo>
                  <a:lnTo>
                    <a:pt x="248" y="0"/>
                  </a:lnTo>
                  <a:lnTo>
                    <a:pt x="146" y="18"/>
                  </a:lnTo>
                  <a:lnTo>
                    <a:pt x="69" y="79"/>
                  </a:lnTo>
                  <a:lnTo>
                    <a:pt x="17" y="166"/>
                  </a:lnTo>
                  <a:lnTo>
                    <a:pt x="0" y="272"/>
                  </a:lnTo>
                  <a:lnTo>
                    <a:pt x="17" y="377"/>
                  </a:lnTo>
                  <a:lnTo>
                    <a:pt x="77" y="455"/>
                  </a:lnTo>
                  <a:lnTo>
                    <a:pt x="154" y="508"/>
                  </a:lnTo>
                  <a:lnTo>
                    <a:pt x="248" y="525"/>
                  </a:lnTo>
                  <a:lnTo>
                    <a:pt x="343" y="508"/>
                  </a:lnTo>
                  <a:lnTo>
                    <a:pt x="428" y="455"/>
                  </a:lnTo>
                  <a:lnTo>
                    <a:pt x="479" y="368"/>
                  </a:lnTo>
                  <a:lnTo>
                    <a:pt x="497" y="272"/>
                  </a:lnTo>
                  <a:close/>
                  <a:moveTo>
                    <a:pt x="248" y="499"/>
                  </a:moveTo>
                  <a:lnTo>
                    <a:pt x="223" y="499"/>
                  </a:lnTo>
                  <a:lnTo>
                    <a:pt x="189" y="490"/>
                  </a:lnTo>
                  <a:lnTo>
                    <a:pt x="137" y="455"/>
                  </a:lnTo>
                  <a:lnTo>
                    <a:pt x="120" y="420"/>
                  </a:lnTo>
                  <a:lnTo>
                    <a:pt x="103" y="368"/>
                  </a:lnTo>
                  <a:lnTo>
                    <a:pt x="94" y="307"/>
                  </a:lnTo>
                  <a:lnTo>
                    <a:pt x="94" y="184"/>
                  </a:lnTo>
                  <a:lnTo>
                    <a:pt x="120" y="96"/>
                  </a:lnTo>
                  <a:lnTo>
                    <a:pt x="137" y="70"/>
                  </a:lnTo>
                  <a:lnTo>
                    <a:pt x="189" y="35"/>
                  </a:lnTo>
                  <a:lnTo>
                    <a:pt x="223" y="26"/>
                  </a:lnTo>
                  <a:lnTo>
                    <a:pt x="283" y="26"/>
                  </a:lnTo>
                  <a:lnTo>
                    <a:pt x="351" y="61"/>
                  </a:lnTo>
                  <a:lnTo>
                    <a:pt x="377" y="96"/>
                  </a:lnTo>
                  <a:lnTo>
                    <a:pt x="402" y="184"/>
                  </a:lnTo>
                  <a:lnTo>
                    <a:pt x="402" y="333"/>
                  </a:lnTo>
                  <a:lnTo>
                    <a:pt x="385" y="412"/>
                  </a:lnTo>
                  <a:lnTo>
                    <a:pt x="360" y="447"/>
                  </a:lnTo>
                  <a:lnTo>
                    <a:pt x="325" y="473"/>
                  </a:lnTo>
                  <a:lnTo>
                    <a:pt x="291" y="490"/>
                  </a:lnTo>
                  <a:lnTo>
                    <a:pt x="248" y="49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10" name="Freeform 46"/>
            <p:cNvSpPr>
              <a:spLocks/>
            </p:cNvSpPr>
            <p:nvPr/>
          </p:nvSpPr>
          <p:spPr bwMode="auto">
            <a:xfrm>
              <a:off x="26901" y="1432"/>
              <a:ext cx="368" cy="814"/>
            </a:xfrm>
            <a:custGeom>
              <a:avLst/>
              <a:gdLst/>
              <a:ahLst/>
              <a:cxnLst>
                <a:cxn ang="0">
                  <a:pos x="162" y="350"/>
                </a:cxn>
                <a:cxn ang="0">
                  <a:pos x="291" y="350"/>
                </a:cxn>
                <a:cxn ang="0">
                  <a:pos x="291" y="315"/>
                </a:cxn>
                <a:cxn ang="0">
                  <a:pos x="154" y="315"/>
                </a:cxn>
                <a:cxn ang="0">
                  <a:pos x="154" y="175"/>
                </a:cxn>
                <a:cxn ang="0">
                  <a:pos x="171" y="87"/>
                </a:cxn>
                <a:cxn ang="0">
                  <a:pos x="214" y="43"/>
                </a:cxn>
                <a:cxn ang="0">
                  <a:pos x="265" y="17"/>
                </a:cxn>
                <a:cxn ang="0">
                  <a:pos x="273" y="17"/>
                </a:cxn>
                <a:cxn ang="0">
                  <a:pos x="282" y="26"/>
                </a:cxn>
                <a:cxn ang="0">
                  <a:pos x="299" y="26"/>
                </a:cxn>
                <a:cxn ang="0">
                  <a:pos x="291" y="35"/>
                </a:cxn>
                <a:cxn ang="0">
                  <a:pos x="273" y="43"/>
                </a:cxn>
                <a:cxn ang="0">
                  <a:pos x="265" y="61"/>
                </a:cxn>
                <a:cxn ang="0">
                  <a:pos x="265" y="96"/>
                </a:cxn>
                <a:cxn ang="0">
                  <a:pos x="291" y="122"/>
                </a:cxn>
                <a:cxn ang="0">
                  <a:pos x="316" y="131"/>
                </a:cxn>
                <a:cxn ang="0">
                  <a:pos x="350" y="113"/>
                </a:cxn>
                <a:cxn ang="0">
                  <a:pos x="368" y="78"/>
                </a:cxn>
                <a:cxn ang="0">
                  <a:pos x="350" y="26"/>
                </a:cxn>
                <a:cxn ang="0">
                  <a:pos x="325" y="8"/>
                </a:cxn>
                <a:cxn ang="0">
                  <a:pos x="299" y="0"/>
                </a:cxn>
                <a:cxn ang="0">
                  <a:pos x="265" y="0"/>
                </a:cxn>
                <a:cxn ang="0">
                  <a:pos x="205" y="8"/>
                </a:cxn>
                <a:cxn ang="0">
                  <a:pos x="145" y="43"/>
                </a:cxn>
                <a:cxn ang="0">
                  <a:pos x="102" y="96"/>
                </a:cxn>
                <a:cxn ang="0">
                  <a:pos x="85" y="183"/>
                </a:cxn>
                <a:cxn ang="0">
                  <a:pos x="85" y="315"/>
                </a:cxn>
                <a:cxn ang="0">
                  <a:pos x="0" y="315"/>
                </a:cxn>
                <a:cxn ang="0">
                  <a:pos x="0" y="350"/>
                </a:cxn>
                <a:cxn ang="0">
                  <a:pos x="85" y="350"/>
                </a:cxn>
                <a:cxn ang="0">
                  <a:pos x="85" y="752"/>
                </a:cxn>
                <a:cxn ang="0">
                  <a:pos x="77" y="770"/>
                </a:cxn>
                <a:cxn ang="0">
                  <a:pos x="60" y="779"/>
                </a:cxn>
                <a:cxn ang="0">
                  <a:pos x="0" y="779"/>
                </a:cxn>
                <a:cxn ang="0">
                  <a:pos x="0" y="814"/>
                </a:cxn>
                <a:cxn ang="0">
                  <a:pos x="273" y="814"/>
                </a:cxn>
                <a:cxn ang="0">
                  <a:pos x="273" y="779"/>
                </a:cxn>
                <a:cxn ang="0">
                  <a:pos x="214" y="779"/>
                </a:cxn>
                <a:cxn ang="0">
                  <a:pos x="188" y="770"/>
                </a:cxn>
                <a:cxn ang="0">
                  <a:pos x="171" y="770"/>
                </a:cxn>
                <a:cxn ang="0">
                  <a:pos x="162" y="752"/>
                </a:cxn>
                <a:cxn ang="0">
                  <a:pos x="162" y="726"/>
                </a:cxn>
                <a:cxn ang="0">
                  <a:pos x="162" y="350"/>
                </a:cxn>
              </a:cxnLst>
              <a:rect l="0" t="0" r="r" b="b"/>
              <a:pathLst>
                <a:path w="368" h="814">
                  <a:moveTo>
                    <a:pt x="162" y="350"/>
                  </a:moveTo>
                  <a:lnTo>
                    <a:pt x="291" y="350"/>
                  </a:lnTo>
                  <a:lnTo>
                    <a:pt x="291" y="315"/>
                  </a:lnTo>
                  <a:lnTo>
                    <a:pt x="154" y="315"/>
                  </a:lnTo>
                  <a:lnTo>
                    <a:pt x="154" y="175"/>
                  </a:lnTo>
                  <a:lnTo>
                    <a:pt x="171" y="87"/>
                  </a:lnTo>
                  <a:lnTo>
                    <a:pt x="214" y="43"/>
                  </a:lnTo>
                  <a:lnTo>
                    <a:pt x="265" y="17"/>
                  </a:lnTo>
                  <a:lnTo>
                    <a:pt x="273" y="17"/>
                  </a:lnTo>
                  <a:lnTo>
                    <a:pt x="282" y="26"/>
                  </a:lnTo>
                  <a:lnTo>
                    <a:pt x="299" y="26"/>
                  </a:lnTo>
                  <a:lnTo>
                    <a:pt x="291" y="35"/>
                  </a:lnTo>
                  <a:lnTo>
                    <a:pt x="273" y="43"/>
                  </a:lnTo>
                  <a:lnTo>
                    <a:pt x="265" y="61"/>
                  </a:lnTo>
                  <a:lnTo>
                    <a:pt x="265" y="96"/>
                  </a:lnTo>
                  <a:lnTo>
                    <a:pt x="291" y="122"/>
                  </a:lnTo>
                  <a:lnTo>
                    <a:pt x="316" y="131"/>
                  </a:lnTo>
                  <a:lnTo>
                    <a:pt x="350" y="113"/>
                  </a:lnTo>
                  <a:lnTo>
                    <a:pt x="368" y="78"/>
                  </a:lnTo>
                  <a:lnTo>
                    <a:pt x="350" y="26"/>
                  </a:lnTo>
                  <a:lnTo>
                    <a:pt x="325" y="8"/>
                  </a:lnTo>
                  <a:lnTo>
                    <a:pt x="299" y="0"/>
                  </a:lnTo>
                  <a:lnTo>
                    <a:pt x="265" y="0"/>
                  </a:lnTo>
                  <a:lnTo>
                    <a:pt x="205" y="8"/>
                  </a:lnTo>
                  <a:lnTo>
                    <a:pt x="145" y="43"/>
                  </a:lnTo>
                  <a:lnTo>
                    <a:pt x="102" y="96"/>
                  </a:lnTo>
                  <a:lnTo>
                    <a:pt x="85" y="183"/>
                  </a:lnTo>
                  <a:lnTo>
                    <a:pt x="85" y="315"/>
                  </a:lnTo>
                  <a:lnTo>
                    <a:pt x="0" y="315"/>
                  </a:lnTo>
                  <a:lnTo>
                    <a:pt x="0" y="350"/>
                  </a:lnTo>
                  <a:lnTo>
                    <a:pt x="85" y="350"/>
                  </a:lnTo>
                  <a:lnTo>
                    <a:pt x="85" y="752"/>
                  </a:lnTo>
                  <a:lnTo>
                    <a:pt x="77" y="770"/>
                  </a:lnTo>
                  <a:lnTo>
                    <a:pt x="60" y="779"/>
                  </a:lnTo>
                  <a:lnTo>
                    <a:pt x="0" y="779"/>
                  </a:lnTo>
                  <a:lnTo>
                    <a:pt x="0" y="814"/>
                  </a:lnTo>
                  <a:lnTo>
                    <a:pt x="273" y="814"/>
                  </a:lnTo>
                  <a:lnTo>
                    <a:pt x="273" y="779"/>
                  </a:lnTo>
                  <a:lnTo>
                    <a:pt x="214" y="779"/>
                  </a:lnTo>
                  <a:lnTo>
                    <a:pt x="188" y="770"/>
                  </a:lnTo>
                  <a:lnTo>
                    <a:pt x="171" y="770"/>
                  </a:lnTo>
                  <a:lnTo>
                    <a:pt x="162" y="752"/>
                  </a:lnTo>
                  <a:lnTo>
                    <a:pt x="162" y="726"/>
                  </a:lnTo>
                  <a:lnTo>
                    <a:pt x="162" y="3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11" name="Freeform 47"/>
            <p:cNvSpPr>
              <a:spLocks noEditPoints="1"/>
            </p:cNvSpPr>
            <p:nvPr/>
          </p:nvSpPr>
          <p:spPr bwMode="auto">
            <a:xfrm>
              <a:off x="27628" y="1414"/>
              <a:ext cx="779" cy="832"/>
            </a:xfrm>
            <a:custGeom>
              <a:avLst/>
              <a:gdLst/>
              <a:ahLst/>
              <a:cxnLst>
                <a:cxn ang="0">
                  <a:pos x="162" y="700"/>
                </a:cxn>
                <a:cxn ang="0">
                  <a:pos x="120" y="762"/>
                </a:cxn>
                <a:cxn ang="0">
                  <a:pos x="68" y="788"/>
                </a:cxn>
                <a:cxn ang="0">
                  <a:pos x="17" y="797"/>
                </a:cxn>
                <a:cxn ang="0">
                  <a:pos x="0" y="797"/>
                </a:cxn>
                <a:cxn ang="0">
                  <a:pos x="0" y="832"/>
                </a:cxn>
                <a:cxn ang="0">
                  <a:pos x="240" y="832"/>
                </a:cxn>
                <a:cxn ang="0">
                  <a:pos x="240" y="823"/>
                </a:cxn>
                <a:cxn ang="0">
                  <a:pos x="248" y="805"/>
                </a:cxn>
                <a:cxn ang="0">
                  <a:pos x="240" y="797"/>
                </a:cxn>
                <a:cxn ang="0">
                  <a:pos x="205" y="797"/>
                </a:cxn>
                <a:cxn ang="0">
                  <a:pos x="197" y="788"/>
                </a:cxn>
                <a:cxn ang="0">
                  <a:pos x="180" y="779"/>
                </a:cxn>
                <a:cxn ang="0">
                  <a:pos x="180" y="770"/>
                </a:cxn>
                <a:cxn ang="0">
                  <a:pos x="171" y="753"/>
                </a:cxn>
                <a:cxn ang="0">
                  <a:pos x="180" y="735"/>
                </a:cxn>
                <a:cxn ang="0">
                  <a:pos x="188" y="709"/>
                </a:cxn>
                <a:cxn ang="0">
                  <a:pos x="197" y="700"/>
                </a:cxn>
                <a:cxn ang="0">
                  <a:pos x="197" y="692"/>
                </a:cxn>
                <a:cxn ang="0">
                  <a:pos x="214" y="674"/>
                </a:cxn>
                <a:cxn ang="0">
                  <a:pos x="240" y="630"/>
                </a:cxn>
                <a:cxn ang="0">
                  <a:pos x="274" y="560"/>
                </a:cxn>
                <a:cxn ang="0">
                  <a:pos x="556" y="560"/>
                </a:cxn>
                <a:cxn ang="0">
                  <a:pos x="565" y="604"/>
                </a:cxn>
                <a:cxn ang="0">
                  <a:pos x="573" y="665"/>
                </a:cxn>
                <a:cxn ang="0">
                  <a:pos x="573" y="727"/>
                </a:cxn>
                <a:cxn ang="0">
                  <a:pos x="582" y="762"/>
                </a:cxn>
                <a:cxn ang="0">
                  <a:pos x="573" y="779"/>
                </a:cxn>
                <a:cxn ang="0">
                  <a:pos x="565" y="788"/>
                </a:cxn>
                <a:cxn ang="0">
                  <a:pos x="548" y="788"/>
                </a:cxn>
                <a:cxn ang="0">
                  <a:pos x="530" y="797"/>
                </a:cxn>
                <a:cxn ang="0">
                  <a:pos x="479" y="797"/>
                </a:cxn>
                <a:cxn ang="0">
                  <a:pos x="471" y="805"/>
                </a:cxn>
                <a:cxn ang="0">
                  <a:pos x="471" y="832"/>
                </a:cxn>
                <a:cxn ang="0">
                  <a:pos x="770" y="832"/>
                </a:cxn>
                <a:cxn ang="0">
                  <a:pos x="770" y="823"/>
                </a:cxn>
                <a:cxn ang="0">
                  <a:pos x="779" y="805"/>
                </a:cxn>
                <a:cxn ang="0">
                  <a:pos x="770" y="797"/>
                </a:cxn>
                <a:cxn ang="0">
                  <a:pos x="702" y="797"/>
                </a:cxn>
                <a:cxn ang="0">
                  <a:pos x="684" y="788"/>
                </a:cxn>
                <a:cxn ang="0">
                  <a:pos x="684" y="779"/>
                </a:cxn>
                <a:cxn ang="0">
                  <a:pos x="676" y="770"/>
                </a:cxn>
                <a:cxn ang="0">
                  <a:pos x="676" y="753"/>
                </a:cxn>
                <a:cxn ang="0">
                  <a:pos x="607" y="26"/>
                </a:cxn>
                <a:cxn ang="0">
                  <a:pos x="607" y="9"/>
                </a:cxn>
                <a:cxn ang="0">
                  <a:pos x="599" y="0"/>
                </a:cxn>
                <a:cxn ang="0">
                  <a:pos x="573" y="0"/>
                </a:cxn>
                <a:cxn ang="0">
                  <a:pos x="556" y="18"/>
                </a:cxn>
                <a:cxn ang="0">
                  <a:pos x="162" y="700"/>
                </a:cxn>
                <a:cxn ang="0">
                  <a:pos x="299" y="525"/>
                </a:cxn>
                <a:cxn ang="0">
                  <a:pos x="522" y="149"/>
                </a:cxn>
                <a:cxn ang="0">
                  <a:pos x="556" y="525"/>
                </a:cxn>
                <a:cxn ang="0">
                  <a:pos x="299" y="525"/>
                </a:cxn>
              </a:cxnLst>
              <a:rect l="0" t="0" r="r" b="b"/>
              <a:pathLst>
                <a:path w="779" h="832">
                  <a:moveTo>
                    <a:pt x="162" y="700"/>
                  </a:moveTo>
                  <a:lnTo>
                    <a:pt x="120" y="762"/>
                  </a:lnTo>
                  <a:lnTo>
                    <a:pt x="68" y="788"/>
                  </a:lnTo>
                  <a:lnTo>
                    <a:pt x="17" y="797"/>
                  </a:lnTo>
                  <a:lnTo>
                    <a:pt x="0" y="797"/>
                  </a:lnTo>
                  <a:lnTo>
                    <a:pt x="0" y="832"/>
                  </a:lnTo>
                  <a:lnTo>
                    <a:pt x="240" y="832"/>
                  </a:lnTo>
                  <a:lnTo>
                    <a:pt x="240" y="823"/>
                  </a:lnTo>
                  <a:lnTo>
                    <a:pt x="248" y="805"/>
                  </a:lnTo>
                  <a:lnTo>
                    <a:pt x="240" y="797"/>
                  </a:lnTo>
                  <a:lnTo>
                    <a:pt x="205" y="797"/>
                  </a:lnTo>
                  <a:lnTo>
                    <a:pt x="197" y="788"/>
                  </a:lnTo>
                  <a:lnTo>
                    <a:pt x="180" y="779"/>
                  </a:lnTo>
                  <a:lnTo>
                    <a:pt x="180" y="770"/>
                  </a:lnTo>
                  <a:lnTo>
                    <a:pt x="171" y="753"/>
                  </a:lnTo>
                  <a:lnTo>
                    <a:pt x="180" y="735"/>
                  </a:lnTo>
                  <a:lnTo>
                    <a:pt x="188" y="709"/>
                  </a:lnTo>
                  <a:lnTo>
                    <a:pt x="197" y="700"/>
                  </a:lnTo>
                  <a:lnTo>
                    <a:pt x="197" y="692"/>
                  </a:lnTo>
                  <a:lnTo>
                    <a:pt x="214" y="674"/>
                  </a:lnTo>
                  <a:lnTo>
                    <a:pt x="240" y="630"/>
                  </a:lnTo>
                  <a:lnTo>
                    <a:pt x="274" y="560"/>
                  </a:lnTo>
                  <a:lnTo>
                    <a:pt x="556" y="560"/>
                  </a:lnTo>
                  <a:lnTo>
                    <a:pt x="565" y="604"/>
                  </a:lnTo>
                  <a:lnTo>
                    <a:pt x="573" y="665"/>
                  </a:lnTo>
                  <a:lnTo>
                    <a:pt x="573" y="727"/>
                  </a:lnTo>
                  <a:lnTo>
                    <a:pt x="582" y="762"/>
                  </a:lnTo>
                  <a:lnTo>
                    <a:pt x="573" y="779"/>
                  </a:lnTo>
                  <a:lnTo>
                    <a:pt x="565" y="788"/>
                  </a:lnTo>
                  <a:lnTo>
                    <a:pt x="548" y="788"/>
                  </a:lnTo>
                  <a:lnTo>
                    <a:pt x="530" y="797"/>
                  </a:lnTo>
                  <a:lnTo>
                    <a:pt x="479" y="797"/>
                  </a:lnTo>
                  <a:lnTo>
                    <a:pt x="471" y="805"/>
                  </a:lnTo>
                  <a:lnTo>
                    <a:pt x="471" y="832"/>
                  </a:lnTo>
                  <a:lnTo>
                    <a:pt x="770" y="832"/>
                  </a:lnTo>
                  <a:lnTo>
                    <a:pt x="770" y="823"/>
                  </a:lnTo>
                  <a:lnTo>
                    <a:pt x="779" y="805"/>
                  </a:lnTo>
                  <a:lnTo>
                    <a:pt x="770" y="797"/>
                  </a:lnTo>
                  <a:lnTo>
                    <a:pt x="702" y="797"/>
                  </a:lnTo>
                  <a:lnTo>
                    <a:pt x="684" y="788"/>
                  </a:lnTo>
                  <a:lnTo>
                    <a:pt x="684" y="779"/>
                  </a:lnTo>
                  <a:lnTo>
                    <a:pt x="676" y="770"/>
                  </a:lnTo>
                  <a:lnTo>
                    <a:pt x="676" y="753"/>
                  </a:lnTo>
                  <a:lnTo>
                    <a:pt x="607" y="26"/>
                  </a:lnTo>
                  <a:lnTo>
                    <a:pt x="607" y="9"/>
                  </a:lnTo>
                  <a:lnTo>
                    <a:pt x="599" y="0"/>
                  </a:lnTo>
                  <a:lnTo>
                    <a:pt x="573" y="0"/>
                  </a:lnTo>
                  <a:lnTo>
                    <a:pt x="556" y="18"/>
                  </a:lnTo>
                  <a:lnTo>
                    <a:pt x="162" y="700"/>
                  </a:lnTo>
                  <a:close/>
                  <a:moveTo>
                    <a:pt x="299" y="525"/>
                  </a:moveTo>
                  <a:lnTo>
                    <a:pt x="522" y="149"/>
                  </a:lnTo>
                  <a:lnTo>
                    <a:pt x="556" y="525"/>
                  </a:lnTo>
                  <a:lnTo>
                    <a:pt x="299" y="5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12" name="Freeform 48"/>
            <p:cNvSpPr>
              <a:spLocks/>
            </p:cNvSpPr>
            <p:nvPr/>
          </p:nvSpPr>
          <p:spPr bwMode="auto">
            <a:xfrm>
              <a:off x="28526" y="2123"/>
              <a:ext cx="120" cy="123"/>
            </a:xfrm>
            <a:custGeom>
              <a:avLst/>
              <a:gdLst/>
              <a:ahLst/>
              <a:cxnLst>
                <a:cxn ang="0">
                  <a:pos x="120" y="61"/>
                </a:cxn>
                <a:cxn ang="0">
                  <a:pos x="120" y="35"/>
                </a:cxn>
                <a:cxn ang="0">
                  <a:pos x="103" y="18"/>
                </a:cxn>
                <a:cxn ang="0">
                  <a:pos x="86" y="9"/>
                </a:cxn>
                <a:cxn ang="0">
                  <a:pos x="60" y="0"/>
                </a:cxn>
                <a:cxn ang="0">
                  <a:pos x="43" y="9"/>
                </a:cxn>
                <a:cxn ang="0">
                  <a:pos x="17" y="18"/>
                </a:cxn>
                <a:cxn ang="0">
                  <a:pos x="9" y="35"/>
                </a:cxn>
                <a:cxn ang="0">
                  <a:pos x="0" y="61"/>
                </a:cxn>
                <a:cxn ang="0">
                  <a:pos x="9" y="88"/>
                </a:cxn>
                <a:cxn ang="0">
                  <a:pos x="17" y="105"/>
                </a:cxn>
                <a:cxn ang="0">
                  <a:pos x="43" y="114"/>
                </a:cxn>
                <a:cxn ang="0">
                  <a:pos x="60" y="123"/>
                </a:cxn>
                <a:cxn ang="0">
                  <a:pos x="86" y="114"/>
                </a:cxn>
                <a:cxn ang="0">
                  <a:pos x="103" y="105"/>
                </a:cxn>
                <a:cxn ang="0">
                  <a:pos x="120" y="88"/>
                </a:cxn>
                <a:cxn ang="0">
                  <a:pos x="120" y="61"/>
                </a:cxn>
              </a:cxnLst>
              <a:rect l="0" t="0" r="r" b="b"/>
              <a:pathLst>
                <a:path w="120" h="123">
                  <a:moveTo>
                    <a:pt x="120" y="61"/>
                  </a:moveTo>
                  <a:lnTo>
                    <a:pt x="120" y="35"/>
                  </a:lnTo>
                  <a:lnTo>
                    <a:pt x="103" y="18"/>
                  </a:lnTo>
                  <a:lnTo>
                    <a:pt x="86" y="9"/>
                  </a:lnTo>
                  <a:lnTo>
                    <a:pt x="60" y="0"/>
                  </a:lnTo>
                  <a:lnTo>
                    <a:pt x="43" y="9"/>
                  </a:lnTo>
                  <a:lnTo>
                    <a:pt x="17" y="18"/>
                  </a:lnTo>
                  <a:lnTo>
                    <a:pt x="9" y="35"/>
                  </a:lnTo>
                  <a:lnTo>
                    <a:pt x="0" y="61"/>
                  </a:lnTo>
                  <a:lnTo>
                    <a:pt x="9" y="88"/>
                  </a:lnTo>
                  <a:lnTo>
                    <a:pt x="17" y="105"/>
                  </a:lnTo>
                  <a:lnTo>
                    <a:pt x="43" y="114"/>
                  </a:lnTo>
                  <a:lnTo>
                    <a:pt x="60" y="123"/>
                  </a:lnTo>
                  <a:lnTo>
                    <a:pt x="86" y="114"/>
                  </a:lnTo>
                  <a:lnTo>
                    <a:pt x="103" y="105"/>
                  </a:lnTo>
                  <a:lnTo>
                    <a:pt x="120" y="88"/>
                  </a:lnTo>
                  <a:lnTo>
                    <a:pt x="120" y="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5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5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7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75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7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7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75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7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75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7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75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7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7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74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75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74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7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7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7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74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75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74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4989" grpId="0" animBg="1"/>
      <p:bldP spid="1174990" grpId="0" animBg="1"/>
      <p:bldP spid="1174991" grpId="0" animBg="1"/>
      <p:bldP spid="1174992" grpId="0" animBg="1"/>
      <p:bldP spid="1174993" grpId="0" animBg="1"/>
      <p:bldP spid="1174994" grpId="0" animBg="1"/>
      <p:bldP spid="1174995" grpId="0" animBg="1"/>
      <p:bldP spid="1174996" grpId="0" animBg="1"/>
      <p:bldP spid="1174997" grpId="0" animBg="1"/>
      <p:bldP spid="1174998" grpId="0" animBg="1"/>
      <p:bldP spid="1174999" grpId="0" animBg="1"/>
      <p:bldP spid="1175000" grpId="0" animBg="1"/>
      <p:bldP spid="1175001" grpId="0" animBg="1"/>
      <p:bldP spid="1175002" grpId="0" animBg="1"/>
      <p:bldP spid="1175003" grpId="0" animBg="1"/>
      <p:bldP spid="1175004" grpId="0" animBg="1"/>
      <p:bldP spid="1175005" grpId="0" animBg="1"/>
      <p:bldP spid="1175006" grpId="0" animBg="1"/>
      <p:bldP spid="1175007" grpId="0" animBg="1"/>
      <p:bldP spid="1175008" grpId="0" animBg="1"/>
      <p:bldP spid="1175009" grpId="0" animBg="1"/>
      <p:bldP spid="1175010" grpId="0" animBg="1"/>
      <p:bldP spid="11750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693F-46A7-424C-80F4-791BC8AE5D49}" type="slidenum">
              <a:rPr lang="zh-TW" altLang="en-US"/>
              <a:pPr/>
              <a:t>14</a:t>
            </a:fld>
            <a:endParaRPr lang="en-US" altLang="zh-TW"/>
          </a:p>
        </p:txBody>
      </p:sp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Each phase</a:t>
            </a:r>
            <a:endParaRPr lang="en-US" altLang="zh-TW" dirty="0"/>
          </a:p>
        </p:txBody>
      </p:sp>
      <p:sp>
        <p:nvSpPr>
          <p:cNvPr id="1177943" name="Freeform 343"/>
          <p:cNvSpPr>
            <a:spLocks/>
          </p:cNvSpPr>
          <p:nvPr/>
        </p:nvSpPr>
        <p:spPr bwMode="auto">
          <a:xfrm>
            <a:off x="2145739" y="3669702"/>
            <a:ext cx="4919662" cy="2616200"/>
          </a:xfrm>
          <a:custGeom>
            <a:avLst/>
            <a:gdLst/>
            <a:ahLst/>
            <a:cxnLst>
              <a:cxn ang="0">
                <a:pos x="983" y="347"/>
              </a:cxn>
              <a:cxn ang="0">
                <a:pos x="75" y="1436"/>
              </a:cxn>
              <a:cxn ang="0">
                <a:pos x="1436" y="1618"/>
              </a:cxn>
              <a:cxn ang="0">
                <a:pos x="1572" y="1300"/>
              </a:cxn>
              <a:cxn ang="0">
                <a:pos x="3069" y="1345"/>
              </a:cxn>
              <a:cxn ang="0">
                <a:pos x="1391" y="166"/>
              </a:cxn>
              <a:cxn ang="0">
                <a:pos x="983" y="347"/>
              </a:cxn>
            </a:cxnLst>
            <a:rect l="0" t="0" r="r" b="b"/>
            <a:pathLst>
              <a:path w="3099" h="1648">
                <a:moveTo>
                  <a:pt x="983" y="347"/>
                </a:moveTo>
                <a:cubicBezTo>
                  <a:pt x="764" y="559"/>
                  <a:pt x="0" y="1224"/>
                  <a:pt x="75" y="1436"/>
                </a:cubicBezTo>
                <a:cubicBezTo>
                  <a:pt x="150" y="1648"/>
                  <a:pt x="1187" y="1641"/>
                  <a:pt x="1436" y="1618"/>
                </a:cubicBezTo>
                <a:cubicBezTo>
                  <a:pt x="1685" y="1595"/>
                  <a:pt x="1300" y="1345"/>
                  <a:pt x="1572" y="1300"/>
                </a:cubicBezTo>
                <a:cubicBezTo>
                  <a:pt x="1844" y="1255"/>
                  <a:pt x="3099" y="1534"/>
                  <a:pt x="3069" y="1345"/>
                </a:cubicBezTo>
                <a:cubicBezTo>
                  <a:pt x="3039" y="1156"/>
                  <a:pt x="1739" y="332"/>
                  <a:pt x="1391" y="166"/>
                </a:cubicBezTo>
                <a:cubicBezTo>
                  <a:pt x="1043" y="0"/>
                  <a:pt x="1202" y="135"/>
                  <a:pt x="983" y="347"/>
                </a:cubicBezTo>
                <a:close/>
              </a:path>
            </a:pathLst>
          </a:cu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7944" name="Oval 344"/>
          <p:cNvSpPr>
            <a:spLocks noChangeArrowheads="1"/>
          </p:cNvSpPr>
          <p:nvPr/>
        </p:nvSpPr>
        <p:spPr bwMode="auto">
          <a:xfrm>
            <a:off x="4788024" y="5877520"/>
            <a:ext cx="431800" cy="431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32483"/>
            <a:ext cx="8075239" cy="1312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7854-F315-485C-BF8A-5231420B88C5}" type="slidenum">
              <a:rPr lang="zh-TW" altLang="en-US"/>
              <a:pPr/>
              <a:t>15</a:t>
            </a:fld>
            <a:endParaRPr lang="en-US" altLang="zh-TW"/>
          </a:p>
        </p:txBody>
      </p:sp>
      <p:sp>
        <p:nvSpPr>
          <p:cNvPr id="1173543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would you do?</a:t>
            </a:r>
          </a:p>
        </p:txBody>
      </p:sp>
      <p:sp>
        <p:nvSpPr>
          <p:cNvPr id="1173507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08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09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10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11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12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13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14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15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16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17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3518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6</a:t>
            </a:r>
          </a:p>
        </p:txBody>
      </p:sp>
      <p:sp>
        <p:nvSpPr>
          <p:cNvPr id="1173519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1</a:t>
            </a:r>
          </a:p>
        </p:txBody>
      </p:sp>
      <p:sp>
        <p:nvSpPr>
          <p:cNvPr id="1173520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4</a:t>
            </a:r>
          </a:p>
        </p:txBody>
      </p:sp>
      <p:sp>
        <p:nvSpPr>
          <p:cNvPr id="1173521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2</a:t>
            </a:r>
          </a:p>
        </p:txBody>
      </p:sp>
      <p:sp>
        <p:nvSpPr>
          <p:cNvPr id="1173522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3</a:t>
            </a:r>
          </a:p>
        </p:txBody>
      </p:sp>
      <p:sp>
        <p:nvSpPr>
          <p:cNvPr id="1173523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9</a:t>
            </a:r>
          </a:p>
        </p:txBody>
      </p:sp>
      <p:sp>
        <p:nvSpPr>
          <p:cNvPr id="1173524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5</a:t>
            </a:r>
          </a:p>
        </p:txBody>
      </p:sp>
      <p:sp>
        <p:nvSpPr>
          <p:cNvPr id="1173525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1173526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7</a:t>
            </a:r>
          </a:p>
        </p:txBody>
      </p:sp>
      <p:sp>
        <p:nvSpPr>
          <p:cNvPr id="1173527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10</a:t>
            </a:r>
          </a:p>
        </p:txBody>
      </p:sp>
      <p:sp>
        <p:nvSpPr>
          <p:cNvPr id="1173528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11</a:t>
            </a:r>
          </a:p>
        </p:txBody>
      </p:sp>
      <p:sp>
        <p:nvSpPr>
          <p:cNvPr id="1173529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>
                <a:latin typeface="Times New Roman" pitchFamily="18" charset="0"/>
              </a:rPr>
              <a:t>12</a:t>
            </a:r>
          </a:p>
        </p:txBody>
      </p:sp>
      <p:sp>
        <p:nvSpPr>
          <p:cNvPr id="1173530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173531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173532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173533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1173534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1173535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1173536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1173537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1173538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1173539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1173540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1173541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1173542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20</a:t>
            </a:r>
          </a:p>
        </p:txBody>
      </p:sp>
      <p:sp>
        <p:nvSpPr>
          <p:cNvPr id="11735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3851920" y="2492896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735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7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73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3543" grpId="0" animBg="1"/>
      <p:bldP spid="1173542" grpId="0" animBg="1"/>
      <p:bldP spid="11735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FB72-9C8E-466E-85E7-0FBD5D59BDFC}" type="slidenum">
              <a:rPr lang="zh-TW" altLang="en-US"/>
              <a:pPr/>
              <a:t>16</a:t>
            </a:fld>
            <a:endParaRPr lang="en-US" altLang="zh-TW"/>
          </a:p>
        </p:txBody>
      </p:sp>
      <p:sp>
        <p:nvSpPr>
          <p:cNvPr id="1179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A: sort the </a:t>
            </a:r>
            <a:r>
              <a:rPr lang="en-US" altLang="zh-TW" sz="4400" i="1" dirty="0"/>
              <a:t>A</a:t>
            </a:r>
            <a:r>
              <a:rPr lang="en-US" altLang="zh-TW" sz="4400" dirty="0"/>
              <a:t>[</a:t>
            </a:r>
            <a:r>
              <a:rPr lang="en-US" altLang="zh-TW" sz="4400" i="1" dirty="0" err="1"/>
              <a:t>i</a:t>
            </a:r>
            <a:r>
              <a:rPr lang="en-US" altLang="zh-TW" sz="4400" dirty="0"/>
              <a:t>]-to-root path</a:t>
            </a:r>
          </a:p>
        </p:txBody>
      </p:sp>
      <p:sp>
        <p:nvSpPr>
          <p:cNvPr id="1179683" name="Text Box 35"/>
          <p:cNvSpPr txBox="1">
            <a:spLocks noChangeArrowheads="1"/>
          </p:cNvSpPr>
          <p:nvPr/>
        </p:nvSpPr>
        <p:spPr bwMode="auto">
          <a:xfrm>
            <a:off x="1116013" y="40830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1179684" name="Text Box 36"/>
          <p:cNvSpPr txBox="1">
            <a:spLocks noChangeArrowheads="1"/>
          </p:cNvSpPr>
          <p:nvPr/>
        </p:nvSpPr>
        <p:spPr bwMode="auto">
          <a:xfrm>
            <a:off x="1590675" y="40830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1179685" name="Text Box 37"/>
          <p:cNvSpPr txBox="1">
            <a:spLocks noChangeArrowheads="1"/>
          </p:cNvSpPr>
          <p:nvPr/>
        </p:nvSpPr>
        <p:spPr bwMode="auto">
          <a:xfrm>
            <a:off x="2112963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1179686" name="Text Box 38"/>
          <p:cNvSpPr txBox="1">
            <a:spLocks noChangeArrowheads="1"/>
          </p:cNvSpPr>
          <p:nvPr/>
        </p:nvSpPr>
        <p:spPr bwMode="auto">
          <a:xfrm>
            <a:off x="2635250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1179687" name="Text Box 39"/>
          <p:cNvSpPr txBox="1">
            <a:spLocks noChangeArrowheads="1"/>
          </p:cNvSpPr>
          <p:nvPr/>
        </p:nvSpPr>
        <p:spPr bwMode="auto">
          <a:xfrm>
            <a:off x="3157538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1179652" name="Line 4"/>
          <p:cNvSpPr>
            <a:spLocks noChangeShapeType="1"/>
          </p:cNvSpPr>
          <p:nvPr/>
        </p:nvSpPr>
        <p:spPr bwMode="auto">
          <a:xfrm>
            <a:off x="3679825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53" name="Line 5"/>
          <p:cNvSpPr>
            <a:spLocks noChangeShapeType="1"/>
          </p:cNvSpPr>
          <p:nvPr/>
        </p:nvSpPr>
        <p:spPr bwMode="auto">
          <a:xfrm flipH="1">
            <a:off x="1287463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54" name="Line 6"/>
          <p:cNvSpPr>
            <a:spLocks noChangeShapeType="1"/>
          </p:cNvSpPr>
          <p:nvPr/>
        </p:nvSpPr>
        <p:spPr bwMode="auto">
          <a:xfrm flipH="1">
            <a:off x="2332038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55" name="Line 7"/>
          <p:cNvSpPr>
            <a:spLocks noChangeShapeType="1"/>
          </p:cNvSpPr>
          <p:nvPr/>
        </p:nvSpPr>
        <p:spPr bwMode="auto">
          <a:xfrm flipH="1">
            <a:off x="3394075" y="3346450"/>
            <a:ext cx="285750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56" name="Line 8"/>
          <p:cNvSpPr>
            <a:spLocks noChangeShapeType="1"/>
          </p:cNvSpPr>
          <p:nvPr/>
        </p:nvSpPr>
        <p:spPr bwMode="auto">
          <a:xfrm>
            <a:off x="2616200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57" name="Line 9"/>
          <p:cNvSpPr>
            <a:spLocks noChangeShapeType="1"/>
          </p:cNvSpPr>
          <p:nvPr/>
        </p:nvSpPr>
        <p:spPr bwMode="auto">
          <a:xfrm>
            <a:off x="1565275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58" name="Line 10"/>
          <p:cNvSpPr>
            <a:spLocks noChangeShapeType="1"/>
          </p:cNvSpPr>
          <p:nvPr/>
        </p:nvSpPr>
        <p:spPr bwMode="auto">
          <a:xfrm>
            <a:off x="2141538" y="2873375"/>
            <a:ext cx="47466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59" name="Line 11"/>
          <p:cNvSpPr>
            <a:spLocks noChangeShapeType="1"/>
          </p:cNvSpPr>
          <p:nvPr/>
        </p:nvSpPr>
        <p:spPr bwMode="auto">
          <a:xfrm>
            <a:off x="4229100" y="2894013"/>
            <a:ext cx="474663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60" name="Line 12"/>
          <p:cNvSpPr>
            <a:spLocks noChangeShapeType="1"/>
          </p:cNvSpPr>
          <p:nvPr/>
        </p:nvSpPr>
        <p:spPr bwMode="auto">
          <a:xfrm flipH="1">
            <a:off x="3679825" y="2897188"/>
            <a:ext cx="473075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61" name="Line 13"/>
          <p:cNvSpPr>
            <a:spLocks noChangeShapeType="1"/>
          </p:cNvSpPr>
          <p:nvPr/>
        </p:nvSpPr>
        <p:spPr bwMode="auto">
          <a:xfrm flipH="1">
            <a:off x="1579563" y="2873375"/>
            <a:ext cx="473075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62" name="Line 14"/>
          <p:cNvSpPr>
            <a:spLocks noChangeShapeType="1"/>
          </p:cNvSpPr>
          <p:nvPr/>
        </p:nvSpPr>
        <p:spPr bwMode="auto">
          <a:xfrm>
            <a:off x="3138488" y="2446338"/>
            <a:ext cx="109061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63" name="Line 15"/>
          <p:cNvSpPr>
            <a:spLocks noChangeShapeType="1"/>
          </p:cNvSpPr>
          <p:nvPr/>
        </p:nvSpPr>
        <p:spPr bwMode="auto">
          <a:xfrm flipH="1">
            <a:off x="2093913" y="2446338"/>
            <a:ext cx="1044575" cy="425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79664" name="Oval 16"/>
          <p:cNvSpPr>
            <a:spLocks noChangeArrowheads="1"/>
          </p:cNvSpPr>
          <p:nvPr/>
        </p:nvSpPr>
        <p:spPr bwMode="auto">
          <a:xfrm>
            <a:off x="114458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6</a:t>
            </a:r>
          </a:p>
        </p:txBody>
      </p:sp>
      <p:sp>
        <p:nvSpPr>
          <p:cNvPr id="1179665" name="Oval 17"/>
          <p:cNvSpPr>
            <a:spLocks noChangeArrowheads="1"/>
          </p:cNvSpPr>
          <p:nvPr/>
        </p:nvSpPr>
        <p:spPr bwMode="auto">
          <a:xfrm>
            <a:off x="1666875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</a:t>
            </a:r>
          </a:p>
        </p:txBody>
      </p:sp>
      <p:sp>
        <p:nvSpPr>
          <p:cNvPr id="1179666" name="Oval 18"/>
          <p:cNvSpPr>
            <a:spLocks noChangeArrowheads="1"/>
          </p:cNvSpPr>
          <p:nvPr/>
        </p:nvSpPr>
        <p:spPr bwMode="auto">
          <a:xfrm>
            <a:off x="2189163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4</a:t>
            </a:r>
          </a:p>
        </p:txBody>
      </p:sp>
      <p:sp>
        <p:nvSpPr>
          <p:cNvPr id="1179667" name="Oval 19"/>
          <p:cNvSpPr>
            <a:spLocks noChangeArrowheads="1"/>
          </p:cNvSpPr>
          <p:nvPr/>
        </p:nvSpPr>
        <p:spPr bwMode="auto">
          <a:xfrm>
            <a:off x="2711450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</a:t>
            </a:r>
          </a:p>
        </p:txBody>
      </p:sp>
      <p:sp>
        <p:nvSpPr>
          <p:cNvPr id="1179668" name="Oval 20"/>
          <p:cNvSpPr>
            <a:spLocks noChangeArrowheads="1"/>
          </p:cNvSpPr>
          <p:nvPr/>
        </p:nvSpPr>
        <p:spPr bwMode="auto">
          <a:xfrm>
            <a:off x="323373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3</a:t>
            </a:r>
          </a:p>
        </p:txBody>
      </p:sp>
      <p:sp>
        <p:nvSpPr>
          <p:cNvPr id="1179669" name="Oval 21"/>
          <p:cNvSpPr>
            <a:spLocks noChangeArrowheads="1"/>
          </p:cNvSpPr>
          <p:nvPr/>
        </p:nvSpPr>
        <p:spPr bwMode="auto">
          <a:xfrm>
            <a:off x="1419225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9</a:t>
            </a:r>
          </a:p>
        </p:txBody>
      </p:sp>
      <p:sp>
        <p:nvSpPr>
          <p:cNvPr id="1179670" name="Oval 22"/>
          <p:cNvSpPr>
            <a:spLocks noChangeArrowheads="1"/>
          </p:cNvSpPr>
          <p:nvPr/>
        </p:nvSpPr>
        <p:spPr bwMode="auto">
          <a:xfrm>
            <a:off x="2444750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5</a:t>
            </a:r>
          </a:p>
        </p:txBody>
      </p:sp>
      <p:sp>
        <p:nvSpPr>
          <p:cNvPr id="1179671" name="Oval 23"/>
          <p:cNvSpPr>
            <a:spLocks noChangeArrowheads="1"/>
          </p:cNvSpPr>
          <p:nvPr/>
        </p:nvSpPr>
        <p:spPr bwMode="auto">
          <a:xfrm>
            <a:off x="4562475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8</a:t>
            </a:r>
          </a:p>
        </p:txBody>
      </p:sp>
      <p:sp>
        <p:nvSpPr>
          <p:cNvPr id="1179672" name="Oval 24"/>
          <p:cNvSpPr>
            <a:spLocks noChangeArrowheads="1"/>
          </p:cNvSpPr>
          <p:nvPr/>
        </p:nvSpPr>
        <p:spPr bwMode="auto">
          <a:xfrm>
            <a:off x="3509963" y="3205163"/>
            <a:ext cx="331787" cy="331787"/>
          </a:xfrm>
          <a:prstGeom prst="ellipse">
            <a:avLst/>
          </a:prstGeom>
          <a:gradFill rotWithShape="1">
            <a:gsLst>
              <a:gs pos="0">
                <a:srgbClr val="99FF66"/>
              </a:gs>
              <a:gs pos="100000">
                <a:srgbClr val="99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7</a:t>
            </a:r>
          </a:p>
        </p:txBody>
      </p:sp>
      <p:sp>
        <p:nvSpPr>
          <p:cNvPr id="1179673" name="Oval 25"/>
          <p:cNvSpPr>
            <a:spLocks noChangeArrowheads="1"/>
          </p:cNvSpPr>
          <p:nvPr/>
        </p:nvSpPr>
        <p:spPr bwMode="auto">
          <a:xfrm>
            <a:off x="1944688" y="273050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10</a:t>
            </a:r>
          </a:p>
        </p:txBody>
      </p:sp>
      <p:sp>
        <p:nvSpPr>
          <p:cNvPr id="1179674" name="Oval 26"/>
          <p:cNvSpPr>
            <a:spLocks noChangeArrowheads="1"/>
          </p:cNvSpPr>
          <p:nvPr/>
        </p:nvSpPr>
        <p:spPr bwMode="auto">
          <a:xfrm>
            <a:off x="4003675" y="2730500"/>
            <a:ext cx="331788" cy="331788"/>
          </a:xfrm>
          <a:prstGeom prst="ellipse">
            <a:avLst/>
          </a:prstGeom>
          <a:gradFill rotWithShape="1">
            <a:gsLst>
              <a:gs pos="0">
                <a:srgbClr val="99FF66"/>
              </a:gs>
              <a:gs pos="100000">
                <a:srgbClr val="99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11</a:t>
            </a:r>
          </a:p>
        </p:txBody>
      </p:sp>
      <p:sp>
        <p:nvSpPr>
          <p:cNvPr id="1179675" name="Oval 27"/>
          <p:cNvSpPr>
            <a:spLocks noChangeArrowheads="1"/>
          </p:cNvSpPr>
          <p:nvPr/>
        </p:nvSpPr>
        <p:spPr bwMode="auto">
          <a:xfrm>
            <a:off x="2989263" y="2301875"/>
            <a:ext cx="331787" cy="331788"/>
          </a:xfrm>
          <a:prstGeom prst="ellipse">
            <a:avLst/>
          </a:prstGeom>
          <a:gradFill rotWithShape="1">
            <a:gsLst>
              <a:gs pos="0">
                <a:srgbClr val="99FF66"/>
              </a:gs>
              <a:gs pos="100000">
                <a:srgbClr val="99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12</a:t>
            </a:r>
          </a:p>
        </p:txBody>
      </p:sp>
      <p:sp>
        <p:nvSpPr>
          <p:cNvPr id="1179676" name="Text Box 28"/>
          <p:cNvSpPr txBox="1">
            <a:spLocks noChangeArrowheads="1"/>
          </p:cNvSpPr>
          <p:nvPr/>
        </p:nvSpPr>
        <p:spPr bwMode="auto">
          <a:xfrm>
            <a:off x="2776538" y="213360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179677" name="Text Box 29"/>
          <p:cNvSpPr txBox="1">
            <a:spLocks noChangeArrowheads="1"/>
          </p:cNvSpPr>
          <p:nvPr/>
        </p:nvSpPr>
        <p:spPr bwMode="auto">
          <a:xfrm>
            <a:off x="1685925" y="26606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179678" name="Text Box 30"/>
          <p:cNvSpPr txBox="1">
            <a:spLocks noChangeArrowheads="1"/>
          </p:cNvSpPr>
          <p:nvPr/>
        </p:nvSpPr>
        <p:spPr bwMode="auto">
          <a:xfrm>
            <a:off x="4343400" y="26606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179679" name="Text Box 31"/>
          <p:cNvSpPr txBox="1">
            <a:spLocks noChangeArrowheads="1"/>
          </p:cNvSpPr>
          <p:nvPr/>
        </p:nvSpPr>
        <p:spPr bwMode="auto">
          <a:xfrm>
            <a:off x="1173163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1179680" name="Text Box 32"/>
          <p:cNvSpPr txBox="1">
            <a:spLocks noChangeArrowheads="1"/>
          </p:cNvSpPr>
          <p:nvPr/>
        </p:nvSpPr>
        <p:spPr bwMode="auto">
          <a:xfrm>
            <a:off x="2776538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1179681" name="Text Box 33"/>
          <p:cNvSpPr txBox="1">
            <a:spLocks noChangeArrowheads="1"/>
          </p:cNvSpPr>
          <p:nvPr/>
        </p:nvSpPr>
        <p:spPr bwMode="auto">
          <a:xfrm>
            <a:off x="3821113" y="320516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1179682" name="Text Box 34"/>
          <p:cNvSpPr txBox="1">
            <a:spLocks noChangeArrowheads="1"/>
          </p:cNvSpPr>
          <p:nvPr/>
        </p:nvSpPr>
        <p:spPr bwMode="auto">
          <a:xfrm>
            <a:off x="4865688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1179688" name="Oval 40"/>
          <p:cNvSpPr>
            <a:spLocks noChangeArrowheads="1"/>
          </p:cNvSpPr>
          <p:nvPr/>
        </p:nvSpPr>
        <p:spPr bwMode="auto">
          <a:xfrm>
            <a:off x="3775075" y="3727450"/>
            <a:ext cx="331788" cy="331788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20</a:t>
            </a:r>
          </a:p>
        </p:txBody>
      </p:sp>
      <p:sp>
        <p:nvSpPr>
          <p:cNvPr id="1179689" name="Text Box 41"/>
          <p:cNvSpPr txBox="1">
            <a:spLocks noChangeArrowheads="1"/>
          </p:cNvSpPr>
          <p:nvPr/>
        </p:nvSpPr>
        <p:spPr bwMode="auto">
          <a:xfrm>
            <a:off x="3725863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13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427538" y="3652838"/>
            <a:ext cx="4233862" cy="2286000"/>
            <a:chOff x="4427538" y="3652838"/>
            <a:chExt cx="4233862" cy="2286000"/>
          </a:xfrm>
        </p:grpSpPr>
        <p:sp>
          <p:nvSpPr>
            <p:cNvPr id="1179692" name="Text Box 44"/>
            <p:cNvSpPr txBox="1">
              <a:spLocks noChangeArrowheads="1"/>
            </p:cNvSpPr>
            <p:nvPr/>
          </p:nvSpPr>
          <p:spPr bwMode="auto">
            <a:xfrm>
              <a:off x="4625975" y="5602288"/>
              <a:ext cx="285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1179693" name="Text Box 45"/>
            <p:cNvSpPr txBox="1">
              <a:spLocks noChangeArrowheads="1"/>
            </p:cNvSpPr>
            <p:nvPr/>
          </p:nvSpPr>
          <p:spPr bwMode="auto">
            <a:xfrm>
              <a:off x="5100638" y="5602288"/>
              <a:ext cx="285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1179694" name="Text Box 46"/>
            <p:cNvSpPr txBox="1">
              <a:spLocks noChangeArrowheads="1"/>
            </p:cNvSpPr>
            <p:nvPr/>
          </p:nvSpPr>
          <p:spPr bwMode="auto">
            <a:xfrm>
              <a:off x="5622925" y="5602288"/>
              <a:ext cx="3873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1179695" name="Text Box 47"/>
            <p:cNvSpPr txBox="1">
              <a:spLocks noChangeArrowheads="1"/>
            </p:cNvSpPr>
            <p:nvPr/>
          </p:nvSpPr>
          <p:spPr bwMode="auto">
            <a:xfrm>
              <a:off x="6145213" y="5602288"/>
              <a:ext cx="3873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1179696" name="Text Box 48"/>
            <p:cNvSpPr txBox="1">
              <a:spLocks noChangeArrowheads="1"/>
            </p:cNvSpPr>
            <p:nvPr/>
          </p:nvSpPr>
          <p:spPr bwMode="auto">
            <a:xfrm>
              <a:off x="6667500" y="5602288"/>
              <a:ext cx="3873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1179697" name="Line 49"/>
            <p:cNvSpPr>
              <a:spLocks noChangeShapeType="1"/>
            </p:cNvSpPr>
            <p:nvPr/>
          </p:nvSpPr>
          <p:spPr bwMode="auto">
            <a:xfrm>
              <a:off x="7189788" y="4865688"/>
              <a:ext cx="284162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698" name="Line 50"/>
            <p:cNvSpPr>
              <a:spLocks noChangeShapeType="1"/>
            </p:cNvSpPr>
            <p:nvPr/>
          </p:nvSpPr>
          <p:spPr bwMode="auto">
            <a:xfrm flipH="1">
              <a:off x="4797425" y="4865688"/>
              <a:ext cx="284163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699" name="Line 51"/>
            <p:cNvSpPr>
              <a:spLocks noChangeShapeType="1"/>
            </p:cNvSpPr>
            <p:nvPr/>
          </p:nvSpPr>
          <p:spPr bwMode="auto">
            <a:xfrm flipH="1">
              <a:off x="5842000" y="4865688"/>
              <a:ext cx="284163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700" name="Line 52"/>
            <p:cNvSpPr>
              <a:spLocks noChangeShapeType="1"/>
            </p:cNvSpPr>
            <p:nvPr/>
          </p:nvSpPr>
          <p:spPr bwMode="auto">
            <a:xfrm flipH="1">
              <a:off x="6904038" y="4865688"/>
              <a:ext cx="285750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701" name="Line 53"/>
            <p:cNvSpPr>
              <a:spLocks noChangeShapeType="1"/>
            </p:cNvSpPr>
            <p:nvPr/>
          </p:nvSpPr>
          <p:spPr bwMode="auto">
            <a:xfrm>
              <a:off x="6126163" y="4865688"/>
              <a:ext cx="284162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702" name="Line 54"/>
            <p:cNvSpPr>
              <a:spLocks noChangeShapeType="1"/>
            </p:cNvSpPr>
            <p:nvPr/>
          </p:nvSpPr>
          <p:spPr bwMode="auto">
            <a:xfrm>
              <a:off x="5075238" y="4865688"/>
              <a:ext cx="284162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703" name="Line 55"/>
            <p:cNvSpPr>
              <a:spLocks noChangeShapeType="1"/>
            </p:cNvSpPr>
            <p:nvPr/>
          </p:nvSpPr>
          <p:spPr bwMode="auto">
            <a:xfrm>
              <a:off x="5651500" y="4392613"/>
              <a:ext cx="474663" cy="4730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704" name="Line 56"/>
            <p:cNvSpPr>
              <a:spLocks noChangeShapeType="1"/>
            </p:cNvSpPr>
            <p:nvPr/>
          </p:nvSpPr>
          <p:spPr bwMode="auto">
            <a:xfrm>
              <a:off x="7739063" y="4413250"/>
              <a:ext cx="474662" cy="4746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705" name="Line 57"/>
            <p:cNvSpPr>
              <a:spLocks noChangeShapeType="1"/>
            </p:cNvSpPr>
            <p:nvPr/>
          </p:nvSpPr>
          <p:spPr bwMode="auto">
            <a:xfrm flipH="1">
              <a:off x="7189788" y="4416425"/>
              <a:ext cx="473075" cy="4746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706" name="Line 58"/>
            <p:cNvSpPr>
              <a:spLocks noChangeShapeType="1"/>
            </p:cNvSpPr>
            <p:nvPr/>
          </p:nvSpPr>
          <p:spPr bwMode="auto">
            <a:xfrm flipH="1">
              <a:off x="5089525" y="4392613"/>
              <a:ext cx="473075" cy="4730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707" name="Line 59"/>
            <p:cNvSpPr>
              <a:spLocks noChangeShapeType="1"/>
            </p:cNvSpPr>
            <p:nvPr/>
          </p:nvSpPr>
          <p:spPr bwMode="auto">
            <a:xfrm>
              <a:off x="6648450" y="3965575"/>
              <a:ext cx="1090613" cy="4730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708" name="Line 60"/>
            <p:cNvSpPr>
              <a:spLocks noChangeShapeType="1"/>
            </p:cNvSpPr>
            <p:nvPr/>
          </p:nvSpPr>
          <p:spPr bwMode="auto">
            <a:xfrm flipH="1">
              <a:off x="5603875" y="3965575"/>
              <a:ext cx="1044575" cy="42545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9709" name="Oval 61"/>
            <p:cNvSpPr>
              <a:spLocks noChangeArrowheads="1"/>
            </p:cNvSpPr>
            <p:nvPr/>
          </p:nvSpPr>
          <p:spPr bwMode="auto">
            <a:xfrm>
              <a:off x="4654550" y="5246688"/>
              <a:ext cx="331788" cy="3317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179710" name="Oval 62"/>
            <p:cNvSpPr>
              <a:spLocks noChangeArrowheads="1"/>
            </p:cNvSpPr>
            <p:nvPr/>
          </p:nvSpPr>
          <p:spPr bwMode="auto">
            <a:xfrm>
              <a:off x="5176838" y="5246688"/>
              <a:ext cx="331787" cy="3317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179711" name="Oval 63"/>
            <p:cNvSpPr>
              <a:spLocks noChangeArrowheads="1"/>
            </p:cNvSpPr>
            <p:nvPr/>
          </p:nvSpPr>
          <p:spPr bwMode="auto">
            <a:xfrm>
              <a:off x="5699125" y="5246688"/>
              <a:ext cx="331788" cy="3317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179712" name="Oval 64"/>
            <p:cNvSpPr>
              <a:spLocks noChangeArrowheads="1"/>
            </p:cNvSpPr>
            <p:nvPr/>
          </p:nvSpPr>
          <p:spPr bwMode="auto">
            <a:xfrm>
              <a:off x="6221413" y="5246688"/>
              <a:ext cx="331787" cy="3317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179713" name="Oval 65"/>
            <p:cNvSpPr>
              <a:spLocks noChangeArrowheads="1"/>
            </p:cNvSpPr>
            <p:nvPr/>
          </p:nvSpPr>
          <p:spPr bwMode="auto">
            <a:xfrm>
              <a:off x="6743700" y="5246688"/>
              <a:ext cx="331788" cy="3317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179714" name="Oval 66"/>
            <p:cNvSpPr>
              <a:spLocks noChangeArrowheads="1"/>
            </p:cNvSpPr>
            <p:nvPr/>
          </p:nvSpPr>
          <p:spPr bwMode="auto">
            <a:xfrm>
              <a:off x="4929188" y="4724400"/>
              <a:ext cx="331787" cy="3317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1179715" name="Oval 67"/>
            <p:cNvSpPr>
              <a:spLocks noChangeArrowheads="1"/>
            </p:cNvSpPr>
            <p:nvPr/>
          </p:nvSpPr>
          <p:spPr bwMode="auto">
            <a:xfrm>
              <a:off x="5954713" y="4724400"/>
              <a:ext cx="331787" cy="3317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179716" name="Oval 68"/>
            <p:cNvSpPr>
              <a:spLocks noChangeArrowheads="1"/>
            </p:cNvSpPr>
            <p:nvPr/>
          </p:nvSpPr>
          <p:spPr bwMode="auto">
            <a:xfrm>
              <a:off x="8072438" y="4724400"/>
              <a:ext cx="331787" cy="3317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1179717" name="Oval 69"/>
            <p:cNvSpPr>
              <a:spLocks noChangeArrowheads="1"/>
            </p:cNvSpPr>
            <p:nvPr/>
          </p:nvSpPr>
          <p:spPr bwMode="auto">
            <a:xfrm>
              <a:off x="7019925" y="4724400"/>
              <a:ext cx="331788" cy="331788"/>
            </a:xfrm>
            <a:prstGeom prst="ellipse">
              <a:avLst/>
            </a:prstGeom>
            <a:gradFill rotWithShape="1">
              <a:gsLst>
                <a:gs pos="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1179718" name="Oval 70"/>
            <p:cNvSpPr>
              <a:spLocks noChangeArrowheads="1"/>
            </p:cNvSpPr>
            <p:nvPr/>
          </p:nvSpPr>
          <p:spPr bwMode="auto">
            <a:xfrm>
              <a:off x="5454650" y="4249738"/>
              <a:ext cx="331788" cy="3317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1179719" name="Oval 71"/>
            <p:cNvSpPr>
              <a:spLocks noChangeArrowheads="1"/>
            </p:cNvSpPr>
            <p:nvPr/>
          </p:nvSpPr>
          <p:spPr bwMode="auto">
            <a:xfrm>
              <a:off x="7513638" y="4249738"/>
              <a:ext cx="331787" cy="331787"/>
            </a:xfrm>
            <a:prstGeom prst="ellipse">
              <a:avLst/>
            </a:prstGeom>
            <a:gradFill rotWithShape="1">
              <a:gsLst>
                <a:gs pos="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1179720" name="Oval 72"/>
            <p:cNvSpPr>
              <a:spLocks noChangeArrowheads="1"/>
            </p:cNvSpPr>
            <p:nvPr/>
          </p:nvSpPr>
          <p:spPr bwMode="auto">
            <a:xfrm>
              <a:off x="6499225" y="3821113"/>
              <a:ext cx="331788" cy="331787"/>
            </a:xfrm>
            <a:prstGeom prst="ellipse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FF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20</a:t>
              </a:r>
            </a:p>
          </p:txBody>
        </p:sp>
        <p:sp>
          <p:nvSpPr>
            <p:cNvPr id="1179721" name="Text Box 73"/>
            <p:cNvSpPr txBox="1">
              <a:spLocks noChangeArrowheads="1"/>
            </p:cNvSpPr>
            <p:nvPr/>
          </p:nvSpPr>
          <p:spPr bwMode="auto">
            <a:xfrm>
              <a:off x="6286500" y="3652838"/>
              <a:ext cx="285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179722" name="Text Box 74"/>
            <p:cNvSpPr txBox="1">
              <a:spLocks noChangeArrowheads="1"/>
            </p:cNvSpPr>
            <p:nvPr/>
          </p:nvSpPr>
          <p:spPr bwMode="auto">
            <a:xfrm>
              <a:off x="5195888" y="4179888"/>
              <a:ext cx="285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179723" name="Text Box 75"/>
            <p:cNvSpPr txBox="1">
              <a:spLocks noChangeArrowheads="1"/>
            </p:cNvSpPr>
            <p:nvPr/>
          </p:nvSpPr>
          <p:spPr bwMode="auto">
            <a:xfrm>
              <a:off x="7853363" y="4179888"/>
              <a:ext cx="285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179724" name="Text Box 76"/>
            <p:cNvSpPr txBox="1">
              <a:spLocks noChangeArrowheads="1"/>
            </p:cNvSpPr>
            <p:nvPr/>
          </p:nvSpPr>
          <p:spPr bwMode="auto">
            <a:xfrm>
              <a:off x="4683125" y="4722813"/>
              <a:ext cx="285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179725" name="Text Box 77"/>
            <p:cNvSpPr txBox="1">
              <a:spLocks noChangeArrowheads="1"/>
            </p:cNvSpPr>
            <p:nvPr/>
          </p:nvSpPr>
          <p:spPr bwMode="auto">
            <a:xfrm>
              <a:off x="6286500" y="4722813"/>
              <a:ext cx="285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179726" name="Text Box 78"/>
            <p:cNvSpPr txBox="1">
              <a:spLocks noChangeArrowheads="1"/>
            </p:cNvSpPr>
            <p:nvPr/>
          </p:nvSpPr>
          <p:spPr bwMode="auto">
            <a:xfrm>
              <a:off x="7331075" y="4724400"/>
              <a:ext cx="285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179727" name="Text Box 79"/>
            <p:cNvSpPr txBox="1">
              <a:spLocks noChangeArrowheads="1"/>
            </p:cNvSpPr>
            <p:nvPr/>
          </p:nvSpPr>
          <p:spPr bwMode="auto">
            <a:xfrm>
              <a:off x="8375650" y="4722813"/>
              <a:ext cx="285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1179728" name="Oval 80"/>
            <p:cNvSpPr>
              <a:spLocks noChangeArrowheads="1"/>
            </p:cNvSpPr>
            <p:nvPr/>
          </p:nvSpPr>
          <p:spPr bwMode="auto">
            <a:xfrm>
              <a:off x="7285038" y="5246688"/>
              <a:ext cx="331787" cy="331787"/>
            </a:xfrm>
            <a:prstGeom prst="ellipse">
              <a:avLst/>
            </a:prstGeom>
            <a:gradFill rotWithShape="1">
              <a:gsLst>
                <a:gs pos="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1179729" name="Text Box 81"/>
            <p:cNvSpPr txBox="1">
              <a:spLocks noChangeArrowheads="1"/>
            </p:cNvSpPr>
            <p:nvPr/>
          </p:nvSpPr>
          <p:spPr bwMode="auto">
            <a:xfrm>
              <a:off x="7235825" y="5602288"/>
              <a:ext cx="3873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FF0000"/>
                  </a:solidFill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1179730" name="AutoShape 82"/>
            <p:cNvSpPr>
              <a:spLocks noChangeArrowheads="1"/>
            </p:cNvSpPr>
            <p:nvPr/>
          </p:nvSpPr>
          <p:spPr bwMode="auto">
            <a:xfrm rot="1961519">
              <a:off x="4427538" y="3789363"/>
              <a:ext cx="615950" cy="503237"/>
            </a:xfrm>
            <a:prstGeom prst="rightArrow">
              <a:avLst>
                <a:gd name="adj1" fmla="val 57102"/>
                <a:gd name="adj2" fmla="val 75076"/>
              </a:avLst>
            </a:prstGeom>
            <a:gradFill rotWithShape="1">
              <a:gsLst>
                <a:gs pos="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179731" name="Oval 83"/>
          <p:cNvSpPr>
            <a:spLocks noChangeArrowheads="1"/>
          </p:cNvSpPr>
          <p:nvPr/>
        </p:nvSpPr>
        <p:spPr bwMode="auto">
          <a:xfrm>
            <a:off x="1116013" y="5013325"/>
            <a:ext cx="3095625" cy="914400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CC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rgbClr val="FFFF00"/>
                </a:solidFill>
              </a:rPr>
              <a:t>Correctness?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179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179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0" decel="100000"/>
                                        <p:tgtEl>
                                          <p:spTgt spid="1179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0" decel="100000" fill="hold"/>
                                        <p:tgtEl>
                                          <p:spTgt spid="11797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0" decel="100000" fill="hold"/>
                                        <p:tgtEl>
                                          <p:spTgt spid="1179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0" decel="100000" fill="hold"/>
                                        <p:tgtEl>
                                          <p:spTgt spid="1179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accel="100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179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accel="100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179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9731" grpId="0" animBg="1"/>
      <p:bldP spid="117973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9F42-B7DD-49D2-8F10-E6351F0DF42A}" type="slidenum">
              <a:rPr lang="zh-TW" altLang="en-US"/>
              <a:pPr/>
              <a:t>17</a:t>
            </a:fld>
            <a:endParaRPr lang="en-US" altLang="zh-TW"/>
          </a:p>
        </p:txBody>
      </p:sp>
      <p:sp>
        <p:nvSpPr>
          <p:cNvPr id="118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Three types of edges</a:t>
            </a:r>
          </a:p>
        </p:txBody>
      </p:sp>
      <p:sp>
        <p:nvSpPr>
          <p:cNvPr id="1180675" name="Text Box 3"/>
          <p:cNvSpPr txBox="1">
            <a:spLocks noChangeArrowheads="1"/>
          </p:cNvSpPr>
          <p:nvPr/>
        </p:nvSpPr>
        <p:spPr bwMode="auto">
          <a:xfrm>
            <a:off x="1116013" y="40830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1180676" name="Text Box 4"/>
          <p:cNvSpPr txBox="1">
            <a:spLocks noChangeArrowheads="1"/>
          </p:cNvSpPr>
          <p:nvPr/>
        </p:nvSpPr>
        <p:spPr bwMode="auto">
          <a:xfrm>
            <a:off x="1590675" y="40830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1180677" name="Text Box 5"/>
          <p:cNvSpPr txBox="1">
            <a:spLocks noChangeArrowheads="1"/>
          </p:cNvSpPr>
          <p:nvPr/>
        </p:nvSpPr>
        <p:spPr bwMode="auto">
          <a:xfrm>
            <a:off x="2112963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1180678" name="Text Box 6"/>
          <p:cNvSpPr txBox="1">
            <a:spLocks noChangeArrowheads="1"/>
          </p:cNvSpPr>
          <p:nvPr/>
        </p:nvSpPr>
        <p:spPr bwMode="auto">
          <a:xfrm>
            <a:off x="2635250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1180679" name="Text Box 7"/>
          <p:cNvSpPr txBox="1">
            <a:spLocks noChangeArrowheads="1"/>
          </p:cNvSpPr>
          <p:nvPr/>
        </p:nvSpPr>
        <p:spPr bwMode="auto">
          <a:xfrm>
            <a:off x="3157538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1180680" name="Line 8"/>
          <p:cNvSpPr>
            <a:spLocks noChangeShapeType="1"/>
          </p:cNvSpPr>
          <p:nvPr/>
        </p:nvSpPr>
        <p:spPr bwMode="auto">
          <a:xfrm>
            <a:off x="3679825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81" name="Line 9"/>
          <p:cNvSpPr>
            <a:spLocks noChangeShapeType="1"/>
          </p:cNvSpPr>
          <p:nvPr/>
        </p:nvSpPr>
        <p:spPr bwMode="auto">
          <a:xfrm flipH="1">
            <a:off x="1287463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82" name="Line 10"/>
          <p:cNvSpPr>
            <a:spLocks noChangeShapeType="1"/>
          </p:cNvSpPr>
          <p:nvPr/>
        </p:nvSpPr>
        <p:spPr bwMode="auto">
          <a:xfrm flipH="1">
            <a:off x="2332038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83" name="Line 11"/>
          <p:cNvSpPr>
            <a:spLocks noChangeShapeType="1"/>
          </p:cNvSpPr>
          <p:nvPr/>
        </p:nvSpPr>
        <p:spPr bwMode="auto">
          <a:xfrm flipH="1">
            <a:off x="3394075" y="3346450"/>
            <a:ext cx="285750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84" name="Line 12"/>
          <p:cNvSpPr>
            <a:spLocks noChangeShapeType="1"/>
          </p:cNvSpPr>
          <p:nvPr/>
        </p:nvSpPr>
        <p:spPr bwMode="auto">
          <a:xfrm>
            <a:off x="2616200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85" name="Line 13"/>
          <p:cNvSpPr>
            <a:spLocks noChangeShapeType="1"/>
          </p:cNvSpPr>
          <p:nvPr/>
        </p:nvSpPr>
        <p:spPr bwMode="auto">
          <a:xfrm>
            <a:off x="1565275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86" name="Line 14"/>
          <p:cNvSpPr>
            <a:spLocks noChangeShapeType="1"/>
          </p:cNvSpPr>
          <p:nvPr/>
        </p:nvSpPr>
        <p:spPr bwMode="auto">
          <a:xfrm>
            <a:off x="2141538" y="2873375"/>
            <a:ext cx="47466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87" name="Line 15"/>
          <p:cNvSpPr>
            <a:spLocks noChangeShapeType="1"/>
          </p:cNvSpPr>
          <p:nvPr/>
        </p:nvSpPr>
        <p:spPr bwMode="auto">
          <a:xfrm>
            <a:off x="4229100" y="2894013"/>
            <a:ext cx="474663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88" name="Line 16"/>
          <p:cNvSpPr>
            <a:spLocks noChangeShapeType="1"/>
          </p:cNvSpPr>
          <p:nvPr/>
        </p:nvSpPr>
        <p:spPr bwMode="auto">
          <a:xfrm flipH="1">
            <a:off x="3679825" y="2897188"/>
            <a:ext cx="473075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89" name="Line 17"/>
          <p:cNvSpPr>
            <a:spLocks noChangeShapeType="1"/>
          </p:cNvSpPr>
          <p:nvPr/>
        </p:nvSpPr>
        <p:spPr bwMode="auto">
          <a:xfrm flipH="1">
            <a:off x="1579563" y="2873375"/>
            <a:ext cx="473075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90" name="Line 18"/>
          <p:cNvSpPr>
            <a:spLocks noChangeShapeType="1"/>
          </p:cNvSpPr>
          <p:nvPr/>
        </p:nvSpPr>
        <p:spPr bwMode="auto">
          <a:xfrm>
            <a:off x="3138488" y="2446338"/>
            <a:ext cx="109061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91" name="Line 19"/>
          <p:cNvSpPr>
            <a:spLocks noChangeShapeType="1"/>
          </p:cNvSpPr>
          <p:nvPr/>
        </p:nvSpPr>
        <p:spPr bwMode="auto">
          <a:xfrm flipH="1">
            <a:off x="2093913" y="2446338"/>
            <a:ext cx="1044575" cy="425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692" name="Oval 20"/>
          <p:cNvSpPr>
            <a:spLocks noChangeArrowheads="1"/>
          </p:cNvSpPr>
          <p:nvPr/>
        </p:nvSpPr>
        <p:spPr bwMode="auto">
          <a:xfrm>
            <a:off x="114458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6</a:t>
            </a:r>
          </a:p>
        </p:txBody>
      </p:sp>
      <p:sp>
        <p:nvSpPr>
          <p:cNvPr id="1180693" name="Oval 21"/>
          <p:cNvSpPr>
            <a:spLocks noChangeArrowheads="1"/>
          </p:cNvSpPr>
          <p:nvPr/>
        </p:nvSpPr>
        <p:spPr bwMode="auto">
          <a:xfrm>
            <a:off x="1666875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</a:t>
            </a:r>
          </a:p>
        </p:txBody>
      </p:sp>
      <p:sp>
        <p:nvSpPr>
          <p:cNvPr id="1180694" name="Oval 22"/>
          <p:cNvSpPr>
            <a:spLocks noChangeArrowheads="1"/>
          </p:cNvSpPr>
          <p:nvPr/>
        </p:nvSpPr>
        <p:spPr bwMode="auto">
          <a:xfrm>
            <a:off x="2189163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4</a:t>
            </a:r>
          </a:p>
        </p:txBody>
      </p:sp>
      <p:sp>
        <p:nvSpPr>
          <p:cNvPr id="1180695" name="Oval 23"/>
          <p:cNvSpPr>
            <a:spLocks noChangeArrowheads="1"/>
          </p:cNvSpPr>
          <p:nvPr/>
        </p:nvSpPr>
        <p:spPr bwMode="auto">
          <a:xfrm>
            <a:off x="2711450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</a:t>
            </a:r>
          </a:p>
        </p:txBody>
      </p:sp>
      <p:sp>
        <p:nvSpPr>
          <p:cNvPr id="1180696" name="Oval 24"/>
          <p:cNvSpPr>
            <a:spLocks noChangeArrowheads="1"/>
          </p:cNvSpPr>
          <p:nvPr/>
        </p:nvSpPr>
        <p:spPr bwMode="auto">
          <a:xfrm>
            <a:off x="323373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3</a:t>
            </a:r>
          </a:p>
        </p:txBody>
      </p:sp>
      <p:sp>
        <p:nvSpPr>
          <p:cNvPr id="1180697" name="Oval 25"/>
          <p:cNvSpPr>
            <a:spLocks noChangeArrowheads="1"/>
          </p:cNvSpPr>
          <p:nvPr/>
        </p:nvSpPr>
        <p:spPr bwMode="auto">
          <a:xfrm>
            <a:off x="1419225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9</a:t>
            </a:r>
          </a:p>
        </p:txBody>
      </p:sp>
      <p:sp>
        <p:nvSpPr>
          <p:cNvPr id="1180698" name="Oval 26"/>
          <p:cNvSpPr>
            <a:spLocks noChangeArrowheads="1"/>
          </p:cNvSpPr>
          <p:nvPr/>
        </p:nvSpPr>
        <p:spPr bwMode="auto">
          <a:xfrm>
            <a:off x="2444750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5</a:t>
            </a:r>
          </a:p>
        </p:txBody>
      </p:sp>
      <p:sp>
        <p:nvSpPr>
          <p:cNvPr id="1180699" name="Oval 27"/>
          <p:cNvSpPr>
            <a:spLocks noChangeArrowheads="1"/>
          </p:cNvSpPr>
          <p:nvPr/>
        </p:nvSpPr>
        <p:spPr bwMode="auto">
          <a:xfrm>
            <a:off x="4562475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8</a:t>
            </a:r>
          </a:p>
        </p:txBody>
      </p:sp>
      <p:sp>
        <p:nvSpPr>
          <p:cNvPr id="1180700" name="Oval 28"/>
          <p:cNvSpPr>
            <a:spLocks noChangeArrowheads="1"/>
          </p:cNvSpPr>
          <p:nvPr/>
        </p:nvSpPr>
        <p:spPr bwMode="auto">
          <a:xfrm>
            <a:off x="3509963" y="3205163"/>
            <a:ext cx="331787" cy="331787"/>
          </a:xfrm>
          <a:prstGeom prst="ellipse">
            <a:avLst/>
          </a:prstGeom>
          <a:gradFill rotWithShape="1">
            <a:gsLst>
              <a:gs pos="0">
                <a:srgbClr val="99FF66"/>
              </a:gs>
              <a:gs pos="100000">
                <a:srgbClr val="99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7</a:t>
            </a:r>
          </a:p>
        </p:txBody>
      </p:sp>
      <p:sp>
        <p:nvSpPr>
          <p:cNvPr id="1180701" name="Oval 29"/>
          <p:cNvSpPr>
            <a:spLocks noChangeArrowheads="1"/>
          </p:cNvSpPr>
          <p:nvPr/>
        </p:nvSpPr>
        <p:spPr bwMode="auto">
          <a:xfrm>
            <a:off x="1944688" y="273050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10</a:t>
            </a:r>
          </a:p>
        </p:txBody>
      </p:sp>
      <p:sp>
        <p:nvSpPr>
          <p:cNvPr id="1180702" name="Oval 30"/>
          <p:cNvSpPr>
            <a:spLocks noChangeArrowheads="1"/>
          </p:cNvSpPr>
          <p:nvPr/>
        </p:nvSpPr>
        <p:spPr bwMode="auto">
          <a:xfrm>
            <a:off x="4003675" y="2730500"/>
            <a:ext cx="331788" cy="331788"/>
          </a:xfrm>
          <a:prstGeom prst="ellipse">
            <a:avLst/>
          </a:prstGeom>
          <a:gradFill rotWithShape="1">
            <a:gsLst>
              <a:gs pos="0">
                <a:srgbClr val="99FF66"/>
              </a:gs>
              <a:gs pos="100000">
                <a:srgbClr val="99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11</a:t>
            </a:r>
          </a:p>
        </p:txBody>
      </p:sp>
      <p:sp>
        <p:nvSpPr>
          <p:cNvPr id="1180703" name="Oval 31"/>
          <p:cNvSpPr>
            <a:spLocks noChangeArrowheads="1"/>
          </p:cNvSpPr>
          <p:nvPr/>
        </p:nvSpPr>
        <p:spPr bwMode="auto">
          <a:xfrm>
            <a:off x="2989263" y="2301875"/>
            <a:ext cx="331787" cy="331788"/>
          </a:xfrm>
          <a:prstGeom prst="ellipse">
            <a:avLst/>
          </a:prstGeom>
          <a:gradFill rotWithShape="1">
            <a:gsLst>
              <a:gs pos="0">
                <a:srgbClr val="99FF66"/>
              </a:gs>
              <a:gs pos="100000">
                <a:srgbClr val="99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12</a:t>
            </a:r>
          </a:p>
        </p:txBody>
      </p:sp>
      <p:sp>
        <p:nvSpPr>
          <p:cNvPr id="1180704" name="Text Box 32"/>
          <p:cNvSpPr txBox="1">
            <a:spLocks noChangeArrowheads="1"/>
          </p:cNvSpPr>
          <p:nvPr/>
        </p:nvSpPr>
        <p:spPr bwMode="auto">
          <a:xfrm>
            <a:off x="2776538" y="213360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180705" name="Text Box 33"/>
          <p:cNvSpPr txBox="1">
            <a:spLocks noChangeArrowheads="1"/>
          </p:cNvSpPr>
          <p:nvPr/>
        </p:nvSpPr>
        <p:spPr bwMode="auto">
          <a:xfrm>
            <a:off x="1685925" y="26606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180706" name="Text Box 34"/>
          <p:cNvSpPr txBox="1">
            <a:spLocks noChangeArrowheads="1"/>
          </p:cNvSpPr>
          <p:nvPr/>
        </p:nvSpPr>
        <p:spPr bwMode="auto">
          <a:xfrm>
            <a:off x="4343400" y="26606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180707" name="Text Box 35"/>
          <p:cNvSpPr txBox="1">
            <a:spLocks noChangeArrowheads="1"/>
          </p:cNvSpPr>
          <p:nvPr/>
        </p:nvSpPr>
        <p:spPr bwMode="auto">
          <a:xfrm>
            <a:off x="1173163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1180708" name="Text Box 36"/>
          <p:cNvSpPr txBox="1">
            <a:spLocks noChangeArrowheads="1"/>
          </p:cNvSpPr>
          <p:nvPr/>
        </p:nvSpPr>
        <p:spPr bwMode="auto">
          <a:xfrm>
            <a:off x="2776538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1180709" name="Text Box 37"/>
          <p:cNvSpPr txBox="1">
            <a:spLocks noChangeArrowheads="1"/>
          </p:cNvSpPr>
          <p:nvPr/>
        </p:nvSpPr>
        <p:spPr bwMode="auto">
          <a:xfrm>
            <a:off x="3821113" y="320516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1180710" name="Text Box 38"/>
          <p:cNvSpPr txBox="1">
            <a:spLocks noChangeArrowheads="1"/>
          </p:cNvSpPr>
          <p:nvPr/>
        </p:nvSpPr>
        <p:spPr bwMode="auto">
          <a:xfrm>
            <a:off x="4865688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1180711" name="Oval 39"/>
          <p:cNvSpPr>
            <a:spLocks noChangeArrowheads="1"/>
          </p:cNvSpPr>
          <p:nvPr/>
        </p:nvSpPr>
        <p:spPr bwMode="auto">
          <a:xfrm>
            <a:off x="3775075" y="3727450"/>
            <a:ext cx="331788" cy="331788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20</a:t>
            </a:r>
          </a:p>
        </p:txBody>
      </p:sp>
      <p:sp>
        <p:nvSpPr>
          <p:cNvPr id="1180712" name="Text Box 40"/>
          <p:cNvSpPr txBox="1">
            <a:spLocks noChangeArrowheads="1"/>
          </p:cNvSpPr>
          <p:nvPr/>
        </p:nvSpPr>
        <p:spPr bwMode="auto">
          <a:xfrm>
            <a:off x="3725863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1180713" name="Text Box 41"/>
          <p:cNvSpPr txBox="1">
            <a:spLocks noChangeArrowheads="1"/>
          </p:cNvSpPr>
          <p:nvPr/>
        </p:nvSpPr>
        <p:spPr bwMode="auto">
          <a:xfrm>
            <a:off x="4625975" y="560228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1180714" name="Text Box 42"/>
          <p:cNvSpPr txBox="1">
            <a:spLocks noChangeArrowheads="1"/>
          </p:cNvSpPr>
          <p:nvPr/>
        </p:nvSpPr>
        <p:spPr bwMode="auto">
          <a:xfrm>
            <a:off x="5100638" y="560228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1180715" name="Text Box 43"/>
          <p:cNvSpPr txBox="1">
            <a:spLocks noChangeArrowheads="1"/>
          </p:cNvSpPr>
          <p:nvPr/>
        </p:nvSpPr>
        <p:spPr bwMode="auto">
          <a:xfrm>
            <a:off x="5622925" y="5602288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1180716" name="Text Box 44"/>
          <p:cNvSpPr txBox="1">
            <a:spLocks noChangeArrowheads="1"/>
          </p:cNvSpPr>
          <p:nvPr/>
        </p:nvSpPr>
        <p:spPr bwMode="auto">
          <a:xfrm>
            <a:off x="6145213" y="5602288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1180717" name="Text Box 45"/>
          <p:cNvSpPr txBox="1">
            <a:spLocks noChangeArrowheads="1"/>
          </p:cNvSpPr>
          <p:nvPr/>
        </p:nvSpPr>
        <p:spPr bwMode="auto">
          <a:xfrm>
            <a:off x="6667500" y="5602288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1180718" name="Line 46"/>
          <p:cNvSpPr>
            <a:spLocks noChangeShapeType="1"/>
          </p:cNvSpPr>
          <p:nvPr/>
        </p:nvSpPr>
        <p:spPr bwMode="auto">
          <a:xfrm>
            <a:off x="7189788" y="4865688"/>
            <a:ext cx="284162" cy="571500"/>
          </a:xfrm>
          <a:prstGeom prst="line">
            <a:avLst/>
          </a:prstGeom>
          <a:noFill/>
          <a:ln w="76200">
            <a:solidFill>
              <a:srgbClr val="A5002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19" name="Line 47"/>
          <p:cNvSpPr>
            <a:spLocks noChangeShapeType="1"/>
          </p:cNvSpPr>
          <p:nvPr/>
        </p:nvSpPr>
        <p:spPr bwMode="auto">
          <a:xfrm flipH="1">
            <a:off x="4797425" y="4865688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20" name="Line 48"/>
          <p:cNvSpPr>
            <a:spLocks noChangeShapeType="1"/>
          </p:cNvSpPr>
          <p:nvPr/>
        </p:nvSpPr>
        <p:spPr bwMode="auto">
          <a:xfrm flipH="1">
            <a:off x="5842000" y="4865688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21" name="Line 49"/>
          <p:cNvSpPr>
            <a:spLocks noChangeShapeType="1"/>
          </p:cNvSpPr>
          <p:nvPr/>
        </p:nvSpPr>
        <p:spPr bwMode="auto">
          <a:xfrm flipH="1">
            <a:off x="6904038" y="4865688"/>
            <a:ext cx="285750" cy="571500"/>
          </a:xfrm>
          <a:prstGeom prst="line">
            <a:avLst/>
          </a:prstGeom>
          <a:noFill/>
          <a:ln w="76200">
            <a:solidFill>
              <a:srgbClr val="92D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22" name="Line 50"/>
          <p:cNvSpPr>
            <a:spLocks noChangeShapeType="1"/>
          </p:cNvSpPr>
          <p:nvPr/>
        </p:nvSpPr>
        <p:spPr bwMode="auto">
          <a:xfrm>
            <a:off x="6126163" y="4865688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23" name="Line 51"/>
          <p:cNvSpPr>
            <a:spLocks noChangeShapeType="1"/>
          </p:cNvSpPr>
          <p:nvPr/>
        </p:nvSpPr>
        <p:spPr bwMode="auto">
          <a:xfrm>
            <a:off x="5075238" y="4865688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24" name="Line 52"/>
          <p:cNvSpPr>
            <a:spLocks noChangeShapeType="1"/>
          </p:cNvSpPr>
          <p:nvPr/>
        </p:nvSpPr>
        <p:spPr bwMode="auto">
          <a:xfrm>
            <a:off x="5651500" y="4392613"/>
            <a:ext cx="474663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25" name="Line 53"/>
          <p:cNvSpPr>
            <a:spLocks noChangeShapeType="1"/>
          </p:cNvSpPr>
          <p:nvPr/>
        </p:nvSpPr>
        <p:spPr bwMode="auto">
          <a:xfrm>
            <a:off x="7739063" y="4413250"/>
            <a:ext cx="474662" cy="474663"/>
          </a:xfrm>
          <a:prstGeom prst="line">
            <a:avLst/>
          </a:prstGeom>
          <a:noFill/>
          <a:ln w="76200">
            <a:solidFill>
              <a:srgbClr val="92D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26" name="Line 54"/>
          <p:cNvSpPr>
            <a:spLocks noChangeShapeType="1"/>
          </p:cNvSpPr>
          <p:nvPr/>
        </p:nvSpPr>
        <p:spPr bwMode="auto">
          <a:xfrm flipH="1">
            <a:off x="7189788" y="4416425"/>
            <a:ext cx="473075" cy="474663"/>
          </a:xfrm>
          <a:prstGeom prst="line">
            <a:avLst/>
          </a:prstGeom>
          <a:noFill/>
          <a:ln w="76200">
            <a:solidFill>
              <a:srgbClr val="A5002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27" name="Line 55"/>
          <p:cNvSpPr>
            <a:spLocks noChangeShapeType="1"/>
          </p:cNvSpPr>
          <p:nvPr/>
        </p:nvSpPr>
        <p:spPr bwMode="auto">
          <a:xfrm flipH="1">
            <a:off x="5089525" y="4392613"/>
            <a:ext cx="473075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28" name="Line 56"/>
          <p:cNvSpPr>
            <a:spLocks noChangeShapeType="1"/>
          </p:cNvSpPr>
          <p:nvPr/>
        </p:nvSpPr>
        <p:spPr bwMode="auto">
          <a:xfrm>
            <a:off x="6648450" y="3965575"/>
            <a:ext cx="1090613" cy="473075"/>
          </a:xfrm>
          <a:prstGeom prst="line">
            <a:avLst/>
          </a:prstGeom>
          <a:noFill/>
          <a:ln w="76200">
            <a:solidFill>
              <a:srgbClr val="A5002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29" name="Line 57"/>
          <p:cNvSpPr>
            <a:spLocks noChangeShapeType="1"/>
          </p:cNvSpPr>
          <p:nvPr/>
        </p:nvSpPr>
        <p:spPr bwMode="auto">
          <a:xfrm flipH="1">
            <a:off x="5603875" y="3965575"/>
            <a:ext cx="1044575" cy="425450"/>
          </a:xfrm>
          <a:prstGeom prst="line">
            <a:avLst/>
          </a:prstGeom>
          <a:noFill/>
          <a:ln w="76200">
            <a:solidFill>
              <a:srgbClr val="92D05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0730" name="Oval 58"/>
          <p:cNvSpPr>
            <a:spLocks noChangeArrowheads="1"/>
          </p:cNvSpPr>
          <p:nvPr/>
        </p:nvSpPr>
        <p:spPr bwMode="auto">
          <a:xfrm>
            <a:off x="4654550" y="5246688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6</a:t>
            </a:r>
          </a:p>
        </p:txBody>
      </p:sp>
      <p:sp>
        <p:nvSpPr>
          <p:cNvPr id="1180731" name="Oval 59"/>
          <p:cNvSpPr>
            <a:spLocks noChangeArrowheads="1"/>
          </p:cNvSpPr>
          <p:nvPr/>
        </p:nvSpPr>
        <p:spPr bwMode="auto">
          <a:xfrm>
            <a:off x="5176838" y="5246688"/>
            <a:ext cx="331787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</a:t>
            </a:r>
          </a:p>
        </p:txBody>
      </p:sp>
      <p:sp>
        <p:nvSpPr>
          <p:cNvPr id="1180732" name="Oval 60"/>
          <p:cNvSpPr>
            <a:spLocks noChangeArrowheads="1"/>
          </p:cNvSpPr>
          <p:nvPr/>
        </p:nvSpPr>
        <p:spPr bwMode="auto">
          <a:xfrm>
            <a:off x="5699125" y="5246688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4</a:t>
            </a:r>
          </a:p>
        </p:txBody>
      </p:sp>
      <p:sp>
        <p:nvSpPr>
          <p:cNvPr id="1180733" name="Oval 61"/>
          <p:cNvSpPr>
            <a:spLocks noChangeArrowheads="1"/>
          </p:cNvSpPr>
          <p:nvPr/>
        </p:nvSpPr>
        <p:spPr bwMode="auto">
          <a:xfrm>
            <a:off x="6221413" y="5246688"/>
            <a:ext cx="331787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</a:t>
            </a:r>
          </a:p>
        </p:txBody>
      </p:sp>
      <p:sp>
        <p:nvSpPr>
          <p:cNvPr id="1180734" name="Oval 62"/>
          <p:cNvSpPr>
            <a:spLocks noChangeArrowheads="1"/>
          </p:cNvSpPr>
          <p:nvPr/>
        </p:nvSpPr>
        <p:spPr bwMode="auto">
          <a:xfrm>
            <a:off x="6743700" y="5246688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3</a:t>
            </a:r>
          </a:p>
        </p:txBody>
      </p:sp>
      <p:sp>
        <p:nvSpPr>
          <p:cNvPr id="1180735" name="Oval 63"/>
          <p:cNvSpPr>
            <a:spLocks noChangeArrowheads="1"/>
          </p:cNvSpPr>
          <p:nvPr/>
        </p:nvSpPr>
        <p:spPr bwMode="auto">
          <a:xfrm>
            <a:off x="4929188" y="472440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9</a:t>
            </a:r>
          </a:p>
        </p:txBody>
      </p:sp>
      <p:sp>
        <p:nvSpPr>
          <p:cNvPr id="1180736" name="Oval 64"/>
          <p:cNvSpPr>
            <a:spLocks noChangeArrowheads="1"/>
          </p:cNvSpPr>
          <p:nvPr/>
        </p:nvSpPr>
        <p:spPr bwMode="auto">
          <a:xfrm>
            <a:off x="5954713" y="472440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5</a:t>
            </a:r>
          </a:p>
        </p:txBody>
      </p:sp>
      <p:sp>
        <p:nvSpPr>
          <p:cNvPr id="1180737" name="Oval 65"/>
          <p:cNvSpPr>
            <a:spLocks noChangeArrowheads="1"/>
          </p:cNvSpPr>
          <p:nvPr/>
        </p:nvSpPr>
        <p:spPr bwMode="auto">
          <a:xfrm>
            <a:off x="8072438" y="472440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8</a:t>
            </a:r>
          </a:p>
        </p:txBody>
      </p:sp>
      <p:sp>
        <p:nvSpPr>
          <p:cNvPr id="1180738" name="Oval 66"/>
          <p:cNvSpPr>
            <a:spLocks noChangeArrowheads="1"/>
          </p:cNvSpPr>
          <p:nvPr/>
        </p:nvSpPr>
        <p:spPr bwMode="auto">
          <a:xfrm>
            <a:off x="7019925" y="4724400"/>
            <a:ext cx="331788" cy="331788"/>
          </a:xfrm>
          <a:prstGeom prst="ellipse">
            <a:avLst/>
          </a:prstGeom>
          <a:gradFill rotWithShape="1">
            <a:gsLst>
              <a:gs pos="0">
                <a:srgbClr val="99FF66"/>
              </a:gs>
              <a:gs pos="100000">
                <a:srgbClr val="99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11</a:t>
            </a:r>
          </a:p>
        </p:txBody>
      </p:sp>
      <p:sp>
        <p:nvSpPr>
          <p:cNvPr id="1180739" name="Oval 67"/>
          <p:cNvSpPr>
            <a:spLocks noChangeArrowheads="1"/>
          </p:cNvSpPr>
          <p:nvPr/>
        </p:nvSpPr>
        <p:spPr bwMode="auto">
          <a:xfrm>
            <a:off x="5454650" y="4249738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10</a:t>
            </a:r>
          </a:p>
        </p:txBody>
      </p:sp>
      <p:sp>
        <p:nvSpPr>
          <p:cNvPr id="1180740" name="Oval 68"/>
          <p:cNvSpPr>
            <a:spLocks noChangeArrowheads="1"/>
          </p:cNvSpPr>
          <p:nvPr/>
        </p:nvSpPr>
        <p:spPr bwMode="auto">
          <a:xfrm>
            <a:off x="7513638" y="4249738"/>
            <a:ext cx="331787" cy="331787"/>
          </a:xfrm>
          <a:prstGeom prst="ellipse">
            <a:avLst/>
          </a:prstGeom>
          <a:gradFill rotWithShape="1">
            <a:gsLst>
              <a:gs pos="0">
                <a:srgbClr val="99FF66"/>
              </a:gs>
              <a:gs pos="100000">
                <a:srgbClr val="99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12</a:t>
            </a:r>
          </a:p>
        </p:txBody>
      </p:sp>
      <p:sp>
        <p:nvSpPr>
          <p:cNvPr id="1180741" name="Oval 69"/>
          <p:cNvSpPr>
            <a:spLocks noChangeArrowheads="1"/>
          </p:cNvSpPr>
          <p:nvPr/>
        </p:nvSpPr>
        <p:spPr bwMode="auto">
          <a:xfrm>
            <a:off x="6499225" y="3821113"/>
            <a:ext cx="331788" cy="331787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20</a:t>
            </a:r>
          </a:p>
        </p:txBody>
      </p:sp>
      <p:sp>
        <p:nvSpPr>
          <p:cNvPr id="1180742" name="Text Box 70"/>
          <p:cNvSpPr txBox="1">
            <a:spLocks noChangeArrowheads="1"/>
          </p:cNvSpPr>
          <p:nvPr/>
        </p:nvSpPr>
        <p:spPr bwMode="auto">
          <a:xfrm>
            <a:off x="6286500" y="365283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180743" name="Text Box 71"/>
          <p:cNvSpPr txBox="1">
            <a:spLocks noChangeArrowheads="1"/>
          </p:cNvSpPr>
          <p:nvPr/>
        </p:nvSpPr>
        <p:spPr bwMode="auto">
          <a:xfrm>
            <a:off x="5195888" y="417988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180744" name="Text Box 72"/>
          <p:cNvSpPr txBox="1">
            <a:spLocks noChangeArrowheads="1"/>
          </p:cNvSpPr>
          <p:nvPr/>
        </p:nvSpPr>
        <p:spPr bwMode="auto">
          <a:xfrm>
            <a:off x="7853363" y="417988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180745" name="Text Box 73"/>
          <p:cNvSpPr txBox="1">
            <a:spLocks noChangeArrowheads="1"/>
          </p:cNvSpPr>
          <p:nvPr/>
        </p:nvSpPr>
        <p:spPr bwMode="auto">
          <a:xfrm>
            <a:off x="4683125" y="47228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1180746" name="Text Box 74"/>
          <p:cNvSpPr txBox="1">
            <a:spLocks noChangeArrowheads="1"/>
          </p:cNvSpPr>
          <p:nvPr/>
        </p:nvSpPr>
        <p:spPr bwMode="auto">
          <a:xfrm>
            <a:off x="6286500" y="47228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1180747" name="Text Box 75"/>
          <p:cNvSpPr txBox="1">
            <a:spLocks noChangeArrowheads="1"/>
          </p:cNvSpPr>
          <p:nvPr/>
        </p:nvSpPr>
        <p:spPr bwMode="auto">
          <a:xfrm>
            <a:off x="7331075" y="472440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1180748" name="Text Box 76"/>
          <p:cNvSpPr txBox="1">
            <a:spLocks noChangeArrowheads="1"/>
          </p:cNvSpPr>
          <p:nvPr/>
        </p:nvSpPr>
        <p:spPr bwMode="auto">
          <a:xfrm>
            <a:off x="8375650" y="47228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1180749" name="Oval 77"/>
          <p:cNvSpPr>
            <a:spLocks noChangeArrowheads="1"/>
          </p:cNvSpPr>
          <p:nvPr/>
        </p:nvSpPr>
        <p:spPr bwMode="auto">
          <a:xfrm>
            <a:off x="7285038" y="5246688"/>
            <a:ext cx="331787" cy="331787"/>
          </a:xfrm>
          <a:prstGeom prst="ellipse">
            <a:avLst/>
          </a:prstGeom>
          <a:gradFill rotWithShape="1">
            <a:gsLst>
              <a:gs pos="0">
                <a:srgbClr val="99FF66"/>
              </a:gs>
              <a:gs pos="100000">
                <a:srgbClr val="99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7</a:t>
            </a:r>
          </a:p>
        </p:txBody>
      </p:sp>
      <p:sp>
        <p:nvSpPr>
          <p:cNvPr id="1180750" name="Text Box 78"/>
          <p:cNvSpPr txBox="1">
            <a:spLocks noChangeArrowheads="1"/>
          </p:cNvSpPr>
          <p:nvPr/>
        </p:nvSpPr>
        <p:spPr bwMode="auto">
          <a:xfrm>
            <a:off x="7235825" y="5602288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0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1180751" name="AutoShape 79"/>
          <p:cNvSpPr>
            <a:spLocks noChangeArrowheads="1"/>
          </p:cNvSpPr>
          <p:nvPr/>
        </p:nvSpPr>
        <p:spPr bwMode="auto">
          <a:xfrm rot="1961519">
            <a:off x="4427538" y="3789363"/>
            <a:ext cx="615950" cy="503237"/>
          </a:xfrm>
          <a:prstGeom prst="rightArrow">
            <a:avLst>
              <a:gd name="adj1" fmla="val 57102"/>
              <a:gd name="adj2" fmla="val 75076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upworthy.com/nugget/56719863868543001800027e/attachments/nice-6f2692ca9dafb7f87c058157a9c1fa2a.gif?auto=format&amp;fit=max&amp;ixjsv=2.2.4&amp;ixlib=rb-0.3.5&amp;w=7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814902"/>
            <a:ext cx="4286250" cy="2419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D66B-1D21-4894-B2ED-4000423F8096}" type="slidenum">
              <a:rPr lang="zh-TW" altLang="en-US"/>
              <a:pPr/>
              <a:t>18</a:t>
            </a:fld>
            <a:endParaRPr lang="en-US" altLang="zh-TW"/>
          </a:p>
        </p:txBody>
      </p:sp>
      <p:sp>
        <p:nvSpPr>
          <p:cNvPr id="118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正確</a:t>
            </a:r>
            <a:r>
              <a:rPr lang="zh-TW" altLang="en-US" dirty="0"/>
              <a:t>性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43" y="3567987"/>
            <a:ext cx="7917714" cy="2741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A95AB-3C01-4A98-9336-6A505F8AE319}" type="slidenum">
              <a:rPr lang="zh-TW" altLang="en-US"/>
              <a:pPr/>
              <a:t>19</a:t>
            </a:fld>
            <a:endParaRPr lang="en-US" altLang="zh-TW"/>
          </a:p>
        </p:txBody>
      </p:sp>
      <p:sp>
        <p:nvSpPr>
          <p:cNvPr id="115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Algorithm 2</a:t>
            </a:r>
            <a:r>
              <a:rPr lang="en-US" altLang="zh-TW" sz="4800"/>
              <a:t>: </a:t>
            </a:r>
            <a:r>
              <a:rPr lang="en-US" altLang="zh-TW" sz="4800" smtClean="0"/>
              <a:t>pseudo-code</a:t>
            </a:r>
            <a:endParaRPr lang="en-US" altLang="zh-TW" sz="4800" dirty="0"/>
          </a:p>
        </p:txBody>
      </p:sp>
      <p:pic>
        <p:nvPicPr>
          <p:cNvPr id="166" name="圖片 16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47" y="2132856"/>
            <a:ext cx="7821959" cy="381642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765924"/>
            <a:ext cx="3957596" cy="2590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0D95-E837-44E7-A565-064E1003D2E4}" type="slidenum">
              <a:rPr lang="zh-TW" altLang="en-US"/>
              <a:pPr/>
              <a:t>2</a:t>
            </a:fld>
            <a:endParaRPr lang="en-US" altLang="zh-TW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en-US" altLang="zh-TW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4569734"/>
            <a:ext cx="7848872" cy="1754865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Part 1: </a:t>
            </a:r>
            <a:r>
              <a:rPr lang="zh-TW" altLang="en-US" dirty="0" smtClean="0"/>
              <a:t>透過</a:t>
            </a:r>
            <a:r>
              <a:rPr lang="en-US" altLang="zh-TW" dirty="0" err="1"/>
              <a:t>heapification</a:t>
            </a:r>
            <a:r>
              <a:rPr lang="en-US" altLang="zh-TW" dirty="0"/>
              <a:t> </a:t>
            </a:r>
            <a:r>
              <a:rPr lang="en-US" altLang="zh-TW" dirty="0" smtClean="0"/>
              <a:t>problem</a:t>
            </a:r>
            <a:r>
              <a:rPr lang="zh-TW" altLang="en-US" dirty="0" smtClean="0"/>
              <a:t>談演算法設計與數學分析的互動</a:t>
            </a:r>
            <a:endParaRPr lang="en-US" altLang="zh-TW" dirty="0"/>
          </a:p>
          <a:p>
            <a:pPr marL="393192" lvl="1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Part 2: </a:t>
            </a:r>
            <a:r>
              <a:rPr lang="zh-TW" altLang="en-US" dirty="0" smtClean="0"/>
              <a:t>透過</a:t>
            </a:r>
            <a:r>
              <a:rPr lang="en-US" altLang="zh-TW" dirty="0" smtClean="0"/>
              <a:t>amortized analysis</a:t>
            </a:r>
            <a:r>
              <a:rPr lang="zh-TW" altLang="en-US" dirty="0" smtClean="0"/>
              <a:t>談資料結構設計與數學分析的互動</a:t>
            </a:r>
            <a:endParaRPr lang="en-US" altLang="zh-TW" dirty="0"/>
          </a:p>
        </p:txBody>
      </p:sp>
      <p:pic>
        <p:nvPicPr>
          <p:cNvPr id="5124" name="Picture 4" descr="http://tc.sinaimg.cn/maxwidth.2048/tc.service.weibo.com/p/mmbiz_qpic_cn/8ffc3a7247d2538d08426828c172b071.jp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340768"/>
            <a:ext cx="4562872" cy="2570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initial and phase 1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20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7</a:t>
            </a: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2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21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7</a:t>
            </a: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22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7</a:t>
            </a: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4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23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7</a:t>
            </a: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5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24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7</a:t>
            </a: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6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25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7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26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8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27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9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28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10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29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2BAF-CCEC-435E-9AA2-A76714B9E4C5}" type="slidenum">
              <a:rPr lang="zh-TW" altLang="en-US"/>
              <a:pPr/>
              <a:t>3</a:t>
            </a:fld>
            <a:endParaRPr lang="en-US" altLang="zh-TW"/>
          </a:p>
        </p:txBody>
      </p:sp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堆積化陣列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6" y="3140968"/>
            <a:ext cx="7761808" cy="295609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3175" y="704088"/>
            <a:ext cx="1952625" cy="234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13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30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850EF-EAE3-4D1B-BA6E-5C0EE93A38A6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118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時間複雜度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3" y="2627770"/>
            <a:ext cx="7704854" cy="3911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502" y="993887"/>
            <a:ext cx="3009925" cy="1451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88640"/>
            <a:ext cx="7851648" cy="18288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Is the analysis tight?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2032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7744" y="2180456"/>
            <a:ext cx="7854696" cy="17526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有沒有高估</a:t>
            </a:r>
            <a:r>
              <a:rPr lang="en-US" altLang="zh-TW" dirty="0" smtClean="0">
                <a:solidFill>
                  <a:srgbClr val="FFFF00"/>
                </a:solidFill>
              </a:rPr>
              <a:t>?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C545BD5-310C-4D1F-81D1-8B40C2B25A4B}" type="slidenum">
              <a:rPr lang="zh-TW" altLang="en-US"/>
              <a:pPr/>
              <a:t>32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7" y="2924944"/>
            <a:ext cx="5922119" cy="3330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7D4B-0DFE-44A0-A560-A0E4F1FBF0A6}" type="slidenum">
              <a:rPr lang="zh-TW" altLang="en-US"/>
              <a:pPr/>
              <a:t>33</a:t>
            </a:fld>
            <a:endParaRPr lang="en-US" altLang="zh-TW"/>
          </a:p>
        </p:txBody>
      </p:sp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Tightness instance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8"/>
            <a:ext cx="8000283" cy="3744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575A-EA77-4A58-A4A6-0467A25BCCF8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1219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證明上頁等式</a:t>
            </a:r>
            <a:r>
              <a:rPr lang="en-US" altLang="zh-TW" dirty="0" smtClean="0"/>
              <a:t>(1)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43" y="2248160"/>
            <a:ext cx="3958857" cy="41081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0" y="3789040"/>
            <a:ext cx="3658416" cy="2567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804A-357B-4207-B23F-0D76A6A7F0AE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1168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Heapification</a:t>
            </a:r>
            <a:r>
              <a:rPr lang="zh-TW" altLang="en-US" dirty="0" smtClean="0"/>
              <a:t>有多難</a:t>
            </a:r>
            <a:endParaRPr lang="en-US" altLang="zh-TW" dirty="0"/>
          </a:p>
        </p:txBody>
      </p:sp>
      <p:sp>
        <p:nvSpPr>
          <p:cNvPr id="1168387" name="AutoShape 3"/>
          <p:cNvSpPr>
            <a:spLocks noChangeArrowheads="1"/>
          </p:cNvSpPr>
          <p:nvPr/>
        </p:nvSpPr>
        <p:spPr bwMode="auto">
          <a:xfrm>
            <a:off x="2195513" y="28670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168388" name="AutoShape 4"/>
          <p:cNvSpPr>
            <a:spLocks noChangeArrowheads="1"/>
          </p:cNvSpPr>
          <p:nvPr/>
        </p:nvSpPr>
        <p:spPr bwMode="auto">
          <a:xfrm flipV="1">
            <a:off x="2195513" y="47974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pic>
        <p:nvPicPr>
          <p:cNvPr id="1168424" name="Picture 40" descr="2d41a5c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908720"/>
            <a:ext cx="1428750" cy="1428750"/>
          </a:xfrm>
          <a:prstGeom prst="rect">
            <a:avLst/>
          </a:prstGeom>
          <a:noFill/>
        </p:spPr>
      </p:pic>
      <p:sp>
        <p:nvSpPr>
          <p:cNvPr id="1168447" name="AutoShape 63"/>
          <p:cNvSpPr>
            <a:spLocks noChangeArrowheads="1"/>
          </p:cNvSpPr>
          <p:nvPr/>
        </p:nvSpPr>
        <p:spPr bwMode="auto">
          <a:xfrm>
            <a:off x="2195513" y="206057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grpSp>
        <p:nvGrpSpPr>
          <p:cNvPr id="8196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434397" y="2526663"/>
            <a:ext cx="3135844" cy="386080"/>
            <a:chOff x="2215" y="1658"/>
            <a:chExt cx="17073" cy="2102"/>
          </a:xfrm>
        </p:grpSpPr>
        <p:sp>
          <p:nvSpPr>
            <p:cNvPr id="8198" name="Freeform 6"/>
            <p:cNvSpPr>
              <a:spLocks/>
            </p:cNvSpPr>
            <p:nvPr/>
          </p:nvSpPr>
          <p:spPr bwMode="auto">
            <a:xfrm>
              <a:off x="2215" y="1993"/>
              <a:ext cx="1211" cy="1334"/>
            </a:xfrm>
            <a:custGeom>
              <a:avLst/>
              <a:gdLst/>
              <a:ahLst/>
              <a:cxnLst>
                <a:cxn ang="0">
                  <a:pos x="1211" y="0"/>
                </a:cxn>
                <a:cxn ang="0">
                  <a:pos x="1143" y="66"/>
                </a:cxn>
                <a:cxn ang="0">
                  <a:pos x="1065" y="99"/>
                </a:cxn>
                <a:cxn ang="0">
                  <a:pos x="1034" y="153"/>
                </a:cxn>
                <a:cxn ang="0">
                  <a:pos x="1029" y="911"/>
                </a:cxn>
                <a:cxn ang="0">
                  <a:pos x="998" y="1048"/>
                </a:cxn>
                <a:cxn ang="0">
                  <a:pos x="888" y="1218"/>
                </a:cxn>
                <a:cxn ang="0">
                  <a:pos x="727" y="1317"/>
                </a:cxn>
                <a:cxn ang="0">
                  <a:pos x="530" y="1323"/>
                </a:cxn>
                <a:cxn ang="0">
                  <a:pos x="353" y="1229"/>
                </a:cxn>
                <a:cxn ang="0">
                  <a:pos x="229" y="1070"/>
                </a:cxn>
                <a:cxn ang="0">
                  <a:pos x="182" y="862"/>
                </a:cxn>
                <a:cxn ang="0">
                  <a:pos x="171" y="93"/>
                </a:cxn>
                <a:cxn ang="0">
                  <a:pos x="109" y="71"/>
                </a:cxn>
                <a:cxn ang="0">
                  <a:pos x="0" y="66"/>
                </a:cxn>
                <a:cxn ang="0">
                  <a:pos x="525" y="5"/>
                </a:cxn>
                <a:cxn ang="0">
                  <a:pos x="483" y="66"/>
                </a:cxn>
                <a:cxn ang="0">
                  <a:pos x="374" y="77"/>
                </a:cxn>
                <a:cxn ang="0">
                  <a:pos x="343" y="120"/>
                </a:cxn>
                <a:cxn ang="0">
                  <a:pos x="348" y="982"/>
                </a:cxn>
                <a:cxn ang="0">
                  <a:pos x="400" y="1136"/>
                </a:cxn>
                <a:cxn ang="0">
                  <a:pos x="483" y="1229"/>
                </a:cxn>
                <a:cxn ang="0">
                  <a:pos x="566" y="1268"/>
                </a:cxn>
                <a:cxn ang="0">
                  <a:pos x="639" y="1279"/>
                </a:cxn>
                <a:cxn ang="0">
                  <a:pos x="785" y="1246"/>
                </a:cxn>
                <a:cxn ang="0">
                  <a:pos x="899" y="1136"/>
                </a:cxn>
                <a:cxn ang="0">
                  <a:pos x="972" y="971"/>
                </a:cxn>
                <a:cxn ang="0">
                  <a:pos x="972" y="197"/>
                </a:cxn>
                <a:cxn ang="0">
                  <a:pos x="966" y="148"/>
                </a:cxn>
                <a:cxn ang="0">
                  <a:pos x="935" y="99"/>
                </a:cxn>
                <a:cxn ang="0">
                  <a:pos x="857" y="66"/>
                </a:cxn>
                <a:cxn ang="0">
                  <a:pos x="790" y="0"/>
                </a:cxn>
              </a:cxnLst>
              <a:rect l="0" t="0" r="r" b="b"/>
              <a:pathLst>
                <a:path w="1211" h="1334">
                  <a:moveTo>
                    <a:pt x="790" y="0"/>
                  </a:moveTo>
                  <a:lnTo>
                    <a:pt x="1211" y="0"/>
                  </a:lnTo>
                  <a:lnTo>
                    <a:pt x="1211" y="60"/>
                  </a:lnTo>
                  <a:lnTo>
                    <a:pt x="1143" y="66"/>
                  </a:lnTo>
                  <a:lnTo>
                    <a:pt x="1096" y="77"/>
                  </a:lnTo>
                  <a:lnTo>
                    <a:pt x="1065" y="99"/>
                  </a:lnTo>
                  <a:lnTo>
                    <a:pt x="1044" y="126"/>
                  </a:lnTo>
                  <a:lnTo>
                    <a:pt x="1034" y="153"/>
                  </a:lnTo>
                  <a:lnTo>
                    <a:pt x="1029" y="181"/>
                  </a:lnTo>
                  <a:lnTo>
                    <a:pt x="1029" y="911"/>
                  </a:lnTo>
                  <a:lnTo>
                    <a:pt x="1024" y="944"/>
                  </a:lnTo>
                  <a:lnTo>
                    <a:pt x="998" y="1048"/>
                  </a:lnTo>
                  <a:lnTo>
                    <a:pt x="951" y="1142"/>
                  </a:lnTo>
                  <a:lnTo>
                    <a:pt x="888" y="1218"/>
                  </a:lnTo>
                  <a:lnTo>
                    <a:pt x="816" y="1279"/>
                  </a:lnTo>
                  <a:lnTo>
                    <a:pt x="727" y="1317"/>
                  </a:lnTo>
                  <a:lnTo>
                    <a:pt x="629" y="1334"/>
                  </a:lnTo>
                  <a:lnTo>
                    <a:pt x="530" y="1323"/>
                  </a:lnTo>
                  <a:lnTo>
                    <a:pt x="436" y="1284"/>
                  </a:lnTo>
                  <a:lnTo>
                    <a:pt x="353" y="1229"/>
                  </a:lnTo>
                  <a:lnTo>
                    <a:pt x="281" y="1158"/>
                  </a:lnTo>
                  <a:lnTo>
                    <a:pt x="229" y="1070"/>
                  </a:lnTo>
                  <a:lnTo>
                    <a:pt x="192" y="971"/>
                  </a:lnTo>
                  <a:lnTo>
                    <a:pt x="182" y="862"/>
                  </a:lnTo>
                  <a:lnTo>
                    <a:pt x="182" y="120"/>
                  </a:lnTo>
                  <a:lnTo>
                    <a:pt x="171" y="93"/>
                  </a:lnTo>
                  <a:lnTo>
                    <a:pt x="151" y="77"/>
                  </a:lnTo>
                  <a:lnTo>
                    <a:pt x="109" y="71"/>
                  </a:lnTo>
                  <a:lnTo>
                    <a:pt x="42" y="66"/>
                  </a:lnTo>
                  <a:lnTo>
                    <a:pt x="0" y="66"/>
                  </a:lnTo>
                  <a:lnTo>
                    <a:pt x="0" y="5"/>
                  </a:lnTo>
                  <a:lnTo>
                    <a:pt x="525" y="5"/>
                  </a:lnTo>
                  <a:lnTo>
                    <a:pt x="525" y="66"/>
                  </a:lnTo>
                  <a:lnTo>
                    <a:pt x="483" y="66"/>
                  </a:lnTo>
                  <a:lnTo>
                    <a:pt x="416" y="71"/>
                  </a:lnTo>
                  <a:lnTo>
                    <a:pt x="374" y="77"/>
                  </a:lnTo>
                  <a:lnTo>
                    <a:pt x="353" y="93"/>
                  </a:lnTo>
                  <a:lnTo>
                    <a:pt x="343" y="120"/>
                  </a:lnTo>
                  <a:lnTo>
                    <a:pt x="343" y="873"/>
                  </a:lnTo>
                  <a:lnTo>
                    <a:pt x="348" y="982"/>
                  </a:lnTo>
                  <a:lnTo>
                    <a:pt x="369" y="1070"/>
                  </a:lnTo>
                  <a:lnTo>
                    <a:pt x="400" y="1136"/>
                  </a:lnTo>
                  <a:lnTo>
                    <a:pt x="442" y="1191"/>
                  </a:lnTo>
                  <a:lnTo>
                    <a:pt x="483" y="1229"/>
                  </a:lnTo>
                  <a:lnTo>
                    <a:pt x="525" y="1251"/>
                  </a:lnTo>
                  <a:lnTo>
                    <a:pt x="566" y="1268"/>
                  </a:lnTo>
                  <a:lnTo>
                    <a:pt x="608" y="1279"/>
                  </a:lnTo>
                  <a:lnTo>
                    <a:pt x="639" y="1279"/>
                  </a:lnTo>
                  <a:lnTo>
                    <a:pt x="712" y="1268"/>
                  </a:lnTo>
                  <a:lnTo>
                    <a:pt x="785" y="1246"/>
                  </a:lnTo>
                  <a:lnTo>
                    <a:pt x="847" y="1202"/>
                  </a:lnTo>
                  <a:lnTo>
                    <a:pt x="899" y="1136"/>
                  </a:lnTo>
                  <a:lnTo>
                    <a:pt x="946" y="1059"/>
                  </a:lnTo>
                  <a:lnTo>
                    <a:pt x="972" y="971"/>
                  </a:lnTo>
                  <a:lnTo>
                    <a:pt x="982" y="862"/>
                  </a:lnTo>
                  <a:lnTo>
                    <a:pt x="972" y="197"/>
                  </a:lnTo>
                  <a:lnTo>
                    <a:pt x="972" y="175"/>
                  </a:lnTo>
                  <a:lnTo>
                    <a:pt x="966" y="148"/>
                  </a:lnTo>
                  <a:lnTo>
                    <a:pt x="956" y="120"/>
                  </a:lnTo>
                  <a:lnTo>
                    <a:pt x="935" y="99"/>
                  </a:lnTo>
                  <a:lnTo>
                    <a:pt x="904" y="77"/>
                  </a:lnTo>
                  <a:lnTo>
                    <a:pt x="857" y="66"/>
                  </a:lnTo>
                  <a:lnTo>
                    <a:pt x="790" y="60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199" name="Freeform 7"/>
            <p:cNvSpPr>
              <a:spLocks noEditPoints="1"/>
            </p:cNvSpPr>
            <p:nvPr/>
          </p:nvSpPr>
          <p:spPr bwMode="auto">
            <a:xfrm>
              <a:off x="3467" y="2454"/>
              <a:ext cx="873" cy="1197"/>
            </a:xfrm>
            <a:custGeom>
              <a:avLst/>
              <a:gdLst/>
              <a:ahLst/>
              <a:cxnLst>
                <a:cxn ang="0">
                  <a:pos x="421" y="60"/>
                </a:cxn>
                <a:cxn ang="0">
                  <a:pos x="307" y="137"/>
                </a:cxn>
                <a:cxn ang="0">
                  <a:pos x="260" y="648"/>
                </a:cxn>
                <a:cxn ang="0">
                  <a:pos x="265" y="670"/>
                </a:cxn>
                <a:cxn ang="0">
                  <a:pos x="286" y="697"/>
                </a:cxn>
                <a:cxn ang="0">
                  <a:pos x="400" y="801"/>
                </a:cxn>
                <a:cxn ang="0">
                  <a:pos x="535" y="801"/>
                </a:cxn>
                <a:cxn ang="0">
                  <a:pos x="650" y="702"/>
                </a:cxn>
                <a:cxn ang="0">
                  <a:pos x="717" y="532"/>
                </a:cxn>
                <a:cxn ang="0">
                  <a:pos x="717" y="324"/>
                </a:cxn>
                <a:cxn ang="0">
                  <a:pos x="655" y="159"/>
                </a:cxn>
                <a:cxn ang="0">
                  <a:pos x="551" y="60"/>
                </a:cxn>
                <a:cxn ang="0">
                  <a:pos x="255" y="0"/>
                </a:cxn>
                <a:cxn ang="0">
                  <a:pos x="250" y="126"/>
                </a:cxn>
                <a:cxn ang="0">
                  <a:pos x="255" y="121"/>
                </a:cxn>
                <a:cxn ang="0">
                  <a:pos x="359" y="33"/>
                </a:cxn>
                <a:cxn ang="0">
                  <a:pos x="499" y="0"/>
                </a:cxn>
                <a:cxn ang="0">
                  <a:pos x="686" y="55"/>
                </a:cxn>
                <a:cxn ang="0">
                  <a:pos x="821" y="203"/>
                </a:cxn>
                <a:cxn ang="0">
                  <a:pos x="873" y="423"/>
                </a:cxn>
                <a:cxn ang="0">
                  <a:pos x="816" y="642"/>
                </a:cxn>
                <a:cxn ang="0">
                  <a:pos x="676" y="796"/>
                </a:cxn>
                <a:cxn ang="0">
                  <a:pos x="478" y="851"/>
                </a:cxn>
                <a:cxn ang="0">
                  <a:pos x="348" y="812"/>
                </a:cxn>
                <a:cxn ang="0">
                  <a:pos x="275" y="741"/>
                </a:cxn>
                <a:cxn ang="0">
                  <a:pos x="260" y="1054"/>
                </a:cxn>
                <a:cxn ang="0">
                  <a:pos x="286" y="1125"/>
                </a:cxn>
                <a:cxn ang="0">
                  <a:pos x="400" y="1136"/>
                </a:cxn>
                <a:cxn ang="0">
                  <a:pos x="0" y="1197"/>
                </a:cxn>
                <a:cxn ang="0">
                  <a:pos x="73" y="1136"/>
                </a:cxn>
                <a:cxn ang="0">
                  <a:pos x="135" y="1103"/>
                </a:cxn>
                <a:cxn ang="0">
                  <a:pos x="140" y="175"/>
                </a:cxn>
                <a:cxn ang="0">
                  <a:pos x="125" y="110"/>
                </a:cxn>
                <a:cxn ang="0">
                  <a:pos x="62" y="82"/>
                </a:cxn>
                <a:cxn ang="0">
                  <a:pos x="0" y="22"/>
                </a:cxn>
              </a:cxnLst>
              <a:rect l="0" t="0" r="r" b="b"/>
              <a:pathLst>
                <a:path w="873" h="1197">
                  <a:moveTo>
                    <a:pt x="489" y="49"/>
                  </a:moveTo>
                  <a:lnTo>
                    <a:pt x="421" y="60"/>
                  </a:lnTo>
                  <a:lnTo>
                    <a:pt x="359" y="88"/>
                  </a:lnTo>
                  <a:lnTo>
                    <a:pt x="307" y="137"/>
                  </a:lnTo>
                  <a:lnTo>
                    <a:pt x="260" y="203"/>
                  </a:lnTo>
                  <a:lnTo>
                    <a:pt x="260" y="648"/>
                  </a:lnTo>
                  <a:lnTo>
                    <a:pt x="265" y="659"/>
                  </a:lnTo>
                  <a:lnTo>
                    <a:pt x="265" y="670"/>
                  </a:lnTo>
                  <a:lnTo>
                    <a:pt x="275" y="681"/>
                  </a:lnTo>
                  <a:lnTo>
                    <a:pt x="286" y="697"/>
                  </a:lnTo>
                  <a:lnTo>
                    <a:pt x="338" y="763"/>
                  </a:lnTo>
                  <a:lnTo>
                    <a:pt x="400" y="801"/>
                  </a:lnTo>
                  <a:lnTo>
                    <a:pt x="473" y="812"/>
                  </a:lnTo>
                  <a:lnTo>
                    <a:pt x="535" y="801"/>
                  </a:lnTo>
                  <a:lnTo>
                    <a:pt x="598" y="763"/>
                  </a:lnTo>
                  <a:lnTo>
                    <a:pt x="650" y="702"/>
                  </a:lnTo>
                  <a:lnTo>
                    <a:pt x="691" y="626"/>
                  </a:lnTo>
                  <a:lnTo>
                    <a:pt x="717" y="532"/>
                  </a:lnTo>
                  <a:lnTo>
                    <a:pt x="728" y="428"/>
                  </a:lnTo>
                  <a:lnTo>
                    <a:pt x="717" y="324"/>
                  </a:lnTo>
                  <a:lnTo>
                    <a:pt x="696" y="236"/>
                  </a:lnTo>
                  <a:lnTo>
                    <a:pt x="655" y="159"/>
                  </a:lnTo>
                  <a:lnTo>
                    <a:pt x="608" y="99"/>
                  </a:lnTo>
                  <a:lnTo>
                    <a:pt x="551" y="60"/>
                  </a:lnTo>
                  <a:lnTo>
                    <a:pt x="489" y="49"/>
                  </a:lnTo>
                  <a:close/>
                  <a:moveTo>
                    <a:pt x="255" y="0"/>
                  </a:moveTo>
                  <a:lnTo>
                    <a:pt x="255" y="121"/>
                  </a:lnTo>
                  <a:lnTo>
                    <a:pt x="250" y="126"/>
                  </a:lnTo>
                  <a:lnTo>
                    <a:pt x="255" y="126"/>
                  </a:lnTo>
                  <a:lnTo>
                    <a:pt x="255" y="121"/>
                  </a:lnTo>
                  <a:lnTo>
                    <a:pt x="312" y="60"/>
                  </a:lnTo>
                  <a:lnTo>
                    <a:pt x="359" y="33"/>
                  </a:lnTo>
                  <a:lnTo>
                    <a:pt x="421" y="11"/>
                  </a:lnTo>
                  <a:lnTo>
                    <a:pt x="499" y="0"/>
                  </a:lnTo>
                  <a:lnTo>
                    <a:pt x="598" y="16"/>
                  </a:lnTo>
                  <a:lnTo>
                    <a:pt x="686" y="55"/>
                  </a:lnTo>
                  <a:lnTo>
                    <a:pt x="764" y="121"/>
                  </a:lnTo>
                  <a:lnTo>
                    <a:pt x="821" y="203"/>
                  </a:lnTo>
                  <a:lnTo>
                    <a:pt x="857" y="307"/>
                  </a:lnTo>
                  <a:lnTo>
                    <a:pt x="873" y="423"/>
                  </a:lnTo>
                  <a:lnTo>
                    <a:pt x="857" y="538"/>
                  </a:lnTo>
                  <a:lnTo>
                    <a:pt x="816" y="642"/>
                  </a:lnTo>
                  <a:lnTo>
                    <a:pt x="753" y="730"/>
                  </a:lnTo>
                  <a:lnTo>
                    <a:pt x="676" y="796"/>
                  </a:lnTo>
                  <a:lnTo>
                    <a:pt x="582" y="834"/>
                  </a:lnTo>
                  <a:lnTo>
                    <a:pt x="478" y="851"/>
                  </a:lnTo>
                  <a:lnTo>
                    <a:pt x="405" y="840"/>
                  </a:lnTo>
                  <a:lnTo>
                    <a:pt x="348" y="812"/>
                  </a:lnTo>
                  <a:lnTo>
                    <a:pt x="301" y="779"/>
                  </a:lnTo>
                  <a:lnTo>
                    <a:pt x="275" y="741"/>
                  </a:lnTo>
                  <a:lnTo>
                    <a:pt x="260" y="719"/>
                  </a:lnTo>
                  <a:lnTo>
                    <a:pt x="260" y="1054"/>
                  </a:lnTo>
                  <a:lnTo>
                    <a:pt x="265" y="1103"/>
                  </a:lnTo>
                  <a:lnTo>
                    <a:pt x="286" y="1125"/>
                  </a:lnTo>
                  <a:lnTo>
                    <a:pt x="327" y="1136"/>
                  </a:lnTo>
                  <a:lnTo>
                    <a:pt x="400" y="1136"/>
                  </a:lnTo>
                  <a:lnTo>
                    <a:pt x="400" y="1197"/>
                  </a:lnTo>
                  <a:lnTo>
                    <a:pt x="0" y="1197"/>
                  </a:lnTo>
                  <a:lnTo>
                    <a:pt x="0" y="1136"/>
                  </a:lnTo>
                  <a:lnTo>
                    <a:pt x="73" y="1136"/>
                  </a:lnTo>
                  <a:lnTo>
                    <a:pt x="114" y="1125"/>
                  </a:lnTo>
                  <a:lnTo>
                    <a:pt x="135" y="1103"/>
                  </a:lnTo>
                  <a:lnTo>
                    <a:pt x="140" y="1054"/>
                  </a:lnTo>
                  <a:lnTo>
                    <a:pt x="140" y="175"/>
                  </a:lnTo>
                  <a:lnTo>
                    <a:pt x="135" y="132"/>
                  </a:lnTo>
                  <a:lnTo>
                    <a:pt x="125" y="110"/>
                  </a:lnTo>
                  <a:lnTo>
                    <a:pt x="104" y="93"/>
                  </a:lnTo>
                  <a:lnTo>
                    <a:pt x="62" y="82"/>
                  </a:lnTo>
                  <a:lnTo>
                    <a:pt x="0" y="82"/>
                  </a:lnTo>
                  <a:lnTo>
                    <a:pt x="0" y="22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00" name="Freeform 8"/>
            <p:cNvSpPr>
              <a:spLocks noEditPoints="1"/>
            </p:cNvSpPr>
            <p:nvPr/>
          </p:nvSpPr>
          <p:spPr bwMode="auto">
            <a:xfrm>
              <a:off x="4537" y="2454"/>
              <a:ext cx="873" cy="1197"/>
            </a:xfrm>
            <a:custGeom>
              <a:avLst/>
              <a:gdLst/>
              <a:ahLst/>
              <a:cxnLst>
                <a:cxn ang="0">
                  <a:pos x="421" y="60"/>
                </a:cxn>
                <a:cxn ang="0">
                  <a:pos x="307" y="137"/>
                </a:cxn>
                <a:cxn ang="0">
                  <a:pos x="260" y="648"/>
                </a:cxn>
                <a:cxn ang="0">
                  <a:pos x="265" y="670"/>
                </a:cxn>
                <a:cxn ang="0">
                  <a:pos x="286" y="697"/>
                </a:cxn>
                <a:cxn ang="0">
                  <a:pos x="400" y="801"/>
                </a:cxn>
                <a:cxn ang="0">
                  <a:pos x="536" y="801"/>
                </a:cxn>
                <a:cxn ang="0">
                  <a:pos x="650" y="702"/>
                </a:cxn>
                <a:cxn ang="0">
                  <a:pos x="717" y="532"/>
                </a:cxn>
                <a:cxn ang="0">
                  <a:pos x="717" y="324"/>
                </a:cxn>
                <a:cxn ang="0">
                  <a:pos x="655" y="159"/>
                </a:cxn>
                <a:cxn ang="0">
                  <a:pos x="551" y="60"/>
                </a:cxn>
                <a:cxn ang="0">
                  <a:pos x="255" y="0"/>
                </a:cxn>
                <a:cxn ang="0">
                  <a:pos x="250" y="126"/>
                </a:cxn>
                <a:cxn ang="0">
                  <a:pos x="255" y="121"/>
                </a:cxn>
                <a:cxn ang="0">
                  <a:pos x="359" y="33"/>
                </a:cxn>
                <a:cxn ang="0">
                  <a:pos x="499" y="0"/>
                </a:cxn>
                <a:cxn ang="0">
                  <a:pos x="686" y="55"/>
                </a:cxn>
                <a:cxn ang="0">
                  <a:pos x="821" y="203"/>
                </a:cxn>
                <a:cxn ang="0">
                  <a:pos x="873" y="423"/>
                </a:cxn>
                <a:cxn ang="0">
                  <a:pos x="816" y="642"/>
                </a:cxn>
                <a:cxn ang="0">
                  <a:pos x="676" y="796"/>
                </a:cxn>
                <a:cxn ang="0">
                  <a:pos x="478" y="851"/>
                </a:cxn>
                <a:cxn ang="0">
                  <a:pos x="349" y="812"/>
                </a:cxn>
                <a:cxn ang="0">
                  <a:pos x="276" y="741"/>
                </a:cxn>
                <a:cxn ang="0">
                  <a:pos x="260" y="1054"/>
                </a:cxn>
                <a:cxn ang="0">
                  <a:pos x="286" y="1125"/>
                </a:cxn>
                <a:cxn ang="0">
                  <a:pos x="400" y="1136"/>
                </a:cxn>
                <a:cxn ang="0">
                  <a:pos x="0" y="1197"/>
                </a:cxn>
                <a:cxn ang="0">
                  <a:pos x="73" y="1136"/>
                </a:cxn>
                <a:cxn ang="0">
                  <a:pos x="136" y="1103"/>
                </a:cxn>
                <a:cxn ang="0">
                  <a:pos x="141" y="175"/>
                </a:cxn>
                <a:cxn ang="0">
                  <a:pos x="125" y="110"/>
                </a:cxn>
                <a:cxn ang="0">
                  <a:pos x="63" y="82"/>
                </a:cxn>
                <a:cxn ang="0">
                  <a:pos x="0" y="22"/>
                </a:cxn>
              </a:cxnLst>
              <a:rect l="0" t="0" r="r" b="b"/>
              <a:pathLst>
                <a:path w="873" h="1197">
                  <a:moveTo>
                    <a:pt x="489" y="49"/>
                  </a:moveTo>
                  <a:lnTo>
                    <a:pt x="421" y="60"/>
                  </a:lnTo>
                  <a:lnTo>
                    <a:pt x="359" y="88"/>
                  </a:lnTo>
                  <a:lnTo>
                    <a:pt x="307" y="137"/>
                  </a:lnTo>
                  <a:lnTo>
                    <a:pt x="260" y="203"/>
                  </a:lnTo>
                  <a:lnTo>
                    <a:pt x="260" y="648"/>
                  </a:lnTo>
                  <a:lnTo>
                    <a:pt x="265" y="659"/>
                  </a:lnTo>
                  <a:lnTo>
                    <a:pt x="265" y="670"/>
                  </a:lnTo>
                  <a:lnTo>
                    <a:pt x="276" y="681"/>
                  </a:lnTo>
                  <a:lnTo>
                    <a:pt x="286" y="697"/>
                  </a:lnTo>
                  <a:lnTo>
                    <a:pt x="338" y="763"/>
                  </a:lnTo>
                  <a:lnTo>
                    <a:pt x="400" y="801"/>
                  </a:lnTo>
                  <a:lnTo>
                    <a:pt x="473" y="812"/>
                  </a:lnTo>
                  <a:lnTo>
                    <a:pt x="536" y="801"/>
                  </a:lnTo>
                  <a:lnTo>
                    <a:pt x="598" y="763"/>
                  </a:lnTo>
                  <a:lnTo>
                    <a:pt x="650" y="702"/>
                  </a:lnTo>
                  <a:lnTo>
                    <a:pt x="691" y="626"/>
                  </a:lnTo>
                  <a:lnTo>
                    <a:pt x="717" y="532"/>
                  </a:lnTo>
                  <a:lnTo>
                    <a:pt x="728" y="428"/>
                  </a:lnTo>
                  <a:lnTo>
                    <a:pt x="717" y="324"/>
                  </a:lnTo>
                  <a:lnTo>
                    <a:pt x="697" y="236"/>
                  </a:lnTo>
                  <a:lnTo>
                    <a:pt x="655" y="159"/>
                  </a:lnTo>
                  <a:lnTo>
                    <a:pt x="608" y="99"/>
                  </a:lnTo>
                  <a:lnTo>
                    <a:pt x="551" y="60"/>
                  </a:lnTo>
                  <a:lnTo>
                    <a:pt x="489" y="49"/>
                  </a:lnTo>
                  <a:close/>
                  <a:moveTo>
                    <a:pt x="255" y="0"/>
                  </a:moveTo>
                  <a:lnTo>
                    <a:pt x="255" y="121"/>
                  </a:lnTo>
                  <a:lnTo>
                    <a:pt x="250" y="126"/>
                  </a:lnTo>
                  <a:lnTo>
                    <a:pt x="255" y="126"/>
                  </a:lnTo>
                  <a:lnTo>
                    <a:pt x="255" y="121"/>
                  </a:lnTo>
                  <a:lnTo>
                    <a:pt x="312" y="60"/>
                  </a:lnTo>
                  <a:lnTo>
                    <a:pt x="359" y="33"/>
                  </a:lnTo>
                  <a:lnTo>
                    <a:pt x="421" y="11"/>
                  </a:lnTo>
                  <a:lnTo>
                    <a:pt x="499" y="0"/>
                  </a:lnTo>
                  <a:lnTo>
                    <a:pt x="598" y="16"/>
                  </a:lnTo>
                  <a:lnTo>
                    <a:pt x="686" y="55"/>
                  </a:lnTo>
                  <a:lnTo>
                    <a:pt x="764" y="121"/>
                  </a:lnTo>
                  <a:lnTo>
                    <a:pt x="821" y="203"/>
                  </a:lnTo>
                  <a:lnTo>
                    <a:pt x="858" y="307"/>
                  </a:lnTo>
                  <a:lnTo>
                    <a:pt x="873" y="423"/>
                  </a:lnTo>
                  <a:lnTo>
                    <a:pt x="858" y="538"/>
                  </a:lnTo>
                  <a:lnTo>
                    <a:pt x="816" y="642"/>
                  </a:lnTo>
                  <a:lnTo>
                    <a:pt x="754" y="730"/>
                  </a:lnTo>
                  <a:lnTo>
                    <a:pt x="676" y="796"/>
                  </a:lnTo>
                  <a:lnTo>
                    <a:pt x="582" y="834"/>
                  </a:lnTo>
                  <a:lnTo>
                    <a:pt x="478" y="851"/>
                  </a:lnTo>
                  <a:lnTo>
                    <a:pt x="406" y="840"/>
                  </a:lnTo>
                  <a:lnTo>
                    <a:pt x="349" y="812"/>
                  </a:lnTo>
                  <a:lnTo>
                    <a:pt x="302" y="779"/>
                  </a:lnTo>
                  <a:lnTo>
                    <a:pt x="276" y="741"/>
                  </a:lnTo>
                  <a:lnTo>
                    <a:pt x="260" y="719"/>
                  </a:lnTo>
                  <a:lnTo>
                    <a:pt x="260" y="1054"/>
                  </a:lnTo>
                  <a:lnTo>
                    <a:pt x="265" y="1103"/>
                  </a:lnTo>
                  <a:lnTo>
                    <a:pt x="286" y="1125"/>
                  </a:lnTo>
                  <a:lnTo>
                    <a:pt x="328" y="1136"/>
                  </a:lnTo>
                  <a:lnTo>
                    <a:pt x="400" y="1136"/>
                  </a:lnTo>
                  <a:lnTo>
                    <a:pt x="400" y="1197"/>
                  </a:lnTo>
                  <a:lnTo>
                    <a:pt x="0" y="1197"/>
                  </a:lnTo>
                  <a:lnTo>
                    <a:pt x="0" y="1136"/>
                  </a:lnTo>
                  <a:lnTo>
                    <a:pt x="73" y="1136"/>
                  </a:lnTo>
                  <a:lnTo>
                    <a:pt x="115" y="1125"/>
                  </a:lnTo>
                  <a:lnTo>
                    <a:pt x="136" y="1103"/>
                  </a:lnTo>
                  <a:lnTo>
                    <a:pt x="141" y="1054"/>
                  </a:lnTo>
                  <a:lnTo>
                    <a:pt x="141" y="175"/>
                  </a:lnTo>
                  <a:lnTo>
                    <a:pt x="136" y="132"/>
                  </a:lnTo>
                  <a:lnTo>
                    <a:pt x="125" y="110"/>
                  </a:lnTo>
                  <a:lnTo>
                    <a:pt x="104" y="93"/>
                  </a:lnTo>
                  <a:lnTo>
                    <a:pt x="63" y="82"/>
                  </a:lnTo>
                  <a:lnTo>
                    <a:pt x="0" y="82"/>
                  </a:lnTo>
                  <a:lnTo>
                    <a:pt x="0" y="22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01" name="Freeform 9"/>
            <p:cNvSpPr>
              <a:spLocks noEditPoints="1"/>
            </p:cNvSpPr>
            <p:nvPr/>
          </p:nvSpPr>
          <p:spPr bwMode="auto">
            <a:xfrm>
              <a:off x="5608" y="2448"/>
              <a:ext cx="686" cy="862"/>
            </a:xfrm>
            <a:custGeom>
              <a:avLst/>
              <a:gdLst/>
              <a:ahLst/>
              <a:cxnLst>
                <a:cxn ang="0">
                  <a:pos x="311" y="55"/>
                </a:cxn>
                <a:cxn ang="0">
                  <a:pos x="244" y="99"/>
                </a:cxn>
                <a:cxn ang="0">
                  <a:pos x="182" y="198"/>
                </a:cxn>
                <a:cxn ang="0">
                  <a:pos x="150" y="368"/>
                </a:cxn>
                <a:cxn ang="0">
                  <a:pos x="571" y="335"/>
                </a:cxn>
                <a:cxn ang="0">
                  <a:pos x="556" y="236"/>
                </a:cxn>
                <a:cxn ang="0">
                  <a:pos x="514" y="127"/>
                </a:cxn>
                <a:cxn ang="0">
                  <a:pos x="431" y="55"/>
                </a:cxn>
                <a:cxn ang="0">
                  <a:pos x="343" y="44"/>
                </a:cxn>
                <a:cxn ang="0">
                  <a:pos x="457" y="11"/>
                </a:cxn>
                <a:cxn ang="0">
                  <a:pos x="587" y="88"/>
                </a:cxn>
                <a:cxn ang="0">
                  <a:pos x="660" y="214"/>
                </a:cxn>
                <a:cxn ang="0">
                  <a:pos x="686" y="368"/>
                </a:cxn>
                <a:cxn ang="0">
                  <a:pos x="675" y="407"/>
                </a:cxn>
                <a:cxn ang="0">
                  <a:pos x="150" y="467"/>
                </a:cxn>
                <a:cxn ang="0">
                  <a:pos x="171" y="615"/>
                </a:cxn>
                <a:cxn ang="0">
                  <a:pos x="239" y="736"/>
                </a:cxn>
                <a:cxn ang="0">
                  <a:pos x="343" y="802"/>
                </a:cxn>
                <a:cxn ang="0">
                  <a:pos x="421" y="813"/>
                </a:cxn>
                <a:cxn ang="0">
                  <a:pos x="488" y="796"/>
                </a:cxn>
                <a:cxn ang="0">
                  <a:pos x="571" y="741"/>
                </a:cxn>
                <a:cxn ang="0">
                  <a:pos x="644" y="621"/>
                </a:cxn>
                <a:cxn ang="0">
                  <a:pos x="649" y="599"/>
                </a:cxn>
                <a:cxn ang="0">
                  <a:pos x="670" y="593"/>
                </a:cxn>
                <a:cxn ang="0">
                  <a:pos x="686" y="604"/>
                </a:cxn>
                <a:cxn ang="0">
                  <a:pos x="680" y="643"/>
                </a:cxn>
                <a:cxn ang="0">
                  <a:pos x="639" y="730"/>
                </a:cxn>
                <a:cxn ang="0">
                  <a:pos x="545" y="818"/>
                </a:cxn>
                <a:cxn ang="0">
                  <a:pos x="389" y="862"/>
                </a:cxn>
                <a:cxn ang="0">
                  <a:pos x="223" y="818"/>
                </a:cxn>
                <a:cxn ang="0">
                  <a:pos x="88" y="703"/>
                </a:cxn>
                <a:cxn ang="0">
                  <a:pos x="10" y="533"/>
                </a:cxn>
                <a:cxn ang="0">
                  <a:pos x="10" y="313"/>
                </a:cxn>
                <a:cxn ang="0">
                  <a:pos x="104" y="127"/>
                </a:cxn>
                <a:cxn ang="0">
                  <a:pos x="270" y="17"/>
                </a:cxn>
              </a:cxnLst>
              <a:rect l="0" t="0" r="r" b="b"/>
              <a:pathLst>
                <a:path w="686" h="862">
                  <a:moveTo>
                    <a:pt x="343" y="44"/>
                  </a:moveTo>
                  <a:lnTo>
                    <a:pt x="311" y="55"/>
                  </a:lnTo>
                  <a:lnTo>
                    <a:pt x="275" y="72"/>
                  </a:lnTo>
                  <a:lnTo>
                    <a:pt x="244" y="99"/>
                  </a:lnTo>
                  <a:lnTo>
                    <a:pt x="208" y="143"/>
                  </a:lnTo>
                  <a:lnTo>
                    <a:pt x="182" y="198"/>
                  </a:lnTo>
                  <a:lnTo>
                    <a:pt x="161" y="269"/>
                  </a:lnTo>
                  <a:lnTo>
                    <a:pt x="150" y="368"/>
                  </a:lnTo>
                  <a:lnTo>
                    <a:pt x="571" y="368"/>
                  </a:lnTo>
                  <a:lnTo>
                    <a:pt x="571" y="335"/>
                  </a:lnTo>
                  <a:lnTo>
                    <a:pt x="566" y="286"/>
                  </a:lnTo>
                  <a:lnTo>
                    <a:pt x="556" y="236"/>
                  </a:lnTo>
                  <a:lnTo>
                    <a:pt x="540" y="181"/>
                  </a:lnTo>
                  <a:lnTo>
                    <a:pt x="514" y="127"/>
                  </a:lnTo>
                  <a:lnTo>
                    <a:pt x="478" y="83"/>
                  </a:lnTo>
                  <a:lnTo>
                    <a:pt x="431" y="55"/>
                  </a:lnTo>
                  <a:lnTo>
                    <a:pt x="369" y="44"/>
                  </a:lnTo>
                  <a:lnTo>
                    <a:pt x="343" y="44"/>
                  </a:lnTo>
                  <a:close/>
                  <a:moveTo>
                    <a:pt x="369" y="0"/>
                  </a:moveTo>
                  <a:lnTo>
                    <a:pt x="457" y="11"/>
                  </a:lnTo>
                  <a:lnTo>
                    <a:pt x="530" y="39"/>
                  </a:lnTo>
                  <a:lnTo>
                    <a:pt x="587" y="88"/>
                  </a:lnTo>
                  <a:lnTo>
                    <a:pt x="634" y="143"/>
                  </a:lnTo>
                  <a:lnTo>
                    <a:pt x="660" y="214"/>
                  </a:lnTo>
                  <a:lnTo>
                    <a:pt x="680" y="291"/>
                  </a:lnTo>
                  <a:lnTo>
                    <a:pt x="686" y="368"/>
                  </a:lnTo>
                  <a:lnTo>
                    <a:pt x="686" y="385"/>
                  </a:lnTo>
                  <a:lnTo>
                    <a:pt x="675" y="407"/>
                  </a:lnTo>
                  <a:lnTo>
                    <a:pt x="150" y="407"/>
                  </a:lnTo>
                  <a:lnTo>
                    <a:pt x="150" y="467"/>
                  </a:lnTo>
                  <a:lnTo>
                    <a:pt x="156" y="538"/>
                  </a:lnTo>
                  <a:lnTo>
                    <a:pt x="171" y="615"/>
                  </a:lnTo>
                  <a:lnTo>
                    <a:pt x="202" y="687"/>
                  </a:lnTo>
                  <a:lnTo>
                    <a:pt x="239" y="736"/>
                  </a:lnTo>
                  <a:lnTo>
                    <a:pt x="285" y="774"/>
                  </a:lnTo>
                  <a:lnTo>
                    <a:pt x="343" y="802"/>
                  </a:lnTo>
                  <a:lnTo>
                    <a:pt x="405" y="813"/>
                  </a:lnTo>
                  <a:lnTo>
                    <a:pt x="421" y="813"/>
                  </a:lnTo>
                  <a:lnTo>
                    <a:pt x="447" y="807"/>
                  </a:lnTo>
                  <a:lnTo>
                    <a:pt x="488" y="796"/>
                  </a:lnTo>
                  <a:lnTo>
                    <a:pt x="530" y="774"/>
                  </a:lnTo>
                  <a:lnTo>
                    <a:pt x="571" y="741"/>
                  </a:lnTo>
                  <a:lnTo>
                    <a:pt x="613" y="692"/>
                  </a:lnTo>
                  <a:lnTo>
                    <a:pt x="644" y="621"/>
                  </a:lnTo>
                  <a:lnTo>
                    <a:pt x="644" y="610"/>
                  </a:lnTo>
                  <a:lnTo>
                    <a:pt x="649" y="599"/>
                  </a:lnTo>
                  <a:lnTo>
                    <a:pt x="654" y="593"/>
                  </a:lnTo>
                  <a:lnTo>
                    <a:pt x="670" y="593"/>
                  </a:lnTo>
                  <a:lnTo>
                    <a:pt x="675" y="599"/>
                  </a:lnTo>
                  <a:lnTo>
                    <a:pt x="686" y="604"/>
                  </a:lnTo>
                  <a:lnTo>
                    <a:pt x="686" y="615"/>
                  </a:lnTo>
                  <a:lnTo>
                    <a:pt x="680" y="643"/>
                  </a:lnTo>
                  <a:lnTo>
                    <a:pt x="665" y="681"/>
                  </a:lnTo>
                  <a:lnTo>
                    <a:pt x="639" y="730"/>
                  </a:lnTo>
                  <a:lnTo>
                    <a:pt x="597" y="774"/>
                  </a:lnTo>
                  <a:lnTo>
                    <a:pt x="545" y="818"/>
                  </a:lnTo>
                  <a:lnTo>
                    <a:pt x="473" y="851"/>
                  </a:lnTo>
                  <a:lnTo>
                    <a:pt x="389" y="862"/>
                  </a:lnTo>
                  <a:lnTo>
                    <a:pt x="306" y="851"/>
                  </a:lnTo>
                  <a:lnTo>
                    <a:pt x="223" y="818"/>
                  </a:lnTo>
                  <a:lnTo>
                    <a:pt x="150" y="769"/>
                  </a:lnTo>
                  <a:lnTo>
                    <a:pt x="88" y="703"/>
                  </a:lnTo>
                  <a:lnTo>
                    <a:pt x="41" y="626"/>
                  </a:lnTo>
                  <a:lnTo>
                    <a:pt x="10" y="533"/>
                  </a:lnTo>
                  <a:lnTo>
                    <a:pt x="0" y="429"/>
                  </a:lnTo>
                  <a:lnTo>
                    <a:pt x="10" y="313"/>
                  </a:lnTo>
                  <a:lnTo>
                    <a:pt x="52" y="214"/>
                  </a:lnTo>
                  <a:lnTo>
                    <a:pt x="104" y="127"/>
                  </a:lnTo>
                  <a:lnTo>
                    <a:pt x="182" y="61"/>
                  </a:lnTo>
                  <a:lnTo>
                    <a:pt x="270" y="17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02" name="Freeform 10"/>
            <p:cNvSpPr>
              <a:spLocks/>
            </p:cNvSpPr>
            <p:nvPr/>
          </p:nvSpPr>
          <p:spPr bwMode="auto">
            <a:xfrm>
              <a:off x="6320" y="2454"/>
              <a:ext cx="602" cy="834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208"/>
                </a:cxn>
                <a:cxn ang="0">
                  <a:pos x="254" y="208"/>
                </a:cxn>
                <a:cxn ang="0">
                  <a:pos x="270" y="165"/>
                </a:cxn>
                <a:cxn ang="0">
                  <a:pos x="296" y="115"/>
                </a:cxn>
                <a:cxn ang="0">
                  <a:pos x="322" y="71"/>
                </a:cxn>
                <a:cxn ang="0">
                  <a:pos x="363" y="38"/>
                </a:cxn>
                <a:cxn ang="0">
                  <a:pos x="415" y="11"/>
                </a:cxn>
                <a:cxn ang="0">
                  <a:pos x="472" y="0"/>
                </a:cxn>
                <a:cxn ang="0">
                  <a:pos x="524" y="11"/>
                </a:cxn>
                <a:cxn ang="0">
                  <a:pos x="566" y="33"/>
                </a:cxn>
                <a:cxn ang="0">
                  <a:pos x="592" y="71"/>
                </a:cxn>
                <a:cxn ang="0">
                  <a:pos x="602" y="115"/>
                </a:cxn>
                <a:cxn ang="0">
                  <a:pos x="592" y="159"/>
                </a:cxn>
                <a:cxn ang="0">
                  <a:pos x="581" y="175"/>
                </a:cxn>
                <a:cxn ang="0">
                  <a:pos x="566" y="186"/>
                </a:cxn>
                <a:cxn ang="0">
                  <a:pos x="555" y="192"/>
                </a:cxn>
                <a:cxn ang="0">
                  <a:pos x="540" y="197"/>
                </a:cxn>
                <a:cxn ang="0">
                  <a:pos x="509" y="197"/>
                </a:cxn>
                <a:cxn ang="0">
                  <a:pos x="493" y="192"/>
                </a:cxn>
                <a:cxn ang="0">
                  <a:pos x="462" y="170"/>
                </a:cxn>
                <a:cxn ang="0">
                  <a:pos x="457" y="154"/>
                </a:cxn>
                <a:cxn ang="0">
                  <a:pos x="446" y="137"/>
                </a:cxn>
                <a:cxn ang="0">
                  <a:pos x="446" y="115"/>
                </a:cxn>
                <a:cxn ang="0">
                  <a:pos x="452" y="93"/>
                </a:cxn>
                <a:cxn ang="0">
                  <a:pos x="457" y="77"/>
                </a:cxn>
                <a:cxn ang="0">
                  <a:pos x="467" y="60"/>
                </a:cxn>
                <a:cxn ang="0">
                  <a:pos x="483" y="44"/>
                </a:cxn>
                <a:cxn ang="0">
                  <a:pos x="467" y="44"/>
                </a:cxn>
                <a:cxn ang="0">
                  <a:pos x="405" y="55"/>
                </a:cxn>
                <a:cxn ang="0">
                  <a:pos x="353" y="93"/>
                </a:cxn>
                <a:cxn ang="0">
                  <a:pos x="311" y="148"/>
                </a:cxn>
                <a:cxn ang="0">
                  <a:pos x="285" y="219"/>
                </a:cxn>
                <a:cxn ang="0">
                  <a:pos x="265" y="302"/>
                </a:cxn>
                <a:cxn ang="0">
                  <a:pos x="259" y="395"/>
                </a:cxn>
                <a:cxn ang="0">
                  <a:pos x="259" y="719"/>
                </a:cxn>
                <a:cxn ang="0">
                  <a:pos x="270" y="746"/>
                </a:cxn>
                <a:cxn ang="0">
                  <a:pos x="290" y="763"/>
                </a:cxn>
                <a:cxn ang="0">
                  <a:pos x="332" y="768"/>
                </a:cxn>
                <a:cxn ang="0">
                  <a:pos x="394" y="774"/>
                </a:cxn>
                <a:cxn ang="0">
                  <a:pos x="431" y="774"/>
                </a:cxn>
                <a:cxn ang="0">
                  <a:pos x="431" y="834"/>
                </a:cxn>
                <a:cxn ang="0">
                  <a:pos x="0" y="834"/>
                </a:cxn>
                <a:cxn ang="0">
                  <a:pos x="0" y="774"/>
                </a:cxn>
                <a:cxn ang="0">
                  <a:pos x="72" y="774"/>
                </a:cxn>
                <a:cxn ang="0">
                  <a:pos x="114" y="763"/>
                </a:cxn>
                <a:cxn ang="0">
                  <a:pos x="135" y="741"/>
                </a:cxn>
                <a:cxn ang="0">
                  <a:pos x="140" y="691"/>
                </a:cxn>
                <a:cxn ang="0">
                  <a:pos x="140" y="186"/>
                </a:cxn>
                <a:cxn ang="0">
                  <a:pos x="135" y="137"/>
                </a:cxn>
                <a:cxn ang="0">
                  <a:pos x="124" y="110"/>
                </a:cxn>
                <a:cxn ang="0">
                  <a:pos x="103" y="93"/>
                </a:cxn>
                <a:cxn ang="0">
                  <a:pos x="62" y="82"/>
                </a:cxn>
                <a:cxn ang="0">
                  <a:pos x="0" y="82"/>
                </a:cxn>
                <a:cxn ang="0">
                  <a:pos x="0" y="22"/>
                </a:cxn>
                <a:cxn ang="0">
                  <a:pos x="249" y="0"/>
                </a:cxn>
              </a:cxnLst>
              <a:rect l="0" t="0" r="r" b="b"/>
              <a:pathLst>
                <a:path w="602" h="834">
                  <a:moveTo>
                    <a:pt x="249" y="0"/>
                  </a:moveTo>
                  <a:lnTo>
                    <a:pt x="249" y="208"/>
                  </a:lnTo>
                  <a:lnTo>
                    <a:pt x="254" y="208"/>
                  </a:lnTo>
                  <a:lnTo>
                    <a:pt x="270" y="165"/>
                  </a:lnTo>
                  <a:lnTo>
                    <a:pt x="296" y="115"/>
                  </a:lnTo>
                  <a:lnTo>
                    <a:pt x="322" y="71"/>
                  </a:lnTo>
                  <a:lnTo>
                    <a:pt x="363" y="38"/>
                  </a:lnTo>
                  <a:lnTo>
                    <a:pt x="415" y="11"/>
                  </a:lnTo>
                  <a:lnTo>
                    <a:pt x="472" y="0"/>
                  </a:lnTo>
                  <a:lnTo>
                    <a:pt x="524" y="11"/>
                  </a:lnTo>
                  <a:lnTo>
                    <a:pt x="566" y="33"/>
                  </a:lnTo>
                  <a:lnTo>
                    <a:pt x="592" y="71"/>
                  </a:lnTo>
                  <a:lnTo>
                    <a:pt x="602" y="115"/>
                  </a:lnTo>
                  <a:lnTo>
                    <a:pt x="592" y="159"/>
                  </a:lnTo>
                  <a:lnTo>
                    <a:pt x="581" y="175"/>
                  </a:lnTo>
                  <a:lnTo>
                    <a:pt x="566" y="186"/>
                  </a:lnTo>
                  <a:lnTo>
                    <a:pt x="555" y="192"/>
                  </a:lnTo>
                  <a:lnTo>
                    <a:pt x="540" y="197"/>
                  </a:lnTo>
                  <a:lnTo>
                    <a:pt x="509" y="197"/>
                  </a:lnTo>
                  <a:lnTo>
                    <a:pt x="493" y="192"/>
                  </a:lnTo>
                  <a:lnTo>
                    <a:pt x="462" y="170"/>
                  </a:lnTo>
                  <a:lnTo>
                    <a:pt x="457" y="154"/>
                  </a:lnTo>
                  <a:lnTo>
                    <a:pt x="446" y="137"/>
                  </a:lnTo>
                  <a:lnTo>
                    <a:pt x="446" y="115"/>
                  </a:lnTo>
                  <a:lnTo>
                    <a:pt x="452" y="93"/>
                  </a:lnTo>
                  <a:lnTo>
                    <a:pt x="457" y="77"/>
                  </a:lnTo>
                  <a:lnTo>
                    <a:pt x="467" y="60"/>
                  </a:lnTo>
                  <a:lnTo>
                    <a:pt x="483" y="44"/>
                  </a:lnTo>
                  <a:lnTo>
                    <a:pt x="467" y="44"/>
                  </a:lnTo>
                  <a:lnTo>
                    <a:pt x="405" y="55"/>
                  </a:lnTo>
                  <a:lnTo>
                    <a:pt x="353" y="93"/>
                  </a:lnTo>
                  <a:lnTo>
                    <a:pt x="311" y="148"/>
                  </a:lnTo>
                  <a:lnTo>
                    <a:pt x="285" y="219"/>
                  </a:lnTo>
                  <a:lnTo>
                    <a:pt x="265" y="302"/>
                  </a:lnTo>
                  <a:lnTo>
                    <a:pt x="259" y="395"/>
                  </a:lnTo>
                  <a:lnTo>
                    <a:pt x="259" y="719"/>
                  </a:lnTo>
                  <a:lnTo>
                    <a:pt x="270" y="746"/>
                  </a:lnTo>
                  <a:lnTo>
                    <a:pt x="290" y="763"/>
                  </a:lnTo>
                  <a:lnTo>
                    <a:pt x="332" y="768"/>
                  </a:lnTo>
                  <a:lnTo>
                    <a:pt x="394" y="774"/>
                  </a:lnTo>
                  <a:lnTo>
                    <a:pt x="431" y="774"/>
                  </a:lnTo>
                  <a:lnTo>
                    <a:pt x="431" y="834"/>
                  </a:lnTo>
                  <a:lnTo>
                    <a:pt x="0" y="834"/>
                  </a:lnTo>
                  <a:lnTo>
                    <a:pt x="0" y="774"/>
                  </a:lnTo>
                  <a:lnTo>
                    <a:pt x="72" y="774"/>
                  </a:lnTo>
                  <a:lnTo>
                    <a:pt x="114" y="763"/>
                  </a:lnTo>
                  <a:lnTo>
                    <a:pt x="135" y="741"/>
                  </a:lnTo>
                  <a:lnTo>
                    <a:pt x="140" y="691"/>
                  </a:lnTo>
                  <a:lnTo>
                    <a:pt x="140" y="186"/>
                  </a:lnTo>
                  <a:lnTo>
                    <a:pt x="135" y="137"/>
                  </a:lnTo>
                  <a:lnTo>
                    <a:pt x="124" y="110"/>
                  </a:lnTo>
                  <a:lnTo>
                    <a:pt x="103" y="93"/>
                  </a:lnTo>
                  <a:lnTo>
                    <a:pt x="62" y="82"/>
                  </a:lnTo>
                  <a:lnTo>
                    <a:pt x="0" y="82"/>
                  </a:lnTo>
                  <a:lnTo>
                    <a:pt x="0" y="2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03" name="Freeform 11"/>
            <p:cNvSpPr>
              <a:spLocks noEditPoints="1"/>
            </p:cNvSpPr>
            <p:nvPr/>
          </p:nvSpPr>
          <p:spPr bwMode="auto">
            <a:xfrm>
              <a:off x="7572" y="1987"/>
              <a:ext cx="878" cy="1329"/>
            </a:xfrm>
            <a:custGeom>
              <a:avLst/>
              <a:gdLst/>
              <a:ahLst/>
              <a:cxnLst>
                <a:cxn ang="0">
                  <a:pos x="415" y="522"/>
                </a:cxn>
                <a:cxn ang="0">
                  <a:pos x="322" y="577"/>
                </a:cxn>
                <a:cxn ang="0">
                  <a:pos x="270" y="642"/>
                </a:cxn>
                <a:cxn ang="0">
                  <a:pos x="259" y="659"/>
                </a:cxn>
                <a:cxn ang="0">
                  <a:pos x="254" y="1093"/>
                </a:cxn>
                <a:cxn ang="0">
                  <a:pos x="259" y="1131"/>
                </a:cxn>
                <a:cxn ang="0">
                  <a:pos x="270" y="1153"/>
                </a:cxn>
                <a:cxn ang="0">
                  <a:pos x="332" y="1230"/>
                </a:cxn>
                <a:cxn ang="0">
                  <a:pos x="467" y="1285"/>
                </a:cxn>
                <a:cxn ang="0">
                  <a:pos x="592" y="1246"/>
                </a:cxn>
                <a:cxn ang="0">
                  <a:pos x="670" y="1164"/>
                </a:cxn>
                <a:cxn ang="0">
                  <a:pos x="717" y="1021"/>
                </a:cxn>
                <a:cxn ang="0">
                  <a:pos x="727" y="835"/>
                </a:cxn>
                <a:cxn ang="0">
                  <a:pos x="701" y="692"/>
                </a:cxn>
                <a:cxn ang="0">
                  <a:pos x="623" y="571"/>
                </a:cxn>
                <a:cxn ang="0">
                  <a:pos x="488" y="511"/>
                </a:cxn>
                <a:cxn ang="0">
                  <a:pos x="254" y="0"/>
                </a:cxn>
                <a:cxn ang="0">
                  <a:pos x="280" y="571"/>
                </a:cxn>
                <a:cxn ang="0">
                  <a:pos x="363" y="511"/>
                </a:cxn>
                <a:cxn ang="0">
                  <a:pos x="498" y="478"/>
                </a:cxn>
                <a:cxn ang="0">
                  <a:pos x="685" y="533"/>
                </a:cxn>
                <a:cxn ang="0">
                  <a:pos x="826" y="681"/>
                </a:cxn>
                <a:cxn ang="0">
                  <a:pos x="878" y="900"/>
                </a:cxn>
                <a:cxn ang="0">
                  <a:pos x="821" y="1120"/>
                </a:cxn>
                <a:cxn ang="0">
                  <a:pos x="680" y="1274"/>
                </a:cxn>
                <a:cxn ang="0">
                  <a:pos x="483" y="1329"/>
                </a:cxn>
                <a:cxn ang="0">
                  <a:pos x="348" y="1296"/>
                </a:cxn>
                <a:cxn ang="0">
                  <a:pos x="270" y="1224"/>
                </a:cxn>
                <a:cxn ang="0">
                  <a:pos x="218" y="1246"/>
                </a:cxn>
                <a:cxn ang="0">
                  <a:pos x="192" y="1301"/>
                </a:cxn>
                <a:cxn ang="0">
                  <a:pos x="140" y="1307"/>
                </a:cxn>
                <a:cxn ang="0">
                  <a:pos x="135" y="137"/>
                </a:cxn>
                <a:cxn ang="0">
                  <a:pos x="104" y="94"/>
                </a:cxn>
                <a:cxn ang="0">
                  <a:pos x="0" y="83"/>
                </a:cxn>
                <a:cxn ang="0">
                  <a:pos x="254" y="0"/>
                </a:cxn>
              </a:cxnLst>
              <a:rect l="0" t="0" r="r" b="b"/>
              <a:pathLst>
                <a:path w="878" h="1329">
                  <a:moveTo>
                    <a:pt x="457" y="511"/>
                  </a:moveTo>
                  <a:lnTo>
                    <a:pt x="415" y="522"/>
                  </a:lnTo>
                  <a:lnTo>
                    <a:pt x="369" y="544"/>
                  </a:lnTo>
                  <a:lnTo>
                    <a:pt x="322" y="577"/>
                  </a:lnTo>
                  <a:lnTo>
                    <a:pt x="280" y="632"/>
                  </a:lnTo>
                  <a:lnTo>
                    <a:pt x="270" y="642"/>
                  </a:lnTo>
                  <a:lnTo>
                    <a:pt x="265" y="653"/>
                  </a:lnTo>
                  <a:lnTo>
                    <a:pt x="259" y="659"/>
                  </a:lnTo>
                  <a:lnTo>
                    <a:pt x="259" y="1087"/>
                  </a:lnTo>
                  <a:lnTo>
                    <a:pt x="254" y="1093"/>
                  </a:lnTo>
                  <a:lnTo>
                    <a:pt x="254" y="1120"/>
                  </a:lnTo>
                  <a:lnTo>
                    <a:pt x="259" y="1131"/>
                  </a:lnTo>
                  <a:lnTo>
                    <a:pt x="259" y="1142"/>
                  </a:lnTo>
                  <a:lnTo>
                    <a:pt x="270" y="1153"/>
                  </a:lnTo>
                  <a:lnTo>
                    <a:pt x="280" y="1169"/>
                  </a:lnTo>
                  <a:lnTo>
                    <a:pt x="332" y="1230"/>
                  </a:lnTo>
                  <a:lnTo>
                    <a:pt x="395" y="1268"/>
                  </a:lnTo>
                  <a:lnTo>
                    <a:pt x="467" y="1285"/>
                  </a:lnTo>
                  <a:lnTo>
                    <a:pt x="535" y="1274"/>
                  </a:lnTo>
                  <a:lnTo>
                    <a:pt x="592" y="1246"/>
                  </a:lnTo>
                  <a:lnTo>
                    <a:pt x="639" y="1208"/>
                  </a:lnTo>
                  <a:lnTo>
                    <a:pt x="670" y="1164"/>
                  </a:lnTo>
                  <a:lnTo>
                    <a:pt x="701" y="1093"/>
                  </a:lnTo>
                  <a:lnTo>
                    <a:pt x="717" y="1021"/>
                  </a:lnTo>
                  <a:lnTo>
                    <a:pt x="727" y="955"/>
                  </a:lnTo>
                  <a:lnTo>
                    <a:pt x="727" y="835"/>
                  </a:lnTo>
                  <a:lnTo>
                    <a:pt x="717" y="763"/>
                  </a:lnTo>
                  <a:lnTo>
                    <a:pt x="701" y="692"/>
                  </a:lnTo>
                  <a:lnTo>
                    <a:pt x="675" y="632"/>
                  </a:lnTo>
                  <a:lnTo>
                    <a:pt x="623" y="571"/>
                  </a:lnTo>
                  <a:lnTo>
                    <a:pt x="561" y="527"/>
                  </a:lnTo>
                  <a:lnTo>
                    <a:pt x="488" y="511"/>
                  </a:lnTo>
                  <a:lnTo>
                    <a:pt x="457" y="511"/>
                  </a:lnTo>
                  <a:close/>
                  <a:moveTo>
                    <a:pt x="254" y="0"/>
                  </a:moveTo>
                  <a:lnTo>
                    <a:pt x="254" y="599"/>
                  </a:lnTo>
                  <a:lnTo>
                    <a:pt x="280" y="571"/>
                  </a:lnTo>
                  <a:lnTo>
                    <a:pt x="311" y="544"/>
                  </a:lnTo>
                  <a:lnTo>
                    <a:pt x="363" y="511"/>
                  </a:lnTo>
                  <a:lnTo>
                    <a:pt x="421" y="489"/>
                  </a:lnTo>
                  <a:lnTo>
                    <a:pt x="498" y="478"/>
                  </a:lnTo>
                  <a:lnTo>
                    <a:pt x="597" y="494"/>
                  </a:lnTo>
                  <a:lnTo>
                    <a:pt x="685" y="533"/>
                  </a:lnTo>
                  <a:lnTo>
                    <a:pt x="763" y="599"/>
                  </a:lnTo>
                  <a:lnTo>
                    <a:pt x="826" y="681"/>
                  </a:lnTo>
                  <a:lnTo>
                    <a:pt x="862" y="785"/>
                  </a:lnTo>
                  <a:lnTo>
                    <a:pt x="878" y="900"/>
                  </a:lnTo>
                  <a:lnTo>
                    <a:pt x="862" y="1016"/>
                  </a:lnTo>
                  <a:lnTo>
                    <a:pt x="821" y="1120"/>
                  </a:lnTo>
                  <a:lnTo>
                    <a:pt x="758" y="1208"/>
                  </a:lnTo>
                  <a:lnTo>
                    <a:pt x="680" y="1274"/>
                  </a:lnTo>
                  <a:lnTo>
                    <a:pt x="587" y="1312"/>
                  </a:lnTo>
                  <a:lnTo>
                    <a:pt x="483" y="1329"/>
                  </a:lnTo>
                  <a:lnTo>
                    <a:pt x="410" y="1318"/>
                  </a:lnTo>
                  <a:lnTo>
                    <a:pt x="348" y="1296"/>
                  </a:lnTo>
                  <a:lnTo>
                    <a:pt x="306" y="1257"/>
                  </a:lnTo>
                  <a:lnTo>
                    <a:pt x="270" y="1224"/>
                  </a:lnTo>
                  <a:lnTo>
                    <a:pt x="249" y="1191"/>
                  </a:lnTo>
                  <a:lnTo>
                    <a:pt x="218" y="1246"/>
                  </a:lnTo>
                  <a:lnTo>
                    <a:pt x="202" y="1285"/>
                  </a:lnTo>
                  <a:lnTo>
                    <a:pt x="192" y="1301"/>
                  </a:lnTo>
                  <a:lnTo>
                    <a:pt x="187" y="1307"/>
                  </a:lnTo>
                  <a:lnTo>
                    <a:pt x="140" y="1307"/>
                  </a:lnTo>
                  <a:lnTo>
                    <a:pt x="140" y="187"/>
                  </a:lnTo>
                  <a:lnTo>
                    <a:pt x="135" y="137"/>
                  </a:lnTo>
                  <a:lnTo>
                    <a:pt x="124" y="110"/>
                  </a:lnTo>
                  <a:lnTo>
                    <a:pt x="104" y="94"/>
                  </a:lnTo>
                  <a:lnTo>
                    <a:pt x="62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04" name="Freeform 12"/>
            <p:cNvSpPr>
              <a:spLocks noEditPoints="1"/>
            </p:cNvSpPr>
            <p:nvPr/>
          </p:nvSpPr>
          <p:spPr bwMode="auto">
            <a:xfrm>
              <a:off x="8642" y="2448"/>
              <a:ext cx="790" cy="862"/>
            </a:xfrm>
            <a:custGeom>
              <a:avLst/>
              <a:gdLst/>
              <a:ahLst/>
              <a:cxnLst>
                <a:cxn ang="0">
                  <a:pos x="390" y="39"/>
                </a:cxn>
                <a:cxn ang="0">
                  <a:pos x="332" y="44"/>
                </a:cxn>
                <a:cxn ang="0">
                  <a:pos x="281" y="66"/>
                </a:cxn>
                <a:cxn ang="0">
                  <a:pos x="229" y="110"/>
                </a:cxn>
                <a:cxn ang="0">
                  <a:pos x="187" y="165"/>
                </a:cxn>
                <a:cxn ang="0">
                  <a:pos x="161" y="231"/>
                </a:cxn>
                <a:cxn ang="0">
                  <a:pos x="151" y="297"/>
                </a:cxn>
                <a:cxn ang="0">
                  <a:pos x="145" y="363"/>
                </a:cxn>
                <a:cxn ang="0">
                  <a:pos x="145" y="478"/>
                </a:cxn>
                <a:cxn ang="0">
                  <a:pos x="151" y="549"/>
                </a:cxn>
                <a:cxn ang="0">
                  <a:pos x="166" y="621"/>
                </a:cxn>
                <a:cxn ang="0">
                  <a:pos x="192" y="687"/>
                </a:cxn>
                <a:cxn ang="0">
                  <a:pos x="234" y="741"/>
                </a:cxn>
                <a:cxn ang="0">
                  <a:pos x="281" y="785"/>
                </a:cxn>
                <a:cxn ang="0">
                  <a:pos x="338" y="807"/>
                </a:cxn>
                <a:cxn ang="0">
                  <a:pos x="390" y="813"/>
                </a:cxn>
                <a:cxn ang="0">
                  <a:pos x="395" y="813"/>
                </a:cxn>
                <a:cxn ang="0">
                  <a:pos x="390" y="813"/>
                </a:cxn>
                <a:cxn ang="0">
                  <a:pos x="452" y="802"/>
                </a:cxn>
                <a:cxn ang="0">
                  <a:pos x="509" y="774"/>
                </a:cxn>
                <a:cxn ang="0">
                  <a:pos x="561" y="730"/>
                </a:cxn>
                <a:cxn ang="0">
                  <a:pos x="597" y="676"/>
                </a:cxn>
                <a:cxn ang="0">
                  <a:pos x="623" y="610"/>
                </a:cxn>
                <a:cxn ang="0">
                  <a:pos x="634" y="544"/>
                </a:cxn>
                <a:cxn ang="0">
                  <a:pos x="639" y="478"/>
                </a:cxn>
                <a:cxn ang="0">
                  <a:pos x="639" y="363"/>
                </a:cxn>
                <a:cxn ang="0">
                  <a:pos x="634" y="297"/>
                </a:cxn>
                <a:cxn ang="0">
                  <a:pos x="618" y="225"/>
                </a:cxn>
                <a:cxn ang="0">
                  <a:pos x="592" y="160"/>
                </a:cxn>
                <a:cxn ang="0">
                  <a:pos x="551" y="110"/>
                </a:cxn>
                <a:cxn ang="0">
                  <a:pos x="504" y="72"/>
                </a:cxn>
                <a:cxn ang="0">
                  <a:pos x="447" y="44"/>
                </a:cxn>
                <a:cxn ang="0">
                  <a:pos x="390" y="39"/>
                </a:cxn>
                <a:cxn ang="0">
                  <a:pos x="395" y="0"/>
                </a:cxn>
                <a:cxn ang="0">
                  <a:pos x="499" y="17"/>
                </a:cxn>
                <a:cxn ang="0">
                  <a:pos x="592" y="61"/>
                </a:cxn>
                <a:cxn ang="0">
                  <a:pos x="675" y="127"/>
                </a:cxn>
                <a:cxn ang="0">
                  <a:pos x="738" y="220"/>
                </a:cxn>
                <a:cxn ang="0">
                  <a:pos x="774" y="324"/>
                </a:cxn>
                <a:cxn ang="0">
                  <a:pos x="790" y="439"/>
                </a:cxn>
                <a:cxn ang="0">
                  <a:pos x="774" y="555"/>
                </a:cxn>
                <a:cxn ang="0">
                  <a:pos x="738" y="654"/>
                </a:cxn>
                <a:cxn ang="0">
                  <a:pos x="675" y="741"/>
                </a:cxn>
                <a:cxn ang="0">
                  <a:pos x="592" y="807"/>
                </a:cxn>
                <a:cxn ang="0">
                  <a:pos x="499" y="846"/>
                </a:cxn>
                <a:cxn ang="0">
                  <a:pos x="395" y="862"/>
                </a:cxn>
                <a:cxn ang="0">
                  <a:pos x="291" y="846"/>
                </a:cxn>
                <a:cxn ang="0">
                  <a:pos x="203" y="807"/>
                </a:cxn>
                <a:cxn ang="0">
                  <a:pos x="119" y="741"/>
                </a:cxn>
                <a:cxn ang="0">
                  <a:pos x="57" y="659"/>
                </a:cxn>
                <a:cxn ang="0">
                  <a:pos x="16" y="555"/>
                </a:cxn>
                <a:cxn ang="0">
                  <a:pos x="0" y="439"/>
                </a:cxn>
                <a:cxn ang="0">
                  <a:pos x="16" y="324"/>
                </a:cxn>
                <a:cxn ang="0">
                  <a:pos x="52" y="220"/>
                </a:cxn>
                <a:cxn ang="0">
                  <a:pos x="114" y="132"/>
                </a:cxn>
                <a:cxn ang="0">
                  <a:pos x="192" y="61"/>
                </a:cxn>
                <a:cxn ang="0">
                  <a:pos x="286" y="17"/>
                </a:cxn>
                <a:cxn ang="0">
                  <a:pos x="395" y="0"/>
                </a:cxn>
              </a:cxnLst>
              <a:rect l="0" t="0" r="r" b="b"/>
              <a:pathLst>
                <a:path w="790" h="862">
                  <a:moveTo>
                    <a:pt x="390" y="39"/>
                  </a:moveTo>
                  <a:lnTo>
                    <a:pt x="332" y="44"/>
                  </a:lnTo>
                  <a:lnTo>
                    <a:pt x="281" y="66"/>
                  </a:lnTo>
                  <a:lnTo>
                    <a:pt x="229" y="110"/>
                  </a:lnTo>
                  <a:lnTo>
                    <a:pt x="187" y="165"/>
                  </a:lnTo>
                  <a:lnTo>
                    <a:pt x="161" y="231"/>
                  </a:lnTo>
                  <a:lnTo>
                    <a:pt x="151" y="297"/>
                  </a:lnTo>
                  <a:lnTo>
                    <a:pt x="145" y="363"/>
                  </a:lnTo>
                  <a:lnTo>
                    <a:pt x="145" y="478"/>
                  </a:lnTo>
                  <a:lnTo>
                    <a:pt x="151" y="549"/>
                  </a:lnTo>
                  <a:lnTo>
                    <a:pt x="166" y="621"/>
                  </a:lnTo>
                  <a:lnTo>
                    <a:pt x="192" y="687"/>
                  </a:lnTo>
                  <a:lnTo>
                    <a:pt x="234" y="741"/>
                  </a:lnTo>
                  <a:lnTo>
                    <a:pt x="281" y="785"/>
                  </a:lnTo>
                  <a:lnTo>
                    <a:pt x="338" y="807"/>
                  </a:lnTo>
                  <a:lnTo>
                    <a:pt x="390" y="813"/>
                  </a:lnTo>
                  <a:lnTo>
                    <a:pt x="395" y="813"/>
                  </a:lnTo>
                  <a:lnTo>
                    <a:pt x="390" y="813"/>
                  </a:lnTo>
                  <a:lnTo>
                    <a:pt x="452" y="802"/>
                  </a:lnTo>
                  <a:lnTo>
                    <a:pt x="509" y="774"/>
                  </a:lnTo>
                  <a:lnTo>
                    <a:pt x="561" y="730"/>
                  </a:lnTo>
                  <a:lnTo>
                    <a:pt x="597" y="676"/>
                  </a:lnTo>
                  <a:lnTo>
                    <a:pt x="623" y="610"/>
                  </a:lnTo>
                  <a:lnTo>
                    <a:pt x="634" y="544"/>
                  </a:lnTo>
                  <a:lnTo>
                    <a:pt x="639" y="478"/>
                  </a:lnTo>
                  <a:lnTo>
                    <a:pt x="639" y="363"/>
                  </a:lnTo>
                  <a:lnTo>
                    <a:pt x="634" y="297"/>
                  </a:lnTo>
                  <a:lnTo>
                    <a:pt x="618" y="225"/>
                  </a:lnTo>
                  <a:lnTo>
                    <a:pt x="592" y="160"/>
                  </a:lnTo>
                  <a:lnTo>
                    <a:pt x="551" y="110"/>
                  </a:lnTo>
                  <a:lnTo>
                    <a:pt x="504" y="72"/>
                  </a:lnTo>
                  <a:lnTo>
                    <a:pt x="447" y="44"/>
                  </a:lnTo>
                  <a:lnTo>
                    <a:pt x="390" y="39"/>
                  </a:lnTo>
                  <a:close/>
                  <a:moveTo>
                    <a:pt x="395" y="0"/>
                  </a:moveTo>
                  <a:lnTo>
                    <a:pt x="499" y="17"/>
                  </a:lnTo>
                  <a:lnTo>
                    <a:pt x="592" y="61"/>
                  </a:lnTo>
                  <a:lnTo>
                    <a:pt x="675" y="127"/>
                  </a:lnTo>
                  <a:lnTo>
                    <a:pt x="738" y="220"/>
                  </a:lnTo>
                  <a:lnTo>
                    <a:pt x="774" y="324"/>
                  </a:lnTo>
                  <a:lnTo>
                    <a:pt x="790" y="439"/>
                  </a:lnTo>
                  <a:lnTo>
                    <a:pt x="774" y="555"/>
                  </a:lnTo>
                  <a:lnTo>
                    <a:pt x="738" y="654"/>
                  </a:lnTo>
                  <a:lnTo>
                    <a:pt x="675" y="741"/>
                  </a:lnTo>
                  <a:lnTo>
                    <a:pt x="592" y="807"/>
                  </a:lnTo>
                  <a:lnTo>
                    <a:pt x="499" y="846"/>
                  </a:lnTo>
                  <a:lnTo>
                    <a:pt x="395" y="862"/>
                  </a:lnTo>
                  <a:lnTo>
                    <a:pt x="291" y="846"/>
                  </a:lnTo>
                  <a:lnTo>
                    <a:pt x="203" y="807"/>
                  </a:lnTo>
                  <a:lnTo>
                    <a:pt x="119" y="741"/>
                  </a:lnTo>
                  <a:lnTo>
                    <a:pt x="57" y="659"/>
                  </a:lnTo>
                  <a:lnTo>
                    <a:pt x="16" y="555"/>
                  </a:lnTo>
                  <a:lnTo>
                    <a:pt x="0" y="439"/>
                  </a:lnTo>
                  <a:lnTo>
                    <a:pt x="16" y="324"/>
                  </a:lnTo>
                  <a:lnTo>
                    <a:pt x="52" y="220"/>
                  </a:lnTo>
                  <a:lnTo>
                    <a:pt x="114" y="132"/>
                  </a:lnTo>
                  <a:lnTo>
                    <a:pt x="192" y="61"/>
                  </a:lnTo>
                  <a:lnTo>
                    <a:pt x="286" y="17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05" name="Freeform 13"/>
            <p:cNvSpPr>
              <a:spLocks/>
            </p:cNvSpPr>
            <p:nvPr/>
          </p:nvSpPr>
          <p:spPr bwMode="auto">
            <a:xfrm>
              <a:off x="9546" y="2454"/>
              <a:ext cx="888" cy="856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675"/>
                </a:cxn>
                <a:cxn ang="0">
                  <a:pos x="265" y="719"/>
                </a:cxn>
                <a:cxn ang="0">
                  <a:pos x="281" y="757"/>
                </a:cxn>
                <a:cxn ang="0">
                  <a:pos x="307" y="785"/>
                </a:cxn>
                <a:cxn ang="0">
                  <a:pos x="353" y="807"/>
                </a:cxn>
                <a:cxn ang="0">
                  <a:pos x="416" y="812"/>
                </a:cxn>
                <a:cxn ang="0">
                  <a:pos x="483" y="796"/>
                </a:cxn>
                <a:cxn ang="0">
                  <a:pos x="546" y="757"/>
                </a:cxn>
                <a:cxn ang="0">
                  <a:pos x="587" y="697"/>
                </a:cxn>
                <a:cxn ang="0">
                  <a:pos x="618" y="615"/>
                </a:cxn>
                <a:cxn ang="0">
                  <a:pos x="629" y="521"/>
                </a:cxn>
                <a:cxn ang="0">
                  <a:pos x="629" y="186"/>
                </a:cxn>
                <a:cxn ang="0">
                  <a:pos x="623" y="137"/>
                </a:cxn>
                <a:cxn ang="0">
                  <a:pos x="613" y="110"/>
                </a:cxn>
                <a:cxn ang="0">
                  <a:pos x="592" y="93"/>
                </a:cxn>
                <a:cxn ang="0">
                  <a:pos x="551" y="82"/>
                </a:cxn>
                <a:cxn ang="0">
                  <a:pos x="488" y="82"/>
                </a:cxn>
                <a:cxn ang="0">
                  <a:pos x="488" y="22"/>
                </a:cxn>
                <a:cxn ang="0">
                  <a:pos x="748" y="0"/>
                </a:cxn>
                <a:cxn ang="0">
                  <a:pos x="748" y="670"/>
                </a:cxn>
                <a:cxn ang="0">
                  <a:pos x="753" y="719"/>
                </a:cxn>
                <a:cxn ang="0">
                  <a:pos x="764" y="746"/>
                </a:cxn>
                <a:cxn ang="0">
                  <a:pos x="785" y="763"/>
                </a:cxn>
                <a:cxn ang="0">
                  <a:pos x="826" y="774"/>
                </a:cxn>
                <a:cxn ang="0">
                  <a:pos x="888" y="774"/>
                </a:cxn>
                <a:cxn ang="0">
                  <a:pos x="888" y="834"/>
                </a:cxn>
                <a:cxn ang="0">
                  <a:pos x="634" y="856"/>
                </a:cxn>
                <a:cxn ang="0">
                  <a:pos x="634" y="691"/>
                </a:cxn>
                <a:cxn ang="0">
                  <a:pos x="639" y="681"/>
                </a:cxn>
                <a:cxn ang="0">
                  <a:pos x="634" y="686"/>
                </a:cxn>
                <a:cxn ang="0">
                  <a:pos x="634" y="691"/>
                </a:cxn>
                <a:cxn ang="0">
                  <a:pos x="598" y="757"/>
                </a:cxn>
                <a:cxn ang="0">
                  <a:pos x="540" y="807"/>
                </a:cxn>
                <a:cxn ang="0">
                  <a:pos x="478" y="840"/>
                </a:cxn>
                <a:cxn ang="0">
                  <a:pos x="410" y="851"/>
                </a:cxn>
                <a:cxn ang="0">
                  <a:pos x="322" y="845"/>
                </a:cxn>
                <a:cxn ang="0">
                  <a:pos x="255" y="823"/>
                </a:cxn>
                <a:cxn ang="0">
                  <a:pos x="208" y="790"/>
                </a:cxn>
                <a:cxn ang="0">
                  <a:pos x="171" y="746"/>
                </a:cxn>
                <a:cxn ang="0">
                  <a:pos x="156" y="697"/>
                </a:cxn>
                <a:cxn ang="0">
                  <a:pos x="145" y="642"/>
                </a:cxn>
                <a:cxn ang="0">
                  <a:pos x="140" y="587"/>
                </a:cxn>
                <a:cxn ang="0">
                  <a:pos x="140" y="170"/>
                </a:cxn>
                <a:cxn ang="0">
                  <a:pos x="130" y="121"/>
                </a:cxn>
                <a:cxn ang="0">
                  <a:pos x="109" y="93"/>
                </a:cxn>
                <a:cxn ang="0">
                  <a:pos x="68" y="82"/>
                </a:cxn>
                <a:cxn ang="0">
                  <a:pos x="0" y="82"/>
                </a:cxn>
                <a:cxn ang="0">
                  <a:pos x="0" y="22"/>
                </a:cxn>
                <a:cxn ang="0">
                  <a:pos x="260" y="0"/>
                </a:cxn>
              </a:cxnLst>
              <a:rect l="0" t="0" r="r" b="b"/>
              <a:pathLst>
                <a:path w="888" h="856">
                  <a:moveTo>
                    <a:pt x="260" y="0"/>
                  </a:moveTo>
                  <a:lnTo>
                    <a:pt x="260" y="675"/>
                  </a:lnTo>
                  <a:lnTo>
                    <a:pt x="265" y="719"/>
                  </a:lnTo>
                  <a:lnTo>
                    <a:pt x="281" y="757"/>
                  </a:lnTo>
                  <a:lnTo>
                    <a:pt x="307" y="785"/>
                  </a:lnTo>
                  <a:lnTo>
                    <a:pt x="353" y="807"/>
                  </a:lnTo>
                  <a:lnTo>
                    <a:pt x="416" y="812"/>
                  </a:lnTo>
                  <a:lnTo>
                    <a:pt x="483" y="796"/>
                  </a:lnTo>
                  <a:lnTo>
                    <a:pt x="546" y="757"/>
                  </a:lnTo>
                  <a:lnTo>
                    <a:pt x="587" y="697"/>
                  </a:lnTo>
                  <a:lnTo>
                    <a:pt x="618" y="615"/>
                  </a:lnTo>
                  <a:lnTo>
                    <a:pt x="629" y="521"/>
                  </a:lnTo>
                  <a:lnTo>
                    <a:pt x="629" y="186"/>
                  </a:lnTo>
                  <a:lnTo>
                    <a:pt x="623" y="137"/>
                  </a:lnTo>
                  <a:lnTo>
                    <a:pt x="613" y="110"/>
                  </a:lnTo>
                  <a:lnTo>
                    <a:pt x="592" y="93"/>
                  </a:lnTo>
                  <a:lnTo>
                    <a:pt x="551" y="82"/>
                  </a:lnTo>
                  <a:lnTo>
                    <a:pt x="488" y="82"/>
                  </a:lnTo>
                  <a:lnTo>
                    <a:pt x="488" y="22"/>
                  </a:lnTo>
                  <a:lnTo>
                    <a:pt x="748" y="0"/>
                  </a:lnTo>
                  <a:lnTo>
                    <a:pt x="748" y="670"/>
                  </a:lnTo>
                  <a:lnTo>
                    <a:pt x="753" y="719"/>
                  </a:lnTo>
                  <a:lnTo>
                    <a:pt x="764" y="746"/>
                  </a:lnTo>
                  <a:lnTo>
                    <a:pt x="785" y="763"/>
                  </a:lnTo>
                  <a:lnTo>
                    <a:pt x="826" y="774"/>
                  </a:lnTo>
                  <a:lnTo>
                    <a:pt x="888" y="774"/>
                  </a:lnTo>
                  <a:lnTo>
                    <a:pt x="888" y="834"/>
                  </a:lnTo>
                  <a:lnTo>
                    <a:pt x="634" y="856"/>
                  </a:lnTo>
                  <a:lnTo>
                    <a:pt x="634" y="691"/>
                  </a:lnTo>
                  <a:lnTo>
                    <a:pt x="639" y="681"/>
                  </a:lnTo>
                  <a:lnTo>
                    <a:pt x="634" y="686"/>
                  </a:lnTo>
                  <a:lnTo>
                    <a:pt x="634" y="691"/>
                  </a:lnTo>
                  <a:lnTo>
                    <a:pt x="598" y="757"/>
                  </a:lnTo>
                  <a:lnTo>
                    <a:pt x="540" y="807"/>
                  </a:lnTo>
                  <a:lnTo>
                    <a:pt x="478" y="840"/>
                  </a:lnTo>
                  <a:lnTo>
                    <a:pt x="410" y="851"/>
                  </a:lnTo>
                  <a:lnTo>
                    <a:pt x="322" y="845"/>
                  </a:lnTo>
                  <a:lnTo>
                    <a:pt x="255" y="823"/>
                  </a:lnTo>
                  <a:lnTo>
                    <a:pt x="208" y="790"/>
                  </a:lnTo>
                  <a:lnTo>
                    <a:pt x="171" y="746"/>
                  </a:lnTo>
                  <a:lnTo>
                    <a:pt x="156" y="697"/>
                  </a:lnTo>
                  <a:lnTo>
                    <a:pt x="145" y="642"/>
                  </a:lnTo>
                  <a:lnTo>
                    <a:pt x="140" y="587"/>
                  </a:lnTo>
                  <a:lnTo>
                    <a:pt x="140" y="170"/>
                  </a:lnTo>
                  <a:lnTo>
                    <a:pt x="130" y="121"/>
                  </a:lnTo>
                  <a:lnTo>
                    <a:pt x="109" y="93"/>
                  </a:lnTo>
                  <a:lnTo>
                    <a:pt x="68" y="82"/>
                  </a:lnTo>
                  <a:lnTo>
                    <a:pt x="0" y="82"/>
                  </a:lnTo>
                  <a:lnTo>
                    <a:pt x="0" y="2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06" name="Freeform 14"/>
            <p:cNvSpPr>
              <a:spLocks/>
            </p:cNvSpPr>
            <p:nvPr/>
          </p:nvSpPr>
          <p:spPr bwMode="auto">
            <a:xfrm>
              <a:off x="10601" y="2459"/>
              <a:ext cx="899" cy="829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198"/>
                </a:cxn>
                <a:cxn ang="0">
                  <a:pos x="285" y="132"/>
                </a:cxn>
                <a:cxn ang="0">
                  <a:pos x="327" y="77"/>
                </a:cxn>
                <a:cxn ang="0">
                  <a:pos x="379" y="39"/>
                </a:cxn>
                <a:cxn ang="0">
                  <a:pos x="441" y="11"/>
                </a:cxn>
                <a:cxn ang="0">
                  <a:pos x="514" y="0"/>
                </a:cxn>
                <a:cxn ang="0">
                  <a:pos x="582" y="6"/>
                </a:cxn>
                <a:cxn ang="0">
                  <a:pos x="639" y="22"/>
                </a:cxn>
                <a:cxn ang="0">
                  <a:pos x="675" y="44"/>
                </a:cxn>
                <a:cxn ang="0">
                  <a:pos x="701" y="72"/>
                </a:cxn>
                <a:cxn ang="0">
                  <a:pos x="732" y="121"/>
                </a:cxn>
                <a:cxn ang="0">
                  <a:pos x="753" y="181"/>
                </a:cxn>
                <a:cxn ang="0">
                  <a:pos x="758" y="253"/>
                </a:cxn>
                <a:cxn ang="0">
                  <a:pos x="758" y="714"/>
                </a:cxn>
                <a:cxn ang="0">
                  <a:pos x="769" y="747"/>
                </a:cxn>
                <a:cxn ang="0">
                  <a:pos x="795" y="763"/>
                </a:cxn>
                <a:cxn ang="0">
                  <a:pos x="836" y="769"/>
                </a:cxn>
                <a:cxn ang="0">
                  <a:pos x="899" y="769"/>
                </a:cxn>
                <a:cxn ang="0">
                  <a:pos x="899" y="829"/>
                </a:cxn>
                <a:cxn ang="0">
                  <a:pos x="499" y="829"/>
                </a:cxn>
                <a:cxn ang="0">
                  <a:pos x="499" y="769"/>
                </a:cxn>
                <a:cxn ang="0">
                  <a:pos x="571" y="769"/>
                </a:cxn>
                <a:cxn ang="0">
                  <a:pos x="613" y="758"/>
                </a:cxn>
                <a:cxn ang="0">
                  <a:pos x="634" y="736"/>
                </a:cxn>
                <a:cxn ang="0">
                  <a:pos x="639" y="686"/>
                </a:cxn>
                <a:cxn ang="0">
                  <a:pos x="639" y="198"/>
                </a:cxn>
                <a:cxn ang="0">
                  <a:pos x="628" y="149"/>
                </a:cxn>
                <a:cxn ang="0">
                  <a:pos x="618" y="105"/>
                </a:cxn>
                <a:cxn ang="0">
                  <a:pos x="592" y="72"/>
                </a:cxn>
                <a:cxn ang="0">
                  <a:pos x="556" y="44"/>
                </a:cxn>
                <a:cxn ang="0">
                  <a:pos x="509" y="39"/>
                </a:cxn>
                <a:cxn ang="0">
                  <a:pos x="452" y="50"/>
                </a:cxn>
                <a:cxn ang="0">
                  <a:pos x="395" y="72"/>
                </a:cxn>
                <a:cxn ang="0">
                  <a:pos x="348" y="116"/>
                </a:cxn>
                <a:cxn ang="0">
                  <a:pos x="306" y="176"/>
                </a:cxn>
                <a:cxn ang="0">
                  <a:pos x="280" y="247"/>
                </a:cxn>
                <a:cxn ang="0">
                  <a:pos x="270" y="341"/>
                </a:cxn>
                <a:cxn ang="0">
                  <a:pos x="270" y="686"/>
                </a:cxn>
                <a:cxn ang="0">
                  <a:pos x="275" y="736"/>
                </a:cxn>
                <a:cxn ang="0">
                  <a:pos x="296" y="758"/>
                </a:cxn>
                <a:cxn ang="0">
                  <a:pos x="337" y="769"/>
                </a:cxn>
                <a:cxn ang="0">
                  <a:pos x="410" y="769"/>
                </a:cxn>
                <a:cxn ang="0">
                  <a:pos x="410" y="829"/>
                </a:cxn>
                <a:cxn ang="0">
                  <a:pos x="10" y="829"/>
                </a:cxn>
                <a:cxn ang="0">
                  <a:pos x="10" y="769"/>
                </a:cxn>
                <a:cxn ang="0">
                  <a:pos x="83" y="769"/>
                </a:cxn>
                <a:cxn ang="0">
                  <a:pos x="124" y="758"/>
                </a:cxn>
                <a:cxn ang="0">
                  <a:pos x="145" y="736"/>
                </a:cxn>
                <a:cxn ang="0">
                  <a:pos x="150" y="686"/>
                </a:cxn>
                <a:cxn ang="0">
                  <a:pos x="150" y="181"/>
                </a:cxn>
                <a:cxn ang="0">
                  <a:pos x="140" y="187"/>
                </a:cxn>
                <a:cxn ang="0">
                  <a:pos x="135" y="138"/>
                </a:cxn>
                <a:cxn ang="0">
                  <a:pos x="124" y="110"/>
                </a:cxn>
                <a:cxn ang="0">
                  <a:pos x="104" y="94"/>
                </a:cxn>
                <a:cxn ang="0">
                  <a:pos x="62" y="83"/>
                </a:cxn>
                <a:cxn ang="0">
                  <a:pos x="0" y="83"/>
                </a:cxn>
                <a:cxn ang="0">
                  <a:pos x="0" y="22"/>
                </a:cxn>
                <a:cxn ang="0">
                  <a:pos x="249" y="0"/>
                </a:cxn>
              </a:cxnLst>
              <a:rect l="0" t="0" r="r" b="b"/>
              <a:pathLst>
                <a:path w="899" h="829">
                  <a:moveTo>
                    <a:pt x="249" y="0"/>
                  </a:moveTo>
                  <a:lnTo>
                    <a:pt x="249" y="198"/>
                  </a:lnTo>
                  <a:lnTo>
                    <a:pt x="285" y="132"/>
                  </a:lnTo>
                  <a:lnTo>
                    <a:pt x="327" y="77"/>
                  </a:lnTo>
                  <a:lnTo>
                    <a:pt x="379" y="39"/>
                  </a:lnTo>
                  <a:lnTo>
                    <a:pt x="441" y="11"/>
                  </a:lnTo>
                  <a:lnTo>
                    <a:pt x="514" y="0"/>
                  </a:lnTo>
                  <a:lnTo>
                    <a:pt x="582" y="6"/>
                  </a:lnTo>
                  <a:lnTo>
                    <a:pt x="639" y="22"/>
                  </a:lnTo>
                  <a:lnTo>
                    <a:pt x="675" y="44"/>
                  </a:lnTo>
                  <a:lnTo>
                    <a:pt x="701" y="72"/>
                  </a:lnTo>
                  <a:lnTo>
                    <a:pt x="732" y="121"/>
                  </a:lnTo>
                  <a:lnTo>
                    <a:pt x="753" y="181"/>
                  </a:lnTo>
                  <a:lnTo>
                    <a:pt x="758" y="253"/>
                  </a:lnTo>
                  <a:lnTo>
                    <a:pt x="758" y="714"/>
                  </a:lnTo>
                  <a:lnTo>
                    <a:pt x="769" y="747"/>
                  </a:lnTo>
                  <a:lnTo>
                    <a:pt x="795" y="763"/>
                  </a:lnTo>
                  <a:lnTo>
                    <a:pt x="836" y="769"/>
                  </a:lnTo>
                  <a:lnTo>
                    <a:pt x="899" y="769"/>
                  </a:lnTo>
                  <a:lnTo>
                    <a:pt x="899" y="829"/>
                  </a:lnTo>
                  <a:lnTo>
                    <a:pt x="499" y="829"/>
                  </a:lnTo>
                  <a:lnTo>
                    <a:pt x="499" y="769"/>
                  </a:lnTo>
                  <a:lnTo>
                    <a:pt x="571" y="769"/>
                  </a:lnTo>
                  <a:lnTo>
                    <a:pt x="613" y="758"/>
                  </a:lnTo>
                  <a:lnTo>
                    <a:pt x="634" y="736"/>
                  </a:lnTo>
                  <a:lnTo>
                    <a:pt x="639" y="686"/>
                  </a:lnTo>
                  <a:lnTo>
                    <a:pt x="639" y="198"/>
                  </a:lnTo>
                  <a:lnTo>
                    <a:pt x="628" y="149"/>
                  </a:lnTo>
                  <a:lnTo>
                    <a:pt x="618" y="105"/>
                  </a:lnTo>
                  <a:lnTo>
                    <a:pt x="592" y="72"/>
                  </a:lnTo>
                  <a:lnTo>
                    <a:pt x="556" y="44"/>
                  </a:lnTo>
                  <a:lnTo>
                    <a:pt x="509" y="39"/>
                  </a:lnTo>
                  <a:lnTo>
                    <a:pt x="452" y="50"/>
                  </a:lnTo>
                  <a:lnTo>
                    <a:pt x="395" y="72"/>
                  </a:lnTo>
                  <a:lnTo>
                    <a:pt x="348" y="116"/>
                  </a:lnTo>
                  <a:lnTo>
                    <a:pt x="306" y="176"/>
                  </a:lnTo>
                  <a:lnTo>
                    <a:pt x="280" y="247"/>
                  </a:lnTo>
                  <a:lnTo>
                    <a:pt x="270" y="341"/>
                  </a:lnTo>
                  <a:lnTo>
                    <a:pt x="270" y="686"/>
                  </a:lnTo>
                  <a:lnTo>
                    <a:pt x="275" y="736"/>
                  </a:lnTo>
                  <a:lnTo>
                    <a:pt x="296" y="758"/>
                  </a:lnTo>
                  <a:lnTo>
                    <a:pt x="337" y="769"/>
                  </a:lnTo>
                  <a:lnTo>
                    <a:pt x="410" y="769"/>
                  </a:lnTo>
                  <a:lnTo>
                    <a:pt x="410" y="829"/>
                  </a:lnTo>
                  <a:lnTo>
                    <a:pt x="10" y="829"/>
                  </a:lnTo>
                  <a:lnTo>
                    <a:pt x="10" y="769"/>
                  </a:lnTo>
                  <a:lnTo>
                    <a:pt x="83" y="769"/>
                  </a:lnTo>
                  <a:lnTo>
                    <a:pt x="124" y="758"/>
                  </a:lnTo>
                  <a:lnTo>
                    <a:pt x="145" y="736"/>
                  </a:lnTo>
                  <a:lnTo>
                    <a:pt x="150" y="686"/>
                  </a:lnTo>
                  <a:lnTo>
                    <a:pt x="150" y="181"/>
                  </a:lnTo>
                  <a:lnTo>
                    <a:pt x="140" y="187"/>
                  </a:lnTo>
                  <a:lnTo>
                    <a:pt x="135" y="138"/>
                  </a:lnTo>
                  <a:lnTo>
                    <a:pt x="124" y="110"/>
                  </a:lnTo>
                  <a:lnTo>
                    <a:pt x="104" y="94"/>
                  </a:lnTo>
                  <a:lnTo>
                    <a:pt x="62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07" name="Freeform 15"/>
            <p:cNvSpPr>
              <a:spLocks noEditPoints="1"/>
            </p:cNvSpPr>
            <p:nvPr/>
          </p:nvSpPr>
          <p:spPr bwMode="auto">
            <a:xfrm>
              <a:off x="11515" y="1982"/>
              <a:ext cx="873" cy="1328"/>
            </a:xfrm>
            <a:custGeom>
              <a:avLst/>
              <a:gdLst/>
              <a:ahLst/>
              <a:cxnLst>
                <a:cxn ang="0">
                  <a:pos x="338" y="521"/>
                </a:cxn>
                <a:cxn ang="0">
                  <a:pos x="234" y="587"/>
                </a:cxn>
                <a:cxn ang="0">
                  <a:pos x="172" y="702"/>
                </a:cxn>
                <a:cxn ang="0">
                  <a:pos x="146" y="840"/>
                </a:cxn>
                <a:cxn ang="0">
                  <a:pos x="156" y="1032"/>
                </a:cxn>
                <a:cxn ang="0">
                  <a:pos x="198" y="1163"/>
                </a:cxn>
                <a:cxn ang="0">
                  <a:pos x="312" y="1268"/>
                </a:cxn>
                <a:cxn ang="0">
                  <a:pos x="442" y="1279"/>
                </a:cxn>
                <a:cxn ang="0">
                  <a:pos x="551" y="1213"/>
                </a:cxn>
                <a:cxn ang="0">
                  <a:pos x="603" y="1136"/>
                </a:cxn>
                <a:cxn ang="0">
                  <a:pos x="613" y="1120"/>
                </a:cxn>
                <a:cxn ang="0">
                  <a:pos x="618" y="697"/>
                </a:cxn>
                <a:cxn ang="0">
                  <a:pos x="613" y="647"/>
                </a:cxn>
                <a:cxn ang="0">
                  <a:pos x="598" y="626"/>
                </a:cxn>
                <a:cxn ang="0">
                  <a:pos x="504" y="532"/>
                </a:cxn>
                <a:cxn ang="0">
                  <a:pos x="405" y="510"/>
                </a:cxn>
                <a:cxn ang="0">
                  <a:pos x="733" y="1142"/>
                </a:cxn>
                <a:cxn ang="0">
                  <a:pos x="748" y="1218"/>
                </a:cxn>
                <a:cxn ang="0">
                  <a:pos x="811" y="1246"/>
                </a:cxn>
                <a:cxn ang="0">
                  <a:pos x="873" y="1306"/>
                </a:cxn>
                <a:cxn ang="0">
                  <a:pos x="613" y="1202"/>
                </a:cxn>
                <a:cxn ang="0">
                  <a:pos x="520" y="1290"/>
                </a:cxn>
                <a:cxn ang="0">
                  <a:pos x="374" y="1328"/>
                </a:cxn>
                <a:cxn ang="0">
                  <a:pos x="187" y="1273"/>
                </a:cxn>
                <a:cxn ang="0">
                  <a:pos x="52" y="1125"/>
                </a:cxn>
                <a:cxn ang="0">
                  <a:pos x="0" y="905"/>
                </a:cxn>
                <a:cxn ang="0">
                  <a:pos x="57" y="686"/>
                </a:cxn>
                <a:cxn ang="0">
                  <a:pos x="203" y="532"/>
                </a:cxn>
                <a:cxn ang="0">
                  <a:pos x="395" y="477"/>
                </a:cxn>
                <a:cxn ang="0">
                  <a:pos x="525" y="510"/>
                </a:cxn>
                <a:cxn ang="0">
                  <a:pos x="618" y="593"/>
                </a:cxn>
                <a:cxn ang="0">
                  <a:pos x="613" y="137"/>
                </a:cxn>
                <a:cxn ang="0">
                  <a:pos x="582" y="93"/>
                </a:cxn>
                <a:cxn ang="0">
                  <a:pos x="478" y="82"/>
                </a:cxn>
                <a:cxn ang="0">
                  <a:pos x="733" y="0"/>
                </a:cxn>
              </a:cxnLst>
              <a:rect l="0" t="0" r="r" b="b"/>
              <a:pathLst>
                <a:path w="873" h="1328">
                  <a:moveTo>
                    <a:pt x="405" y="510"/>
                  </a:moveTo>
                  <a:lnTo>
                    <a:pt x="338" y="521"/>
                  </a:lnTo>
                  <a:lnTo>
                    <a:pt x="281" y="549"/>
                  </a:lnTo>
                  <a:lnTo>
                    <a:pt x="234" y="587"/>
                  </a:lnTo>
                  <a:lnTo>
                    <a:pt x="203" y="631"/>
                  </a:lnTo>
                  <a:lnTo>
                    <a:pt x="172" y="702"/>
                  </a:lnTo>
                  <a:lnTo>
                    <a:pt x="156" y="774"/>
                  </a:lnTo>
                  <a:lnTo>
                    <a:pt x="146" y="840"/>
                  </a:lnTo>
                  <a:lnTo>
                    <a:pt x="146" y="960"/>
                  </a:lnTo>
                  <a:lnTo>
                    <a:pt x="156" y="1032"/>
                  </a:lnTo>
                  <a:lnTo>
                    <a:pt x="172" y="1103"/>
                  </a:lnTo>
                  <a:lnTo>
                    <a:pt x="198" y="1163"/>
                  </a:lnTo>
                  <a:lnTo>
                    <a:pt x="250" y="1224"/>
                  </a:lnTo>
                  <a:lnTo>
                    <a:pt x="312" y="1268"/>
                  </a:lnTo>
                  <a:lnTo>
                    <a:pt x="385" y="1284"/>
                  </a:lnTo>
                  <a:lnTo>
                    <a:pt x="442" y="1279"/>
                  </a:lnTo>
                  <a:lnTo>
                    <a:pt x="499" y="1251"/>
                  </a:lnTo>
                  <a:lnTo>
                    <a:pt x="551" y="1213"/>
                  </a:lnTo>
                  <a:lnTo>
                    <a:pt x="592" y="1153"/>
                  </a:lnTo>
                  <a:lnTo>
                    <a:pt x="603" y="1136"/>
                  </a:lnTo>
                  <a:lnTo>
                    <a:pt x="608" y="1125"/>
                  </a:lnTo>
                  <a:lnTo>
                    <a:pt x="613" y="1120"/>
                  </a:lnTo>
                  <a:lnTo>
                    <a:pt x="613" y="697"/>
                  </a:lnTo>
                  <a:lnTo>
                    <a:pt x="618" y="697"/>
                  </a:lnTo>
                  <a:lnTo>
                    <a:pt x="618" y="658"/>
                  </a:lnTo>
                  <a:lnTo>
                    <a:pt x="613" y="647"/>
                  </a:lnTo>
                  <a:lnTo>
                    <a:pt x="608" y="642"/>
                  </a:lnTo>
                  <a:lnTo>
                    <a:pt x="598" y="626"/>
                  </a:lnTo>
                  <a:lnTo>
                    <a:pt x="551" y="571"/>
                  </a:lnTo>
                  <a:lnTo>
                    <a:pt x="504" y="532"/>
                  </a:lnTo>
                  <a:lnTo>
                    <a:pt x="452" y="516"/>
                  </a:lnTo>
                  <a:lnTo>
                    <a:pt x="405" y="510"/>
                  </a:lnTo>
                  <a:close/>
                  <a:moveTo>
                    <a:pt x="733" y="0"/>
                  </a:moveTo>
                  <a:lnTo>
                    <a:pt x="733" y="1142"/>
                  </a:lnTo>
                  <a:lnTo>
                    <a:pt x="738" y="1191"/>
                  </a:lnTo>
                  <a:lnTo>
                    <a:pt x="748" y="1218"/>
                  </a:lnTo>
                  <a:lnTo>
                    <a:pt x="769" y="1235"/>
                  </a:lnTo>
                  <a:lnTo>
                    <a:pt x="811" y="1246"/>
                  </a:lnTo>
                  <a:lnTo>
                    <a:pt x="873" y="1246"/>
                  </a:lnTo>
                  <a:lnTo>
                    <a:pt x="873" y="1306"/>
                  </a:lnTo>
                  <a:lnTo>
                    <a:pt x="613" y="1328"/>
                  </a:lnTo>
                  <a:lnTo>
                    <a:pt x="613" y="1202"/>
                  </a:lnTo>
                  <a:lnTo>
                    <a:pt x="572" y="1246"/>
                  </a:lnTo>
                  <a:lnTo>
                    <a:pt x="520" y="1290"/>
                  </a:lnTo>
                  <a:lnTo>
                    <a:pt x="452" y="1317"/>
                  </a:lnTo>
                  <a:lnTo>
                    <a:pt x="374" y="1328"/>
                  </a:lnTo>
                  <a:lnTo>
                    <a:pt x="276" y="1312"/>
                  </a:lnTo>
                  <a:lnTo>
                    <a:pt x="187" y="1273"/>
                  </a:lnTo>
                  <a:lnTo>
                    <a:pt x="114" y="1207"/>
                  </a:lnTo>
                  <a:lnTo>
                    <a:pt x="52" y="1125"/>
                  </a:lnTo>
                  <a:lnTo>
                    <a:pt x="16" y="1021"/>
                  </a:lnTo>
                  <a:lnTo>
                    <a:pt x="0" y="905"/>
                  </a:lnTo>
                  <a:lnTo>
                    <a:pt x="16" y="790"/>
                  </a:lnTo>
                  <a:lnTo>
                    <a:pt x="57" y="686"/>
                  </a:lnTo>
                  <a:lnTo>
                    <a:pt x="120" y="598"/>
                  </a:lnTo>
                  <a:lnTo>
                    <a:pt x="203" y="532"/>
                  </a:lnTo>
                  <a:lnTo>
                    <a:pt x="291" y="494"/>
                  </a:lnTo>
                  <a:lnTo>
                    <a:pt x="395" y="477"/>
                  </a:lnTo>
                  <a:lnTo>
                    <a:pt x="463" y="488"/>
                  </a:lnTo>
                  <a:lnTo>
                    <a:pt x="525" y="510"/>
                  </a:lnTo>
                  <a:lnTo>
                    <a:pt x="577" y="549"/>
                  </a:lnTo>
                  <a:lnTo>
                    <a:pt x="618" y="593"/>
                  </a:lnTo>
                  <a:lnTo>
                    <a:pt x="618" y="186"/>
                  </a:lnTo>
                  <a:lnTo>
                    <a:pt x="613" y="137"/>
                  </a:lnTo>
                  <a:lnTo>
                    <a:pt x="603" y="110"/>
                  </a:lnTo>
                  <a:lnTo>
                    <a:pt x="582" y="93"/>
                  </a:lnTo>
                  <a:lnTo>
                    <a:pt x="541" y="82"/>
                  </a:lnTo>
                  <a:lnTo>
                    <a:pt x="478" y="82"/>
                  </a:lnTo>
                  <a:lnTo>
                    <a:pt x="478" y="22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08" name="Freeform 16"/>
            <p:cNvSpPr>
              <a:spLocks noEditPoints="1"/>
            </p:cNvSpPr>
            <p:nvPr/>
          </p:nvSpPr>
          <p:spPr bwMode="auto">
            <a:xfrm>
              <a:off x="13157" y="2597"/>
              <a:ext cx="1185" cy="444"/>
            </a:xfrm>
            <a:custGeom>
              <a:avLst/>
              <a:gdLst/>
              <a:ahLst/>
              <a:cxnLst>
                <a:cxn ang="0">
                  <a:pos x="36" y="367"/>
                </a:cxn>
                <a:cxn ang="0">
                  <a:pos x="1148" y="367"/>
                </a:cxn>
                <a:cxn ang="0">
                  <a:pos x="1159" y="373"/>
                </a:cxn>
                <a:cxn ang="0">
                  <a:pos x="1169" y="373"/>
                </a:cxn>
                <a:cxn ang="0">
                  <a:pos x="1174" y="384"/>
                </a:cxn>
                <a:cxn ang="0">
                  <a:pos x="1185" y="389"/>
                </a:cxn>
                <a:cxn ang="0">
                  <a:pos x="1185" y="422"/>
                </a:cxn>
                <a:cxn ang="0">
                  <a:pos x="1169" y="439"/>
                </a:cxn>
                <a:cxn ang="0">
                  <a:pos x="1159" y="439"/>
                </a:cxn>
                <a:cxn ang="0">
                  <a:pos x="1148" y="444"/>
                </a:cxn>
                <a:cxn ang="0">
                  <a:pos x="36" y="444"/>
                </a:cxn>
                <a:cxn ang="0">
                  <a:pos x="26" y="439"/>
                </a:cxn>
                <a:cxn ang="0">
                  <a:pos x="16" y="439"/>
                </a:cxn>
                <a:cxn ang="0">
                  <a:pos x="0" y="422"/>
                </a:cxn>
                <a:cxn ang="0">
                  <a:pos x="0" y="389"/>
                </a:cxn>
                <a:cxn ang="0">
                  <a:pos x="10" y="384"/>
                </a:cxn>
                <a:cxn ang="0">
                  <a:pos x="16" y="373"/>
                </a:cxn>
                <a:cxn ang="0">
                  <a:pos x="26" y="373"/>
                </a:cxn>
                <a:cxn ang="0">
                  <a:pos x="36" y="367"/>
                </a:cxn>
                <a:cxn ang="0">
                  <a:pos x="42" y="0"/>
                </a:cxn>
                <a:cxn ang="0">
                  <a:pos x="1148" y="0"/>
                </a:cxn>
                <a:cxn ang="0">
                  <a:pos x="1159" y="5"/>
                </a:cxn>
                <a:cxn ang="0">
                  <a:pos x="1169" y="5"/>
                </a:cxn>
                <a:cxn ang="0">
                  <a:pos x="1185" y="22"/>
                </a:cxn>
                <a:cxn ang="0">
                  <a:pos x="1185" y="54"/>
                </a:cxn>
                <a:cxn ang="0">
                  <a:pos x="1174" y="60"/>
                </a:cxn>
                <a:cxn ang="0">
                  <a:pos x="1169" y="71"/>
                </a:cxn>
                <a:cxn ang="0">
                  <a:pos x="1159" y="71"/>
                </a:cxn>
                <a:cxn ang="0">
                  <a:pos x="1148" y="76"/>
                </a:cxn>
                <a:cxn ang="0">
                  <a:pos x="42" y="76"/>
                </a:cxn>
                <a:cxn ang="0">
                  <a:pos x="31" y="71"/>
                </a:cxn>
                <a:cxn ang="0">
                  <a:pos x="21" y="71"/>
                </a:cxn>
                <a:cxn ang="0">
                  <a:pos x="5" y="54"/>
                </a:cxn>
                <a:cxn ang="0">
                  <a:pos x="5" y="22"/>
                </a:cxn>
                <a:cxn ang="0">
                  <a:pos x="21" y="5"/>
                </a:cxn>
                <a:cxn ang="0">
                  <a:pos x="31" y="5"/>
                </a:cxn>
                <a:cxn ang="0">
                  <a:pos x="42" y="0"/>
                </a:cxn>
              </a:cxnLst>
              <a:rect l="0" t="0" r="r" b="b"/>
              <a:pathLst>
                <a:path w="1185" h="444">
                  <a:moveTo>
                    <a:pt x="36" y="367"/>
                  </a:moveTo>
                  <a:lnTo>
                    <a:pt x="1148" y="367"/>
                  </a:lnTo>
                  <a:lnTo>
                    <a:pt x="1159" y="373"/>
                  </a:lnTo>
                  <a:lnTo>
                    <a:pt x="1169" y="373"/>
                  </a:lnTo>
                  <a:lnTo>
                    <a:pt x="1174" y="384"/>
                  </a:lnTo>
                  <a:lnTo>
                    <a:pt x="1185" y="389"/>
                  </a:lnTo>
                  <a:lnTo>
                    <a:pt x="1185" y="422"/>
                  </a:lnTo>
                  <a:lnTo>
                    <a:pt x="1169" y="439"/>
                  </a:lnTo>
                  <a:lnTo>
                    <a:pt x="1159" y="439"/>
                  </a:lnTo>
                  <a:lnTo>
                    <a:pt x="1148" y="444"/>
                  </a:lnTo>
                  <a:lnTo>
                    <a:pt x="36" y="444"/>
                  </a:lnTo>
                  <a:lnTo>
                    <a:pt x="26" y="439"/>
                  </a:lnTo>
                  <a:lnTo>
                    <a:pt x="16" y="439"/>
                  </a:lnTo>
                  <a:lnTo>
                    <a:pt x="0" y="422"/>
                  </a:lnTo>
                  <a:lnTo>
                    <a:pt x="0" y="389"/>
                  </a:lnTo>
                  <a:lnTo>
                    <a:pt x="10" y="384"/>
                  </a:lnTo>
                  <a:lnTo>
                    <a:pt x="16" y="373"/>
                  </a:lnTo>
                  <a:lnTo>
                    <a:pt x="26" y="373"/>
                  </a:lnTo>
                  <a:lnTo>
                    <a:pt x="36" y="367"/>
                  </a:lnTo>
                  <a:close/>
                  <a:moveTo>
                    <a:pt x="42" y="0"/>
                  </a:moveTo>
                  <a:lnTo>
                    <a:pt x="1148" y="0"/>
                  </a:lnTo>
                  <a:lnTo>
                    <a:pt x="1159" y="5"/>
                  </a:lnTo>
                  <a:lnTo>
                    <a:pt x="1169" y="5"/>
                  </a:lnTo>
                  <a:lnTo>
                    <a:pt x="1185" y="22"/>
                  </a:lnTo>
                  <a:lnTo>
                    <a:pt x="1185" y="54"/>
                  </a:lnTo>
                  <a:lnTo>
                    <a:pt x="1174" y="60"/>
                  </a:lnTo>
                  <a:lnTo>
                    <a:pt x="1169" y="71"/>
                  </a:lnTo>
                  <a:lnTo>
                    <a:pt x="1159" y="71"/>
                  </a:lnTo>
                  <a:lnTo>
                    <a:pt x="1148" y="76"/>
                  </a:lnTo>
                  <a:lnTo>
                    <a:pt x="42" y="76"/>
                  </a:lnTo>
                  <a:lnTo>
                    <a:pt x="31" y="71"/>
                  </a:lnTo>
                  <a:lnTo>
                    <a:pt x="21" y="71"/>
                  </a:lnTo>
                  <a:lnTo>
                    <a:pt x="5" y="54"/>
                  </a:lnTo>
                  <a:lnTo>
                    <a:pt x="5" y="22"/>
                  </a:lnTo>
                  <a:lnTo>
                    <a:pt x="21" y="5"/>
                  </a:lnTo>
                  <a:lnTo>
                    <a:pt x="31" y="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09" name="Freeform 17"/>
            <p:cNvSpPr>
              <a:spLocks noEditPoints="1"/>
            </p:cNvSpPr>
            <p:nvPr/>
          </p:nvSpPr>
          <p:spPr bwMode="auto">
            <a:xfrm>
              <a:off x="14934" y="1965"/>
              <a:ext cx="1231" cy="1367"/>
            </a:xfrm>
            <a:custGeom>
              <a:avLst/>
              <a:gdLst/>
              <a:ahLst/>
              <a:cxnLst>
                <a:cxn ang="0">
                  <a:pos x="670" y="61"/>
                </a:cxn>
                <a:cxn ang="0">
                  <a:pos x="488" y="154"/>
                </a:cxn>
                <a:cxn ang="0">
                  <a:pos x="322" y="341"/>
                </a:cxn>
                <a:cxn ang="0">
                  <a:pos x="218" y="571"/>
                </a:cxn>
                <a:cxn ang="0">
                  <a:pos x="171" y="780"/>
                </a:cxn>
                <a:cxn ang="0">
                  <a:pos x="161" y="917"/>
                </a:cxn>
                <a:cxn ang="0">
                  <a:pos x="197" y="1131"/>
                </a:cxn>
                <a:cxn ang="0">
                  <a:pos x="306" y="1268"/>
                </a:cxn>
                <a:cxn ang="0">
                  <a:pos x="462" y="1318"/>
                </a:cxn>
                <a:cxn ang="0">
                  <a:pos x="675" y="1246"/>
                </a:cxn>
                <a:cxn ang="0">
                  <a:pos x="842" y="1093"/>
                </a:cxn>
                <a:cxn ang="0">
                  <a:pos x="977" y="851"/>
                </a:cxn>
                <a:cxn ang="0">
                  <a:pos x="1044" y="615"/>
                </a:cxn>
                <a:cxn ang="0">
                  <a:pos x="1065" y="434"/>
                </a:cxn>
                <a:cxn ang="0">
                  <a:pos x="1029" y="236"/>
                </a:cxn>
                <a:cxn ang="0">
                  <a:pos x="940" y="110"/>
                </a:cxn>
                <a:cxn ang="0">
                  <a:pos x="821" y="55"/>
                </a:cxn>
                <a:cxn ang="0">
                  <a:pos x="774" y="0"/>
                </a:cxn>
                <a:cxn ang="0">
                  <a:pos x="982" y="50"/>
                </a:cxn>
                <a:cxn ang="0">
                  <a:pos x="1133" y="181"/>
                </a:cxn>
                <a:cxn ang="0">
                  <a:pos x="1216" y="385"/>
                </a:cxn>
                <a:cxn ang="0">
                  <a:pos x="1231" y="505"/>
                </a:cxn>
                <a:cxn ang="0">
                  <a:pos x="1164" y="829"/>
                </a:cxn>
                <a:cxn ang="0">
                  <a:pos x="987" y="1104"/>
                </a:cxn>
                <a:cxn ang="0">
                  <a:pos x="738" y="1296"/>
                </a:cxn>
                <a:cxn ang="0">
                  <a:pos x="457" y="1367"/>
                </a:cxn>
                <a:cxn ang="0">
                  <a:pos x="254" y="1323"/>
                </a:cxn>
                <a:cxn ang="0">
                  <a:pos x="99" y="1197"/>
                </a:cxn>
                <a:cxn ang="0">
                  <a:pos x="10" y="994"/>
                </a:cxn>
                <a:cxn ang="0">
                  <a:pos x="15" y="703"/>
                </a:cxn>
                <a:cxn ang="0">
                  <a:pos x="145" y="401"/>
                </a:cxn>
                <a:cxn ang="0">
                  <a:pos x="358" y="159"/>
                </a:cxn>
                <a:cxn ang="0">
                  <a:pos x="629" y="22"/>
                </a:cxn>
              </a:cxnLst>
              <a:rect l="0" t="0" r="r" b="b"/>
              <a:pathLst>
                <a:path w="1231" h="1367">
                  <a:moveTo>
                    <a:pt x="758" y="50"/>
                  </a:moveTo>
                  <a:lnTo>
                    <a:pt x="670" y="61"/>
                  </a:lnTo>
                  <a:lnTo>
                    <a:pt x="582" y="94"/>
                  </a:lnTo>
                  <a:lnTo>
                    <a:pt x="488" y="154"/>
                  </a:lnTo>
                  <a:lnTo>
                    <a:pt x="400" y="236"/>
                  </a:lnTo>
                  <a:lnTo>
                    <a:pt x="322" y="341"/>
                  </a:lnTo>
                  <a:lnTo>
                    <a:pt x="265" y="456"/>
                  </a:lnTo>
                  <a:lnTo>
                    <a:pt x="218" y="571"/>
                  </a:lnTo>
                  <a:lnTo>
                    <a:pt x="192" y="681"/>
                  </a:lnTo>
                  <a:lnTo>
                    <a:pt x="171" y="780"/>
                  </a:lnTo>
                  <a:lnTo>
                    <a:pt x="161" y="862"/>
                  </a:lnTo>
                  <a:lnTo>
                    <a:pt x="161" y="917"/>
                  </a:lnTo>
                  <a:lnTo>
                    <a:pt x="171" y="1032"/>
                  </a:lnTo>
                  <a:lnTo>
                    <a:pt x="197" y="1131"/>
                  </a:lnTo>
                  <a:lnTo>
                    <a:pt x="244" y="1208"/>
                  </a:lnTo>
                  <a:lnTo>
                    <a:pt x="306" y="1268"/>
                  </a:lnTo>
                  <a:lnTo>
                    <a:pt x="379" y="1307"/>
                  </a:lnTo>
                  <a:lnTo>
                    <a:pt x="462" y="1318"/>
                  </a:lnTo>
                  <a:lnTo>
                    <a:pt x="571" y="1301"/>
                  </a:lnTo>
                  <a:lnTo>
                    <a:pt x="675" y="1246"/>
                  </a:lnTo>
                  <a:lnTo>
                    <a:pt x="769" y="1175"/>
                  </a:lnTo>
                  <a:lnTo>
                    <a:pt x="842" y="1093"/>
                  </a:lnTo>
                  <a:lnTo>
                    <a:pt x="920" y="972"/>
                  </a:lnTo>
                  <a:lnTo>
                    <a:pt x="977" y="851"/>
                  </a:lnTo>
                  <a:lnTo>
                    <a:pt x="1018" y="730"/>
                  </a:lnTo>
                  <a:lnTo>
                    <a:pt x="1044" y="615"/>
                  </a:lnTo>
                  <a:lnTo>
                    <a:pt x="1060" y="516"/>
                  </a:lnTo>
                  <a:lnTo>
                    <a:pt x="1065" y="434"/>
                  </a:lnTo>
                  <a:lnTo>
                    <a:pt x="1055" y="324"/>
                  </a:lnTo>
                  <a:lnTo>
                    <a:pt x="1029" y="236"/>
                  </a:lnTo>
                  <a:lnTo>
                    <a:pt x="992" y="165"/>
                  </a:lnTo>
                  <a:lnTo>
                    <a:pt x="940" y="110"/>
                  </a:lnTo>
                  <a:lnTo>
                    <a:pt x="883" y="77"/>
                  </a:lnTo>
                  <a:lnTo>
                    <a:pt x="821" y="55"/>
                  </a:lnTo>
                  <a:lnTo>
                    <a:pt x="758" y="50"/>
                  </a:lnTo>
                  <a:close/>
                  <a:moveTo>
                    <a:pt x="774" y="0"/>
                  </a:moveTo>
                  <a:lnTo>
                    <a:pt x="883" y="11"/>
                  </a:lnTo>
                  <a:lnTo>
                    <a:pt x="982" y="50"/>
                  </a:lnTo>
                  <a:lnTo>
                    <a:pt x="1065" y="105"/>
                  </a:lnTo>
                  <a:lnTo>
                    <a:pt x="1133" y="181"/>
                  </a:lnTo>
                  <a:lnTo>
                    <a:pt x="1184" y="275"/>
                  </a:lnTo>
                  <a:lnTo>
                    <a:pt x="1216" y="385"/>
                  </a:lnTo>
                  <a:lnTo>
                    <a:pt x="1226" y="505"/>
                  </a:lnTo>
                  <a:lnTo>
                    <a:pt x="1231" y="505"/>
                  </a:lnTo>
                  <a:lnTo>
                    <a:pt x="1216" y="670"/>
                  </a:lnTo>
                  <a:lnTo>
                    <a:pt x="1164" y="829"/>
                  </a:lnTo>
                  <a:lnTo>
                    <a:pt x="1086" y="977"/>
                  </a:lnTo>
                  <a:lnTo>
                    <a:pt x="987" y="1104"/>
                  </a:lnTo>
                  <a:lnTo>
                    <a:pt x="868" y="1213"/>
                  </a:lnTo>
                  <a:lnTo>
                    <a:pt x="738" y="1296"/>
                  </a:lnTo>
                  <a:lnTo>
                    <a:pt x="597" y="1351"/>
                  </a:lnTo>
                  <a:lnTo>
                    <a:pt x="457" y="1367"/>
                  </a:lnTo>
                  <a:lnTo>
                    <a:pt x="348" y="1356"/>
                  </a:lnTo>
                  <a:lnTo>
                    <a:pt x="254" y="1323"/>
                  </a:lnTo>
                  <a:lnTo>
                    <a:pt x="166" y="1268"/>
                  </a:lnTo>
                  <a:lnTo>
                    <a:pt x="99" y="1197"/>
                  </a:lnTo>
                  <a:lnTo>
                    <a:pt x="47" y="1104"/>
                  </a:lnTo>
                  <a:lnTo>
                    <a:pt x="10" y="994"/>
                  </a:lnTo>
                  <a:lnTo>
                    <a:pt x="0" y="868"/>
                  </a:lnTo>
                  <a:lnTo>
                    <a:pt x="15" y="703"/>
                  </a:lnTo>
                  <a:lnTo>
                    <a:pt x="67" y="549"/>
                  </a:lnTo>
                  <a:lnTo>
                    <a:pt x="145" y="401"/>
                  </a:lnTo>
                  <a:lnTo>
                    <a:pt x="244" y="269"/>
                  </a:lnTo>
                  <a:lnTo>
                    <a:pt x="358" y="159"/>
                  </a:lnTo>
                  <a:lnTo>
                    <a:pt x="493" y="72"/>
                  </a:lnTo>
                  <a:lnTo>
                    <a:pt x="629" y="22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10" name="Freeform 18"/>
            <p:cNvSpPr>
              <a:spLocks/>
            </p:cNvSpPr>
            <p:nvPr/>
          </p:nvSpPr>
          <p:spPr bwMode="auto">
            <a:xfrm>
              <a:off x="16441" y="1872"/>
              <a:ext cx="420" cy="1877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405" y="0"/>
                </a:cxn>
                <a:cxn ang="0">
                  <a:pos x="410" y="5"/>
                </a:cxn>
                <a:cxn ang="0">
                  <a:pos x="415" y="16"/>
                </a:cxn>
                <a:cxn ang="0">
                  <a:pos x="415" y="27"/>
                </a:cxn>
                <a:cxn ang="0">
                  <a:pos x="410" y="33"/>
                </a:cxn>
                <a:cxn ang="0">
                  <a:pos x="405" y="44"/>
                </a:cxn>
                <a:cxn ang="0">
                  <a:pos x="394" y="55"/>
                </a:cxn>
                <a:cxn ang="0">
                  <a:pos x="296" y="181"/>
                </a:cxn>
                <a:cxn ang="0">
                  <a:pos x="223" y="318"/>
                </a:cxn>
                <a:cxn ang="0">
                  <a:pos x="171" y="467"/>
                </a:cxn>
                <a:cxn ang="0">
                  <a:pos x="135" y="620"/>
                </a:cxn>
                <a:cxn ang="0">
                  <a:pos x="114" y="779"/>
                </a:cxn>
                <a:cxn ang="0">
                  <a:pos x="109" y="944"/>
                </a:cxn>
                <a:cxn ang="0">
                  <a:pos x="114" y="1070"/>
                </a:cxn>
                <a:cxn ang="0">
                  <a:pos x="124" y="1202"/>
                </a:cxn>
                <a:cxn ang="0">
                  <a:pos x="150" y="1334"/>
                </a:cxn>
                <a:cxn ang="0">
                  <a:pos x="187" y="1466"/>
                </a:cxn>
                <a:cxn ang="0">
                  <a:pos x="233" y="1597"/>
                </a:cxn>
                <a:cxn ang="0">
                  <a:pos x="301" y="1713"/>
                </a:cxn>
                <a:cxn ang="0">
                  <a:pos x="389" y="1822"/>
                </a:cxn>
                <a:cxn ang="0">
                  <a:pos x="405" y="1839"/>
                </a:cxn>
                <a:cxn ang="0">
                  <a:pos x="410" y="1850"/>
                </a:cxn>
                <a:cxn ang="0">
                  <a:pos x="420" y="1861"/>
                </a:cxn>
                <a:cxn ang="0">
                  <a:pos x="420" y="1866"/>
                </a:cxn>
                <a:cxn ang="0">
                  <a:pos x="410" y="1861"/>
                </a:cxn>
                <a:cxn ang="0">
                  <a:pos x="410" y="1872"/>
                </a:cxn>
                <a:cxn ang="0">
                  <a:pos x="405" y="1877"/>
                </a:cxn>
                <a:cxn ang="0">
                  <a:pos x="394" y="1877"/>
                </a:cxn>
                <a:cxn ang="0">
                  <a:pos x="379" y="1872"/>
                </a:cxn>
                <a:cxn ang="0">
                  <a:pos x="353" y="1850"/>
                </a:cxn>
                <a:cxn ang="0">
                  <a:pos x="311" y="1811"/>
                </a:cxn>
                <a:cxn ang="0">
                  <a:pos x="270" y="1762"/>
                </a:cxn>
                <a:cxn ang="0">
                  <a:pos x="218" y="1696"/>
                </a:cxn>
                <a:cxn ang="0">
                  <a:pos x="166" y="1619"/>
                </a:cxn>
                <a:cxn ang="0">
                  <a:pos x="119" y="1526"/>
                </a:cxn>
                <a:cxn ang="0">
                  <a:pos x="57" y="1367"/>
                </a:cxn>
                <a:cxn ang="0">
                  <a:pos x="20" y="1208"/>
                </a:cxn>
                <a:cxn ang="0">
                  <a:pos x="5" y="1065"/>
                </a:cxn>
                <a:cxn ang="0">
                  <a:pos x="0" y="939"/>
                </a:cxn>
                <a:cxn ang="0">
                  <a:pos x="5" y="812"/>
                </a:cxn>
                <a:cxn ang="0">
                  <a:pos x="26" y="675"/>
                </a:cxn>
                <a:cxn ang="0">
                  <a:pos x="57" y="521"/>
                </a:cxn>
                <a:cxn ang="0">
                  <a:pos x="114" y="368"/>
                </a:cxn>
                <a:cxn ang="0">
                  <a:pos x="166" y="269"/>
                </a:cxn>
                <a:cxn ang="0">
                  <a:pos x="218" y="187"/>
                </a:cxn>
                <a:cxn ang="0">
                  <a:pos x="270" y="121"/>
                </a:cxn>
                <a:cxn ang="0">
                  <a:pos x="353" y="33"/>
                </a:cxn>
                <a:cxn ang="0">
                  <a:pos x="384" y="5"/>
                </a:cxn>
                <a:cxn ang="0">
                  <a:pos x="400" y="0"/>
                </a:cxn>
              </a:cxnLst>
              <a:rect l="0" t="0" r="r" b="b"/>
              <a:pathLst>
                <a:path w="420" h="1877">
                  <a:moveTo>
                    <a:pt x="400" y="0"/>
                  </a:moveTo>
                  <a:lnTo>
                    <a:pt x="405" y="0"/>
                  </a:lnTo>
                  <a:lnTo>
                    <a:pt x="410" y="5"/>
                  </a:lnTo>
                  <a:lnTo>
                    <a:pt x="415" y="16"/>
                  </a:lnTo>
                  <a:lnTo>
                    <a:pt x="415" y="27"/>
                  </a:lnTo>
                  <a:lnTo>
                    <a:pt x="410" y="33"/>
                  </a:lnTo>
                  <a:lnTo>
                    <a:pt x="405" y="44"/>
                  </a:lnTo>
                  <a:lnTo>
                    <a:pt x="394" y="55"/>
                  </a:lnTo>
                  <a:lnTo>
                    <a:pt x="296" y="181"/>
                  </a:lnTo>
                  <a:lnTo>
                    <a:pt x="223" y="318"/>
                  </a:lnTo>
                  <a:lnTo>
                    <a:pt x="171" y="467"/>
                  </a:lnTo>
                  <a:lnTo>
                    <a:pt x="135" y="620"/>
                  </a:lnTo>
                  <a:lnTo>
                    <a:pt x="114" y="779"/>
                  </a:lnTo>
                  <a:lnTo>
                    <a:pt x="109" y="944"/>
                  </a:lnTo>
                  <a:lnTo>
                    <a:pt x="114" y="1070"/>
                  </a:lnTo>
                  <a:lnTo>
                    <a:pt x="124" y="1202"/>
                  </a:lnTo>
                  <a:lnTo>
                    <a:pt x="150" y="1334"/>
                  </a:lnTo>
                  <a:lnTo>
                    <a:pt x="187" y="1466"/>
                  </a:lnTo>
                  <a:lnTo>
                    <a:pt x="233" y="1597"/>
                  </a:lnTo>
                  <a:lnTo>
                    <a:pt x="301" y="1713"/>
                  </a:lnTo>
                  <a:lnTo>
                    <a:pt x="389" y="1822"/>
                  </a:lnTo>
                  <a:lnTo>
                    <a:pt x="405" y="1839"/>
                  </a:lnTo>
                  <a:lnTo>
                    <a:pt x="410" y="1850"/>
                  </a:lnTo>
                  <a:lnTo>
                    <a:pt x="420" y="1861"/>
                  </a:lnTo>
                  <a:lnTo>
                    <a:pt x="420" y="1866"/>
                  </a:lnTo>
                  <a:lnTo>
                    <a:pt x="410" y="1861"/>
                  </a:lnTo>
                  <a:lnTo>
                    <a:pt x="410" y="1872"/>
                  </a:lnTo>
                  <a:lnTo>
                    <a:pt x="405" y="1877"/>
                  </a:lnTo>
                  <a:lnTo>
                    <a:pt x="394" y="1877"/>
                  </a:lnTo>
                  <a:lnTo>
                    <a:pt x="379" y="1872"/>
                  </a:lnTo>
                  <a:lnTo>
                    <a:pt x="353" y="1850"/>
                  </a:lnTo>
                  <a:lnTo>
                    <a:pt x="311" y="1811"/>
                  </a:lnTo>
                  <a:lnTo>
                    <a:pt x="270" y="1762"/>
                  </a:lnTo>
                  <a:lnTo>
                    <a:pt x="218" y="1696"/>
                  </a:lnTo>
                  <a:lnTo>
                    <a:pt x="166" y="1619"/>
                  </a:lnTo>
                  <a:lnTo>
                    <a:pt x="119" y="1526"/>
                  </a:lnTo>
                  <a:lnTo>
                    <a:pt x="57" y="1367"/>
                  </a:lnTo>
                  <a:lnTo>
                    <a:pt x="20" y="1208"/>
                  </a:lnTo>
                  <a:lnTo>
                    <a:pt x="5" y="1065"/>
                  </a:lnTo>
                  <a:lnTo>
                    <a:pt x="0" y="939"/>
                  </a:lnTo>
                  <a:lnTo>
                    <a:pt x="5" y="812"/>
                  </a:lnTo>
                  <a:lnTo>
                    <a:pt x="26" y="675"/>
                  </a:lnTo>
                  <a:lnTo>
                    <a:pt x="57" y="521"/>
                  </a:lnTo>
                  <a:lnTo>
                    <a:pt x="114" y="368"/>
                  </a:lnTo>
                  <a:lnTo>
                    <a:pt x="166" y="269"/>
                  </a:lnTo>
                  <a:lnTo>
                    <a:pt x="218" y="187"/>
                  </a:lnTo>
                  <a:lnTo>
                    <a:pt x="270" y="121"/>
                  </a:lnTo>
                  <a:lnTo>
                    <a:pt x="353" y="33"/>
                  </a:lnTo>
                  <a:lnTo>
                    <a:pt x="384" y="5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11" name="Freeform 19"/>
            <p:cNvSpPr>
              <a:spLocks/>
            </p:cNvSpPr>
            <p:nvPr/>
          </p:nvSpPr>
          <p:spPr bwMode="auto">
            <a:xfrm>
              <a:off x="17043" y="2459"/>
              <a:ext cx="956" cy="851"/>
            </a:xfrm>
            <a:custGeom>
              <a:avLst/>
              <a:gdLst/>
              <a:ahLst/>
              <a:cxnLst>
                <a:cxn ang="0">
                  <a:pos x="244" y="11"/>
                </a:cxn>
                <a:cxn ang="0">
                  <a:pos x="328" y="94"/>
                </a:cxn>
                <a:cxn ang="0">
                  <a:pos x="369" y="138"/>
                </a:cxn>
                <a:cxn ang="0">
                  <a:pos x="437" y="66"/>
                </a:cxn>
                <a:cxn ang="0">
                  <a:pos x="551" y="11"/>
                </a:cxn>
                <a:cxn ang="0">
                  <a:pos x="691" y="11"/>
                </a:cxn>
                <a:cxn ang="0">
                  <a:pos x="790" y="77"/>
                </a:cxn>
                <a:cxn ang="0">
                  <a:pos x="826" y="203"/>
                </a:cxn>
                <a:cxn ang="0">
                  <a:pos x="806" y="335"/>
                </a:cxn>
                <a:cxn ang="0">
                  <a:pos x="759" y="489"/>
                </a:cxn>
                <a:cxn ang="0">
                  <a:pos x="717" y="615"/>
                </a:cxn>
                <a:cxn ang="0">
                  <a:pos x="686" y="747"/>
                </a:cxn>
                <a:cxn ang="0">
                  <a:pos x="691" y="785"/>
                </a:cxn>
                <a:cxn ang="0">
                  <a:pos x="728" y="807"/>
                </a:cxn>
                <a:cxn ang="0">
                  <a:pos x="821" y="763"/>
                </a:cxn>
                <a:cxn ang="0">
                  <a:pos x="884" y="648"/>
                </a:cxn>
                <a:cxn ang="0">
                  <a:pos x="915" y="560"/>
                </a:cxn>
                <a:cxn ang="0">
                  <a:pos x="946" y="544"/>
                </a:cxn>
                <a:cxn ang="0">
                  <a:pos x="956" y="560"/>
                </a:cxn>
                <a:cxn ang="0">
                  <a:pos x="941" y="615"/>
                </a:cxn>
                <a:cxn ang="0">
                  <a:pos x="904" y="714"/>
                </a:cxn>
                <a:cxn ang="0">
                  <a:pos x="832" y="807"/>
                </a:cxn>
                <a:cxn ang="0">
                  <a:pos x="722" y="851"/>
                </a:cxn>
                <a:cxn ang="0">
                  <a:pos x="619" y="807"/>
                </a:cxn>
                <a:cxn ang="0">
                  <a:pos x="577" y="697"/>
                </a:cxn>
                <a:cxn ang="0">
                  <a:pos x="587" y="648"/>
                </a:cxn>
                <a:cxn ang="0">
                  <a:pos x="613" y="555"/>
                </a:cxn>
                <a:cxn ang="0">
                  <a:pos x="665" y="401"/>
                </a:cxn>
                <a:cxn ang="0">
                  <a:pos x="712" y="170"/>
                </a:cxn>
                <a:cxn ang="0">
                  <a:pos x="702" y="99"/>
                </a:cxn>
                <a:cxn ang="0">
                  <a:pos x="660" y="44"/>
                </a:cxn>
                <a:cxn ang="0">
                  <a:pos x="541" y="50"/>
                </a:cxn>
                <a:cxn ang="0">
                  <a:pos x="421" y="132"/>
                </a:cxn>
                <a:cxn ang="0">
                  <a:pos x="348" y="231"/>
                </a:cxn>
                <a:cxn ang="0">
                  <a:pos x="328" y="280"/>
                </a:cxn>
                <a:cxn ang="0">
                  <a:pos x="307" y="363"/>
                </a:cxn>
                <a:cxn ang="0">
                  <a:pos x="234" y="659"/>
                </a:cxn>
                <a:cxn ang="0">
                  <a:pos x="213" y="741"/>
                </a:cxn>
                <a:cxn ang="0">
                  <a:pos x="203" y="796"/>
                </a:cxn>
                <a:cxn ang="0">
                  <a:pos x="177" y="835"/>
                </a:cxn>
                <a:cxn ang="0">
                  <a:pos x="151" y="851"/>
                </a:cxn>
                <a:cxn ang="0">
                  <a:pos x="104" y="846"/>
                </a:cxn>
                <a:cxn ang="0">
                  <a:pos x="83" y="802"/>
                </a:cxn>
                <a:cxn ang="0">
                  <a:pos x="94" y="758"/>
                </a:cxn>
                <a:cxn ang="0">
                  <a:pos x="99" y="719"/>
                </a:cxn>
                <a:cxn ang="0">
                  <a:pos x="224" y="220"/>
                </a:cxn>
                <a:cxn ang="0">
                  <a:pos x="239" y="149"/>
                </a:cxn>
                <a:cxn ang="0">
                  <a:pos x="234" y="77"/>
                </a:cxn>
                <a:cxn ang="0">
                  <a:pos x="208" y="39"/>
                </a:cxn>
                <a:cxn ang="0">
                  <a:pos x="146" y="44"/>
                </a:cxn>
                <a:cxn ang="0">
                  <a:pos x="94" y="121"/>
                </a:cxn>
                <a:cxn ang="0">
                  <a:pos x="52" y="258"/>
                </a:cxn>
                <a:cxn ang="0">
                  <a:pos x="31" y="302"/>
                </a:cxn>
                <a:cxn ang="0">
                  <a:pos x="0" y="291"/>
                </a:cxn>
                <a:cxn ang="0">
                  <a:pos x="6" y="269"/>
                </a:cxn>
                <a:cxn ang="0">
                  <a:pos x="21" y="198"/>
                </a:cxn>
                <a:cxn ang="0">
                  <a:pos x="52" y="105"/>
                </a:cxn>
                <a:cxn ang="0">
                  <a:pos x="83" y="55"/>
                </a:cxn>
                <a:cxn ang="0">
                  <a:pos x="146" y="6"/>
                </a:cxn>
              </a:cxnLst>
              <a:rect l="0" t="0" r="r" b="b"/>
              <a:pathLst>
                <a:path w="956" h="851">
                  <a:moveTo>
                    <a:pt x="187" y="0"/>
                  </a:moveTo>
                  <a:lnTo>
                    <a:pt x="244" y="11"/>
                  </a:lnTo>
                  <a:lnTo>
                    <a:pt x="291" y="44"/>
                  </a:lnTo>
                  <a:lnTo>
                    <a:pt x="328" y="94"/>
                  </a:lnTo>
                  <a:lnTo>
                    <a:pt x="348" y="165"/>
                  </a:lnTo>
                  <a:lnTo>
                    <a:pt x="369" y="138"/>
                  </a:lnTo>
                  <a:lnTo>
                    <a:pt x="395" y="105"/>
                  </a:lnTo>
                  <a:lnTo>
                    <a:pt x="437" y="66"/>
                  </a:lnTo>
                  <a:lnTo>
                    <a:pt x="489" y="33"/>
                  </a:lnTo>
                  <a:lnTo>
                    <a:pt x="551" y="11"/>
                  </a:lnTo>
                  <a:lnTo>
                    <a:pt x="624" y="0"/>
                  </a:lnTo>
                  <a:lnTo>
                    <a:pt x="691" y="11"/>
                  </a:lnTo>
                  <a:lnTo>
                    <a:pt x="748" y="33"/>
                  </a:lnTo>
                  <a:lnTo>
                    <a:pt x="790" y="77"/>
                  </a:lnTo>
                  <a:lnTo>
                    <a:pt x="816" y="132"/>
                  </a:lnTo>
                  <a:lnTo>
                    <a:pt x="826" y="203"/>
                  </a:lnTo>
                  <a:lnTo>
                    <a:pt x="821" y="258"/>
                  </a:lnTo>
                  <a:lnTo>
                    <a:pt x="806" y="335"/>
                  </a:lnTo>
                  <a:lnTo>
                    <a:pt x="785" y="412"/>
                  </a:lnTo>
                  <a:lnTo>
                    <a:pt x="759" y="489"/>
                  </a:lnTo>
                  <a:lnTo>
                    <a:pt x="738" y="560"/>
                  </a:lnTo>
                  <a:lnTo>
                    <a:pt x="717" y="615"/>
                  </a:lnTo>
                  <a:lnTo>
                    <a:pt x="697" y="676"/>
                  </a:lnTo>
                  <a:lnTo>
                    <a:pt x="686" y="747"/>
                  </a:lnTo>
                  <a:lnTo>
                    <a:pt x="686" y="769"/>
                  </a:lnTo>
                  <a:lnTo>
                    <a:pt x="691" y="785"/>
                  </a:lnTo>
                  <a:lnTo>
                    <a:pt x="712" y="807"/>
                  </a:lnTo>
                  <a:lnTo>
                    <a:pt x="728" y="807"/>
                  </a:lnTo>
                  <a:lnTo>
                    <a:pt x="774" y="796"/>
                  </a:lnTo>
                  <a:lnTo>
                    <a:pt x="821" y="763"/>
                  </a:lnTo>
                  <a:lnTo>
                    <a:pt x="858" y="714"/>
                  </a:lnTo>
                  <a:lnTo>
                    <a:pt x="884" y="648"/>
                  </a:lnTo>
                  <a:lnTo>
                    <a:pt x="910" y="577"/>
                  </a:lnTo>
                  <a:lnTo>
                    <a:pt x="915" y="560"/>
                  </a:lnTo>
                  <a:lnTo>
                    <a:pt x="930" y="544"/>
                  </a:lnTo>
                  <a:lnTo>
                    <a:pt x="946" y="544"/>
                  </a:lnTo>
                  <a:lnTo>
                    <a:pt x="956" y="555"/>
                  </a:lnTo>
                  <a:lnTo>
                    <a:pt x="956" y="560"/>
                  </a:lnTo>
                  <a:lnTo>
                    <a:pt x="951" y="577"/>
                  </a:lnTo>
                  <a:lnTo>
                    <a:pt x="941" y="615"/>
                  </a:lnTo>
                  <a:lnTo>
                    <a:pt x="925" y="659"/>
                  </a:lnTo>
                  <a:lnTo>
                    <a:pt x="904" y="714"/>
                  </a:lnTo>
                  <a:lnTo>
                    <a:pt x="868" y="763"/>
                  </a:lnTo>
                  <a:lnTo>
                    <a:pt x="832" y="807"/>
                  </a:lnTo>
                  <a:lnTo>
                    <a:pt x="780" y="840"/>
                  </a:lnTo>
                  <a:lnTo>
                    <a:pt x="722" y="851"/>
                  </a:lnTo>
                  <a:lnTo>
                    <a:pt x="665" y="840"/>
                  </a:lnTo>
                  <a:lnTo>
                    <a:pt x="619" y="807"/>
                  </a:lnTo>
                  <a:lnTo>
                    <a:pt x="587" y="758"/>
                  </a:lnTo>
                  <a:lnTo>
                    <a:pt x="577" y="697"/>
                  </a:lnTo>
                  <a:lnTo>
                    <a:pt x="577" y="676"/>
                  </a:lnTo>
                  <a:lnTo>
                    <a:pt x="587" y="648"/>
                  </a:lnTo>
                  <a:lnTo>
                    <a:pt x="598" y="610"/>
                  </a:lnTo>
                  <a:lnTo>
                    <a:pt x="613" y="555"/>
                  </a:lnTo>
                  <a:lnTo>
                    <a:pt x="639" y="483"/>
                  </a:lnTo>
                  <a:lnTo>
                    <a:pt x="665" y="401"/>
                  </a:lnTo>
                  <a:lnTo>
                    <a:pt x="707" y="236"/>
                  </a:lnTo>
                  <a:lnTo>
                    <a:pt x="712" y="170"/>
                  </a:lnTo>
                  <a:lnTo>
                    <a:pt x="712" y="132"/>
                  </a:lnTo>
                  <a:lnTo>
                    <a:pt x="702" y="99"/>
                  </a:lnTo>
                  <a:lnTo>
                    <a:pt x="686" y="66"/>
                  </a:lnTo>
                  <a:lnTo>
                    <a:pt x="660" y="44"/>
                  </a:lnTo>
                  <a:lnTo>
                    <a:pt x="619" y="39"/>
                  </a:lnTo>
                  <a:lnTo>
                    <a:pt x="541" y="50"/>
                  </a:lnTo>
                  <a:lnTo>
                    <a:pt x="473" y="83"/>
                  </a:lnTo>
                  <a:lnTo>
                    <a:pt x="421" y="132"/>
                  </a:lnTo>
                  <a:lnTo>
                    <a:pt x="374" y="181"/>
                  </a:lnTo>
                  <a:lnTo>
                    <a:pt x="348" y="231"/>
                  </a:lnTo>
                  <a:lnTo>
                    <a:pt x="328" y="269"/>
                  </a:lnTo>
                  <a:lnTo>
                    <a:pt x="328" y="280"/>
                  </a:lnTo>
                  <a:lnTo>
                    <a:pt x="317" y="308"/>
                  </a:lnTo>
                  <a:lnTo>
                    <a:pt x="307" y="363"/>
                  </a:lnTo>
                  <a:lnTo>
                    <a:pt x="276" y="489"/>
                  </a:lnTo>
                  <a:lnTo>
                    <a:pt x="234" y="659"/>
                  </a:lnTo>
                  <a:lnTo>
                    <a:pt x="224" y="697"/>
                  </a:lnTo>
                  <a:lnTo>
                    <a:pt x="213" y="741"/>
                  </a:lnTo>
                  <a:lnTo>
                    <a:pt x="208" y="780"/>
                  </a:lnTo>
                  <a:lnTo>
                    <a:pt x="203" y="796"/>
                  </a:lnTo>
                  <a:lnTo>
                    <a:pt x="193" y="818"/>
                  </a:lnTo>
                  <a:lnTo>
                    <a:pt x="177" y="835"/>
                  </a:lnTo>
                  <a:lnTo>
                    <a:pt x="161" y="840"/>
                  </a:lnTo>
                  <a:lnTo>
                    <a:pt x="151" y="851"/>
                  </a:lnTo>
                  <a:lnTo>
                    <a:pt x="120" y="851"/>
                  </a:lnTo>
                  <a:lnTo>
                    <a:pt x="104" y="846"/>
                  </a:lnTo>
                  <a:lnTo>
                    <a:pt x="94" y="835"/>
                  </a:lnTo>
                  <a:lnTo>
                    <a:pt x="83" y="802"/>
                  </a:lnTo>
                  <a:lnTo>
                    <a:pt x="83" y="791"/>
                  </a:lnTo>
                  <a:lnTo>
                    <a:pt x="94" y="758"/>
                  </a:lnTo>
                  <a:lnTo>
                    <a:pt x="94" y="736"/>
                  </a:lnTo>
                  <a:lnTo>
                    <a:pt x="99" y="719"/>
                  </a:lnTo>
                  <a:lnTo>
                    <a:pt x="208" y="280"/>
                  </a:lnTo>
                  <a:lnTo>
                    <a:pt x="224" y="220"/>
                  </a:lnTo>
                  <a:lnTo>
                    <a:pt x="234" y="176"/>
                  </a:lnTo>
                  <a:lnTo>
                    <a:pt x="239" y="149"/>
                  </a:lnTo>
                  <a:lnTo>
                    <a:pt x="239" y="121"/>
                  </a:lnTo>
                  <a:lnTo>
                    <a:pt x="234" y="77"/>
                  </a:lnTo>
                  <a:lnTo>
                    <a:pt x="224" y="50"/>
                  </a:lnTo>
                  <a:lnTo>
                    <a:pt x="208" y="39"/>
                  </a:lnTo>
                  <a:lnTo>
                    <a:pt x="182" y="33"/>
                  </a:lnTo>
                  <a:lnTo>
                    <a:pt x="146" y="44"/>
                  </a:lnTo>
                  <a:lnTo>
                    <a:pt x="120" y="77"/>
                  </a:lnTo>
                  <a:lnTo>
                    <a:pt x="94" y="121"/>
                  </a:lnTo>
                  <a:lnTo>
                    <a:pt x="73" y="187"/>
                  </a:lnTo>
                  <a:lnTo>
                    <a:pt x="52" y="258"/>
                  </a:lnTo>
                  <a:lnTo>
                    <a:pt x="42" y="291"/>
                  </a:lnTo>
                  <a:lnTo>
                    <a:pt x="31" y="302"/>
                  </a:lnTo>
                  <a:lnTo>
                    <a:pt x="11" y="302"/>
                  </a:lnTo>
                  <a:lnTo>
                    <a:pt x="0" y="291"/>
                  </a:lnTo>
                  <a:lnTo>
                    <a:pt x="0" y="286"/>
                  </a:lnTo>
                  <a:lnTo>
                    <a:pt x="6" y="269"/>
                  </a:lnTo>
                  <a:lnTo>
                    <a:pt x="11" y="236"/>
                  </a:lnTo>
                  <a:lnTo>
                    <a:pt x="21" y="198"/>
                  </a:lnTo>
                  <a:lnTo>
                    <a:pt x="37" y="149"/>
                  </a:lnTo>
                  <a:lnTo>
                    <a:pt x="52" y="105"/>
                  </a:lnTo>
                  <a:lnTo>
                    <a:pt x="68" y="83"/>
                  </a:lnTo>
                  <a:lnTo>
                    <a:pt x="83" y="55"/>
                  </a:lnTo>
                  <a:lnTo>
                    <a:pt x="109" y="28"/>
                  </a:lnTo>
                  <a:lnTo>
                    <a:pt x="146" y="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12" name="Freeform 20"/>
            <p:cNvSpPr>
              <a:spLocks/>
            </p:cNvSpPr>
            <p:nvPr/>
          </p:nvSpPr>
          <p:spPr bwMode="auto">
            <a:xfrm>
              <a:off x="18134" y="1658"/>
              <a:ext cx="551" cy="867"/>
            </a:xfrm>
            <a:custGeom>
              <a:avLst/>
              <a:gdLst/>
              <a:ahLst/>
              <a:cxnLst>
                <a:cxn ang="0">
                  <a:pos x="338" y="5"/>
                </a:cxn>
                <a:cxn ang="0">
                  <a:pos x="463" y="71"/>
                </a:cxn>
                <a:cxn ang="0">
                  <a:pos x="541" y="181"/>
                </a:cxn>
                <a:cxn ang="0">
                  <a:pos x="541" y="329"/>
                </a:cxn>
                <a:cxn ang="0">
                  <a:pos x="478" y="445"/>
                </a:cxn>
                <a:cxn ang="0">
                  <a:pos x="291" y="609"/>
                </a:cxn>
                <a:cxn ang="0">
                  <a:pos x="193" y="697"/>
                </a:cxn>
                <a:cxn ang="0">
                  <a:pos x="458" y="763"/>
                </a:cxn>
                <a:cxn ang="0">
                  <a:pos x="489" y="735"/>
                </a:cxn>
                <a:cxn ang="0">
                  <a:pos x="504" y="664"/>
                </a:cxn>
                <a:cxn ang="0">
                  <a:pos x="551" y="637"/>
                </a:cxn>
                <a:cxn ang="0">
                  <a:pos x="6" y="867"/>
                </a:cxn>
                <a:cxn ang="0">
                  <a:pos x="11" y="823"/>
                </a:cxn>
                <a:cxn ang="0">
                  <a:pos x="317" y="505"/>
                </a:cxn>
                <a:cxn ang="0">
                  <a:pos x="390" y="401"/>
                </a:cxn>
                <a:cxn ang="0">
                  <a:pos x="432" y="252"/>
                </a:cxn>
                <a:cxn ang="0">
                  <a:pos x="400" y="132"/>
                </a:cxn>
                <a:cxn ang="0">
                  <a:pos x="312" y="55"/>
                </a:cxn>
                <a:cxn ang="0">
                  <a:pos x="208" y="49"/>
                </a:cxn>
                <a:cxn ang="0">
                  <a:pos x="125" y="82"/>
                </a:cxn>
                <a:cxn ang="0">
                  <a:pos x="63" y="165"/>
                </a:cxn>
                <a:cxn ang="0">
                  <a:pos x="99" y="170"/>
                </a:cxn>
                <a:cxn ang="0">
                  <a:pos x="125" y="192"/>
                </a:cxn>
                <a:cxn ang="0">
                  <a:pos x="135" y="258"/>
                </a:cxn>
                <a:cxn ang="0">
                  <a:pos x="120" y="285"/>
                </a:cxn>
                <a:cxn ang="0">
                  <a:pos x="94" y="302"/>
                </a:cxn>
                <a:cxn ang="0">
                  <a:pos x="52" y="307"/>
                </a:cxn>
                <a:cxn ang="0">
                  <a:pos x="26" y="296"/>
                </a:cxn>
                <a:cxn ang="0">
                  <a:pos x="11" y="274"/>
                </a:cxn>
                <a:cxn ang="0">
                  <a:pos x="0" y="236"/>
                </a:cxn>
                <a:cxn ang="0">
                  <a:pos x="47" y="99"/>
                </a:cxn>
                <a:cxn ang="0">
                  <a:pos x="172" y="11"/>
                </a:cxn>
              </a:cxnLst>
              <a:rect l="0" t="0" r="r" b="b"/>
              <a:pathLst>
                <a:path w="551" h="867">
                  <a:moveTo>
                    <a:pt x="260" y="0"/>
                  </a:moveTo>
                  <a:lnTo>
                    <a:pt x="338" y="5"/>
                  </a:lnTo>
                  <a:lnTo>
                    <a:pt x="406" y="33"/>
                  </a:lnTo>
                  <a:lnTo>
                    <a:pt x="463" y="71"/>
                  </a:lnTo>
                  <a:lnTo>
                    <a:pt x="510" y="121"/>
                  </a:lnTo>
                  <a:lnTo>
                    <a:pt x="541" y="181"/>
                  </a:lnTo>
                  <a:lnTo>
                    <a:pt x="551" y="258"/>
                  </a:lnTo>
                  <a:lnTo>
                    <a:pt x="541" y="329"/>
                  </a:lnTo>
                  <a:lnTo>
                    <a:pt x="515" y="390"/>
                  </a:lnTo>
                  <a:lnTo>
                    <a:pt x="478" y="445"/>
                  </a:lnTo>
                  <a:lnTo>
                    <a:pt x="374" y="543"/>
                  </a:lnTo>
                  <a:lnTo>
                    <a:pt x="291" y="609"/>
                  </a:lnTo>
                  <a:lnTo>
                    <a:pt x="250" y="653"/>
                  </a:lnTo>
                  <a:lnTo>
                    <a:pt x="193" y="697"/>
                  </a:lnTo>
                  <a:lnTo>
                    <a:pt x="125" y="763"/>
                  </a:lnTo>
                  <a:lnTo>
                    <a:pt x="458" y="763"/>
                  </a:lnTo>
                  <a:lnTo>
                    <a:pt x="478" y="757"/>
                  </a:lnTo>
                  <a:lnTo>
                    <a:pt x="489" y="735"/>
                  </a:lnTo>
                  <a:lnTo>
                    <a:pt x="499" y="703"/>
                  </a:lnTo>
                  <a:lnTo>
                    <a:pt x="504" y="664"/>
                  </a:lnTo>
                  <a:lnTo>
                    <a:pt x="510" y="637"/>
                  </a:lnTo>
                  <a:lnTo>
                    <a:pt x="551" y="637"/>
                  </a:lnTo>
                  <a:lnTo>
                    <a:pt x="520" y="867"/>
                  </a:lnTo>
                  <a:lnTo>
                    <a:pt x="6" y="867"/>
                  </a:lnTo>
                  <a:lnTo>
                    <a:pt x="6" y="834"/>
                  </a:lnTo>
                  <a:lnTo>
                    <a:pt x="11" y="823"/>
                  </a:lnTo>
                  <a:lnTo>
                    <a:pt x="16" y="818"/>
                  </a:lnTo>
                  <a:lnTo>
                    <a:pt x="317" y="505"/>
                  </a:lnTo>
                  <a:lnTo>
                    <a:pt x="348" y="461"/>
                  </a:lnTo>
                  <a:lnTo>
                    <a:pt x="390" y="401"/>
                  </a:lnTo>
                  <a:lnTo>
                    <a:pt x="421" y="335"/>
                  </a:lnTo>
                  <a:lnTo>
                    <a:pt x="432" y="252"/>
                  </a:lnTo>
                  <a:lnTo>
                    <a:pt x="426" y="192"/>
                  </a:lnTo>
                  <a:lnTo>
                    <a:pt x="400" y="132"/>
                  </a:lnTo>
                  <a:lnTo>
                    <a:pt x="364" y="88"/>
                  </a:lnTo>
                  <a:lnTo>
                    <a:pt x="312" y="55"/>
                  </a:lnTo>
                  <a:lnTo>
                    <a:pt x="245" y="44"/>
                  </a:lnTo>
                  <a:lnTo>
                    <a:pt x="208" y="49"/>
                  </a:lnTo>
                  <a:lnTo>
                    <a:pt x="167" y="60"/>
                  </a:lnTo>
                  <a:lnTo>
                    <a:pt x="125" y="82"/>
                  </a:lnTo>
                  <a:lnTo>
                    <a:pt x="89" y="115"/>
                  </a:lnTo>
                  <a:lnTo>
                    <a:pt x="63" y="165"/>
                  </a:lnTo>
                  <a:lnTo>
                    <a:pt x="84" y="165"/>
                  </a:lnTo>
                  <a:lnTo>
                    <a:pt x="99" y="170"/>
                  </a:lnTo>
                  <a:lnTo>
                    <a:pt x="115" y="181"/>
                  </a:lnTo>
                  <a:lnTo>
                    <a:pt x="125" y="192"/>
                  </a:lnTo>
                  <a:lnTo>
                    <a:pt x="135" y="214"/>
                  </a:lnTo>
                  <a:lnTo>
                    <a:pt x="135" y="258"/>
                  </a:lnTo>
                  <a:lnTo>
                    <a:pt x="125" y="274"/>
                  </a:lnTo>
                  <a:lnTo>
                    <a:pt x="120" y="285"/>
                  </a:lnTo>
                  <a:lnTo>
                    <a:pt x="109" y="296"/>
                  </a:lnTo>
                  <a:lnTo>
                    <a:pt x="94" y="302"/>
                  </a:lnTo>
                  <a:lnTo>
                    <a:pt x="84" y="307"/>
                  </a:lnTo>
                  <a:lnTo>
                    <a:pt x="52" y="307"/>
                  </a:lnTo>
                  <a:lnTo>
                    <a:pt x="42" y="302"/>
                  </a:lnTo>
                  <a:lnTo>
                    <a:pt x="26" y="296"/>
                  </a:lnTo>
                  <a:lnTo>
                    <a:pt x="16" y="285"/>
                  </a:lnTo>
                  <a:lnTo>
                    <a:pt x="11" y="274"/>
                  </a:lnTo>
                  <a:lnTo>
                    <a:pt x="0" y="258"/>
                  </a:lnTo>
                  <a:lnTo>
                    <a:pt x="0" y="236"/>
                  </a:lnTo>
                  <a:lnTo>
                    <a:pt x="11" y="165"/>
                  </a:lnTo>
                  <a:lnTo>
                    <a:pt x="47" y="99"/>
                  </a:lnTo>
                  <a:lnTo>
                    <a:pt x="99" y="49"/>
                  </a:lnTo>
                  <a:lnTo>
                    <a:pt x="172" y="11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13" name="Freeform 21"/>
            <p:cNvSpPr>
              <a:spLocks/>
            </p:cNvSpPr>
            <p:nvPr/>
          </p:nvSpPr>
          <p:spPr bwMode="auto">
            <a:xfrm>
              <a:off x="18872" y="1877"/>
              <a:ext cx="416" cy="188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1" y="0"/>
                </a:cxn>
                <a:cxn ang="0">
                  <a:pos x="37" y="6"/>
                </a:cxn>
                <a:cxn ang="0">
                  <a:pos x="63" y="28"/>
                </a:cxn>
                <a:cxn ang="0">
                  <a:pos x="104" y="66"/>
                </a:cxn>
                <a:cxn ang="0">
                  <a:pos x="146" y="116"/>
                </a:cxn>
                <a:cxn ang="0">
                  <a:pos x="198" y="182"/>
                </a:cxn>
                <a:cxn ang="0">
                  <a:pos x="250" y="258"/>
                </a:cxn>
                <a:cxn ang="0">
                  <a:pos x="296" y="352"/>
                </a:cxn>
                <a:cxn ang="0">
                  <a:pos x="359" y="511"/>
                </a:cxn>
                <a:cxn ang="0">
                  <a:pos x="395" y="670"/>
                </a:cxn>
                <a:cxn ang="0">
                  <a:pos x="411" y="813"/>
                </a:cxn>
                <a:cxn ang="0">
                  <a:pos x="416" y="939"/>
                </a:cxn>
                <a:cxn ang="0">
                  <a:pos x="416" y="945"/>
                </a:cxn>
                <a:cxn ang="0">
                  <a:pos x="411" y="1071"/>
                </a:cxn>
                <a:cxn ang="0">
                  <a:pos x="390" y="1208"/>
                </a:cxn>
                <a:cxn ang="0">
                  <a:pos x="359" y="1362"/>
                </a:cxn>
                <a:cxn ang="0">
                  <a:pos x="302" y="1516"/>
                </a:cxn>
                <a:cxn ang="0">
                  <a:pos x="255" y="1614"/>
                </a:cxn>
                <a:cxn ang="0">
                  <a:pos x="203" y="1697"/>
                </a:cxn>
                <a:cxn ang="0">
                  <a:pos x="151" y="1763"/>
                </a:cxn>
                <a:cxn ang="0">
                  <a:pos x="68" y="1850"/>
                </a:cxn>
                <a:cxn ang="0">
                  <a:pos x="37" y="1878"/>
                </a:cxn>
                <a:cxn ang="0">
                  <a:pos x="21" y="1883"/>
                </a:cxn>
                <a:cxn ang="0">
                  <a:pos x="11" y="1883"/>
                </a:cxn>
                <a:cxn ang="0">
                  <a:pos x="0" y="1872"/>
                </a:cxn>
                <a:cxn ang="0">
                  <a:pos x="0" y="1861"/>
                </a:cxn>
                <a:cxn ang="0">
                  <a:pos x="26" y="1834"/>
                </a:cxn>
                <a:cxn ang="0">
                  <a:pos x="125" y="1708"/>
                </a:cxn>
                <a:cxn ang="0">
                  <a:pos x="198" y="1570"/>
                </a:cxn>
                <a:cxn ang="0">
                  <a:pos x="250" y="1422"/>
                </a:cxn>
                <a:cxn ang="0">
                  <a:pos x="286" y="1268"/>
                </a:cxn>
                <a:cxn ang="0">
                  <a:pos x="307" y="1109"/>
                </a:cxn>
                <a:cxn ang="0">
                  <a:pos x="312" y="945"/>
                </a:cxn>
                <a:cxn ang="0">
                  <a:pos x="302" y="758"/>
                </a:cxn>
                <a:cxn ang="0">
                  <a:pos x="281" y="582"/>
                </a:cxn>
                <a:cxn ang="0">
                  <a:pos x="239" y="429"/>
                </a:cxn>
                <a:cxn ang="0">
                  <a:pos x="187" y="291"/>
                </a:cxn>
                <a:cxn ang="0">
                  <a:pos x="120" y="171"/>
                </a:cxn>
                <a:cxn ang="0">
                  <a:pos x="37" y="66"/>
                </a:cxn>
                <a:cxn ang="0">
                  <a:pos x="21" y="55"/>
                </a:cxn>
                <a:cxn ang="0">
                  <a:pos x="16" y="44"/>
                </a:cxn>
                <a:cxn ang="0">
                  <a:pos x="5" y="39"/>
                </a:cxn>
                <a:cxn ang="0">
                  <a:pos x="5" y="33"/>
                </a:cxn>
                <a:cxn ang="0">
                  <a:pos x="0" y="28"/>
                </a:cxn>
                <a:cxn ang="0">
                  <a:pos x="0" y="11"/>
                </a:cxn>
                <a:cxn ang="0">
                  <a:pos x="5" y="6"/>
                </a:cxn>
                <a:cxn ang="0">
                  <a:pos x="16" y="0"/>
                </a:cxn>
              </a:cxnLst>
              <a:rect l="0" t="0" r="r" b="b"/>
              <a:pathLst>
                <a:path w="416" h="1883">
                  <a:moveTo>
                    <a:pt x="16" y="0"/>
                  </a:moveTo>
                  <a:lnTo>
                    <a:pt x="21" y="0"/>
                  </a:lnTo>
                  <a:lnTo>
                    <a:pt x="37" y="6"/>
                  </a:lnTo>
                  <a:lnTo>
                    <a:pt x="63" y="28"/>
                  </a:lnTo>
                  <a:lnTo>
                    <a:pt x="104" y="66"/>
                  </a:lnTo>
                  <a:lnTo>
                    <a:pt x="146" y="116"/>
                  </a:lnTo>
                  <a:lnTo>
                    <a:pt x="198" y="182"/>
                  </a:lnTo>
                  <a:lnTo>
                    <a:pt x="250" y="258"/>
                  </a:lnTo>
                  <a:lnTo>
                    <a:pt x="296" y="352"/>
                  </a:lnTo>
                  <a:lnTo>
                    <a:pt x="359" y="511"/>
                  </a:lnTo>
                  <a:lnTo>
                    <a:pt x="395" y="670"/>
                  </a:lnTo>
                  <a:lnTo>
                    <a:pt x="411" y="813"/>
                  </a:lnTo>
                  <a:lnTo>
                    <a:pt x="416" y="939"/>
                  </a:lnTo>
                  <a:lnTo>
                    <a:pt x="416" y="945"/>
                  </a:lnTo>
                  <a:lnTo>
                    <a:pt x="411" y="1071"/>
                  </a:lnTo>
                  <a:lnTo>
                    <a:pt x="390" y="1208"/>
                  </a:lnTo>
                  <a:lnTo>
                    <a:pt x="359" y="1362"/>
                  </a:lnTo>
                  <a:lnTo>
                    <a:pt x="302" y="1516"/>
                  </a:lnTo>
                  <a:lnTo>
                    <a:pt x="255" y="1614"/>
                  </a:lnTo>
                  <a:lnTo>
                    <a:pt x="203" y="1697"/>
                  </a:lnTo>
                  <a:lnTo>
                    <a:pt x="151" y="1763"/>
                  </a:lnTo>
                  <a:lnTo>
                    <a:pt x="68" y="1850"/>
                  </a:lnTo>
                  <a:lnTo>
                    <a:pt x="37" y="1878"/>
                  </a:lnTo>
                  <a:lnTo>
                    <a:pt x="21" y="1883"/>
                  </a:lnTo>
                  <a:lnTo>
                    <a:pt x="11" y="1883"/>
                  </a:lnTo>
                  <a:lnTo>
                    <a:pt x="0" y="1872"/>
                  </a:lnTo>
                  <a:lnTo>
                    <a:pt x="0" y="1861"/>
                  </a:lnTo>
                  <a:lnTo>
                    <a:pt x="26" y="1834"/>
                  </a:lnTo>
                  <a:lnTo>
                    <a:pt x="125" y="1708"/>
                  </a:lnTo>
                  <a:lnTo>
                    <a:pt x="198" y="1570"/>
                  </a:lnTo>
                  <a:lnTo>
                    <a:pt x="250" y="1422"/>
                  </a:lnTo>
                  <a:lnTo>
                    <a:pt x="286" y="1268"/>
                  </a:lnTo>
                  <a:lnTo>
                    <a:pt x="307" y="1109"/>
                  </a:lnTo>
                  <a:lnTo>
                    <a:pt x="312" y="945"/>
                  </a:lnTo>
                  <a:lnTo>
                    <a:pt x="302" y="758"/>
                  </a:lnTo>
                  <a:lnTo>
                    <a:pt x="281" y="582"/>
                  </a:lnTo>
                  <a:lnTo>
                    <a:pt x="239" y="429"/>
                  </a:lnTo>
                  <a:lnTo>
                    <a:pt x="187" y="291"/>
                  </a:lnTo>
                  <a:lnTo>
                    <a:pt x="120" y="171"/>
                  </a:lnTo>
                  <a:lnTo>
                    <a:pt x="37" y="66"/>
                  </a:lnTo>
                  <a:lnTo>
                    <a:pt x="21" y="55"/>
                  </a:lnTo>
                  <a:lnTo>
                    <a:pt x="16" y="44"/>
                  </a:lnTo>
                  <a:lnTo>
                    <a:pt x="5" y="39"/>
                  </a:lnTo>
                  <a:lnTo>
                    <a:pt x="5" y="33"/>
                  </a:lnTo>
                  <a:lnTo>
                    <a:pt x="0" y="28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8216" name="Group 24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395027" y="3438525"/>
            <a:ext cx="3746412" cy="358457"/>
            <a:chOff x="2194" y="2267"/>
            <a:chExt cx="20255" cy="1938"/>
          </a:xfrm>
        </p:grpSpPr>
        <p:sp>
          <p:nvSpPr>
            <p:cNvPr id="8218" name="Freeform 26"/>
            <p:cNvSpPr>
              <a:spLocks/>
            </p:cNvSpPr>
            <p:nvPr/>
          </p:nvSpPr>
          <p:spPr bwMode="auto">
            <a:xfrm>
              <a:off x="2194" y="2394"/>
              <a:ext cx="1221" cy="13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4" y="0"/>
                </a:cxn>
                <a:cxn ang="0">
                  <a:pos x="524" y="60"/>
                </a:cxn>
                <a:cxn ang="0">
                  <a:pos x="413" y="60"/>
                </a:cxn>
                <a:cxn ang="0">
                  <a:pos x="370" y="74"/>
                </a:cxn>
                <a:cxn ang="0">
                  <a:pos x="352" y="94"/>
                </a:cxn>
                <a:cxn ang="0">
                  <a:pos x="339" y="121"/>
                </a:cxn>
                <a:cxn ang="0">
                  <a:pos x="339" y="892"/>
                </a:cxn>
                <a:cxn ang="0">
                  <a:pos x="346" y="1013"/>
                </a:cxn>
                <a:cxn ang="0">
                  <a:pos x="376" y="1114"/>
                </a:cxn>
                <a:cxn ang="0">
                  <a:pos x="407" y="1187"/>
                </a:cxn>
                <a:cxn ang="0">
                  <a:pos x="456" y="1241"/>
                </a:cxn>
                <a:cxn ang="0">
                  <a:pos x="506" y="1275"/>
                </a:cxn>
                <a:cxn ang="0">
                  <a:pos x="555" y="1295"/>
                </a:cxn>
                <a:cxn ang="0">
                  <a:pos x="598" y="1308"/>
                </a:cxn>
                <a:cxn ang="0">
                  <a:pos x="635" y="1308"/>
                </a:cxn>
                <a:cxn ang="0">
                  <a:pos x="715" y="1295"/>
                </a:cxn>
                <a:cxn ang="0">
                  <a:pos x="795" y="1261"/>
                </a:cxn>
                <a:cxn ang="0">
                  <a:pos x="869" y="1194"/>
                </a:cxn>
                <a:cxn ang="0">
                  <a:pos x="925" y="1114"/>
                </a:cxn>
                <a:cxn ang="0">
                  <a:pos x="962" y="1006"/>
                </a:cxn>
                <a:cxn ang="0">
                  <a:pos x="974" y="879"/>
                </a:cxn>
                <a:cxn ang="0">
                  <a:pos x="986" y="208"/>
                </a:cxn>
                <a:cxn ang="0">
                  <a:pos x="986" y="181"/>
                </a:cxn>
                <a:cxn ang="0">
                  <a:pos x="980" y="148"/>
                </a:cxn>
                <a:cxn ang="0">
                  <a:pos x="962" y="121"/>
                </a:cxn>
                <a:cxn ang="0">
                  <a:pos x="931" y="94"/>
                </a:cxn>
                <a:cxn ang="0">
                  <a:pos x="882" y="74"/>
                </a:cxn>
                <a:cxn ang="0">
                  <a:pos x="802" y="67"/>
                </a:cxn>
                <a:cxn ang="0">
                  <a:pos x="802" y="7"/>
                </a:cxn>
                <a:cxn ang="0">
                  <a:pos x="1221" y="7"/>
                </a:cxn>
                <a:cxn ang="0">
                  <a:pos x="1221" y="67"/>
                </a:cxn>
                <a:cxn ang="0">
                  <a:pos x="1140" y="74"/>
                </a:cxn>
                <a:cxn ang="0">
                  <a:pos x="1091" y="94"/>
                </a:cxn>
                <a:cxn ang="0">
                  <a:pos x="1060" y="121"/>
                </a:cxn>
                <a:cxn ang="0">
                  <a:pos x="1042" y="148"/>
                </a:cxn>
                <a:cxn ang="0">
                  <a:pos x="1036" y="181"/>
                </a:cxn>
                <a:cxn ang="0">
                  <a:pos x="1036" y="932"/>
                </a:cxn>
                <a:cxn ang="0">
                  <a:pos x="1030" y="966"/>
                </a:cxn>
                <a:cxn ang="0">
                  <a:pos x="1005" y="1073"/>
                </a:cxn>
                <a:cxn ang="0">
                  <a:pos x="962" y="1167"/>
                </a:cxn>
                <a:cxn ang="0">
                  <a:pos x="894" y="1248"/>
                </a:cxn>
                <a:cxn ang="0">
                  <a:pos x="820" y="1315"/>
                </a:cxn>
                <a:cxn ang="0">
                  <a:pos x="734" y="1355"/>
                </a:cxn>
                <a:cxn ang="0">
                  <a:pos x="635" y="1368"/>
                </a:cxn>
                <a:cxn ang="0">
                  <a:pos x="518" y="1355"/>
                </a:cxn>
                <a:cxn ang="0">
                  <a:pos x="407" y="1301"/>
                </a:cxn>
                <a:cxn ang="0">
                  <a:pos x="315" y="1228"/>
                </a:cxn>
                <a:cxn ang="0">
                  <a:pos x="247" y="1134"/>
                </a:cxn>
                <a:cxn ang="0">
                  <a:pos x="204" y="1020"/>
                </a:cxn>
                <a:cxn ang="0">
                  <a:pos x="185" y="885"/>
                </a:cxn>
                <a:cxn ang="0">
                  <a:pos x="185" y="114"/>
                </a:cxn>
                <a:cxn ang="0">
                  <a:pos x="173" y="87"/>
                </a:cxn>
                <a:cxn ang="0">
                  <a:pos x="155" y="74"/>
                </a:cxn>
                <a:cxn ang="0">
                  <a:pos x="111" y="60"/>
                </a:cxn>
                <a:cxn ang="0">
                  <a:pos x="0" y="60"/>
                </a:cxn>
                <a:cxn ang="0">
                  <a:pos x="0" y="0"/>
                </a:cxn>
              </a:cxnLst>
              <a:rect l="0" t="0" r="r" b="b"/>
              <a:pathLst>
                <a:path w="1221" h="1368">
                  <a:moveTo>
                    <a:pt x="0" y="0"/>
                  </a:moveTo>
                  <a:lnTo>
                    <a:pt x="524" y="0"/>
                  </a:lnTo>
                  <a:lnTo>
                    <a:pt x="524" y="60"/>
                  </a:lnTo>
                  <a:lnTo>
                    <a:pt x="413" y="60"/>
                  </a:lnTo>
                  <a:lnTo>
                    <a:pt x="370" y="74"/>
                  </a:lnTo>
                  <a:lnTo>
                    <a:pt x="352" y="94"/>
                  </a:lnTo>
                  <a:lnTo>
                    <a:pt x="339" y="121"/>
                  </a:lnTo>
                  <a:lnTo>
                    <a:pt x="339" y="892"/>
                  </a:lnTo>
                  <a:lnTo>
                    <a:pt x="346" y="1013"/>
                  </a:lnTo>
                  <a:lnTo>
                    <a:pt x="376" y="1114"/>
                  </a:lnTo>
                  <a:lnTo>
                    <a:pt x="407" y="1187"/>
                  </a:lnTo>
                  <a:lnTo>
                    <a:pt x="456" y="1241"/>
                  </a:lnTo>
                  <a:lnTo>
                    <a:pt x="506" y="1275"/>
                  </a:lnTo>
                  <a:lnTo>
                    <a:pt x="555" y="1295"/>
                  </a:lnTo>
                  <a:lnTo>
                    <a:pt x="598" y="1308"/>
                  </a:lnTo>
                  <a:lnTo>
                    <a:pt x="635" y="1308"/>
                  </a:lnTo>
                  <a:lnTo>
                    <a:pt x="715" y="1295"/>
                  </a:lnTo>
                  <a:lnTo>
                    <a:pt x="795" y="1261"/>
                  </a:lnTo>
                  <a:lnTo>
                    <a:pt x="869" y="1194"/>
                  </a:lnTo>
                  <a:lnTo>
                    <a:pt x="925" y="1114"/>
                  </a:lnTo>
                  <a:lnTo>
                    <a:pt x="962" y="1006"/>
                  </a:lnTo>
                  <a:lnTo>
                    <a:pt x="974" y="879"/>
                  </a:lnTo>
                  <a:lnTo>
                    <a:pt x="986" y="208"/>
                  </a:lnTo>
                  <a:lnTo>
                    <a:pt x="986" y="181"/>
                  </a:lnTo>
                  <a:lnTo>
                    <a:pt x="980" y="148"/>
                  </a:lnTo>
                  <a:lnTo>
                    <a:pt x="962" y="121"/>
                  </a:lnTo>
                  <a:lnTo>
                    <a:pt x="931" y="94"/>
                  </a:lnTo>
                  <a:lnTo>
                    <a:pt x="882" y="74"/>
                  </a:lnTo>
                  <a:lnTo>
                    <a:pt x="802" y="67"/>
                  </a:lnTo>
                  <a:lnTo>
                    <a:pt x="802" y="7"/>
                  </a:lnTo>
                  <a:lnTo>
                    <a:pt x="1221" y="7"/>
                  </a:lnTo>
                  <a:lnTo>
                    <a:pt x="1221" y="67"/>
                  </a:lnTo>
                  <a:lnTo>
                    <a:pt x="1140" y="74"/>
                  </a:lnTo>
                  <a:lnTo>
                    <a:pt x="1091" y="94"/>
                  </a:lnTo>
                  <a:lnTo>
                    <a:pt x="1060" y="121"/>
                  </a:lnTo>
                  <a:lnTo>
                    <a:pt x="1042" y="148"/>
                  </a:lnTo>
                  <a:lnTo>
                    <a:pt x="1036" y="181"/>
                  </a:lnTo>
                  <a:lnTo>
                    <a:pt x="1036" y="932"/>
                  </a:lnTo>
                  <a:lnTo>
                    <a:pt x="1030" y="966"/>
                  </a:lnTo>
                  <a:lnTo>
                    <a:pt x="1005" y="1073"/>
                  </a:lnTo>
                  <a:lnTo>
                    <a:pt x="962" y="1167"/>
                  </a:lnTo>
                  <a:lnTo>
                    <a:pt x="894" y="1248"/>
                  </a:lnTo>
                  <a:lnTo>
                    <a:pt x="820" y="1315"/>
                  </a:lnTo>
                  <a:lnTo>
                    <a:pt x="734" y="1355"/>
                  </a:lnTo>
                  <a:lnTo>
                    <a:pt x="635" y="1368"/>
                  </a:lnTo>
                  <a:lnTo>
                    <a:pt x="518" y="1355"/>
                  </a:lnTo>
                  <a:lnTo>
                    <a:pt x="407" y="1301"/>
                  </a:lnTo>
                  <a:lnTo>
                    <a:pt x="315" y="1228"/>
                  </a:lnTo>
                  <a:lnTo>
                    <a:pt x="247" y="1134"/>
                  </a:lnTo>
                  <a:lnTo>
                    <a:pt x="204" y="1020"/>
                  </a:lnTo>
                  <a:lnTo>
                    <a:pt x="185" y="885"/>
                  </a:lnTo>
                  <a:lnTo>
                    <a:pt x="185" y="114"/>
                  </a:lnTo>
                  <a:lnTo>
                    <a:pt x="173" y="87"/>
                  </a:lnTo>
                  <a:lnTo>
                    <a:pt x="155" y="74"/>
                  </a:lnTo>
                  <a:lnTo>
                    <a:pt x="111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19" name="Freeform 27"/>
            <p:cNvSpPr>
              <a:spLocks noEditPoints="1"/>
            </p:cNvSpPr>
            <p:nvPr/>
          </p:nvSpPr>
          <p:spPr bwMode="auto">
            <a:xfrm>
              <a:off x="3427" y="2864"/>
              <a:ext cx="881" cy="1227"/>
            </a:xfrm>
            <a:custGeom>
              <a:avLst/>
              <a:gdLst/>
              <a:ahLst/>
              <a:cxnLst>
                <a:cxn ang="0">
                  <a:pos x="425" y="53"/>
                </a:cxn>
                <a:cxn ang="0">
                  <a:pos x="308" y="134"/>
                </a:cxn>
                <a:cxn ang="0">
                  <a:pos x="265" y="670"/>
                </a:cxn>
                <a:cxn ang="0">
                  <a:pos x="277" y="690"/>
                </a:cxn>
                <a:cxn ang="0">
                  <a:pos x="345" y="778"/>
                </a:cxn>
                <a:cxn ang="0">
                  <a:pos x="474" y="831"/>
                </a:cxn>
                <a:cxn ang="0">
                  <a:pos x="622" y="758"/>
                </a:cxn>
                <a:cxn ang="0">
                  <a:pos x="721" y="570"/>
                </a:cxn>
                <a:cxn ang="0">
                  <a:pos x="721" y="308"/>
                </a:cxn>
                <a:cxn ang="0">
                  <a:pos x="635" y="120"/>
                </a:cxn>
                <a:cxn ang="0">
                  <a:pos x="493" y="47"/>
                </a:cxn>
                <a:cxn ang="0">
                  <a:pos x="259" y="127"/>
                </a:cxn>
                <a:cxn ang="0">
                  <a:pos x="289" y="100"/>
                </a:cxn>
                <a:cxn ang="0">
                  <a:pos x="376" y="33"/>
                </a:cxn>
                <a:cxn ang="0">
                  <a:pos x="511" y="0"/>
                </a:cxn>
                <a:cxn ang="0">
                  <a:pos x="696" y="60"/>
                </a:cxn>
                <a:cxn ang="0">
                  <a:pos x="832" y="214"/>
                </a:cxn>
                <a:cxn ang="0">
                  <a:pos x="881" y="436"/>
                </a:cxn>
                <a:cxn ang="0">
                  <a:pos x="826" y="657"/>
                </a:cxn>
                <a:cxn ang="0">
                  <a:pos x="684" y="811"/>
                </a:cxn>
                <a:cxn ang="0">
                  <a:pos x="487" y="872"/>
                </a:cxn>
                <a:cxn ang="0">
                  <a:pos x="351" y="831"/>
                </a:cxn>
                <a:cxn ang="0">
                  <a:pos x="277" y="764"/>
                </a:cxn>
                <a:cxn ang="0">
                  <a:pos x="265" y="1080"/>
                </a:cxn>
                <a:cxn ang="0">
                  <a:pos x="289" y="1153"/>
                </a:cxn>
                <a:cxn ang="0">
                  <a:pos x="400" y="1167"/>
                </a:cxn>
                <a:cxn ang="0">
                  <a:pos x="0" y="1227"/>
                </a:cxn>
                <a:cxn ang="0">
                  <a:pos x="68" y="1167"/>
                </a:cxn>
                <a:cxn ang="0">
                  <a:pos x="129" y="1133"/>
                </a:cxn>
                <a:cxn ang="0">
                  <a:pos x="135" y="174"/>
                </a:cxn>
                <a:cxn ang="0">
                  <a:pos x="111" y="93"/>
                </a:cxn>
                <a:cxn ang="0">
                  <a:pos x="0" y="80"/>
                </a:cxn>
                <a:cxn ang="0">
                  <a:pos x="259" y="0"/>
                </a:cxn>
              </a:cxnLst>
              <a:rect l="0" t="0" r="r" b="b"/>
              <a:pathLst>
                <a:path w="881" h="1227">
                  <a:moveTo>
                    <a:pt x="493" y="47"/>
                  </a:moveTo>
                  <a:lnTo>
                    <a:pt x="425" y="53"/>
                  </a:lnTo>
                  <a:lnTo>
                    <a:pt x="363" y="87"/>
                  </a:lnTo>
                  <a:lnTo>
                    <a:pt x="308" y="134"/>
                  </a:lnTo>
                  <a:lnTo>
                    <a:pt x="265" y="201"/>
                  </a:lnTo>
                  <a:lnTo>
                    <a:pt x="265" y="670"/>
                  </a:lnTo>
                  <a:lnTo>
                    <a:pt x="271" y="684"/>
                  </a:lnTo>
                  <a:lnTo>
                    <a:pt x="277" y="690"/>
                  </a:lnTo>
                  <a:lnTo>
                    <a:pt x="289" y="711"/>
                  </a:lnTo>
                  <a:lnTo>
                    <a:pt x="345" y="778"/>
                  </a:lnTo>
                  <a:lnTo>
                    <a:pt x="407" y="818"/>
                  </a:lnTo>
                  <a:lnTo>
                    <a:pt x="474" y="831"/>
                  </a:lnTo>
                  <a:lnTo>
                    <a:pt x="554" y="811"/>
                  </a:lnTo>
                  <a:lnTo>
                    <a:pt x="622" y="758"/>
                  </a:lnTo>
                  <a:lnTo>
                    <a:pt x="684" y="677"/>
                  </a:lnTo>
                  <a:lnTo>
                    <a:pt x="721" y="570"/>
                  </a:lnTo>
                  <a:lnTo>
                    <a:pt x="733" y="436"/>
                  </a:lnTo>
                  <a:lnTo>
                    <a:pt x="721" y="308"/>
                  </a:lnTo>
                  <a:lnTo>
                    <a:pt x="684" y="201"/>
                  </a:lnTo>
                  <a:lnTo>
                    <a:pt x="635" y="120"/>
                  </a:lnTo>
                  <a:lnTo>
                    <a:pt x="567" y="67"/>
                  </a:lnTo>
                  <a:lnTo>
                    <a:pt x="493" y="47"/>
                  </a:lnTo>
                  <a:close/>
                  <a:moveTo>
                    <a:pt x="259" y="0"/>
                  </a:moveTo>
                  <a:lnTo>
                    <a:pt x="259" y="127"/>
                  </a:lnTo>
                  <a:lnTo>
                    <a:pt x="265" y="127"/>
                  </a:lnTo>
                  <a:lnTo>
                    <a:pt x="289" y="100"/>
                  </a:lnTo>
                  <a:lnTo>
                    <a:pt x="326" y="67"/>
                  </a:lnTo>
                  <a:lnTo>
                    <a:pt x="376" y="33"/>
                  </a:lnTo>
                  <a:lnTo>
                    <a:pt x="437" y="6"/>
                  </a:lnTo>
                  <a:lnTo>
                    <a:pt x="511" y="0"/>
                  </a:lnTo>
                  <a:lnTo>
                    <a:pt x="610" y="13"/>
                  </a:lnTo>
                  <a:lnTo>
                    <a:pt x="696" y="60"/>
                  </a:lnTo>
                  <a:lnTo>
                    <a:pt x="770" y="127"/>
                  </a:lnTo>
                  <a:lnTo>
                    <a:pt x="832" y="214"/>
                  </a:lnTo>
                  <a:lnTo>
                    <a:pt x="869" y="315"/>
                  </a:lnTo>
                  <a:lnTo>
                    <a:pt x="881" y="436"/>
                  </a:lnTo>
                  <a:lnTo>
                    <a:pt x="869" y="556"/>
                  </a:lnTo>
                  <a:lnTo>
                    <a:pt x="826" y="657"/>
                  </a:lnTo>
                  <a:lnTo>
                    <a:pt x="764" y="744"/>
                  </a:lnTo>
                  <a:lnTo>
                    <a:pt x="684" y="811"/>
                  </a:lnTo>
                  <a:lnTo>
                    <a:pt x="591" y="858"/>
                  </a:lnTo>
                  <a:lnTo>
                    <a:pt x="487" y="872"/>
                  </a:lnTo>
                  <a:lnTo>
                    <a:pt x="413" y="858"/>
                  </a:lnTo>
                  <a:lnTo>
                    <a:pt x="351" y="831"/>
                  </a:lnTo>
                  <a:lnTo>
                    <a:pt x="308" y="798"/>
                  </a:lnTo>
                  <a:lnTo>
                    <a:pt x="277" y="764"/>
                  </a:lnTo>
                  <a:lnTo>
                    <a:pt x="265" y="737"/>
                  </a:lnTo>
                  <a:lnTo>
                    <a:pt x="265" y="1080"/>
                  </a:lnTo>
                  <a:lnTo>
                    <a:pt x="271" y="1133"/>
                  </a:lnTo>
                  <a:lnTo>
                    <a:pt x="289" y="1153"/>
                  </a:lnTo>
                  <a:lnTo>
                    <a:pt x="333" y="1167"/>
                  </a:lnTo>
                  <a:lnTo>
                    <a:pt x="400" y="1167"/>
                  </a:lnTo>
                  <a:lnTo>
                    <a:pt x="400" y="1227"/>
                  </a:lnTo>
                  <a:lnTo>
                    <a:pt x="0" y="1227"/>
                  </a:lnTo>
                  <a:lnTo>
                    <a:pt x="0" y="1167"/>
                  </a:lnTo>
                  <a:lnTo>
                    <a:pt x="68" y="1167"/>
                  </a:lnTo>
                  <a:lnTo>
                    <a:pt x="111" y="1153"/>
                  </a:lnTo>
                  <a:lnTo>
                    <a:pt x="129" y="1133"/>
                  </a:lnTo>
                  <a:lnTo>
                    <a:pt x="135" y="1080"/>
                  </a:lnTo>
                  <a:lnTo>
                    <a:pt x="135" y="174"/>
                  </a:lnTo>
                  <a:lnTo>
                    <a:pt x="129" y="127"/>
                  </a:lnTo>
                  <a:lnTo>
                    <a:pt x="111" y="93"/>
                  </a:lnTo>
                  <a:lnTo>
                    <a:pt x="74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20" name="Freeform 28"/>
            <p:cNvSpPr>
              <a:spLocks noEditPoints="1"/>
            </p:cNvSpPr>
            <p:nvPr/>
          </p:nvSpPr>
          <p:spPr bwMode="auto">
            <a:xfrm>
              <a:off x="4499" y="2864"/>
              <a:ext cx="875" cy="1227"/>
            </a:xfrm>
            <a:custGeom>
              <a:avLst/>
              <a:gdLst/>
              <a:ahLst/>
              <a:cxnLst>
                <a:cxn ang="0">
                  <a:pos x="425" y="53"/>
                </a:cxn>
                <a:cxn ang="0">
                  <a:pos x="308" y="134"/>
                </a:cxn>
                <a:cxn ang="0">
                  <a:pos x="265" y="630"/>
                </a:cxn>
                <a:cxn ang="0">
                  <a:pos x="271" y="670"/>
                </a:cxn>
                <a:cxn ang="0">
                  <a:pos x="283" y="690"/>
                </a:cxn>
                <a:cxn ang="0">
                  <a:pos x="345" y="778"/>
                </a:cxn>
                <a:cxn ang="0">
                  <a:pos x="481" y="831"/>
                </a:cxn>
                <a:cxn ang="0">
                  <a:pos x="629" y="758"/>
                </a:cxn>
                <a:cxn ang="0">
                  <a:pos x="721" y="570"/>
                </a:cxn>
                <a:cxn ang="0">
                  <a:pos x="721" y="308"/>
                </a:cxn>
                <a:cxn ang="0">
                  <a:pos x="635" y="120"/>
                </a:cxn>
                <a:cxn ang="0">
                  <a:pos x="493" y="47"/>
                </a:cxn>
                <a:cxn ang="0">
                  <a:pos x="259" y="127"/>
                </a:cxn>
                <a:cxn ang="0">
                  <a:pos x="320" y="67"/>
                </a:cxn>
                <a:cxn ang="0">
                  <a:pos x="431" y="6"/>
                </a:cxn>
                <a:cxn ang="0">
                  <a:pos x="604" y="13"/>
                </a:cxn>
                <a:cxn ang="0">
                  <a:pos x="764" y="127"/>
                </a:cxn>
                <a:cxn ang="0">
                  <a:pos x="863" y="315"/>
                </a:cxn>
                <a:cxn ang="0">
                  <a:pos x="863" y="556"/>
                </a:cxn>
                <a:cxn ang="0">
                  <a:pos x="758" y="744"/>
                </a:cxn>
                <a:cxn ang="0">
                  <a:pos x="585" y="858"/>
                </a:cxn>
                <a:cxn ang="0">
                  <a:pos x="407" y="858"/>
                </a:cxn>
                <a:cxn ang="0">
                  <a:pos x="302" y="798"/>
                </a:cxn>
                <a:cxn ang="0">
                  <a:pos x="259" y="737"/>
                </a:cxn>
                <a:cxn ang="0">
                  <a:pos x="265" y="1133"/>
                </a:cxn>
                <a:cxn ang="0">
                  <a:pos x="327" y="1167"/>
                </a:cxn>
                <a:cxn ang="0">
                  <a:pos x="401" y="1227"/>
                </a:cxn>
                <a:cxn ang="0">
                  <a:pos x="0" y="1167"/>
                </a:cxn>
                <a:cxn ang="0">
                  <a:pos x="117" y="1153"/>
                </a:cxn>
                <a:cxn ang="0">
                  <a:pos x="142" y="1080"/>
                </a:cxn>
                <a:cxn ang="0">
                  <a:pos x="136" y="127"/>
                </a:cxn>
                <a:cxn ang="0">
                  <a:pos x="74" y="80"/>
                </a:cxn>
                <a:cxn ang="0">
                  <a:pos x="0" y="20"/>
                </a:cxn>
              </a:cxnLst>
              <a:rect l="0" t="0" r="r" b="b"/>
              <a:pathLst>
                <a:path w="875" h="1227">
                  <a:moveTo>
                    <a:pt x="493" y="47"/>
                  </a:moveTo>
                  <a:lnTo>
                    <a:pt x="425" y="53"/>
                  </a:lnTo>
                  <a:lnTo>
                    <a:pt x="364" y="87"/>
                  </a:lnTo>
                  <a:lnTo>
                    <a:pt x="308" y="134"/>
                  </a:lnTo>
                  <a:lnTo>
                    <a:pt x="265" y="201"/>
                  </a:lnTo>
                  <a:lnTo>
                    <a:pt x="265" y="630"/>
                  </a:lnTo>
                  <a:lnTo>
                    <a:pt x="271" y="630"/>
                  </a:lnTo>
                  <a:lnTo>
                    <a:pt x="271" y="670"/>
                  </a:lnTo>
                  <a:lnTo>
                    <a:pt x="277" y="684"/>
                  </a:lnTo>
                  <a:lnTo>
                    <a:pt x="283" y="690"/>
                  </a:lnTo>
                  <a:lnTo>
                    <a:pt x="296" y="711"/>
                  </a:lnTo>
                  <a:lnTo>
                    <a:pt x="345" y="778"/>
                  </a:lnTo>
                  <a:lnTo>
                    <a:pt x="407" y="818"/>
                  </a:lnTo>
                  <a:lnTo>
                    <a:pt x="481" y="831"/>
                  </a:lnTo>
                  <a:lnTo>
                    <a:pt x="555" y="811"/>
                  </a:lnTo>
                  <a:lnTo>
                    <a:pt x="629" y="758"/>
                  </a:lnTo>
                  <a:lnTo>
                    <a:pt x="684" y="677"/>
                  </a:lnTo>
                  <a:lnTo>
                    <a:pt x="721" y="570"/>
                  </a:lnTo>
                  <a:lnTo>
                    <a:pt x="733" y="436"/>
                  </a:lnTo>
                  <a:lnTo>
                    <a:pt x="721" y="308"/>
                  </a:lnTo>
                  <a:lnTo>
                    <a:pt x="684" y="201"/>
                  </a:lnTo>
                  <a:lnTo>
                    <a:pt x="635" y="120"/>
                  </a:lnTo>
                  <a:lnTo>
                    <a:pt x="567" y="67"/>
                  </a:lnTo>
                  <a:lnTo>
                    <a:pt x="493" y="47"/>
                  </a:lnTo>
                  <a:close/>
                  <a:moveTo>
                    <a:pt x="259" y="0"/>
                  </a:moveTo>
                  <a:lnTo>
                    <a:pt x="259" y="127"/>
                  </a:lnTo>
                  <a:lnTo>
                    <a:pt x="283" y="100"/>
                  </a:lnTo>
                  <a:lnTo>
                    <a:pt x="320" y="67"/>
                  </a:lnTo>
                  <a:lnTo>
                    <a:pt x="370" y="33"/>
                  </a:lnTo>
                  <a:lnTo>
                    <a:pt x="431" y="6"/>
                  </a:lnTo>
                  <a:lnTo>
                    <a:pt x="505" y="0"/>
                  </a:lnTo>
                  <a:lnTo>
                    <a:pt x="604" y="13"/>
                  </a:lnTo>
                  <a:lnTo>
                    <a:pt x="690" y="60"/>
                  </a:lnTo>
                  <a:lnTo>
                    <a:pt x="764" y="127"/>
                  </a:lnTo>
                  <a:lnTo>
                    <a:pt x="826" y="214"/>
                  </a:lnTo>
                  <a:lnTo>
                    <a:pt x="863" y="315"/>
                  </a:lnTo>
                  <a:lnTo>
                    <a:pt x="875" y="436"/>
                  </a:lnTo>
                  <a:lnTo>
                    <a:pt x="863" y="556"/>
                  </a:lnTo>
                  <a:lnTo>
                    <a:pt x="820" y="657"/>
                  </a:lnTo>
                  <a:lnTo>
                    <a:pt x="758" y="744"/>
                  </a:lnTo>
                  <a:lnTo>
                    <a:pt x="678" y="811"/>
                  </a:lnTo>
                  <a:lnTo>
                    <a:pt x="585" y="858"/>
                  </a:lnTo>
                  <a:lnTo>
                    <a:pt x="481" y="872"/>
                  </a:lnTo>
                  <a:lnTo>
                    <a:pt x="407" y="858"/>
                  </a:lnTo>
                  <a:lnTo>
                    <a:pt x="345" y="831"/>
                  </a:lnTo>
                  <a:lnTo>
                    <a:pt x="302" y="798"/>
                  </a:lnTo>
                  <a:lnTo>
                    <a:pt x="271" y="764"/>
                  </a:lnTo>
                  <a:lnTo>
                    <a:pt x="259" y="737"/>
                  </a:lnTo>
                  <a:lnTo>
                    <a:pt x="259" y="1080"/>
                  </a:lnTo>
                  <a:lnTo>
                    <a:pt x="265" y="1133"/>
                  </a:lnTo>
                  <a:lnTo>
                    <a:pt x="283" y="1153"/>
                  </a:lnTo>
                  <a:lnTo>
                    <a:pt x="327" y="1167"/>
                  </a:lnTo>
                  <a:lnTo>
                    <a:pt x="401" y="1167"/>
                  </a:lnTo>
                  <a:lnTo>
                    <a:pt x="401" y="1227"/>
                  </a:lnTo>
                  <a:lnTo>
                    <a:pt x="0" y="1227"/>
                  </a:lnTo>
                  <a:lnTo>
                    <a:pt x="0" y="1167"/>
                  </a:lnTo>
                  <a:lnTo>
                    <a:pt x="74" y="1167"/>
                  </a:lnTo>
                  <a:lnTo>
                    <a:pt x="117" y="1153"/>
                  </a:lnTo>
                  <a:lnTo>
                    <a:pt x="136" y="1133"/>
                  </a:lnTo>
                  <a:lnTo>
                    <a:pt x="142" y="1080"/>
                  </a:lnTo>
                  <a:lnTo>
                    <a:pt x="142" y="174"/>
                  </a:lnTo>
                  <a:lnTo>
                    <a:pt x="136" y="127"/>
                  </a:lnTo>
                  <a:lnTo>
                    <a:pt x="117" y="93"/>
                  </a:lnTo>
                  <a:lnTo>
                    <a:pt x="74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21" name="Freeform 29"/>
            <p:cNvSpPr>
              <a:spLocks noEditPoints="1"/>
            </p:cNvSpPr>
            <p:nvPr/>
          </p:nvSpPr>
          <p:spPr bwMode="auto">
            <a:xfrm>
              <a:off x="5571" y="2843"/>
              <a:ext cx="690" cy="893"/>
            </a:xfrm>
            <a:custGeom>
              <a:avLst/>
              <a:gdLst/>
              <a:ahLst/>
              <a:cxnLst>
                <a:cxn ang="0">
                  <a:pos x="339" y="54"/>
                </a:cxn>
                <a:cxn ang="0">
                  <a:pos x="259" y="88"/>
                </a:cxn>
                <a:cxn ang="0">
                  <a:pos x="185" y="188"/>
                </a:cxn>
                <a:cxn ang="0">
                  <a:pos x="148" y="383"/>
                </a:cxn>
                <a:cxn ang="0">
                  <a:pos x="573" y="349"/>
                </a:cxn>
                <a:cxn ang="0">
                  <a:pos x="555" y="242"/>
                </a:cxn>
                <a:cxn ang="0">
                  <a:pos x="518" y="135"/>
                </a:cxn>
                <a:cxn ang="0">
                  <a:pos x="432" y="61"/>
                </a:cxn>
                <a:cxn ang="0">
                  <a:pos x="370" y="0"/>
                </a:cxn>
                <a:cxn ang="0">
                  <a:pos x="530" y="41"/>
                </a:cxn>
                <a:cxn ang="0">
                  <a:pos x="635" y="155"/>
                </a:cxn>
                <a:cxn ang="0">
                  <a:pos x="684" y="302"/>
                </a:cxn>
                <a:cxn ang="0">
                  <a:pos x="690" y="403"/>
                </a:cxn>
                <a:cxn ang="0">
                  <a:pos x="142" y="430"/>
                </a:cxn>
                <a:cxn ang="0">
                  <a:pos x="148" y="564"/>
                </a:cxn>
                <a:cxn ang="0">
                  <a:pos x="197" y="718"/>
                </a:cxn>
                <a:cxn ang="0">
                  <a:pos x="321" y="826"/>
                </a:cxn>
                <a:cxn ang="0">
                  <a:pos x="419" y="846"/>
                </a:cxn>
                <a:cxn ang="0">
                  <a:pos x="505" y="819"/>
                </a:cxn>
                <a:cxn ang="0">
                  <a:pos x="604" y="732"/>
                </a:cxn>
                <a:cxn ang="0">
                  <a:pos x="647" y="638"/>
                </a:cxn>
                <a:cxn ang="0">
                  <a:pos x="653" y="618"/>
                </a:cxn>
                <a:cxn ang="0">
                  <a:pos x="690" y="624"/>
                </a:cxn>
                <a:cxn ang="0">
                  <a:pos x="684" y="665"/>
                </a:cxn>
                <a:cxn ang="0">
                  <a:pos x="641" y="752"/>
                </a:cxn>
                <a:cxn ang="0">
                  <a:pos x="549" y="852"/>
                </a:cxn>
                <a:cxn ang="0">
                  <a:pos x="395" y="893"/>
                </a:cxn>
                <a:cxn ang="0">
                  <a:pos x="197" y="832"/>
                </a:cxn>
                <a:cxn ang="0">
                  <a:pos x="56" y="678"/>
                </a:cxn>
                <a:cxn ang="0">
                  <a:pos x="0" y="443"/>
                </a:cxn>
                <a:cxn ang="0">
                  <a:pos x="49" y="222"/>
                </a:cxn>
                <a:cxn ang="0">
                  <a:pos x="185" y="61"/>
                </a:cxn>
                <a:cxn ang="0">
                  <a:pos x="370" y="0"/>
                </a:cxn>
              </a:cxnLst>
              <a:rect l="0" t="0" r="r" b="b"/>
              <a:pathLst>
                <a:path w="690" h="893">
                  <a:moveTo>
                    <a:pt x="370" y="47"/>
                  </a:moveTo>
                  <a:lnTo>
                    <a:pt x="339" y="54"/>
                  </a:lnTo>
                  <a:lnTo>
                    <a:pt x="302" y="61"/>
                  </a:lnTo>
                  <a:lnTo>
                    <a:pt x="259" y="88"/>
                  </a:lnTo>
                  <a:lnTo>
                    <a:pt x="222" y="128"/>
                  </a:lnTo>
                  <a:lnTo>
                    <a:pt x="185" y="188"/>
                  </a:lnTo>
                  <a:lnTo>
                    <a:pt x="160" y="275"/>
                  </a:lnTo>
                  <a:lnTo>
                    <a:pt x="148" y="383"/>
                  </a:lnTo>
                  <a:lnTo>
                    <a:pt x="573" y="383"/>
                  </a:lnTo>
                  <a:lnTo>
                    <a:pt x="573" y="349"/>
                  </a:lnTo>
                  <a:lnTo>
                    <a:pt x="567" y="302"/>
                  </a:lnTo>
                  <a:lnTo>
                    <a:pt x="555" y="242"/>
                  </a:lnTo>
                  <a:lnTo>
                    <a:pt x="542" y="188"/>
                  </a:lnTo>
                  <a:lnTo>
                    <a:pt x="518" y="135"/>
                  </a:lnTo>
                  <a:lnTo>
                    <a:pt x="481" y="88"/>
                  </a:lnTo>
                  <a:lnTo>
                    <a:pt x="432" y="61"/>
                  </a:lnTo>
                  <a:lnTo>
                    <a:pt x="370" y="47"/>
                  </a:lnTo>
                  <a:close/>
                  <a:moveTo>
                    <a:pt x="370" y="0"/>
                  </a:moveTo>
                  <a:lnTo>
                    <a:pt x="462" y="14"/>
                  </a:lnTo>
                  <a:lnTo>
                    <a:pt x="530" y="41"/>
                  </a:lnTo>
                  <a:lnTo>
                    <a:pt x="592" y="94"/>
                  </a:lnTo>
                  <a:lnTo>
                    <a:pt x="635" y="155"/>
                  </a:lnTo>
                  <a:lnTo>
                    <a:pt x="666" y="222"/>
                  </a:lnTo>
                  <a:lnTo>
                    <a:pt x="684" y="302"/>
                  </a:lnTo>
                  <a:lnTo>
                    <a:pt x="690" y="383"/>
                  </a:lnTo>
                  <a:lnTo>
                    <a:pt x="690" y="403"/>
                  </a:lnTo>
                  <a:lnTo>
                    <a:pt x="678" y="430"/>
                  </a:lnTo>
                  <a:lnTo>
                    <a:pt x="142" y="430"/>
                  </a:lnTo>
                  <a:lnTo>
                    <a:pt x="142" y="490"/>
                  </a:lnTo>
                  <a:lnTo>
                    <a:pt x="148" y="564"/>
                  </a:lnTo>
                  <a:lnTo>
                    <a:pt x="167" y="644"/>
                  </a:lnTo>
                  <a:lnTo>
                    <a:pt x="197" y="718"/>
                  </a:lnTo>
                  <a:lnTo>
                    <a:pt x="253" y="779"/>
                  </a:lnTo>
                  <a:lnTo>
                    <a:pt x="321" y="826"/>
                  </a:lnTo>
                  <a:lnTo>
                    <a:pt x="401" y="846"/>
                  </a:lnTo>
                  <a:lnTo>
                    <a:pt x="419" y="846"/>
                  </a:lnTo>
                  <a:lnTo>
                    <a:pt x="456" y="839"/>
                  </a:lnTo>
                  <a:lnTo>
                    <a:pt x="505" y="819"/>
                  </a:lnTo>
                  <a:lnTo>
                    <a:pt x="555" y="785"/>
                  </a:lnTo>
                  <a:lnTo>
                    <a:pt x="604" y="732"/>
                  </a:lnTo>
                  <a:lnTo>
                    <a:pt x="641" y="644"/>
                  </a:lnTo>
                  <a:lnTo>
                    <a:pt x="647" y="638"/>
                  </a:lnTo>
                  <a:lnTo>
                    <a:pt x="647" y="624"/>
                  </a:lnTo>
                  <a:lnTo>
                    <a:pt x="653" y="618"/>
                  </a:lnTo>
                  <a:lnTo>
                    <a:pt x="684" y="618"/>
                  </a:lnTo>
                  <a:lnTo>
                    <a:pt x="690" y="624"/>
                  </a:lnTo>
                  <a:lnTo>
                    <a:pt x="690" y="638"/>
                  </a:lnTo>
                  <a:lnTo>
                    <a:pt x="684" y="665"/>
                  </a:lnTo>
                  <a:lnTo>
                    <a:pt x="672" y="705"/>
                  </a:lnTo>
                  <a:lnTo>
                    <a:pt x="641" y="752"/>
                  </a:lnTo>
                  <a:lnTo>
                    <a:pt x="604" y="805"/>
                  </a:lnTo>
                  <a:lnTo>
                    <a:pt x="549" y="852"/>
                  </a:lnTo>
                  <a:lnTo>
                    <a:pt x="481" y="879"/>
                  </a:lnTo>
                  <a:lnTo>
                    <a:pt x="395" y="893"/>
                  </a:lnTo>
                  <a:lnTo>
                    <a:pt x="290" y="879"/>
                  </a:lnTo>
                  <a:lnTo>
                    <a:pt x="197" y="832"/>
                  </a:lnTo>
                  <a:lnTo>
                    <a:pt x="117" y="765"/>
                  </a:lnTo>
                  <a:lnTo>
                    <a:pt x="56" y="678"/>
                  </a:lnTo>
                  <a:lnTo>
                    <a:pt x="13" y="571"/>
                  </a:lnTo>
                  <a:lnTo>
                    <a:pt x="0" y="443"/>
                  </a:lnTo>
                  <a:lnTo>
                    <a:pt x="13" y="329"/>
                  </a:lnTo>
                  <a:lnTo>
                    <a:pt x="49" y="222"/>
                  </a:lnTo>
                  <a:lnTo>
                    <a:pt x="111" y="128"/>
                  </a:lnTo>
                  <a:lnTo>
                    <a:pt x="185" y="61"/>
                  </a:lnTo>
                  <a:lnTo>
                    <a:pt x="271" y="1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22" name="Freeform 30"/>
            <p:cNvSpPr>
              <a:spLocks/>
            </p:cNvSpPr>
            <p:nvPr/>
          </p:nvSpPr>
          <p:spPr bwMode="auto">
            <a:xfrm>
              <a:off x="6286" y="2850"/>
              <a:ext cx="592" cy="865"/>
            </a:xfrm>
            <a:custGeom>
              <a:avLst/>
              <a:gdLst/>
              <a:ahLst/>
              <a:cxnLst>
                <a:cxn ang="0">
                  <a:pos x="462" y="0"/>
                </a:cxn>
                <a:cxn ang="0">
                  <a:pos x="511" y="14"/>
                </a:cxn>
                <a:cxn ang="0">
                  <a:pos x="555" y="40"/>
                </a:cxn>
                <a:cxn ang="0">
                  <a:pos x="579" y="74"/>
                </a:cxn>
                <a:cxn ang="0">
                  <a:pos x="592" y="121"/>
                </a:cxn>
                <a:cxn ang="0">
                  <a:pos x="592" y="148"/>
                </a:cxn>
                <a:cxn ang="0">
                  <a:pos x="579" y="168"/>
                </a:cxn>
                <a:cxn ang="0">
                  <a:pos x="573" y="181"/>
                </a:cxn>
                <a:cxn ang="0">
                  <a:pos x="561" y="195"/>
                </a:cxn>
                <a:cxn ang="0">
                  <a:pos x="548" y="201"/>
                </a:cxn>
                <a:cxn ang="0">
                  <a:pos x="530" y="208"/>
                </a:cxn>
                <a:cxn ang="0">
                  <a:pos x="499" y="208"/>
                </a:cxn>
                <a:cxn ang="0">
                  <a:pos x="481" y="201"/>
                </a:cxn>
                <a:cxn ang="0">
                  <a:pos x="456" y="175"/>
                </a:cxn>
                <a:cxn ang="0">
                  <a:pos x="444" y="154"/>
                </a:cxn>
                <a:cxn ang="0">
                  <a:pos x="444" y="107"/>
                </a:cxn>
                <a:cxn ang="0">
                  <a:pos x="456" y="87"/>
                </a:cxn>
                <a:cxn ang="0">
                  <a:pos x="462" y="74"/>
                </a:cxn>
                <a:cxn ang="0">
                  <a:pos x="481" y="54"/>
                </a:cxn>
                <a:cxn ang="0">
                  <a:pos x="468" y="54"/>
                </a:cxn>
                <a:cxn ang="0">
                  <a:pos x="407" y="67"/>
                </a:cxn>
                <a:cxn ang="0">
                  <a:pos x="351" y="107"/>
                </a:cxn>
                <a:cxn ang="0">
                  <a:pos x="314" y="161"/>
                </a:cxn>
                <a:cxn ang="0">
                  <a:pos x="283" y="242"/>
                </a:cxn>
                <a:cxn ang="0">
                  <a:pos x="265" y="322"/>
                </a:cxn>
                <a:cxn ang="0">
                  <a:pos x="259" y="416"/>
                </a:cxn>
                <a:cxn ang="0">
                  <a:pos x="259" y="751"/>
                </a:cxn>
                <a:cxn ang="0">
                  <a:pos x="271" y="778"/>
                </a:cxn>
                <a:cxn ang="0">
                  <a:pos x="290" y="792"/>
                </a:cxn>
                <a:cxn ang="0">
                  <a:pos x="333" y="805"/>
                </a:cxn>
                <a:cxn ang="0">
                  <a:pos x="431" y="805"/>
                </a:cxn>
                <a:cxn ang="0">
                  <a:pos x="431" y="865"/>
                </a:cxn>
                <a:cxn ang="0">
                  <a:pos x="0" y="865"/>
                </a:cxn>
                <a:cxn ang="0">
                  <a:pos x="0" y="805"/>
                </a:cxn>
                <a:cxn ang="0">
                  <a:pos x="74" y="805"/>
                </a:cxn>
                <a:cxn ang="0">
                  <a:pos x="117" y="792"/>
                </a:cxn>
                <a:cxn ang="0">
                  <a:pos x="136" y="772"/>
                </a:cxn>
                <a:cxn ang="0">
                  <a:pos x="142" y="718"/>
                </a:cxn>
                <a:cxn ang="0">
                  <a:pos x="142" y="201"/>
                </a:cxn>
                <a:cxn ang="0">
                  <a:pos x="136" y="148"/>
                </a:cxn>
                <a:cxn ang="0">
                  <a:pos x="117" y="114"/>
                </a:cxn>
                <a:cxn ang="0">
                  <a:pos x="74" y="101"/>
                </a:cxn>
                <a:cxn ang="0">
                  <a:pos x="0" y="94"/>
                </a:cxn>
                <a:cxn ang="0">
                  <a:pos x="0" y="34"/>
                </a:cxn>
                <a:cxn ang="0">
                  <a:pos x="246" y="14"/>
                </a:cxn>
                <a:cxn ang="0">
                  <a:pos x="246" y="201"/>
                </a:cxn>
                <a:cxn ang="0">
                  <a:pos x="240" y="215"/>
                </a:cxn>
                <a:cxn ang="0">
                  <a:pos x="246" y="228"/>
                </a:cxn>
                <a:cxn ang="0">
                  <a:pos x="246" y="201"/>
                </a:cxn>
                <a:cxn ang="0">
                  <a:pos x="265" y="161"/>
                </a:cxn>
                <a:cxn ang="0">
                  <a:pos x="296" y="101"/>
                </a:cxn>
                <a:cxn ang="0">
                  <a:pos x="339" y="54"/>
                </a:cxn>
                <a:cxn ang="0">
                  <a:pos x="394" y="14"/>
                </a:cxn>
                <a:cxn ang="0">
                  <a:pos x="462" y="0"/>
                </a:cxn>
              </a:cxnLst>
              <a:rect l="0" t="0" r="r" b="b"/>
              <a:pathLst>
                <a:path w="592" h="865">
                  <a:moveTo>
                    <a:pt x="462" y="0"/>
                  </a:moveTo>
                  <a:lnTo>
                    <a:pt x="511" y="14"/>
                  </a:lnTo>
                  <a:lnTo>
                    <a:pt x="555" y="40"/>
                  </a:lnTo>
                  <a:lnTo>
                    <a:pt x="579" y="74"/>
                  </a:lnTo>
                  <a:lnTo>
                    <a:pt x="592" y="121"/>
                  </a:lnTo>
                  <a:lnTo>
                    <a:pt x="592" y="148"/>
                  </a:lnTo>
                  <a:lnTo>
                    <a:pt x="579" y="168"/>
                  </a:lnTo>
                  <a:lnTo>
                    <a:pt x="573" y="181"/>
                  </a:lnTo>
                  <a:lnTo>
                    <a:pt x="561" y="195"/>
                  </a:lnTo>
                  <a:lnTo>
                    <a:pt x="548" y="201"/>
                  </a:lnTo>
                  <a:lnTo>
                    <a:pt x="530" y="208"/>
                  </a:lnTo>
                  <a:lnTo>
                    <a:pt x="499" y="208"/>
                  </a:lnTo>
                  <a:lnTo>
                    <a:pt x="481" y="201"/>
                  </a:lnTo>
                  <a:lnTo>
                    <a:pt x="456" y="175"/>
                  </a:lnTo>
                  <a:lnTo>
                    <a:pt x="444" y="154"/>
                  </a:lnTo>
                  <a:lnTo>
                    <a:pt x="444" y="107"/>
                  </a:lnTo>
                  <a:lnTo>
                    <a:pt x="456" y="87"/>
                  </a:lnTo>
                  <a:lnTo>
                    <a:pt x="462" y="74"/>
                  </a:lnTo>
                  <a:lnTo>
                    <a:pt x="481" y="54"/>
                  </a:lnTo>
                  <a:lnTo>
                    <a:pt x="468" y="54"/>
                  </a:lnTo>
                  <a:lnTo>
                    <a:pt x="407" y="67"/>
                  </a:lnTo>
                  <a:lnTo>
                    <a:pt x="351" y="107"/>
                  </a:lnTo>
                  <a:lnTo>
                    <a:pt x="314" y="161"/>
                  </a:lnTo>
                  <a:lnTo>
                    <a:pt x="283" y="242"/>
                  </a:lnTo>
                  <a:lnTo>
                    <a:pt x="265" y="322"/>
                  </a:lnTo>
                  <a:lnTo>
                    <a:pt x="259" y="416"/>
                  </a:lnTo>
                  <a:lnTo>
                    <a:pt x="259" y="751"/>
                  </a:lnTo>
                  <a:lnTo>
                    <a:pt x="271" y="778"/>
                  </a:lnTo>
                  <a:lnTo>
                    <a:pt x="290" y="792"/>
                  </a:lnTo>
                  <a:lnTo>
                    <a:pt x="333" y="805"/>
                  </a:lnTo>
                  <a:lnTo>
                    <a:pt x="431" y="805"/>
                  </a:lnTo>
                  <a:lnTo>
                    <a:pt x="431" y="865"/>
                  </a:lnTo>
                  <a:lnTo>
                    <a:pt x="0" y="865"/>
                  </a:lnTo>
                  <a:lnTo>
                    <a:pt x="0" y="805"/>
                  </a:lnTo>
                  <a:lnTo>
                    <a:pt x="74" y="805"/>
                  </a:lnTo>
                  <a:lnTo>
                    <a:pt x="117" y="792"/>
                  </a:lnTo>
                  <a:lnTo>
                    <a:pt x="136" y="772"/>
                  </a:lnTo>
                  <a:lnTo>
                    <a:pt x="142" y="718"/>
                  </a:lnTo>
                  <a:lnTo>
                    <a:pt x="142" y="201"/>
                  </a:lnTo>
                  <a:lnTo>
                    <a:pt x="136" y="148"/>
                  </a:lnTo>
                  <a:lnTo>
                    <a:pt x="117" y="114"/>
                  </a:lnTo>
                  <a:lnTo>
                    <a:pt x="74" y="101"/>
                  </a:lnTo>
                  <a:lnTo>
                    <a:pt x="0" y="94"/>
                  </a:lnTo>
                  <a:lnTo>
                    <a:pt x="0" y="34"/>
                  </a:lnTo>
                  <a:lnTo>
                    <a:pt x="246" y="14"/>
                  </a:lnTo>
                  <a:lnTo>
                    <a:pt x="246" y="201"/>
                  </a:lnTo>
                  <a:lnTo>
                    <a:pt x="240" y="215"/>
                  </a:lnTo>
                  <a:lnTo>
                    <a:pt x="246" y="228"/>
                  </a:lnTo>
                  <a:lnTo>
                    <a:pt x="246" y="201"/>
                  </a:lnTo>
                  <a:lnTo>
                    <a:pt x="265" y="161"/>
                  </a:lnTo>
                  <a:lnTo>
                    <a:pt x="296" y="101"/>
                  </a:lnTo>
                  <a:lnTo>
                    <a:pt x="339" y="54"/>
                  </a:lnTo>
                  <a:lnTo>
                    <a:pt x="394" y="1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23" name="Freeform 31"/>
            <p:cNvSpPr>
              <a:spLocks noEditPoints="1"/>
            </p:cNvSpPr>
            <p:nvPr/>
          </p:nvSpPr>
          <p:spPr bwMode="auto">
            <a:xfrm>
              <a:off x="7531" y="2381"/>
              <a:ext cx="875" cy="1361"/>
            </a:xfrm>
            <a:custGeom>
              <a:avLst/>
              <a:gdLst/>
              <a:ahLst/>
              <a:cxnLst>
                <a:cxn ang="0">
                  <a:pos x="449" y="536"/>
                </a:cxn>
                <a:cxn ang="0">
                  <a:pos x="339" y="583"/>
                </a:cxn>
                <a:cxn ang="0">
                  <a:pos x="271" y="677"/>
                </a:cxn>
                <a:cxn ang="0">
                  <a:pos x="265" y="1113"/>
                </a:cxn>
                <a:cxn ang="0">
                  <a:pos x="258" y="1153"/>
                </a:cxn>
                <a:cxn ang="0">
                  <a:pos x="271" y="1173"/>
                </a:cxn>
                <a:cxn ang="0">
                  <a:pos x="332" y="1261"/>
                </a:cxn>
                <a:cxn ang="0">
                  <a:pos x="468" y="1314"/>
                </a:cxn>
                <a:cxn ang="0">
                  <a:pos x="591" y="1274"/>
                </a:cxn>
                <a:cxn ang="0">
                  <a:pos x="671" y="1194"/>
                </a:cxn>
                <a:cxn ang="0">
                  <a:pos x="721" y="1006"/>
                </a:cxn>
                <a:cxn ang="0">
                  <a:pos x="721" y="831"/>
                </a:cxn>
                <a:cxn ang="0">
                  <a:pos x="677" y="650"/>
                </a:cxn>
                <a:cxn ang="0">
                  <a:pos x="567" y="543"/>
                </a:cxn>
                <a:cxn ang="0">
                  <a:pos x="258" y="0"/>
                </a:cxn>
                <a:cxn ang="0">
                  <a:pos x="277" y="590"/>
                </a:cxn>
                <a:cxn ang="0">
                  <a:pos x="363" y="523"/>
                </a:cxn>
                <a:cxn ang="0">
                  <a:pos x="499" y="489"/>
                </a:cxn>
                <a:cxn ang="0">
                  <a:pos x="684" y="550"/>
                </a:cxn>
                <a:cxn ang="0">
                  <a:pos x="825" y="704"/>
                </a:cxn>
                <a:cxn ang="0">
                  <a:pos x="875" y="925"/>
                </a:cxn>
                <a:cxn ang="0">
                  <a:pos x="819" y="1147"/>
                </a:cxn>
                <a:cxn ang="0">
                  <a:pos x="677" y="1301"/>
                </a:cxn>
                <a:cxn ang="0">
                  <a:pos x="480" y="1361"/>
                </a:cxn>
                <a:cxn ang="0">
                  <a:pos x="345" y="1328"/>
                </a:cxn>
                <a:cxn ang="0">
                  <a:pos x="265" y="1254"/>
                </a:cxn>
                <a:cxn ang="0">
                  <a:pos x="215" y="1281"/>
                </a:cxn>
                <a:cxn ang="0">
                  <a:pos x="191" y="1334"/>
                </a:cxn>
                <a:cxn ang="0">
                  <a:pos x="141" y="1341"/>
                </a:cxn>
                <a:cxn ang="0">
                  <a:pos x="135" y="134"/>
                </a:cxn>
                <a:cxn ang="0">
                  <a:pos x="74" y="87"/>
                </a:cxn>
                <a:cxn ang="0">
                  <a:pos x="0" y="20"/>
                </a:cxn>
              </a:cxnLst>
              <a:rect l="0" t="0" r="r" b="b"/>
              <a:pathLst>
                <a:path w="875" h="1361">
                  <a:moveTo>
                    <a:pt x="493" y="530"/>
                  </a:moveTo>
                  <a:lnTo>
                    <a:pt x="449" y="536"/>
                  </a:lnTo>
                  <a:lnTo>
                    <a:pt x="394" y="550"/>
                  </a:lnTo>
                  <a:lnTo>
                    <a:pt x="339" y="583"/>
                  </a:lnTo>
                  <a:lnTo>
                    <a:pt x="283" y="650"/>
                  </a:lnTo>
                  <a:lnTo>
                    <a:pt x="271" y="677"/>
                  </a:lnTo>
                  <a:lnTo>
                    <a:pt x="265" y="684"/>
                  </a:lnTo>
                  <a:lnTo>
                    <a:pt x="265" y="1113"/>
                  </a:lnTo>
                  <a:lnTo>
                    <a:pt x="258" y="1113"/>
                  </a:lnTo>
                  <a:lnTo>
                    <a:pt x="258" y="1153"/>
                  </a:lnTo>
                  <a:lnTo>
                    <a:pt x="265" y="1160"/>
                  </a:lnTo>
                  <a:lnTo>
                    <a:pt x="271" y="1173"/>
                  </a:lnTo>
                  <a:lnTo>
                    <a:pt x="283" y="1194"/>
                  </a:lnTo>
                  <a:lnTo>
                    <a:pt x="332" y="1261"/>
                  </a:lnTo>
                  <a:lnTo>
                    <a:pt x="394" y="1301"/>
                  </a:lnTo>
                  <a:lnTo>
                    <a:pt x="468" y="1314"/>
                  </a:lnTo>
                  <a:lnTo>
                    <a:pt x="536" y="1301"/>
                  </a:lnTo>
                  <a:lnTo>
                    <a:pt x="591" y="1274"/>
                  </a:lnTo>
                  <a:lnTo>
                    <a:pt x="640" y="1241"/>
                  </a:lnTo>
                  <a:lnTo>
                    <a:pt x="671" y="1194"/>
                  </a:lnTo>
                  <a:lnTo>
                    <a:pt x="708" y="1100"/>
                  </a:lnTo>
                  <a:lnTo>
                    <a:pt x="721" y="1006"/>
                  </a:lnTo>
                  <a:lnTo>
                    <a:pt x="727" y="919"/>
                  </a:lnTo>
                  <a:lnTo>
                    <a:pt x="721" y="831"/>
                  </a:lnTo>
                  <a:lnTo>
                    <a:pt x="708" y="737"/>
                  </a:lnTo>
                  <a:lnTo>
                    <a:pt x="677" y="650"/>
                  </a:lnTo>
                  <a:lnTo>
                    <a:pt x="628" y="583"/>
                  </a:lnTo>
                  <a:lnTo>
                    <a:pt x="567" y="543"/>
                  </a:lnTo>
                  <a:lnTo>
                    <a:pt x="493" y="530"/>
                  </a:lnTo>
                  <a:close/>
                  <a:moveTo>
                    <a:pt x="258" y="0"/>
                  </a:moveTo>
                  <a:lnTo>
                    <a:pt x="258" y="617"/>
                  </a:lnTo>
                  <a:lnTo>
                    <a:pt x="277" y="590"/>
                  </a:lnTo>
                  <a:lnTo>
                    <a:pt x="314" y="556"/>
                  </a:lnTo>
                  <a:lnTo>
                    <a:pt x="363" y="523"/>
                  </a:lnTo>
                  <a:lnTo>
                    <a:pt x="425" y="496"/>
                  </a:lnTo>
                  <a:lnTo>
                    <a:pt x="499" y="489"/>
                  </a:lnTo>
                  <a:lnTo>
                    <a:pt x="597" y="503"/>
                  </a:lnTo>
                  <a:lnTo>
                    <a:pt x="684" y="550"/>
                  </a:lnTo>
                  <a:lnTo>
                    <a:pt x="764" y="617"/>
                  </a:lnTo>
                  <a:lnTo>
                    <a:pt x="825" y="704"/>
                  </a:lnTo>
                  <a:lnTo>
                    <a:pt x="862" y="805"/>
                  </a:lnTo>
                  <a:lnTo>
                    <a:pt x="875" y="925"/>
                  </a:lnTo>
                  <a:lnTo>
                    <a:pt x="862" y="1046"/>
                  </a:lnTo>
                  <a:lnTo>
                    <a:pt x="819" y="1147"/>
                  </a:lnTo>
                  <a:lnTo>
                    <a:pt x="758" y="1234"/>
                  </a:lnTo>
                  <a:lnTo>
                    <a:pt x="677" y="1301"/>
                  </a:lnTo>
                  <a:lnTo>
                    <a:pt x="585" y="1348"/>
                  </a:lnTo>
                  <a:lnTo>
                    <a:pt x="480" y="1361"/>
                  </a:lnTo>
                  <a:lnTo>
                    <a:pt x="406" y="1348"/>
                  </a:lnTo>
                  <a:lnTo>
                    <a:pt x="345" y="1328"/>
                  </a:lnTo>
                  <a:lnTo>
                    <a:pt x="302" y="1288"/>
                  </a:lnTo>
                  <a:lnTo>
                    <a:pt x="265" y="1254"/>
                  </a:lnTo>
                  <a:lnTo>
                    <a:pt x="246" y="1220"/>
                  </a:lnTo>
                  <a:lnTo>
                    <a:pt x="215" y="1281"/>
                  </a:lnTo>
                  <a:lnTo>
                    <a:pt x="197" y="1314"/>
                  </a:lnTo>
                  <a:lnTo>
                    <a:pt x="191" y="1334"/>
                  </a:lnTo>
                  <a:lnTo>
                    <a:pt x="185" y="1341"/>
                  </a:lnTo>
                  <a:lnTo>
                    <a:pt x="141" y="1341"/>
                  </a:lnTo>
                  <a:lnTo>
                    <a:pt x="141" y="187"/>
                  </a:lnTo>
                  <a:lnTo>
                    <a:pt x="135" y="134"/>
                  </a:lnTo>
                  <a:lnTo>
                    <a:pt x="117" y="100"/>
                  </a:lnTo>
                  <a:lnTo>
                    <a:pt x="74" y="87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24" name="Freeform 32"/>
            <p:cNvSpPr>
              <a:spLocks noEditPoints="1"/>
            </p:cNvSpPr>
            <p:nvPr/>
          </p:nvSpPr>
          <p:spPr bwMode="auto">
            <a:xfrm>
              <a:off x="8603" y="2850"/>
              <a:ext cx="789" cy="892"/>
            </a:xfrm>
            <a:custGeom>
              <a:avLst/>
              <a:gdLst/>
              <a:ahLst/>
              <a:cxnLst>
                <a:cxn ang="0">
                  <a:pos x="394" y="40"/>
                </a:cxn>
                <a:cxn ang="0">
                  <a:pos x="339" y="47"/>
                </a:cxn>
                <a:cxn ang="0">
                  <a:pos x="283" y="74"/>
                </a:cxn>
                <a:cxn ang="0">
                  <a:pos x="234" y="114"/>
                </a:cxn>
                <a:cxn ang="0">
                  <a:pos x="191" y="168"/>
                </a:cxn>
                <a:cxn ang="0">
                  <a:pos x="160" y="262"/>
                </a:cxn>
                <a:cxn ang="0">
                  <a:pos x="148" y="356"/>
                </a:cxn>
                <a:cxn ang="0">
                  <a:pos x="148" y="523"/>
                </a:cxn>
                <a:cxn ang="0">
                  <a:pos x="160" y="617"/>
                </a:cxn>
                <a:cxn ang="0">
                  <a:pos x="191" y="711"/>
                </a:cxn>
                <a:cxn ang="0">
                  <a:pos x="234" y="765"/>
                </a:cxn>
                <a:cxn ang="0">
                  <a:pos x="283" y="805"/>
                </a:cxn>
                <a:cxn ang="0">
                  <a:pos x="339" y="832"/>
                </a:cxn>
                <a:cxn ang="0">
                  <a:pos x="394" y="839"/>
                </a:cxn>
                <a:cxn ang="0">
                  <a:pos x="407" y="839"/>
                </a:cxn>
                <a:cxn ang="0">
                  <a:pos x="468" y="832"/>
                </a:cxn>
                <a:cxn ang="0">
                  <a:pos x="524" y="798"/>
                </a:cxn>
                <a:cxn ang="0">
                  <a:pos x="573" y="758"/>
                </a:cxn>
                <a:cxn ang="0">
                  <a:pos x="610" y="698"/>
                </a:cxn>
                <a:cxn ang="0">
                  <a:pos x="634" y="604"/>
                </a:cxn>
                <a:cxn ang="0">
                  <a:pos x="647" y="517"/>
                </a:cxn>
                <a:cxn ang="0">
                  <a:pos x="647" y="376"/>
                </a:cxn>
                <a:cxn ang="0">
                  <a:pos x="641" y="302"/>
                </a:cxn>
                <a:cxn ang="0">
                  <a:pos x="628" y="235"/>
                </a:cxn>
                <a:cxn ang="0">
                  <a:pos x="598" y="168"/>
                </a:cxn>
                <a:cxn ang="0">
                  <a:pos x="542" y="94"/>
                </a:cxn>
                <a:cxn ang="0">
                  <a:pos x="474" y="54"/>
                </a:cxn>
                <a:cxn ang="0">
                  <a:pos x="394" y="40"/>
                </a:cxn>
                <a:cxn ang="0">
                  <a:pos x="394" y="0"/>
                </a:cxn>
                <a:cxn ang="0">
                  <a:pos x="499" y="14"/>
                </a:cxn>
                <a:cxn ang="0">
                  <a:pos x="591" y="61"/>
                </a:cxn>
                <a:cxn ang="0">
                  <a:pos x="671" y="134"/>
                </a:cxn>
                <a:cxn ang="0">
                  <a:pos x="733" y="228"/>
                </a:cxn>
                <a:cxn ang="0">
                  <a:pos x="776" y="336"/>
                </a:cxn>
                <a:cxn ang="0">
                  <a:pos x="789" y="456"/>
                </a:cxn>
                <a:cxn ang="0">
                  <a:pos x="776" y="577"/>
                </a:cxn>
                <a:cxn ang="0">
                  <a:pos x="733" y="678"/>
                </a:cxn>
                <a:cxn ang="0">
                  <a:pos x="671" y="765"/>
                </a:cxn>
                <a:cxn ang="0">
                  <a:pos x="591" y="832"/>
                </a:cxn>
                <a:cxn ang="0">
                  <a:pos x="499" y="879"/>
                </a:cxn>
                <a:cxn ang="0">
                  <a:pos x="394" y="892"/>
                </a:cxn>
                <a:cxn ang="0">
                  <a:pos x="289" y="879"/>
                </a:cxn>
                <a:cxn ang="0">
                  <a:pos x="197" y="832"/>
                </a:cxn>
                <a:cxn ang="0">
                  <a:pos x="117" y="765"/>
                </a:cxn>
                <a:cxn ang="0">
                  <a:pos x="55" y="678"/>
                </a:cxn>
                <a:cxn ang="0">
                  <a:pos x="12" y="577"/>
                </a:cxn>
                <a:cxn ang="0">
                  <a:pos x="0" y="456"/>
                </a:cxn>
                <a:cxn ang="0">
                  <a:pos x="12" y="336"/>
                </a:cxn>
                <a:cxn ang="0">
                  <a:pos x="55" y="228"/>
                </a:cxn>
                <a:cxn ang="0">
                  <a:pos x="111" y="134"/>
                </a:cxn>
                <a:cxn ang="0">
                  <a:pos x="191" y="61"/>
                </a:cxn>
                <a:cxn ang="0">
                  <a:pos x="289" y="14"/>
                </a:cxn>
                <a:cxn ang="0">
                  <a:pos x="394" y="0"/>
                </a:cxn>
              </a:cxnLst>
              <a:rect l="0" t="0" r="r" b="b"/>
              <a:pathLst>
                <a:path w="789" h="892">
                  <a:moveTo>
                    <a:pt x="394" y="40"/>
                  </a:moveTo>
                  <a:lnTo>
                    <a:pt x="339" y="47"/>
                  </a:lnTo>
                  <a:lnTo>
                    <a:pt x="283" y="74"/>
                  </a:lnTo>
                  <a:lnTo>
                    <a:pt x="234" y="114"/>
                  </a:lnTo>
                  <a:lnTo>
                    <a:pt x="191" y="168"/>
                  </a:lnTo>
                  <a:lnTo>
                    <a:pt x="160" y="262"/>
                  </a:lnTo>
                  <a:lnTo>
                    <a:pt x="148" y="356"/>
                  </a:lnTo>
                  <a:lnTo>
                    <a:pt x="148" y="523"/>
                  </a:lnTo>
                  <a:lnTo>
                    <a:pt x="160" y="617"/>
                  </a:lnTo>
                  <a:lnTo>
                    <a:pt x="191" y="711"/>
                  </a:lnTo>
                  <a:lnTo>
                    <a:pt x="234" y="765"/>
                  </a:lnTo>
                  <a:lnTo>
                    <a:pt x="283" y="805"/>
                  </a:lnTo>
                  <a:lnTo>
                    <a:pt x="339" y="832"/>
                  </a:lnTo>
                  <a:lnTo>
                    <a:pt x="394" y="839"/>
                  </a:lnTo>
                  <a:lnTo>
                    <a:pt x="407" y="839"/>
                  </a:lnTo>
                  <a:lnTo>
                    <a:pt x="468" y="832"/>
                  </a:lnTo>
                  <a:lnTo>
                    <a:pt x="524" y="798"/>
                  </a:lnTo>
                  <a:lnTo>
                    <a:pt x="573" y="758"/>
                  </a:lnTo>
                  <a:lnTo>
                    <a:pt x="610" y="698"/>
                  </a:lnTo>
                  <a:lnTo>
                    <a:pt x="634" y="604"/>
                  </a:lnTo>
                  <a:lnTo>
                    <a:pt x="647" y="517"/>
                  </a:lnTo>
                  <a:lnTo>
                    <a:pt x="647" y="376"/>
                  </a:lnTo>
                  <a:lnTo>
                    <a:pt x="641" y="302"/>
                  </a:lnTo>
                  <a:lnTo>
                    <a:pt x="628" y="235"/>
                  </a:lnTo>
                  <a:lnTo>
                    <a:pt x="598" y="168"/>
                  </a:lnTo>
                  <a:lnTo>
                    <a:pt x="542" y="94"/>
                  </a:lnTo>
                  <a:lnTo>
                    <a:pt x="474" y="54"/>
                  </a:lnTo>
                  <a:lnTo>
                    <a:pt x="394" y="40"/>
                  </a:lnTo>
                  <a:close/>
                  <a:moveTo>
                    <a:pt x="394" y="0"/>
                  </a:moveTo>
                  <a:lnTo>
                    <a:pt x="499" y="14"/>
                  </a:lnTo>
                  <a:lnTo>
                    <a:pt x="591" y="61"/>
                  </a:lnTo>
                  <a:lnTo>
                    <a:pt x="671" y="134"/>
                  </a:lnTo>
                  <a:lnTo>
                    <a:pt x="733" y="228"/>
                  </a:lnTo>
                  <a:lnTo>
                    <a:pt x="776" y="336"/>
                  </a:lnTo>
                  <a:lnTo>
                    <a:pt x="789" y="456"/>
                  </a:lnTo>
                  <a:lnTo>
                    <a:pt x="776" y="577"/>
                  </a:lnTo>
                  <a:lnTo>
                    <a:pt x="733" y="678"/>
                  </a:lnTo>
                  <a:lnTo>
                    <a:pt x="671" y="765"/>
                  </a:lnTo>
                  <a:lnTo>
                    <a:pt x="591" y="832"/>
                  </a:lnTo>
                  <a:lnTo>
                    <a:pt x="499" y="879"/>
                  </a:lnTo>
                  <a:lnTo>
                    <a:pt x="394" y="892"/>
                  </a:lnTo>
                  <a:lnTo>
                    <a:pt x="289" y="879"/>
                  </a:lnTo>
                  <a:lnTo>
                    <a:pt x="197" y="832"/>
                  </a:lnTo>
                  <a:lnTo>
                    <a:pt x="117" y="765"/>
                  </a:lnTo>
                  <a:lnTo>
                    <a:pt x="55" y="678"/>
                  </a:lnTo>
                  <a:lnTo>
                    <a:pt x="12" y="577"/>
                  </a:lnTo>
                  <a:lnTo>
                    <a:pt x="0" y="456"/>
                  </a:lnTo>
                  <a:lnTo>
                    <a:pt x="12" y="336"/>
                  </a:lnTo>
                  <a:lnTo>
                    <a:pt x="55" y="228"/>
                  </a:lnTo>
                  <a:lnTo>
                    <a:pt x="111" y="134"/>
                  </a:lnTo>
                  <a:lnTo>
                    <a:pt x="191" y="61"/>
                  </a:lnTo>
                  <a:lnTo>
                    <a:pt x="289" y="14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25" name="Freeform 33"/>
            <p:cNvSpPr>
              <a:spLocks/>
            </p:cNvSpPr>
            <p:nvPr/>
          </p:nvSpPr>
          <p:spPr bwMode="auto">
            <a:xfrm>
              <a:off x="9509" y="2864"/>
              <a:ext cx="887" cy="878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90"/>
                </a:cxn>
                <a:cxn ang="0">
                  <a:pos x="265" y="737"/>
                </a:cxn>
                <a:cxn ang="0">
                  <a:pos x="277" y="778"/>
                </a:cxn>
                <a:cxn ang="0">
                  <a:pos x="308" y="811"/>
                </a:cxn>
                <a:cxn ang="0">
                  <a:pos x="351" y="831"/>
                </a:cxn>
                <a:cxn ang="0">
                  <a:pos x="412" y="838"/>
                </a:cxn>
                <a:cxn ang="0">
                  <a:pos x="486" y="825"/>
                </a:cxn>
                <a:cxn ang="0">
                  <a:pos x="542" y="778"/>
                </a:cxn>
                <a:cxn ang="0">
                  <a:pos x="591" y="717"/>
                </a:cxn>
                <a:cxn ang="0">
                  <a:pos x="616" y="630"/>
                </a:cxn>
                <a:cxn ang="0">
                  <a:pos x="628" y="536"/>
                </a:cxn>
                <a:cxn ang="0">
                  <a:pos x="628" y="194"/>
                </a:cxn>
                <a:cxn ang="0">
                  <a:pos x="622" y="140"/>
                </a:cxn>
                <a:cxn ang="0">
                  <a:pos x="603" y="107"/>
                </a:cxn>
                <a:cxn ang="0">
                  <a:pos x="567" y="93"/>
                </a:cxn>
                <a:cxn ang="0">
                  <a:pos x="493" y="87"/>
                </a:cxn>
                <a:cxn ang="0">
                  <a:pos x="493" y="26"/>
                </a:cxn>
                <a:cxn ang="0">
                  <a:pos x="751" y="6"/>
                </a:cxn>
                <a:cxn ang="0">
                  <a:pos x="751" y="690"/>
                </a:cxn>
                <a:cxn ang="0">
                  <a:pos x="758" y="744"/>
                </a:cxn>
                <a:cxn ang="0">
                  <a:pos x="770" y="778"/>
                </a:cxn>
                <a:cxn ang="0">
                  <a:pos x="813" y="791"/>
                </a:cxn>
                <a:cxn ang="0">
                  <a:pos x="887" y="798"/>
                </a:cxn>
                <a:cxn ang="0">
                  <a:pos x="887" y="858"/>
                </a:cxn>
                <a:cxn ang="0">
                  <a:pos x="634" y="878"/>
                </a:cxn>
                <a:cxn ang="0">
                  <a:pos x="634" y="711"/>
                </a:cxn>
                <a:cxn ang="0">
                  <a:pos x="640" y="697"/>
                </a:cxn>
                <a:cxn ang="0">
                  <a:pos x="634" y="704"/>
                </a:cxn>
                <a:cxn ang="0">
                  <a:pos x="634" y="711"/>
                </a:cxn>
                <a:cxn ang="0">
                  <a:pos x="597" y="778"/>
                </a:cxn>
                <a:cxn ang="0">
                  <a:pos x="542" y="831"/>
                </a:cxn>
                <a:cxn ang="0">
                  <a:pos x="480" y="858"/>
                </a:cxn>
                <a:cxn ang="0">
                  <a:pos x="412" y="872"/>
                </a:cxn>
                <a:cxn ang="0">
                  <a:pos x="320" y="865"/>
                </a:cxn>
                <a:cxn ang="0">
                  <a:pos x="258" y="838"/>
                </a:cxn>
                <a:cxn ang="0">
                  <a:pos x="209" y="805"/>
                </a:cxn>
                <a:cxn ang="0">
                  <a:pos x="172" y="764"/>
                </a:cxn>
                <a:cxn ang="0">
                  <a:pos x="154" y="711"/>
                </a:cxn>
                <a:cxn ang="0">
                  <a:pos x="147" y="657"/>
                </a:cxn>
                <a:cxn ang="0">
                  <a:pos x="141" y="597"/>
                </a:cxn>
                <a:cxn ang="0">
                  <a:pos x="141" y="174"/>
                </a:cxn>
                <a:cxn ang="0">
                  <a:pos x="135" y="120"/>
                </a:cxn>
                <a:cxn ang="0">
                  <a:pos x="111" y="93"/>
                </a:cxn>
                <a:cxn ang="0">
                  <a:pos x="67" y="80"/>
                </a:cxn>
                <a:cxn ang="0">
                  <a:pos x="0" y="80"/>
                </a:cxn>
                <a:cxn ang="0">
                  <a:pos x="0" y="20"/>
                </a:cxn>
                <a:cxn ang="0">
                  <a:pos x="258" y="0"/>
                </a:cxn>
              </a:cxnLst>
              <a:rect l="0" t="0" r="r" b="b"/>
              <a:pathLst>
                <a:path w="887" h="878">
                  <a:moveTo>
                    <a:pt x="258" y="0"/>
                  </a:moveTo>
                  <a:lnTo>
                    <a:pt x="258" y="690"/>
                  </a:lnTo>
                  <a:lnTo>
                    <a:pt x="265" y="737"/>
                  </a:lnTo>
                  <a:lnTo>
                    <a:pt x="277" y="778"/>
                  </a:lnTo>
                  <a:lnTo>
                    <a:pt x="308" y="811"/>
                  </a:lnTo>
                  <a:lnTo>
                    <a:pt x="351" y="831"/>
                  </a:lnTo>
                  <a:lnTo>
                    <a:pt x="412" y="838"/>
                  </a:lnTo>
                  <a:lnTo>
                    <a:pt x="486" y="825"/>
                  </a:lnTo>
                  <a:lnTo>
                    <a:pt x="542" y="778"/>
                  </a:lnTo>
                  <a:lnTo>
                    <a:pt x="591" y="717"/>
                  </a:lnTo>
                  <a:lnTo>
                    <a:pt x="616" y="630"/>
                  </a:lnTo>
                  <a:lnTo>
                    <a:pt x="628" y="536"/>
                  </a:lnTo>
                  <a:lnTo>
                    <a:pt x="628" y="194"/>
                  </a:lnTo>
                  <a:lnTo>
                    <a:pt x="622" y="140"/>
                  </a:lnTo>
                  <a:lnTo>
                    <a:pt x="603" y="107"/>
                  </a:lnTo>
                  <a:lnTo>
                    <a:pt x="567" y="93"/>
                  </a:lnTo>
                  <a:lnTo>
                    <a:pt x="493" y="87"/>
                  </a:lnTo>
                  <a:lnTo>
                    <a:pt x="493" y="26"/>
                  </a:lnTo>
                  <a:lnTo>
                    <a:pt x="751" y="6"/>
                  </a:lnTo>
                  <a:lnTo>
                    <a:pt x="751" y="690"/>
                  </a:lnTo>
                  <a:lnTo>
                    <a:pt x="758" y="744"/>
                  </a:lnTo>
                  <a:lnTo>
                    <a:pt x="770" y="778"/>
                  </a:lnTo>
                  <a:lnTo>
                    <a:pt x="813" y="791"/>
                  </a:lnTo>
                  <a:lnTo>
                    <a:pt x="887" y="798"/>
                  </a:lnTo>
                  <a:lnTo>
                    <a:pt x="887" y="858"/>
                  </a:lnTo>
                  <a:lnTo>
                    <a:pt x="634" y="878"/>
                  </a:lnTo>
                  <a:lnTo>
                    <a:pt x="634" y="711"/>
                  </a:lnTo>
                  <a:lnTo>
                    <a:pt x="640" y="697"/>
                  </a:lnTo>
                  <a:lnTo>
                    <a:pt x="634" y="704"/>
                  </a:lnTo>
                  <a:lnTo>
                    <a:pt x="634" y="711"/>
                  </a:lnTo>
                  <a:lnTo>
                    <a:pt x="597" y="778"/>
                  </a:lnTo>
                  <a:lnTo>
                    <a:pt x="542" y="831"/>
                  </a:lnTo>
                  <a:lnTo>
                    <a:pt x="480" y="858"/>
                  </a:lnTo>
                  <a:lnTo>
                    <a:pt x="412" y="872"/>
                  </a:lnTo>
                  <a:lnTo>
                    <a:pt x="320" y="865"/>
                  </a:lnTo>
                  <a:lnTo>
                    <a:pt x="258" y="838"/>
                  </a:lnTo>
                  <a:lnTo>
                    <a:pt x="209" y="805"/>
                  </a:lnTo>
                  <a:lnTo>
                    <a:pt x="172" y="764"/>
                  </a:lnTo>
                  <a:lnTo>
                    <a:pt x="154" y="711"/>
                  </a:lnTo>
                  <a:lnTo>
                    <a:pt x="147" y="657"/>
                  </a:lnTo>
                  <a:lnTo>
                    <a:pt x="141" y="597"/>
                  </a:lnTo>
                  <a:lnTo>
                    <a:pt x="141" y="174"/>
                  </a:lnTo>
                  <a:lnTo>
                    <a:pt x="135" y="120"/>
                  </a:lnTo>
                  <a:lnTo>
                    <a:pt x="111" y="93"/>
                  </a:lnTo>
                  <a:lnTo>
                    <a:pt x="67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26" name="Freeform 34"/>
            <p:cNvSpPr>
              <a:spLocks/>
            </p:cNvSpPr>
            <p:nvPr/>
          </p:nvSpPr>
          <p:spPr bwMode="auto">
            <a:xfrm>
              <a:off x="10568" y="2857"/>
              <a:ext cx="900" cy="858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201"/>
                </a:cxn>
                <a:cxn ang="0">
                  <a:pos x="302" y="121"/>
                </a:cxn>
                <a:cxn ang="0">
                  <a:pos x="364" y="54"/>
                </a:cxn>
                <a:cxn ang="0">
                  <a:pos x="438" y="13"/>
                </a:cxn>
                <a:cxn ang="0">
                  <a:pos x="524" y="0"/>
                </a:cxn>
                <a:cxn ang="0">
                  <a:pos x="592" y="7"/>
                </a:cxn>
                <a:cxn ang="0">
                  <a:pos x="647" y="27"/>
                </a:cxn>
                <a:cxn ang="0">
                  <a:pos x="684" y="47"/>
                </a:cxn>
                <a:cxn ang="0">
                  <a:pos x="709" y="74"/>
                </a:cxn>
                <a:cxn ang="0">
                  <a:pos x="740" y="127"/>
                </a:cxn>
                <a:cxn ang="0">
                  <a:pos x="758" y="181"/>
                </a:cxn>
                <a:cxn ang="0">
                  <a:pos x="765" y="261"/>
                </a:cxn>
                <a:cxn ang="0">
                  <a:pos x="765" y="738"/>
                </a:cxn>
                <a:cxn ang="0">
                  <a:pos x="771" y="771"/>
                </a:cxn>
                <a:cxn ang="0">
                  <a:pos x="795" y="791"/>
                </a:cxn>
                <a:cxn ang="0">
                  <a:pos x="838" y="798"/>
                </a:cxn>
                <a:cxn ang="0">
                  <a:pos x="900" y="798"/>
                </a:cxn>
                <a:cxn ang="0">
                  <a:pos x="900" y="858"/>
                </a:cxn>
                <a:cxn ang="0">
                  <a:pos x="500" y="858"/>
                </a:cxn>
                <a:cxn ang="0">
                  <a:pos x="500" y="798"/>
                </a:cxn>
                <a:cxn ang="0">
                  <a:pos x="567" y="798"/>
                </a:cxn>
                <a:cxn ang="0">
                  <a:pos x="610" y="785"/>
                </a:cxn>
                <a:cxn ang="0">
                  <a:pos x="629" y="765"/>
                </a:cxn>
                <a:cxn ang="0">
                  <a:pos x="635" y="711"/>
                </a:cxn>
                <a:cxn ang="0">
                  <a:pos x="635" y="201"/>
                </a:cxn>
                <a:cxn ang="0">
                  <a:pos x="623" y="141"/>
                </a:cxn>
                <a:cxn ang="0">
                  <a:pos x="598" y="94"/>
                </a:cxn>
                <a:cxn ang="0">
                  <a:pos x="561" y="60"/>
                </a:cxn>
                <a:cxn ang="0">
                  <a:pos x="506" y="47"/>
                </a:cxn>
                <a:cxn ang="0">
                  <a:pos x="450" y="54"/>
                </a:cxn>
                <a:cxn ang="0">
                  <a:pos x="389" y="80"/>
                </a:cxn>
                <a:cxn ang="0">
                  <a:pos x="339" y="127"/>
                </a:cxn>
                <a:cxn ang="0">
                  <a:pos x="302" y="188"/>
                </a:cxn>
                <a:cxn ang="0">
                  <a:pos x="278" y="261"/>
                </a:cxn>
                <a:cxn ang="0">
                  <a:pos x="265" y="355"/>
                </a:cxn>
                <a:cxn ang="0">
                  <a:pos x="265" y="711"/>
                </a:cxn>
                <a:cxn ang="0">
                  <a:pos x="272" y="765"/>
                </a:cxn>
                <a:cxn ang="0">
                  <a:pos x="290" y="785"/>
                </a:cxn>
                <a:cxn ang="0">
                  <a:pos x="333" y="798"/>
                </a:cxn>
                <a:cxn ang="0">
                  <a:pos x="401" y="798"/>
                </a:cxn>
                <a:cxn ang="0">
                  <a:pos x="401" y="858"/>
                </a:cxn>
                <a:cxn ang="0">
                  <a:pos x="0" y="858"/>
                </a:cxn>
                <a:cxn ang="0">
                  <a:pos x="0" y="798"/>
                </a:cxn>
                <a:cxn ang="0">
                  <a:pos x="74" y="798"/>
                </a:cxn>
                <a:cxn ang="0">
                  <a:pos x="118" y="785"/>
                </a:cxn>
                <a:cxn ang="0">
                  <a:pos x="136" y="765"/>
                </a:cxn>
                <a:cxn ang="0">
                  <a:pos x="142" y="711"/>
                </a:cxn>
                <a:cxn ang="0">
                  <a:pos x="142" y="194"/>
                </a:cxn>
                <a:cxn ang="0">
                  <a:pos x="148" y="188"/>
                </a:cxn>
                <a:cxn ang="0">
                  <a:pos x="142" y="134"/>
                </a:cxn>
                <a:cxn ang="0">
                  <a:pos x="124" y="100"/>
                </a:cxn>
                <a:cxn ang="0">
                  <a:pos x="81" y="87"/>
                </a:cxn>
                <a:cxn ang="0">
                  <a:pos x="7" y="80"/>
                </a:cxn>
                <a:cxn ang="0">
                  <a:pos x="7" y="20"/>
                </a:cxn>
                <a:cxn ang="0">
                  <a:pos x="259" y="0"/>
                </a:cxn>
              </a:cxnLst>
              <a:rect l="0" t="0" r="r" b="b"/>
              <a:pathLst>
                <a:path w="900" h="858">
                  <a:moveTo>
                    <a:pt x="259" y="0"/>
                  </a:moveTo>
                  <a:lnTo>
                    <a:pt x="259" y="201"/>
                  </a:lnTo>
                  <a:lnTo>
                    <a:pt x="302" y="121"/>
                  </a:lnTo>
                  <a:lnTo>
                    <a:pt x="364" y="54"/>
                  </a:lnTo>
                  <a:lnTo>
                    <a:pt x="438" y="13"/>
                  </a:lnTo>
                  <a:lnTo>
                    <a:pt x="524" y="0"/>
                  </a:lnTo>
                  <a:lnTo>
                    <a:pt x="592" y="7"/>
                  </a:lnTo>
                  <a:lnTo>
                    <a:pt x="647" y="27"/>
                  </a:lnTo>
                  <a:lnTo>
                    <a:pt x="684" y="47"/>
                  </a:lnTo>
                  <a:lnTo>
                    <a:pt x="709" y="74"/>
                  </a:lnTo>
                  <a:lnTo>
                    <a:pt x="740" y="127"/>
                  </a:lnTo>
                  <a:lnTo>
                    <a:pt x="758" y="181"/>
                  </a:lnTo>
                  <a:lnTo>
                    <a:pt x="765" y="261"/>
                  </a:lnTo>
                  <a:lnTo>
                    <a:pt x="765" y="738"/>
                  </a:lnTo>
                  <a:lnTo>
                    <a:pt x="771" y="771"/>
                  </a:lnTo>
                  <a:lnTo>
                    <a:pt x="795" y="791"/>
                  </a:lnTo>
                  <a:lnTo>
                    <a:pt x="838" y="798"/>
                  </a:lnTo>
                  <a:lnTo>
                    <a:pt x="900" y="798"/>
                  </a:lnTo>
                  <a:lnTo>
                    <a:pt x="900" y="858"/>
                  </a:lnTo>
                  <a:lnTo>
                    <a:pt x="500" y="858"/>
                  </a:lnTo>
                  <a:lnTo>
                    <a:pt x="500" y="798"/>
                  </a:lnTo>
                  <a:lnTo>
                    <a:pt x="567" y="798"/>
                  </a:lnTo>
                  <a:lnTo>
                    <a:pt x="610" y="785"/>
                  </a:lnTo>
                  <a:lnTo>
                    <a:pt x="629" y="765"/>
                  </a:lnTo>
                  <a:lnTo>
                    <a:pt x="635" y="711"/>
                  </a:lnTo>
                  <a:lnTo>
                    <a:pt x="635" y="201"/>
                  </a:lnTo>
                  <a:lnTo>
                    <a:pt x="623" y="141"/>
                  </a:lnTo>
                  <a:lnTo>
                    <a:pt x="598" y="94"/>
                  </a:lnTo>
                  <a:lnTo>
                    <a:pt x="561" y="60"/>
                  </a:lnTo>
                  <a:lnTo>
                    <a:pt x="506" y="47"/>
                  </a:lnTo>
                  <a:lnTo>
                    <a:pt x="450" y="54"/>
                  </a:lnTo>
                  <a:lnTo>
                    <a:pt x="389" y="80"/>
                  </a:lnTo>
                  <a:lnTo>
                    <a:pt x="339" y="127"/>
                  </a:lnTo>
                  <a:lnTo>
                    <a:pt x="302" y="188"/>
                  </a:lnTo>
                  <a:lnTo>
                    <a:pt x="278" y="261"/>
                  </a:lnTo>
                  <a:lnTo>
                    <a:pt x="265" y="355"/>
                  </a:lnTo>
                  <a:lnTo>
                    <a:pt x="265" y="711"/>
                  </a:lnTo>
                  <a:lnTo>
                    <a:pt x="272" y="765"/>
                  </a:lnTo>
                  <a:lnTo>
                    <a:pt x="290" y="785"/>
                  </a:lnTo>
                  <a:lnTo>
                    <a:pt x="333" y="798"/>
                  </a:lnTo>
                  <a:lnTo>
                    <a:pt x="401" y="798"/>
                  </a:lnTo>
                  <a:lnTo>
                    <a:pt x="401" y="858"/>
                  </a:lnTo>
                  <a:lnTo>
                    <a:pt x="0" y="858"/>
                  </a:lnTo>
                  <a:lnTo>
                    <a:pt x="0" y="798"/>
                  </a:lnTo>
                  <a:lnTo>
                    <a:pt x="74" y="798"/>
                  </a:lnTo>
                  <a:lnTo>
                    <a:pt x="118" y="785"/>
                  </a:lnTo>
                  <a:lnTo>
                    <a:pt x="136" y="765"/>
                  </a:lnTo>
                  <a:lnTo>
                    <a:pt x="142" y="711"/>
                  </a:lnTo>
                  <a:lnTo>
                    <a:pt x="142" y="194"/>
                  </a:lnTo>
                  <a:lnTo>
                    <a:pt x="148" y="188"/>
                  </a:lnTo>
                  <a:lnTo>
                    <a:pt x="142" y="134"/>
                  </a:lnTo>
                  <a:lnTo>
                    <a:pt x="124" y="100"/>
                  </a:lnTo>
                  <a:lnTo>
                    <a:pt x="81" y="87"/>
                  </a:lnTo>
                  <a:lnTo>
                    <a:pt x="7" y="80"/>
                  </a:lnTo>
                  <a:lnTo>
                    <a:pt x="7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27" name="Freeform 35"/>
            <p:cNvSpPr>
              <a:spLocks noEditPoints="1"/>
            </p:cNvSpPr>
            <p:nvPr/>
          </p:nvSpPr>
          <p:spPr bwMode="auto">
            <a:xfrm>
              <a:off x="11468" y="2381"/>
              <a:ext cx="875" cy="1361"/>
            </a:xfrm>
            <a:custGeom>
              <a:avLst/>
              <a:gdLst/>
              <a:ahLst/>
              <a:cxnLst>
                <a:cxn ang="0">
                  <a:pos x="345" y="543"/>
                </a:cxn>
                <a:cxn ang="0">
                  <a:pos x="240" y="603"/>
                </a:cxn>
                <a:cxn ang="0">
                  <a:pos x="173" y="744"/>
                </a:cxn>
                <a:cxn ang="0">
                  <a:pos x="154" y="925"/>
                </a:cxn>
                <a:cxn ang="0">
                  <a:pos x="173" y="1106"/>
                </a:cxn>
                <a:cxn ang="0">
                  <a:pos x="253" y="1261"/>
                </a:cxn>
                <a:cxn ang="0">
                  <a:pos x="388" y="1314"/>
                </a:cxn>
                <a:cxn ang="0">
                  <a:pos x="499" y="1281"/>
                </a:cxn>
                <a:cxn ang="0">
                  <a:pos x="598" y="1180"/>
                </a:cxn>
                <a:cxn ang="0">
                  <a:pos x="610" y="1147"/>
                </a:cxn>
                <a:cxn ang="0">
                  <a:pos x="616" y="711"/>
                </a:cxn>
                <a:cxn ang="0">
                  <a:pos x="622" y="684"/>
                </a:cxn>
                <a:cxn ang="0">
                  <a:pos x="561" y="590"/>
                </a:cxn>
                <a:cxn ang="0">
                  <a:pos x="462" y="536"/>
                </a:cxn>
                <a:cxn ang="0">
                  <a:pos x="740" y="0"/>
                </a:cxn>
                <a:cxn ang="0">
                  <a:pos x="746" y="1227"/>
                </a:cxn>
                <a:cxn ang="0">
                  <a:pos x="801" y="1274"/>
                </a:cxn>
                <a:cxn ang="0">
                  <a:pos x="875" y="1341"/>
                </a:cxn>
                <a:cxn ang="0">
                  <a:pos x="616" y="1227"/>
                </a:cxn>
                <a:cxn ang="0">
                  <a:pos x="524" y="1314"/>
                </a:cxn>
                <a:cxn ang="0">
                  <a:pos x="376" y="1355"/>
                </a:cxn>
                <a:cxn ang="0">
                  <a:pos x="191" y="1294"/>
                </a:cxn>
                <a:cxn ang="0">
                  <a:pos x="49" y="1140"/>
                </a:cxn>
                <a:cxn ang="0">
                  <a:pos x="0" y="919"/>
                </a:cxn>
                <a:cxn ang="0">
                  <a:pos x="56" y="697"/>
                </a:cxn>
                <a:cxn ang="0">
                  <a:pos x="197" y="543"/>
                </a:cxn>
                <a:cxn ang="0">
                  <a:pos x="394" y="483"/>
                </a:cxn>
                <a:cxn ang="0">
                  <a:pos x="555" y="543"/>
                </a:cxn>
                <a:cxn ang="0">
                  <a:pos x="616" y="187"/>
                </a:cxn>
                <a:cxn ang="0">
                  <a:pos x="592" y="100"/>
                </a:cxn>
                <a:cxn ang="0">
                  <a:pos x="481" y="80"/>
                </a:cxn>
                <a:cxn ang="0">
                  <a:pos x="740" y="0"/>
                </a:cxn>
              </a:cxnLst>
              <a:rect l="0" t="0" r="r" b="b"/>
              <a:pathLst>
                <a:path w="875" h="1361">
                  <a:moveTo>
                    <a:pt x="413" y="530"/>
                  </a:moveTo>
                  <a:lnTo>
                    <a:pt x="345" y="543"/>
                  </a:lnTo>
                  <a:lnTo>
                    <a:pt x="290" y="570"/>
                  </a:lnTo>
                  <a:lnTo>
                    <a:pt x="240" y="603"/>
                  </a:lnTo>
                  <a:lnTo>
                    <a:pt x="210" y="650"/>
                  </a:lnTo>
                  <a:lnTo>
                    <a:pt x="173" y="744"/>
                  </a:lnTo>
                  <a:lnTo>
                    <a:pt x="160" y="838"/>
                  </a:lnTo>
                  <a:lnTo>
                    <a:pt x="154" y="925"/>
                  </a:lnTo>
                  <a:lnTo>
                    <a:pt x="160" y="1012"/>
                  </a:lnTo>
                  <a:lnTo>
                    <a:pt x="173" y="1106"/>
                  </a:lnTo>
                  <a:lnTo>
                    <a:pt x="203" y="1194"/>
                  </a:lnTo>
                  <a:lnTo>
                    <a:pt x="253" y="1261"/>
                  </a:lnTo>
                  <a:lnTo>
                    <a:pt x="314" y="1301"/>
                  </a:lnTo>
                  <a:lnTo>
                    <a:pt x="388" y="1314"/>
                  </a:lnTo>
                  <a:lnTo>
                    <a:pt x="444" y="1308"/>
                  </a:lnTo>
                  <a:lnTo>
                    <a:pt x="499" y="1281"/>
                  </a:lnTo>
                  <a:lnTo>
                    <a:pt x="555" y="1241"/>
                  </a:lnTo>
                  <a:lnTo>
                    <a:pt x="598" y="1180"/>
                  </a:lnTo>
                  <a:lnTo>
                    <a:pt x="604" y="1160"/>
                  </a:lnTo>
                  <a:lnTo>
                    <a:pt x="610" y="1147"/>
                  </a:lnTo>
                  <a:lnTo>
                    <a:pt x="616" y="1140"/>
                  </a:lnTo>
                  <a:lnTo>
                    <a:pt x="616" y="711"/>
                  </a:lnTo>
                  <a:lnTo>
                    <a:pt x="622" y="717"/>
                  </a:lnTo>
                  <a:lnTo>
                    <a:pt x="622" y="684"/>
                  </a:lnTo>
                  <a:lnTo>
                    <a:pt x="604" y="644"/>
                  </a:lnTo>
                  <a:lnTo>
                    <a:pt x="561" y="590"/>
                  </a:lnTo>
                  <a:lnTo>
                    <a:pt x="512" y="556"/>
                  </a:lnTo>
                  <a:lnTo>
                    <a:pt x="462" y="536"/>
                  </a:lnTo>
                  <a:lnTo>
                    <a:pt x="413" y="530"/>
                  </a:lnTo>
                  <a:close/>
                  <a:moveTo>
                    <a:pt x="740" y="0"/>
                  </a:moveTo>
                  <a:lnTo>
                    <a:pt x="740" y="1173"/>
                  </a:lnTo>
                  <a:lnTo>
                    <a:pt x="746" y="1227"/>
                  </a:lnTo>
                  <a:lnTo>
                    <a:pt x="758" y="1261"/>
                  </a:lnTo>
                  <a:lnTo>
                    <a:pt x="801" y="1274"/>
                  </a:lnTo>
                  <a:lnTo>
                    <a:pt x="875" y="1281"/>
                  </a:lnTo>
                  <a:lnTo>
                    <a:pt x="875" y="1341"/>
                  </a:lnTo>
                  <a:lnTo>
                    <a:pt x="616" y="1361"/>
                  </a:lnTo>
                  <a:lnTo>
                    <a:pt x="616" y="1227"/>
                  </a:lnTo>
                  <a:lnTo>
                    <a:pt x="573" y="1274"/>
                  </a:lnTo>
                  <a:lnTo>
                    <a:pt x="524" y="1314"/>
                  </a:lnTo>
                  <a:lnTo>
                    <a:pt x="456" y="1341"/>
                  </a:lnTo>
                  <a:lnTo>
                    <a:pt x="376" y="1355"/>
                  </a:lnTo>
                  <a:lnTo>
                    <a:pt x="277" y="1341"/>
                  </a:lnTo>
                  <a:lnTo>
                    <a:pt x="191" y="1294"/>
                  </a:lnTo>
                  <a:lnTo>
                    <a:pt x="111" y="1227"/>
                  </a:lnTo>
                  <a:lnTo>
                    <a:pt x="49" y="1140"/>
                  </a:lnTo>
                  <a:lnTo>
                    <a:pt x="12" y="1039"/>
                  </a:lnTo>
                  <a:lnTo>
                    <a:pt x="0" y="919"/>
                  </a:lnTo>
                  <a:lnTo>
                    <a:pt x="12" y="798"/>
                  </a:lnTo>
                  <a:lnTo>
                    <a:pt x="56" y="697"/>
                  </a:lnTo>
                  <a:lnTo>
                    <a:pt x="117" y="610"/>
                  </a:lnTo>
                  <a:lnTo>
                    <a:pt x="197" y="543"/>
                  </a:lnTo>
                  <a:lnTo>
                    <a:pt x="290" y="496"/>
                  </a:lnTo>
                  <a:lnTo>
                    <a:pt x="394" y="483"/>
                  </a:lnTo>
                  <a:lnTo>
                    <a:pt x="481" y="496"/>
                  </a:lnTo>
                  <a:lnTo>
                    <a:pt x="555" y="543"/>
                  </a:lnTo>
                  <a:lnTo>
                    <a:pt x="616" y="603"/>
                  </a:lnTo>
                  <a:lnTo>
                    <a:pt x="616" y="187"/>
                  </a:lnTo>
                  <a:lnTo>
                    <a:pt x="610" y="134"/>
                  </a:lnTo>
                  <a:lnTo>
                    <a:pt x="592" y="100"/>
                  </a:lnTo>
                  <a:lnTo>
                    <a:pt x="555" y="87"/>
                  </a:lnTo>
                  <a:lnTo>
                    <a:pt x="481" y="80"/>
                  </a:lnTo>
                  <a:lnTo>
                    <a:pt x="481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28" name="Freeform 36"/>
            <p:cNvSpPr>
              <a:spLocks noEditPoints="1"/>
            </p:cNvSpPr>
            <p:nvPr/>
          </p:nvSpPr>
          <p:spPr bwMode="auto">
            <a:xfrm>
              <a:off x="13113" y="3004"/>
              <a:ext cx="1183" cy="457"/>
            </a:xfrm>
            <a:custGeom>
              <a:avLst/>
              <a:gdLst/>
              <a:ahLst/>
              <a:cxnLst>
                <a:cxn ang="0">
                  <a:pos x="25" y="376"/>
                </a:cxn>
                <a:cxn ang="0">
                  <a:pos x="1159" y="376"/>
                </a:cxn>
                <a:cxn ang="0">
                  <a:pos x="1165" y="383"/>
                </a:cxn>
                <a:cxn ang="0">
                  <a:pos x="1177" y="389"/>
                </a:cxn>
                <a:cxn ang="0">
                  <a:pos x="1183" y="403"/>
                </a:cxn>
                <a:cxn ang="0">
                  <a:pos x="1183" y="430"/>
                </a:cxn>
                <a:cxn ang="0">
                  <a:pos x="1177" y="443"/>
                </a:cxn>
                <a:cxn ang="0">
                  <a:pos x="1165" y="450"/>
                </a:cxn>
                <a:cxn ang="0">
                  <a:pos x="1159" y="457"/>
                </a:cxn>
                <a:cxn ang="0">
                  <a:pos x="31" y="457"/>
                </a:cxn>
                <a:cxn ang="0">
                  <a:pos x="6" y="443"/>
                </a:cxn>
                <a:cxn ang="0">
                  <a:pos x="0" y="436"/>
                </a:cxn>
                <a:cxn ang="0">
                  <a:pos x="0" y="403"/>
                </a:cxn>
                <a:cxn ang="0">
                  <a:pos x="6" y="389"/>
                </a:cxn>
                <a:cxn ang="0">
                  <a:pos x="19" y="383"/>
                </a:cxn>
                <a:cxn ang="0">
                  <a:pos x="25" y="376"/>
                </a:cxn>
                <a:cxn ang="0">
                  <a:pos x="31" y="0"/>
                </a:cxn>
                <a:cxn ang="0">
                  <a:pos x="1159" y="0"/>
                </a:cxn>
                <a:cxn ang="0">
                  <a:pos x="1165" y="7"/>
                </a:cxn>
                <a:cxn ang="0">
                  <a:pos x="1177" y="14"/>
                </a:cxn>
                <a:cxn ang="0">
                  <a:pos x="1183" y="27"/>
                </a:cxn>
                <a:cxn ang="0">
                  <a:pos x="1183" y="54"/>
                </a:cxn>
                <a:cxn ang="0">
                  <a:pos x="1177" y="68"/>
                </a:cxn>
                <a:cxn ang="0">
                  <a:pos x="1165" y="74"/>
                </a:cxn>
                <a:cxn ang="0">
                  <a:pos x="1159" y="81"/>
                </a:cxn>
                <a:cxn ang="0">
                  <a:pos x="31" y="81"/>
                </a:cxn>
                <a:cxn ang="0">
                  <a:pos x="6" y="68"/>
                </a:cxn>
                <a:cxn ang="0">
                  <a:pos x="0" y="61"/>
                </a:cxn>
                <a:cxn ang="0">
                  <a:pos x="0" y="21"/>
                </a:cxn>
                <a:cxn ang="0">
                  <a:pos x="6" y="14"/>
                </a:cxn>
                <a:cxn ang="0">
                  <a:pos x="31" y="0"/>
                </a:cxn>
              </a:cxnLst>
              <a:rect l="0" t="0" r="r" b="b"/>
              <a:pathLst>
                <a:path w="1183" h="457">
                  <a:moveTo>
                    <a:pt x="25" y="376"/>
                  </a:moveTo>
                  <a:lnTo>
                    <a:pt x="1159" y="376"/>
                  </a:lnTo>
                  <a:lnTo>
                    <a:pt x="1165" y="383"/>
                  </a:lnTo>
                  <a:lnTo>
                    <a:pt x="1177" y="389"/>
                  </a:lnTo>
                  <a:lnTo>
                    <a:pt x="1183" y="403"/>
                  </a:lnTo>
                  <a:lnTo>
                    <a:pt x="1183" y="430"/>
                  </a:lnTo>
                  <a:lnTo>
                    <a:pt x="1177" y="443"/>
                  </a:lnTo>
                  <a:lnTo>
                    <a:pt x="1165" y="450"/>
                  </a:lnTo>
                  <a:lnTo>
                    <a:pt x="1159" y="457"/>
                  </a:lnTo>
                  <a:lnTo>
                    <a:pt x="31" y="457"/>
                  </a:lnTo>
                  <a:lnTo>
                    <a:pt x="6" y="443"/>
                  </a:lnTo>
                  <a:lnTo>
                    <a:pt x="0" y="436"/>
                  </a:lnTo>
                  <a:lnTo>
                    <a:pt x="0" y="403"/>
                  </a:lnTo>
                  <a:lnTo>
                    <a:pt x="6" y="389"/>
                  </a:lnTo>
                  <a:lnTo>
                    <a:pt x="19" y="383"/>
                  </a:lnTo>
                  <a:lnTo>
                    <a:pt x="25" y="376"/>
                  </a:lnTo>
                  <a:close/>
                  <a:moveTo>
                    <a:pt x="31" y="0"/>
                  </a:moveTo>
                  <a:lnTo>
                    <a:pt x="1159" y="0"/>
                  </a:lnTo>
                  <a:lnTo>
                    <a:pt x="1165" y="7"/>
                  </a:lnTo>
                  <a:lnTo>
                    <a:pt x="1177" y="14"/>
                  </a:lnTo>
                  <a:lnTo>
                    <a:pt x="1183" y="27"/>
                  </a:lnTo>
                  <a:lnTo>
                    <a:pt x="1183" y="54"/>
                  </a:lnTo>
                  <a:lnTo>
                    <a:pt x="1177" y="68"/>
                  </a:lnTo>
                  <a:lnTo>
                    <a:pt x="1165" y="74"/>
                  </a:lnTo>
                  <a:lnTo>
                    <a:pt x="1159" y="81"/>
                  </a:lnTo>
                  <a:lnTo>
                    <a:pt x="31" y="81"/>
                  </a:lnTo>
                  <a:lnTo>
                    <a:pt x="6" y="68"/>
                  </a:lnTo>
                  <a:lnTo>
                    <a:pt x="0" y="61"/>
                  </a:lnTo>
                  <a:lnTo>
                    <a:pt x="0" y="21"/>
                  </a:lnTo>
                  <a:lnTo>
                    <a:pt x="6" y="1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29" name="Freeform 37"/>
            <p:cNvSpPr>
              <a:spLocks noEditPoints="1"/>
            </p:cNvSpPr>
            <p:nvPr/>
          </p:nvSpPr>
          <p:spPr bwMode="auto">
            <a:xfrm>
              <a:off x="14888" y="2354"/>
              <a:ext cx="1226" cy="1408"/>
            </a:xfrm>
            <a:custGeom>
              <a:avLst/>
              <a:gdLst/>
              <a:ahLst/>
              <a:cxnLst>
                <a:cxn ang="0">
                  <a:pos x="758" y="47"/>
                </a:cxn>
                <a:cxn ang="0">
                  <a:pos x="672" y="60"/>
                </a:cxn>
                <a:cxn ang="0">
                  <a:pos x="579" y="94"/>
                </a:cxn>
                <a:cxn ang="0">
                  <a:pos x="487" y="154"/>
                </a:cxn>
                <a:cxn ang="0">
                  <a:pos x="400" y="241"/>
                </a:cxn>
                <a:cxn ang="0">
                  <a:pos x="320" y="349"/>
                </a:cxn>
                <a:cxn ang="0">
                  <a:pos x="253" y="489"/>
                </a:cxn>
                <a:cxn ang="0">
                  <a:pos x="203" y="630"/>
                </a:cxn>
                <a:cxn ang="0">
                  <a:pos x="179" y="764"/>
                </a:cxn>
                <a:cxn ang="0">
                  <a:pos x="166" y="872"/>
                </a:cxn>
                <a:cxn ang="0">
                  <a:pos x="160" y="946"/>
                </a:cxn>
                <a:cxn ang="0">
                  <a:pos x="172" y="1066"/>
                </a:cxn>
                <a:cxn ang="0">
                  <a:pos x="197" y="1167"/>
                </a:cxn>
                <a:cxn ang="0">
                  <a:pos x="246" y="1247"/>
                </a:cxn>
                <a:cxn ang="0">
                  <a:pos x="302" y="1308"/>
                </a:cxn>
                <a:cxn ang="0">
                  <a:pos x="376" y="1341"/>
                </a:cxn>
                <a:cxn ang="0">
                  <a:pos x="462" y="1355"/>
                </a:cxn>
                <a:cxn ang="0">
                  <a:pos x="573" y="1335"/>
                </a:cxn>
                <a:cxn ang="0">
                  <a:pos x="678" y="1281"/>
                </a:cxn>
                <a:cxn ang="0">
                  <a:pos x="770" y="1207"/>
                </a:cxn>
                <a:cxn ang="0">
                  <a:pos x="844" y="1120"/>
                </a:cxn>
                <a:cxn ang="0">
                  <a:pos x="930" y="972"/>
                </a:cxn>
                <a:cxn ang="0">
                  <a:pos x="998" y="818"/>
                </a:cxn>
                <a:cxn ang="0">
                  <a:pos x="1035" y="677"/>
                </a:cxn>
                <a:cxn ang="0">
                  <a:pos x="1060" y="543"/>
                </a:cxn>
                <a:cxn ang="0">
                  <a:pos x="1066" y="442"/>
                </a:cxn>
                <a:cxn ang="0">
                  <a:pos x="1054" y="328"/>
                </a:cxn>
                <a:cxn ang="0">
                  <a:pos x="1029" y="235"/>
                </a:cxn>
                <a:cxn ang="0">
                  <a:pos x="992" y="167"/>
                </a:cxn>
                <a:cxn ang="0">
                  <a:pos x="943" y="114"/>
                </a:cxn>
                <a:cxn ang="0">
                  <a:pos x="881" y="74"/>
                </a:cxn>
                <a:cxn ang="0">
                  <a:pos x="819" y="53"/>
                </a:cxn>
                <a:cxn ang="0">
                  <a:pos x="758" y="47"/>
                </a:cxn>
                <a:cxn ang="0">
                  <a:pos x="776" y="0"/>
                </a:cxn>
                <a:cxn ang="0">
                  <a:pos x="900" y="20"/>
                </a:cxn>
                <a:cxn ang="0">
                  <a:pos x="1010" y="67"/>
                </a:cxn>
                <a:cxn ang="0">
                  <a:pos x="1097" y="147"/>
                </a:cxn>
                <a:cxn ang="0">
                  <a:pos x="1165" y="248"/>
                </a:cxn>
                <a:cxn ang="0">
                  <a:pos x="1214" y="375"/>
                </a:cxn>
                <a:cxn ang="0">
                  <a:pos x="1226" y="523"/>
                </a:cxn>
                <a:cxn ang="0">
                  <a:pos x="1208" y="691"/>
                </a:cxn>
                <a:cxn ang="0">
                  <a:pos x="1158" y="858"/>
                </a:cxn>
                <a:cxn ang="0">
                  <a:pos x="1084" y="1006"/>
                </a:cxn>
                <a:cxn ang="0">
                  <a:pos x="980" y="1140"/>
                </a:cxn>
                <a:cxn ang="0">
                  <a:pos x="863" y="1247"/>
                </a:cxn>
                <a:cxn ang="0">
                  <a:pos x="733" y="1335"/>
                </a:cxn>
                <a:cxn ang="0">
                  <a:pos x="598" y="1388"/>
                </a:cxn>
                <a:cxn ang="0">
                  <a:pos x="456" y="1408"/>
                </a:cxn>
                <a:cxn ang="0">
                  <a:pos x="351" y="1395"/>
                </a:cxn>
                <a:cxn ang="0">
                  <a:pos x="253" y="1361"/>
                </a:cxn>
                <a:cxn ang="0">
                  <a:pos x="166" y="1308"/>
                </a:cxn>
                <a:cxn ang="0">
                  <a:pos x="99" y="1227"/>
                </a:cxn>
                <a:cxn ang="0">
                  <a:pos x="43" y="1133"/>
                </a:cxn>
                <a:cxn ang="0">
                  <a:pos x="12" y="1019"/>
                </a:cxn>
                <a:cxn ang="0">
                  <a:pos x="0" y="892"/>
                </a:cxn>
                <a:cxn ang="0">
                  <a:pos x="18" y="724"/>
                </a:cxn>
                <a:cxn ang="0">
                  <a:pos x="68" y="563"/>
                </a:cxn>
                <a:cxn ang="0">
                  <a:pos x="148" y="409"/>
                </a:cxn>
                <a:cxn ang="0">
                  <a:pos x="246" y="275"/>
                </a:cxn>
                <a:cxn ang="0">
                  <a:pos x="363" y="161"/>
                </a:cxn>
                <a:cxn ang="0">
                  <a:pos x="493" y="74"/>
                </a:cxn>
                <a:cxn ang="0">
                  <a:pos x="635" y="20"/>
                </a:cxn>
                <a:cxn ang="0">
                  <a:pos x="776" y="0"/>
                </a:cxn>
              </a:cxnLst>
              <a:rect l="0" t="0" r="r" b="b"/>
              <a:pathLst>
                <a:path w="1226" h="1408">
                  <a:moveTo>
                    <a:pt x="758" y="47"/>
                  </a:moveTo>
                  <a:lnTo>
                    <a:pt x="672" y="60"/>
                  </a:lnTo>
                  <a:lnTo>
                    <a:pt x="579" y="94"/>
                  </a:lnTo>
                  <a:lnTo>
                    <a:pt x="487" y="154"/>
                  </a:lnTo>
                  <a:lnTo>
                    <a:pt x="400" y="241"/>
                  </a:lnTo>
                  <a:lnTo>
                    <a:pt x="320" y="349"/>
                  </a:lnTo>
                  <a:lnTo>
                    <a:pt x="253" y="489"/>
                  </a:lnTo>
                  <a:lnTo>
                    <a:pt x="203" y="630"/>
                  </a:lnTo>
                  <a:lnTo>
                    <a:pt x="179" y="764"/>
                  </a:lnTo>
                  <a:lnTo>
                    <a:pt x="166" y="872"/>
                  </a:lnTo>
                  <a:lnTo>
                    <a:pt x="160" y="946"/>
                  </a:lnTo>
                  <a:lnTo>
                    <a:pt x="172" y="1066"/>
                  </a:lnTo>
                  <a:lnTo>
                    <a:pt x="197" y="1167"/>
                  </a:lnTo>
                  <a:lnTo>
                    <a:pt x="246" y="1247"/>
                  </a:lnTo>
                  <a:lnTo>
                    <a:pt x="302" y="1308"/>
                  </a:lnTo>
                  <a:lnTo>
                    <a:pt x="376" y="1341"/>
                  </a:lnTo>
                  <a:lnTo>
                    <a:pt x="462" y="1355"/>
                  </a:lnTo>
                  <a:lnTo>
                    <a:pt x="573" y="1335"/>
                  </a:lnTo>
                  <a:lnTo>
                    <a:pt x="678" y="1281"/>
                  </a:lnTo>
                  <a:lnTo>
                    <a:pt x="770" y="1207"/>
                  </a:lnTo>
                  <a:lnTo>
                    <a:pt x="844" y="1120"/>
                  </a:lnTo>
                  <a:lnTo>
                    <a:pt x="930" y="972"/>
                  </a:lnTo>
                  <a:lnTo>
                    <a:pt x="998" y="818"/>
                  </a:lnTo>
                  <a:lnTo>
                    <a:pt x="1035" y="677"/>
                  </a:lnTo>
                  <a:lnTo>
                    <a:pt x="1060" y="543"/>
                  </a:lnTo>
                  <a:lnTo>
                    <a:pt x="1066" y="442"/>
                  </a:lnTo>
                  <a:lnTo>
                    <a:pt x="1054" y="328"/>
                  </a:lnTo>
                  <a:lnTo>
                    <a:pt x="1029" y="235"/>
                  </a:lnTo>
                  <a:lnTo>
                    <a:pt x="992" y="167"/>
                  </a:lnTo>
                  <a:lnTo>
                    <a:pt x="943" y="114"/>
                  </a:lnTo>
                  <a:lnTo>
                    <a:pt x="881" y="74"/>
                  </a:lnTo>
                  <a:lnTo>
                    <a:pt x="819" y="53"/>
                  </a:lnTo>
                  <a:lnTo>
                    <a:pt x="758" y="47"/>
                  </a:lnTo>
                  <a:close/>
                  <a:moveTo>
                    <a:pt x="776" y="0"/>
                  </a:moveTo>
                  <a:lnTo>
                    <a:pt x="900" y="20"/>
                  </a:lnTo>
                  <a:lnTo>
                    <a:pt x="1010" y="67"/>
                  </a:lnTo>
                  <a:lnTo>
                    <a:pt x="1097" y="147"/>
                  </a:lnTo>
                  <a:lnTo>
                    <a:pt x="1165" y="248"/>
                  </a:lnTo>
                  <a:lnTo>
                    <a:pt x="1214" y="375"/>
                  </a:lnTo>
                  <a:lnTo>
                    <a:pt x="1226" y="523"/>
                  </a:lnTo>
                  <a:lnTo>
                    <a:pt x="1208" y="691"/>
                  </a:lnTo>
                  <a:lnTo>
                    <a:pt x="1158" y="858"/>
                  </a:lnTo>
                  <a:lnTo>
                    <a:pt x="1084" y="1006"/>
                  </a:lnTo>
                  <a:lnTo>
                    <a:pt x="980" y="1140"/>
                  </a:lnTo>
                  <a:lnTo>
                    <a:pt x="863" y="1247"/>
                  </a:lnTo>
                  <a:lnTo>
                    <a:pt x="733" y="1335"/>
                  </a:lnTo>
                  <a:lnTo>
                    <a:pt x="598" y="1388"/>
                  </a:lnTo>
                  <a:lnTo>
                    <a:pt x="456" y="1408"/>
                  </a:lnTo>
                  <a:lnTo>
                    <a:pt x="351" y="1395"/>
                  </a:lnTo>
                  <a:lnTo>
                    <a:pt x="253" y="1361"/>
                  </a:lnTo>
                  <a:lnTo>
                    <a:pt x="166" y="1308"/>
                  </a:lnTo>
                  <a:lnTo>
                    <a:pt x="99" y="1227"/>
                  </a:lnTo>
                  <a:lnTo>
                    <a:pt x="43" y="1133"/>
                  </a:lnTo>
                  <a:lnTo>
                    <a:pt x="12" y="1019"/>
                  </a:lnTo>
                  <a:lnTo>
                    <a:pt x="0" y="892"/>
                  </a:lnTo>
                  <a:lnTo>
                    <a:pt x="18" y="724"/>
                  </a:lnTo>
                  <a:lnTo>
                    <a:pt x="68" y="563"/>
                  </a:lnTo>
                  <a:lnTo>
                    <a:pt x="148" y="409"/>
                  </a:lnTo>
                  <a:lnTo>
                    <a:pt x="246" y="275"/>
                  </a:lnTo>
                  <a:lnTo>
                    <a:pt x="363" y="161"/>
                  </a:lnTo>
                  <a:lnTo>
                    <a:pt x="493" y="74"/>
                  </a:lnTo>
                  <a:lnTo>
                    <a:pt x="635" y="20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30" name="Freeform 38"/>
            <p:cNvSpPr>
              <a:spLocks/>
            </p:cNvSpPr>
            <p:nvPr/>
          </p:nvSpPr>
          <p:spPr bwMode="auto">
            <a:xfrm>
              <a:off x="16398" y="2273"/>
              <a:ext cx="412" cy="193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6" y="0"/>
                </a:cxn>
                <a:cxn ang="0">
                  <a:pos x="412" y="7"/>
                </a:cxn>
                <a:cxn ang="0">
                  <a:pos x="412" y="27"/>
                </a:cxn>
                <a:cxn ang="0">
                  <a:pos x="388" y="54"/>
                </a:cxn>
                <a:cxn ang="0">
                  <a:pos x="289" y="181"/>
                </a:cxn>
                <a:cxn ang="0">
                  <a:pos x="221" y="322"/>
                </a:cxn>
                <a:cxn ang="0">
                  <a:pos x="166" y="477"/>
                </a:cxn>
                <a:cxn ang="0">
                  <a:pos x="129" y="638"/>
                </a:cxn>
                <a:cxn ang="0">
                  <a:pos x="110" y="799"/>
                </a:cxn>
                <a:cxn ang="0">
                  <a:pos x="104" y="966"/>
                </a:cxn>
                <a:cxn ang="0">
                  <a:pos x="110" y="1120"/>
                </a:cxn>
                <a:cxn ang="0">
                  <a:pos x="129" y="1281"/>
                </a:cxn>
                <a:cxn ang="0">
                  <a:pos x="160" y="1442"/>
                </a:cxn>
                <a:cxn ang="0">
                  <a:pos x="209" y="1597"/>
                </a:cxn>
                <a:cxn ang="0">
                  <a:pos x="283" y="1744"/>
                </a:cxn>
                <a:cxn ang="0">
                  <a:pos x="382" y="1872"/>
                </a:cxn>
                <a:cxn ang="0">
                  <a:pos x="406" y="1899"/>
                </a:cxn>
                <a:cxn ang="0">
                  <a:pos x="406" y="1905"/>
                </a:cxn>
                <a:cxn ang="0">
                  <a:pos x="412" y="1905"/>
                </a:cxn>
                <a:cxn ang="0">
                  <a:pos x="412" y="1925"/>
                </a:cxn>
                <a:cxn ang="0">
                  <a:pos x="406" y="1932"/>
                </a:cxn>
                <a:cxn ang="0">
                  <a:pos x="394" y="1932"/>
                </a:cxn>
                <a:cxn ang="0">
                  <a:pos x="375" y="1925"/>
                </a:cxn>
                <a:cxn ang="0">
                  <a:pos x="338" y="1892"/>
                </a:cxn>
                <a:cxn ang="0">
                  <a:pos x="289" y="1845"/>
                </a:cxn>
                <a:cxn ang="0">
                  <a:pos x="234" y="1771"/>
                </a:cxn>
                <a:cxn ang="0">
                  <a:pos x="172" y="1684"/>
                </a:cxn>
                <a:cxn ang="0">
                  <a:pos x="117" y="1570"/>
                </a:cxn>
                <a:cxn ang="0">
                  <a:pos x="55" y="1402"/>
                </a:cxn>
                <a:cxn ang="0">
                  <a:pos x="24" y="1241"/>
                </a:cxn>
                <a:cxn ang="0">
                  <a:pos x="6" y="1094"/>
                </a:cxn>
                <a:cxn ang="0">
                  <a:pos x="0" y="966"/>
                </a:cxn>
                <a:cxn ang="0">
                  <a:pos x="6" y="839"/>
                </a:cxn>
                <a:cxn ang="0">
                  <a:pos x="18" y="691"/>
                </a:cxn>
                <a:cxn ang="0">
                  <a:pos x="55" y="537"/>
                </a:cxn>
                <a:cxn ang="0">
                  <a:pos x="110" y="376"/>
                </a:cxn>
                <a:cxn ang="0">
                  <a:pos x="166" y="262"/>
                </a:cxn>
                <a:cxn ang="0">
                  <a:pos x="228" y="168"/>
                </a:cxn>
                <a:cxn ang="0">
                  <a:pos x="283" y="94"/>
                </a:cxn>
                <a:cxn ang="0">
                  <a:pos x="338" y="47"/>
                </a:cxn>
                <a:cxn ang="0">
                  <a:pos x="375" y="14"/>
                </a:cxn>
                <a:cxn ang="0">
                  <a:pos x="394" y="0"/>
                </a:cxn>
              </a:cxnLst>
              <a:rect l="0" t="0" r="r" b="b"/>
              <a:pathLst>
                <a:path w="412" h="1932">
                  <a:moveTo>
                    <a:pt x="394" y="0"/>
                  </a:moveTo>
                  <a:lnTo>
                    <a:pt x="406" y="0"/>
                  </a:lnTo>
                  <a:lnTo>
                    <a:pt x="412" y="7"/>
                  </a:lnTo>
                  <a:lnTo>
                    <a:pt x="412" y="27"/>
                  </a:lnTo>
                  <a:lnTo>
                    <a:pt x="388" y="54"/>
                  </a:lnTo>
                  <a:lnTo>
                    <a:pt x="289" y="181"/>
                  </a:lnTo>
                  <a:lnTo>
                    <a:pt x="221" y="322"/>
                  </a:lnTo>
                  <a:lnTo>
                    <a:pt x="166" y="477"/>
                  </a:lnTo>
                  <a:lnTo>
                    <a:pt x="129" y="638"/>
                  </a:lnTo>
                  <a:lnTo>
                    <a:pt x="110" y="799"/>
                  </a:lnTo>
                  <a:lnTo>
                    <a:pt x="104" y="966"/>
                  </a:lnTo>
                  <a:lnTo>
                    <a:pt x="110" y="1120"/>
                  </a:lnTo>
                  <a:lnTo>
                    <a:pt x="129" y="1281"/>
                  </a:lnTo>
                  <a:lnTo>
                    <a:pt x="160" y="1442"/>
                  </a:lnTo>
                  <a:lnTo>
                    <a:pt x="209" y="1597"/>
                  </a:lnTo>
                  <a:lnTo>
                    <a:pt x="283" y="1744"/>
                  </a:lnTo>
                  <a:lnTo>
                    <a:pt x="382" y="1872"/>
                  </a:lnTo>
                  <a:lnTo>
                    <a:pt x="406" y="1899"/>
                  </a:lnTo>
                  <a:lnTo>
                    <a:pt x="406" y="1905"/>
                  </a:lnTo>
                  <a:lnTo>
                    <a:pt x="412" y="1905"/>
                  </a:lnTo>
                  <a:lnTo>
                    <a:pt x="412" y="1925"/>
                  </a:lnTo>
                  <a:lnTo>
                    <a:pt x="406" y="1932"/>
                  </a:lnTo>
                  <a:lnTo>
                    <a:pt x="394" y="1932"/>
                  </a:lnTo>
                  <a:lnTo>
                    <a:pt x="375" y="1925"/>
                  </a:lnTo>
                  <a:lnTo>
                    <a:pt x="338" y="1892"/>
                  </a:lnTo>
                  <a:lnTo>
                    <a:pt x="289" y="1845"/>
                  </a:lnTo>
                  <a:lnTo>
                    <a:pt x="234" y="1771"/>
                  </a:lnTo>
                  <a:lnTo>
                    <a:pt x="172" y="1684"/>
                  </a:lnTo>
                  <a:lnTo>
                    <a:pt x="117" y="1570"/>
                  </a:lnTo>
                  <a:lnTo>
                    <a:pt x="55" y="1402"/>
                  </a:lnTo>
                  <a:lnTo>
                    <a:pt x="24" y="1241"/>
                  </a:lnTo>
                  <a:lnTo>
                    <a:pt x="6" y="1094"/>
                  </a:lnTo>
                  <a:lnTo>
                    <a:pt x="0" y="966"/>
                  </a:lnTo>
                  <a:lnTo>
                    <a:pt x="6" y="839"/>
                  </a:lnTo>
                  <a:lnTo>
                    <a:pt x="18" y="691"/>
                  </a:lnTo>
                  <a:lnTo>
                    <a:pt x="55" y="537"/>
                  </a:lnTo>
                  <a:lnTo>
                    <a:pt x="110" y="376"/>
                  </a:lnTo>
                  <a:lnTo>
                    <a:pt x="166" y="262"/>
                  </a:lnTo>
                  <a:lnTo>
                    <a:pt x="228" y="168"/>
                  </a:lnTo>
                  <a:lnTo>
                    <a:pt x="283" y="94"/>
                  </a:lnTo>
                  <a:lnTo>
                    <a:pt x="338" y="47"/>
                  </a:lnTo>
                  <a:lnTo>
                    <a:pt x="375" y="14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31" name="Freeform 39"/>
            <p:cNvSpPr>
              <a:spLocks/>
            </p:cNvSpPr>
            <p:nvPr/>
          </p:nvSpPr>
          <p:spPr bwMode="auto">
            <a:xfrm>
              <a:off x="16995" y="2870"/>
              <a:ext cx="955" cy="872"/>
            </a:xfrm>
            <a:custGeom>
              <a:avLst/>
              <a:gdLst/>
              <a:ahLst/>
              <a:cxnLst>
                <a:cxn ang="0">
                  <a:pos x="247" y="14"/>
                </a:cxn>
                <a:cxn ang="0">
                  <a:pos x="333" y="94"/>
                </a:cxn>
                <a:cxn ang="0">
                  <a:pos x="376" y="134"/>
                </a:cxn>
                <a:cxn ang="0">
                  <a:pos x="469" y="47"/>
                </a:cxn>
                <a:cxn ang="0">
                  <a:pos x="629" y="0"/>
                </a:cxn>
                <a:cxn ang="0">
                  <a:pos x="777" y="54"/>
                </a:cxn>
                <a:cxn ang="0">
                  <a:pos x="832" y="208"/>
                </a:cxn>
                <a:cxn ang="0">
                  <a:pos x="801" y="376"/>
                </a:cxn>
                <a:cxn ang="0">
                  <a:pos x="746" y="557"/>
                </a:cxn>
                <a:cxn ang="0">
                  <a:pos x="703" y="698"/>
                </a:cxn>
                <a:cxn ang="0">
                  <a:pos x="690" y="792"/>
                </a:cxn>
                <a:cxn ang="0">
                  <a:pos x="715" y="832"/>
                </a:cxn>
                <a:cxn ang="0">
                  <a:pos x="795" y="812"/>
                </a:cxn>
                <a:cxn ang="0">
                  <a:pos x="881" y="684"/>
                </a:cxn>
                <a:cxn ang="0">
                  <a:pos x="918" y="577"/>
                </a:cxn>
                <a:cxn ang="0">
                  <a:pos x="925" y="557"/>
                </a:cxn>
                <a:cxn ang="0">
                  <a:pos x="955" y="570"/>
                </a:cxn>
                <a:cxn ang="0">
                  <a:pos x="949" y="597"/>
                </a:cxn>
                <a:cxn ang="0">
                  <a:pos x="918" y="698"/>
                </a:cxn>
                <a:cxn ang="0">
                  <a:pos x="838" y="819"/>
                </a:cxn>
                <a:cxn ang="0">
                  <a:pos x="721" y="872"/>
                </a:cxn>
                <a:cxn ang="0">
                  <a:pos x="616" y="825"/>
                </a:cxn>
                <a:cxn ang="0">
                  <a:pos x="573" y="711"/>
                </a:cxn>
                <a:cxn ang="0">
                  <a:pos x="579" y="671"/>
                </a:cxn>
                <a:cxn ang="0">
                  <a:pos x="592" y="624"/>
                </a:cxn>
                <a:cxn ang="0">
                  <a:pos x="635" y="497"/>
                </a:cxn>
                <a:cxn ang="0">
                  <a:pos x="684" y="329"/>
                </a:cxn>
                <a:cxn ang="0">
                  <a:pos x="709" y="175"/>
                </a:cxn>
                <a:cxn ang="0">
                  <a:pos x="690" y="87"/>
                </a:cxn>
                <a:cxn ang="0">
                  <a:pos x="610" y="41"/>
                </a:cxn>
                <a:cxn ang="0">
                  <a:pos x="469" y="87"/>
                </a:cxn>
                <a:cxn ang="0">
                  <a:pos x="370" y="188"/>
                </a:cxn>
                <a:cxn ang="0">
                  <a:pos x="321" y="275"/>
                </a:cxn>
                <a:cxn ang="0">
                  <a:pos x="308" y="302"/>
                </a:cxn>
                <a:cxn ang="0">
                  <a:pos x="302" y="349"/>
                </a:cxn>
                <a:cxn ang="0">
                  <a:pos x="284" y="436"/>
                </a:cxn>
                <a:cxn ang="0">
                  <a:pos x="228" y="671"/>
                </a:cxn>
                <a:cxn ang="0">
                  <a:pos x="210" y="758"/>
                </a:cxn>
                <a:cxn ang="0">
                  <a:pos x="197" y="812"/>
                </a:cxn>
                <a:cxn ang="0">
                  <a:pos x="160" y="859"/>
                </a:cxn>
                <a:cxn ang="0">
                  <a:pos x="117" y="866"/>
                </a:cxn>
                <a:cxn ang="0">
                  <a:pos x="93" y="845"/>
                </a:cxn>
                <a:cxn ang="0">
                  <a:pos x="80" y="805"/>
                </a:cxn>
                <a:cxn ang="0">
                  <a:pos x="93" y="772"/>
                </a:cxn>
                <a:cxn ang="0">
                  <a:pos x="99" y="731"/>
                </a:cxn>
                <a:cxn ang="0">
                  <a:pos x="222" y="228"/>
                </a:cxn>
                <a:cxn ang="0">
                  <a:pos x="241" y="155"/>
                </a:cxn>
                <a:cxn ang="0">
                  <a:pos x="234" y="74"/>
                </a:cxn>
                <a:cxn ang="0">
                  <a:pos x="204" y="41"/>
                </a:cxn>
                <a:cxn ang="0">
                  <a:pos x="142" y="54"/>
                </a:cxn>
                <a:cxn ang="0">
                  <a:pos x="80" y="175"/>
                </a:cxn>
                <a:cxn ang="0">
                  <a:pos x="50" y="289"/>
                </a:cxn>
                <a:cxn ang="0">
                  <a:pos x="43" y="309"/>
                </a:cxn>
                <a:cxn ang="0">
                  <a:pos x="13" y="316"/>
                </a:cxn>
                <a:cxn ang="0">
                  <a:pos x="0" y="295"/>
                </a:cxn>
                <a:cxn ang="0">
                  <a:pos x="19" y="222"/>
                </a:cxn>
                <a:cxn ang="0">
                  <a:pos x="56" y="108"/>
                </a:cxn>
                <a:cxn ang="0">
                  <a:pos x="99" y="41"/>
                </a:cxn>
                <a:cxn ang="0">
                  <a:pos x="191" y="0"/>
                </a:cxn>
              </a:cxnLst>
              <a:rect l="0" t="0" r="r" b="b"/>
              <a:pathLst>
                <a:path w="955" h="872">
                  <a:moveTo>
                    <a:pt x="191" y="0"/>
                  </a:moveTo>
                  <a:lnTo>
                    <a:pt x="247" y="14"/>
                  </a:lnTo>
                  <a:lnTo>
                    <a:pt x="302" y="41"/>
                  </a:lnTo>
                  <a:lnTo>
                    <a:pt x="333" y="94"/>
                  </a:lnTo>
                  <a:lnTo>
                    <a:pt x="352" y="168"/>
                  </a:lnTo>
                  <a:lnTo>
                    <a:pt x="376" y="134"/>
                  </a:lnTo>
                  <a:lnTo>
                    <a:pt x="419" y="87"/>
                  </a:lnTo>
                  <a:lnTo>
                    <a:pt x="469" y="47"/>
                  </a:lnTo>
                  <a:lnTo>
                    <a:pt x="543" y="14"/>
                  </a:lnTo>
                  <a:lnTo>
                    <a:pt x="629" y="0"/>
                  </a:lnTo>
                  <a:lnTo>
                    <a:pt x="715" y="14"/>
                  </a:lnTo>
                  <a:lnTo>
                    <a:pt x="777" y="54"/>
                  </a:lnTo>
                  <a:lnTo>
                    <a:pt x="820" y="121"/>
                  </a:lnTo>
                  <a:lnTo>
                    <a:pt x="832" y="208"/>
                  </a:lnTo>
                  <a:lnTo>
                    <a:pt x="826" y="282"/>
                  </a:lnTo>
                  <a:lnTo>
                    <a:pt x="801" y="376"/>
                  </a:lnTo>
                  <a:lnTo>
                    <a:pt x="771" y="470"/>
                  </a:lnTo>
                  <a:lnTo>
                    <a:pt x="746" y="557"/>
                  </a:lnTo>
                  <a:lnTo>
                    <a:pt x="721" y="631"/>
                  </a:lnTo>
                  <a:lnTo>
                    <a:pt x="703" y="698"/>
                  </a:lnTo>
                  <a:lnTo>
                    <a:pt x="690" y="765"/>
                  </a:lnTo>
                  <a:lnTo>
                    <a:pt x="690" y="792"/>
                  </a:lnTo>
                  <a:lnTo>
                    <a:pt x="697" y="812"/>
                  </a:lnTo>
                  <a:lnTo>
                    <a:pt x="715" y="832"/>
                  </a:lnTo>
                  <a:lnTo>
                    <a:pt x="734" y="832"/>
                  </a:lnTo>
                  <a:lnTo>
                    <a:pt x="795" y="812"/>
                  </a:lnTo>
                  <a:lnTo>
                    <a:pt x="844" y="765"/>
                  </a:lnTo>
                  <a:lnTo>
                    <a:pt x="881" y="684"/>
                  </a:lnTo>
                  <a:lnTo>
                    <a:pt x="912" y="591"/>
                  </a:lnTo>
                  <a:lnTo>
                    <a:pt x="918" y="577"/>
                  </a:lnTo>
                  <a:lnTo>
                    <a:pt x="918" y="564"/>
                  </a:lnTo>
                  <a:lnTo>
                    <a:pt x="925" y="557"/>
                  </a:lnTo>
                  <a:lnTo>
                    <a:pt x="943" y="557"/>
                  </a:lnTo>
                  <a:lnTo>
                    <a:pt x="955" y="570"/>
                  </a:lnTo>
                  <a:lnTo>
                    <a:pt x="955" y="577"/>
                  </a:lnTo>
                  <a:lnTo>
                    <a:pt x="949" y="597"/>
                  </a:lnTo>
                  <a:lnTo>
                    <a:pt x="937" y="644"/>
                  </a:lnTo>
                  <a:lnTo>
                    <a:pt x="918" y="698"/>
                  </a:lnTo>
                  <a:lnTo>
                    <a:pt x="881" y="758"/>
                  </a:lnTo>
                  <a:lnTo>
                    <a:pt x="838" y="819"/>
                  </a:lnTo>
                  <a:lnTo>
                    <a:pt x="789" y="859"/>
                  </a:lnTo>
                  <a:lnTo>
                    <a:pt x="721" y="872"/>
                  </a:lnTo>
                  <a:lnTo>
                    <a:pt x="660" y="859"/>
                  </a:lnTo>
                  <a:lnTo>
                    <a:pt x="616" y="825"/>
                  </a:lnTo>
                  <a:lnTo>
                    <a:pt x="586" y="778"/>
                  </a:lnTo>
                  <a:lnTo>
                    <a:pt x="573" y="711"/>
                  </a:lnTo>
                  <a:lnTo>
                    <a:pt x="573" y="684"/>
                  </a:lnTo>
                  <a:lnTo>
                    <a:pt x="579" y="671"/>
                  </a:lnTo>
                  <a:lnTo>
                    <a:pt x="586" y="651"/>
                  </a:lnTo>
                  <a:lnTo>
                    <a:pt x="592" y="624"/>
                  </a:lnTo>
                  <a:lnTo>
                    <a:pt x="610" y="570"/>
                  </a:lnTo>
                  <a:lnTo>
                    <a:pt x="635" y="497"/>
                  </a:lnTo>
                  <a:lnTo>
                    <a:pt x="660" y="416"/>
                  </a:lnTo>
                  <a:lnTo>
                    <a:pt x="684" y="329"/>
                  </a:lnTo>
                  <a:lnTo>
                    <a:pt x="703" y="242"/>
                  </a:lnTo>
                  <a:lnTo>
                    <a:pt x="709" y="175"/>
                  </a:lnTo>
                  <a:lnTo>
                    <a:pt x="703" y="128"/>
                  </a:lnTo>
                  <a:lnTo>
                    <a:pt x="690" y="87"/>
                  </a:lnTo>
                  <a:lnTo>
                    <a:pt x="660" y="54"/>
                  </a:lnTo>
                  <a:lnTo>
                    <a:pt x="610" y="41"/>
                  </a:lnTo>
                  <a:lnTo>
                    <a:pt x="530" y="54"/>
                  </a:lnTo>
                  <a:lnTo>
                    <a:pt x="469" y="87"/>
                  </a:lnTo>
                  <a:lnTo>
                    <a:pt x="413" y="134"/>
                  </a:lnTo>
                  <a:lnTo>
                    <a:pt x="370" y="188"/>
                  </a:lnTo>
                  <a:lnTo>
                    <a:pt x="339" y="235"/>
                  </a:lnTo>
                  <a:lnTo>
                    <a:pt x="321" y="275"/>
                  </a:lnTo>
                  <a:lnTo>
                    <a:pt x="315" y="282"/>
                  </a:lnTo>
                  <a:lnTo>
                    <a:pt x="308" y="302"/>
                  </a:lnTo>
                  <a:lnTo>
                    <a:pt x="308" y="322"/>
                  </a:lnTo>
                  <a:lnTo>
                    <a:pt x="302" y="349"/>
                  </a:lnTo>
                  <a:lnTo>
                    <a:pt x="296" y="369"/>
                  </a:lnTo>
                  <a:lnTo>
                    <a:pt x="284" y="436"/>
                  </a:lnTo>
                  <a:lnTo>
                    <a:pt x="265" y="497"/>
                  </a:lnTo>
                  <a:lnTo>
                    <a:pt x="228" y="671"/>
                  </a:lnTo>
                  <a:lnTo>
                    <a:pt x="222" y="711"/>
                  </a:lnTo>
                  <a:lnTo>
                    <a:pt x="210" y="758"/>
                  </a:lnTo>
                  <a:lnTo>
                    <a:pt x="204" y="792"/>
                  </a:lnTo>
                  <a:lnTo>
                    <a:pt x="197" y="812"/>
                  </a:lnTo>
                  <a:lnTo>
                    <a:pt x="185" y="832"/>
                  </a:lnTo>
                  <a:lnTo>
                    <a:pt x="160" y="859"/>
                  </a:lnTo>
                  <a:lnTo>
                    <a:pt x="142" y="866"/>
                  </a:lnTo>
                  <a:lnTo>
                    <a:pt x="117" y="866"/>
                  </a:lnTo>
                  <a:lnTo>
                    <a:pt x="99" y="859"/>
                  </a:lnTo>
                  <a:lnTo>
                    <a:pt x="93" y="845"/>
                  </a:lnTo>
                  <a:lnTo>
                    <a:pt x="80" y="832"/>
                  </a:lnTo>
                  <a:lnTo>
                    <a:pt x="80" y="805"/>
                  </a:lnTo>
                  <a:lnTo>
                    <a:pt x="87" y="785"/>
                  </a:lnTo>
                  <a:lnTo>
                    <a:pt x="93" y="772"/>
                  </a:lnTo>
                  <a:lnTo>
                    <a:pt x="93" y="752"/>
                  </a:lnTo>
                  <a:lnTo>
                    <a:pt x="99" y="731"/>
                  </a:lnTo>
                  <a:lnTo>
                    <a:pt x="210" y="289"/>
                  </a:lnTo>
                  <a:lnTo>
                    <a:pt x="222" y="228"/>
                  </a:lnTo>
                  <a:lnTo>
                    <a:pt x="234" y="188"/>
                  </a:lnTo>
                  <a:lnTo>
                    <a:pt x="241" y="155"/>
                  </a:lnTo>
                  <a:lnTo>
                    <a:pt x="241" y="94"/>
                  </a:lnTo>
                  <a:lnTo>
                    <a:pt x="234" y="74"/>
                  </a:lnTo>
                  <a:lnTo>
                    <a:pt x="222" y="54"/>
                  </a:lnTo>
                  <a:lnTo>
                    <a:pt x="204" y="41"/>
                  </a:lnTo>
                  <a:lnTo>
                    <a:pt x="185" y="41"/>
                  </a:lnTo>
                  <a:lnTo>
                    <a:pt x="142" y="54"/>
                  </a:lnTo>
                  <a:lnTo>
                    <a:pt x="111" y="101"/>
                  </a:lnTo>
                  <a:lnTo>
                    <a:pt x="80" y="175"/>
                  </a:lnTo>
                  <a:lnTo>
                    <a:pt x="56" y="269"/>
                  </a:lnTo>
                  <a:lnTo>
                    <a:pt x="50" y="289"/>
                  </a:lnTo>
                  <a:lnTo>
                    <a:pt x="43" y="302"/>
                  </a:lnTo>
                  <a:lnTo>
                    <a:pt x="43" y="309"/>
                  </a:lnTo>
                  <a:lnTo>
                    <a:pt x="37" y="316"/>
                  </a:lnTo>
                  <a:lnTo>
                    <a:pt x="13" y="316"/>
                  </a:lnTo>
                  <a:lnTo>
                    <a:pt x="0" y="302"/>
                  </a:lnTo>
                  <a:lnTo>
                    <a:pt x="0" y="295"/>
                  </a:lnTo>
                  <a:lnTo>
                    <a:pt x="6" y="275"/>
                  </a:lnTo>
                  <a:lnTo>
                    <a:pt x="19" y="222"/>
                  </a:lnTo>
                  <a:lnTo>
                    <a:pt x="31" y="161"/>
                  </a:lnTo>
                  <a:lnTo>
                    <a:pt x="56" y="108"/>
                  </a:lnTo>
                  <a:lnTo>
                    <a:pt x="74" y="74"/>
                  </a:lnTo>
                  <a:lnTo>
                    <a:pt x="99" y="41"/>
                  </a:lnTo>
                  <a:lnTo>
                    <a:pt x="142" y="14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32" name="Freeform 40"/>
            <p:cNvSpPr>
              <a:spLocks/>
            </p:cNvSpPr>
            <p:nvPr/>
          </p:nvSpPr>
          <p:spPr bwMode="auto">
            <a:xfrm>
              <a:off x="18240" y="2374"/>
              <a:ext cx="394" cy="1341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1194"/>
                </a:cxn>
                <a:cxn ang="0">
                  <a:pos x="265" y="1248"/>
                </a:cxn>
                <a:cxn ang="0">
                  <a:pos x="283" y="1268"/>
                </a:cxn>
                <a:cxn ang="0">
                  <a:pos x="327" y="1281"/>
                </a:cxn>
                <a:cxn ang="0">
                  <a:pos x="394" y="1281"/>
                </a:cxn>
                <a:cxn ang="0">
                  <a:pos x="394" y="1341"/>
                </a:cxn>
                <a:cxn ang="0">
                  <a:pos x="0" y="1341"/>
                </a:cxn>
                <a:cxn ang="0">
                  <a:pos x="0" y="1281"/>
                </a:cxn>
                <a:cxn ang="0">
                  <a:pos x="68" y="1281"/>
                </a:cxn>
                <a:cxn ang="0">
                  <a:pos x="111" y="1268"/>
                </a:cxn>
                <a:cxn ang="0">
                  <a:pos x="129" y="1248"/>
                </a:cxn>
                <a:cxn ang="0">
                  <a:pos x="136" y="1194"/>
                </a:cxn>
                <a:cxn ang="0">
                  <a:pos x="136" y="188"/>
                </a:cxn>
                <a:cxn ang="0">
                  <a:pos x="129" y="134"/>
                </a:cxn>
                <a:cxn ang="0">
                  <a:pos x="117" y="101"/>
                </a:cxn>
                <a:cxn ang="0">
                  <a:pos x="74" y="87"/>
                </a:cxn>
                <a:cxn ang="0">
                  <a:pos x="0" y="80"/>
                </a:cxn>
                <a:cxn ang="0">
                  <a:pos x="0" y="20"/>
                </a:cxn>
                <a:cxn ang="0">
                  <a:pos x="259" y="0"/>
                </a:cxn>
              </a:cxnLst>
              <a:rect l="0" t="0" r="r" b="b"/>
              <a:pathLst>
                <a:path w="394" h="1341">
                  <a:moveTo>
                    <a:pt x="259" y="0"/>
                  </a:moveTo>
                  <a:lnTo>
                    <a:pt x="259" y="1194"/>
                  </a:lnTo>
                  <a:lnTo>
                    <a:pt x="265" y="1248"/>
                  </a:lnTo>
                  <a:lnTo>
                    <a:pt x="283" y="1268"/>
                  </a:lnTo>
                  <a:lnTo>
                    <a:pt x="327" y="1281"/>
                  </a:lnTo>
                  <a:lnTo>
                    <a:pt x="394" y="1281"/>
                  </a:lnTo>
                  <a:lnTo>
                    <a:pt x="394" y="1341"/>
                  </a:lnTo>
                  <a:lnTo>
                    <a:pt x="0" y="1341"/>
                  </a:lnTo>
                  <a:lnTo>
                    <a:pt x="0" y="1281"/>
                  </a:lnTo>
                  <a:lnTo>
                    <a:pt x="68" y="1281"/>
                  </a:lnTo>
                  <a:lnTo>
                    <a:pt x="111" y="1268"/>
                  </a:lnTo>
                  <a:lnTo>
                    <a:pt x="129" y="1248"/>
                  </a:lnTo>
                  <a:lnTo>
                    <a:pt x="136" y="1194"/>
                  </a:lnTo>
                  <a:lnTo>
                    <a:pt x="136" y="188"/>
                  </a:lnTo>
                  <a:lnTo>
                    <a:pt x="129" y="134"/>
                  </a:lnTo>
                  <a:lnTo>
                    <a:pt x="117" y="101"/>
                  </a:lnTo>
                  <a:lnTo>
                    <a:pt x="74" y="87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33" name="Freeform 41"/>
            <p:cNvSpPr>
              <a:spLocks noEditPoints="1"/>
            </p:cNvSpPr>
            <p:nvPr/>
          </p:nvSpPr>
          <p:spPr bwMode="auto">
            <a:xfrm>
              <a:off x="18770" y="2850"/>
              <a:ext cx="789" cy="892"/>
            </a:xfrm>
            <a:custGeom>
              <a:avLst/>
              <a:gdLst/>
              <a:ahLst/>
              <a:cxnLst>
                <a:cxn ang="0">
                  <a:pos x="394" y="40"/>
                </a:cxn>
                <a:cxn ang="0">
                  <a:pos x="339" y="47"/>
                </a:cxn>
                <a:cxn ang="0">
                  <a:pos x="283" y="74"/>
                </a:cxn>
                <a:cxn ang="0">
                  <a:pos x="234" y="114"/>
                </a:cxn>
                <a:cxn ang="0">
                  <a:pos x="191" y="168"/>
                </a:cxn>
                <a:cxn ang="0">
                  <a:pos x="160" y="262"/>
                </a:cxn>
                <a:cxn ang="0">
                  <a:pos x="148" y="356"/>
                </a:cxn>
                <a:cxn ang="0">
                  <a:pos x="148" y="523"/>
                </a:cxn>
                <a:cxn ang="0">
                  <a:pos x="160" y="617"/>
                </a:cxn>
                <a:cxn ang="0">
                  <a:pos x="191" y="711"/>
                </a:cxn>
                <a:cxn ang="0">
                  <a:pos x="234" y="765"/>
                </a:cxn>
                <a:cxn ang="0">
                  <a:pos x="283" y="805"/>
                </a:cxn>
                <a:cxn ang="0">
                  <a:pos x="339" y="832"/>
                </a:cxn>
                <a:cxn ang="0">
                  <a:pos x="394" y="839"/>
                </a:cxn>
                <a:cxn ang="0">
                  <a:pos x="407" y="839"/>
                </a:cxn>
                <a:cxn ang="0">
                  <a:pos x="468" y="832"/>
                </a:cxn>
                <a:cxn ang="0">
                  <a:pos x="530" y="798"/>
                </a:cxn>
                <a:cxn ang="0">
                  <a:pos x="573" y="758"/>
                </a:cxn>
                <a:cxn ang="0">
                  <a:pos x="610" y="698"/>
                </a:cxn>
                <a:cxn ang="0">
                  <a:pos x="635" y="604"/>
                </a:cxn>
                <a:cxn ang="0">
                  <a:pos x="647" y="517"/>
                </a:cxn>
                <a:cxn ang="0">
                  <a:pos x="647" y="376"/>
                </a:cxn>
                <a:cxn ang="0">
                  <a:pos x="641" y="302"/>
                </a:cxn>
                <a:cxn ang="0">
                  <a:pos x="628" y="235"/>
                </a:cxn>
                <a:cxn ang="0">
                  <a:pos x="598" y="168"/>
                </a:cxn>
                <a:cxn ang="0">
                  <a:pos x="542" y="94"/>
                </a:cxn>
                <a:cxn ang="0">
                  <a:pos x="474" y="54"/>
                </a:cxn>
                <a:cxn ang="0">
                  <a:pos x="394" y="40"/>
                </a:cxn>
                <a:cxn ang="0">
                  <a:pos x="394" y="0"/>
                </a:cxn>
                <a:cxn ang="0">
                  <a:pos x="499" y="14"/>
                </a:cxn>
                <a:cxn ang="0">
                  <a:pos x="591" y="61"/>
                </a:cxn>
                <a:cxn ang="0">
                  <a:pos x="672" y="134"/>
                </a:cxn>
                <a:cxn ang="0">
                  <a:pos x="733" y="228"/>
                </a:cxn>
                <a:cxn ang="0">
                  <a:pos x="776" y="336"/>
                </a:cxn>
                <a:cxn ang="0">
                  <a:pos x="789" y="456"/>
                </a:cxn>
                <a:cxn ang="0">
                  <a:pos x="776" y="577"/>
                </a:cxn>
                <a:cxn ang="0">
                  <a:pos x="733" y="678"/>
                </a:cxn>
                <a:cxn ang="0">
                  <a:pos x="672" y="765"/>
                </a:cxn>
                <a:cxn ang="0">
                  <a:pos x="591" y="832"/>
                </a:cxn>
                <a:cxn ang="0">
                  <a:pos x="499" y="879"/>
                </a:cxn>
                <a:cxn ang="0">
                  <a:pos x="394" y="892"/>
                </a:cxn>
                <a:cxn ang="0">
                  <a:pos x="289" y="879"/>
                </a:cxn>
                <a:cxn ang="0">
                  <a:pos x="197" y="832"/>
                </a:cxn>
                <a:cxn ang="0">
                  <a:pos x="117" y="765"/>
                </a:cxn>
                <a:cxn ang="0">
                  <a:pos x="55" y="678"/>
                </a:cxn>
                <a:cxn ang="0">
                  <a:pos x="12" y="577"/>
                </a:cxn>
                <a:cxn ang="0">
                  <a:pos x="0" y="456"/>
                </a:cxn>
                <a:cxn ang="0">
                  <a:pos x="12" y="336"/>
                </a:cxn>
                <a:cxn ang="0">
                  <a:pos x="55" y="228"/>
                </a:cxn>
                <a:cxn ang="0">
                  <a:pos x="117" y="134"/>
                </a:cxn>
                <a:cxn ang="0">
                  <a:pos x="191" y="61"/>
                </a:cxn>
                <a:cxn ang="0">
                  <a:pos x="289" y="14"/>
                </a:cxn>
                <a:cxn ang="0">
                  <a:pos x="394" y="0"/>
                </a:cxn>
              </a:cxnLst>
              <a:rect l="0" t="0" r="r" b="b"/>
              <a:pathLst>
                <a:path w="789" h="892">
                  <a:moveTo>
                    <a:pt x="394" y="40"/>
                  </a:moveTo>
                  <a:lnTo>
                    <a:pt x="339" y="47"/>
                  </a:lnTo>
                  <a:lnTo>
                    <a:pt x="283" y="74"/>
                  </a:lnTo>
                  <a:lnTo>
                    <a:pt x="234" y="114"/>
                  </a:lnTo>
                  <a:lnTo>
                    <a:pt x="191" y="168"/>
                  </a:lnTo>
                  <a:lnTo>
                    <a:pt x="160" y="262"/>
                  </a:lnTo>
                  <a:lnTo>
                    <a:pt x="148" y="356"/>
                  </a:lnTo>
                  <a:lnTo>
                    <a:pt x="148" y="523"/>
                  </a:lnTo>
                  <a:lnTo>
                    <a:pt x="160" y="617"/>
                  </a:lnTo>
                  <a:lnTo>
                    <a:pt x="191" y="711"/>
                  </a:lnTo>
                  <a:lnTo>
                    <a:pt x="234" y="765"/>
                  </a:lnTo>
                  <a:lnTo>
                    <a:pt x="283" y="805"/>
                  </a:lnTo>
                  <a:lnTo>
                    <a:pt x="339" y="832"/>
                  </a:lnTo>
                  <a:lnTo>
                    <a:pt x="394" y="839"/>
                  </a:lnTo>
                  <a:lnTo>
                    <a:pt x="407" y="839"/>
                  </a:lnTo>
                  <a:lnTo>
                    <a:pt x="468" y="832"/>
                  </a:lnTo>
                  <a:lnTo>
                    <a:pt x="530" y="798"/>
                  </a:lnTo>
                  <a:lnTo>
                    <a:pt x="573" y="758"/>
                  </a:lnTo>
                  <a:lnTo>
                    <a:pt x="610" y="698"/>
                  </a:lnTo>
                  <a:lnTo>
                    <a:pt x="635" y="604"/>
                  </a:lnTo>
                  <a:lnTo>
                    <a:pt x="647" y="517"/>
                  </a:lnTo>
                  <a:lnTo>
                    <a:pt x="647" y="376"/>
                  </a:lnTo>
                  <a:lnTo>
                    <a:pt x="641" y="302"/>
                  </a:lnTo>
                  <a:lnTo>
                    <a:pt x="628" y="235"/>
                  </a:lnTo>
                  <a:lnTo>
                    <a:pt x="598" y="168"/>
                  </a:lnTo>
                  <a:lnTo>
                    <a:pt x="542" y="94"/>
                  </a:lnTo>
                  <a:lnTo>
                    <a:pt x="474" y="54"/>
                  </a:lnTo>
                  <a:lnTo>
                    <a:pt x="394" y="40"/>
                  </a:lnTo>
                  <a:close/>
                  <a:moveTo>
                    <a:pt x="394" y="0"/>
                  </a:moveTo>
                  <a:lnTo>
                    <a:pt x="499" y="14"/>
                  </a:lnTo>
                  <a:lnTo>
                    <a:pt x="591" y="61"/>
                  </a:lnTo>
                  <a:lnTo>
                    <a:pt x="672" y="134"/>
                  </a:lnTo>
                  <a:lnTo>
                    <a:pt x="733" y="228"/>
                  </a:lnTo>
                  <a:lnTo>
                    <a:pt x="776" y="336"/>
                  </a:lnTo>
                  <a:lnTo>
                    <a:pt x="789" y="456"/>
                  </a:lnTo>
                  <a:lnTo>
                    <a:pt x="776" y="577"/>
                  </a:lnTo>
                  <a:lnTo>
                    <a:pt x="733" y="678"/>
                  </a:lnTo>
                  <a:lnTo>
                    <a:pt x="672" y="765"/>
                  </a:lnTo>
                  <a:lnTo>
                    <a:pt x="591" y="832"/>
                  </a:lnTo>
                  <a:lnTo>
                    <a:pt x="499" y="879"/>
                  </a:lnTo>
                  <a:lnTo>
                    <a:pt x="394" y="892"/>
                  </a:lnTo>
                  <a:lnTo>
                    <a:pt x="289" y="879"/>
                  </a:lnTo>
                  <a:lnTo>
                    <a:pt x="197" y="832"/>
                  </a:lnTo>
                  <a:lnTo>
                    <a:pt x="117" y="765"/>
                  </a:lnTo>
                  <a:lnTo>
                    <a:pt x="55" y="678"/>
                  </a:lnTo>
                  <a:lnTo>
                    <a:pt x="12" y="577"/>
                  </a:lnTo>
                  <a:lnTo>
                    <a:pt x="0" y="456"/>
                  </a:lnTo>
                  <a:lnTo>
                    <a:pt x="12" y="336"/>
                  </a:lnTo>
                  <a:lnTo>
                    <a:pt x="55" y="228"/>
                  </a:lnTo>
                  <a:lnTo>
                    <a:pt x="117" y="134"/>
                  </a:lnTo>
                  <a:lnTo>
                    <a:pt x="191" y="61"/>
                  </a:lnTo>
                  <a:lnTo>
                    <a:pt x="289" y="14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34" name="Freeform 42"/>
            <p:cNvSpPr>
              <a:spLocks noEditPoints="1"/>
            </p:cNvSpPr>
            <p:nvPr/>
          </p:nvSpPr>
          <p:spPr bwMode="auto">
            <a:xfrm>
              <a:off x="19645" y="2837"/>
              <a:ext cx="819" cy="1288"/>
            </a:xfrm>
            <a:custGeom>
              <a:avLst/>
              <a:gdLst/>
              <a:ahLst/>
              <a:cxnLst>
                <a:cxn ang="0">
                  <a:pos x="154" y="919"/>
                </a:cxn>
                <a:cxn ang="0">
                  <a:pos x="123" y="1093"/>
                </a:cxn>
                <a:cxn ang="0">
                  <a:pos x="314" y="1221"/>
                </a:cxn>
                <a:cxn ang="0">
                  <a:pos x="598" y="1194"/>
                </a:cxn>
                <a:cxn ang="0">
                  <a:pos x="715" y="1033"/>
                </a:cxn>
                <a:cxn ang="0">
                  <a:pos x="622" y="899"/>
                </a:cxn>
                <a:cxn ang="0">
                  <a:pos x="259" y="865"/>
                </a:cxn>
                <a:cxn ang="0">
                  <a:pos x="283" y="107"/>
                </a:cxn>
                <a:cxn ang="0">
                  <a:pos x="216" y="208"/>
                </a:cxn>
                <a:cxn ang="0">
                  <a:pos x="222" y="422"/>
                </a:cxn>
                <a:cxn ang="0">
                  <a:pos x="308" y="536"/>
                </a:cxn>
                <a:cxn ang="0">
                  <a:pos x="407" y="550"/>
                </a:cxn>
                <a:cxn ang="0">
                  <a:pos x="511" y="422"/>
                </a:cxn>
                <a:cxn ang="0">
                  <a:pos x="511" y="248"/>
                </a:cxn>
                <a:cxn ang="0">
                  <a:pos x="462" y="114"/>
                </a:cxn>
                <a:cxn ang="0">
                  <a:pos x="727" y="0"/>
                </a:cxn>
                <a:cxn ang="0">
                  <a:pos x="807" y="40"/>
                </a:cxn>
                <a:cxn ang="0">
                  <a:pos x="813" y="127"/>
                </a:cxn>
                <a:cxn ang="0">
                  <a:pos x="782" y="154"/>
                </a:cxn>
                <a:cxn ang="0">
                  <a:pos x="733" y="134"/>
                </a:cxn>
                <a:cxn ang="0">
                  <a:pos x="727" y="67"/>
                </a:cxn>
                <a:cxn ang="0">
                  <a:pos x="733" y="47"/>
                </a:cxn>
                <a:cxn ang="0">
                  <a:pos x="573" y="120"/>
                </a:cxn>
                <a:cxn ang="0">
                  <a:pos x="647" y="308"/>
                </a:cxn>
                <a:cxn ang="0">
                  <a:pos x="530" y="536"/>
                </a:cxn>
                <a:cxn ang="0">
                  <a:pos x="314" y="583"/>
                </a:cxn>
                <a:cxn ang="0">
                  <a:pos x="172" y="556"/>
                </a:cxn>
                <a:cxn ang="0">
                  <a:pos x="154" y="624"/>
                </a:cxn>
                <a:cxn ang="0">
                  <a:pos x="179" y="744"/>
                </a:cxn>
                <a:cxn ang="0">
                  <a:pos x="573" y="778"/>
                </a:cxn>
                <a:cxn ang="0">
                  <a:pos x="764" y="925"/>
                </a:cxn>
                <a:cxn ang="0">
                  <a:pos x="776" y="1107"/>
                </a:cxn>
                <a:cxn ang="0">
                  <a:pos x="591" y="1254"/>
                </a:cxn>
                <a:cxn ang="0">
                  <a:pos x="289" y="1281"/>
                </a:cxn>
                <a:cxn ang="0">
                  <a:pos x="55" y="1167"/>
                </a:cxn>
                <a:cxn ang="0">
                  <a:pos x="12" y="979"/>
                </a:cxn>
                <a:cxn ang="0">
                  <a:pos x="166" y="845"/>
                </a:cxn>
                <a:cxn ang="0">
                  <a:pos x="86" y="671"/>
                </a:cxn>
                <a:cxn ang="0">
                  <a:pos x="142" y="510"/>
                </a:cxn>
                <a:cxn ang="0">
                  <a:pos x="55" y="308"/>
                </a:cxn>
                <a:cxn ang="0">
                  <a:pos x="172" y="80"/>
                </a:cxn>
                <a:cxn ang="0">
                  <a:pos x="394" y="27"/>
                </a:cxn>
                <a:cxn ang="0">
                  <a:pos x="610" y="33"/>
                </a:cxn>
              </a:cxnLst>
              <a:rect l="0" t="0" r="r" b="b"/>
              <a:pathLst>
                <a:path w="819" h="1288">
                  <a:moveTo>
                    <a:pt x="259" y="865"/>
                  </a:moveTo>
                  <a:lnTo>
                    <a:pt x="203" y="885"/>
                  </a:lnTo>
                  <a:lnTo>
                    <a:pt x="154" y="919"/>
                  </a:lnTo>
                  <a:lnTo>
                    <a:pt x="123" y="972"/>
                  </a:lnTo>
                  <a:lnTo>
                    <a:pt x="111" y="1033"/>
                  </a:lnTo>
                  <a:lnTo>
                    <a:pt x="123" y="1093"/>
                  </a:lnTo>
                  <a:lnTo>
                    <a:pt x="166" y="1147"/>
                  </a:lnTo>
                  <a:lnTo>
                    <a:pt x="228" y="1194"/>
                  </a:lnTo>
                  <a:lnTo>
                    <a:pt x="314" y="1221"/>
                  </a:lnTo>
                  <a:lnTo>
                    <a:pt x="413" y="1234"/>
                  </a:lnTo>
                  <a:lnTo>
                    <a:pt x="511" y="1221"/>
                  </a:lnTo>
                  <a:lnTo>
                    <a:pt x="598" y="1194"/>
                  </a:lnTo>
                  <a:lnTo>
                    <a:pt x="659" y="1147"/>
                  </a:lnTo>
                  <a:lnTo>
                    <a:pt x="702" y="1093"/>
                  </a:lnTo>
                  <a:lnTo>
                    <a:pt x="715" y="1033"/>
                  </a:lnTo>
                  <a:lnTo>
                    <a:pt x="702" y="972"/>
                  </a:lnTo>
                  <a:lnTo>
                    <a:pt x="672" y="925"/>
                  </a:lnTo>
                  <a:lnTo>
                    <a:pt x="622" y="899"/>
                  </a:lnTo>
                  <a:lnTo>
                    <a:pt x="567" y="878"/>
                  </a:lnTo>
                  <a:lnTo>
                    <a:pt x="431" y="865"/>
                  </a:lnTo>
                  <a:lnTo>
                    <a:pt x="259" y="865"/>
                  </a:lnTo>
                  <a:close/>
                  <a:moveTo>
                    <a:pt x="363" y="74"/>
                  </a:moveTo>
                  <a:lnTo>
                    <a:pt x="320" y="80"/>
                  </a:lnTo>
                  <a:lnTo>
                    <a:pt x="283" y="107"/>
                  </a:lnTo>
                  <a:lnTo>
                    <a:pt x="253" y="134"/>
                  </a:lnTo>
                  <a:lnTo>
                    <a:pt x="240" y="154"/>
                  </a:lnTo>
                  <a:lnTo>
                    <a:pt x="216" y="208"/>
                  </a:lnTo>
                  <a:lnTo>
                    <a:pt x="209" y="261"/>
                  </a:lnTo>
                  <a:lnTo>
                    <a:pt x="209" y="342"/>
                  </a:lnTo>
                  <a:lnTo>
                    <a:pt x="222" y="422"/>
                  </a:lnTo>
                  <a:lnTo>
                    <a:pt x="240" y="469"/>
                  </a:lnTo>
                  <a:lnTo>
                    <a:pt x="265" y="510"/>
                  </a:lnTo>
                  <a:lnTo>
                    <a:pt x="308" y="536"/>
                  </a:lnTo>
                  <a:lnTo>
                    <a:pt x="363" y="550"/>
                  </a:lnTo>
                  <a:lnTo>
                    <a:pt x="363" y="556"/>
                  </a:lnTo>
                  <a:lnTo>
                    <a:pt x="407" y="550"/>
                  </a:lnTo>
                  <a:lnTo>
                    <a:pt x="444" y="530"/>
                  </a:lnTo>
                  <a:lnTo>
                    <a:pt x="474" y="503"/>
                  </a:lnTo>
                  <a:lnTo>
                    <a:pt x="511" y="422"/>
                  </a:lnTo>
                  <a:lnTo>
                    <a:pt x="517" y="369"/>
                  </a:lnTo>
                  <a:lnTo>
                    <a:pt x="517" y="288"/>
                  </a:lnTo>
                  <a:lnTo>
                    <a:pt x="511" y="248"/>
                  </a:lnTo>
                  <a:lnTo>
                    <a:pt x="505" y="201"/>
                  </a:lnTo>
                  <a:lnTo>
                    <a:pt x="487" y="154"/>
                  </a:lnTo>
                  <a:lnTo>
                    <a:pt x="462" y="114"/>
                  </a:lnTo>
                  <a:lnTo>
                    <a:pt x="419" y="87"/>
                  </a:lnTo>
                  <a:lnTo>
                    <a:pt x="363" y="74"/>
                  </a:lnTo>
                  <a:close/>
                  <a:moveTo>
                    <a:pt x="727" y="0"/>
                  </a:moveTo>
                  <a:lnTo>
                    <a:pt x="776" y="13"/>
                  </a:lnTo>
                  <a:lnTo>
                    <a:pt x="795" y="27"/>
                  </a:lnTo>
                  <a:lnTo>
                    <a:pt x="807" y="40"/>
                  </a:lnTo>
                  <a:lnTo>
                    <a:pt x="819" y="80"/>
                  </a:lnTo>
                  <a:lnTo>
                    <a:pt x="819" y="114"/>
                  </a:lnTo>
                  <a:lnTo>
                    <a:pt x="813" y="127"/>
                  </a:lnTo>
                  <a:lnTo>
                    <a:pt x="801" y="141"/>
                  </a:lnTo>
                  <a:lnTo>
                    <a:pt x="789" y="147"/>
                  </a:lnTo>
                  <a:lnTo>
                    <a:pt x="782" y="154"/>
                  </a:lnTo>
                  <a:lnTo>
                    <a:pt x="758" y="154"/>
                  </a:lnTo>
                  <a:lnTo>
                    <a:pt x="739" y="147"/>
                  </a:lnTo>
                  <a:lnTo>
                    <a:pt x="733" y="134"/>
                  </a:lnTo>
                  <a:lnTo>
                    <a:pt x="721" y="120"/>
                  </a:lnTo>
                  <a:lnTo>
                    <a:pt x="721" y="80"/>
                  </a:lnTo>
                  <a:lnTo>
                    <a:pt x="727" y="67"/>
                  </a:lnTo>
                  <a:lnTo>
                    <a:pt x="739" y="53"/>
                  </a:lnTo>
                  <a:lnTo>
                    <a:pt x="752" y="47"/>
                  </a:lnTo>
                  <a:lnTo>
                    <a:pt x="733" y="47"/>
                  </a:lnTo>
                  <a:lnTo>
                    <a:pt x="690" y="53"/>
                  </a:lnTo>
                  <a:lnTo>
                    <a:pt x="635" y="74"/>
                  </a:lnTo>
                  <a:lnTo>
                    <a:pt x="573" y="120"/>
                  </a:lnTo>
                  <a:lnTo>
                    <a:pt x="610" y="174"/>
                  </a:lnTo>
                  <a:lnTo>
                    <a:pt x="635" y="235"/>
                  </a:lnTo>
                  <a:lnTo>
                    <a:pt x="647" y="308"/>
                  </a:lnTo>
                  <a:lnTo>
                    <a:pt x="635" y="389"/>
                  </a:lnTo>
                  <a:lnTo>
                    <a:pt x="591" y="469"/>
                  </a:lnTo>
                  <a:lnTo>
                    <a:pt x="530" y="536"/>
                  </a:lnTo>
                  <a:lnTo>
                    <a:pt x="450" y="577"/>
                  </a:lnTo>
                  <a:lnTo>
                    <a:pt x="357" y="590"/>
                  </a:lnTo>
                  <a:lnTo>
                    <a:pt x="314" y="583"/>
                  </a:lnTo>
                  <a:lnTo>
                    <a:pt x="253" y="570"/>
                  </a:lnTo>
                  <a:lnTo>
                    <a:pt x="185" y="530"/>
                  </a:lnTo>
                  <a:lnTo>
                    <a:pt x="172" y="556"/>
                  </a:lnTo>
                  <a:lnTo>
                    <a:pt x="160" y="577"/>
                  </a:lnTo>
                  <a:lnTo>
                    <a:pt x="154" y="597"/>
                  </a:lnTo>
                  <a:lnTo>
                    <a:pt x="154" y="624"/>
                  </a:lnTo>
                  <a:lnTo>
                    <a:pt x="135" y="637"/>
                  </a:lnTo>
                  <a:lnTo>
                    <a:pt x="148" y="697"/>
                  </a:lnTo>
                  <a:lnTo>
                    <a:pt x="179" y="744"/>
                  </a:lnTo>
                  <a:lnTo>
                    <a:pt x="228" y="764"/>
                  </a:lnTo>
                  <a:lnTo>
                    <a:pt x="474" y="764"/>
                  </a:lnTo>
                  <a:lnTo>
                    <a:pt x="573" y="778"/>
                  </a:lnTo>
                  <a:lnTo>
                    <a:pt x="672" y="818"/>
                  </a:lnTo>
                  <a:lnTo>
                    <a:pt x="727" y="865"/>
                  </a:lnTo>
                  <a:lnTo>
                    <a:pt x="764" y="925"/>
                  </a:lnTo>
                  <a:lnTo>
                    <a:pt x="782" y="986"/>
                  </a:lnTo>
                  <a:lnTo>
                    <a:pt x="789" y="1039"/>
                  </a:lnTo>
                  <a:lnTo>
                    <a:pt x="776" y="1107"/>
                  </a:lnTo>
                  <a:lnTo>
                    <a:pt x="733" y="1167"/>
                  </a:lnTo>
                  <a:lnTo>
                    <a:pt x="672" y="1221"/>
                  </a:lnTo>
                  <a:lnTo>
                    <a:pt x="591" y="1254"/>
                  </a:lnTo>
                  <a:lnTo>
                    <a:pt x="499" y="1281"/>
                  </a:lnTo>
                  <a:lnTo>
                    <a:pt x="394" y="1288"/>
                  </a:lnTo>
                  <a:lnTo>
                    <a:pt x="289" y="1281"/>
                  </a:lnTo>
                  <a:lnTo>
                    <a:pt x="197" y="1254"/>
                  </a:lnTo>
                  <a:lnTo>
                    <a:pt x="117" y="1214"/>
                  </a:lnTo>
                  <a:lnTo>
                    <a:pt x="55" y="1167"/>
                  </a:lnTo>
                  <a:lnTo>
                    <a:pt x="12" y="1107"/>
                  </a:lnTo>
                  <a:lnTo>
                    <a:pt x="0" y="1039"/>
                  </a:lnTo>
                  <a:lnTo>
                    <a:pt x="12" y="979"/>
                  </a:lnTo>
                  <a:lnTo>
                    <a:pt x="43" y="925"/>
                  </a:lnTo>
                  <a:lnTo>
                    <a:pt x="98" y="878"/>
                  </a:lnTo>
                  <a:lnTo>
                    <a:pt x="166" y="845"/>
                  </a:lnTo>
                  <a:lnTo>
                    <a:pt x="123" y="798"/>
                  </a:lnTo>
                  <a:lnTo>
                    <a:pt x="92" y="731"/>
                  </a:lnTo>
                  <a:lnTo>
                    <a:pt x="86" y="671"/>
                  </a:lnTo>
                  <a:lnTo>
                    <a:pt x="92" y="603"/>
                  </a:lnTo>
                  <a:lnTo>
                    <a:pt x="117" y="550"/>
                  </a:lnTo>
                  <a:lnTo>
                    <a:pt x="142" y="510"/>
                  </a:lnTo>
                  <a:lnTo>
                    <a:pt x="98" y="456"/>
                  </a:lnTo>
                  <a:lnTo>
                    <a:pt x="68" y="389"/>
                  </a:lnTo>
                  <a:lnTo>
                    <a:pt x="55" y="308"/>
                  </a:lnTo>
                  <a:lnTo>
                    <a:pt x="68" y="221"/>
                  </a:lnTo>
                  <a:lnTo>
                    <a:pt x="111" y="147"/>
                  </a:lnTo>
                  <a:lnTo>
                    <a:pt x="172" y="80"/>
                  </a:lnTo>
                  <a:lnTo>
                    <a:pt x="253" y="40"/>
                  </a:lnTo>
                  <a:lnTo>
                    <a:pt x="345" y="27"/>
                  </a:lnTo>
                  <a:lnTo>
                    <a:pt x="394" y="27"/>
                  </a:lnTo>
                  <a:lnTo>
                    <a:pt x="462" y="47"/>
                  </a:lnTo>
                  <a:lnTo>
                    <a:pt x="536" y="94"/>
                  </a:lnTo>
                  <a:lnTo>
                    <a:pt x="610" y="33"/>
                  </a:lnTo>
                  <a:lnTo>
                    <a:pt x="678" y="6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35" name="Freeform 43"/>
            <p:cNvSpPr>
              <a:spLocks/>
            </p:cNvSpPr>
            <p:nvPr/>
          </p:nvSpPr>
          <p:spPr bwMode="auto">
            <a:xfrm>
              <a:off x="20920" y="2870"/>
              <a:ext cx="955" cy="872"/>
            </a:xfrm>
            <a:custGeom>
              <a:avLst/>
              <a:gdLst/>
              <a:ahLst/>
              <a:cxnLst>
                <a:cxn ang="0">
                  <a:pos x="247" y="14"/>
                </a:cxn>
                <a:cxn ang="0">
                  <a:pos x="333" y="94"/>
                </a:cxn>
                <a:cxn ang="0">
                  <a:pos x="376" y="134"/>
                </a:cxn>
                <a:cxn ang="0">
                  <a:pos x="469" y="47"/>
                </a:cxn>
                <a:cxn ang="0">
                  <a:pos x="629" y="0"/>
                </a:cxn>
                <a:cxn ang="0">
                  <a:pos x="777" y="54"/>
                </a:cxn>
                <a:cxn ang="0">
                  <a:pos x="832" y="208"/>
                </a:cxn>
                <a:cxn ang="0">
                  <a:pos x="801" y="376"/>
                </a:cxn>
                <a:cxn ang="0">
                  <a:pos x="746" y="557"/>
                </a:cxn>
                <a:cxn ang="0">
                  <a:pos x="703" y="698"/>
                </a:cxn>
                <a:cxn ang="0">
                  <a:pos x="691" y="792"/>
                </a:cxn>
                <a:cxn ang="0">
                  <a:pos x="715" y="832"/>
                </a:cxn>
                <a:cxn ang="0">
                  <a:pos x="795" y="812"/>
                </a:cxn>
                <a:cxn ang="0">
                  <a:pos x="882" y="684"/>
                </a:cxn>
                <a:cxn ang="0">
                  <a:pos x="918" y="577"/>
                </a:cxn>
                <a:cxn ang="0">
                  <a:pos x="925" y="557"/>
                </a:cxn>
                <a:cxn ang="0">
                  <a:pos x="955" y="570"/>
                </a:cxn>
                <a:cxn ang="0">
                  <a:pos x="949" y="597"/>
                </a:cxn>
                <a:cxn ang="0">
                  <a:pos x="918" y="698"/>
                </a:cxn>
                <a:cxn ang="0">
                  <a:pos x="838" y="819"/>
                </a:cxn>
                <a:cxn ang="0">
                  <a:pos x="721" y="872"/>
                </a:cxn>
                <a:cxn ang="0">
                  <a:pos x="617" y="825"/>
                </a:cxn>
                <a:cxn ang="0">
                  <a:pos x="573" y="711"/>
                </a:cxn>
                <a:cxn ang="0">
                  <a:pos x="580" y="671"/>
                </a:cxn>
                <a:cxn ang="0">
                  <a:pos x="592" y="624"/>
                </a:cxn>
                <a:cxn ang="0">
                  <a:pos x="635" y="497"/>
                </a:cxn>
                <a:cxn ang="0">
                  <a:pos x="684" y="329"/>
                </a:cxn>
                <a:cxn ang="0">
                  <a:pos x="709" y="175"/>
                </a:cxn>
                <a:cxn ang="0">
                  <a:pos x="691" y="87"/>
                </a:cxn>
                <a:cxn ang="0">
                  <a:pos x="610" y="41"/>
                </a:cxn>
                <a:cxn ang="0">
                  <a:pos x="469" y="87"/>
                </a:cxn>
                <a:cxn ang="0">
                  <a:pos x="370" y="188"/>
                </a:cxn>
                <a:cxn ang="0">
                  <a:pos x="321" y="275"/>
                </a:cxn>
                <a:cxn ang="0">
                  <a:pos x="308" y="302"/>
                </a:cxn>
                <a:cxn ang="0">
                  <a:pos x="302" y="349"/>
                </a:cxn>
                <a:cxn ang="0">
                  <a:pos x="284" y="436"/>
                </a:cxn>
                <a:cxn ang="0">
                  <a:pos x="228" y="671"/>
                </a:cxn>
                <a:cxn ang="0">
                  <a:pos x="210" y="758"/>
                </a:cxn>
                <a:cxn ang="0">
                  <a:pos x="198" y="812"/>
                </a:cxn>
                <a:cxn ang="0">
                  <a:pos x="161" y="859"/>
                </a:cxn>
                <a:cxn ang="0">
                  <a:pos x="117" y="866"/>
                </a:cxn>
                <a:cxn ang="0">
                  <a:pos x="93" y="845"/>
                </a:cxn>
                <a:cxn ang="0">
                  <a:pos x="80" y="805"/>
                </a:cxn>
                <a:cxn ang="0">
                  <a:pos x="93" y="772"/>
                </a:cxn>
                <a:cxn ang="0">
                  <a:pos x="99" y="731"/>
                </a:cxn>
                <a:cxn ang="0">
                  <a:pos x="222" y="228"/>
                </a:cxn>
                <a:cxn ang="0">
                  <a:pos x="241" y="155"/>
                </a:cxn>
                <a:cxn ang="0">
                  <a:pos x="235" y="74"/>
                </a:cxn>
                <a:cxn ang="0">
                  <a:pos x="204" y="41"/>
                </a:cxn>
                <a:cxn ang="0">
                  <a:pos x="142" y="54"/>
                </a:cxn>
                <a:cxn ang="0">
                  <a:pos x="80" y="175"/>
                </a:cxn>
                <a:cxn ang="0">
                  <a:pos x="50" y="289"/>
                </a:cxn>
                <a:cxn ang="0">
                  <a:pos x="44" y="309"/>
                </a:cxn>
                <a:cxn ang="0">
                  <a:pos x="13" y="316"/>
                </a:cxn>
                <a:cxn ang="0">
                  <a:pos x="0" y="295"/>
                </a:cxn>
                <a:cxn ang="0">
                  <a:pos x="19" y="222"/>
                </a:cxn>
                <a:cxn ang="0">
                  <a:pos x="56" y="108"/>
                </a:cxn>
                <a:cxn ang="0">
                  <a:pos x="99" y="41"/>
                </a:cxn>
                <a:cxn ang="0">
                  <a:pos x="191" y="0"/>
                </a:cxn>
              </a:cxnLst>
              <a:rect l="0" t="0" r="r" b="b"/>
              <a:pathLst>
                <a:path w="955" h="872">
                  <a:moveTo>
                    <a:pt x="191" y="0"/>
                  </a:moveTo>
                  <a:lnTo>
                    <a:pt x="247" y="14"/>
                  </a:lnTo>
                  <a:lnTo>
                    <a:pt x="302" y="41"/>
                  </a:lnTo>
                  <a:lnTo>
                    <a:pt x="333" y="94"/>
                  </a:lnTo>
                  <a:lnTo>
                    <a:pt x="352" y="168"/>
                  </a:lnTo>
                  <a:lnTo>
                    <a:pt x="376" y="134"/>
                  </a:lnTo>
                  <a:lnTo>
                    <a:pt x="419" y="87"/>
                  </a:lnTo>
                  <a:lnTo>
                    <a:pt x="469" y="47"/>
                  </a:lnTo>
                  <a:lnTo>
                    <a:pt x="543" y="14"/>
                  </a:lnTo>
                  <a:lnTo>
                    <a:pt x="629" y="0"/>
                  </a:lnTo>
                  <a:lnTo>
                    <a:pt x="715" y="14"/>
                  </a:lnTo>
                  <a:lnTo>
                    <a:pt x="777" y="54"/>
                  </a:lnTo>
                  <a:lnTo>
                    <a:pt x="820" y="121"/>
                  </a:lnTo>
                  <a:lnTo>
                    <a:pt x="832" y="208"/>
                  </a:lnTo>
                  <a:lnTo>
                    <a:pt x="826" y="282"/>
                  </a:lnTo>
                  <a:lnTo>
                    <a:pt x="801" y="376"/>
                  </a:lnTo>
                  <a:lnTo>
                    <a:pt x="771" y="470"/>
                  </a:lnTo>
                  <a:lnTo>
                    <a:pt x="746" y="557"/>
                  </a:lnTo>
                  <a:lnTo>
                    <a:pt x="721" y="631"/>
                  </a:lnTo>
                  <a:lnTo>
                    <a:pt x="703" y="698"/>
                  </a:lnTo>
                  <a:lnTo>
                    <a:pt x="691" y="765"/>
                  </a:lnTo>
                  <a:lnTo>
                    <a:pt x="691" y="792"/>
                  </a:lnTo>
                  <a:lnTo>
                    <a:pt x="697" y="812"/>
                  </a:lnTo>
                  <a:lnTo>
                    <a:pt x="715" y="832"/>
                  </a:lnTo>
                  <a:lnTo>
                    <a:pt x="734" y="832"/>
                  </a:lnTo>
                  <a:lnTo>
                    <a:pt x="795" y="812"/>
                  </a:lnTo>
                  <a:lnTo>
                    <a:pt x="845" y="765"/>
                  </a:lnTo>
                  <a:lnTo>
                    <a:pt x="882" y="684"/>
                  </a:lnTo>
                  <a:lnTo>
                    <a:pt x="912" y="591"/>
                  </a:lnTo>
                  <a:lnTo>
                    <a:pt x="918" y="577"/>
                  </a:lnTo>
                  <a:lnTo>
                    <a:pt x="918" y="564"/>
                  </a:lnTo>
                  <a:lnTo>
                    <a:pt x="925" y="557"/>
                  </a:lnTo>
                  <a:lnTo>
                    <a:pt x="943" y="557"/>
                  </a:lnTo>
                  <a:lnTo>
                    <a:pt x="955" y="570"/>
                  </a:lnTo>
                  <a:lnTo>
                    <a:pt x="955" y="577"/>
                  </a:lnTo>
                  <a:lnTo>
                    <a:pt x="949" y="597"/>
                  </a:lnTo>
                  <a:lnTo>
                    <a:pt x="937" y="644"/>
                  </a:lnTo>
                  <a:lnTo>
                    <a:pt x="918" y="698"/>
                  </a:lnTo>
                  <a:lnTo>
                    <a:pt x="882" y="758"/>
                  </a:lnTo>
                  <a:lnTo>
                    <a:pt x="838" y="819"/>
                  </a:lnTo>
                  <a:lnTo>
                    <a:pt x="789" y="859"/>
                  </a:lnTo>
                  <a:lnTo>
                    <a:pt x="721" y="872"/>
                  </a:lnTo>
                  <a:lnTo>
                    <a:pt x="660" y="859"/>
                  </a:lnTo>
                  <a:lnTo>
                    <a:pt x="617" y="825"/>
                  </a:lnTo>
                  <a:lnTo>
                    <a:pt x="586" y="778"/>
                  </a:lnTo>
                  <a:lnTo>
                    <a:pt x="573" y="711"/>
                  </a:lnTo>
                  <a:lnTo>
                    <a:pt x="573" y="684"/>
                  </a:lnTo>
                  <a:lnTo>
                    <a:pt x="580" y="671"/>
                  </a:lnTo>
                  <a:lnTo>
                    <a:pt x="586" y="651"/>
                  </a:lnTo>
                  <a:lnTo>
                    <a:pt x="592" y="624"/>
                  </a:lnTo>
                  <a:lnTo>
                    <a:pt x="610" y="570"/>
                  </a:lnTo>
                  <a:lnTo>
                    <a:pt x="635" y="497"/>
                  </a:lnTo>
                  <a:lnTo>
                    <a:pt x="660" y="416"/>
                  </a:lnTo>
                  <a:lnTo>
                    <a:pt x="684" y="329"/>
                  </a:lnTo>
                  <a:lnTo>
                    <a:pt x="703" y="242"/>
                  </a:lnTo>
                  <a:lnTo>
                    <a:pt x="709" y="175"/>
                  </a:lnTo>
                  <a:lnTo>
                    <a:pt x="703" y="128"/>
                  </a:lnTo>
                  <a:lnTo>
                    <a:pt x="691" y="87"/>
                  </a:lnTo>
                  <a:lnTo>
                    <a:pt x="660" y="54"/>
                  </a:lnTo>
                  <a:lnTo>
                    <a:pt x="610" y="41"/>
                  </a:lnTo>
                  <a:lnTo>
                    <a:pt x="530" y="54"/>
                  </a:lnTo>
                  <a:lnTo>
                    <a:pt x="469" y="87"/>
                  </a:lnTo>
                  <a:lnTo>
                    <a:pt x="413" y="134"/>
                  </a:lnTo>
                  <a:lnTo>
                    <a:pt x="370" y="188"/>
                  </a:lnTo>
                  <a:lnTo>
                    <a:pt x="339" y="235"/>
                  </a:lnTo>
                  <a:lnTo>
                    <a:pt x="321" y="275"/>
                  </a:lnTo>
                  <a:lnTo>
                    <a:pt x="315" y="282"/>
                  </a:lnTo>
                  <a:lnTo>
                    <a:pt x="308" y="302"/>
                  </a:lnTo>
                  <a:lnTo>
                    <a:pt x="308" y="322"/>
                  </a:lnTo>
                  <a:lnTo>
                    <a:pt x="302" y="349"/>
                  </a:lnTo>
                  <a:lnTo>
                    <a:pt x="296" y="369"/>
                  </a:lnTo>
                  <a:lnTo>
                    <a:pt x="284" y="436"/>
                  </a:lnTo>
                  <a:lnTo>
                    <a:pt x="265" y="497"/>
                  </a:lnTo>
                  <a:lnTo>
                    <a:pt x="228" y="671"/>
                  </a:lnTo>
                  <a:lnTo>
                    <a:pt x="222" y="711"/>
                  </a:lnTo>
                  <a:lnTo>
                    <a:pt x="210" y="758"/>
                  </a:lnTo>
                  <a:lnTo>
                    <a:pt x="204" y="792"/>
                  </a:lnTo>
                  <a:lnTo>
                    <a:pt x="198" y="812"/>
                  </a:lnTo>
                  <a:lnTo>
                    <a:pt x="185" y="832"/>
                  </a:lnTo>
                  <a:lnTo>
                    <a:pt x="161" y="859"/>
                  </a:lnTo>
                  <a:lnTo>
                    <a:pt x="142" y="866"/>
                  </a:lnTo>
                  <a:lnTo>
                    <a:pt x="117" y="866"/>
                  </a:lnTo>
                  <a:lnTo>
                    <a:pt x="99" y="859"/>
                  </a:lnTo>
                  <a:lnTo>
                    <a:pt x="93" y="845"/>
                  </a:lnTo>
                  <a:lnTo>
                    <a:pt x="80" y="832"/>
                  </a:lnTo>
                  <a:lnTo>
                    <a:pt x="80" y="805"/>
                  </a:lnTo>
                  <a:lnTo>
                    <a:pt x="87" y="785"/>
                  </a:lnTo>
                  <a:lnTo>
                    <a:pt x="93" y="772"/>
                  </a:lnTo>
                  <a:lnTo>
                    <a:pt x="93" y="752"/>
                  </a:lnTo>
                  <a:lnTo>
                    <a:pt x="99" y="731"/>
                  </a:lnTo>
                  <a:lnTo>
                    <a:pt x="210" y="289"/>
                  </a:lnTo>
                  <a:lnTo>
                    <a:pt x="222" y="228"/>
                  </a:lnTo>
                  <a:lnTo>
                    <a:pt x="235" y="188"/>
                  </a:lnTo>
                  <a:lnTo>
                    <a:pt x="241" y="155"/>
                  </a:lnTo>
                  <a:lnTo>
                    <a:pt x="241" y="94"/>
                  </a:lnTo>
                  <a:lnTo>
                    <a:pt x="235" y="74"/>
                  </a:lnTo>
                  <a:lnTo>
                    <a:pt x="222" y="54"/>
                  </a:lnTo>
                  <a:lnTo>
                    <a:pt x="204" y="41"/>
                  </a:lnTo>
                  <a:lnTo>
                    <a:pt x="185" y="41"/>
                  </a:lnTo>
                  <a:lnTo>
                    <a:pt x="142" y="54"/>
                  </a:lnTo>
                  <a:lnTo>
                    <a:pt x="111" y="101"/>
                  </a:lnTo>
                  <a:lnTo>
                    <a:pt x="80" y="175"/>
                  </a:lnTo>
                  <a:lnTo>
                    <a:pt x="56" y="269"/>
                  </a:lnTo>
                  <a:lnTo>
                    <a:pt x="50" y="289"/>
                  </a:lnTo>
                  <a:lnTo>
                    <a:pt x="44" y="302"/>
                  </a:lnTo>
                  <a:lnTo>
                    <a:pt x="44" y="309"/>
                  </a:lnTo>
                  <a:lnTo>
                    <a:pt x="37" y="316"/>
                  </a:lnTo>
                  <a:lnTo>
                    <a:pt x="13" y="316"/>
                  </a:lnTo>
                  <a:lnTo>
                    <a:pt x="0" y="302"/>
                  </a:lnTo>
                  <a:lnTo>
                    <a:pt x="0" y="295"/>
                  </a:lnTo>
                  <a:lnTo>
                    <a:pt x="7" y="275"/>
                  </a:lnTo>
                  <a:lnTo>
                    <a:pt x="19" y="222"/>
                  </a:lnTo>
                  <a:lnTo>
                    <a:pt x="31" y="161"/>
                  </a:lnTo>
                  <a:lnTo>
                    <a:pt x="56" y="108"/>
                  </a:lnTo>
                  <a:lnTo>
                    <a:pt x="74" y="74"/>
                  </a:lnTo>
                  <a:lnTo>
                    <a:pt x="99" y="41"/>
                  </a:lnTo>
                  <a:lnTo>
                    <a:pt x="142" y="14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36" name="Freeform 44"/>
            <p:cNvSpPr>
              <a:spLocks/>
            </p:cNvSpPr>
            <p:nvPr/>
          </p:nvSpPr>
          <p:spPr bwMode="auto">
            <a:xfrm>
              <a:off x="22030" y="2267"/>
              <a:ext cx="419" cy="19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8" y="0"/>
                </a:cxn>
                <a:cxn ang="0">
                  <a:pos x="73" y="40"/>
                </a:cxn>
                <a:cxn ang="0">
                  <a:pos x="123" y="93"/>
                </a:cxn>
                <a:cxn ang="0">
                  <a:pos x="178" y="161"/>
                </a:cxn>
                <a:cxn ang="0">
                  <a:pos x="240" y="254"/>
                </a:cxn>
                <a:cxn ang="0">
                  <a:pos x="295" y="362"/>
                </a:cxn>
                <a:cxn ang="0">
                  <a:pos x="357" y="529"/>
                </a:cxn>
                <a:cxn ang="0">
                  <a:pos x="394" y="690"/>
                </a:cxn>
                <a:cxn ang="0">
                  <a:pos x="406" y="838"/>
                </a:cxn>
                <a:cxn ang="0">
                  <a:pos x="412" y="959"/>
                </a:cxn>
                <a:cxn ang="0">
                  <a:pos x="419" y="972"/>
                </a:cxn>
                <a:cxn ang="0">
                  <a:pos x="412" y="1100"/>
                </a:cxn>
                <a:cxn ang="0">
                  <a:pos x="400" y="1247"/>
                </a:cxn>
                <a:cxn ang="0">
                  <a:pos x="363" y="1402"/>
                </a:cxn>
                <a:cxn ang="0">
                  <a:pos x="308" y="1562"/>
                </a:cxn>
                <a:cxn ang="0">
                  <a:pos x="252" y="1677"/>
                </a:cxn>
                <a:cxn ang="0">
                  <a:pos x="191" y="1770"/>
                </a:cxn>
                <a:cxn ang="0">
                  <a:pos x="135" y="1844"/>
                </a:cxn>
                <a:cxn ang="0">
                  <a:pos x="80" y="1891"/>
                </a:cxn>
                <a:cxn ang="0">
                  <a:pos x="43" y="1925"/>
                </a:cxn>
                <a:cxn ang="0">
                  <a:pos x="24" y="1938"/>
                </a:cxn>
                <a:cxn ang="0">
                  <a:pos x="12" y="1938"/>
                </a:cxn>
                <a:cxn ang="0">
                  <a:pos x="6" y="1931"/>
                </a:cxn>
                <a:cxn ang="0">
                  <a:pos x="6" y="1911"/>
                </a:cxn>
                <a:cxn ang="0">
                  <a:pos x="30" y="1884"/>
                </a:cxn>
                <a:cxn ang="0">
                  <a:pos x="129" y="1757"/>
                </a:cxn>
                <a:cxn ang="0">
                  <a:pos x="197" y="1616"/>
                </a:cxn>
                <a:cxn ang="0">
                  <a:pos x="252" y="1462"/>
                </a:cxn>
                <a:cxn ang="0">
                  <a:pos x="289" y="1301"/>
                </a:cxn>
                <a:cxn ang="0">
                  <a:pos x="308" y="1140"/>
                </a:cxn>
                <a:cxn ang="0">
                  <a:pos x="314" y="972"/>
                </a:cxn>
                <a:cxn ang="0">
                  <a:pos x="301" y="737"/>
                </a:cxn>
                <a:cxn ang="0">
                  <a:pos x="264" y="529"/>
                </a:cxn>
                <a:cxn ang="0">
                  <a:pos x="209" y="348"/>
                </a:cxn>
                <a:cxn ang="0">
                  <a:pos x="129" y="194"/>
                </a:cxn>
                <a:cxn ang="0">
                  <a:pos x="36" y="67"/>
                </a:cxn>
                <a:cxn ang="0">
                  <a:pos x="0" y="26"/>
                </a:cxn>
                <a:cxn ang="0">
                  <a:pos x="0" y="6"/>
                </a:cxn>
                <a:cxn ang="0">
                  <a:pos x="6" y="0"/>
                </a:cxn>
              </a:cxnLst>
              <a:rect l="0" t="0" r="r" b="b"/>
              <a:pathLst>
                <a:path w="419" h="1938">
                  <a:moveTo>
                    <a:pt x="6" y="0"/>
                  </a:moveTo>
                  <a:lnTo>
                    <a:pt x="18" y="0"/>
                  </a:lnTo>
                  <a:lnTo>
                    <a:pt x="73" y="40"/>
                  </a:lnTo>
                  <a:lnTo>
                    <a:pt x="123" y="93"/>
                  </a:lnTo>
                  <a:lnTo>
                    <a:pt x="178" y="161"/>
                  </a:lnTo>
                  <a:lnTo>
                    <a:pt x="240" y="254"/>
                  </a:lnTo>
                  <a:lnTo>
                    <a:pt x="295" y="362"/>
                  </a:lnTo>
                  <a:lnTo>
                    <a:pt x="357" y="529"/>
                  </a:lnTo>
                  <a:lnTo>
                    <a:pt x="394" y="690"/>
                  </a:lnTo>
                  <a:lnTo>
                    <a:pt x="406" y="838"/>
                  </a:lnTo>
                  <a:lnTo>
                    <a:pt x="412" y="959"/>
                  </a:lnTo>
                  <a:lnTo>
                    <a:pt x="419" y="972"/>
                  </a:lnTo>
                  <a:lnTo>
                    <a:pt x="412" y="1100"/>
                  </a:lnTo>
                  <a:lnTo>
                    <a:pt x="400" y="1247"/>
                  </a:lnTo>
                  <a:lnTo>
                    <a:pt x="363" y="1402"/>
                  </a:lnTo>
                  <a:lnTo>
                    <a:pt x="308" y="1562"/>
                  </a:lnTo>
                  <a:lnTo>
                    <a:pt x="252" y="1677"/>
                  </a:lnTo>
                  <a:lnTo>
                    <a:pt x="191" y="1770"/>
                  </a:lnTo>
                  <a:lnTo>
                    <a:pt x="135" y="1844"/>
                  </a:lnTo>
                  <a:lnTo>
                    <a:pt x="80" y="1891"/>
                  </a:lnTo>
                  <a:lnTo>
                    <a:pt x="43" y="1925"/>
                  </a:lnTo>
                  <a:lnTo>
                    <a:pt x="24" y="1938"/>
                  </a:lnTo>
                  <a:lnTo>
                    <a:pt x="12" y="1938"/>
                  </a:lnTo>
                  <a:lnTo>
                    <a:pt x="6" y="1931"/>
                  </a:lnTo>
                  <a:lnTo>
                    <a:pt x="6" y="1911"/>
                  </a:lnTo>
                  <a:lnTo>
                    <a:pt x="30" y="1884"/>
                  </a:lnTo>
                  <a:lnTo>
                    <a:pt x="129" y="1757"/>
                  </a:lnTo>
                  <a:lnTo>
                    <a:pt x="197" y="1616"/>
                  </a:lnTo>
                  <a:lnTo>
                    <a:pt x="252" y="1462"/>
                  </a:lnTo>
                  <a:lnTo>
                    <a:pt x="289" y="1301"/>
                  </a:lnTo>
                  <a:lnTo>
                    <a:pt x="308" y="1140"/>
                  </a:lnTo>
                  <a:lnTo>
                    <a:pt x="314" y="972"/>
                  </a:lnTo>
                  <a:lnTo>
                    <a:pt x="301" y="737"/>
                  </a:lnTo>
                  <a:lnTo>
                    <a:pt x="264" y="529"/>
                  </a:lnTo>
                  <a:lnTo>
                    <a:pt x="209" y="348"/>
                  </a:lnTo>
                  <a:lnTo>
                    <a:pt x="129" y="194"/>
                  </a:lnTo>
                  <a:lnTo>
                    <a:pt x="36" y="67"/>
                  </a:lnTo>
                  <a:lnTo>
                    <a:pt x="0" y="2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8239" name="Group 47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3384867" y="5346383"/>
            <a:ext cx="2957936" cy="358140"/>
            <a:chOff x="2190" y="3458"/>
            <a:chExt cx="15998" cy="1937"/>
          </a:xfrm>
        </p:grpSpPr>
        <p:sp>
          <p:nvSpPr>
            <p:cNvPr id="8241" name="Freeform 49"/>
            <p:cNvSpPr>
              <a:spLocks/>
            </p:cNvSpPr>
            <p:nvPr/>
          </p:nvSpPr>
          <p:spPr bwMode="auto">
            <a:xfrm>
              <a:off x="2190" y="3590"/>
              <a:ext cx="975" cy="13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1" y="0"/>
                </a:cxn>
                <a:cxn ang="0">
                  <a:pos x="571" y="59"/>
                </a:cxn>
                <a:cxn ang="0">
                  <a:pos x="439" y="59"/>
                </a:cxn>
                <a:cxn ang="0">
                  <a:pos x="390" y="69"/>
                </a:cxn>
                <a:cxn ang="0">
                  <a:pos x="361" y="80"/>
                </a:cxn>
                <a:cxn ang="0">
                  <a:pos x="346" y="101"/>
                </a:cxn>
                <a:cxn ang="0">
                  <a:pos x="342" y="122"/>
                </a:cxn>
                <a:cxn ang="0">
                  <a:pos x="342" y="1223"/>
                </a:cxn>
                <a:cxn ang="0">
                  <a:pos x="356" y="1249"/>
                </a:cxn>
                <a:cxn ang="0">
                  <a:pos x="381" y="1260"/>
                </a:cxn>
                <a:cxn ang="0">
                  <a:pos x="429" y="1265"/>
                </a:cxn>
                <a:cxn ang="0">
                  <a:pos x="575" y="1265"/>
                </a:cxn>
                <a:cxn ang="0">
                  <a:pos x="668" y="1255"/>
                </a:cxn>
                <a:cxn ang="0">
                  <a:pos x="746" y="1234"/>
                </a:cxn>
                <a:cxn ang="0">
                  <a:pos x="800" y="1197"/>
                </a:cxn>
                <a:cxn ang="0">
                  <a:pos x="844" y="1149"/>
                </a:cxn>
                <a:cxn ang="0">
                  <a:pos x="878" y="1091"/>
                </a:cxn>
                <a:cxn ang="0">
                  <a:pos x="902" y="1027"/>
                </a:cxn>
                <a:cxn ang="0">
                  <a:pos x="917" y="958"/>
                </a:cxn>
                <a:cxn ang="0">
                  <a:pos x="926" y="895"/>
                </a:cxn>
                <a:cxn ang="0">
                  <a:pos x="931" y="826"/>
                </a:cxn>
                <a:cxn ang="0">
                  <a:pos x="975" y="826"/>
                </a:cxn>
                <a:cxn ang="0">
                  <a:pos x="926" y="1318"/>
                </a:cxn>
                <a:cxn ang="0">
                  <a:pos x="0" y="1318"/>
                </a:cxn>
                <a:cxn ang="0">
                  <a:pos x="0" y="1260"/>
                </a:cxn>
                <a:cxn ang="0">
                  <a:pos x="44" y="1260"/>
                </a:cxn>
                <a:cxn ang="0">
                  <a:pos x="113" y="1255"/>
                </a:cxn>
                <a:cxn ang="0">
                  <a:pos x="152" y="1249"/>
                </a:cxn>
                <a:cxn ang="0">
                  <a:pos x="176" y="1234"/>
                </a:cxn>
                <a:cxn ang="0">
                  <a:pos x="186" y="1207"/>
                </a:cxn>
                <a:cxn ang="0">
                  <a:pos x="186" y="111"/>
                </a:cxn>
                <a:cxn ang="0">
                  <a:pos x="176" y="85"/>
                </a:cxn>
                <a:cxn ang="0">
                  <a:pos x="152" y="69"/>
                </a:cxn>
                <a:cxn ang="0">
                  <a:pos x="113" y="64"/>
                </a:cxn>
                <a:cxn ang="0">
                  <a:pos x="44" y="59"/>
                </a:cxn>
                <a:cxn ang="0">
                  <a:pos x="0" y="59"/>
                </a:cxn>
                <a:cxn ang="0">
                  <a:pos x="0" y="0"/>
                </a:cxn>
              </a:cxnLst>
              <a:rect l="0" t="0" r="r" b="b"/>
              <a:pathLst>
                <a:path w="975" h="1318">
                  <a:moveTo>
                    <a:pt x="0" y="0"/>
                  </a:moveTo>
                  <a:lnTo>
                    <a:pt x="571" y="0"/>
                  </a:lnTo>
                  <a:lnTo>
                    <a:pt x="571" y="59"/>
                  </a:lnTo>
                  <a:lnTo>
                    <a:pt x="439" y="59"/>
                  </a:lnTo>
                  <a:lnTo>
                    <a:pt x="390" y="69"/>
                  </a:lnTo>
                  <a:lnTo>
                    <a:pt x="361" y="80"/>
                  </a:lnTo>
                  <a:lnTo>
                    <a:pt x="346" y="101"/>
                  </a:lnTo>
                  <a:lnTo>
                    <a:pt x="342" y="122"/>
                  </a:lnTo>
                  <a:lnTo>
                    <a:pt x="342" y="1223"/>
                  </a:lnTo>
                  <a:lnTo>
                    <a:pt x="356" y="1249"/>
                  </a:lnTo>
                  <a:lnTo>
                    <a:pt x="381" y="1260"/>
                  </a:lnTo>
                  <a:lnTo>
                    <a:pt x="429" y="1265"/>
                  </a:lnTo>
                  <a:lnTo>
                    <a:pt x="575" y="1265"/>
                  </a:lnTo>
                  <a:lnTo>
                    <a:pt x="668" y="1255"/>
                  </a:lnTo>
                  <a:lnTo>
                    <a:pt x="746" y="1234"/>
                  </a:lnTo>
                  <a:lnTo>
                    <a:pt x="800" y="1197"/>
                  </a:lnTo>
                  <a:lnTo>
                    <a:pt x="844" y="1149"/>
                  </a:lnTo>
                  <a:lnTo>
                    <a:pt x="878" y="1091"/>
                  </a:lnTo>
                  <a:lnTo>
                    <a:pt x="902" y="1027"/>
                  </a:lnTo>
                  <a:lnTo>
                    <a:pt x="917" y="958"/>
                  </a:lnTo>
                  <a:lnTo>
                    <a:pt x="926" y="895"/>
                  </a:lnTo>
                  <a:lnTo>
                    <a:pt x="931" y="826"/>
                  </a:lnTo>
                  <a:lnTo>
                    <a:pt x="975" y="826"/>
                  </a:lnTo>
                  <a:lnTo>
                    <a:pt x="926" y="1318"/>
                  </a:lnTo>
                  <a:lnTo>
                    <a:pt x="0" y="1318"/>
                  </a:lnTo>
                  <a:lnTo>
                    <a:pt x="0" y="1260"/>
                  </a:lnTo>
                  <a:lnTo>
                    <a:pt x="44" y="1260"/>
                  </a:lnTo>
                  <a:lnTo>
                    <a:pt x="113" y="1255"/>
                  </a:lnTo>
                  <a:lnTo>
                    <a:pt x="152" y="1249"/>
                  </a:lnTo>
                  <a:lnTo>
                    <a:pt x="176" y="1234"/>
                  </a:lnTo>
                  <a:lnTo>
                    <a:pt x="186" y="1207"/>
                  </a:lnTo>
                  <a:lnTo>
                    <a:pt x="186" y="111"/>
                  </a:lnTo>
                  <a:lnTo>
                    <a:pt x="176" y="85"/>
                  </a:lnTo>
                  <a:lnTo>
                    <a:pt x="152" y="69"/>
                  </a:lnTo>
                  <a:lnTo>
                    <a:pt x="113" y="64"/>
                  </a:lnTo>
                  <a:lnTo>
                    <a:pt x="44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2" name="Freeform 50"/>
            <p:cNvSpPr>
              <a:spLocks noEditPoints="1"/>
            </p:cNvSpPr>
            <p:nvPr/>
          </p:nvSpPr>
          <p:spPr bwMode="auto">
            <a:xfrm>
              <a:off x="3248" y="4045"/>
              <a:ext cx="789" cy="890"/>
            </a:xfrm>
            <a:custGeom>
              <a:avLst/>
              <a:gdLst/>
              <a:ahLst/>
              <a:cxnLst>
                <a:cxn ang="0">
                  <a:pos x="395" y="53"/>
                </a:cxn>
                <a:cxn ang="0">
                  <a:pos x="341" y="59"/>
                </a:cxn>
                <a:cxn ang="0">
                  <a:pos x="283" y="85"/>
                </a:cxn>
                <a:cxn ang="0">
                  <a:pos x="234" y="122"/>
                </a:cxn>
                <a:cxn ang="0">
                  <a:pos x="190" y="180"/>
                </a:cxn>
                <a:cxn ang="0">
                  <a:pos x="166" y="249"/>
                </a:cxn>
                <a:cxn ang="0">
                  <a:pos x="151" y="318"/>
                </a:cxn>
                <a:cxn ang="0">
                  <a:pos x="146" y="382"/>
                </a:cxn>
                <a:cxn ang="0">
                  <a:pos x="146" y="503"/>
                </a:cxn>
                <a:cxn ang="0">
                  <a:pos x="151" y="572"/>
                </a:cxn>
                <a:cxn ang="0">
                  <a:pos x="166" y="646"/>
                </a:cxn>
                <a:cxn ang="0">
                  <a:pos x="190" y="715"/>
                </a:cxn>
                <a:cxn ang="0">
                  <a:pos x="234" y="773"/>
                </a:cxn>
                <a:cxn ang="0">
                  <a:pos x="283" y="810"/>
                </a:cxn>
                <a:cxn ang="0">
                  <a:pos x="336" y="837"/>
                </a:cxn>
                <a:cxn ang="0">
                  <a:pos x="395" y="842"/>
                </a:cxn>
                <a:cxn ang="0">
                  <a:pos x="400" y="853"/>
                </a:cxn>
                <a:cxn ang="0">
                  <a:pos x="463" y="842"/>
                </a:cxn>
                <a:cxn ang="0">
                  <a:pos x="521" y="816"/>
                </a:cxn>
                <a:cxn ang="0">
                  <a:pos x="570" y="768"/>
                </a:cxn>
                <a:cxn ang="0">
                  <a:pos x="604" y="710"/>
                </a:cxn>
                <a:cxn ang="0">
                  <a:pos x="629" y="641"/>
                </a:cxn>
                <a:cxn ang="0">
                  <a:pos x="638" y="572"/>
                </a:cxn>
                <a:cxn ang="0">
                  <a:pos x="643" y="509"/>
                </a:cxn>
                <a:cxn ang="0">
                  <a:pos x="643" y="382"/>
                </a:cxn>
                <a:cxn ang="0">
                  <a:pos x="638" y="318"/>
                </a:cxn>
                <a:cxn ang="0">
                  <a:pos x="624" y="249"/>
                </a:cxn>
                <a:cxn ang="0">
                  <a:pos x="594" y="180"/>
                </a:cxn>
                <a:cxn ang="0">
                  <a:pos x="555" y="122"/>
                </a:cxn>
                <a:cxn ang="0">
                  <a:pos x="507" y="85"/>
                </a:cxn>
                <a:cxn ang="0">
                  <a:pos x="453" y="59"/>
                </a:cxn>
                <a:cxn ang="0">
                  <a:pos x="395" y="53"/>
                </a:cxn>
                <a:cxn ang="0">
                  <a:pos x="395" y="0"/>
                </a:cxn>
                <a:cxn ang="0">
                  <a:pos x="497" y="16"/>
                </a:cxn>
                <a:cxn ang="0">
                  <a:pos x="594" y="64"/>
                </a:cxn>
                <a:cxn ang="0">
                  <a:pos x="672" y="133"/>
                </a:cxn>
                <a:cxn ang="0">
                  <a:pos x="736" y="228"/>
                </a:cxn>
                <a:cxn ang="0">
                  <a:pos x="775" y="334"/>
                </a:cxn>
                <a:cxn ang="0">
                  <a:pos x="789" y="456"/>
                </a:cxn>
                <a:cxn ang="0">
                  <a:pos x="775" y="572"/>
                </a:cxn>
                <a:cxn ang="0">
                  <a:pos x="736" y="678"/>
                </a:cxn>
                <a:cxn ang="0">
                  <a:pos x="672" y="763"/>
                </a:cxn>
                <a:cxn ang="0">
                  <a:pos x="594" y="831"/>
                </a:cxn>
                <a:cxn ang="0">
                  <a:pos x="497" y="874"/>
                </a:cxn>
                <a:cxn ang="0">
                  <a:pos x="395" y="890"/>
                </a:cxn>
                <a:cxn ang="0">
                  <a:pos x="307" y="879"/>
                </a:cxn>
                <a:cxn ang="0">
                  <a:pos x="224" y="847"/>
                </a:cxn>
                <a:cxn ang="0">
                  <a:pos x="151" y="800"/>
                </a:cxn>
                <a:cxn ang="0">
                  <a:pos x="88" y="731"/>
                </a:cxn>
                <a:cxn ang="0">
                  <a:pos x="44" y="652"/>
                </a:cxn>
                <a:cxn ang="0">
                  <a:pos x="10" y="556"/>
                </a:cxn>
                <a:cxn ang="0">
                  <a:pos x="0" y="456"/>
                </a:cxn>
                <a:cxn ang="0">
                  <a:pos x="10" y="355"/>
                </a:cxn>
                <a:cxn ang="0">
                  <a:pos x="39" y="260"/>
                </a:cxn>
                <a:cxn ang="0">
                  <a:pos x="83" y="175"/>
                </a:cxn>
                <a:cxn ang="0">
                  <a:pos x="146" y="101"/>
                </a:cxn>
                <a:cxn ang="0">
                  <a:pos x="219" y="48"/>
                </a:cxn>
                <a:cxn ang="0">
                  <a:pos x="302" y="11"/>
                </a:cxn>
                <a:cxn ang="0">
                  <a:pos x="395" y="0"/>
                </a:cxn>
              </a:cxnLst>
              <a:rect l="0" t="0" r="r" b="b"/>
              <a:pathLst>
                <a:path w="789" h="890">
                  <a:moveTo>
                    <a:pt x="395" y="53"/>
                  </a:moveTo>
                  <a:lnTo>
                    <a:pt x="341" y="59"/>
                  </a:lnTo>
                  <a:lnTo>
                    <a:pt x="283" y="85"/>
                  </a:lnTo>
                  <a:lnTo>
                    <a:pt x="234" y="122"/>
                  </a:lnTo>
                  <a:lnTo>
                    <a:pt x="190" y="180"/>
                  </a:lnTo>
                  <a:lnTo>
                    <a:pt x="166" y="249"/>
                  </a:lnTo>
                  <a:lnTo>
                    <a:pt x="151" y="318"/>
                  </a:lnTo>
                  <a:lnTo>
                    <a:pt x="146" y="382"/>
                  </a:lnTo>
                  <a:lnTo>
                    <a:pt x="146" y="503"/>
                  </a:lnTo>
                  <a:lnTo>
                    <a:pt x="151" y="572"/>
                  </a:lnTo>
                  <a:lnTo>
                    <a:pt x="166" y="646"/>
                  </a:lnTo>
                  <a:lnTo>
                    <a:pt x="190" y="715"/>
                  </a:lnTo>
                  <a:lnTo>
                    <a:pt x="234" y="773"/>
                  </a:lnTo>
                  <a:lnTo>
                    <a:pt x="283" y="810"/>
                  </a:lnTo>
                  <a:lnTo>
                    <a:pt x="336" y="837"/>
                  </a:lnTo>
                  <a:lnTo>
                    <a:pt x="395" y="842"/>
                  </a:lnTo>
                  <a:lnTo>
                    <a:pt x="400" y="853"/>
                  </a:lnTo>
                  <a:lnTo>
                    <a:pt x="463" y="842"/>
                  </a:lnTo>
                  <a:lnTo>
                    <a:pt x="521" y="816"/>
                  </a:lnTo>
                  <a:lnTo>
                    <a:pt x="570" y="768"/>
                  </a:lnTo>
                  <a:lnTo>
                    <a:pt x="604" y="710"/>
                  </a:lnTo>
                  <a:lnTo>
                    <a:pt x="629" y="641"/>
                  </a:lnTo>
                  <a:lnTo>
                    <a:pt x="638" y="572"/>
                  </a:lnTo>
                  <a:lnTo>
                    <a:pt x="643" y="509"/>
                  </a:lnTo>
                  <a:lnTo>
                    <a:pt x="643" y="382"/>
                  </a:lnTo>
                  <a:lnTo>
                    <a:pt x="638" y="318"/>
                  </a:lnTo>
                  <a:lnTo>
                    <a:pt x="624" y="249"/>
                  </a:lnTo>
                  <a:lnTo>
                    <a:pt x="594" y="180"/>
                  </a:lnTo>
                  <a:lnTo>
                    <a:pt x="555" y="122"/>
                  </a:lnTo>
                  <a:lnTo>
                    <a:pt x="507" y="85"/>
                  </a:lnTo>
                  <a:lnTo>
                    <a:pt x="453" y="59"/>
                  </a:lnTo>
                  <a:lnTo>
                    <a:pt x="395" y="53"/>
                  </a:lnTo>
                  <a:close/>
                  <a:moveTo>
                    <a:pt x="395" y="0"/>
                  </a:moveTo>
                  <a:lnTo>
                    <a:pt x="497" y="16"/>
                  </a:lnTo>
                  <a:lnTo>
                    <a:pt x="594" y="64"/>
                  </a:lnTo>
                  <a:lnTo>
                    <a:pt x="672" y="133"/>
                  </a:lnTo>
                  <a:lnTo>
                    <a:pt x="736" y="228"/>
                  </a:lnTo>
                  <a:lnTo>
                    <a:pt x="775" y="334"/>
                  </a:lnTo>
                  <a:lnTo>
                    <a:pt x="789" y="456"/>
                  </a:lnTo>
                  <a:lnTo>
                    <a:pt x="775" y="572"/>
                  </a:lnTo>
                  <a:lnTo>
                    <a:pt x="736" y="678"/>
                  </a:lnTo>
                  <a:lnTo>
                    <a:pt x="672" y="763"/>
                  </a:lnTo>
                  <a:lnTo>
                    <a:pt x="594" y="831"/>
                  </a:lnTo>
                  <a:lnTo>
                    <a:pt x="497" y="874"/>
                  </a:lnTo>
                  <a:lnTo>
                    <a:pt x="395" y="890"/>
                  </a:lnTo>
                  <a:lnTo>
                    <a:pt x="307" y="879"/>
                  </a:lnTo>
                  <a:lnTo>
                    <a:pt x="224" y="847"/>
                  </a:lnTo>
                  <a:lnTo>
                    <a:pt x="151" y="800"/>
                  </a:lnTo>
                  <a:lnTo>
                    <a:pt x="88" y="731"/>
                  </a:lnTo>
                  <a:lnTo>
                    <a:pt x="44" y="652"/>
                  </a:lnTo>
                  <a:lnTo>
                    <a:pt x="10" y="556"/>
                  </a:lnTo>
                  <a:lnTo>
                    <a:pt x="0" y="456"/>
                  </a:lnTo>
                  <a:lnTo>
                    <a:pt x="10" y="355"/>
                  </a:lnTo>
                  <a:lnTo>
                    <a:pt x="39" y="260"/>
                  </a:lnTo>
                  <a:lnTo>
                    <a:pt x="83" y="175"/>
                  </a:lnTo>
                  <a:lnTo>
                    <a:pt x="146" y="101"/>
                  </a:lnTo>
                  <a:lnTo>
                    <a:pt x="219" y="48"/>
                  </a:lnTo>
                  <a:lnTo>
                    <a:pt x="302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3" name="Freeform 51"/>
            <p:cNvSpPr>
              <a:spLocks/>
            </p:cNvSpPr>
            <p:nvPr/>
          </p:nvSpPr>
          <p:spPr bwMode="auto">
            <a:xfrm>
              <a:off x="4120" y="4083"/>
              <a:ext cx="1223" cy="857"/>
            </a:xfrm>
            <a:custGeom>
              <a:avLst/>
              <a:gdLst/>
              <a:ahLst/>
              <a:cxnLst>
                <a:cxn ang="0">
                  <a:pos x="361" y="0"/>
                </a:cxn>
                <a:cxn ang="0">
                  <a:pos x="336" y="58"/>
                </a:cxn>
                <a:cxn ang="0">
                  <a:pos x="283" y="68"/>
                </a:cxn>
                <a:cxn ang="0">
                  <a:pos x="258" y="111"/>
                </a:cxn>
                <a:cxn ang="0">
                  <a:pos x="263" y="132"/>
                </a:cxn>
                <a:cxn ang="0">
                  <a:pos x="439" y="666"/>
                </a:cxn>
                <a:cxn ang="0">
                  <a:pos x="575" y="153"/>
                </a:cxn>
                <a:cxn ang="0">
                  <a:pos x="551" y="90"/>
                </a:cxn>
                <a:cxn ang="0">
                  <a:pos x="492" y="63"/>
                </a:cxn>
                <a:cxn ang="0">
                  <a:pos x="439" y="5"/>
                </a:cxn>
                <a:cxn ang="0">
                  <a:pos x="780" y="63"/>
                </a:cxn>
                <a:cxn ang="0">
                  <a:pos x="697" y="74"/>
                </a:cxn>
                <a:cxn ang="0">
                  <a:pos x="673" y="116"/>
                </a:cxn>
                <a:cxn ang="0">
                  <a:pos x="678" y="132"/>
                </a:cxn>
                <a:cxn ang="0">
                  <a:pos x="682" y="153"/>
                </a:cxn>
                <a:cxn ang="0">
                  <a:pos x="1019" y="195"/>
                </a:cxn>
                <a:cxn ang="0">
                  <a:pos x="1028" y="174"/>
                </a:cxn>
                <a:cxn ang="0">
                  <a:pos x="1024" y="116"/>
                </a:cxn>
                <a:cxn ang="0">
                  <a:pos x="970" y="68"/>
                </a:cxn>
                <a:cxn ang="0">
                  <a:pos x="926" y="5"/>
                </a:cxn>
                <a:cxn ang="0">
                  <a:pos x="1223" y="63"/>
                </a:cxn>
                <a:cxn ang="0">
                  <a:pos x="1136" y="90"/>
                </a:cxn>
                <a:cxn ang="0">
                  <a:pos x="1072" y="185"/>
                </a:cxn>
                <a:cxn ang="0">
                  <a:pos x="853" y="831"/>
                </a:cxn>
                <a:cxn ang="0">
                  <a:pos x="838" y="857"/>
                </a:cxn>
                <a:cxn ang="0">
                  <a:pos x="804" y="852"/>
                </a:cxn>
                <a:cxn ang="0">
                  <a:pos x="609" y="269"/>
                </a:cxn>
                <a:cxn ang="0">
                  <a:pos x="424" y="831"/>
                </a:cxn>
                <a:cxn ang="0">
                  <a:pos x="414" y="846"/>
                </a:cxn>
                <a:cxn ang="0">
                  <a:pos x="380" y="852"/>
                </a:cxn>
                <a:cxn ang="0">
                  <a:pos x="361" y="825"/>
                </a:cxn>
                <a:cxn ang="0">
                  <a:pos x="132" y="127"/>
                </a:cxn>
                <a:cxn ang="0">
                  <a:pos x="93" y="68"/>
                </a:cxn>
                <a:cxn ang="0">
                  <a:pos x="0" y="58"/>
                </a:cxn>
              </a:cxnLst>
              <a:rect l="0" t="0" r="r" b="b"/>
              <a:pathLst>
                <a:path w="1223" h="857">
                  <a:moveTo>
                    <a:pt x="0" y="0"/>
                  </a:moveTo>
                  <a:lnTo>
                    <a:pt x="361" y="0"/>
                  </a:lnTo>
                  <a:lnTo>
                    <a:pt x="361" y="58"/>
                  </a:lnTo>
                  <a:lnTo>
                    <a:pt x="336" y="58"/>
                  </a:lnTo>
                  <a:lnTo>
                    <a:pt x="312" y="63"/>
                  </a:lnTo>
                  <a:lnTo>
                    <a:pt x="283" y="68"/>
                  </a:lnTo>
                  <a:lnTo>
                    <a:pt x="268" y="84"/>
                  </a:lnTo>
                  <a:lnTo>
                    <a:pt x="258" y="111"/>
                  </a:lnTo>
                  <a:lnTo>
                    <a:pt x="258" y="127"/>
                  </a:lnTo>
                  <a:lnTo>
                    <a:pt x="263" y="132"/>
                  </a:lnTo>
                  <a:lnTo>
                    <a:pt x="268" y="148"/>
                  </a:lnTo>
                  <a:lnTo>
                    <a:pt x="439" y="666"/>
                  </a:lnTo>
                  <a:lnTo>
                    <a:pt x="590" y="195"/>
                  </a:lnTo>
                  <a:lnTo>
                    <a:pt x="575" y="153"/>
                  </a:lnTo>
                  <a:lnTo>
                    <a:pt x="565" y="116"/>
                  </a:lnTo>
                  <a:lnTo>
                    <a:pt x="551" y="90"/>
                  </a:lnTo>
                  <a:lnTo>
                    <a:pt x="526" y="74"/>
                  </a:lnTo>
                  <a:lnTo>
                    <a:pt x="492" y="63"/>
                  </a:lnTo>
                  <a:lnTo>
                    <a:pt x="439" y="63"/>
                  </a:lnTo>
                  <a:lnTo>
                    <a:pt x="439" y="5"/>
                  </a:lnTo>
                  <a:lnTo>
                    <a:pt x="780" y="5"/>
                  </a:lnTo>
                  <a:lnTo>
                    <a:pt x="780" y="63"/>
                  </a:lnTo>
                  <a:lnTo>
                    <a:pt x="755" y="63"/>
                  </a:lnTo>
                  <a:lnTo>
                    <a:pt x="697" y="74"/>
                  </a:lnTo>
                  <a:lnTo>
                    <a:pt x="682" y="90"/>
                  </a:lnTo>
                  <a:lnTo>
                    <a:pt x="673" y="116"/>
                  </a:lnTo>
                  <a:lnTo>
                    <a:pt x="673" y="121"/>
                  </a:lnTo>
                  <a:lnTo>
                    <a:pt x="678" y="132"/>
                  </a:lnTo>
                  <a:lnTo>
                    <a:pt x="678" y="137"/>
                  </a:lnTo>
                  <a:lnTo>
                    <a:pt x="682" y="153"/>
                  </a:lnTo>
                  <a:lnTo>
                    <a:pt x="858" y="693"/>
                  </a:lnTo>
                  <a:lnTo>
                    <a:pt x="1019" y="195"/>
                  </a:lnTo>
                  <a:lnTo>
                    <a:pt x="1024" y="180"/>
                  </a:lnTo>
                  <a:lnTo>
                    <a:pt x="1028" y="174"/>
                  </a:lnTo>
                  <a:lnTo>
                    <a:pt x="1028" y="153"/>
                  </a:lnTo>
                  <a:lnTo>
                    <a:pt x="1024" y="116"/>
                  </a:lnTo>
                  <a:lnTo>
                    <a:pt x="999" y="90"/>
                  </a:lnTo>
                  <a:lnTo>
                    <a:pt x="970" y="68"/>
                  </a:lnTo>
                  <a:lnTo>
                    <a:pt x="926" y="63"/>
                  </a:lnTo>
                  <a:lnTo>
                    <a:pt x="926" y="5"/>
                  </a:lnTo>
                  <a:lnTo>
                    <a:pt x="1223" y="5"/>
                  </a:lnTo>
                  <a:lnTo>
                    <a:pt x="1223" y="63"/>
                  </a:lnTo>
                  <a:lnTo>
                    <a:pt x="1179" y="68"/>
                  </a:lnTo>
                  <a:lnTo>
                    <a:pt x="1136" y="90"/>
                  </a:lnTo>
                  <a:lnTo>
                    <a:pt x="1101" y="127"/>
                  </a:lnTo>
                  <a:lnTo>
                    <a:pt x="1072" y="185"/>
                  </a:lnTo>
                  <a:lnTo>
                    <a:pt x="858" y="820"/>
                  </a:lnTo>
                  <a:lnTo>
                    <a:pt x="853" y="831"/>
                  </a:lnTo>
                  <a:lnTo>
                    <a:pt x="853" y="841"/>
                  </a:lnTo>
                  <a:lnTo>
                    <a:pt x="838" y="857"/>
                  </a:lnTo>
                  <a:lnTo>
                    <a:pt x="814" y="857"/>
                  </a:lnTo>
                  <a:lnTo>
                    <a:pt x="804" y="852"/>
                  </a:lnTo>
                  <a:lnTo>
                    <a:pt x="790" y="820"/>
                  </a:lnTo>
                  <a:lnTo>
                    <a:pt x="609" y="269"/>
                  </a:lnTo>
                  <a:lnTo>
                    <a:pt x="429" y="815"/>
                  </a:lnTo>
                  <a:lnTo>
                    <a:pt x="424" y="831"/>
                  </a:lnTo>
                  <a:lnTo>
                    <a:pt x="419" y="841"/>
                  </a:lnTo>
                  <a:lnTo>
                    <a:pt x="414" y="846"/>
                  </a:lnTo>
                  <a:lnTo>
                    <a:pt x="405" y="852"/>
                  </a:lnTo>
                  <a:lnTo>
                    <a:pt x="380" y="852"/>
                  </a:lnTo>
                  <a:lnTo>
                    <a:pt x="366" y="836"/>
                  </a:lnTo>
                  <a:lnTo>
                    <a:pt x="361" y="825"/>
                  </a:lnTo>
                  <a:lnTo>
                    <a:pt x="356" y="809"/>
                  </a:lnTo>
                  <a:lnTo>
                    <a:pt x="132" y="127"/>
                  </a:lnTo>
                  <a:lnTo>
                    <a:pt x="117" y="90"/>
                  </a:lnTo>
                  <a:lnTo>
                    <a:pt x="93" y="68"/>
                  </a:lnTo>
                  <a:lnTo>
                    <a:pt x="54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4" name="Freeform 52"/>
            <p:cNvSpPr>
              <a:spLocks noEditPoints="1"/>
            </p:cNvSpPr>
            <p:nvPr/>
          </p:nvSpPr>
          <p:spPr bwMode="auto">
            <a:xfrm>
              <a:off x="5397" y="4045"/>
              <a:ext cx="692" cy="884"/>
            </a:xfrm>
            <a:custGeom>
              <a:avLst/>
              <a:gdLst/>
              <a:ahLst/>
              <a:cxnLst>
                <a:cxn ang="0">
                  <a:pos x="307" y="59"/>
                </a:cxn>
                <a:cxn ang="0">
                  <a:pos x="239" y="106"/>
                </a:cxn>
                <a:cxn ang="0">
                  <a:pos x="175" y="207"/>
                </a:cxn>
                <a:cxn ang="0">
                  <a:pos x="146" y="382"/>
                </a:cxn>
                <a:cxn ang="0">
                  <a:pos x="565" y="345"/>
                </a:cxn>
                <a:cxn ang="0">
                  <a:pos x="551" y="244"/>
                </a:cxn>
                <a:cxn ang="0">
                  <a:pos x="512" y="133"/>
                </a:cxn>
                <a:cxn ang="0">
                  <a:pos x="429" y="59"/>
                </a:cxn>
                <a:cxn ang="0">
                  <a:pos x="341" y="48"/>
                </a:cxn>
                <a:cxn ang="0">
                  <a:pos x="458" y="11"/>
                </a:cxn>
                <a:cxn ang="0">
                  <a:pos x="585" y="90"/>
                </a:cxn>
                <a:cxn ang="0">
                  <a:pos x="663" y="223"/>
                </a:cxn>
                <a:cxn ang="0">
                  <a:pos x="687" y="382"/>
                </a:cxn>
                <a:cxn ang="0">
                  <a:pos x="682" y="413"/>
                </a:cxn>
                <a:cxn ang="0">
                  <a:pos x="151" y="424"/>
                </a:cxn>
                <a:cxn ang="0">
                  <a:pos x="146" y="424"/>
                </a:cxn>
                <a:cxn ang="0">
                  <a:pos x="151" y="482"/>
                </a:cxn>
                <a:cxn ang="0">
                  <a:pos x="175" y="636"/>
                </a:cxn>
                <a:cxn ang="0">
                  <a:pos x="239" y="757"/>
                </a:cxn>
                <a:cxn ang="0">
                  <a:pos x="341" y="826"/>
                </a:cxn>
                <a:cxn ang="0">
                  <a:pos x="419" y="837"/>
                </a:cxn>
                <a:cxn ang="0">
                  <a:pos x="482" y="821"/>
                </a:cxn>
                <a:cxn ang="0">
                  <a:pos x="570" y="763"/>
                </a:cxn>
                <a:cxn ang="0">
                  <a:pos x="653" y="614"/>
                </a:cxn>
                <a:cxn ang="0">
                  <a:pos x="682" y="609"/>
                </a:cxn>
                <a:cxn ang="0">
                  <a:pos x="692" y="630"/>
                </a:cxn>
                <a:cxn ang="0">
                  <a:pos x="677" y="683"/>
                </a:cxn>
                <a:cxn ang="0">
                  <a:pos x="624" y="773"/>
                </a:cxn>
                <a:cxn ang="0">
                  <a:pos x="536" y="847"/>
                </a:cxn>
                <a:cxn ang="0">
                  <a:pos x="395" y="884"/>
                </a:cxn>
                <a:cxn ang="0">
                  <a:pos x="224" y="842"/>
                </a:cxn>
                <a:cxn ang="0">
                  <a:pos x="88" y="726"/>
                </a:cxn>
                <a:cxn ang="0">
                  <a:pos x="10" y="546"/>
                </a:cxn>
                <a:cxn ang="0">
                  <a:pos x="15" y="323"/>
                </a:cxn>
                <a:cxn ang="0">
                  <a:pos x="107" y="133"/>
                </a:cxn>
                <a:cxn ang="0">
                  <a:pos x="273" y="16"/>
                </a:cxn>
              </a:cxnLst>
              <a:rect l="0" t="0" r="r" b="b"/>
              <a:pathLst>
                <a:path w="692" h="884">
                  <a:moveTo>
                    <a:pt x="341" y="48"/>
                  </a:moveTo>
                  <a:lnTo>
                    <a:pt x="307" y="59"/>
                  </a:lnTo>
                  <a:lnTo>
                    <a:pt x="273" y="80"/>
                  </a:lnTo>
                  <a:lnTo>
                    <a:pt x="239" y="106"/>
                  </a:lnTo>
                  <a:lnTo>
                    <a:pt x="205" y="149"/>
                  </a:lnTo>
                  <a:lnTo>
                    <a:pt x="175" y="207"/>
                  </a:lnTo>
                  <a:lnTo>
                    <a:pt x="156" y="286"/>
                  </a:lnTo>
                  <a:lnTo>
                    <a:pt x="146" y="382"/>
                  </a:lnTo>
                  <a:lnTo>
                    <a:pt x="565" y="382"/>
                  </a:lnTo>
                  <a:lnTo>
                    <a:pt x="565" y="345"/>
                  </a:lnTo>
                  <a:lnTo>
                    <a:pt x="560" y="297"/>
                  </a:lnTo>
                  <a:lnTo>
                    <a:pt x="551" y="244"/>
                  </a:lnTo>
                  <a:lnTo>
                    <a:pt x="536" y="186"/>
                  </a:lnTo>
                  <a:lnTo>
                    <a:pt x="512" y="133"/>
                  </a:lnTo>
                  <a:lnTo>
                    <a:pt x="473" y="90"/>
                  </a:lnTo>
                  <a:lnTo>
                    <a:pt x="429" y="59"/>
                  </a:lnTo>
                  <a:lnTo>
                    <a:pt x="365" y="48"/>
                  </a:lnTo>
                  <a:lnTo>
                    <a:pt x="341" y="48"/>
                  </a:lnTo>
                  <a:close/>
                  <a:moveTo>
                    <a:pt x="370" y="0"/>
                  </a:moveTo>
                  <a:lnTo>
                    <a:pt x="458" y="11"/>
                  </a:lnTo>
                  <a:lnTo>
                    <a:pt x="531" y="43"/>
                  </a:lnTo>
                  <a:lnTo>
                    <a:pt x="585" y="90"/>
                  </a:lnTo>
                  <a:lnTo>
                    <a:pt x="633" y="154"/>
                  </a:lnTo>
                  <a:lnTo>
                    <a:pt x="663" y="223"/>
                  </a:lnTo>
                  <a:lnTo>
                    <a:pt x="682" y="302"/>
                  </a:lnTo>
                  <a:lnTo>
                    <a:pt x="687" y="382"/>
                  </a:lnTo>
                  <a:lnTo>
                    <a:pt x="687" y="397"/>
                  </a:lnTo>
                  <a:lnTo>
                    <a:pt x="682" y="413"/>
                  </a:lnTo>
                  <a:lnTo>
                    <a:pt x="672" y="424"/>
                  </a:lnTo>
                  <a:lnTo>
                    <a:pt x="151" y="424"/>
                  </a:lnTo>
                  <a:lnTo>
                    <a:pt x="151" y="419"/>
                  </a:lnTo>
                  <a:lnTo>
                    <a:pt x="146" y="424"/>
                  </a:lnTo>
                  <a:lnTo>
                    <a:pt x="151" y="424"/>
                  </a:lnTo>
                  <a:lnTo>
                    <a:pt x="151" y="482"/>
                  </a:lnTo>
                  <a:lnTo>
                    <a:pt x="156" y="556"/>
                  </a:lnTo>
                  <a:lnTo>
                    <a:pt x="175" y="636"/>
                  </a:lnTo>
                  <a:lnTo>
                    <a:pt x="205" y="710"/>
                  </a:lnTo>
                  <a:lnTo>
                    <a:pt x="239" y="757"/>
                  </a:lnTo>
                  <a:lnTo>
                    <a:pt x="287" y="800"/>
                  </a:lnTo>
                  <a:lnTo>
                    <a:pt x="341" y="826"/>
                  </a:lnTo>
                  <a:lnTo>
                    <a:pt x="404" y="837"/>
                  </a:lnTo>
                  <a:lnTo>
                    <a:pt x="419" y="837"/>
                  </a:lnTo>
                  <a:lnTo>
                    <a:pt x="448" y="831"/>
                  </a:lnTo>
                  <a:lnTo>
                    <a:pt x="482" y="821"/>
                  </a:lnTo>
                  <a:lnTo>
                    <a:pt x="526" y="800"/>
                  </a:lnTo>
                  <a:lnTo>
                    <a:pt x="570" y="763"/>
                  </a:lnTo>
                  <a:lnTo>
                    <a:pt x="609" y="710"/>
                  </a:lnTo>
                  <a:lnTo>
                    <a:pt x="653" y="614"/>
                  </a:lnTo>
                  <a:lnTo>
                    <a:pt x="658" y="609"/>
                  </a:lnTo>
                  <a:lnTo>
                    <a:pt x="682" y="609"/>
                  </a:lnTo>
                  <a:lnTo>
                    <a:pt x="692" y="620"/>
                  </a:lnTo>
                  <a:lnTo>
                    <a:pt x="692" y="630"/>
                  </a:lnTo>
                  <a:lnTo>
                    <a:pt x="687" y="652"/>
                  </a:lnTo>
                  <a:lnTo>
                    <a:pt x="677" y="683"/>
                  </a:lnTo>
                  <a:lnTo>
                    <a:pt x="658" y="726"/>
                  </a:lnTo>
                  <a:lnTo>
                    <a:pt x="624" y="773"/>
                  </a:lnTo>
                  <a:lnTo>
                    <a:pt x="585" y="816"/>
                  </a:lnTo>
                  <a:lnTo>
                    <a:pt x="536" y="847"/>
                  </a:lnTo>
                  <a:lnTo>
                    <a:pt x="473" y="874"/>
                  </a:lnTo>
                  <a:lnTo>
                    <a:pt x="395" y="884"/>
                  </a:lnTo>
                  <a:lnTo>
                    <a:pt x="307" y="874"/>
                  </a:lnTo>
                  <a:lnTo>
                    <a:pt x="224" y="842"/>
                  </a:lnTo>
                  <a:lnTo>
                    <a:pt x="151" y="789"/>
                  </a:lnTo>
                  <a:lnTo>
                    <a:pt x="88" y="726"/>
                  </a:lnTo>
                  <a:lnTo>
                    <a:pt x="44" y="641"/>
                  </a:lnTo>
                  <a:lnTo>
                    <a:pt x="10" y="546"/>
                  </a:lnTo>
                  <a:lnTo>
                    <a:pt x="0" y="440"/>
                  </a:lnTo>
                  <a:lnTo>
                    <a:pt x="15" y="323"/>
                  </a:lnTo>
                  <a:lnTo>
                    <a:pt x="49" y="218"/>
                  </a:lnTo>
                  <a:lnTo>
                    <a:pt x="107" y="133"/>
                  </a:lnTo>
                  <a:lnTo>
                    <a:pt x="185" y="64"/>
                  </a:lnTo>
                  <a:lnTo>
                    <a:pt x="273" y="16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5" name="Freeform 53"/>
            <p:cNvSpPr>
              <a:spLocks/>
            </p:cNvSpPr>
            <p:nvPr/>
          </p:nvSpPr>
          <p:spPr bwMode="auto">
            <a:xfrm>
              <a:off x="6108" y="4056"/>
              <a:ext cx="600" cy="852"/>
            </a:xfrm>
            <a:custGeom>
              <a:avLst/>
              <a:gdLst/>
              <a:ahLst/>
              <a:cxnLst>
                <a:cxn ang="0">
                  <a:pos x="468" y="0"/>
                </a:cxn>
                <a:cxn ang="0">
                  <a:pos x="522" y="11"/>
                </a:cxn>
                <a:cxn ang="0">
                  <a:pos x="561" y="32"/>
                </a:cxn>
                <a:cxn ang="0">
                  <a:pos x="590" y="69"/>
                </a:cxn>
                <a:cxn ang="0">
                  <a:pos x="600" y="117"/>
                </a:cxn>
                <a:cxn ang="0">
                  <a:pos x="590" y="159"/>
                </a:cxn>
                <a:cxn ang="0">
                  <a:pos x="575" y="180"/>
                </a:cxn>
                <a:cxn ang="0">
                  <a:pos x="546" y="196"/>
                </a:cxn>
                <a:cxn ang="0">
                  <a:pos x="522" y="201"/>
                </a:cxn>
                <a:cxn ang="0">
                  <a:pos x="493" y="196"/>
                </a:cxn>
                <a:cxn ang="0">
                  <a:pos x="468" y="180"/>
                </a:cxn>
                <a:cxn ang="0">
                  <a:pos x="449" y="154"/>
                </a:cxn>
                <a:cxn ang="0">
                  <a:pos x="444" y="117"/>
                </a:cxn>
                <a:cxn ang="0">
                  <a:pos x="454" y="74"/>
                </a:cxn>
                <a:cxn ang="0">
                  <a:pos x="463" y="64"/>
                </a:cxn>
                <a:cxn ang="0">
                  <a:pos x="468" y="53"/>
                </a:cxn>
                <a:cxn ang="0">
                  <a:pos x="478" y="42"/>
                </a:cxn>
                <a:cxn ang="0">
                  <a:pos x="463" y="42"/>
                </a:cxn>
                <a:cxn ang="0">
                  <a:pos x="400" y="58"/>
                </a:cxn>
                <a:cxn ang="0">
                  <a:pos x="346" y="95"/>
                </a:cxn>
                <a:cxn ang="0">
                  <a:pos x="307" y="154"/>
                </a:cxn>
                <a:cxn ang="0">
                  <a:pos x="278" y="228"/>
                </a:cxn>
                <a:cxn ang="0">
                  <a:pos x="259" y="312"/>
                </a:cxn>
                <a:cxn ang="0">
                  <a:pos x="254" y="408"/>
                </a:cxn>
                <a:cxn ang="0">
                  <a:pos x="254" y="741"/>
                </a:cxn>
                <a:cxn ang="0">
                  <a:pos x="264" y="768"/>
                </a:cxn>
                <a:cxn ang="0">
                  <a:pos x="283" y="783"/>
                </a:cxn>
                <a:cxn ang="0">
                  <a:pos x="327" y="789"/>
                </a:cxn>
                <a:cxn ang="0">
                  <a:pos x="390" y="794"/>
                </a:cxn>
                <a:cxn ang="0">
                  <a:pos x="429" y="794"/>
                </a:cxn>
                <a:cxn ang="0">
                  <a:pos x="429" y="852"/>
                </a:cxn>
                <a:cxn ang="0">
                  <a:pos x="0" y="852"/>
                </a:cxn>
                <a:cxn ang="0">
                  <a:pos x="0" y="794"/>
                </a:cxn>
                <a:cxn ang="0">
                  <a:pos x="73" y="794"/>
                </a:cxn>
                <a:cxn ang="0">
                  <a:pos x="117" y="783"/>
                </a:cxn>
                <a:cxn ang="0">
                  <a:pos x="137" y="757"/>
                </a:cxn>
                <a:cxn ang="0">
                  <a:pos x="142" y="709"/>
                </a:cxn>
                <a:cxn ang="0">
                  <a:pos x="142" y="191"/>
                </a:cxn>
                <a:cxn ang="0">
                  <a:pos x="137" y="143"/>
                </a:cxn>
                <a:cxn ang="0">
                  <a:pos x="127" y="117"/>
                </a:cxn>
                <a:cxn ang="0">
                  <a:pos x="103" y="95"/>
                </a:cxn>
                <a:cxn ang="0">
                  <a:pos x="64" y="85"/>
                </a:cxn>
                <a:cxn ang="0">
                  <a:pos x="0" y="85"/>
                </a:cxn>
                <a:cxn ang="0">
                  <a:pos x="0" y="27"/>
                </a:cxn>
                <a:cxn ang="0">
                  <a:pos x="249" y="5"/>
                </a:cxn>
                <a:cxn ang="0">
                  <a:pos x="249" y="212"/>
                </a:cxn>
                <a:cxn ang="0">
                  <a:pos x="264" y="164"/>
                </a:cxn>
                <a:cxn ang="0">
                  <a:pos x="288" y="122"/>
                </a:cxn>
                <a:cxn ang="0">
                  <a:pos x="317" y="74"/>
                </a:cxn>
                <a:cxn ang="0">
                  <a:pos x="356" y="37"/>
                </a:cxn>
                <a:cxn ang="0">
                  <a:pos x="410" y="11"/>
                </a:cxn>
                <a:cxn ang="0">
                  <a:pos x="468" y="0"/>
                </a:cxn>
              </a:cxnLst>
              <a:rect l="0" t="0" r="r" b="b"/>
              <a:pathLst>
                <a:path w="600" h="852">
                  <a:moveTo>
                    <a:pt x="468" y="0"/>
                  </a:moveTo>
                  <a:lnTo>
                    <a:pt x="522" y="11"/>
                  </a:lnTo>
                  <a:lnTo>
                    <a:pt x="561" y="32"/>
                  </a:lnTo>
                  <a:lnTo>
                    <a:pt x="590" y="69"/>
                  </a:lnTo>
                  <a:lnTo>
                    <a:pt x="600" y="117"/>
                  </a:lnTo>
                  <a:lnTo>
                    <a:pt x="590" y="159"/>
                  </a:lnTo>
                  <a:lnTo>
                    <a:pt x="575" y="180"/>
                  </a:lnTo>
                  <a:lnTo>
                    <a:pt x="546" y="196"/>
                  </a:lnTo>
                  <a:lnTo>
                    <a:pt x="522" y="201"/>
                  </a:lnTo>
                  <a:lnTo>
                    <a:pt x="493" y="196"/>
                  </a:lnTo>
                  <a:lnTo>
                    <a:pt x="468" y="180"/>
                  </a:lnTo>
                  <a:lnTo>
                    <a:pt x="449" y="154"/>
                  </a:lnTo>
                  <a:lnTo>
                    <a:pt x="444" y="117"/>
                  </a:lnTo>
                  <a:lnTo>
                    <a:pt x="454" y="74"/>
                  </a:lnTo>
                  <a:lnTo>
                    <a:pt x="463" y="64"/>
                  </a:lnTo>
                  <a:lnTo>
                    <a:pt x="468" y="53"/>
                  </a:lnTo>
                  <a:lnTo>
                    <a:pt x="478" y="42"/>
                  </a:lnTo>
                  <a:lnTo>
                    <a:pt x="463" y="42"/>
                  </a:lnTo>
                  <a:lnTo>
                    <a:pt x="400" y="58"/>
                  </a:lnTo>
                  <a:lnTo>
                    <a:pt x="346" y="95"/>
                  </a:lnTo>
                  <a:lnTo>
                    <a:pt x="307" y="154"/>
                  </a:lnTo>
                  <a:lnTo>
                    <a:pt x="278" y="228"/>
                  </a:lnTo>
                  <a:lnTo>
                    <a:pt x="259" y="312"/>
                  </a:lnTo>
                  <a:lnTo>
                    <a:pt x="254" y="408"/>
                  </a:lnTo>
                  <a:lnTo>
                    <a:pt x="254" y="741"/>
                  </a:lnTo>
                  <a:lnTo>
                    <a:pt x="264" y="768"/>
                  </a:lnTo>
                  <a:lnTo>
                    <a:pt x="283" y="783"/>
                  </a:lnTo>
                  <a:lnTo>
                    <a:pt x="327" y="789"/>
                  </a:lnTo>
                  <a:lnTo>
                    <a:pt x="390" y="794"/>
                  </a:lnTo>
                  <a:lnTo>
                    <a:pt x="429" y="794"/>
                  </a:lnTo>
                  <a:lnTo>
                    <a:pt x="429" y="852"/>
                  </a:lnTo>
                  <a:lnTo>
                    <a:pt x="0" y="852"/>
                  </a:lnTo>
                  <a:lnTo>
                    <a:pt x="0" y="794"/>
                  </a:lnTo>
                  <a:lnTo>
                    <a:pt x="73" y="794"/>
                  </a:lnTo>
                  <a:lnTo>
                    <a:pt x="117" y="783"/>
                  </a:lnTo>
                  <a:lnTo>
                    <a:pt x="137" y="757"/>
                  </a:lnTo>
                  <a:lnTo>
                    <a:pt x="142" y="709"/>
                  </a:lnTo>
                  <a:lnTo>
                    <a:pt x="142" y="191"/>
                  </a:lnTo>
                  <a:lnTo>
                    <a:pt x="137" y="143"/>
                  </a:lnTo>
                  <a:lnTo>
                    <a:pt x="127" y="117"/>
                  </a:lnTo>
                  <a:lnTo>
                    <a:pt x="103" y="95"/>
                  </a:lnTo>
                  <a:lnTo>
                    <a:pt x="64" y="85"/>
                  </a:lnTo>
                  <a:lnTo>
                    <a:pt x="0" y="85"/>
                  </a:lnTo>
                  <a:lnTo>
                    <a:pt x="0" y="27"/>
                  </a:lnTo>
                  <a:lnTo>
                    <a:pt x="249" y="5"/>
                  </a:lnTo>
                  <a:lnTo>
                    <a:pt x="249" y="212"/>
                  </a:lnTo>
                  <a:lnTo>
                    <a:pt x="264" y="164"/>
                  </a:lnTo>
                  <a:lnTo>
                    <a:pt x="288" y="122"/>
                  </a:lnTo>
                  <a:lnTo>
                    <a:pt x="317" y="74"/>
                  </a:lnTo>
                  <a:lnTo>
                    <a:pt x="356" y="37"/>
                  </a:lnTo>
                  <a:lnTo>
                    <a:pt x="410" y="1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6" name="Freeform 54"/>
            <p:cNvSpPr>
              <a:spLocks noEditPoints="1"/>
            </p:cNvSpPr>
            <p:nvPr/>
          </p:nvSpPr>
          <p:spPr bwMode="auto">
            <a:xfrm>
              <a:off x="7356" y="3574"/>
              <a:ext cx="877" cy="1361"/>
            </a:xfrm>
            <a:custGeom>
              <a:avLst/>
              <a:gdLst/>
              <a:ahLst/>
              <a:cxnLst>
                <a:cxn ang="0">
                  <a:pos x="419" y="546"/>
                </a:cxn>
                <a:cxn ang="0">
                  <a:pos x="326" y="604"/>
                </a:cxn>
                <a:cxn ang="0">
                  <a:pos x="273" y="673"/>
                </a:cxn>
                <a:cxn ang="0">
                  <a:pos x="263" y="689"/>
                </a:cxn>
                <a:cxn ang="0">
                  <a:pos x="268" y="1128"/>
                </a:cxn>
                <a:cxn ang="0">
                  <a:pos x="282" y="1191"/>
                </a:cxn>
                <a:cxn ang="0">
                  <a:pos x="341" y="1265"/>
                </a:cxn>
                <a:cxn ang="0">
                  <a:pos x="477" y="1324"/>
                </a:cxn>
                <a:cxn ang="0">
                  <a:pos x="599" y="1287"/>
                </a:cxn>
                <a:cxn ang="0">
                  <a:pos x="677" y="1202"/>
                </a:cxn>
                <a:cxn ang="0">
                  <a:pos x="721" y="1059"/>
                </a:cxn>
                <a:cxn ang="0">
                  <a:pos x="731" y="863"/>
                </a:cxn>
                <a:cxn ang="0">
                  <a:pos x="706" y="720"/>
                </a:cxn>
                <a:cxn ang="0">
                  <a:pos x="628" y="593"/>
                </a:cxn>
                <a:cxn ang="0">
                  <a:pos x="492" y="535"/>
                </a:cxn>
                <a:cxn ang="0">
                  <a:pos x="258" y="0"/>
                </a:cxn>
                <a:cxn ang="0">
                  <a:pos x="282" y="588"/>
                </a:cxn>
                <a:cxn ang="0">
                  <a:pos x="365" y="519"/>
                </a:cxn>
                <a:cxn ang="0">
                  <a:pos x="502" y="487"/>
                </a:cxn>
                <a:cxn ang="0">
                  <a:pos x="687" y="546"/>
                </a:cxn>
                <a:cxn ang="0">
                  <a:pos x="823" y="699"/>
                </a:cxn>
                <a:cxn ang="0">
                  <a:pos x="877" y="921"/>
                </a:cxn>
                <a:cxn ang="0">
                  <a:pos x="838" y="1117"/>
                </a:cxn>
                <a:cxn ang="0">
                  <a:pos x="726" y="1265"/>
                </a:cxn>
                <a:cxn ang="0">
                  <a:pos x="570" y="1350"/>
                </a:cxn>
                <a:cxn ang="0">
                  <a:pos x="409" y="1350"/>
                </a:cxn>
                <a:cxn ang="0">
                  <a:pos x="302" y="1287"/>
                </a:cxn>
                <a:cxn ang="0">
                  <a:pos x="248" y="1218"/>
                </a:cxn>
                <a:cxn ang="0">
                  <a:pos x="200" y="1313"/>
                </a:cxn>
                <a:cxn ang="0">
                  <a:pos x="185" y="1340"/>
                </a:cxn>
                <a:cxn ang="0">
                  <a:pos x="141" y="186"/>
                </a:cxn>
                <a:cxn ang="0">
                  <a:pos x="127" y="112"/>
                </a:cxn>
                <a:cxn ang="0">
                  <a:pos x="63" y="80"/>
                </a:cxn>
                <a:cxn ang="0">
                  <a:pos x="0" y="22"/>
                </a:cxn>
              </a:cxnLst>
              <a:rect l="0" t="0" r="r" b="b"/>
              <a:pathLst>
                <a:path w="877" h="1361">
                  <a:moveTo>
                    <a:pt x="458" y="535"/>
                  </a:moveTo>
                  <a:lnTo>
                    <a:pt x="419" y="546"/>
                  </a:lnTo>
                  <a:lnTo>
                    <a:pt x="375" y="567"/>
                  </a:lnTo>
                  <a:lnTo>
                    <a:pt x="326" y="604"/>
                  </a:lnTo>
                  <a:lnTo>
                    <a:pt x="282" y="657"/>
                  </a:lnTo>
                  <a:lnTo>
                    <a:pt x="273" y="673"/>
                  </a:lnTo>
                  <a:lnTo>
                    <a:pt x="268" y="678"/>
                  </a:lnTo>
                  <a:lnTo>
                    <a:pt x="263" y="689"/>
                  </a:lnTo>
                  <a:lnTo>
                    <a:pt x="263" y="1123"/>
                  </a:lnTo>
                  <a:lnTo>
                    <a:pt x="268" y="1128"/>
                  </a:lnTo>
                  <a:lnTo>
                    <a:pt x="268" y="1160"/>
                  </a:lnTo>
                  <a:lnTo>
                    <a:pt x="282" y="1191"/>
                  </a:lnTo>
                  <a:lnTo>
                    <a:pt x="292" y="1207"/>
                  </a:lnTo>
                  <a:lnTo>
                    <a:pt x="341" y="1265"/>
                  </a:lnTo>
                  <a:lnTo>
                    <a:pt x="404" y="1308"/>
                  </a:lnTo>
                  <a:lnTo>
                    <a:pt x="477" y="1324"/>
                  </a:lnTo>
                  <a:lnTo>
                    <a:pt x="546" y="1313"/>
                  </a:lnTo>
                  <a:lnTo>
                    <a:pt x="599" y="1287"/>
                  </a:lnTo>
                  <a:lnTo>
                    <a:pt x="643" y="1244"/>
                  </a:lnTo>
                  <a:lnTo>
                    <a:pt x="677" y="1202"/>
                  </a:lnTo>
                  <a:lnTo>
                    <a:pt x="706" y="1133"/>
                  </a:lnTo>
                  <a:lnTo>
                    <a:pt x="721" y="1059"/>
                  </a:lnTo>
                  <a:lnTo>
                    <a:pt x="731" y="985"/>
                  </a:lnTo>
                  <a:lnTo>
                    <a:pt x="731" y="863"/>
                  </a:lnTo>
                  <a:lnTo>
                    <a:pt x="721" y="789"/>
                  </a:lnTo>
                  <a:lnTo>
                    <a:pt x="706" y="720"/>
                  </a:lnTo>
                  <a:lnTo>
                    <a:pt x="677" y="657"/>
                  </a:lnTo>
                  <a:lnTo>
                    <a:pt x="628" y="593"/>
                  </a:lnTo>
                  <a:lnTo>
                    <a:pt x="565" y="551"/>
                  </a:lnTo>
                  <a:lnTo>
                    <a:pt x="492" y="535"/>
                  </a:lnTo>
                  <a:lnTo>
                    <a:pt x="458" y="535"/>
                  </a:lnTo>
                  <a:close/>
                  <a:moveTo>
                    <a:pt x="258" y="0"/>
                  </a:moveTo>
                  <a:lnTo>
                    <a:pt x="258" y="614"/>
                  </a:lnTo>
                  <a:lnTo>
                    <a:pt x="282" y="588"/>
                  </a:lnTo>
                  <a:lnTo>
                    <a:pt x="317" y="556"/>
                  </a:lnTo>
                  <a:lnTo>
                    <a:pt x="365" y="519"/>
                  </a:lnTo>
                  <a:lnTo>
                    <a:pt x="429" y="498"/>
                  </a:lnTo>
                  <a:lnTo>
                    <a:pt x="502" y="487"/>
                  </a:lnTo>
                  <a:lnTo>
                    <a:pt x="599" y="503"/>
                  </a:lnTo>
                  <a:lnTo>
                    <a:pt x="687" y="546"/>
                  </a:lnTo>
                  <a:lnTo>
                    <a:pt x="765" y="614"/>
                  </a:lnTo>
                  <a:lnTo>
                    <a:pt x="823" y="699"/>
                  </a:lnTo>
                  <a:lnTo>
                    <a:pt x="862" y="805"/>
                  </a:lnTo>
                  <a:lnTo>
                    <a:pt x="877" y="921"/>
                  </a:lnTo>
                  <a:lnTo>
                    <a:pt x="867" y="1022"/>
                  </a:lnTo>
                  <a:lnTo>
                    <a:pt x="838" y="1117"/>
                  </a:lnTo>
                  <a:lnTo>
                    <a:pt x="789" y="1197"/>
                  </a:lnTo>
                  <a:lnTo>
                    <a:pt x="726" y="1265"/>
                  </a:lnTo>
                  <a:lnTo>
                    <a:pt x="653" y="1318"/>
                  </a:lnTo>
                  <a:lnTo>
                    <a:pt x="570" y="1350"/>
                  </a:lnTo>
                  <a:lnTo>
                    <a:pt x="482" y="1361"/>
                  </a:lnTo>
                  <a:lnTo>
                    <a:pt x="409" y="1350"/>
                  </a:lnTo>
                  <a:lnTo>
                    <a:pt x="351" y="1324"/>
                  </a:lnTo>
                  <a:lnTo>
                    <a:pt x="302" y="1287"/>
                  </a:lnTo>
                  <a:lnTo>
                    <a:pt x="268" y="1250"/>
                  </a:lnTo>
                  <a:lnTo>
                    <a:pt x="248" y="1218"/>
                  </a:lnTo>
                  <a:lnTo>
                    <a:pt x="219" y="1276"/>
                  </a:lnTo>
                  <a:lnTo>
                    <a:pt x="200" y="1313"/>
                  </a:lnTo>
                  <a:lnTo>
                    <a:pt x="190" y="1334"/>
                  </a:lnTo>
                  <a:lnTo>
                    <a:pt x="185" y="1340"/>
                  </a:lnTo>
                  <a:lnTo>
                    <a:pt x="141" y="1340"/>
                  </a:lnTo>
                  <a:lnTo>
                    <a:pt x="141" y="186"/>
                  </a:lnTo>
                  <a:lnTo>
                    <a:pt x="136" y="138"/>
                  </a:lnTo>
                  <a:lnTo>
                    <a:pt x="127" y="112"/>
                  </a:lnTo>
                  <a:lnTo>
                    <a:pt x="102" y="90"/>
                  </a:lnTo>
                  <a:lnTo>
                    <a:pt x="63" y="80"/>
                  </a:lnTo>
                  <a:lnTo>
                    <a:pt x="0" y="80"/>
                  </a:lnTo>
                  <a:lnTo>
                    <a:pt x="0" y="22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7" name="Freeform 55"/>
            <p:cNvSpPr>
              <a:spLocks noEditPoints="1"/>
            </p:cNvSpPr>
            <p:nvPr/>
          </p:nvSpPr>
          <p:spPr bwMode="auto">
            <a:xfrm>
              <a:off x="8428" y="4045"/>
              <a:ext cx="789" cy="890"/>
            </a:xfrm>
            <a:custGeom>
              <a:avLst/>
              <a:gdLst/>
              <a:ahLst/>
              <a:cxnLst>
                <a:cxn ang="0">
                  <a:pos x="399" y="53"/>
                </a:cxn>
                <a:cxn ang="0">
                  <a:pos x="346" y="59"/>
                </a:cxn>
                <a:cxn ang="0">
                  <a:pos x="287" y="85"/>
                </a:cxn>
                <a:cxn ang="0">
                  <a:pos x="239" y="122"/>
                </a:cxn>
                <a:cxn ang="0">
                  <a:pos x="195" y="180"/>
                </a:cxn>
                <a:cxn ang="0">
                  <a:pos x="170" y="249"/>
                </a:cxn>
                <a:cxn ang="0">
                  <a:pos x="156" y="318"/>
                </a:cxn>
                <a:cxn ang="0">
                  <a:pos x="151" y="382"/>
                </a:cxn>
                <a:cxn ang="0">
                  <a:pos x="151" y="503"/>
                </a:cxn>
                <a:cxn ang="0">
                  <a:pos x="156" y="572"/>
                </a:cxn>
                <a:cxn ang="0">
                  <a:pos x="170" y="646"/>
                </a:cxn>
                <a:cxn ang="0">
                  <a:pos x="195" y="715"/>
                </a:cxn>
                <a:cxn ang="0">
                  <a:pos x="239" y="773"/>
                </a:cxn>
                <a:cxn ang="0">
                  <a:pos x="287" y="810"/>
                </a:cxn>
                <a:cxn ang="0">
                  <a:pos x="341" y="837"/>
                </a:cxn>
                <a:cxn ang="0">
                  <a:pos x="399" y="842"/>
                </a:cxn>
                <a:cxn ang="0">
                  <a:pos x="404" y="853"/>
                </a:cxn>
                <a:cxn ang="0">
                  <a:pos x="468" y="842"/>
                </a:cxn>
                <a:cxn ang="0">
                  <a:pos x="526" y="816"/>
                </a:cxn>
                <a:cxn ang="0">
                  <a:pos x="575" y="768"/>
                </a:cxn>
                <a:cxn ang="0">
                  <a:pos x="609" y="710"/>
                </a:cxn>
                <a:cxn ang="0">
                  <a:pos x="633" y="641"/>
                </a:cxn>
                <a:cxn ang="0">
                  <a:pos x="643" y="572"/>
                </a:cxn>
                <a:cxn ang="0">
                  <a:pos x="648" y="509"/>
                </a:cxn>
                <a:cxn ang="0">
                  <a:pos x="648" y="382"/>
                </a:cxn>
                <a:cxn ang="0">
                  <a:pos x="643" y="318"/>
                </a:cxn>
                <a:cxn ang="0">
                  <a:pos x="629" y="249"/>
                </a:cxn>
                <a:cxn ang="0">
                  <a:pos x="599" y="180"/>
                </a:cxn>
                <a:cxn ang="0">
                  <a:pos x="560" y="122"/>
                </a:cxn>
                <a:cxn ang="0">
                  <a:pos x="512" y="85"/>
                </a:cxn>
                <a:cxn ang="0">
                  <a:pos x="458" y="59"/>
                </a:cxn>
                <a:cxn ang="0">
                  <a:pos x="399" y="53"/>
                </a:cxn>
                <a:cxn ang="0">
                  <a:pos x="395" y="0"/>
                </a:cxn>
                <a:cxn ang="0">
                  <a:pos x="497" y="16"/>
                </a:cxn>
                <a:cxn ang="0">
                  <a:pos x="594" y="64"/>
                </a:cxn>
                <a:cxn ang="0">
                  <a:pos x="672" y="133"/>
                </a:cxn>
                <a:cxn ang="0">
                  <a:pos x="736" y="228"/>
                </a:cxn>
                <a:cxn ang="0">
                  <a:pos x="775" y="334"/>
                </a:cxn>
                <a:cxn ang="0">
                  <a:pos x="789" y="456"/>
                </a:cxn>
                <a:cxn ang="0">
                  <a:pos x="775" y="572"/>
                </a:cxn>
                <a:cxn ang="0">
                  <a:pos x="736" y="678"/>
                </a:cxn>
                <a:cxn ang="0">
                  <a:pos x="672" y="763"/>
                </a:cxn>
                <a:cxn ang="0">
                  <a:pos x="594" y="831"/>
                </a:cxn>
                <a:cxn ang="0">
                  <a:pos x="497" y="874"/>
                </a:cxn>
                <a:cxn ang="0">
                  <a:pos x="395" y="890"/>
                </a:cxn>
                <a:cxn ang="0">
                  <a:pos x="307" y="879"/>
                </a:cxn>
                <a:cxn ang="0">
                  <a:pos x="224" y="847"/>
                </a:cxn>
                <a:cxn ang="0">
                  <a:pos x="151" y="800"/>
                </a:cxn>
                <a:cxn ang="0">
                  <a:pos x="88" y="731"/>
                </a:cxn>
                <a:cxn ang="0">
                  <a:pos x="44" y="652"/>
                </a:cxn>
                <a:cxn ang="0">
                  <a:pos x="10" y="556"/>
                </a:cxn>
                <a:cxn ang="0">
                  <a:pos x="0" y="456"/>
                </a:cxn>
                <a:cxn ang="0">
                  <a:pos x="10" y="355"/>
                </a:cxn>
                <a:cxn ang="0">
                  <a:pos x="39" y="260"/>
                </a:cxn>
                <a:cxn ang="0">
                  <a:pos x="83" y="175"/>
                </a:cxn>
                <a:cxn ang="0">
                  <a:pos x="146" y="101"/>
                </a:cxn>
                <a:cxn ang="0">
                  <a:pos x="219" y="48"/>
                </a:cxn>
                <a:cxn ang="0">
                  <a:pos x="302" y="11"/>
                </a:cxn>
                <a:cxn ang="0">
                  <a:pos x="395" y="0"/>
                </a:cxn>
              </a:cxnLst>
              <a:rect l="0" t="0" r="r" b="b"/>
              <a:pathLst>
                <a:path w="789" h="890">
                  <a:moveTo>
                    <a:pt x="399" y="53"/>
                  </a:moveTo>
                  <a:lnTo>
                    <a:pt x="346" y="59"/>
                  </a:lnTo>
                  <a:lnTo>
                    <a:pt x="287" y="85"/>
                  </a:lnTo>
                  <a:lnTo>
                    <a:pt x="239" y="122"/>
                  </a:lnTo>
                  <a:lnTo>
                    <a:pt x="195" y="180"/>
                  </a:lnTo>
                  <a:lnTo>
                    <a:pt x="170" y="249"/>
                  </a:lnTo>
                  <a:lnTo>
                    <a:pt x="156" y="318"/>
                  </a:lnTo>
                  <a:lnTo>
                    <a:pt x="151" y="382"/>
                  </a:lnTo>
                  <a:lnTo>
                    <a:pt x="151" y="503"/>
                  </a:lnTo>
                  <a:lnTo>
                    <a:pt x="156" y="572"/>
                  </a:lnTo>
                  <a:lnTo>
                    <a:pt x="170" y="646"/>
                  </a:lnTo>
                  <a:lnTo>
                    <a:pt x="195" y="715"/>
                  </a:lnTo>
                  <a:lnTo>
                    <a:pt x="239" y="773"/>
                  </a:lnTo>
                  <a:lnTo>
                    <a:pt x="287" y="810"/>
                  </a:lnTo>
                  <a:lnTo>
                    <a:pt x="341" y="837"/>
                  </a:lnTo>
                  <a:lnTo>
                    <a:pt x="399" y="842"/>
                  </a:lnTo>
                  <a:lnTo>
                    <a:pt x="404" y="853"/>
                  </a:lnTo>
                  <a:lnTo>
                    <a:pt x="468" y="842"/>
                  </a:lnTo>
                  <a:lnTo>
                    <a:pt x="526" y="816"/>
                  </a:lnTo>
                  <a:lnTo>
                    <a:pt x="575" y="768"/>
                  </a:lnTo>
                  <a:lnTo>
                    <a:pt x="609" y="710"/>
                  </a:lnTo>
                  <a:lnTo>
                    <a:pt x="633" y="641"/>
                  </a:lnTo>
                  <a:lnTo>
                    <a:pt x="643" y="572"/>
                  </a:lnTo>
                  <a:lnTo>
                    <a:pt x="648" y="509"/>
                  </a:lnTo>
                  <a:lnTo>
                    <a:pt x="648" y="382"/>
                  </a:lnTo>
                  <a:lnTo>
                    <a:pt x="643" y="318"/>
                  </a:lnTo>
                  <a:lnTo>
                    <a:pt x="629" y="249"/>
                  </a:lnTo>
                  <a:lnTo>
                    <a:pt x="599" y="180"/>
                  </a:lnTo>
                  <a:lnTo>
                    <a:pt x="560" y="122"/>
                  </a:lnTo>
                  <a:lnTo>
                    <a:pt x="512" y="85"/>
                  </a:lnTo>
                  <a:lnTo>
                    <a:pt x="458" y="59"/>
                  </a:lnTo>
                  <a:lnTo>
                    <a:pt x="399" y="53"/>
                  </a:lnTo>
                  <a:close/>
                  <a:moveTo>
                    <a:pt x="395" y="0"/>
                  </a:moveTo>
                  <a:lnTo>
                    <a:pt x="497" y="16"/>
                  </a:lnTo>
                  <a:lnTo>
                    <a:pt x="594" y="64"/>
                  </a:lnTo>
                  <a:lnTo>
                    <a:pt x="672" y="133"/>
                  </a:lnTo>
                  <a:lnTo>
                    <a:pt x="736" y="228"/>
                  </a:lnTo>
                  <a:lnTo>
                    <a:pt x="775" y="334"/>
                  </a:lnTo>
                  <a:lnTo>
                    <a:pt x="789" y="456"/>
                  </a:lnTo>
                  <a:lnTo>
                    <a:pt x="775" y="572"/>
                  </a:lnTo>
                  <a:lnTo>
                    <a:pt x="736" y="678"/>
                  </a:lnTo>
                  <a:lnTo>
                    <a:pt x="672" y="763"/>
                  </a:lnTo>
                  <a:lnTo>
                    <a:pt x="594" y="831"/>
                  </a:lnTo>
                  <a:lnTo>
                    <a:pt x="497" y="874"/>
                  </a:lnTo>
                  <a:lnTo>
                    <a:pt x="395" y="890"/>
                  </a:lnTo>
                  <a:lnTo>
                    <a:pt x="307" y="879"/>
                  </a:lnTo>
                  <a:lnTo>
                    <a:pt x="224" y="847"/>
                  </a:lnTo>
                  <a:lnTo>
                    <a:pt x="151" y="800"/>
                  </a:lnTo>
                  <a:lnTo>
                    <a:pt x="88" y="731"/>
                  </a:lnTo>
                  <a:lnTo>
                    <a:pt x="44" y="652"/>
                  </a:lnTo>
                  <a:lnTo>
                    <a:pt x="10" y="556"/>
                  </a:lnTo>
                  <a:lnTo>
                    <a:pt x="0" y="456"/>
                  </a:lnTo>
                  <a:lnTo>
                    <a:pt x="10" y="355"/>
                  </a:lnTo>
                  <a:lnTo>
                    <a:pt x="39" y="260"/>
                  </a:lnTo>
                  <a:lnTo>
                    <a:pt x="83" y="175"/>
                  </a:lnTo>
                  <a:lnTo>
                    <a:pt x="146" y="101"/>
                  </a:lnTo>
                  <a:lnTo>
                    <a:pt x="219" y="48"/>
                  </a:lnTo>
                  <a:lnTo>
                    <a:pt x="302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8" name="Freeform 56"/>
            <p:cNvSpPr>
              <a:spLocks/>
            </p:cNvSpPr>
            <p:nvPr/>
          </p:nvSpPr>
          <p:spPr bwMode="auto">
            <a:xfrm>
              <a:off x="9329" y="4067"/>
              <a:ext cx="897" cy="87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264" y="688"/>
                </a:cxn>
                <a:cxn ang="0">
                  <a:pos x="268" y="735"/>
                </a:cxn>
                <a:cxn ang="0">
                  <a:pos x="283" y="772"/>
                </a:cxn>
                <a:cxn ang="0">
                  <a:pos x="312" y="804"/>
                </a:cxn>
                <a:cxn ang="0">
                  <a:pos x="356" y="825"/>
                </a:cxn>
                <a:cxn ang="0">
                  <a:pos x="419" y="831"/>
                </a:cxn>
                <a:cxn ang="0">
                  <a:pos x="493" y="815"/>
                </a:cxn>
                <a:cxn ang="0">
                  <a:pos x="551" y="772"/>
                </a:cxn>
                <a:cxn ang="0">
                  <a:pos x="595" y="709"/>
                </a:cxn>
                <a:cxn ang="0">
                  <a:pos x="624" y="624"/>
                </a:cxn>
                <a:cxn ang="0">
                  <a:pos x="634" y="529"/>
                </a:cxn>
                <a:cxn ang="0">
                  <a:pos x="634" y="185"/>
                </a:cxn>
                <a:cxn ang="0">
                  <a:pos x="629" y="137"/>
                </a:cxn>
                <a:cxn ang="0">
                  <a:pos x="619" y="111"/>
                </a:cxn>
                <a:cxn ang="0">
                  <a:pos x="600" y="90"/>
                </a:cxn>
                <a:cxn ang="0">
                  <a:pos x="561" y="79"/>
                </a:cxn>
                <a:cxn ang="0">
                  <a:pos x="497" y="79"/>
                </a:cxn>
                <a:cxn ang="0">
                  <a:pos x="497" y="21"/>
                </a:cxn>
                <a:cxn ang="0">
                  <a:pos x="761" y="0"/>
                </a:cxn>
                <a:cxn ang="0">
                  <a:pos x="761" y="688"/>
                </a:cxn>
                <a:cxn ang="0">
                  <a:pos x="765" y="735"/>
                </a:cxn>
                <a:cxn ang="0">
                  <a:pos x="775" y="762"/>
                </a:cxn>
                <a:cxn ang="0">
                  <a:pos x="795" y="783"/>
                </a:cxn>
                <a:cxn ang="0">
                  <a:pos x="834" y="794"/>
                </a:cxn>
                <a:cxn ang="0">
                  <a:pos x="897" y="794"/>
                </a:cxn>
                <a:cxn ang="0">
                  <a:pos x="897" y="852"/>
                </a:cxn>
                <a:cxn ang="0">
                  <a:pos x="639" y="873"/>
                </a:cxn>
                <a:cxn ang="0">
                  <a:pos x="639" y="704"/>
                </a:cxn>
                <a:cxn ang="0">
                  <a:pos x="595" y="783"/>
                </a:cxn>
                <a:cxn ang="0">
                  <a:pos x="541" y="836"/>
                </a:cxn>
                <a:cxn ang="0">
                  <a:pos x="478" y="868"/>
                </a:cxn>
                <a:cxn ang="0">
                  <a:pos x="410" y="878"/>
                </a:cxn>
                <a:cxn ang="0">
                  <a:pos x="332" y="873"/>
                </a:cxn>
                <a:cxn ang="0">
                  <a:pos x="268" y="852"/>
                </a:cxn>
                <a:cxn ang="0">
                  <a:pos x="220" y="825"/>
                </a:cxn>
                <a:cxn ang="0">
                  <a:pos x="186" y="788"/>
                </a:cxn>
                <a:cxn ang="0">
                  <a:pos x="166" y="746"/>
                </a:cxn>
                <a:cxn ang="0">
                  <a:pos x="151" y="704"/>
                </a:cxn>
                <a:cxn ang="0">
                  <a:pos x="147" y="651"/>
                </a:cxn>
                <a:cxn ang="0">
                  <a:pos x="142" y="603"/>
                </a:cxn>
                <a:cxn ang="0">
                  <a:pos x="142" y="174"/>
                </a:cxn>
                <a:cxn ang="0">
                  <a:pos x="132" y="121"/>
                </a:cxn>
                <a:cxn ang="0">
                  <a:pos x="112" y="90"/>
                </a:cxn>
                <a:cxn ang="0">
                  <a:pos x="69" y="79"/>
                </a:cxn>
                <a:cxn ang="0">
                  <a:pos x="0" y="79"/>
                </a:cxn>
                <a:cxn ang="0">
                  <a:pos x="0" y="21"/>
                </a:cxn>
                <a:cxn ang="0">
                  <a:pos x="264" y="0"/>
                </a:cxn>
              </a:cxnLst>
              <a:rect l="0" t="0" r="r" b="b"/>
              <a:pathLst>
                <a:path w="897" h="878">
                  <a:moveTo>
                    <a:pt x="264" y="0"/>
                  </a:moveTo>
                  <a:lnTo>
                    <a:pt x="264" y="688"/>
                  </a:lnTo>
                  <a:lnTo>
                    <a:pt x="268" y="735"/>
                  </a:lnTo>
                  <a:lnTo>
                    <a:pt x="283" y="772"/>
                  </a:lnTo>
                  <a:lnTo>
                    <a:pt x="312" y="804"/>
                  </a:lnTo>
                  <a:lnTo>
                    <a:pt x="356" y="825"/>
                  </a:lnTo>
                  <a:lnTo>
                    <a:pt x="419" y="831"/>
                  </a:lnTo>
                  <a:lnTo>
                    <a:pt x="493" y="815"/>
                  </a:lnTo>
                  <a:lnTo>
                    <a:pt x="551" y="772"/>
                  </a:lnTo>
                  <a:lnTo>
                    <a:pt x="595" y="709"/>
                  </a:lnTo>
                  <a:lnTo>
                    <a:pt x="624" y="624"/>
                  </a:lnTo>
                  <a:lnTo>
                    <a:pt x="634" y="529"/>
                  </a:lnTo>
                  <a:lnTo>
                    <a:pt x="634" y="185"/>
                  </a:lnTo>
                  <a:lnTo>
                    <a:pt x="629" y="137"/>
                  </a:lnTo>
                  <a:lnTo>
                    <a:pt x="619" y="111"/>
                  </a:lnTo>
                  <a:lnTo>
                    <a:pt x="600" y="90"/>
                  </a:lnTo>
                  <a:lnTo>
                    <a:pt x="561" y="79"/>
                  </a:lnTo>
                  <a:lnTo>
                    <a:pt x="497" y="79"/>
                  </a:lnTo>
                  <a:lnTo>
                    <a:pt x="497" y="21"/>
                  </a:lnTo>
                  <a:lnTo>
                    <a:pt x="761" y="0"/>
                  </a:lnTo>
                  <a:lnTo>
                    <a:pt x="761" y="688"/>
                  </a:lnTo>
                  <a:lnTo>
                    <a:pt x="765" y="735"/>
                  </a:lnTo>
                  <a:lnTo>
                    <a:pt x="775" y="762"/>
                  </a:lnTo>
                  <a:lnTo>
                    <a:pt x="795" y="783"/>
                  </a:lnTo>
                  <a:lnTo>
                    <a:pt x="834" y="794"/>
                  </a:lnTo>
                  <a:lnTo>
                    <a:pt x="897" y="794"/>
                  </a:lnTo>
                  <a:lnTo>
                    <a:pt x="897" y="852"/>
                  </a:lnTo>
                  <a:lnTo>
                    <a:pt x="639" y="873"/>
                  </a:lnTo>
                  <a:lnTo>
                    <a:pt x="639" y="704"/>
                  </a:lnTo>
                  <a:lnTo>
                    <a:pt x="595" y="783"/>
                  </a:lnTo>
                  <a:lnTo>
                    <a:pt x="541" y="836"/>
                  </a:lnTo>
                  <a:lnTo>
                    <a:pt x="478" y="868"/>
                  </a:lnTo>
                  <a:lnTo>
                    <a:pt x="410" y="878"/>
                  </a:lnTo>
                  <a:lnTo>
                    <a:pt x="332" y="873"/>
                  </a:lnTo>
                  <a:lnTo>
                    <a:pt x="268" y="852"/>
                  </a:lnTo>
                  <a:lnTo>
                    <a:pt x="220" y="825"/>
                  </a:lnTo>
                  <a:lnTo>
                    <a:pt x="186" y="788"/>
                  </a:lnTo>
                  <a:lnTo>
                    <a:pt x="166" y="746"/>
                  </a:lnTo>
                  <a:lnTo>
                    <a:pt x="151" y="704"/>
                  </a:lnTo>
                  <a:lnTo>
                    <a:pt x="147" y="651"/>
                  </a:lnTo>
                  <a:lnTo>
                    <a:pt x="142" y="603"/>
                  </a:lnTo>
                  <a:lnTo>
                    <a:pt x="142" y="174"/>
                  </a:lnTo>
                  <a:lnTo>
                    <a:pt x="132" y="121"/>
                  </a:lnTo>
                  <a:lnTo>
                    <a:pt x="112" y="90"/>
                  </a:lnTo>
                  <a:lnTo>
                    <a:pt x="69" y="79"/>
                  </a:lnTo>
                  <a:lnTo>
                    <a:pt x="0" y="79"/>
                  </a:lnTo>
                  <a:lnTo>
                    <a:pt x="0" y="2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49" name="Freeform 57"/>
            <p:cNvSpPr>
              <a:spLocks/>
            </p:cNvSpPr>
            <p:nvPr/>
          </p:nvSpPr>
          <p:spPr bwMode="auto">
            <a:xfrm>
              <a:off x="10401" y="4067"/>
              <a:ext cx="897" cy="852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201"/>
                </a:cxn>
                <a:cxn ang="0">
                  <a:pos x="293" y="137"/>
                </a:cxn>
                <a:cxn ang="0">
                  <a:pos x="337" y="79"/>
                </a:cxn>
                <a:cxn ang="0">
                  <a:pos x="385" y="37"/>
                </a:cxn>
                <a:cxn ang="0">
                  <a:pos x="449" y="10"/>
                </a:cxn>
                <a:cxn ang="0">
                  <a:pos x="522" y="0"/>
                </a:cxn>
                <a:cxn ang="0">
                  <a:pos x="590" y="5"/>
                </a:cxn>
                <a:cxn ang="0">
                  <a:pos x="644" y="21"/>
                </a:cxn>
                <a:cxn ang="0">
                  <a:pos x="683" y="42"/>
                </a:cxn>
                <a:cxn ang="0">
                  <a:pos x="707" y="68"/>
                </a:cxn>
                <a:cxn ang="0">
                  <a:pos x="736" y="121"/>
                </a:cxn>
                <a:cxn ang="0">
                  <a:pos x="756" y="180"/>
                </a:cxn>
                <a:cxn ang="0">
                  <a:pos x="761" y="259"/>
                </a:cxn>
                <a:cxn ang="0">
                  <a:pos x="761" y="735"/>
                </a:cxn>
                <a:cxn ang="0">
                  <a:pos x="770" y="767"/>
                </a:cxn>
                <a:cxn ang="0">
                  <a:pos x="795" y="788"/>
                </a:cxn>
                <a:cxn ang="0">
                  <a:pos x="839" y="794"/>
                </a:cxn>
                <a:cxn ang="0">
                  <a:pos x="897" y="794"/>
                </a:cxn>
                <a:cxn ang="0">
                  <a:pos x="897" y="852"/>
                </a:cxn>
                <a:cxn ang="0">
                  <a:pos x="498" y="852"/>
                </a:cxn>
                <a:cxn ang="0">
                  <a:pos x="498" y="794"/>
                </a:cxn>
                <a:cxn ang="0">
                  <a:pos x="571" y="794"/>
                </a:cxn>
                <a:cxn ang="0">
                  <a:pos x="610" y="783"/>
                </a:cxn>
                <a:cxn ang="0">
                  <a:pos x="629" y="757"/>
                </a:cxn>
                <a:cxn ang="0">
                  <a:pos x="634" y="709"/>
                </a:cxn>
                <a:cxn ang="0">
                  <a:pos x="634" y="206"/>
                </a:cxn>
                <a:cxn ang="0">
                  <a:pos x="624" y="153"/>
                </a:cxn>
                <a:cxn ang="0">
                  <a:pos x="610" y="111"/>
                </a:cxn>
                <a:cxn ang="0">
                  <a:pos x="585" y="74"/>
                </a:cxn>
                <a:cxn ang="0">
                  <a:pos x="551" y="53"/>
                </a:cxn>
                <a:cxn ang="0">
                  <a:pos x="502" y="42"/>
                </a:cxn>
                <a:cxn ang="0">
                  <a:pos x="444" y="53"/>
                </a:cxn>
                <a:cxn ang="0">
                  <a:pos x="390" y="79"/>
                </a:cxn>
                <a:cxn ang="0">
                  <a:pos x="342" y="121"/>
                </a:cxn>
                <a:cxn ang="0">
                  <a:pos x="303" y="180"/>
                </a:cxn>
                <a:cxn ang="0">
                  <a:pos x="273" y="259"/>
                </a:cxn>
                <a:cxn ang="0">
                  <a:pos x="264" y="349"/>
                </a:cxn>
                <a:cxn ang="0">
                  <a:pos x="264" y="704"/>
                </a:cxn>
                <a:cxn ang="0">
                  <a:pos x="268" y="751"/>
                </a:cxn>
                <a:cxn ang="0">
                  <a:pos x="288" y="778"/>
                </a:cxn>
                <a:cxn ang="0">
                  <a:pos x="332" y="788"/>
                </a:cxn>
                <a:cxn ang="0">
                  <a:pos x="400" y="788"/>
                </a:cxn>
                <a:cxn ang="0">
                  <a:pos x="400" y="847"/>
                </a:cxn>
                <a:cxn ang="0">
                  <a:pos x="0" y="847"/>
                </a:cxn>
                <a:cxn ang="0">
                  <a:pos x="0" y="788"/>
                </a:cxn>
                <a:cxn ang="0">
                  <a:pos x="74" y="788"/>
                </a:cxn>
                <a:cxn ang="0">
                  <a:pos x="117" y="778"/>
                </a:cxn>
                <a:cxn ang="0">
                  <a:pos x="137" y="751"/>
                </a:cxn>
                <a:cxn ang="0">
                  <a:pos x="142" y="704"/>
                </a:cxn>
                <a:cxn ang="0">
                  <a:pos x="142" y="185"/>
                </a:cxn>
                <a:cxn ang="0">
                  <a:pos x="152" y="185"/>
                </a:cxn>
                <a:cxn ang="0">
                  <a:pos x="147" y="137"/>
                </a:cxn>
                <a:cxn ang="0">
                  <a:pos x="137" y="111"/>
                </a:cxn>
                <a:cxn ang="0">
                  <a:pos x="113" y="90"/>
                </a:cxn>
                <a:cxn ang="0">
                  <a:pos x="74" y="79"/>
                </a:cxn>
                <a:cxn ang="0">
                  <a:pos x="10" y="79"/>
                </a:cxn>
                <a:cxn ang="0">
                  <a:pos x="10" y="21"/>
                </a:cxn>
                <a:cxn ang="0">
                  <a:pos x="259" y="0"/>
                </a:cxn>
              </a:cxnLst>
              <a:rect l="0" t="0" r="r" b="b"/>
              <a:pathLst>
                <a:path w="897" h="852">
                  <a:moveTo>
                    <a:pt x="259" y="0"/>
                  </a:moveTo>
                  <a:lnTo>
                    <a:pt x="259" y="201"/>
                  </a:lnTo>
                  <a:lnTo>
                    <a:pt x="293" y="137"/>
                  </a:lnTo>
                  <a:lnTo>
                    <a:pt x="337" y="79"/>
                  </a:lnTo>
                  <a:lnTo>
                    <a:pt x="385" y="37"/>
                  </a:lnTo>
                  <a:lnTo>
                    <a:pt x="449" y="10"/>
                  </a:lnTo>
                  <a:lnTo>
                    <a:pt x="522" y="0"/>
                  </a:lnTo>
                  <a:lnTo>
                    <a:pt x="590" y="5"/>
                  </a:lnTo>
                  <a:lnTo>
                    <a:pt x="644" y="21"/>
                  </a:lnTo>
                  <a:lnTo>
                    <a:pt x="683" y="42"/>
                  </a:lnTo>
                  <a:lnTo>
                    <a:pt x="707" y="68"/>
                  </a:lnTo>
                  <a:lnTo>
                    <a:pt x="736" y="121"/>
                  </a:lnTo>
                  <a:lnTo>
                    <a:pt x="756" y="180"/>
                  </a:lnTo>
                  <a:lnTo>
                    <a:pt x="761" y="259"/>
                  </a:lnTo>
                  <a:lnTo>
                    <a:pt x="761" y="735"/>
                  </a:lnTo>
                  <a:lnTo>
                    <a:pt x="770" y="767"/>
                  </a:lnTo>
                  <a:lnTo>
                    <a:pt x="795" y="788"/>
                  </a:lnTo>
                  <a:lnTo>
                    <a:pt x="839" y="794"/>
                  </a:lnTo>
                  <a:lnTo>
                    <a:pt x="897" y="794"/>
                  </a:lnTo>
                  <a:lnTo>
                    <a:pt x="897" y="852"/>
                  </a:lnTo>
                  <a:lnTo>
                    <a:pt x="498" y="852"/>
                  </a:lnTo>
                  <a:lnTo>
                    <a:pt x="498" y="794"/>
                  </a:lnTo>
                  <a:lnTo>
                    <a:pt x="571" y="794"/>
                  </a:lnTo>
                  <a:lnTo>
                    <a:pt x="610" y="783"/>
                  </a:lnTo>
                  <a:lnTo>
                    <a:pt x="629" y="757"/>
                  </a:lnTo>
                  <a:lnTo>
                    <a:pt x="634" y="709"/>
                  </a:lnTo>
                  <a:lnTo>
                    <a:pt x="634" y="206"/>
                  </a:lnTo>
                  <a:lnTo>
                    <a:pt x="624" y="153"/>
                  </a:lnTo>
                  <a:lnTo>
                    <a:pt x="610" y="111"/>
                  </a:lnTo>
                  <a:lnTo>
                    <a:pt x="585" y="74"/>
                  </a:lnTo>
                  <a:lnTo>
                    <a:pt x="551" y="53"/>
                  </a:lnTo>
                  <a:lnTo>
                    <a:pt x="502" y="42"/>
                  </a:lnTo>
                  <a:lnTo>
                    <a:pt x="444" y="53"/>
                  </a:lnTo>
                  <a:lnTo>
                    <a:pt x="390" y="79"/>
                  </a:lnTo>
                  <a:lnTo>
                    <a:pt x="342" y="121"/>
                  </a:lnTo>
                  <a:lnTo>
                    <a:pt x="303" y="180"/>
                  </a:lnTo>
                  <a:lnTo>
                    <a:pt x="273" y="259"/>
                  </a:lnTo>
                  <a:lnTo>
                    <a:pt x="264" y="349"/>
                  </a:lnTo>
                  <a:lnTo>
                    <a:pt x="264" y="704"/>
                  </a:lnTo>
                  <a:lnTo>
                    <a:pt x="268" y="751"/>
                  </a:lnTo>
                  <a:lnTo>
                    <a:pt x="288" y="778"/>
                  </a:lnTo>
                  <a:lnTo>
                    <a:pt x="332" y="788"/>
                  </a:lnTo>
                  <a:lnTo>
                    <a:pt x="400" y="788"/>
                  </a:lnTo>
                  <a:lnTo>
                    <a:pt x="400" y="847"/>
                  </a:lnTo>
                  <a:lnTo>
                    <a:pt x="0" y="847"/>
                  </a:lnTo>
                  <a:lnTo>
                    <a:pt x="0" y="788"/>
                  </a:lnTo>
                  <a:lnTo>
                    <a:pt x="74" y="788"/>
                  </a:lnTo>
                  <a:lnTo>
                    <a:pt x="117" y="778"/>
                  </a:lnTo>
                  <a:lnTo>
                    <a:pt x="137" y="751"/>
                  </a:lnTo>
                  <a:lnTo>
                    <a:pt x="142" y="704"/>
                  </a:lnTo>
                  <a:lnTo>
                    <a:pt x="142" y="185"/>
                  </a:lnTo>
                  <a:lnTo>
                    <a:pt x="152" y="185"/>
                  </a:lnTo>
                  <a:lnTo>
                    <a:pt x="147" y="137"/>
                  </a:lnTo>
                  <a:lnTo>
                    <a:pt x="137" y="111"/>
                  </a:lnTo>
                  <a:lnTo>
                    <a:pt x="113" y="90"/>
                  </a:lnTo>
                  <a:lnTo>
                    <a:pt x="74" y="79"/>
                  </a:lnTo>
                  <a:lnTo>
                    <a:pt x="10" y="79"/>
                  </a:lnTo>
                  <a:lnTo>
                    <a:pt x="10" y="2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0" name="Freeform 58"/>
            <p:cNvSpPr>
              <a:spLocks noEditPoints="1"/>
            </p:cNvSpPr>
            <p:nvPr/>
          </p:nvSpPr>
          <p:spPr bwMode="auto">
            <a:xfrm>
              <a:off x="11303" y="3580"/>
              <a:ext cx="877" cy="1360"/>
            </a:xfrm>
            <a:custGeom>
              <a:avLst/>
              <a:gdLst/>
              <a:ahLst/>
              <a:cxnLst>
                <a:cxn ang="0">
                  <a:pos x="336" y="540"/>
                </a:cxn>
                <a:cxn ang="0">
                  <a:pos x="234" y="608"/>
                </a:cxn>
                <a:cxn ang="0">
                  <a:pos x="171" y="720"/>
                </a:cxn>
                <a:cxn ang="0">
                  <a:pos x="146" y="868"/>
                </a:cxn>
                <a:cxn ang="0">
                  <a:pos x="156" y="1064"/>
                </a:cxn>
                <a:cxn ang="0">
                  <a:pos x="200" y="1196"/>
                </a:cxn>
                <a:cxn ang="0">
                  <a:pos x="312" y="1302"/>
                </a:cxn>
                <a:cxn ang="0">
                  <a:pos x="443" y="1307"/>
                </a:cxn>
                <a:cxn ang="0">
                  <a:pos x="551" y="1244"/>
                </a:cxn>
                <a:cxn ang="0">
                  <a:pos x="604" y="1164"/>
                </a:cxn>
                <a:cxn ang="0">
                  <a:pos x="614" y="1148"/>
                </a:cxn>
                <a:cxn ang="0">
                  <a:pos x="609" y="714"/>
                </a:cxn>
                <a:cxn ang="0">
                  <a:pos x="604" y="672"/>
                </a:cxn>
                <a:cxn ang="0">
                  <a:pos x="590" y="645"/>
                </a:cxn>
                <a:cxn ang="0">
                  <a:pos x="497" y="555"/>
                </a:cxn>
                <a:cxn ang="0">
                  <a:pos x="400" y="529"/>
                </a:cxn>
                <a:cxn ang="0">
                  <a:pos x="741" y="1175"/>
                </a:cxn>
                <a:cxn ang="0">
                  <a:pos x="755" y="1249"/>
                </a:cxn>
                <a:cxn ang="0">
                  <a:pos x="814" y="1281"/>
                </a:cxn>
                <a:cxn ang="0">
                  <a:pos x="877" y="1339"/>
                </a:cxn>
                <a:cxn ang="0">
                  <a:pos x="614" y="1228"/>
                </a:cxn>
                <a:cxn ang="0">
                  <a:pos x="521" y="1318"/>
                </a:cxn>
                <a:cxn ang="0">
                  <a:pos x="375" y="1355"/>
                </a:cxn>
                <a:cxn ang="0">
                  <a:pos x="190" y="1296"/>
                </a:cxn>
                <a:cxn ang="0">
                  <a:pos x="54" y="1143"/>
                </a:cxn>
                <a:cxn ang="0">
                  <a:pos x="0" y="921"/>
                </a:cxn>
                <a:cxn ang="0">
                  <a:pos x="44" y="725"/>
                </a:cxn>
                <a:cxn ang="0">
                  <a:pos x="151" y="577"/>
                </a:cxn>
                <a:cxn ang="0">
                  <a:pos x="307" y="492"/>
                </a:cxn>
                <a:cxn ang="0">
                  <a:pos x="463" y="492"/>
                </a:cxn>
                <a:cxn ang="0">
                  <a:pos x="575" y="555"/>
                </a:cxn>
                <a:cxn ang="0">
                  <a:pos x="619" y="185"/>
                </a:cxn>
                <a:cxn ang="0">
                  <a:pos x="604" y="111"/>
                </a:cxn>
                <a:cxn ang="0">
                  <a:pos x="546" y="79"/>
                </a:cxn>
                <a:cxn ang="0">
                  <a:pos x="482" y="21"/>
                </a:cxn>
              </a:cxnLst>
              <a:rect l="0" t="0" r="r" b="b"/>
              <a:pathLst>
                <a:path w="877" h="1360">
                  <a:moveTo>
                    <a:pt x="400" y="529"/>
                  </a:moveTo>
                  <a:lnTo>
                    <a:pt x="336" y="540"/>
                  </a:lnTo>
                  <a:lnTo>
                    <a:pt x="278" y="566"/>
                  </a:lnTo>
                  <a:lnTo>
                    <a:pt x="234" y="608"/>
                  </a:lnTo>
                  <a:lnTo>
                    <a:pt x="200" y="651"/>
                  </a:lnTo>
                  <a:lnTo>
                    <a:pt x="171" y="720"/>
                  </a:lnTo>
                  <a:lnTo>
                    <a:pt x="156" y="794"/>
                  </a:lnTo>
                  <a:lnTo>
                    <a:pt x="146" y="868"/>
                  </a:lnTo>
                  <a:lnTo>
                    <a:pt x="146" y="989"/>
                  </a:lnTo>
                  <a:lnTo>
                    <a:pt x="156" y="1064"/>
                  </a:lnTo>
                  <a:lnTo>
                    <a:pt x="171" y="1132"/>
                  </a:lnTo>
                  <a:lnTo>
                    <a:pt x="200" y="1196"/>
                  </a:lnTo>
                  <a:lnTo>
                    <a:pt x="248" y="1259"/>
                  </a:lnTo>
                  <a:lnTo>
                    <a:pt x="312" y="1302"/>
                  </a:lnTo>
                  <a:lnTo>
                    <a:pt x="385" y="1318"/>
                  </a:lnTo>
                  <a:lnTo>
                    <a:pt x="443" y="1307"/>
                  </a:lnTo>
                  <a:lnTo>
                    <a:pt x="497" y="1286"/>
                  </a:lnTo>
                  <a:lnTo>
                    <a:pt x="551" y="1244"/>
                  </a:lnTo>
                  <a:lnTo>
                    <a:pt x="594" y="1180"/>
                  </a:lnTo>
                  <a:lnTo>
                    <a:pt x="604" y="1164"/>
                  </a:lnTo>
                  <a:lnTo>
                    <a:pt x="609" y="1159"/>
                  </a:lnTo>
                  <a:lnTo>
                    <a:pt x="614" y="1148"/>
                  </a:lnTo>
                  <a:lnTo>
                    <a:pt x="614" y="714"/>
                  </a:lnTo>
                  <a:lnTo>
                    <a:pt x="609" y="714"/>
                  </a:lnTo>
                  <a:lnTo>
                    <a:pt x="609" y="677"/>
                  </a:lnTo>
                  <a:lnTo>
                    <a:pt x="604" y="672"/>
                  </a:lnTo>
                  <a:lnTo>
                    <a:pt x="599" y="661"/>
                  </a:lnTo>
                  <a:lnTo>
                    <a:pt x="590" y="645"/>
                  </a:lnTo>
                  <a:lnTo>
                    <a:pt x="546" y="587"/>
                  </a:lnTo>
                  <a:lnTo>
                    <a:pt x="497" y="555"/>
                  </a:lnTo>
                  <a:lnTo>
                    <a:pt x="448" y="534"/>
                  </a:lnTo>
                  <a:lnTo>
                    <a:pt x="400" y="529"/>
                  </a:lnTo>
                  <a:close/>
                  <a:moveTo>
                    <a:pt x="741" y="0"/>
                  </a:moveTo>
                  <a:lnTo>
                    <a:pt x="741" y="1175"/>
                  </a:lnTo>
                  <a:lnTo>
                    <a:pt x="746" y="1222"/>
                  </a:lnTo>
                  <a:lnTo>
                    <a:pt x="755" y="1249"/>
                  </a:lnTo>
                  <a:lnTo>
                    <a:pt x="775" y="1270"/>
                  </a:lnTo>
                  <a:lnTo>
                    <a:pt x="814" y="1281"/>
                  </a:lnTo>
                  <a:lnTo>
                    <a:pt x="877" y="1281"/>
                  </a:lnTo>
                  <a:lnTo>
                    <a:pt x="877" y="1339"/>
                  </a:lnTo>
                  <a:lnTo>
                    <a:pt x="614" y="1360"/>
                  </a:lnTo>
                  <a:lnTo>
                    <a:pt x="614" y="1228"/>
                  </a:lnTo>
                  <a:lnTo>
                    <a:pt x="575" y="1275"/>
                  </a:lnTo>
                  <a:lnTo>
                    <a:pt x="521" y="1318"/>
                  </a:lnTo>
                  <a:lnTo>
                    <a:pt x="458" y="1344"/>
                  </a:lnTo>
                  <a:lnTo>
                    <a:pt x="375" y="1355"/>
                  </a:lnTo>
                  <a:lnTo>
                    <a:pt x="278" y="1339"/>
                  </a:lnTo>
                  <a:lnTo>
                    <a:pt x="190" y="1296"/>
                  </a:lnTo>
                  <a:lnTo>
                    <a:pt x="112" y="1228"/>
                  </a:lnTo>
                  <a:lnTo>
                    <a:pt x="54" y="1143"/>
                  </a:lnTo>
                  <a:lnTo>
                    <a:pt x="15" y="1037"/>
                  </a:lnTo>
                  <a:lnTo>
                    <a:pt x="0" y="921"/>
                  </a:lnTo>
                  <a:lnTo>
                    <a:pt x="10" y="820"/>
                  </a:lnTo>
                  <a:lnTo>
                    <a:pt x="44" y="725"/>
                  </a:lnTo>
                  <a:lnTo>
                    <a:pt x="88" y="645"/>
                  </a:lnTo>
                  <a:lnTo>
                    <a:pt x="151" y="577"/>
                  </a:lnTo>
                  <a:lnTo>
                    <a:pt x="224" y="524"/>
                  </a:lnTo>
                  <a:lnTo>
                    <a:pt x="307" y="492"/>
                  </a:lnTo>
                  <a:lnTo>
                    <a:pt x="395" y="481"/>
                  </a:lnTo>
                  <a:lnTo>
                    <a:pt x="463" y="492"/>
                  </a:lnTo>
                  <a:lnTo>
                    <a:pt x="521" y="518"/>
                  </a:lnTo>
                  <a:lnTo>
                    <a:pt x="575" y="555"/>
                  </a:lnTo>
                  <a:lnTo>
                    <a:pt x="619" y="603"/>
                  </a:lnTo>
                  <a:lnTo>
                    <a:pt x="619" y="185"/>
                  </a:lnTo>
                  <a:lnTo>
                    <a:pt x="614" y="137"/>
                  </a:lnTo>
                  <a:lnTo>
                    <a:pt x="604" y="111"/>
                  </a:lnTo>
                  <a:lnTo>
                    <a:pt x="585" y="90"/>
                  </a:lnTo>
                  <a:lnTo>
                    <a:pt x="546" y="79"/>
                  </a:lnTo>
                  <a:lnTo>
                    <a:pt x="482" y="79"/>
                  </a:lnTo>
                  <a:lnTo>
                    <a:pt x="482" y="21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1" name="Freeform 59"/>
            <p:cNvSpPr>
              <a:spLocks noEditPoints="1"/>
            </p:cNvSpPr>
            <p:nvPr/>
          </p:nvSpPr>
          <p:spPr bwMode="auto">
            <a:xfrm>
              <a:off x="12945" y="4210"/>
              <a:ext cx="1184" cy="449"/>
            </a:xfrm>
            <a:custGeom>
              <a:avLst/>
              <a:gdLst/>
              <a:ahLst/>
              <a:cxnLst>
                <a:cxn ang="0">
                  <a:pos x="39" y="375"/>
                </a:cxn>
                <a:cxn ang="0">
                  <a:pos x="1150" y="375"/>
                </a:cxn>
                <a:cxn ang="0">
                  <a:pos x="1160" y="381"/>
                </a:cxn>
                <a:cxn ang="0">
                  <a:pos x="1170" y="381"/>
                </a:cxn>
                <a:cxn ang="0">
                  <a:pos x="1175" y="391"/>
                </a:cxn>
                <a:cxn ang="0">
                  <a:pos x="1184" y="397"/>
                </a:cxn>
                <a:cxn ang="0">
                  <a:pos x="1184" y="428"/>
                </a:cxn>
                <a:cxn ang="0">
                  <a:pos x="1175" y="434"/>
                </a:cxn>
                <a:cxn ang="0">
                  <a:pos x="1170" y="444"/>
                </a:cxn>
                <a:cxn ang="0">
                  <a:pos x="1160" y="444"/>
                </a:cxn>
                <a:cxn ang="0">
                  <a:pos x="1150" y="449"/>
                </a:cxn>
                <a:cxn ang="0">
                  <a:pos x="39" y="449"/>
                </a:cxn>
                <a:cxn ang="0">
                  <a:pos x="29" y="444"/>
                </a:cxn>
                <a:cxn ang="0">
                  <a:pos x="20" y="444"/>
                </a:cxn>
                <a:cxn ang="0">
                  <a:pos x="15" y="434"/>
                </a:cxn>
                <a:cxn ang="0">
                  <a:pos x="5" y="428"/>
                </a:cxn>
                <a:cxn ang="0">
                  <a:pos x="5" y="397"/>
                </a:cxn>
                <a:cxn ang="0">
                  <a:pos x="20" y="381"/>
                </a:cxn>
                <a:cxn ang="0">
                  <a:pos x="29" y="381"/>
                </a:cxn>
                <a:cxn ang="0">
                  <a:pos x="39" y="375"/>
                </a:cxn>
                <a:cxn ang="0">
                  <a:pos x="34" y="0"/>
                </a:cxn>
                <a:cxn ang="0">
                  <a:pos x="1150" y="0"/>
                </a:cxn>
                <a:cxn ang="0">
                  <a:pos x="1160" y="5"/>
                </a:cxn>
                <a:cxn ang="0">
                  <a:pos x="1170" y="5"/>
                </a:cxn>
                <a:cxn ang="0">
                  <a:pos x="1175" y="15"/>
                </a:cxn>
                <a:cxn ang="0">
                  <a:pos x="1184" y="21"/>
                </a:cxn>
                <a:cxn ang="0">
                  <a:pos x="1184" y="53"/>
                </a:cxn>
                <a:cxn ang="0">
                  <a:pos x="1175" y="58"/>
                </a:cxn>
                <a:cxn ang="0">
                  <a:pos x="1170" y="68"/>
                </a:cxn>
                <a:cxn ang="0">
                  <a:pos x="1160" y="68"/>
                </a:cxn>
                <a:cxn ang="0">
                  <a:pos x="1150" y="74"/>
                </a:cxn>
                <a:cxn ang="0">
                  <a:pos x="34" y="74"/>
                </a:cxn>
                <a:cxn ang="0">
                  <a:pos x="25" y="68"/>
                </a:cxn>
                <a:cxn ang="0">
                  <a:pos x="15" y="68"/>
                </a:cxn>
                <a:cxn ang="0">
                  <a:pos x="10" y="58"/>
                </a:cxn>
                <a:cxn ang="0">
                  <a:pos x="0" y="53"/>
                </a:cxn>
                <a:cxn ang="0">
                  <a:pos x="0" y="21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25" y="5"/>
                </a:cxn>
                <a:cxn ang="0">
                  <a:pos x="34" y="0"/>
                </a:cxn>
              </a:cxnLst>
              <a:rect l="0" t="0" r="r" b="b"/>
              <a:pathLst>
                <a:path w="1184" h="449">
                  <a:moveTo>
                    <a:pt x="39" y="375"/>
                  </a:moveTo>
                  <a:lnTo>
                    <a:pt x="1150" y="375"/>
                  </a:lnTo>
                  <a:lnTo>
                    <a:pt x="1160" y="381"/>
                  </a:lnTo>
                  <a:lnTo>
                    <a:pt x="1170" y="381"/>
                  </a:lnTo>
                  <a:lnTo>
                    <a:pt x="1175" y="391"/>
                  </a:lnTo>
                  <a:lnTo>
                    <a:pt x="1184" y="397"/>
                  </a:lnTo>
                  <a:lnTo>
                    <a:pt x="1184" y="428"/>
                  </a:lnTo>
                  <a:lnTo>
                    <a:pt x="1175" y="434"/>
                  </a:lnTo>
                  <a:lnTo>
                    <a:pt x="1170" y="444"/>
                  </a:lnTo>
                  <a:lnTo>
                    <a:pt x="1160" y="444"/>
                  </a:lnTo>
                  <a:lnTo>
                    <a:pt x="1150" y="449"/>
                  </a:lnTo>
                  <a:lnTo>
                    <a:pt x="39" y="449"/>
                  </a:lnTo>
                  <a:lnTo>
                    <a:pt x="29" y="444"/>
                  </a:lnTo>
                  <a:lnTo>
                    <a:pt x="20" y="444"/>
                  </a:lnTo>
                  <a:lnTo>
                    <a:pt x="15" y="434"/>
                  </a:lnTo>
                  <a:lnTo>
                    <a:pt x="5" y="428"/>
                  </a:lnTo>
                  <a:lnTo>
                    <a:pt x="5" y="397"/>
                  </a:lnTo>
                  <a:lnTo>
                    <a:pt x="20" y="381"/>
                  </a:lnTo>
                  <a:lnTo>
                    <a:pt x="29" y="381"/>
                  </a:lnTo>
                  <a:lnTo>
                    <a:pt x="39" y="375"/>
                  </a:lnTo>
                  <a:close/>
                  <a:moveTo>
                    <a:pt x="34" y="0"/>
                  </a:moveTo>
                  <a:lnTo>
                    <a:pt x="1150" y="0"/>
                  </a:lnTo>
                  <a:lnTo>
                    <a:pt x="1160" y="5"/>
                  </a:lnTo>
                  <a:lnTo>
                    <a:pt x="1170" y="5"/>
                  </a:lnTo>
                  <a:lnTo>
                    <a:pt x="1175" y="15"/>
                  </a:lnTo>
                  <a:lnTo>
                    <a:pt x="1184" y="21"/>
                  </a:lnTo>
                  <a:lnTo>
                    <a:pt x="1184" y="53"/>
                  </a:lnTo>
                  <a:lnTo>
                    <a:pt x="1175" y="58"/>
                  </a:lnTo>
                  <a:lnTo>
                    <a:pt x="1170" y="68"/>
                  </a:lnTo>
                  <a:lnTo>
                    <a:pt x="1160" y="68"/>
                  </a:lnTo>
                  <a:lnTo>
                    <a:pt x="1150" y="74"/>
                  </a:lnTo>
                  <a:lnTo>
                    <a:pt x="34" y="74"/>
                  </a:lnTo>
                  <a:lnTo>
                    <a:pt x="25" y="68"/>
                  </a:lnTo>
                  <a:lnTo>
                    <a:pt x="15" y="68"/>
                  </a:lnTo>
                  <a:lnTo>
                    <a:pt x="10" y="58"/>
                  </a:lnTo>
                  <a:lnTo>
                    <a:pt x="0" y="53"/>
                  </a:lnTo>
                  <a:lnTo>
                    <a:pt x="0" y="21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25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2" name="Freeform 60"/>
            <p:cNvSpPr>
              <a:spLocks/>
            </p:cNvSpPr>
            <p:nvPr/>
          </p:nvSpPr>
          <p:spPr bwMode="auto">
            <a:xfrm>
              <a:off x="14714" y="3559"/>
              <a:ext cx="1126" cy="1365"/>
            </a:xfrm>
            <a:custGeom>
              <a:avLst/>
              <a:gdLst/>
              <a:ahLst/>
              <a:cxnLst>
                <a:cxn ang="0">
                  <a:pos x="692" y="10"/>
                </a:cxn>
                <a:cxn ang="0">
                  <a:pos x="906" y="105"/>
                </a:cxn>
                <a:cxn ang="0">
                  <a:pos x="1053" y="269"/>
                </a:cxn>
                <a:cxn ang="0">
                  <a:pos x="1106" y="486"/>
                </a:cxn>
                <a:cxn ang="0">
                  <a:pos x="1057" y="704"/>
                </a:cxn>
                <a:cxn ang="0">
                  <a:pos x="950" y="910"/>
                </a:cxn>
                <a:cxn ang="0">
                  <a:pos x="848" y="1085"/>
                </a:cxn>
                <a:cxn ang="0">
                  <a:pos x="789" y="1238"/>
                </a:cxn>
                <a:cxn ang="0">
                  <a:pos x="1014" y="1233"/>
                </a:cxn>
                <a:cxn ang="0">
                  <a:pos x="1043" y="1206"/>
                </a:cxn>
                <a:cxn ang="0">
                  <a:pos x="1067" y="1122"/>
                </a:cxn>
                <a:cxn ang="0">
                  <a:pos x="1126" y="1048"/>
                </a:cxn>
                <a:cxn ang="0">
                  <a:pos x="750" y="1365"/>
                </a:cxn>
                <a:cxn ang="0">
                  <a:pos x="736" y="1339"/>
                </a:cxn>
                <a:cxn ang="0">
                  <a:pos x="741" y="1238"/>
                </a:cxn>
                <a:cxn ang="0">
                  <a:pos x="775" y="1069"/>
                </a:cxn>
                <a:cxn ang="0">
                  <a:pos x="819" y="936"/>
                </a:cxn>
                <a:cxn ang="0">
                  <a:pos x="902" y="629"/>
                </a:cxn>
                <a:cxn ang="0">
                  <a:pos x="906" y="381"/>
                </a:cxn>
                <a:cxn ang="0">
                  <a:pos x="848" y="217"/>
                </a:cxn>
                <a:cxn ang="0">
                  <a:pos x="746" y="105"/>
                </a:cxn>
                <a:cxn ang="0">
                  <a:pos x="619" y="52"/>
                </a:cxn>
                <a:cxn ang="0">
                  <a:pos x="492" y="52"/>
                </a:cxn>
                <a:cxn ang="0">
                  <a:pos x="370" y="105"/>
                </a:cxn>
                <a:cxn ang="0">
                  <a:pos x="268" y="211"/>
                </a:cxn>
                <a:cxn ang="0">
                  <a:pos x="210" y="375"/>
                </a:cxn>
                <a:cxn ang="0">
                  <a:pos x="210" y="592"/>
                </a:cxn>
                <a:cxn ang="0">
                  <a:pos x="258" y="804"/>
                </a:cxn>
                <a:cxn ang="0">
                  <a:pos x="322" y="995"/>
                </a:cxn>
                <a:cxn ang="0">
                  <a:pos x="375" y="1217"/>
                </a:cxn>
                <a:cxn ang="0">
                  <a:pos x="385" y="1339"/>
                </a:cxn>
                <a:cxn ang="0">
                  <a:pos x="380" y="1360"/>
                </a:cxn>
                <a:cxn ang="0">
                  <a:pos x="59" y="1365"/>
                </a:cxn>
                <a:cxn ang="0">
                  <a:pos x="44" y="1053"/>
                </a:cxn>
                <a:cxn ang="0">
                  <a:pos x="78" y="1196"/>
                </a:cxn>
                <a:cxn ang="0">
                  <a:pos x="93" y="1222"/>
                </a:cxn>
                <a:cxn ang="0">
                  <a:pos x="146" y="1238"/>
                </a:cxn>
                <a:cxn ang="0">
                  <a:pos x="302" y="1132"/>
                </a:cxn>
                <a:cxn ang="0">
                  <a:pos x="180" y="910"/>
                </a:cxn>
                <a:cxn ang="0">
                  <a:pos x="73" y="704"/>
                </a:cxn>
                <a:cxn ang="0">
                  <a:pos x="24" y="486"/>
                </a:cxn>
                <a:cxn ang="0">
                  <a:pos x="78" y="275"/>
                </a:cxn>
                <a:cxn ang="0">
                  <a:pos x="224" y="105"/>
                </a:cxn>
                <a:cxn ang="0">
                  <a:pos x="439" y="10"/>
                </a:cxn>
              </a:cxnLst>
              <a:rect l="0" t="0" r="r" b="b"/>
              <a:pathLst>
                <a:path w="1126" h="1365">
                  <a:moveTo>
                    <a:pt x="565" y="0"/>
                  </a:moveTo>
                  <a:lnTo>
                    <a:pt x="692" y="10"/>
                  </a:lnTo>
                  <a:lnTo>
                    <a:pt x="804" y="47"/>
                  </a:lnTo>
                  <a:lnTo>
                    <a:pt x="906" y="105"/>
                  </a:lnTo>
                  <a:lnTo>
                    <a:pt x="989" y="180"/>
                  </a:lnTo>
                  <a:lnTo>
                    <a:pt x="1053" y="269"/>
                  </a:lnTo>
                  <a:lnTo>
                    <a:pt x="1092" y="375"/>
                  </a:lnTo>
                  <a:lnTo>
                    <a:pt x="1106" y="486"/>
                  </a:lnTo>
                  <a:lnTo>
                    <a:pt x="1092" y="598"/>
                  </a:lnTo>
                  <a:lnTo>
                    <a:pt x="1057" y="704"/>
                  </a:lnTo>
                  <a:lnTo>
                    <a:pt x="1009" y="809"/>
                  </a:lnTo>
                  <a:lnTo>
                    <a:pt x="950" y="910"/>
                  </a:lnTo>
                  <a:lnTo>
                    <a:pt x="892" y="1000"/>
                  </a:lnTo>
                  <a:lnTo>
                    <a:pt x="848" y="1085"/>
                  </a:lnTo>
                  <a:lnTo>
                    <a:pt x="814" y="1159"/>
                  </a:lnTo>
                  <a:lnTo>
                    <a:pt x="789" y="1238"/>
                  </a:lnTo>
                  <a:lnTo>
                    <a:pt x="980" y="1238"/>
                  </a:lnTo>
                  <a:lnTo>
                    <a:pt x="1014" y="1233"/>
                  </a:lnTo>
                  <a:lnTo>
                    <a:pt x="1033" y="1222"/>
                  </a:lnTo>
                  <a:lnTo>
                    <a:pt x="1043" y="1206"/>
                  </a:lnTo>
                  <a:lnTo>
                    <a:pt x="1048" y="1190"/>
                  </a:lnTo>
                  <a:lnTo>
                    <a:pt x="1067" y="1122"/>
                  </a:lnTo>
                  <a:lnTo>
                    <a:pt x="1082" y="1048"/>
                  </a:lnTo>
                  <a:lnTo>
                    <a:pt x="1126" y="1048"/>
                  </a:lnTo>
                  <a:lnTo>
                    <a:pt x="1062" y="1365"/>
                  </a:lnTo>
                  <a:lnTo>
                    <a:pt x="750" y="1365"/>
                  </a:lnTo>
                  <a:lnTo>
                    <a:pt x="741" y="1355"/>
                  </a:lnTo>
                  <a:lnTo>
                    <a:pt x="736" y="1339"/>
                  </a:lnTo>
                  <a:lnTo>
                    <a:pt x="736" y="1323"/>
                  </a:lnTo>
                  <a:lnTo>
                    <a:pt x="741" y="1238"/>
                  </a:lnTo>
                  <a:lnTo>
                    <a:pt x="755" y="1153"/>
                  </a:lnTo>
                  <a:lnTo>
                    <a:pt x="775" y="1069"/>
                  </a:lnTo>
                  <a:lnTo>
                    <a:pt x="799" y="995"/>
                  </a:lnTo>
                  <a:lnTo>
                    <a:pt x="819" y="936"/>
                  </a:lnTo>
                  <a:lnTo>
                    <a:pt x="867" y="783"/>
                  </a:lnTo>
                  <a:lnTo>
                    <a:pt x="902" y="629"/>
                  </a:lnTo>
                  <a:lnTo>
                    <a:pt x="916" y="486"/>
                  </a:lnTo>
                  <a:lnTo>
                    <a:pt x="906" y="381"/>
                  </a:lnTo>
                  <a:lnTo>
                    <a:pt x="882" y="291"/>
                  </a:lnTo>
                  <a:lnTo>
                    <a:pt x="848" y="217"/>
                  </a:lnTo>
                  <a:lnTo>
                    <a:pt x="799" y="153"/>
                  </a:lnTo>
                  <a:lnTo>
                    <a:pt x="746" y="105"/>
                  </a:lnTo>
                  <a:lnTo>
                    <a:pt x="682" y="74"/>
                  </a:lnTo>
                  <a:lnTo>
                    <a:pt x="619" y="52"/>
                  </a:lnTo>
                  <a:lnTo>
                    <a:pt x="556" y="47"/>
                  </a:lnTo>
                  <a:lnTo>
                    <a:pt x="492" y="52"/>
                  </a:lnTo>
                  <a:lnTo>
                    <a:pt x="434" y="74"/>
                  </a:lnTo>
                  <a:lnTo>
                    <a:pt x="370" y="105"/>
                  </a:lnTo>
                  <a:lnTo>
                    <a:pt x="317" y="148"/>
                  </a:lnTo>
                  <a:lnTo>
                    <a:pt x="268" y="211"/>
                  </a:lnTo>
                  <a:lnTo>
                    <a:pt x="234" y="285"/>
                  </a:lnTo>
                  <a:lnTo>
                    <a:pt x="210" y="375"/>
                  </a:lnTo>
                  <a:lnTo>
                    <a:pt x="200" y="486"/>
                  </a:lnTo>
                  <a:lnTo>
                    <a:pt x="210" y="592"/>
                  </a:lnTo>
                  <a:lnTo>
                    <a:pt x="229" y="704"/>
                  </a:lnTo>
                  <a:lnTo>
                    <a:pt x="258" y="804"/>
                  </a:lnTo>
                  <a:lnTo>
                    <a:pt x="288" y="894"/>
                  </a:lnTo>
                  <a:lnTo>
                    <a:pt x="322" y="995"/>
                  </a:lnTo>
                  <a:lnTo>
                    <a:pt x="351" y="1106"/>
                  </a:lnTo>
                  <a:lnTo>
                    <a:pt x="375" y="1217"/>
                  </a:lnTo>
                  <a:lnTo>
                    <a:pt x="385" y="1323"/>
                  </a:lnTo>
                  <a:lnTo>
                    <a:pt x="385" y="1339"/>
                  </a:lnTo>
                  <a:lnTo>
                    <a:pt x="380" y="1355"/>
                  </a:lnTo>
                  <a:lnTo>
                    <a:pt x="380" y="1360"/>
                  </a:lnTo>
                  <a:lnTo>
                    <a:pt x="370" y="1365"/>
                  </a:lnTo>
                  <a:lnTo>
                    <a:pt x="59" y="1365"/>
                  </a:lnTo>
                  <a:lnTo>
                    <a:pt x="0" y="1053"/>
                  </a:lnTo>
                  <a:lnTo>
                    <a:pt x="44" y="1053"/>
                  </a:lnTo>
                  <a:lnTo>
                    <a:pt x="59" y="1127"/>
                  </a:lnTo>
                  <a:lnTo>
                    <a:pt x="78" y="1196"/>
                  </a:lnTo>
                  <a:lnTo>
                    <a:pt x="83" y="1212"/>
                  </a:lnTo>
                  <a:lnTo>
                    <a:pt x="93" y="1222"/>
                  </a:lnTo>
                  <a:lnTo>
                    <a:pt x="112" y="1233"/>
                  </a:lnTo>
                  <a:lnTo>
                    <a:pt x="146" y="1238"/>
                  </a:lnTo>
                  <a:lnTo>
                    <a:pt x="336" y="1238"/>
                  </a:lnTo>
                  <a:lnTo>
                    <a:pt x="302" y="1132"/>
                  </a:lnTo>
                  <a:lnTo>
                    <a:pt x="253" y="1026"/>
                  </a:lnTo>
                  <a:lnTo>
                    <a:pt x="180" y="910"/>
                  </a:lnTo>
                  <a:lnTo>
                    <a:pt x="122" y="809"/>
                  </a:lnTo>
                  <a:lnTo>
                    <a:pt x="73" y="704"/>
                  </a:lnTo>
                  <a:lnTo>
                    <a:pt x="39" y="598"/>
                  </a:lnTo>
                  <a:lnTo>
                    <a:pt x="24" y="486"/>
                  </a:lnTo>
                  <a:lnTo>
                    <a:pt x="39" y="375"/>
                  </a:lnTo>
                  <a:lnTo>
                    <a:pt x="78" y="275"/>
                  </a:lnTo>
                  <a:lnTo>
                    <a:pt x="141" y="185"/>
                  </a:lnTo>
                  <a:lnTo>
                    <a:pt x="224" y="105"/>
                  </a:lnTo>
                  <a:lnTo>
                    <a:pt x="322" y="47"/>
                  </a:lnTo>
                  <a:lnTo>
                    <a:pt x="439" y="10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3" name="Freeform 61"/>
            <p:cNvSpPr>
              <a:spLocks/>
            </p:cNvSpPr>
            <p:nvPr/>
          </p:nvSpPr>
          <p:spPr bwMode="auto">
            <a:xfrm>
              <a:off x="16064" y="3458"/>
              <a:ext cx="414" cy="1932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4" y="0"/>
                </a:cxn>
                <a:cxn ang="0">
                  <a:pos x="414" y="11"/>
                </a:cxn>
                <a:cxn ang="0">
                  <a:pos x="414" y="26"/>
                </a:cxn>
                <a:cxn ang="0">
                  <a:pos x="390" y="53"/>
                </a:cxn>
                <a:cxn ang="0">
                  <a:pos x="307" y="164"/>
                </a:cxn>
                <a:cxn ang="0">
                  <a:pos x="239" y="281"/>
                </a:cxn>
                <a:cxn ang="0">
                  <a:pos x="185" y="413"/>
                </a:cxn>
                <a:cxn ang="0">
                  <a:pos x="146" y="545"/>
                </a:cxn>
                <a:cxn ang="0">
                  <a:pos x="122" y="683"/>
                </a:cxn>
                <a:cxn ang="0">
                  <a:pos x="107" y="826"/>
                </a:cxn>
                <a:cxn ang="0">
                  <a:pos x="102" y="969"/>
                </a:cxn>
                <a:cxn ang="0">
                  <a:pos x="107" y="1101"/>
                </a:cxn>
                <a:cxn ang="0">
                  <a:pos x="117" y="1239"/>
                </a:cxn>
                <a:cxn ang="0">
                  <a:pos x="141" y="1376"/>
                </a:cxn>
                <a:cxn ang="0">
                  <a:pos x="175" y="1514"/>
                </a:cxn>
                <a:cxn ang="0">
                  <a:pos x="229" y="1646"/>
                </a:cxn>
                <a:cxn ang="0">
                  <a:pos x="292" y="1768"/>
                </a:cxn>
                <a:cxn ang="0">
                  <a:pos x="380" y="1879"/>
                </a:cxn>
                <a:cxn ang="0">
                  <a:pos x="395" y="1895"/>
                </a:cxn>
                <a:cxn ang="0">
                  <a:pos x="399" y="1905"/>
                </a:cxn>
                <a:cxn ang="0">
                  <a:pos x="409" y="1916"/>
                </a:cxn>
                <a:cxn ang="0">
                  <a:pos x="409" y="1921"/>
                </a:cxn>
                <a:cxn ang="0">
                  <a:pos x="414" y="1911"/>
                </a:cxn>
                <a:cxn ang="0">
                  <a:pos x="414" y="1921"/>
                </a:cxn>
                <a:cxn ang="0">
                  <a:pos x="409" y="1927"/>
                </a:cxn>
                <a:cxn ang="0">
                  <a:pos x="399" y="1932"/>
                </a:cxn>
                <a:cxn ang="0">
                  <a:pos x="395" y="1932"/>
                </a:cxn>
                <a:cxn ang="0">
                  <a:pos x="380" y="1927"/>
                </a:cxn>
                <a:cxn ang="0">
                  <a:pos x="351" y="1900"/>
                </a:cxn>
                <a:cxn ang="0">
                  <a:pos x="312" y="1863"/>
                </a:cxn>
                <a:cxn ang="0">
                  <a:pos x="263" y="1810"/>
                </a:cxn>
                <a:cxn ang="0">
                  <a:pos x="214" y="1741"/>
                </a:cxn>
                <a:cxn ang="0">
                  <a:pos x="166" y="1662"/>
                </a:cxn>
                <a:cxn ang="0">
                  <a:pos x="117" y="1567"/>
                </a:cxn>
                <a:cxn ang="0">
                  <a:pos x="58" y="1403"/>
                </a:cxn>
                <a:cxn ang="0">
                  <a:pos x="24" y="1239"/>
                </a:cxn>
                <a:cxn ang="0">
                  <a:pos x="5" y="1090"/>
                </a:cxn>
                <a:cxn ang="0">
                  <a:pos x="0" y="963"/>
                </a:cxn>
                <a:cxn ang="0">
                  <a:pos x="5" y="836"/>
                </a:cxn>
                <a:cxn ang="0">
                  <a:pos x="19" y="688"/>
                </a:cxn>
                <a:cxn ang="0">
                  <a:pos x="53" y="535"/>
                </a:cxn>
                <a:cxn ang="0">
                  <a:pos x="112" y="376"/>
                </a:cxn>
                <a:cxn ang="0">
                  <a:pos x="161" y="281"/>
                </a:cxn>
                <a:cxn ang="0">
                  <a:pos x="209" y="196"/>
                </a:cxn>
                <a:cxn ang="0">
                  <a:pos x="258" y="127"/>
                </a:cxn>
                <a:cxn ang="0">
                  <a:pos x="307" y="69"/>
                </a:cxn>
                <a:cxn ang="0">
                  <a:pos x="346" y="32"/>
                </a:cxn>
                <a:cxn ang="0">
                  <a:pos x="380" y="11"/>
                </a:cxn>
                <a:cxn ang="0">
                  <a:pos x="395" y="0"/>
                </a:cxn>
              </a:cxnLst>
              <a:rect l="0" t="0" r="r" b="b"/>
              <a:pathLst>
                <a:path w="414" h="1932">
                  <a:moveTo>
                    <a:pt x="395" y="0"/>
                  </a:moveTo>
                  <a:lnTo>
                    <a:pt x="404" y="0"/>
                  </a:lnTo>
                  <a:lnTo>
                    <a:pt x="414" y="11"/>
                  </a:lnTo>
                  <a:lnTo>
                    <a:pt x="414" y="26"/>
                  </a:lnTo>
                  <a:lnTo>
                    <a:pt x="390" y="53"/>
                  </a:lnTo>
                  <a:lnTo>
                    <a:pt x="307" y="164"/>
                  </a:lnTo>
                  <a:lnTo>
                    <a:pt x="239" y="281"/>
                  </a:lnTo>
                  <a:lnTo>
                    <a:pt x="185" y="413"/>
                  </a:lnTo>
                  <a:lnTo>
                    <a:pt x="146" y="545"/>
                  </a:lnTo>
                  <a:lnTo>
                    <a:pt x="122" y="683"/>
                  </a:lnTo>
                  <a:lnTo>
                    <a:pt x="107" y="826"/>
                  </a:lnTo>
                  <a:lnTo>
                    <a:pt x="102" y="969"/>
                  </a:lnTo>
                  <a:lnTo>
                    <a:pt x="107" y="1101"/>
                  </a:lnTo>
                  <a:lnTo>
                    <a:pt x="117" y="1239"/>
                  </a:lnTo>
                  <a:lnTo>
                    <a:pt x="141" y="1376"/>
                  </a:lnTo>
                  <a:lnTo>
                    <a:pt x="175" y="1514"/>
                  </a:lnTo>
                  <a:lnTo>
                    <a:pt x="229" y="1646"/>
                  </a:lnTo>
                  <a:lnTo>
                    <a:pt x="292" y="1768"/>
                  </a:lnTo>
                  <a:lnTo>
                    <a:pt x="380" y="1879"/>
                  </a:lnTo>
                  <a:lnTo>
                    <a:pt x="395" y="1895"/>
                  </a:lnTo>
                  <a:lnTo>
                    <a:pt x="399" y="1905"/>
                  </a:lnTo>
                  <a:lnTo>
                    <a:pt x="409" y="1916"/>
                  </a:lnTo>
                  <a:lnTo>
                    <a:pt x="409" y="1921"/>
                  </a:lnTo>
                  <a:lnTo>
                    <a:pt x="414" y="1911"/>
                  </a:lnTo>
                  <a:lnTo>
                    <a:pt x="414" y="1921"/>
                  </a:lnTo>
                  <a:lnTo>
                    <a:pt x="409" y="1927"/>
                  </a:lnTo>
                  <a:lnTo>
                    <a:pt x="399" y="1932"/>
                  </a:lnTo>
                  <a:lnTo>
                    <a:pt x="395" y="1932"/>
                  </a:lnTo>
                  <a:lnTo>
                    <a:pt x="380" y="1927"/>
                  </a:lnTo>
                  <a:lnTo>
                    <a:pt x="351" y="1900"/>
                  </a:lnTo>
                  <a:lnTo>
                    <a:pt x="312" y="1863"/>
                  </a:lnTo>
                  <a:lnTo>
                    <a:pt x="263" y="1810"/>
                  </a:lnTo>
                  <a:lnTo>
                    <a:pt x="214" y="1741"/>
                  </a:lnTo>
                  <a:lnTo>
                    <a:pt x="166" y="1662"/>
                  </a:lnTo>
                  <a:lnTo>
                    <a:pt x="117" y="1567"/>
                  </a:lnTo>
                  <a:lnTo>
                    <a:pt x="58" y="1403"/>
                  </a:lnTo>
                  <a:lnTo>
                    <a:pt x="24" y="1239"/>
                  </a:lnTo>
                  <a:lnTo>
                    <a:pt x="5" y="1090"/>
                  </a:lnTo>
                  <a:lnTo>
                    <a:pt x="0" y="963"/>
                  </a:lnTo>
                  <a:lnTo>
                    <a:pt x="5" y="836"/>
                  </a:lnTo>
                  <a:lnTo>
                    <a:pt x="19" y="688"/>
                  </a:lnTo>
                  <a:lnTo>
                    <a:pt x="53" y="535"/>
                  </a:lnTo>
                  <a:lnTo>
                    <a:pt x="112" y="376"/>
                  </a:lnTo>
                  <a:lnTo>
                    <a:pt x="161" y="281"/>
                  </a:lnTo>
                  <a:lnTo>
                    <a:pt x="209" y="196"/>
                  </a:lnTo>
                  <a:lnTo>
                    <a:pt x="258" y="127"/>
                  </a:lnTo>
                  <a:lnTo>
                    <a:pt x="307" y="69"/>
                  </a:lnTo>
                  <a:lnTo>
                    <a:pt x="346" y="32"/>
                  </a:lnTo>
                  <a:lnTo>
                    <a:pt x="380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4" name="Freeform 62"/>
            <p:cNvSpPr>
              <a:spLocks/>
            </p:cNvSpPr>
            <p:nvPr/>
          </p:nvSpPr>
          <p:spPr bwMode="auto">
            <a:xfrm>
              <a:off x="16658" y="4072"/>
              <a:ext cx="965" cy="873"/>
            </a:xfrm>
            <a:custGeom>
              <a:avLst/>
              <a:gdLst/>
              <a:ahLst/>
              <a:cxnLst>
                <a:cxn ang="0">
                  <a:pos x="244" y="11"/>
                </a:cxn>
                <a:cxn ang="0">
                  <a:pos x="332" y="101"/>
                </a:cxn>
                <a:cxn ang="0">
                  <a:pos x="371" y="143"/>
                </a:cxn>
                <a:cxn ang="0">
                  <a:pos x="439" y="69"/>
                </a:cxn>
                <a:cxn ang="0">
                  <a:pos x="556" y="11"/>
                </a:cxn>
                <a:cxn ang="0">
                  <a:pos x="697" y="11"/>
                </a:cxn>
                <a:cxn ang="0">
                  <a:pos x="800" y="79"/>
                </a:cxn>
                <a:cxn ang="0">
                  <a:pos x="834" y="206"/>
                </a:cxn>
                <a:cxn ang="0">
                  <a:pos x="814" y="339"/>
                </a:cxn>
                <a:cxn ang="0">
                  <a:pos x="770" y="497"/>
                </a:cxn>
                <a:cxn ang="0">
                  <a:pos x="726" y="630"/>
                </a:cxn>
                <a:cxn ang="0">
                  <a:pos x="692" y="767"/>
                </a:cxn>
                <a:cxn ang="0">
                  <a:pos x="697" y="810"/>
                </a:cxn>
                <a:cxn ang="0">
                  <a:pos x="722" y="831"/>
                </a:cxn>
                <a:cxn ang="0">
                  <a:pos x="785" y="820"/>
                </a:cxn>
                <a:cxn ang="0">
                  <a:pos x="863" y="736"/>
                </a:cxn>
                <a:cxn ang="0">
                  <a:pos x="917" y="593"/>
                </a:cxn>
                <a:cxn ang="0">
                  <a:pos x="926" y="566"/>
                </a:cxn>
                <a:cxn ang="0">
                  <a:pos x="955" y="556"/>
                </a:cxn>
                <a:cxn ang="0">
                  <a:pos x="965" y="577"/>
                </a:cxn>
                <a:cxn ang="0">
                  <a:pos x="951" y="630"/>
                </a:cxn>
                <a:cxn ang="0">
                  <a:pos x="912" y="730"/>
                </a:cxn>
                <a:cxn ang="0">
                  <a:pos x="839" y="831"/>
                </a:cxn>
                <a:cxn ang="0">
                  <a:pos x="731" y="873"/>
                </a:cxn>
                <a:cxn ang="0">
                  <a:pos x="629" y="826"/>
                </a:cxn>
                <a:cxn ang="0">
                  <a:pos x="585" y="715"/>
                </a:cxn>
                <a:cxn ang="0">
                  <a:pos x="605" y="625"/>
                </a:cxn>
                <a:cxn ang="0">
                  <a:pos x="648" y="497"/>
                </a:cxn>
                <a:cxn ang="0">
                  <a:pos x="717" y="243"/>
                </a:cxn>
                <a:cxn ang="0">
                  <a:pos x="717" y="132"/>
                </a:cxn>
                <a:cxn ang="0">
                  <a:pos x="692" y="63"/>
                </a:cxn>
                <a:cxn ang="0">
                  <a:pos x="624" y="37"/>
                </a:cxn>
                <a:cxn ang="0">
                  <a:pos x="497" y="74"/>
                </a:cxn>
                <a:cxn ang="0">
                  <a:pos x="405" y="159"/>
                </a:cxn>
                <a:cxn ang="0">
                  <a:pos x="346" y="243"/>
                </a:cxn>
                <a:cxn ang="0">
                  <a:pos x="322" y="312"/>
                </a:cxn>
                <a:cxn ang="0">
                  <a:pos x="307" y="370"/>
                </a:cxn>
                <a:cxn ang="0">
                  <a:pos x="239" y="672"/>
                </a:cxn>
                <a:cxn ang="0">
                  <a:pos x="220" y="762"/>
                </a:cxn>
                <a:cxn ang="0">
                  <a:pos x="205" y="815"/>
                </a:cxn>
                <a:cxn ang="0">
                  <a:pos x="181" y="852"/>
                </a:cxn>
                <a:cxn ang="0">
                  <a:pos x="151" y="868"/>
                </a:cxn>
                <a:cxn ang="0">
                  <a:pos x="108" y="863"/>
                </a:cxn>
                <a:cxn ang="0">
                  <a:pos x="93" y="847"/>
                </a:cxn>
                <a:cxn ang="0">
                  <a:pos x="83" y="815"/>
                </a:cxn>
                <a:cxn ang="0">
                  <a:pos x="98" y="730"/>
                </a:cxn>
                <a:cxn ang="0">
                  <a:pos x="229" y="196"/>
                </a:cxn>
                <a:cxn ang="0">
                  <a:pos x="234" y="138"/>
                </a:cxn>
                <a:cxn ang="0">
                  <a:pos x="210" y="58"/>
                </a:cxn>
                <a:cxn ang="0">
                  <a:pos x="142" y="58"/>
                </a:cxn>
                <a:cxn ang="0">
                  <a:pos x="88" y="138"/>
                </a:cxn>
                <a:cxn ang="0">
                  <a:pos x="49" y="275"/>
                </a:cxn>
                <a:cxn ang="0">
                  <a:pos x="39" y="312"/>
                </a:cxn>
                <a:cxn ang="0">
                  <a:pos x="15" y="318"/>
                </a:cxn>
                <a:cxn ang="0">
                  <a:pos x="0" y="307"/>
                </a:cxn>
                <a:cxn ang="0">
                  <a:pos x="5" y="280"/>
                </a:cxn>
                <a:cxn ang="0">
                  <a:pos x="39" y="153"/>
                </a:cxn>
                <a:cxn ang="0">
                  <a:pos x="64" y="85"/>
                </a:cxn>
                <a:cxn ang="0">
                  <a:pos x="108" y="26"/>
                </a:cxn>
                <a:cxn ang="0">
                  <a:pos x="186" y="0"/>
                </a:cxn>
              </a:cxnLst>
              <a:rect l="0" t="0" r="r" b="b"/>
              <a:pathLst>
                <a:path w="965" h="873">
                  <a:moveTo>
                    <a:pt x="186" y="0"/>
                  </a:moveTo>
                  <a:lnTo>
                    <a:pt x="244" y="11"/>
                  </a:lnTo>
                  <a:lnTo>
                    <a:pt x="298" y="42"/>
                  </a:lnTo>
                  <a:lnTo>
                    <a:pt x="332" y="101"/>
                  </a:lnTo>
                  <a:lnTo>
                    <a:pt x="351" y="169"/>
                  </a:lnTo>
                  <a:lnTo>
                    <a:pt x="371" y="143"/>
                  </a:lnTo>
                  <a:lnTo>
                    <a:pt x="400" y="106"/>
                  </a:lnTo>
                  <a:lnTo>
                    <a:pt x="439" y="69"/>
                  </a:lnTo>
                  <a:lnTo>
                    <a:pt x="493" y="32"/>
                  </a:lnTo>
                  <a:lnTo>
                    <a:pt x="556" y="11"/>
                  </a:lnTo>
                  <a:lnTo>
                    <a:pt x="629" y="0"/>
                  </a:lnTo>
                  <a:lnTo>
                    <a:pt x="697" y="11"/>
                  </a:lnTo>
                  <a:lnTo>
                    <a:pt x="756" y="37"/>
                  </a:lnTo>
                  <a:lnTo>
                    <a:pt x="800" y="79"/>
                  </a:lnTo>
                  <a:lnTo>
                    <a:pt x="824" y="138"/>
                  </a:lnTo>
                  <a:lnTo>
                    <a:pt x="834" y="206"/>
                  </a:lnTo>
                  <a:lnTo>
                    <a:pt x="829" y="270"/>
                  </a:lnTo>
                  <a:lnTo>
                    <a:pt x="814" y="339"/>
                  </a:lnTo>
                  <a:lnTo>
                    <a:pt x="795" y="418"/>
                  </a:lnTo>
                  <a:lnTo>
                    <a:pt x="770" y="497"/>
                  </a:lnTo>
                  <a:lnTo>
                    <a:pt x="746" y="572"/>
                  </a:lnTo>
                  <a:lnTo>
                    <a:pt x="726" y="630"/>
                  </a:lnTo>
                  <a:lnTo>
                    <a:pt x="702" y="699"/>
                  </a:lnTo>
                  <a:lnTo>
                    <a:pt x="692" y="767"/>
                  </a:lnTo>
                  <a:lnTo>
                    <a:pt x="692" y="789"/>
                  </a:lnTo>
                  <a:lnTo>
                    <a:pt x="697" y="810"/>
                  </a:lnTo>
                  <a:lnTo>
                    <a:pt x="707" y="820"/>
                  </a:lnTo>
                  <a:lnTo>
                    <a:pt x="722" y="831"/>
                  </a:lnTo>
                  <a:lnTo>
                    <a:pt x="736" y="831"/>
                  </a:lnTo>
                  <a:lnTo>
                    <a:pt x="785" y="820"/>
                  </a:lnTo>
                  <a:lnTo>
                    <a:pt x="829" y="783"/>
                  </a:lnTo>
                  <a:lnTo>
                    <a:pt x="863" y="736"/>
                  </a:lnTo>
                  <a:lnTo>
                    <a:pt x="892" y="667"/>
                  </a:lnTo>
                  <a:lnTo>
                    <a:pt x="917" y="593"/>
                  </a:lnTo>
                  <a:lnTo>
                    <a:pt x="921" y="577"/>
                  </a:lnTo>
                  <a:lnTo>
                    <a:pt x="926" y="566"/>
                  </a:lnTo>
                  <a:lnTo>
                    <a:pt x="936" y="556"/>
                  </a:lnTo>
                  <a:lnTo>
                    <a:pt x="955" y="556"/>
                  </a:lnTo>
                  <a:lnTo>
                    <a:pt x="965" y="566"/>
                  </a:lnTo>
                  <a:lnTo>
                    <a:pt x="965" y="577"/>
                  </a:lnTo>
                  <a:lnTo>
                    <a:pt x="960" y="593"/>
                  </a:lnTo>
                  <a:lnTo>
                    <a:pt x="951" y="630"/>
                  </a:lnTo>
                  <a:lnTo>
                    <a:pt x="936" y="677"/>
                  </a:lnTo>
                  <a:lnTo>
                    <a:pt x="912" y="730"/>
                  </a:lnTo>
                  <a:lnTo>
                    <a:pt x="878" y="783"/>
                  </a:lnTo>
                  <a:lnTo>
                    <a:pt x="839" y="831"/>
                  </a:lnTo>
                  <a:lnTo>
                    <a:pt x="790" y="863"/>
                  </a:lnTo>
                  <a:lnTo>
                    <a:pt x="731" y="873"/>
                  </a:lnTo>
                  <a:lnTo>
                    <a:pt x="673" y="863"/>
                  </a:lnTo>
                  <a:lnTo>
                    <a:pt x="629" y="826"/>
                  </a:lnTo>
                  <a:lnTo>
                    <a:pt x="595" y="778"/>
                  </a:lnTo>
                  <a:lnTo>
                    <a:pt x="585" y="715"/>
                  </a:lnTo>
                  <a:lnTo>
                    <a:pt x="590" y="677"/>
                  </a:lnTo>
                  <a:lnTo>
                    <a:pt x="605" y="625"/>
                  </a:lnTo>
                  <a:lnTo>
                    <a:pt x="624" y="572"/>
                  </a:lnTo>
                  <a:lnTo>
                    <a:pt x="648" y="497"/>
                  </a:lnTo>
                  <a:lnTo>
                    <a:pt x="697" y="328"/>
                  </a:lnTo>
                  <a:lnTo>
                    <a:pt x="717" y="243"/>
                  </a:lnTo>
                  <a:lnTo>
                    <a:pt x="722" y="175"/>
                  </a:lnTo>
                  <a:lnTo>
                    <a:pt x="717" y="132"/>
                  </a:lnTo>
                  <a:lnTo>
                    <a:pt x="712" y="95"/>
                  </a:lnTo>
                  <a:lnTo>
                    <a:pt x="692" y="63"/>
                  </a:lnTo>
                  <a:lnTo>
                    <a:pt x="663" y="42"/>
                  </a:lnTo>
                  <a:lnTo>
                    <a:pt x="624" y="37"/>
                  </a:lnTo>
                  <a:lnTo>
                    <a:pt x="556" y="48"/>
                  </a:lnTo>
                  <a:lnTo>
                    <a:pt x="497" y="74"/>
                  </a:lnTo>
                  <a:lnTo>
                    <a:pt x="444" y="111"/>
                  </a:lnTo>
                  <a:lnTo>
                    <a:pt x="405" y="159"/>
                  </a:lnTo>
                  <a:lnTo>
                    <a:pt x="371" y="201"/>
                  </a:lnTo>
                  <a:lnTo>
                    <a:pt x="346" y="243"/>
                  </a:lnTo>
                  <a:lnTo>
                    <a:pt x="327" y="286"/>
                  </a:lnTo>
                  <a:lnTo>
                    <a:pt x="322" y="312"/>
                  </a:lnTo>
                  <a:lnTo>
                    <a:pt x="312" y="344"/>
                  </a:lnTo>
                  <a:lnTo>
                    <a:pt x="307" y="370"/>
                  </a:lnTo>
                  <a:lnTo>
                    <a:pt x="278" y="497"/>
                  </a:lnTo>
                  <a:lnTo>
                    <a:pt x="239" y="672"/>
                  </a:lnTo>
                  <a:lnTo>
                    <a:pt x="229" y="715"/>
                  </a:lnTo>
                  <a:lnTo>
                    <a:pt x="220" y="762"/>
                  </a:lnTo>
                  <a:lnTo>
                    <a:pt x="210" y="799"/>
                  </a:lnTo>
                  <a:lnTo>
                    <a:pt x="205" y="815"/>
                  </a:lnTo>
                  <a:lnTo>
                    <a:pt x="195" y="836"/>
                  </a:lnTo>
                  <a:lnTo>
                    <a:pt x="181" y="852"/>
                  </a:lnTo>
                  <a:lnTo>
                    <a:pt x="166" y="857"/>
                  </a:lnTo>
                  <a:lnTo>
                    <a:pt x="151" y="868"/>
                  </a:lnTo>
                  <a:lnTo>
                    <a:pt x="122" y="868"/>
                  </a:lnTo>
                  <a:lnTo>
                    <a:pt x="108" y="863"/>
                  </a:lnTo>
                  <a:lnTo>
                    <a:pt x="98" y="857"/>
                  </a:lnTo>
                  <a:lnTo>
                    <a:pt x="93" y="847"/>
                  </a:lnTo>
                  <a:lnTo>
                    <a:pt x="83" y="831"/>
                  </a:lnTo>
                  <a:lnTo>
                    <a:pt x="83" y="815"/>
                  </a:lnTo>
                  <a:lnTo>
                    <a:pt x="88" y="794"/>
                  </a:lnTo>
                  <a:lnTo>
                    <a:pt x="98" y="730"/>
                  </a:lnTo>
                  <a:lnTo>
                    <a:pt x="205" y="302"/>
                  </a:lnTo>
                  <a:lnTo>
                    <a:pt x="229" y="196"/>
                  </a:lnTo>
                  <a:lnTo>
                    <a:pt x="234" y="169"/>
                  </a:lnTo>
                  <a:lnTo>
                    <a:pt x="234" y="138"/>
                  </a:lnTo>
                  <a:lnTo>
                    <a:pt x="229" y="85"/>
                  </a:lnTo>
                  <a:lnTo>
                    <a:pt x="210" y="58"/>
                  </a:lnTo>
                  <a:lnTo>
                    <a:pt x="181" y="48"/>
                  </a:lnTo>
                  <a:lnTo>
                    <a:pt x="142" y="58"/>
                  </a:lnTo>
                  <a:lnTo>
                    <a:pt x="112" y="90"/>
                  </a:lnTo>
                  <a:lnTo>
                    <a:pt x="88" y="138"/>
                  </a:lnTo>
                  <a:lnTo>
                    <a:pt x="69" y="201"/>
                  </a:lnTo>
                  <a:lnTo>
                    <a:pt x="49" y="275"/>
                  </a:lnTo>
                  <a:lnTo>
                    <a:pt x="39" y="307"/>
                  </a:lnTo>
                  <a:lnTo>
                    <a:pt x="39" y="312"/>
                  </a:lnTo>
                  <a:lnTo>
                    <a:pt x="34" y="318"/>
                  </a:lnTo>
                  <a:lnTo>
                    <a:pt x="15" y="318"/>
                  </a:lnTo>
                  <a:lnTo>
                    <a:pt x="5" y="312"/>
                  </a:lnTo>
                  <a:lnTo>
                    <a:pt x="0" y="307"/>
                  </a:lnTo>
                  <a:lnTo>
                    <a:pt x="0" y="296"/>
                  </a:lnTo>
                  <a:lnTo>
                    <a:pt x="5" y="280"/>
                  </a:lnTo>
                  <a:lnTo>
                    <a:pt x="10" y="249"/>
                  </a:lnTo>
                  <a:lnTo>
                    <a:pt x="39" y="153"/>
                  </a:lnTo>
                  <a:lnTo>
                    <a:pt x="54" y="111"/>
                  </a:lnTo>
                  <a:lnTo>
                    <a:pt x="64" y="85"/>
                  </a:lnTo>
                  <a:lnTo>
                    <a:pt x="83" y="58"/>
                  </a:lnTo>
                  <a:lnTo>
                    <a:pt x="108" y="26"/>
                  </a:lnTo>
                  <a:lnTo>
                    <a:pt x="142" y="1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55" name="Freeform 63"/>
            <p:cNvSpPr>
              <a:spLocks/>
            </p:cNvSpPr>
            <p:nvPr/>
          </p:nvSpPr>
          <p:spPr bwMode="auto">
            <a:xfrm>
              <a:off x="17774" y="3463"/>
              <a:ext cx="414" cy="193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34" y="6"/>
                </a:cxn>
                <a:cxn ang="0">
                  <a:pos x="64" y="32"/>
                </a:cxn>
                <a:cxn ang="0">
                  <a:pos x="103" y="69"/>
                </a:cxn>
                <a:cxn ang="0">
                  <a:pos x="151" y="122"/>
                </a:cxn>
                <a:cxn ang="0">
                  <a:pos x="200" y="191"/>
                </a:cxn>
                <a:cxn ang="0">
                  <a:pos x="249" y="270"/>
                </a:cxn>
                <a:cxn ang="0">
                  <a:pos x="298" y="365"/>
                </a:cxn>
                <a:cxn ang="0">
                  <a:pos x="356" y="530"/>
                </a:cxn>
                <a:cxn ang="0">
                  <a:pos x="395" y="688"/>
                </a:cxn>
                <a:cxn ang="0">
                  <a:pos x="410" y="842"/>
                </a:cxn>
                <a:cxn ang="0">
                  <a:pos x="414" y="964"/>
                </a:cxn>
                <a:cxn ang="0">
                  <a:pos x="410" y="1096"/>
                </a:cxn>
                <a:cxn ang="0">
                  <a:pos x="395" y="1244"/>
                </a:cxn>
                <a:cxn ang="0">
                  <a:pos x="361" y="1398"/>
                </a:cxn>
                <a:cxn ang="0">
                  <a:pos x="302" y="1556"/>
                </a:cxn>
                <a:cxn ang="0">
                  <a:pos x="254" y="1652"/>
                </a:cxn>
                <a:cxn ang="0">
                  <a:pos x="205" y="1736"/>
                </a:cxn>
                <a:cxn ang="0">
                  <a:pos x="156" y="1805"/>
                </a:cxn>
                <a:cxn ang="0">
                  <a:pos x="108" y="1863"/>
                </a:cxn>
                <a:cxn ang="0">
                  <a:pos x="69" y="1900"/>
                </a:cxn>
                <a:cxn ang="0">
                  <a:pos x="34" y="1922"/>
                </a:cxn>
                <a:cxn ang="0">
                  <a:pos x="20" y="1932"/>
                </a:cxn>
                <a:cxn ang="0">
                  <a:pos x="10" y="1927"/>
                </a:cxn>
                <a:cxn ang="0">
                  <a:pos x="5" y="1922"/>
                </a:cxn>
                <a:cxn ang="0">
                  <a:pos x="0" y="1911"/>
                </a:cxn>
                <a:cxn ang="0">
                  <a:pos x="0" y="1906"/>
                </a:cxn>
                <a:cxn ang="0">
                  <a:pos x="25" y="1879"/>
                </a:cxn>
                <a:cxn ang="0">
                  <a:pos x="112" y="1768"/>
                </a:cxn>
                <a:cxn ang="0">
                  <a:pos x="181" y="1652"/>
                </a:cxn>
                <a:cxn ang="0">
                  <a:pos x="234" y="1519"/>
                </a:cxn>
                <a:cxn ang="0">
                  <a:pos x="268" y="1387"/>
                </a:cxn>
                <a:cxn ang="0">
                  <a:pos x="293" y="1249"/>
                </a:cxn>
                <a:cxn ang="0">
                  <a:pos x="307" y="1106"/>
                </a:cxn>
                <a:cxn ang="0">
                  <a:pos x="312" y="964"/>
                </a:cxn>
                <a:cxn ang="0">
                  <a:pos x="302" y="773"/>
                </a:cxn>
                <a:cxn ang="0">
                  <a:pos x="278" y="593"/>
                </a:cxn>
                <a:cxn ang="0">
                  <a:pos x="239" y="434"/>
                </a:cxn>
                <a:cxn ang="0">
                  <a:pos x="185" y="291"/>
                </a:cxn>
                <a:cxn ang="0">
                  <a:pos x="117" y="170"/>
                </a:cxn>
                <a:cxn ang="0">
                  <a:pos x="34" y="64"/>
                </a:cxn>
                <a:cxn ang="0">
                  <a:pos x="20" y="53"/>
                </a:cxn>
                <a:cxn ang="0">
                  <a:pos x="15" y="43"/>
                </a:cxn>
                <a:cxn ang="0">
                  <a:pos x="5" y="37"/>
                </a:cxn>
                <a:cxn ang="0">
                  <a:pos x="5" y="32"/>
                </a:cxn>
                <a:cxn ang="0">
                  <a:pos x="0" y="27"/>
                </a:cxn>
                <a:cxn ang="0">
                  <a:pos x="0" y="11"/>
                </a:cxn>
                <a:cxn ang="0">
                  <a:pos x="5" y="6"/>
                </a:cxn>
                <a:cxn ang="0">
                  <a:pos x="15" y="0"/>
                </a:cxn>
              </a:cxnLst>
              <a:rect l="0" t="0" r="r" b="b"/>
              <a:pathLst>
                <a:path w="414" h="1932">
                  <a:moveTo>
                    <a:pt x="15" y="0"/>
                  </a:moveTo>
                  <a:lnTo>
                    <a:pt x="20" y="0"/>
                  </a:lnTo>
                  <a:lnTo>
                    <a:pt x="34" y="6"/>
                  </a:lnTo>
                  <a:lnTo>
                    <a:pt x="64" y="32"/>
                  </a:lnTo>
                  <a:lnTo>
                    <a:pt x="103" y="69"/>
                  </a:lnTo>
                  <a:lnTo>
                    <a:pt x="151" y="122"/>
                  </a:lnTo>
                  <a:lnTo>
                    <a:pt x="200" y="191"/>
                  </a:lnTo>
                  <a:lnTo>
                    <a:pt x="249" y="270"/>
                  </a:lnTo>
                  <a:lnTo>
                    <a:pt x="298" y="365"/>
                  </a:lnTo>
                  <a:lnTo>
                    <a:pt x="356" y="530"/>
                  </a:lnTo>
                  <a:lnTo>
                    <a:pt x="395" y="688"/>
                  </a:lnTo>
                  <a:lnTo>
                    <a:pt x="410" y="842"/>
                  </a:lnTo>
                  <a:lnTo>
                    <a:pt x="414" y="964"/>
                  </a:lnTo>
                  <a:lnTo>
                    <a:pt x="410" y="1096"/>
                  </a:lnTo>
                  <a:lnTo>
                    <a:pt x="395" y="1244"/>
                  </a:lnTo>
                  <a:lnTo>
                    <a:pt x="361" y="1398"/>
                  </a:lnTo>
                  <a:lnTo>
                    <a:pt x="302" y="1556"/>
                  </a:lnTo>
                  <a:lnTo>
                    <a:pt x="254" y="1652"/>
                  </a:lnTo>
                  <a:lnTo>
                    <a:pt x="205" y="1736"/>
                  </a:lnTo>
                  <a:lnTo>
                    <a:pt x="156" y="1805"/>
                  </a:lnTo>
                  <a:lnTo>
                    <a:pt x="108" y="1863"/>
                  </a:lnTo>
                  <a:lnTo>
                    <a:pt x="69" y="1900"/>
                  </a:lnTo>
                  <a:lnTo>
                    <a:pt x="34" y="1922"/>
                  </a:lnTo>
                  <a:lnTo>
                    <a:pt x="20" y="1932"/>
                  </a:lnTo>
                  <a:lnTo>
                    <a:pt x="10" y="1927"/>
                  </a:lnTo>
                  <a:lnTo>
                    <a:pt x="5" y="1922"/>
                  </a:lnTo>
                  <a:lnTo>
                    <a:pt x="0" y="1911"/>
                  </a:lnTo>
                  <a:lnTo>
                    <a:pt x="0" y="1906"/>
                  </a:lnTo>
                  <a:lnTo>
                    <a:pt x="25" y="1879"/>
                  </a:lnTo>
                  <a:lnTo>
                    <a:pt x="112" y="1768"/>
                  </a:lnTo>
                  <a:lnTo>
                    <a:pt x="181" y="1652"/>
                  </a:lnTo>
                  <a:lnTo>
                    <a:pt x="234" y="1519"/>
                  </a:lnTo>
                  <a:lnTo>
                    <a:pt x="268" y="1387"/>
                  </a:lnTo>
                  <a:lnTo>
                    <a:pt x="293" y="1249"/>
                  </a:lnTo>
                  <a:lnTo>
                    <a:pt x="307" y="1106"/>
                  </a:lnTo>
                  <a:lnTo>
                    <a:pt x="312" y="964"/>
                  </a:lnTo>
                  <a:lnTo>
                    <a:pt x="302" y="773"/>
                  </a:lnTo>
                  <a:lnTo>
                    <a:pt x="278" y="593"/>
                  </a:lnTo>
                  <a:lnTo>
                    <a:pt x="239" y="434"/>
                  </a:lnTo>
                  <a:lnTo>
                    <a:pt x="185" y="291"/>
                  </a:lnTo>
                  <a:lnTo>
                    <a:pt x="117" y="170"/>
                  </a:lnTo>
                  <a:lnTo>
                    <a:pt x="34" y="64"/>
                  </a:lnTo>
                  <a:lnTo>
                    <a:pt x="20" y="53"/>
                  </a:lnTo>
                  <a:lnTo>
                    <a:pt x="15" y="43"/>
                  </a:lnTo>
                  <a:lnTo>
                    <a:pt x="5" y="37"/>
                  </a:lnTo>
                  <a:lnTo>
                    <a:pt x="5" y="32"/>
                  </a:lnTo>
                  <a:lnTo>
                    <a:pt x="0" y="27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0.12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68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1000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400" decel="1000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400" decel="1000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400" decel="1000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00" decel="1000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6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6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387" grpId="0" animBg="1"/>
      <p:bldP spid="116844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74FDCAA5-5ADE-4C3D-A8D1-5D829C2EA9A7}" type="slidenum">
              <a:rPr lang="zh-TW" altLang="en-US"/>
              <a:pPr/>
              <a:t>36</a:t>
            </a:fld>
            <a:endParaRPr lang="en-US" altLang="zh-TW"/>
          </a:p>
        </p:txBody>
      </p:sp>
      <p:sp>
        <p:nvSpPr>
          <p:cNvPr id="1187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539544"/>
            <a:ext cx="7851648" cy="1828800"/>
          </a:xfrm>
        </p:spPr>
        <p:txBody>
          <a:bodyPr/>
          <a:lstStyle/>
          <a:p>
            <a:r>
              <a:rPr lang="en-US" altLang="zh-TW" dirty="0"/>
              <a:t>Algorithm 3</a:t>
            </a:r>
          </a:p>
        </p:txBody>
      </p:sp>
      <p:sp>
        <p:nvSpPr>
          <p:cNvPr id="1187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2396480"/>
            <a:ext cx="7854696" cy="1752600"/>
          </a:xfrm>
        </p:spPr>
        <p:txBody>
          <a:bodyPr/>
          <a:lstStyle/>
          <a:p>
            <a:r>
              <a:rPr lang="en-US" altLang="zh-TW" dirty="0"/>
              <a:t>Bottom-up adjustment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5895"/>
          <a:stretch/>
        </p:blipFill>
        <p:spPr>
          <a:xfrm>
            <a:off x="533400" y="3316535"/>
            <a:ext cx="4902696" cy="2935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244F0-351C-4790-B17C-21F253169DA9}" type="slidenum">
              <a:rPr lang="zh-TW" altLang="en-US"/>
              <a:pPr/>
              <a:t>37</a:t>
            </a:fld>
            <a:endParaRPr lang="en-US" altLang="zh-TW"/>
          </a:p>
        </p:txBody>
      </p:sp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由下而上的調整策略</a:t>
            </a:r>
            <a:endParaRPr lang="en-US" altLang="zh-TW" dirty="0"/>
          </a:p>
        </p:txBody>
      </p:sp>
      <p:sp>
        <p:nvSpPr>
          <p:cNvPr id="1188912" name="Line 48"/>
          <p:cNvSpPr>
            <a:spLocks noChangeShapeType="1"/>
          </p:cNvSpPr>
          <p:nvPr/>
        </p:nvSpPr>
        <p:spPr bwMode="auto">
          <a:xfrm flipH="1">
            <a:off x="1797050" y="443071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13" name="Line 49"/>
          <p:cNvSpPr>
            <a:spLocks noChangeShapeType="1"/>
          </p:cNvSpPr>
          <p:nvPr/>
        </p:nvSpPr>
        <p:spPr bwMode="auto">
          <a:xfrm flipH="1">
            <a:off x="3381375" y="443071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14" name="Line 50"/>
          <p:cNvSpPr>
            <a:spLocks noChangeShapeType="1"/>
          </p:cNvSpPr>
          <p:nvPr/>
        </p:nvSpPr>
        <p:spPr bwMode="auto">
          <a:xfrm flipH="1">
            <a:off x="4999038" y="443071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15" name="Line 51"/>
          <p:cNvSpPr>
            <a:spLocks noChangeShapeType="1"/>
          </p:cNvSpPr>
          <p:nvPr/>
        </p:nvSpPr>
        <p:spPr bwMode="auto">
          <a:xfrm>
            <a:off x="3813175" y="443071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16" name="Line 52"/>
          <p:cNvSpPr>
            <a:spLocks noChangeShapeType="1"/>
          </p:cNvSpPr>
          <p:nvPr/>
        </p:nvSpPr>
        <p:spPr bwMode="auto">
          <a:xfrm>
            <a:off x="2219325" y="443071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17" name="Line 53"/>
          <p:cNvSpPr>
            <a:spLocks noChangeShapeType="1"/>
          </p:cNvSpPr>
          <p:nvPr/>
        </p:nvSpPr>
        <p:spPr bwMode="auto">
          <a:xfrm>
            <a:off x="3094038" y="371157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18" name="Line 54"/>
          <p:cNvSpPr>
            <a:spLocks noChangeShapeType="1"/>
          </p:cNvSpPr>
          <p:nvPr/>
        </p:nvSpPr>
        <p:spPr bwMode="auto">
          <a:xfrm>
            <a:off x="6261100" y="374491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19" name="Line 55"/>
          <p:cNvSpPr>
            <a:spLocks noChangeShapeType="1"/>
          </p:cNvSpPr>
          <p:nvPr/>
        </p:nvSpPr>
        <p:spPr bwMode="auto">
          <a:xfrm flipH="1">
            <a:off x="5426075" y="374967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20" name="Line 56"/>
          <p:cNvSpPr>
            <a:spLocks noChangeShapeType="1"/>
          </p:cNvSpPr>
          <p:nvPr/>
        </p:nvSpPr>
        <p:spPr bwMode="auto">
          <a:xfrm flipH="1">
            <a:off x="2239963" y="371157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21" name="Line 57"/>
          <p:cNvSpPr>
            <a:spLocks noChangeShapeType="1"/>
          </p:cNvSpPr>
          <p:nvPr/>
        </p:nvSpPr>
        <p:spPr bwMode="auto">
          <a:xfrm>
            <a:off x="4605338" y="306387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22" name="Line 58"/>
          <p:cNvSpPr>
            <a:spLocks noChangeShapeType="1"/>
          </p:cNvSpPr>
          <p:nvPr/>
        </p:nvSpPr>
        <p:spPr bwMode="auto">
          <a:xfrm flipH="1">
            <a:off x="3021013" y="306387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23" name="Oval 59"/>
          <p:cNvSpPr>
            <a:spLocks noChangeArrowheads="1"/>
          </p:cNvSpPr>
          <p:nvPr/>
        </p:nvSpPr>
        <p:spPr bwMode="auto">
          <a:xfrm>
            <a:off x="1581150" y="50069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24" name="Oval 60"/>
          <p:cNvSpPr>
            <a:spLocks noChangeArrowheads="1"/>
          </p:cNvSpPr>
          <p:nvPr/>
        </p:nvSpPr>
        <p:spPr bwMode="auto">
          <a:xfrm>
            <a:off x="2373313" y="50069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25" name="Oval 61"/>
          <p:cNvSpPr>
            <a:spLocks noChangeArrowheads="1"/>
          </p:cNvSpPr>
          <p:nvPr/>
        </p:nvSpPr>
        <p:spPr bwMode="auto">
          <a:xfrm>
            <a:off x="3165475" y="50069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26" name="Oval 62"/>
          <p:cNvSpPr>
            <a:spLocks noChangeArrowheads="1"/>
          </p:cNvSpPr>
          <p:nvPr/>
        </p:nvSpPr>
        <p:spPr bwMode="auto">
          <a:xfrm>
            <a:off x="3957638" y="50069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1188927" name="Oval 63"/>
          <p:cNvSpPr>
            <a:spLocks noChangeArrowheads="1"/>
          </p:cNvSpPr>
          <p:nvPr/>
        </p:nvSpPr>
        <p:spPr bwMode="auto">
          <a:xfrm>
            <a:off x="4749800" y="50069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28" name="Oval 64"/>
          <p:cNvSpPr>
            <a:spLocks noChangeArrowheads="1"/>
          </p:cNvSpPr>
          <p:nvPr/>
        </p:nvSpPr>
        <p:spPr bwMode="auto">
          <a:xfrm>
            <a:off x="1998663" y="421481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29" name="Oval 65"/>
          <p:cNvSpPr>
            <a:spLocks noChangeArrowheads="1"/>
          </p:cNvSpPr>
          <p:nvPr/>
        </p:nvSpPr>
        <p:spPr bwMode="auto">
          <a:xfrm>
            <a:off x="3554413" y="421481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30" name="Oval 66"/>
          <p:cNvSpPr>
            <a:spLocks noChangeArrowheads="1"/>
          </p:cNvSpPr>
          <p:nvPr/>
        </p:nvSpPr>
        <p:spPr bwMode="auto">
          <a:xfrm>
            <a:off x="6765925" y="421481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31" name="Oval 67"/>
          <p:cNvSpPr>
            <a:spLocks noChangeArrowheads="1"/>
          </p:cNvSpPr>
          <p:nvPr/>
        </p:nvSpPr>
        <p:spPr bwMode="auto">
          <a:xfrm>
            <a:off x="5170488" y="421481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32" name="Oval 68"/>
          <p:cNvSpPr>
            <a:spLocks noChangeArrowheads="1"/>
          </p:cNvSpPr>
          <p:nvPr/>
        </p:nvSpPr>
        <p:spPr bwMode="auto">
          <a:xfrm>
            <a:off x="2794000" y="34956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33" name="Oval 69"/>
          <p:cNvSpPr>
            <a:spLocks noChangeArrowheads="1"/>
          </p:cNvSpPr>
          <p:nvPr/>
        </p:nvSpPr>
        <p:spPr bwMode="auto">
          <a:xfrm>
            <a:off x="5918200" y="34956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34" name="Oval 70"/>
          <p:cNvSpPr>
            <a:spLocks noChangeArrowheads="1"/>
          </p:cNvSpPr>
          <p:nvPr/>
        </p:nvSpPr>
        <p:spPr bwMode="auto">
          <a:xfrm>
            <a:off x="4379913" y="28463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35" name="Text Box 71"/>
          <p:cNvSpPr txBox="1">
            <a:spLocks noChangeArrowheads="1"/>
          </p:cNvSpPr>
          <p:nvPr/>
        </p:nvSpPr>
        <p:spPr bwMode="auto">
          <a:xfrm>
            <a:off x="4057650" y="27082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188936" name="Text Box 72"/>
          <p:cNvSpPr txBox="1">
            <a:spLocks noChangeArrowheads="1"/>
          </p:cNvSpPr>
          <p:nvPr/>
        </p:nvSpPr>
        <p:spPr bwMode="auto">
          <a:xfrm>
            <a:off x="2401888" y="335438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188937" name="Text Box 73"/>
          <p:cNvSpPr txBox="1">
            <a:spLocks noChangeArrowheads="1"/>
          </p:cNvSpPr>
          <p:nvPr/>
        </p:nvSpPr>
        <p:spPr bwMode="auto">
          <a:xfrm>
            <a:off x="6434138" y="335438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188938" name="Text Box 74"/>
          <p:cNvSpPr txBox="1">
            <a:spLocks noChangeArrowheads="1"/>
          </p:cNvSpPr>
          <p:nvPr/>
        </p:nvSpPr>
        <p:spPr bwMode="auto">
          <a:xfrm>
            <a:off x="1682750" y="41783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1188939" name="Text Box 75"/>
          <p:cNvSpPr txBox="1">
            <a:spLocks noChangeArrowheads="1"/>
          </p:cNvSpPr>
          <p:nvPr/>
        </p:nvSpPr>
        <p:spPr bwMode="auto">
          <a:xfrm>
            <a:off x="4057650" y="41783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1188940" name="Text Box 76"/>
          <p:cNvSpPr txBox="1">
            <a:spLocks noChangeArrowheads="1"/>
          </p:cNvSpPr>
          <p:nvPr/>
        </p:nvSpPr>
        <p:spPr bwMode="auto">
          <a:xfrm>
            <a:off x="5641975" y="417988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1188941" name="Text Box 77"/>
          <p:cNvSpPr txBox="1">
            <a:spLocks noChangeArrowheads="1"/>
          </p:cNvSpPr>
          <p:nvPr/>
        </p:nvSpPr>
        <p:spPr bwMode="auto">
          <a:xfrm>
            <a:off x="7226300" y="41783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1188942" name="Text Box 78"/>
          <p:cNvSpPr txBox="1">
            <a:spLocks noChangeArrowheads="1"/>
          </p:cNvSpPr>
          <p:nvPr/>
        </p:nvSpPr>
        <p:spPr bwMode="auto">
          <a:xfrm>
            <a:off x="1682750" y="551021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1188943" name="Text Box 79"/>
          <p:cNvSpPr txBox="1">
            <a:spLocks noChangeArrowheads="1"/>
          </p:cNvSpPr>
          <p:nvPr/>
        </p:nvSpPr>
        <p:spPr bwMode="auto">
          <a:xfrm>
            <a:off x="2401888" y="551021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1188944" name="Text Box 80"/>
          <p:cNvSpPr txBox="1">
            <a:spLocks noChangeArrowheads="1"/>
          </p:cNvSpPr>
          <p:nvPr/>
        </p:nvSpPr>
        <p:spPr bwMode="auto">
          <a:xfrm>
            <a:off x="3194050" y="551021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1188945" name="Text Box 81"/>
          <p:cNvSpPr txBox="1">
            <a:spLocks noChangeArrowheads="1"/>
          </p:cNvSpPr>
          <p:nvPr/>
        </p:nvSpPr>
        <p:spPr bwMode="auto">
          <a:xfrm>
            <a:off x="3986213" y="551021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1188946" name="Text Box 82"/>
          <p:cNvSpPr txBox="1">
            <a:spLocks noChangeArrowheads="1"/>
          </p:cNvSpPr>
          <p:nvPr/>
        </p:nvSpPr>
        <p:spPr bwMode="auto">
          <a:xfrm>
            <a:off x="4778375" y="551021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1188947" name="Line 83"/>
          <p:cNvSpPr>
            <a:spLocks noChangeShapeType="1"/>
          </p:cNvSpPr>
          <p:nvPr/>
        </p:nvSpPr>
        <p:spPr bwMode="auto">
          <a:xfrm flipH="1">
            <a:off x="1792288" y="4437063"/>
            <a:ext cx="431800" cy="8651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48" name="Line 84"/>
          <p:cNvSpPr>
            <a:spLocks noChangeShapeType="1"/>
          </p:cNvSpPr>
          <p:nvPr/>
        </p:nvSpPr>
        <p:spPr bwMode="auto">
          <a:xfrm flipH="1">
            <a:off x="3376613" y="4437063"/>
            <a:ext cx="431800" cy="8651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49" name="Line 85"/>
          <p:cNvSpPr>
            <a:spLocks noChangeShapeType="1"/>
          </p:cNvSpPr>
          <p:nvPr/>
        </p:nvSpPr>
        <p:spPr bwMode="auto">
          <a:xfrm flipH="1">
            <a:off x="4994275" y="4437063"/>
            <a:ext cx="431800" cy="8651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50" name="Line 86"/>
          <p:cNvSpPr>
            <a:spLocks noChangeShapeType="1"/>
          </p:cNvSpPr>
          <p:nvPr/>
        </p:nvSpPr>
        <p:spPr bwMode="auto">
          <a:xfrm>
            <a:off x="3808413" y="4437063"/>
            <a:ext cx="431800" cy="8651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51" name="Line 87"/>
          <p:cNvSpPr>
            <a:spLocks noChangeShapeType="1"/>
          </p:cNvSpPr>
          <p:nvPr/>
        </p:nvSpPr>
        <p:spPr bwMode="auto">
          <a:xfrm>
            <a:off x="2214563" y="4437063"/>
            <a:ext cx="431800" cy="8651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52" name="Line 88"/>
          <p:cNvSpPr>
            <a:spLocks noChangeShapeType="1"/>
          </p:cNvSpPr>
          <p:nvPr/>
        </p:nvSpPr>
        <p:spPr bwMode="auto">
          <a:xfrm>
            <a:off x="3089275" y="3717925"/>
            <a:ext cx="719138" cy="7191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53" name="Line 89"/>
          <p:cNvSpPr>
            <a:spLocks noChangeShapeType="1"/>
          </p:cNvSpPr>
          <p:nvPr/>
        </p:nvSpPr>
        <p:spPr bwMode="auto">
          <a:xfrm>
            <a:off x="6256338" y="3751263"/>
            <a:ext cx="719137" cy="71913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54" name="Line 90"/>
          <p:cNvSpPr>
            <a:spLocks noChangeShapeType="1"/>
          </p:cNvSpPr>
          <p:nvPr/>
        </p:nvSpPr>
        <p:spPr bwMode="auto">
          <a:xfrm flipH="1">
            <a:off x="5421313" y="3756025"/>
            <a:ext cx="719137" cy="7191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55" name="Line 91"/>
          <p:cNvSpPr>
            <a:spLocks noChangeShapeType="1"/>
          </p:cNvSpPr>
          <p:nvPr/>
        </p:nvSpPr>
        <p:spPr bwMode="auto">
          <a:xfrm flipH="1">
            <a:off x="2235200" y="3717925"/>
            <a:ext cx="719138" cy="7191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56" name="Line 92"/>
          <p:cNvSpPr>
            <a:spLocks noChangeShapeType="1"/>
          </p:cNvSpPr>
          <p:nvPr/>
        </p:nvSpPr>
        <p:spPr bwMode="auto">
          <a:xfrm>
            <a:off x="4600575" y="3070225"/>
            <a:ext cx="1655763" cy="7191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57" name="Line 93"/>
          <p:cNvSpPr>
            <a:spLocks noChangeShapeType="1"/>
          </p:cNvSpPr>
          <p:nvPr/>
        </p:nvSpPr>
        <p:spPr bwMode="auto">
          <a:xfrm flipH="1">
            <a:off x="3016250" y="3070225"/>
            <a:ext cx="1584325" cy="6461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88958" name="Oval 94"/>
          <p:cNvSpPr>
            <a:spLocks noChangeArrowheads="1"/>
          </p:cNvSpPr>
          <p:nvPr/>
        </p:nvSpPr>
        <p:spPr bwMode="auto">
          <a:xfrm>
            <a:off x="1576388" y="50133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59" name="Oval 95"/>
          <p:cNvSpPr>
            <a:spLocks noChangeArrowheads="1"/>
          </p:cNvSpPr>
          <p:nvPr/>
        </p:nvSpPr>
        <p:spPr bwMode="auto">
          <a:xfrm>
            <a:off x="2368550" y="50133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60" name="Oval 96"/>
          <p:cNvSpPr>
            <a:spLocks noChangeArrowheads="1"/>
          </p:cNvSpPr>
          <p:nvPr/>
        </p:nvSpPr>
        <p:spPr bwMode="auto">
          <a:xfrm>
            <a:off x="3160713" y="50133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61" name="Oval 97"/>
          <p:cNvSpPr>
            <a:spLocks noChangeArrowheads="1"/>
          </p:cNvSpPr>
          <p:nvPr/>
        </p:nvSpPr>
        <p:spPr bwMode="auto">
          <a:xfrm>
            <a:off x="3952875" y="50133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62" name="Oval 98"/>
          <p:cNvSpPr>
            <a:spLocks noChangeArrowheads="1"/>
          </p:cNvSpPr>
          <p:nvPr/>
        </p:nvSpPr>
        <p:spPr bwMode="auto">
          <a:xfrm>
            <a:off x="4745038" y="50133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63" name="Oval 99"/>
          <p:cNvSpPr>
            <a:spLocks noChangeArrowheads="1"/>
          </p:cNvSpPr>
          <p:nvPr/>
        </p:nvSpPr>
        <p:spPr bwMode="auto">
          <a:xfrm>
            <a:off x="1993900" y="42211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64" name="Oval 100"/>
          <p:cNvSpPr>
            <a:spLocks noChangeArrowheads="1"/>
          </p:cNvSpPr>
          <p:nvPr/>
        </p:nvSpPr>
        <p:spPr bwMode="auto">
          <a:xfrm>
            <a:off x="3549650" y="42211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65" name="Oval 101"/>
          <p:cNvSpPr>
            <a:spLocks noChangeArrowheads="1"/>
          </p:cNvSpPr>
          <p:nvPr/>
        </p:nvSpPr>
        <p:spPr bwMode="auto">
          <a:xfrm>
            <a:off x="6761163" y="42211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66" name="Oval 102"/>
          <p:cNvSpPr>
            <a:spLocks noChangeArrowheads="1"/>
          </p:cNvSpPr>
          <p:nvPr/>
        </p:nvSpPr>
        <p:spPr bwMode="auto">
          <a:xfrm>
            <a:off x="5165725" y="42211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67" name="Oval 103"/>
          <p:cNvSpPr>
            <a:spLocks noChangeArrowheads="1"/>
          </p:cNvSpPr>
          <p:nvPr/>
        </p:nvSpPr>
        <p:spPr bwMode="auto">
          <a:xfrm>
            <a:off x="2789238" y="35020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68" name="Oval 104"/>
          <p:cNvSpPr>
            <a:spLocks noChangeArrowheads="1"/>
          </p:cNvSpPr>
          <p:nvPr/>
        </p:nvSpPr>
        <p:spPr bwMode="auto">
          <a:xfrm>
            <a:off x="5913438" y="35020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sp>
        <p:nvSpPr>
          <p:cNvPr id="1188969" name="Oval 105"/>
          <p:cNvSpPr>
            <a:spLocks noChangeArrowheads="1"/>
          </p:cNvSpPr>
          <p:nvPr/>
        </p:nvSpPr>
        <p:spPr bwMode="auto">
          <a:xfrm>
            <a:off x="4375150" y="2852738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altLang="zh-TW">
              <a:latin typeface="Times New Roman" pitchFamily="18" charset="0"/>
            </a:endParaRPr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153161" y="2012633"/>
            <a:ext cx="6990739" cy="654025"/>
            <a:chOff x="820" y="1327"/>
            <a:chExt cx="22532" cy="2108"/>
          </a:xfrm>
        </p:grpSpPr>
        <p:sp>
          <p:nvSpPr>
            <p:cNvPr id="19462" name="Freeform 6"/>
            <p:cNvSpPr>
              <a:spLocks/>
            </p:cNvSpPr>
            <p:nvPr/>
          </p:nvSpPr>
          <p:spPr bwMode="auto">
            <a:xfrm>
              <a:off x="820" y="1353"/>
              <a:ext cx="657" cy="750"/>
            </a:xfrm>
            <a:custGeom>
              <a:avLst/>
              <a:gdLst/>
              <a:ahLst/>
              <a:cxnLst>
                <a:cxn ang="0">
                  <a:pos x="629" y="0"/>
                </a:cxn>
                <a:cxn ang="0">
                  <a:pos x="0" y="0"/>
                </a:cxn>
                <a:cxn ang="0">
                  <a:pos x="0" y="34"/>
                </a:cxn>
                <a:cxn ang="0">
                  <a:pos x="63" y="34"/>
                </a:cxn>
                <a:cxn ang="0">
                  <a:pos x="83" y="41"/>
                </a:cxn>
                <a:cxn ang="0">
                  <a:pos x="104" y="41"/>
                </a:cxn>
                <a:cxn ang="0">
                  <a:pos x="111" y="47"/>
                </a:cxn>
                <a:cxn ang="0">
                  <a:pos x="118" y="61"/>
                </a:cxn>
                <a:cxn ang="0">
                  <a:pos x="118" y="690"/>
                </a:cxn>
                <a:cxn ang="0">
                  <a:pos x="111" y="703"/>
                </a:cxn>
                <a:cxn ang="0">
                  <a:pos x="104" y="710"/>
                </a:cxn>
                <a:cxn ang="0">
                  <a:pos x="83" y="710"/>
                </a:cxn>
                <a:cxn ang="0">
                  <a:pos x="63" y="717"/>
                </a:cxn>
                <a:cxn ang="0">
                  <a:pos x="0" y="717"/>
                </a:cxn>
                <a:cxn ang="0">
                  <a:pos x="0" y="750"/>
                </a:cxn>
                <a:cxn ang="0">
                  <a:pos x="366" y="750"/>
                </a:cxn>
                <a:cxn ang="0">
                  <a:pos x="366" y="717"/>
                </a:cxn>
                <a:cxn ang="0">
                  <a:pos x="270" y="717"/>
                </a:cxn>
                <a:cxn ang="0">
                  <a:pos x="235" y="703"/>
                </a:cxn>
                <a:cxn ang="0">
                  <a:pos x="221" y="690"/>
                </a:cxn>
                <a:cxn ang="0">
                  <a:pos x="221" y="395"/>
                </a:cxn>
                <a:cxn ang="0">
                  <a:pos x="318" y="395"/>
                </a:cxn>
                <a:cxn ang="0">
                  <a:pos x="380" y="402"/>
                </a:cxn>
                <a:cxn ang="0">
                  <a:pos x="422" y="422"/>
                </a:cxn>
                <a:cxn ang="0">
                  <a:pos x="436" y="462"/>
                </a:cxn>
                <a:cxn ang="0">
                  <a:pos x="442" y="523"/>
                </a:cxn>
                <a:cxn ang="0">
                  <a:pos x="470" y="523"/>
                </a:cxn>
                <a:cxn ang="0">
                  <a:pos x="470" y="228"/>
                </a:cxn>
                <a:cxn ang="0">
                  <a:pos x="442" y="228"/>
                </a:cxn>
                <a:cxn ang="0">
                  <a:pos x="436" y="288"/>
                </a:cxn>
                <a:cxn ang="0">
                  <a:pos x="422" y="328"/>
                </a:cxn>
                <a:cxn ang="0">
                  <a:pos x="387" y="349"/>
                </a:cxn>
                <a:cxn ang="0">
                  <a:pos x="318" y="355"/>
                </a:cxn>
                <a:cxn ang="0">
                  <a:pos x="221" y="355"/>
                </a:cxn>
                <a:cxn ang="0">
                  <a:pos x="221" y="54"/>
                </a:cxn>
                <a:cxn ang="0">
                  <a:pos x="228" y="47"/>
                </a:cxn>
                <a:cxn ang="0">
                  <a:pos x="256" y="34"/>
                </a:cxn>
                <a:cxn ang="0">
                  <a:pos x="415" y="34"/>
                </a:cxn>
                <a:cxn ang="0">
                  <a:pos x="498" y="41"/>
                </a:cxn>
                <a:cxn ang="0">
                  <a:pos x="560" y="67"/>
                </a:cxn>
                <a:cxn ang="0">
                  <a:pos x="594" y="108"/>
                </a:cxn>
                <a:cxn ang="0">
                  <a:pos x="615" y="168"/>
                </a:cxn>
                <a:cxn ang="0">
                  <a:pos x="629" y="248"/>
                </a:cxn>
                <a:cxn ang="0">
                  <a:pos x="657" y="248"/>
                </a:cxn>
                <a:cxn ang="0">
                  <a:pos x="629" y="0"/>
                </a:cxn>
              </a:cxnLst>
              <a:rect l="0" t="0" r="r" b="b"/>
              <a:pathLst>
                <a:path w="657" h="750">
                  <a:moveTo>
                    <a:pt x="629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63" y="34"/>
                  </a:lnTo>
                  <a:lnTo>
                    <a:pt x="83" y="41"/>
                  </a:lnTo>
                  <a:lnTo>
                    <a:pt x="104" y="41"/>
                  </a:lnTo>
                  <a:lnTo>
                    <a:pt x="111" y="47"/>
                  </a:lnTo>
                  <a:lnTo>
                    <a:pt x="118" y="61"/>
                  </a:lnTo>
                  <a:lnTo>
                    <a:pt x="118" y="690"/>
                  </a:lnTo>
                  <a:lnTo>
                    <a:pt x="111" y="703"/>
                  </a:lnTo>
                  <a:lnTo>
                    <a:pt x="104" y="710"/>
                  </a:lnTo>
                  <a:lnTo>
                    <a:pt x="83" y="710"/>
                  </a:lnTo>
                  <a:lnTo>
                    <a:pt x="63" y="717"/>
                  </a:lnTo>
                  <a:lnTo>
                    <a:pt x="0" y="717"/>
                  </a:lnTo>
                  <a:lnTo>
                    <a:pt x="0" y="750"/>
                  </a:lnTo>
                  <a:lnTo>
                    <a:pt x="366" y="750"/>
                  </a:lnTo>
                  <a:lnTo>
                    <a:pt x="366" y="717"/>
                  </a:lnTo>
                  <a:lnTo>
                    <a:pt x="270" y="717"/>
                  </a:lnTo>
                  <a:lnTo>
                    <a:pt x="235" y="703"/>
                  </a:lnTo>
                  <a:lnTo>
                    <a:pt x="221" y="690"/>
                  </a:lnTo>
                  <a:lnTo>
                    <a:pt x="221" y="395"/>
                  </a:lnTo>
                  <a:lnTo>
                    <a:pt x="318" y="395"/>
                  </a:lnTo>
                  <a:lnTo>
                    <a:pt x="380" y="402"/>
                  </a:lnTo>
                  <a:lnTo>
                    <a:pt x="422" y="422"/>
                  </a:lnTo>
                  <a:lnTo>
                    <a:pt x="436" y="462"/>
                  </a:lnTo>
                  <a:lnTo>
                    <a:pt x="442" y="523"/>
                  </a:lnTo>
                  <a:lnTo>
                    <a:pt x="470" y="523"/>
                  </a:lnTo>
                  <a:lnTo>
                    <a:pt x="470" y="228"/>
                  </a:lnTo>
                  <a:lnTo>
                    <a:pt x="442" y="228"/>
                  </a:lnTo>
                  <a:lnTo>
                    <a:pt x="436" y="288"/>
                  </a:lnTo>
                  <a:lnTo>
                    <a:pt x="422" y="328"/>
                  </a:lnTo>
                  <a:lnTo>
                    <a:pt x="387" y="349"/>
                  </a:lnTo>
                  <a:lnTo>
                    <a:pt x="318" y="355"/>
                  </a:lnTo>
                  <a:lnTo>
                    <a:pt x="221" y="355"/>
                  </a:lnTo>
                  <a:lnTo>
                    <a:pt x="221" y="54"/>
                  </a:lnTo>
                  <a:lnTo>
                    <a:pt x="228" y="47"/>
                  </a:lnTo>
                  <a:lnTo>
                    <a:pt x="256" y="34"/>
                  </a:lnTo>
                  <a:lnTo>
                    <a:pt x="415" y="34"/>
                  </a:lnTo>
                  <a:lnTo>
                    <a:pt x="498" y="41"/>
                  </a:lnTo>
                  <a:lnTo>
                    <a:pt x="560" y="67"/>
                  </a:lnTo>
                  <a:lnTo>
                    <a:pt x="594" y="108"/>
                  </a:lnTo>
                  <a:lnTo>
                    <a:pt x="615" y="168"/>
                  </a:lnTo>
                  <a:lnTo>
                    <a:pt x="629" y="248"/>
                  </a:lnTo>
                  <a:lnTo>
                    <a:pt x="657" y="248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3" name="Freeform 7"/>
            <p:cNvSpPr>
              <a:spLocks noEditPoints="1"/>
            </p:cNvSpPr>
            <p:nvPr/>
          </p:nvSpPr>
          <p:spPr bwMode="auto">
            <a:xfrm>
              <a:off x="1463" y="1608"/>
              <a:ext cx="497" cy="509"/>
            </a:xfrm>
            <a:custGeom>
              <a:avLst/>
              <a:gdLst/>
              <a:ahLst/>
              <a:cxnLst>
                <a:cxn ang="0">
                  <a:pos x="497" y="261"/>
                </a:cxn>
                <a:cxn ang="0">
                  <a:pos x="476" y="160"/>
                </a:cxn>
                <a:cxn ang="0">
                  <a:pos x="428" y="80"/>
                </a:cxn>
                <a:cxn ang="0">
                  <a:pos x="345" y="20"/>
                </a:cxn>
                <a:cxn ang="0">
                  <a:pos x="248" y="0"/>
                </a:cxn>
                <a:cxn ang="0">
                  <a:pos x="166" y="13"/>
                </a:cxn>
                <a:cxn ang="0">
                  <a:pos x="96" y="53"/>
                </a:cxn>
                <a:cxn ang="0">
                  <a:pos x="48" y="107"/>
                </a:cxn>
                <a:cxn ang="0">
                  <a:pos x="7" y="181"/>
                </a:cxn>
                <a:cxn ang="0">
                  <a:pos x="0" y="261"/>
                </a:cxn>
                <a:cxn ang="0">
                  <a:pos x="14" y="341"/>
                </a:cxn>
                <a:cxn ang="0">
                  <a:pos x="48" y="408"/>
                </a:cxn>
                <a:cxn ang="0">
                  <a:pos x="103" y="462"/>
                </a:cxn>
                <a:cxn ang="0">
                  <a:pos x="172" y="495"/>
                </a:cxn>
                <a:cxn ang="0">
                  <a:pos x="248" y="509"/>
                </a:cxn>
                <a:cxn ang="0">
                  <a:pos x="324" y="495"/>
                </a:cxn>
                <a:cxn ang="0">
                  <a:pos x="394" y="462"/>
                </a:cxn>
                <a:cxn ang="0">
                  <a:pos x="449" y="408"/>
                </a:cxn>
                <a:cxn ang="0">
                  <a:pos x="490" y="341"/>
                </a:cxn>
                <a:cxn ang="0">
                  <a:pos x="497" y="261"/>
                </a:cxn>
                <a:cxn ang="0">
                  <a:pos x="248" y="482"/>
                </a:cxn>
                <a:cxn ang="0">
                  <a:pos x="200" y="475"/>
                </a:cxn>
                <a:cxn ang="0">
                  <a:pos x="159" y="448"/>
                </a:cxn>
                <a:cxn ang="0">
                  <a:pos x="117" y="408"/>
                </a:cxn>
                <a:cxn ang="0">
                  <a:pos x="96" y="355"/>
                </a:cxn>
                <a:cxn ang="0">
                  <a:pos x="90" y="301"/>
                </a:cxn>
                <a:cxn ang="0">
                  <a:pos x="90" y="207"/>
                </a:cxn>
                <a:cxn ang="0">
                  <a:pos x="96" y="154"/>
                </a:cxn>
                <a:cxn ang="0">
                  <a:pos x="117" y="100"/>
                </a:cxn>
                <a:cxn ang="0">
                  <a:pos x="159" y="60"/>
                </a:cxn>
                <a:cxn ang="0">
                  <a:pos x="200" y="33"/>
                </a:cxn>
                <a:cxn ang="0">
                  <a:pos x="248" y="27"/>
                </a:cxn>
                <a:cxn ang="0">
                  <a:pos x="297" y="33"/>
                </a:cxn>
                <a:cxn ang="0">
                  <a:pos x="338" y="60"/>
                </a:cxn>
                <a:cxn ang="0">
                  <a:pos x="380" y="100"/>
                </a:cxn>
                <a:cxn ang="0">
                  <a:pos x="400" y="147"/>
                </a:cxn>
                <a:cxn ang="0">
                  <a:pos x="407" y="201"/>
                </a:cxn>
                <a:cxn ang="0">
                  <a:pos x="407" y="254"/>
                </a:cxn>
                <a:cxn ang="0">
                  <a:pos x="400" y="321"/>
                </a:cxn>
                <a:cxn ang="0">
                  <a:pos x="380" y="401"/>
                </a:cxn>
                <a:cxn ang="0">
                  <a:pos x="345" y="442"/>
                </a:cxn>
                <a:cxn ang="0">
                  <a:pos x="304" y="468"/>
                </a:cxn>
                <a:cxn ang="0">
                  <a:pos x="248" y="482"/>
                </a:cxn>
              </a:cxnLst>
              <a:rect l="0" t="0" r="r" b="b"/>
              <a:pathLst>
                <a:path w="497" h="509">
                  <a:moveTo>
                    <a:pt x="497" y="261"/>
                  </a:moveTo>
                  <a:lnTo>
                    <a:pt x="476" y="160"/>
                  </a:lnTo>
                  <a:lnTo>
                    <a:pt x="428" y="80"/>
                  </a:lnTo>
                  <a:lnTo>
                    <a:pt x="345" y="20"/>
                  </a:lnTo>
                  <a:lnTo>
                    <a:pt x="248" y="0"/>
                  </a:lnTo>
                  <a:lnTo>
                    <a:pt x="166" y="13"/>
                  </a:lnTo>
                  <a:lnTo>
                    <a:pt x="96" y="53"/>
                  </a:lnTo>
                  <a:lnTo>
                    <a:pt x="48" y="107"/>
                  </a:lnTo>
                  <a:lnTo>
                    <a:pt x="7" y="181"/>
                  </a:lnTo>
                  <a:lnTo>
                    <a:pt x="0" y="261"/>
                  </a:lnTo>
                  <a:lnTo>
                    <a:pt x="14" y="341"/>
                  </a:lnTo>
                  <a:lnTo>
                    <a:pt x="48" y="408"/>
                  </a:lnTo>
                  <a:lnTo>
                    <a:pt x="103" y="462"/>
                  </a:lnTo>
                  <a:lnTo>
                    <a:pt x="172" y="495"/>
                  </a:lnTo>
                  <a:lnTo>
                    <a:pt x="248" y="509"/>
                  </a:lnTo>
                  <a:lnTo>
                    <a:pt x="324" y="495"/>
                  </a:lnTo>
                  <a:lnTo>
                    <a:pt x="394" y="462"/>
                  </a:lnTo>
                  <a:lnTo>
                    <a:pt x="449" y="408"/>
                  </a:lnTo>
                  <a:lnTo>
                    <a:pt x="490" y="341"/>
                  </a:lnTo>
                  <a:lnTo>
                    <a:pt x="497" y="261"/>
                  </a:lnTo>
                  <a:close/>
                  <a:moveTo>
                    <a:pt x="248" y="482"/>
                  </a:moveTo>
                  <a:lnTo>
                    <a:pt x="200" y="475"/>
                  </a:lnTo>
                  <a:lnTo>
                    <a:pt x="159" y="448"/>
                  </a:lnTo>
                  <a:lnTo>
                    <a:pt x="117" y="408"/>
                  </a:lnTo>
                  <a:lnTo>
                    <a:pt x="96" y="355"/>
                  </a:lnTo>
                  <a:lnTo>
                    <a:pt x="90" y="301"/>
                  </a:lnTo>
                  <a:lnTo>
                    <a:pt x="90" y="207"/>
                  </a:lnTo>
                  <a:lnTo>
                    <a:pt x="96" y="154"/>
                  </a:lnTo>
                  <a:lnTo>
                    <a:pt x="117" y="100"/>
                  </a:lnTo>
                  <a:lnTo>
                    <a:pt x="159" y="60"/>
                  </a:lnTo>
                  <a:lnTo>
                    <a:pt x="200" y="33"/>
                  </a:lnTo>
                  <a:lnTo>
                    <a:pt x="248" y="27"/>
                  </a:lnTo>
                  <a:lnTo>
                    <a:pt x="297" y="33"/>
                  </a:lnTo>
                  <a:lnTo>
                    <a:pt x="338" y="60"/>
                  </a:lnTo>
                  <a:lnTo>
                    <a:pt x="380" y="100"/>
                  </a:lnTo>
                  <a:lnTo>
                    <a:pt x="400" y="147"/>
                  </a:lnTo>
                  <a:lnTo>
                    <a:pt x="407" y="201"/>
                  </a:lnTo>
                  <a:lnTo>
                    <a:pt x="407" y="254"/>
                  </a:lnTo>
                  <a:lnTo>
                    <a:pt x="400" y="321"/>
                  </a:lnTo>
                  <a:lnTo>
                    <a:pt x="380" y="401"/>
                  </a:lnTo>
                  <a:lnTo>
                    <a:pt x="345" y="442"/>
                  </a:lnTo>
                  <a:lnTo>
                    <a:pt x="304" y="468"/>
                  </a:lnTo>
                  <a:lnTo>
                    <a:pt x="248" y="4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4" name="Freeform 8"/>
            <p:cNvSpPr>
              <a:spLocks/>
            </p:cNvSpPr>
            <p:nvPr/>
          </p:nvSpPr>
          <p:spPr bwMode="auto">
            <a:xfrm>
              <a:off x="2029" y="1615"/>
              <a:ext cx="380" cy="488"/>
            </a:xfrm>
            <a:custGeom>
              <a:avLst/>
              <a:gdLst/>
              <a:ahLst/>
              <a:cxnLst>
                <a:cxn ang="0">
                  <a:pos x="159" y="401"/>
                </a:cxn>
                <a:cxn ang="0">
                  <a:pos x="159" y="234"/>
                </a:cxn>
                <a:cxn ang="0">
                  <a:pos x="173" y="153"/>
                </a:cxn>
                <a:cxn ang="0">
                  <a:pos x="194" y="87"/>
                </a:cxn>
                <a:cxn ang="0">
                  <a:pos x="242" y="46"/>
                </a:cxn>
                <a:cxn ang="0">
                  <a:pos x="297" y="26"/>
                </a:cxn>
                <a:cxn ang="0">
                  <a:pos x="311" y="26"/>
                </a:cxn>
                <a:cxn ang="0">
                  <a:pos x="304" y="26"/>
                </a:cxn>
                <a:cxn ang="0">
                  <a:pos x="290" y="40"/>
                </a:cxn>
                <a:cxn ang="0">
                  <a:pos x="283" y="53"/>
                </a:cxn>
                <a:cxn ang="0">
                  <a:pos x="283" y="73"/>
                </a:cxn>
                <a:cxn ang="0">
                  <a:pos x="290" y="93"/>
                </a:cxn>
                <a:cxn ang="0">
                  <a:pos x="297" y="107"/>
                </a:cxn>
                <a:cxn ang="0">
                  <a:pos x="311" y="113"/>
                </a:cxn>
                <a:cxn ang="0">
                  <a:pos x="332" y="120"/>
                </a:cxn>
                <a:cxn ang="0">
                  <a:pos x="346" y="120"/>
                </a:cxn>
                <a:cxn ang="0">
                  <a:pos x="359" y="113"/>
                </a:cxn>
                <a:cxn ang="0">
                  <a:pos x="366" y="100"/>
                </a:cxn>
                <a:cxn ang="0">
                  <a:pos x="380" y="87"/>
                </a:cxn>
                <a:cxn ang="0">
                  <a:pos x="380" y="66"/>
                </a:cxn>
                <a:cxn ang="0">
                  <a:pos x="366" y="26"/>
                </a:cxn>
                <a:cxn ang="0">
                  <a:pos x="346" y="13"/>
                </a:cxn>
                <a:cxn ang="0">
                  <a:pos x="325" y="6"/>
                </a:cxn>
                <a:cxn ang="0">
                  <a:pos x="297" y="0"/>
                </a:cxn>
                <a:cxn ang="0">
                  <a:pos x="242" y="13"/>
                </a:cxn>
                <a:cxn ang="0">
                  <a:pos x="201" y="46"/>
                </a:cxn>
                <a:cxn ang="0">
                  <a:pos x="173" y="87"/>
                </a:cxn>
                <a:cxn ang="0">
                  <a:pos x="159" y="120"/>
                </a:cxn>
                <a:cxn ang="0">
                  <a:pos x="159" y="0"/>
                </a:cxn>
                <a:cxn ang="0">
                  <a:pos x="0" y="13"/>
                </a:cxn>
                <a:cxn ang="0">
                  <a:pos x="0" y="46"/>
                </a:cxn>
                <a:cxn ang="0">
                  <a:pos x="35" y="46"/>
                </a:cxn>
                <a:cxn ang="0">
                  <a:pos x="76" y="60"/>
                </a:cxn>
                <a:cxn ang="0">
                  <a:pos x="83" y="66"/>
                </a:cxn>
                <a:cxn ang="0">
                  <a:pos x="83" y="87"/>
                </a:cxn>
                <a:cxn ang="0">
                  <a:pos x="90" y="107"/>
                </a:cxn>
                <a:cxn ang="0">
                  <a:pos x="90" y="428"/>
                </a:cxn>
                <a:cxn ang="0">
                  <a:pos x="83" y="441"/>
                </a:cxn>
                <a:cxn ang="0">
                  <a:pos x="55" y="455"/>
                </a:cxn>
                <a:cxn ang="0">
                  <a:pos x="0" y="455"/>
                </a:cxn>
                <a:cxn ang="0">
                  <a:pos x="0" y="488"/>
                </a:cxn>
                <a:cxn ang="0">
                  <a:pos x="270" y="488"/>
                </a:cxn>
                <a:cxn ang="0">
                  <a:pos x="270" y="455"/>
                </a:cxn>
                <a:cxn ang="0">
                  <a:pos x="214" y="455"/>
                </a:cxn>
                <a:cxn ang="0">
                  <a:pos x="194" y="448"/>
                </a:cxn>
                <a:cxn ang="0">
                  <a:pos x="180" y="448"/>
                </a:cxn>
                <a:cxn ang="0">
                  <a:pos x="173" y="441"/>
                </a:cxn>
                <a:cxn ang="0">
                  <a:pos x="166" y="428"/>
                </a:cxn>
                <a:cxn ang="0">
                  <a:pos x="166" y="415"/>
                </a:cxn>
                <a:cxn ang="0">
                  <a:pos x="159" y="401"/>
                </a:cxn>
              </a:cxnLst>
              <a:rect l="0" t="0" r="r" b="b"/>
              <a:pathLst>
                <a:path w="380" h="488">
                  <a:moveTo>
                    <a:pt x="159" y="401"/>
                  </a:moveTo>
                  <a:lnTo>
                    <a:pt x="159" y="234"/>
                  </a:lnTo>
                  <a:lnTo>
                    <a:pt x="173" y="153"/>
                  </a:lnTo>
                  <a:lnTo>
                    <a:pt x="194" y="87"/>
                  </a:lnTo>
                  <a:lnTo>
                    <a:pt x="242" y="46"/>
                  </a:lnTo>
                  <a:lnTo>
                    <a:pt x="297" y="26"/>
                  </a:lnTo>
                  <a:lnTo>
                    <a:pt x="311" y="26"/>
                  </a:lnTo>
                  <a:lnTo>
                    <a:pt x="304" y="26"/>
                  </a:lnTo>
                  <a:lnTo>
                    <a:pt x="290" y="40"/>
                  </a:lnTo>
                  <a:lnTo>
                    <a:pt x="283" y="53"/>
                  </a:lnTo>
                  <a:lnTo>
                    <a:pt x="283" y="73"/>
                  </a:lnTo>
                  <a:lnTo>
                    <a:pt x="290" y="93"/>
                  </a:lnTo>
                  <a:lnTo>
                    <a:pt x="297" y="107"/>
                  </a:lnTo>
                  <a:lnTo>
                    <a:pt x="311" y="113"/>
                  </a:lnTo>
                  <a:lnTo>
                    <a:pt x="332" y="120"/>
                  </a:lnTo>
                  <a:lnTo>
                    <a:pt x="346" y="120"/>
                  </a:lnTo>
                  <a:lnTo>
                    <a:pt x="359" y="113"/>
                  </a:lnTo>
                  <a:lnTo>
                    <a:pt x="366" y="100"/>
                  </a:lnTo>
                  <a:lnTo>
                    <a:pt x="380" y="87"/>
                  </a:lnTo>
                  <a:lnTo>
                    <a:pt x="380" y="66"/>
                  </a:lnTo>
                  <a:lnTo>
                    <a:pt x="366" y="26"/>
                  </a:lnTo>
                  <a:lnTo>
                    <a:pt x="346" y="13"/>
                  </a:lnTo>
                  <a:lnTo>
                    <a:pt x="325" y="6"/>
                  </a:lnTo>
                  <a:lnTo>
                    <a:pt x="297" y="0"/>
                  </a:lnTo>
                  <a:lnTo>
                    <a:pt x="242" y="13"/>
                  </a:lnTo>
                  <a:lnTo>
                    <a:pt x="201" y="46"/>
                  </a:lnTo>
                  <a:lnTo>
                    <a:pt x="173" y="87"/>
                  </a:lnTo>
                  <a:lnTo>
                    <a:pt x="159" y="120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35" y="46"/>
                  </a:lnTo>
                  <a:lnTo>
                    <a:pt x="76" y="60"/>
                  </a:lnTo>
                  <a:lnTo>
                    <a:pt x="83" y="66"/>
                  </a:lnTo>
                  <a:lnTo>
                    <a:pt x="83" y="87"/>
                  </a:lnTo>
                  <a:lnTo>
                    <a:pt x="90" y="107"/>
                  </a:lnTo>
                  <a:lnTo>
                    <a:pt x="90" y="428"/>
                  </a:lnTo>
                  <a:lnTo>
                    <a:pt x="83" y="441"/>
                  </a:lnTo>
                  <a:lnTo>
                    <a:pt x="55" y="455"/>
                  </a:lnTo>
                  <a:lnTo>
                    <a:pt x="0" y="455"/>
                  </a:lnTo>
                  <a:lnTo>
                    <a:pt x="0" y="488"/>
                  </a:lnTo>
                  <a:lnTo>
                    <a:pt x="270" y="488"/>
                  </a:lnTo>
                  <a:lnTo>
                    <a:pt x="270" y="455"/>
                  </a:lnTo>
                  <a:lnTo>
                    <a:pt x="214" y="455"/>
                  </a:lnTo>
                  <a:lnTo>
                    <a:pt x="194" y="448"/>
                  </a:lnTo>
                  <a:lnTo>
                    <a:pt x="180" y="448"/>
                  </a:lnTo>
                  <a:lnTo>
                    <a:pt x="173" y="441"/>
                  </a:lnTo>
                  <a:lnTo>
                    <a:pt x="166" y="428"/>
                  </a:lnTo>
                  <a:lnTo>
                    <a:pt x="166" y="415"/>
                  </a:lnTo>
                  <a:lnTo>
                    <a:pt x="159" y="4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5" name="Freeform 9"/>
            <p:cNvSpPr>
              <a:spLocks noEditPoints="1"/>
            </p:cNvSpPr>
            <p:nvPr/>
          </p:nvSpPr>
          <p:spPr bwMode="auto">
            <a:xfrm>
              <a:off x="3045" y="1608"/>
              <a:ext cx="435" cy="509"/>
            </a:xfrm>
            <a:custGeom>
              <a:avLst/>
              <a:gdLst/>
              <a:ahLst/>
              <a:cxnLst>
                <a:cxn ang="0">
                  <a:pos x="407" y="241"/>
                </a:cxn>
                <a:cxn ang="0">
                  <a:pos x="435" y="241"/>
                </a:cxn>
                <a:cxn ang="0">
                  <a:pos x="435" y="221"/>
                </a:cxn>
                <a:cxn ang="0">
                  <a:pos x="428" y="154"/>
                </a:cxn>
                <a:cxn ang="0">
                  <a:pos x="407" y="94"/>
                </a:cxn>
                <a:cxn ang="0">
                  <a:pos x="366" y="47"/>
                </a:cxn>
                <a:cxn ang="0">
                  <a:pos x="310" y="13"/>
                </a:cxn>
                <a:cxn ang="0">
                  <a:pos x="234" y="0"/>
                </a:cxn>
                <a:cxn ang="0">
                  <a:pos x="138" y="20"/>
                </a:cxn>
                <a:cxn ang="0">
                  <a:pos x="69" y="73"/>
                </a:cxn>
                <a:cxn ang="0">
                  <a:pos x="13" y="154"/>
                </a:cxn>
                <a:cxn ang="0">
                  <a:pos x="0" y="254"/>
                </a:cxn>
                <a:cxn ang="0">
                  <a:pos x="13" y="335"/>
                </a:cxn>
                <a:cxn ang="0">
                  <a:pos x="48" y="408"/>
                </a:cxn>
                <a:cxn ang="0">
                  <a:pos x="103" y="462"/>
                </a:cxn>
                <a:cxn ang="0">
                  <a:pos x="172" y="495"/>
                </a:cxn>
                <a:cxn ang="0">
                  <a:pos x="248" y="509"/>
                </a:cxn>
                <a:cxn ang="0">
                  <a:pos x="317" y="495"/>
                </a:cxn>
                <a:cxn ang="0">
                  <a:pos x="373" y="462"/>
                </a:cxn>
                <a:cxn ang="0">
                  <a:pos x="407" y="422"/>
                </a:cxn>
                <a:cxn ang="0">
                  <a:pos x="428" y="388"/>
                </a:cxn>
                <a:cxn ang="0">
                  <a:pos x="435" y="361"/>
                </a:cxn>
                <a:cxn ang="0">
                  <a:pos x="435" y="355"/>
                </a:cxn>
                <a:cxn ang="0">
                  <a:pos x="428" y="355"/>
                </a:cxn>
                <a:cxn ang="0">
                  <a:pos x="421" y="348"/>
                </a:cxn>
                <a:cxn ang="0">
                  <a:pos x="407" y="361"/>
                </a:cxn>
                <a:cxn ang="0">
                  <a:pos x="407" y="368"/>
                </a:cxn>
                <a:cxn ang="0">
                  <a:pos x="379" y="422"/>
                </a:cxn>
                <a:cxn ang="0">
                  <a:pos x="338" y="455"/>
                </a:cxn>
                <a:cxn ang="0">
                  <a:pos x="304" y="475"/>
                </a:cxn>
                <a:cxn ang="0">
                  <a:pos x="269" y="482"/>
                </a:cxn>
                <a:cxn ang="0">
                  <a:pos x="255" y="482"/>
                </a:cxn>
                <a:cxn ang="0">
                  <a:pos x="200" y="468"/>
                </a:cxn>
                <a:cxn ang="0">
                  <a:pos x="158" y="442"/>
                </a:cxn>
                <a:cxn ang="0">
                  <a:pos x="124" y="408"/>
                </a:cxn>
                <a:cxn ang="0">
                  <a:pos x="103" y="348"/>
                </a:cxn>
                <a:cxn ang="0">
                  <a:pos x="89" y="288"/>
                </a:cxn>
                <a:cxn ang="0">
                  <a:pos x="89" y="241"/>
                </a:cxn>
                <a:cxn ang="0">
                  <a:pos x="407" y="241"/>
                </a:cxn>
                <a:cxn ang="0">
                  <a:pos x="89" y="221"/>
                </a:cxn>
                <a:cxn ang="0">
                  <a:pos x="103" y="134"/>
                </a:cxn>
                <a:cxn ang="0">
                  <a:pos x="131" y="80"/>
                </a:cxn>
                <a:cxn ang="0">
                  <a:pos x="165" y="47"/>
                </a:cxn>
                <a:cxn ang="0">
                  <a:pos x="207" y="33"/>
                </a:cxn>
                <a:cxn ang="0">
                  <a:pos x="234" y="27"/>
                </a:cxn>
                <a:cxn ang="0">
                  <a:pos x="283" y="40"/>
                </a:cxn>
                <a:cxn ang="0">
                  <a:pos x="317" y="67"/>
                </a:cxn>
                <a:cxn ang="0">
                  <a:pos x="338" y="107"/>
                </a:cxn>
                <a:cxn ang="0">
                  <a:pos x="352" y="147"/>
                </a:cxn>
                <a:cxn ang="0">
                  <a:pos x="359" y="187"/>
                </a:cxn>
                <a:cxn ang="0">
                  <a:pos x="359" y="221"/>
                </a:cxn>
                <a:cxn ang="0">
                  <a:pos x="89" y="221"/>
                </a:cxn>
              </a:cxnLst>
              <a:rect l="0" t="0" r="r" b="b"/>
              <a:pathLst>
                <a:path w="435" h="509">
                  <a:moveTo>
                    <a:pt x="407" y="241"/>
                  </a:moveTo>
                  <a:lnTo>
                    <a:pt x="435" y="241"/>
                  </a:lnTo>
                  <a:lnTo>
                    <a:pt x="435" y="221"/>
                  </a:lnTo>
                  <a:lnTo>
                    <a:pt x="428" y="154"/>
                  </a:lnTo>
                  <a:lnTo>
                    <a:pt x="407" y="94"/>
                  </a:lnTo>
                  <a:lnTo>
                    <a:pt x="366" y="47"/>
                  </a:lnTo>
                  <a:lnTo>
                    <a:pt x="310" y="13"/>
                  </a:lnTo>
                  <a:lnTo>
                    <a:pt x="234" y="0"/>
                  </a:lnTo>
                  <a:lnTo>
                    <a:pt x="138" y="20"/>
                  </a:lnTo>
                  <a:lnTo>
                    <a:pt x="69" y="73"/>
                  </a:lnTo>
                  <a:lnTo>
                    <a:pt x="13" y="154"/>
                  </a:lnTo>
                  <a:lnTo>
                    <a:pt x="0" y="254"/>
                  </a:lnTo>
                  <a:lnTo>
                    <a:pt x="13" y="335"/>
                  </a:lnTo>
                  <a:lnTo>
                    <a:pt x="48" y="408"/>
                  </a:lnTo>
                  <a:lnTo>
                    <a:pt x="103" y="462"/>
                  </a:lnTo>
                  <a:lnTo>
                    <a:pt x="172" y="495"/>
                  </a:lnTo>
                  <a:lnTo>
                    <a:pt x="248" y="509"/>
                  </a:lnTo>
                  <a:lnTo>
                    <a:pt x="317" y="495"/>
                  </a:lnTo>
                  <a:lnTo>
                    <a:pt x="373" y="462"/>
                  </a:lnTo>
                  <a:lnTo>
                    <a:pt x="407" y="422"/>
                  </a:lnTo>
                  <a:lnTo>
                    <a:pt x="428" y="388"/>
                  </a:lnTo>
                  <a:lnTo>
                    <a:pt x="435" y="361"/>
                  </a:lnTo>
                  <a:lnTo>
                    <a:pt x="435" y="355"/>
                  </a:lnTo>
                  <a:lnTo>
                    <a:pt x="428" y="355"/>
                  </a:lnTo>
                  <a:lnTo>
                    <a:pt x="421" y="348"/>
                  </a:lnTo>
                  <a:lnTo>
                    <a:pt x="407" y="361"/>
                  </a:lnTo>
                  <a:lnTo>
                    <a:pt x="407" y="368"/>
                  </a:lnTo>
                  <a:lnTo>
                    <a:pt x="379" y="422"/>
                  </a:lnTo>
                  <a:lnTo>
                    <a:pt x="338" y="455"/>
                  </a:lnTo>
                  <a:lnTo>
                    <a:pt x="304" y="475"/>
                  </a:lnTo>
                  <a:lnTo>
                    <a:pt x="269" y="482"/>
                  </a:lnTo>
                  <a:lnTo>
                    <a:pt x="255" y="482"/>
                  </a:lnTo>
                  <a:lnTo>
                    <a:pt x="200" y="468"/>
                  </a:lnTo>
                  <a:lnTo>
                    <a:pt x="158" y="442"/>
                  </a:lnTo>
                  <a:lnTo>
                    <a:pt x="124" y="408"/>
                  </a:lnTo>
                  <a:lnTo>
                    <a:pt x="103" y="348"/>
                  </a:lnTo>
                  <a:lnTo>
                    <a:pt x="89" y="288"/>
                  </a:lnTo>
                  <a:lnTo>
                    <a:pt x="89" y="241"/>
                  </a:lnTo>
                  <a:lnTo>
                    <a:pt x="407" y="241"/>
                  </a:lnTo>
                  <a:close/>
                  <a:moveTo>
                    <a:pt x="89" y="221"/>
                  </a:moveTo>
                  <a:lnTo>
                    <a:pt x="103" y="134"/>
                  </a:lnTo>
                  <a:lnTo>
                    <a:pt x="131" y="80"/>
                  </a:lnTo>
                  <a:lnTo>
                    <a:pt x="165" y="47"/>
                  </a:lnTo>
                  <a:lnTo>
                    <a:pt x="207" y="33"/>
                  </a:lnTo>
                  <a:lnTo>
                    <a:pt x="234" y="27"/>
                  </a:lnTo>
                  <a:lnTo>
                    <a:pt x="283" y="40"/>
                  </a:lnTo>
                  <a:lnTo>
                    <a:pt x="317" y="67"/>
                  </a:lnTo>
                  <a:lnTo>
                    <a:pt x="338" y="107"/>
                  </a:lnTo>
                  <a:lnTo>
                    <a:pt x="352" y="147"/>
                  </a:lnTo>
                  <a:lnTo>
                    <a:pt x="359" y="187"/>
                  </a:lnTo>
                  <a:lnTo>
                    <a:pt x="359" y="221"/>
                  </a:lnTo>
                  <a:lnTo>
                    <a:pt x="89" y="2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6" name="Freeform 10"/>
            <p:cNvSpPr>
              <a:spLocks noEditPoints="1"/>
            </p:cNvSpPr>
            <p:nvPr/>
          </p:nvSpPr>
          <p:spPr bwMode="auto">
            <a:xfrm>
              <a:off x="3563" y="1608"/>
              <a:ext cx="511" cy="509"/>
            </a:xfrm>
            <a:custGeom>
              <a:avLst/>
              <a:gdLst/>
              <a:ahLst/>
              <a:cxnLst>
                <a:cxn ang="0">
                  <a:pos x="345" y="455"/>
                </a:cxn>
                <a:cxn ang="0">
                  <a:pos x="373" y="489"/>
                </a:cxn>
                <a:cxn ang="0">
                  <a:pos x="421" y="502"/>
                </a:cxn>
                <a:cxn ang="0">
                  <a:pos x="442" y="495"/>
                </a:cxn>
                <a:cxn ang="0">
                  <a:pos x="476" y="482"/>
                </a:cxn>
                <a:cxn ang="0">
                  <a:pos x="497" y="448"/>
                </a:cxn>
                <a:cxn ang="0">
                  <a:pos x="511" y="335"/>
                </a:cxn>
                <a:cxn ang="0">
                  <a:pos x="483" y="422"/>
                </a:cxn>
                <a:cxn ang="0">
                  <a:pos x="456" y="462"/>
                </a:cxn>
                <a:cxn ang="0">
                  <a:pos x="442" y="468"/>
                </a:cxn>
                <a:cxn ang="0">
                  <a:pos x="400" y="428"/>
                </a:cxn>
                <a:cxn ang="0">
                  <a:pos x="386" y="107"/>
                </a:cxn>
                <a:cxn ang="0">
                  <a:pos x="283" y="13"/>
                </a:cxn>
                <a:cxn ang="0">
                  <a:pos x="138" y="13"/>
                </a:cxn>
                <a:cxn ang="0">
                  <a:pos x="48" y="73"/>
                </a:cxn>
                <a:cxn ang="0">
                  <a:pos x="34" y="147"/>
                </a:cxn>
                <a:cxn ang="0">
                  <a:pos x="83" y="181"/>
                </a:cxn>
                <a:cxn ang="0">
                  <a:pos x="138" y="127"/>
                </a:cxn>
                <a:cxn ang="0">
                  <a:pos x="131" y="100"/>
                </a:cxn>
                <a:cxn ang="0">
                  <a:pos x="96" y="80"/>
                </a:cxn>
                <a:cxn ang="0">
                  <a:pos x="117" y="47"/>
                </a:cxn>
                <a:cxn ang="0">
                  <a:pos x="200" y="27"/>
                </a:cxn>
                <a:cxn ang="0">
                  <a:pos x="283" y="60"/>
                </a:cxn>
                <a:cxn ang="0">
                  <a:pos x="324" y="167"/>
                </a:cxn>
                <a:cxn ang="0">
                  <a:pos x="186" y="221"/>
                </a:cxn>
                <a:cxn ang="0">
                  <a:pos x="48" y="288"/>
                </a:cxn>
                <a:cxn ang="0">
                  <a:pos x="0" y="388"/>
                </a:cxn>
                <a:cxn ang="0">
                  <a:pos x="41" y="468"/>
                </a:cxn>
                <a:cxn ang="0">
                  <a:pos x="138" y="502"/>
                </a:cxn>
                <a:cxn ang="0">
                  <a:pos x="248" y="495"/>
                </a:cxn>
                <a:cxn ang="0">
                  <a:pos x="331" y="415"/>
                </a:cxn>
                <a:cxn ang="0">
                  <a:pos x="324" y="341"/>
                </a:cxn>
                <a:cxn ang="0">
                  <a:pos x="290" y="435"/>
                </a:cxn>
                <a:cxn ang="0">
                  <a:pos x="221" y="475"/>
                </a:cxn>
                <a:cxn ang="0">
                  <a:pos x="159" y="482"/>
                </a:cxn>
                <a:cxn ang="0">
                  <a:pos x="89" y="415"/>
                </a:cxn>
                <a:cxn ang="0">
                  <a:pos x="96" y="348"/>
                </a:cxn>
                <a:cxn ang="0">
                  <a:pos x="159" y="274"/>
                </a:cxn>
                <a:cxn ang="0">
                  <a:pos x="324" y="234"/>
                </a:cxn>
              </a:cxnLst>
              <a:rect l="0" t="0" r="r" b="b"/>
              <a:pathLst>
                <a:path w="511" h="509">
                  <a:moveTo>
                    <a:pt x="331" y="415"/>
                  </a:moveTo>
                  <a:lnTo>
                    <a:pt x="345" y="455"/>
                  </a:lnTo>
                  <a:lnTo>
                    <a:pt x="359" y="475"/>
                  </a:lnTo>
                  <a:lnTo>
                    <a:pt x="373" y="489"/>
                  </a:lnTo>
                  <a:lnTo>
                    <a:pt x="393" y="495"/>
                  </a:lnTo>
                  <a:lnTo>
                    <a:pt x="421" y="502"/>
                  </a:lnTo>
                  <a:lnTo>
                    <a:pt x="428" y="502"/>
                  </a:lnTo>
                  <a:lnTo>
                    <a:pt x="442" y="495"/>
                  </a:lnTo>
                  <a:lnTo>
                    <a:pt x="456" y="495"/>
                  </a:lnTo>
                  <a:lnTo>
                    <a:pt x="476" y="482"/>
                  </a:lnTo>
                  <a:lnTo>
                    <a:pt x="490" y="468"/>
                  </a:lnTo>
                  <a:lnTo>
                    <a:pt x="497" y="448"/>
                  </a:lnTo>
                  <a:lnTo>
                    <a:pt x="511" y="428"/>
                  </a:lnTo>
                  <a:lnTo>
                    <a:pt x="511" y="335"/>
                  </a:lnTo>
                  <a:lnTo>
                    <a:pt x="483" y="335"/>
                  </a:lnTo>
                  <a:lnTo>
                    <a:pt x="483" y="422"/>
                  </a:lnTo>
                  <a:lnTo>
                    <a:pt x="462" y="462"/>
                  </a:lnTo>
                  <a:lnTo>
                    <a:pt x="456" y="462"/>
                  </a:lnTo>
                  <a:lnTo>
                    <a:pt x="449" y="468"/>
                  </a:lnTo>
                  <a:lnTo>
                    <a:pt x="442" y="468"/>
                  </a:lnTo>
                  <a:lnTo>
                    <a:pt x="414" y="455"/>
                  </a:lnTo>
                  <a:lnTo>
                    <a:pt x="400" y="428"/>
                  </a:lnTo>
                  <a:lnTo>
                    <a:pt x="400" y="147"/>
                  </a:lnTo>
                  <a:lnTo>
                    <a:pt x="386" y="107"/>
                  </a:lnTo>
                  <a:lnTo>
                    <a:pt x="359" y="60"/>
                  </a:lnTo>
                  <a:lnTo>
                    <a:pt x="283" y="13"/>
                  </a:lnTo>
                  <a:lnTo>
                    <a:pt x="207" y="0"/>
                  </a:lnTo>
                  <a:lnTo>
                    <a:pt x="138" y="13"/>
                  </a:lnTo>
                  <a:lnTo>
                    <a:pt x="83" y="40"/>
                  </a:lnTo>
                  <a:lnTo>
                    <a:pt x="48" y="73"/>
                  </a:lnTo>
                  <a:lnTo>
                    <a:pt x="34" y="127"/>
                  </a:lnTo>
                  <a:lnTo>
                    <a:pt x="34" y="147"/>
                  </a:lnTo>
                  <a:lnTo>
                    <a:pt x="41" y="160"/>
                  </a:lnTo>
                  <a:lnTo>
                    <a:pt x="83" y="181"/>
                  </a:lnTo>
                  <a:lnTo>
                    <a:pt x="124" y="167"/>
                  </a:lnTo>
                  <a:lnTo>
                    <a:pt x="138" y="127"/>
                  </a:lnTo>
                  <a:lnTo>
                    <a:pt x="138" y="114"/>
                  </a:lnTo>
                  <a:lnTo>
                    <a:pt x="131" y="100"/>
                  </a:lnTo>
                  <a:lnTo>
                    <a:pt x="124" y="94"/>
                  </a:lnTo>
                  <a:lnTo>
                    <a:pt x="96" y="80"/>
                  </a:lnTo>
                  <a:lnTo>
                    <a:pt x="76" y="80"/>
                  </a:lnTo>
                  <a:lnTo>
                    <a:pt x="117" y="47"/>
                  </a:lnTo>
                  <a:lnTo>
                    <a:pt x="159" y="33"/>
                  </a:lnTo>
                  <a:lnTo>
                    <a:pt x="200" y="27"/>
                  </a:lnTo>
                  <a:lnTo>
                    <a:pt x="241" y="33"/>
                  </a:lnTo>
                  <a:lnTo>
                    <a:pt x="283" y="60"/>
                  </a:lnTo>
                  <a:lnTo>
                    <a:pt x="310" y="107"/>
                  </a:lnTo>
                  <a:lnTo>
                    <a:pt x="324" y="167"/>
                  </a:lnTo>
                  <a:lnTo>
                    <a:pt x="324" y="207"/>
                  </a:lnTo>
                  <a:lnTo>
                    <a:pt x="186" y="221"/>
                  </a:lnTo>
                  <a:lnTo>
                    <a:pt x="110" y="248"/>
                  </a:lnTo>
                  <a:lnTo>
                    <a:pt x="48" y="288"/>
                  </a:lnTo>
                  <a:lnTo>
                    <a:pt x="7" y="341"/>
                  </a:lnTo>
                  <a:lnTo>
                    <a:pt x="0" y="388"/>
                  </a:lnTo>
                  <a:lnTo>
                    <a:pt x="13" y="435"/>
                  </a:lnTo>
                  <a:lnTo>
                    <a:pt x="41" y="468"/>
                  </a:lnTo>
                  <a:lnTo>
                    <a:pt x="89" y="489"/>
                  </a:lnTo>
                  <a:lnTo>
                    <a:pt x="138" y="502"/>
                  </a:lnTo>
                  <a:lnTo>
                    <a:pt x="179" y="509"/>
                  </a:lnTo>
                  <a:lnTo>
                    <a:pt x="248" y="495"/>
                  </a:lnTo>
                  <a:lnTo>
                    <a:pt x="297" y="462"/>
                  </a:lnTo>
                  <a:lnTo>
                    <a:pt x="331" y="415"/>
                  </a:lnTo>
                  <a:close/>
                  <a:moveTo>
                    <a:pt x="324" y="234"/>
                  </a:moveTo>
                  <a:lnTo>
                    <a:pt x="324" y="341"/>
                  </a:lnTo>
                  <a:lnTo>
                    <a:pt x="317" y="395"/>
                  </a:lnTo>
                  <a:lnTo>
                    <a:pt x="290" y="435"/>
                  </a:lnTo>
                  <a:lnTo>
                    <a:pt x="255" y="462"/>
                  </a:lnTo>
                  <a:lnTo>
                    <a:pt x="221" y="475"/>
                  </a:lnTo>
                  <a:lnTo>
                    <a:pt x="186" y="482"/>
                  </a:lnTo>
                  <a:lnTo>
                    <a:pt x="159" y="482"/>
                  </a:lnTo>
                  <a:lnTo>
                    <a:pt x="117" y="455"/>
                  </a:lnTo>
                  <a:lnTo>
                    <a:pt x="89" y="415"/>
                  </a:lnTo>
                  <a:lnTo>
                    <a:pt x="89" y="388"/>
                  </a:lnTo>
                  <a:lnTo>
                    <a:pt x="96" y="348"/>
                  </a:lnTo>
                  <a:lnTo>
                    <a:pt x="117" y="308"/>
                  </a:lnTo>
                  <a:lnTo>
                    <a:pt x="159" y="274"/>
                  </a:lnTo>
                  <a:lnTo>
                    <a:pt x="228" y="248"/>
                  </a:lnTo>
                  <a:lnTo>
                    <a:pt x="324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7" name="Freeform 11"/>
            <p:cNvSpPr>
              <a:spLocks/>
            </p:cNvSpPr>
            <p:nvPr/>
          </p:nvSpPr>
          <p:spPr bwMode="auto">
            <a:xfrm>
              <a:off x="4122" y="1608"/>
              <a:ext cx="428" cy="509"/>
            </a:xfrm>
            <a:custGeom>
              <a:avLst/>
              <a:gdLst/>
              <a:ahLst/>
              <a:cxnLst>
                <a:cxn ang="0">
                  <a:pos x="366" y="73"/>
                </a:cxn>
                <a:cxn ang="0">
                  <a:pos x="346" y="73"/>
                </a:cxn>
                <a:cxn ang="0">
                  <a:pos x="332" y="80"/>
                </a:cxn>
                <a:cxn ang="0">
                  <a:pos x="325" y="94"/>
                </a:cxn>
                <a:cxn ang="0">
                  <a:pos x="318" y="100"/>
                </a:cxn>
                <a:cxn ang="0">
                  <a:pos x="318" y="140"/>
                </a:cxn>
                <a:cxn ang="0">
                  <a:pos x="346" y="167"/>
                </a:cxn>
                <a:cxn ang="0">
                  <a:pos x="366" y="174"/>
                </a:cxn>
                <a:cxn ang="0">
                  <a:pos x="380" y="174"/>
                </a:cxn>
                <a:cxn ang="0">
                  <a:pos x="401" y="160"/>
                </a:cxn>
                <a:cxn ang="0">
                  <a:pos x="408" y="154"/>
                </a:cxn>
                <a:cxn ang="0">
                  <a:pos x="415" y="140"/>
                </a:cxn>
                <a:cxn ang="0">
                  <a:pos x="421" y="120"/>
                </a:cxn>
                <a:cxn ang="0">
                  <a:pos x="408" y="73"/>
                </a:cxn>
                <a:cxn ang="0">
                  <a:pos x="366" y="33"/>
                </a:cxn>
                <a:cxn ang="0">
                  <a:pos x="311" y="13"/>
                </a:cxn>
                <a:cxn ang="0">
                  <a:pos x="249" y="0"/>
                </a:cxn>
                <a:cxn ang="0">
                  <a:pos x="166" y="13"/>
                </a:cxn>
                <a:cxn ang="0">
                  <a:pos x="97" y="53"/>
                </a:cxn>
                <a:cxn ang="0">
                  <a:pos x="48" y="107"/>
                </a:cxn>
                <a:cxn ang="0">
                  <a:pos x="14" y="181"/>
                </a:cxn>
                <a:cxn ang="0">
                  <a:pos x="0" y="254"/>
                </a:cxn>
                <a:cxn ang="0">
                  <a:pos x="14" y="335"/>
                </a:cxn>
                <a:cxn ang="0">
                  <a:pos x="48" y="408"/>
                </a:cxn>
                <a:cxn ang="0">
                  <a:pos x="104" y="462"/>
                </a:cxn>
                <a:cxn ang="0">
                  <a:pos x="166" y="495"/>
                </a:cxn>
                <a:cxn ang="0">
                  <a:pos x="242" y="509"/>
                </a:cxn>
                <a:cxn ang="0">
                  <a:pos x="311" y="495"/>
                </a:cxn>
                <a:cxn ang="0">
                  <a:pos x="359" y="475"/>
                </a:cxn>
                <a:cxn ang="0">
                  <a:pos x="394" y="442"/>
                </a:cxn>
                <a:cxn ang="0">
                  <a:pos x="415" y="408"/>
                </a:cxn>
                <a:cxn ang="0">
                  <a:pos x="428" y="381"/>
                </a:cxn>
                <a:cxn ang="0">
                  <a:pos x="428" y="355"/>
                </a:cxn>
                <a:cxn ang="0">
                  <a:pos x="408" y="355"/>
                </a:cxn>
                <a:cxn ang="0">
                  <a:pos x="408" y="361"/>
                </a:cxn>
                <a:cxn ang="0">
                  <a:pos x="401" y="361"/>
                </a:cxn>
                <a:cxn ang="0">
                  <a:pos x="373" y="422"/>
                </a:cxn>
                <a:cxn ang="0">
                  <a:pos x="332" y="462"/>
                </a:cxn>
                <a:cxn ang="0">
                  <a:pos x="290" y="475"/>
                </a:cxn>
                <a:cxn ang="0">
                  <a:pos x="256" y="482"/>
                </a:cxn>
                <a:cxn ang="0">
                  <a:pos x="221" y="475"/>
                </a:cxn>
                <a:cxn ang="0">
                  <a:pos x="187" y="462"/>
                </a:cxn>
                <a:cxn ang="0">
                  <a:pos x="152" y="435"/>
                </a:cxn>
                <a:cxn ang="0">
                  <a:pos x="124" y="395"/>
                </a:cxn>
                <a:cxn ang="0">
                  <a:pos x="104" y="335"/>
                </a:cxn>
                <a:cxn ang="0">
                  <a:pos x="90" y="254"/>
                </a:cxn>
                <a:cxn ang="0">
                  <a:pos x="104" y="160"/>
                </a:cxn>
                <a:cxn ang="0">
                  <a:pos x="131" y="100"/>
                </a:cxn>
                <a:cxn ang="0">
                  <a:pos x="166" y="60"/>
                </a:cxn>
                <a:cxn ang="0">
                  <a:pos x="207" y="33"/>
                </a:cxn>
                <a:cxn ang="0">
                  <a:pos x="249" y="27"/>
                </a:cxn>
                <a:cxn ang="0">
                  <a:pos x="276" y="33"/>
                </a:cxn>
                <a:cxn ang="0">
                  <a:pos x="318" y="40"/>
                </a:cxn>
                <a:cxn ang="0">
                  <a:pos x="366" y="73"/>
                </a:cxn>
              </a:cxnLst>
              <a:rect l="0" t="0" r="r" b="b"/>
              <a:pathLst>
                <a:path w="428" h="509">
                  <a:moveTo>
                    <a:pt x="366" y="73"/>
                  </a:moveTo>
                  <a:lnTo>
                    <a:pt x="346" y="73"/>
                  </a:lnTo>
                  <a:lnTo>
                    <a:pt x="332" y="80"/>
                  </a:lnTo>
                  <a:lnTo>
                    <a:pt x="325" y="94"/>
                  </a:lnTo>
                  <a:lnTo>
                    <a:pt x="318" y="100"/>
                  </a:lnTo>
                  <a:lnTo>
                    <a:pt x="318" y="140"/>
                  </a:lnTo>
                  <a:lnTo>
                    <a:pt x="346" y="167"/>
                  </a:lnTo>
                  <a:lnTo>
                    <a:pt x="366" y="174"/>
                  </a:lnTo>
                  <a:lnTo>
                    <a:pt x="380" y="174"/>
                  </a:lnTo>
                  <a:lnTo>
                    <a:pt x="401" y="160"/>
                  </a:lnTo>
                  <a:lnTo>
                    <a:pt x="408" y="154"/>
                  </a:lnTo>
                  <a:lnTo>
                    <a:pt x="415" y="140"/>
                  </a:lnTo>
                  <a:lnTo>
                    <a:pt x="421" y="120"/>
                  </a:lnTo>
                  <a:lnTo>
                    <a:pt x="408" y="73"/>
                  </a:lnTo>
                  <a:lnTo>
                    <a:pt x="366" y="33"/>
                  </a:lnTo>
                  <a:lnTo>
                    <a:pt x="311" y="13"/>
                  </a:lnTo>
                  <a:lnTo>
                    <a:pt x="249" y="0"/>
                  </a:lnTo>
                  <a:lnTo>
                    <a:pt x="166" y="13"/>
                  </a:lnTo>
                  <a:lnTo>
                    <a:pt x="97" y="53"/>
                  </a:lnTo>
                  <a:lnTo>
                    <a:pt x="48" y="107"/>
                  </a:lnTo>
                  <a:lnTo>
                    <a:pt x="14" y="181"/>
                  </a:lnTo>
                  <a:lnTo>
                    <a:pt x="0" y="254"/>
                  </a:lnTo>
                  <a:lnTo>
                    <a:pt x="14" y="335"/>
                  </a:lnTo>
                  <a:lnTo>
                    <a:pt x="48" y="408"/>
                  </a:lnTo>
                  <a:lnTo>
                    <a:pt x="104" y="462"/>
                  </a:lnTo>
                  <a:lnTo>
                    <a:pt x="166" y="495"/>
                  </a:lnTo>
                  <a:lnTo>
                    <a:pt x="242" y="509"/>
                  </a:lnTo>
                  <a:lnTo>
                    <a:pt x="311" y="495"/>
                  </a:lnTo>
                  <a:lnTo>
                    <a:pt x="359" y="475"/>
                  </a:lnTo>
                  <a:lnTo>
                    <a:pt x="394" y="442"/>
                  </a:lnTo>
                  <a:lnTo>
                    <a:pt x="415" y="408"/>
                  </a:lnTo>
                  <a:lnTo>
                    <a:pt x="428" y="381"/>
                  </a:lnTo>
                  <a:lnTo>
                    <a:pt x="428" y="355"/>
                  </a:lnTo>
                  <a:lnTo>
                    <a:pt x="408" y="355"/>
                  </a:lnTo>
                  <a:lnTo>
                    <a:pt x="408" y="361"/>
                  </a:lnTo>
                  <a:lnTo>
                    <a:pt x="401" y="361"/>
                  </a:lnTo>
                  <a:lnTo>
                    <a:pt x="373" y="422"/>
                  </a:lnTo>
                  <a:lnTo>
                    <a:pt x="332" y="462"/>
                  </a:lnTo>
                  <a:lnTo>
                    <a:pt x="290" y="475"/>
                  </a:lnTo>
                  <a:lnTo>
                    <a:pt x="256" y="482"/>
                  </a:lnTo>
                  <a:lnTo>
                    <a:pt x="221" y="475"/>
                  </a:lnTo>
                  <a:lnTo>
                    <a:pt x="187" y="462"/>
                  </a:lnTo>
                  <a:lnTo>
                    <a:pt x="152" y="435"/>
                  </a:lnTo>
                  <a:lnTo>
                    <a:pt x="124" y="395"/>
                  </a:lnTo>
                  <a:lnTo>
                    <a:pt x="104" y="335"/>
                  </a:lnTo>
                  <a:lnTo>
                    <a:pt x="90" y="254"/>
                  </a:lnTo>
                  <a:lnTo>
                    <a:pt x="104" y="160"/>
                  </a:lnTo>
                  <a:lnTo>
                    <a:pt x="131" y="100"/>
                  </a:lnTo>
                  <a:lnTo>
                    <a:pt x="166" y="60"/>
                  </a:lnTo>
                  <a:lnTo>
                    <a:pt x="207" y="33"/>
                  </a:lnTo>
                  <a:lnTo>
                    <a:pt x="249" y="27"/>
                  </a:lnTo>
                  <a:lnTo>
                    <a:pt x="276" y="33"/>
                  </a:lnTo>
                  <a:lnTo>
                    <a:pt x="318" y="40"/>
                  </a:lnTo>
                  <a:lnTo>
                    <a:pt x="366" y="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8" name="Freeform 12"/>
            <p:cNvSpPr>
              <a:spLocks/>
            </p:cNvSpPr>
            <p:nvPr/>
          </p:nvSpPr>
          <p:spPr bwMode="auto">
            <a:xfrm>
              <a:off x="4585" y="1340"/>
              <a:ext cx="573" cy="763"/>
            </a:xfrm>
            <a:custGeom>
              <a:avLst/>
              <a:gdLst/>
              <a:ahLst/>
              <a:cxnLst>
                <a:cxn ang="0">
                  <a:pos x="483" y="489"/>
                </a:cxn>
                <a:cxn ang="0">
                  <a:pos x="483" y="408"/>
                </a:cxn>
                <a:cxn ang="0">
                  <a:pos x="477" y="355"/>
                </a:cxn>
                <a:cxn ang="0">
                  <a:pos x="449" y="315"/>
                </a:cxn>
                <a:cxn ang="0">
                  <a:pos x="428" y="295"/>
                </a:cxn>
                <a:cxn ang="0">
                  <a:pos x="387" y="281"/>
                </a:cxn>
                <a:cxn ang="0">
                  <a:pos x="331" y="275"/>
                </a:cxn>
                <a:cxn ang="0">
                  <a:pos x="269" y="288"/>
                </a:cxn>
                <a:cxn ang="0">
                  <a:pos x="221" y="315"/>
                </a:cxn>
                <a:cxn ang="0">
                  <a:pos x="186" y="348"/>
                </a:cxn>
                <a:cxn ang="0">
                  <a:pos x="166" y="382"/>
                </a:cxn>
                <a:cxn ang="0">
                  <a:pos x="166" y="0"/>
                </a:cxn>
                <a:cxn ang="0">
                  <a:pos x="0" y="13"/>
                </a:cxn>
                <a:cxn ang="0">
                  <a:pos x="0" y="47"/>
                </a:cxn>
                <a:cxn ang="0">
                  <a:pos x="62" y="47"/>
                </a:cxn>
                <a:cxn ang="0">
                  <a:pos x="76" y="54"/>
                </a:cxn>
                <a:cxn ang="0">
                  <a:pos x="83" y="67"/>
                </a:cxn>
                <a:cxn ang="0">
                  <a:pos x="90" y="87"/>
                </a:cxn>
                <a:cxn ang="0">
                  <a:pos x="90" y="703"/>
                </a:cxn>
                <a:cxn ang="0">
                  <a:pos x="83" y="716"/>
                </a:cxn>
                <a:cxn ang="0">
                  <a:pos x="76" y="723"/>
                </a:cxn>
                <a:cxn ang="0">
                  <a:pos x="55" y="730"/>
                </a:cxn>
                <a:cxn ang="0">
                  <a:pos x="0" y="730"/>
                </a:cxn>
                <a:cxn ang="0">
                  <a:pos x="0" y="763"/>
                </a:cxn>
                <a:cxn ang="0">
                  <a:pos x="256" y="763"/>
                </a:cxn>
                <a:cxn ang="0">
                  <a:pos x="256" y="730"/>
                </a:cxn>
                <a:cxn ang="0">
                  <a:pos x="200" y="730"/>
                </a:cxn>
                <a:cxn ang="0">
                  <a:pos x="173" y="716"/>
                </a:cxn>
                <a:cxn ang="0">
                  <a:pos x="173" y="703"/>
                </a:cxn>
                <a:cxn ang="0">
                  <a:pos x="166" y="683"/>
                </a:cxn>
                <a:cxn ang="0">
                  <a:pos x="166" y="475"/>
                </a:cxn>
                <a:cxn ang="0">
                  <a:pos x="180" y="402"/>
                </a:cxn>
                <a:cxn ang="0">
                  <a:pos x="221" y="348"/>
                </a:cxn>
                <a:cxn ang="0">
                  <a:pos x="269" y="315"/>
                </a:cxn>
                <a:cxn ang="0">
                  <a:pos x="325" y="301"/>
                </a:cxn>
                <a:cxn ang="0">
                  <a:pos x="366" y="315"/>
                </a:cxn>
                <a:cxn ang="0">
                  <a:pos x="394" y="341"/>
                </a:cxn>
                <a:cxn ang="0">
                  <a:pos x="401" y="375"/>
                </a:cxn>
                <a:cxn ang="0">
                  <a:pos x="407" y="422"/>
                </a:cxn>
                <a:cxn ang="0">
                  <a:pos x="407" y="703"/>
                </a:cxn>
                <a:cxn ang="0">
                  <a:pos x="401" y="716"/>
                </a:cxn>
                <a:cxn ang="0">
                  <a:pos x="394" y="723"/>
                </a:cxn>
                <a:cxn ang="0">
                  <a:pos x="373" y="730"/>
                </a:cxn>
                <a:cxn ang="0">
                  <a:pos x="318" y="730"/>
                </a:cxn>
                <a:cxn ang="0">
                  <a:pos x="318" y="763"/>
                </a:cxn>
                <a:cxn ang="0">
                  <a:pos x="573" y="763"/>
                </a:cxn>
                <a:cxn ang="0">
                  <a:pos x="573" y="730"/>
                </a:cxn>
                <a:cxn ang="0">
                  <a:pos x="525" y="730"/>
                </a:cxn>
                <a:cxn ang="0">
                  <a:pos x="504" y="723"/>
                </a:cxn>
                <a:cxn ang="0">
                  <a:pos x="490" y="710"/>
                </a:cxn>
                <a:cxn ang="0">
                  <a:pos x="483" y="696"/>
                </a:cxn>
                <a:cxn ang="0">
                  <a:pos x="483" y="489"/>
                </a:cxn>
              </a:cxnLst>
              <a:rect l="0" t="0" r="r" b="b"/>
              <a:pathLst>
                <a:path w="573" h="763">
                  <a:moveTo>
                    <a:pt x="483" y="489"/>
                  </a:moveTo>
                  <a:lnTo>
                    <a:pt x="483" y="408"/>
                  </a:lnTo>
                  <a:lnTo>
                    <a:pt x="477" y="355"/>
                  </a:lnTo>
                  <a:lnTo>
                    <a:pt x="449" y="315"/>
                  </a:lnTo>
                  <a:lnTo>
                    <a:pt x="428" y="295"/>
                  </a:lnTo>
                  <a:lnTo>
                    <a:pt x="387" y="281"/>
                  </a:lnTo>
                  <a:lnTo>
                    <a:pt x="331" y="275"/>
                  </a:lnTo>
                  <a:lnTo>
                    <a:pt x="269" y="288"/>
                  </a:lnTo>
                  <a:lnTo>
                    <a:pt x="221" y="315"/>
                  </a:lnTo>
                  <a:lnTo>
                    <a:pt x="186" y="348"/>
                  </a:lnTo>
                  <a:lnTo>
                    <a:pt x="166" y="382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7"/>
                  </a:lnTo>
                  <a:lnTo>
                    <a:pt x="62" y="47"/>
                  </a:lnTo>
                  <a:lnTo>
                    <a:pt x="76" y="54"/>
                  </a:lnTo>
                  <a:lnTo>
                    <a:pt x="83" y="67"/>
                  </a:lnTo>
                  <a:lnTo>
                    <a:pt x="90" y="87"/>
                  </a:lnTo>
                  <a:lnTo>
                    <a:pt x="90" y="703"/>
                  </a:lnTo>
                  <a:lnTo>
                    <a:pt x="83" y="716"/>
                  </a:lnTo>
                  <a:lnTo>
                    <a:pt x="76" y="723"/>
                  </a:lnTo>
                  <a:lnTo>
                    <a:pt x="55" y="730"/>
                  </a:lnTo>
                  <a:lnTo>
                    <a:pt x="0" y="730"/>
                  </a:lnTo>
                  <a:lnTo>
                    <a:pt x="0" y="763"/>
                  </a:lnTo>
                  <a:lnTo>
                    <a:pt x="256" y="763"/>
                  </a:lnTo>
                  <a:lnTo>
                    <a:pt x="256" y="730"/>
                  </a:lnTo>
                  <a:lnTo>
                    <a:pt x="200" y="730"/>
                  </a:lnTo>
                  <a:lnTo>
                    <a:pt x="173" y="716"/>
                  </a:lnTo>
                  <a:lnTo>
                    <a:pt x="173" y="703"/>
                  </a:lnTo>
                  <a:lnTo>
                    <a:pt x="166" y="683"/>
                  </a:lnTo>
                  <a:lnTo>
                    <a:pt x="166" y="475"/>
                  </a:lnTo>
                  <a:lnTo>
                    <a:pt x="180" y="402"/>
                  </a:lnTo>
                  <a:lnTo>
                    <a:pt x="221" y="348"/>
                  </a:lnTo>
                  <a:lnTo>
                    <a:pt x="269" y="315"/>
                  </a:lnTo>
                  <a:lnTo>
                    <a:pt x="325" y="301"/>
                  </a:lnTo>
                  <a:lnTo>
                    <a:pt x="366" y="315"/>
                  </a:lnTo>
                  <a:lnTo>
                    <a:pt x="394" y="341"/>
                  </a:lnTo>
                  <a:lnTo>
                    <a:pt x="401" y="375"/>
                  </a:lnTo>
                  <a:lnTo>
                    <a:pt x="407" y="422"/>
                  </a:lnTo>
                  <a:lnTo>
                    <a:pt x="407" y="703"/>
                  </a:lnTo>
                  <a:lnTo>
                    <a:pt x="401" y="716"/>
                  </a:lnTo>
                  <a:lnTo>
                    <a:pt x="394" y="723"/>
                  </a:lnTo>
                  <a:lnTo>
                    <a:pt x="373" y="730"/>
                  </a:lnTo>
                  <a:lnTo>
                    <a:pt x="318" y="730"/>
                  </a:lnTo>
                  <a:lnTo>
                    <a:pt x="318" y="763"/>
                  </a:lnTo>
                  <a:lnTo>
                    <a:pt x="573" y="763"/>
                  </a:lnTo>
                  <a:lnTo>
                    <a:pt x="573" y="730"/>
                  </a:lnTo>
                  <a:lnTo>
                    <a:pt x="525" y="730"/>
                  </a:lnTo>
                  <a:lnTo>
                    <a:pt x="504" y="723"/>
                  </a:lnTo>
                  <a:lnTo>
                    <a:pt x="490" y="710"/>
                  </a:lnTo>
                  <a:lnTo>
                    <a:pt x="483" y="696"/>
                  </a:lnTo>
                  <a:lnTo>
                    <a:pt x="483" y="4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9" name="Freeform 13"/>
            <p:cNvSpPr>
              <a:spLocks noEditPoints="1"/>
            </p:cNvSpPr>
            <p:nvPr/>
          </p:nvSpPr>
          <p:spPr bwMode="auto">
            <a:xfrm>
              <a:off x="5780" y="1373"/>
              <a:ext cx="297" cy="744"/>
            </a:xfrm>
            <a:custGeom>
              <a:avLst/>
              <a:gdLst/>
              <a:ahLst/>
              <a:cxnLst>
                <a:cxn ang="0">
                  <a:pos x="276" y="14"/>
                </a:cxn>
                <a:cxn ang="0">
                  <a:pos x="228" y="7"/>
                </a:cxn>
                <a:cxn ang="0">
                  <a:pos x="186" y="41"/>
                </a:cxn>
                <a:cxn ang="0">
                  <a:pos x="193" y="88"/>
                </a:cxn>
                <a:cxn ang="0">
                  <a:pos x="228" y="101"/>
                </a:cxn>
                <a:cxn ang="0">
                  <a:pos x="262" y="88"/>
                </a:cxn>
                <a:cxn ang="0">
                  <a:pos x="283" y="61"/>
                </a:cxn>
                <a:cxn ang="0">
                  <a:pos x="200" y="456"/>
                </a:cxn>
                <a:cxn ang="0">
                  <a:pos x="214" y="416"/>
                </a:cxn>
                <a:cxn ang="0">
                  <a:pos x="228" y="395"/>
                </a:cxn>
                <a:cxn ang="0">
                  <a:pos x="242" y="308"/>
                </a:cxn>
                <a:cxn ang="0">
                  <a:pos x="200" y="255"/>
                </a:cxn>
                <a:cxn ang="0">
                  <a:pos x="90" y="262"/>
                </a:cxn>
                <a:cxn ang="0">
                  <a:pos x="21" y="349"/>
                </a:cxn>
                <a:cxn ang="0">
                  <a:pos x="0" y="416"/>
                </a:cxn>
                <a:cxn ang="0">
                  <a:pos x="21" y="422"/>
                </a:cxn>
                <a:cxn ang="0">
                  <a:pos x="28" y="402"/>
                </a:cxn>
                <a:cxn ang="0">
                  <a:pos x="104" y="282"/>
                </a:cxn>
                <a:cxn ang="0">
                  <a:pos x="159" y="268"/>
                </a:cxn>
                <a:cxn ang="0">
                  <a:pos x="173" y="288"/>
                </a:cxn>
                <a:cxn ang="0">
                  <a:pos x="166" y="349"/>
                </a:cxn>
                <a:cxn ang="0">
                  <a:pos x="152" y="389"/>
                </a:cxn>
                <a:cxn ang="0">
                  <a:pos x="117" y="483"/>
                </a:cxn>
                <a:cxn ang="0">
                  <a:pos x="83" y="563"/>
                </a:cxn>
                <a:cxn ang="0">
                  <a:pos x="62" y="610"/>
                </a:cxn>
                <a:cxn ang="0">
                  <a:pos x="55" y="650"/>
                </a:cxn>
                <a:cxn ang="0">
                  <a:pos x="90" y="724"/>
                </a:cxn>
                <a:cxn ang="0">
                  <a:pos x="152" y="744"/>
                </a:cxn>
                <a:cxn ang="0">
                  <a:pos x="249" y="683"/>
                </a:cxn>
                <a:cxn ang="0">
                  <a:pos x="290" y="596"/>
                </a:cxn>
                <a:cxn ang="0">
                  <a:pos x="297" y="563"/>
                </a:cxn>
                <a:cxn ang="0">
                  <a:pos x="269" y="570"/>
                </a:cxn>
                <a:cxn ang="0">
                  <a:pos x="249" y="630"/>
                </a:cxn>
                <a:cxn ang="0">
                  <a:pos x="193" y="703"/>
                </a:cxn>
                <a:cxn ang="0">
                  <a:pos x="138" y="717"/>
                </a:cxn>
                <a:cxn ang="0">
                  <a:pos x="124" y="697"/>
                </a:cxn>
                <a:cxn ang="0">
                  <a:pos x="138" y="623"/>
                </a:cxn>
                <a:cxn ang="0">
                  <a:pos x="200" y="456"/>
                </a:cxn>
              </a:cxnLst>
              <a:rect l="0" t="0" r="r" b="b"/>
              <a:pathLst>
                <a:path w="297" h="744">
                  <a:moveTo>
                    <a:pt x="290" y="41"/>
                  </a:moveTo>
                  <a:lnTo>
                    <a:pt x="276" y="14"/>
                  </a:lnTo>
                  <a:lnTo>
                    <a:pt x="249" y="0"/>
                  </a:lnTo>
                  <a:lnTo>
                    <a:pt x="228" y="7"/>
                  </a:lnTo>
                  <a:lnTo>
                    <a:pt x="207" y="21"/>
                  </a:lnTo>
                  <a:lnTo>
                    <a:pt x="186" y="41"/>
                  </a:lnTo>
                  <a:lnTo>
                    <a:pt x="186" y="74"/>
                  </a:lnTo>
                  <a:lnTo>
                    <a:pt x="193" y="88"/>
                  </a:lnTo>
                  <a:lnTo>
                    <a:pt x="207" y="94"/>
                  </a:lnTo>
                  <a:lnTo>
                    <a:pt x="228" y="101"/>
                  </a:lnTo>
                  <a:lnTo>
                    <a:pt x="242" y="101"/>
                  </a:lnTo>
                  <a:lnTo>
                    <a:pt x="262" y="88"/>
                  </a:lnTo>
                  <a:lnTo>
                    <a:pt x="276" y="74"/>
                  </a:lnTo>
                  <a:lnTo>
                    <a:pt x="283" y="61"/>
                  </a:lnTo>
                  <a:lnTo>
                    <a:pt x="290" y="41"/>
                  </a:lnTo>
                  <a:close/>
                  <a:moveTo>
                    <a:pt x="200" y="456"/>
                  </a:moveTo>
                  <a:lnTo>
                    <a:pt x="214" y="429"/>
                  </a:lnTo>
                  <a:lnTo>
                    <a:pt x="214" y="416"/>
                  </a:lnTo>
                  <a:lnTo>
                    <a:pt x="221" y="409"/>
                  </a:lnTo>
                  <a:lnTo>
                    <a:pt x="228" y="395"/>
                  </a:lnTo>
                  <a:lnTo>
                    <a:pt x="242" y="355"/>
                  </a:lnTo>
                  <a:lnTo>
                    <a:pt x="242" y="308"/>
                  </a:lnTo>
                  <a:lnTo>
                    <a:pt x="214" y="268"/>
                  </a:lnTo>
                  <a:lnTo>
                    <a:pt x="200" y="255"/>
                  </a:lnTo>
                  <a:lnTo>
                    <a:pt x="145" y="242"/>
                  </a:lnTo>
                  <a:lnTo>
                    <a:pt x="90" y="262"/>
                  </a:lnTo>
                  <a:lnTo>
                    <a:pt x="48" y="302"/>
                  </a:lnTo>
                  <a:lnTo>
                    <a:pt x="21" y="349"/>
                  </a:lnTo>
                  <a:lnTo>
                    <a:pt x="7" y="389"/>
                  </a:lnTo>
                  <a:lnTo>
                    <a:pt x="0" y="416"/>
                  </a:lnTo>
                  <a:lnTo>
                    <a:pt x="0" y="422"/>
                  </a:lnTo>
                  <a:lnTo>
                    <a:pt x="21" y="422"/>
                  </a:lnTo>
                  <a:lnTo>
                    <a:pt x="28" y="416"/>
                  </a:lnTo>
                  <a:lnTo>
                    <a:pt x="28" y="402"/>
                  </a:lnTo>
                  <a:lnTo>
                    <a:pt x="62" y="322"/>
                  </a:lnTo>
                  <a:lnTo>
                    <a:pt x="104" y="282"/>
                  </a:lnTo>
                  <a:lnTo>
                    <a:pt x="145" y="268"/>
                  </a:lnTo>
                  <a:lnTo>
                    <a:pt x="159" y="268"/>
                  </a:lnTo>
                  <a:lnTo>
                    <a:pt x="166" y="275"/>
                  </a:lnTo>
                  <a:lnTo>
                    <a:pt x="173" y="288"/>
                  </a:lnTo>
                  <a:lnTo>
                    <a:pt x="173" y="329"/>
                  </a:lnTo>
                  <a:lnTo>
                    <a:pt x="166" y="349"/>
                  </a:lnTo>
                  <a:lnTo>
                    <a:pt x="159" y="362"/>
                  </a:lnTo>
                  <a:lnTo>
                    <a:pt x="152" y="389"/>
                  </a:lnTo>
                  <a:lnTo>
                    <a:pt x="131" y="429"/>
                  </a:lnTo>
                  <a:lnTo>
                    <a:pt x="117" y="483"/>
                  </a:lnTo>
                  <a:lnTo>
                    <a:pt x="97" y="529"/>
                  </a:lnTo>
                  <a:lnTo>
                    <a:pt x="83" y="563"/>
                  </a:lnTo>
                  <a:lnTo>
                    <a:pt x="76" y="583"/>
                  </a:lnTo>
                  <a:lnTo>
                    <a:pt x="62" y="610"/>
                  </a:lnTo>
                  <a:lnTo>
                    <a:pt x="62" y="630"/>
                  </a:lnTo>
                  <a:lnTo>
                    <a:pt x="55" y="650"/>
                  </a:lnTo>
                  <a:lnTo>
                    <a:pt x="62" y="683"/>
                  </a:lnTo>
                  <a:lnTo>
                    <a:pt x="90" y="724"/>
                  </a:lnTo>
                  <a:lnTo>
                    <a:pt x="117" y="737"/>
                  </a:lnTo>
                  <a:lnTo>
                    <a:pt x="152" y="744"/>
                  </a:lnTo>
                  <a:lnTo>
                    <a:pt x="207" y="724"/>
                  </a:lnTo>
                  <a:lnTo>
                    <a:pt x="249" y="683"/>
                  </a:lnTo>
                  <a:lnTo>
                    <a:pt x="276" y="636"/>
                  </a:lnTo>
                  <a:lnTo>
                    <a:pt x="290" y="596"/>
                  </a:lnTo>
                  <a:lnTo>
                    <a:pt x="297" y="570"/>
                  </a:lnTo>
                  <a:lnTo>
                    <a:pt x="297" y="563"/>
                  </a:lnTo>
                  <a:lnTo>
                    <a:pt x="276" y="563"/>
                  </a:lnTo>
                  <a:lnTo>
                    <a:pt x="269" y="570"/>
                  </a:lnTo>
                  <a:lnTo>
                    <a:pt x="269" y="583"/>
                  </a:lnTo>
                  <a:lnTo>
                    <a:pt x="249" y="630"/>
                  </a:lnTo>
                  <a:lnTo>
                    <a:pt x="221" y="677"/>
                  </a:lnTo>
                  <a:lnTo>
                    <a:pt x="193" y="703"/>
                  </a:lnTo>
                  <a:lnTo>
                    <a:pt x="152" y="717"/>
                  </a:lnTo>
                  <a:lnTo>
                    <a:pt x="138" y="717"/>
                  </a:lnTo>
                  <a:lnTo>
                    <a:pt x="131" y="710"/>
                  </a:lnTo>
                  <a:lnTo>
                    <a:pt x="124" y="697"/>
                  </a:lnTo>
                  <a:lnTo>
                    <a:pt x="124" y="657"/>
                  </a:lnTo>
                  <a:lnTo>
                    <a:pt x="138" y="623"/>
                  </a:lnTo>
                  <a:lnTo>
                    <a:pt x="159" y="570"/>
                  </a:lnTo>
                  <a:lnTo>
                    <a:pt x="200" y="4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0" name="Freeform 14"/>
            <p:cNvSpPr>
              <a:spLocks noEditPoints="1"/>
            </p:cNvSpPr>
            <p:nvPr/>
          </p:nvSpPr>
          <p:spPr bwMode="auto">
            <a:xfrm>
              <a:off x="6830" y="1702"/>
              <a:ext cx="760" cy="254"/>
            </a:xfrm>
            <a:custGeom>
              <a:avLst/>
              <a:gdLst/>
              <a:ahLst/>
              <a:cxnLst>
                <a:cxn ang="0">
                  <a:pos x="718" y="40"/>
                </a:cxn>
                <a:cxn ang="0">
                  <a:pos x="746" y="40"/>
                </a:cxn>
                <a:cxn ang="0">
                  <a:pos x="753" y="33"/>
                </a:cxn>
                <a:cxn ang="0">
                  <a:pos x="760" y="20"/>
                </a:cxn>
                <a:cxn ang="0">
                  <a:pos x="753" y="6"/>
                </a:cxn>
                <a:cxn ang="0">
                  <a:pos x="746" y="0"/>
                </a:cxn>
                <a:cxn ang="0">
                  <a:pos x="7" y="0"/>
                </a:cxn>
                <a:cxn ang="0">
                  <a:pos x="7" y="6"/>
                </a:cxn>
                <a:cxn ang="0">
                  <a:pos x="0" y="20"/>
                </a:cxn>
                <a:cxn ang="0">
                  <a:pos x="0" y="33"/>
                </a:cxn>
                <a:cxn ang="0">
                  <a:pos x="7" y="40"/>
                </a:cxn>
                <a:cxn ang="0">
                  <a:pos x="41" y="40"/>
                </a:cxn>
                <a:cxn ang="0">
                  <a:pos x="718" y="40"/>
                </a:cxn>
                <a:cxn ang="0">
                  <a:pos x="718" y="254"/>
                </a:cxn>
                <a:cxn ang="0">
                  <a:pos x="739" y="254"/>
                </a:cxn>
                <a:cxn ang="0">
                  <a:pos x="760" y="234"/>
                </a:cxn>
                <a:cxn ang="0">
                  <a:pos x="753" y="220"/>
                </a:cxn>
                <a:cxn ang="0">
                  <a:pos x="746" y="214"/>
                </a:cxn>
                <a:cxn ang="0">
                  <a:pos x="7" y="214"/>
                </a:cxn>
                <a:cxn ang="0">
                  <a:pos x="7" y="220"/>
                </a:cxn>
                <a:cxn ang="0">
                  <a:pos x="0" y="234"/>
                </a:cxn>
                <a:cxn ang="0">
                  <a:pos x="0" y="247"/>
                </a:cxn>
                <a:cxn ang="0">
                  <a:pos x="7" y="247"/>
                </a:cxn>
                <a:cxn ang="0">
                  <a:pos x="21" y="254"/>
                </a:cxn>
                <a:cxn ang="0">
                  <a:pos x="41" y="254"/>
                </a:cxn>
                <a:cxn ang="0">
                  <a:pos x="718" y="254"/>
                </a:cxn>
              </a:cxnLst>
              <a:rect l="0" t="0" r="r" b="b"/>
              <a:pathLst>
                <a:path w="760" h="254">
                  <a:moveTo>
                    <a:pt x="718" y="40"/>
                  </a:moveTo>
                  <a:lnTo>
                    <a:pt x="746" y="40"/>
                  </a:lnTo>
                  <a:lnTo>
                    <a:pt x="753" y="33"/>
                  </a:lnTo>
                  <a:lnTo>
                    <a:pt x="760" y="20"/>
                  </a:lnTo>
                  <a:lnTo>
                    <a:pt x="753" y="6"/>
                  </a:lnTo>
                  <a:lnTo>
                    <a:pt x="746" y="0"/>
                  </a:lnTo>
                  <a:lnTo>
                    <a:pt x="7" y="0"/>
                  </a:lnTo>
                  <a:lnTo>
                    <a:pt x="7" y="6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7" y="40"/>
                  </a:lnTo>
                  <a:lnTo>
                    <a:pt x="41" y="40"/>
                  </a:lnTo>
                  <a:lnTo>
                    <a:pt x="718" y="40"/>
                  </a:lnTo>
                  <a:close/>
                  <a:moveTo>
                    <a:pt x="718" y="254"/>
                  </a:moveTo>
                  <a:lnTo>
                    <a:pt x="739" y="254"/>
                  </a:lnTo>
                  <a:lnTo>
                    <a:pt x="760" y="234"/>
                  </a:lnTo>
                  <a:lnTo>
                    <a:pt x="753" y="220"/>
                  </a:lnTo>
                  <a:lnTo>
                    <a:pt x="746" y="214"/>
                  </a:lnTo>
                  <a:lnTo>
                    <a:pt x="7" y="214"/>
                  </a:lnTo>
                  <a:lnTo>
                    <a:pt x="7" y="220"/>
                  </a:lnTo>
                  <a:lnTo>
                    <a:pt x="0" y="234"/>
                  </a:lnTo>
                  <a:lnTo>
                    <a:pt x="0" y="247"/>
                  </a:lnTo>
                  <a:lnTo>
                    <a:pt x="7" y="247"/>
                  </a:lnTo>
                  <a:lnTo>
                    <a:pt x="21" y="254"/>
                  </a:lnTo>
                  <a:lnTo>
                    <a:pt x="41" y="254"/>
                  </a:lnTo>
                  <a:lnTo>
                    <a:pt x="718" y="2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1" name="Freeform 15"/>
            <p:cNvSpPr>
              <a:spLocks/>
            </p:cNvSpPr>
            <p:nvPr/>
          </p:nvSpPr>
          <p:spPr bwMode="auto">
            <a:xfrm>
              <a:off x="8315" y="1615"/>
              <a:ext cx="615" cy="502"/>
            </a:xfrm>
            <a:custGeom>
              <a:avLst/>
              <a:gdLst/>
              <a:ahLst/>
              <a:cxnLst>
                <a:cxn ang="0">
                  <a:pos x="62" y="435"/>
                </a:cxn>
                <a:cxn ang="0">
                  <a:pos x="55" y="482"/>
                </a:cxn>
                <a:cxn ang="0">
                  <a:pos x="76" y="502"/>
                </a:cxn>
                <a:cxn ang="0">
                  <a:pos x="110" y="495"/>
                </a:cxn>
                <a:cxn ang="0">
                  <a:pos x="131" y="468"/>
                </a:cxn>
                <a:cxn ang="0">
                  <a:pos x="138" y="455"/>
                </a:cxn>
                <a:cxn ang="0">
                  <a:pos x="145" y="421"/>
                </a:cxn>
                <a:cxn ang="0">
                  <a:pos x="152" y="388"/>
                </a:cxn>
                <a:cxn ang="0">
                  <a:pos x="186" y="254"/>
                </a:cxn>
                <a:cxn ang="0">
                  <a:pos x="200" y="200"/>
                </a:cxn>
                <a:cxn ang="0">
                  <a:pos x="207" y="167"/>
                </a:cxn>
                <a:cxn ang="0">
                  <a:pos x="228" y="133"/>
                </a:cxn>
                <a:cxn ang="0">
                  <a:pos x="290" y="66"/>
                </a:cxn>
                <a:cxn ang="0">
                  <a:pos x="394" y="26"/>
                </a:cxn>
                <a:cxn ang="0">
                  <a:pos x="428" y="33"/>
                </a:cxn>
                <a:cxn ang="0">
                  <a:pos x="456" y="73"/>
                </a:cxn>
                <a:cxn ang="0">
                  <a:pos x="449" y="167"/>
                </a:cxn>
                <a:cxn ang="0">
                  <a:pos x="401" y="307"/>
                </a:cxn>
                <a:cxn ang="0">
                  <a:pos x="373" y="381"/>
                </a:cxn>
                <a:cxn ang="0">
                  <a:pos x="380" y="441"/>
                </a:cxn>
                <a:cxn ang="0">
                  <a:pos x="407" y="482"/>
                </a:cxn>
                <a:cxn ang="0">
                  <a:pos x="463" y="502"/>
                </a:cxn>
                <a:cxn ang="0">
                  <a:pos x="553" y="461"/>
                </a:cxn>
                <a:cxn ang="0">
                  <a:pos x="601" y="381"/>
                </a:cxn>
                <a:cxn ang="0">
                  <a:pos x="615" y="328"/>
                </a:cxn>
                <a:cxn ang="0">
                  <a:pos x="594" y="321"/>
                </a:cxn>
                <a:cxn ang="0">
                  <a:pos x="580" y="341"/>
                </a:cxn>
                <a:cxn ang="0">
                  <a:pos x="518" y="455"/>
                </a:cxn>
                <a:cxn ang="0">
                  <a:pos x="456" y="475"/>
                </a:cxn>
                <a:cxn ang="0">
                  <a:pos x="442" y="455"/>
                </a:cxn>
                <a:cxn ang="0">
                  <a:pos x="449" y="388"/>
                </a:cxn>
                <a:cxn ang="0">
                  <a:pos x="483" y="307"/>
                </a:cxn>
                <a:cxn ang="0">
                  <a:pos x="532" y="120"/>
                </a:cxn>
                <a:cxn ang="0">
                  <a:pos x="470" y="13"/>
                </a:cxn>
                <a:cxn ang="0">
                  <a:pos x="331" y="13"/>
                </a:cxn>
                <a:cxn ang="0">
                  <a:pos x="242" y="73"/>
                </a:cxn>
                <a:cxn ang="0">
                  <a:pos x="207" y="46"/>
                </a:cxn>
                <a:cxn ang="0">
                  <a:pos x="166" y="13"/>
                </a:cxn>
                <a:cxn ang="0">
                  <a:pos x="117" y="0"/>
                </a:cxn>
                <a:cxn ang="0">
                  <a:pos x="48" y="40"/>
                </a:cxn>
                <a:cxn ang="0">
                  <a:pos x="28" y="87"/>
                </a:cxn>
                <a:cxn ang="0">
                  <a:pos x="7" y="133"/>
                </a:cxn>
                <a:cxn ang="0">
                  <a:pos x="0" y="180"/>
                </a:cxn>
                <a:cxn ang="0">
                  <a:pos x="28" y="174"/>
                </a:cxn>
                <a:cxn ang="0">
                  <a:pos x="55" y="87"/>
                </a:cxn>
                <a:cxn ang="0">
                  <a:pos x="117" y="26"/>
                </a:cxn>
                <a:cxn ang="0">
                  <a:pos x="145" y="53"/>
                </a:cxn>
                <a:cxn ang="0">
                  <a:pos x="152" y="100"/>
                </a:cxn>
                <a:cxn ang="0">
                  <a:pos x="145" y="127"/>
                </a:cxn>
                <a:cxn ang="0">
                  <a:pos x="62" y="421"/>
                </a:cxn>
              </a:cxnLst>
              <a:rect l="0" t="0" r="r" b="b"/>
              <a:pathLst>
                <a:path w="615" h="502">
                  <a:moveTo>
                    <a:pt x="62" y="421"/>
                  </a:moveTo>
                  <a:lnTo>
                    <a:pt x="62" y="435"/>
                  </a:lnTo>
                  <a:lnTo>
                    <a:pt x="55" y="448"/>
                  </a:lnTo>
                  <a:lnTo>
                    <a:pt x="55" y="482"/>
                  </a:lnTo>
                  <a:lnTo>
                    <a:pt x="62" y="495"/>
                  </a:lnTo>
                  <a:lnTo>
                    <a:pt x="76" y="502"/>
                  </a:lnTo>
                  <a:lnTo>
                    <a:pt x="97" y="502"/>
                  </a:lnTo>
                  <a:lnTo>
                    <a:pt x="110" y="495"/>
                  </a:lnTo>
                  <a:lnTo>
                    <a:pt x="124" y="482"/>
                  </a:lnTo>
                  <a:lnTo>
                    <a:pt x="131" y="468"/>
                  </a:lnTo>
                  <a:lnTo>
                    <a:pt x="131" y="461"/>
                  </a:lnTo>
                  <a:lnTo>
                    <a:pt x="138" y="455"/>
                  </a:lnTo>
                  <a:lnTo>
                    <a:pt x="138" y="441"/>
                  </a:lnTo>
                  <a:lnTo>
                    <a:pt x="145" y="421"/>
                  </a:lnTo>
                  <a:lnTo>
                    <a:pt x="145" y="401"/>
                  </a:lnTo>
                  <a:lnTo>
                    <a:pt x="152" y="388"/>
                  </a:lnTo>
                  <a:lnTo>
                    <a:pt x="180" y="287"/>
                  </a:lnTo>
                  <a:lnTo>
                    <a:pt x="186" y="254"/>
                  </a:lnTo>
                  <a:lnTo>
                    <a:pt x="193" y="214"/>
                  </a:lnTo>
                  <a:lnTo>
                    <a:pt x="200" y="200"/>
                  </a:lnTo>
                  <a:lnTo>
                    <a:pt x="207" y="180"/>
                  </a:lnTo>
                  <a:lnTo>
                    <a:pt x="207" y="167"/>
                  </a:lnTo>
                  <a:lnTo>
                    <a:pt x="214" y="160"/>
                  </a:lnTo>
                  <a:lnTo>
                    <a:pt x="228" y="133"/>
                  </a:lnTo>
                  <a:lnTo>
                    <a:pt x="256" y="100"/>
                  </a:lnTo>
                  <a:lnTo>
                    <a:pt x="290" y="66"/>
                  </a:lnTo>
                  <a:lnTo>
                    <a:pt x="338" y="40"/>
                  </a:lnTo>
                  <a:lnTo>
                    <a:pt x="394" y="26"/>
                  </a:lnTo>
                  <a:lnTo>
                    <a:pt x="414" y="26"/>
                  </a:lnTo>
                  <a:lnTo>
                    <a:pt x="428" y="33"/>
                  </a:lnTo>
                  <a:lnTo>
                    <a:pt x="442" y="46"/>
                  </a:lnTo>
                  <a:lnTo>
                    <a:pt x="456" y="73"/>
                  </a:lnTo>
                  <a:lnTo>
                    <a:pt x="456" y="100"/>
                  </a:lnTo>
                  <a:lnTo>
                    <a:pt x="449" y="167"/>
                  </a:lnTo>
                  <a:lnTo>
                    <a:pt x="428" y="241"/>
                  </a:lnTo>
                  <a:lnTo>
                    <a:pt x="401" y="307"/>
                  </a:lnTo>
                  <a:lnTo>
                    <a:pt x="380" y="361"/>
                  </a:lnTo>
                  <a:lnTo>
                    <a:pt x="373" y="381"/>
                  </a:lnTo>
                  <a:lnTo>
                    <a:pt x="373" y="408"/>
                  </a:lnTo>
                  <a:lnTo>
                    <a:pt x="380" y="441"/>
                  </a:lnTo>
                  <a:lnTo>
                    <a:pt x="387" y="461"/>
                  </a:lnTo>
                  <a:lnTo>
                    <a:pt x="407" y="482"/>
                  </a:lnTo>
                  <a:lnTo>
                    <a:pt x="435" y="495"/>
                  </a:lnTo>
                  <a:lnTo>
                    <a:pt x="463" y="502"/>
                  </a:lnTo>
                  <a:lnTo>
                    <a:pt x="511" y="488"/>
                  </a:lnTo>
                  <a:lnTo>
                    <a:pt x="553" y="461"/>
                  </a:lnTo>
                  <a:lnTo>
                    <a:pt x="580" y="421"/>
                  </a:lnTo>
                  <a:lnTo>
                    <a:pt x="601" y="381"/>
                  </a:lnTo>
                  <a:lnTo>
                    <a:pt x="608" y="348"/>
                  </a:lnTo>
                  <a:lnTo>
                    <a:pt x="615" y="328"/>
                  </a:lnTo>
                  <a:lnTo>
                    <a:pt x="615" y="321"/>
                  </a:lnTo>
                  <a:lnTo>
                    <a:pt x="594" y="321"/>
                  </a:lnTo>
                  <a:lnTo>
                    <a:pt x="587" y="328"/>
                  </a:lnTo>
                  <a:lnTo>
                    <a:pt x="580" y="341"/>
                  </a:lnTo>
                  <a:lnTo>
                    <a:pt x="553" y="408"/>
                  </a:lnTo>
                  <a:lnTo>
                    <a:pt x="518" y="455"/>
                  </a:lnTo>
                  <a:lnTo>
                    <a:pt x="470" y="475"/>
                  </a:lnTo>
                  <a:lnTo>
                    <a:pt x="456" y="475"/>
                  </a:lnTo>
                  <a:lnTo>
                    <a:pt x="449" y="468"/>
                  </a:lnTo>
                  <a:lnTo>
                    <a:pt x="442" y="455"/>
                  </a:lnTo>
                  <a:lnTo>
                    <a:pt x="442" y="415"/>
                  </a:lnTo>
                  <a:lnTo>
                    <a:pt x="449" y="388"/>
                  </a:lnTo>
                  <a:lnTo>
                    <a:pt x="463" y="361"/>
                  </a:lnTo>
                  <a:lnTo>
                    <a:pt x="483" y="307"/>
                  </a:lnTo>
                  <a:lnTo>
                    <a:pt x="525" y="174"/>
                  </a:lnTo>
                  <a:lnTo>
                    <a:pt x="532" y="120"/>
                  </a:lnTo>
                  <a:lnTo>
                    <a:pt x="518" y="53"/>
                  </a:lnTo>
                  <a:lnTo>
                    <a:pt x="470" y="13"/>
                  </a:lnTo>
                  <a:lnTo>
                    <a:pt x="401" y="0"/>
                  </a:lnTo>
                  <a:lnTo>
                    <a:pt x="331" y="13"/>
                  </a:lnTo>
                  <a:lnTo>
                    <a:pt x="276" y="40"/>
                  </a:lnTo>
                  <a:lnTo>
                    <a:pt x="242" y="73"/>
                  </a:lnTo>
                  <a:lnTo>
                    <a:pt x="221" y="100"/>
                  </a:lnTo>
                  <a:lnTo>
                    <a:pt x="207" y="46"/>
                  </a:lnTo>
                  <a:lnTo>
                    <a:pt x="186" y="26"/>
                  </a:lnTo>
                  <a:lnTo>
                    <a:pt x="166" y="13"/>
                  </a:lnTo>
                  <a:lnTo>
                    <a:pt x="145" y="6"/>
                  </a:lnTo>
                  <a:lnTo>
                    <a:pt x="117" y="0"/>
                  </a:lnTo>
                  <a:lnTo>
                    <a:pt x="76" y="13"/>
                  </a:lnTo>
                  <a:lnTo>
                    <a:pt x="48" y="40"/>
                  </a:lnTo>
                  <a:lnTo>
                    <a:pt x="34" y="66"/>
                  </a:lnTo>
                  <a:lnTo>
                    <a:pt x="28" y="87"/>
                  </a:lnTo>
                  <a:lnTo>
                    <a:pt x="14" y="107"/>
                  </a:lnTo>
                  <a:lnTo>
                    <a:pt x="7" y="133"/>
                  </a:lnTo>
                  <a:lnTo>
                    <a:pt x="0" y="147"/>
                  </a:lnTo>
                  <a:lnTo>
                    <a:pt x="0" y="180"/>
                  </a:lnTo>
                  <a:lnTo>
                    <a:pt x="21" y="180"/>
                  </a:lnTo>
                  <a:lnTo>
                    <a:pt x="28" y="174"/>
                  </a:lnTo>
                  <a:lnTo>
                    <a:pt x="34" y="160"/>
                  </a:lnTo>
                  <a:lnTo>
                    <a:pt x="55" y="87"/>
                  </a:lnTo>
                  <a:lnTo>
                    <a:pt x="76" y="40"/>
                  </a:lnTo>
                  <a:lnTo>
                    <a:pt x="117" y="26"/>
                  </a:lnTo>
                  <a:lnTo>
                    <a:pt x="131" y="26"/>
                  </a:lnTo>
                  <a:lnTo>
                    <a:pt x="145" y="53"/>
                  </a:lnTo>
                  <a:lnTo>
                    <a:pt x="152" y="80"/>
                  </a:lnTo>
                  <a:lnTo>
                    <a:pt x="152" y="100"/>
                  </a:lnTo>
                  <a:lnTo>
                    <a:pt x="145" y="113"/>
                  </a:lnTo>
                  <a:lnTo>
                    <a:pt x="145" y="127"/>
                  </a:lnTo>
                  <a:lnTo>
                    <a:pt x="131" y="167"/>
                  </a:lnTo>
                  <a:lnTo>
                    <a:pt x="62" y="4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2" name="Freeform 16"/>
            <p:cNvSpPr>
              <a:spLocks noEditPoints="1"/>
            </p:cNvSpPr>
            <p:nvPr/>
          </p:nvSpPr>
          <p:spPr bwMode="auto">
            <a:xfrm>
              <a:off x="9572" y="1340"/>
              <a:ext cx="560" cy="777"/>
            </a:xfrm>
            <a:custGeom>
              <a:avLst/>
              <a:gdLst/>
              <a:ahLst/>
              <a:cxnLst>
                <a:cxn ang="0">
                  <a:pos x="387" y="703"/>
                </a:cxn>
                <a:cxn ang="0">
                  <a:pos x="387" y="777"/>
                </a:cxn>
                <a:cxn ang="0">
                  <a:pos x="560" y="763"/>
                </a:cxn>
                <a:cxn ang="0">
                  <a:pos x="560" y="730"/>
                </a:cxn>
                <a:cxn ang="0">
                  <a:pos x="525" y="730"/>
                </a:cxn>
                <a:cxn ang="0">
                  <a:pos x="497" y="723"/>
                </a:cxn>
                <a:cxn ang="0">
                  <a:pos x="484" y="716"/>
                </a:cxn>
                <a:cxn ang="0">
                  <a:pos x="477" y="710"/>
                </a:cxn>
                <a:cxn ang="0">
                  <a:pos x="470" y="690"/>
                </a:cxn>
                <a:cxn ang="0">
                  <a:pos x="470" y="0"/>
                </a:cxn>
                <a:cxn ang="0">
                  <a:pos x="304" y="13"/>
                </a:cxn>
                <a:cxn ang="0">
                  <a:pos x="304" y="47"/>
                </a:cxn>
                <a:cxn ang="0">
                  <a:pos x="366" y="47"/>
                </a:cxn>
                <a:cxn ang="0">
                  <a:pos x="380" y="54"/>
                </a:cxn>
                <a:cxn ang="0">
                  <a:pos x="387" y="67"/>
                </a:cxn>
                <a:cxn ang="0">
                  <a:pos x="394" y="87"/>
                </a:cxn>
                <a:cxn ang="0">
                  <a:pos x="394" y="348"/>
                </a:cxn>
                <a:cxn ang="0">
                  <a:pos x="352" y="308"/>
                </a:cxn>
                <a:cxn ang="0">
                  <a:pos x="311" y="288"/>
                </a:cxn>
                <a:cxn ang="0">
                  <a:pos x="249" y="275"/>
                </a:cxn>
                <a:cxn ang="0">
                  <a:pos x="173" y="288"/>
                </a:cxn>
                <a:cxn ang="0">
                  <a:pos x="104" y="321"/>
                </a:cxn>
                <a:cxn ang="0">
                  <a:pos x="48" y="375"/>
                </a:cxn>
                <a:cxn ang="0">
                  <a:pos x="14" y="449"/>
                </a:cxn>
                <a:cxn ang="0">
                  <a:pos x="0" y="529"/>
                </a:cxn>
                <a:cxn ang="0">
                  <a:pos x="21" y="623"/>
                </a:cxn>
                <a:cxn ang="0">
                  <a:pos x="69" y="703"/>
                </a:cxn>
                <a:cxn ang="0">
                  <a:pos x="145" y="757"/>
                </a:cxn>
                <a:cxn ang="0">
                  <a:pos x="235" y="777"/>
                </a:cxn>
                <a:cxn ang="0">
                  <a:pos x="304" y="763"/>
                </a:cxn>
                <a:cxn ang="0">
                  <a:pos x="352" y="736"/>
                </a:cxn>
                <a:cxn ang="0">
                  <a:pos x="387" y="703"/>
                </a:cxn>
                <a:cxn ang="0">
                  <a:pos x="387" y="408"/>
                </a:cxn>
                <a:cxn ang="0">
                  <a:pos x="387" y="663"/>
                </a:cxn>
                <a:cxn ang="0">
                  <a:pos x="380" y="676"/>
                </a:cxn>
                <a:cxn ang="0">
                  <a:pos x="339" y="716"/>
                </a:cxn>
                <a:cxn ang="0">
                  <a:pos x="290" y="743"/>
                </a:cxn>
                <a:cxn ang="0">
                  <a:pos x="242" y="750"/>
                </a:cxn>
                <a:cxn ang="0">
                  <a:pos x="193" y="743"/>
                </a:cxn>
                <a:cxn ang="0">
                  <a:pos x="159" y="716"/>
                </a:cxn>
                <a:cxn ang="0">
                  <a:pos x="124" y="683"/>
                </a:cxn>
                <a:cxn ang="0">
                  <a:pos x="104" y="629"/>
                </a:cxn>
                <a:cxn ang="0">
                  <a:pos x="97" y="576"/>
                </a:cxn>
                <a:cxn ang="0">
                  <a:pos x="90" y="529"/>
                </a:cxn>
                <a:cxn ang="0">
                  <a:pos x="90" y="482"/>
                </a:cxn>
                <a:cxn ang="0">
                  <a:pos x="104" y="422"/>
                </a:cxn>
                <a:cxn ang="0">
                  <a:pos x="124" y="368"/>
                </a:cxn>
                <a:cxn ang="0">
                  <a:pos x="159" y="335"/>
                </a:cxn>
                <a:cxn ang="0">
                  <a:pos x="200" y="315"/>
                </a:cxn>
                <a:cxn ang="0">
                  <a:pos x="256" y="301"/>
                </a:cxn>
                <a:cxn ang="0">
                  <a:pos x="297" y="308"/>
                </a:cxn>
                <a:cxn ang="0">
                  <a:pos x="339" y="328"/>
                </a:cxn>
                <a:cxn ang="0">
                  <a:pos x="380" y="368"/>
                </a:cxn>
                <a:cxn ang="0">
                  <a:pos x="387" y="382"/>
                </a:cxn>
                <a:cxn ang="0">
                  <a:pos x="387" y="408"/>
                </a:cxn>
              </a:cxnLst>
              <a:rect l="0" t="0" r="r" b="b"/>
              <a:pathLst>
                <a:path w="560" h="777">
                  <a:moveTo>
                    <a:pt x="387" y="703"/>
                  </a:moveTo>
                  <a:lnTo>
                    <a:pt x="387" y="777"/>
                  </a:lnTo>
                  <a:lnTo>
                    <a:pt x="560" y="763"/>
                  </a:lnTo>
                  <a:lnTo>
                    <a:pt x="560" y="730"/>
                  </a:lnTo>
                  <a:lnTo>
                    <a:pt x="525" y="730"/>
                  </a:lnTo>
                  <a:lnTo>
                    <a:pt x="497" y="723"/>
                  </a:lnTo>
                  <a:lnTo>
                    <a:pt x="484" y="716"/>
                  </a:lnTo>
                  <a:lnTo>
                    <a:pt x="477" y="710"/>
                  </a:lnTo>
                  <a:lnTo>
                    <a:pt x="470" y="690"/>
                  </a:lnTo>
                  <a:lnTo>
                    <a:pt x="470" y="0"/>
                  </a:lnTo>
                  <a:lnTo>
                    <a:pt x="304" y="13"/>
                  </a:lnTo>
                  <a:lnTo>
                    <a:pt x="304" y="47"/>
                  </a:lnTo>
                  <a:lnTo>
                    <a:pt x="366" y="47"/>
                  </a:lnTo>
                  <a:lnTo>
                    <a:pt x="380" y="54"/>
                  </a:lnTo>
                  <a:lnTo>
                    <a:pt x="387" y="67"/>
                  </a:lnTo>
                  <a:lnTo>
                    <a:pt x="394" y="87"/>
                  </a:lnTo>
                  <a:lnTo>
                    <a:pt x="394" y="348"/>
                  </a:lnTo>
                  <a:lnTo>
                    <a:pt x="352" y="308"/>
                  </a:lnTo>
                  <a:lnTo>
                    <a:pt x="311" y="288"/>
                  </a:lnTo>
                  <a:lnTo>
                    <a:pt x="249" y="275"/>
                  </a:lnTo>
                  <a:lnTo>
                    <a:pt x="173" y="288"/>
                  </a:lnTo>
                  <a:lnTo>
                    <a:pt x="104" y="321"/>
                  </a:lnTo>
                  <a:lnTo>
                    <a:pt x="48" y="375"/>
                  </a:lnTo>
                  <a:lnTo>
                    <a:pt x="14" y="449"/>
                  </a:lnTo>
                  <a:lnTo>
                    <a:pt x="0" y="529"/>
                  </a:lnTo>
                  <a:lnTo>
                    <a:pt x="21" y="623"/>
                  </a:lnTo>
                  <a:lnTo>
                    <a:pt x="69" y="703"/>
                  </a:lnTo>
                  <a:lnTo>
                    <a:pt x="145" y="757"/>
                  </a:lnTo>
                  <a:lnTo>
                    <a:pt x="235" y="777"/>
                  </a:lnTo>
                  <a:lnTo>
                    <a:pt x="304" y="763"/>
                  </a:lnTo>
                  <a:lnTo>
                    <a:pt x="352" y="736"/>
                  </a:lnTo>
                  <a:lnTo>
                    <a:pt x="387" y="703"/>
                  </a:lnTo>
                  <a:close/>
                  <a:moveTo>
                    <a:pt x="387" y="408"/>
                  </a:moveTo>
                  <a:lnTo>
                    <a:pt x="387" y="663"/>
                  </a:lnTo>
                  <a:lnTo>
                    <a:pt x="380" y="676"/>
                  </a:lnTo>
                  <a:lnTo>
                    <a:pt x="339" y="716"/>
                  </a:lnTo>
                  <a:lnTo>
                    <a:pt x="290" y="743"/>
                  </a:lnTo>
                  <a:lnTo>
                    <a:pt x="242" y="750"/>
                  </a:lnTo>
                  <a:lnTo>
                    <a:pt x="193" y="743"/>
                  </a:lnTo>
                  <a:lnTo>
                    <a:pt x="159" y="716"/>
                  </a:lnTo>
                  <a:lnTo>
                    <a:pt x="124" y="683"/>
                  </a:lnTo>
                  <a:lnTo>
                    <a:pt x="104" y="629"/>
                  </a:lnTo>
                  <a:lnTo>
                    <a:pt x="97" y="576"/>
                  </a:lnTo>
                  <a:lnTo>
                    <a:pt x="90" y="529"/>
                  </a:lnTo>
                  <a:lnTo>
                    <a:pt x="90" y="482"/>
                  </a:lnTo>
                  <a:lnTo>
                    <a:pt x="104" y="422"/>
                  </a:lnTo>
                  <a:lnTo>
                    <a:pt x="124" y="368"/>
                  </a:lnTo>
                  <a:lnTo>
                    <a:pt x="159" y="335"/>
                  </a:lnTo>
                  <a:lnTo>
                    <a:pt x="200" y="315"/>
                  </a:lnTo>
                  <a:lnTo>
                    <a:pt x="256" y="301"/>
                  </a:lnTo>
                  <a:lnTo>
                    <a:pt x="297" y="308"/>
                  </a:lnTo>
                  <a:lnTo>
                    <a:pt x="339" y="328"/>
                  </a:lnTo>
                  <a:lnTo>
                    <a:pt x="380" y="368"/>
                  </a:lnTo>
                  <a:lnTo>
                    <a:pt x="387" y="382"/>
                  </a:lnTo>
                  <a:lnTo>
                    <a:pt x="387" y="4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3" name="Freeform 17"/>
            <p:cNvSpPr>
              <a:spLocks noEditPoints="1"/>
            </p:cNvSpPr>
            <p:nvPr/>
          </p:nvSpPr>
          <p:spPr bwMode="auto">
            <a:xfrm>
              <a:off x="10194" y="1608"/>
              <a:ext cx="504" cy="509"/>
            </a:xfrm>
            <a:custGeom>
              <a:avLst/>
              <a:gdLst/>
              <a:ahLst/>
              <a:cxnLst>
                <a:cxn ang="0">
                  <a:pos x="504" y="261"/>
                </a:cxn>
                <a:cxn ang="0">
                  <a:pos x="483" y="160"/>
                </a:cxn>
                <a:cxn ang="0">
                  <a:pos x="428" y="80"/>
                </a:cxn>
                <a:cxn ang="0">
                  <a:pos x="345" y="20"/>
                </a:cxn>
                <a:cxn ang="0">
                  <a:pos x="248" y="0"/>
                </a:cxn>
                <a:cxn ang="0">
                  <a:pos x="172" y="13"/>
                </a:cxn>
                <a:cxn ang="0">
                  <a:pos x="103" y="53"/>
                </a:cxn>
                <a:cxn ang="0">
                  <a:pos x="48" y="107"/>
                </a:cxn>
                <a:cxn ang="0">
                  <a:pos x="14" y="181"/>
                </a:cxn>
                <a:cxn ang="0">
                  <a:pos x="0" y="261"/>
                </a:cxn>
                <a:cxn ang="0">
                  <a:pos x="14" y="341"/>
                </a:cxn>
                <a:cxn ang="0">
                  <a:pos x="48" y="408"/>
                </a:cxn>
                <a:cxn ang="0">
                  <a:pos x="103" y="462"/>
                </a:cxn>
                <a:cxn ang="0">
                  <a:pos x="172" y="495"/>
                </a:cxn>
                <a:cxn ang="0">
                  <a:pos x="248" y="509"/>
                </a:cxn>
                <a:cxn ang="0">
                  <a:pos x="331" y="495"/>
                </a:cxn>
                <a:cxn ang="0">
                  <a:pos x="400" y="462"/>
                </a:cxn>
                <a:cxn ang="0">
                  <a:pos x="456" y="408"/>
                </a:cxn>
                <a:cxn ang="0">
                  <a:pos x="490" y="341"/>
                </a:cxn>
                <a:cxn ang="0">
                  <a:pos x="504" y="261"/>
                </a:cxn>
                <a:cxn ang="0">
                  <a:pos x="248" y="482"/>
                </a:cxn>
                <a:cxn ang="0">
                  <a:pos x="200" y="475"/>
                </a:cxn>
                <a:cxn ang="0">
                  <a:pos x="159" y="448"/>
                </a:cxn>
                <a:cxn ang="0">
                  <a:pos x="124" y="408"/>
                </a:cxn>
                <a:cxn ang="0">
                  <a:pos x="103" y="355"/>
                </a:cxn>
                <a:cxn ang="0">
                  <a:pos x="96" y="301"/>
                </a:cxn>
                <a:cxn ang="0">
                  <a:pos x="96" y="207"/>
                </a:cxn>
                <a:cxn ang="0">
                  <a:pos x="103" y="154"/>
                </a:cxn>
                <a:cxn ang="0">
                  <a:pos x="124" y="100"/>
                </a:cxn>
                <a:cxn ang="0">
                  <a:pos x="159" y="60"/>
                </a:cxn>
                <a:cxn ang="0">
                  <a:pos x="200" y="33"/>
                </a:cxn>
                <a:cxn ang="0">
                  <a:pos x="248" y="27"/>
                </a:cxn>
                <a:cxn ang="0">
                  <a:pos x="297" y="33"/>
                </a:cxn>
                <a:cxn ang="0">
                  <a:pos x="345" y="60"/>
                </a:cxn>
                <a:cxn ang="0">
                  <a:pos x="380" y="100"/>
                </a:cxn>
                <a:cxn ang="0">
                  <a:pos x="400" y="147"/>
                </a:cxn>
                <a:cxn ang="0">
                  <a:pos x="407" y="201"/>
                </a:cxn>
                <a:cxn ang="0">
                  <a:pos x="407" y="321"/>
                </a:cxn>
                <a:cxn ang="0">
                  <a:pos x="380" y="401"/>
                </a:cxn>
                <a:cxn ang="0">
                  <a:pos x="352" y="442"/>
                </a:cxn>
                <a:cxn ang="0">
                  <a:pos x="304" y="468"/>
                </a:cxn>
                <a:cxn ang="0">
                  <a:pos x="248" y="482"/>
                </a:cxn>
              </a:cxnLst>
              <a:rect l="0" t="0" r="r" b="b"/>
              <a:pathLst>
                <a:path w="504" h="509">
                  <a:moveTo>
                    <a:pt x="504" y="261"/>
                  </a:moveTo>
                  <a:lnTo>
                    <a:pt x="483" y="160"/>
                  </a:lnTo>
                  <a:lnTo>
                    <a:pt x="428" y="80"/>
                  </a:lnTo>
                  <a:lnTo>
                    <a:pt x="345" y="20"/>
                  </a:lnTo>
                  <a:lnTo>
                    <a:pt x="248" y="0"/>
                  </a:lnTo>
                  <a:lnTo>
                    <a:pt x="172" y="13"/>
                  </a:lnTo>
                  <a:lnTo>
                    <a:pt x="103" y="53"/>
                  </a:lnTo>
                  <a:lnTo>
                    <a:pt x="48" y="107"/>
                  </a:lnTo>
                  <a:lnTo>
                    <a:pt x="14" y="181"/>
                  </a:lnTo>
                  <a:lnTo>
                    <a:pt x="0" y="261"/>
                  </a:lnTo>
                  <a:lnTo>
                    <a:pt x="14" y="341"/>
                  </a:lnTo>
                  <a:lnTo>
                    <a:pt x="48" y="408"/>
                  </a:lnTo>
                  <a:lnTo>
                    <a:pt x="103" y="462"/>
                  </a:lnTo>
                  <a:lnTo>
                    <a:pt x="172" y="495"/>
                  </a:lnTo>
                  <a:lnTo>
                    <a:pt x="248" y="509"/>
                  </a:lnTo>
                  <a:lnTo>
                    <a:pt x="331" y="495"/>
                  </a:lnTo>
                  <a:lnTo>
                    <a:pt x="400" y="462"/>
                  </a:lnTo>
                  <a:lnTo>
                    <a:pt x="456" y="408"/>
                  </a:lnTo>
                  <a:lnTo>
                    <a:pt x="490" y="341"/>
                  </a:lnTo>
                  <a:lnTo>
                    <a:pt x="504" y="261"/>
                  </a:lnTo>
                  <a:close/>
                  <a:moveTo>
                    <a:pt x="248" y="482"/>
                  </a:moveTo>
                  <a:lnTo>
                    <a:pt x="200" y="475"/>
                  </a:lnTo>
                  <a:lnTo>
                    <a:pt x="159" y="448"/>
                  </a:lnTo>
                  <a:lnTo>
                    <a:pt x="124" y="408"/>
                  </a:lnTo>
                  <a:lnTo>
                    <a:pt x="103" y="355"/>
                  </a:lnTo>
                  <a:lnTo>
                    <a:pt x="96" y="301"/>
                  </a:lnTo>
                  <a:lnTo>
                    <a:pt x="96" y="207"/>
                  </a:lnTo>
                  <a:lnTo>
                    <a:pt x="103" y="154"/>
                  </a:lnTo>
                  <a:lnTo>
                    <a:pt x="124" y="100"/>
                  </a:lnTo>
                  <a:lnTo>
                    <a:pt x="159" y="60"/>
                  </a:lnTo>
                  <a:lnTo>
                    <a:pt x="200" y="33"/>
                  </a:lnTo>
                  <a:lnTo>
                    <a:pt x="248" y="27"/>
                  </a:lnTo>
                  <a:lnTo>
                    <a:pt x="297" y="33"/>
                  </a:lnTo>
                  <a:lnTo>
                    <a:pt x="345" y="60"/>
                  </a:lnTo>
                  <a:lnTo>
                    <a:pt x="380" y="100"/>
                  </a:lnTo>
                  <a:lnTo>
                    <a:pt x="400" y="147"/>
                  </a:lnTo>
                  <a:lnTo>
                    <a:pt x="407" y="201"/>
                  </a:lnTo>
                  <a:lnTo>
                    <a:pt x="407" y="321"/>
                  </a:lnTo>
                  <a:lnTo>
                    <a:pt x="380" y="401"/>
                  </a:lnTo>
                  <a:lnTo>
                    <a:pt x="352" y="442"/>
                  </a:lnTo>
                  <a:lnTo>
                    <a:pt x="304" y="468"/>
                  </a:lnTo>
                  <a:lnTo>
                    <a:pt x="248" y="4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4" name="Freeform 18"/>
            <p:cNvSpPr>
              <a:spLocks/>
            </p:cNvSpPr>
            <p:nvPr/>
          </p:nvSpPr>
          <p:spPr bwMode="auto">
            <a:xfrm>
              <a:off x="10719" y="1628"/>
              <a:ext cx="780" cy="489"/>
            </a:xfrm>
            <a:custGeom>
              <a:avLst/>
              <a:gdLst/>
              <a:ahLst/>
              <a:cxnLst>
                <a:cxn ang="0">
                  <a:pos x="697" y="80"/>
                </a:cxn>
                <a:cxn ang="0">
                  <a:pos x="725" y="53"/>
                </a:cxn>
                <a:cxn ang="0">
                  <a:pos x="760" y="40"/>
                </a:cxn>
                <a:cxn ang="0">
                  <a:pos x="780" y="0"/>
                </a:cxn>
                <a:cxn ang="0">
                  <a:pos x="635" y="7"/>
                </a:cxn>
                <a:cxn ang="0">
                  <a:pos x="587" y="0"/>
                </a:cxn>
                <a:cxn ang="0">
                  <a:pos x="628" y="47"/>
                </a:cxn>
                <a:cxn ang="0">
                  <a:pos x="649" y="67"/>
                </a:cxn>
                <a:cxn ang="0">
                  <a:pos x="656" y="100"/>
                </a:cxn>
                <a:cxn ang="0">
                  <a:pos x="545" y="395"/>
                </a:cxn>
                <a:cxn ang="0">
                  <a:pos x="428" y="74"/>
                </a:cxn>
                <a:cxn ang="0">
                  <a:pos x="469" y="33"/>
                </a:cxn>
                <a:cxn ang="0">
                  <a:pos x="497" y="0"/>
                </a:cxn>
                <a:cxn ang="0">
                  <a:pos x="380" y="7"/>
                </a:cxn>
                <a:cxn ang="0">
                  <a:pos x="276" y="0"/>
                </a:cxn>
                <a:cxn ang="0">
                  <a:pos x="304" y="33"/>
                </a:cxn>
                <a:cxn ang="0">
                  <a:pos x="338" y="40"/>
                </a:cxn>
                <a:cxn ang="0">
                  <a:pos x="352" y="60"/>
                </a:cxn>
                <a:cxn ang="0">
                  <a:pos x="373" y="114"/>
                </a:cxn>
                <a:cxn ang="0">
                  <a:pos x="165" y="87"/>
                </a:cxn>
                <a:cxn ang="0">
                  <a:pos x="159" y="67"/>
                </a:cxn>
                <a:cxn ang="0">
                  <a:pos x="172" y="47"/>
                </a:cxn>
                <a:cxn ang="0">
                  <a:pos x="228" y="33"/>
                </a:cxn>
                <a:cxn ang="0">
                  <a:pos x="186" y="0"/>
                </a:cxn>
                <a:cxn ang="0">
                  <a:pos x="69" y="7"/>
                </a:cxn>
                <a:cxn ang="0">
                  <a:pos x="0" y="0"/>
                </a:cxn>
                <a:cxn ang="0">
                  <a:pos x="27" y="33"/>
                </a:cxn>
                <a:cxn ang="0">
                  <a:pos x="76" y="53"/>
                </a:cxn>
                <a:cxn ang="0">
                  <a:pos x="228" y="462"/>
                </a:cxn>
                <a:cxn ang="0">
                  <a:pos x="248" y="489"/>
                </a:cxn>
                <a:cxn ang="0">
                  <a:pos x="269" y="475"/>
                </a:cxn>
                <a:cxn ang="0">
                  <a:pos x="387" y="154"/>
                </a:cxn>
                <a:cxn ang="0">
                  <a:pos x="525" y="489"/>
                </a:cxn>
                <a:cxn ang="0">
                  <a:pos x="552" y="469"/>
                </a:cxn>
              </a:cxnLst>
              <a:rect l="0" t="0" r="r" b="b"/>
              <a:pathLst>
                <a:path w="780" h="489">
                  <a:moveTo>
                    <a:pt x="684" y="107"/>
                  </a:moveTo>
                  <a:lnTo>
                    <a:pt x="697" y="80"/>
                  </a:lnTo>
                  <a:lnTo>
                    <a:pt x="704" y="60"/>
                  </a:lnTo>
                  <a:lnTo>
                    <a:pt x="725" y="53"/>
                  </a:lnTo>
                  <a:lnTo>
                    <a:pt x="739" y="40"/>
                  </a:lnTo>
                  <a:lnTo>
                    <a:pt x="760" y="40"/>
                  </a:lnTo>
                  <a:lnTo>
                    <a:pt x="780" y="33"/>
                  </a:lnTo>
                  <a:lnTo>
                    <a:pt x="780" y="0"/>
                  </a:lnTo>
                  <a:lnTo>
                    <a:pt x="739" y="7"/>
                  </a:lnTo>
                  <a:lnTo>
                    <a:pt x="635" y="7"/>
                  </a:lnTo>
                  <a:lnTo>
                    <a:pt x="608" y="0"/>
                  </a:lnTo>
                  <a:lnTo>
                    <a:pt x="587" y="0"/>
                  </a:lnTo>
                  <a:lnTo>
                    <a:pt x="587" y="33"/>
                  </a:lnTo>
                  <a:lnTo>
                    <a:pt x="628" y="47"/>
                  </a:lnTo>
                  <a:lnTo>
                    <a:pt x="642" y="53"/>
                  </a:lnTo>
                  <a:lnTo>
                    <a:pt x="649" y="67"/>
                  </a:lnTo>
                  <a:lnTo>
                    <a:pt x="656" y="87"/>
                  </a:lnTo>
                  <a:lnTo>
                    <a:pt x="656" y="100"/>
                  </a:lnTo>
                  <a:lnTo>
                    <a:pt x="649" y="114"/>
                  </a:lnTo>
                  <a:lnTo>
                    <a:pt x="545" y="395"/>
                  </a:lnTo>
                  <a:lnTo>
                    <a:pt x="435" y="87"/>
                  </a:lnTo>
                  <a:lnTo>
                    <a:pt x="428" y="74"/>
                  </a:lnTo>
                  <a:lnTo>
                    <a:pt x="428" y="53"/>
                  </a:lnTo>
                  <a:lnTo>
                    <a:pt x="469" y="33"/>
                  </a:lnTo>
                  <a:lnTo>
                    <a:pt x="497" y="33"/>
                  </a:lnTo>
                  <a:lnTo>
                    <a:pt x="497" y="0"/>
                  </a:lnTo>
                  <a:lnTo>
                    <a:pt x="435" y="0"/>
                  </a:lnTo>
                  <a:lnTo>
                    <a:pt x="380" y="7"/>
                  </a:lnTo>
                  <a:lnTo>
                    <a:pt x="324" y="7"/>
                  </a:lnTo>
                  <a:lnTo>
                    <a:pt x="276" y="0"/>
                  </a:lnTo>
                  <a:lnTo>
                    <a:pt x="276" y="33"/>
                  </a:lnTo>
                  <a:lnTo>
                    <a:pt x="304" y="33"/>
                  </a:lnTo>
                  <a:lnTo>
                    <a:pt x="324" y="40"/>
                  </a:lnTo>
                  <a:lnTo>
                    <a:pt x="338" y="40"/>
                  </a:lnTo>
                  <a:lnTo>
                    <a:pt x="345" y="53"/>
                  </a:lnTo>
                  <a:lnTo>
                    <a:pt x="352" y="60"/>
                  </a:lnTo>
                  <a:lnTo>
                    <a:pt x="359" y="74"/>
                  </a:lnTo>
                  <a:lnTo>
                    <a:pt x="373" y="114"/>
                  </a:lnTo>
                  <a:lnTo>
                    <a:pt x="276" y="381"/>
                  </a:lnTo>
                  <a:lnTo>
                    <a:pt x="165" y="87"/>
                  </a:lnTo>
                  <a:lnTo>
                    <a:pt x="165" y="74"/>
                  </a:lnTo>
                  <a:lnTo>
                    <a:pt x="159" y="67"/>
                  </a:lnTo>
                  <a:lnTo>
                    <a:pt x="165" y="53"/>
                  </a:lnTo>
                  <a:lnTo>
                    <a:pt x="172" y="47"/>
                  </a:lnTo>
                  <a:lnTo>
                    <a:pt x="200" y="33"/>
                  </a:lnTo>
                  <a:lnTo>
                    <a:pt x="228" y="33"/>
                  </a:lnTo>
                  <a:lnTo>
                    <a:pt x="228" y="0"/>
                  </a:lnTo>
                  <a:lnTo>
                    <a:pt x="186" y="0"/>
                  </a:lnTo>
                  <a:lnTo>
                    <a:pt x="138" y="7"/>
                  </a:lnTo>
                  <a:lnTo>
                    <a:pt x="69" y="7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27" y="33"/>
                  </a:lnTo>
                  <a:lnTo>
                    <a:pt x="48" y="40"/>
                  </a:lnTo>
                  <a:lnTo>
                    <a:pt x="76" y="53"/>
                  </a:lnTo>
                  <a:lnTo>
                    <a:pt x="83" y="74"/>
                  </a:lnTo>
                  <a:lnTo>
                    <a:pt x="228" y="462"/>
                  </a:lnTo>
                  <a:lnTo>
                    <a:pt x="235" y="475"/>
                  </a:lnTo>
                  <a:lnTo>
                    <a:pt x="248" y="489"/>
                  </a:lnTo>
                  <a:lnTo>
                    <a:pt x="262" y="489"/>
                  </a:lnTo>
                  <a:lnTo>
                    <a:pt x="269" y="475"/>
                  </a:lnTo>
                  <a:lnTo>
                    <a:pt x="276" y="469"/>
                  </a:lnTo>
                  <a:lnTo>
                    <a:pt x="387" y="154"/>
                  </a:lnTo>
                  <a:lnTo>
                    <a:pt x="504" y="469"/>
                  </a:lnTo>
                  <a:lnTo>
                    <a:pt x="525" y="489"/>
                  </a:lnTo>
                  <a:lnTo>
                    <a:pt x="532" y="489"/>
                  </a:lnTo>
                  <a:lnTo>
                    <a:pt x="552" y="469"/>
                  </a:lnTo>
                  <a:lnTo>
                    <a:pt x="684" y="1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5" name="Freeform 19"/>
            <p:cNvSpPr>
              <a:spLocks/>
            </p:cNvSpPr>
            <p:nvPr/>
          </p:nvSpPr>
          <p:spPr bwMode="auto">
            <a:xfrm>
              <a:off x="11555" y="1615"/>
              <a:ext cx="573" cy="488"/>
            </a:xfrm>
            <a:custGeom>
              <a:avLst/>
              <a:gdLst/>
              <a:ahLst/>
              <a:cxnLst>
                <a:cxn ang="0">
                  <a:pos x="89" y="107"/>
                </a:cxn>
                <a:cxn ang="0">
                  <a:pos x="89" y="428"/>
                </a:cxn>
                <a:cxn ang="0">
                  <a:pos x="82" y="441"/>
                </a:cxn>
                <a:cxn ang="0">
                  <a:pos x="75" y="448"/>
                </a:cxn>
                <a:cxn ang="0">
                  <a:pos x="55" y="455"/>
                </a:cxn>
                <a:cxn ang="0">
                  <a:pos x="0" y="455"/>
                </a:cxn>
                <a:cxn ang="0">
                  <a:pos x="0" y="488"/>
                </a:cxn>
                <a:cxn ang="0">
                  <a:pos x="255" y="488"/>
                </a:cxn>
                <a:cxn ang="0">
                  <a:pos x="255" y="455"/>
                </a:cxn>
                <a:cxn ang="0">
                  <a:pos x="200" y="455"/>
                </a:cxn>
                <a:cxn ang="0">
                  <a:pos x="179" y="448"/>
                </a:cxn>
                <a:cxn ang="0">
                  <a:pos x="172" y="441"/>
                </a:cxn>
                <a:cxn ang="0">
                  <a:pos x="165" y="428"/>
                </a:cxn>
                <a:cxn ang="0">
                  <a:pos x="165" y="200"/>
                </a:cxn>
                <a:cxn ang="0">
                  <a:pos x="179" y="127"/>
                </a:cxn>
                <a:cxn ang="0">
                  <a:pos x="214" y="73"/>
                </a:cxn>
                <a:cxn ang="0">
                  <a:pos x="262" y="40"/>
                </a:cxn>
                <a:cxn ang="0">
                  <a:pos x="317" y="26"/>
                </a:cxn>
                <a:cxn ang="0">
                  <a:pos x="359" y="40"/>
                </a:cxn>
                <a:cxn ang="0">
                  <a:pos x="386" y="66"/>
                </a:cxn>
                <a:cxn ang="0">
                  <a:pos x="400" y="100"/>
                </a:cxn>
                <a:cxn ang="0">
                  <a:pos x="407" y="147"/>
                </a:cxn>
                <a:cxn ang="0">
                  <a:pos x="407" y="428"/>
                </a:cxn>
                <a:cxn ang="0">
                  <a:pos x="400" y="441"/>
                </a:cxn>
                <a:cxn ang="0">
                  <a:pos x="373" y="455"/>
                </a:cxn>
                <a:cxn ang="0">
                  <a:pos x="317" y="455"/>
                </a:cxn>
                <a:cxn ang="0">
                  <a:pos x="317" y="488"/>
                </a:cxn>
                <a:cxn ang="0">
                  <a:pos x="573" y="488"/>
                </a:cxn>
                <a:cxn ang="0">
                  <a:pos x="573" y="455"/>
                </a:cxn>
                <a:cxn ang="0">
                  <a:pos x="524" y="455"/>
                </a:cxn>
                <a:cxn ang="0">
                  <a:pos x="504" y="448"/>
                </a:cxn>
                <a:cxn ang="0">
                  <a:pos x="490" y="441"/>
                </a:cxn>
                <a:cxn ang="0">
                  <a:pos x="483" y="435"/>
                </a:cxn>
                <a:cxn ang="0">
                  <a:pos x="483" y="133"/>
                </a:cxn>
                <a:cxn ang="0">
                  <a:pos x="469" y="80"/>
                </a:cxn>
                <a:cxn ang="0">
                  <a:pos x="448" y="40"/>
                </a:cxn>
                <a:cxn ang="0">
                  <a:pos x="421" y="20"/>
                </a:cxn>
                <a:cxn ang="0">
                  <a:pos x="386" y="6"/>
                </a:cxn>
                <a:cxn ang="0">
                  <a:pos x="324" y="0"/>
                </a:cxn>
                <a:cxn ang="0">
                  <a:pos x="255" y="13"/>
                </a:cxn>
                <a:cxn ang="0">
                  <a:pos x="200" y="60"/>
                </a:cxn>
                <a:cxn ang="0">
                  <a:pos x="158" y="120"/>
                </a:cxn>
                <a:cxn ang="0">
                  <a:pos x="158" y="0"/>
                </a:cxn>
                <a:cxn ang="0">
                  <a:pos x="0" y="13"/>
                </a:cxn>
                <a:cxn ang="0">
                  <a:pos x="0" y="46"/>
                </a:cxn>
                <a:cxn ang="0">
                  <a:pos x="34" y="46"/>
                </a:cxn>
                <a:cxn ang="0">
                  <a:pos x="75" y="60"/>
                </a:cxn>
                <a:cxn ang="0">
                  <a:pos x="82" y="66"/>
                </a:cxn>
                <a:cxn ang="0">
                  <a:pos x="89" y="87"/>
                </a:cxn>
                <a:cxn ang="0">
                  <a:pos x="89" y="107"/>
                </a:cxn>
              </a:cxnLst>
              <a:rect l="0" t="0" r="r" b="b"/>
              <a:pathLst>
                <a:path w="573" h="488">
                  <a:moveTo>
                    <a:pt x="89" y="107"/>
                  </a:moveTo>
                  <a:lnTo>
                    <a:pt x="89" y="428"/>
                  </a:lnTo>
                  <a:lnTo>
                    <a:pt x="82" y="441"/>
                  </a:lnTo>
                  <a:lnTo>
                    <a:pt x="75" y="448"/>
                  </a:lnTo>
                  <a:lnTo>
                    <a:pt x="55" y="455"/>
                  </a:lnTo>
                  <a:lnTo>
                    <a:pt x="0" y="455"/>
                  </a:lnTo>
                  <a:lnTo>
                    <a:pt x="0" y="488"/>
                  </a:lnTo>
                  <a:lnTo>
                    <a:pt x="255" y="488"/>
                  </a:lnTo>
                  <a:lnTo>
                    <a:pt x="255" y="455"/>
                  </a:lnTo>
                  <a:lnTo>
                    <a:pt x="200" y="455"/>
                  </a:lnTo>
                  <a:lnTo>
                    <a:pt x="179" y="448"/>
                  </a:lnTo>
                  <a:lnTo>
                    <a:pt x="172" y="441"/>
                  </a:lnTo>
                  <a:lnTo>
                    <a:pt x="165" y="428"/>
                  </a:lnTo>
                  <a:lnTo>
                    <a:pt x="165" y="200"/>
                  </a:lnTo>
                  <a:lnTo>
                    <a:pt x="179" y="127"/>
                  </a:lnTo>
                  <a:lnTo>
                    <a:pt x="214" y="73"/>
                  </a:lnTo>
                  <a:lnTo>
                    <a:pt x="262" y="40"/>
                  </a:lnTo>
                  <a:lnTo>
                    <a:pt x="317" y="26"/>
                  </a:lnTo>
                  <a:lnTo>
                    <a:pt x="359" y="40"/>
                  </a:lnTo>
                  <a:lnTo>
                    <a:pt x="386" y="66"/>
                  </a:lnTo>
                  <a:lnTo>
                    <a:pt x="400" y="100"/>
                  </a:lnTo>
                  <a:lnTo>
                    <a:pt x="407" y="147"/>
                  </a:lnTo>
                  <a:lnTo>
                    <a:pt x="407" y="428"/>
                  </a:lnTo>
                  <a:lnTo>
                    <a:pt x="400" y="441"/>
                  </a:lnTo>
                  <a:lnTo>
                    <a:pt x="373" y="455"/>
                  </a:lnTo>
                  <a:lnTo>
                    <a:pt x="317" y="455"/>
                  </a:lnTo>
                  <a:lnTo>
                    <a:pt x="317" y="488"/>
                  </a:lnTo>
                  <a:lnTo>
                    <a:pt x="573" y="488"/>
                  </a:lnTo>
                  <a:lnTo>
                    <a:pt x="573" y="455"/>
                  </a:lnTo>
                  <a:lnTo>
                    <a:pt x="524" y="455"/>
                  </a:lnTo>
                  <a:lnTo>
                    <a:pt x="504" y="448"/>
                  </a:lnTo>
                  <a:lnTo>
                    <a:pt x="490" y="441"/>
                  </a:lnTo>
                  <a:lnTo>
                    <a:pt x="483" y="435"/>
                  </a:lnTo>
                  <a:lnTo>
                    <a:pt x="483" y="133"/>
                  </a:lnTo>
                  <a:lnTo>
                    <a:pt x="469" y="80"/>
                  </a:lnTo>
                  <a:lnTo>
                    <a:pt x="448" y="40"/>
                  </a:lnTo>
                  <a:lnTo>
                    <a:pt x="421" y="20"/>
                  </a:lnTo>
                  <a:lnTo>
                    <a:pt x="386" y="6"/>
                  </a:lnTo>
                  <a:lnTo>
                    <a:pt x="324" y="0"/>
                  </a:lnTo>
                  <a:lnTo>
                    <a:pt x="255" y="13"/>
                  </a:lnTo>
                  <a:lnTo>
                    <a:pt x="200" y="60"/>
                  </a:lnTo>
                  <a:lnTo>
                    <a:pt x="158" y="120"/>
                  </a:lnTo>
                  <a:lnTo>
                    <a:pt x="158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34" y="46"/>
                  </a:lnTo>
                  <a:lnTo>
                    <a:pt x="75" y="60"/>
                  </a:lnTo>
                  <a:lnTo>
                    <a:pt x="82" y="66"/>
                  </a:lnTo>
                  <a:lnTo>
                    <a:pt x="89" y="87"/>
                  </a:lnTo>
                  <a:lnTo>
                    <a:pt x="89" y="1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6" name="Freeform 20"/>
            <p:cNvSpPr>
              <a:spLocks/>
            </p:cNvSpPr>
            <p:nvPr/>
          </p:nvSpPr>
          <p:spPr bwMode="auto">
            <a:xfrm>
              <a:off x="12736" y="1427"/>
              <a:ext cx="359" cy="690"/>
            </a:xfrm>
            <a:custGeom>
              <a:avLst/>
              <a:gdLst/>
              <a:ahLst/>
              <a:cxnLst>
                <a:cxn ang="0">
                  <a:pos x="172" y="234"/>
                </a:cxn>
                <a:cxn ang="0">
                  <a:pos x="338" y="234"/>
                </a:cxn>
                <a:cxn ang="0">
                  <a:pos x="338" y="201"/>
                </a:cxn>
                <a:cxn ang="0">
                  <a:pos x="172" y="201"/>
                </a:cxn>
                <a:cxn ang="0">
                  <a:pos x="172" y="0"/>
                </a:cxn>
                <a:cxn ang="0">
                  <a:pos x="145" y="0"/>
                </a:cxn>
                <a:cxn ang="0">
                  <a:pos x="138" y="54"/>
                </a:cxn>
                <a:cxn ang="0">
                  <a:pos x="124" y="114"/>
                </a:cxn>
                <a:cxn ang="0">
                  <a:pos x="96" y="161"/>
                </a:cxn>
                <a:cxn ang="0">
                  <a:pos x="55" y="194"/>
                </a:cxn>
                <a:cxn ang="0">
                  <a:pos x="0" y="214"/>
                </a:cxn>
                <a:cxn ang="0">
                  <a:pos x="0" y="234"/>
                </a:cxn>
                <a:cxn ang="0">
                  <a:pos x="96" y="234"/>
                </a:cxn>
                <a:cxn ang="0">
                  <a:pos x="96" y="542"/>
                </a:cxn>
                <a:cxn ang="0">
                  <a:pos x="110" y="609"/>
                </a:cxn>
                <a:cxn ang="0">
                  <a:pos x="138" y="649"/>
                </a:cxn>
                <a:cxn ang="0">
                  <a:pos x="172" y="676"/>
                </a:cxn>
                <a:cxn ang="0">
                  <a:pos x="214" y="683"/>
                </a:cxn>
                <a:cxn ang="0">
                  <a:pos x="241" y="690"/>
                </a:cxn>
                <a:cxn ang="0">
                  <a:pos x="297" y="676"/>
                </a:cxn>
                <a:cxn ang="0">
                  <a:pos x="331" y="643"/>
                </a:cxn>
                <a:cxn ang="0">
                  <a:pos x="352" y="596"/>
                </a:cxn>
                <a:cxn ang="0">
                  <a:pos x="359" y="542"/>
                </a:cxn>
                <a:cxn ang="0">
                  <a:pos x="359" y="475"/>
                </a:cxn>
                <a:cxn ang="0">
                  <a:pos x="324" y="475"/>
                </a:cxn>
                <a:cxn ang="0">
                  <a:pos x="324" y="536"/>
                </a:cxn>
                <a:cxn ang="0">
                  <a:pos x="317" y="603"/>
                </a:cxn>
                <a:cxn ang="0">
                  <a:pos x="290" y="649"/>
                </a:cxn>
                <a:cxn ang="0">
                  <a:pos x="248" y="663"/>
                </a:cxn>
                <a:cxn ang="0">
                  <a:pos x="214" y="649"/>
                </a:cxn>
                <a:cxn ang="0">
                  <a:pos x="193" y="623"/>
                </a:cxn>
                <a:cxn ang="0">
                  <a:pos x="179" y="589"/>
                </a:cxn>
                <a:cxn ang="0">
                  <a:pos x="179" y="562"/>
                </a:cxn>
                <a:cxn ang="0">
                  <a:pos x="172" y="542"/>
                </a:cxn>
                <a:cxn ang="0">
                  <a:pos x="172" y="234"/>
                </a:cxn>
              </a:cxnLst>
              <a:rect l="0" t="0" r="r" b="b"/>
              <a:pathLst>
                <a:path w="359" h="690">
                  <a:moveTo>
                    <a:pt x="172" y="234"/>
                  </a:moveTo>
                  <a:lnTo>
                    <a:pt x="338" y="234"/>
                  </a:lnTo>
                  <a:lnTo>
                    <a:pt x="338" y="201"/>
                  </a:lnTo>
                  <a:lnTo>
                    <a:pt x="172" y="201"/>
                  </a:lnTo>
                  <a:lnTo>
                    <a:pt x="172" y="0"/>
                  </a:lnTo>
                  <a:lnTo>
                    <a:pt x="145" y="0"/>
                  </a:lnTo>
                  <a:lnTo>
                    <a:pt x="138" y="54"/>
                  </a:lnTo>
                  <a:lnTo>
                    <a:pt x="124" y="114"/>
                  </a:lnTo>
                  <a:lnTo>
                    <a:pt x="96" y="161"/>
                  </a:lnTo>
                  <a:lnTo>
                    <a:pt x="55" y="194"/>
                  </a:lnTo>
                  <a:lnTo>
                    <a:pt x="0" y="214"/>
                  </a:lnTo>
                  <a:lnTo>
                    <a:pt x="0" y="234"/>
                  </a:lnTo>
                  <a:lnTo>
                    <a:pt x="96" y="234"/>
                  </a:lnTo>
                  <a:lnTo>
                    <a:pt x="96" y="542"/>
                  </a:lnTo>
                  <a:lnTo>
                    <a:pt x="110" y="609"/>
                  </a:lnTo>
                  <a:lnTo>
                    <a:pt x="138" y="649"/>
                  </a:lnTo>
                  <a:lnTo>
                    <a:pt x="172" y="676"/>
                  </a:lnTo>
                  <a:lnTo>
                    <a:pt x="214" y="683"/>
                  </a:lnTo>
                  <a:lnTo>
                    <a:pt x="241" y="690"/>
                  </a:lnTo>
                  <a:lnTo>
                    <a:pt x="297" y="676"/>
                  </a:lnTo>
                  <a:lnTo>
                    <a:pt x="331" y="643"/>
                  </a:lnTo>
                  <a:lnTo>
                    <a:pt x="352" y="596"/>
                  </a:lnTo>
                  <a:lnTo>
                    <a:pt x="359" y="542"/>
                  </a:lnTo>
                  <a:lnTo>
                    <a:pt x="359" y="475"/>
                  </a:lnTo>
                  <a:lnTo>
                    <a:pt x="324" y="475"/>
                  </a:lnTo>
                  <a:lnTo>
                    <a:pt x="324" y="536"/>
                  </a:lnTo>
                  <a:lnTo>
                    <a:pt x="317" y="603"/>
                  </a:lnTo>
                  <a:lnTo>
                    <a:pt x="290" y="649"/>
                  </a:lnTo>
                  <a:lnTo>
                    <a:pt x="248" y="663"/>
                  </a:lnTo>
                  <a:lnTo>
                    <a:pt x="214" y="649"/>
                  </a:lnTo>
                  <a:lnTo>
                    <a:pt x="193" y="623"/>
                  </a:lnTo>
                  <a:lnTo>
                    <a:pt x="179" y="589"/>
                  </a:lnTo>
                  <a:lnTo>
                    <a:pt x="179" y="562"/>
                  </a:lnTo>
                  <a:lnTo>
                    <a:pt x="172" y="542"/>
                  </a:lnTo>
                  <a:lnTo>
                    <a:pt x="172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7" name="Freeform 21"/>
            <p:cNvSpPr>
              <a:spLocks noEditPoints="1"/>
            </p:cNvSpPr>
            <p:nvPr/>
          </p:nvSpPr>
          <p:spPr bwMode="auto">
            <a:xfrm>
              <a:off x="13192" y="1608"/>
              <a:ext cx="497" cy="509"/>
            </a:xfrm>
            <a:custGeom>
              <a:avLst/>
              <a:gdLst/>
              <a:ahLst/>
              <a:cxnLst>
                <a:cxn ang="0">
                  <a:pos x="497" y="261"/>
                </a:cxn>
                <a:cxn ang="0">
                  <a:pos x="476" y="160"/>
                </a:cxn>
                <a:cxn ang="0">
                  <a:pos x="428" y="80"/>
                </a:cxn>
                <a:cxn ang="0">
                  <a:pos x="345" y="20"/>
                </a:cxn>
                <a:cxn ang="0">
                  <a:pos x="248" y="0"/>
                </a:cxn>
                <a:cxn ang="0">
                  <a:pos x="165" y="13"/>
                </a:cxn>
                <a:cxn ang="0">
                  <a:pos x="96" y="53"/>
                </a:cxn>
                <a:cxn ang="0">
                  <a:pos x="41" y="107"/>
                </a:cxn>
                <a:cxn ang="0">
                  <a:pos x="6" y="181"/>
                </a:cxn>
                <a:cxn ang="0">
                  <a:pos x="0" y="261"/>
                </a:cxn>
                <a:cxn ang="0">
                  <a:pos x="13" y="341"/>
                </a:cxn>
                <a:cxn ang="0">
                  <a:pos x="48" y="408"/>
                </a:cxn>
                <a:cxn ang="0">
                  <a:pos x="103" y="462"/>
                </a:cxn>
                <a:cxn ang="0">
                  <a:pos x="172" y="495"/>
                </a:cxn>
                <a:cxn ang="0">
                  <a:pos x="248" y="509"/>
                </a:cxn>
                <a:cxn ang="0">
                  <a:pos x="324" y="495"/>
                </a:cxn>
                <a:cxn ang="0">
                  <a:pos x="393" y="462"/>
                </a:cxn>
                <a:cxn ang="0">
                  <a:pos x="449" y="408"/>
                </a:cxn>
                <a:cxn ang="0">
                  <a:pos x="483" y="341"/>
                </a:cxn>
                <a:cxn ang="0">
                  <a:pos x="497" y="261"/>
                </a:cxn>
                <a:cxn ang="0">
                  <a:pos x="248" y="482"/>
                </a:cxn>
                <a:cxn ang="0">
                  <a:pos x="200" y="475"/>
                </a:cxn>
                <a:cxn ang="0">
                  <a:pos x="158" y="448"/>
                </a:cxn>
                <a:cxn ang="0">
                  <a:pos x="117" y="408"/>
                </a:cxn>
                <a:cxn ang="0">
                  <a:pos x="96" y="355"/>
                </a:cxn>
                <a:cxn ang="0">
                  <a:pos x="89" y="301"/>
                </a:cxn>
                <a:cxn ang="0">
                  <a:pos x="89" y="207"/>
                </a:cxn>
                <a:cxn ang="0">
                  <a:pos x="96" y="154"/>
                </a:cxn>
                <a:cxn ang="0">
                  <a:pos x="117" y="100"/>
                </a:cxn>
                <a:cxn ang="0">
                  <a:pos x="152" y="60"/>
                </a:cxn>
                <a:cxn ang="0">
                  <a:pos x="200" y="33"/>
                </a:cxn>
                <a:cxn ang="0">
                  <a:pos x="248" y="27"/>
                </a:cxn>
                <a:cxn ang="0">
                  <a:pos x="297" y="33"/>
                </a:cxn>
                <a:cxn ang="0">
                  <a:pos x="338" y="60"/>
                </a:cxn>
                <a:cxn ang="0">
                  <a:pos x="373" y="100"/>
                </a:cxn>
                <a:cxn ang="0">
                  <a:pos x="393" y="147"/>
                </a:cxn>
                <a:cxn ang="0">
                  <a:pos x="407" y="201"/>
                </a:cxn>
                <a:cxn ang="0">
                  <a:pos x="407" y="254"/>
                </a:cxn>
                <a:cxn ang="0">
                  <a:pos x="400" y="321"/>
                </a:cxn>
                <a:cxn ang="0">
                  <a:pos x="379" y="401"/>
                </a:cxn>
                <a:cxn ang="0">
                  <a:pos x="345" y="442"/>
                </a:cxn>
                <a:cxn ang="0">
                  <a:pos x="303" y="468"/>
                </a:cxn>
                <a:cxn ang="0">
                  <a:pos x="248" y="482"/>
                </a:cxn>
              </a:cxnLst>
              <a:rect l="0" t="0" r="r" b="b"/>
              <a:pathLst>
                <a:path w="497" h="509">
                  <a:moveTo>
                    <a:pt x="497" y="261"/>
                  </a:moveTo>
                  <a:lnTo>
                    <a:pt x="476" y="160"/>
                  </a:lnTo>
                  <a:lnTo>
                    <a:pt x="428" y="80"/>
                  </a:lnTo>
                  <a:lnTo>
                    <a:pt x="345" y="20"/>
                  </a:lnTo>
                  <a:lnTo>
                    <a:pt x="248" y="0"/>
                  </a:lnTo>
                  <a:lnTo>
                    <a:pt x="165" y="13"/>
                  </a:lnTo>
                  <a:lnTo>
                    <a:pt x="96" y="53"/>
                  </a:lnTo>
                  <a:lnTo>
                    <a:pt x="41" y="107"/>
                  </a:lnTo>
                  <a:lnTo>
                    <a:pt x="6" y="181"/>
                  </a:lnTo>
                  <a:lnTo>
                    <a:pt x="0" y="261"/>
                  </a:lnTo>
                  <a:lnTo>
                    <a:pt x="13" y="341"/>
                  </a:lnTo>
                  <a:lnTo>
                    <a:pt x="48" y="408"/>
                  </a:lnTo>
                  <a:lnTo>
                    <a:pt x="103" y="462"/>
                  </a:lnTo>
                  <a:lnTo>
                    <a:pt x="172" y="495"/>
                  </a:lnTo>
                  <a:lnTo>
                    <a:pt x="248" y="509"/>
                  </a:lnTo>
                  <a:lnTo>
                    <a:pt x="324" y="495"/>
                  </a:lnTo>
                  <a:lnTo>
                    <a:pt x="393" y="462"/>
                  </a:lnTo>
                  <a:lnTo>
                    <a:pt x="449" y="408"/>
                  </a:lnTo>
                  <a:lnTo>
                    <a:pt x="483" y="341"/>
                  </a:lnTo>
                  <a:lnTo>
                    <a:pt x="497" y="261"/>
                  </a:lnTo>
                  <a:close/>
                  <a:moveTo>
                    <a:pt x="248" y="482"/>
                  </a:moveTo>
                  <a:lnTo>
                    <a:pt x="200" y="475"/>
                  </a:lnTo>
                  <a:lnTo>
                    <a:pt x="158" y="448"/>
                  </a:lnTo>
                  <a:lnTo>
                    <a:pt x="117" y="408"/>
                  </a:lnTo>
                  <a:lnTo>
                    <a:pt x="96" y="355"/>
                  </a:lnTo>
                  <a:lnTo>
                    <a:pt x="89" y="301"/>
                  </a:lnTo>
                  <a:lnTo>
                    <a:pt x="89" y="207"/>
                  </a:lnTo>
                  <a:lnTo>
                    <a:pt x="96" y="154"/>
                  </a:lnTo>
                  <a:lnTo>
                    <a:pt x="117" y="100"/>
                  </a:lnTo>
                  <a:lnTo>
                    <a:pt x="152" y="60"/>
                  </a:lnTo>
                  <a:lnTo>
                    <a:pt x="200" y="33"/>
                  </a:lnTo>
                  <a:lnTo>
                    <a:pt x="248" y="27"/>
                  </a:lnTo>
                  <a:lnTo>
                    <a:pt x="297" y="33"/>
                  </a:lnTo>
                  <a:lnTo>
                    <a:pt x="338" y="60"/>
                  </a:lnTo>
                  <a:lnTo>
                    <a:pt x="373" y="100"/>
                  </a:lnTo>
                  <a:lnTo>
                    <a:pt x="393" y="147"/>
                  </a:lnTo>
                  <a:lnTo>
                    <a:pt x="407" y="201"/>
                  </a:lnTo>
                  <a:lnTo>
                    <a:pt x="407" y="254"/>
                  </a:lnTo>
                  <a:lnTo>
                    <a:pt x="400" y="321"/>
                  </a:lnTo>
                  <a:lnTo>
                    <a:pt x="379" y="401"/>
                  </a:lnTo>
                  <a:lnTo>
                    <a:pt x="345" y="442"/>
                  </a:lnTo>
                  <a:lnTo>
                    <a:pt x="303" y="468"/>
                  </a:lnTo>
                  <a:lnTo>
                    <a:pt x="248" y="4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8" name="Freeform 22"/>
            <p:cNvSpPr>
              <a:spLocks/>
            </p:cNvSpPr>
            <p:nvPr/>
          </p:nvSpPr>
          <p:spPr bwMode="auto">
            <a:xfrm>
              <a:off x="14393" y="1373"/>
              <a:ext cx="373" cy="730"/>
            </a:xfrm>
            <a:custGeom>
              <a:avLst/>
              <a:gdLst/>
              <a:ahLst/>
              <a:cxnLst>
                <a:cxn ang="0">
                  <a:pos x="228" y="27"/>
                </a:cxn>
                <a:cxn ang="0">
                  <a:pos x="228" y="0"/>
                </a:cxn>
                <a:cxn ang="0">
                  <a:pos x="208" y="0"/>
                </a:cxn>
                <a:cxn ang="0">
                  <a:pos x="152" y="41"/>
                </a:cxn>
                <a:cxn ang="0">
                  <a:pos x="90" y="61"/>
                </a:cxn>
                <a:cxn ang="0">
                  <a:pos x="35" y="67"/>
                </a:cxn>
                <a:cxn ang="0">
                  <a:pos x="0" y="67"/>
                </a:cxn>
                <a:cxn ang="0">
                  <a:pos x="0" y="101"/>
                </a:cxn>
                <a:cxn ang="0">
                  <a:pos x="35" y="101"/>
                </a:cxn>
                <a:cxn ang="0">
                  <a:pos x="90" y="94"/>
                </a:cxn>
                <a:cxn ang="0">
                  <a:pos x="145" y="74"/>
                </a:cxn>
                <a:cxn ang="0">
                  <a:pos x="145" y="670"/>
                </a:cxn>
                <a:cxn ang="0">
                  <a:pos x="139" y="683"/>
                </a:cxn>
                <a:cxn ang="0">
                  <a:pos x="125" y="690"/>
                </a:cxn>
                <a:cxn ang="0">
                  <a:pos x="104" y="690"/>
                </a:cxn>
                <a:cxn ang="0">
                  <a:pos x="76" y="697"/>
                </a:cxn>
                <a:cxn ang="0">
                  <a:pos x="7" y="697"/>
                </a:cxn>
                <a:cxn ang="0">
                  <a:pos x="7" y="730"/>
                </a:cxn>
                <a:cxn ang="0">
                  <a:pos x="373" y="730"/>
                </a:cxn>
                <a:cxn ang="0">
                  <a:pos x="373" y="697"/>
                </a:cxn>
                <a:cxn ang="0">
                  <a:pos x="277" y="697"/>
                </a:cxn>
                <a:cxn ang="0">
                  <a:pos x="256" y="690"/>
                </a:cxn>
                <a:cxn ang="0">
                  <a:pos x="242" y="683"/>
                </a:cxn>
                <a:cxn ang="0">
                  <a:pos x="235" y="677"/>
                </a:cxn>
                <a:cxn ang="0">
                  <a:pos x="235" y="670"/>
                </a:cxn>
                <a:cxn ang="0">
                  <a:pos x="228" y="657"/>
                </a:cxn>
                <a:cxn ang="0">
                  <a:pos x="228" y="643"/>
                </a:cxn>
                <a:cxn ang="0">
                  <a:pos x="228" y="27"/>
                </a:cxn>
              </a:cxnLst>
              <a:rect l="0" t="0" r="r" b="b"/>
              <a:pathLst>
                <a:path w="373" h="730">
                  <a:moveTo>
                    <a:pt x="228" y="27"/>
                  </a:moveTo>
                  <a:lnTo>
                    <a:pt x="228" y="0"/>
                  </a:lnTo>
                  <a:lnTo>
                    <a:pt x="208" y="0"/>
                  </a:lnTo>
                  <a:lnTo>
                    <a:pt x="152" y="41"/>
                  </a:lnTo>
                  <a:lnTo>
                    <a:pt x="90" y="61"/>
                  </a:lnTo>
                  <a:lnTo>
                    <a:pt x="35" y="67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35" y="101"/>
                  </a:lnTo>
                  <a:lnTo>
                    <a:pt x="90" y="94"/>
                  </a:lnTo>
                  <a:lnTo>
                    <a:pt x="145" y="74"/>
                  </a:lnTo>
                  <a:lnTo>
                    <a:pt x="145" y="670"/>
                  </a:lnTo>
                  <a:lnTo>
                    <a:pt x="139" y="683"/>
                  </a:lnTo>
                  <a:lnTo>
                    <a:pt x="125" y="690"/>
                  </a:lnTo>
                  <a:lnTo>
                    <a:pt x="104" y="690"/>
                  </a:lnTo>
                  <a:lnTo>
                    <a:pt x="76" y="697"/>
                  </a:lnTo>
                  <a:lnTo>
                    <a:pt x="7" y="697"/>
                  </a:lnTo>
                  <a:lnTo>
                    <a:pt x="7" y="730"/>
                  </a:lnTo>
                  <a:lnTo>
                    <a:pt x="373" y="730"/>
                  </a:lnTo>
                  <a:lnTo>
                    <a:pt x="373" y="697"/>
                  </a:lnTo>
                  <a:lnTo>
                    <a:pt x="277" y="697"/>
                  </a:lnTo>
                  <a:lnTo>
                    <a:pt x="256" y="690"/>
                  </a:lnTo>
                  <a:lnTo>
                    <a:pt x="242" y="683"/>
                  </a:lnTo>
                  <a:lnTo>
                    <a:pt x="235" y="677"/>
                  </a:lnTo>
                  <a:lnTo>
                    <a:pt x="235" y="670"/>
                  </a:lnTo>
                  <a:lnTo>
                    <a:pt x="228" y="657"/>
                  </a:lnTo>
                  <a:lnTo>
                    <a:pt x="228" y="643"/>
                  </a:lnTo>
                  <a:lnTo>
                    <a:pt x="228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9" name="Freeform 23"/>
            <p:cNvSpPr>
              <a:spLocks/>
            </p:cNvSpPr>
            <p:nvPr/>
          </p:nvSpPr>
          <p:spPr bwMode="auto">
            <a:xfrm>
              <a:off x="14953" y="1989"/>
              <a:ext cx="138" cy="328"/>
            </a:xfrm>
            <a:custGeom>
              <a:avLst/>
              <a:gdLst/>
              <a:ahLst/>
              <a:cxnLst>
                <a:cxn ang="0">
                  <a:pos x="110" y="94"/>
                </a:cxn>
                <a:cxn ang="0">
                  <a:pos x="110" y="114"/>
                </a:cxn>
                <a:cxn ang="0">
                  <a:pos x="90" y="215"/>
                </a:cxn>
                <a:cxn ang="0">
                  <a:pos x="28" y="302"/>
                </a:cxn>
                <a:cxn ang="0">
                  <a:pos x="21" y="308"/>
                </a:cxn>
                <a:cxn ang="0">
                  <a:pos x="21" y="322"/>
                </a:cxn>
                <a:cxn ang="0">
                  <a:pos x="34" y="328"/>
                </a:cxn>
                <a:cxn ang="0">
                  <a:pos x="76" y="288"/>
                </a:cxn>
                <a:cxn ang="0">
                  <a:pos x="104" y="241"/>
                </a:cxn>
                <a:cxn ang="0">
                  <a:pos x="124" y="181"/>
                </a:cxn>
                <a:cxn ang="0">
                  <a:pos x="138" y="114"/>
                </a:cxn>
                <a:cxn ang="0">
                  <a:pos x="124" y="54"/>
                </a:cxn>
                <a:cxn ang="0">
                  <a:pos x="104" y="14"/>
                </a:cxn>
                <a:cxn ang="0">
                  <a:pos x="62" y="0"/>
                </a:cxn>
                <a:cxn ang="0">
                  <a:pos x="41" y="0"/>
                </a:cxn>
                <a:cxn ang="0">
                  <a:pos x="21" y="14"/>
                </a:cxn>
                <a:cxn ang="0">
                  <a:pos x="14" y="20"/>
                </a:cxn>
                <a:cxn ang="0">
                  <a:pos x="7" y="41"/>
                </a:cxn>
                <a:cxn ang="0">
                  <a:pos x="0" y="54"/>
                </a:cxn>
                <a:cxn ang="0">
                  <a:pos x="0" y="74"/>
                </a:cxn>
                <a:cxn ang="0">
                  <a:pos x="14" y="87"/>
                </a:cxn>
                <a:cxn ang="0">
                  <a:pos x="21" y="101"/>
                </a:cxn>
                <a:cxn ang="0">
                  <a:pos x="41" y="114"/>
                </a:cxn>
                <a:cxn ang="0">
                  <a:pos x="76" y="114"/>
                </a:cxn>
                <a:cxn ang="0">
                  <a:pos x="97" y="108"/>
                </a:cxn>
                <a:cxn ang="0">
                  <a:pos x="104" y="101"/>
                </a:cxn>
                <a:cxn ang="0">
                  <a:pos x="110" y="94"/>
                </a:cxn>
              </a:cxnLst>
              <a:rect l="0" t="0" r="r" b="b"/>
              <a:pathLst>
                <a:path w="138" h="328">
                  <a:moveTo>
                    <a:pt x="110" y="94"/>
                  </a:moveTo>
                  <a:lnTo>
                    <a:pt x="110" y="114"/>
                  </a:lnTo>
                  <a:lnTo>
                    <a:pt x="90" y="215"/>
                  </a:lnTo>
                  <a:lnTo>
                    <a:pt x="28" y="302"/>
                  </a:lnTo>
                  <a:lnTo>
                    <a:pt x="21" y="308"/>
                  </a:lnTo>
                  <a:lnTo>
                    <a:pt x="21" y="322"/>
                  </a:lnTo>
                  <a:lnTo>
                    <a:pt x="34" y="328"/>
                  </a:lnTo>
                  <a:lnTo>
                    <a:pt x="76" y="288"/>
                  </a:lnTo>
                  <a:lnTo>
                    <a:pt x="104" y="241"/>
                  </a:lnTo>
                  <a:lnTo>
                    <a:pt x="124" y="181"/>
                  </a:lnTo>
                  <a:lnTo>
                    <a:pt x="138" y="114"/>
                  </a:lnTo>
                  <a:lnTo>
                    <a:pt x="124" y="54"/>
                  </a:lnTo>
                  <a:lnTo>
                    <a:pt x="104" y="14"/>
                  </a:lnTo>
                  <a:lnTo>
                    <a:pt x="62" y="0"/>
                  </a:lnTo>
                  <a:lnTo>
                    <a:pt x="41" y="0"/>
                  </a:lnTo>
                  <a:lnTo>
                    <a:pt x="21" y="14"/>
                  </a:lnTo>
                  <a:lnTo>
                    <a:pt x="14" y="20"/>
                  </a:lnTo>
                  <a:lnTo>
                    <a:pt x="7" y="41"/>
                  </a:lnTo>
                  <a:lnTo>
                    <a:pt x="0" y="54"/>
                  </a:lnTo>
                  <a:lnTo>
                    <a:pt x="0" y="74"/>
                  </a:lnTo>
                  <a:lnTo>
                    <a:pt x="14" y="87"/>
                  </a:lnTo>
                  <a:lnTo>
                    <a:pt x="21" y="101"/>
                  </a:lnTo>
                  <a:lnTo>
                    <a:pt x="41" y="114"/>
                  </a:lnTo>
                  <a:lnTo>
                    <a:pt x="76" y="114"/>
                  </a:lnTo>
                  <a:lnTo>
                    <a:pt x="97" y="108"/>
                  </a:lnTo>
                  <a:lnTo>
                    <a:pt x="104" y="101"/>
                  </a:lnTo>
                  <a:lnTo>
                    <a:pt x="110" y="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80" name="Freeform 24"/>
            <p:cNvSpPr>
              <a:spLocks/>
            </p:cNvSpPr>
            <p:nvPr/>
          </p:nvSpPr>
          <p:spPr bwMode="auto">
            <a:xfrm>
              <a:off x="15809" y="1628"/>
              <a:ext cx="781" cy="489"/>
            </a:xfrm>
            <a:custGeom>
              <a:avLst/>
              <a:gdLst/>
              <a:ahLst/>
              <a:cxnLst>
                <a:cxn ang="0">
                  <a:pos x="698" y="80"/>
                </a:cxn>
                <a:cxn ang="0">
                  <a:pos x="726" y="53"/>
                </a:cxn>
                <a:cxn ang="0">
                  <a:pos x="760" y="40"/>
                </a:cxn>
                <a:cxn ang="0">
                  <a:pos x="781" y="0"/>
                </a:cxn>
                <a:cxn ang="0">
                  <a:pos x="636" y="7"/>
                </a:cxn>
                <a:cxn ang="0">
                  <a:pos x="588" y="0"/>
                </a:cxn>
                <a:cxn ang="0">
                  <a:pos x="629" y="47"/>
                </a:cxn>
                <a:cxn ang="0">
                  <a:pos x="650" y="67"/>
                </a:cxn>
                <a:cxn ang="0">
                  <a:pos x="657" y="100"/>
                </a:cxn>
                <a:cxn ang="0">
                  <a:pos x="546" y="395"/>
                </a:cxn>
                <a:cxn ang="0">
                  <a:pos x="429" y="74"/>
                </a:cxn>
                <a:cxn ang="0">
                  <a:pos x="470" y="33"/>
                </a:cxn>
                <a:cxn ang="0">
                  <a:pos x="498" y="0"/>
                </a:cxn>
                <a:cxn ang="0">
                  <a:pos x="380" y="7"/>
                </a:cxn>
                <a:cxn ang="0">
                  <a:pos x="277" y="0"/>
                </a:cxn>
                <a:cxn ang="0">
                  <a:pos x="304" y="33"/>
                </a:cxn>
                <a:cxn ang="0">
                  <a:pos x="339" y="40"/>
                </a:cxn>
                <a:cxn ang="0">
                  <a:pos x="353" y="60"/>
                </a:cxn>
                <a:cxn ang="0">
                  <a:pos x="373" y="114"/>
                </a:cxn>
                <a:cxn ang="0">
                  <a:pos x="166" y="87"/>
                </a:cxn>
                <a:cxn ang="0">
                  <a:pos x="159" y="67"/>
                </a:cxn>
                <a:cxn ang="0">
                  <a:pos x="173" y="47"/>
                </a:cxn>
                <a:cxn ang="0">
                  <a:pos x="228" y="33"/>
                </a:cxn>
                <a:cxn ang="0">
                  <a:pos x="187" y="0"/>
                </a:cxn>
                <a:cxn ang="0">
                  <a:pos x="70" y="7"/>
                </a:cxn>
                <a:cxn ang="0">
                  <a:pos x="0" y="0"/>
                </a:cxn>
                <a:cxn ang="0">
                  <a:pos x="28" y="33"/>
                </a:cxn>
                <a:cxn ang="0">
                  <a:pos x="76" y="53"/>
                </a:cxn>
                <a:cxn ang="0">
                  <a:pos x="228" y="462"/>
                </a:cxn>
                <a:cxn ang="0">
                  <a:pos x="249" y="489"/>
                </a:cxn>
                <a:cxn ang="0">
                  <a:pos x="270" y="475"/>
                </a:cxn>
                <a:cxn ang="0">
                  <a:pos x="387" y="154"/>
                </a:cxn>
                <a:cxn ang="0">
                  <a:pos x="525" y="489"/>
                </a:cxn>
                <a:cxn ang="0">
                  <a:pos x="553" y="469"/>
                </a:cxn>
              </a:cxnLst>
              <a:rect l="0" t="0" r="r" b="b"/>
              <a:pathLst>
                <a:path w="781" h="489">
                  <a:moveTo>
                    <a:pt x="684" y="107"/>
                  </a:moveTo>
                  <a:lnTo>
                    <a:pt x="698" y="80"/>
                  </a:lnTo>
                  <a:lnTo>
                    <a:pt x="705" y="60"/>
                  </a:lnTo>
                  <a:lnTo>
                    <a:pt x="726" y="53"/>
                  </a:lnTo>
                  <a:lnTo>
                    <a:pt x="740" y="40"/>
                  </a:lnTo>
                  <a:lnTo>
                    <a:pt x="760" y="40"/>
                  </a:lnTo>
                  <a:lnTo>
                    <a:pt x="781" y="33"/>
                  </a:lnTo>
                  <a:lnTo>
                    <a:pt x="781" y="0"/>
                  </a:lnTo>
                  <a:lnTo>
                    <a:pt x="740" y="7"/>
                  </a:lnTo>
                  <a:lnTo>
                    <a:pt x="636" y="7"/>
                  </a:lnTo>
                  <a:lnTo>
                    <a:pt x="608" y="0"/>
                  </a:lnTo>
                  <a:lnTo>
                    <a:pt x="588" y="0"/>
                  </a:lnTo>
                  <a:lnTo>
                    <a:pt x="588" y="33"/>
                  </a:lnTo>
                  <a:lnTo>
                    <a:pt x="629" y="47"/>
                  </a:lnTo>
                  <a:lnTo>
                    <a:pt x="643" y="53"/>
                  </a:lnTo>
                  <a:lnTo>
                    <a:pt x="650" y="67"/>
                  </a:lnTo>
                  <a:lnTo>
                    <a:pt x="657" y="87"/>
                  </a:lnTo>
                  <a:lnTo>
                    <a:pt x="657" y="100"/>
                  </a:lnTo>
                  <a:lnTo>
                    <a:pt x="650" y="114"/>
                  </a:lnTo>
                  <a:lnTo>
                    <a:pt x="546" y="395"/>
                  </a:lnTo>
                  <a:lnTo>
                    <a:pt x="436" y="87"/>
                  </a:lnTo>
                  <a:lnTo>
                    <a:pt x="429" y="74"/>
                  </a:lnTo>
                  <a:lnTo>
                    <a:pt x="429" y="53"/>
                  </a:lnTo>
                  <a:lnTo>
                    <a:pt x="470" y="33"/>
                  </a:lnTo>
                  <a:lnTo>
                    <a:pt x="498" y="33"/>
                  </a:lnTo>
                  <a:lnTo>
                    <a:pt x="498" y="0"/>
                  </a:lnTo>
                  <a:lnTo>
                    <a:pt x="436" y="0"/>
                  </a:lnTo>
                  <a:lnTo>
                    <a:pt x="380" y="7"/>
                  </a:lnTo>
                  <a:lnTo>
                    <a:pt x="325" y="7"/>
                  </a:lnTo>
                  <a:lnTo>
                    <a:pt x="277" y="0"/>
                  </a:lnTo>
                  <a:lnTo>
                    <a:pt x="277" y="33"/>
                  </a:lnTo>
                  <a:lnTo>
                    <a:pt x="304" y="33"/>
                  </a:lnTo>
                  <a:lnTo>
                    <a:pt x="325" y="40"/>
                  </a:lnTo>
                  <a:lnTo>
                    <a:pt x="339" y="40"/>
                  </a:lnTo>
                  <a:lnTo>
                    <a:pt x="346" y="53"/>
                  </a:lnTo>
                  <a:lnTo>
                    <a:pt x="353" y="60"/>
                  </a:lnTo>
                  <a:lnTo>
                    <a:pt x="360" y="74"/>
                  </a:lnTo>
                  <a:lnTo>
                    <a:pt x="373" y="114"/>
                  </a:lnTo>
                  <a:lnTo>
                    <a:pt x="277" y="381"/>
                  </a:lnTo>
                  <a:lnTo>
                    <a:pt x="166" y="87"/>
                  </a:lnTo>
                  <a:lnTo>
                    <a:pt x="166" y="74"/>
                  </a:lnTo>
                  <a:lnTo>
                    <a:pt x="159" y="67"/>
                  </a:lnTo>
                  <a:lnTo>
                    <a:pt x="166" y="53"/>
                  </a:lnTo>
                  <a:lnTo>
                    <a:pt x="173" y="47"/>
                  </a:lnTo>
                  <a:lnTo>
                    <a:pt x="201" y="33"/>
                  </a:lnTo>
                  <a:lnTo>
                    <a:pt x="228" y="33"/>
                  </a:lnTo>
                  <a:lnTo>
                    <a:pt x="228" y="0"/>
                  </a:lnTo>
                  <a:lnTo>
                    <a:pt x="187" y="0"/>
                  </a:lnTo>
                  <a:lnTo>
                    <a:pt x="139" y="7"/>
                  </a:lnTo>
                  <a:lnTo>
                    <a:pt x="70" y="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28" y="33"/>
                  </a:lnTo>
                  <a:lnTo>
                    <a:pt x="49" y="40"/>
                  </a:lnTo>
                  <a:lnTo>
                    <a:pt x="76" y="53"/>
                  </a:lnTo>
                  <a:lnTo>
                    <a:pt x="83" y="74"/>
                  </a:lnTo>
                  <a:lnTo>
                    <a:pt x="228" y="462"/>
                  </a:lnTo>
                  <a:lnTo>
                    <a:pt x="235" y="475"/>
                  </a:lnTo>
                  <a:lnTo>
                    <a:pt x="249" y="489"/>
                  </a:lnTo>
                  <a:lnTo>
                    <a:pt x="263" y="489"/>
                  </a:lnTo>
                  <a:lnTo>
                    <a:pt x="270" y="475"/>
                  </a:lnTo>
                  <a:lnTo>
                    <a:pt x="277" y="469"/>
                  </a:lnTo>
                  <a:lnTo>
                    <a:pt x="387" y="154"/>
                  </a:lnTo>
                  <a:lnTo>
                    <a:pt x="505" y="469"/>
                  </a:lnTo>
                  <a:lnTo>
                    <a:pt x="525" y="489"/>
                  </a:lnTo>
                  <a:lnTo>
                    <a:pt x="532" y="489"/>
                  </a:lnTo>
                  <a:lnTo>
                    <a:pt x="553" y="469"/>
                  </a:lnTo>
                  <a:lnTo>
                    <a:pt x="684" y="1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81" name="Freeform 25"/>
            <p:cNvSpPr>
              <a:spLocks noEditPoints="1"/>
            </p:cNvSpPr>
            <p:nvPr/>
          </p:nvSpPr>
          <p:spPr bwMode="auto">
            <a:xfrm>
              <a:off x="16611" y="1608"/>
              <a:ext cx="435" cy="509"/>
            </a:xfrm>
            <a:custGeom>
              <a:avLst/>
              <a:gdLst/>
              <a:ahLst/>
              <a:cxnLst>
                <a:cxn ang="0">
                  <a:pos x="407" y="241"/>
                </a:cxn>
                <a:cxn ang="0">
                  <a:pos x="435" y="241"/>
                </a:cxn>
                <a:cxn ang="0">
                  <a:pos x="435" y="221"/>
                </a:cxn>
                <a:cxn ang="0">
                  <a:pos x="428" y="154"/>
                </a:cxn>
                <a:cxn ang="0">
                  <a:pos x="407" y="94"/>
                </a:cxn>
                <a:cxn ang="0">
                  <a:pos x="366" y="47"/>
                </a:cxn>
                <a:cxn ang="0">
                  <a:pos x="311" y="13"/>
                </a:cxn>
                <a:cxn ang="0">
                  <a:pos x="235" y="0"/>
                </a:cxn>
                <a:cxn ang="0">
                  <a:pos x="138" y="20"/>
                </a:cxn>
                <a:cxn ang="0">
                  <a:pos x="69" y="73"/>
                </a:cxn>
                <a:cxn ang="0">
                  <a:pos x="14" y="154"/>
                </a:cxn>
                <a:cxn ang="0">
                  <a:pos x="0" y="254"/>
                </a:cxn>
                <a:cxn ang="0">
                  <a:pos x="14" y="335"/>
                </a:cxn>
                <a:cxn ang="0">
                  <a:pos x="48" y="408"/>
                </a:cxn>
                <a:cxn ang="0">
                  <a:pos x="103" y="462"/>
                </a:cxn>
                <a:cxn ang="0">
                  <a:pos x="172" y="495"/>
                </a:cxn>
                <a:cxn ang="0">
                  <a:pos x="248" y="509"/>
                </a:cxn>
                <a:cxn ang="0">
                  <a:pos x="317" y="495"/>
                </a:cxn>
                <a:cxn ang="0">
                  <a:pos x="373" y="462"/>
                </a:cxn>
                <a:cxn ang="0">
                  <a:pos x="407" y="422"/>
                </a:cxn>
                <a:cxn ang="0">
                  <a:pos x="428" y="388"/>
                </a:cxn>
                <a:cxn ang="0">
                  <a:pos x="435" y="361"/>
                </a:cxn>
                <a:cxn ang="0">
                  <a:pos x="435" y="355"/>
                </a:cxn>
                <a:cxn ang="0">
                  <a:pos x="428" y="355"/>
                </a:cxn>
                <a:cxn ang="0">
                  <a:pos x="421" y="348"/>
                </a:cxn>
                <a:cxn ang="0">
                  <a:pos x="407" y="361"/>
                </a:cxn>
                <a:cxn ang="0">
                  <a:pos x="407" y="368"/>
                </a:cxn>
                <a:cxn ang="0">
                  <a:pos x="380" y="422"/>
                </a:cxn>
                <a:cxn ang="0">
                  <a:pos x="338" y="455"/>
                </a:cxn>
                <a:cxn ang="0">
                  <a:pos x="304" y="475"/>
                </a:cxn>
                <a:cxn ang="0">
                  <a:pos x="269" y="482"/>
                </a:cxn>
                <a:cxn ang="0">
                  <a:pos x="255" y="482"/>
                </a:cxn>
                <a:cxn ang="0">
                  <a:pos x="200" y="468"/>
                </a:cxn>
                <a:cxn ang="0">
                  <a:pos x="159" y="442"/>
                </a:cxn>
                <a:cxn ang="0">
                  <a:pos x="124" y="408"/>
                </a:cxn>
                <a:cxn ang="0">
                  <a:pos x="103" y="348"/>
                </a:cxn>
                <a:cxn ang="0">
                  <a:pos x="90" y="288"/>
                </a:cxn>
                <a:cxn ang="0">
                  <a:pos x="90" y="241"/>
                </a:cxn>
                <a:cxn ang="0">
                  <a:pos x="407" y="241"/>
                </a:cxn>
                <a:cxn ang="0">
                  <a:pos x="90" y="221"/>
                </a:cxn>
                <a:cxn ang="0">
                  <a:pos x="103" y="134"/>
                </a:cxn>
                <a:cxn ang="0">
                  <a:pos x="131" y="80"/>
                </a:cxn>
                <a:cxn ang="0">
                  <a:pos x="165" y="47"/>
                </a:cxn>
                <a:cxn ang="0">
                  <a:pos x="207" y="33"/>
                </a:cxn>
                <a:cxn ang="0">
                  <a:pos x="235" y="27"/>
                </a:cxn>
                <a:cxn ang="0">
                  <a:pos x="283" y="40"/>
                </a:cxn>
                <a:cxn ang="0">
                  <a:pos x="317" y="67"/>
                </a:cxn>
                <a:cxn ang="0">
                  <a:pos x="338" y="107"/>
                </a:cxn>
                <a:cxn ang="0">
                  <a:pos x="352" y="147"/>
                </a:cxn>
                <a:cxn ang="0">
                  <a:pos x="359" y="187"/>
                </a:cxn>
                <a:cxn ang="0">
                  <a:pos x="359" y="221"/>
                </a:cxn>
                <a:cxn ang="0">
                  <a:pos x="90" y="221"/>
                </a:cxn>
              </a:cxnLst>
              <a:rect l="0" t="0" r="r" b="b"/>
              <a:pathLst>
                <a:path w="435" h="509">
                  <a:moveTo>
                    <a:pt x="407" y="241"/>
                  </a:moveTo>
                  <a:lnTo>
                    <a:pt x="435" y="241"/>
                  </a:lnTo>
                  <a:lnTo>
                    <a:pt x="435" y="221"/>
                  </a:lnTo>
                  <a:lnTo>
                    <a:pt x="428" y="154"/>
                  </a:lnTo>
                  <a:lnTo>
                    <a:pt x="407" y="94"/>
                  </a:lnTo>
                  <a:lnTo>
                    <a:pt x="366" y="47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38" y="20"/>
                  </a:lnTo>
                  <a:lnTo>
                    <a:pt x="69" y="73"/>
                  </a:lnTo>
                  <a:lnTo>
                    <a:pt x="14" y="154"/>
                  </a:lnTo>
                  <a:lnTo>
                    <a:pt x="0" y="254"/>
                  </a:lnTo>
                  <a:lnTo>
                    <a:pt x="14" y="335"/>
                  </a:lnTo>
                  <a:lnTo>
                    <a:pt x="48" y="408"/>
                  </a:lnTo>
                  <a:lnTo>
                    <a:pt x="103" y="462"/>
                  </a:lnTo>
                  <a:lnTo>
                    <a:pt x="172" y="495"/>
                  </a:lnTo>
                  <a:lnTo>
                    <a:pt x="248" y="509"/>
                  </a:lnTo>
                  <a:lnTo>
                    <a:pt x="317" y="495"/>
                  </a:lnTo>
                  <a:lnTo>
                    <a:pt x="373" y="462"/>
                  </a:lnTo>
                  <a:lnTo>
                    <a:pt x="407" y="422"/>
                  </a:lnTo>
                  <a:lnTo>
                    <a:pt x="428" y="388"/>
                  </a:lnTo>
                  <a:lnTo>
                    <a:pt x="435" y="361"/>
                  </a:lnTo>
                  <a:lnTo>
                    <a:pt x="435" y="355"/>
                  </a:lnTo>
                  <a:lnTo>
                    <a:pt x="428" y="355"/>
                  </a:lnTo>
                  <a:lnTo>
                    <a:pt x="421" y="348"/>
                  </a:lnTo>
                  <a:lnTo>
                    <a:pt x="407" y="361"/>
                  </a:lnTo>
                  <a:lnTo>
                    <a:pt x="407" y="368"/>
                  </a:lnTo>
                  <a:lnTo>
                    <a:pt x="380" y="422"/>
                  </a:lnTo>
                  <a:lnTo>
                    <a:pt x="338" y="455"/>
                  </a:lnTo>
                  <a:lnTo>
                    <a:pt x="304" y="475"/>
                  </a:lnTo>
                  <a:lnTo>
                    <a:pt x="269" y="482"/>
                  </a:lnTo>
                  <a:lnTo>
                    <a:pt x="255" y="482"/>
                  </a:lnTo>
                  <a:lnTo>
                    <a:pt x="200" y="468"/>
                  </a:lnTo>
                  <a:lnTo>
                    <a:pt x="159" y="442"/>
                  </a:lnTo>
                  <a:lnTo>
                    <a:pt x="124" y="408"/>
                  </a:lnTo>
                  <a:lnTo>
                    <a:pt x="103" y="348"/>
                  </a:lnTo>
                  <a:lnTo>
                    <a:pt x="90" y="288"/>
                  </a:lnTo>
                  <a:lnTo>
                    <a:pt x="90" y="241"/>
                  </a:lnTo>
                  <a:lnTo>
                    <a:pt x="407" y="241"/>
                  </a:lnTo>
                  <a:close/>
                  <a:moveTo>
                    <a:pt x="90" y="221"/>
                  </a:moveTo>
                  <a:lnTo>
                    <a:pt x="103" y="134"/>
                  </a:lnTo>
                  <a:lnTo>
                    <a:pt x="131" y="80"/>
                  </a:lnTo>
                  <a:lnTo>
                    <a:pt x="165" y="47"/>
                  </a:lnTo>
                  <a:lnTo>
                    <a:pt x="207" y="33"/>
                  </a:lnTo>
                  <a:lnTo>
                    <a:pt x="235" y="27"/>
                  </a:lnTo>
                  <a:lnTo>
                    <a:pt x="283" y="40"/>
                  </a:lnTo>
                  <a:lnTo>
                    <a:pt x="317" y="67"/>
                  </a:lnTo>
                  <a:lnTo>
                    <a:pt x="338" y="107"/>
                  </a:lnTo>
                  <a:lnTo>
                    <a:pt x="352" y="147"/>
                  </a:lnTo>
                  <a:lnTo>
                    <a:pt x="359" y="187"/>
                  </a:lnTo>
                  <a:lnTo>
                    <a:pt x="359" y="221"/>
                  </a:lnTo>
                  <a:lnTo>
                    <a:pt x="90" y="2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82" name="Freeform 26"/>
            <p:cNvSpPr>
              <a:spLocks/>
            </p:cNvSpPr>
            <p:nvPr/>
          </p:nvSpPr>
          <p:spPr bwMode="auto">
            <a:xfrm>
              <a:off x="17681" y="1340"/>
              <a:ext cx="574" cy="763"/>
            </a:xfrm>
            <a:custGeom>
              <a:avLst/>
              <a:gdLst/>
              <a:ahLst/>
              <a:cxnLst>
                <a:cxn ang="0">
                  <a:pos x="484" y="489"/>
                </a:cxn>
                <a:cxn ang="0">
                  <a:pos x="484" y="408"/>
                </a:cxn>
                <a:cxn ang="0">
                  <a:pos x="477" y="355"/>
                </a:cxn>
                <a:cxn ang="0">
                  <a:pos x="449" y="315"/>
                </a:cxn>
                <a:cxn ang="0">
                  <a:pos x="429" y="295"/>
                </a:cxn>
                <a:cxn ang="0">
                  <a:pos x="387" y="281"/>
                </a:cxn>
                <a:cxn ang="0">
                  <a:pos x="332" y="275"/>
                </a:cxn>
                <a:cxn ang="0">
                  <a:pos x="270" y="288"/>
                </a:cxn>
                <a:cxn ang="0">
                  <a:pos x="221" y="315"/>
                </a:cxn>
                <a:cxn ang="0">
                  <a:pos x="187" y="348"/>
                </a:cxn>
                <a:cxn ang="0">
                  <a:pos x="166" y="382"/>
                </a:cxn>
                <a:cxn ang="0">
                  <a:pos x="166" y="0"/>
                </a:cxn>
                <a:cxn ang="0">
                  <a:pos x="0" y="13"/>
                </a:cxn>
                <a:cxn ang="0">
                  <a:pos x="0" y="47"/>
                </a:cxn>
                <a:cxn ang="0">
                  <a:pos x="63" y="47"/>
                </a:cxn>
                <a:cxn ang="0">
                  <a:pos x="76" y="54"/>
                </a:cxn>
                <a:cxn ang="0">
                  <a:pos x="83" y="67"/>
                </a:cxn>
                <a:cxn ang="0">
                  <a:pos x="90" y="87"/>
                </a:cxn>
                <a:cxn ang="0">
                  <a:pos x="90" y="703"/>
                </a:cxn>
                <a:cxn ang="0">
                  <a:pos x="83" y="716"/>
                </a:cxn>
                <a:cxn ang="0">
                  <a:pos x="76" y="723"/>
                </a:cxn>
                <a:cxn ang="0">
                  <a:pos x="56" y="730"/>
                </a:cxn>
                <a:cxn ang="0">
                  <a:pos x="0" y="730"/>
                </a:cxn>
                <a:cxn ang="0">
                  <a:pos x="0" y="763"/>
                </a:cxn>
                <a:cxn ang="0">
                  <a:pos x="256" y="763"/>
                </a:cxn>
                <a:cxn ang="0">
                  <a:pos x="256" y="730"/>
                </a:cxn>
                <a:cxn ang="0">
                  <a:pos x="201" y="730"/>
                </a:cxn>
                <a:cxn ang="0">
                  <a:pos x="173" y="716"/>
                </a:cxn>
                <a:cxn ang="0">
                  <a:pos x="173" y="703"/>
                </a:cxn>
                <a:cxn ang="0">
                  <a:pos x="166" y="683"/>
                </a:cxn>
                <a:cxn ang="0">
                  <a:pos x="166" y="475"/>
                </a:cxn>
                <a:cxn ang="0">
                  <a:pos x="180" y="402"/>
                </a:cxn>
                <a:cxn ang="0">
                  <a:pos x="221" y="348"/>
                </a:cxn>
                <a:cxn ang="0">
                  <a:pos x="270" y="315"/>
                </a:cxn>
                <a:cxn ang="0">
                  <a:pos x="325" y="301"/>
                </a:cxn>
                <a:cxn ang="0">
                  <a:pos x="366" y="315"/>
                </a:cxn>
                <a:cxn ang="0">
                  <a:pos x="394" y="341"/>
                </a:cxn>
                <a:cxn ang="0">
                  <a:pos x="401" y="375"/>
                </a:cxn>
                <a:cxn ang="0">
                  <a:pos x="408" y="422"/>
                </a:cxn>
                <a:cxn ang="0">
                  <a:pos x="408" y="703"/>
                </a:cxn>
                <a:cxn ang="0">
                  <a:pos x="401" y="716"/>
                </a:cxn>
                <a:cxn ang="0">
                  <a:pos x="394" y="723"/>
                </a:cxn>
                <a:cxn ang="0">
                  <a:pos x="373" y="730"/>
                </a:cxn>
                <a:cxn ang="0">
                  <a:pos x="318" y="730"/>
                </a:cxn>
                <a:cxn ang="0">
                  <a:pos x="318" y="763"/>
                </a:cxn>
                <a:cxn ang="0">
                  <a:pos x="574" y="763"/>
                </a:cxn>
                <a:cxn ang="0">
                  <a:pos x="574" y="730"/>
                </a:cxn>
                <a:cxn ang="0">
                  <a:pos x="525" y="730"/>
                </a:cxn>
                <a:cxn ang="0">
                  <a:pos x="505" y="723"/>
                </a:cxn>
                <a:cxn ang="0">
                  <a:pos x="491" y="710"/>
                </a:cxn>
                <a:cxn ang="0">
                  <a:pos x="484" y="696"/>
                </a:cxn>
                <a:cxn ang="0">
                  <a:pos x="484" y="489"/>
                </a:cxn>
              </a:cxnLst>
              <a:rect l="0" t="0" r="r" b="b"/>
              <a:pathLst>
                <a:path w="574" h="763">
                  <a:moveTo>
                    <a:pt x="484" y="489"/>
                  </a:moveTo>
                  <a:lnTo>
                    <a:pt x="484" y="408"/>
                  </a:lnTo>
                  <a:lnTo>
                    <a:pt x="477" y="355"/>
                  </a:lnTo>
                  <a:lnTo>
                    <a:pt x="449" y="315"/>
                  </a:lnTo>
                  <a:lnTo>
                    <a:pt x="429" y="295"/>
                  </a:lnTo>
                  <a:lnTo>
                    <a:pt x="387" y="281"/>
                  </a:lnTo>
                  <a:lnTo>
                    <a:pt x="332" y="275"/>
                  </a:lnTo>
                  <a:lnTo>
                    <a:pt x="270" y="288"/>
                  </a:lnTo>
                  <a:lnTo>
                    <a:pt x="221" y="315"/>
                  </a:lnTo>
                  <a:lnTo>
                    <a:pt x="187" y="348"/>
                  </a:lnTo>
                  <a:lnTo>
                    <a:pt x="166" y="382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7"/>
                  </a:lnTo>
                  <a:lnTo>
                    <a:pt x="63" y="47"/>
                  </a:lnTo>
                  <a:lnTo>
                    <a:pt x="76" y="54"/>
                  </a:lnTo>
                  <a:lnTo>
                    <a:pt x="83" y="67"/>
                  </a:lnTo>
                  <a:lnTo>
                    <a:pt x="90" y="87"/>
                  </a:lnTo>
                  <a:lnTo>
                    <a:pt x="90" y="703"/>
                  </a:lnTo>
                  <a:lnTo>
                    <a:pt x="83" y="716"/>
                  </a:lnTo>
                  <a:lnTo>
                    <a:pt x="76" y="723"/>
                  </a:lnTo>
                  <a:lnTo>
                    <a:pt x="56" y="730"/>
                  </a:lnTo>
                  <a:lnTo>
                    <a:pt x="0" y="730"/>
                  </a:lnTo>
                  <a:lnTo>
                    <a:pt x="0" y="763"/>
                  </a:lnTo>
                  <a:lnTo>
                    <a:pt x="256" y="763"/>
                  </a:lnTo>
                  <a:lnTo>
                    <a:pt x="256" y="730"/>
                  </a:lnTo>
                  <a:lnTo>
                    <a:pt x="201" y="730"/>
                  </a:lnTo>
                  <a:lnTo>
                    <a:pt x="173" y="716"/>
                  </a:lnTo>
                  <a:lnTo>
                    <a:pt x="173" y="703"/>
                  </a:lnTo>
                  <a:lnTo>
                    <a:pt x="166" y="683"/>
                  </a:lnTo>
                  <a:lnTo>
                    <a:pt x="166" y="475"/>
                  </a:lnTo>
                  <a:lnTo>
                    <a:pt x="180" y="402"/>
                  </a:lnTo>
                  <a:lnTo>
                    <a:pt x="221" y="348"/>
                  </a:lnTo>
                  <a:lnTo>
                    <a:pt x="270" y="315"/>
                  </a:lnTo>
                  <a:lnTo>
                    <a:pt x="325" y="301"/>
                  </a:lnTo>
                  <a:lnTo>
                    <a:pt x="366" y="315"/>
                  </a:lnTo>
                  <a:lnTo>
                    <a:pt x="394" y="341"/>
                  </a:lnTo>
                  <a:lnTo>
                    <a:pt x="401" y="375"/>
                  </a:lnTo>
                  <a:lnTo>
                    <a:pt x="408" y="422"/>
                  </a:lnTo>
                  <a:lnTo>
                    <a:pt x="408" y="703"/>
                  </a:lnTo>
                  <a:lnTo>
                    <a:pt x="401" y="716"/>
                  </a:lnTo>
                  <a:lnTo>
                    <a:pt x="394" y="723"/>
                  </a:lnTo>
                  <a:lnTo>
                    <a:pt x="373" y="730"/>
                  </a:lnTo>
                  <a:lnTo>
                    <a:pt x="318" y="730"/>
                  </a:lnTo>
                  <a:lnTo>
                    <a:pt x="318" y="763"/>
                  </a:lnTo>
                  <a:lnTo>
                    <a:pt x="574" y="763"/>
                  </a:lnTo>
                  <a:lnTo>
                    <a:pt x="574" y="730"/>
                  </a:lnTo>
                  <a:lnTo>
                    <a:pt x="525" y="730"/>
                  </a:lnTo>
                  <a:lnTo>
                    <a:pt x="505" y="723"/>
                  </a:lnTo>
                  <a:lnTo>
                    <a:pt x="491" y="710"/>
                  </a:lnTo>
                  <a:lnTo>
                    <a:pt x="484" y="696"/>
                  </a:lnTo>
                  <a:lnTo>
                    <a:pt x="484" y="4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83" name="Freeform 27"/>
            <p:cNvSpPr>
              <a:spLocks noEditPoints="1"/>
            </p:cNvSpPr>
            <p:nvPr/>
          </p:nvSpPr>
          <p:spPr bwMode="auto">
            <a:xfrm>
              <a:off x="18310" y="1608"/>
              <a:ext cx="442" cy="509"/>
            </a:xfrm>
            <a:custGeom>
              <a:avLst/>
              <a:gdLst/>
              <a:ahLst/>
              <a:cxnLst>
                <a:cxn ang="0">
                  <a:pos x="407" y="241"/>
                </a:cxn>
                <a:cxn ang="0">
                  <a:pos x="435" y="241"/>
                </a:cxn>
                <a:cxn ang="0">
                  <a:pos x="435" y="234"/>
                </a:cxn>
                <a:cxn ang="0">
                  <a:pos x="442" y="221"/>
                </a:cxn>
                <a:cxn ang="0">
                  <a:pos x="435" y="154"/>
                </a:cxn>
                <a:cxn ang="0">
                  <a:pos x="407" y="94"/>
                </a:cxn>
                <a:cxn ang="0">
                  <a:pos x="366" y="47"/>
                </a:cxn>
                <a:cxn ang="0">
                  <a:pos x="311" y="13"/>
                </a:cxn>
                <a:cxn ang="0">
                  <a:pos x="235" y="0"/>
                </a:cxn>
                <a:cxn ang="0">
                  <a:pos x="145" y="20"/>
                </a:cxn>
                <a:cxn ang="0">
                  <a:pos x="69" y="73"/>
                </a:cxn>
                <a:cxn ang="0">
                  <a:pos x="21" y="154"/>
                </a:cxn>
                <a:cxn ang="0">
                  <a:pos x="0" y="254"/>
                </a:cxn>
                <a:cxn ang="0">
                  <a:pos x="14" y="335"/>
                </a:cxn>
                <a:cxn ang="0">
                  <a:pos x="48" y="408"/>
                </a:cxn>
                <a:cxn ang="0">
                  <a:pos x="104" y="462"/>
                </a:cxn>
                <a:cxn ang="0">
                  <a:pos x="173" y="495"/>
                </a:cxn>
                <a:cxn ang="0">
                  <a:pos x="249" y="509"/>
                </a:cxn>
                <a:cxn ang="0">
                  <a:pos x="325" y="495"/>
                </a:cxn>
                <a:cxn ang="0">
                  <a:pos x="373" y="462"/>
                </a:cxn>
                <a:cxn ang="0">
                  <a:pos x="414" y="422"/>
                </a:cxn>
                <a:cxn ang="0">
                  <a:pos x="435" y="388"/>
                </a:cxn>
                <a:cxn ang="0">
                  <a:pos x="442" y="361"/>
                </a:cxn>
                <a:cxn ang="0">
                  <a:pos x="435" y="355"/>
                </a:cxn>
                <a:cxn ang="0">
                  <a:pos x="428" y="355"/>
                </a:cxn>
                <a:cxn ang="0">
                  <a:pos x="421" y="348"/>
                </a:cxn>
                <a:cxn ang="0">
                  <a:pos x="414" y="355"/>
                </a:cxn>
                <a:cxn ang="0">
                  <a:pos x="380" y="422"/>
                </a:cxn>
                <a:cxn ang="0">
                  <a:pos x="338" y="455"/>
                </a:cxn>
                <a:cxn ang="0">
                  <a:pos x="304" y="475"/>
                </a:cxn>
                <a:cxn ang="0">
                  <a:pos x="269" y="482"/>
                </a:cxn>
                <a:cxn ang="0">
                  <a:pos x="256" y="482"/>
                </a:cxn>
                <a:cxn ang="0">
                  <a:pos x="200" y="468"/>
                </a:cxn>
                <a:cxn ang="0">
                  <a:pos x="159" y="442"/>
                </a:cxn>
                <a:cxn ang="0">
                  <a:pos x="131" y="408"/>
                </a:cxn>
                <a:cxn ang="0">
                  <a:pos x="104" y="348"/>
                </a:cxn>
                <a:cxn ang="0">
                  <a:pos x="97" y="288"/>
                </a:cxn>
                <a:cxn ang="0">
                  <a:pos x="97" y="241"/>
                </a:cxn>
                <a:cxn ang="0">
                  <a:pos x="407" y="241"/>
                </a:cxn>
                <a:cxn ang="0">
                  <a:pos x="97" y="221"/>
                </a:cxn>
                <a:cxn ang="0">
                  <a:pos x="104" y="147"/>
                </a:cxn>
                <a:cxn ang="0">
                  <a:pos x="124" y="94"/>
                </a:cxn>
                <a:cxn ang="0">
                  <a:pos x="152" y="60"/>
                </a:cxn>
                <a:cxn ang="0">
                  <a:pos x="186" y="40"/>
                </a:cxn>
                <a:cxn ang="0">
                  <a:pos x="214" y="27"/>
                </a:cxn>
                <a:cxn ang="0">
                  <a:pos x="235" y="27"/>
                </a:cxn>
                <a:cxn ang="0">
                  <a:pos x="283" y="40"/>
                </a:cxn>
                <a:cxn ang="0">
                  <a:pos x="318" y="67"/>
                </a:cxn>
                <a:cxn ang="0">
                  <a:pos x="345" y="107"/>
                </a:cxn>
                <a:cxn ang="0">
                  <a:pos x="359" y="147"/>
                </a:cxn>
                <a:cxn ang="0">
                  <a:pos x="359" y="187"/>
                </a:cxn>
                <a:cxn ang="0">
                  <a:pos x="366" y="221"/>
                </a:cxn>
                <a:cxn ang="0">
                  <a:pos x="97" y="221"/>
                </a:cxn>
              </a:cxnLst>
              <a:rect l="0" t="0" r="r" b="b"/>
              <a:pathLst>
                <a:path w="442" h="509">
                  <a:moveTo>
                    <a:pt x="407" y="241"/>
                  </a:moveTo>
                  <a:lnTo>
                    <a:pt x="435" y="241"/>
                  </a:lnTo>
                  <a:lnTo>
                    <a:pt x="435" y="234"/>
                  </a:lnTo>
                  <a:lnTo>
                    <a:pt x="442" y="221"/>
                  </a:lnTo>
                  <a:lnTo>
                    <a:pt x="435" y="154"/>
                  </a:lnTo>
                  <a:lnTo>
                    <a:pt x="407" y="94"/>
                  </a:lnTo>
                  <a:lnTo>
                    <a:pt x="366" y="47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3"/>
                  </a:lnTo>
                  <a:lnTo>
                    <a:pt x="21" y="154"/>
                  </a:lnTo>
                  <a:lnTo>
                    <a:pt x="0" y="254"/>
                  </a:lnTo>
                  <a:lnTo>
                    <a:pt x="14" y="335"/>
                  </a:lnTo>
                  <a:lnTo>
                    <a:pt x="48" y="408"/>
                  </a:lnTo>
                  <a:lnTo>
                    <a:pt x="104" y="462"/>
                  </a:lnTo>
                  <a:lnTo>
                    <a:pt x="173" y="495"/>
                  </a:lnTo>
                  <a:lnTo>
                    <a:pt x="249" y="509"/>
                  </a:lnTo>
                  <a:lnTo>
                    <a:pt x="325" y="495"/>
                  </a:lnTo>
                  <a:lnTo>
                    <a:pt x="373" y="462"/>
                  </a:lnTo>
                  <a:lnTo>
                    <a:pt x="414" y="422"/>
                  </a:lnTo>
                  <a:lnTo>
                    <a:pt x="435" y="388"/>
                  </a:lnTo>
                  <a:lnTo>
                    <a:pt x="442" y="361"/>
                  </a:lnTo>
                  <a:lnTo>
                    <a:pt x="435" y="355"/>
                  </a:lnTo>
                  <a:lnTo>
                    <a:pt x="428" y="355"/>
                  </a:lnTo>
                  <a:lnTo>
                    <a:pt x="421" y="348"/>
                  </a:lnTo>
                  <a:lnTo>
                    <a:pt x="414" y="355"/>
                  </a:lnTo>
                  <a:lnTo>
                    <a:pt x="380" y="422"/>
                  </a:lnTo>
                  <a:lnTo>
                    <a:pt x="338" y="455"/>
                  </a:lnTo>
                  <a:lnTo>
                    <a:pt x="304" y="475"/>
                  </a:lnTo>
                  <a:lnTo>
                    <a:pt x="269" y="482"/>
                  </a:lnTo>
                  <a:lnTo>
                    <a:pt x="256" y="482"/>
                  </a:lnTo>
                  <a:lnTo>
                    <a:pt x="200" y="468"/>
                  </a:lnTo>
                  <a:lnTo>
                    <a:pt x="159" y="442"/>
                  </a:lnTo>
                  <a:lnTo>
                    <a:pt x="131" y="408"/>
                  </a:lnTo>
                  <a:lnTo>
                    <a:pt x="104" y="348"/>
                  </a:lnTo>
                  <a:lnTo>
                    <a:pt x="97" y="288"/>
                  </a:lnTo>
                  <a:lnTo>
                    <a:pt x="97" y="241"/>
                  </a:lnTo>
                  <a:lnTo>
                    <a:pt x="407" y="241"/>
                  </a:lnTo>
                  <a:close/>
                  <a:moveTo>
                    <a:pt x="97" y="221"/>
                  </a:moveTo>
                  <a:lnTo>
                    <a:pt x="104" y="147"/>
                  </a:lnTo>
                  <a:lnTo>
                    <a:pt x="124" y="94"/>
                  </a:lnTo>
                  <a:lnTo>
                    <a:pt x="152" y="60"/>
                  </a:lnTo>
                  <a:lnTo>
                    <a:pt x="186" y="40"/>
                  </a:lnTo>
                  <a:lnTo>
                    <a:pt x="214" y="27"/>
                  </a:lnTo>
                  <a:lnTo>
                    <a:pt x="235" y="27"/>
                  </a:lnTo>
                  <a:lnTo>
                    <a:pt x="283" y="40"/>
                  </a:lnTo>
                  <a:lnTo>
                    <a:pt x="318" y="67"/>
                  </a:lnTo>
                  <a:lnTo>
                    <a:pt x="345" y="107"/>
                  </a:lnTo>
                  <a:lnTo>
                    <a:pt x="359" y="147"/>
                  </a:lnTo>
                  <a:lnTo>
                    <a:pt x="359" y="187"/>
                  </a:lnTo>
                  <a:lnTo>
                    <a:pt x="366" y="221"/>
                  </a:lnTo>
                  <a:lnTo>
                    <a:pt x="97" y="2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84" name="Freeform 28"/>
            <p:cNvSpPr>
              <a:spLocks noEditPoints="1"/>
            </p:cNvSpPr>
            <p:nvPr/>
          </p:nvSpPr>
          <p:spPr bwMode="auto">
            <a:xfrm>
              <a:off x="18828" y="1608"/>
              <a:ext cx="511" cy="509"/>
            </a:xfrm>
            <a:custGeom>
              <a:avLst/>
              <a:gdLst/>
              <a:ahLst/>
              <a:cxnLst>
                <a:cxn ang="0">
                  <a:pos x="345" y="455"/>
                </a:cxn>
                <a:cxn ang="0">
                  <a:pos x="373" y="489"/>
                </a:cxn>
                <a:cxn ang="0">
                  <a:pos x="421" y="502"/>
                </a:cxn>
                <a:cxn ang="0">
                  <a:pos x="449" y="495"/>
                </a:cxn>
                <a:cxn ang="0">
                  <a:pos x="490" y="468"/>
                </a:cxn>
                <a:cxn ang="0">
                  <a:pos x="511" y="428"/>
                </a:cxn>
                <a:cxn ang="0">
                  <a:pos x="484" y="335"/>
                </a:cxn>
                <a:cxn ang="0">
                  <a:pos x="463" y="462"/>
                </a:cxn>
                <a:cxn ang="0">
                  <a:pos x="449" y="468"/>
                </a:cxn>
                <a:cxn ang="0">
                  <a:pos x="414" y="455"/>
                </a:cxn>
                <a:cxn ang="0">
                  <a:pos x="408" y="428"/>
                </a:cxn>
                <a:cxn ang="0">
                  <a:pos x="401" y="147"/>
                </a:cxn>
                <a:cxn ang="0">
                  <a:pos x="359" y="60"/>
                </a:cxn>
                <a:cxn ang="0">
                  <a:pos x="262" y="7"/>
                </a:cxn>
                <a:cxn ang="0">
                  <a:pos x="138" y="13"/>
                </a:cxn>
                <a:cxn ang="0">
                  <a:pos x="48" y="73"/>
                </a:cxn>
                <a:cxn ang="0">
                  <a:pos x="48" y="167"/>
                </a:cxn>
                <a:cxn ang="0">
                  <a:pos x="111" y="174"/>
                </a:cxn>
                <a:cxn ang="0">
                  <a:pos x="138" y="147"/>
                </a:cxn>
                <a:cxn ang="0">
                  <a:pos x="131" y="100"/>
                </a:cxn>
                <a:cxn ang="0">
                  <a:pos x="104" y="80"/>
                </a:cxn>
                <a:cxn ang="0">
                  <a:pos x="117" y="47"/>
                </a:cxn>
                <a:cxn ang="0">
                  <a:pos x="207" y="27"/>
                </a:cxn>
                <a:cxn ang="0">
                  <a:pos x="283" y="60"/>
                </a:cxn>
                <a:cxn ang="0">
                  <a:pos x="325" y="167"/>
                </a:cxn>
                <a:cxn ang="0">
                  <a:pos x="262" y="214"/>
                </a:cxn>
                <a:cxn ang="0">
                  <a:pos x="117" y="248"/>
                </a:cxn>
                <a:cxn ang="0">
                  <a:pos x="14" y="341"/>
                </a:cxn>
                <a:cxn ang="0">
                  <a:pos x="14" y="435"/>
                </a:cxn>
                <a:cxn ang="0">
                  <a:pos x="90" y="489"/>
                </a:cxn>
                <a:cxn ang="0">
                  <a:pos x="186" y="509"/>
                </a:cxn>
                <a:cxn ang="0">
                  <a:pos x="304" y="462"/>
                </a:cxn>
                <a:cxn ang="0">
                  <a:pos x="325" y="234"/>
                </a:cxn>
                <a:cxn ang="0">
                  <a:pos x="318" y="395"/>
                </a:cxn>
                <a:cxn ang="0">
                  <a:pos x="262" y="462"/>
                </a:cxn>
                <a:cxn ang="0">
                  <a:pos x="193" y="482"/>
                </a:cxn>
                <a:cxn ang="0">
                  <a:pos x="138" y="468"/>
                </a:cxn>
                <a:cxn ang="0">
                  <a:pos x="90" y="415"/>
                </a:cxn>
                <a:cxn ang="0">
                  <a:pos x="97" y="348"/>
                </a:cxn>
                <a:cxn ang="0">
                  <a:pos x="159" y="274"/>
                </a:cxn>
                <a:cxn ang="0">
                  <a:pos x="325" y="234"/>
                </a:cxn>
              </a:cxnLst>
              <a:rect l="0" t="0" r="r" b="b"/>
              <a:pathLst>
                <a:path w="511" h="509">
                  <a:moveTo>
                    <a:pt x="332" y="415"/>
                  </a:moveTo>
                  <a:lnTo>
                    <a:pt x="345" y="455"/>
                  </a:lnTo>
                  <a:lnTo>
                    <a:pt x="359" y="475"/>
                  </a:lnTo>
                  <a:lnTo>
                    <a:pt x="373" y="489"/>
                  </a:lnTo>
                  <a:lnTo>
                    <a:pt x="394" y="495"/>
                  </a:lnTo>
                  <a:lnTo>
                    <a:pt x="421" y="502"/>
                  </a:lnTo>
                  <a:lnTo>
                    <a:pt x="435" y="502"/>
                  </a:lnTo>
                  <a:lnTo>
                    <a:pt x="449" y="495"/>
                  </a:lnTo>
                  <a:lnTo>
                    <a:pt x="463" y="495"/>
                  </a:lnTo>
                  <a:lnTo>
                    <a:pt x="490" y="468"/>
                  </a:lnTo>
                  <a:lnTo>
                    <a:pt x="504" y="448"/>
                  </a:lnTo>
                  <a:lnTo>
                    <a:pt x="511" y="428"/>
                  </a:lnTo>
                  <a:lnTo>
                    <a:pt x="511" y="335"/>
                  </a:lnTo>
                  <a:lnTo>
                    <a:pt x="484" y="335"/>
                  </a:lnTo>
                  <a:lnTo>
                    <a:pt x="484" y="422"/>
                  </a:lnTo>
                  <a:lnTo>
                    <a:pt x="463" y="462"/>
                  </a:lnTo>
                  <a:lnTo>
                    <a:pt x="456" y="462"/>
                  </a:lnTo>
                  <a:lnTo>
                    <a:pt x="449" y="468"/>
                  </a:lnTo>
                  <a:lnTo>
                    <a:pt x="442" y="468"/>
                  </a:lnTo>
                  <a:lnTo>
                    <a:pt x="414" y="455"/>
                  </a:lnTo>
                  <a:lnTo>
                    <a:pt x="408" y="442"/>
                  </a:lnTo>
                  <a:lnTo>
                    <a:pt x="408" y="428"/>
                  </a:lnTo>
                  <a:lnTo>
                    <a:pt x="401" y="422"/>
                  </a:lnTo>
                  <a:lnTo>
                    <a:pt x="401" y="147"/>
                  </a:lnTo>
                  <a:lnTo>
                    <a:pt x="394" y="107"/>
                  </a:lnTo>
                  <a:lnTo>
                    <a:pt x="359" y="60"/>
                  </a:lnTo>
                  <a:lnTo>
                    <a:pt x="311" y="27"/>
                  </a:lnTo>
                  <a:lnTo>
                    <a:pt x="262" y="7"/>
                  </a:lnTo>
                  <a:lnTo>
                    <a:pt x="207" y="0"/>
                  </a:lnTo>
                  <a:lnTo>
                    <a:pt x="138" y="13"/>
                  </a:lnTo>
                  <a:lnTo>
                    <a:pt x="83" y="40"/>
                  </a:lnTo>
                  <a:lnTo>
                    <a:pt x="48" y="73"/>
                  </a:lnTo>
                  <a:lnTo>
                    <a:pt x="35" y="127"/>
                  </a:lnTo>
                  <a:lnTo>
                    <a:pt x="48" y="167"/>
                  </a:lnTo>
                  <a:lnTo>
                    <a:pt x="90" y="181"/>
                  </a:lnTo>
                  <a:lnTo>
                    <a:pt x="111" y="174"/>
                  </a:lnTo>
                  <a:lnTo>
                    <a:pt x="124" y="167"/>
                  </a:lnTo>
                  <a:lnTo>
                    <a:pt x="138" y="147"/>
                  </a:lnTo>
                  <a:lnTo>
                    <a:pt x="138" y="114"/>
                  </a:lnTo>
                  <a:lnTo>
                    <a:pt x="131" y="100"/>
                  </a:lnTo>
                  <a:lnTo>
                    <a:pt x="117" y="87"/>
                  </a:lnTo>
                  <a:lnTo>
                    <a:pt x="104" y="80"/>
                  </a:lnTo>
                  <a:lnTo>
                    <a:pt x="83" y="80"/>
                  </a:lnTo>
                  <a:lnTo>
                    <a:pt x="117" y="47"/>
                  </a:lnTo>
                  <a:lnTo>
                    <a:pt x="166" y="33"/>
                  </a:lnTo>
                  <a:lnTo>
                    <a:pt x="207" y="27"/>
                  </a:lnTo>
                  <a:lnTo>
                    <a:pt x="249" y="33"/>
                  </a:lnTo>
                  <a:lnTo>
                    <a:pt x="283" y="60"/>
                  </a:lnTo>
                  <a:lnTo>
                    <a:pt x="311" y="107"/>
                  </a:lnTo>
                  <a:lnTo>
                    <a:pt x="325" y="167"/>
                  </a:lnTo>
                  <a:lnTo>
                    <a:pt x="325" y="207"/>
                  </a:lnTo>
                  <a:lnTo>
                    <a:pt x="262" y="214"/>
                  </a:lnTo>
                  <a:lnTo>
                    <a:pt x="186" y="221"/>
                  </a:lnTo>
                  <a:lnTo>
                    <a:pt x="117" y="248"/>
                  </a:lnTo>
                  <a:lnTo>
                    <a:pt x="48" y="288"/>
                  </a:lnTo>
                  <a:lnTo>
                    <a:pt x="14" y="341"/>
                  </a:lnTo>
                  <a:lnTo>
                    <a:pt x="0" y="388"/>
                  </a:lnTo>
                  <a:lnTo>
                    <a:pt x="14" y="435"/>
                  </a:lnTo>
                  <a:lnTo>
                    <a:pt x="48" y="468"/>
                  </a:lnTo>
                  <a:lnTo>
                    <a:pt x="90" y="489"/>
                  </a:lnTo>
                  <a:lnTo>
                    <a:pt x="138" y="502"/>
                  </a:lnTo>
                  <a:lnTo>
                    <a:pt x="186" y="509"/>
                  </a:lnTo>
                  <a:lnTo>
                    <a:pt x="249" y="495"/>
                  </a:lnTo>
                  <a:lnTo>
                    <a:pt x="304" y="462"/>
                  </a:lnTo>
                  <a:lnTo>
                    <a:pt x="332" y="415"/>
                  </a:lnTo>
                  <a:close/>
                  <a:moveTo>
                    <a:pt x="325" y="234"/>
                  </a:moveTo>
                  <a:lnTo>
                    <a:pt x="325" y="341"/>
                  </a:lnTo>
                  <a:lnTo>
                    <a:pt x="318" y="395"/>
                  </a:lnTo>
                  <a:lnTo>
                    <a:pt x="290" y="435"/>
                  </a:lnTo>
                  <a:lnTo>
                    <a:pt x="262" y="462"/>
                  </a:lnTo>
                  <a:lnTo>
                    <a:pt x="228" y="475"/>
                  </a:lnTo>
                  <a:lnTo>
                    <a:pt x="193" y="482"/>
                  </a:lnTo>
                  <a:lnTo>
                    <a:pt x="166" y="482"/>
                  </a:lnTo>
                  <a:lnTo>
                    <a:pt x="138" y="468"/>
                  </a:lnTo>
                  <a:lnTo>
                    <a:pt x="117" y="455"/>
                  </a:lnTo>
                  <a:lnTo>
                    <a:pt x="90" y="415"/>
                  </a:lnTo>
                  <a:lnTo>
                    <a:pt x="90" y="388"/>
                  </a:lnTo>
                  <a:lnTo>
                    <a:pt x="97" y="348"/>
                  </a:lnTo>
                  <a:lnTo>
                    <a:pt x="117" y="308"/>
                  </a:lnTo>
                  <a:lnTo>
                    <a:pt x="159" y="274"/>
                  </a:lnTo>
                  <a:lnTo>
                    <a:pt x="228" y="248"/>
                  </a:lnTo>
                  <a:lnTo>
                    <a:pt x="325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85" name="Freeform 29"/>
            <p:cNvSpPr>
              <a:spLocks noEditPoints="1"/>
            </p:cNvSpPr>
            <p:nvPr/>
          </p:nvSpPr>
          <p:spPr bwMode="auto">
            <a:xfrm>
              <a:off x="19381" y="1615"/>
              <a:ext cx="559" cy="702"/>
            </a:xfrm>
            <a:custGeom>
              <a:avLst/>
              <a:gdLst/>
              <a:ahLst/>
              <a:cxnLst>
                <a:cxn ang="0">
                  <a:pos x="165" y="120"/>
                </a:cxn>
                <a:cxn ang="0">
                  <a:pos x="207" y="73"/>
                </a:cxn>
                <a:cxn ang="0">
                  <a:pos x="255" y="40"/>
                </a:cxn>
                <a:cxn ang="0">
                  <a:pos x="317" y="26"/>
                </a:cxn>
                <a:cxn ang="0">
                  <a:pos x="373" y="46"/>
                </a:cxn>
                <a:cxn ang="0">
                  <a:pos x="421" y="93"/>
                </a:cxn>
                <a:cxn ang="0">
                  <a:pos x="455" y="160"/>
                </a:cxn>
                <a:cxn ang="0">
                  <a:pos x="469" y="247"/>
                </a:cxn>
                <a:cxn ang="0">
                  <a:pos x="455" y="341"/>
                </a:cxn>
                <a:cxn ang="0">
                  <a:pos x="414" y="415"/>
                </a:cxn>
                <a:cxn ang="0">
                  <a:pos x="366" y="461"/>
                </a:cxn>
                <a:cxn ang="0">
                  <a:pos x="304" y="475"/>
                </a:cxn>
                <a:cxn ang="0">
                  <a:pos x="234" y="461"/>
                </a:cxn>
                <a:cxn ang="0">
                  <a:pos x="186" y="408"/>
                </a:cxn>
                <a:cxn ang="0">
                  <a:pos x="179" y="394"/>
                </a:cxn>
                <a:cxn ang="0">
                  <a:pos x="172" y="388"/>
                </a:cxn>
                <a:cxn ang="0">
                  <a:pos x="172" y="381"/>
                </a:cxn>
                <a:cxn ang="0">
                  <a:pos x="165" y="374"/>
                </a:cxn>
                <a:cxn ang="0">
                  <a:pos x="165" y="361"/>
                </a:cxn>
                <a:cxn ang="0">
                  <a:pos x="165" y="120"/>
                </a:cxn>
                <a:cxn ang="0">
                  <a:pos x="165" y="421"/>
                </a:cxn>
                <a:cxn ang="0">
                  <a:pos x="179" y="441"/>
                </a:cxn>
                <a:cxn ang="0">
                  <a:pos x="207" y="468"/>
                </a:cxn>
                <a:cxn ang="0">
                  <a:pos x="248" y="488"/>
                </a:cxn>
                <a:cxn ang="0">
                  <a:pos x="310" y="502"/>
                </a:cxn>
                <a:cxn ang="0">
                  <a:pos x="386" y="488"/>
                </a:cxn>
                <a:cxn ang="0">
                  <a:pos x="455" y="455"/>
                </a:cxn>
                <a:cxn ang="0">
                  <a:pos x="511" y="401"/>
                </a:cxn>
                <a:cxn ang="0">
                  <a:pos x="545" y="334"/>
                </a:cxn>
                <a:cxn ang="0">
                  <a:pos x="559" y="247"/>
                </a:cxn>
                <a:cxn ang="0">
                  <a:pos x="538" y="153"/>
                </a:cxn>
                <a:cxn ang="0">
                  <a:pos x="490" y="73"/>
                </a:cxn>
                <a:cxn ang="0">
                  <a:pos x="414" y="20"/>
                </a:cxn>
                <a:cxn ang="0">
                  <a:pos x="324" y="0"/>
                </a:cxn>
                <a:cxn ang="0">
                  <a:pos x="262" y="6"/>
                </a:cxn>
                <a:cxn ang="0">
                  <a:pos x="221" y="26"/>
                </a:cxn>
                <a:cxn ang="0">
                  <a:pos x="186" y="53"/>
                </a:cxn>
                <a:cxn ang="0">
                  <a:pos x="165" y="73"/>
                </a:cxn>
                <a:cxn ang="0">
                  <a:pos x="165" y="0"/>
                </a:cxn>
                <a:cxn ang="0">
                  <a:pos x="0" y="13"/>
                </a:cxn>
                <a:cxn ang="0">
                  <a:pos x="0" y="46"/>
                </a:cxn>
                <a:cxn ang="0">
                  <a:pos x="34" y="46"/>
                </a:cxn>
                <a:cxn ang="0">
                  <a:pos x="62" y="53"/>
                </a:cxn>
                <a:cxn ang="0">
                  <a:pos x="76" y="60"/>
                </a:cxn>
                <a:cxn ang="0">
                  <a:pos x="82" y="66"/>
                </a:cxn>
                <a:cxn ang="0">
                  <a:pos x="89" y="80"/>
                </a:cxn>
                <a:cxn ang="0">
                  <a:pos x="89" y="636"/>
                </a:cxn>
                <a:cxn ang="0">
                  <a:pos x="76" y="662"/>
                </a:cxn>
                <a:cxn ang="0">
                  <a:pos x="55" y="669"/>
                </a:cxn>
                <a:cxn ang="0">
                  <a:pos x="0" y="669"/>
                </a:cxn>
                <a:cxn ang="0">
                  <a:pos x="0" y="702"/>
                </a:cxn>
                <a:cxn ang="0">
                  <a:pos x="69" y="702"/>
                </a:cxn>
                <a:cxn ang="0">
                  <a:pos x="131" y="696"/>
                </a:cxn>
                <a:cxn ang="0">
                  <a:pos x="186" y="702"/>
                </a:cxn>
                <a:cxn ang="0">
                  <a:pos x="255" y="702"/>
                </a:cxn>
                <a:cxn ang="0">
                  <a:pos x="255" y="669"/>
                </a:cxn>
                <a:cxn ang="0">
                  <a:pos x="200" y="669"/>
                </a:cxn>
                <a:cxn ang="0">
                  <a:pos x="172" y="656"/>
                </a:cxn>
                <a:cxn ang="0">
                  <a:pos x="172" y="642"/>
                </a:cxn>
                <a:cxn ang="0">
                  <a:pos x="165" y="615"/>
                </a:cxn>
                <a:cxn ang="0">
                  <a:pos x="165" y="435"/>
                </a:cxn>
                <a:cxn ang="0">
                  <a:pos x="165" y="421"/>
                </a:cxn>
              </a:cxnLst>
              <a:rect l="0" t="0" r="r" b="b"/>
              <a:pathLst>
                <a:path w="559" h="702">
                  <a:moveTo>
                    <a:pt x="165" y="120"/>
                  </a:moveTo>
                  <a:lnTo>
                    <a:pt x="207" y="73"/>
                  </a:lnTo>
                  <a:lnTo>
                    <a:pt x="255" y="40"/>
                  </a:lnTo>
                  <a:lnTo>
                    <a:pt x="317" y="26"/>
                  </a:lnTo>
                  <a:lnTo>
                    <a:pt x="373" y="46"/>
                  </a:lnTo>
                  <a:lnTo>
                    <a:pt x="421" y="93"/>
                  </a:lnTo>
                  <a:lnTo>
                    <a:pt x="455" y="160"/>
                  </a:lnTo>
                  <a:lnTo>
                    <a:pt x="469" y="247"/>
                  </a:lnTo>
                  <a:lnTo>
                    <a:pt x="455" y="341"/>
                  </a:lnTo>
                  <a:lnTo>
                    <a:pt x="414" y="415"/>
                  </a:lnTo>
                  <a:lnTo>
                    <a:pt x="366" y="461"/>
                  </a:lnTo>
                  <a:lnTo>
                    <a:pt x="304" y="475"/>
                  </a:lnTo>
                  <a:lnTo>
                    <a:pt x="234" y="461"/>
                  </a:lnTo>
                  <a:lnTo>
                    <a:pt x="186" y="408"/>
                  </a:lnTo>
                  <a:lnTo>
                    <a:pt x="179" y="394"/>
                  </a:lnTo>
                  <a:lnTo>
                    <a:pt x="172" y="388"/>
                  </a:lnTo>
                  <a:lnTo>
                    <a:pt x="172" y="381"/>
                  </a:lnTo>
                  <a:lnTo>
                    <a:pt x="165" y="374"/>
                  </a:lnTo>
                  <a:lnTo>
                    <a:pt x="165" y="361"/>
                  </a:lnTo>
                  <a:lnTo>
                    <a:pt x="165" y="120"/>
                  </a:lnTo>
                  <a:close/>
                  <a:moveTo>
                    <a:pt x="165" y="421"/>
                  </a:moveTo>
                  <a:lnTo>
                    <a:pt x="179" y="441"/>
                  </a:lnTo>
                  <a:lnTo>
                    <a:pt x="207" y="468"/>
                  </a:lnTo>
                  <a:lnTo>
                    <a:pt x="248" y="488"/>
                  </a:lnTo>
                  <a:lnTo>
                    <a:pt x="310" y="502"/>
                  </a:lnTo>
                  <a:lnTo>
                    <a:pt x="386" y="488"/>
                  </a:lnTo>
                  <a:lnTo>
                    <a:pt x="455" y="455"/>
                  </a:lnTo>
                  <a:lnTo>
                    <a:pt x="511" y="401"/>
                  </a:lnTo>
                  <a:lnTo>
                    <a:pt x="545" y="334"/>
                  </a:lnTo>
                  <a:lnTo>
                    <a:pt x="559" y="247"/>
                  </a:lnTo>
                  <a:lnTo>
                    <a:pt x="538" y="153"/>
                  </a:lnTo>
                  <a:lnTo>
                    <a:pt x="490" y="73"/>
                  </a:lnTo>
                  <a:lnTo>
                    <a:pt x="414" y="20"/>
                  </a:lnTo>
                  <a:lnTo>
                    <a:pt x="324" y="0"/>
                  </a:lnTo>
                  <a:lnTo>
                    <a:pt x="262" y="6"/>
                  </a:lnTo>
                  <a:lnTo>
                    <a:pt x="221" y="26"/>
                  </a:lnTo>
                  <a:lnTo>
                    <a:pt x="186" y="53"/>
                  </a:lnTo>
                  <a:lnTo>
                    <a:pt x="165" y="73"/>
                  </a:lnTo>
                  <a:lnTo>
                    <a:pt x="165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34" y="46"/>
                  </a:lnTo>
                  <a:lnTo>
                    <a:pt x="62" y="53"/>
                  </a:lnTo>
                  <a:lnTo>
                    <a:pt x="76" y="60"/>
                  </a:lnTo>
                  <a:lnTo>
                    <a:pt x="82" y="66"/>
                  </a:lnTo>
                  <a:lnTo>
                    <a:pt x="89" y="80"/>
                  </a:lnTo>
                  <a:lnTo>
                    <a:pt x="89" y="636"/>
                  </a:lnTo>
                  <a:lnTo>
                    <a:pt x="76" y="662"/>
                  </a:lnTo>
                  <a:lnTo>
                    <a:pt x="55" y="669"/>
                  </a:lnTo>
                  <a:lnTo>
                    <a:pt x="0" y="669"/>
                  </a:lnTo>
                  <a:lnTo>
                    <a:pt x="0" y="702"/>
                  </a:lnTo>
                  <a:lnTo>
                    <a:pt x="69" y="702"/>
                  </a:lnTo>
                  <a:lnTo>
                    <a:pt x="131" y="696"/>
                  </a:lnTo>
                  <a:lnTo>
                    <a:pt x="186" y="702"/>
                  </a:lnTo>
                  <a:lnTo>
                    <a:pt x="255" y="702"/>
                  </a:lnTo>
                  <a:lnTo>
                    <a:pt x="255" y="669"/>
                  </a:lnTo>
                  <a:lnTo>
                    <a:pt x="200" y="669"/>
                  </a:lnTo>
                  <a:lnTo>
                    <a:pt x="172" y="656"/>
                  </a:lnTo>
                  <a:lnTo>
                    <a:pt x="172" y="642"/>
                  </a:lnTo>
                  <a:lnTo>
                    <a:pt x="165" y="615"/>
                  </a:lnTo>
                  <a:lnTo>
                    <a:pt x="165" y="435"/>
                  </a:lnTo>
                  <a:lnTo>
                    <a:pt x="165" y="4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86" name="Freeform 30"/>
            <p:cNvSpPr>
              <a:spLocks noEditPoints="1"/>
            </p:cNvSpPr>
            <p:nvPr/>
          </p:nvSpPr>
          <p:spPr bwMode="auto">
            <a:xfrm>
              <a:off x="20016" y="1367"/>
              <a:ext cx="249" cy="736"/>
            </a:xfrm>
            <a:custGeom>
              <a:avLst/>
              <a:gdLst/>
              <a:ahLst/>
              <a:cxnLst>
                <a:cxn ang="0">
                  <a:pos x="166" y="248"/>
                </a:cxn>
                <a:cxn ang="0">
                  <a:pos x="7" y="261"/>
                </a:cxn>
                <a:cxn ang="0">
                  <a:pos x="7" y="294"/>
                </a:cxn>
                <a:cxn ang="0">
                  <a:pos x="42" y="294"/>
                </a:cxn>
                <a:cxn ang="0">
                  <a:pos x="62" y="301"/>
                </a:cxn>
                <a:cxn ang="0">
                  <a:pos x="76" y="308"/>
                </a:cxn>
                <a:cxn ang="0">
                  <a:pos x="83" y="314"/>
                </a:cxn>
                <a:cxn ang="0">
                  <a:pos x="90" y="335"/>
                </a:cxn>
                <a:cxn ang="0">
                  <a:pos x="90" y="676"/>
                </a:cxn>
                <a:cxn ang="0">
                  <a:pos x="83" y="689"/>
                </a:cxn>
                <a:cxn ang="0">
                  <a:pos x="76" y="696"/>
                </a:cxn>
                <a:cxn ang="0">
                  <a:pos x="62" y="703"/>
                </a:cxn>
                <a:cxn ang="0">
                  <a:pos x="0" y="703"/>
                </a:cxn>
                <a:cxn ang="0">
                  <a:pos x="0" y="736"/>
                </a:cxn>
                <a:cxn ang="0">
                  <a:pos x="249" y="736"/>
                </a:cxn>
                <a:cxn ang="0">
                  <a:pos x="249" y="703"/>
                </a:cxn>
                <a:cxn ang="0">
                  <a:pos x="214" y="703"/>
                </a:cxn>
                <a:cxn ang="0">
                  <a:pos x="193" y="696"/>
                </a:cxn>
                <a:cxn ang="0">
                  <a:pos x="180" y="696"/>
                </a:cxn>
                <a:cxn ang="0">
                  <a:pos x="166" y="669"/>
                </a:cxn>
                <a:cxn ang="0">
                  <a:pos x="166" y="656"/>
                </a:cxn>
                <a:cxn ang="0">
                  <a:pos x="166" y="248"/>
                </a:cxn>
                <a:cxn ang="0">
                  <a:pos x="173" y="60"/>
                </a:cxn>
                <a:cxn ang="0">
                  <a:pos x="159" y="20"/>
                </a:cxn>
                <a:cxn ang="0">
                  <a:pos x="145" y="13"/>
                </a:cxn>
                <a:cxn ang="0">
                  <a:pos x="131" y="0"/>
                </a:cxn>
                <a:cxn ang="0">
                  <a:pos x="111" y="0"/>
                </a:cxn>
                <a:cxn ang="0">
                  <a:pos x="90" y="6"/>
                </a:cxn>
                <a:cxn ang="0">
                  <a:pos x="76" y="13"/>
                </a:cxn>
                <a:cxn ang="0">
                  <a:pos x="62" y="27"/>
                </a:cxn>
                <a:cxn ang="0">
                  <a:pos x="55" y="40"/>
                </a:cxn>
                <a:cxn ang="0">
                  <a:pos x="48" y="60"/>
                </a:cxn>
                <a:cxn ang="0">
                  <a:pos x="55" y="73"/>
                </a:cxn>
                <a:cxn ang="0">
                  <a:pos x="62" y="94"/>
                </a:cxn>
                <a:cxn ang="0">
                  <a:pos x="76" y="107"/>
                </a:cxn>
                <a:cxn ang="0">
                  <a:pos x="90" y="114"/>
                </a:cxn>
                <a:cxn ang="0">
                  <a:pos x="131" y="114"/>
                </a:cxn>
                <a:cxn ang="0">
                  <a:pos x="145" y="107"/>
                </a:cxn>
                <a:cxn ang="0">
                  <a:pos x="159" y="94"/>
                </a:cxn>
                <a:cxn ang="0">
                  <a:pos x="166" y="80"/>
                </a:cxn>
                <a:cxn ang="0">
                  <a:pos x="173" y="60"/>
                </a:cxn>
              </a:cxnLst>
              <a:rect l="0" t="0" r="r" b="b"/>
              <a:pathLst>
                <a:path w="249" h="736">
                  <a:moveTo>
                    <a:pt x="166" y="248"/>
                  </a:moveTo>
                  <a:lnTo>
                    <a:pt x="7" y="261"/>
                  </a:lnTo>
                  <a:lnTo>
                    <a:pt x="7" y="294"/>
                  </a:lnTo>
                  <a:lnTo>
                    <a:pt x="42" y="294"/>
                  </a:lnTo>
                  <a:lnTo>
                    <a:pt x="62" y="301"/>
                  </a:lnTo>
                  <a:lnTo>
                    <a:pt x="76" y="308"/>
                  </a:lnTo>
                  <a:lnTo>
                    <a:pt x="83" y="314"/>
                  </a:lnTo>
                  <a:lnTo>
                    <a:pt x="90" y="335"/>
                  </a:lnTo>
                  <a:lnTo>
                    <a:pt x="90" y="676"/>
                  </a:lnTo>
                  <a:lnTo>
                    <a:pt x="83" y="689"/>
                  </a:lnTo>
                  <a:lnTo>
                    <a:pt x="76" y="696"/>
                  </a:lnTo>
                  <a:lnTo>
                    <a:pt x="62" y="703"/>
                  </a:lnTo>
                  <a:lnTo>
                    <a:pt x="0" y="703"/>
                  </a:lnTo>
                  <a:lnTo>
                    <a:pt x="0" y="736"/>
                  </a:lnTo>
                  <a:lnTo>
                    <a:pt x="249" y="736"/>
                  </a:lnTo>
                  <a:lnTo>
                    <a:pt x="249" y="703"/>
                  </a:lnTo>
                  <a:lnTo>
                    <a:pt x="214" y="703"/>
                  </a:lnTo>
                  <a:lnTo>
                    <a:pt x="193" y="696"/>
                  </a:lnTo>
                  <a:lnTo>
                    <a:pt x="180" y="696"/>
                  </a:lnTo>
                  <a:lnTo>
                    <a:pt x="166" y="669"/>
                  </a:lnTo>
                  <a:lnTo>
                    <a:pt x="166" y="656"/>
                  </a:lnTo>
                  <a:lnTo>
                    <a:pt x="166" y="248"/>
                  </a:lnTo>
                  <a:close/>
                  <a:moveTo>
                    <a:pt x="173" y="60"/>
                  </a:moveTo>
                  <a:lnTo>
                    <a:pt x="159" y="20"/>
                  </a:lnTo>
                  <a:lnTo>
                    <a:pt x="145" y="13"/>
                  </a:lnTo>
                  <a:lnTo>
                    <a:pt x="131" y="0"/>
                  </a:lnTo>
                  <a:lnTo>
                    <a:pt x="111" y="0"/>
                  </a:lnTo>
                  <a:lnTo>
                    <a:pt x="90" y="6"/>
                  </a:lnTo>
                  <a:lnTo>
                    <a:pt x="76" y="13"/>
                  </a:lnTo>
                  <a:lnTo>
                    <a:pt x="62" y="27"/>
                  </a:lnTo>
                  <a:lnTo>
                    <a:pt x="55" y="40"/>
                  </a:lnTo>
                  <a:lnTo>
                    <a:pt x="48" y="60"/>
                  </a:lnTo>
                  <a:lnTo>
                    <a:pt x="55" y="73"/>
                  </a:lnTo>
                  <a:lnTo>
                    <a:pt x="62" y="94"/>
                  </a:lnTo>
                  <a:lnTo>
                    <a:pt x="76" y="107"/>
                  </a:lnTo>
                  <a:lnTo>
                    <a:pt x="90" y="114"/>
                  </a:lnTo>
                  <a:lnTo>
                    <a:pt x="131" y="114"/>
                  </a:lnTo>
                  <a:lnTo>
                    <a:pt x="145" y="107"/>
                  </a:lnTo>
                  <a:lnTo>
                    <a:pt x="159" y="94"/>
                  </a:lnTo>
                  <a:lnTo>
                    <a:pt x="166" y="80"/>
                  </a:lnTo>
                  <a:lnTo>
                    <a:pt x="173" y="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87" name="Freeform 31"/>
            <p:cNvSpPr>
              <a:spLocks/>
            </p:cNvSpPr>
            <p:nvPr/>
          </p:nvSpPr>
          <p:spPr bwMode="auto">
            <a:xfrm>
              <a:off x="20334" y="1327"/>
              <a:ext cx="366" cy="776"/>
            </a:xfrm>
            <a:custGeom>
              <a:avLst/>
              <a:gdLst/>
              <a:ahLst/>
              <a:cxnLst>
                <a:cxn ang="0">
                  <a:pos x="166" y="334"/>
                </a:cxn>
                <a:cxn ang="0">
                  <a:pos x="297" y="334"/>
                </a:cxn>
                <a:cxn ang="0">
                  <a:pos x="297" y="301"/>
                </a:cxn>
                <a:cxn ang="0">
                  <a:pos x="159" y="301"/>
                </a:cxn>
                <a:cxn ang="0">
                  <a:pos x="159" y="174"/>
                </a:cxn>
                <a:cxn ang="0">
                  <a:pos x="172" y="107"/>
                </a:cxn>
                <a:cxn ang="0">
                  <a:pos x="193" y="60"/>
                </a:cxn>
                <a:cxn ang="0">
                  <a:pos x="228" y="33"/>
                </a:cxn>
                <a:cxn ang="0">
                  <a:pos x="262" y="26"/>
                </a:cxn>
                <a:cxn ang="0">
                  <a:pos x="283" y="26"/>
                </a:cxn>
                <a:cxn ang="0">
                  <a:pos x="304" y="33"/>
                </a:cxn>
                <a:cxn ang="0">
                  <a:pos x="290" y="40"/>
                </a:cxn>
                <a:cxn ang="0">
                  <a:pos x="269" y="60"/>
                </a:cxn>
                <a:cxn ang="0">
                  <a:pos x="269" y="100"/>
                </a:cxn>
                <a:cxn ang="0">
                  <a:pos x="283" y="113"/>
                </a:cxn>
                <a:cxn ang="0">
                  <a:pos x="297" y="120"/>
                </a:cxn>
                <a:cxn ang="0">
                  <a:pos x="318" y="127"/>
                </a:cxn>
                <a:cxn ang="0">
                  <a:pos x="338" y="127"/>
                </a:cxn>
                <a:cxn ang="0">
                  <a:pos x="359" y="107"/>
                </a:cxn>
                <a:cxn ang="0">
                  <a:pos x="366" y="93"/>
                </a:cxn>
                <a:cxn ang="0">
                  <a:pos x="366" y="80"/>
                </a:cxn>
                <a:cxn ang="0">
                  <a:pos x="359" y="53"/>
                </a:cxn>
                <a:cxn ang="0">
                  <a:pos x="345" y="33"/>
                </a:cxn>
                <a:cxn ang="0">
                  <a:pos x="324" y="13"/>
                </a:cxn>
                <a:cxn ang="0">
                  <a:pos x="297" y="6"/>
                </a:cxn>
                <a:cxn ang="0">
                  <a:pos x="262" y="0"/>
                </a:cxn>
                <a:cxn ang="0">
                  <a:pos x="214" y="6"/>
                </a:cxn>
                <a:cxn ang="0">
                  <a:pos x="166" y="26"/>
                </a:cxn>
                <a:cxn ang="0">
                  <a:pos x="131" y="67"/>
                </a:cxn>
                <a:cxn ang="0">
                  <a:pos x="103" y="113"/>
                </a:cxn>
                <a:cxn ang="0">
                  <a:pos x="90" y="174"/>
                </a:cxn>
                <a:cxn ang="0">
                  <a:pos x="90" y="301"/>
                </a:cxn>
                <a:cxn ang="0">
                  <a:pos x="0" y="301"/>
                </a:cxn>
                <a:cxn ang="0">
                  <a:pos x="0" y="334"/>
                </a:cxn>
                <a:cxn ang="0">
                  <a:pos x="90" y="334"/>
                </a:cxn>
                <a:cxn ang="0">
                  <a:pos x="90" y="716"/>
                </a:cxn>
                <a:cxn ang="0">
                  <a:pos x="83" y="729"/>
                </a:cxn>
                <a:cxn ang="0">
                  <a:pos x="76" y="736"/>
                </a:cxn>
                <a:cxn ang="0">
                  <a:pos x="55" y="743"/>
                </a:cxn>
                <a:cxn ang="0">
                  <a:pos x="0" y="743"/>
                </a:cxn>
                <a:cxn ang="0">
                  <a:pos x="0" y="776"/>
                </a:cxn>
                <a:cxn ang="0">
                  <a:pos x="276" y="776"/>
                </a:cxn>
                <a:cxn ang="0">
                  <a:pos x="276" y="743"/>
                </a:cxn>
                <a:cxn ang="0">
                  <a:pos x="221" y="743"/>
                </a:cxn>
                <a:cxn ang="0">
                  <a:pos x="193" y="736"/>
                </a:cxn>
                <a:cxn ang="0">
                  <a:pos x="179" y="736"/>
                </a:cxn>
                <a:cxn ang="0">
                  <a:pos x="172" y="729"/>
                </a:cxn>
                <a:cxn ang="0">
                  <a:pos x="166" y="716"/>
                </a:cxn>
                <a:cxn ang="0">
                  <a:pos x="166" y="689"/>
                </a:cxn>
                <a:cxn ang="0">
                  <a:pos x="166" y="334"/>
                </a:cxn>
              </a:cxnLst>
              <a:rect l="0" t="0" r="r" b="b"/>
              <a:pathLst>
                <a:path w="366" h="776">
                  <a:moveTo>
                    <a:pt x="166" y="334"/>
                  </a:moveTo>
                  <a:lnTo>
                    <a:pt x="297" y="334"/>
                  </a:lnTo>
                  <a:lnTo>
                    <a:pt x="297" y="301"/>
                  </a:lnTo>
                  <a:lnTo>
                    <a:pt x="159" y="301"/>
                  </a:lnTo>
                  <a:lnTo>
                    <a:pt x="159" y="174"/>
                  </a:lnTo>
                  <a:lnTo>
                    <a:pt x="172" y="107"/>
                  </a:lnTo>
                  <a:lnTo>
                    <a:pt x="193" y="60"/>
                  </a:lnTo>
                  <a:lnTo>
                    <a:pt x="228" y="33"/>
                  </a:lnTo>
                  <a:lnTo>
                    <a:pt x="262" y="26"/>
                  </a:lnTo>
                  <a:lnTo>
                    <a:pt x="283" y="26"/>
                  </a:lnTo>
                  <a:lnTo>
                    <a:pt x="304" y="33"/>
                  </a:lnTo>
                  <a:lnTo>
                    <a:pt x="290" y="40"/>
                  </a:lnTo>
                  <a:lnTo>
                    <a:pt x="269" y="60"/>
                  </a:lnTo>
                  <a:lnTo>
                    <a:pt x="269" y="100"/>
                  </a:lnTo>
                  <a:lnTo>
                    <a:pt x="283" y="113"/>
                  </a:lnTo>
                  <a:lnTo>
                    <a:pt x="297" y="120"/>
                  </a:lnTo>
                  <a:lnTo>
                    <a:pt x="318" y="127"/>
                  </a:lnTo>
                  <a:lnTo>
                    <a:pt x="338" y="127"/>
                  </a:lnTo>
                  <a:lnTo>
                    <a:pt x="359" y="107"/>
                  </a:lnTo>
                  <a:lnTo>
                    <a:pt x="366" y="93"/>
                  </a:lnTo>
                  <a:lnTo>
                    <a:pt x="366" y="80"/>
                  </a:lnTo>
                  <a:lnTo>
                    <a:pt x="359" y="53"/>
                  </a:lnTo>
                  <a:lnTo>
                    <a:pt x="345" y="33"/>
                  </a:lnTo>
                  <a:lnTo>
                    <a:pt x="324" y="13"/>
                  </a:lnTo>
                  <a:lnTo>
                    <a:pt x="297" y="6"/>
                  </a:lnTo>
                  <a:lnTo>
                    <a:pt x="262" y="0"/>
                  </a:lnTo>
                  <a:lnTo>
                    <a:pt x="214" y="6"/>
                  </a:lnTo>
                  <a:lnTo>
                    <a:pt x="166" y="26"/>
                  </a:lnTo>
                  <a:lnTo>
                    <a:pt x="131" y="67"/>
                  </a:lnTo>
                  <a:lnTo>
                    <a:pt x="103" y="113"/>
                  </a:lnTo>
                  <a:lnTo>
                    <a:pt x="90" y="174"/>
                  </a:lnTo>
                  <a:lnTo>
                    <a:pt x="90" y="301"/>
                  </a:lnTo>
                  <a:lnTo>
                    <a:pt x="0" y="301"/>
                  </a:lnTo>
                  <a:lnTo>
                    <a:pt x="0" y="334"/>
                  </a:lnTo>
                  <a:lnTo>
                    <a:pt x="90" y="334"/>
                  </a:lnTo>
                  <a:lnTo>
                    <a:pt x="90" y="716"/>
                  </a:lnTo>
                  <a:lnTo>
                    <a:pt x="83" y="729"/>
                  </a:lnTo>
                  <a:lnTo>
                    <a:pt x="76" y="736"/>
                  </a:lnTo>
                  <a:lnTo>
                    <a:pt x="55" y="743"/>
                  </a:lnTo>
                  <a:lnTo>
                    <a:pt x="0" y="743"/>
                  </a:lnTo>
                  <a:lnTo>
                    <a:pt x="0" y="776"/>
                  </a:lnTo>
                  <a:lnTo>
                    <a:pt x="276" y="776"/>
                  </a:lnTo>
                  <a:lnTo>
                    <a:pt x="276" y="743"/>
                  </a:lnTo>
                  <a:lnTo>
                    <a:pt x="221" y="743"/>
                  </a:lnTo>
                  <a:lnTo>
                    <a:pt x="193" y="736"/>
                  </a:lnTo>
                  <a:lnTo>
                    <a:pt x="179" y="736"/>
                  </a:lnTo>
                  <a:lnTo>
                    <a:pt x="172" y="729"/>
                  </a:lnTo>
                  <a:lnTo>
                    <a:pt x="166" y="716"/>
                  </a:lnTo>
                  <a:lnTo>
                    <a:pt x="166" y="689"/>
                  </a:lnTo>
                  <a:lnTo>
                    <a:pt x="166" y="3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88" name="Freeform 32"/>
            <p:cNvSpPr>
              <a:spLocks/>
            </p:cNvSpPr>
            <p:nvPr/>
          </p:nvSpPr>
          <p:spPr bwMode="auto">
            <a:xfrm>
              <a:off x="20665" y="1628"/>
              <a:ext cx="553" cy="703"/>
            </a:xfrm>
            <a:custGeom>
              <a:avLst/>
              <a:gdLst/>
              <a:ahLst/>
              <a:cxnLst>
                <a:cxn ang="0">
                  <a:pos x="463" y="80"/>
                </a:cxn>
                <a:cxn ang="0">
                  <a:pos x="498" y="47"/>
                </a:cxn>
                <a:cxn ang="0">
                  <a:pos x="532" y="40"/>
                </a:cxn>
                <a:cxn ang="0">
                  <a:pos x="553" y="33"/>
                </a:cxn>
                <a:cxn ang="0">
                  <a:pos x="525" y="0"/>
                </a:cxn>
                <a:cxn ang="0">
                  <a:pos x="422" y="7"/>
                </a:cxn>
                <a:cxn ang="0">
                  <a:pos x="373" y="0"/>
                </a:cxn>
                <a:cxn ang="0">
                  <a:pos x="394" y="40"/>
                </a:cxn>
                <a:cxn ang="0">
                  <a:pos x="422" y="60"/>
                </a:cxn>
                <a:cxn ang="0">
                  <a:pos x="415" y="107"/>
                </a:cxn>
                <a:cxn ang="0">
                  <a:pos x="180" y="80"/>
                </a:cxn>
                <a:cxn ang="0">
                  <a:pos x="173" y="53"/>
                </a:cxn>
                <a:cxn ang="0">
                  <a:pos x="208" y="33"/>
                </a:cxn>
                <a:cxn ang="0">
                  <a:pos x="235" y="0"/>
                </a:cxn>
                <a:cxn ang="0">
                  <a:pos x="145" y="7"/>
                </a:cxn>
                <a:cxn ang="0">
                  <a:pos x="0" y="0"/>
                </a:cxn>
                <a:cxn ang="0">
                  <a:pos x="28" y="33"/>
                </a:cxn>
                <a:cxn ang="0">
                  <a:pos x="69" y="40"/>
                </a:cxn>
                <a:cxn ang="0">
                  <a:pos x="90" y="74"/>
                </a:cxn>
                <a:cxn ang="0">
                  <a:pos x="256" y="489"/>
                </a:cxn>
                <a:cxn ang="0">
                  <a:pos x="235" y="542"/>
                </a:cxn>
                <a:cxn ang="0">
                  <a:pos x="187" y="629"/>
                </a:cxn>
                <a:cxn ang="0">
                  <a:pos x="104" y="676"/>
                </a:cxn>
                <a:cxn ang="0">
                  <a:pos x="69" y="669"/>
                </a:cxn>
                <a:cxn ang="0">
                  <a:pos x="69" y="649"/>
                </a:cxn>
                <a:cxn ang="0">
                  <a:pos x="90" y="636"/>
                </a:cxn>
                <a:cxn ang="0">
                  <a:pos x="97" y="609"/>
                </a:cxn>
                <a:cxn ang="0">
                  <a:pos x="83" y="576"/>
                </a:cxn>
                <a:cxn ang="0">
                  <a:pos x="49" y="562"/>
                </a:cxn>
                <a:cxn ang="0">
                  <a:pos x="21" y="569"/>
                </a:cxn>
                <a:cxn ang="0">
                  <a:pos x="0" y="596"/>
                </a:cxn>
                <a:cxn ang="0">
                  <a:pos x="7" y="636"/>
                </a:cxn>
                <a:cxn ang="0">
                  <a:pos x="28" y="676"/>
                </a:cxn>
                <a:cxn ang="0">
                  <a:pos x="104" y="703"/>
                </a:cxn>
                <a:cxn ang="0">
                  <a:pos x="194" y="663"/>
                </a:cxn>
                <a:cxn ang="0">
                  <a:pos x="249" y="576"/>
                </a:cxn>
              </a:cxnLst>
              <a:rect l="0" t="0" r="r" b="b"/>
              <a:pathLst>
                <a:path w="553" h="703">
                  <a:moveTo>
                    <a:pt x="449" y="107"/>
                  </a:moveTo>
                  <a:lnTo>
                    <a:pt x="463" y="80"/>
                  </a:lnTo>
                  <a:lnTo>
                    <a:pt x="477" y="60"/>
                  </a:lnTo>
                  <a:lnTo>
                    <a:pt x="498" y="47"/>
                  </a:lnTo>
                  <a:lnTo>
                    <a:pt x="518" y="40"/>
                  </a:lnTo>
                  <a:lnTo>
                    <a:pt x="532" y="40"/>
                  </a:lnTo>
                  <a:lnTo>
                    <a:pt x="546" y="33"/>
                  </a:lnTo>
                  <a:lnTo>
                    <a:pt x="553" y="33"/>
                  </a:lnTo>
                  <a:lnTo>
                    <a:pt x="553" y="0"/>
                  </a:lnTo>
                  <a:lnTo>
                    <a:pt x="525" y="0"/>
                  </a:lnTo>
                  <a:lnTo>
                    <a:pt x="498" y="7"/>
                  </a:lnTo>
                  <a:lnTo>
                    <a:pt x="422" y="7"/>
                  </a:lnTo>
                  <a:lnTo>
                    <a:pt x="394" y="0"/>
                  </a:lnTo>
                  <a:lnTo>
                    <a:pt x="373" y="0"/>
                  </a:lnTo>
                  <a:lnTo>
                    <a:pt x="373" y="33"/>
                  </a:lnTo>
                  <a:lnTo>
                    <a:pt x="394" y="40"/>
                  </a:lnTo>
                  <a:lnTo>
                    <a:pt x="408" y="47"/>
                  </a:lnTo>
                  <a:lnTo>
                    <a:pt x="422" y="60"/>
                  </a:lnTo>
                  <a:lnTo>
                    <a:pt x="422" y="100"/>
                  </a:lnTo>
                  <a:lnTo>
                    <a:pt x="415" y="107"/>
                  </a:lnTo>
                  <a:lnTo>
                    <a:pt x="304" y="381"/>
                  </a:lnTo>
                  <a:lnTo>
                    <a:pt x="180" y="80"/>
                  </a:lnTo>
                  <a:lnTo>
                    <a:pt x="173" y="74"/>
                  </a:lnTo>
                  <a:lnTo>
                    <a:pt x="173" y="53"/>
                  </a:lnTo>
                  <a:lnTo>
                    <a:pt x="180" y="47"/>
                  </a:lnTo>
                  <a:lnTo>
                    <a:pt x="208" y="33"/>
                  </a:lnTo>
                  <a:lnTo>
                    <a:pt x="235" y="33"/>
                  </a:lnTo>
                  <a:lnTo>
                    <a:pt x="235" y="0"/>
                  </a:lnTo>
                  <a:lnTo>
                    <a:pt x="194" y="0"/>
                  </a:lnTo>
                  <a:lnTo>
                    <a:pt x="145" y="7"/>
                  </a:lnTo>
                  <a:lnTo>
                    <a:pt x="56" y="7"/>
                  </a:lnTo>
                  <a:lnTo>
                    <a:pt x="0" y="0"/>
                  </a:lnTo>
                  <a:lnTo>
                    <a:pt x="0" y="33"/>
                  </a:lnTo>
                  <a:lnTo>
                    <a:pt x="28" y="33"/>
                  </a:lnTo>
                  <a:lnTo>
                    <a:pt x="49" y="40"/>
                  </a:lnTo>
                  <a:lnTo>
                    <a:pt x="69" y="40"/>
                  </a:lnTo>
                  <a:lnTo>
                    <a:pt x="83" y="53"/>
                  </a:lnTo>
                  <a:lnTo>
                    <a:pt x="90" y="74"/>
                  </a:lnTo>
                  <a:lnTo>
                    <a:pt x="263" y="475"/>
                  </a:lnTo>
                  <a:lnTo>
                    <a:pt x="256" y="489"/>
                  </a:lnTo>
                  <a:lnTo>
                    <a:pt x="242" y="529"/>
                  </a:lnTo>
                  <a:lnTo>
                    <a:pt x="235" y="542"/>
                  </a:lnTo>
                  <a:lnTo>
                    <a:pt x="214" y="589"/>
                  </a:lnTo>
                  <a:lnTo>
                    <a:pt x="187" y="629"/>
                  </a:lnTo>
                  <a:lnTo>
                    <a:pt x="152" y="663"/>
                  </a:lnTo>
                  <a:lnTo>
                    <a:pt x="104" y="676"/>
                  </a:lnTo>
                  <a:lnTo>
                    <a:pt x="83" y="676"/>
                  </a:lnTo>
                  <a:lnTo>
                    <a:pt x="69" y="669"/>
                  </a:lnTo>
                  <a:lnTo>
                    <a:pt x="49" y="656"/>
                  </a:lnTo>
                  <a:lnTo>
                    <a:pt x="69" y="649"/>
                  </a:lnTo>
                  <a:lnTo>
                    <a:pt x="83" y="643"/>
                  </a:lnTo>
                  <a:lnTo>
                    <a:pt x="90" y="636"/>
                  </a:lnTo>
                  <a:lnTo>
                    <a:pt x="97" y="623"/>
                  </a:lnTo>
                  <a:lnTo>
                    <a:pt x="97" y="609"/>
                  </a:lnTo>
                  <a:lnTo>
                    <a:pt x="90" y="589"/>
                  </a:lnTo>
                  <a:lnTo>
                    <a:pt x="83" y="576"/>
                  </a:lnTo>
                  <a:lnTo>
                    <a:pt x="63" y="569"/>
                  </a:lnTo>
                  <a:lnTo>
                    <a:pt x="49" y="562"/>
                  </a:lnTo>
                  <a:lnTo>
                    <a:pt x="35" y="562"/>
                  </a:lnTo>
                  <a:lnTo>
                    <a:pt x="21" y="569"/>
                  </a:lnTo>
                  <a:lnTo>
                    <a:pt x="7" y="582"/>
                  </a:lnTo>
                  <a:lnTo>
                    <a:pt x="0" y="596"/>
                  </a:lnTo>
                  <a:lnTo>
                    <a:pt x="0" y="609"/>
                  </a:lnTo>
                  <a:lnTo>
                    <a:pt x="7" y="636"/>
                  </a:lnTo>
                  <a:lnTo>
                    <a:pt x="14" y="656"/>
                  </a:lnTo>
                  <a:lnTo>
                    <a:pt x="28" y="676"/>
                  </a:lnTo>
                  <a:lnTo>
                    <a:pt x="49" y="689"/>
                  </a:lnTo>
                  <a:lnTo>
                    <a:pt x="104" y="703"/>
                  </a:lnTo>
                  <a:lnTo>
                    <a:pt x="152" y="689"/>
                  </a:lnTo>
                  <a:lnTo>
                    <a:pt x="194" y="663"/>
                  </a:lnTo>
                  <a:lnTo>
                    <a:pt x="228" y="623"/>
                  </a:lnTo>
                  <a:lnTo>
                    <a:pt x="249" y="576"/>
                  </a:lnTo>
                  <a:lnTo>
                    <a:pt x="449" y="1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89" name="Freeform 33"/>
            <p:cNvSpPr>
              <a:spLocks/>
            </p:cNvSpPr>
            <p:nvPr/>
          </p:nvSpPr>
          <p:spPr bwMode="auto">
            <a:xfrm>
              <a:off x="21833" y="1427"/>
              <a:ext cx="359" cy="690"/>
            </a:xfrm>
            <a:custGeom>
              <a:avLst/>
              <a:gdLst/>
              <a:ahLst/>
              <a:cxnLst>
                <a:cxn ang="0">
                  <a:pos x="172" y="234"/>
                </a:cxn>
                <a:cxn ang="0">
                  <a:pos x="338" y="234"/>
                </a:cxn>
                <a:cxn ang="0">
                  <a:pos x="338" y="201"/>
                </a:cxn>
                <a:cxn ang="0">
                  <a:pos x="172" y="201"/>
                </a:cxn>
                <a:cxn ang="0">
                  <a:pos x="172" y="0"/>
                </a:cxn>
                <a:cxn ang="0">
                  <a:pos x="145" y="0"/>
                </a:cxn>
                <a:cxn ang="0">
                  <a:pos x="138" y="54"/>
                </a:cxn>
                <a:cxn ang="0">
                  <a:pos x="124" y="114"/>
                </a:cxn>
                <a:cxn ang="0">
                  <a:pos x="96" y="161"/>
                </a:cxn>
                <a:cxn ang="0">
                  <a:pos x="55" y="194"/>
                </a:cxn>
                <a:cxn ang="0">
                  <a:pos x="0" y="214"/>
                </a:cxn>
                <a:cxn ang="0">
                  <a:pos x="0" y="234"/>
                </a:cxn>
                <a:cxn ang="0">
                  <a:pos x="96" y="234"/>
                </a:cxn>
                <a:cxn ang="0">
                  <a:pos x="96" y="542"/>
                </a:cxn>
                <a:cxn ang="0">
                  <a:pos x="110" y="609"/>
                </a:cxn>
                <a:cxn ang="0">
                  <a:pos x="138" y="649"/>
                </a:cxn>
                <a:cxn ang="0">
                  <a:pos x="172" y="676"/>
                </a:cxn>
                <a:cxn ang="0">
                  <a:pos x="214" y="683"/>
                </a:cxn>
                <a:cxn ang="0">
                  <a:pos x="241" y="690"/>
                </a:cxn>
                <a:cxn ang="0">
                  <a:pos x="297" y="676"/>
                </a:cxn>
                <a:cxn ang="0">
                  <a:pos x="331" y="643"/>
                </a:cxn>
                <a:cxn ang="0">
                  <a:pos x="352" y="596"/>
                </a:cxn>
                <a:cxn ang="0">
                  <a:pos x="359" y="542"/>
                </a:cxn>
                <a:cxn ang="0">
                  <a:pos x="359" y="475"/>
                </a:cxn>
                <a:cxn ang="0">
                  <a:pos x="324" y="475"/>
                </a:cxn>
                <a:cxn ang="0">
                  <a:pos x="324" y="536"/>
                </a:cxn>
                <a:cxn ang="0">
                  <a:pos x="317" y="603"/>
                </a:cxn>
                <a:cxn ang="0">
                  <a:pos x="290" y="649"/>
                </a:cxn>
                <a:cxn ang="0">
                  <a:pos x="248" y="663"/>
                </a:cxn>
                <a:cxn ang="0">
                  <a:pos x="214" y="649"/>
                </a:cxn>
                <a:cxn ang="0">
                  <a:pos x="193" y="623"/>
                </a:cxn>
                <a:cxn ang="0">
                  <a:pos x="179" y="589"/>
                </a:cxn>
                <a:cxn ang="0">
                  <a:pos x="179" y="562"/>
                </a:cxn>
                <a:cxn ang="0">
                  <a:pos x="172" y="542"/>
                </a:cxn>
                <a:cxn ang="0">
                  <a:pos x="172" y="234"/>
                </a:cxn>
              </a:cxnLst>
              <a:rect l="0" t="0" r="r" b="b"/>
              <a:pathLst>
                <a:path w="359" h="690">
                  <a:moveTo>
                    <a:pt x="172" y="234"/>
                  </a:moveTo>
                  <a:lnTo>
                    <a:pt x="338" y="234"/>
                  </a:lnTo>
                  <a:lnTo>
                    <a:pt x="338" y="201"/>
                  </a:lnTo>
                  <a:lnTo>
                    <a:pt x="172" y="201"/>
                  </a:lnTo>
                  <a:lnTo>
                    <a:pt x="172" y="0"/>
                  </a:lnTo>
                  <a:lnTo>
                    <a:pt x="145" y="0"/>
                  </a:lnTo>
                  <a:lnTo>
                    <a:pt x="138" y="54"/>
                  </a:lnTo>
                  <a:lnTo>
                    <a:pt x="124" y="114"/>
                  </a:lnTo>
                  <a:lnTo>
                    <a:pt x="96" y="161"/>
                  </a:lnTo>
                  <a:lnTo>
                    <a:pt x="55" y="194"/>
                  </a:lnTo>
                  <a:lnTo>
                    <a:pt x="0" y="214"/>
                  </a:lnTo>
                  <a:lnTo>
                    <a:pt x="0" y="234"/>
                  </a:lnTo>
                  <a:lnTo>
                    <a:pt x="96" y="234"/>
                  </a:lnTo>
                  <a:lnTo>
                    <a:pt x="96" y="542"/>
                  </a:lnTo>
                  <a:lnTo>
                    <a:pt x="110" y="609"/>
                  </a:lnTo>
                  <a:lnTo>
                    <a:pt x="138" y="649"/>
                  </a:lnTo>
                  <a:lnTo>
                    <a:pt x="172" y="676"/>
                  </a:lnTo>
                  <a:lnTo>
                    <a:pt x="214" y="683"/>
                  </a:lnTo>
                  <a:lnTo>
                    <a:pt x="241" y="690"/>
                  </a:lnTo>
                  <a:lnTo>
                    <a:pt x="297" y="676"/>
                  </a:lnTo>
                  <a:lnTo>
                    <a:pt x="331" y="643"/>
                  </a:lnTo>
                  <a:lnTo>
                    <a:pt x="352" y="596"/>
                  </a:lnTo>
                  <a:lnTo>
                    <a:pt x="359" y="542"/>
                  </a:lnTo>
                  <a:lnTo>
                    <a:pt x="359" y="475"/>
                  </a:lnTo>
                  <a:lnTo>
                    <a:pt x="324" y="475"/>
                  </a:lnTo>
                  <a:lnTo>
                    <a:pt x="324" y="536"/>
                  </a:lnTo>
                  <a:lnTo>
                    <a:pt x="317" y="603"/>
                  </a:lnTo>
                  <a:lnTo>
                    <a:pt x="290" y="649"/>
                  </a:lnTo>
                  <a:lnTo>
                    <a:pt x="248" y="663"/>
                  </a:lnTo>
                  <a:lnTo>
                    <a:pt x="214" y="649"/>
                  </a:lnTo>
                  <a:lnTo>
                    <a:pt x="193" y="623"/>
                  </a:lnTo>
                  <a:lnTo>
                    <a:pt x="179" y="589"/>
                  </a:lnTo>
                  <a:lnTo>
                    <a:pt x="179" y="562"/>
                  </a:lnTo>
                  <a:lnTo>
                    <a:pt x="172" y="542"/>
                  </a:lnTo>
                  <a:lnTo>
                    <a:pt x="172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90" name="Freeform 34"/>
            <p:cNvSpPr>
              <a:spLocks/>
            </p:cNvSpPr>
            <p:nvPr/>
          </p:nvSpPr>
          <p:spPr bwMode="auto">
            <a:xfrm>
              <a:off x="22289" y="1340"/>
              <a:ext cx="573" cy="763"/>
            </a:xfrm>
            <a:custGeom>
              <a:avLst/>
              <a:gdLst/>
              <a:ahLst/>
              <a:cxnLst>
                <a:cxn ang="0">
                  <a:pos x="483" y="489"/>
                </a:cxn>
                <a:cxn ang="0">
                  <a:pos x="483" y="408"/>
                </a:cxn>
                <a:cxn ang="0">
                  <a:pos x="476" y="355"/>
                </a:cxn>
                <a:cxn ang="0">
                  <a:pos x="449" y="315"/>
                </a:cxn>
                <a:cxn ang="0">
                  <a:pos x="428" y="295"/>
                </a:cxn>
                <a:cxn ang="0">
                  <a:pos x="386" y="281"/>
                </a:cxn>
                <a:cxn ang="0">
                  <a:pos x="331" y="275"/>
                </a:cxn>
                <a:cxn ang="0">
                  <a:pos x="269" y="288"/>
                </a:cxn>
                <a:cxn ang="0">
                  <a:pos x="221" y="315"/>
                </a:cxn>
                <a:cxn ang="0">
                  <a:pos x="186" y="348"/>
                </a:cxn>
                <a:cxn ang="0">
                  <a:pos x="165" y="382"/>
                </a:cxn>
                <a:cxn ang="0">
                  <a:pos x="165" y="0"/>
                </a:cxn>
                <a:cxn ang="0">
                  <a:pos x="0" y="13"/>
                </a:cxn>
                <a:cxn ang="0">
                  <a:pos x="0" y="47"/>
                </a:cxn>
                <a:cxn ang="0">
                  <a:pos x="62" y="47"/>
                </a:cxn>
                <a:cxn ang="0">
                  <a:pos x="76" y="54"/>
                </a:cxn>
                <a:cxn ang="0">
                  <a:pos x="82" y="67"/>
                </a:cxn>
                <a:cxn ang="0">
                  <a:pos x="89" y="87"/>
                </a:cxn>
                <a:cxn ang="0">
                  <a:pos x="89" y="703"/>
                </a:cxn>
                <a:cxn ang="0">
                  <a:pos x="82" y="716"/>
                </a:cxn>
                <a:cxn ang="0">
                  <a:pos x="76" y="723"/>
                </a:cxn>
                <a:cxn ang="0">
                  <a:pos x="55" y="730"/>
                </a:cxn>
                <a:cxn ang="0">
                  <a:pos x="0" y="730"/>
                </a:cxn>
                <a:cxn ang="0">
                  <a:pos x="0" y="763"/>
                </a:cxn>
                <a:cxn ang="0">
                  <a:pos x="255" y="763"/>
                </a:cxn>
                <a:cxn ang="0">
                  <a:pos x="255" y="730"/>
                </a:cxn>
                <a:cxn ang="0">
                  <a:pos x="200" y="730"/>
                </a:cxn>
                <a:cxn ang="0">
                  <a:pos x="172" y="716"/>
                </a:cxn>
                <a:cxn ang="0">
                  <a:pos x="172" y="703"/>
                </a:cxn>
                <a:cxn ang="0">
                  <a:pos x="165" y="683"/>
                </a:cxn>
                <a:cxn ang="0">
                  <a:pos x="165" y="475"/>
                </a:cxn>
                <a:cxn ang="0">
                  <a:pos x="179" y="402"/>
                </a:cxn>
                <a:cxn ang="0">
                  <a:pos x="214" y="348"/>
                </a:cxn>
                <a:cxn ang="0">
                  <a:pos x="269" y="315"/>
                </a:cxn>
                <a:cxn ang="0">
                  <a:pos x="324" y="301"/>
                </a:cxn>
                <a:cxn ang="0">
                  <a:pos x="366" y="315"/>
                </a:cxn>
                <a:cxn ang="0">
                  <a:pos x="393" y="341"/>
                </a:cxn>
                <a:cxn ang="0">
                  <a:pos x="400" y="375"/>
                </a:cxn>
                <a:cxn ang="0">
                  <a:pos x="407" y="422"/>
                </a:cxn>
                <a:cxn ang="0">
                  <a:pos x="407" y="703"/>
                </a:cxn>
                <a:cxn ang="0">
                  <a:pos x="400" y="716"/>
                </a:cxn>
                <a:cxn ang="0">
                  <a:pos x="373" y="730"/>
                </a:cxn>
                <a:cxn ang="0">
                  <a:pos x="317" y="730"/>
                </a:cxn>
                <a:cxn ang="0">
                  <a:pos x="317" y="763"/>
                </a:cxn>
                <a:cxn ang="0">
                  <a:pos x="573" y="763"/>
                </a:cxn>
                <a:cxn ang="0">
                  <a:pos x="573" y="730"/>
                </a:cxn>
                <a:cxn ang="0">
                  <a:pos x="525" y="730"/>
                </a:cxn>
                <a:cxn ang="0">
                  <a:pos x="504" y="723"/>
                </a:cxn>
                <a:cxn ang="0">
                  <a:pos x="497" y="716"/>
                </a:cxn>
                <a:cxn ang="0">
                  <a:pos x="483" y="710"/>
                </a:cxn>
                <a:cxn ang="0">
                  <a:pos x="483" y="696"/>
                </a:cxn>
                <a:cxn ang="0">
                  <a:pos x="483" y="489"/>
                </a:cxn>
              </a:cxnLst>
              <a:rect l="0" t="0" r="r" b="b"/>
              <a:pathLst>
                <a:path w="573" h="763">
                  <a:moveTo>
                    <a:pt x="483" y="489"/>
                  </a:moveTo>
                  <a:lnTo>
                    <a:pt x="483" y="408"/>
                  </a:lnTo>
                  <a:lnTo>
                    <a:pt x="476" y="355"/>
                  </a:lnTo>
                  <a:lnTo>
                    <a:pt x="449" y="315"/>
                  </a:lnTo>
                  <a:lnTo>
                    <a:pt x="428" y="295"/>
                  </a:lnTo>
                  <a:lnTo>
                    <a:pt x="386" y="281"/>
                  </a:lnTo>
                  <a:lnTo>
                    <a:pt x="331" y="275"/>
                  </a:lnTo>
                  <a:lnTo>
                    <a:pt x="269" y="288"/>
                  </a:lnTo>
                  <a:lnTo>
                    <a:pt x="221" y="315"/>
                  </a:lnTo>
                  <a:lnTo>
                    <a:pt x="186" y="348"/>
                  </a:lnTo>
                  <a:lnTo>
                    <a:pt x="165" y="382"/>
                  </a:lnTo>
                  <a:lnTo>
                    <a:pt x="165" y="0"/>
                  </a:lnTo>
                  <a:lnTo>
                    <a:pt x="0" y="13"/>
                  </a:lnTo>
                  <a:lnTo>
                    <a:pt x="0" y="47"/>
                  </a:lnTo>
                  <a:lnTo>
                    <a:pt x="62" y="47"/>
                  </a:lnTo>
                  <a:lnTo>
                    <a:pt x="76" y="54"/>
                  </a:lnTo>
                  <a:lnTo>
                    <a:pt x="82" y="67"/>
                  </a:lnTo>
                  <a:lnTo>
                    <a:pt x="89" y="87"/>
                  </a:lnTo>
                  <a:lnTo>
                    <a:pt x="89" y="703"/>
                  </a:lnTo>
                  <a:lnTo>
                    <a:pt x="82" y="716"/>
                  </a:lnTo>
                  <a:lnTo>
                    <a:pt x="76" y="723"/>
                  </a:lnTo>
                  <a:lnTo>
                    <a:pt x="55" y="730"/>
                  </a:lnTo>
                  <a:lnTo>
                    <a:pt x="0" y="730"/>
                  </a:lnTo>
                  <a:lnTo>
                    <a:pt x="0" y="763"/>
                  </a:lnTo>
                  <a:lnTo>
                    <a:pt x="255" y="763"/>
                  </a:lnTo>
                  <a:lnTo>
                    <a:pt x="255" y="730"/>
                  </a:lnTo>
                  <a:lnTo>
                    <a:pt x="200" y="730"/>
                  </a:lnTo>
                  <a:lnTo>
                    <a:pt x="172" y="716"/>
                  </a:lnTo>
                  <a:lnTo>
                    <a:pt x="172" y="703"/>
                  </a:lnTo>
                  <a:lnTo>
                    <a:pt x="165" y="683"/>
                  </a:lnTo>
                  <a:lnTo>
                    <a:pt x="165" y="475"/>
                  </a:lnTo>
                  <a:lnTo>
                    <a:pt x="179" y="402"/>
                  </a:lnTo>
                  <a:lnTo>
                    <a:pt x="214" y="348"/>
                  </a:lnTo>
                  <a:lnTo>
                    <a:pt x="269" y="315"/>
                  </a:lnTo>
                  <a:lnTo>
                    <a:pt x="324" y="301"/>
                  </a:lnTo>
                  <a:lnTo>
                    <a:pt x="366" y="315"/>
                  </a:lnTo>
                  <a:lnTo>
                    <a:pt x="393" y="341"/>
                  </a:lnTo>
                  <a:lnTo>
                    <a:pt x="400" y="375"/>
                  </a:lnTo>
                  <a:lnTo>
                    <a:pt x="407" y="422"/>
                  </a:lnTo>
                  <a:lnTo>
                    <a:pt x="407" y="703"/>
                  </a:lnTo>
                  <a:lnTo>
                    <a:pt x="400" y="716"/>
                  </a:lnTo>
                  <a:lnTo>
                    <a:pt x="373" y="730"/>
                  </a:lnTo>
                  <a:lnTo>
                    <a:pt x="317" y="730"/>
                  </a:lnTo>
                  <a:lnTo>
                    <a:pt x="317" y="763"/>
                  </a:lnTo>
                  <a:lnTo>
                    <a:pt x="573" y="763"/>
                  </a:lnTo>
                  <a:lnTo>
                    <a:pt x="573" y="730"/>
                  </a:lnTo>
                  <a:lnTo>
                    <a:pt x="525" y="730"/>
                  </a:lnTo>
                  <a:lnTo>
                    <a:pt x="504" y="723"/>
                  </a:lnTo>
                  <a:lnTo>
                    <a:pt x="497" y="716"/>
                  </a:lnTo>
                  <a:lnTo>
                    <a:pt x="483" y="710"/>
                  </a:lnTo>
                  <a:lnTo>
                    <a:pt x="483" y="696"/>
                  </a:lnTo>
                  <a:lnTo>
                    <a:pt x="483" y="4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91" name="Freeform 35"/>
            <p:cNvSpPr>
              <a:spLocks noEditPoints="1"/>
            </p:cNvSpPr>
            <p:nvPr/>
          </p:nvSpPr>
          <p:spPr bwMode="auto">
            <a:xfrm>
              <a:off x="22917" y="1608"/>
              <a:ext cx="435" cy="509"/>
            </a:xfrm>
            <a:custGeom>
              <a:avLst/>
              <a:gdLst/>
              <a:ahLst/>
              <a:cxnLst>
                <a:cxn ang="0">
                  <a:pos x="408" y="241"/>
                </a:cxn>
                <a:cxn ang="0">
                  <a:pos x="435" y="241"/>
                </a:cxn>
                <a:cxn ang="0">
                  <a:pos x="435" y="221"/>
                </a:cxn>
                <a:cxn ang="0">
                  <a:pos x="428" y="154"/>
                </a:cxn>
                <a:cxn ang="0">
                  <a:pos x="408" y="94"/>
                </a:cxn>
                <a:cxn ang="0">
                  <a:pos x="366" y="47"/>
                </a:cxn>
                <a:cxn ang="0">
                  <a:pos x="311" y="13"/>
                </a:cxn>
                <a:cxn ang="0">
                  <a:pos x="235" y="0"/>
                </a:cxn>
                <a:cxn ang="0">
                  <a:pos x="145" y="20"/>
                </a:cxn>
                <a:cxn ang="0">
                  <a:pos x="69" y="73"/>
                </a:cxn>
                <a:cxn ang="0">
                  <a:pos x="21" y="154"/>
                </a:cxn>
                <a:cxn ang="0">
                  <a:pos x="0" y="254"/>
                </a:cxn>
                <a:cxn ang="0">
                  <a:pos x="14" y="335"/>
                </a:cxn>
                <a:cxn ang="0">
                  <a:pos x="49" y="408"/>
                </a:cxn>
                <a:cxn ang="0">
                  <a:pos x="104" y="462"/>
                </a:cxn>
                <a:cxn ang="0">
                  <a:pos x="173" y="495"/>
                </a:cxn>
                <a:cxn ang="0">
                  <a:pos x="249" y="509"/>
                </a:cxn>
                <a:cxn ang="0">
                  <a:pos x="325" y="495"/>
                </a:cxn>
                <a:cxn ang="0">
                  <a:pos x="373" y="462"/>
                </a:cxn>
                <a:cxn ang="0">
                  <a:pos x="415" y="422"/>
                </a:cxn>
                <a:cxn ang="0">
                  <a:pos x="435" y="388"/>
                </a:cxn>
                <a:cxn ang="0">
                  <a:pos x="435" y="355"/>
                </a:cxn>
                <a:cxn ang="0">
                  <a:pos x="428" y="355"/>
                </a:cxn>
                <a:cxn ang="0">
                  <a:pos x="422" y="348"/>
                </a:cxn>
                <a:cxn ang="0">
                  <a:pos x="415" y="355"/>
                </a:cxn>
                <a:cxn ang="0">
                  <a:pos x="415" y="361"/>
                </a:cxn>
                <a:cxn ang="0">
                  <a:pos x="408" y="368"/>
                </a:cxn>
                <a:cxn ang="0">
                  <a:pos x="380" y="422"/>
                </a:cxn>
                <a:cxn ang="0">
                  <a:pos x="339" y="455"/>
                </a:cxn>
                <a:cxn ang="0">
                  <a:pos x="304" y="475"/>
                </a:cxn>
                <a:cxn ang="0">
                  <a:pos x="270" y="482"/>
                </a:cxn>
                <a:cxn ang="0">
                  <a:pos x="256" y="482"/>
                </a:cxn>
                <a:cxn ang="0">
                  <a:pos x="200" y="468"/>
                </a:cxn>
                <a:cxn ang="0">
                  <a:pos x="159" y="442"/>
                </a:cxn>
                <a:cxn ang="0">
                  <a:pos x="125" y="408"/>
                </a:cxn>
                <a:cxn ang="0">
                  <a:pos x="104" y="348"/>
                </a:cxn>
                <a:cxn ang="0">
                  <a:pos x="97" y="288"/>
                </a:cxn>
                <a:cxn ang="0">
                  <a:pos x="90" y="241"/>
                </a:cxn>
                <a:cxn ang="0">
                  <a:pos x="408" y="241"/>
                </a:cxn>
                <a:cxn ang="0">
                  <a:pos x="97" y="221"/>
                </a:cxn>
                <a:cxn ang="0">
                  <a:pos x="104" y="147"/>
                </a:cxn>
                <a:cxn ang="0">
                  <a:pos x="125" y="94"/>
                </a:cxn>
                <a:cxn ang="0">
                  <a:pos x="152" y="60"/>
                </a:cxn>
                <a:cxn ang="0">
                  <a:pos x="187" y="40"/>
                </a:cxn>
                <a:cxn ang="0">
                  <a:pos x="214" y="27"/>
                </a:cxn>
                <a:cxn ang="0">
                  <a:pos x="235" y="27"/>
                </a:cxn>
                <a:cxn ang="0">
                  <a:pos x="283" y="40"/>
                </a:cxn>
                <a:cxn ang="0">
                  <a:pos x="318" y="67"/>
                </a:cxn>
                <a:cxn ang="0">
                  <a:pos x="346" y="107"/>
                </a:cxn>
                <a:cxn ang="0">
                  <a:pos x="359" y="147"/>
                </a:cxn>
                <a:cxn ang="0">
                  <a:pos x="359" y="187"/>
                </a:cxn>
                <a:cxn ang="0">
                  <a:pos x="366" y="221"/>
                </a:cxn>
                <a:cxn ang="0">
                  <a:pos x="97" y="221"/>
                </a:cxn>
              </a:cxnLst>
              <a:rect l="0" t="0" r="r" b="b"/>
              <a:pathLst>
                <a:path w="435" h="509">
                  <a:moveTo>
                    <a:pt x="408" y="241"/>
                  </a:moveTo>
                  <a:lnTo>
                    <a:pt x="435" y="241"/>
                  </a:lnTo>
                  <a:lnTo>
                    <a:pt x="435" y="221"/>
                  </a:lnTo>
                  <a:lnTo>
                    <a:pt x="428" y="154"/>
                  </a:lnTo>
                  <a:lnTo>
                    <a:pt x="408" y="94"/>
                  </a:lnTo>
                  <a:lnTo>
                    <a:pt x="366" y="47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3"/>
                  </a:lnTo>
                  <a:lnTo>
                    <a:pt x="21" y="154"/>
                  </a:lnTo>
                  <a:lnTo>
                    <a:pt x="0" y="254"/>
                  </a:lnTo>
                  <a:lnTo>
                    <a:pt x="14" y="335"/>
                  </a:lnTo>
                  <a:lnTo>
                    <a:pt x="49" y="408"/>
                  </a:lnTo>
                  <a:lnTo>
                    <a:pt x="104" y="462"/>
                  </a:lnTo>
                  <a:lnTo>
                    <a:pt x="173" y="495"/>
                  </a:lnTo>
                  <a:lnTo>
                    <a:pt x="249" y="509"/>
                  </a:lnTo>
                  <a:lnTo>
                    <a:pt x="325" y="495"/>
                  </a:lnTo>
                  <a:lnTo>
                    <a:pt x="373" y="462"/>
                  </a:lnTo>
                  <a:lnTo>
                    <a:pt x="415" y="422"/>
                  </a:lnTo>
                  <a:lnTo>
                    <a:pt x="435" y="388"/>
                  </a:lnTo>
                  <a:lnTo>
                    <a:pt x="435" y="355"/>
                  </a:lnTo>
                  <a:lnTo>
                    <a:pt x="428" y="355"/>
                  </a:lnTo>
                  <a:lnTo>
                    <a:pt x="422" y="348"/>
                  </a:lnTo>
                  <a:lnTo>
                    <a:pt x="415" y="355"/>
                  </a:lnTo>
                  <a:lnTo>
                    <a:pt x="415" y="361"/>
                  </a:lnTo>
                  <a:lnTo>
                    <a:pt x="408" y="368"/>
                  </a:lnTo>
                  <a:lnTo>
                    <a:pt x="380" y="422"/>
                  </a:lnTo>
                  <a:lnTo>
                    <a:pt x="339" y="455"/>
                  </a:lnTo>
                  <a:lnTo>
                    <a:pt x="304" y="475"/>
                  </a:lnTo>
                  <a:lnTo>
                    <a:pt x="270" y="482"/>
                  </a:lnTo>
                  <a:lnTo>
                    <a:pt x="256" y="482"/>
                  </a:lnTo>
                  <a:lnTo>
                    <a:pt x="200" y="468"/>
                  </a:lnTo>
                  <a:lnTo>
                    <a:pt x="159" y="442"/>
                  </a:lnTo>
                  <a:lnTo>
                    <a:pt x="125" y="408"/>
                  </a:lnTo>
                  <a:lnTo>
                    <a:pt x="104" y="348"/>
                  </a:lnTo>
                  <a:lnTo>
                    <a:pt x="97" y="288"/>
                  </a:lnTo>
                  <a:lnTo>
                    <a:pt x="90" y="241"/>
                  </a:lnTo>
                  <a:lnTo>
                    <a:pt x="408" y="241"/>
                  </a:lnTo>
                  <a:close/>
                  <a:moveTo>
                    <a:pt x="97" y="221"/>
                  </a:moveTo>
                  <a:lnTo>
                    <a:pt x="104" y="147"/>
                  </a:lnTo>
                  <a:lnTo>
                    <a:pt x="125" y="94"/>
                  </a:lnTo>
                  <a:lnTo>
                    <a:pt x="152" y="60"/>
                  </a:lnTo>
                  <a:lnTo>
                    <a:pt x="187" y="40"/>
                  </a:lnTo>
                  <a:lnTo>
                    <a:pt x="214" y="27"/>
                  </a:lnTo>
                  <a:lnTo>
                    <a:pt x="235" y="27"/>
                  </a:lnTo>
                  <a:lnTo>
                    <a:pt x="283" y="40"/>
                  </a:lnTo>
                  <a:lnTo>
                    <a:pt x="318" y="67"/>
                  </a:lnTo>
                  <a:lnTo>
                    <a:pt x="346" y="107"/>
                  </a:lnTo>
                  <a:lnTo>
                    <a:pt x="359" y="147"/>
                  </a:lnTo>
                  <a:lnTo>
                    <a:pt x="359" y="187"/>
                  </a:lnTo>
                  <a:lnTo>
                    <a:pt x="366" y="221"/>
                  </a:lnTo>
                  <a:lnTo>
                    <a:pt x="97" y="2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92" name="Freeform 36"/>
            <p:cNvSpPr>
              <a:spLocks/>
            </p:cNvSpPr>
            <p:nvPr/>
          </p:nvSpPr>
          <p:spPr bwMode="auto">
            <a:xfrm>
              <a:off x="820" y="2927"/>
              <a:ext cx="373" cy="508"/>
            </a:xfrm>
            <a:custGeom>
              <a:avLst/>
              <a:gdLst/>
              <a:ahLst/>
              <a:cxnLst>
                <a:cxn ang="0">
                  <a:pos x="221" y="288"/>
                </a:cxn>
                <a:cxn ang="0">
                  <a:pos x="284" y="314"/>
                </a:cxn>
                <a:cxn ang="0">
                  <a:pos x="318" y="381"/>
                </a:cxn>
                <a:cxn ang="0">
                  <a:pos x="291" y="455"/>
                </a:cxn>
                <a:cxn ang="0">
                  <a:pos x="194" y="482"/>
                </a:cxn>
                <a:cxn ang="0">
                  <a:pos x="83" y="442"/>
                </a:cxn>
                <a:cxn ang="0">
                  <a:pos x="35" y="328"/>
                </a:cxn>
                <a:cxn ang="0">
                  <a:pos x="28" y="308"/>
                </a:cxn>
                <a:cxn ang="0">
                  <a:pos x="0" y="321"/>
                </a:cxn>
                <a:cxn ang="0">
                  <a:pos x="14" y="508"/>
                </a:cxn>
                <a:cxn ang="0">
                  <a:pos x="49" y="482"/>
                </a:cxn>
                <a:cxn ang="0">
                  <a:pos x="56" y="468"/>
                </a:cxn>
                <a:cxn ang="0">
                  <a:pos x="118" y="495"/>
                </a:cxn>
                <a:cxn ang="0">
                  <a:pos x="194" y="508"/>
                </a:cxn>
                <a:cxn ang="0">
                  <a:pos x="311" y="475"/>
                </a:cxn>
                <a:cxn ang="0">
                  <a:pos x="366" y="401"/>
                </a:cxn>
                <a:cxn ang="0">
                  <a:pos x="373" y="328"/>
                </a:cxn>
                <a:cxn ang="0">
                  <a:pos x="353" y="288"/>
                </a:cxn>
                <a:cxn ang="0">
                  <a:pos x="332" y="261"/>
                </a:cxn>
                <a:cxn ang="0">
                  <a:pos x="263" y="214"/>
                </a:cxn>
                <a:cxn ang="0">
                  <a:pos x="152" y="187"/>
                </a:cxn>
                <a:cxn ang="0">
                  <a:pos x="69" y="147"/>
                </a:cxn>
                <a:cxn ang="0">
                  <a:pos x="63" y="80"/>
                </a:cxn>
                <a:cxn ang="0">
                  <a:pos x="125" y="33"/>
                </a:cxn>
                <a:cxn ang="0">
                  <a:pos x="249" y="33"/>
                </a:cxn>
                <a:cxn ang="0">
                  <a:pos x="304" y="93"/>
                </a:cxn>
                <a:cxn ang="0">
                  <a:pos x="318" y="160"/>
                </a:cxn>
                <a:cxn ang="0">
                  <a:pos x="339" y="167"/>
                </a:cxn>
                <a:cxn ang="0">
                  <a:pos x="346" y="6"/>
                </a:cxn>
                <a:cxn ang="0">
                  <a:pos x="325" y="6"/>
                </a:cxn>
                <a:cxn ang="0">
                  <a:pos x="291" y="33"/>
                </a:cxn>
                <a:cxn ang="0">
                  <a:pos x="201" y="0"/>
                </a:cxn>
                <a:cxn ang="0">
                  <a:pos x="111" y="6"/>
                </a:cxn>
                <a:cxn ang="0">
                  <a:pos x="28" y="60"/>
                </a:cxn>
                <a:cxn ang="0">
                  <a:pos x="0" y="140"/>
                </a:cxn>
                <a:cxn ang="0">
                  <a:pos x="28" y="207"/>
                </a:cxn>
                <a:cxn ang="0">
                  <a:pos x="90" y="254"/>
                </a:cxn>
                <a:cxn ang="0">
                  <a:pos x="201" y="281"/>
                </a:cxn>
              </a:cxnLst>
              <a:rect l="0" t="0" r="r" b="b"/>
              <a:pathLst>
                <a:path w="373" h="508">
                  <a:moveTo>
                    <a:pt x="201" y="281"/>
                  </a:moveTo>
                  <a:lnTo>
                    <a:pt x="221" y="288"/>
                  </a:lnTo>
                  <a:lnTo>
                    <a:pt x="256" y="294"/>
                  </a:lnTo>
                  <a:lnTo>
                    <a:pt x="284" y="314"/>
                  </a:lnTo>
                  <a:lnTo>
                    <a:pt x="311" y="341"/>
                  </a:lnTo>
                  <a:lnTo>
                    <a:pt x="318" y="381"/>
                  </a:lnTo>
                  <a:lnTo>
                    <a:pt x="311" y="421"/>
                  </a:lnTo>
                  <a:lnTo>
                    <a:pt x="291" y="455"/>
                  </a:lnTo>
                  <a:lnTo>
                    <a:pt x="249" y="475"/>
                  </a:lnTo>
                  <a:lnTo>
                    <a:pt x="194" y="482"/>
                  </a:lnTo>
                  <a:lnTo>
                    <a:pt x="132" y="468"/>
                  </a:lnTo>
                  <a:lnTo>
                    <a:pt x="83" y="442"/>
                  </a:lnTo>
                  <a:lnTo>
                    <a:pt x="56" y="388"/>
                  </a:lnTo>
                  <a:lnTo>
                    <a:pt x="35" y="328"/>
                  </a:lnTo>
                  <a:lnTo>
                    <a:pt x="28" y="314"/>
                  </a:lnTo>
                  <a:lnTo>
                    <a:pt x="28" y="308"/>
                  </a:lnTo>
                  <a:lnTo>
                    <a:pt x="14" y="308"/>
                  </a:lnTo>
                  <a:lnTo>
                    <a:pt x="0" y="321"/>
                  </a:lnTo>
                  <a:lnTo>
                    <a:pt x="0" y="495"/>
                  </a:lnTo>
                  <a:lnTo>
                    <a:pt x="14" y="508"/>
                  </a:lnTo>
                  <a:lnTo>
                    <a:pt x="21" y="508"/>
                  </a:lnTo>
                  <a:lnTo>
                    <a:pt x="49" y="482"/>
                  </a:lnTo>
                  <a:lnTo>
                    <a:pt x="49" y="475"/>
                  </a:lnTo>
                  <a:lnTo>
                    <a:pt x="56" y="468"/>
                  </a:lnTo>
                  <a:lnTo>
                    <a:pt x="69" y="462"/>
                  </a:lnTo>
                  <a:lnTo>
                    <a:pt x="118" y="495"/>
                  </a:lnTo>
                  <a:lnTo>
                    <a:pt x="159" y="508"/>
                  </a:lnTo>
                  <a:lnTo>
                    <a:pt x="194" y="508"/>
                  </a:lnTo>
                  <a:lnTo>
                    <a:pt x="263" y="502"/>
                  </a:lnTo>
                  <a:lnTo>
                    <a:pt x="311" y="475"/>
                  </a:lnTo>
                  <a:lnTo>
                    <a:pt x="346" y="442"/>
                  </a:lnTo>
                  <a:lnTo>
                    <a:pt x="366" y="401"/>
                  </a:lnTo>
                  <a:lnTo>
                    <a:pt x="373" y="355"/>
                  </a:lnTo>
                  <a:lnTo>
                    <a:pt x="373" y="328"/>
                  </a:lnTo>
                  <a:lnTo>
                    <a:pt x="366" y="301"/>
                  </a:lnTo>
                  <a:lnTo>
                    <a:pt x="353" y="288"/>
                  </a:lnTo>
                  <a:lnTo>
                    <a:pt x="346" y="267"/>
                  </a:lnTo>
                  <a:lnTo>
                    <a:pt x="332" y="261"/>
                  </a:lnTo>
                  <a:lnTo>
                    <a:pt x="325" y="247"/>
                  </a:lnTo>
                  <a:lnTo>
                    <a:pt x="263" y="214"/>
                  </a:lnTo>
                  <a:lnTo>
                    <a:pt x="201" y="194"/>
                  </a:lnTo>
                  <a:lnTo>
                    <a:pt x="152" y="187"/>
                  </a:lnTo>
                  <a:lnTo>
                    <a:pt x="104" y="174"/>
                  </a:lnTo>
                  <a:lnTo>
                    <a:pt x="69" y="147"/>
                  </a:lnTo>
                  <a:lnTo>
                    <a:pt x="56" y="107"/>
                  </a:lnTo>
                  <a:lnTo>
                    <a:pt x="63" y="80"/>
                  </a:lnTo>
                  <a:lnTo>
                    <a:pt x="83" y="53"/>
                  </a:lnTo>
                  <a:lnTo>
                    <a:pt x="125" y="33"/>
                  </a:lnTo>
                  <a:lnTo>
                    <a:pt x="187" y="20"/>
                  </a:lnTo>
                  <a:lnTo>
                    <a:pt x="249" y="33"/>
                  </a:lnTo>
                  <a:lnTo>
                    <a:pt x="284" y="60"/>
                  </a:lnTo>
                  <a:lnTo>
                    <a:pt x="304" y="93"/>
                  </a:lnTo>
                  <a:lnTo>
                    <a:pt x="318" y="127"/>
                  </a:lnTo>
                  <a:lnTo>
                    <a:pt x="318" y="160"/>
                  </a:lnTo>
                  <a:lnTo>
                    <a:pt x="325" y="167"/>
                  </a:lnTo>
                  <a:lnTo>
                    <a:pt x="339" y="167"/>
                  </a:lnTo>
                  <a:lnTo>
                    <a:pt x="346" y="154"/>
                  </a:lnTo>
                  <a:lnTo>
                    <a:pt x="346" y="6"/>
                  </a:lnTo>
                  <a:lnTo>
                    <a:pt x="332" y="0"/>
                  </a:lnTo>
                  <a:lnTo>
                    <a:pt x="325" y="6"/>
                  </a:lnTo>
                  <a:lnTo>
                    <a:pt x="318" y="6"/>
                  </a:lnTo>
                  <a:lnTo>
                    <a:pt x="291" y="33"/>
                  </a:lnTo>
                  <a:lnTo>
                    <a:pt x="256" y="13"/>
                  </a:lnTo>
                  <a:lnTo>
                    <a:pt x="201" y="0"/>
                  </a:lnTo>
                  <a:lnTo>
                    <a:pt x="187" y="0"/>
                  </a:lnTo>
                  <a:lnTo>
                    <a:pt x="111" y="6"/>
                  </a:lnTo>
                  <a:lnTo>
                    <a:pt x="63" y="33"/>
                  </a:lnTo>
                  <a:lnTo>
                    <a:pt x="28" y="60"/>
                  </a:lnTo>
                  <a:lnTo>
                    <a:pt x="7" y="100"/>
                  </a:lnTo>
                  <a:lnTo>
                    <a:pt x="0" y="140"/>
                  </a:lnTo>
                  <a:lnTo>
                    <a:pt x="7" y="174"/>
                  </a:lnTo>
                  <a:lnTo>
                    <a:pt x="28" y="207"/>
                  </a:lnTo>
                  <a:lnTo>
                    <a:pt x="49" y="234"/>
                  </a:lnTo>
                  <a:lnTo>
                    <a:pt x="90" y="254"/>
                  </a:lnTo>
                  <a:lnTo>
                    <a:pt x="132" y="267"/>
                  </a:lnTo>
                  <a:lnTo>
                    <a:pt x="201" y="2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93" name="Freeform 37"/>
            <p:cNvSpPr>
              <a:spLocks/>
            </p:cNvSpPr>
            <p:nvPr/>
          </p:nvSpPr>
          <p:spPr bwMode="auto">
            <a:xfrm>
              <a:off x="1269" y="2933"/>
              <a:ext cx="574" cy="502"/>
            </a:xfrm>
            <a:custGeom>
              <a:avLst/>
              <a:gdLst/>
              <a:ahLst/>
              <a:cxnLst>
                <a:cxn ang="0">
                  <a:pos x="408" y="402"/>
                </a:cxn>
                <a:cxn ang="0">
                  <a:pos x="408" y="502"/>
                </a:cxn>
                <a:cxn ang="0">
                  <a:pos x="574" y="489"/>
                </a:cxn>
                <a:cxn ang="0">
                  <a:pos x="574" y="456"/>
                </a:cxn>
                <a:cxn ang="0">
                  <a:pos x="539" y="456"/>
                </a:cxn>
                <a:cxn ang="0">
                  <a:pos x="512" y="449"/>
                </a:cxn>
                <a:cxn ang="0">
                  <a:pos x="498" y="442"/>
                </a:cxn>
                <a:cxn ang="0">
                  <a:pos x="491" y="436"/>
                </a:cxn>
                <a:cxn ang="0">
                  <a:pos x="484" y="415"/>
                </a:cxn>
                <a:cxn ang="0">
                  <a:pos x="484" y="0"/>
                </a:cxn>
                <a:cxn ang="0">
                  <a:pos x="318" y="14"/>
                </a:cxn>
                <a:cxn ang="0">
                  <a:pos x="318" y="47"/>
                </a:cxn>
                <a:cxn ang="0">
                  <a:pos x="353" y="47"/>
                </a:cxn>
                <a:cxn ang="0">
                  <a:pos x="394" y="61"/>
                </a:cxn>
                <a:cxn ang="0">
                  <a:pos x="401" y="67"/>
                </a:cxn>
                <a:cxn ang="0">
                  <a:pos x="401" y="87"/>
                </a:cxn>
                <a:cxn ang="0">
                  <a:pos x="408" y="108"/>
                </a:cxn>
                <a:cxn ang="0">
                  <a:pos x="408" y="308"/>
                </a:cxn>
                <a:cxn ang="0">
                  <a:pos x="394" y="375"/>
                </a:cxn>
                <a:cxn ang="0">
                  <a:pos x="366" y="429"/>
                </a:cxn>
                <a:cxn ang="0">
                  <a:pos x="325" y="462"/>
                </a:cxn>
                <a:cxn ang="0">
                  <a:pos x="270" y="476"/>
                </a:cxn>
                <a:cxn ang="0">
                  <a:pos x="221" y="469"/>
                </a:cxn>
                <a:cxn ang="0">
                  <a:pos x="194" y="456"/>
                </a:cxn>
                <a:cxn ang="0">
                  <a:pos x="173" y="429"/>
                </a:cxn>
                <a:cxn ang="0">
                  <a:pos x="166" y="402"/>
                </a:cxn>
                <a:cxn ang="0">
                  <a:pos x="166" y="0"/>
                </a:cxn>
                <a:cxn ang="0">
                  <a:pos x="0" y="14"/>
                </a:cxn>
                <a:cxn ang="0">
                  <a:pos x="0" y="47"/>
                </a:cxn>
                <a:cxn ang="0">
                  <a:pos x="35" y="47"/>
                </a:cxn>
                <a:cxn ang="0">
                  <a:pos x="76" y="61"/>
                </a:cxn>
                <a:cxn ang="0">
                  <a:pos x="83" y="67"/>
                </a:cxn>
                <a:cxn ang="0">
                  <a:pos x="90" y="87"/>
                </a:cxn>
                <a:cxn ang="0">
                  <a:pos x="90" y="362"/>
                </a:cxn>
                <a:cxn ang="0">
                  <a:pos x="97" y="402"/>
                </a:cxn>
                <a:cxn ang="0">
                  <a:pos x="111" y="442"/>
                </a:cxn>
                <a:cxn ang="0">
                  <a:pos x="139" y="469"/>
                </a:cxn>
                <a:cxn ang="0">
                  <a:pos x="187" y="496"/>
                </a:cxn>
                <a:cxn ang="0">
                  <a:pos x="263" y="502"/>
                </a:cxn>
                <a:cxn ang="0">
                  <a:pos x="318" y="489"/>
                </a:cxn>
                <a:cxn ang="0">
                  <a:pos x="373" y="456"/>
                </a:cxn>
                <a:cxn ang="0">
                  <a:pos x="408" y="402"/>
                </a:cxn>
              </a:cxnLst>
              <a:rect l="0" t="0" r="r" b="b"/>
              <a:pathLst>
                <a:path w="574" h="502">
                  <a:moveTo>
                    <a:pt x="408" y="402"/>
                  </a:moveTo>
                  <a:lnTo>
                    <a:pt x="408" y="502"/>
                  </a:lnTo>
                  <a:lnTo>
                    <a:pt x="574" y="489"/>
                  </a:lnTo>
                  <a:lnTo>
                    <a:pt x="574" y="456"/>
                  </a:lnTo>
                  <a:lnTo>
                    <a:pt x="539" y="456"/>
                  </a:lnTo>
                  <a:lnTo>
                    <a:pt x="512" y="449"/>
                  </a:lnTo>
                  <a:lnTo>
                    <a:pt x="498" y="442"/>
                  </a:lnTo>
                  <a:lnTo>
                    <a:pt x="491" y="436"/>
                  </a:lnTo>
                  <a:lnTo>
                    <a:pt x="484" y="415"/>
                  </a:lnTo>
                  <a:lnTo>
                    <a:pt x="484" y="0"/>
                  </a:lnTo>
                  <a:lnTo>
                    <a:pt x="318" y="14"/>
                  </a:lnTo>
                  <a:lnTo>
                    <a:pt x="318" y="47"/>
                  </a:lnTo>
                  <a:lnTo>
                    <a:pt x="353" y="47"/>
                  </a:lnTo>
                  <a:lnTo>
                    <a:pt x="394" y="61"/>
                  </a:lnTo>
                  <a:lnTo>
                    <a:pt x="401" y="67"/>
                  </a:lnTo>
                  <a:lnTo>
                    <a:pt x="401" y="87"/>
                  </a:lnTo>
                  <a:lnTo>
                    <a:pt x="408" y="108"/>
                  </a:lnTo>
                  <a:lnTo>
                    <a:pt x="408" y="308"/>
                  </a:lnTo>
                  <a:lnTo>
                    <a:pt x="394" y="375"/>
                  </a:lnTo>
                  <a:lnTo>
                    <a:pt x="366" y="429"/>
                  </a:lnTo>
                  <a:lnTo>
                    <a:pt x="325" y="462"/>
                  </a:lnTo>
                  <a:lnTo>
                    <a:pt x="270" y="476"/>
                  </a:lnTo>
                  <a:lnTo>
                    <a:pt x="221" y="469"/>
                  </a:lnTo>
                  <a:lnTo>
                    <a:pt x="194" y="456"/>
                  </a:lnTo>
                  <a:lnTo>
                    <a:pt x="173" y="429"/>
                  </a:lnTo>
                  <a:lnTo>
                    <a:pt x="166" y="402"/>
                  </a:lnTo>
                  <a:lnTo>
                    <a:pt x="166" y="0"/>
                  </a:lnTo>
                  <a:lnTo>
                    <a:pt x="0" y="14"/>
                  </a:lnTo>
                  <a:lnTo>
                    <a:pt x="0" y="47"/>
                  </a:lnTo>
                  <a:lnTo>
                    <a:pt x="35" y="47"/>
                  </a:lnTo>
                  <a:lnTo>
                    <a:pt x="76" y="61"/>
                  </a:lnTo>
                  <a:lnTo>
                    <a:pt x="83" y="67"/>
                  </a:lnTo>
                  <a:lnTo>
                    <a:pt x="90" y="87"/>
                  </a:lnTo>
                  <a:lnTo>
                    <a:pt x="90" y="362"/>
                  </a:lnTo>
                  <a:lnTo>
                    <a:pt x="97" y="402"/>
                  </a:lnTo>
                  <a:lnTo>
                    <a:pt x="111" y="442"/>
                  </a:lnTo>
                  <a:lnTo>
                    <a:pt x="139" y="469"/>
                  </a:lnTo>
                  <a:lnTo>
                    <a:pt x="187" y="496"/>
                  </a:lnTo>
                  <a:lnTo>
                    <a:pt x="263" y="502"/>
                  </a:lnTo>
                  <a:lnTo>
                    <a:pt x="318" y="489"/>
                  </a:lnTo>
                  <a:lnTo>
                    <a:pt x="373" y="456"/>
                  </a:lnTo>
                  <a:lnTo>
                    <a:pt x="408" y="4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94" name="Freeform 38"/>
            <p:cNvSpPr>
              <a:spLocks noEditPoints="1"/>
            </p:cNvSpPr>
            <p:nvPr/>
          </p:nvSpPr>
          <p:spPr bwMode="auto">
            <a:xfrm>
              <a:off x="1898" y="2659"/>
              <a:ext cx="559" cy="776"/>
            </a:xfrm>
            <a:custGeom>
              <a:avLst/>
              <a:gdLst/>
              <a:ahLst/>
              <a:cxnLst>
                <a:cxn ang="0">
                  <a:pos x="159" y="348"/>
                </a:cxn>
                <a:cxn ang="0">
                  <a:pos x="159" y="0"/>
                </a:cxn>
                <a:cxn ang="0">
                  <a:pos x="0" y="13"/>
                </a:cxn>
                <a:cxn ang="0">
                  <a:pos x="0" y="47"/>
                </a:cxn>
                <a:cxn ang="0">
                  <a:pos x="55" y="47"/>
                </a:cxn>
                <a:cxn ang="0">
                  <a:pos x="76" y="53"/>
                </a:cxn>
                <a:cxn ang="0">
                  <a:pos x="83" y="67"/>
                </a:cxn>
                <a:cxn ang="0">
                  <a:pos x="83" y="87"/>
                </a:cxn>
                <a:cxn ang="0">
                  <a:pos x="90" y="107"/>
                </a:cxn>
                <a:cxn ang="0">
                  <a:pos x="90" y="763"/>
                </a:cxn>
                <a:cxn ang="0">
                  <a:pos x="117" y="763"/>
                </a:cxn>
                <a:cxn ang="0">
                  <a:pos x="117" y="756"/>
                </a:cxn>
                <a:cxn ang="0">
                  <a:pos x="124" y="750"/>
                </a:cxn>
                <a:cxn ang="0">
                  <a:pos x="131" y="736"/>
                </a:cxn>
                <a:cxn ang="0">
                  <a:pos x="159" y="696"/>
                </a:cxn>
                <a:cxn ang="0">
                  <a:pos x="173" y="716"/>
                </a:cxn>
                <a:cxn ang="0">
                  <a:pos x="207" y="743"/>
                </a:cxn>
                <a:cxn ang="0">
                  <a:pos x="249" y="763"/>
                </a:cxn>
                <a:cxn ang="0">
                  <a:pos x="304" y="776"/>
                </a:cxn>
                <a:cxn ang="0">
                  <a:pos x="380" y="763"/>
                </a:cxn>
                <a:cxn ang="0">
                  <a:pos x="449" y="730"/>
                </a:cxn>
                <a:cxn ang="0">
                  <a:pos x="511" y="676"/>
                </a:cxn>
                <a:cxn ang="0">
                  <a:pos x="546" y="609"/>
                </a:cxn>
                <a:cxn ang="0">
                  <a:pos x="559" y="522"/>
                </a:cxn>
                <a:cxn ang="0">
                  <a:pos x="539" y="428"/>
                </a:cxn>
                <a:cxn ang="0">
                  <a:pos x="483" y="348"/>
                </a:cxn>
                <a:cxn ang="0">
                  <a:pos x="407" y="294"/>
                </a:cxn>
                <a:cxn ang="0">
                  <a:pos x="318" y="274"/>
                </a:cxn>
                <a:cxn ang="0">
                  <a:pos x="256" y="281"/>
                </a:cxn>
                <a:cxn ang="0">
                  <a:pos x="214" y="308"/>
                </a:cxn>
                <a:cxn ang="0">
                  <a:pos x="180" y="328"/>
                </a:cxn>
                <a:cxn ang="0">
                  <a:pos x="159" y="348"/>
                </a:cxn>
                <a:cxn ang="0">
                  <a:pos x="166" y="636"/>
                </a:cxn>
                <a:cxn ang="0">
                  <a:pos x="166" y="388"/>
                </a:cxn>
                <a:cxn ang="0">
                  <a:pos x="173" y="382"/>
                </a:cxn>
                <a:cxn ang="0">
                  <a:pos x="180" y="368"/>
                </a:cxn>
                <a:cxn ang="0">
                  <a:pos x="228" y="328"/>
                </a:cxn>
                <a:cxn ang="0">
                  <a:pos x="276" y="308"/>
                </a:cxn>
                <a:cxn ang="0">
                  <a:pos x="311" y="301"/>
                </a:cxn>
                <a:cxn ang="0">
                  <a:pos x="359" y="308"/>
                </a:cxn>
                <a:cxn ang="0">
                  <a:pos x="401" y="335"/>
                </a:cxn>
                <a:cxn ang="0">
                  <a:pos x="428" y="368"/>
                </a:cxn>
                <a:cxn ang="0">
                  <a:pos x="449" y="422"/>
                </a:cxn>
                <a:cxn ang="0">
                  <a:pos x="463" y="475"/>
                </a:cxn>
                <a:cxn ang="0">
                  <a:pos x="463" y="569"/>
                </a:cxn>
                <a:cxn ang="0">
                  <a:pos x="456" y="629"/>
                </a:cxn>
                <a:cxn ang="0">
                  <a:pos x="428" y="683"/>
                </a:cxn>
                <a:cxn ang="0">
                  <a:pos x="401" y="716"/>
                </a:cxn>
                <a:cxn ang="0">
                  <a:pos x="352" y="743"/>
                </a:cxn>
                <a:cxn ang="0">
                  <a:pos x="297" y="750"/>
                </a:cxn>
                <a:cxn ang="0">
                  <a:pos x="235" y="730"/>
                </a:cxn>
                <a:cxn ang="0">
                  <a:pos x="180" y="683"/>
                </a:cxn>
                <a:cxn ang="0">
                  <a:pos x="173" y="669"/>
                </a:cxn>
                <a:cxn ang="0">
                  <a:pos x="166" y="663"/>
                </a:cxn>
                <a:cxn ang="0">
                  <a:pos x="166" y="636"/>
                </a:cxn>
              </a:cxnLst>
              <a:rect l="0" t="0" r="r" b="b"/>
              <a:pathLst>
                <a:path w="559" h="776">
                  <a:moveTo>
                    <a:pt x="159" y="348"/>
                  </a:moveTo>
                  <a:lnTo>
                    <a:pt x="159" y="0"/>
                  </a:lnTo>
                  <a:lnTo>
                    <a:pt x="0" y="13"/>
                  </a:lnTo>
                  <a:lnTo>
                    <a:pt x="0" y="47"/>
                  </a:lnTo>
                  <a:lnTo>
                    <a:pt x="55" y="47"/>
                  </a:lnTo>
                  <a:lnTo>
                    <a:pt x="76" y="53"/>
                  </a:lnTo>
                  <a:lnTo>
                    <a:pt x="83" y="67"/>
                  </a:lnTo>
                  <a:lnTo>
                    <a:pt x="83" y="87"/>
                  </a:lnTo>
                  <a:lnTo>
                    <a:pt x="90" y="107"/>
                  </a:lnTo>
                  <a:lnTo>
                    <a:pt x="90" y="763"/>
                  </a:lnTo>
                  <a:lnTo>
                    <a:pt x="117" y="763"/>
                  </a:lnTo>
                  <a:lnTo>
                    <a:pt x="117" y="756"/>
                  </a:lnTo>
                  <a:lnTo>
                    <a:pt x="124" y="750"/>
                  </a:lnTo>
                  <a:lnTo>
                    <a:pt x="131" y="736"/>
                  </a:lnTo>
                  <a:lnTo>
                    <a:pt x="159" y="696"/>
                  </a:lnTo>
                  <a:lnTo>
                    <a:pt x="173" y="716"/>
                  </a:lnTo>
                  <a:lnTo>
                    <a:pt x="207" y="743"/>
                  </a:lnTo>
                  <a:lnTo>
                    <a:pt x="249" y="763"/>
                  </a:lnTo>
                  <a:lnTo>
                    <a:pt x="304" y="776"/>
                  </a:lnTo>
                  <a:lnTo>
                    <a:pt x="380" y="763"/>
                  </a:lnTo>
                  <a:lnTo>
                    <a:pt x="449" y="730"/>
                  </a:lnTo>
                  <a:lnTo>
                    <a:pt x="511" y="676"/>
                  </a:lnTo>
                  <a:lnTo>
                    <a:pt x="546" y="609"/>
                  </a:lnTo>
                  <a:lnTo>
                    <a:pt x="559" y="522"/>
                  </a:lnTo>
                  <a:lnTo>
                    <a:pt x="539" y="428"/>
                  </a:lnTo>
                  <a:lnTo>
                    <a:pt x="483" y="348"/>
                  </a:lnTo>
                  <a:lnTo>
                    <a:pt x="407" y="294"/>
                  </a:lnTo>
                  <a:lnTo>
                    <a:pt x="318" y="274"/>
                  </a:lnTo>
                  <a:lnTo>
                    <a:pt x="256" y="281"/>
                  </a:lnTo>
                  <a:lnTo>
                    <a:pt x="214" y="308"/>
                  </a:lnTo>
                  <a:lnTo>
                    <a:pt x="180" y="328"/>
                  </a:lnTo>
                  <a:lnTo>
                    <a:pt x="159" y="348"/>
                  </a:lnTo>
                  <a:close/>
                  <a:moveTo>
                    <a:pt x="166" y="636"/>
                  </a:moveTo>
                  <a:lnTo>
                    <a:pt x="166" y="388"/>
                  </a:lnTo>
                  <a:lnTo>
                    <a:pt x="173" y="382"/>
                  </a:lnTo>
                  <a:lnTo>
                    <a:pt x="180" y="368"/>
                  </a:lnTo>
                  <a:lnTo>
                    <a:pt x="228" y="328"/>
                  </a:lnTo>
                  <a:lnTo>
                    <a:pt x="276" y="308"/>
                  </a:lnTo>
                  <a:lnTo>
                    <a:pt x="311" y="301"/>
                  </a:lnTo>
                  <a:lnTo>
                    <a:pt x="359" y="308"/>
                  </a:lnTo>
                  <a:lnTo>
                    <a:pt x="401" y="335"/>
                  </a:lnTo>
                  <a:lnTo>
                    <a:pt x="428" y="368"/>
                  </a:lnTo>
                  <a:lnTo>
                    <a:pt x="449" y="422"/>
                  </a:lnTo>
                  <a:lnTo>
                    <a:pt x="463" y="475"/>
                  </a:lnTo>
                  <a:lnTo>
                    <a:pt x="463" y="569"/>
                  </a:lnTo>
                  <a:lnTo>
                    <a:pt x="456" y="629"/>
                  </a:lnTo>
                  <a:lnTo>
                    <a:pt x="428" y="683"/>
                  </a:lnTo>
                  <a:lnTo>
                    <a:pt x="401" y="716"/>
                  </a:lnTo>
                  <a:lnTo>
                    <a:pt x="352" y="743"/>
                  </a:lnTo>
                  <a:lnTo>
                    <a:pt x="297" y="750"/>
                  </a:lnTo>
                  <a:lnTo>
                    <a:pt x="235" y="730"/>
                  </a:lnTo>
                  <a:lnTo>
                    <a:pt x="180" y="683"/>
                  </a:lnTo>
                  <a:lnTo>
                    <a:pt x="173" y="669"/>
                  </a:lnTo>
                  <a:lnTo>
                    <a:pt x="166" y="663"/>
                  </a:lnTo>
                  <a:lnTo>
                    <a:pt x="166" y="6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95" name="Freeform 39"/>
            <p:cNvSpPr>
              <a:spLocks/>
            </p:cNvSpPr>
            <p:nvPr/>
          </p:nvSpPr>
          <p:spPr bwMode="auto">
            <a:xfrm>
              <a:off x="2520" y="2746"/>
              <a:ext cx="352" cy="689"/>
            </a:xfrm>
            <a:custGeom>
              <a:avLst/>
              <a:gdLst/>
              <a:ahLst/>
              <a:cxnLst>
                <a:cxn ang="0">
                  <a:pos x="172" y="234"/>
                </a:cxn>
                <a:cxn ang="0">
                  <a:pos x="331" y="234"/>
                </a:cxn>
                <a:cxn ang="0">
                  <a:pos x="331" y="201"/>
                </a:cxn>
                <a:cxn ang="0">
                  <a:pos x="172" y="201"/>
                </a:cxn>
                <a:cxn ang="0">
                  <a:pos x="172" y="0"/>
                </a:cxn>
                <a:cxn ang="0">
                  <a:pos x="145" y="0"/>
                </a:cxn>
                <a:cxn ang="0">
                  <a:pos x="138" y="53"/>
                </a:cxn>
                <a:cxn ang="0">
                  <a:pos x="124" y="114"/>
                </a:cxn>
                <a:cxn ang="0">
                  <a:pos x="96" y="161"/>
                </a:cxn>
                <a:cxn ang="0">
                  <a:pos x="55" y="194"/>
                </a:cxn>
                <a:cxn ang="0">
                  <a:pos x="0" y="214"/>
                </a:cxn>
                <a:cxn ang="0">
                  <a:pos x="0" y="234"/>
                </a:cxn>
                <a:cxn ang="0">
                  <a:pos x="96" y="234"/>
                </a:cxn>
                <a:cxn ang="0">
                  <a:pos x="96" y="542"/>
                </a:cxn>
                <a:cxn ang="0">
                  <a:pos x="103" y="602"/>
                </a:cxn>
                <a:cxn ang="0">
                  <a:pos x="124" y="636"/>
                </a:cxn>
                <a:cxn ang="0">
                  <a:pos x="152" y="663"/>
                </a:cxn>
                <a:cxn ang="0">
                  <a:pos x="186" y="683"/>
                </a:cxn>
                <a:cxn ang="0">
                  <a:pos x="214" y="689"/>
                </a:cxn>
                <a:cxn ang="0">
                  <a:pos x="241" y="689"/>
                </a:cxn>
                <a:cxn ang="0">
                  <a:pos x="290" y="676"/>
                </a:cxn>
                <a:cxn ang="0">
                  <a:pos x="324" y="643"/>
                </a:cxn>
                <a:cxn ang="0">
                  <a:pos x="345" y="596"/>
                </a:cxn>
                <a:cxn ang="0">
                  <a:pos x="352" y="542"/>
                </a:cxn>
                <a:cxn ang="0">
                  <a:pos x="352" y="475"/>
                </a:cxn>
                <a:cxn ang="0">
                  <a:pos x="324" y="475"/>
                </a:cxn>
                <a:cxn ang="0">
                  <a:pos x="324" y="536"/>
                </a:cxn>
                <a:cxn ang="0">
                  <a:pos x="310" y="602"/>
                </a:cxn>
                <a:cxn ang="0">
                  <a:pos x="290" y="649"/>
                </a:cxn>
                <a:cxn ang="0">
                  <a:pos x="248" y="663"/>
                </a:cxn>
                <a:cxn ang="0">
                  <a:pos x="214" y="649"/>
                </a:cxn>
                <a:cxn ang="0">
                  <a:pos x="186" y="623"/>
                </a:cxn>
                <a:cxn ang="0">
                  <a:pos x="179" y="589"/>
                </a:cxn>
                <a:cxn ang="0">
                  <a:pos x="172" y="562"/>
                </a:cxn>
                <a:cxn ang="0">
                  <a:pos x="172" y="542"/>
                </a:cxn>
                <a:cxn ang="0">
                  <a:pos x="172" y="234"/>
                </a:cxn>
              </a:cxnLst>
              <a:rect l="0" t="0" r="r" b="b"/>
              <a:pathLst>
                <a:path w="352" h="689">
                  <a:moveTo>
                    <a:pt x="172" y="234"/>
                  </a:moveTo>
                  <a:lnTo>
                    <a:pt x="331" y="234"/>
                  </a:lnTo>
                  <a:lnTo>
                    <a:pt x="331" y="201"/>
                  </a:lnTo>
                  <a:lnTo>
                    <a:pt x="172" y="201"/>
                  </a:lnTo>
                  <a:lnTo>
                    <a:pt x="172" y="0"/>
                  </a:lnTo>
                  <a:lnTo>
                    <a:pt x="145" y="0"/>
                  </a:lnTo>
                  <a:lnTo>
                    <a:pt x="138" y="53"/>
                  </a:lnTo>
                  <a:lnTo>
                    <a:pt x="124" y="114"/>
                  </a:lnTo>
                  <a:lnTo>
                    <a:pt x="96" y="161"/>
                  </a:lnTo>
                  <a:lnTo>
                    <a:pt x="55" y="194"/>
                  </a:lnTo>
                  <a:lnTo>
                    <a:pt x="0" y="214"/>
                  </a:lnTo>
                  <a:lnTo>
                    <a:pt x="0" y="234"/>
                  </a:lnTo>
                  <a:lnTo>
                    <a:pt x="96" y="234"/>
                  </a:lnTo>
                  <a:lnTo>
                    <a:pt x="96" y="542"/>
                  </a:lnTo>
                  <a:lnTo>
                    <a:pt x="103" y="602"/>
                  </a:lnTo>
                  <a:lnTo>
                    <a:pt x="124" y="636"/>
                  </a:lnTo>
                  <a:lnTo>
                    <a:pt x="152" y="663"/>
                  </a:lnTo>
                  <a:lnTo>
                    <a:pt x="186" y="683"/>
                  </a:lnTo>
                  <a:lnTo>
                    <a:pt x="214" y="689"/>
                  </a:lnTo>
                  <a:lnTo>
                    <a:pt x="241" y="689"/>
                  </a:lnTo>
                  <a:lnTo>
                    <a:pt x="290" y="676"/>
                  </a:lnTo>
                  <a:lnTo>
                    <a:pt x="324" y="643"/>
                  </a:lnTo>
                  <a:lnTo>
                    <a:pt x="345" y="596"/>
                  </a:lnTo>
                  <a:lnTo>
                    <a:pt x="352" y="542"/>
                  </a:lnTo>
                  <a:lnTo>
                    <a:pt x="352" y="475"/>
                  </a:lnTo>
                  <a:lnTo>
                    <a:pt x="324" y="475"/>
                  </a:lnTo>
                  <a:lnTo>
                    <a:pt x="324" y="536"/>
                  </a:lnTo>
                  <a:lnTo>
                    <a:pt x="310" y="602"/>
                  </a:lnTo>
                  <a:lnTo>
                    <a:pt x="290" y="649"/>
                  </a:lnTo>
                  <a:lnTo>
                    <a:pt x="248" y="663"/>
                  </a:lnTo>
                  <a:lnTo>
                    <a:pt x="214" y="649"/>
                  </a:lnTo>
                  <a:lnTo>
                    <a:pt x="186" y="623"/>
                  </a:lnTo>
                  <a:lnTo>
                    <a:pt x="179" y="589"/>
                  </a:lnTo>
                  <a:lnTo>
                    <a:pt x="172" y="562"/>
                  </a:lnTo>
                  <a:lnTo>
                    <a:pt x="172" y="542"/>
                  </a:lnTo>
                  <a:lnTo>
                    <a:pt x="172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96" name="Freeform 40"/>
            <p:cNvSpPr>
              <a:spLocks/>
            </p:cNvSpPr>
            <p:nvPr/>
          </p:nvSpPr>
          <p:spPr bwMode="auto">
            <a:xfrm>
              <a:off x="2969" y="2933"/>
              <a:ext cx="380" cy="489"/>
            </a:xfrm>
            <a:custGeom>
              <a:avLst/>
              <a:gdLst/>
              <a:ahLst/>
              <a:cxnLst>
                <a:cxn ang="0">
                  <a:pos x="165" y="402"/>
                </a:cxn>
                <a:cxn ang="0">
                  <a:pos x="165" y="235"/>
                </a:cxn>
                <a:cxn ang="0">
                  <a:pos x="172" y="154"/>
                </a:cxn>
                <a:cxn ang="0">
                  <a:pos x="200" y="87"/>
                </a:cxn>
                <a:cxn ang="0">
                  <a:pos x="241" y="47"/>
                </a:cxn>
                <a:cxn ang="0">
                  <a:pos x="297" y="27"/>
                </a:cxn>
                <a:cxn ang="0">
                  <a:pos x="310" y="27"/>
                </a:cxn>
                <a:cxn ang="0">
                  <a:pos x="304" y="27"/>
                </a:cxn>
                <a:cxn ang="0">
                  <a:pos x="290" y="41"/>
                </a:cxn>
                <a:cxn ang="0">
                  <a:pos x="283" y="54"/>
                </a:cxn>
                <a:cxn ang="0">
                  <a:pos x="283" y="74"/>
                </a:cxn>
                <a:cxn ang="0">
                  <a:pos x="290" y="94"/>
                </a:cxn>
                <a:cxn ang="0">
                  <a:pos x="297" y="108"/>
                </a:cxn>
                <a:cxn ang="0">
                  <a:pos x="317" y="114"/>
                </a:cxn>
                <a:cxn ang="0">
                  <a:pos x="331" y="121"/>
                </a:cxn>
                <a:cxn ang="0">
                  <a:pos x="345" y="121"/>
                </a:cxn>
                <a:cxn ang="0">
                  <a:pos x="359" y="114"/>
                </a:cxn>
                <a:cxn ang="0">
                  <a:pos x="373" y="101"/>
                </a:cxn>
                <a:cxn ang="0">
                  <a:pos x="380" y="87"/>
                </a:cxn>
                <a:cxn ang="0">
                  <a:pos x="380" y="47"/>
                </a:cxn>
                <a:cxn ang="0">
                  <a:pos x="366" y="27"/>
                </a:cxn>
                <a:cxn ang="0">
                  <a:pos x="345" y="14"/>
                </a:cxn>
                <a:cxn ang="0">
                  <a:pos x="324" y="7"/>
                </a:cxn>
                <a:cxn ang="0">
                  <a:pos x="297" y="0"/>
                </a:cxn>
                <a:cxn ang="0">
                  <a:pos x="241" y="14"/>
                </a:cxn>
                <a:cxn ang="0">
                  <a:pos x="200" y="47"/>
                </a:cxn>
                <a:cxn ang="0">
                  <a:pos x="172" y="87"/>
                </a:cxn>
                <a:cxn ang="0">
                  <a:pos x="158" y="121"/>
                </a:cxn>
                <a:cxn ang="0">
                  <a:pos x="158" y="0"/>
                </a:cxn>
                <a:cxn ang="0">
                  <a:pos x="0" y="14"/>
                </a:cxn>
                <a:cxn ang="0">
                  <a:pos x="0" y="47"/>
                </a:cxn>
                <a:cxn ang="0">
                  <a:pos x="34" y="47"/>
                </a:cxn>
                <a:cxn ang="0">
                  <a:pos x="76" y="61"/>
                </a:cxn>
                <a:cxn ang="0">
                  <a:pos x="82" y="67"/>
                </a:cxn>
                <a:cxn ang="0">
                  <a:pos x="89" y="87"/>
                </a:cxn>
                <a:cxn ang="0">
                  <a:pos x="89" y="429"/>
                </a:cxn>
                <a:cxn ang="0">
                  <a:pos x="82" y="442"/>
                </a:cxn>
                <a:cxn ang="0">
                  <a:pos x="76" y="449"/>
                </a:cxn>
                <a:cxn ang="0">
                  <a:pos x="55" y="456"/>
                </a:cxn>
                <a:cxn ang="0">
                  <a:pos x="0" y="456"/>
                </a:cxn>
                <a:cxn ang="0">
                  <a:pos x="0" y="489"/>
                </a:cxn>
                <a:cxn ang="0">
                  <a:pos x="276" y="489"/>
                </a:cxn>
                <a:cxn ang="0">
                  <a:pos x="276" y="456"/>
                </a:cxn>
                <a:cxn ang="0">
                  <a:pos x="221" y="456"/>
                </a:cxn>
                <a:cxn ang="0">
                  <a:pos x="193" y="449"/>
                </a:cxn>
                <a:cxn ang="0">
                  <a:pos x="179" y="449"/>
                </a:cxn>
                <a:cxn ang="0">
                  <a:pos x="172" y="442"/>
                </a:cxn>
                <a:cxn ang="0">
                  <a:pos x="165" y="429"/>
                </a:cxn>
                <a:cxn ang="0">
                  <a:pos x="165" y="402"/>
                </a:cxn>
              </a:cxnLst>
              <a:rect l="0" t="0" r="r" b="b"/>
              <a:pathLst>
                <a:path w="380" h="489">
                  <a:moveTo>
                    <a:pt x="165" y="402"/>
                  </a:moveTo>
                  <a:lnTo>
                    <a:pt x="165" y="235"/>
                  </a:lnTo>
                  <a:lnTo>
                    <a:pt x="172" y="154"/>
                  </a:lnTo>
                  <a:lnTo>
                    <a:pt x="200" y="87"/>
                  </a:lnTo>
                  <a:lnTo>
                    <a:pt x="241" y="47"/>
                  </a:lnTo>
                  <a:lnTo>
                    <a:pt x="297" y="27"/>
                  </a:lnTo>
                  <a:lnTo>
                    <a:pt x="310" y="27"/>
                  </a:lnTo>
                  <a:lnTo>
                    <a:pt x="304" y="27"/>
                  </a:lnTo>
                  <a:lnTo>
                    <a:pt x="290" y="41"/>
                  </a:lnTo>
                  <a:lnTo>
                    <a:pt x="283" y="54"/>
                  </a:lnTo>
                  <a:lnTo>
                    <a:pt x="283" y="74"/>
                  </a:lnTo>
                  <a:lnTo>
                    <a:pt x="290" y="94"/>
                  </a:lnTo>
                  <a:lnTo>
                    <a:pt x="297" y="108"/>
                  </a:lnTo>
                  <a:lnTo>
                    <a:pt x="317" y="114"/>
                  </a:lnTo>
                  <a:lnTo>
                    <a:pt x="331" y="121"/>
                  </a:lnTo>
                  <a:lnTo>
                    <a:pt x="345" y="121"/>
                  </a:lnTo>
                  <a:lnTo>
                    <a:pt x="359" y="114"/>
                  </a:lnTo>
                  <a:lnTo>
                    <a:pt x="373" y="101"/>
                  </a:lnTo>
                  <a:lnTo>
                    <a:pt x="380" y="87"/>
                  </a:lnTo>
                  <a:lnTo>
                    <a:pt x="380" y="47"/>
                  </a:lnTo>
                  <a:lnTo>
                    <a:pt x="366" y="27"/>
                  </a:lnTo>
                  <a:lnTo>
                    <a:pt x="345" y="14"/>
                  </a:lnTo>
                  <a:lnTo>
                    <a:pt x="324" y="7"/>
                  </a:lnTo>
                  <a:lnTo>
                    <a:pt x="297" y="0"/>
                  </a:lnTo>
                  <a:lnTo>
                    <a:pt x="241" y="14"/>
                  </a:lnTo>
                  <a:lnTo>
                    <a:pt x="200" y="47"/>
                  </a:lnTo>
                  <a:lnTo>
                    <a:pt x="172" y="87"/>
                  </a:lnTo>
                  <a:lnTo>
                    <a:pt x="158" y="121"/>
                  </a:lnTo>
                  <a:lnTo>
                    <a:pt x="158" y="0"/>
                  </a:lnTo>
                  <a:lnTo>
                    <a:pt x="0" y="14"/>
                  </a:lnTo>
                  <a:lnTo>
                    <a:pt x="0" y="47"/>
                  </a:lnTo>
                  <a:lnTo>
                    <a:pt x="34" y="47"/>
                  </a:lnTo>
                  <a:lnTo>
                    <a:pt x="76" y="61"/>
                  </a:lnTo>
                  <a:lnTo>
                    <a:pt x="82" y="67"/>
                  </a:lnTo>
                  <a:lnTo>
                    <a:pt x="89" y="87"/>
                  </a:lnTo>
                  <a:lnTo>
                    <a:pt x="89" y="429"/>
                  </a:lnTo>
                  <a:lnTo>
                    <a:pt x="82" y="442"/>
                  </a:lnTo>
                  <a:lnTo>
                    <a:pt x="76" y="449"/>
                  </a:lnTo>
                  <a:lnTo>
                    <a:pt x="55" y="456"/>
                  </a:lnTo>
                  <a:lnTo>
                    <a:pt x="0" y="456"/>
                  </a:lnTo>
                  <a:lnTo>
                    <a:pt x="0" y="489"/>
                  </a:lnTo>
                  <a:lnTo>
                    <a:pt x="276" y="489"/>
                  </a:lnTo>
                  <a:lnTo>
                    <a:pt x="276" y="456"/>
                  </a:lnTo>
                  <a:lnTo>
                    <a:pt x="221" y="456"/>
                  </a:lnTo>
                  <a:lnTo>
                    <a:pt x="193" y="449"/>
                  </a:lnTo>
                  <a:lnTo>
                    <a:pt x="179" y="449"/>
                  </a:lnTo>
                  <a:lnTo>
                    <a:pt x="172" y="442"/>
                  </a:lnTo>
                  <a:lnTo>
                    <a:pt x="165" y="429"/>
                  </a:lnTo>
                  <a:lnTo>
                    <a:pt x="165" y="4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97" name="Freeform 41"/>
            <p:cNvSpPr>
              <a:spLocks noEditPoints="1"/>
            </p:cNvSpPr>
            <p:nvPr/>
          </p:nvSpPr>
          <p:spPr bwMode="auto">
            <a:xfrm>
              <a:off x="3411" y="2927"/>
              <a:ext cx="442" cy="508"/>
            </a:xfrm>
            <a:custGeom>
              <a:avLst/>
              <a:gdLst/>
              <a:ahLst/>
              <a:cxnLst>
                <a:cxn ang="0">
                  <a:pos x="414" y="241"/>
                </a:cxn>
                <a:cxn ang="0">
                  <a:pos x="435" y="241"/>
                </a:cxn>
                <a:cxn ang="0">
                  <a:pos x="442" y="234"/>
                </a:cxn>
                <a:cxn ang="0">
                  <a:pos x="442" y="221"/>
                </a:cxn>
                <a:cxn ang="0">
                  <a:pos x="435" y="154"/>
                </a:cxn>
                <a:cxn ang="0">
                  <a:pos x="414" y="93"/>
                </a:cxn>
                <a:cxn ang="0">
                  <a:pos x="373" y="47"/>
                </a:cxn>
                <a:cxn ang="0">
                  <a:pos x="317" y="13"/>
                </a:cxn>
                <a:cxn ang="0">
                  <a:pos x="241" y="0"/>
                </a:cxn>
                <a:cxn ang="0">
                  <a:pos x="145" y="20"/>
                </a:cxn>
                <a:cxn ang="0">
                  <a:pos x="69" y="73"/>
                </a:cxn>
                <a:cxn ang="0">
                  <a:pos x="20" y="154"/>
                </a:cxn>
                <a:cxn ang="0">
                  <a:pos x="0" y="254"/>
                </a:cxn>
                <a:cxn ang="0">
                  <a:pos x="13" y="334"/>
                </a:cxn>
                <a:cxn ang="0">
                  <a:pos x="55" y="408"/>
                </a:cxn>
                <a:cxn ang="0">
                  <a:pos x="110" y="462"/>
                </a:cxn>
                <a:cxn ang="0">
                  <a:pos x="179" y="495"/>
                </a:cxn>
                <a:cxn ang="0">
                  <a:pos x="255" y="508"/>
                </a:cxn>
                <a:cxn ang="0">
                  <a:pos x="324" y="495"/>
                </a:cxn>
                <a:cxn ang="0">
                  <a:pos x="380" y="462"/>
                </a:cxn>
                <a:cxn ang="0">
                  <a:pos x="414" y="421"/>
                </a:cxn>
                <a:cxn ang="0">
                  <a:pos x="435" y="388"/>
                </a:cxn>
                <a:cxn ang="0">
                  <a:pos x="442" y="361"/>
                </a:cxn>
                <a:cxn ang="0">
                  <a:pos x="442" y="355"/>
                </a:cxn>
                <a:cxn ang="0">
                  <a:pos x="435" y="355"/>
                </a:cxn>
                <a:cxn ang="0">
                  <a:pos x="428" y="348"/>
                </a:cxn>
                <a:cxn ang="0">
                  <a:pos x="414" y="361"/>
                </a:cxn>
                <a:cxn ang="0">
                  <a:pos x="414" y="368"/>
                </a:cxn>
                <a:cxn ang="0">
                  <a:pos x="386" y="421"/>
                </a:cxn>
                <a:cxn ang="0">
                  <a:pos x="345" y="455"/>
                </a:cxn>
                <a:cxn ang="0">
                  <a:pos x="304" y="475"/>
                </a:cxn>
                <a:cxn ang="0">
                  <a:pos x="276" y="482"/>
                </a:cxn>
                <a:cxn ang="0">
                  <a:pos x="262" y="482"/>
                </a:cxn>
                <a:cxn ang="0">
                  <a:pos x="207" y="468"/>
                </a:cxn>
                <a:cxn ang="0">
                  <a:pos x="165" y="442"/>
                </a:cxn>
                <a:cxn ang="0">
                  <a:pos x="131" y="408"/>
                </a:cxn>
                <a:cxn ang="0">
                  <a:pos x="110" y="348"/>
                </a:cxn>
                <a:cxn ang="0">
                  <a:pos x="96" y="288"/>
                </a:cxn>
                <a:cxn ang="0">
                  <a:pos x="96" y="241"/>
                </a:cxn>
                <a:cxn ang="0">
                  <a:pos x="414" y="241"/>
                </a:cxn>
                <a:cxn ang="0">
                  <a:pos x="96" y="221"/>
                </a:cxn>
                <a:cxn ang="0">
                  <a:pos x="110" y="147"/>
                </a:cxn>
                <a:cxn ang="0">
                  <a:pos x="131" y="93"/>
                </a:cxn>
                <a:cxn ang="0">
                  <a:pos x="159" y="60"/>
                </a:cxn>
                <a:cxn ang="0">
                  <a:pos x="186" y="40"/>
                </a:cxn>
                <a:cxn ang="0">
                  <a:pos x="214" y="26"/>
                </a:cxn>
                <a:cxn ang="0">
                  <a:pos x="241" y="26"/>
                </a:cxn>
                <a:cxn ang="0">
                  <a:pos x="290" y="40"/>
                </a:cxn>
                <a:cxn ang="0">
                  <a:pos x="324" y="67"/>
                </a:cxn>
                <a:cxn ang="0">
                  <a:pos x="345" y="107"/>
                </a:cxn>
                <a:cxn ang="0">
                  <a:pos x="359" y="147"/>
                </a:cxn>
                <a:cxn ang="0">
                  <a:pos x="366" y="187"/>
                </a:cxn>
                <a:cxn ang="0">
                  <a:pos x="366" y="221"/>
                </a:cxn>
                <a:cxn ang="0">
                  <a:pos x="96" y="221"/>
                </a:cxn>
              </a:cxnLst>
              <a:rect l="0" t="0" r="r" b="b"/>
              <a:pathLst>
                <a:path w="442" h="508">
                  <a:moveTo>
                    <a:pt x="414" y="241"/>
                  </a:moveTo>
                  <a:lnTo>
                    <a:pt x="435" y="241"/>
                  </a:lnTo>
                  <a:lnTo>
                    <a:pt x="442" y="234"/>
                  </a:lnTo>
                  <a:lnTo>
                    <a:pt x="442" y="221"/>
                  </a:lnTo>
                  <a:lnTo>
                    <a:pt x="435" y="154"/>
                  </a:lnTo>
                  <a:lnTo>
                    <a:pt x="414" y="93"/>
                  </a:lnTo>
                  <a:lnTo>
                    <a:pt x="373" y="47"/>
                  </a:lnTo>
                  <a:lnTo>
                    <a:pt x="317" y="13"/>
                  </a:lnTo>
                  <a:lnTo>
                    <a:pt x="241" y="0"/>
                  </a:lnTo>
                  <a:lnTo>
                    <a:pt x="145" y="20"/>
                  </a:lnTo>
                  <a:lnTo>
                    <a:pt x="69" y="73"/>
                  </a:lnTo>
                  <a:lnTo>
                    <a:pt x="20" y="154"/>
                  </a:lnTo>
                  <a:lnTo>
                    <a:pt x="0" y="254"/>
                  </a:lnTo>
                  <a:lnTo>
                    <a:pt x="13" y="334"/>
                  </a:lnTo>
                  <a:lnTo>
                    <a:pt x="55" y="408"/>
                  </a:lnTo>
                  <a:lnTo>
                    <a:pt x="110" y="462"/>
                  </a:lnTo>
                  <a:lnTo>
                    <a:pt x="179" y="495"/>
                  </a:lnTo>
                  <a:lnTo>
                    <a:pt x="255" y="508"/>
                  </a:lnTo>
                  <a:lnTo>
                    <a:pt x="324" y="495"/>
                  </a:lnTo>
                  <a:lnTo>
                    <a:pt x="380" y="462"/>
                  </a:lnTo>
                  <a:lnTo>
                    <a:pt x="414" y="421"/>
                  </a:lnTo>
                  <a:lnTo>
                    <a:pt x="435" y="388"/>
                  </a:lnTo>
                  <a:lnTo>
                    <a:pt x="442" y="361"/>
                  </a:lnTo>
                  <a:lnTo>
                    <a:pt x="442" y="355"/>
                  </a:lnTo>
                  <a:lnTo>
                    <a:pt x="435" y="355"/>
                  </a:lnTo>
                  <a:lnTo>
                    <a:pt x="428" y="348"/>
                  </a:lnTo>
                  <a:lnTo>
                    <a:pt x="414" y="361"/>
                  </a:lnTo>
                  <a:lnTo>
                    <a:pt x="414" y="368"/>
                  </a:lnTo>
                  <a:lnTo>
                    <a:pt x="386" y="421"/>
                  </a:lnTo>
                  <a:lnTo>
                    <a:pt x="345" y="455"/>
                  </a:lnTo>
                  <a:lnTo>
                    <a:pt x="304" y="475"/>
                  </a:lnTo>
                  <a:lnTo>
                    <a:pt x="276" y="482"/>
                  </a:lnTo>
                  <a:lnTo>
                    <a:pt x="262" y="482"/>
                  </a:lnTo>
                  <a:lnTo>
                    <a:pt x="207" y="468"/>
                  </a:lnTo>
                  <a:lnTo>
                    <a:pt x="165" y="442"/>
                  </a:lnTo>
                  <a:lnTo>
                    <a:pt x="131" y="408"/>
                  </a:lnTo>
                  <a:lnTo>
                    <a:pt x="110" y="348"/>
                  </a:lnTo>
                  <a:lnTo>
                    <a:pt x="96" y="288"/>
                  </a:lnTo>
                  <a:lnTo>
                    <a:pt x="96" y="241"/>
                  </a:lnTo>
                  <a:lnTo>
                    <a:pt x="414" y="241"/>
                  </a:lnTo>
                  <a:close/>
                  <a:moveTo>
                    <a:pt x="96" y="221"/>
                  </a:moveTo>
                  <a:lnTo>
                    <a:pt x="110" y="147"/>
                  </a:lnTo>
                  <a:lnTo>
                    <a:pt x="131" y="93"/>
                  </a:lnTo>
                  <a:lnTo>
                    <a:pt x="159" y="60"/>
                  </a:lnTo>
                  <a:lnTo>
                    <a:pt x="186" y="40"/>
                  </a:lnTo>
                  <a:lnTo>
                    <a:pt x="214" y="26"/>
                  </a:lnTo>
                  <a:lnTo>
                    <a:pt x="241" y="26"/>
                  </a:lnTo>
                  <a:lnTo>
                    <a:pt x="290" y="40"/>
                  </a:lnTo>
                  <a:lnTo>
                    <a:pt x="324" y="67"/>
                  </a:lnTo>
                  <a:lnTo>
                    <a:pt x="345" y="107"/>
                  </a:lnTo>
                  <a:lnTo>
                    <a:pt x="359" y="147"/>
                  </a:lnTo>
                  <a:lnTo>
                    <a:pt x="366" y="187"/>
                  </a:lnTo>
                  <a:lnTo>
                    <a:pt x="366" y="221"/>
                  </a:lnTo>
                  <a:lnTo>
                    <a:pt x="96" y="2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98" name="Freeform 42"/>
            <p:cNvSpPr>
              <a:spLocks noEditPoints="1"/>
            </p:cNvSpPr>
            <p:nvPr/>
          </p:nvSpPr>
          <p:spPr bwMode="auto">
            <a:xfrm>
              <a:off x="3915" y="2927"/>
              <a:ext cx="442" cy="508"/>
            </a:xfrm>
            <a:custGeom>
              <a:avLst/>
              <a:gdLst/>
              <a:ahLst/>
              <a:cxnLst>
                <a:cxn ang="0">
                  <a:pos x="414" y="241"/>
                </a:cxn>
                <a:cxn ang="0">
                  <a:pos x="435" y="241"/>
                </a:cxn>
                <a:cxn ang="0">
                  <a:pos x="442" y="234"/>
                </a:cxn>
                <a:cxn ang="0">
                  <a:pos x="442" y="221"/>
                </a:cxn>
                <a:cxn ang="0">
                  <a:pos x="435" y="154"/>
                </a:cxn>
                <a:cxn ang="0">
                  <a:pos x="414" y="93"/>
                </a:cxn>
                <a:cxn ang="0">
                  <a:pos x="373" y="47"/>
                </a:cxn>
                <a:cxn ang="0">
                  <a:pos x="318" y="13"/>
                </a:cxn>
                <a:cxn ang="0">
                  <a:pos x="242" y="0"/>
                </a:cxn>
                <a:cxn ang="0">
                  <a:pos x="145" y="20"/>
                </a:cxn>
                <a:cxn ang="0">
                  <a:pos x="69" y="73"/>
                </a:cxn>
                <a:cxn ang="0">
                  <a:pos x="21" y="154"/>
                </a:cxn>
                <a:cxn ang="0">
                  <a:pos x="0" y="254"/>
                </a:cxn>
                <a:cxn ang="0">
                  <a:pos x="14" y="334"/>
                </a:cxn>
                <a:cxn ang="0">
                  <a:pos x="55" y="408"/>
                </a:cxn>
                <a:cxn ang="0">
                  <a:pos x="110" y="462"/>
                </a:cxn>
                <a:cxn ang="0">
                  <a:pos x="180" y="495"/>
                </a:cxn>
                <a:cxn ang="0">
                  <a:pos x="255" y="508"/>
                </a:cxn>
                <a:cxn ang="0">
                  <a:pos x="325" y="495"/>
                </a:cxn>
                <a:cxn ang="0">
                  <a:pos x="380" y="462"/>
                </a:cxn>
                <a:cxn ang="0">
                  <a:pos x="414" y="421"/>
                </a:cxn>
                <a:cxn ang="0">
                  <a:pos x="435" y="388"/>
                </a:cxn>
                <a:cxn ang="0">
                  <a:pos x="442" y="361"/>
                </a:cxn>
                <a:cxn ang="0">
                  <a:pos x="442" y="355"/>
                </a:cxn>
                <a:cxn ang="0">
                  <a:pos x="435" y="355"/>
                </a:cxn>
                <a:cxn ang="0">
                  <a:pos x="428" y="348"/>
                </a:cxn>
                <a:cxn ang="0">
                  <a:pos x="414" y="361"/>
                </a:cxn>
                <a:cxn ang="0">
                  <a:pos x="414" y="368"/>
                </a:cxn>
                <a:cxn ang="0">
                  <a:pos x="387" y="421"/>
                </a:cxn>
                <a:cxn ang="0">
                  <a:pos x="345" y="455"/>
                </a:cxn>
                <a:cxn ang="0">
                  <a:pos x="304" y="475"/>
                </a:cxn>
                <a:cxn ang="0">
                  <a:pos x="276" y="482"/>
                </a:cxn>
                <a:cxn ang="0">
                  <a:pos x="262" y="482"/>
                </a:cxn>
                <a:cxn ang="0">
                  <a:pos x="207" y="468"/>
                </a:cxn>
                <a:cxn ang="0">
                  <a:pos x="166" y="442"/>
                </a:cxn>
                <a:cxn ang="0">
                  <a:pos x="131" y="408"/>
                </a:cxn>
                <a:cxn ang="0">
                  <a:pos x="110" y="348"/>
                </a:cxn>
                <a:cxn ang="0">
                  <a:pos x="97" y="288"/>
                </a:cxn>
                <a:cxn ang="0">
                  <a:pos x="97" y="241"/>
                </a:cxn>
                <a:cxn ang="0">
                  <a:pos x="414" y="241"/>
                </a:cxn>
                <a:cxn ang="0">
                  <a:pos x="97" y="221"/>
                </a:cxn>
                <a:cxn ang="0">
                  <a:pos x="110" y="147"/>
                </a:cxn>
                <a:cxn ang="0">
                  <a:pos x="131" y="93"/>
                </a:cxn>
                <a:cxn ang="0">
                  <a:pos x="159" y="60"/>
                </a:cxn>
                <a:cxn ang="0">
                  <a:pos x="186" y="40"/>
                </a:cxn>
                <a:cxn ang="0">
                  <a:pos x="214" y="26"/>
                </a:cxn>
                <a:cxn ang="0">
                  <a:pos x="242" y="26"/>
                </a:cxn>
                <a:cxn ang="0">
                  <a:pos x="290" y="40"/>
                </a:cxn>
                <a:cxn ang="0">
                  <a:pos x="325" y="67"/>
                </a:cxn>
                <a:cxn ang="0">
                  <a:pos x="345" y="107"/>
                </a:cxn>
                <a:cxn ang="0">
                  <a:pos x="359" y="147"/>
                </a:cxn>
                <a:cxn ang="0">
                  <a:pos x="366" y="187"/>
                </a:cxn>
                <a:cxn ang="0">
                  <a:pos x="366" y="221"/>
                </a:cxn>
                <a:cxn ang="0">
                  <a:pos x="97" y="221"/>
                </a:cxn>
              </a:cxnLst>
              <a:rect l="0" t="0" r="r" b="b"/>
              <a:pathLst>
                <a:path w="442" h="508">
                  <a:moveTo>
                    <a:pt x="414" y="241"/>
                  </a:moveTo>
                  <a:lnTo>
                    <a:pt x="435" y="241"/>
                  </a:lnTo>
                  <a:lnTo>
                    <a:pt x="442" y="234"/>
                  </a:lnTo>
                  <a:lnTo>
                    <a:pt x="442" y="221"/>
                  </a:lnTo>
                  <a:lnTo>
                    <a:pt x="435" y="154"/>
                  </a:lnTo>
                  <a:lnTo>
                    <a:pt x="414" y="93"/>
                  </a:lnTo>
                  <a:lnTo>
                    <a:pt x="373" y="47"/>
                  </a:lnTo>
                  <a:lnTo>
                    <a:pt x="318" y="13"/>
                  </a:lnTo>
                  <a:lnTo>
                    <a:pt x="242" y="0"/>
                  </a:lnTo>
                  <a:lnTo>
                    <a:pt x="145" y="20"/>
                  </a:lnTo>
                  <a:lnTo>
                    <a:pt x="69" y="73"/>
                  </a:lnTo>
                  <a:lnTo>
                    <a:pt x="21" y="154"/>
                  </a:lnTo>
                  <a:lnTo>
                    <a:pt x="0" y="254"/>
                  </a:lnTo>
                  <a:lnTo>
                    <a:pt x="14" y="334"/>
                  </a:lnTo>
                  <a:lnTo>
                    <a:pt x="55" y="408"/>
                  </a:lnTo>
                  <a:lnTo>
                    <a:pt x="110" y="462"/>
                  </a:lnTo>
                  <a:lnTo>
                    <a:pt x="180" y="495"/>
                  </a:lnTo>
                  <a:lnTo>
                    <a:pt x="255" y="508"/>
                  </a:lnTo>
                  <a:lnTo>
                    <a:pt x="325" y="495"/>
                  </a:lnTo>
                  <a:lnTo>
                    <a:pt x="380" y="462"/>
                  </a:lnTo>
                  <a:lnTo>
                    <a:pt x="414" y="421"/>
                  </a:lnTo>
                  <a:lnTo>
                    <a:pt x="435" y="388"/>
                  </a:lnTo>
                  <a:lnTo>
                    <a:pt x="442" y="361"/>
                  </a:lnTo>
                  <a:lnTo>
                    <a:pt x="442" y="355"/>
                  </a:lnTo>
                  <a:lnTo>
                    <a:pt x="435" y="355"/>
                  </a:lnTo>
                  <a:lnTo>
                    <a:pt x="428" y="348"/>
                  </a:lnTo>
                  <a:lnTo>
                    <a:pt x="414" y="361"/>
                  </a:lnTo>
                  <a:lnTo>
                    <a:pt x="414" y="368"/>
                  </a:lnTo>
                  <a:lnTo>
                    <a:pt x="387" y="421"/>
                  </a:lnTo>
                  <a:lnTo>
                    <a:pt x="345" y="455"/>
                  </a:lnTo>
                  <a:lnTo>
                    <a:pt x="304" y="475"/>
                  </a:lnTo>
                  <a:lnTo>
                    <a:pt x="276" y="482"/>
                  </a:lnTo>
                  <a:lnTo>
                    <a:pt x="262" y="482"/>
                  </a:lnTo>
                  <a:lnTo>
                    <a:pt x="207" y="468"/>
                  </a:lnTo>
                  <a:lnTo>
                    <a:pt x="166" y="442"/>
                  </a:lnTo>
                  <a:lnTo>
                    <a:pt x="131" y="408"/>
                  </a:lnTo>
                  <a:lnTo>
                    <a:pt x="110" y="348"/>
                  </a:lnTo>
                  <a:lnTo>
                    <a:pt x="97" y="288"/>
                  </a:lnTo>
                  <a:lnTo>
                    <a:pt x="97" y="241"/>
                  </a:lnTo>
                  <a:lnTo>
                    <a:pt x="414" y="241"/>
                  </a:lnTo>
                  <a:close/>
                  <a:moveTo>
                    <a:pt x="97" y="221"/>
                  </a:moveTo>
                  <a:lnTo>
                    <a:pt x="110" y="147"/>
                  </a:lnTo>
                  <a:lnTo>
                    <a:pt x="131" y="93"/>
                  </a:lnTo>
                  <a:lnTo>
                    <a:pt x="159" y="60"/>
                  </a:lnTo>
                  <a:lnTo>
                    <a:pt x="186" y="40"/>
                  </a:lnTo>
                  <a:lnTo>
                    <a:pt x="214" y="26"/>
                  </a:lnTo>
                  <a:lnTo>
                    <a:pt x="242" y="26"/>
                  </a:lnTo>
                  <a:lnTo>
                    <a:pt x="290" y="40"/>
                  </a:lnTo>
                  <a:lnTo>
                    <a:pt x="325" y="67"/>
                  </a:lnTo>
                  <a:lnTo>
                    <a:pt x="345" y="107"/>
                  </a:lnTo>
                  <a:lnTo>
                    <a:pt x="359" y="147"/>
                  </a:lnTo>
                  <a:lnTo>
                    <a:pt x="366" y="187"/>
                  </a:lnTo>
                  <a:lnTo>
                    <a:pt x="366" y="221"/>
                  </a:lnTo>
                  <a:lnTo>
                    <a:pt x="97" y="2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99" name="Freeform 43"/>
            <p:cNvSpPr>
              <a:spLocks/>
            </p:cNvSpPr>
            <p:nvPr/>
          </p:nvSpPr>
          <p:spPr bwMode="auto">
            <a:xfrm>
              <a:off x="4806" y="2933"/>
              <a:ext cx="380" cy="489"/>
            </a:xfrm>
            <a:custGeom>
              <a:avLst/>
              <a:gdLst/>
              <a:ahLst/>
              <a:cxnLst>
                <a:cxn ang="0">
                  <a:pos x="159" y="402"/>
                </a:cxn>
                <a:cxn ang="0">
                  <a:pos x="159" y="235"/>
                </a:cxn>
                <a:cxn ang="0">
                  <a:pos x="166" y="154"/>
                </a:cxn>
                <a:cxn ang="0">
                  <a:pos x="193" y="87"/>
                </a:cxn>
                <a:cxn ang="0">
                  <a:pos x="235" y="47"/>
                </a:cxn>
                <a:cxn ang="0">
                  <a:pos x="297" y="27"/>
                </a:cxn>
                <a:cxn ang="0">
                  <a:pos x="304" y="27"/>
                </a:cxn>
                <a:cxn ang="0">
                  <a:pos x="290" y="41"/>
                </a:cxn>
                <a:cxn ang="0">
                  <a:pos x="283" y="54"/>
                </a:cxn>
                <a:cxn ang="0">
                  <a:pos x="283" y="87"/>
                </a:cxn>
                <a:cxn ang="0">
                  <a:pos x="290" y="101"/>
                </a:cxn>
                <a:cxn ang="0">
                  <a:pos x="332" y="121"/>
                </a:cxn>
                <a:cxn ang="0">
                  <a:pos x="345" y="121"/>
                </a:cxn>
                <a:cxn ang="0">
                  <a:pos x="359" y="114"/>
                </a:cxn>
                <a:cxn ang="0">
                  <a:pos x="373" y="87"/>
                </a:cxn>
                <a:cxn ang="0">
                  <a:pos x="380" y="67"/>
                </a:cxn>
                <a:cxn ang="0">
                  <a:pos x="366" y="27"/>
                </a:cxn>
                <a:cxn ang="0">
                  <a:pos x="345" y="14"/>
                </a:cxn>
                <a:cxn ang="0">
                  <a:pos x="325" y="7"/>
                </a:cxn>
                <a:cxn ang="0">
                  <a:pos x="297" y="0"/>
                </a:cxn>
                <a:cxn ang="0">
                  <a:pos x="242" y="14"/>
                </a:cxn>
                <a:cxn ang="0">
                  <a:pos x="200" y="47"/>
                </a:cxn>
                <a:cxn ang="0">
                  <a:pos x="173" y="87"/>
                </a:cxn>
                <a:cxn ang="0">
                  <a:pos x="152" y="121"/>
                </a:cxn>
                <a:cxn ang="0">
                  <a:pos x="152" y="0"/>
                </a:cxn>
                <a:cxn ang="0">
                  <a:pos x="0" y="14"/>
                </a:cxn>
                <a:cxn ang="0">
                  <a:pos x="0" y="47"/>
                </a:cxn>
                <a:cxn ang="0">
                  <a:pos x="35" y="47"/>
                </a:cxn>
                <a:cxn ang="0">
                  <a:pos x="55" y="54"/>
                </a:cxn>
                <a:cxn ang="0">
                  <a:pos x="83" y="67"/>
                </a:cxn>
                <a:cxn ang="0">
                  <a:pos x="83" y="429"/>
                </a:cxn>
                <a:cxn ang="0">
                  <a:pos x="76" y="442"/>
                </a:cxn>
                <a:cxn ang="0">
                  <a:pos x="69" y="449"/>
                </a:cxn>
                <a:cxn ang="0">
                  <a:pos x="55" y="456"/>
                </a:cxn>
                <a:cxn ang="0">
                  <a:pos x="0" y="456"/>
                </a:cxn>
                <a:cxn ang="0">
                  <a:pos x="0" y="489"/>
                </a:cxn>
                <a:cxn ang="0">
                  <a:pos x="269" y="489"/>
                </a:cxn>
                <a:cxn ang="0">
                  <a:pos x="269" y="456"/>
                </a:cxn>
                <a:cxn ang="0">
                  <a:pos x="214" y="456"/>
                </a:cxn>
                <a:cxn ang="0">
                  <a:pos x="193" y="449"/>
                </a:cxn>
                <a:cxn ang="0">
                  <a:pos x="180" y="449"/>
                </a:cxn>
                <a:cxn ang="0">
                  <a:pos x="166" y="442"/>
                </a:cxn>
                <a:cxn ang="0">
                  <a:pos x="166" y="429"/>
                </a:cxn>
                <a:cxn ang="0">
                  <a:pos x="159" y="415"/>
                </a:cxn>
                <a:cxn ang="0">
                  <a:pos x="159" y="402"/>
                </a:cxn>
              </a:cxnLst>
              <a:rect l="0" t="0" r="r" b="b"/>
              <a:pathLst>
                <a:path w="380" h="489">
                  <a:moveTo>
                    <a:pt x="159" y="402"/>
                  </a:moveTo>
                  <a:lnTo>
                    <a:pt x="159" y="235"/>
                  </a:lnTo>
                  <a:lnTo>
                    <a:pt x="166" y="154"/>
                  </a:lnTo>
                  <a:lnTo>
                    <a:pt x="193" y="87"/>
                  </a:lnTo>
                  <a:lnTo>
                    <a:pt x="235" y="47"/>
                  </a:lnTo>
                  <a:lnTo>
                    <a:pt x="297" y="27"/>
                  </a:lnTo>
                  <a:lnTo>
                    <a:pt x="304" y="27"/>
                  </a:lnTo>
                  <a:lnTo>
                    <a:pt x="290" y="41"/>
                  </a:lnTo>
                  <a:lnTo>
                    <a:pt x="283" y="54"/>
                  </a:lnTo>
                  <a:lnTo>
                    <a:pt x="283" y="87"/>
                  </a:lnTo>
                  <a:lnTo>
                    <a:pt x="290" y="101"/>
                  </a:lnTo>
                  <a:lnTo>
                    <a:pt x="332" y="121"/>
                  </a:lnTo>
                  <a:lnTo>
                    <a:pt x="345" y="121"/>
                  </a:lnTo>
                  <a:lnTo>
                    <a:pt x="359" y="114"/>
                  </a:lnTo>
                  <a:lnTo>
                    <a:pt x="373" y="87"/>
                  </a:lnTo>
                  <a:lnTo>
                    <a:pt x="380" y="67"/>
                  </a:lnTo>
                  <a:lnTo>
                    <a:pt x="366" y="27"/>
                  </a:lnTo>
                  <a:lnTo>
                    <a:pt x="345" y="14"/>
                  </a:lnTo>
                  <a:lnTo>
                    <a:pt x="325" y="7"/>
                  </a:lnTo>
                  <a:lnTo>
                    <a:pt x="297" y="0"/>
                  </a:lnTo>
                  <a:lnTo>
                    <a:pt x="242" y="14"/>
                  </a:lnTo>
                  <a:lnTo>
                    <a:pt x="200" y="47"/>
                  </a:lnTo>
                  <a:lnTo>
                    <a:pt x="173" y="87"/>
                  </a:lnTo>
                  <a:lnTo>
                    <a:pt x="152" y="121"/>
                  </a:lnTo>
                  <a:lnTo>
                    <a:pt x="152" y="0"/>
                  </a:lnTo>
                  <a:lnTo>
                    <a:pt x="0" y="14"/>
                  </a:lnTo>
                  <a:lnTo>
                    <a:pt x="0" y="47"/>
                  </a:lnTo>
                  <a:lnTo>
                    <a:pt x="35" y="47"/>
                  </a:lnTo>
                  <a:lnTo>
                    <a:pt x="55" y="54"/>
                  </a:lnTo>
                  <a:lnTo>
                    <a:pt x="83" y="67"/>
                  </a:lnTo>
                  <a:lnTo>
                    <a:pt x="83" y="429"/>
                  </a:lnTo>
                  <a:lnTo>
                    <a:pt x="76" y="442"/>
                  </a:lnTo>
                  <a:lnTo>
                    <a:pt x="69" y="449"/>
                  </a:lnTo>
                  <a:lnTo>
                    <a:pt x="55" y="456"/>
                  </a:lnTo>
                  <a:lnTo>
                    <a:pt x="0" y="456"/>
                  </a:lnTo>
                  <a:lnTo>
                    <a:pt x="0" y="489"/>
                  </a:lnTo>
                  <a:lnTo>
                    <a:pt x="269" y="489"/>
                  </a:lnTo>
                  <a:lnTo>
                    <a:pt x="269" y="456"/>
                  </a:lnTo>
                  <a:lnTo>
                    <a:pt x="214" y="456"/>
                  </a:lnTo>
                  <a:lnTo>
                    <a:pt x="193" y="449"/>
                  </a:lnTo>
                  <a:lnTo>
                    <a:pt x="180" y="449"/>
                  </a:lnTo>
                  <a:lnTo>
                    <a:pt x="166" y="442"/>
                  </a:lnTo>
                  <a:lnTo>
                    <a:pt x="166" y="429"/>
                  </a:lnTo>
                  <a:lnTo>
                    <a:pt x="159" y="415"/>
                  </a:lnTo>
                  <a:lnTo>
                    <a:pt x="159" y="4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00" name="Freeform 44"/>
            <p:cNvSpPr>
              <a:spLocks noEditPoints="1"/>
            </p:cNvSpPr>
            <p:nvPr/>
          </p:nvSpPr>
          <p:spPr bwMode="auto">
            <a:xfrm>
              <a:off x="5248" y="2927"/>
              <a:ext cx="504" cy="508"/>
            </a:xfrm>
            <a:custGeom>
              <a:avLst/>
              <a:gdLst/>
              <a:ahLst/>
              <a:cxnLst>
                <a:cxn ang="0">
                  <a:pos x="504" y="261"/>
                </a:cxn>
                <a:cxn ang="0">
                  <a:pos x="484" y="160"/>
                </a:cxn>
                <a:cxn ang="0">
                  <a:pos x="428" y="80"/>
                </a:cxn>
                <a:cxn ang="0">
                  <a:pos x="352" y="20"/>
                </a:cxn>
                <a:cxn ang="0">
                  <a:pos x="249" y="0"/>
                </a:cxn>
                <a:cxn ang="0">
                  <a:pos x="173" y="13"/>
                </a:cxn>
                <a:cxn ang="0">
                  <a:pos x="104" y="53"/>
                </a:cxn>
                <a:cxn ang="0">
                  <a:pos x="48" y="107"/>
                </a:cxn>
                <a:cxn ang="0">
                  <a:pos x="14" y="180"/>
                </a:cxn>
                <a:cxn ang="0">
                  <a:pos x="0" y="261"/>
                </a:cxn>
                <a:cxn ang="0">
                  <a:pos x="14" y="341"/>
                </a:cxn>
                <a:cxn ang="0">
                  <a:pos x="48" y="408"/>
                </a:cxn>
                <a:cxn ang="0">
                  <a:pos x="104" y="462"/>
                </a:cxn>
                <a:cxn ang="0">
                  <a:pos x="173" y="495"/>
                </a:cxn>
                <a:cxn ang="0">
                  <a:pos x="249" y="508"/>
                </a:cxn>
                <a:cxn ang="0">
                  <a:pos x="332" y="495"/>
                </a:cxn>
                <a:cxn ang="0">
                  <a:pos x="401" y="462"/>
                </a:cxn>
                <a:cxn ang="0">
                  <a:pos x="456" y="408"/>
                </a:cxn>
                <a:cxn ang="0">
                  <a:pos x="490" y="341"/>
                </a:cxn>
                <a:cxn ang="0">
                  <a:pos x="504" y="261"/>
                </a:cxn>
                <a:cxn ang="0">
                  <a:pos x="249" y="482"/>
                </a:cxn>
                <a:cxn ang="0">
                  <a:pos x="200" y="475"/>
                </a:cxn>
                <a:cxn ang="0">
                  <a:pos x="159" y="448"/>
                </a:cxn>
                <a:cxn ang="0">
                  <a:pos x="124" y="408"/>
                </a:cxn>
                <a:cxn ang="0">
                  <a:pos x="104" y="355"/>
                </a:cxn>
                <a:cxn ang="0">
                  <a:pos x="97" y="301"/>
                </a:cxn>
                <a:cxn ang="0">
                  <a:pos x="97" y="207"/>
                </a:cxn>
                <a:cxn ang="0">
                  <a:pos x="104" y="154"/>
                </a:cxn>
                <a:cxn ang="0">
                  <a:pos x="124" y="100"/>
                </a:cxn>
                <a:cxn ang="0">
                  <a:pos x="159" y="60"/>
                </a:cxn>
                <a:cxn ang="0">
                  <a:pos x="207" y="33"/>
                </a:cxn>
                <a:cxn ang="0">
                  <a:pos x="249" y="26"/>
                </a:cxn>
                <a:cxn ang="0">
                  <a:pos x="297" y="33"/>
                </a:cxn>
                <a:cxn ang="0">
                  <a:pos x="345" y="60"/>
                </a:cxn>
                <a:cxn ang="0">
                  <a:pos x="380" y="100"/>
                </a:cxn>
                <a:cxn ang="0">
                  <a:pos x="401" y="147"/>
                </a:cxn>
                <a:cxn ang="0">
                  <a:pos x="408" y="201"/>
                </a:cxn>
                <a:cxn ang="0">
                  <a:pos x="408" y="321"/>
                </a:cxn>
                <a:cxn ang="0">
                  <a:pos x="387" y="401"/>
                </a:cxn>
                <a:cxn ang="0">
                  <a:pos x="352" y="442"/>
                </a:cxn>
                <a:cxn ang="0">
                  <a:pos x="304" y="468"/>
                </a:cxn>
                <a:cxn ang="0">
                  <a:pos x="249" y="482"/>
                </a:cxn>
              </a:cxnLst>
              <a:rect l="0" t="0" r="r" b="b"/>
              <a:pathLst>
                <a:path w="504" h="508">
                  <a:moveTo>
                    <a:pt x="504" y="261"/>
                  </a:moveTo>
                  <a:lnTo>
                    <a:pt x="484" y="160"/>
                  </a:lnTo>
                  <a:lnTo>
                    <a:pt x="428" y="80"/>
                  </a:lnTo>
                  <a:lnTo>
                    <a:pt x="352" y="20"/>
                  </a:lnTo>
                  <a:lnTo>
                    <a:pt x="249" y="0"/>
                  </a:lnTo>
                  <a:lnTo>
                    <a:pt x="173" y="13"/>
                  </a:lnTo>
                  <a:lnTo>
                    <a:pt x="104" y="53"/>
                  </a:lnTo>
                  <a:lnTo>
                    <a:pt x="48" y="107"/>
                  </a:lnTo>
                  <a:lnTo>
                    <a:pt x="14" y="180"/>
                  </a:lnTo>
                  <a:lnTo>
                    <a:pt x="0" y="261"/>
                  </a:lnTo>
                  <a:lnTo>
                    <a:pt x="14" y="341"/>
                  </a:lnTo>
                  <a:lnTo>
                    <a:pt x="48" y="408"/>
                  </a:lnTo>
                  <a:lnTo>
                    <a:pt x="104" y="462"/>
                  </a:lnTo>
                  <a:lnTo>
                    <a:pt x="173" y="495"/>
                  </a:lnTo>
                  <a:lnTo>
                    <a:pt x="249" y="508"/>
                  </a:lnTo>
                  <a:lnTo>
                    <a:pt x="332" y="495"/>
                  </a:lnTo>
                  <a:lnTo>
                    <a:pt x="401" y="462"/>
                  </a:lnTo>
                  <a:lnTo>
                    <a:pt x="456" y="408"/>
                  </a:lnTo>
                  <a:lnTo>
                    <a:pt x="490" y="341"/>
                  </a:lnTo>
                  <a:lnTo>
                    <a:pt x="504" y="261"/>
                  </a:lnTo>
                  <a:close/>
                  <a:moveTo>
                    <a:pt x="249" y="482"/>
                  </a:moveTo>
                  <a:lnTo>
                    <a:pt x="200" y="475"/>
                  </a:lnTo>
                  <a:lnTo>
                    <a:pt x="159" y="448"/>
                  </a:lnTo>
                  <a:lnTo>
                    <a:pt x="124" y="408"/>
                  </a:lnTo>
                  <a:lnTo>
                    <a:pt x="104" y="355"/>
                  </a:lnTo>
                  <a:lnTo>
                    <a:pt x="97" y="301"/>
                  </a:lnTo>
                  <a:lnTo>
                    <a:pt x="97" y="207"/>
                  </a:lnTo>
                  <a:lnTo>
                    <a:pt x="104" y="154"/>
                  </a:lnTo>
                  <a:lnTo>
                    <a:pt x="124" y="100"/>
                  </a:lnTo>
                  <a:lnTo>
                    <a:pt x="159" y="60"/>
                  </a:lnTo>
                  <a:lnTo>
                    <a:pt x="207" y="33"/>
                  </a:lnTo>
                  <a:lnTo>
                    <a:pt x="249" y="26"/>
                  </a:lnTo>
                  <a:lnTo>
                    <a:pt x="297" y="33"/>
                  </a:lnTo>
                  <a:lnTo>
                    <a:pt x="345" y="60"/>
                  </a:lnTo>
                  <a:lnTo>
                    <a:pt x="380" y="100"/>
                  </a:lnTo>
                  <a:lnTo>
                    <a:pt x="401" y="147"/>
                  </a:lnTo>
                  <a:lnTo>
                    <a:pt x="408" y="201"/>
                  </a:lnTo>
                  <a:lnTo>
                    <a:pt x="408" y="321"/>
                  </a:lnTo>
                  <a:lnTo>
                    <a:pt x="387" y="401"/>
                  </a:lnTo>
                  <a:lnTo>
                    <a:pt x="352" y="442"/>
                  </a:lnTo>
                  <a:lnTo>
                    <a:pt x="304" y="468"/>
                  </a:lnTo>
                  <a:lnTo>
                    <a:pt x="249" y="4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01" name="Freeform 45"/>
            <p:cNvSpPr>
              <a:spLocks noEditPoints="1"/>
            </p:cNvSpPr>
            <p:nvPr/>
          </p:nvSpPr>
          <p:spPr bwMode="auto">
            <a:xfrm>
              <a:off x="5856" y="2927"/>
              <a:ext cx="497" cy="508"/>
            </a:xfrm>
            <a:custGeom>
              <a:avLst/>
              <a:gdLst/>
              <a:ahLst/>
              <a:cxnLst>
                <a:cxn ang="0">
                  <a:pos x="497" y="261"/>
                </a:cxn>
                <a:cxn ang="0">
                  <a:pos x="477" y="160"/>
                </a:cxn>
                <a:cxn ang="0">
                  <a:pos x="428" y="80"/>
                </a:cxn>
                <a:cxn ang="0">
                  <a:pos x="345" y="20"/>
                </a:cxn>
                <a:cxn ang="0">
                  <a:pos x="249" y="0"/>
                </a:cxn>
                <a:cxn ang="0">
                  <a:pos x="166" y="13"/>
                </a:cxn>
                <a:cxn ang="0">
                  <a:pos x="97" y="53"/>
                </a:cxn>
                <a:cxn ang="0">
                  <a:pos x="48" y="107"/>
                </a:cxn>
                <a:cxn ang="0">
                  <a:pos x="7" y="180"/>
                </a:cxn>
                <a:cxn ang="0">
                  <a:pos x="0" y="261"/>
                </a:cxn>
                <a:cxn ang="0">
                  <a:pos x="14" y="341"/>
                </a:cxn>
                <a:cxn ang="0">
                  <a:pos x="48" y="408"/>
                </a:cxn>
                <a:cxn ang="0">
                  <a:pos x="104" y="462"/>
                </a:cxn>
                <a:cxn ang="0">
                  <a:pos x="173" y="495"/>
                </a:cxn>
                <a:cxn ang="0">
                  <a:pos x="249" y="508"/>
                </a:cxn>
                <a:cxn ang="0">
                  <a:pos x="325" y="495"/>
                </a:cxn>
                <a:cxn ang="0">
                  <a:pos x="394" y="462"/>
                </a:cxn>
                <a:cxn ang="0">
                  <a:pos x="449" y="408"/>
                </a:cxn>
                <a:cxn ang="0">
                  <a:pos x="490" y="341"/>
                </a:cxn>
                <a:cxn ang="0">
                  <a:pos x="497" y="261"/>
                </a:cxn>
                <a:cxn ang="0">
                  <a:pos x="249" y="482"/>
                </a:cxn>
                <a:cxn ang="0">
                  <a:pos x="200" y="475"/>
                </a:cxn>
                <a:cxn ang="0">
                  <a:pos x="159" y="448"/>
                </a:cxn>
                <a:cxn ang="0">
                  <a:pos x="117" y="408"/>
                </a:cxn>
                <a:cxn ang="0">
                  <a:pos x="97" y="355"/>
                </a:cxn>
                <a:cxn ang="0">
                  <a:pos x="90" y="301"/>
                </a:cxn>
                <a:cxn ang="0">
                  <a:pos x="90" y="207"/>
                </a:cxn>
                <a:cxn ang="0">
                  <a:pos x="97" y="154"/>
                </a:cxn>
                <a:cxn ang="0">
                  <a:pos x="117" y="100"/>
                </a:cxn>
                <a:cxn ang="0">
                  <a:pos x="159" y="60"/>
                </a:cxn>
                <a:cxn ang="0">
                  <a:pos x="200" y="33"/>
                </a:cxn>
                <a:cxn ang="0">
                  <a:pos x="249" y="26"/>
                </a:cxn>
                <a:cxn ang="0">
                  <a:pos x="297" y="33"/>
                </a:cxn>
                <a:cxn ang="0">
                  <a:pos x="338" y="60"/>
                </a:cxn>
                <a:cxn ang="0">
                  <a:pos x="380" y="100"/>
                </a:cxn>
                <a:cxn ang="0">
                  <a:pos x="401" y="147"/>
                </a:cxn>
                <a:cxn ang="0">
                  <a:pos x="407" y="201"/>
                </a:cxn>
                <a:cxn ang="0">
                  <a:pos x="407" y="254"/>
                </a:cxn>
                <a:cxn ang="0">
                  <a:pos x="401" y="321"/>
                </a:cxn>
                <a:cxn ang="0">
                  <a:pos x="380" y="401"/>
                </a:cxn>
                <a:cxn ang="0">
                  <a:pos x="345" y="442"/>
                </a:cxn>
                <a:cxn ang="0">
                  <a:pos x="304" y="468"/>
                </a:cxn>
                <a:cxn ang="0">
                  <a:pos x="249" y="482"/>
                </a:cxn>
              </a:cxnLst>
              <a:rect l="0" t="0" r="r" b="b"/>
              <a:pathLst>
                <a:path w="497" h="508">
                  <a:moveTo>
                    <a:pt x="497" y="261"/>
                  </a:moveTo>
                  <a:lnTo>
                    <a:pt x="477" y="160"/>
                  </a:lnTo>
                  <a:lnTo>
                    <a:pt x="428" y="80"/>
                  </a:lnTo>
                  <a:lnTo>
                    <a:pt x="345" y="20"/>
                  </a:lnTo>
                  <a:lnTo>
                    <a:pt x="249" y="0"/>
                  </a:lnTo>
                  <a:lnTo>
                    <a:pt x="166" y="13"/>
                  </a:lnTo>
                  <a:lnTo>
                    <a:pt x="97" y="53"/>
                  </a:lnTo>
                  <a:lnTo>
                    <a:pt x="48" y="107"/>
                  </a:lnTo>
                  <a:lnTo>
                    <a:pt x="7" y="180"/>
                  </a:lnTo>
                  <a:lnTo>
                    <a:pt x="0" y="261"/>
                  </a:lnTo>
                  <a:lnTo>
                    <a:pt x="14" y="341"/>
                  </a:lnTo>
                  <a:lnTo>
                    <a:pt x="48" y="408"/>
                  </a:lnTo>
                  <a:lnTo>
                    <a:pt x="104" y="462"/>
                  </a:lnTo>
                  <a:lnTo>
                    <a:pt x="173" y="495"/>
                  </a:lnTo>
                  <a:lnTo>
                    <a:pt x="249" y="508"/>
                  </a:lnTo>
                  <a:lnTo>
                    <a:pt x="325" y="495"/>
                  </a:lnTo>
                  <a:lnTo>
                    <a:pt x="394" y="462"/>
                  </a:lnTo>
                  <a:lnTo>
                    <a:pt x="449" y="408"/>
                  </a:lnTo>
                  <a:lnTo>
                    <a:pt x="490" y="341"/>
                  </a:lnTo>
                  <a:lnTo>
                    <a:pt x="497" y="261"/>
                  </a:lnTo>
                  <a:close/>
                  <a:moveTo>
                    <a:pt x="249" y="482"/>
                  </a:moveTo>
                  <a:lnTo>
                    <a:pt x="200" y="475"/>
                  </a:lnTo>
                  <a:lnTo>
                    <a:pt x="159" y="448"/>
                  </a:lnTo>
                  <a:lnTo>
                    <a:pt x="117" y="408"/>
                  </a:lnTo>
                  <a:lnTo>
                    <a:pt x="97" y="355"/>
                  </a:lnTo>
                  <a:lnTo>
                    <a:pt x="90" y="301"/>
                  </a:lnTo>
                  <a:lnTo>
                    <a:pt x="90" y="207"/>
                  </a:lnTo>
                  <a:lnTo>
                    <a:pt x="97" y="154"/>
                  </a:lnTo>
                  <a:lnTo>
                    <a:pt x="117" y="100"/>
                  </a:lnTo>
                  <a:lnTo>
                    <a:pt x="159" y="60"/>
                  </a:lnTo>
                  <a:lnTo>
                    <a:pt x="200" y="33"/>
                  </a:lnTo>
                  <a:lnTo>
                    <a:pt x="249" y="26"/>
                  </a:lnTo>
                  <a:lnTo>
                    <a:pt x="297" y="33"/>
                  </a:lnTo>
                  <a:lnTo>
                    <a:pt x="338" y="60"/>
                  </a:lnTo>
                  <a:lnTo>
                    <a:pt x="380" y="100"/>
                  </a:lnTo>
                  <a:lnTo>
                    <a:pt x="401" y="147"/>
                  </a:lnTo>
                  <a:lnTo>
                    <a:pt x="407" y="201"/>
                  </a:lnTo>
                  <a:lnTo>
                    <a:pt x="407" y="254"/>
                  </a:lnTo>
                  <a:lnTo>
                    <a:pt x="401" y="321"/>
                  </a:lnTo>
                  <a:lnTo>
                    <a:pt x="380" y="401"/>
                  </a:lnTo>
                  <a:lnTo>
                    <a:pt x="345" y="442"/>
                  </a:lnTo>
                  <a:lnTo>
                    <a:pt x="304" y="468"/>
                  </a:lnTo>
                  <a:lnTo>
                    <a:pt x="249" y="4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02" name="Freeform 46"/>
            <p:cNvSpPr>
              <a:spLocks/>
            </p:cNvSpPr>
            <p:nvPr/>
          </p:nvSpPr>
          <p:spPr bwMode="auto">
            <a:xfrm>
              <a:off x="6408" y="2746"/>
              <a:ext cx="360" cy="689"/>
            </a:xfrm>
            <a:custGeom>
              <a:avLst/>
              <a:gdLst/>
              <a:ahLst/>
              <a:cxnLst>
                <a:cxn ang="0">
                  <a:pos x="180" y="234"/>
                </a:cxn>
                <a:cxn ang="0">
                  <a:pos x="339" y="234"/>
                </a:cxn>
                <a:cxn ang="0">
                  <a:pos x="339" y="201"/>
                </a:cxn>
                <a:cxn ang="0">
                  <a:pos x="180" y="201"/>
                </a:cxn>
                <a:cxn ang="0">
                  <a:pos x="180" y="0"/>
                </a:cxn>
                <a:cxn ang="0">
                  <a:pos x="152" y="0"/>
                </a:cxn>
                <a:cxn ang="0">
                  <a:pos x="146" y="53"/>
                </a:cxn>
                <a:cxn ang="0">
                  <a:pos x="132" y="114"/>
                </a:cxn>
                <a:cxn ang="0">
                  <a:pos x="104" y="161"/>
                </a:cxn>
                <a:cxn ang="0">
                  <a:pos x="63" y="194"/>
                </a:cxn>
                <a:cxn ang="0">
                  <a:pos x="0" y="214"/>
                </a:cxn>
                <a:cxn ang="0">
                  <a:pos x="0" y="234"/>
                </a:cxn>
                <a:cxn ang="0">
                  <a:pos x="97" y="234"/>
                </a:cxn>
                <a:cxn ang="0">
                  <a:pos x="97" y="542"/>
                </a:cxn>
                <a:cxn ang="0">
                  <a:pos x="111" y="609"/>
                </a:cxn>
                <a:cxn ang="0">
                  <a:pos x="139" y="649"/>
                </a:cxn>
                <a:cxn ang="0">
                  <a:pos x="173" y="676"/>
                </a:cxn>
                <a:cxn ang="0">
                  <a:pos x="215" y="683"/>
                </a:cxn>
                <a:cxn ang="0">
                  <a:pos x="242" y="689"/>
                </a:cxn>
                <a:cxn ang="0">
                  <a:pos x="298" y="676"/>
                </a:cxn>
                <a:cxn ang="0">
                  <a:pos x="332" y="643"/>
                </a:cxn>
                <a:cxn ang="0">
                  <a:pos x="353" y="596"/>
                </a:cxn>
                <a:cxn ang="0">
                  <a:pos x="360" y="542"/>
                </a:cxn>
                <a:cxn ang="0">
                  <a:pos x="360" y="475"/>
                </a:cxn>
                <a:cxn ang="0">
                  <a:pos x="332" y="475"/>
                </a:cxn>
                <a:cxn ang="0">
                  <a:pos x="332" y="536"/>
                </a:cxn>
                <a:cxn ang="0">
                  <a:pos x="318" y="602"/>
                </a:cxn>
                <a:cxn ang="0">
                  <a:pos x="291" y="649"/>
                </a:cxn>
                <a:cxn ang="0">
                  <a:pos x="256" y="663"/>
                </a:cxn>
                <a:cxn ang="0">
                  <a:pos x="215" y="649"/>
                </a:cxn>
                <a:cxn ang="0">
                  <a:pos x="194" y="623"/>
                </a:cxn>
                <a:cxn ang="0">
                  <a:pos x="180" y="589"/>
                </a:cxn>
                <a:cxn ang="0">
                  <a:pos x="180" y="542"/>
                </a:cxn>
                <a:cxn ang="0">
                  <a:pos x="180" y="234"/>
                </a:cxn>
              </a:cxnLst>
              <a:rect l="0" t="0" r="r" b="b"/>
              <a:pathLst>
                <a:path w="360" h="689">
                  <a:moveTo>
                    <a:pt x="180" y="234"/>
                  </a:moveTo>
                  <a:lnTo>
                    <a:pt x="339" y="234"/>
                  </a:lnTo>
                  <a:lnTo>
                    <a:pt x="339" y="201"/>
                  </a:lnTo>
                  <a:lnTo>
                    <a:pt x="180" y="201"/>
                  </a:lnTo>
                  <a:lnTo>
                    <a:pt x="180" y="0"/>
                  </a:lnTo>
                  <a:lnTo>
                    <a:pt x="152" y="0"/>
                  </a:lnTo>
                  <a:lnTo>
                    <a:pt x="146" y="53"/>
                  </a:lnTo>
                  <a:lnTo>
                    <a:pt x="132" y="114"/>
                  </a:lnTo>
                  <a:lnTo>
                    <a:pt x="104" y="161"/>
                  </a:lnTo>
                  <a:lnTo>
                    <a:pt x="63" y="194"/>
                  </a:lnTo>
                  <a:lnTo>
                    <a:pt x="0" y="214"/>
                  </a:lnTo>
                  <a:lnTo>
                    <a:pt x="0" y="234"/>
                  </a:lnTo>
                  <a:lnTo>
                    <a:pt x="97" y="234"/>
                  </a:lnTo>
                  <a:lnTo>
                    <a:pt x="97" y="542"/>
                  </a:lnTo>
                  <a:lnTo>
                    <a:pt x="111" y="609"/>
                  </a:lnTo>
                  <a:lnTo>
                    <a:pt x="139" y="649"/>
                  </a:lnTo>
                  <a:lnTo>
                    <a:pt x="173" y="676"/>
                  </a:lnTo>
                  <a:lnTo>
                    <a:pt x="215" y="683"/>
                  </a:lnTo>
                  <a:lnTo>
                    <a:pt x="242" y="689"/>
                  </a:lnTo>
                  <a:lnTo>
                    <a:pt x="298" y="676"/>
                  </a:lnTo>
                  <a:lnTo>
                    <a:pt x="332" y="643"/>
                  </a:lnTo>
                  <a:lnTo>
                    <a:pt x="353" y="596"/>
                  </a:lnTo>
                  <a:lnTo>
                    <a:pt x="360" y="542"/>
                  </a:lnTo>
                  <a:lnTo>
                    <a:pt x="360" y="475"/>
                  </a:lnTo>
                  <a:lnTo>
                    <a:pt x="332" y="475"/>
                  </a:lnTo>
                  <a:lnTo>
                    <a:pt x="332" y="536"/>
                  </a:lnTo>
                  <a:lnTo>
                    <a:pt x="318" y="602"/>
                  </a:lnTo>
                  <a:lnTo>
                    <a:pt x="291" y="649"/>
                  </a:lnTo>
                  <a:lnTo>
                    <a:pt x="256" y="663"/>
                  </a:lnTo>
                  <a:lnTo>
                    <a:pt x="215" y="649"/>
                  </a:lnTo>
                  <a:lnTo>
                    <a:pt x="194" y="623"/>
                  </a:lnTo>
                  <a:lnTo>
                    <a:pt x="180" y="589"/>
                  </a:lnTo>
                  <a:lnTo>
                    <a:pt x="180" y="542"/>
                  </a:lnTo>
                  <a:lnTo>
                    <a:pt x="180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03" name="Freeform 47"/>
            <p:cNvSpPr>
              <a:spLocks noEditPoints="1"/>
            </p:cNvSpPr>
            <p:nvPr/>
          </p:nvSpPr>
          <p:spPr bwMode="auto">
            <a:xfrm>
              <a:off x="6864" y="2927"/>
              <a:ext cx="436" cy="508"/>
            </a:xfrm>
            <a:custGeom>
              <a:avLst/>
              <a:gdLst/>
              <a:ahLst/>
              <a:cxnLst>
                <a:cxn ang="0">
                  <a:pos x="408" y="241"/>
                </a:cxn>
                <a:cxn ang="0">
                  <a:pos x="436" y="241"/>
                </a:cxn>
                <a:cxn ang="0">
                  <a:pos x="436" y="221"/>
                </a:cxn>
                <a:cxn ang="0">
                  <a:pos x="429" y="154"/>
                </a:cxn>
                <a:cxn ang="0">
                  <a:pos x="408" y="93"/>
                </a:cxn>
                <a:cxn ang="0">
                  <a:pos x="366" y="47"/>
                </a:cxn>
                <a:cxn ang="0">
                  <a:pos x="311" y="13"/>
                </a:cxn>
                <a:cxn ang="0">
                  <a:pos x="235" y="0"/>
                </a:cxn>
                <a:cxn ang="0">
                  <a:pos x="145" y="20"/>
                </a:cxn>
                <a:cxn ang="0">
                  <a:pos x="69" y="73"/>
                </a:cxn>
                <a:cxn ang="0">
                  <a:pos x="14" y="154"/>
                </a:cxn>
                <a:cxn ang="0">
                  <a:pos x="0" y="254"/>
                </a:cxn>
                <a:cxn ang="0">
                  <a:pos x="14" y="334"/>
                </a:cxn>
                <a:cxn ang="0">
                  <a:pos x="49" y="408"/>
                </a:cxn>
                <a:cxn ang="0">
                  <a:pos x="104" y="462"/>
                </a:cxn>
                <a:cxn ang="0">
                  <a:pos x="173" y="495"/>
                </a:cxn>
                <a:cxn ang="0">
                  <a:pos x="249" y="508"/>
                </a:cxn>
                <a:cxn ang="0">
                  <a:pos x="325" y="495"/>
                </a:cxn>
                <a:cxn ang="0">
                  <a:pos x="373" y="462"/>
                </a:cxn>
                <a:cxn ang="0">
                  <a:pos x="408" y="421"/>
                </a:cxn>
                <a:cxn ang="0">
                  <a:pos x="429" y="388"/>
                </a:cxn>
                <a:cxn ang="0">
                  <a:pos x="436" y="361"/>
                </a:cxn>
                <a:cxn ang="0">
                  <a:pos x="436" y="355"/>
                </a:cxn>
                <a:cxn ang="0">
                  <a:pos x="429" y="355"/>
                </a:cxn>
                <a:cxn ang="0">
                  <a:pos x="422" y="348"/>
                </a:cxn>
                <a:cxn ang="0">
                  <a:pos x="408" y="361"/>
                </a:cxn>
                <a:cxn ang="0">
                  <a:pos x="408" y="368"/>
                </a:cxn>
                <a:cxn ang="0">
                  <a:pos x="380" y="421"/>
                </a:cxn>
                <a:cxn ang="0">
                  <a:pos x="339" y="455"/>
                </a:cxn>
                <a:cxn ang="0">
                  <a:pos x="304" y="475"/>
                </a:cxn>
                <a:cxn ang="0">
                  <a:pos x="270" y="482"/>
                </a:cxn>
                <a:cxn ang="0">
                  <a:pos x="256" y="482"/>
                </a:cxn>
                <a:cxn ang="0">
                  <a:pos x="201" y="468"/>
                </a:cxn>
                <a:cxn ang="0">
                  <a:pos x="159" y="442"/>
                </a:cxn>
                <a:cxn ang="0">
                  <a:pos x="125" y="408"/>
                </a:cxn>
                <a:cxn ang="0">
                  <a:pos x="104" y="348"/>
                </a:cxn>
                <a:cxn ang="0">
                  <a:pos x="97" y="288"/>
                </a:cxn>
                <a:cxn ang="0">
                  <a:pos x="90" y="241"/>
                </a:cxn>
                <a:cxn ang="0">
                  <a:pos x="408" y="241"/>
                </a:cxn>
                <a:cxn ang="0">
                  <a:pos x="97" y="221"/>
                </a:cxn>
                <a:cxn ang="0">
                  <a:pos x="104" y="147"/>
                </a:cxn>
                <a:cxn ang="0">
                  <a:pos x="125" y="93"/>
                </a:cxn>
                <a:cxn ang="0">
                  <a:pos x="152" y="60"/>
                </a:cxn>
                <a:cxn ang="0">
                  <a:pos x="180" y="40"/>
                </a:cxn>
                <a:cxn ang="0">
                  <a:pos x="215" y="26"/>
                </a:cxn>
                <a:cxn ang="0">
                  <a:pos x="235" y="26"/>
                </a:cxn>
                <a:cxn ang="0">
                  <a:pos x="284" y="40"/>
                </a:cxn>
                <a:cxn ang="0">
                  <a:pos x="318" y="67"/>
                </a:cxn>
                <a:cxn ang="0">
                  <a:pos x="346" y="107"/>
                </a:cxn>
                <a:cxn ang="0">
                  <a:pos x="360" y="187"/>
                </a:cxn>
                <a:cxn ang="0">
                  <a:pos x="360" y="221"/>
                </a:cxn>
                <a:cxn ang="0">
                  <a:pos x="97" y="221"/>
                </a:cxn>
              </a:cxnLst>
              <a:rect l="0" t="0" r="r" b="b"/>
              <a:pathLst>
                <a:path w="436" h="508">
                  <a:moveTo>
                    <a:pt x="408" y="241"/>
                  </a:moveTo>
                  <a:lnTo>
                    <a:pt x="436" y="241"/>
                  </a:lnTo>
                  <a:lnTo>
                    <a:pt x="436" y="221"/>
                  </a:lnTo>
                  <a:lnTo>
                    <a:pt x="429" y="154"/>
                  </a:lnTo>
                  <a:lnTo>
                    <a:pt x="408" y="93"/>
                  </a:lnTo>
                  <a:lnTo>
                    <a:pt x="366" y="47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3"/>
                  </a:lnTo>
                  <a:lnTo>
                    <a:pt x="14" y="154"/>
                  </a:lnTo>
                  <a:lnTo>
                    <a:pt x="0" y="254"/>
                  </a:lnTo>
                  <a:lnTo>
                    <a:pt x="14" y="334"/>
                  </a:lnTo>
                  <a:lnTo>
                    <a:pt x="49" y="408"/>
                  </a:lnTo>
                  <a:lnTo>
                    <a:pt x="104" y="462"/>
                  </a:lnTo>
                  <a:lnTo>
                    <a:pt x="173" y="495"/>
                  </a:lnTo>
                  <a:lnTo>
                    <a:pt x="249" y="508"/>
                  </a:lnTo>
                  <a:lnTo>
                    <a:pt x="325" y="495"/>
                  </a:lnTo>
                  <a:lnTo>
                    <a:pt x="373" y="462"/>
                  </a:lnTo>
                  <a:lnTo>
                    <a:pt x="408" y="421"/>
                  </a:lnTo>
                  <a:lnTo>
                    <a:pt x="429" y="388"/>
                  </a:lnTo>
                  <a:lnTo>
                    <a:pt x="436" y="361"/>
                  </a:lnTo>
                  <a:lnTo>
                    <a:pt x="436" y="355"/>
                  </a:lnTo>
                  <a:lnTo>
                    <a:pt x="429" y="355"/>
                  </a:lnTo>
                  <a:lnTo>
                    <a:pt x="422" y="348"/>
                  </a:lnTo>
                  <a:lnTo>
                    <a:pt x="408" y="361"/>
                  </a:lnTo>
                  <a:lnTo>
                    <a:pt x="408" y="368"/>
                  </a:lnTo>
                  <a:lnTo>
                    <a:pt x="380" y="421"/>
                  </a:lnTo>
                  <a:lnTo>
                    <a:pt x="339" y="455"/>
                  </a:lnTo>
                  <a:lnTo>
                    <a:pt x="304" y="475"/>
                  </a:lnTo>
                  <a:lnTo>
                    <a:pt x="270" y="482"/>
                  </a:lnTo>
                  <a:lnTo>
                    <a:pt x="256" y="482"/>
                  </a:lnTo>
                  <a:lnTo>
                    <a:pt x="201" y="468"/>
                  </a:lnTo>
                  <a:lnTo>
                    <a:pt x="159" y="442"/>
                  </a:lnTo>
                  <a:lnTo>
                    <a:pt x="125" y="408"/>
                  </a:lnTo>
                  <a:lnTo>
                    <a:pt x="104" y="348"/>
                  </a:lnTo>
                  <a:lnTo>
                    <a:pt x="97" y="288"/>
                  </a:lnTo>
                  <a:lnTo>
                    <a:pt x="90" y="241"/>
                  </a:lnTo>
                  <a:lnTo>
                    <a:pt x="408" y="241"/>
                  </a:lnTo>
                  <a:close/>
                  <a:moveTo>
                    <a:pt x="97" y="221"/>
                  </a:moveTo>
                  <a:lnTo>
                    <a:pt x="104" y="147"/>
                  </a:lnTo>
                  <a:lnTo>
                    <a:pt x="125" y="93"/>
                  </a:lnTo>
                  <a:lnTo>
                    <a:pt x="152" y="60"/>
                  </a:lnTo>
                  <a:lnTo>
                    <a:pt x="180" y="40"/>
                  </a:lnTo>
                  <a:lnTo>
                    <a:pt x="215" y="26"/>
                  </a:lnTo>
                  <a:lnTo>
                    <a:pt x="235" y="26"/>
                  </a:lnTo>
                  <a:lnTo>
                    <a:pt x="284" y="40"/>
                  </a:lnTo>
                  <a:lnTo>
                    <a:pt x="318" y="67"/>
                  </a:lnTo>
                  <a:lnTo>
                    <a:pt x="346" y="107"/>
                  </a:lnTo>
                  <a:lnTo>
                    <a:pt x="360" y="187"/>
                  </a:lnTo>
                  <a:lnTo>
                    <a:pt x="360" y="221"/>
                  </a:lnTo>
                  <a:lnTo>
                    <a:pt x="97" y="2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04" name="Freeform 48"/>
            <p:cNvSpPr>
              <a:spLocks noEditPoints="1"/>
            </p:cNvSpPr>
            <p:nvPr/>
          </p:nvSpPr>
          <p:spPr bwMode="auto">
            <a:xfrm>
              <a:off x="7376" y="2659"/>
              <a:ext cx="559" cy="776"/>
            </a:xfrm>
            <a:custGeom>
              <a:avLst/>
              <a:gdLst/>
              <a:ahLst/>
              <a:cxnLst>
                <a:cxn ang="0">
                  <a:pos x="393" y="703"/>
                </a:cxn>
                <a:cxn ang="0">
                  <a:pos x="393" y="776"/>
                </a:cxn>
                <a:cxn ang="0">
                  <a:pos x="559" y="763"/>
                </a:cxn>
                <a:cxn ang="0">
                  <a:pos x="559" y="730"/>
                </a:cxn>
                <a:cxn ang="0">
                  <a:pos x="524" y="730"/>
                </a:cxn>
                <a:cxn ang="0">
                  <a:pos x="497" y="723"/>
                </a:cxn>
                <a:cxn ang="0">
                  <a:pos x="483" y="716"/>
                </a:cxn>
                <a:cxn ang="0">
                  <a:pos x="476" y="710"/>
                </a:cxn>
                <a:cxn ang="0">
                  <a:pos x="469" y="689"/>
                </a:cxn>
                <a:cxn ang="0">
                  <a:pos x="469" y="0"/>
                </a:cxn>
                <a:cxn ang="0">
                  <a:pos x="303" y="13"/>
                </a:cxn>
                <a:cxn ang="0">
                  <a:pos x="303" y="47"/>
                </a:cxn>
                <a:cxn ang="0">
                  <a:pos x="366" y="47"/>
                </a:cxn>
                <a:cxn ang="0">
                  <a:pos x="379" y="53"/>
                </a:cxn>
                <a:cxn ang="0">
                  <a:pos x="386" y="67"/>
                </a:cxn>
                <a:cxn ang="0">
                  <a:pos x="393" y="87"/>
                </a:cxn>
                <a:cxn ang="0">
                  <a:pos x="393" y="348"/>
                </a:cxn>
                <a:cxn ang="0">
                  <a:pos x="359" y="308"/>
                </a:cxn>
                <a:cxn ang="0">
                  <a:pos x="310" y="288"/>
                </a:cxn>
                <a:cxn ang="0">
                  <a:pos x="248" y="274"/>
                </a:cxn>
                <a:cxn ang="0">
                  <a:pos x="172" y="288"/>
                </a:cxn>
                <a:cxn ang="0">
                  <a:pos x="103" y="321"/>
                </a:cxn>
                <a:cxn ang="0">
                  <a:pos x="48" y="375"/>
                </a:cxn>
                <a:cxn ang="0">
                  <a:pos x="13" y="448"/>
                </a:cxn>
                <a:cxn ang="0">
                  <a:pos x="0" y="529"/>
                </a:cxn>
                <a:cxn ang="0">
                  <a:pos x="20" y="623"/>
                </a:cxn>
                <a:cxn ang="0">
                  <a:pos x="69" y="703"/>
                </a:cxn>
                <a:cxn ang="0">
                  <a:pos x="145" y="756"/>
                </a:cxn>
                <a:cxn ang="0">
                  <a:pos x="241" y="776"/>
                </a:cxn>
                <a:cxn ang="0">
                  <a:pos x="303" y="763"/>
                </a:cxn>
                <a:cxn ang="0">
                  <a:pos x="352" y="736"/>
                </a:cxn>
                <a:cxn ang="0">
                  <a:pos x="393" y="703"/>
                </a:cxn>
                <a:cxn ang="0">
                  <a:pos x="393" y="408"/>
                </a:cxn>
                <a:cxn ang="0">
                  <a:pos x="393" y="649"/>
                </a:cxn>
                <a:cxn ang="0">
                  <a:pos x="386" y="656"/>
                </a:cxn>
                <a:cxn ang="0">
                  <a:pos x="386" y="663"/>
                </a:cxn>
                <a:cxn ang="0">
                  <a:pos x="379" y="676"/>
                </a:cxn>
                <a:cxn ang="0">
                  <a:pos x="338" y="716"/>
                </a:cxn>
                <a:cxn ang="0">
                  <a:pos x="297" y="743"/>
                </a:cxn>
                <a:cxn ang="0">
                  <a:pos x="241" y="750"/>
                </a:cxn>
                <a:cxn ang="0">
                  <a:pos x="193" y="743"/>
                </a:cxn>
                <a:cxn ang="0">
                  <a:pos x="158" y="716"/>
                </a:cxn>
                <a:cxn ang="0">
                  <a:pos x="124" y="683"/>
                </a:cxn>
                <a:cxn ang="0">
                  <a:pos x="103" y="629"/>
                </a:cxn>
                <a:cxn ang="0">
                  <a:pos x="96" y="576"/>
                </a:cxn>
                <a:cxn ang="0">
                  <a:pos x="89" y="529"/>
                </a:cxn>
                <a:cxn ang="0">
                  <a:pos x="96" y="482"/>
                </a:cxn>
                <a:cxn ang="0">
                  <a:pos x="103" y="422"/>
                </a:cxn>
                <a:cxn ang="0">
                  <a:pos x="131" y="368"/>
                </a:cxn>
                <a:cxn ang="0">
                  <a:pos x="158" y="335"/>
                </a:cxn>
                <a:cxn ang="0">
                  <a:pos x="200" y="315"/>
                </a:cxn>
                <a:cxn ang="0">
                  <a:pos x="255" y="301"/>
                </a:cxn>
                <a:cxn ang="0">
                  <a:pos x="297" y="308"/>
                </a:cxn>
                <a:cxn ang="0">
                  <a:pos x="338" y="328"/>
                </a:cxn>
                <a:cxn ang="0">
                  <a:pos x="379" y="368"/>
                </a:cxn>
                <a:cxn ang="0">
                  <a:pos x="386" y="382"/>
                </a:cxn>
                <a:cxn ang="0">
                  <a:pos x="386" y="388"/>
                </a:cxn>
                <a:cxn ang="0">
                  <a:pos x="393" y="395"/>
                </a:cxn>
                <a:cxn ang="0">
                  <a:pos x="393" y="408"/>
                </a:cxn>
              </a:cxnLst>
              <a:rect l="0" t="0" r="r" b="b"/>
              <a:pathLst>
                <a:path w="559" h="776">
                  <a:moveTo>
                    <a:pt x="393" y="703"/>
                  </a:moveTo>
                  <a:lnTo>
                    <a:pt x="393" y="776"/>
                  </a:lnTo>
                  <a:lnTo>
                    <a:pt x="559" y="763"/>
                  </a:lnTo>
                  <a:lnTo>
                    <a:pt x="559" y="730"/>
                  </a:lnTo>
                  <a:lnTo>
                    <a:pt x="524" y="730"/>
                  </a:lnTo>
                  <a:lnTo>
                    <a:pt x="497" y="723"/>
                  </a:lnTo>
                  <a:lnTo>
                    <a:pt x="483" y="716"/>
                  </a:lnTo>
                  <a:lnTo>
                    <a:pt x="476" y="710"/>
                  </a:lnTo>
                  <a:lnTo>
                    <a:pt x="469" y="689"/>
                  </a:lnTo>
                  <a:lnTo>
                    <a:pt x="469" y="0"/>
                  </a:lnTo>
                  <a:lnTo>
                    <a:pt x="303" y="13"/>
                  </a:lnTo>
                  <a:lnTo>
                    <a:pt x="303" y="47"/>
                  </a:lnTo>
                  <a:lnTo>
                    <a:pt x="366" y="47"/>
                  </a:lnTo>
                  <a:lnTo>
                    <a:pt x="379" y="53"/>
                  </a:lnTo>
                  <a:lnTo>
                    <a:pt x="386" y="67"/>
                  </a:lnTo>
                  <a:lnTo>
                    <a:pt x="393" y="87"/>
                  </a:lnTo>
                  <a:lnTo>
                    <a:pt x="393" y="348"/>
                  </a:lnTo>
                  <a:lnTo>
                    <a:pt x="359" y="308"/>
                  </a:lnTo>
                  <a:lnTo>
                    <a:pt x="310" y="288"/>
                  </a:lnTo>
                  <a:lnTo>
                    <a:pt x="248" y="274"/>
                  </a:lnTo>
                  <a:lnTo>
                    <a:pt x="172" y="288"/>
                  </a:lnTo>
                  <a:lnTo>
                    <a:pt x="103" y="321"/>
                  </a:lnTo>
                  <a:lnTo>
                    <a:pt x="48" y="375"/>
                  </a:lnTo>
                  <a:lnTo>
                    <a:pt x="13" y="448"/>
                  </a:lnTo>
                  <a:lnTo>
                    <a:pt x="0" y="529"/>
                  </a:lnTo>
                  <a:lnTo>
                    <a:pt x="20" y="623"/>
                  </a:lnTo>
                  <a:lnTo>
                    <a:pt x="69" y="703"/>
                  </a:lnTo>
                  <a:lnTo>
                    <a:pt x="145" y="756"/>
                  </a:lnTo>
                  <a:lnTo>
                    <a:pt x="241" y="776"/>
                  </a:lnTo>
                  <a:lnTo>
                    <a:pt x="303" y="763"/>
                  </a:lnTo>
                  <a:lnTo>
                    <a:pt x="352" y="736"/>
                  </a:lnTo>
                  <a:lnTo>
                    <a:pt x="393" y="703"/>
                  </a:lnTo>
                  <a:close/>
                  <a:moveTo>
                    <a:pt x="393" y="408"/>
                  </a:moveTo>
                  <a:lnTo>
                    <a:pt x="393" y="649"/>
                  </a:lnTo>
                  <a:lnTo>
                    <a:pt x="386" y="656"/>
                  </a:lnTo>
                  <a:lnTo>
                    <a:pt x="386" y="663"/>
                  </a:lnTo>
                  <a:lnTo>
                    <a:pt x="379" y="676"/>
                  </a:lnTo>
                  <a:lnTo>
                    <a:pt x="338" y="716"/>
                  </a:lnTo>
                  <a:lnTo>
                    <a:pt x="297" y="743"/>
                  </a:lnTo>
                  <a:lnTo>
                    <a:pt x="241" y="750"/>
                  </a:lnTo>
                  <a:lnTo>
                    <a:pt x="193" y="743"/>
                  </a:lnTo>
                  <a:lnTo>
                    <a:pt x="158" y="716"/>
                  </a:lnTo>
                  <a:lnTo>
                    <a:pt x="124" y="683"/>
                  </a:lnTo>
                  <a:lnTo>
                    <a:pt x="103" y="629"/>
                  </a:lnTo>
                  <a:lnTo>
                    <a:pt x="96" y="576"/>
                  </a:lnTo>
                  <a:lnTo>
                    <a:pt x="89" y="529"/>
                  </a:lnTo>
                  <a:lnTo>
                    <a:pt x="96" y="482"/>
                  </a:lnTo>
                  <a:lnTo>
                    <a:pt x="103" y="422"/>
                  </a:lnTo>
                  <a:lnTo>
                    <a:pt x="131" y="368"/>
                  </a:lnTo>
                  <a:lnTo>
                    <a:pt x="158" y="335"/>
                  </a:lnTo>
                  <a:lnTo>
                    <a:pt x="200" y="315"/>
                  </a:lnTo>
                  <a:lnTo>
                    <a:pt x="255" y="301"/>
                  </a:lnTo>
                  <a:lnTo>
                    <a:pt x="297" y="308"/>
                  </a:lnTo>
                  <a:lnTo>
                    <a:pt x="338" y="328"/>
                  </a:lnTo>
                  <a:lnTo>
                    <a:pt x="379" y="368"/>
                  </a:lnTo>
                  <a:lnTo>
                    <a:pt x="386" y="382"/>
                  </a:lnTo>
                  <a:lnTo>
                    <a:pt x="386" y="388"/>
                  </a:lnTo>
                  <a:lnTo>
                    <a:pt x="393" y="395"/>
                  </a:lnTo>
                  <a:lnTo>
                    <a:pt x="393" y="4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05" name="Freeform 49"/>
            <p:cNvSpPr>
              <a:spLocks noEditPoints="1"/>
            </p:cNvSpPr>
            <p:nvPr/>
          </p:nvSpPr>
          <p:spPr bwMode="auto">
            <a:xfrm>
              <a:off x="8398" y="2927"/>
              <a:ext cx="511" cy="508"/>
            </a:xfrm>
            <a:custGeom>
              <a:avLst/>
              <a:gdLst/>
              <a:ahLst/>
              <a:cxnLst>
                <a:cxn ang="0">
                  <a:pos x="345" y="455"/>
                </a:cxn>
                <a:cxn ang="0">
                  <a:pos x="373" y="488"/>
                </a:cxn>
                <a:cxn ang="0">
                  <a:pos x="421" y="502"/>
                </a:cxn>
                <a:cxn ang="0">
                  <a:pos x="442" y="495"/>
                </a:cxn>
                <a:cxn ang="0">
                  <a:pos x="476" y="482"/>
                </a:cxn>
                <a:cxn ang="0">
                  <a:pos x="497" y="448"/>
                </a:cxn>
                <a:cxn ang="0">
                  <a:pos x="511" y="334"/>
                </a:cxn>
                <a:cxn ang="0">
                  <a:pos x="483" y="421"/>
                </a:cxn>
                <a:cxn ang="0">
                  <a:pos x="456" y="462"/>
                </a:cxn>
                <a:cxn ang="0">
                  <a:pos x="428" y="468"/>
                </a:cxn>
                <a:cxn ang="0">
                  <a:pos x="407" y="435"/>
                </a:cxn>
                <a:cxn ang="0">
                  <a:pos x="400" y="147"/>
                </a:cxn>
                <a:cxn ang="0">
                  <a:pos x="359" y="60"/>
                </a:cxn>
                <a:cxn ang="0">
                  <a:pos x="200" y="0"/>
                </a:cxn>
                <a:cxn ang="0">
                  <a:pos x="83" y="40"/>
                </a:cxn>
                <a:cxn ang="0">
                  <a:pos x="34" y="127"/>
                </a:cxn>
                <a:cxn ang="0">
                  <a:pos x="41" y="160"/>
                </a:cxn>
                <a:cxn ang="0">
                  <a:pos x="124" y="167"/>
                </a:cxn>
                <a:cxn ang="0">
                  <a:pos x="138" y="114"/>
                </a:cxn>
                <a:cxn ang="0">
                  <a:pos x="124" y="93"/>
                </a:cxn>
                <a:cxn ang="0">
                  <a:pos x="76" y="80"/>
                </a:cxn>
                <a:cxn ang="0">
                  <a:pos x="159" y="33"/>
                </a:cxn>
                <a:cxn ang="0">
                  <a:pos x="242" y="33"/>
                </a:cxn>
                <a:cxn ang="0">
                  <a:pos x="311" y="107"/>
                </a:cxn>
                <a:cxn ang="0">
                  <a:pos x="324" y="207"/>
                </a:cxn>
                <a:cxn ang="0">
                  <a:pos x="110" y="247"/>
                </a:cxn>
                <a:cxn ang="0">
                  <a:pos x="7" y="341"/>
                </a:cxn>
                <a:cxn ang="0">
                  <a:pos x="14" y="435"/>
                </a:cxn>
                <a:cxn ang="0">
                  <a:pos x="83" y="488"/>
                </a:cxn>
                <a:cxn ang="0">
                  <a:pos x="179" y="508"/>
                </a:cxn>
                <a:cxn ang="0">
                  <a:pos x="297" y="462"/>
                </a:cxn>
                <a:cxn ang="0">
                  <a:pos x="324" y="234"/>
                </a:cxn>
                <a:cxn ang="0">
                  <a:pos x="318" y="395"/>
                </a:cxn>
                <a:cxn ang="0">
                  <a:pos x="255" y="462"/>
                </a:cxn>
                <a:cxn ang="0">
                  <a:pos x="186" y="482"/>
                </a:cxn>
                <a:cxn ang="0">
                  <a:pos x="117" y="455"/>
                </a:cxn>
                <a:cxn ang="0">
                  <a:pos x="90" y="388"/>
                </a:cxn>
                <a:cxn ang="0">
                  <a:pos x="117" y="308"/>
                </a:cxn>
                <a:cxn ang="0">
                  <a:pos x="228" y="247"/>
                </a:cxn>
              </a:cxnLst>
              <a:rect l="0" t="0" r="r" b="b"/>
              <a:pathLst>
                <a:path w="511" h="508">
                  <a:moveTo>
                    <a:pt x="331" y="415"/>
                  </a:moveTo>
                  <a:lnTo>
                    <a:pt x="345" y="455"/>
                  </a:lnTo>
                  <a:lnTo>
                    <a:pt x="359" y="475"/>
                  </a:lnTo>
                  <a:lnTo>
                    <a:pt x="373" y="488"/>
                  </a:lnTo>
                  <a:lnTo>
                    <a:pt x="394" y="495"/>
                  </a:lnTo>
                  <a:lnTo>
                    <a:pt x="421" y="502"/>
                  </a:lnTo>
                  <a:lnTo>
                    <a:pt x="428" y="502"/>
                  </a:lnTo>
                  <a:lnTo>
                    <a:pt x="442" y="495"/>
                  </a:lnTo>
                  <a:lnTo>
                    <a:pt x="456" y="495"/>
                  </a:lnTo>
                  <a:lnTo>
                    <a:pt x="476" y="482"/>
                  </a:lnTo>
                  <a:lnTo>
                    <a:pt x="490" y="468"/>
                  </a:lnTo>
                  <a:lnTo>
                    <a:pt x="497" y="448"/>
                  </a:lnTo>
                  <a:lnTo>
                    <a:pt x="511" y="428"/>
                  </a:lnTo>
                  <a:lnTo>
                    <a:pt x="511" y="334"/>
                  </a:lnTo>
                  <a:lnTo>
                    <a:pt x="483" y="334"/>
                  </a:lnTo>
                  <a:lnTo>
                    <a:pt x="483" y="421"/>
                  </a:lnTo>
                  <a:lnTo>
                    <a:pt x="463" y="462"/>
                  </a:lnTo>
                  <a:lnTo>
                    <a:pt x="456" y="462"/>
                  </a:lnTo>
                  <a:lnTo>
                    <a:pt x="449" y="468"/>
                  </a:lnTo>
                  <a:lnTo>
                    <a:pt x="428" y="468"/>
                  </a:lnTo>
                  <a:lnTo>
                    <a:pt x="407" y="448"/>
                  </a:lnTo>
                  <a:lnTo>
                    <a:pt x="407" y="435"/>
                  </a:lnTo>
                  <a:lnTo>
                    <a:pt x="400" y="428"/>
                  </a:lnTo>
                  <a:lnTo>
                    <a:pt x="400" y="147"/>
                  </a:lnTo>
                  <a:lnTo>
                    <a:pt x="387" y="107"/>
                  </a:lnTo>
                  <a:lnTo>
                    <a:pt x="359" y="60"/>
                  </a:lnTo>
                  <a:lnTo>
                    <a:pt x="283" y="13"/>
                  </a:lnTo>
                  <a:lnTo>
                    <a:pt x="200" y="0"/>
                  </a:lnTo>
                  <a:lnTo>
                    <a:pt x="138" y="13"/>
                  </a:lnTo>
                  <a:lnTo>
                    <a:pt x="83" y="40"/>
                  </a:lnTo>
                  <a:lnTo>
                    <a:pt x="48" y="73"/>
                  </a:lnTo>
                  <a:lnTo>
                    <a:pt x="34" y="127"/>
                  </a:lnTo>
                  <a:lnTo>
                    <a:pt x="34" y="147"/>
                  </a:lnTo>
                  <a:lnTo>
                    <a:pt x="41" y="160"/>
                  </a:lnTo>
                  <a:lnTo>
                    <a:pt x="83" y="180"/>
                  </a:lnTo>
                  <a:lnTo>
                    <a:pt x="124" y="167"/>
                  </a:lnTo>
                  <a:lnTo>
                    <a:pt x="138" y="127"/>
                  </a:lnTo>
                  <a:lnTo>
                    <a:pt x="138" y="114"/>
                  </a:lnTo>
                  <a:lnTo>
                    <a:pt x="131" y="100"/>
                  </a:lnTo>
                  <a:lnTo>
                    <a:pt x="124" y="93"/>
                  </a:lnTo>
                  <a:lnTo>
                    <a:pt x="97" y="80"/>
                  </a:lnTo>
                  <a:lnTo>
                    <a:pt x="76" y="80"/>
                  </a:lnTo>
                  <a:lnTo>
                    <a:pt x="117" y="47"/>
                  </a:lnTo>
                  <a:lnTo>
                    <a:pt x="159" y="33"/>
                  </a:lnTo>
                  <a:lnTo>
                    <a:pt x="200" y="26"/>
                  </a:lnTo>
                  <a:lnTo>
                    <a:pt x="242" y="33"/>
                  </a:lnTo>
                  <a:lnTo>
                    <a:pt x="283" y="60"/>
                  </a:lnTo>
                  <a:lnTo>
                    <a:pt x="311" y="107"/>
                  </a:lnTo>
                  <a:lnTo>
                    <a:pt x="324" y="167"/>
                  </a:lnTo>
                  <a:lnTo>
                    <a:pt x="324" y="207"/>
                  </a:lnTo>
                  <a:lnTo>
                    <a:pt x="186" y="221"/>
                  </a:lnTo>
                  <a:lnTo>
                    <a:pt x="110" y="247"/>
                  </a:lnTo>
                  <a:lnTo>
                    <a:pt x="41" y="288"/>
                  </a:lnTo>
                  <a:lnTo>
                    <a:pt x="7" y="341"/>
                  </a:lnTo>
                  <a:lnTo>
                    <a:pt x="0" y="388"/>
                  </a:lnTo>
                  <a:lnTo>
                    <a:pt x="14" y="435"/>
                  </a:lnTo>
                  <a:lnTo>
                    <a:pt x="41" y="468"/>
                  </a:lnTo>
                  <a:lnTo>
                    <a:pt x="83" y="488"/>
                  </a:lnTo>
                  <a:lnTo>
                    <a:pt x="131" y="502"/>
                  </a:lnTo>
                  <a:lnTo>
                    <a:pt x="179" y="508"/>
                  </a:lnTo>
                  <a:lnTo>
                    <a:pt x="248" y="495"/>
                  </a:lnTo>
                  <a:lnTo>
                    <a:pt x="297" y="462"/>
                  </a:lnTo>
                  <a:lnTo>
                    <a:pt x="331" y="415"/>
                  </a:lnTo>
                  <a:close/>
                  <a:moveTo>
                    <a:pt x="324" y="234"/>
                  </a:moveTo>
                  <a:lnTo>
                    <a:pt x="324" y="341"/>
                  </a:lnTo>
                  <a:lnTo>
                    <a:pt x="318" y="395"/>
                  </a:lnTo>
                  <a:lnTo>
                    <a:pt x="290" y="435"/>
                  </a:lnTo>
                  <a:lnTo>
                    <a:pt x="255" y="462"/>
                  </a:lnTo>
                  <a:lnTo>
                    <a:pt x="221" y="475"/>
                  </a:lnTo>
                  <a:lnTo>
                    <a:pt x="186" y="482"/>
                  </a:lnTo>
                  <a:lnTo>
                    <a:pt x="159" y="482"/>
                  </a:lnTo>
                  <a:lnTo>
                    <a:pt x="117" y="455"/>
                  </a:lnTo>
                  <a:lnTo>
                    <a:pt x="90" y="415"/>
                  </a:lnTo>
                  <a:lnTo>
                    <a:pt x="90" y="388"/>
                  </a:lnTo>
                  <a:lnTo>
                    <a:pt x="97" y="348"/>
                  </a:lnTo>
                  <a:lnTo>
                    <a:pt x="117" y="308"/>
                  </a:lnTo>
                  <a:lnTo>
                    <a:pt x="159" y="274"/>
                  </a:lnTo>
                  <a:lnTo>
                    <a:pt x="228" y="247"/>
                  </a:lnTo>
                  <a:lnTo>
                    <a:pt x="324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06" name="Freeform 50"/>
            <p:cNvSpPr>
              <a:spLocks/>
            </p:cNvSpPr>
            <p:nvPr/>
          </p:nvSpPr>
          <p:spPr bwMode="auto">
            <a:xfrm>
              <a:off x="8937" y="2746"/>
              <a:ext cx="359" cy="689"/>
            </a:xfrm>
            <a:custGeom>
              <a:avLst/>
              <a:gdLst/>
              <a:ahLst/>
              <a:cxnLst>
                <a:cxn ang="0">
                  <a:pos x="179" y="234"/>
                </a:cxn>
                <a:cxn ang="0">
                  <a:pos x="338" y="234"/>
                </a:cxn>
                <a:cxn ang="0">
                  <a:pos x="338" y="201"/>
                </a:cxn>
                <a:cxn ang="0">
                  <a:pos x="179" y="201"/>
                </a:cxn>
                <a:cxn ang="0">
                  <a:pos x="179" y="0"/>
                </a:cxn>
                <a:cxn ang="0">
                  <a:pos x="152" y="0"/>
                </a:cxn>
                <a:cxn ang="0">
                  <a:pos x="145" y="53"/>
                </a:cxn>
                <a:cxn ang="0">
                  <a:pos x="131" y="114"/>
                </a:cxn>
                <a:cxn ang="0">
                  <a:pos x="103" y="161"/>
                </a:cxn>
                <a:cxn ang="0">
                  <a:pos x="62" y="194"/>
                </a:cxn>
                <a:cxn ang="0">
                  <a:pos x="0" y="214"/>
                </a:cxn>
                <a:cxn ang="0">
                  <a:pos x="0" y="234"/>
                </a:cxn>
                <a:cxn ang="0">
                  <a:pos x="96" y="234"/>
                </a:cxn>
                <a:cxn ang="0">
                  <a:pos x="96" y="542"/>
                </a:cxn>
                <a:cxn ang="0">
                  <a:pos x="110" y="609"/>
                </a:cxn>
                <a:cxn ang="0">
                  <a:pos x="138" y="649"/>
                </a:cxn>
                <a:cxn ang="0">
                  <a:pos x="172" y="676"/>
                </a:cxn>
                <a:cxn ang="0">
                  <a:pos x="214" y="683"/>
                </a:cxn>
                <a:cxn ang="0">
                  <a:pos x="241" y="689"/>
                </a:cxn>
                <a:cxn ang="0">
                  <a:pos x="297" y="676"/>
                </a:cxn>
                <a:cxn ang="0">
                  <a:pos x="331" y="643"/>
                </a:cxn>
                <a:cxn ang="0">
                  <a:pos x="352" y="596"/>
                </a:cxn>
                <a:cxn ang="0">
                  <a:pos x="359" y="542"/>
                </a:cxn>
                <a:cxn ang="0">
                  <a:pos x="359" y="475"/>
                </a:cxn>
                <a:cxn ang="0">
                  <a:pos x="331" y="475"/>
                </a:cxn>
                <a:cxn ang="0">
                  <a:pos x="331" y="536"/>
                </a:cxn>
                <a:cxn ang="0">
                  <a:pos x="317" y="602"/>
                </a:cxn>
                <a:cxn ang="0">
                  <a:pos x="290" y="649"/>
                </a:cxn>
                <a:cxn ang="0">
                  <a:pos x="255" y="663"/>
                </a:cxn>
                <a:cxn ang="0">
                  <a:pos x="214" y="649"/>
                </a:cxn>
                <a:cxn ang="0">
                  <a:pos x="193" y="623"/>
                </a:cxn>
                <a:cxn ang="0">
                  <a:pos x="179" y="589"/>
                </a:cxn>
                <a:cxn ang="0">
                  <a:pos x="179" y="542"/>
                </a:cxn>
                <a:cxn ang="0">
                  <a:pos x="179" y="234"/>
                </a:cxn>
              </a:cxnLst>
              <a:rect l="0" t="0" r="r" b="b"/>
              <a:pathLst>
                <a:path w="359" h="689">
                  <a:moveTo>
                    <a:pt x="179" y="234"/>
                  </a:moveTo>
                  <a:lnTo>
                    <a:pt x="338" y="234"/>
                  </a:lnTo>
                  <a:lnTo>
                    <a:pt x="338" y="201"/>
                  </a:lnTo>
                  <a:lnTo>
                    <a:pt x="179" y="201"/>
                  </a:lnTo>
                  <a:lnTo>
                    <a:pt x="179" y="0"/>
                  </a:lnTo>
                  <a:lnTo>
                    <a:pt x="152" y="0"/>
                  </a:lnTo>
                  <a:lnTo>
                    <a:pt x="145" y="53"/>
                  </a:lnTo>
                  <a:lnTo>
                    <a:pt x="131" y="114"/>
                  </a:lnTo>
                  <a:lnTo>
                    <a:pt x="103" y="161"/>
                  </a:lnTo>
                  <a:lnTo>
                    <a:pt x="62" y="194"/>
                  </a:lnTo>
                  <a:lnTo>
                    <a:pt x="0" y="214"/>
                  </a:lnTo>
                  <a:lnTo>
                    <a:pt x="0" y="234"/>
                  </a:lnTo>
                  <a:lnTo>
                    <a:pt x="96" y="234"/>
                  </a:lnTo>
                  <a:lnTo>
                    <a:pt x="96" y="542"/>
                  </a:lnTo>
                  <a:lnTo>
                    <a:pt x="110" y="609"/>
                  </a:lnTo>
                  <a:lnTo>
                    <a:pt x="138" y="649"/>
                  </a:lnTo>
                  <a:lnTo>
                    <a:pt x="172" y="676"/>
                  </a:lnTo>
                  <a:lnTo>
                    <a:pt x="214" y="683"/>
                  </a:lnTo>
                  <a:lnTo>
                    <a:pt x="241" y="689"/>
                  </a:lnTo>
                  <a:lnTo>
                    <a:pt x="297" y="676"/>
                  </a:lnTo>
                  <a:lnTo>
                    <a:pt x="331" y="643"/>
                  </a:lnTo>
                  <a:lnTo>
                    <a:pt x="352" y="596"/>
                  </a:lnTo>
                  <a:lnTo>
                    <a:pt x="359" y="542"/>
                  </a:lnTo>
                  <a:lnTo>
                    <a:pt x="359" y="475"/>
                  </a:lnTo>
                  <a:lnTo>
                    <a:pt x="331" y="475"/>
                  </a:lnTo>
                  <a:lnTo>
                    <a:pt x="331" y="536"/>
                  </a:lnTo>
                  <a:lnTo>
                    <a:pt x="317" y="602"/>
                  </a:lnTo>
                  <a:lnTo>
                    <a:pt x="290" y="649"/>
                  </a:lnTo>
                  <a:lnTo>
                    <a:pt x="255" y="663"/>
                  </a:lnTo>
                  <a:lnTo>
                    <a:pt x="214" y="649"/>
                  </a:lnTo>
                  <a:lnTo>
                    <a:pt x="193" y="623"/>
                  </a:lnTo>
                  <a:lnTo>
                    <a:pt x="179" y="589"/>
                  </a:lnTo>
                  <a:lnTo>
                    <a:pt x="179" y="542"/>
                  </a:lnTo>
                  <a:lnTo>
                    <a:pt x="179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07" name="Freeform 51"/>
            <p:cNvSpPr>
              <a:spLocks/>
            </p:cNvSpPr>
            <p:nvPr/>
          </p:nvSpPr>
          <p:spPr bwMode="auto">
            <a:xfrm>
              <a:off x="9772" y="2933"/>
              <a:ext cx="574" cy="489"/>
            </a:xfrm>
            <a:custGeom>
              <a:avLst/>
              <a:gdLst/>
              <a:ahLst/>
              <a:cxnLst>
                <a:cxn ang="0">
                  <a:pos x="90" y="108"/>
                </a:cxn>
                <a:cxn ang="0">
                  <a:pos x="90" y="429"/>
                </a:cxn>
                <a:cxn ang="0">
                  <a:pos x="83" y="442"/>
                </a:cxn>
                <a:cxn ang="0">
                  <a:pos x="76" y="449"/>
                </a:cxn>
                <a:cxn ang="0">
                  <a:pos x="56" y="456"/>
                </a:cxn>
                <a:cxn ang="0">
                  <a:pos x="0" y="456"/>
                </a:cxn>
                <a:cxn ang="0">
                  <a:pos x="0" y="489"/>
                </a:cxn>
                <a:cxn ang="0">
                  <a:pos x="256" y="489"/>
                </a:cxn>
                <a:cxn ang="0">
                  <a:pos x="256" y="456"/>
                </a:cxn>
                <a:cxn ang="0">
                  <a:pos x="201" y="456"/>
                </a:cxn>
                <a:cxn ang="0">
                  <a:pos x="173" y="442"/>
                </a:cxn>
                <a:cxn ang="0">
                  <a:pos x="173" y="429"/>
                </a:cxn>
                <a:cxn ang="0">
                  <a:pos x="166" y="409"/>
                </a:cxn>
                <a:cxn ang="0">
                  <a:pos x="166" y="201"/>
                </a:cxn>
                <a:cxn ang="0">
                  <a:pos x="180" y="128"/>
                </a:cxn>
                <a:cxn ang="0">
                  <a:pos x="221" y="74"/>
                </a:cxn>
                <a:cxn ang="0">
                  <a:pos x="270" y="41"/>
                </a:cxn>
                <a:cxn ang="0">
                  <a:pos x="325" y="27"/>
                </a:cxn>
                <a:cxn ang="0">
                  <a:pos x="366" y="41"/>
                </a:cxn>
                <a:cxn ang="0">
                  <a:pos x="394" y="67"/>
                </a:cxn>
                <a:cxn ang="0">
                  <a:pos x="401" y="101"/>
                </a:cxn>
                <a:cxn ang="0">
                  <a:pos x="408" y="148"/>
                </a:cxn>
                <a:cxn ang="0">
                  <a:pos x="408" y="429"/>
                </a:cxn>
                <a:cxn ang="0">
                  <a:pos x="401" y="442"/>
                </a:cxn>
                <a:cxn ang="0">
                  <a:pos x="394" y="449"/>
                </a:cxn>
                <a:cxn ang="0">
                  <a:pos x="373" y="456"/>
                </a:cxn>
                <a:cxn ang="0">
                  <a:pos x="318" y="456"/>
                </a:cxn>
                <a:cxn ang="0">
                  <a:pos x="318" y="489"/>
                </a:cxn>
                <a:cxn ang="0">
                  <a:pos x="574" y="489"/>
                </a:cxn>
                <a:cxn ang="0">
                  <a:pos x="574" y="456"/>
                </a:cxn>
                <a:cxn ang="0">
                  <a:pos x="525" y="456"/>
                </a:cxn>
                <a:cxn ang="0">
                  <a:pos x="505" y="449"/>
                </a:cxn>
                <a:cxn ang="0">
                  <a:pos x="491" y="436"/>
                </a:cxn>
                <a:cxn ang="0">
                  <a:pos x="484" y="422"/>
                </a:cxn>
                <a:cxn ang="0">
                  <a:pos x="484" y="134"/>
                </a:cxn>
                <a:cxn ang="0">
                  <a:pos x="477" y="81"/>
                </a:cxn>
                <a:cxn ang="0">
                  <a:pos x="449" y="41"/>
                </a:cxn>
                <a:cxn ang="0">
                  <a:pos x="429" y="20"/>
                </a:cxn>
                <a:cxn ang="0">
                  <a:pos x="387" y="7"/>
                </a:cxn>
                <a:cxn ang="0">
                  <a:pos x="332" y="0"/>
                </a:cxn>
                <a:cxn ang="0">
                  <a:pos x="256" y="14"/>
                </a:cxn>
                <a:cxn ang="0">
                  <a:pos x="201" y="61"/>
                </a:cxn>
                <a:cxn ang="0">
                  <a:pos x="159" y="121"/>
                </a:cxn>
                <a:cxn ang="0">
                  <a:pos x="159" y="0"/>
                </a:cxn>
                <a:cxn ang="0">
                  <a:pos x="0" y="14"/>
                </a:cxn>
                <a:cxn ang="0">
                  <a:pos x="0" y="47"/>
                </a:cxn>
                <a:cxn ang="0">
                  <a:pos x="35" y="47"/>
                </a:cxn>
                <a:cxn ang="0">
                  <a:pos x="63" y="54"/>
                </a:cxn>
                <a:cxn ang="0">
                  <a:pos x="76" y="61"/>
                </a:cxn>
                <a:cxn ang="0">
                  <a:pos x="83" y="67"/>
                </a:cxn>
                <a:cxn ang="0">
                  <a:pos x="90" y="87"/>
                </a:cxn>
                <a:cxn ang="0">
                  <a:pos x="90" y="108"/>
                </a:cxn>
              </a:cxnLst>
              <a:rect l="0" t="0" r="r" b="b"/>
              <a:pathLst>
                <a:path w="574" h="489">
                  <a:moveTo>
                    <a:pt x="90" y="108"/>
                  </a:moveTo>
                  <a:lnTo>
                    <a:pt x="90" y="429"/>
                  </a:lnTo>
                  <a:lnTo>
                    <a:pt x="83" y="442"/>
                  </a:lnTo>
                  <a:lnTo>
                    <a:pt x="76" y="449"/>
                  </a:lnTo>
                  <a:lnTo>
                    <a:pt x="56" y="456"/>
                  </a:lnTo>
                  <a:lnTo>
                    <a:pt x="0" y="456"/>
                  </a:lnTo>
                  <a:lnTo>
                    <a:pt x="0" y="489"/>
                  </a:lnTo>
                  <a:lnTo>
                    <a:pt x="256" y="489"/>
                  </a:lnTo>
                  <a:lnTo>
                    <a:pt x="256" y="456"/>
                  </a:lnTo>
                  <a:lnTo>
                    <a:pt x="201" y="456"/>
                  </a:lnTo>
                  <a:lnTo>
                    <a:pt x="173" y="442"/>
                  </a:lnTo>
                  <a:lnTo>
                    <a:pt x="173" y="429"/>
                  </a:lnTo>
                  <a:lnTo>
                    <a:pt x="166" y="409"/>
                  </a:lnTo>
                  <a:lnTo>
                    <a:pt x="166" y="201"/>
                  </a:lnTo>
                  <a:lnTo>
                    <a:pt x="180" y="128"/>
                  </a:lnTo>
                  <a:lnTo>
                    <a:pt x="221" y="74"/>
                  </a:lnTo>
                  <a:lnTo>
                    <a:pt x="270" y="41"/>
                  </a:lnTo>
                  <a:lnTo>
                    <a:pt x="325" y="27"/>
                  </a:lnTo>
                  <a:lnTo>
                    <a:pt x="366" y="41"/>
                  </a:lnTo>
                  <a:lnTo>
                    <a:pt x="394" y="67"/>
                  </a:lnTo>
                  <a:lnTo>
                    <a:pt x="401" y="101"/>
                  </a:lnTo>
                  <a:lnTo>
                    <a:pt x="408" y="148"/>
                  </a:lnTo>
                  <a:lnTo>
                    <a:pt x="408" y="429"/>
                  </a:lnTo>
                  <a:lnTo>
                    <a:pt x="401" y="442"/>
                  </a:lnTo>
                  <a:lnTo>
                    <a:pt x="394" y="449"/>
                  </a:lnTo>
                  <a:lnTo>
                    <a:pt x="373" y="456"/>
                  </a:lnTo>
                  <a:lnTo>
                    <a:pt x="318" y="456"/>
                  </a:lnTo>
                  <a:lnTo>
                    <a:pt x="318" y="489"/>
                  </a:lnTo>
                  <a:lnTo>
                    <a:pt x="574" y="489"/>
                  </a:lnTo>
                  <a:lnTo>
                    <a:pt x="574" y="456"/>
                  </a:lnTo>
                  <a:lnTo>
                    <a:pt x="525" y="456"/>
                  </a:lnTo>
                  <a:lnTo>
                    <a:pt x="505" y="449"/>
                  </a:lnTo>
                  <a:lnTo>
                    <a:pt x="491" y="436"/>
                  </a:lnTo>
                  <a:lnTo>
                    <a:pt x="484" y="422"/>
                  </a:lnTo>
                  <a:lnTo>
                    <a:pt x="484" y="134"/>
                  </a:lnTo>
                  <a:lnTo>
                    <a:pt x="477" y="81"/>
                  </a:lnTo>
                  <a:lnTo>
                    <a:pt x="449" y="41"/>
                  </a:lnTo>
                  <a:lnTo>
                    <a:pt x="429" y="20"/>
                  </a:lnTo>
                  <a:lnTo>
                    <a:pt x="387" y="7"/>
                  </a:lnTo>
                  <a:lnTo>
                    <a:pt x="332" y="0"/>
                  </a:lnTo>
                  <a:lnTo>
                    <a:pt x="256" y="14"/>
                  </a:lnTo>
                  <a:lnTo>
                    <a:pt x="201" y="61"/>
                  </a:lnTo>
                  <a:lnTo>
                    <a:pt x="159" y="121"/>
                  </a:lnTo>
                  <a:lnTo>
                    <a:pt x="159" y="0"/>
                  </a:lnTo>
                  <a:lnTo>
                    <a:pt x="0" y="14"/>
                  </a:lnTo>
                  <a:lnTo>
                    <a:pt x="0" y="47"/>
                  </a:lnTo>
                  <a:lnTo>
                    <a:pt x="35" y="47"/>
                  </a:lnTo>
                  <a:lnTo>
                    <a:pt x="63" y="54"/>
                  </a:lnTo>
                  <a:lnTo>
                    <a:pt x="76" y="61"/>
                  </a:lnTo>
                  <a:lnTo>
                    <a:pt x="83" y="67"/>
                  </a:lnTo>
                  <a:lnTo>
                    <a:pt x="90" y="87"/>
                  </a:lnTo>
                  <a:lnTo>
                    <a:pt x="90" y="1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08" name="Freeform 52"/>
            <p:cNvSpPr>
              <a:spLocks noEditPoints="1"/>
            </p:cNvSpPr>
            <p:nvPr/>
          </p:nvSpPr>
          <p:spPr bwMode="auto">
            <a:xfrm>
              <a:off x="10401" y="2927"/>
              <a:ext cx="504" cy="508"/>
            </a:xfrm>
            <a:custGeom>
              <a:avLst/>
              <a:gdLst/>
              <a:ahLst/>
              <a:cxnLst>
                <a:cxn ang="0">
                  <a:pos x="504" y="261"/>
                </a:cxn>
                <a:cxn ang="0">
                  <a:pos x="483" y="160"/>
                </a:cxn>
                <a:cxn ang="0">
                  <a:pos x="428" y="80"/>
                </a:cxn>
                <a:cxn ang="0">
                  <a:pos x="345" y="20"/>
                </a:cxn>
                <a:cxn ang="0">
                  <a:pos x="249" y="0"/>
                </a:cxn>
                <a:cxn ang="0">
                  <a:pos x="173" y="13"/>
                </a:cxn>
                <a:cxn ang="0">
                  <a:pos x="104" y="53"/>
                </a:cxn>
                <a:cxn ang="0">
                  <a:pos x="48" y="107"/>
                </a:cxn>
                <a:cxn ang="0">
                  <a:pos x="14" y="180"/>
                </a:cxn>
                <a:cxn ang="0">
                  <a:pos x="0" y="261"/>
                </a:cxn>
                <a:cxn ang="0">
                  <a:pos x="14" y="341"/>
                </a:cxn>
                <a:cxn ang="0">
                  <a:pos x="48" y="408"/>
                </a:cxn>
                <a:cxn ang="0">
                  <a:pos x="104" y="462"/>
                </a:cxn>
                <a:cxn ang="0">
                  <a:pos x="173" y="495"/>
                </a:cxn>
                <a:cxn ang="0">
                  <a:pos x="249" y="508"/>
                </a:cxn>
                <a:cxn ang="0">
                  <a:pos x="332" y="495"/>
                </a:cxn>
                <a:cxn ang="0">
                  <a:pos x="401" y="462"/>
                </a:cxn>
                <a:cxn ang="0">
                  <a:pos x="456" y="408"/>
                </a:cxn>
                <a:cxn ang="0">
                  <a:pos x="490" y="341"/>
                </a:cxn>
                <a:cxn ang="0">
                  <a:pos x="504" y="261"/>
                </a:cxn>
                <a:cxn ang="0">
                  <a:pos x="249" y="482"/>
                </a:cxn>
                <a:cxn ang="0">
                  <a:pos x="200" y="475"/>
                </a:cxn>
                <a:cxn ang="0">
                  <a:pos x="159" y="448"/>
                </a:cxn>
                <a:cxn ang="0">
                  <a:pos x="124" y="408"/>
                </a:cxn>
                <a:cxn ang="0">
                  <a:pos x="104" y="355"/>
                </a:cxn>
                <a:cxn ang="0">
                  <a:pos x="97" y="301"/>
                </a:cxn>
                <a:cxn ang="0">
                  <a:pos x="97" y="207"/>
                </a:cxn>
                <a:cxn ang="0">
                  <a:pos x="104" y="154"/>
                </a:cxn>
                <a:cxn ang="0">
                  <a:pos x="124" y="100"/>
                </a:cxn>
                <a:cxn ang="0">
                  <a:pos x="159" y="60"/>
                </a:cxn>
                <a:cxn ang="0">
                  <a:pos x="200" y="33"/>
                </a:cxn>
                <a:cxn ang="0">
                  <a:pos x="249" y="26"/>
                </a:cxn>
                <a:cxn ang="0">
                  <a:pos x="297" y="33"/>
                </a:cxn>
                <a:cxn ang="0">
                  <a:pos x="345" y="60"/>
                </a:cxn>
                <a:cxn ang="0">
                  <a:pos x="380" y="100"/>
                </a:cxn>
                <a:cxn ang="0">
                  <a:pos x="401" y="147"/>
                </a:cxn>
                <a:cxn ang="0">
                  <a:pos x="408" y="201"/>
                </a:cxn>
                <a:cxn ang="0">
                  <a:pos x="408" y="321"/>
                </a:cxn>
                <a:cxn ang="0">
                  <a:pos x="380" y="401"/>
                </a:cxn>
                <a:cxn ang="0">
                  <a:pos x="352" y="442"/>
                </a:cxn>
                <a:cxn ang="0">
                  <a:pos x="304" y="468"/>
                </a:cxn>
                <a:cxn ang="0">
                  <a:pos x="249" y="482"/>
                </a:cxn>
              </a:cxnLst>
              <a:rect l="0" t="0" r="r" b="b"/>
              <a:pathLst>
                <a:path w="504" h="508">
                  <a:moveTo>
                    <a:pt x="504" y="261"/>
                  </a:moveTo>
                  <a:lnTo>
                    <a:pt x="483" y="160"/>
                  </a:lnTo>
                  <a:lnTo>
                    <a:pt x="428" y="80"/>
                  </a:lnTo>
                  <a:lnTo>
                    <a:pt x="345" y="20"/>
                  </a:lnTo>
                  <a:lnTo>
                    <a:pt x="249" y="0"/>
                  </a:lnTo>
                  <a:lnTo>
                    <a:pt x="173" y="13"/>
                  </a:lnTo>
                  <a:lnTo>
                    <a:pt x="104" y="53"/>
                  </a:lnTo>
                  <a:lnTo>
                    <a:pt x="48" y="107"/>
                  </a:lnTo>
                  <a:lnTo>
                    <a:pt x="14" y="180"/>
                  </a:lnTo>
                  <a:lnTo>
                    <a:pt x="0" y="261"/>
                  </a:lnTo>
                  <a:lnTo>
                    <a:pt x="14" y="341"/>
                  </a:lnTo>
                  <a:lnTo>
                    <a:pt x="48" y="408"/>
                  </a:lnTo>
                  <a:lnTo>
                    <a:pt x="104" y="462"/>
                  </a:lnTo>
                  <a:lnTo>
                    <a:pt x="173" y="495"/>
                  </a:lnTo>
                  <a:lnTo>
                    <a:pt x="249" y="508"/>
                  </a:lnTo>
                  <a:lnTo>
                    <a:pt x="332" y="495"/>
                  </a:lnTo>
                  <a:lnTo>
                    <a:pt x="401" y="462"/>
                  </a:lnTo>
                  <a:lnTo>
                    <a:pt x="456" y="408"/>
                  </a:lnTo>
                  <a:lnTo>
                    <a:pt x="490" y="341"/>
                  </a:lnTo>
                  <a:lnTo>
                    <a:pt x="504" y="261"/>
                  </a:lnTo>
                  <a:close/>
                  <a:moveTo>
                    <a:pt x="249" y="482"/>
                  </a:moveTo>
                  <a:lnTo>
                    <a:pt x="200" y="475"/>
                  </a:lnTo>
                  <a:lnTo>
                    <a:pt x="159" y="448"/>
                  </a:lnTo>
                  <a:lnTo>
                    <a:pt x="124" y="408"/>
                  </a:lnTo>
                  <a:lnTo>
                    <a:pt x="104" y="355"/>
                  </a:lnTo>
                  <a:lnTo>
                    <a:pt x="97" y="301"/>
                  </a:lnTo>
                  <a:lnTo>
                    <a:pt x="97" y="207"/>
                  </a:lnTo>
                  <a:lnTo>
                    <a:pt x="104" y="154"/>
                  </a:lnTo>
                  <a:lnTo>
                    <a:pt x="124" y="100"/>
                  </a:lnTo>
                  <a:lnTo>
                    <a:pt x="159" y="60"/>
                  </a:lnTo>
                  <a:lnTo>
                    <a:pt x="200" y="33"/>
                  </a:lnTo>
                  <a:lnTo>
                    <a:pt x="249" y="26"/>
                  </a:lnTo>
                  <a:lnTo>
                    <a:pt x="297" y="33"/>
                  </a:lnTo>
                  <a:lnTo>
                    <a:pt x="345" y="60"/>
                  </a:lnTo>
                  <a:lnTo>
                    <a:pt x="380" y="100"/>
                  </a:lnTo>
                  <a:lnTo>
                    <a:pt x="401" y="147"/>
                  </a:lnTo>
                  <a:lnTo>
                    <a:pt x="408" y="201"/>
                  </a:lnTo>
                  <a:lnTo>
                    <a:pt x="408" y="321"/>
                  </a:lnTo>
                  <a:lnTo>
                    <a:pt x="380" y="401"/>
                  </a:lnTo>
                  <a:lnTo>
                    <a:pt x="352" y="442"/>
                  </a:lnTo>
                  <a:lnTo>
                    <a:pt x="304" y="468"/>
                  </a:lnTo>
                  <a:lnTo>
                    <a:pt x="249" y="4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09" name="Freeform 53"/>
            <p:cNvSpPr>
              <a:spLocks noEditPoints="1"/>
            </p:cNvSpPr>
            <p:nvPr/>
          </p:nvSpPr>
          <p:spPr bwMode="auto">
            <a:xfrm>
              <a:off x="11016" y="2659"/>
              <a:ext cx="559" cy="776"/>
            </a:xfrm>
            <a:custGeom>
              <a:avLst/>
              <a:gdLst/>
              <a:ahLst/>
              <a:cxnLst>
                <a:cxn ang="0">
                  <a:pos x="387" y="703"/>
                </a:cxn>
                <a:cxn ang="0">
                  <a:pos x="387" y="776"/>
                </a:cxn>
                <a:cxn ang="0">
                  <a:pos x="559" y="763"/>
                </a:cxn>
                <a:cxn ang="0">
                  <a:pos x="559" y="730"/>
                </a:cxn>
                <a:cxn ang="0">
                  <a:pos x="525" y="730"/>
                </a:cxn>
                <a:cxn ang="0">
                  <a:pos x="497" y="723"/>
                </a:cxn>
                <a:cxn ang="0">
                  <a:pos x="483" y="716"/>
                </a:cxn>
                <a:cxn ang="0">
                  <a:pos x="476" y="710"/>
                </a:cxn>
                <a:cxn ang="0">
                  <a:pos x="469" y="689"/>
                </a:cxn>
                <a:cxn ang="0">
                  <a:pos x="469" y="0"/>
                </a:cxn>
                <a:cxn ang="0">
                  <a:pos x="304" y="13"/>
                </a:cxn>
                <a:cxn ang="0">
                  <a:pos x="304" y="47"/>
                </a:cxn>
                <a:cxn ang="0">
                  <a:pos x="366" y="47"/>
                </a:cxn>
                <a:cxn ang="0">
                  <a:pos x="380" y="53"/>
                </a:cxn>
                <a:cxn ang="0">
                  <a:pos x="387" y="67"/>
                </a:cxn>
                <a:cxn ang="0">
                  <a:pos x="393" y="87"/>
                </a:cxn>
                <a:cxn ang="0">
                  <a:pos x="393" y="348"/>
                </a:cxn>
                <a:cxn ang="0">
                  <a:pos x="352" y="308"/>
                </a:cxn>
                <a:cxn ang="0">
                  <a:pos x="311" y="288"/>
                </a:cxn>
                <a:cxn ang="0">
                  <a:pos x="248" y="274"/>
                </a:cxn>
                <a:cxn ang="0">
                  <a:pos x="172" y="288"/>
                </a:cxn>
                <a:cxn ang="0">
                  <a:pos x="103" y="321"/>
                </a:cxn>
                <a:cxn ang="0">
                  <a:pos x="48" y="375"/>
                </a:cxn>
                <a:cxn ang="0">
                  <a:pos x="14" y="448"/>
                </a:cxn>
                <a:cxn ang="0">
                  <a:pos x="0" y="529"/>
                </a:cxn>
                <a:cxn ang="0">
                  <a:pos x="20" y="623"/>
                </a:cxn>
                <a:cxn ang="0">
                  <a:pos x="69" y="703"/>
                </a:cxn>
                <a:cxn ang="0">
                  <a:pos x="145" y="756"/>
                </a:cxn>
                <a:cxn ang="0">
                  <a:pos x="235" y="776"/>
                </a:cxn>
                <a:cxn ang="0">
                  <a:pos x="304" y="763"/>
                </a:cxn>
                <a:cxn ang="0">
                  <a:pos x="352" y="736"/>
                </a:cxn>
                <a:cxn ang="0">
                  <a:pos x="387" y="703"/>
                </a:cxn>
                <a:cxn ang="0">
                  <a:pos x="387" y="408"/>
                </a:cxn>
                <a:cxn ang="0">
                  <a:pos x="387" y="663"/>
                </a:cxn>
                <a:cxn ang="0">
                  <a:pos x="380" y="676"/>
                </a:cxn>
                <a:cxn ang="0">
                  <a:pos x="338" y="716"/>
                </a:cxn>
                <a:cxn ang="0">
                  <a:pos x="290" y="743"/>
                </a:cxn>
                <a:cxn ang="0">
                  <a:pos x="241" y="750"/>
                </a:cxn>
                <a:cxn ang="0">
                  <a:pos x="193" y="743"/>
                </a:cxn>
                <a:cxn ang="0">
                  <a:pos x="159" y="716"/>
                </a:cxn>
                <a:cxn ang="0">
                  <a:pos x="124" y="683"/>
                </a:cxn>
                <a:cxn ang="0">
                  <a:pos x="103" y="629"/>
                </a:cxn>
                <a:cxn ang="0">
                  <a:pos x="96" y="576"/>
                </a:cxn>
                <a:cxn ang="0">
                  <a:pos x="90" y="529"/>
                </a:cxn>
                <a:cxn ang="0">
                  <a:pos x="90" y="482"/>
                </a:cxn>
                <a:cxn ang="0">
                  <a:pos x="103" y="422"/>
                </a:cxn>
                <a:cxn ang="0">
                  <a:pos x="124" y="368"/>
                </a:cxn>
                <a:cxn ang="0">
                  <a:pos x="159" y="335"/>
                </a:cxn>
                <a:cxn ang="0">
                  <a:pos x="200" y="315"/>
                </a:cxn>
                <a:cxn ang="0">
                  <a:pos x="255" y="301"/>
                </a:cxn>
                <a:cxn ang="0">
                  <a:pos x="297" y="308"/>
                </a:cxn>
                <a:cxn ang="0">
                  <a:pos x="338" y="328"/>
                </a:cxn>
                <a:cxn ang="0">
                  <a:pos x="380" y="368"/>
                </a:cxn>
                <a:cxn ang="0">
                  <a:pos x="387" y="382"/>
                </a:cxn>
                <a:cxn ang="0">
                  <a:pos x="387" y="408"/>
                </a:cxn>
              </a:cxnLst>
              <a:rect l="0" t="0" r="r" b="b"/>
              <a:pathLst>
                <a:path w="559" h="776">
                  <a:moveTo>
                    <a:pt x="387" y="703"/>
                  </a:moveTo>
                  <a:lnTo>
                    <a:pt x="387" y="776"/>
                  </a:lnTo>
                  <a:lnTo>
                    <a:pt x="559" y="763"/>
                  </a:lnTo>
                  <a:lnTo>
                    <a:pt x="559" y="730"/>
                  </a:lnTo>
                  <a:lnTo>
                    <a:pt x="525" y="730"/>
                  </a:lnTo>
                  <a:lnTo>
                    <a:pt x="497" y="723"/>
                  </a:lnTo>
                  <a:lnTo>
                    <a:pt x="483" y="716"/>
                  </a:lnTo>
                  <a:lnTo>
                    <a:pt x="476" y="710"/>
                  </a:lnTo>
                  <a:lnTo>
                    <a:pt x="469" y="689"/>
                  </a:lnTo>
                  <a:lnTo>
                    <a:pt x="469" y="0"/>
                  </a:lnTo>
                  <a:lnTo>
                    <a:pt x="304" y="13"/>
                  </a:lnTo>
                  <a:lnTo>
                    <a:pt x="304" y="47"/>
                  </a:lnTo>
                  <a:lnTo>
                    <a:pt x="366" y="47"/>
                  </a:lnTo>
                  <a:lnTo>
                    <a:pt x="380" y="53"/>
                  </a:lnTo>
                  <a:lnTo>
                    <a:pt x="387" y="67"/>
                  </a:lnTo>
                  <a:lnTo>
                    <a:pt x="393" y="87"/>
                  </a:lnTo>
                  <a:lnTo>
                    <a:pt x="393" y="348"/>
                  </a:lnTo>
                  <a:lnTo>
                    <a:pt x="352" y="308"/>
                  </a:lnTo>
                  <a:lnTo>
                    <a:pt x="311" y="288"/>
                  </a:lnTo>
                  <a:lnTo>
                    <a:pt x="248" y="274"/>
                  </a:lnTo>
                  <a:lnTo>
                    <a:pt x="172" y="288"/>
                  </a:lnTo>
                  <a:lnTo>
                    <a:pt x="103" y="321"/>
                  </a:lnTo>
                  <a:lnTo>
                    <a:pt x="48" y="375"/>
                  </a:lnTo>
                  <a:lnTo>
                    <a:pt x="14" y="448"/>
                  </a:lnTo>
                  <a:lnTo>
                    <a:pt x="0" y="529"/>
                  </a:lnTo>
                  <a:lnTo>
                    <a:pt x="20" y="623"/>
                  </a:lnTo>
                  <a:lnTo>
                    <a:pt x="69" y="703"/>
                  </a:lnTo>
                  <a:lnTo>
                    <a:pt x="145" y="756"/>
                  </a:lnTo>
                  <a:lnTo>
                    <a:pt x="235" y="776"/>
                  </a:lnTo>
                  <a:lnTo>
                    <a:pt x="304" y="763"/>
                  </a:lnTo>
                  <a:lnTo>
                    <a:pt x="352" y="736"/>
                  </a:lnTo>
                  <a:lnTo>
                    <a:pt x="387" y="703"/>
                  </a:lnTo>
                  <a:close/>
                  <a:moveTo>
                    <a:pt x="387" y="408"/>
                  </a:moveTo>
                  <a:lnTo>
                    <a:pt x="387" y="663"/>
                  </a:lnTo>
                  <a:lnTo>
                    <a:pt x="380" y="676"/>
                  </a:lnTo>
                  <a:lnTo>
                    <a:pt x="338" y="716"/>
                  </a:lnTo>
                  <a:lnTo>
                    <a:pt x="290" y="743"/>
                  </a:lnTo>
                  <a:lnTo>
                    <a:pt x="241" y="750"/>
                  </a:lnTo>
                  <a:lnTo>
                    <a:pt x="193" y="743"/>
                  </a:lnTo>
                  <a:lnTo>
                    <a:pt x="159" y="716"/>
                  </a:lnTo>
                  <a:lnTo>
                    <a:pt x="124" y="683"/>
                  </a:lnTo>
                  <a:lnTo>
                    <a:pt x="103" y="629"/>
                  </a:lnTo>
                  <a:lnTo>
                    <a:pt x="96" y="576"/>
                  </a:lnTo>
                  <a:lnTo>
                    <a:pt x="90" y="529"/>
                  </a:lnTo>
                  <a:lnTo>
                    <a:pt x="90" y="482"/>
                  </a:lnTo>
                  <a:lnTo>
                    <a:pt x="103" y="422"/>
                  </a:lnTo>
                  <a:lnTo>
                    <a:pt x="124" y="368"/>
                  </a:lnTo>
                  <a:lnTo>
                    <a:pt x="159" y="335"/>
                  </a:lnTo>
                  <a:lnTo>
                    <a:pt x="200" y="315"/>
                  </a:lnTo>
                  <a:lnTo>
                    <a:pt x="255" y="301"/>
                  </a:lnTo>
                  <a:lnTo>
                    <a:pt x="297" y="308"/>
                  </a:lnTo>
                  <a:lnTo>
                    <a:pt x="338" y="328"/>
                  </a:lnTo>
                  <a:lnTo>
                    <a:pt x="380" y="368"/>
                  </a:lnTo>
                  <a:lnTo>
                    <a:pt x="387" y="382"/>
                  </a:lnTo>
                  <a:lnTo>
                    <a:pt x="387" y="4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10" name="Freeform 54"/>
            <p:cNvSpPr>
              <a:spLocks noEditPoints="1"/>
            </p:cNvSpPr>
            <p:nvPr/>
          </p:nvSpPr>
          <p:spPr bwMode="auto">
            <a:xfrm>
              <a:off x="11637" y="2927"/>
              <a:ext cx="442" cy="508"/>
            </a:xfrm>
            <a:custGeom>
              <a:avLst/>
              <a:gdLst/>
              <a:ahLst/>
              <a:cxnLst>
                <a:cxn ang="0">
                  <a:pos x="408" y="241"/>
                </a:cxn>
                <a:cxn ang="0">
                  <a:pos x="436" y="241"/>
                </a:cxn>
                <a:cxn ang="0">
                  <a:pos x="436" y="234"/>
                </a:cxn>
                <a:cxn ang="0">
                  <a:pos x="442" y="221"/>
                </a:cxn>
                <a:cxn ang="0">
                  <a:pos x="436" y="154"/>
                </a:cxn>
                <a:cxn ang="0">
                  <a:pos x="408" y="93"/>
                </a:cxn>
                <a:cxn ang="0">
                  <a:pos x="366" y="47"/>
                </a:cxn>
                <a:cxn ang="0">
                  <a:pos x="311" y="13"/>
                </a:cxn>
                <a:cxn ang="0">
                  <a:pos x="235" y="0"/>
                </a:cxn>
                <a:cxn ang="0">
                  <a:pos x="145" y="20"/>
                </a:cxn>
                <a:cxn ang="0">
                  <a:pos x="69" y="73"/>
                </a:cxn>
                <a:cxn ang="0">
                  <a:pos x="21" y="154"/>
                </a:cxn>
                <a:cxn ang="0">
                  <a:pos x="0" y="254"/>
                </a:cxn>
                <a:cxn ang="0">
                  <a:pos x="14" y="334"/>
                </a:cxn>
                <a:cxn ang="0">
                  <a:pos x="49" y="408"/>
                </a:cxn>
                <a:cxn ang="0">
                  <a:pos x="104" y="462"/>
                </a:cxn>
                <a:cxn ang="0">
                  <a:pos x="173" y="495"/>
                </a:cxn>
                <a:cxn ang="0">
                  <a:pos x="249" y="508"/>
                </a:cxn>
                <a:cxn ang="0">
                  <a:pos x="325" y="495"/>
                </a:cxn>
                <a:cxn ang="0">
                  <a:pos x="373" y="462"/>
                </a:cxn>
                <a:cxn ang="0">
                  <a:pos x="415" y="421"/>
                </a:cxn>
                <a:cxn ang="0">
                  <a:pos x="436" y="388"/>
                </a:cxn>
                <a:cxn ang="0">
                  <a:pos x="442" y="361"/>
                </a:cxn>
                <a:cxn ang="0">
                  <a:pos x="436" y="355"/>
                </a:cxn>
                <a:cxn ang="0">
                  <a:pos x="429" y="355"/>
                </a:cxn>
                <a:cxn ang="0">
                  <a:pos x="422" y="348"/>
                </a:cxn>
                <a:cxn ang="0">
                  <a:pos x="415" y="355"/>
                </a:cxn>
                <a:cxn ang="0">
                  <a:pos x="380" y="421"/>
                </a:cxn>
                <a:cxn ang="0">
                  <a:pos x="339" y="455"/>
                </a:cxn>
                <a:cxn ang="0">
                  <a:pos x="304" y="475"/>
                </a:cxn>
                <a:cxn ang="0">
                  <a:pos x="270" y="482"/>
                </a:cxn>
                <a:cxn ang="0">
                  <a:pos x="256" y="482"/>
                </a:cxn>
                <a:cxn ang="0">
                  <a:pos x="201" y="468"/>
                </a:cxn>
                <a:cxn ang="0">
                  <a:pos x="159" y="442"/>
                </a:cxn>
                <a:cxn ang="0">
                  <a:pos x="132" y="408"/>
                </a:cxn>
                <a:cxn ang="0">
                  <a:pos x="104" y="348"/>
                </a:cxn>
                <a:cxn ang="0">
                  <a:pos x="97" y="288"/>
                </a:cxn>
                <a:cxn ang="0">
                  <a:pos x="97" y="241"/>
                </a:cxn>
                <a:cxn ang="0">
                  <a:pos x="408" y="241"/>
                </a:cxn>
                <a:cxn ang="0">
                  <a:pos x="97" y="221"/>
                </a:cxn>
                <a:cxn ang="0">
                  <a:pos x="104" y="147"/>
                </a:cxn>
                <a:cxn ang="0">
                  <a:pos x="125" y="93"/>
                </a:cxn>
                <a:cxn ang="0">
                  <a:pos x="152" y="60"/>
                </a:cxn>
                <a:cxn ang="0">
                  <a:pos x="187" y="40"/>
                </a:cxn>
                <a:cxn ang="0">
                  <a:pos x="215" y="26"/>
                </a:cxn>
                <a:cxn ang="0">
                  <a:pos x="235" y="26"/>
                </a:cxn>
                <a:cxn ang="0">
                  <a:pos x="284" y="40"/>
                </a:cxn>
                <a:cxn ang="0">
                  <a:pos x="318" y="67"/>
                </a:cxn>
                <a:cxn ang="0">
                  <a:pos x="346" y="107"/>
                </a:cxn>
                <a:cxn ang="0">
                  <a:pos x="360" y="147"/>
                </a:cxn>
                <a:cxn ang="0">
                  <a:pos x="360" y="187"/>
                </a:cxn>
                <a:cxn ang="0">
                  <a:pos x="366" y="221"/>
                </a:cxn>
                <a:cxn ang="0">
                  <a:pos x="97" y="221"/>
                </a:cxn>
              </a:cxnLst>
              <a:rect l="0" t="0" r="r" b="b"/>
              <a:pathLst>
                <a:path w="442" h="508">
                  <a:moveTo>
                    <a:pt x="408" y="241"/>
                  </a:moveTo>
                  <a:lnTo>
                    <a:pt x="436" y="241"/>
                  </a:lnTo>
                  <a:lnTo>
                    <a:pt x="436" y="234"/>
                  </a:lnTo>
                  <a:lnTo>
                    <a:pt x="442" y="221"/>
                  </a:lnTo>
                  <a:lnTo>
                    <a:pt x="436" y="154"/>
                  </a:lnTo>
                  <a:lnTo>
                    <a:pt x="408" y="93"/>
                  </a:lnTo>
                  <a:lnTo>
                    <a:pt x="366" y="47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3"/>
                  </a:lnTo>
                  <a:lnTo>
                    <a:pt x="21" y="154"/>
                  </a:lnTo>
                  <a:lnTo>
                    <a:pt x="0" y="254"/>
                  </a:lnTo>
                  <a:lnTo>
                    <a:pt x="14" y="334"/>
                  </a:lnTo>
                  <a:lnTo>
                    <a:pt x="49" y="408"/>
                  </a:lnTo>
                  <a:lnTo>
                    <a:pt x="104" y="462"/>
                  </a:lnTo>
                  <a:lnTo>
                    <a:pt x="173" y="495"/>
                  </a:lnTo>
                  <a:lnTo>
                    <a:pt x="249" y="508"/>
                  </a:lnTo>
                  <a:lnTo>
                    <a:pt x="325" y="495"/>
                  </a:lnTo>
                  <a:lnTo>
                    <a:pt x="373" y="462"/>
                  </a:lnTo>
                  <a:lnTo>
                    <a:pt x="415" y="421"/>
                  </a:lnTo>
                  <a:lnTo>
                    <a:pt x="436" y="388"/>
                  </a:lnTo>
                  <a:lnTo>
                    <a:pt x="442" y="361"/>
                  </a:lnTo>
                  <a:lnTo>
                    <a:pt x="436" y="355"/>
                  </a:lnTo>
                  <a:lnTo>
                    <a:pt x="429" y="355"/>
                  </a:lnTo>
                  <a:lnTo>
                    <a:pt x="422" y="348"/>
                  </a:lnTo>
                  <a:lnTo>
                    <a:pt x="415" y="355"/>
                  </a:lnTo>
                  <a:lnTo>
                    <a:pt x="380" y="421"/>
                  </a:lnTo>
                  <a:lnTo>
                    <a:pt x="339" y="455"/>
                  </a:lnTo>
                  <a:lnTo>
                    <a:pt x="304" y="475"/>
                  </a:lnTo>
                  <a:lnTo>
                    <a:pt x="270" y="482"/>
                  </a:lnTo>
                  <a:lnTo>
                    <a:pt x="256" y="482"/>
                  </a:lnTo>
                  <a:lnTo>
                    <a:pt x="201" y="468"/>
                  </a:lnTo>
                  <a:lnTo>
                    <a:pt x="159" y="442"/>
                  </a:lnTo>
                  <a:lnTo>
                    <a:pt x="132" y="408"/>
                  </a:lnTo>
                  <a:lnTo>
                    <a:pt x="104" y="348"/>
                  </a:lnTo>
                  <a:lnTo>
                    <a:pt x="97" y="288"/>
                  </a:lnTo>
                  <a:lnTo>
                    <a:pt x="97" y="241"/>
                  </a:lnTo>
                  <a:lnTo>
                    <a:pt x="408" y="241"/>
                  </a:lnTo>
                  <a:close/>
                  <a:moveTo>
                    <a:pt x="97" y="221"/>
                  </a:moveTo>
                  <a:lnTo>
                    <a:pt x="104" y="147"/>
                  </a:lnTo>
                  <a:lnTo>
                    <a:pt x="125" y="93"/>
                  </a:lnTo>
                  <a:lnTo>
                    <a:pt x="152" y="60"/>
                  </a:lnTo>
                  <a:lnTo>
                    <a:pt x="187" y="40"/>
                  </a:lnTo>
                  <a:lnTo>
                    <a:pt x="215" y="26"/>
                  </a:lnTo>
                  <a:lnTo>
                    <a:pt x="235" y="26"/>
                  </a:lnTo>
                  <a:lnTo>
                    <a:pt x="284" y="40"/>
                  </a:lnTo>
                  <a:lnTo>
                    <a:pt x="318" y="67"/>
                  </a:lnTo>
                  <a:lnTo>
                    <a:pt x="346" y="107"/>
                  </a:lnTo>
                  <a:lnTo>
                    <a:pt x="360" y="147"/>
                  </a:lnTo>
                  <a:lnTo>
                    <a:pt x="360" y="187"/>
                  </a:lnTo>
                  <a:lnTo>
                    <a:pt x="366" y="221"/>
                  </a:lnTo>
                  <a:lnTo>
                    <a:pt x="97" y="2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11" name="Freeform 55"/>
            <p:cNvSpPr>
              <a:spLocks noEditPoints="1"/>
            </p:cNvSpPr>
            <p:nvPr/>
          </p:nvSpPr>
          <p:spPr bwMode="auto">
            <a:xfrm>
              <a:off x="12522" y="2692"/>
              <a:ext cx="297" cy="743"/>
            </a:xfrm>
            <a:custGeom>
              <a:avLst/>
              <a:gdLst/>
              <a:ahLst/>
              <a:cxnLst>
                <a:cxn ang="0">
                  <a:pos x="276" y="14"/>
                </a:cxn>
                <a:cxn ang="0">
                  <a:pos x="227" y="7"/>
                </a:cxn>
                <a:cxn ang="0">
                  <a:pos x="186" y="41"/>
                </a:cxn>
                <a:cxn ang="0">
                  <a:pos x="193" y="87"/>
                </a:cxn>
                <a:cxn ang="0">
                  <a:pos x="227" y="101"/>
                </a:cxn>
                <a:cxn ang="0">
                  <a:pos x="262" y="87"/>
                </a:cxn>
                <a:cxn ang="0">
                  <a:pos x="283" y="61"/>
                </a:cxn>
                <a:cxn ang="0">
                  <a:pos x="200" y="456"/>
                </a:cxn>
                <a:cxn ang="0">
                  <a:pos x="214" y="415"/>
                </a:cxn>
                <a:cxn ang="0">
                  <a:pos x="227" y="395"/>
                </a:cxn>
                <a:cxn ang="0">
                  <a:pos x="241" y="308"/>
                </a:cxn>
                <a:cxn ang="0">
                  <a:pos x="200" y="255"/>
                </a:cxn>
                <a:cxn ang="0">
                  <a:pos x="89" y="261"/>
                </a:cxn>
                <a:cxn ang="0">
                  <a:pos x="20" y="349"/>
                </a:cxn>
                <a:cxn ang="0">
                  <a:pos x="0" y="415"/>
                </a:cxn>
                <a:cxn ang="0">
                  <a:pos x="20" y="422"/>
                </a:cxn>
                <a:cxn ang="0">
                  <a:pos x="27" y="402"/>
                </a:cxn>
                <a:cxn ang="0">
                  <a:pos x="103" y="282"/>
                </a:cxn>
                <a:cxn ang="0">
                  <a:pos x="158" y="268"/>
                </a:cxn>
                <a:cxn ang="0">
                  <a:pos x="172" y="288"/>
                </a:cxn>
                <a:cxn ang="0">
                  <a:pos x="165" y="349"/>
                </a:cxn>
                <a:cxn ang="0">
                  <a:pos x="152" y="389"/>
                </a:cxn>
                <a:cxn ang="0">
                  <a:pos x="117" y="482"/>
                </a:cxn>
                <a:cxn ang="0">
                  <a:pos x="82" y="563"/>
                </a:cxn>
                <a:cxn ang="0">
                  <a:pos x="62" y="610"/>
                </a:cxn>
                <a:cxn ang="0">
                  <a:pos x="55" y="650"/>
                </a:cxn>
                <a:cxn ang="0">
                  <a:pos x="89" y="723"/>
                </a:cxn>
                <a:cxn ang="0">
                  <a:pos x="152" y="743"/>
                </a:cxn>
                <a:cxn ang="0">
                  <a:pos x="248" y="683"/>
                </a:cxn>
                <a:cxn ang="0">
                  <a:pos x="290" y="596"/>
                </a:cxn>
                <a:cxn ang="0">
                  <a:pos x="297" y="563"/>
                </a:cxn>
                <a:cxn ang="0">
                  <a:pos x="269" y="569"/>
                </a:cxn>
                <a:cxn ang="0">
                  <a:pos x="248" y="630"/>
                </a:cxn>
                <a:cxn ang="0">
                  <a:pos x="193" y="703"/>
                </a:cxn>
                <a:cxn ang="0">
                  <a:pos x="138" y="717"/>
                </a:cxn>
                <a:cxn ang="0">
                  <a:pos x="124" y="697"/>
                </a:cxn>
                <a:cxn ang="0">
                  <a:pos x="138" y="623"/>
                </a:cxn>
                <a:cxn ang="0">
                  <a:pos x="200" y="456"/>
                </a:cxn>
              </a:cxnLst>
              <a:rect l="0" t="0" r="r" b="b"/>
              <a:pathLst>
                <a:path w="297" h="743">
                  <a:moveTo>
                    <a:pt x="290" y="41"/>
                  </a:moveTo>
                  <a:lnTo>
                    <a:pt x="276" y="14"/>
                  </a:lnTo>
                  <a:lnTo>
                    <a:pt x="248" y="0"/>
                  </a:lnTo>
                  <a:lnTo>
                    <a:pt x="227" y="7"/>
                  </a:lnTo>
                  <a:lnTo>
                    <a:pt x="207" y="20"/>
                  </a:lnTo>
                  <a:lnTo>
                    <a:pt x="186" y="41"/>
                  </a:lnTo>
                  <a:lnTo>
                    <a:pt x="186" y="74"/>
                  </a:lnTo>
                  <a:lnTo>
                    <a:pt x="193" y="87"/>
                  </a:lnTo>
                  <a:lnTo>
                    <a:pt x="207" y="94"/>
                  </a:lnTo>
                  <a:lnTo>
                    <a:pt x="227" y="101"/>
                  </a:lnTo>
                  <a:lnTo>
                    <a:pt x="241" y="101"/>
                  </a:lnTo>
                  <a:lnTo>
                    <a:pt x="262" y="87"/>
                  </a:lnTo>
                  <a:lnTo>
                    <a:pt x="276" y="74"/>
                  </a:lnTo>
                  <a:lnTo>
                    <a:pt x="283" y="61"/>
                  </a:lnTo>
                  <a:lnTo>
                    <a:pt x="290" y="41"/>
                  </a:lnTo>
                  <a:close/>
                  <a:moveTo>
                    <a:pt x="200" y="456"/>
                  </a:moveTo>
                  <a:lnTo>
                    <a:pt x="214" y="429"/>
                  </a:lnTo>
                  <a:lnTo>
                    <a:pt x="214" y="415"/>
                  </a:lnTo>
                  <a:lnTo>
                    <a:pt x="221" y="409"/>
                  </a:lnTo>
                  <a:lnTo>
                    <a:pt x="227" y="395"/>
                  </a:lnTo>
                  <a:lnTo>
                    <a:pt x="241" y="355"/>
                  </a:lnTo>
                  <a:lnTo>
                    <a:pt x="241" y="308"/>
                  </a:lnTo>
                  <a:lnTo>
                    <a:pt x="214" y="268"/>
                  </a:lnTo>
                  <a:lnTo>
                    <a:pt x="200" y="255"/>
                  </a:lnTo>
                  <a:lnTo>
                    <a:pt x="145" y="241"/>
                  </a:lnTo>
                  <a:lnTo>
                    <a:pt x="89" y="261"/>
                  </a:lnTo>
                  <a:lnTo>
                    <a:pt x="48" y="302"/>
                  </a:lnTo>
                  <a:lnTo>
                    <a:pt x="20" y="349"/>
                  </a:lnTo>
                  <a:lnTo>
                    <a:pt x="6" y="389"/>
                  </a:lnTo>
                  <a:lnTo>
                    <a:pt x="0" y="415"/>
                  </a:lnTo>
                  <a:lnTo>
                    <a:pt x="0" y="422"/>
                  </a:lnTo>
                  <a:lnTo>
                    <a:pt x="20" y="422"/>
                  </a:lnTo>
                  <a:lnTo>
                    <a:pt x="27" y="415"/>
                  </a:lnTo>
                  <a:lnTo>
                    <a:pt x="27" y="402"/>
                  </a:lnTo>
                  <a:lnTo>
                    <a:pt x="62" y="322"/>
                  </a:lnTo>
                  <a:lnTo>
                    <a:pt x="103" y="282"/>
                  </a:lnTo>
                  <a:lnTo>
                    <a:pt x="145" y="268"/>
                  </a:lnTo>
                  <a:lnTo>
                    <a:pt x="158" y="268"/>
                  </a:lnTo>
                  <a:lnTo>
                    <a:pt x="165" y="275"/>
                  </a:lnTo>
                  <a:lnTo>
                    <a:pt x="172" y="288"/>
                  </a:lnTo>
                  <a:lnTo>
                    <a:pt x="172" y="328"/>
                  </a:lnTo>
                  <a:lnTo>
                    <a:pt x="165" y="349"/>
                  </a:lnTo>
                  <a:lnTo>
                    <a:pt x="158" y="362"/>
                  </a:lnTo>
                  <a:lnTo>
                    <a:pt x="152" y="389"/>
                  </a:lnTo>
                  <a:lnTo>
                    <a:pt x="131" y="429"/>
                  </a:lnTo>
                  <a:lnTo>
                    <a:pt x="117" y="482"/>
                  </a:lnTo>
                  <a:lnTo>
                    <a:pt x="96" y="529"/>
                  </a:lnTo>
                  <a:lnTo>
                    <a:pt x="82" y="563"/>
                  </a:lnTo>
                  <a:lnTo>
                    <a:pt x="76" y="583"/>
                  </a:lnTo>
                  <a:lnTo>
                    <a:pt x="62" y="610"/>
                  </a:lnTo>
                  <a:lnTo>
                    <a:pt x="62" y="630"/>
                  </a:lnTo>
                  <a:lnTo>
                    <a:pt x="55" y="650"/>
                  </a:lnTo>
                  <a:lnTo>
                    <a:pt x="62" y="683"/>
                  </a:lnTo>
                  <a:lnTo>
                    <a:pt x="89" y="723"/>
                  </a:lnTo>
                  <a:lnTo>
                    <a:pt x="117" y="737"/>
                  </a:lnTo>
                  <a:lnTo>
                    <a:pt x="152" y="743"/>
                  </a:lnTo>
                  <a:lnTo>
                    <a:pt x="207" y="723"/>
                  </a:lnTo>
                  <a:lnTo>
                    <a:pt x="248" y="683"/>
                  </a:lnTo>
                  <a:lnTo>
                    <a:pt x="276" y="636"/>
                  </a:lnTo>
                  <a:lnTo>
                    <a:pt x="290" y="596"/>
                  </a:lnTo>
                  <a:lnTo>
                    <a:pt x="297" y="569"/>
                  </a:lnTo>
                  <a:lnTo>
                    <a:pt x="297" y="563"/>
                  </a:lnTo>
                  <a:lnTo>
                    <a:pt x="276" y="563"/>
                  </a:lnTo>
                  <a:lnTo>
                    <a:pt x="269" y="569"/>
                  </a:lnTo>
                  <a:lnTo>
                    <a:pt x="269" y="583"/>
                  </a:lnTo>
                  <a:lnTo>
                    <a:pt x="248" y="630"/>
                  </a:lnTo>
                  <a:lnTo>
                    <a:pt x="221" y="677"/>
                  </a:lnTo>
                  <a:lnTo>
                    <a:pt x="193" y="703"/>
                  </a:lnTo>
                  <a:lnTo>
                    <a:pt x="152" y="717"/>
                  </a:lnTo>
                  <a:lnTo>
                    <a:pt x="138" y="717"/>
                  </a:lnTo>
                  <a:lnTo>
                    <a:pt x="131" y="710"/>
                  </a:lnTo>
                  <a:lnTo>
                    <a:pt x="124" y="697"/>
                  </a:lnTo>
                  <a:lnTo>
                    <a:pt x="124" y="656"/>
                  </a:lnTo>
                  <a:lnTo>
                    <a:pt x="138" y="623"/>
                  </a:lnTo>
                  <a:lnTo>
                    <a:pt x="158" y="569"/>
                  </a:lnTo>
                  <a:lnTo>
                    <a:pt x="200" y="4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12" name="Freeform 56"/>
            <p:cNvSpPr>
              <a:spLocks/>
            </p:cNvSpPr>
            <p:nvPr/>
          </p:nvSpPr>
          <p:spPr bwMode="auto">
            <a:xfrm>
              <a:off x="12977" y="3308"/>
              <a:ext cx="125" cy="114"/>
            </a:xfrm>
            <a:custGeom>
              <a:avLst/>
              <a:gdLst/>
              <a:ahLst/>
              <a:cxnLst>
                <a:cxn ang="0">
                  <a:pos x="125" y="54"/>
                </a:cxn>
                <a:cxn ang="0">
                  <a:pos x="118" y="34"/>
                </a:cxn>
                <a:cxn ang="0">
                  <a:pos x="104" y="14"/>
                </a:cxn>
                <a:cxn ang="0">
                  <a:pos x="83" y="0"/>
                </a:cxn>
                <a:cxn ang="0">
                  <a:pos x="42" y="0"/>
                </a:cxn>
                <a:cxn ang="0">
                  <a:pos x="28" y="7"/>
                </a:cxn>
                <a:cxn ang="0">
                  <a:pos x="14" y="20"/>
                </a:cxn>
                <a:cxn ang="0">
                  <a:pos x="7" y="40"/>
                </a:cxn>
                <a:cxn ang="0">
                  <a:pos x="0" y="54"/>
                </a:cxn>
                <a:cxn ang="0">
                  <a:pos x="7" y="81"/>
                </a:cxn>
                <a:cxn ang="0">
                  <a:pos x="35" y="107"/>
                </a:cxn>
                <a:cxn ang="0">
                  <a:pos x="63" y="114"/>
                </a:cxn>
                <a:cxn ang="0">
                  <a:pos x="83" y="107"/>
                </a:cxn>
                <a:cxn ang="0">
                  <a:pos x="104" y="94"/>
                </a:cxn>
                <a:cxn ang="0">
                  <a:pos x="118" y="81"/>
                </a:cxn>
                <a:cxn ang="0">
                  <a:pos x="125" y="54"/>
                </a:cxn>
              </a:cxnLst>
              <a:rect l="0" t="0" r="r" b="b"/>
              <a:pathLst>
                <a:path w="125" h="114">
                  <a:moveTo>
                    <a:pt x="125" y="54"/>
                  </a:moveTo>
                  <a:lnTo>
                    <a:pt x="118" y="34"/>
                  </a:lnTo>
                  <a:lnTo>
                    <a:pt x="104" y="14"/>
                  </a:lnTo>
                  <a:lnTo>
                    <a:pt x="83" y="0"/>
                  </a:lnTo>
                  <a:lnTo>
                    <a:pt x="42" y="0"/>
                  </a:lnTo>
                  <a:lnTo>
                    <a:pt x="28" y="7"/>
                  </a:lnTo>
                  <a:lnTo>
                    <a:pt x="14" y="20"/>
                  </a:lnTo>
                  <a:lnTo>
                    <a:pt x="7" y="40"/>
                  </a:lnTo>
                  <a:lnTo>
                    <a:pt x="0" y="54"/>
                  </a:lnTo>
                  <a:lnTo>
                    <a:pt x="7" y="81"/>
                  </a:lnTo>
                  <a:lnTo>
                    <a:pt x="35" y="107"/>
                  </a:lnTo>
                  <a:lnTo>
                    <a:pt x="63" y="114"/>
                  </a:lnTo>
                  <a:lnTo>
                    <a:pt x="83" y="107"/>
                  </a:lnTo>
                  <a:lnTo>
                    <a:pt x="104" y="94"/>
                  </a:lnTo>
                  <a:lnTo>
                    <a:pt x="118" y="81"/>
                  </a:lnTo>
                  <a:lnTo>
                    <a:pt x="125" y="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8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88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88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8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88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8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8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18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8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18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18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18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18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18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18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18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18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18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118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18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8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18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18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947" grpId="0" animBg="1"/>
      <p:bldP spid="1188948" grpId="0" animBg="1"/>
      <p:bldP spid="1188949" grpId="0" animBg="1"/>
      <p:bldP spid="1188950" grpId="0" animBg="1"/>
      <p:bldP spid="1188951" grpId="0" animBg="1"/>
      <p:bldP spid="1188952" grpId="0" animBg="1"/>
      <p:bldP spid="1188953" grpId="0" animBg="1"/>
      <p:bldP spid="1188954" grpId="0" animBg="1"/>
      <p:bldP spid="1188955" grpId="0" animBg="1"/>
      <p:bldP spid="1188956" grpId="0" animBg="1"/>
      <p:bldP spid="1188957" grpId="0" animBg="1"/>
      <p:bldP spid="1188958" grpId="0" animBg="1"/>
      <p:bldP spid="1188959" grpId="0" animBg="1"/>
      <p:bldP spid="1188960" grpId="0" animBg="1"/>
      <p:bldP spid="1188961" grpId="0" animBg="1"/>
      <p:bldP spid="1188962" grpId="0" animBg="1"/>
      <p:bldP spid="1188963" grpId="0" animBg="1"/>
      <p:bldP spid="1188964" grpId="0" animBg="1"/>
      <p:bldP spid="1188965" grpId="0" animBg="1"/>
      <p:bldP spid="1188966" grpId="0" animBg="1"/>
      <p:bldP spid="1188967" grpId="0" animBg="1"/>
      <p:bldP spid="1188968" grpId="0" animBg="1"/>
      <p:bldP spid="118896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phases 1 ~ 7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38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7</a:t>
            </a: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5214942" y="4714884"/>
            <a:ext cx="1071570" cy="100013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88758E-6 L -0.09462 -1.88758E-6 " pathEditMode="relative" ptsTypes="AA">
                                      <p:cBhvr>
                                        <p:cTn id="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2 1.034E-6 L -0.18125 1.03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25 -8.53574E-7 L -0.27569 -8.53574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569 -8.53574E-7 L -0.35434 -8.53574E-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434 -8.53574E-7 L -0.44097 -8.53574E-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98 -9.48415E-8 L 0.12604 -0.1258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" y="-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5" grpId="3" animBg="1"/>
      <p:bldP spid="45" grpId="4" animBg="1"/>
      <p:bldP spid="45" grpId="5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8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39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4286248" y="3857628"/>
            <a:ext cx="2000264" cy="192882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3A19-BFEB-493F-B9CE-6DA986FFE1E5}" type="slidenum">
              <a:rPr lang="zh-TW" altLang="en-US"/>
              <a:pPr/>
              <a:t>4</a:t>
            </a:fld>
            <a:endParaRPr lang="en-US" altLang="zh-TW"/>
          </a:p>
        </p:txBody>
      </p:sp>
      <p:sp>
        <p:nvSpPr>
          <p:cNvPr id="114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4391" y="691673"/>
            <a:ext cx="5976244" cy="1143000"/>
          </a:xfrm>
        </p:spPr>
        <p:txBody>
          <a:bodyPr>
            <a:noAutofit/>
          </a:bodyPr>
          <a:lstStyle/>
          <a:p>
            <a:r>
              <a:rPr lang="zh-TW" altLang="en-US" sz="4400" dirty="0" smtClean="0"/>
              <a:t>排成樹形 方便觀察</a:t>
            </a:r>
            <a:endParaRPr lang="en-US" altLang="zh-TW" sz="4400" dirty="0"/>
          </a:p>
        </p:txBody>
      </p:sp>
      <p:sp>
        <p:nvSpPr>
          <p:cNvPr id="1146896" name="Line 16"/>
          <p:cNvSpPr>
            <a:spLocks noChangeShapeType="1"/>
          </p:cNvSpPr>
          <p:nvPr/>
        </p:nvSpPr>
        <p:spPr bwMode="auto">
          <a:xfrm flipH="1">
            <a:off x="683444" y="3783286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6897" name="Line 17"/>
          <p:cNvSpPr>
            <a:spLocks noChangeShapeType="1"/>
          </p:cNvSpPr>
          <p:nvPr/>
        </p:nvSpPr>
        <p:spPr bwMode="auto">
          <a:xfrm flipH="1">
            <a:off x="2267769" y="3783286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6898" name="Line 18"/>
          <p:cNvSpPr>
            <a:spLocks noChangeShapeType="1"/>
          </p:cNvSpPr>
          <p:nvPr/>
        </p:nvSpPr>
        <p:spPr bwMode="auto">
          <a:xfrm flipH="1">
            <a:off x="3885431" y="3783286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6899" name="Line 19"/>
          <p:cNvSpPr>
            <a:spLocks noChangeShapeType="1"/>
          </p:cNvSpPr>
          <p:nvPr/>
        </p:nvSpPr>
        <p:spPr bwMode="auto">
          <a:xfrm>
            <a:off x="2699569" y="3783286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6900" name="Line 20"/>
          <p:cNvSpPr>
            <a:spLocks noChangeShapeType="1"/>
          </p:cNvSpPr>
          <p:nvPr/>
        </p:nvSpPr>
        <p:spPr bwMode="auto">
          <a:xfrm>
            <a:off x="1105719" y="3783286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6901" name="Line 21"/>
          <p:cNvSpPr>
            <a:spLocks noChangeShapeType="1"/>
          </p:cNvSpPr>
          <p:nvPr/>
        </p:nvSpPr>
        <p:spPr bwMode="auto">
          <a:xfrm>
            <a:off x="1980431" y="3064148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6902" name="Line 22"/>
          <p:cNvSpPr>
            <a:spLocks noChangeShapeType="1"/>
          </p:cNvSpPr>
          <p:nvPr/>
        </p:nvSpPr>
        <p:spPr bwMode="auto">
          <a:xfrm>
            <a:off x="5147494" y="3097486"/>
            <a:ext cx="719137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6904" name="Line 24"/>
          <p:cNvSpPr>
            <a:spLocks noChangeShapeType="1"/>
          </p:cNvSpPr>
          <p:nvPr/>
        </p:nvSpPr>
        <p:spPr bwMode="auto">
          <a:xfrm flipH="1">
            <a:off x="4312469" y="3102248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6905" name="Line 25"/>
          <p:cNvSpPr>
            <a:spLocks noChangeShapeType="1"/>
          </p:cNvSpPr>
          <p:nvPr/>
        </p:nvSpPr>
        <p:spPr bwMode="auto">
          <a:xfrm flipH="1">
            <a:off x="1126356" y="3064148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6906" name="Line 26"/>
          <p:cNvSpPr>
            <a:spLocks noChangeShapeType="1"/>
          </p:cNvSpPr>
          <p:nvPr/>
        </p:nvSpPr>
        <p:spPr bwMode="auto">
          <a:xfrm>
            <a:off x="3491731" y="2416448"/>
            <a:ext cx="1655763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6907" name="Line 27"/>
          <p:cNvSpPr>
            <a:spLocks noChangeShapeType="1"/>
          </p:cNvSpPr>
          <p:nvPr/>
        </p:nvSpPr>
        <p:spPr bwMode="auto">
          <a:xfrm flipH="1">
            <a:off x="1907406" y="2416448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6891" name="Oval 11"/>
          <p:cNvSpPr>
            <a:spLocks noChangeArrowheads="1"/>
          </p:cNvSpPr>
          <p:nvPr/>
        </p:nvSpPr>
        <p:spPr bwMode="auto">
          <a:xfrm>
            <a:off x="467544" y="4359548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6</a:t>
            </a:r>
          </a:p>
        </p:txBody>
      </p:sp>
      <p:sp>
        <p:nvSpPr>
          <p:cNvPr id="1146892" name="Oval 12"/>
          <p:cNvSpPr>
            <a:spLocks noChangeArrowheads="1"/>
          </p:cNvSpPr>
          <p:nvPr/>
        </p:nvSpPr>
        <p:spPr bwMode="auto">
          <a:xfrm>
            <a:off x="1259706" y="4359548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1</a:t>
            </a:r>
          </a:p>
        </p:txBody>
      </p:sp>
      <p:sp>
        <p:nvSpPr>
          <p:cNvPr id="1146893" name="Oval 13"/>
          <p:cNvSpPr>
            <a:spLocks noChangeArrowheads="1"/>
          </p:cNvSpPr>
          <p:nvPr/>
        </p:nvSpPr>
        <p:spPr bwMode="auto">
          <a:xfrm>
            <a:off x="2051869" y="4359548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4</a:t>
            </a:r>
          </a:p>
        </p:txBody>
      </p:sp>
      <p:sp>
        <p:nvSpPr>
          <p:cNvPr id="1146894" name="Oval 14"/>
          <p:cNvSpPr>
            <a:spLocks noChangeArrowheads="1"/>
          </p:cNvSpPr>
          <p:nvPr/>
        </p:nvSpPr>
        <p:spPr bwMode="auto">
          <a:xfrm>
            <a:off x="2844031" y="4359548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2</a:t>
            </a:r>
          </a:p>
        </p:txBody>
      </p:sp>
      <p:sp>
        <p:nvSpPr>
          <p:cNvPr id="1146895" name="Oval 15"/>
          <p:cNvSpPr>
            <a:spLocks noChangeArrowheads="1"/>
          </p:cNvSpPr>
          <p:nvPr/>
        </p:nvSpPr>
        <p:spPr bwMode="auto">
          <a:xfrm>
            <a:off x="3636194" y="4359548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3</a:t>
            </a:r>
          </a:p>
        </p:txBody>
      </p:sp>
      <p:sp>
        <p:nvSpPr>
          <p:cNvPr id="1146887" name="Oval 7"/>
          <p:cNvSpPr>
            <a:spLocks noChangeArrowheads="1"/>
          </p:cNvSpPr>
          <p:nvPr/>
        </p:nvSpPr>
        <p:spPr bwMode="auto">
          <a:xfrm>
            <a:off x="885056" y="3567386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9</a:t>
            </a:r>
          </a:p>
        </p:txBody>
      </p:sp>
      <p:sp>
        <p:nvSpPr>
          <p:cNvPr id="1146888" name="Oval 8"/>
          <p:cNvSpPr>
            <a:spLocks noChangeArrowheads="1"/>
          </p:cNvSpPr>
          <p:nvPr/>
        </p:nvSpPr>
        <p:spPr bwMode="auto">
          <a:xfrm>
            <a:off x="2440806" y="3567386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5</a:t>
            </a:r>
          </a:p>
        </p:txBody>
      </p:sp>
      <p:sp>
        <p:nvSpPr>
          <p:cNvPr id="1146889" name="Oval 9"/>
          <p:cNvSpPr>
            <a:spLocks noChangeArrowheads="1"/>
          </p:cNvSpPr>
          <p:nvPr/>
        </p:nvSpPr>
        <p:spPr bwMode="auto">
          <a:xfrm>
            <a:off x="5652319" y="3567386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1146890" name="Oval 10"/>
          <p:cNvSpPr>
            <a:spLocks noChangeArrowheads="1"/>
          </p:cNvSpPr>
          <p:nvPr/>
        </p:nvSpPr>
        <p:spPr bwMode="auto">
          <a:xfrm>
            <a:off x="4056881" y="3567386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7</a:t>
            </a:r>
          </a:p>
        </p:txBody>
      </p:sp>
      <p:sp>
        <p:nvSpPr>
          <p:cNvPr id="1146885" name="Oval 5"/>
          <p:cNvSpPr>
            <a:spLocks noChangeArrowheads="1"/>
          </p:cNvSpPr>
          <p:nvPr/>
        </p:nvSpPr>
        <p:spPr bwMode="auto">
          <a:xfrm>
            <a:off x="1680394" y="2848248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10</a:t>
            </a:r>
          </a:p>
        </p:txBody>
      </p:sp>
      <p:sp>
        <p:nvSpPr>
          <p:cNvPr id="1146886" name="Oval 6"/>
          <p:cNvSpPr>
            <a:spLocks noChangeArrowheads="1"/>
          </p:cNvSpPr>
          <p:nvPr/>
        </p:nvSpPr>
        <p:spPr bwMode="auto">
          <a:xfrm>
            <a:off x="4804594" y="2848248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11</a:t>
            </a:r>
          </a:p>
        </p:txBody>
      </p:sp>
      <p:sp>
        <p:nvSpPr>
          <p:cNvPr id="1146884" name="Oval 4"/>
          <p:cNvSpPr>
            <a:spLocks noChangeArrowheads="1"/>
          </p:cNvSpPr>
          <p:nvPr/>
        </p:nvSpPr>
        <p:spPr bwMode="auto">
          <a:xfrm>
            <a:off x="3266306" y="2198961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12</a:t>
            </a:r>
          </a:p>
        </p:txBody>
      </p:sp>
      <p:sp>
        <p:nvSpPr>
          <p:cNvPr id="1146908" name="Text Box 28"/>
          <p:cNvSpPr txBox="1">
            <a:spLocks noChangeArrowheads="1"/>
          </p:cNvSpPr>
          <p:nvPr/>
        </p:nvSpPr>
        <p:spPr bwMode="auto">
          <a:xfrm>
            <a:off x="2944044" y="2060848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146909" name="Text Box 29"/>
          <p:cNvSpPr txBox="1">
            <a:spLocks noChangeArrowheads="1"/>
          </p:cNvSpPr>
          <p:nvPr/>
        </p:nvSpPr>
        <p:spPr bwMode="auto">
          <a:xfrm>
            <a:off x="1288281" y="2706961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146910" name="Text Box 30"/>
          <p:cNvSpPr txBox="1">
            <a:spLocks noChangeArrowheads="1"/>
          </p:cNvSpPr>
          <p:nvPr/>
        </p:nvSpPr>
        <p:spPr bwMode="auto">
          <a:xfrm>
            <a:off x="5320531" y="2706961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146911" name="Text Box 31"/>
          <p:cNvSpPr txBox="1">
            <a:spLocks noChangeArrowheads="1"/>
          </p:cNvSpPr>
          <p:nvPr/>
        </p:nvSpPr>
        <p:spPr bwMode="auto">
          <a:xfrm>
            <a:off x="569144" y="3530873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1146913" name="Text Box 33"/>
          <p:cNvSpPr txBox="1">
            <a:spLocks noChangeArrowheads="1"/>
          </p:cNvSpPr>
          <p:nvPr/>
        </p:nvSpPr>
        <p:spPr bwMode="auto">
          <a:xfrm>
            <a:off x="2944044" y="3530873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1146914" name="Text Box 34"/>
          <p:cNvSpPr txBox="1">
            <a:spLocks noChangeArrowheads="1"/>
          </p:cNvSpPr>
          <p:nvPr/>
        </p:nvSpPr>
        <p:spPr bwMode="auto">
          <a:xfrm>
            <a:off x="4528369" y="3532461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1146915" name="Text Box 35"/>
          <p:cNvSpPr txBox="1">
            <a:spLocks noChangeArrowheads="1"/>
          </p:cNvSpPr>
          <p:nvPr/>
        </p:nvSpPr>
        <p:spPr bwMode="auto">
          <a:xfrm>
            <a:off x="6112694" y="3530873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1146916" name="Text Box 36"/>
          <p:cNvSpPr txBox="1">
            <a:spLocks noChangeArrowheads="1"/>
          </p:cNvSpPr>
          <p:nvPr/>
        </p:nvSpPr>
        <p:spPr bwMode="auto">
          <a:xfrm>
            <a:off x="569144" y="4934769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1146917" name="Text Box 37"/>
          <p:cNvSpPr txBox="1">
            <a:spLocks noChangeArrowheads="1"/>
          </p:cNvSpPr>
          <p:nvPr/>
        </p:nvSpPr>
        <p:spPr bwMode="auto">
          <a:xfrm>
            <a:off x="1288281" y="4934769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1146918" name="Text Box 38"/>
          <p:cNvSpPr txBox="1">
            <a:spLocks noChangeArrowheads="1"/>
          </p:cNvSpPr>
          <p:nvPr/>
        </p:nvSpPr>
        <p:spPr bwMode="auto">
          <a:xfrm>
            <a:off x="2080444" y="4934769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1146919" name="Text Box 39"/>
          <p:cNvSpPr txBox="1">
            <a:spLocks noChangeArrowheads="1"/>
          </p:cNvSpPr>
          <p:nvPr/>
        </p:nvSpPr>
        <p:spPr bwMode="auto">
          <a:xfrm>
            <a:off x="2872606" y="4934769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1146920" name="Text Box 40"/>
          <p:cNvSpPr txBox="1">
            <a:spLocks noChangeArrowheads="1"/>
          </p:cNvSpPr>
          <p:nvPr/>
        </p:nvSpPr>
        <p:spPr bwMode="auto">
          <a:xfrm>
            <a:off x="3664769" y="4934769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2" name="橢圓形圖說文字 1"/>
          <p:cNvSpPr/>
          <p:nvPr/>
        </p:nvSpPr>
        <p:spPr>
          <a:xfrm>
            <a:off x="5613772" y="396414"/>
            <a:ext cx="2635771" cy="2140868"/>
          </a:xfrm>
          <a:prstGeom prst="wedgeEllipseCallout">
            <a:avLst>
              <a:gd name="adj1" fmla="val -35462"/>
              <a:gd name="adj2" fmla="val 5015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跟</a:t>
            </a:r>
            <a:r>
              <a:rPr lang="en-US" altLang="zh-TW" dirty="0" smtClean="0"/>
              <a:t>tree</a:t>
            </a:r>
            <a:r>
              <a:rPr lang="zh-TW" altLang="en-US" dirty="0" smtClean="0"/>
              <a:t>無關，沒有</a:t>
            </a:r>
            <a:r>
              <a:rPr lang="en-US" altLang="zh-TW" dirty="0" smtClean="0"/>
              <a:t>pointers</a:t>
            </a:r>
            <a:r>
              <a:rPr lang="zh-TW" altLang="en-US" dirty="0" smtClean="0"/>
              <a:t>，單純只是一個</a:t>
            </a:r>
            <a:r>
              <a:rPr lang="en-US" altLang="zh-TW" dirty="0" smtClean="0"/>
              <a:t>array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347" y="2696182"/>
            <a:ext cx="2770187" cy="3940352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1029072" y="5654625"/>
            <a:ext cx="4681538" cy="914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Each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err="1" smtClean="0"/>
              <a:t>i</a:t>
            </a:r>
            <a:r>
              <a:rPr lang="en-US" altLang="zh-TW" dirty="0" smtClean="0"/>
              <a:t>]-to-root path is increasing.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9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40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2643174" y="3857628"/>
            <a:ext cx="2000264" cy="192882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10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41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928662" y="3786190"/>
            <a:ext cx="2000264" cy="192882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11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42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4357686" y="3143248"/>
            <a:ext cx="3286148" cy="264320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12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43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1142976" y="3143248"/>
            <a:ext cx="3286148" cy="264320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13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44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8</a:t>
            </a: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B05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1142976" y="2428868"/>
            <a:ext cx="6715172" cy="335758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8835-CB42-4B07-9D96-6BE598EB513B}" type="slidenum">
              <a:rPr lang="zh-TW" altLang="en-US"/>
              <a:pPr/>
              <a:t>45</a:t>
            </a:fld>
            <a:endParaRPr lang="en-US" altLang="zh-TW"/>
          </a:p>
        </p:txBody>
      </p:sp>
      <p:sp>
        <p:nvSpPr>
          <p:cNvPr id="118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Each phase</a:t>
            </a:r>
            <a:endParaRPr lang="en-US" altLang="zh-TW" dirty="0"/>
          </a:p>
        </p:txBody>
      </p:sp>
      <p:sp>
        <p:nvSpPr>
          <p:cNvPr id="1190012" name="Freeform 124"/>
          <p:cNvSpPr>
            <a:spLocks/>
          </p:cNvSpPr>
          <p:nvPr/>
        </p:nvSpPr>
        <p:spPr bwMode="auto">
          <a:xfrm>
            <a:off x="4787900" y="4508500"/>
            <a:ext cx="2605088" cy="1733550"/>
          </a:xfrm>
          <a:custGeom>
            <a:avLst/>
            <a:gdLst/>
            <a:ahLst/>
            <a:cxnLst>
              <a:cxn ang="0">
                <a:pos x="43" y="308"/>
              </a:cxn>
              <a:cxn ang="0">
                <a:pos x="104" y="966"/>
              </a:cxn>
              <a:cxn ang="0">
                <a:pos x="653" y="1062"/>
              </a:cxn>
              <a:cxn ang="0">
                <a:pos x="824" y="884"/>
              </a:cxn>
              <a:cxn ang="0">
                <a:pos x="1564" y="921"/>
              </a:cxn>
              <a:cxn ang="0">
                <a:pos x="365" y="102"/>
              </a:cxn>
              <a:cxn ang="0">
                <a:pos x="43" y="308"/>
              </a:cxn>
            </a:cxnLst>
            <a:rect l="0" t="0" r="r" b="b"/>
            <a:pathLst>
              <a:path w="1641" h="1092">
                <a:moveTo>
                  <a:pt x="43" y="308"/>
                </a:moveTo>
                <a:cubicBezTo>
                  <a:pt x="0" y="452"/>
                  <a:pt x="2" y="840"/>
                  <a:pt x="104" y="966"/>
                </a:cubicBezTo>
                <a:cubicBezTo>
                  <a:pt x="206" y="1092"/>
                  <a:pt x="533" y="1076"/>
                  <a:pt x="653" y="1062"/>
                </a:cubicBezTo>
                <a:cubicBezTo>
                  <a:pt x="773" y="1048"/>
                  <a:pt x="672" y="907"/>
                  <a:pt x="824" y="884"/>
                </a:cubicBezTo>
                <a:cubicBezTo>
                  <a:pt x="976" y="861"/>
                  <a:pt x="1641" y="1051"/>
                  <a:pt x="1564" y="921"/>
                </a:cubicBezTo>
                <a:cubicBezTo>
                  <a:pt x="1487" y="791"/>
                  <a:pt x="618" y="204"/>
                  <a:pt x="365" y="102"/>
                </a:cubicBezTo>
                <a:cubicBezTo>
                  <a:pt x="112" y="0"/>
                  <a:pt x="86" y="164"/>
                  <a:pt x="43" y="308"/>
                </a:cubicBezTo>
                <a:close/>
              </a:path>
            </a:pathLst>
          </a:cu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0013" name="Oval 125"/>
          <p:cNvSpPr>
            <a:spLocks noChangeArrowheads="1"/>
          </p:cNvSpPr>
          <p:nvPr/>
        </p:nvSpPr>
        <p:spPr bwMode="auto">
          <a:xfrm>
            <a:off x="4629150" y="4132263"/>
            <a:ext cx="431800" cy="431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90211" name="Freeform 323"/>
          <p:cNvSpPr>
            <a:spLocks/>
          </p:cNvSpPr>
          <p:nvPr/>
        </p:nvSpPr>
        <p:spPr bwMode="auto">
          <a:xfrm>
            <a:off x="2324100" y="4654550"/>
            <a:ext cx="2492375" cy="1597025"/>
          </a:xfrm>
          <a:custGeom>
            <a:avLst/>
            <a:gdLst/>
            <a:ahLst/>
            <a:cxnLst>
              <a:cxn ang="0">
                <a:pos x="754" y="332"/>
              </a:cxn>
              <a:cxn ang="0">
                <a:pos x="11" y="887"/>
              </a:cxn>
              <a:cxn ang="0">
                <a:pos x="685" y="976"/>
              </a:cxn>
              <a:cxn ang="0">
                <a:pos x="1389" y="902"/>
              </a:cxn>
              <a:cxn ang="0">
                <a:pos x="1457" y="353"/>
              </a:cxn>
              <a:cxn ang="0">
                <a:pos x="1453" y="3"/>
              </a:cxn>
              <a:cxn ang="0">
                <a:pos x="754" y="332"/>
              </a:cxn>
            </a:cxnLst>
            <a:rect l="0" t="0" r="r" b="b"/>
            <a:pathLst>
              <a:path w="1570" h="1006">
                <a:moveTo>
                  <a:pt x="754" y="332"/>
                </a:moveTo>
                <a:cubicBezTo>
                  <a:pt x="514" y="479"/>
                  <a:pt x="22" y="780"/>
                  <a:pt x="11" y="887"/>
                </a:cubicBezTo>
                <a:cubicBezTo>
                  <a:pt x="0" y="994"/>
                  <a:pt x="455" y="973"/>
                  <a:pt x="685" y="976"/>
                </a:cubicBezTo>
                <a:cubicBezTo>
                  <a:pt x="915" y="979"/>
                  <a:pt x="1260" y="1006"/>
                  <a:pt x="1389" y="902"/>
                </a:cubicBezTo>
                <a:cubicBezTo>
                  <a:pt x="1518" y="798"/>
                  <a:pt x="1446" y="503"/>
                  <a:pt x="1457" y="353"/>
                </a:cubicBezTo>
                <a:cubicBezTo>
                  <a:pt x="1468" y="203"/>
                  <a:pt x="1570" y="6"/>
                  <a:pt x="1453" y="3"/>
                </a:cubicBezTo>
                <a:cubicBezTo>
                  <a:pt x="1336" y="0"/>
                  <a:pt x="994" y="185"/>
                  <a:pt x="754" y="332"/>
                </a:cubicBezTo>
                <a:close/>
              </a:path>
            </a:pathLst>
          </a:cu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6" name="文字方塊 205"/>
          <p:cNvSpPr txBox="1"/>
          <p:nvPr>
            <p:custDataLst>
              <p:tags r:id="rId1"/>
            </p:custDataLst>
          </p:nvPr>
        </p:nvSpPr>
        <p:spPr>
          <a:xfrm>
            <a:off x="1226819" y="2123758"/>
            <a:ext cx="508000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600">
              <a:latin typeface="Courier New"/>
            </a:endParaRP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" y="2293035"/>
            <a:ext cx="7922285" cy="1467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28FD2-64B0-4AE0-B909-18BBD768AF71}" type="slidenum">
              <a:rPr lang="zh-TW" altLang="en-US"/>
              <a:pPr/>
              <a:t>46</a:t>
            </a:fld>
            <a:endParaRPr lang="en-US" altLang="zh-TW"/>
          </a:p>
        </p:txBody>
      </p:sp>
      <p:sp>
        <p:nvSpPr>
          <p:cNvPr id="1191938" name="Line 2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如何處置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err="1" smtClean="0"/>
              <a:t>i</a:t>
            </a:r>
            <a:r>
              <a:rPr lang="en-US" altLang="zh-TW" dirty="0" smtClean="0"/>
              <a:t>]</a:t>
            </a:r>
            <a:endParaRPr lang="en-US" altLang="zh-TW" dirty="0"/>
          </a:p>
        </p:txBody>
      </p:sp>
      <p:sp>
        <p:nvSpPr>
          <p:cNvPr id="1191940" name="Line 4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41" name="Line 5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42" name="Line 6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43" name="Line 7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44" name="Line 8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45" name="Line 9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46" name="Line 10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47" name="Line 11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48" name="Line 12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49" name="Line 13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50" name="Line 14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1951" name="Oval 15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52" name="Oval 16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53" name="Oval 17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54" name="Oval 18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55" name="Oval 19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56" name="Oval 20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57" name="Oval 21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58" name="Oval 22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59" name="Oval 23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60" name="Oval 24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>
                <a:latin typeface="Times New Roman" pitchFamily="18" charset="0"/>
              </a:rPr>
              <a:t>13</a:t>
            </a:r>
          </a:p>
        </p:txBody>
      </p:sp>
      <p:sp>
        <p:nvSpPr>
          <p:cNvPr id="1191961" name="Oval 25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62" name="Oval 26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63" name="Text Box 27"/>
          <p:cNvSpPr txBox="1">
            <a:spLocks noChangeArrowheads="1"/>
          </p:cNvSpPr>
          <p:nvPr/>
        </p:nvSpPr>
        <p:spPr bwMode="auto">
          <a:xfrm>
            <a:off x="3851275" y="2498725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 dirty="0" err="1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endParaRPr lang="en-US" altLang="zh-TW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64" name="Text Box 28"/>
          <p:cNvSpPr txBox="1">
            <a:spLocks noChangeArrowheads="1"/>
          </p:cNvSpPr>
          <p:nvPr/>
        </p:nvSpPr>
        <p:spPr bwMode="auto">
          <a:xfrm>
            <a:off x="2195513" y="3144838"/>
            <a:ext cx="364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endParaRPr lang="en-US" altLang="zh-TW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65" name="Text Box 29"/>
          <p:cNvSpPr txBox="1">
            <a:spLocks noChangeArrowheads="1"/>
          </p:cNvSpPr>
          <p:nvPr/>
        </p:nvSpPr>
        <p:spPr bwMode="auto">
          <a:xfrm>
            <a:off x="6227763" y="3144838"/>
            <a:ext cx="724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 + 1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66" name="Text Box 30"/>
          <p:cNvSpPr txBox="1">
            <a:spLocks noChangeArrowheads="1"/>
          </p:cNvSpPr>
          <p:nvPr/>
        </p:nvSpPr>
        <p:spPr bwMode="auto">
          <a:xfrm>
            <a:off x="1476375" y="3968750"/>
            <a:ext cx="364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4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endParaRPr lang="en-US" altLang="zh-TW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67" name="Text Box 31"/>
          <p:cNvSpPr txBox="1">
            <a:spLocks noChangeArrowheads="1"/>
          </p:cNvSpPr>
          <p:nvPr/>
        </p:nvSpPr>
        <p:spPr bwMode="auto">
          <a:xfrm>
            <a:off x="3851275" y="3968750"/>
            <a:ext cx="609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4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+1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68" name="Text Box 32"/>
          <p:cNvSpPr txBox="1">
            <a:spLocks noChangeArrowheads="1"/>
          </p:cNvSpPr>
          <p:nvPr/>
        </p:nvSpPr>
        <p:spPr bwMode="auto">
          <a:xfrm>
            <a:off x="5435600" y="3970338"/>
            <a:ext cx="609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4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+2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69" name="Text Box 33"/>
          <p:cNvSpPr txBox="1">
            <a:spLocks noChangeArrowheads="1"/>
          </p:cNvSpPr>
          <p:nvPr/>
        </p:nvSpPr>
        <p:spPr bwMode="auto">
          <a:xfrm>
            <a:off x="7019925" y="3968750"/>
            <a:ext cx="609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4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+3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70" name="Text Box 34"/>
          <p:cNvSpPr txBox="1">
            <a:spLocks noChangeArrowheads="1"/>
          </p:cNvSpPr>
          <p:nvPr/>
        </p:nvSpPr>
        <p:spPr bwMode="auto">
          <a:xfrm>
            <a:off x="1476375" y="5300663"/>
            <a:ext cx="364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8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71" name="Text Box 35"/>
          <p:cNvSpPr txBox="1">
            <a:spLocks noChangeArrowheads="1"/>
          </p:cNvSpPr>
          <p:nvPr/>
        </p:nvSpPr>
        <p:spPr bwMode="auto">
          <a:xfrm>
            <a:off x="2195513" y="5300663"/>
            <a:ext cx="609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8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+1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72" name="Text Box 36"/>
          <p:cNvSpPr txBox="1">
            <a:spLocks noChangeArrowheads="1"/>
          </p:cNvSpPr>
          <p:nvPr/>
        </p:nvSpPr>
        <p:spPr bwMode="auto">
          <a:xfrm>
            <a:off x="2987675" y="5300663"/>
            <a:ext cx="609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8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+2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73" name="Text Box 37"/>
          <p:cNvSpPr txBox="1">
            <a:spLocks noChangeArrowheads="1"/>
          </p:cNvSpPr>
          <p:nvPr/>
        </p:nvSpPr>
        <p:spPr bwMode="auto">
          <a:xfrm>
            <a:off x="3779838" y="5300663"/>
            <a:ext cx="609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8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+3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74" name="Text Box 38"/>
          <p:cNvSpPr txBox="1">
            <a:spLocks noChangeArrowheads="1"/>
          </p:cNvSpPr>
          <p:nvPr/>
        </p:nvSpPr>
        <p:spPr bwMode="auto">
          <a:xfrm>
            <a:off x="4572000" y="5300663"/>
            <a:ext cx="609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8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+4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91975" name="Oval 39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1191976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609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8</a:t>
            </a:r>
            <a:r>
              <a:rPr lang="en-US" altLang="zh-TW" i="1" dirty="0" smtClean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+5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幫</a:t>
            </a:r>
            <a:r>
              <a:rPr lang="en-US" altLang="zh-TW" dirty="0"/>
              <a:t>【</a:t>
            </a:r>
            <a:r>
              <a:rPr lang="zh-TW" altLang="en-US" dirty="0"/>
              <a:t>較重子孫路徑</a:t>
            </a:r>
            <a:r>
              <a:rPr lang="en-US" altLang="zh-TW" dirty="0"/>
              <a:t>】</a:t>
            </a:r>
            <a:r>
              <a:rPr lang="zh-TW" altLang="en-US" dirty="0"/>
              <a:t>排序</a:t>
            </a:r>
          </a:p>
        </p:txBody>
      </p:sp>
      <p:sp>
        <p:nvSpPr>
          <p:cNvPr id="8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A3518-1721-4807-97A6-EC660FC9981F}" type="slidenum">
              <a:rPr lang="zh-TW" altLang="en-US"/>
              <a:pPr/>
              <a:t>47</a:t>
            </a:fld>
            <a:endParaRPr lang="en-US" altLang="zh-TW"/>
          </a:p>
        </p:txBody>
      </p:sp>
      <p:sp>
        <p:nvSpPr>
          <p:cNvPr id="1192968" name="Line 8"/>
          <p:cNvSpPr>
            <a:spLocks noChangeShapeType="1"/>
          </p:cNvSpPr>
          <p:nvPr/>
        </p:nvSpPr>
        <p:spPr bwMode="auto">
          <a:xfrm>
            <a:off x="3679825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69" name="Line 9"/>
          <p:cNvSpPr>
            <a:spLocks noChangeShapeType="1"/>
          </p:cNvSpPr>
          <p:nvPr/>
        </p:nvSpPr>
        <p:spPr bwMode="auto">
          <a:xfrm flipH="1">
            <a:off x="1287463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70" name="Line 10"/>
          <p:cNvSpPr>
            <a:spLocks noChangeShapeType="1"/>
          </p:cNvSpPr>
          <p:nvPr/>
        </p:nvSpPr>
        <p:spPr bwMode="auto">
          <a:xfrm flipH="1">
            <a:off x="2332038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71" name="Line 11"/>
          <p:cNvSpPr>
            <a:spLocks noChangeShapeType="1"/>
          </p:cNvSpPr>
          <p:nvPr/>
        </p:nvSpPr>
        <p:spPr bwMode="auto">
          <a:xfrm flipH="1">
            <a:off x="3394075" y="3346450"/>
            <a:ext cx="285750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72" name="Line 12"/>
          <p:cNvSpPr>
            <a:spLocks noChangeShapeType="1"/>
          </p:cNvSpPr>
          <p:nvPr/>
        </p:nvSpPr>
        <p:spPr bwMode="auto">
          <a:xfrm>
            <a:off x="2616200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73" name="Line 13"/>
          <p:cNvSpPr>
            <a:spLocks noChangeShapeType="1"/>
          </p:cNvSpPr>
          <p:nvPr/>
        </p:nvSpPr>
        <p:spPr bwMode="auto">
          <a:xfrm>
            <a:off x="1565275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74" name="Line 14"/>
          <p:cNvSpPr>
            <a:spLocks noChangeShapeType="1"/>
          </p:cNvSpPr>
          <p:nvPr/>
        </p:nvSpPr>
        <p:spPr bwMode="auto">
          <a:xfrm>
            <a:off x="2141538" y="2873375"/>
            <a:ext cx="47466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75" name="Line 15"/>
          <p:cNvSpPr>
            <a:spLocks noChangeShapeType="1"/>
          </p:cNvSpPr>
          <p:nvPr/>
        </p:nvSpPr>
        <p:spPr bwMode="auto">
          <a:xfrm>
            <a:off x="4229100" y="2894013"/>
            <a:ext cx="474663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76" name="Line 16"/>
          <p:cNvSpPr>
            <a:spLocks noChangeShapeType="1"/>
          </p:cNvSpPr>
          <p:nvPr/>
        </p:nvSpPr>
        <p:spPr bwMode="auto">
          <a:xfrm flipH="1">
            <a:off x="3679825" y="2897188"/>
            <a:ext cx="473075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77" name="Line 17"/>
          <p:cNvSpPr>
            <a:spLocks noChangeShapeType="1"/>
          </p:cNvSpPr>
          <p:nvPr/>
        </p:nvSpPr>
        <p:spPr bwMode="auto">
          <a:xfrm flipH="1">
            <a:off x="1579563" y="2873375"/>
            <a:ext cx="473075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78" name="Line 18"/>
          <p:cNvSpPr>
            <a:spLocks noChangeShapeType="1"/>
          </p:cNvSpPr>
          <p:nvPr/>
        </p:nvSpPr>
        <p:spPr bwMode="auto">
          <a:xfrm>
            <a:off x="3138488" y="2446338"/>
            <a:ext cx="109061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79" name="Line 19"/>
          <p:cNvSpPr>
            <a:spLocks noChangeShapeType="1"/>
          </p:cNvSpPr>
          <p:nvPr/>
        </p:nvSpPr>
        <p:spPr bwMode="auto">
          <a:xfrm flipH="1">
            <a:off x="2093913" y="2446338"/>
            <a:ext cx="1044575" cy="425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2980" name="Oval 20"/>
          <p:cNvSpPr>
            <a:spLocks noChangeArrowheads="1"/>
          </p:cNvSpPr>
          <p:nvPr/>
        </p:nvSpPr>
        <p:spPr bwMode="auto">
          <a:xfrm>
            <a:off x="114458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</a:t>
            </a:r>
          </a:p>
        </p:txBody>
      </p:sp>
      <p:sp>
        <p:nvSpPr>
          <p:cNvPr id="1192981" name="Oval 21"/>
          <p:cNvSpPr>
            <a:spLocks noChangeArrowheads="1"/>
          </p:cNvSpPr>
          <p:nvPr/>
        </p:nvSpPr>
        <p:spPr bwMode="auto">
          <a:xfrm>
            <a:off x="1666875" y="3727450"/>
            <a:ext cx="331788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</a:t>
            </a:r>
          </a:p>
        </p:txBody>
      </p:sp>
      <p:sp>
        <p:nvSpPr>
          <p:cNvPr id="1192982" name="Oval 22"/>
          <p:cNvSpPr>
            <a:spLocks noChangeArrowheads="1"/>
          </p:cNvSpPr>
          <p:nvPr/>
        </p:nvSpPr>
        <p:spPr bwMode="auto">
          <a:xfrm>
            <a:off x="2189163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4</a:t>
            </a:r>
          </a:p>
        </p:txBody>
      </p:sp>
      <p:sp>
        <p:nvSpPr>
          <p:cNvPr id="1192983" name="Oval 23"/>
          <p:cNvSpPr>
            <a:spLocks noChangeArrowheads="1"/>
          </p:cNvSpPr>
          <p:nvPr/>
        </p:nvSpPr>
        <p:spPr bwMode="auto">
          <a:xfrm>
            <a:off x="2711450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5</a:t>
            </a:r>
          </a:p>
        </p:txBody>
      </p:sp>
      <p:sp>
        <p:nvSpPr>
          <p:cNvPr id="1192984" name="Oval 24"/>
          <p:cNvSpPr>
            <a:spLocks noChangeArrowheads="1"/>
          </p:cNvSpPr>
          <p:nvPr/>
        </p:nvSpPr>
        <p:spPr bwMode="auto">
          <a:xfrm>
            <a:off x="323373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8</a:t>
            </a:r>
          </a:p>
        </p:txBody>
      </p:sp>
      <p:sp>
        <p:nvSpPr>
          <p:cNvPr id="1192985" name="Oval 25"/>
          <p:cNvSpPr>
            <a:spLocks noChangeArrowheads="1"/>
          </p:cNvSpPr>
          <p:nvPr/>
        </p:nvSpPr>
        <p:spPr bwMode="auto">
          <a:xfrm>
            <a:off x="1419225" y="3205163"/>
            <a:ext cx="331788" cy="331787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9</a:t>
            </a:r>
          </a:p>
        </p:txBody>
      </p:sp>
      <p:sp>
        <p:nvSpPr>
          <p:cNvPr id="1192986" name="Oval 26"/>
          <p:cNvSpPr>
            <a:spLocks noChangeArrowheads="1"/>
          </p:cNvSpPr>
          <p:nvPr/>
        </p:nvSpPr>
        <p:spPr bwMode="auto">
          <a:xfrm>
            <a:off x="2444750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6</a:t>
            </a:r>
          </a:p>
        </p:txBody>
      </p:sp>
      <p:sp>
        <p:nvSpPr>
          <p:cNvPr id="1192987" name="Oval 27"/>
          <p:cNvSpPr>
            <a:spLocks noChangeArrowheads="1"/>
          </p:cNvSpPr>
          <p:nvPr/>
        </p:nvSpPr>
        <p:spPr bwMode="auto">
          <a:xfrm>
            <a:off x="4562475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11</a:t>
            </a:r>
          </a:p>
        </p:txBody>
      </p:sp>
      <p:sp>
        <p:nvSpPr>
          <p:cNvPr id="1192988" name="Oval 28"/>
          <p:cNvSpPr>
            <a:spLocks noChangeArrowheads="1"/>
          </p:cNvSpPr>
          <p:nvPr/>
        </p:nvSpPr>
        <p:spPr bwMode="auto">
          <a:xfrm>
            <a:off x="3509963" y="3205163"/>
            <a:ext cx="331787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10</a:t>
            </a:r>
          </a:p>
        </p:txBody>
      </p:sp>
      <p:sp>
        <p:nvSpPr>
          <p:cNvPr id="1192989" name="Oval 29"/>
          <p:cNvSpPr>
            <a:spLocks noChangeArrowheads="1"/>
          </p:cNvSpPr>
          <p:nvPr/>
        </p:nvSpPr>
        <p:spPr bwMode="auto">
          <a:xfrm>
            <a:off x="1944688" y="2730500"/>
            <a:ext cx="331787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13</a:t>
            </a:r>
          </a:p>
        </p:txBody>
      </p:sp>
      <p:sp>
        <p:nvSpPr>
          <p:cNvPr id="1192990" name="Oval 30"/>
          <p:cNvSpPr>
            <a:spLocks noChangeArrowheads="1"/>
          </p:cNvSpPr>
          <p:nvPr/>
        </p:nvSpPr>
        <p:spPr bwMode="auto">
          <a:xfrm>
            <a:off x="4003675" y="273050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12</a:t>
            </a:r>
          </a:p>
        </p:txBody>
      </p:sp>
      <p:sp>
        <p:nvSpPr>
          <p:cNvPr id="1192991" name="Oval 31"/>
          <p:cNvSpPr>
            <a:spLocks noChangeArrowheads="1"/>
          </p:cNvSpPr>
          <p:nvPr/>
        </p:nvSpPr>
        <p:spPr bwMode="auto">
          <a:xfrm>
            <a:off x="2989263" y="2301875"/>
            <a:ext cx="331787" cy="331788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3</a:t>
            </a:r>
          </a:p>
        </p:txBody>
      </p:sp>
      <p:sp>
        <p:nvSpPr>
          <p:cNvPr id="1192999" name="Oval 39"/>
          <p:cNvSpPr>
            <a:spLocks noChangeArrowheads="1"/>
          </p:cNvSpPr>
          <p:nvPr/>
        </p:nvSpPr>
        <p:spPr bwMode="auto">
          <a:xfrm>
            <a:off x="3775075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7</a:t>
            </a:r>
          </a:p>
        </p:txBody>
      </p:sp>
      <p:sp>
        <p:nvSpPr>
          <p:cNvPr id="1193040" name="Oval 80"/>
          <p:cNvSpPr>
            <a:spLocks noChangeArrowheads="1"/>
          </p:cNvSpPr>
          <p:nvPr/>
        </p:nvSpPr>
        <p:spPr bwMode="auto">
          <a:xfrm>
            <a:off x="1116013" y="5013325"/>
            <a:ext cx="3095625" cy="914400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CC00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rgbClr val="FFFF00"/>
                </a:solidFill>
              </a:rPr>
              <a:t>Correctness?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4427538" y="3789363"/>
            <a:ext cx="3987800" cy="2044700"/>
            <a:chOff x="4427538" y="3789363"/>
            <a:chExt cx="3987800" cy="2044700"/>
          </a:xfrm>
        </p:grpSpPr>
        <p:sp>
          <p:nvSpPr>
            <p:cNvPr id="1193039" name="AutoShape 79"/>
            <p:cNvSpPr>
              <a:spLocks noChangeArrowheads="1"/>
            </p:cNvSpPr>
            <p:nvPr/>
          </p:nvSpPr>
          <p:spPr bwMode="auto">
            <a:xfrm rot="1961519">
              <a:off x="4427538" y="3789363"/>
              <a:ext cx="615950" cy="503237"/>
            </a:xfrm>
            <a:prstGeom prst="rightArrow">
              <a:avLst>
                <a:gd name="adj1" fmla="val 57102"/>
                <a:gd name="adj2" fmla="val 75076"/>
              </a:avLst>
            </a:prstGeom>
            <a:gradFill rotWithShape="1">
              <a:gsLst>
                <a:gs pos="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93046" name="Line 86"/>
            <p:cNvSpPr>
              <a:spLocks noChangeShapeType="1"/>
            </p:cNvSpPr>
            <p:nvPr/>
          </p:nvSpPr>
          <p:spPr bwMode="auto">
            <a:xfrm>
              <a:off x="7200900" y="5121275"/>
              <a:ext cx="284163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47" name="Line 87"/>
            <p:cNvSpPr>
              <a:spLocks noChangeShapeType="1"/>
            </p:cNvSpPr>
            <p:nvPr/>
          </p:nvSpPr>
          <p:spPr bwMode="auto">
            <a:xfrm flipH="1">
              <a:off x="4808538" y="5121275"/>
              <a:ext cx="284162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48" name="Line 88"/>
            <p:cNvSpPr>
              <a:spLocks noChangeShapeType="1"/>
            </p:cNvSpPr>
            <p:nvPr/>
          </p:nvSpPr>
          <p:spPr bwMode="auto">
            <a:xfrm flipH="1">
              <a:off x="5853113" y="5121275"/>
              <a:ext cx="284162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49" name="Line 89"/>
            <p:cNvSpPr>
              <a:spLocks noChangeShapeType="1"/>
            </p:cNvSpPr>
            <p:nvPr/>
          </p:nvSpPr>
          <p:spPr bwMode="auto">
            <a:xfrm flipH="1">
              <a:off x="6915150" y="5121275"/>
              <a:ext cx="285750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50" name="Line 90"/>
            <p:cNvSpPr>
              <a:spLocks noChangeShapeType="1"/>
            </p:cNvSpPr>
            <p:nvPr/>
          </p:nvSpPr>
          <p:spPr bwMode="auto">
            <a:xfrm>
              <a:off x="6137275" y="5121275"/>
              <a:ext cx="284163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51" name="Line 91"/>
            <p:cNvSpPr>
              <a:spLocks noChangeShapeType="1"/>
            </p:cNvSpPr>
            <p:nvPr/>
          </p:nvSpPr>
          <p:spPr bwMode="auto">
            <a:xfrm>
              <a:off x="5086350" y="5121275"/>
              <a:ext cx="284163" cy="5715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52" name="Line 92"/>
            <p:cNvSpPr>
              <a:spLocks noChangeShapeType="1"/>
            </p:cNvSpPr>
            <p:nvPr/>
          </p:nvSpPr>
          <p:spPr bwMode="auto">
            <a:xfrm>
              <a:off x="5662613" y="4648200"/>
              <a:ext cx="474662" cy="4730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53" name="Line 93"/>
            <p:cNvSpPr>
              <a:spLocks noChangeShapeType="1"/>
            </p:cNvSpPr>
            <p:nvPr/>
          </p:nvSpPr>
          <p:spPr bwMode="auto">
            <a:xfrm>
              <a:off x="7750175" y="4668838"/>
              <a:ext cx="474663" cy="47466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54" name="Line 94"/>
            <p:cNvSpPr>
              <a:spLocks noChangeShapeType="1"/>
            </p:cNvSpPr>
            <p:nvPr/>
          </p:nvSpPr>
          <p:spPr bwMode="auto">
            <a:xfrm flipH="1">
              <a:off x="7200900" y="4672013"/>
              <a:ext cx="473075" cy="47466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55" name="Line 95"/>
            <p:cNvSpPr>
              <a:spLocks noChangeShapeType="1"/>
            </p:cNvSpPr>
            <p:nvPr/>
          </p:nvSpPr>
          <p:spPr bwMode="auto">
            <a:xfrm flipH="1">
              <a:off x="5100638" y="4648200"/>
              <a:ext cx="473075" cy="4730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56" name="Line 96"/>
            <p:cNvSpPr>
              <a:spLocks noChangeShapeType="1"/>
            </p:cNvSpPr>
            <p:nvPr/>
          </p:nvSpPr>
          <p:spPr bwMode="auto">
            <a:xfrm>
              <a:off x="6659563" y="4221163"/>
              <a:ext cx="1090612" cy="4730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57" name="Line 97"/>
            <p:cNvSpPr>
              <a:spLocks noChangeShapeType="1"/>
            </p:cNvSpPr>
            <p:nvPr/>
          </p:nvSpPr>
          <p:spPr bwMode="auto">
            <a:xfrm flipH="1">
              <a:off x="5614988" y="4221163"/>
              <a:ext cx="1044575" cy="42545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3058" name="Oval 98"/>
            <p:cNvSpPr>
              <a:spLocks noChangeArrowheads="1"/>
            </p:cNvSpPr>
            <p:nvPr/>
          </p:nvSpPr>
          <p:spPr bwMode="auto">
            <a:xfrm>
              <a:off x="4665663" y="5502275"/>
              <a:ext cx="331787" cy="3317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193059" name="Oval 99"/>
            <p:cNvSpPr>
              <a:spLocks noChangeArrowheads="1"/>
            </p:cNvSpPr>
            <p:nvPr/>
          </p:nvSpPr>
          <p:spPr bwMode="auto">
            <a:xfrm>
              <a:off x="5187950" y="5502275"/>
              <a:ext cx="331788" cy="331788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193060" name="Oval 100"/>
            <p:cNvSpPr>
              <a:spLocks noChangeArrowheads="1"/>
            </p:cNvSpPr>
            <p:nvPr/>
          </p:nvSpPr>
          <p:spPr bwMode="auto">
            <a:xfrm>
              <a:off x="5710238" y="5502275"/>
              <a:ext cx="331787" cy="3317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4</a:t>
              </a:r>
            </a:p>
          </p:txBody>
        </p:sp>
        <p:sp>
          <p:nvSpPr>
            <p:cNvPr id="1193061" name="Oval 101"/>
            <p:cNvSpPr>
              <a:spLocks noChangeArrowheads="1"/>
            </p:cNvSpPr>
            <p:nvPr/>
          </p:nvSpPr>
          <p:spPr bwMode="auto">
            <a:xfrm>
              <a:off x="6232525" y="5502275"/>
              <a:ext cx="331788" cy="3317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1193062" name="Oval 102"/>
            <p:cNvSpPr>
              <a:spLocks noChangeArrowheads="1"/>
            </p:cNvSpPr>
            <p:nvPr/>
          </p:nvSpPr>
          <p:spPr bwMode="auto">
            <a:xfrm>
              <a:off x="6754813" y="5502275"/>
              <a:ext cx="331787" cy="3317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8</a:t>
              </a:r>
            </a:p>
          </p:txBody>
        </p:sp>
        <p:sp>
          <p:nvSpPr>
            <p:cNvPr id="1193063" name="Oval 103"/>
            <p:cNvSpPr>
              <a:spLocks noChangeArrowheads="1"/>
            </p:cNvSpPr>
            <p:nvPr/>
          </p:nvSpPr>
          <p:spPr bwMode="auto">
            <a:xfrm>
              <a:off x="4940300" y="4979988"/>
              <a:ext cx="331788" cy="331787"/>
            </a:xfrm>
            <a:prstGeom prst="ellipse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FF33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193064" name="Oval 104"/>
            <p:cNvSpPr>
              <a:spLocks noChangeArrowheads="1"/>
            </p:cNvSpPr>
            <p:nvPr/>
          </p:nvSpPr>
          <p:spPr bwMode="auto">
            <a:xfrm>
              <a:off x="5965825" y="4979988"/>
              <a:ext cx="331788" cy="3317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6</a:t>
              </a:r>
            </a:p>
          </p:txBody>
        </p:sp>
        <p:sp>
          <p:nvSpPr>
            <p:cNvPr id="1193065" name="Oval 105"/>
            <p:cNvSpPr>
              <a:spLocks noChangeArrowheads="1"/>
            </p:cNvSpPr>
            <p:nvPr/>
          </p:nvSpPr>
          <p:spPr bwMode="auto">
            <a:xfrm>
              <a:off x="8083550" y="4979988"/>
              <a:ext cx="331788" cy="3317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11</a:t>
              </a:r>
            </a:p>
          </p:txBody>
        </p:sp>
        <p:sp>
          <p:nvSpPr>
            <p:cNvPr id="1193066" name="Oval 106"/>
            <p:cNvSpPr>
              <a:spLocks noChangeArrowheads="1"/>
            </p:cNvSpPr>
            <p:nvPr/>
          </p:nvSpPr>
          <p:spPr bwMode="auto">
            <a:xfrm>
              <a:off x="7031038" y="4979988"/>
              <a:ext cx="331787" cy="3317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10</a:t>
              </a:r>
            </a:p>
          </p:txBody>
        </p:sp>
        <p:sp>
          <p:nvSpPr>
            <p:cNvPr id="1193067" name="Oval 107"/>
            <p:cNvSpPr>
              <a:spLocks noChangeArrowheads="1"/>
            </p:cNvSpPr>
            <p:nvPr/>
          </p:nvSpPr>
          <p:spPr bwMode="auto">
            <a:xfrm>
              <a:off x="5465763" y="4505325"/>
              <a:ext cx="331787" cy="331788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9</a:t>
              </a:r>
            </a:p>
          </p:txBody>
        </p:sp>
        <p:sp>
          <p:nvSpPr>
            <p:cNvPr id="1193068" name="Oval 108"/>
            <p:cNvSpPr>
              <a:spLocks noChangeArrowheads="1"/>
            </p:cNvSpPr>
            <p:nvPr/>
          </p:nvSpPr>
          <p:spPr bwMode="auto">
            <a:xfrm>
              <a:off x="7524750" y="4505325"/>
              <a:ext cx="331788" cy="3317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1193069" name="Oval 109"/>
            <p:cNvSpPr>
              <a:spLocks noChangeArrowheads="1"/>
            </p:cNvSpPr>
            <p:nvPr/>
          </p:nvSpPr>
          <p:spPr bwMode="auto">
            <a:xfrm>
              <a:off x="6510338" y="4076700"/>
              <a:ext cx="331787" cy="331788"/>
            </a:xfrm>
            <a:prstGeom prst="ellipse">
              <a:avLst/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13</a:t>
              </a:r>
            </a:p>
          </p:txBody>
        </p:sp>
        <p:sp>
          <p:nvSpPr>
            <p:cNvPr id="1193077" name="Oval 117"/>
            <p:cNvSpPr>
              <a:spLocks noChangeArrowheads="1"/>
            </p:cNvSpPr>
            <p:nvPr/>
          </p:nvSpPr>
          <p:spPr bwMode="auto">
            <a:xfrm>
              <a:off x="7296150" y="5502275"/>
              <a:ext cx="331788" cy="3317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latin typeface="Times New Roman" pitchFamily="18" charset="0"/>
                </a:rPr>
                <a:t>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193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193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0" decel="100000"/>
                                        <p:tgtEl>
                                          <p:spTgt spid="1193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0" decel="100000" fill="hold"/>
                                        <p:tgtEl>
                                          <p:spTgt spid="1193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0" decel="100000" fill="hold"/>
                                        <p:tgtEl>
                                          <p:spTgt spid="1193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0" decel="100000" fill="hold"/>
                                        <p:tgtEl>
                                          <p:spTgt spid="1193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accel="100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193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accel="100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193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040" grpId="0" animBg="1"/>
      <p:bldP spid="119304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8C0B-7895-49D8-AB4A-18652F963E93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119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Four types of edges</a:t>
            </a:r>
          </a:p>
        </p:txBody>
      </p:sp>
      <p:sp>
        <p:nvSpPr>
          <p:cNvPr id="1193992" name="Line 8"/>
          <p:cNvSpPr>
            <a:spLocks noChangeShapeType="1"/>
          </p:cNvSpPr>
          <p:nvPr/>
        </p:nvSpPr>
        <p:spPr bwMode="auto">
          <a:xfrm>
            <a:off x="3679825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3993" name="Line 9"/>
          <p:cNvSpPr>
            <a:spLocks noChangeShapeType="1"/>
          </p:cNvSpPr>
          <p:nvPr/>
        </p:nvSpPr>
        <p:spPr bwMode="auto">
          <a:xfrm flipH="1">
            <a:off x="1287463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3994" name="Line 10"/>
          <p:cNvSpPr>
            <a:spLocks noChangeShapeType="1"/>
          </p:cNvSpPr>
          <p:nvPr/>
        </p:nvSpPr>
        <p:spPr bwMode="auto">
          <a:xfrm flipH="1">
            <a:off x="2332038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3995" name="Line 11"/>
          <p:cNvSpPr>
            <a:spLocks noChangeShapeType="1"/>
          </p:cNvSpPr>
          <p:nvPr/>
        </p:nvSpPr>
        <p:spPr bwMode="auto">
          <a:xfrm flipH="1">
            <a:off x="3394075" y="3346450"/>
            <a:ext cx="285750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3996" name="Line 12"/>
          <p:cNvSpPr>
            <a:spLocks noChangeShapeType="1"/>
          </p:cNvSpPr>
          <p:nvPr/>
        </p:nvSpPr>
        <p:spPr bwMode="auto">
          <a:xfrm>
            <a:off x="2616200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3997" name="Line 13"/>
          <p:cNvSpPr>
            <a:spLocks noChangeShapeType="1"/>
          </p:cNvSpPr>
          <p:nvPr/>
        </p:nvSpPr>
        <p:spPr bwMode="auto">
          <a:xfrm>
            <a:off x="1565275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3998" name="Line 14"/>
          <p:cNvSpPr>
            <a:spLocks noChangeShapeType="1"/>
          </p:cNvSpPr>
          <p:nvPr/>
        </p:nvSpPr>
        <p:spPr bwMode="auto">
          <a:xfrm>
            <a:off x="2141538" y="2873375"/>
            <a:ext cx="47466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3999" name="Line 15"/>
          <p:cNvSpPr>
            <a:spLocks noChangeShapeType="1"/>
          </p:cNvSpPr>
          <p:nvPr/>
        </p:nvSpPr>
        <p:spPr bwMode="auto">
          <a:xfrm>
            <a:off x="4229100" y="2894013"/>
            <a:ext cx="474663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00" name="Line 16"/>
          <p:cNvSpPr>
            <a:spLocks noChangeShapeType="1"/>
          </p:cNvSpPr>
          <p:nvPr/>
        </p:nvSpPr>
        <p:spPr bwMode="auto">
          <a:xfrm flipH="1">
            <a:off x="3679825" y="2897188"/>
            <a:ext cx="473075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01" name="Line 17"/>
          <p:cNvSpPr>
            <a:spLocks noChangeShapeType="1"/>
          </p:cNvSpPr>
          <p:nvPr/>
        </p:nvSpPr>
        <p:spPr bwMode="auto">
          <a:xfrm flipH="1">
            <a:off x="1579563" y="2873375"/>
            <a:ext cx="473075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02" name="Line 18"/>
          <p:cNvSpPr>
            <a:spLocks noChangeShapeType="1"/>
          </p:cNvSpPr>
          <p:nvPr/>
        </p:nvSpPr>
        <p:spPr bwMode="auto">
          <a:xfrm>
            <a:off x="3138488" y="2446338"/>
            <a:ext cx="109061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03" name="Line 19"/>
          <p:cNvSpPr>
            <a:spLocks noChangeShapeType="1"/>
          </p:cNvSpPr>
          <p:nvPr/>
        </p:nvSpPr>
        <p:spPr bwMode="auto">
          <a:xfrm flipH="1">
            <a:off x="2093913" y="2446338"/>
            <a:ext cx="1044575" cy="425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04" name="Oval 20"/>
          <p:cNvSpPr>
            <a:spLocks noChangeArrowheads="1"/>
          </p:cNvSpPr>
          <p:nvPr/>
        </p:nvSpPr>
        <p:spPr bwMode="auto">
          <a:xfrm>
            <a:off x="114458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</a:t>
            </a:r>
          </a:p>
        </p:txBody>
      </p:sp>
      <p:sp>
        <p:nvSpPr>
          <p:cNvPr id="1194005" name="Oval 21"/>
          <p:cNvSpPr>
            <a:spLocks noChangeArrowheads="1"/>
          </p:cNvSpPr>
          <p:nvPr/>
        </p:nvSpPr>
        <p:spPr bwMode="auto">
          <a:xfrm>
            <a:off x="1666875" y="3727450"/>
            <a:ext cx="331788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</a:t>
            </a:r>
          </a:p>
        </p:txBody>
      </p:sp>
      <p:sp>
        <p:nvSpPr>
          <p:cNvPr id="1194006" name="Oval 22"/>
          <p:cNvSpPr>
            <a:spLocks noChangeArrowheads="1"/>
          </p:cNvSpPr>
          <p:nvPr/>
        </p:nvSpPr>
        <p:spPr bwMode="auto">
          <a:xfrm>
            <a:off x="2189163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4</a:t>
            </a:r>
          </a:p>
        </p:txBody>
      </p:sp>
      <p:sp>
        <p:nvSpPr>
          <p:cNvPr id="1194007" name="Oval 23"/>
          <p:cNvSpPr>
            <a:spLocks noChangeArrowheads="1"/>
          </p:cNvSpPr>
          <p:nvPr/>
        </p:nvSpPr>
        <p:spPr bwMode="auto">
          <a:xfrm>
            <a:off x="2711450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5</a:t>
            </a:r>
          </a:p>
        </p:txBody>
      </p:sp>
      <p:sp>
        <p:nvSpPr>
          <p:cNvPr id="1194008" name="Oval 24"/>
          <p:cNvSpPr>
            <a:spLocks noChangeArrowheads="1"/>
          </p:cNvSpPr>
          <p:nvPr/>
        </p:nvSpPr>
        <p:spPr bwMode="auto">
          <a:xfrm>
            <a:off x="323373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8</a:t>
            </a:r>
          </a:p>
        </p:txBody>
      </p:sp>
      <p:sp>
        <p:nvSpPr>
          <p:cNvPr id="1194009" name="Oval 25"/>
          <p:cNvSpPr>
            <a:spLocks noChangeArrowheads="1"/>
          </p:cNvSpPr>
          <p:nvPr/>
        </p:nvSpPr>
        <p:spPr bwMode="auto">
          <a:xfrm>
            <a:off x="1419225" y="3205163"/>
            <a:ext cx="331788" cy="331787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9</a:t>
            </a:r>
          </a:p>
        </p:txBody>
      </p:sp>
      <p:sp>
        <p:nvSpPr>
          <p:cNvPr id="1194010" name="Oval 26"/>
          <p:cNvSpPr>
            <a:spLocks noChangeArrowheads="1"/>
          </p:cNvSpPr>
          <p:nvPr/>
        </p:nvSpPr>
        <p:spPr bwMode="auto">
          <a:xfrm>
            <a:off x="2444750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6</a:t>
            </a:r>
          </a:p>
        </p:txBody>
      </p:sp>
      <p:sp>
        <p:nvSpPr>
          <p:cNvPr id="1194011" name="Oval 27"/>
          <p:cNvSpPr>
            <a:spLocks noChangeArrowheads="1"/>
          </p:cNvSpPr>
          <p:nvPr/>
        </p:nvSpPr>
        <p:spPr bwMode="auto">
          <a:xfrm>
            <a:off x="4562475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11</a:t>
            </a:r>
          </a:p>
        </p:txBody>
      </p:sp>
      <p:sp>
        <p:nvSpPr>
          <p:cNvPr id="1194012" name="Oval 28"/>
          <p:cNvSpPr>
            <a:spLocks noChangeArrowheads="1"/>
          </p:cNvSpPr>
          <p:nvPr/>
        </p:nvSpPr>
        <p:spPr bwMode="auto">
          <a:xfrm>
            <a:off x="3509963" y="3205163"/>
            <a:ext cx="331787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10</a:t>
            </a:r>
          </a:p>
        </p:txBody>
      </p:sp>
      <p:sp>
        <p:nvSpPr>
          <p:cNvPr id="1194013" name="Oval 29"/>
          <p:cNvSpPr>
            <a:spLocks noChangeArrowheads="1"/>
          </p:cNvSpPr>
          <p:nvPr/>
        </p:nvSpPr>
        <p:spPr bwMode="auto">
          <a:xfrm>
            <a:off x="1944688" y="2730500"/>
            <a:ext cx="331787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13</a:t>
            </a:r>
          </a:p>
        </p:txBody>
      </p:sp>
      <p:sp>
        <p:nvSpPr>
          <p:cNvPr id="1194014" name="Oval 30"/>
          <p:cNvSpPr>
            <a:spLocks noChangeArrowheads="1"/>
          </p:cNvSpPr>
          <p:nvPr/>
        </p:nvSpPr>
        <p:spPr bwMode="auto">
          <a:xfrm>
            <a:off x="4003675" y="273050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12</a:t>
            </a:r>
          </a:p>
        </p:txBody>
      </p:sp>
      <p:sp>
        <p:nvSpPr>
          <p:cNvPr id="1194015" name="Oval 31"/>
          <p:cNvSpPr>
            <a:spLocks noChangeArrowheads="1"/>
          </p:cNvSpPr>
          <p:nvPr/>
        </p:nvSpPr>
        <p:spPr bwMode="auto">
          <a:xfrm>
            <a:off x="2989263" y="2301875"/>
            <a:ext cx="331787" cy="331788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3</a:t>
            </a:r>
          </a:p>
        </p:txBody>
      </p:sp>
      <p:sp>
        <p:nvSpPr>
          <p:cNvPr id="1194023" name="Oval 39"/>
          <p:cNvSpPr>
            <a:spLocks noChangeArrowheads="1"/>
          </p:cNvSpPr>
          <p:nvPr/>
        </p:nvSpPr>
        <p:spPr bwMode="auto">
          <a:xfrm>
            <a:off x="3775075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7</a:t>
            </a:r>
          </a:p>
        </p:txBody>
      </p:sp>
      <p:sp>
        <p:nvSpPr>
          <p:cNvPr id="1194025" name="AutoShape 41"/>
          <p:cNvSpPr>
            <a:spLocks noChangeArrowheads="1"/>
          </p:cNvSpPr>
          <p:nvPr/>
        </p:nvSpPr>
        <p:spPr bwMode="auto">
          <a:xfrm rot="1961519">
            <a:off x="4427538" y="3789363"/>
            <a:ext cx="615950" cy="503237"/>
          </a:xfrm>
          <a:prstGeom prst="rightArrow">
            <a:avLst>
              <a:gd name="adj1" fmla="val 57102"/>
              <a:gd name="adj2" fmla="val 75076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94032" name="Line 48"/>
          <p:cNvSpPr>
            <a:spLocks noChangeShapeType="1"/>
          </p:cNvSpPr>
          <p:nvPr/>
        </p:nvSpPr>
        <p:spPr bwMode="auto">
          <a:xfrm>
            <a:off x="7200900" y="5121275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33" name="Line 49"/>
          <p:cNvSpPr>
            <a:spLocks noChangeShapeType="1"/>
          </p:cNvSpPr>
          <p:nvPr/>
        </p:nvSpPr>
        <p:spPr bwMode="auto">
          <a:xfrm>
            <a:off x="6700837" y="4221161"/>
            <a:ext cx="973137" cy="447676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34" name="Line 50"/>
          <p:cNvSpPr>
            <a:spLocks noChangeShapeType="1"/>
          </p:cNvSpPr>
          <p:nvPr/>
        </p:nvSpPr>
        <p:spPr bwMode="auto">
          <a:xfrm flipH="1">
            <a:off x="5853113" y="5121275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35" name="Line 51"/>
          <p:cNvSpPr>
            <a:spLocks noChangeShapeType="1"/>
          </p:cNvSpPr>
          <p:nvPr/>
        </p:nvSpPr>
        <p:spPr bwMode="auto">
          <a:xfrm flipH="1">
            <a:off x="6915150" y="5121275"/>
            <a:ext cx="285750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36" name="Line 52"/>
          <p:cNvSpPr>
            <a:spLocks noChangeShapeType="1"/>
          </p:cNvSpPr>
          <p:nvPr/>
        </p:nvSpPr>
        <p:spPr bwMode="auto">
          <a:xfrm>
            <a:off x="6137275" y="5121275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37" name="Line 53"/>
          <p:cNvSpPr>
            <a:spLocks noChangeShapeType="1"/>
          </p:cNvSpPr>
          <p:nvPr/>
        </p:nvSpPr>
        <p:spPr bwMode="auto">
          <a:xfrm>
            <a:off x="5086350" y="5121275"/>
            <a:ext cx="284163" cy="5715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38" name="Line 54"/>
          <p:cNvSpPr>
            <a:spLocks noChangeShapeType="1"/>
          </p:cNvSpPr>
          <p:nvPr/>
        </p:nvSpPr>
        <p:spPr bwMode="auto">
          <a:xfrm>
            <a:off x="5662613" y="4648200"/>
            <a:ext cx="474662" cy="473075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39" name="Line 55"/>
          <p:cNvSpPr>
            <a:spLocks noChangeShapeType="1"/>
          </p:cNvSpPr>
          <p:nvPr/>
        </p:nvSpPr>
        <p:spPr bwMode="auto">
          <a:xfrm>
            <a:off x="7750175" y="4668838"/>
            <a:ext cx="474663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40" name="Line 56"/>
          <p:cNvSpPr>
            <a:spLocks noChangeShapeType="1"/>
          </p:cNvSpPr>
          <p:nvPr/>
        </p:nvSpPr>
        <p:spPr bwMode="auto">
          <a:xfrm flipH="1">
            <a:off x="7200900" y="4672013"/>
            <a:ext cx="473075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41" name="Line 57"/>
          <p:cNvSpPr>
            <a:spLocks noChangeShapeType="1"/>
          </p:cNvSpPr>
          <p:nvPr/>
        </p:nvSpPr>
        <p:spPr bwMode="auto">
          <a:xfrm flipH="1">
            <a:off x="5100638" y="4648200"/>
            <a:ext cx="473075" cy="4730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42" name="Line 58"/>
          <p:cNvSpPr>
            <a:spLocks noChangeShapeType="1"/>
          </p:cNvSpPr>
          <p:nvPr/>
        </p:nvSpPr>
        <p:spPr bwMode="auto">
          <a:xfrm flipV="1">
            <a:off x="4826000" y="5142428"/>
            <a:ext cx="293687" cy="539750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43" name="Line 59"/>
          <p:cNvSpPr>
            <a:spLocks noChangeShapeType="1"/>
          </p:cNvSpPr>
          <p:nvPr/>
        </p:nvSpPr>
        <p:spPr bwMode="auto">
          <a:xfrm flipH="1">
            <a:off x="5614988" y="4221163"/>
            <a:ext cx="1044575" cy="4254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94044" name="Oval 60"/>
          <p:cNvSpPr>
            <a:spLocks noChangeArrowheads="1"/>
          </p:cNvSpPr>
          <p:nvPr/>
        </p:nvSpPr>
        <p:spPr bwMode="auto">
          <a:xfrm>
            <a:off x="4665663" y="5502275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</a:t>
            </a:r>
          </a:p>
        </p:txBody>
      </p:sp>
      <p:sp>
        <p:nvSpPr>
          <p:cNvPr id="1194045" name="Oval 61"/>
          <p:cNvSpPr>
            <a:spLocks noChangeArrowheads="1"/>
          </p:cNvSpPr>
          <p:nvPr/>
        </p:nvSpPr>
        <p:spPr bwMode="auto">
          <a:xfrm>
            <a:off x="5187950" y="5502275"/>
            <a:ext cx="331788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</a:t>
            </a:r>
          </a:p>
        </p:txBody>
      </p:sp>
      <p:sp>
        <p:nvSpPr>
          <p:cNvPr id="1194046" name="Oval 62"/>
          <p:cNvSpPr>
            <a:spLocks noChangeArrowheads="1"/>
          </p:cNvSpPr>
          <p:nvPr/>
        </p:nvSpPr>
        <p:spPr bwMode="auto">
          <a:xfrm>
            <a:off x="5710238" y="5502275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4</a:t>
            </a:r>
          </a:p>
        </p:txBody>
      </p:sp>
      <p:sp>
        <p:nvSpPr>
          <p:cNvPr id="1194047" name="Oval 63"/>
          <p:cNvSpPr>
            <a:spLocks noChangeArrowheads="1"/>
          </p:cNvSpPr>
          <p:nvPr/>
        </p:nvSpPr>
        <p:spPr bwMode="auto">
          <a:xfrm>
            <a:off x="6232525" y="5502275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5</a:t>
            </a:r>
          </a:p>
        </p:txBody>
      </p:sp>
      <p:sp>
        <p:nvSpPr>
          <p:cNvPr id="1194048" name="Oval 64"/>
          <p:cNvSpPr>
            <a:spLocks noChangeArrowheads="1"/>
          </p:cNvSpPr>
          <p:nvPr/>
        </p:nvSpPr>
        <p:spPr bwMode="auto">
          <a:xfrm>
            <a:off x="6754813" y="5502275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8</a:t>
            </a:r>
          </a:p>
        </p:txBody>
      </p:sp>
      <p:sp>
        <p:nvSpPr>
          <p:cNvPr id="1194049" name="Oval 65"/>
          <p:cNvSpPr>
            <a:spLocks noChangeArrowheads="1"/>
          </p:cNvSpPr>
          <p:nvPr/>
        </p:nvSpPr>
        <p:spPr bwMode="auto">
          <a:xfrm>
            <a:off x="4940300" y="4979988"/>
            <a:ext cx="331788" cy="331787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3</a:t>
            </a:r>
          </a:p>
        </p:txBody>
      </p:sp>
      <p:sp>
        <p:nvSpPr>
          <p:cNvPr id="1194050" name="Oval 66"/>
          <p:cNvSpPr>
            <a:spLocks noChangeArrowheads="1"/>
          </p:cNvSpPr>
          <p:nvPr/>
        </p:nvSpPr>
        <p:spPr bwMode="auto">
          <a:xfrm>
            <a:off x="5965825" y="4979988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6</a:t>
            </a:r>
          </a:p>
        </p:txBody>
      </p:sp>
      <p:sp>
        <p:nvSpPr>
          <p:cNvPr id="1194051" name="Oval 67"/>
          <p:cNvSpPr>
            <a:spLocks noChangeArrowheads="1"/>
          </p:cNvSpPr>
          <p:nvPr/>
        </p:nvSpPr>
        <p:spPr bwMode="auto">
          <a:xfrm>
            <a:off x="8083550" y="4979988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11</a:t>
            </a:r>
          </a:p>
        </p:txBody>
      </p:sp>
      <p:sp>
        <p:nvSpPr>
          <p:cNvPr id="1194052" name="Oval 68"/>
          <p:cNvSpPr>
            <a:spLocks noChangeArrowheads="1"/>
          </p:cNvSpPr>
          <p:nvPr/>
        </p:nvSpPr>
        <p:spPr bwMode="auto">
          <a:xfrm>
            <a:off x="7031038" y="4979988"/>
            <a:ext cx="331787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10</a:t>
            </a:r>
          </a:p>
        </p:txBody>
      </p:sp>
      <p:sp>
        <p:nvSpPr>
          <p:cNvPr id="1194053" name="Oval 69"/>
          <p:cNvSpPr>
            <a:spLocks noChangeArrowheads="1"/>
          </p:cNvSpPr>
          <p:nvPr/>
        </p:nvSpPr>
        <p:spPr bwMode="auto">
          <a:xfrm>
            <a:off x="5465763" y="4505325"/>
            <a:ext cx="331787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9</a:t>
            </a:r>
          </a:p>
        </p:txBody>
      </p:sp>
      <p:sp>
        <p:nvSpPr>
          <p:cNvPr id="1194054" name="Oval 70"/>
          <p:cNvSpPr>
            <a:spLocks noChangeArrowheads="1"/>
          </p:cNvSpPr>
          <p:nvPr/>
        </p:nvSpPr>
        <p:spPr bwMode="auto">
          <a:xfrm>
            <a:off x="7524750" y="4505325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12</a:t>
            </a:r>
          </a:p>
        </p:txBody>
      </p:sp>
      <p:sp>
        <p:nvSpPr>
          <p:cNvPr id="1194055" name="Oval 71"/>
          <p:cNvSpPr>
            <a:spLocks noChangeArrowheads="1"/>
          </p:cNvSpPr>
          <p:nvPr/>
        </p:nvSpPr>
        <p:spPr bwMode="auto">
          <a:xfrm>
            <a:off x="6510338" y="4076700"/>
            <a:ext cx="331787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13</a:t>
            </a:r>
          </a:p>
        </p:txBody>
      </p:sp>
      <p:sp>
        <p:nvSpPr>
          <p:cNvPr id="1194063" name="Oval 79"/>
          <p:cNvSpPr>
            <a:spLocks noChangeArrowheads="1"/>
          </p:cNvSpPr>
          <p:nvPr/>
        </p:nvSpPr>
        <p:spPr bwMode="auto">
          <a:xfrm>
            <a:off x="7296150" y="5502275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8454-3193-4B6F-A624-4D345FBDEA08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119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Correctness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9578"/>
            <a:ext cx="7917714" cy="4309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E8E4-3CCD-4632-9F0E-8A581668775E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115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例如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1" y="3788136"/>
            <a:ext cx="7977460" cy="174208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0032" y="1085303"/>
            <a:ext cx="1952625" cy="234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FE83-8DE4-4F2D-882F-9A88F0B4FDD2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120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時間複雜度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5" y="2539927"/>
            <a:ext cx="8137110" cy="3816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121ABB89-1502-4A22-8477-772E85DFC55B}" type="slidenum">
              <a:rPr lang="zh-TW" altLang="en-US"/>
              <a:pPr/>
              <a:t>51</a:t>
            </a:fld>
            <a:endParaRPr lang="en-US" altLang="zh-TW"/>
          </a:p>
        </p:txBody>
      </p:sp>
      <p:sp>
        <p:nvSpPr>
          <p:cNvPr id="12052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有沒有高估</a:t>
            </a:r>
            <a:r>
              <a:rPr lang="en-US" altLang="zh-TW" dirty="0" smtClean="0"/>
              <a:t>?</a:t>
            </a:r>
            <a:endParaRPr lang="en-US" altLang="zh-TW" dirty="0"/>
          </a:p>
        </p:txBody>
      </p:sp>
      <p:sp>
        <p:nvSpPr>
          <p:cNvPr id="12052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Is the analysis tight?</a:t>
            </a:r>
          </a:p>
        </p:txBody>
      </p:sp>
      <p:pic>
        <p:nvPicPr>
          <p:cNvPr id="1205254" name="Picture 6" descr="mobius_double_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852936"/>
            <a:ext cx="3017912" cy="3017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BED08-740D-4619-8444-48E13A51E0B2}" type="slidenum">
              <a:rPr lang="zh-TW" altLang="en-US"/>
              <a:pPr/>
              <a:t>52</a:t>
            </a:fld>
            <a:endParaRPr lang="en-US" altLang="zh-TW"/>
          </a:p>
        </p:txBody>
      </p:sp>
      <p:sp>
        <p:nvSpPr>
          <p:cNvPr id="120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Surprise!!</a:t>
            </a:r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9" y="2633087"/>
            <a:ext cx="7920762" cy="3702857"/>
          </a:xfrm>
          <a:prstGeom prst="rect">
            <a:avLst/>
          </a:prstGeom>
        </p:spPr>
      </p:pic>
      <p:pic>
        <p:nvPicPr>
          <p:cNvPr id="8196" name="Picture 4" descr="http://ww2.valdosta.edu/~jisoady/amimatedlightnin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2527" y="1052736"/>
            <a:ext cx="20002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053F3-8C03-49D5-AEF4-BC8C90B06579}" type="slidenum">
              <a:rPr lang="zh-TW" altLang="en-US"/>
              <a:pPr/>
              <a:t>53</a:t>
            </a:fld>
            <a:endParaRPr lang="en-US" altLang="zh-TW"/>
          </a:p>
        </p:txBody>
      </p:sp>
      <p:sp>
        <p:nvSpPr>
          <p:cNvPr id="120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more careful analysis</a:t>
            </a:r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48880"/>
            <a:ext cx="6477714" cy="4111238"/>
          </a:xfrm>
          <a:prstGeom prst="rect">
            <a:avLst/>
          </a:prstGeom>
        </p:spPr>
      </p:pic>
      <p:pic>
        <p:nvPicPr>
          <p:cNvPr id="9222" name="Picture 6" descr="http://24.media.tumblr.com/c23265bd6d0888023da91b26ba299d6f/tumblr_mtlth8AuZE1s960j8o1_25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79965"/>
            <a:ext cx="2381250" cy="13335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774" name="Rectangle 238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 pleasant surprise</a:t>
            </a:r>
            <a:r>
              <a:rPr lang="en-US" altLang="zh-TW"/>
              <a:t>!!</a:t>
            </a:r>
          </a:p>
        </p:txBody>
      </p:sp>
      <p:sp>
        <p:nvSpPr>
          <p:cNvPr id="12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F42-9D11-494D-98A5-92D18E4AB8FB}" type="slidenum">
              <a:rPr lang="zh-TW" altLang="en-US"/>
              <a:pPr/>
              <a:t>54</a:t>
            </a:fld>
            <a:endParaRPr lang="en-US" altLang="zh-TW"/>
          </a:p>
        </p:txBody>
      </p:sp>
      <p:sp>
        <p:nvSpPr>
          <p:cNvPr id="1214066" name="Oval 2674"/>
          <p:cNvSpPr>
            <a:spLocks noChangeArrowheads="1"/>
          </p:cNvSpPr>
          <p:nvPr/>
        </p:nvSpPr>
        <p:spPr bwMode="auto">
          <a:xfrm>
            <a:off x="5364088" y="50288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67" name="Oval 2675"/>
          <p:cNvSpPr>
            <a:spLocks noChangeArrowheads="1"/>
          </p:cNvSpPr>
          <p:nvPr/>
        </p:nvSpPr>
        <p:spPr bwMode="auto">
          <a:xfrm>
            <a:off x="5722863" y="50288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68" name="Oval 2676"/>
          <p:cNvSpPr>
            <a:spLocks noChangeArrowheads="1"/>
          </p:cNvSpPr>
          <p:nvPr/>
        </p:nvSpPr>
        <p:spPr bwMode="auto">
          <a:xfrm>
            <a:off x="6083225" y="50288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69" name="Oval 2677"/>
          <p:cNvSpPr>
            <a:spLocks noChangeArrowheads="1"/>
          </p:cNvSpPr>
          <p:nvPr/>
        </p:nvSpPr>
        <p:spPr bwMode="auto">
          <a:xfrm>
            <a:off x="6443588" y="50288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70" name="Oval 2678"/>
          <p:cNvSpPr>
            <a:spLocks noChangeArrowheads="1"/>
          </p:cNvSpPr>
          <p:nvPr/>
        </p:nvSpPr>
        <p:spPr bwMode="auto">
          <a:xfrm>
            <a:off x="6803950" y="50288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71" name="Oval 2679"/>
          <p:cNvSpPr>
            <a:spLocks noChangeArrowheads="1"/>
          </p:cNvSpPr>
          <p:nvPr/>
        </p:nvSpPr>
        <p:spPr bwMode="auto">
          <a:xfrm>
            <a:off x="7164313" y="50288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72" name="Oval 2680"/>
          <p:cNvSpPr>
            <a:spLocks noChangeArrowheads="1"/>
          </p:cNvSpPr>
          <p:nvPr/>
        </p:nvSpPr>
        <p:spPr bwMode="auto">
          <a:xfrm>
            <a:off x="5724450" y="45970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73" name="Oval 2681"/>
          <p:cNvSpPr>
            <a:spLocks noChangeArrowheads="1"/>
          </p:cNvSpPr>
          <p:nvPr/>
        </p:nvSpPr>
        <p:spPr bwMode="auto">
          <a:xfrm>
            <a:off x="6083225" y="45970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74" name="Oval 2682"/>
          <p:cNvSpPr>
            <a:spLocks noChangeArrowheads="1"/>
          </p:cNvSpPr>
          <p:nvPr/>
        </p:nvSpPr>
        <p:spPr bwMode="auto">
          <a:xfrm>
            <a:off x="6443588" y="45970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75" name="Oval 2683"/>
          <p:cNvSpPr>
            <a:spLocks noChangeArrowheads="1"/>
          </p:cNvSpPr>
          <p:nvPr/>
        </p:nvSpPr>
        <p:spPr bwMode="auto">
          <a:xfrm>
            <a:off x="6803950" y="45970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76" name="Oval 2684"/>
          <p:cNvSpPr>
            <a:spLocks noChangeArrowheads="1"/>
          </p:cNvSpPr>
          <p:nvPr/>
        </p:nvSpPr>
        <p:spPr bwMode="auto">
          <a:xfrm>
            <a:off x="7164313" y="45970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78" name="Oval 2686"/>
          <p:cNvSpPr>
            <a:spLocks noChangeArrowheads="1"/>
          </p:cNvSpPr>
          <p:nvPr/>
        </p:nvSpPr>
        <p:spPr bwMode="auto">
          <a:xfrm>
            <a:off x="6084813" y="41652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79" name="Oval 2687"/>
          <p:cNvSpPr>
            <a:spLocks noChangeArrowheads="1"/>
          </p:cNvSpPr>
          <p:nvPr/>
        </p:nvSpPr>
        <p:spPr bwMode="auto">
          <a:xfrm>
            <a:off x="6443588" y="41652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80" name="Oval 2688"/>
          <p:cNvSpPr>
            <a:spLocks noChangeArrowheads="1"/>
          </p:cNvSpPr>
          <p:nvPr/>
        </p:nvSpPr>
        <p:spPr bwMode="auto">
          <a:xfrm>
            <a:off x="6803950" y="41652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81" name="Oval 2689"/>
          <p:cNvSpPr>
            <a:spLocks noChangeArrowheads="1"/>
          </p:cNvSpPr>
          <p:nvPr/>
        </p:nvSpPr>
        <p:spPr bwMode="auto">
          <a:xfrm>
            <a:off x="7164313" y="41652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84" name="Oval 2692"/>
          <p:cNvSpPr>
            <a:spLocks noChangeArrowheads="1"/>
          </p:cNvSpPr>
          <p:nvPr/>
        </p:nvSpPr>
        <p:spPr bwMode="auto">
          <a:xfrm>
            <a:off x="6445175" y="3731851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85" name="Oval 2693"/>
          <p:cNvSpPr>
            <a:spLocks noChangeArrowheads="1"/>
          </p:cNvSpPr>
          <p:nvPr/>
        </p:nvSpPr>
        <p:spPr bwMode="auto">
          <a:xfrm>
            <a:off x="6803950" y="3731851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086" name="Oval 2694"/>
          <p:cNvSpPr>
            <a:spLocks noChangeArrowheads="1"/>
          </p:cNvSpPr>
          <p:nvPr/>
        </p:nvSpPr>
        <p:spPr bwMode="auto">
          <a:xfrm>
            <a:off x="7164313" y="3731851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144" name="Oval 2752"/>
          <p:cNvSpPr>
            <a:spLocks noChangeArrowheads="1"/>
          </p:cNvSpPr>
          <p:nvPr/>
        </p:nvSpPr>
        <p:spPr bwMode="auto">
          <a:xfrm>
            <a:off x="6805538" y="33016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145" name="Oval 2753"/>
          <p:cNvSpPr>
            <a:spLocks noChangeArrowheads="1"/>
          </p:cNvSpPr>
          <p:nvPr/>
        </p:nvSpPr>
        <p:spPr bwMode="auto">
          <a:xfrm>
            <a:off x="7164313" y="3301639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4146" name="Oval 2754"/>
          <p:cNvSpPr>
            <a:spLocks noChangeArrowheads="1"/>
          </p:cNvSpPr>
          <p:nvPr/>
        </p:nvSpPr>
        <p:spPr bwMode="auto">
          <a:xfrm>
            <a:off x="7164313" y="2868251"/>
            <a:ext cx="215900" cy="215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4442461" y="512566"/>
            <a:ext cx="1844051" cy="919675"/>
            <a:chOff x="2884" y="336"/>
            <a:chExt cx="6278" cy="3131"/>
          </a:xfrm>
        </p:grpSpPr>
        <p:sp>
          <p:nvSpPr>
            <p:cNvPr id="25606" name="Freeform 6"/>
            <p:cNvSpPr>
              <a:spLocks noEditPoints="1"/>
            </p:cNvSpPr>
            <p:nvPr/>
          </p:nvSpPr>
          <p:spPr bwMode="auto">
            <a:xfrm>
              <a:off x="3282" y="336"/>
              <a:ext cx="784" cy="343"/>
            </a:xfrm>
            <a:custGeom>
              <a:avLst/>
              <a:gdLst/>
              <a:ahLst/>
              <a:cxnLst>
                <a:cxn ang="0">
                  <a:pos x="382" y="107"/>
                </a:cxn>
                <a:cxn ang="0">
                  <a:pos x="314" y="46"/>
                </a:cxn>
                <a:cxn ang="0">
                  <a:pos x="251" y="13"/>
                </a:cxn>
                <a:cxn ang="0">
                  <a:pos x="171" y="0"/>
                </a:cxn>
                <a:cxn ang="0">
                  <a:pos x="92" y="17"/>
                </a:cxn>
                <a:cxn ang="0">
                  <a:pos x="36" y="65"/>
                </a:cxn>
                <a:cxn ang="0">
                  <a:pos x="4" y="134"/>
                </a:cxn>
                <a:cxn ang="0">
                  <a:pos x="4" y="209"/>
                </a:cxn>
                <a:cxn ang="0">
                  <a:pos x="34" y="276"/>
                </a:cxn>
                <a:cxn ang="0">
                  <a:pos x="90" y="324"/>
                </a:cxn>
                <a:cxn ang="0">
                  <a:pos x="167" y="343"/>
                </a:cxn>
                <a:cxn ang="0">
                  <a:pos x="245" y="330"/>
                </a:cxn>
                <a:cxn ang="0">
                  <a:pos x="307" y="295"/>
                </a:cxn>
                <a:cxn ang="0">
                  <a:pos x="354" y="253"/>
                </a:cxn>
                <a:cxn ang="0">
                  <a:pos x="386" y="216"/>
                </a:cxn>
                <a:cxn ang="0">
                  <a:pos x="420" y="255"/>
                </a:cxn>
                <a:cxn ang="0">
                  <a:pos x="499" y="314"/>
                </a:cxn>
                <a:cxn ang="0">
                  <a:pos x="571" y="339"/>
                </a:cxn>
                <a:cxn ang="0">
                  <a:pos x="653" y="339"/>
                </a:cxn>
                <a:cxn ang="0">
                  <a:pos x="722" y="305"/>
                </a:cxn>
                <a:cxn ang="0">
                  <a:pos x="768" y="245"/>
                </a:cxn>
                <a:cxn ang="0">
                  <a:pos x="784" y="170"/>
                </a:cxn>
                <a:cxn ang="0">
                  <a:pos x="768" y="98"/>
                </a:cxn>
                <a:cxn ang="0">
                  <a:pos x="724" y="40"/>
                </a:cxn>
                <a:cxn ang="0">
                  <a:pos x="655" y="6"/>
                </a:cxn>
                <a:cxn ang="0">
                  <a:pos x="575" y="4"/>
                </a:cxn>
                <a:cxn ang="0">
                  <a:pos x="505" y="29"/>
                </a:cxn>
                <a:cxn ang="0">
                  <a:pos x="450" y="69"/>
                </a:cxn>
                <a:cxn ang="0">
                  <a:pos x="412" y="109"/>
                </a:cxn>
                <a:cxn ang="0">
                  <a:pos x="424" y="155"/>
                </a:cxn>
                <a:cxn ang="0">
                  <a:pos x="493" y="78"/>
                </a:cxn>
                <a:cxn ang="0">
                  <a:pos x="577" y="34"/>
                </a:cxn>
                <a:cxn ang="0">
                  <a:pos x="655" y="32"/>
                </a:cxn>
                <a:cxn ang="0">
                  <a:pos x="712" y="61"/>
                </a:cxn>
                <a:cxn ang="0">
                  <a:pos x="748" y="111"/>
                </a:cxn>
                <a:cxn ang="0">
                  <a:pos x="760" y="170"/>
                </a:cxn>
                <a:cxn ang="0">
                  <a:pos x="742" y="238"/>
                </a:cxn>
                <a:cxn ang="0">
                  <a:pos x="692" y="284"/>
                </a:cxn>
                <a:cxn ang="0">
                  <a:pos x="625" y="301"/>
                </a:cxn>
                <a:cxn ang="0">
                  <a:pos x="557" y="282"/>
                </a:cxn>
                <a:cxn ang="0">
                  <a:pos x="493" y="230"/>
                </a:cxn>
                <a:cxn ang="0">
                  <a:pos x="424" y="155"/>
                </a:cxn>
                <a:cxn ang="0">
                  <a:pos x="328" y="230"/>
                </a:cxn>
                <a:cxn ang="0">
                  <a:pos x="251" y="291"/>
                </a:cxn>
                <a:cxn ang="0">
                  <a:pos x="161" y="314"/>
                </a:cxn>
                <a:cxn ang="0">
                  <a:pos x="98" y="299"/>
                </a:cxn>
                <a:cxn ang="0">
                  <a:pos x="50" y="259"/>
                </a:cxn>
                <a:cxn ang="0">
                  <a:pos x="26" y="203"/>
                </a:cxn>
                <a:cxn ang="0">
                  <a:pos x="28" y="136"/>
                </a:cxn>
                <a:cxn ang="0">
                  <a:pos x="64" y="78"/>
                </a:cxn>
                <a:cxn ang="0">
                  <a:pos x="122" y="46"/>
                </a:cxn>
                <a:cxn ang="0">
                  <a:pos x="193" y="46"/>
                </a:cxn>
                <a:cxn ang="0">
                  <a:pos x="257" y="82"/>
                </a:cxn>
                <a:cxn ang="0">
                  <a:pos x="324" y="147"/>
                </a:cxn>
              </a:cxnLst>
              <a:rect l="0" t="0" r="r" b="b"/>
              <a:pathLst>
                <a:path w="784" h="343">
                  <a:moveTo>
                    <a:pt x="398" y="126"/>
                  </a:moveTo>
                  <a:lnTo>
                    <a:pt x="382" y="107"/>
                  </a:lnTo>
                  <a:lnTo>
                    <a:pt x="340" y="67"/>
                  </a:lnTo>
                  <a:lnTo>
                    <a:pt x="314" y="46"/>
                  </a:lnTo>
                  <a:lnTo>
                    <a:pt x="283" y="29"/>
                  </a:lnTo>
                  <a:lnTo>
                    <a:pt x="251" y="13"/>
                  </a:lnTo>
                  <a:lnTo>
                    <a:pt x="213" y="4"/>
                  </a:lnTo>
                  <a:lnTo>
                    <a:pt x="171" y="0"/>
                  </a:lnTo>
                  <a:lnTo>
                    <a:pt x="131" y="4"/>
                  </a:lnTo>
                  <a:lnTo>
                    <a:pt x="92" y="17"/>
                  </a:lnTo>
                  <a:lnTo>
                    <a:pt x="60" y="38"/>
                  </a:lnTo>
                  <a:lnTo>
                    <a:pt x="36" y="65"/>
                  </a:lnTo>
                  <a:lnTo>
                    <a:pt x="16" y="98"/>
                  </a:lnTo>
                  <a:lnTo>
                    <a:pt x="4" y="134"/>
                  </a:lnTo>
                  <a:lnTo>
                    <a:pt x="0" y="172"/>
                  </a:lnTo>
                  <a:lnTo>
                    <a:pt x="4" y="209"/>
                  </a:lnTo>
                  <a:lnTo>
                    <a:pt x="16" y="245"/>
                  </a:lnTo>
                  <a:lnTo>
                    <a:pt x="34" y="276"/>
                  </a:lnTo>
                  <a:lnTo>
                    <a:pt x="60" y="303"/>
                  </a:lnTo>
                  <a:lnTo>
                    <a:pt x="90" y="324"/>
                  </a:lnTo>
                  <a:lnTo>
                    <a:pt x="126" y="337"/>
                  </a:lnTo>
                  <a:lnTo>
                    <a:pt x="167" y="343"/>
                  </a:lnTo>
                  <a:lnTo>
                    <a:pt x="207" y="339"/>
                  </a:lnTo>
                  <a:lnTo>
                    <a:pt x="245" y="330"/>
                  </a:lnTo>
                  <a:lnTo>
                    <a:pt x="277" y="314"/>
                  </a:lnTo>
                  <a:lnTo>
                    <a:pt x="307" y="295"/>
                  </a:lnTo>
                  <a:lnTo>
                    <a:pt x="332" y="274"/>
                  </a:lnTo>
                  <a:lnTo>
                    <a:pt x="354" y="253"/>
                  </a:lnTo>
                  <a:lnTo>
                    <a:pt x="372" y="234"/>
                  </a:lnTo>
                  <a:lnTo>
                    <a:pt x="386" y="216"/>
                  </a:lnTo>
                  <a:lnTo>
                    <a:pt x="402" y="236"/>
                  </a:lnTo>
                  <a:lnTo>
                    <a:pt x="420" y="255"/>
                  </a:lnTo>
                  <a:lnTo>
                    <a:pt x="468" y="297"/>
                  </a:lnTo>
                  <a:lnTo>
                    <a:pt x="499" y="314"/>
                  </a:lnTo>
                  <a:lnTo>
                    <a:pt x="533" y="330"/>
                  </a:lnTo>
                  <a:lnTo>
                    <a:pt x="571" y="339"/>
                  </a:lnTo>
                  <a:lnTo>
                    <a:pt x="613" y="343"/>
                  </a:lnTo>
                  <a:lnTo>
                    <a:pt x="653" y="339"/>
                  </a:lnTo>
                  <a:lnTo>
                    <a:pt x="690" y="326"/>
                  </a:lnTo>
                  <a:lnTo>
                    <a:pt x="722" y="305"/>
                  </a:lnTo>
                  <a:lnTo>
                    <a:pt x="748" y="278"/>
                  </a:lnTo>
                  <a:lnTo>
                    <a:pt x="768" y="245"/>
                  </a:lnTo>
                  <a:lnTo>
                    <a:pt x="780" y="209"/>
                  </a:lnTo>
                  <a:lnTo>
                    <a:pt x="784" y="170"/>
                  </a:lnTo>
                  <a:lnTo>
                    <a:pt x="780" y="134"/>
                  </a:lnTo>
                  <a:lnTo>
                    <a:pt x="768" y="98"/>
                  </a:lnTo>
                  <a:lnTo>
                    <a:pt x="748" y="67"/>
                  </a:lnTo>
                  <a:lnTo>
                    <a:pt x="724" y="40"/>
                  </a:lnTo>
                  <a:lnTo>
                    <a:pt x="692" y="19"/>
                  </a:lnTo>
                  <a:lnTo>
                    <a:pt x="655" y="6"/>
                  </a:lnTo>
                  <a:lnTo>
                    <a:pt x="615" y="0"/>
                  </a:lnTo>
                  <a:lnTo>
                    <a:pt x="575" y="4"/>
                  </a:lnTo>
                  <a:lnTo>
                    <a:pt x="539" y="13"/>
                  </a:lnTo>
                  <a:lnTo>
                    <a:pt x="505" y="29"/>
                  </a:lnTo>
                  <a:lnTo>
                    <a:pt x="476" y="48"/>
                  </a:lnTo>
                  <a:lnTo>
                    <a:pt x="450" y="69"/>
                  </a:lnTo>
                  <a:lnTo>
                    <a:pt x="430" y="90"/>
                  </a:lnTo>
                  <a:lnTo>
                    <a:pt x="412" y="109"/>
                  </a:lnTo>
                  <a:lnTo>
                    <a:pt x="398" y="126"/>
                  </a:lnTo>
                  <a:close/>
                  <a:moveTo>
                    <a:pt x="424" y="155"/>
                  </a:moveTo>
                  <a:lnTo>
                    <a:pt x="456" y="113"/>
                  </a:lnTo>
                  <a:lnTo>
                    <a:pt x="493" y="78"/>
                  </a:lnTo>
                  <a:lnTo>
                    <a:pt x="533" y="52"/>
                  </a:lnTo>
                  <a:lnTo>
                    <a:pt x="577" y="34"/>
                  </a:lnTo>
                  <a:lnTo>
                    <a:pt x="621" y="29"/>
                  </a:lnTo>
                  <a:lnTo>
                    <a:pt x="655" y="32"/>
                  </a:lnTo>
                  <a:lnTo>
                    <a:pt x="686" y="44"/>
                  </a:lnTo>
                  <a:lnTo>
                    <a:pt x="712" y="61"/>
                  </a:lnTo>
                  <a:lnTo>
                    <a:pt x="732" y="84"/>
                  </a:lnTo>
                  <a:lnTo>
                    <a:pt x="748" y="111"/>
                  </a:lnTo>
                  <a:lnTo>
                    <a:pt x="758" y="140"/>
                  </a:lnTo>
                  <a:lnTo>
                    <a:pt x="760" y="170"/>
                  </a:lnTo>
                  <a:lnTo>
                    <a:pt x="756" y="207"/>
                  </a:lnTo>
                  <a:lnTo>
                    <a:pt x="742" y="238"/>
                  </a:lnTo>
                  <a:lnTo>
                    <a:pt x="720" y="264"/>
                  </a:lnTo>
                  <a:lnTo>
                    <a:pt x="692" y="284"/>
                  </a:lnTo>
                  <a:lnTo>
                    <a:pt x="659" y="297"/>
                  </a:lnTo>
                  <a:lnTo>
                    <a:pt x="625" y="301"/>
                  </a:lnTo>
                  <a:lnTo>
                    <a:pt x="589" y="297"/>
                  </a:lnTo>
                  <a:lnTo>
                    <a:pt x="557" y="282"/>
                  </a:lnTo>
                  <a:lnTo>
                    <a:pt x="525" y="261"/>
                  </a:lnTo>
                  <a:lnTo>
                    <a:pt x="493" y="230"/>
                  </a:lnTo>
                  <a:lnTo>
                    <a:pt x="460" y="195"/>
                  </a:lnTo>
                  <a:lnTo>
                    <a:pt x="424" y="155"/>
                  </a:lnTo>
                  <a:close/>
                  <a:moveTo>
                    <a:pt x="360" y="188"/>
                  </a:moveTo>
                  <a:lnTo>
                    <a:pt x="328" y="230"/>
                  </a:lnTo>
                  <a:lnTo>
                    <a:pt x="291" y="264"/>
                  </a:lnTo>
                  <a:lnTo>
                    <a:pt x="251" y="291"/>
                  </a:lnTo>
                  <a:lnTo>
                    <a:pt x="207" y="308"/>
                  </a:lnTo>
                  <a:lnTo>
                    <a:pt x="161" y="314"/>
                  </a:lnTo>
                  <a:lnTo>
                    <a:pt x="126" y="310"/>
                  </a:lnTo>
                  <a:lnTo>
                    <a:pt x="98" y="299"/>
                  </a:lnTo>
                  <a:lnTo>
                    <a:pt x="72" y="282"/>
                  </a:lnTo>
                  <a:lnTo>
                    <a:pt x="50" y="259"/>
                  </a:lnTo>
                  <a:lnTo>
                    <a:pt x="36" y="232"/>
                  </a:lnTo>
                  <a:lnTo>
                    <a:pt x="26" y="203"/>
                  </a:lnTo>
                  <a:lnTo>
                    <a:pt x="22" y="172"/>
                  </a:lnTo>
                  <a:lnTo>
                    <a:pt x="28" y="136"/>
                  </a:lnTo>
                  <a:lnTo>
                    <a:pt x="42" y="105"/>
                  </a:lnTo>
                  <a:lnTo>
                    <a:pt x="64" y="78"/>
                  </a:lnTo>
                  <a:lnTo>
                    <a:pt x="90" y="59"/>
                  </a:lnTo>
                  <a:lnTo>
                    <a:pt x="122" y="46"/>
                  </a:lnTo>
                  <a:lnTo>
                    <a:pt x="157" y="42"/>
                  </a:lnTo>
                  <a:lnTo>
                    <a:pt x="193" y="46"/>
                  </a:lnTo>
                  <a:lnTo>
                    <a:pt x="225" y="61"/>
                  </a:lnTo>
                  <a:lnTo>
                    <a:pt x="257" y="82"/>
                  </a:lnTo>
                  <a:lnTo>
                    <a:pt x="289" y="113"/>
                  </a:lnTo>
                  <a:lnTo>
                    <a:pt x="324" y="147"/>
                  </a:lnTo>
                  <a:lnTo>
                    <a:pt x="360" y="18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07" name="Freeform 7"/>
            <p:cNvSpPr>
              <a:spLocks/>
            </p:cNvSpPr>
            <p:nvPr/>
          </p:nvSpPr>
          <p:spPr bwMode="auto">
            <a:xfrm>
              <a:off x="2914" y="997"/>
              <a:ext cx="1516" cy="1522"/>
            </a:xfrm>
            <a:custGeom>
              <a:avLst/>
              <a:gdLst/>
              <a:ahLst/>
              <a:cxnLst>
                <a:cxn ang="0">
                  <a:pos x="1379" y="1522"/>
                </a:cxn>
                <a:cxn ang="0">
                  <a:pos x="1516" y="1174"/>
                </a:cxn>
                <a:cxn ang="0">
                  <a:pos x="1488" y="1174"/>
                </a:cxn>
                <a:cxn ang="0">
                  <a:pos x="1464" y="1220"/>
                </a:cxn>
                <a:cxn ang="0">
                  <a:pos x="1434" y="1262"/>
                </a:cxn>
                <a:cxn ang="0">
                  <a:pos x="1393" y="1298"/>
                </a:cxn>
                <a:cxn ang="0">
                  <a:pos x="1349" y="1329"/>
                </a:cxn>
                <a:cxn ang="0">
                  <a:pos x="1301" y="1356"/>
                </a:cxn>
                <a:cxn ang="0">
                  <a:pos x="1247" y="1377"/>
                </a:cxn>
                <a:cxn ang="0">
                  <a:pos x="1192" y="1394"/>
                </a:cxn>
                <a:cxn ang="0">
                  <a:pos x="1178" y="1396"/>
                </a:cxn>
                <a:cxn ang="0">
                  <a:pos x="1158" y="1402"/>
                </a:cxn>
                <a:cxn ang="0">
                  <a:pos x="1126" y="1407"/>
                </a:cxn>
                <a:cxn ang="0">
                  <a:pos x="1088" y="1413"/>
                </a:cxn>
                <a:cxn ang="0">
                  <a:pos x="1039" y="1417"/>
                </a:cxn>
                <a:cxn ang="0">
                  <a:pos x="981" y="1423"/>
                </a:cxn>
                <a:cxn ang="0">
                  <a:pos x="915" y="1427"/>
                </a:cxn>
                <a:cxn ang="0">
                  <a:pos x="151" y="1427"/>
                </a:cxn>
                <a:cxn ang="0">
                  <a:pos x="730" y="779"/>
                </a:cxn>
                <a:cxn ang="0">
                  <a:pos x="738" y="771"/>
                </a:cxn>
                <a:cxn ang="0">
                  <a:pos x="740" y="767"/>
                </a:cxn>
                <a:cxn ang="0">
                  <a:pos x="740" y="758"/>
                </a:cxn>
                <a:cxn ang="0">
                  <a:pos x="736" y="750"/>
                </a:cxn>
                <a:cxn ang="0">
                  <a:pos x="732" y="744"/>
                </a:cxn>
                <a:cxn ang="0">
                  <a:pos x="201" y="52"/>
                </a:cxn>
                <a:cxn ang="0">
                  <a:pos x="826" y="52"/>
                </a:cxn>
                <a:cxn ang="0">
                  <a:pos x="889" y="54"/>
                </a:cxn>
                <a:cxn ang="0">
                  <a:pos x="943" y="56"/>
                </a:cxn>
                <a:cxn ang="0">
                  <a:pos x="991" y="58"/>
                </a:cxn>
                <a:cxn ang="0">
                  <a:pos x="1031" y="62"/>
                </a:cxn>
                <a:cxn ang="0">
                  <a:pos x="1062" y="65"/>
                </a:cxn>
                <a:cxn ang="0">
                  <a:pos x="1082" y="67"/>
                </a:cxn>
                <a:cxn ang="0">
                  <a:pos x="1092" y="69"/>
                </a:cxn>
                <a:cxn ang="0">
                  <a:pos x="1134" y="77"/>
                </a:cxn>
                <a:cxn ang="0">
                  <a:pos x="1180" y="86"/>
                </a:cxn>
                <a:cxn ang="0">
                  <a:pos x="1235" y="102"/>
                </a:cxn>
                <a:cxn ang="0">
                  <a:pos x="1289" y="123"/>
                </a:cxn>
                <a:cxn ang="0">
                  <a:pos x="1343" y="152"/>
                </a:cxn>
                <a:cxn ang="0">
                  <a:pos x="1361" y="163"/>
                </a:cxn>
                <a:cxn ang="0">
                  <a:pos x="1385" y="180"/>
                </a:cxn>
                <a:cxn ang="0">
                  <a:pos x="1412" y="202"/>
                </a:cxn>
                <a:cxn ang="0">
                  <a:pos x="1440" y="230"/>
                </a:cxn>
                <a:cxn ang="0">
                  <a:pos x="1466" y="265"/>
                </a:cxn>
                <a:cxn ang="0">
                  <a:pos x="1488" y="305"/>
                </a:cxn>
                <a:cxn ang="0">
                  <a:pos x="1516" y="305"/>
                </a:cxn>
                <a:cxn ang="0">
                  <a:pos x="1379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8"/>
                </a:cxn>
                <a:cxn ang="0">
                  <a:pos x="0" y="44"/>
                </a:cxn>
                <a:cxn ang="0">
                  <a:pos x="603" y="830"/>
                </a:cxn>
                <a:cxn ang="0">
                  <a:pos x="12" y="1490"/>
                </a:cxn>
                <a:cxn ang="0">
                  <a:pos x="4" y="1501"/>
                </a:cxn>
                <a:cxn ang="0">
                  <a:pos x="2" y="1505"/>
                </a:cxn>
                <a:cxn ang="0">
                  <a:pos x="2" y="1507"/>
                </a:cxn>
                <a:cxn ang="0">
                  <a:pos x="0" y="1509"/>
                </a:cxn>
                <a:cxn ang="0">
                  <a:pos x="2" y="1515"/>
                </a:cxn>
                <a:cxn ang="0">
                  <a:pos x="4" y="1519"/>
                </a:cxn>
                <a:cxn ang="0">
                  <a:pos x="8" y="1521"/>
                </a:cxn>
                <a:cxn ang="0">
                  <a:pos x="14" y="1521"/>
                </a:cxn>
                <a:cxn ang="0">
                  <a:pos x="22" y="1522"/>
                </a:cxn>
                <a:cxn ang="0">
                  <a:pos x="32" y="1522"/>
                </a:cxn>
                <a:cxn ang="0">
                  <a:pos x="1379" y="1522"/>
                </a:cxn>
              </a:cxnLst>
              <a:rect l="0" t="0" r="r" b="b"/>
              <a:pathLst>
                <a:path w="1516" h="1522">
                  <a:moveTo>
                    <a:pt x="1379" y="1522"/>
                  </a:moveTo>
                  <a:lnTo>
                    <a:pt x="1516" y="1174"/>
                  </a:lnTo>
                  <a:lnTo>
                    <a:pt x="1488" y="1174"/>
                  </a:lnTo>
                  <a:lnTo>
                    <a:pt x="1464" y="1220"/>
                  </a:lnTo>
                  <a:lnTo>
                    <a:pt x="1434" y="1262"/>
                  </a:lnTo>
                  <a:lnTo>
                    <a:pt x="1393" y="1298"/>
                  </a:lnTo>
                  <a:lnTo>
                    <a:pt x="1349" y="1329"/>
                  </a:lnTo>
                  <a:lnTo>
                    <a:pt x="1301" y="1356"/>
                  </a:lnTo>
                  <a:lnTo>
                    <a:pt x="1247" y="1377"/>
                  </a:lnTo>
                  <a:lnTo>
                    <a:pt x="1192" y="1394"/>
                  </a:lnTo>
                  <a:lnTo>
                    <a:pt x="1178" y="1396"/>
                  </a:lnTo>
                  <a:lnTo>
                    <a:pt x="1158" y="1402"/>
                  </a:lnTo>
                  <a:lnTo>
                    <a:pt x="1126" y="1407"/>
                  </a:lnTo>
                  <a:lnTo>
                    <a:pt x="1088" y="1413"/>
                  </a:lnTo>
                  <a:lnTo>
                    <a:pt x="1039" y="1417"/>
                  </a:lnTo>
                  <a:lnTo>
                    <a:pt x="981" y="1423"/>
                  </a:lnTo>
                  <a:lnTo>
                    <a:pt x="915" y="1427"/>
                  </a:lnTo>
                  <a:lnTo>
                    <a:pt x="151" y="1427"/>
                  </a:lnTo>
                  <a:lnTo>
                    <a:pt x="730" y="779"/>
                  </a:lnTo>
                  <a:lnTo>
                    <a:pt x="738" y="771"/>
                  </a:lnTo>
                  <a:lnTo>
                    <a:pt x="740" y="767"/>
                  </a:lnTo>
                  <a:lnTo>
                    <a:pt x="740" y="758"/>
                  </a:lnTo>
                  <a:lnTo>
                    <a:pt x="736" y="750"/>
                  </a:lnTo>
                  <a:lnTo>
                    <a:pt x="732" y="744"/>
                  </a:lnTo>
                  <a:lnTo>
                    <a:pt x="201" y="52"/>
                  </a:lnTo>
                  <a:lnTo>
                    <a:pt x="826" y="52"/>
                  </a:lnTo>
                  <a:lnTo>
                    <a:pt x="889" y="54"/>
                  </a:lnTo>
                  <a:lnTo>
                    <a:pt x="943" y="56"/>
                  </a:lnTo>
                  <a:lnTo>
                    <a:pt x="991" y="58"/>
                  </a:lnTo>
                  <a:lnTo>
                    <a:pt x="1031" y="62"/>
                  </a:lnTo>
                  <a:lnTo>
                    <a:pt x="1062" y="65"/>
                  </a:lnTo>
                  <a:lnTo>
                    <a:pt x="1082" y="67"/>
                  </a:lnTo>
                  <a:lnTo>
                    <a:pt x="1092" y="69"/>
                  </a:lnTo>
                  <a:lnTo>
                    <a:pt x="1134" y="77"/>
                  </a:lnTo>
                  <a:lnTo>
                    <a:pt x="1180" y="86"/>
                  </a:lnTo>
                  <a:lnTo>
                    <a:pt x="1235" y="102"/>
                  </a:lnTo>
                  <a:lnTo>
                    <a:pt x="1289" y="123"/>
                  </a:lnTo>
                  <a:lnTo>
                    <a:pt x="1343" y="152"/>
                  </a:lnTo>
                  <a:lnTo>
                    <a:pt x="1361" y="163"/>
                  </a:lnTo>
                  <a:lnTo>
                    <a:pt x="1385" y="180"/>
                  </a:lnTo>
                  <a:lnTo>
                    <a:pt x="1412" y="202"/>
                  </a:lnTo>
                  <a:lnTo>
                    <a:pt x="1440" y="230"/>
                  </a:lnTo>
                  <a:lnTo>
                    <a:pt x="1466" y="265"/>
                  </a:lnTo>
                  <a:lnTo>
                    <a:pt x="1488" y="305"/>
                  </a:lnTo>
                  <a:lnTo>
                    <a:pt x="1516" y="305"/>
                  </a:lnTo>
                  <a:lnTo>
                    <a:pt x="1379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8"/>
                  </a:lnTo>
                  <a:lnTo>
                    <a:pt x="0" y="44"/>
                  </a:lnTo>
                  <a:lnTo>
                    <a:pt x="603" y="830"/>
                  </a:lnTo>
                  <a:lnTo>
                    <a:pt x="12" y="1490"/>
                  </a:lnTo>
                  <a:lnTo>
                    <a:pt x="4" y="1501"/>
                  </a:lnTo>
                  <a:lnTo>
                    <a:pt x="2" y="1505"/>
                  </a:lnTo>
                  <a:lnTo>
                    <a:pt x="2" y="1507"/>
                  </a:lnTo>
                  <a:lnTo>
                    <a:pt x="0" y="1509"/>
                  </a:lnTo>
                  <a:lnTo>
                    <a:pt x="2" y="1515"/>
                  </a:lnTo>
                  <a:lnTo>
                    <a:pt x="4" y="1519"/>
                  </a:lnTo>
                  <a:lnTo>
                    <a:pt x="8" y="1521"/>
                  </a:lnTo>
                  <a:lnTo>
                    <a:pt x="14" y="1521"/>
                  </a:lnTo>
                  <a:lnTo>
                    <a:pt x="22" y="1522"/>
                  </a:lnTo>
                  <a:lnTo>
                    <a:pt x="32" y="1522"/>
                  </a:lnTo>
                  <a:lnTo>
                    <a:pt x="1379" y="15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08" name="Freeform 8"/>
            <p:cNvSpPr>
              <a:spLocks noEditPoints="1"/>
            </p:cNvSpPr>
            <p:nvPr/>
          </p:nvSpPr>
          <p:spPr bwMode="auto">
            <a:xfrm>
              <a:off x="2884" y="2807"/>
              <a:ext cx="350" cy="660"/>
            </a:xfrm>
            <a:custGeom>
              <a:avLst/>
              <a:gdLst/>
              <a:ahLst/>
              <a:cxnLst>
                <a:cxn ang="0">
                  <a:pos x="350" y="23"/>
                </a:cxn>
                <a:cxn ang="0">
                  <a:pos x="344" y="12"/>
                </a:cxn>
                <a:cxn ang="0">
                  <a:pos x="327" y="0"/>
                </a:cxn>
                <a:cxn ang="0">
                  <a:pos x="295" y="6"/>
                </a:cxn>
                <a:cxn ang="0">
                  <a:pos x="273" y="42"/>
                </a:cxn>
                <a:cxn ang="0">
                  <a:pos x="275" y="54"/>
                </a:cxn>
                <a:cxn ang="0">
                  <a:pos x="283" y="63"/>
                </a:cxn>
                <a:cxn ang="0">
                  <a:pos x="305" y="71"/>
                </a:cxn>
                <a:cxn ang="0">
                  <a:pos x="335" y="58"/>
                </a:cxn>
                <a:cxn ang="0">
                  <a:pos x="350" y="29"/>
                </a:cxn>
                <a:cxn ang="0">
                  <a:pos x="169" y="571"/>
                </a:cxn>
                <a:cxn ang="0">
                  <a:pos x="130" y="619"/>
                </a:cxn>
                <a:cxn ang="0">
                  <a:pos x="78" y="638"/>
                </a:cxn>
                <a:cxn ang="0">
                  <a:pos x="50" y="633"/>
                </a:cxn>
                <a:cxn ang="0">
                  <a:pos x="74" y="608"/>
                </a:cxn>
                <a:cxn ang="0">
                  <a:pos x="72" y="579"/>
                </a:cxn>
                <a:cxn ang="0">
                  <a:pos x="60" y="569"/>
                </a:cxn>
                <a:cxn ang="0">
                  <a:pos x="46" y="568"/>
                </a:cxn>
                <a:cxn ang="0">
                  <a:pos x="14" y="581"/>
                </a:cxn>
                <a:cxn ang="0">
                  <a:pos x="0" y="612"/>
                </a:cxn>
                <a:cxn ang="0">
                  <a:pos x="22" y="646"/>
                </a:cxn>
                <a:cxn ang="0">
                  <a:pos x="78" y="660"/>
                </a:cxn>
                <a:cxn ang="0">
                  <a:pos x="120" y="654"/>
                </a:cxn>
                <a:cxn ang="0">
                  <a:pos x="171" y="635"/>
                </a:cxn>
                <a:cxn ang="0">
                  <a:pos x="215" y="596"/>
                </a:cxn>
                <a:cxn ang="0">
                  <a:pos x="245" y="539"/>
                </a:cxn>
                <a:cxn ang="0">
                  <a:pos x="319" y="261"/>
                </a:cxn>
                <a:cxn ang="0">
                  <a:pos x="321" y="240"/>
                </a:cxn>
                <a:cxn ang="0">
                  <a:pos x="305" y="198"/>
                </a:cxn>
                <a:cxn ang="0">
                  <a:pos x="263" y="173"/>
                </a:cxn>
                <a:cxn ang="0">
                  <a:pos x="203" y="173"/>
                </a:cxn>
                <a:cxn ang="0">
                  <a:pos x="152" y="203"/>
                </a:cxn>
                <a:cxn ang="0">
                  <a:pos x="116" y="244"/>
                </a:cxn>
                <a:cxn ang="0">
                  <a:pos x="98" y="278"/>
                </a:cxn>
                <a:cxn ang="0">
                  <a:pos x="96" y="290"/>
                </a:cxn>
                <a:cxn ang="0">
                  <a:pos x="102" y="293"/>
                </a:cxn>
                <a:cxn ang="0">
                  <a:pos x="114" y="295"/>
                </a:cxn>
                <a:cxn ang="0">
                  <a:pos x="120" y="291"/>
                </a:cxn>
                <a:cxn ang="0">
                  <a:pos x="124" y="282"/>
                </a:cxn>
                <a:cxn ang="0">
                  <a:pos x="158" y="230"/>
                </a:cxn>
                <a:cxn ang="0">
                  <a:pos x="205" y="196"/>
                </a:cxn>
                <a:cxn ang="0">
                  <a:pos x="245" y="192"/>
                </a:cxn>
                <a:cxn ang="0">
                  <a:pos x="259" y="211"/>
                </a:cxn>
                <a:cxn ang="0">
                  <a:pos x="257" y="249"/>
                </a:cxn>
              </a:cxnLst>
              <a:rect l="0" t="0" r="r" b="b"/>
              <a:pathLst>
                <a:path w="350" h="660">
                  <a:moveTo>
                    <a:pt x="350" y="29"/>
                  </a:moveTo>
                  <a:lnTo>
                    <a:pt x="350" y="23"/>
                  </a:lnTo>
                  <a:lnTo>
                    <a:pt x="348" y="17"/>
                  </a:lnTo>
                  <a:lnTo>
                    <a:pt x="344" y="12"/>
                  </a:lnTo>
                  <a:lnTo>
                    <a:pt x="339" y="8"/>
                  </a:lnTo>
                  <a:lnTo>
                    <a:pt x="327" y="0"/>
                  </a:lnTo>
                  <a:lnTo>
                    <a:pt x="317" y="0"/>
                  </a:lnTo>
                  <a:lnTo>
                    <a:pt x="295" y="6"/>
                  </a:lnTo>
                  <a:lnTo>
                    <a:pt x="279" y="21"/>
                  </a:lnTo>
                  <a:lnTo>
                    <a:pt x="273" y="42"/>
                  </a:lnTo>
                  <a:lnTo>
                    <a:pt x="273" y="48"/>
                  </a:lnTo>
                  <a:lnTo>
                    <a:pt x="275" y="54"/>
                  </a:lnTo>
                  <a:lnTo>
                    <a:pt x="279" y="58"/>
                  </a:lnTo>
                  <a:lnTo>
                    <a:pt x="283" y="63"/>
                  </a:lnTo>
                  <a:lnTo>
                    <a:pt x="289" y="67"/>
                  </a:lnTo>
                  <a:lnTo>
                    <a:pt x="305" y="71"/>
                  </a:lnTo>
                  <a:lnTo>
                    <a:pt x="321" y="67"/>
                  </a:lnTo>
                  <a:lnTo>
                    <a:pt x="335" y="58"/>
                  </a:lnTo>
                  <a:lnTo>
                    <a:pt x="346" y="44"/>
                  </a:lnTo>
                  <a:lnTo>
                    <a:pt x="350" y="29"/>
                  </a:lnTo>
                  <a:close/>
                  <a:moveTo>
                    <a:pt x="181" y="541"/>
                  </a:moveTo>
                  <a:lnTo>
                    <a:pt x="169" y="571"/>
                  </a:lnTo>
                  <a:lnTo>
                    <a:pt x="152" y="598"/>
                  </a:lnTo>
                  <a:lnTo>
                    <a:pt x="130" y="619"/>
                  </a:lnTo>
                  <a:lnTo>
                    <a:pt x="106" y="633"/>
                  </a:lnTo>
                  <a:lnTo>
                    <a:pt x="78" y="638"/>
                  </a:lnTo>
                  <a:lnTo>
                    <a:pt x="62" y="637"/>
                  </a:lnTo>
                  <a:lnTo>
                    <a:pt x="50" y="633"/>
                  </a:lnTo>
                  <a:lnTo>
                    <a:pt x="66" y="621"/>
                  </a:lnTo>
                  <a:lnTo>
                    <a:pt x="74" y="608"/>
                  </a:lnTo>
                  <a:lnTo>
                    <a:pt x="76" y="594"/>
                  </a:lnTo>
                  <a:lnTo>
                    <a:pt x="72" y="579"/>
                  </a:lnTo>
                  <a:lnTo>
                    <a:pt x="66" y="573"/>
                  </a:lnTo>
                  <a:lnTo>
                    <a:pt x="60" y="569"/>
                  </a:lnTo>
                  <a:lnTo>
                    <a:pt x="54" y="568"/>
                  </a:lnTo>
                  <a:lnTo>
                    <a:pt x="46" y="568"/>
                  </a:lnTo>
                  <a:lnTo>
                    <a:pt x="28" y="571"/>
                  </a:lnTo>
                  <a:lnTo>
                    <a:pt x="14" y="581"/>
                  </a:lnTo>
                  <a:lnTo>
                    <a:pt x="4" y="594"/>
                  </a:lnTo>
                  <a:lnTo>
                    <a:pt x="0" y="612"/>
                  </a:lnTo>
                  <a:lnTo>
                    <a:pt x="6" y="631"/>
                  </a:lnTo>
                  <a:lnTo>
                    <a:pt x="22" y="646"/>
                  </a:lnTo>
                  <a:lnTo>
                    <a:pt x="46" y="656"/>
                  </a:lnTo>
                  <a:lnTo>
                    <a:pt x="78" y="660"/>
                  </a:lnTo>
                  <a:lnTo>
                    <a:pt x="98" y="658"/>
                  </a:lnTo>
                  <a:lnTo>
                    <a:pt x="120" y="654"/>
                  </a:lnTo>
                  <a:lnTo>
                    <a:pt x="146" y="646"/>
                  </a:lnTo>
                  <a:lnTo>
                    <a:pt x="171" y="635"/>
                  </a:lnTo>
                  <a:lnTo>
                    <a:pt x="195" y="617"/>
                  </a:lnTo>
                  <a:lnTo>
                    <a:pt x="215" y="596"/>
                  </a:lnTo>
                  <a:lnTo>
                    <a:pt x="233" y="571"/>
                  </a:lnTo>
                  <a:lnTo>
                    <a:pt x="245" y="539"/>
                  </a:lnTo>
                  <a:lnTo>
                    <a:pt x="317" y="267"/>
                  </a:lnTo>
                  <a:lnTo>
                    <a:pt x="319" y="261"/>
                  </a:lnTo>
                  <a:lnTo>
                    <a:pt x="319" y="247"/>
                  </a:lnTo>
                  <a:lnTo>
                    <a:pt x="321" y="240"/>
                  </a:lnTo>
                  <a:lnTo>
                    <a:pt x="317" y="217"/>
                  </a:lnTo>
                  <a:lnTo>
                    <a:pt x="305" y="198"/>
                  </a:lnTo>
                  <a:lnTo>
                    <a:pt x="285" y="182"/>
                  </a:lnTo>
                  <a:lnTo>
                    <a:pt x="263" y="173"/>
                  </a:lnTo>
                  <a:lnTo>
                    <a:pt x="235" y="169"/>
                  </a:lnTo>
                  <a:lnTo>
                    <a:pt x="203" y="173"/>
                  </a:lnTo>
                  <a:lnTo>
                    <a:pt x="177" y="186"/>
                  </a:lnTo>
                  <a:lnTo>
                    <a:pt x="152" y="203"/>
                  </a:lnTo>
                  <a:lnTo>
                    <a:pt x="132" y="222"/>
                  </a:lnTo>
                  <a:lnTo>
                    <a:pt x="116" y="244"/>
                  </a:lnTo>
                  <a:lnTo>
                    <a:pt x="104" y="263"/>
                  </a:lnTo>
                  <a:lnTo>
                    <a:pt x="98" y="278"/>
                  </a:lnTo>
                  <a:lnTo>
                    <a:pt x="96" y="286"/>
                  </a:lnTo>
                  <a:lnTo>
                    <a:pt x="96" y="290"/>
                  </a:lnTo>
                  <a:lnTo>
                    <a:pt x="98" y="291"/>
                  </a:lnTo>
                  <a:lnTo>
                    <a:pt x="102" y="293"/>
                  </a:lnTo>
                  <a:lnTo>
                    <a:pt x="104" y="295"/>
                  </a:lnTo>
                  <a:lnTo>
                    <a:pt x="114" y="295"/>
                  </a:lnTo>
                  <a:lnTo>
                    <a:pt x="116" y="293"/>
                  </a:lnTo>
                  <a:lnTo>
                    <a:pt x="120" y="291"/>
                  </a:lnTo>
                  <a:lnTo>
                    <a:pt x="122" y="288"/>
                  </a:lnTo>
                  <a:lnTo>
                    <a:pt x="124" y="282"/>
                  </a:lnTo>
                  <a:lnTo>
                    <a:pt x="138" y="255"/>
                  </a:lnTo>
                  <a:lnTo>
                    <a:pt x="158" y="230"/>
                  </a:lnTo>
                  <a:lnTo>
                    <a:pt x="181" y="209"/>
                  </a:lnTo>
                  <a:lnTo>
                    <a:pt x="205" y="196"/>
                  </a:lnTo>
                  <a:lnTo>
                    <a:pt x="233" y="190"/>
                  </a:lnTo>
                  <a:lnTo>
                    <a:pt x="245" y="192"/>
                  </a:lnTo>
                  <a:lnTo>
                    <a:pt x="253" y="199"/>
                  </a:lnTo>
                  <a:lnTo>
                    <a:pt x="259" y="211"/>
                  </a:lnTo>
                  <a:lnTo>
                    <a:pt x="259" y="245"/>
                  </a:lnTo>
                  <a:lnTo>
                    <a:pt x="257" y="249"/>
                  </a:lnTo>
                  <a:lnTo>
                    <a:pt x="181" y="54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09" name="Freeform 9"/>
            <p:cNvSpPr>
              <a:spLocks noEditPoints="1"/>
            </p:cNvSpPr>
            <p:nvPr/>
          </p:nvSpPr>
          <p:spPr bwMode="auto">
            <a:xfrm>
              <a:off x="3364" y="3018"/>
              <a:ext cx="587" cy="205"/>
            </a:xfrm>
            <a:custGeom>
              <a:avLst/>
              <a:gdLst/>
              <a:ahLst/>
              <a:cxnLst>
                <a:cxn ang="0">
                  <a:pos x="557" y="38"/>
                </a:cxn>
                <a:cxn ang="0">
                  <a:pos x="567" y="38"/>
                </a:cxn>
                <a:cxn ang="0">
                  <a:pos x="571" y="36"/>
                </a:cxn>
                <a:cxn ang="0">
                  <a:pos x="577" y="34"/>
                </a:cxn>
                <a:cxn ang="0">
                  <a:pos x="581" y="33"/>
                </a:cxn>
                <a:cxn ang="0">
                  <a:pos x="585" y="25"/>
                </a:cxn>
                <a:cxn ang="0">
                  <a:pos x="587" y="19"/>
                </a:cxn>
                <a:cxn ang="0">
                  <a:pos x="587" y="13"/>
                </a:cxn>
                <a:cxn ang="0">
                  <a:pos x="583" y="8"/>
                </a:cxn>
                <a:cxn ang="0">
                  <a:pos x="581" y="6"/>
                </a:cxn>
                <a:cxn ang="0">
                  <a:pos x="575" y="2"/>
                </a:cxn>
                <a:cxn ang="0">
                  <a:pos x="571" y="2"/>
                </a:cxn>
                <a:cxn ang="0">
                  <a:pos x="567" y="0"/>
                </a:cxn>
                <a:cxn ang="0">
                  <a:pos x="20" y="0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2" y="8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2" y="31"/>
                </a:cxn>
                <a:cxn ang="0">
                  <a:pos x="14" y="36"/>
                </a:cxn>
                <a:cxn ang="0">
                  <a:pos x="20" y="38"/>
                </a:cxn>
                <a:cxn ang="0">
                  <a:pos x="30" y="38"/>
                </a:cxn>
                <a:cxn ang="0">
                  <a:pos x="557" y="38"/>
                </a:cxn>
                <a:cxn ang="0">
                  <a:pos x="557" y="205"/>
                </a:cxn>
                <a:cxn ang="0">
                  <a:pos x="567" y="205"/>
                </a:cxn>
                <a:cxn ang="0">
                  <a:pos x="571" y="203"/>
                </a:cxn>
                <a:cxn ang="0">
                  <a:pos x="575" y="203"/>
                </a:cxn>
                <a:cxn ang="0">
                  <a:pos x="581" y="201"/>
                </a:cxn>
                <a:cxn ang="0">
                  <a:pos x="585" y="194"/>
                </a:cxn>
                <a:cxn ang="0">
                  <a:pos x="587" y="186"/>
                </a:cxn>
                <a:cxn ang="0">
                  <a:pos x="587" y="180"/>
                </a:cxn>
                <a:cxn ang="0">
                  <a:pos x="583" y="176"/>
                </a:cxn>
                <a:cxn ang="0">
                  <a:pos x="581" y="172"/>
                </a:cxn>
                <a:cxn ang="0">
                  <a:pos x="577" y="171"/>
                </a:cxn>
                <a:cxn ang="0">
                  <a:pos x="571" y="169"/>
                </a:cxn>
                <a:cxn ang="0">
                  <a:pos x="16" y="169"/>
                </a:cxn>
                <a:cxn ang="0">
                  <a:pos x="10" y="171"/>
                </a:cxn>
                <a:cxn ang="0">
                  <a:pos x="6" y="172"/>
                </a:cxn>
                <a:cxn ang="0">
                  <a:pos x="2" y="176"/>
                </a:cxn>
                <a:cxn ang="0">
                  <a:pos x="0" y="180"/>
                </a:cxn>
                <a:cxn ang="0">
                  <a:pos x="0" y="192"/>
                </a:cxn>
                <a:cxn ang="0">
                  <a:pos x="2" y="197"/>
                </a:cxn>
                <a:cxn ang="0">
                  <a:pos x="6" y="201"/>
                </a:cxn>
                <a:cxn ang="0">
                  <a:pos x="10" y="203"/>
                </a:cxn>
                <a:cxn ang="0">
                  <a:pos x="16" y="203"/>
                </a:cxn>
                <a:cxn ang="0">
                  <a:pos x="20" y="205"/>
                </a:cxn>
                <a:cxn ang="0">
                  <a:pos x="28" y="205"/>
                </a:cxn>
                <a:cxn ang="0">
                  <a:pos x="557" y="205"/>
                </a:cxn>
              </a:cxnLst>
              <a:rect l="0" t="0" r="r" b="b"/>
              <a:pathLst>
                <a:path w="587" h="205">
                  <a:moveTo>
                    <a:pt x="557" y="38"/>
                  </a:moveTo>
                  <a:lnTo>
                    <a:pt x="567" y="38"/>
                  </a:lnTo>
                  <a:lnTo>
                    <a:pt x="571" y="36"/>
                  </a:lnTo>
                  <a:lnTo>
                    <a:pt x="577" y="34"/>
                  </a:lnTo>
                  <a:lnTo>
                    <a:pt x="581" y="33"/>
                  </a:lnTo>
                  <a:lnTo>
                    <a:pt x="585" y="25"/>
                  </a:lnTo>
                  <a:lnTo>
                    <a:pt x="587" y="19"/>
                  </a:lnTo>
                  <a:lnTo>
                    <a:pt x="587" y="13"/>
                  </a:lnTo>
                  <a:lnTo>
                    <a:pt x="583" y="8"/>
                  </a:lnTo>
                  <a:lnTo>
                    <a:pt x="581" y="6"/>
                  </a:lnTo>
                  <a:lnTo>
                    <a:pt x="575" y="2"/>
                  </a:lnTo>
                  <a:lnTo>
                    <a:pt x="571" y="2"/>
                  </a:lnTo>
                  <a:lnTo>
                    <a:pt x="567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2" y="31"/>
                  </a:lnTo>
                  <a:lnTo>
                    <a:pt x="14" y="36"/>
                  </a:lnTo>
                  <a:lnTo>
                    <a:pt x="20" y="38"/>
                  </a:lnTo>
                  <a:lnTo>
                    <a:pt x="30" y="38"/>
                  </a:lnTo>
                  <a:lnTo>
                    <a:pt x="557" y="38"/>
                  </a:lnTo>
                  <a:close/>
                  <a:moveTo>
                    <a:pt x="557" y="205"/>
                  </a:moveTo>
                  <a:lnTo>
                    <a:pt x="567" y="205"/>
                  </a:lnTo>
                  <a:lnTo>
                    <a:pt x="571" y="203"/>
                  </a:lnTo>
                  <a:lnTo>
                    <a:pt x="575" y="203"/>
                  </a:lnTo>
                  <a:lnTo>
                    <a:pt x="581" y="201"/>
                  </a:lnTo>
                  <a:lnTo>
                    <a:pt x="585" y="194"/>
                  </a:lnTo>
                  <a:lnTo>
                    <a:pt x="587" y="186"/>
                  </a:lnTo>
                  <a:lnTo>
                    <a:pt x="587" y="180"/>
                  </a:lnTo>
                  <a:lnTo>
                    <a:pt x="583" y="176"/>
                  </a:lnTo>
                  <a:lnTo>
                    <a:pt x="581" y="172"/>
                  </a:lnTo>
                  <a:lnTo>
                    <a:pt x="577" y="171"/>
                  </a:lnTo>
                  <a:lnTo>
                    <a:pt x="571" y="169"/>
                  </a:lnTo>
                  <a:lnTo>
                    <a:pt x="16" y="169"/>
                  </a:lnTo>
                  <a:lnTo>
                    <a:pt x="10" y="171"/>
                  </a:lnTo>
                  <a:lnTo>
                    <a:pt x="6" y="172"/>
                  </a:lnTo>
                  <a:lnTo>
                    <a:pt x="2" y="176"/>
                  </a:lnTo>
                  <a:lnTo>
                    <a:pt x="0" y="180"/>
                  </a:lnTo>
                  <a:lnTo>
                    <a:pt x="0" y="192"/>
                  </a:lnTo>
                  <a:lnTo>
                    <a:pt x="2" y="197"/>
                  </a:lnTo>
                  <a:lnTo>
                    <a:pt x="6" y="201"/>
                  </a:lnTo>
                  <a:lnTo>
                    <a:pt x="10" y="203"/>
                  </a:lnTo>
                  <a:lnTo>
                    <a:pt x="16" y="203"/>
                  </a:lnTo>
                  <a:lnTo>
                    <a:pt x="20" y="205"/>
                  </a:lnTo>
                  <a:lnTo>
                    <a:pt x="28" y="205"/>
                  </a:lnTo>
                  <a:lnTo>
                    <a:pt x="557" y="2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10" name="Freeform 10"/>
            <p:cNvSpPr>
              <a:spLocks/>
            </p:cNvSpPr>
            <p:nvPr/>
          </p:nvSpPr>
          <p:spPr bwMode="auto">
            <a:xfrm>
              <a:off x="4094" y="2807"/>
              <a:ext cx="292" cy="504"/>
            </a:xfrm>
            <a:custGeom>
              <a:avLst/>
              <a:gdLst/>
              <a:ahLst/>
              <a:cxnLst>
                <a:cxn ang="0">
                  <a:pos x="181" y="21"/>
                </a:cxn>
                <a:cxn ang="0">
                  <a:pos x="181" y="12"/>
                </a:cxn>
                <a:cxn ang="0">
                  <a:pos x="179" y="6"/>
                </a:cxn>
                <a:cxn ang="0">
                  <a:pos x="177" y="2"/>
                </a:cxn>
                <a:cxn ang="0">
                  <a:pos x="173" y="0"/>
                </a:cxn>
                <a:cxn ang="0">
                  <a:pos x="157" y="0"/>
                </a:cxn>
                <a:cxn ang="0">
                  <a:pos x="131" y="19"/>
                </a:cxn>
                <a:cxn ang="0">
                  <a:pos x="101" y="33"/>
                </a:cxn>
                <a:cxn ang="0">
                  <a:pos x="73" y="42"/>
                </a:cxn>
                <a:cxn ang="0">
                  <a:pos x="45" y="46"/>
                </a:cxn>
                <a:cxn ang="0">
                  <a:pos x="20" y="48"/>
                </a:cxn>
                <a:cxn ang="0">
                  <a:pos x="0" y="48"/>
                </a:cxn>
                <a:cxn ang="0">
                  <a:pos x="0" y="75"/>
                </a:cxn>
                <a:cxn ang="0">
                  <a:pos x="20" y="75"/>
                </a:cxn>
                <a:cxn ang="0">
                  <a:pos x="49" y="73"/>
                </a:cxn>
                <a:cxn ang="0">
                  <a:pos x="83" y="67"/>
                </a:cxn>
                <a:cxn ang="0">
                  <a:pos x="117" y="54"/>
                </a:cxn>
                <a:cxn ang="0">
                  <a:pos x="117" y="453"/>
                </a:cxn>
                <a:cxn ang="0">
                  <a:pos x="113" y="462"/>
                </a:cxn>
                <a:cxn ang="0">
                  <a:pos x="107" y="468"/>
                </a:cxn>
                <a:cxn ang="0">
                  <a:pos x="93" y="474"/>
                </a:cxn>
                <a:cxn ang="0">
                  <a:pos x="71" y="476"/>
                </a:cxn>
                <a:cxn ang="0">
                  <a:pos x="36" y="477"/>
                </a:cxn>
                <a:cxn ang="0">
                  <a:pos x="6" y="477"/>
                </a:cxn>
                <a:cxn ang="0">
                  <a:pos x="6" y="504"/>
                </a:cxn>
                <a:cxn ang="0">
                  <a:pos x="20" y="504"/>
                </a:cxn>
                <a:cxn ang="0">
                  <a:pos x="42" y="502"/>
                </a:cxn>
                <a:cxn ang="0">
                  <a:pos x="129" y="502"/>
                </a:cxn>
                <a:cxn ang="0">
                  <a:pos x="149" y="500"/>
                </a:cxn>
                <a:cxn ang="0">
                  <a:pos x="167" y="500"/>
                </a:cxn>
                <a:cxn ang="0">
                  <a:pos x="193" y="502"/>
                </a:cxn>
                <a:cxn ang="0">
                  <a:pos x="252" y="502"/>
                </a:cxn>
                <a:cxn ang="0">
                  <a:pos x="276" y="504"/>
                </a:cxn>
                <a:cxn ang="0">
                  <a:pos x="292" y="504"/>
                </a:cxn>
                <a:cxn ang="0">
                  <a:pos x="292" y="477"/>
                </a:cxn>
                <a:cxn ang="0">
                  <a:pos x="262" y="477"/>
                </a:cxn>
                <a:cxn ang="0">
                  <a:pos x="228" y="476"/>
                </a:cxn>
                <a:cxn ang="0">
                  <a:pos x="205" y="474"/>
                </a:cxn>
                <a:cxn ang="0">
                  <a:pos x="191" y="470"/>
                </a:cxn>
                <a:cxn ang="0">
                  <a:pos x="183" y="462"/>
                </a:cxn>
                <a:cxn ang="0">
                  <a:pos x="181" y="453"/>
                </a:cxn>
                <a:cxn ang="0">
                  <a:pos x="181" y="441"/>
                </a:cxn>
                <a:cxn ang="0">
                  <a:pos x="181" y="21"/>
                </a:cxn>
              </a:cxnLst>
              <a:rect l="0" t="0" r="r" b="b"/>
              <a:pathLst>
                <a:path w="292" h="504">
                  <a:moveTo>
                    <a:pt x="181" y="21"/>
                  </a:moveTo>
                  <a:lnTo>
                    <a:pt x="181" y="12"/>
                  </a:lnTo>
                  <a:lnTo>
                    <a:pt x="179" y="6"/>
                  </a:lnTo>
                  <a:lnTo>
                    <a:pt x="177" y="2"/>
                  </a:lnTo>
                  <a:lnTo>
                    <a:pt x="173" y="0"/>
                  </a:lnTo>
                  <a:lnTo>
                    <a:pt x="157" y="0"/>
                  </a:lnTo>
                  <a:lnTo>
                    <a:pt x="131" y="19"/>
                  </a:lnTo>
                  <a:lnTo>
                    <a:pt x="101" y="33"/>
                  </a:lnTo>
                  <a:lnTo>
                    <a:pt x="73" y="42"/>
                  </a:lnTo>
                  <a:lnTo>
                    <a:pt x="45" y="46"/>
                  </a:lnTo>
                  <a:lnTo>
                    <a:pt x="20" y="48"/>
                  </a:lnTo>
                  <a:lnTo>
                    <a:pt x="0" y="48"/>
                  </a:lnTo>
                  <a:lnTo>
                    <a:pt x="0" y="75"/>
                  </a:lnTo>
                  <a:lnTo>
                    <a:pt x="20" y="75"/>
                  </a:lnTo>
                  <a:lnTo>
                    <a:pt x="49" y="73"/>
                  </a:lnTo>
                  <a:lnTo>
                    <a:pt x="83" y="67"/>
                  </a:lnTo>
                  <a:lnTo>
                    <a:pt x="117" y="54"/>
                  </a:lnTo>
                  <a:lnTo>
                    <a:pt x="117" y="453"/>
                  </a:lnTo>
                  <a:lnTo>
                    <a:pt x="113" y="462"/>
                  </a:lnTo>
                  <a:lnTo>
                    <a:pt x="107" y="468"/>
                  </a:lnTo>
                  <a:lnTo>
                    <a:pt x="93" y="474"/>
                  </a:lnTo>
                  <a:lnTo>
                    <a:pt x="71" y="476"/>
                  </a:lnTo>
                  <a:lnTo>
                    <a:pt x="36" y="477"/>
                  </a:lnTo>
                  <a:lnTo>
                    <a:pt x="6" y="477"/>
                  </a:lnTo>
                  <a:lnTo>
                    <a:pt x="6" y="504"/>
                  </a:lnTo>
                  <a:lnTo>
                    <a:pt x="20" y="504"/>
                  </a:lnTo>
                  <a:lnTo>
                    <a:pt x="42" y="502"/>
                  </a:lnTo>
                  <a:lnTo>
                    <a:pt x="129" y="502"/>
                  </a:lnTo>
                  <a:lnTo>
                    <a:pt x="149" y="500"/>
                  </a:lnTo>
                  <a:lnTo>
                    <a:pt x="167" y="500"/>
                  </a:lnTo>
                  <a:lnTo>
                    <a:pt x="193" y="502"/>
                  </a:lnTo>
                  <a:lnTo>
                    <a:pt x="252" y="502"/>
                  </a:lnTo>
                  <a:lnTo>
                    <a:pt x="276" y="504"/>
                  </a:lnTo>
                  <a:lnTo>
                    <a:pt x="292" y="504"/>
                  </a:lnTo>
                  <a:lnTo>
                    <a:pt x="292" y="477"/>
                  </a:lnTo>
                  <a:lnTo>
                    <a:pt x="262" y="477"/>
                  </a:lnTo>
                  <a:lnTo>
                    <a:pt x="228" y="476"/>
                  </a:lnTo>
                  <a:lnTo>
                    <a:pt x="205" y="474"/>
                  </a:lnTo>
                  <a:lnTo>
                    <a:pt x="191" y="470"/>
                  </a:lnTo>
                  <a:lnTo>
                    <a:pt x="183" y="462"/>
                  </a:lnTo>
                  <a:lnTo>
                    <a:pt x="181" y="453"/>
                  </a:lnTo>
                  <a:lnTo>
                    <a:pt x="181" y="441"/>
                  </a:lnTo>
                  <a:lnTo>
                    <a:pt x="181" y="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11" name="Freeform 11"/>
            <p:cNvSpPr>
              <a:spLocks noEditPoints="1"/>
            </p:cNvSpPr>
            <p:nvPr/>
          </p:nvSpPr>
          <p:spPr bwMode="auto">
            <a:xfrm>
              <a:off x="5645" y="575"/>
              <a:ext cx="466" cy="942"/>
            </a:xfrm>
            <a:custGeom>
              <a:avLst/>
              <a:gdLst/>
              <a:ahLst/>
              <a:cxnLst>
                <a:cxn ang="0">
                  <a:pos x="464" y="25"/>
                </a:cxn>
                <a:cxn ang="0">
                  <a:pos x="442" y="4"/>
                </a:cxn>
                <a:cxn ang="0">
                  <a:pos x="402" y="4"/>
                </a:cxn>
                <a:cxn ang="0">
                  <a:pos x="368" y="35"/>
                </a:cxn>
                <a:cxn ang="0">
                  <a:pos x="366" y="73"/>
                </a:cxn>
                <a:cxn ang="0">
                  <a:pos x="388" y="94"/>
                </a:cxn>
                <a:cxn ang="0">
                  <a:pos x="426" y="92"/>
                </a:cxn>
                <a:cxn ang="0">
                  <a:pos x="460" y="62"/>
                </a:cxn>
                <a:cxn ang="0">
                  <a:pos x="237" y="773"/>
                </a:cxn>
                <a:cxn ang="0">
                  <a:pos x="205" y="848"/>
                </a:cxn>
                <a:cxn ang="0">
                  <a:pos x="157" y="900"/>
                </a:cxn>
                <a:cxn ang="0">
                  <a:pos x="96" y="919"/>
                </a:cxn>
                <a:cxn ang="0">
                  <a:pos x="72" y="915"/>
                </a:cxn>
                <a:cxn ang="0">
                  <a:pos x="74" y="900"/>
                </a:cxn>
                <a:cxn ang="0">
                  <a:pos x="100" y="869"/>
                </a:cxn>
                <a:cxn ang="0">
                  <a:pos x="102" y="838"/>
                </a:cxn>
                <a:cxn ang="0">
                  <a:pos x="80" y="817"/>
                </a:cxn>
                <a:cxn ang="0">
                  <a:pos x="42" y="815"/>
                </a:cxn>
                <a:cxn ang="0">
                  <a:pos x="12" y="836"/>
                </a:cxn>
                <a:cxn ang="0">
                  <a:pos x="0" y="875"/>
                </a:cxn>
                <a:cxn ang="0">
                  <a:pos x="18" y="917"/>
                </a:cxn>
                <a:cxn ang="0">
                  <a:pos x="68" y="940"/>
                </a:cxn>
                <a:cxn ang="0">
                  <a:pos x="135" y="938"/>
                </a:cxn>
                <a:cxn ang="0">
                  <a:pos x="209" y="911"/>
                </a:cxn>
                <a:cxn ang="0">
                  <a:pos x="273" y="857"/>
                </a:cxn>
                <a:cxn ang="0">
                  <a:pos x="313" y="777"/>
                </a:cxn>
                <a:cxn ang="0">
                  <a:pos x="422" y="361"/>
                </a:cxn>
                <a:cxn ang="0">
                  <a:pos x="424" y="340"/>
                </a:cxn>
                <a:cxn ang="0">
                  <a:pos x="410" y="286"/>
                </a:cxn>
                <a:cxn ang="0">
                  <a:pos x="372" y="252"/>
                </a:cxn>
                <a:cxn ang="0">
                  <a:pos x="320" y="238"/>
                </a:cxn>
                <a:cxn ang="0">
                  <a:pos x="255" y="255"/>
                </a:cxn>
                <a:cxn ang="0">
                  <a:pos x="205" y="296"/>
                </a:cxn>
                <a:cxn ang="0">
                  <a:pos x="169" y="344"/>
                </a:cxn>
                <a:cxn ang="0">
                  <a:pos x="147" y="386"/>
                </a:cxn>
                <a:cxn ang="0">
                  <a:pos x="139" y="407"/>
                </a:cxn>
                <a:cxn ang="0">
                  <a:pos x="141" y="415"/>
                </a:cxn>
                <a:cxn ang="0">
                  <a:pos x="159" y="416"/>
                </a:cxn>
                <a:cxn ang="0">
                  <a:pos x="165" y="413"/>
                </a:cxn>
                <a:cxn ang="0">
                  <a:pos x="169" y="403"/>
                </a:cxn>
                <a:cxn ang="0">
                  <a:pos x="189" y="363"/>
                </a:cxn>
                <a:cxn ang="0">
                  <a:pos x="231" y="305"/>
                </a:cxn>
                <a:cxn ang="0">
                  <a:pos x="285" y="269"/>
                </a:cxn>
                <a:cxn ang="0">
                  <a:pos x="326" y="263"/>
                </a:cxn>
                <a:cxn ang="0">
                  <a:pos x="344" y="277"/>
                </a:cxn>
                <a:cxn ang="0">
                  <a:pos x="352" y="313"/>
                </a:cxn>
                <a:cxn ang="0">
                  <a:pos x="344" y="369"/>
                </a:cxn>
              </a:cxnLst>
              <a:rect l="0" t="0" r="r" b="b"/>
              <a:pathLst>
                <a:path w="466" h="942">
                  <a:moveTo>
                    <a:pt x="466" y="41"/>
                  </a:moveTo>
                  <a:lnTo>
                    <a:pt x="464" y="25"/>
                  </a:lnTo>
                  <a:lnTo>
                    <a:pt x="454" y="14"/>
                  </a:lnTo>
                  <a:lnTo>
                    <a:pt x="442" y="4"/>
                  </a:lnTo>
                  <a:lnTo>
                    <a:pt x="422" y="0"/>
                  </a:lnTo>
                  <a:lnTo>
                    <a:pt x="402" y="4"/>
                  </a:lnTo>
                  <a:lnTo>
                    <a:pt x="384" y="18"/>
                  </a:lnTo>
                  <a:lnTo>
                    <a:pt x="368" y="35"/>
                  </a:lnTo>
                  <a:lnTo>
                    <a:pt x="362" y="58"/>
                  </a:lnTo>
                  <a:lnTo>
                    <a:pt x="366" y="73"/>
                  </a:lnTo>
                  <a:lnTo>
                    <a:pt x="374" y="87"/>
                  </a:lnTo>
                  <a:lnTo>
                    <a:pt x="388" y="94"/>
                  </a:lnTo>
                  <a:lnTo>
                    <a:pt x="404" y="98"/>
                  </a:lnTo>
                  <a:lnTo>
                    <a:pt x="426" y="92"/>
                  </a:lnTo>
                  <a:lnTo>
                    <a:pt x="446" y="81"/>
                  </a:lnTo>
                  <a:lnTo>
                    <a:pt x="460" y="62"/>
                  </a:lnTo>
                  <a:lnTo>
                    <a:pt x="466" y="41"/>
                  </a:lnTo>
                  <a:close/>
                  <a:moveTo>
                    <a:pt x="237" y="773"/>
                  </a:moveTo>
                  <a:lnTo>
                    <a:pt x="223" y="813"/>
                  </a:lnTo>
                  <a:lnTo>
                    <a:pt x="205" y="848"/>
                  </a:lnTo>
                  <a:lnTo>
                    <a:pt x="183" y="877"/>
                  </a:lnTo>
                  <a:lnTo>
                    <a:pt x="157" y="900"/>
                  </a:lnTo>
                  <a:lnTo>
                    <a:pt x="128" y="913"/>
                  </a:lnTo>
                  <a:lnTo>
                    <a:pt x="96" y="919"/>
                  </a:lnTo>
                  <a:lnTo>
                    <a:pt x="86" y="919"/>
                  </a:lnTo>
                  <a:lnTo>
                    <a:pt x="72" y="915"/>
                  </a:lnTo>
                  <a:lnTo>
                    <a:pt x="52" y="909"/>
                  </a:lnTo>
                  <a:lnTo>
                    <a:pt x="74" y="900"/>
                  </a:lnTo>
                  <a:lnTo>
                    <a:pt x="90" y="884"/>
                  </a:lnTo>
                  <a:lnTo>
                    <a:pt x="100" y="869"/>
                  </a:lnTo>
                  <a:lnTo>
                    <a:pt x="104" y="852"/>
                  </a:lnTo>
                  <a:lnTo>
                    <a:pt x="102" y="838"/>
                  </a:lnTo>
                  <a:lnTo>
                    <a:pt x="94" y="825"/>
                  </a:lnTo>
                  <a:lnTo>
                    <a:pt x="80" y="817"/>
                  </a:lnTo>
                  <a:lnTo>
                    <a:pt x="60" y="813"/>
                  </a:lnTo>
                  <a:lnTo>
                    <a:pt x="42" y="815"/>
                  </a:lnTo>
                  <a:lnTo>
                    <a:pt x="26" y="823"/>
                  </a:lnTo>
                  <a:lnTo>
                    <a:pt x="12" y="836"/>
                  </a:lnTo>
                  <a:lnTo>
                    <a:pt x="2" y="854"/>
                  </a:lnTo>
                  <a:lnTo>
                    <a:pt x="0" y="875"/>
                  </a:lnTo>
                  <a:lnTo>
                    <a:pt x="4" y="898"/>
                  </a:lnTo>
                  <a:lnTo>
                    <a:pt x="18" y="917"/>
                  </a:lnTo>
                  <a:lnTo>
                    <a:pt x="40" y="930"/>
                  </a:lnTo>
                  <a:lnTo>
                    <a:pt x="68" y="940"/>
                  </a:lnTo>
                  <a:lnTo>
                    <a:pt x="100" y="942"/>
                  </a:lnTo>
                  <a:lnTo>
                    <a:pt x="135" y="938"/>
                  </a:lnTo>
                  <a:lnTo>
                    <a:pt x="173" y="928"/>
                  </a:lnTo>
                  <a:lnTo>
                    <a:pt x="209" y="911"/>
                  </a:lnTo>
                  <a:lnTo>
                    <a:pt x="243" y="886"/>
                  </a:lnTo>
                  <a:lnTo>
                    <a:pt x="273" y="857"/>
                  </a:lnTo>
                  <a:lnTo>
                    <a:pt x="297" y="819"/>
                  </a:lnTo>
                  <a:lnTo>
                    <a:pt x="313" y="777"/>
                  </a:lnTo>
                  <a:lnTo>
                    <a:pt x="418" y="380"/>
                  </a:lnTo>
                  <a:lnTo>
                    <a:pt x="422" y="361"/>
                  </a:lnTo>
                  <a:lnTo>
                    <a:pt x="424" y="346"/>
                  </a:lnTo>
                  <a:lnTo>
                    <a:pt x="424" y="340"/>
                  </a:lnTo>
                  <a:lnTo>
                    <a:pt x="420" y="311"/>
                  </a:lnTo>
                  <a:lnTo>
                    <a:pt x="410" y="286"/>
                  </a:lnTo>
                  <a:lnTo>
                    <a:pt x="394" y="265"/>
                  </a:lnTo>
                  <a:lnTo>
                    <a:pt x="372" y="252"/>
                  </a:lnTo>
                  <a:lnTo>
                    <a:pt x="348" y="242"/>
                  </a:lnTo>
                  <a:lnTo>
                    <a:pt x="320" y="238"/>
                  </a:lnTo>
                  <a:lnTo>
                    <a:pt x="285" y="242"/>
                  </a:lnTo>
                  <a:lnTo>
                    <a:pt x="255" y="255"/>
                  </a:lnTo>
                  <a:lnTo>
                    <a:pt x="229" y="273"/>
                  </a:lnTo>
                  <a:lnTo>
                    <a:pt x="205" y="296"/>
                  </a:lnTo>
                  <a:lnTo>
                    <a:pt x="185" y="319"/>
                  </a:lnTo>
                  <a:lnTo>
                    <a:pt x="169" y="344"/>
                  </a:lnTo>
                  <a:lnTo>
                    <a:pt x="155" y="367"/>
                  </a:lnTo>
                  <a:lnTo>
                    <a:pt x="147" y="386"/>
                  </a:lnTo>
                  <a:lnTo>
                    <a:pt x="141" y="399"/>
                  </a:lnTo>
                  <a:lnTo>
                    <a:pt x="139" y="407"/>
                  </a:lnTo>
                  <a:lnTo>
                    <a:pt x="139" y="411"/>
                  </a:lnTo>
                  <a:lnTo>
                    <a:pt x="141" y="415"/>
                  </a:lnTo>
                  <a:lnTo>
                    <a:pt x="145" y="416"/>
                  </a:lnTo>
                  <a:lnTo>
                    <a:pt x="159" y="416"/>
                  </a:lnTo>
                  <a:lnTo>
                    <a:pt x="161" y="415"/>
                  </a:lnTo>
                  <a:lnTo>
                    <a:pt x="165" y="413"/>
                  </a:lnTo>
                  <a:lnTo>
                    <a:pt x="167" y="409"/>
                  </a:lnTo>
                  <a:lnTo>
                    <a:pt x="169" y="403"/>
                  </a:lnTo>
                  <a:lnTo>
                    <a:pt x="173" y="395"/>
                  </a:lnTo>
                  <a:lnTo>
                    <a:pt x="189" y="363"/>
                  </a:lnTo>
                  <a:lnTo>
                    <a:pt x="209" y="332"/>
                  </a:lnTo>
                  <a:lnTo>
                    <a:pt x="231" y="305"/>
                  </a:lnTo>
                  <a:lnTo>
                    <a:pt x="257" y="282"/>
                  </a:lnTo>
                  <a:lnTo>
                    <a:pt x="285" y="269"/>
                  </a:lnTo>
                  <a:lnTo>
                    <a:pt x="316" y="263"/>
                  </a:lnTo>
                  <a:lnTo>
                    <a:pt x="326" y="263"/>
                  </a:lnTo>
                  <a:lnTo>
                    <a:pt x="336" y="267"/>
                  </a:lnTo>
                  <a:lnTo>
                    <a:pt x="344" y="277"/>
                  </a:lnTo>
                  <a:lnTo>
                    <a:pt x="350" y="290"/>
                  </a:lnTo>
                  <a:lnTo>
                    <a:pt x="352" y="313"/>
                  </a:lnTo>
                  <a:lnTo>
                    <a:pt x="352" y="334"/>
                  </a:lnTo>
                  <a:lnTo>
                    <a:pt x="344" y="369"/>
                  </a:lnTo>
                  <a:lnTo>
                    <a:pt x="237" y="7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12" name="Line 12"/>
            <p:cNvSpPr>
              <a:spLocks noChangeShapeType="1"/>
            </p:cNvSpPr>
            <p:nvPr/>
          </p:nvSpPr>
          <p:spPr bwMode="auto">
            <a:xfrm>
              <a:off x="4824" y="1756"/>
              <a:ext cx="2204" cy="1"/>
            </a:xfrm>
            <a:prstGeom prst="line">
              <a:avLst/>
            </a:prstGeom>
            <a:noFill/>
            <a:ln w="47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13" name="Freeform 13"/>
            <p:cNvSpPr>
              <a:spLocks/>
            </p:cNvSpPr>
            <p:nvPr/>
          </p:nvSpPr>
          <p:spPr bwMode="auto">
            <a:xfrm>
              <a:off x="4881" y="2050"/>
              <a:ext cx="456" cy="724"/>
            </a:xfrm>
            <a:custGeom>
              <a:avLst/>
              <a:gdLst/>
              <a:ahLst/>
              <a:cxnLst>
                <a:cxn ang="0">
                  <a:pos x="426" y="535"/>
                </a:cxn>
                <a:cxn ang="0">
                  <a:pos x="416" y="590"/>
                </a:cxn>
                <a:cxn ang="0">
                  <a:pos x="402" y="632"/>
                </a:cxn>
                <a:cxn ang="0">
                  <a:pos x="376" y="638"/>
                </a:cxn>
                <a:cxn ang="0">
                  <a:pos x="88" y="640"/>
                </a:cxn>
                <a:cxn ang="0">
                  <a:pos x="265" y="483"/>
                </a:cxn>
                <a:cxn ang="0">
                  <a:pos x="352" y="404"/>
                </a:cxn>
                <a:cxn ang="0">
                  <a:pos x="412" y="339"/>
                </a:cxn>
                <a:cxn ang="0">
                  <a:pos x="444" y="278"/>
                </a:cxn>
                <a:cxn ang="0">
                  <a:pos x="456" y="211"/>
                </a:cxn>
                <a:cxn ang="0">
                  <a:pos x="438" y="126"/>
                </a:cxn>
                <a:cxn ang="0">
                  <a:pos x="386" y="59"/>
                </a:cxn>
                <a:cxn ang="0">
                  <a:pos x="309" y="17"/>
                </a:cxn>
                <a:cxn ang="0">
                  <a:pos x="213" y="0"/>
                </a:cxn>
                <a:cxn ang="0">
                  <a:pos x="126" y="17"/>
                </a:cxn>
                <a:cxn ang="0">
                  <a:pos x="58" y="63"/>
                </a:cxn>
                <a:cxn ang="0">
                  <a:pos x="16" y="126"/>
                </a:cxn>
                <a:cxn ang="0">
                  <a:pos x="0" y="197"/>
                </a:cxn>
                <a:cxn ang="0">
                  <a:pos x="12" y="236"/>
                </a:cxn>
                <a:cxn ang="0">
                  <a:pos x="36" y="253"/>
                </a:cxn>
                <a:cxn ang="0">
                  <a:pos x="56" y="259"/>
                </a:cxn>
                <a:cxn ang="0">
                  <a:pos x="72" y="257"/>
                </a:cxn>
                <a:cxn ang="0">
                  <a:pos x="98" y="247"/>
                </a:cxn>
                <a:cxn ang="0">
                  <a:pos x="116" y="220"/>
                </a:cxn>
                <a:cxn ang="0">
                  <a:pos x="118" y="184"/>
                </a:cxn>
                <a:cxn ang="0">
                  <a:pos x="98" y="155"/>
                </a:cxn>
                <a:cxn ang="0">
                  <a:pos x="60" y="144"/>
                </a:cxn>
                <a:cxn ang="0">
                  <a:pos x="48" y="145"/>
                </a:cxn>
                <a:cxn ang="0">
                  <a:pos x="64" y="107"/>
                </a:cxn>
                <a:cxn ang="0">
                  <a:pos x="124" y="53"/>
                </a:cxn>
                <a:cxn ang="0">
                  <a:pos x="199" y="34"/>
                </a:cxn>
                <a:cxn ang="0">
                  <a:pos x="267" y="50"/>
                </a:cxn>
                <a:cxn ang="0">
                  <a:pos x="313" y="90"/>
                </a:cxn>
                <a:cxn ang="0">
                  <a:pos x="341" y="145"/>
                </a:cxn>
                <a:cxn ang="0">
                  <a:pos x="352" y="211"/>
                </a:cxn>
                <a:cxn ang="0">
                  <a:pos x="327" y="314"/>
                </a:cxn>
                <a:cxn ang="0">
                  <a:pos x="269" y="410"/>
                </a:cxn>
                <a:cxn ang="0">
                  <a:pos x="14" y="684"/>
                </a:cxn>
                <a:cxn ang="0">
                  <a:pos x="2" y="700"/>
                </a:cxn>
                <a:cxn ang="0">
                  <a:pos x="0" y="724"/>
                </a:cxn>
                <a:cxn ang="0">
                  <a:pos x="456" y="535"/>
                </a:cxn>
              </a:cxnLst>
              <a:rect l="0" t="0" r="r" b="b"/>
              <a:pathLst>
                <a:path w="456" h="724">
                  <a:moveTo>
                    <a:pt x="456" y="535"/>
                  </a:moveTo>
                  <a:lnTo>
                    <a:pt x="426" y="535"/>
                  </a:lnTo>
                  <a:lnTo>
                    <a:pt x="422" y="561"/>
                  </a:lnTo>
                  <a:lnTo>
                    <a:pt x="416" y="590"/>
                  </a:lnTo>
                  <a:lnTo>
                    <a:pt x="410" y="615"/>
                  </a:lnTo>
                  <a:lnTo>
                    <a:pt x="402" y="632"/>
                  </a:lnTo>
                  <a:lnTo>
                    <a:pt x="392" y="636"/>
                  </a:lnTo>
                  <a:lnTo>
                    <a:pt x="376" y="638"/>
                  </a:lnTo>
                  <a:lnTo>
                    <a:pt x="354" y="640"/>
                  </a:lnTo>
                  <a:lnTo>
                    <a:pt x="88" y="640"/>
                  </a:lnTo>
                  <a:lnTo>
                    <a:pt x="209" y="529"/>
                  </a:lnTo>
                  <a:lnTo>
                    <a:pt x="265" y="483"/>
                  </a:lnTo>
                  <a:lnTo>
                    <a:pt x="311" y="441"/>
                  </a:lnTo>
                  <a:lnTo>
                    <a:pt x="352" y="404"/>
                  </a:lnTo>
                  <a:lnTo>
                    <a:pt x="386" y="370"/>
                  </a:lnTo>
                  <a:lnTo>
                    <a:pt x="412" y="339"/>
                  </a:lnTo>
                  <a:lnTo>
                    <a:pt x="430" y="308"/>
                  </a:lnTo>
                  <a:lnTo>
                    <a:pt x="444" y="278"/>
                  </a:lnTo>
                  <a:lnTo>
                    <a:pt x="452" y="245"/>
                  </a:lnTo>
                  <a:lnTo>
                    <a:pt x="456" y="211"/>
                  </a:lnTo>
                  <a:lnTo>
                    <a:pt x="452" y="167"/>
                  </a:lnTo>
                  <a:lnTo>
                    <a:pt x="438" y="126"/>
                  </a:lnTo>
                  <a:lnTo>
                    <a:pt x="416" y="90"/>
                  </a:lnTo>
                  <a:lnTo>
                    <a:pt x="386" y="59"/>
                  </a:lnTo>
                  <a:lnTo>
                    <a:pt x="352" y="34"/>
                  </a:lnTo>
                  <a:lnTo>
                    <a:pt x="309" y="17"/>
                  </a:lnTo>
                  <a:lnTo>
                    <a:pt x="263" y="6"/>
                  </a:lnTo>
                  <a:lnTo>
                    <a:pt x="213" y="0"/>
                  </a:lnTo>
                  <a:lnTo>
                    <a:pt x="166" y="4"/>
                  </a:lnTo>
                  <a:lnTo>
                    <a:pt x="126" y="17"/>
                  </a:lnTo>
                  <a:lnTo>
                    <a:pt x="90" y="38"/>
                  </a:lnTo>
                  <a:lnTo>
                    <a:pt x="58" y="63"/>
                  </a:lnTo>
                  <a:lnTo>
                    <a:pt x="34" y="92"/>
                  </a:lnTo>
                  <a:lnTo>
                    <a:pt x="16" y="126"/>
                  </a:lnTo>
                  <a:lnTo>
                    <a:pt x="4" y="161"/>
                  </a:lnTo>
                  <a:lnTo>
                    <a:pt x="0" y="197"/>
                  </a:lnTo>
                  <a:lnTo>
                    <a:pt x="4" y="220"/>
                  </a:lnTo>
                  <a:lnTo>
                    <a:pt x="12" y="236"/>
                  </a:lnTo>
                  <a:lnTo>
                    <a:pt x="24" y="247"/>
                  </a:lnTo>
                  <a:lnTo>
                    <a:pt x="36" y="253"/>
                  </a:lnTo>
                  <a:lnTo>
                    <a:pt x="48" y="257"/>
                  </a:lnTo>
                  <a:lnTo>
                    <a:pt x="56" y="259"/>
                  </a:lnTo>
                  <a:lnTo>
                    <a:pt x="60" y="259"/>
                  </a:lnTo>
                  <a:lnTo>
                    <a:pt x="72" y="257"/>
                  </a:lnTo>
                  <a:lnTo>
                    <a:pt x="84" y="253"/>
                  </a:lnTo>
                  <a:lnTo>
                    <a:pt x="98" y="247"/>
                  </a:lnTo>
                  <a:lnTo>
                    <a:pt x="108" y="236"/>
                  </a:lnTo>
                  <a:lnTo>
                    <a:pt x="116" y="220"/>
                  </a:lnTo>
                  <a:lnTo>
                    <a:pt x="120" y="201"/>
                  </a:lnTo>
                  <a:lnTo>
                    <a:pt x="118" y="184"/>
                  </a:lnTo>
                  <a:lnTo>
                    <a:pt x="110" y="168"/>
                  </a:lnTo>
                  <a:lnTo>
                    <a:pt x="98" y="155"/>
                  </a:lnTo>
                  <a:lnTo>
                    <a:pt x="82" y="147"/>
                  </a:lnTo>
                  <a:lnTo>
                    <a:pt x="60" y="144"/>
                  </a:lnTo>
                  <a:lnTo>
                    <a:pt x="50" y="144"/>
                  </a:lnTo>
                  <a:lnTo>
                    <a:pt x="48" y="145"/>
                  </a:lnTo>
                  <a:lnTo>
                    <a:pt x="44" y="145"/>
                  </a:lnTo>
                  <a:lnTo>
                    <a:pt x="64" y="107"/>
                  </a:lnTo>
                  <a:lnTo>
                    <a:pt x="90" y="76"/>
                  </a:lnTo>
                  <a:lnTo>
                    <a:pt x="124" y="53"/>
                  </a:lnTo>
                  <a:lnTo>
                    <a:pt x="160" y="40"/>
                  </a:lnTo>
                  <a:lnTo>
                    <a:pt x="199" y="34"/>
                  </a:lnTo>
                  <a:lnTo>
                    <a:pt x="235" y="38"/>
                  </a:lnTo>
                  <a:lnTo>
                    <a:pt x="267" y="50"/>
                  </a:lnTo>
                  <a:lnTo>
                    <a:pt x="293" y="67"/>
                  </a:lnTo>
                  <a:lnTo>
                    <a:pt x="313" y="90"/>
                  </a:lnTo>
                  <a:lnTo>
                    <a:pt x="329" y="117"/>
                  </a:lnTo>
                  <a:lnTo>
                    <a:pt x="341" y="145"/>
                  </a:lnTo>
                  <a:lnTo>
                    <a:pt x="350" y="178"/>
                  </a:lnTo>
                  <a:lnTo>
                    <a:pt x="352" y="211"/>
                  </a:lnTo>
                  <a:lnTo>
                    <a:pt x="345" y="262"/>
                  </a:lnTo>
                  <a:lnTo>
                    <a:pt x="327" y="314"/>
                  </a:lnTo>
                  <a:lnTo>
                    <a:pt x="301" y="362"/>
                  </a:lnTo>
                  <a:lnTo>
                    <a:pt x="269" y="410"/>
                  </a:lnTo>
                  <a:lnTo>
                    <a:pt x="231" y="452"/>
                  </a:lnTo>
                  <a:lnTo>
                    <a:pt x="14" y="684"/>
                  </a:lnTo>
                  <a:lnTo>
                    <a:pt x="6" y="692"/>
                  </a:lnTo>
                  <a:lnTo>
                    <a:pt x="2" y="700"/>
                  </a:lnTo>
                  <a:lnTo>
                    <a:pt x="0" y="709"/>
                  </a:lnTo>
                  <a:lnTo>
                    <a:pt x="0" y="724"/>
                  </a:lnTo>
                  <a:lnTo>
                    <a:pt x="424" y="724"/>
                  </a:lnTo>
                  <a:lnTo>
                    <a:pt x="456" y="53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14" name="Freeform 14"/>
            <p:cNvSpPr>
              <a:spLocks noEditPoints="1"/>
            </p:cNvSpPr>
            <p:nvPr/>
          </p:nvSpPr>
          <p:spPr bwMode="auto">
            <a:xfrm>
              <a:off x="5393" y="1956"/>
              <a:ext cx="350" cy="659"/>
            </a:xfrm>
            <a:custGeom>
              <a:avLst/>
              <a:gdLst/>
              <a:ahLst/>
              <a:cxnLst>
                <a:cxn ang="0">
                  <a:pos x="350" y="23"/>
                </a:cxn>
                <a:cxn ang="0">
                  <a:pos x="344" y="11"/>
                </a:cxn>
                <a:cxn ang="0">
                  <a:pos x="328" y="0"/>
                </a:cxn>
                <a:cxn ang="0">
                  <a:pos x="296" y="6"/>
                </a:cxn>
                <a:cxn ang="0">
                  <a:pos x="274" y="42"/>
                </a:cxn>
                <a:cxn ang="0">
                  <a:pos x="276" y="53"/>
                </a:cxn>
                <a:cxn ang="0">
                  <a:pos x="284" y="63"/>
                </a:cxn>
                <a:cxn ang="0">
                  <a:pos x="306" y="71"/>
                </a:cxn>
                <a:cxn ang="0">
                  <a:pos x="336" y="57"/>
                </a:cxn>
                <a:cxn ang="0">
                  <a:pos x="350" y="29"/>
                </a:cxn>
                <a:cxn ang="0">
                  <a:pos x="169" y="571"/>
                </a:cxn>
                <a:cxn ang="0">
                  <a:pos x="131" y="619"/>
                </a:cxn>
                <a:cxn ang="0">
                  <a:pos x="79" y="638"/>
                </a:cxn>
                <a:cxn ang="0">
                  <a:pos x="51" y="632"/>
                </a:cxn>
                <a:cxn ang="0">
                  <a:pos x="75" y="608"/>
                </a:cxn>
                <a:cxn ang="0">
                  <a:pos x="73" y="579"/>
                </a:cxn>
                <a:cxn ang="0">
                  <a:pos x="61" y="569"/>
                </a:cxn>
                <a:cxn ang="0">
                  <a:pos x="47" y="567"/>
                </a:cxn>
                <a:cxn ang="0">
                  <a:pos x="14" y="581"/>
                </a:cxn>
                <a:cxn ang="0">
                  <a:pos x="0" y="611"/>
                </a:cxn>
                <a:cxn ang="0">
                  <a:pos x="23" y="646"/>
                </a:cxn>
                <a:cxn ang="0">
                  <a:pos x="79" y="659"/>
                </a:cxn>
                <a:cxn ang="0">
                  <a:pos x="121" y="654"/>
                </a:cxn>
                <a:cxn ang="0">
                  <a:pos x="171" y="634"/>
                </a:cxn>
                <a:cxn ang="0">
                  <a:pos x="216" y="596"/>
                </a:cxn>
                <a:cxn ang="0">
                  <a:pos x="246" y="539"/>
                </a:cxn>
                <a:cxn ang="0">
                  <a:pos x="320" y="261"/>
                </a:cxn>
                <a:cxn ang="0">
                  <a:pos x="322" y="239"/>
                </a:cxn>
                <a:cxn ang="0">
                  <a:pos x="306" y="197"/>
                </a:cxn>
                <a:cxn ang="0">
                  <a:pos x="264" y="172"/>
                </a:cxn>
                <a:cxn ang="0">
                  <a:pos x="204" y="172"/>
                </a:cxn>
                <a:cxn ang="0">
                  <a:pos x="153" y="203"/>
                </a:cxn>
                <a:cxn ang="0">
                  <a:pos x="117" y="243"/>
                </a:cxn>
                <a:cxn ang="0">
                  <a:pos x="99" y="278"/>
                </a:cxn>
                <a:cxn ang="0">
                  <a:pos x="97" y="289"/>
                </a:cxn>
                <a:cxn ang="0">
                  <a:pos x="103" y="293"/>
                </a:cxn>
                <a:cxn ang="0">
                  <a:pos x="115" y="295"/>
                </a:cxn>
                <a:cxn ang="0">
                  <a:pos x="121" y="291"/>
                </a:cxn>
                <a:cxn ang="0">
                  <a:pos x="125" y="282"/>
                </a:cxn>
                <a:cxn ang="0">
                  <a:pos x="159" y="230"/>
                </a:cxn>
                <a:cxn ang="0">
                  <a:pos x="206" y="195"/>
                </a:cxn>
                <a:cxn ang="0">
                  <a:pos x="246" y="192"/>
                </a:cxn>
                <a:cxn ang="0">
                  <a:pos x="260" y="211"/>
                </a:cxn>
                <a:cxn ang="0">
                  <a:pos x="258" y="249"/>
                </a:cxn>
              </a:cxnLst>
              <a:rect l="0" t="0" r="r" b="b"/>
              <a:pathLst>
                <a:path w="350" h="659">
                  <a:moveTo>
                    <a:pt x="350" y="29"/>
                  </a:moveTo>
                  <a:lnTo>
                    <a:pt x="350" y="23"/>
                  </a:lnTo>
                  <a:lnTo>
                    <a:pt x="348" y="17"/>
                  </a:lnTo>
                  <a:lnTo>
                    <a:pt x="344" y="11"/>
                  </a:lnTo>
                  <a:lnTo>
                    <a:pt x="340" y="7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296" y="6"/>
                  </a:lnTo>
                  <a:lnTo>
                    <a:pt x="280" y="21"/>
                  </a:lnTo>
                  <a:lnTo>
                    <a:pt x="274" y="42"/>
                  </a:lnTo>
                  <a:lnTo>
                    <a:pt x="274" y="48"/>
                  </a:lnTo>
                  <a:lnTo>
                    <a:pt x="276" y="53"/>
                  </a:lnTo>
                  <a:lnTo>
                    <a:pt x="280" y="57"/>
                  </a:lnTo>
                  <a:lnTo>
                    <a:pt x="284" y="63"/>
                  </a:lnTo>
                  <a:lnTo>
                    <a:pt x="290" y="67"/>
                  </a:lnTo>
                  <a:lnTo>
                    <a:pt x="306" y="71"/>
                  </a:lnTo>
                  <a:lnTo>
                    <a:pt x="322" y="67"/>
                  </a:lnTo>
                  <a:lnTo>
                    <a:pt x="336" y="57"/>
                  </a:lnTo>
                  <a:lnTo>
                    <a:pt x="346" y="44"/>
                  </a:lnTo>
                  <a:lnTo>
                    <a:pt x="350" y="29"/>
                  </a:lnTo>
                  <a:close/>
                  <a:moveTo>
                    <a:pt x="181" y="540"/>
                  </a:moveTo>
                  <a:lnTo>
                    <a:pt x="169" y="571"/>
                  </a:lnTo>
                  <a:lnTo>
                    <a:pt x="153" y="598"/>
                  </a:lnTo>
                  <a:lnTo>
                    <a:pt x="131" y="619"/>
                  </a:lnTo>
                  <a:lnTo>
                    <a:pt x="107" y="632"/>
                  </a:lnTo>
                  <a:lnTo>
                    <a:pt x="79" y="638"/>
                  </a:lnTo>
                  <a:lnTo>
                    <a:pt x="63" y="636"/>
                  </a:lnTo>
                  <a:lnTo>
                    <a:pt x="51" y="632"/>
                  </a:lnTo>
                  <a:lnTo>
                    <a:pt x="67" y="621"/>
                  </a:lnTo>
                  <a:lnTo>
                    <a:pt x="75" y="608"/>
                  </a:lnTo>
                  <a:lnTo>
                    <a:pt x="77" y="594"/>
                  </a:lnTo>
                  <a:lnTo>
                    <a:pt x="73" y="579"/>
                  </a:lnTo>
                  <a:lnTo>
                    <a:pt x="67" y="573"/>
                  </a:lnTo>
                  <a:lnTo>
                    <a:pt x="61" y="569"/>
                  </a:lnTo>
                  <a:lnTo>
                    <a:pt x="55" y="567"/>
                  </a:lnTo>
                  <a:lnTo>
                    <a:pt x="47" y="567"/>
                  </a:lnTo>
                  <a:lnTo>
                    <a:pt x="29" y="571"/>
                  </a:lnTo>
                  <a:lnTo>
                    <a:pt x="14" y="581"/>
                  </a:lnTo>
                  <a:lnTo>
                    <a:pt x="4" y="594"/>
                  </a:lnTo>
                  <a:lnTo>
                    <a:pt x="0" y="611"/>
                  </a:lnTo>
                  <a:lnTo>
                    <a:pt x="6" y="631"/>
                  </a:lnTo>
                  <a:lnTo>
                    <a:pt x="23" y="646"/>
                  </a:lnTo>
                  <a:lnTo>
                    <a:pt x="47" y="655"/>
                  </a:lnTo>
                  <a:lnTo>
                    <a:pt x="79" y="659"/>
                  </a:lnTo>
                  <a:lnTo>
                    <a:pt x="99" y="657"/>
                  </a:lnTo>
                  <a:lnTo>
                    <a:pt x="121" y="654"/>
                  </a:lnTo>
                  <a:lnTo>
                    <a:pt x="147" y="646"/>
                  </a:lnTo>
                  <a:lnTo>
                    <a:pt x="171" y="634"/>
                  </a:lnTo>
                  <a:lnTo>
                    <a:pt x="195" y="617"/>
                  </a:lnTo>
                  <a:lnTo>
                    <a:pt x="216" y="596"/>
                  </a:lnTo>
                  <a:lnTo>
                    <a:pt x="234" y="571"/>
                  </a:lnTo>
                  <a:lnTo>
                    <a:pt x="246" y="539"/>
                  </a:lnTo>
                  <a:lnTo>
                    <a:pt x="318" y="266"/>
                  </a:lnTo>
                  <a:lnTo>
                    <a:pt x="320" y="261"/>
                  </a:lnTo>
                  <a:lnTo>
                    <a:pt x="320" y="247"/>
                  </a:lnTo>
                  <a:lnTo>
                    <a:pt x="322" y="239"/>
                  </a:lnTo>
                  <a:lnTo>
                    <a:pt x="318" y="216"/>
                  </a:lnTo>
                  <a:lnTo>
                    <a:pt x="306" y="197"/>
                  </a:lnTo>
                  <a:lnTo>
                    <a:pt x="286" y="182"/>
                  </a:lnTo>
                  <a:lnTo>
                    <a:pt x="264" y="172"/>
                  </a:lnTo>
                  <a:lnTo>
                    <a:pt x="236" y="169"/>
                  </a:lnTo>
                  <a:lnTo>
                    <a:pt x="204" y="172"/>
                  </a:lnTo>
                  <a:lnTo>
                    <a:pt x="177" y="186"/>
                  </a:lnTo>
                  <a:lnTo>
                    <a:pt x="153" y="203"/>
                  </a:lnTo>
                  <a:lnTo>
                    <a:pt x="133" y="222"/>
                  </a:lnTo>
                  <a:lnTo>
                    <a:pt x="117" y="243"/>
                  </a:lnTo>
                  <a:lnTo>
                    <a:pt x="105" y="262"/>
                  </a:lnTo>
                  <a:lnTo>
                    <a:pt x="99" y="278"/>
                  </a:lnTo>
                  <a:lnTo>
                    <a:pt x="97" y="285"/>
                  </a:lnTo>
                  <a:lnTo>
                    <a:pt x="97" y="289"/>
                  </a:lnTo>
                  <a:lnTo>
                    <a:pt x="99" y="291"/>
                  </a:lnTo>
                  <a:lnTo>
                    <a:pt x="103" y="293"/>
                  </a:lnTo>
                  <a:lnTo>
                    <a:pt x="105" y="295"/>
                  </a:lnTo>
                  <a:lnTo>
                    <a:pt x="115" y="295"/>
                  </a:lnTo>
                  <a:lnTo>
                    <a:pt x="117" y="293"/>
                  </a:lnTo>
                  <a:lnTo>
                    <a:pt x="121" y="291"/>
                  </a:lnTo>
                  <a:lnTo>
                    <a:pt x="123" y="287"/>
                  </a:lnTo>
                  <a:lnTo>
                    <a:pt x="125" y="282"/>
                  </a:lnTo>
                  <a:lnTo>
                    <a:pt x="139" y="255"/>
                  </a:lnTo>
                  <a:lnTo>
                    <a:pt x="159" y="230"/>
                  </a:lnTo>
                  <a:lnTo>
                    <a:pt x="181" y="209"/>
                  </a:lnTo>
                  <a:lnTo>
                    <a:pt x="206" y="195"/>
                  </a:lnTo>
                  <a:lnTo>
                    <a:pt x="234" y="190"/>
                  </a:lnTo>
                  <a:lnTo>
                    <a:pt x="246" y="192"/>
                  </a:lnTo>
                  <a:lnTo>
                    <a:pt x="254" y="199"/>
                  </a:lnTo>
                  <a:lnTo>
                    <a:pt x="260" y="211"/>
                  </a:lnTo>
                  <a:lnTo>
                    <a:pt x="260" y="245"/>
                  </a:lnTo>
                  <a:lnTo>
                    <a:pt x="258" y="249"/>
                  </a:lnTo>
                  <a:lnTo>
                    <a:pt x="181" y="5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15" name="Freeform 15"/>
            <p:cNvSpPr>
              <a:spLocks/>
            </p:cNvSpPr>
            <p:nvPr/>
          </p:nvSpPr>
          <p:spPr bwMode="auto">
            <a:xfrm>
              <a:off x="5874" y="1988"/>
              <a:ext cx="587" cy="562"/>
            </a:xfrm>
            <a:custGeom>
              <a:avLst/>
              <a:gdLst/>
              <a:ahLst/>
              <a:cxnLst>
                <a:cxn ang="0">
                  <a:pos x="314" y="299"/>
                </a:cxn>
                <a:cxn ang="0">
                  <a:pos x="571" y="299"/>
                </a:cxn>
                <a:cxn ang="0">
                  <a:pos x="575" y="298"/>
                </a:cxn>
                <a:cxn ang="0">
                  <a:pos x="581" y="296"/>
                </a:cxn>
                <a:cxn ang="0">
                  <a:pos x="585" y="288"/>
                </a:cxn>
                <a:cxn ang="0">
                  <a:pos x="587" y="282"/>
                </a:cxn>
                <a:cxn ang="0">
                  <a:pos x="587" y="276"/>
                </a:cxn>
                <a:cxn ang="0">
                  <a:pos x="583" y="271"/>
                </a:cxn>
                <a:cxn ang="0">
                  <a:pos x="581" y="267"/>
                </a:cxn>
                <a:cxn ang="0">
                  <a:pos x="577" y="265"/>
                </a:cxn>
                <a:cxn ang="0">
                  <a:pos x="571" y="263"/>
                </a:cxn>
                <a:cxn ang="0">
                  <a:pos x="314" y="263"/>
                </a:cxn>
                <a:cxn ang="0">
                  <a:pos x="314" y="21"/>
                </a:cxn>
                <a:cxn ang="0">
                  <a:pos x="312" y="16"/>
                </a:cxn>
                <a:cxn ang="0">
                  <a:pos x="312" y="12"/>
                </a:cxn>
                <a:cxn ang="0">
                  <a:pos x="308" y="8"/>
                </a:cxn>
                <a:cxn ang="0">
                  <a:pos x="306" y="4"/>
                </a:cxn>
                <a:cxn ang="0">
                  <a:pos x="294" y="0"/>
                </a:cxn>
                <a:cxn ang="0">
                  <a:pos x="282" y="4"/>
                </a:cxn>
                <a:cxn ang="0">
                  <a:pos x="280" y="6"/>
                </a:cxn>
                <a:cxn ang="0">
                  <a:pos x="276" y="12"/>
                </a:cxn>
                <a:cxn ang="0">
                  <a:pos x="276" y="16"/>
                </a:cxn>
                <a:cxn ang="0">
                  <a:pos x="274" y="20"/>
                </a:cxn>
                <a:cxn ang="0">
                  <a:pos x="274" y="263"/>
                </a:cxn>
                <a:cxn ang="0">
                  <a:pos x="14" y="263"/>
                </a:cxn>
                <a:cxn ang="0">
                  <a:pos x="6" y="267"/>
                </a:cxn>
                <a:cxn ang="0">
                  <a:pos x="2" y="271"/>
                </a:cxn>
                <a:cxn ang="0">
                  <a:pos x="0" y="275"/>
                </a:cxn>
                <a:cxn ang="0">
                  <a:pos x="0" y="286"/>
                </a:cxn>
                <a:cxn ang="0">
                  <a:pos x="2" y="292"/>
                </a:cxn>
                <a:cxn ang="0">
                  <a:pos x="6" y="296"/>
                </a:cxn>
                <a:cxn ang="0">
                  <a:pos x="14" y="299"/>
                </a:cxn>
                <a:cxn ang="0">
                  <a:pos x="274" y="299"/>
                </a:cxn>
                <a:cxn ang="0">
                  <a:pos x="274" y="543"/>
                </a:cxn>
                <a:cxn ang="0">
                  <a:pos x="276" y="547"/>
                </a:cxn>
                <a:cxn ang="0">
                  <a:pos x="276" y="551"/>
                </a:cxn>
                <a:cxn ang="0">
                  <a:pos x="280" y="556"/>
                </a:cxn>
                <a:cxn ang="0">
                  <a:pos x="282" y="558"/>
                </a:cxn>
                <a:cxn ang="0">
                  <a:pos x="294" y="562"/>
                </a:cxn>
                <a:cxn ang="0">
                  <a:pos x="300" y="562"/>
                </a:cxn>
                <a:cxn ang="0">
                  <a:pos x="306" y="558"/>
                </a:cxn>
                <a:cxn ang="0">
                  <a:pos x="308" y="556"/>
                </a:cxn>
                <a:cxn ang="0">
                  <a:pos x="310" y="553"/>
                </a:cxn>
                <a:cxn ang="0">
                  <a:pos x="312" y="547"/>
                </a:cxn>
                <a:cxn ang="0">
                  <a:pos x="314" y="543"/>
                </a:cxn>
                <a:cxn ang="0">
                  <a:pos x="314" y="533"/>
                </a:cxn>
                <a:cxn ang="0">
                  <a:pos x="314" y="299"/>
                </a:cxn>
              </a:cxnLst>
              <a:rect l="0" t="0" r="r" b="b"/>
              <a:pathLst>
                <a:path w="587" h="562">
                  <a:moveTo>
                    <a:pt x="314" y="299"/>
                  </a:moveTo>
                  <a:lnTo>
                    <a:pt x="571" y="299"/>
                  </a:lnTo>
                  <a:lnTo>
                    <a:pt x="575" y="298"/>
                  </a:lnTo>
                  <a:lnTo>
                    <a:pt x="581" y="296"/>
                  </a:lnTo>
                  <a:lnTo>
                    <a:pt x="585" y="288"/>
                  </a:lnTo>
                  <a:lnTo>
                    <a:pt x="587" y="282"/>
                  </a:lnTo>
                  <a:lnTo>
                    <a:pt x="587" y="276"/>
                  </a:lnTo>
                  <a:lnTo>
                    <a:pt x="583" y="271"/>
                  </a:lnTo>
                  <a:lnTo>
                    <a:pt x="581" y="267"/>
                  </a:lnTo>
                  <a:lnTo>
                    <a:pt x="577" y="265"/>
                  </a:lnTo>
                  <a:lnTo>
                    <a:pt x="571" y="263"/>
                  </a:lnTo>
                  <a:lnTo>
                    <a:pt x="314" y="263"/>
                  </a:lnTo>
                  <a:lnTo>
                    <a:pt x="314" y="21"/>
                  </a:lnTo>
                  <a:lnTo>
                    <a:pt x="312" y="16"/>
                  </a:lnTo>
                  <a:lnTo>
                    <a:pt x="312" y="12"/>
                  </a:lnTo>
                  <a:lnTo>
                    <a:pt x="308" y="8"/>
                  </a:lnTo>
                  <a:lnTo>
                    <a:pt x="306" y="4"/>
                  </a:lnTo>
                  <a:lnTo>
                    <a:pt x="294" y="0"/>
                  </a:lnTo>
                  <a:lnTo>
                    <a:pt x="282" y="4"/>
                  </a:lnTo>
                  <a:lnTo>
                    <a:pt x="280" y="6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0"/>
                  </a:lnTo>
                  <a:lnTo>
                    <a:pt x="274" y="263"/>
                  </a:lnTo>
                  <a:lnTo>
                    <a:pt x="14" y="263"/>
                  </a:lnTo>
                  <a:lnTo>
                    <a:pt x="6" y="267"/>
                  </a:lnTo>
                  <a:lnTo>
                    <a:pt x="2" y="271"/>
                  </a:lnTo>
                  <a:lnTo>
                    <a:pt x="0" y="275"/>
                  </a:lnTo>
                  <a:lnTo>
                    <a:pt x="0" y="286"/>
                  </a:lnTo>
                  <a:lnTo>
                    <a:pt x="2" y="292"/>
                  </a:lnTo>
                  <a:lnTo>
                    <a:pt x="6" y="296"/>
                  </a:lnTo>
                  <a:lnTo>
                    <a:pt x="14" y="299"/>
                  </a:lnTo>
                  <a:lnTo>
                    <a:pt x="274" y="299"/>
                  </a:lnTo>
                  <a:lnTo>
                    <a:pt x="274" y="543"/>
                  </a:lnTo>
                  <a:lnTo>
                    <a:pt x="276" y="547"/>
                  </a:lnTo>
                  <a:lnTo>
                    <a:pt x="276" y="551"/>
                  </a:lnTo>
                  <a:lnTo>
                    <a:pt x="280" y="556"/>
                  </a:lnTo>
                  <a:lnTo>
                    <a:pt x="282" y="558"/>
                  </a:lnTo>
                  <a:lnTo>
                    <a:pt x="294" y="562"/>
                  </a:lnTo>
                  <a:lnTo>
                    <a:pt x="300" y="562"/>
                  </a:lnTo>
                  <a:lnTo>
                    <a:pt x="306" y="558"/>
                  </a:lnTo>
                  <a:lnTo>
                    <a:pt x="308" y="556"/>
                  </a:lnTo>
                  <a:lnTo>
                    <a:pt x="310" y="553"/>
                  </a:lnTo>
                  <a:lnTo>
                    <a:pt x="312" y="547"/>
                  </a:lnTo>
                  <a:lnTo>
                    <a:pt x="314" y="543"/>
                  </a:lnTo>
                  <a:lnTo>
                    <a:pt x="314" y="533"/>
                  </a:lnTo>
                  <a:lnTo>
                    <a:pt x="314" y="29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16" name="Freeform 16"/>
            <p:cNvSpPr>
              <a:spLocks/>
            </p:cNvSpPr>
            <p:nvPr/>
          </p:nvSpPr>
          <p:spPr bwMode="auto">
            <a:xfrm>
              <a:off x="6604" y="1956"/>
              <a:ext cx="292" cy="504"/>
            </a:xfrm>
            <a:custGeom>
              <a:avLst/>
              <a:gdLst/>
              <a:ahLst/>
              <a:cxnLst>
                <a:cxn ang="0">
                  <a:pos x="181" y="21"/>
                </a:cxn>
                <a:cxn ang="0">
                  <a:pos x="181" y="11"/>
                </a:cxn>
                <a:cxn ang="0">
                  <a:pos x="179" y="6"/>
                </a:cxn>
                <a:cxn ang="0">
                  <a:pos x="177" y="2"/>
                </a:cxn>
                <a:cxn ang="0">
                  <a:pos x="173" y="0"/>
                </a:cxn>
                <a:cxn ang="0">
                  <a:pos x="157" y="0"/>
                </a:cxn>
                <a:cxn ang="0">
                  <a:pos x="131" y="19"/>
                </a:cxn>
                <a:cxn ang="0">
                  <a:pos x="101" y="32"/>
                </a:cxn>
                <a:cxn ang="0">
                  <a:pos x="72" y="42"/>
                </a:cxn>
                <a:cxn ang="0">
                  <a:pos x="44" y="46"/>
                </a:cxn>
                <a:cxn ang="0">
                  <a:pos x="20" y="48"/>
                </a:cxn>
                <a:cxn ang="0">
                  <a:pos x="0" y="48"/>
                </a:cxn>
                <a:cxn ang="0">
                  <a:pos x="0" y="75"/>
                </a:cxn>
                <a:cxn ang="0">
                  <a:pos x="20" y="75"/>
                </a:cxn>
                <a:cxn ang="0">
                  <a:pos x="48" y="73"/>
                </a:cxn>
                <a:cxn ang="0">
                  <a:pos x="82" y="67"/>
                </a:cxn>
                <a:cxn ang="0">
                  <a:pos x="117" y="53"/>
                </a:cxn>
                <a:cxn ang="0">
                  <a:pos x="117" y="452"/>
                </a:cxn>
                <a:cxn ang="0">
                  <a:pos x="113" y="462"/>
                </a:cxn>
                <a:cxn ang="0">
                  <a:pos x="107" y="468"/>
                </a:cxn>
                <a:cxn ang="0">
                  <a:pos x="93" y="473"/>
                </a:cxn>
                <a:cxn ang="0">
                  <a:pos x="70" y="475"/>
                </a:cxn>
                <a:cxn ang="0">
                  <a:pos x="36" y="477"/>
                </a:cxn>
                <a:cxn ang="0">
                  <a:pos x="6" y="477"/>
                </a:cxn>
                <a:cxn ang="0">
                  <a:pos x="6" y="504"/>
                </a:cxn>
                <a:cxn ang="0">
                  <a:pos x="20" y="504"/>
                </a:cxn>
                <a:cxn ang="0">
                  <a:pos x="42" y="502"/>
                </a:cxn>
                <a:cxn ang="0">
                  <a:pos x="129" y="502"/>
                </a:cxn>
                <a:cxn ang="0">
                  <a:pos x="149" y="500"/>
                </a:cxn>
                <a:cxn ang="0">
                  <a:pos x="167" y="500"/>
                </a:cxn>
                <a:cxn ang="0">
                  <a:pos x="193" y="502"/>
                </a:cxn>
                <a:cxn ang="0">
                  <a:pos x="251" y="502"/>
                </a:cxn>
                <a:cxn ang="0">
                  <a:pos x="276" y="504"/>
                </a:cxn>
                <a:cxn ang="0">
                  <a:pos x="292" y="504"/>
                </a:cxn>
                <a:cxn ang="0">
                  <a:pos x="292" y="477"/>
                </a:cxn>
                <a:cxn ang="0">
                  <a:pos x="261" y="477"/>
                </a:cxn>
                <a:cxn ang="0">
                  <a:pos x="227" y="475"/>
                </a:cxn>
                <a:cxn ang="0">
                  <a:pos x="205" y="473"/>
                </a:cxn>
                <a:cxn ang="0">
                  <a:pos x="191" y="470"/>
                </a:cxn>
                <a:cxn ang="0">
                  <a:pos x="183" y="462"/>
                </a:cxn>
                <a:cxn ang="0">
                  <a:pos x="181" y="452"/>
                </a:cxn>
                <a:cxn ang="0">
                  <a:pos x="181" y="441"/>
                </a:cxn>
                <a:cxn ang="0">
                  <a:pos x="181" y="21"/>
                </a:cxn>
              </a:cxnLst>
              <a:rect l="0" t="0" r="r" b="b"/>
              <a:pathLst>
                <a:path w="292" h="504">
                  <a:moveTo>
                    <a:pt x="181" y="21"/>
                  </a:moveTo>
                  <a:lnTo>
                    <a:pt x="181" y="11"/>
                  </a:lnTo>
                  <a:lnTo>
                    <a:pt x="179" y="6"/>
                  </a:lnTo>
                  <a:lnTo>
                    <a:pt x="177" y="2"/>
                  </a:lnTo>
                  <a:lnTo>
                    <a:pt x="173" y="0"/>
                  </a:lnTo>
                  <a:lnTo>
                    <a:pt x="157" y="0"/>
                  </a:lnTo>
                  <a:lnTo>
                    <a:pt x="131" y="19"/>
                  </a:lnTo>
                  <a:lnTo>
                    <a:pt x="101" y="32"/>
                  </a:lnTo>
                  <a:lnTo>
                    <a:pt x="72" y="42"/>
                  </a:lnTo>
                  <a:lnTo>
                    <a:pt x="44" y="46"/>
                  </a:lnTo>
                  <a:lnTo>
                    <a:pt x="20" y="48"/>
                  </a:lnTo>
                  <a:lnTo>
                    <a:pt x="0" y="48"/>
                  </a:lnTo>
                  <a:lnTo>
                    <a:pt x="0" y="75"/>
                  </a:lnTo>
                  <a:lnTo>
                    <a:pt x="20" y="75"/>
                  </a:lnTo>
                  <a:lnTo>
                    <a:pt x="48" y="73"/>
                  </a:lnTo>
                  <a:lnTo>
                    <a:pt x="82" y="67"/>
                  </a:lnTo>
                  <a:lnTo>
                    <a:pt x="117" y="53"/>
                  </a:lnTo>
                  <a:lnTo>
                    <a:pt x="117" y="452"/>
                  </a:lnTo>
                  <a:lnTo>
                    <a:pt x="113" y="462"/>
                  </a:lnTo>
                  <a:lnTo>
                    <a:pt x="107" y="468"/>
                  </a:lnTo>
                  <a:lnTo>
                    <a:pt x="93" y="473"/>
                  </a:lnTo>
                  <a:lnTo>
                    <a:pt x="70" y="475"/>
                  </a:lnTo>
                  <a:lnTo>
                    <a:pt x="36" y="477"/>
                  </a:lnTo>
                  <a:lnTo>
                    <a:pt x="6" y="477"/>
                  </a:lnTo>
                  <a:lnTo>
                    <a:pt x="6" y="504"/>
                  </a:lnTo>
                  <a:lnTo>
                    <a:pt x="20" y="504"/>
                  </a:lnTo>
                  <a:lnTo>
                    <a:pt x="42" y="502"/>
                  </a:lnTo>
                  <a:lnTo>
                    <a:pt x="129" y="502"/>
                  </a:lnTo>
                  <a:lnTo>
                    <a:pt x="149" y="500"/>
                  </a:lnTo>
                  <a:lnTo>
                    <a:pt x="167" y="500"/>
                  </a:lnTo>
                  <a:lnTo>
                    <a:pt x="193" y="502"/>
                  </a:lnTo>
                  <a:lnTo>
                    <a:pt x="251" y="502"/>
                  </a:lnTo>
                  <a:lnTo>
                    <a:pt x="276" y="504"/>
                  </a:lnTo>
                  <a:lnTo>
                    <a:pt x="292" y="504"/>
                  </a:lnTo>
                  <a:lnTo>
                    <a:pt x="292" y="477"/>
                  </a:lnTo>
                  <a:lnTo>
                    <a:pt x="261" y="477"/>
                  </a:lnTo>
                  <a:lnTo>
                    <a:pt x="227" y="475"/>
                  </a:lnTo>
                  <a:lnTo>
                    <a:pt x="205" y="473"/>
                  </a:lnTo>
                  <a:lnTo>
                    <a:pt x="191" y="470"/>
                  </a:lnTo>
                  <a:lnTo>
                    <a:pt x="183" y="462"/>
                  </a:lnTo>
                  <a:lnTo>
                    <a:pt x="181" y="452"/>
                  </a:lnTo>
                  <a:lnTo>
                    <a:pt x="181" y="441"/>
                  </a:lnTo>
                  <a:lnTo>
                    <a:pt x="181" y="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17" name="Freeform 17"/>
            <p:cNvSpPr>
              <a:spLocks noEditPoints="1"/>
            </p:cNvSpPr>
            <p:nvPr/>
          </p:nvSpPr>
          <p:spPr bwMode="auto">
            <a:xfrm>
              <a:off x="7545" y="1630"/>
              <a:ext cx="758" cy="255"/>
            </a:xfrm>
            <a:custGeom>
              <a:avLst/>
              <a:gdLst/>
              <a:ahLst/>
              <a:cxnLst>
                <a:cxn ang="0">
                  <a:pos x="718" y="44"/>
                </a:cxn>
                <a:cxn ang="0">
                  <a:pos x="728" y="44"/>
                </a:cxn>
                <a:cxn ang="0">
                  <a:pos x="740" y="42"/>
                </a:cxn>
                <a:cxn ang="0">
                  <a:pos x="748" y="38"/>
                </a:cxn>
                <a:cxn ang="0">
                  <a:pos x="756" y="32"/>
                </a:cxn>
                <a:cxn ang="0">
                  <a:pos x="758" y="21"/>
                </a:cxn>
                <a:cxn ang="0">
                  <a:pos x="756" y="11"/>
                </a:cxn>
                <a:cxn ang="0">
                  <a:pos x="748" y="4"/>
                </a:cxn>
                <a:cxn ang="0">
                  <a:pos x="740" y="2"/>
                </a:cxn>
                <a:cxn ang="0">
                  <a:pos x="730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8" y="4"/>
                </a:cxn>
                <a:cxn ang="0">
                  <a:pos x="2" y="11"/>
                </a:cxn>
                <a:cxn ang="0">
                  <a:pos x="0" y="21"/>
                </a:cxn>
                <a:cxn ang="0">
                  <a:pos x="2" y="32"/>
                </a:cxn>
                <a:cxn ang="0">
                  <a:pos x="8" y="38"/>
                </a:cxn>
                <a:cxn ang="0">
                  <a:pos x="18" y="42"/>
                </a:cxn>
                <a:cxn ang="0">
                  <a:pos x="28" y="44"/>
                </a:cxn>
                <a:cxn ang="0">
                  <a:pos x="38" y="44"/>
                </a:cxn>
                <a:cxn ang="0">
                  <a:pos x="718" y="44"/>
                </a:cxn>
                <a:cxn ang="0">
                  <a:pos x="720" y="255"/>
                </a:cxn>
                <a:cxn ang="0">
                  <a:pos x="730" y="255"/>
                </a:cxn>
                <a:cxn ang="0">
                  <a:pos x="740" y="253"/>
                </a:cxn>
                <a:cxn ang="0">
                  <a:pos x="748" y="249"/>
                </a:cxn>
                <a:cxn ang="0">
                  <a:pos x="756" y="243"/>
                </a:cxn>
                <a:cxn ang="0">
                  <a:pos x="758" y="232"/>
                </a:cxn>
                <a:cxn ang="0">
                  <a:pos x="756" y="222"/>
                </a:cxn>
                <a:cxn ang="0">
                  <a:pos x="748" y="215"/>
                </a:cxn>
                <a:cxn ang="0">
                  <a:pos x="740" y="213"/>
                </a:cxn>
                <a:cxn ang="0">
                  <a:pos x="730" y="211"/>
                </a:cxn>
                <a:cxn ang="0">
                  <a:pos x="28" y="211"/>
                </a:cxn>
                <a:cxn ang="0">
                  <a:pos x="8" y="215"/>
                </a:cxn>
                <a:cxn ang="0">
                  <a:pos x="2" y="222"/>
                </a:cxn>
                <a:cxn ang="0">
                  <a:pos x="0" y="232"/>
                </a:cxn>
                <a:cxn ang="0">
                  <a:pos x="2" y="243"/>
                </a:cxn>
                <a:cxn ang="0">
                  <a:pos x="8" y="249"/>
                </a:cxn>
                <a:cxn ang="0">
                  <a:pos x="16" y="253"/>
                </a:cxn>
                <a:cxn ang="0">
                  <a:pos x="26" y="255"/>
                </a:cxn>
                <a:cxn ang="0">
                  <a:pos x="36" y="255"/>
                </a:cxn>
                <a:cxn ang="0">
                  <a:pos x="720" y="255"/>
                </a:cxn>
              </a:cxnLst>
              <a:rect l="0" t="0" r="r" b="b"/>
              <a:pathLst>
                <a:path w="758" h="255">
                  <a:moveTo>
                    <a:pt x="718" y="44"/>
                  </a:moveTo>
                  <a:lnTo>
                    <a:pt x="728" y="44"/>
                  </a:lnTo>
                  <a:lnTo>
                    <a:pt x="740" y="42"/>
                  </a:lnTo>
                  <a:lnTo>
                    <a:pt x="748" y="38"/>
                  </a:lnTo>
                  <a:lnTo>
                    <a:pt x="756" y="32"/>
                  </a:lnTo>
                  <a:lnTo>
                    <a:pt x="758" y="21"/>
                  </a:lnTo>
                  <a:lnTo>
                    <a:pt x="756" y="11"/>
                  </a:lnTo>
                  <a:lnTo>
                    <a:pt x="748" y="4"/>
                  </a:lnTo>
                  <a:lnTo>
                    <a:pt x="740" y="2"/>
                  </a:lnTo>
                  <a:lnTo>
                    <a:pt x="730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8" y="4"/>
                  </a:lnTo>
                  <a:lnTo>
                    <a:pt x="2" y="11"/>
                  </a:lnTo>
                  <a:lnTo>
                    <a:pt x="0" y="21"/>
                  </a:lnTo>
                  <a:lnTo>
                    <a:pt x="2" y="32"/>
                  </a:lnTo>
                  <a:lnTo>
                    <a:pt x="8" y="38"/>
                  </a:lnTo>
                  <a:lnTo>
                    <a:pt x="18" y="42"/>
                  </a:lnTo>
                  <a:lnTo>
                    <a:pt x="28" y="44"/>
                  </a:lnTo>
                  <a:lnTo>
                    <a:pt x="38" y="44"/>
                  </a:lnTo>
                  <a:lnTo>
                    <a:pt x="718" y="44"/>
                  </a:lnTo>
                  <a:close/>
                  <a:moveTo>
                    <a:pt x="720" y="255"/>
                  </a:moveTo>
                  <a:lnTo>
                    <a:pt x="730" y="255"/>
                  </a:lnTo>
                  <a:lnTo>
                    <a:pt x="740" y="253"/>
                  </a:lnTo>
                  <a:lnTo>
                    <a:pt x="748" y="249"/>
                  </a:lnTo>
                  <a:lnTo>
                    <a:pt x="756" y="243"/>
                  </a:lnTo>
                  <a:lnTo>
                    <a:pt x="758" y="232"/>
                  </a:lnTo>
                  <a:lnTo>
                    <a:pt x="756" y="222"/>
                  </a:lnTo>
                  <a:lnTo>
                    <a:pt x="748" y="215"/>
                  </a:lnTo>
                  <a:lnTo>
                    <a:pt x="740" y="213"/>
                  </a:lnTo>
                  <a:lnTo>
                    <a:pt x="730" y="211"/>
                  </a:lnTo>
                  <a:lnTo>
                    <a:pt x="28" y="211"/>
                  </a:lnTo>
                  <a:lnTo>
                    <a:pt x="8" y="215"/>
                  </a:lnTo>
                  <a:lnTo>
                    <a:pt x="2" y="222"/>
                  </a:lnTo>
                  <a:lnTo>
                    <a:pt x="0" y="232"/>
                  </a:lnTo>
                  <a:lnTo>
                    <a:pt x="2" y="243"/>
                  </a:lnTo>
                  <a:lnTo>
                    <a:pt x="8" y="249"/>
                  </a:lnTo>
                  <a:lnTo>
                    <a:pt x="16" y="253"/>
                  </a:lnTo>
                  <a:lnTo>
                    <a:pt x="26" y="255"/>
                  </a:lnTo>
                  <a:lnTo>
                    <a:pt x="36" y="255"/>
                  </a:lnTo>
                  <a:lnTo>
                    <a:pt x="720" y="2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18" name="Freeform 18"/>
            <p:cNvSpPr>
              <a:spLocks/>
            </p:cNvSpPr>
            <p:nvPr/>
          </p:nvSpPr>
          <p:spPr bwMode="auto">
            <a:xfrm>
              <a:off x="8784" y="1304"/>
              <a:ext cx="378" cy="725"/>
            </a:xfrm>
            <a:custGeom>
              <a:avLst/>
              <a:gdLst/>
              <a:ahLst/>
              <a:cxnLst>
                <a:cxn ang="0">
                  <a:pos x="235" y="29"/>
                </a:cxn>
                <a:cxn ang="0">
                  <a:pos x="235" y="19"/>
                </a:cxn>
                <a:cxn ang="0">
                  <a:pos x="233" y="11"/>
                </a:cxn>
                <a:cxn ang="0">
                  <a:pos x="233" y="8"/>
                </a:cxn>
                <a:cxn ang="0">
                  <a:pos x="229" y="4"/>
                </a:cxn>
                <a:cxn ang="0">
                  <a:pos x="225" y="2"/>
                </a:cxn>
                <a:cxn ang="0">
                  <a:pos x="217" y="2"/>
                </a:cxn>
                <a:cxn ang="0">
                  <a:pos x="209" y="0"/>
                </a:cxn>
                <a:cxn ang="0">
                  <a:pos x="177" y="27"/>
                </a:cxn>
                <a:cxn ang="0">
                  <a:pos x="143" y="44"/>
                </a:cxn>
                <a:cxn ang="0">
                  <a:pos x="109" y="57"/>
                </a:cxn>
                <a:cxn ang="0">
                  <a:pos x="76" y="65"/>
                </a:cxn>
                <a:cxn ang="0">
                  <a:pos x="46" y="69"/>
                </a:cxn>
                <a:cxn ang="0">
                  <a:pos x="20" y="71"/>
                </a:cxn>
                <a:cxn ang="0">
                  <a:pos x="0" y="71"/>
                </a:cxn>
                <a:cxn ang="0">
                  <a:pos x="0" y="103"/>
                </a:cxn>
                <a:cxn ang="0">
                  <a:pos x="18" y="103"/>
                </a:cxn>
                <a:cxn ang="0">
                  <a:pos x="46" y="102"/>
                </a:cxn>
                <a:cxn ang="0">
                  <a:pos x="78" y="98"/>
                </a:cxn>
                <a:cxn ang="0">
                  <a:pos x="115" y="90"/>
                </a:cxn>
                <a:cxn ang="0">
                  <a:pos x="151" y="77"/>
                </a:cxn>
                <a:cxn ang="0">
                  <a:pos x="151" y="654"/>
                </a:cxn>
                <a:cxn ang="0">
                  <a:pos x="147" y="665"/>
                </a:cxn>
                <a:cxn ang="0">
                  <a:pos x="141" y="675"/>
                </a:cxn>
                <a:cxn ang="0">
                  <a:pos x="129" y="682"/>
                </a:cxn>
                <a:cxn ang="0">
                  <a:pos x="111" y="688"/>
                </a:cxn>
                <a:cxn ang="0">
                  <a:pos x="82" y="690"/>
                </a:cxn>
                <a:cxn ang="0">
                  <a:pos x="8" y="690"/>
                </a:cxn>
                <a:cxn ang="0">
                  <a:pos x="8" y="725"/>
                </a:cxn>
                <a:cxn ang="0">
                  <a:pos x="38" y="723"/>
                </a:cxn>
                <a:cxn ang="0">
                  <a:pos x="76" y="723"/>
                </a:cxn>
                <a:cxn ang="0">
                  <a:pos x="119" y="721"/>
                </a:cxn>
                <a:cxn ang="0">
                  <a:pos x="265" y="721"/>
                </a:cxn>
                <a:cxn ang="0">
                  <a:pos x="308" y="723"/>
                </a:cxn>
                <a:cxn ang="0">
                  <a:pos x="348" y="723"/>
                </a:cxn>
                <a:cxn ang="0">
                  <a:pos x="378" y="725"/>
                </a:cxn>
                <a:cxn ang="0">
                  <a:pos x="378" y="690"/>
                </a:cxn>
                <a:cxn ang="0">
                  <a:pos x="302" y="690"/>
                </a:cxn>
                <a:cxn ang="0">
                  <a:pos x="274" y="688"/>
                </a:cxn>
                <a:cxn ang="0">
                  <a:pos x="255" y="682"/>
                </a:cxn>
                <a:cxn ang="0">
                  <a:pos x="243" y="677"/>
                </a:cxn>
                <a:cxn ang="0">
                  <a:pos x="237" y="667"/>
                </a:cxn>
                <a:cxn ang="0">
                  <a:pos x="235" y="654"/>
                </a:cxn>
                <a:cxn ang="0">
                  <a:pos x="235" y="638"/>
                </a:cxn>
                <a:cxn ang="0">
                  <a:pos x="235" y="29"/>
                </a:cxn>
              </a:cxnLst>
              <a:rect l="0" t="0" r="r" b="b"/>
              <a:pathLst>
                <a:path w="378" h="725">
                  <a:moveTo>
                    <a:pt x="235" y="29"/>
                  </a:moveTo>
                  <a:lnTo>
                    <a:pt x="235" y="19"/>
                  </a:lnTo>
                  <a:lnTo>
                    <a:pt x="233" y="11"/>
                  </a:lnTo>
                  <a:lnTo>
                    <a:pt x="233" y="8"/>
                  </a:lnTo>
                  <a:lnTo>
                    <a:pt x="229" y="4"/>
                  </a:lnTo>
                  <a:lnTo>
                    <a:pt x="225" y="2"/>
                  </a:lnTo>
                  <a:lnTo>
                    <a:pt x="217" y="2"/>
                  </a:lnTo>
                  <a:lnTo>
                    <a:pt x="209" y="0"/>
                  </a:lnTo>
                  <a:lnTo>
                    <a:pt x="177" y="27"/>
                  </a:lnTo>
                  <a:lnTo>
                    <a:pt x="143" y="44"/>
                  </a:lnTo>
                  <a:lnTo>
                    <a:pt x="109" y="57"/>
                  </a:lnTo>
                  <a:lnTo>
                    <a:pt x="76" y="65"/>
                  </a:lnTo>
                  <a:lnTo>
                    <a:pt x="46" y="69"/>
                  </a:lnTo>
                  <a:lnTo>
                    <a:pt x="20" y="71"/>
                  </a:lnTo>
                  <a:lnTo>
                    <a:pt x="0" y="71"/>
                  </a:lnTo>
                  <a:lnTo>
                    <a:pt x="0" y="103"/>
                  </a:lnTo>
                  <a:lnTo>
                    <a:pt x="18" y="103"/>
                  </a:lnTo>
                  <a:lnTo>
                    <a:pt x="46" y="102"/>
                  </a:lnTo>
                  <a:lnTo>
                    <a:pt x="78" y="98"/>
                  </a:lnTo>
                  <a:lnTo>
                    <a:pt x="115" y="90"/>
                  </a:lnTo>
                  <a:lnTo>
                    <a:pt x="151" y="77"/>
                  </a:lnTo>
                  <a:lnTo>
                    <a:pt x="151" y="654"/>
                  </a:lnTo>
                  <a:lnTo>
                    <a:pt x="147" y="665"/>
                  </a:lnTo>
                  <a:lnTo>
                    <a:pt x="141" y="675"/>
                  </a:lnTo>
                  <a:lnTo>
                    <a:pt x="129" y="682"/>
                  </a:lnTo>
                  <a:lnTo>
                    <a:pt x="111" y="688"/>
                  </a:lnTo>
                  <a:lnTo>
                    <a:pt x="82" y="690"/>
                  </a:lnTo>
                  <a:lnTo>
                    <a:pt x="8" y="690"/>
                  </a:lnTo>
                  <a:lnTo>
                    <a:pt x="8" y="725"/>
                  </a:lnTo>
                  <a:lnTo>
                    <a:pt x="38" y="723"/>
                  </a:lnTo>
                  <a:lnTo>
                    <a:pt x="76" y="723"/>
                  </a:lnTo>
                  <a:lnTo>
                    <a:pt x="119" y="721"/>
                  </a:lnTo>
                  <a:lnTo>
                    <a:pt x="265" y="721"/>
                  </a:lnTo>
                  <a:lnTo>
                    <a:pt x="308" y="723"/>
                  </a:lnTo>
                  <a:lnTo>
                    <a:pt x="348" y="723"/>
                  </a:lnTo>
                  <a:lnTo>
                    <a:pt x="378" y="725"/>
                  </a:lnTo>
                  <a:lnTo>
                    <a:pt x="378" y="690"/>
                  </a:lnTo>
                  <a:lnTo>
                    <a:pt x="302" y="690"/>
                  </a:lnTo>
                  <a:lnTo>
                    <a:pt x="274" y="688"/>
                  </a:lnTo>
                  <a:lnTo>
                    <a:pt x="255" y="682"/>
                  </a:lnTo>
                  <a:lnTo>
                    <a:pt x="243" y="677"/>
                  </a:lnTo>
                  <a:lnTo>
                    <a:pt x="237" y="667"/>
                  </a:lnTo>
                  <a:lnTo>
                    <a:pt x="235" y="654"/>
                  </a:lnTo>
                  <a:lnTo>
                    <a:pt x="235" y="638"/>
                  </a:lnTo>
                  <a:lnTo>
                    <a:pt x="235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708275"/>
            <a:ext cx="2887980" cy="289369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9" y="4162604"/>
            <a:ext cx="115810" cy="17828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28" y="5832514"/>
            <a:ext cx="105143" cy="21790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71" y="5412972"/>
            <a:ext cx="85333" cy="16914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54" y="5413734"/>
            <a:ext cx="102095" cy="16761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6" y="5410686"/>
            <a:ext cx="106666" cy="17371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99" y="5410686"/>
            <a:ext cx="106666" cy="17371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15" y="5411448"/>
            <a:ext cx="114285" cy="17219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50" y="5410686"/>
            <a:ext cx="102095" cy="173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 alternative proof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DE76-45EE-487F-A36E-BCB373664739}" type="slidenum">
              <a:rPr lang="zh-TW" altLang="en-US" smtClean="0"/>
              <a:pPr/>
              <a:t>55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7922895" cy="4280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912F-4C64-4307-BC61-A019E7457DDC}" type="slidenum">
              <a:rPr lang="zh-TW" altLang="en-US"/>
              <a:pPr/>
              <a:t>56</a:t>
            </a:fld>
            <a:endParaRPr lang="en-US" altLang="zh-TW"/>
          </a:p>
        </p:txBody>
      </p:sp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err="1"/>
              <a:t>Wanna</a:t>
            </a:r>
            <a:r>
              <a:rPr lang="en-US" altLang="zh-TW"/>
              <a:t> </a:t>
            </a:r>
            <a:r>
              <a:rPr lang="en-US" altLang="zh-TW" smtClean="0"/>
              <a:t>learn </a:t>
            </a:r>
            <a:r>
              <a:rPr lang="en-US" altLang="zh-TW" dirty="0"/>
              <a:t>more tricks?</a:t>
            </a:r>
          </a:p>
        </p:txBody>
      </p:sp>
      <p:pic>
        <p:nvPicPr>
          <p:cNvPr id="1212422" name="Picture 6" descr="user posted image"/>
          <p:cNvPicPr>
            <a:picLocks noChangeAspect="1" noChangeArrowheads="1"/>
          </p:cNvPicPr>
          <p:nvPr/>
        </p:nvPicPr>
        <p:blipFill>
          <a:blip r:embed="rId2" cstate="print"/>
          <a:srcRect l="2286" t="935" r="964" b="1794"/>
          <a:stretch>
            <a:fillRect/>
          </a:stretch>
        </p:blipFill>
        <p:spPr bwMode="auto">
          <a:xfrm>
            <a:off x="611560" y="2776573"/>
            <a:ext cx="2639172" cy="3455169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57346" name="Picture 2" descr="http://www.math.ufl.edu/dept_news_events/erdos/RonGrah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3831" y="2125671"/>
            <a:ext cx="1646201" cy="2232248"/>
          </a:xfrm>
          <a:prstGeom prst="rect">
            <a:avLst/>
          </a:prstGeom>
          <a:noFill/>
          <a:effectLst>
            <a:softEdge rad="127000"/>
          </a:effectLst>
        </p:spPr>
      </p:pic>
      <p:pic>
        <p:nvPicPr>
          <p:cNvPr id="57348" name="Picture 4" descr="[1998_donald_knuth.jpg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7446" y="2924944"/>
            <a:ext cx="1744794" cy="2180992"/>
          </a:xfrm>
          <a:prstGeom prst="rect">
            <a:avLst/>
          </a:prstGeom>
          <a:noFill/>
          <a:effectLst>
            <a:softEdge rad="127000"/>
          </a:effectLst>
        </p:spPr>
      </p:pic>
      <p:pic>
        <p:nvPicPr>
          <p:cNvPr id="57350" name="Picture 6" descr="http://img.freebase.com/api/trans/image_thumb/wikipedia/images/en_id/4754420?errorid=%2Ffreebase%2Fno_image_png&amp;maxheight=200&amp;mode=fit&amp;maxwidth=15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6829" y="4345441"/>
            <a:ext cx="1964897" cy="1886301"/>
          </a:xfrm>
          <a:prstGeom prst="rect">
            <a:avLst/>
          </a:prstGeom>
          <a:noFill/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3-B1B4-4C67-8257-71C2E97139FB}" type="slidenum">
              <a:rPr lang="zh-TW" altLang="en-US"/>
              <a:pPr/>
              <a:t>57</a:t>
            </a:fld>
            <a:endParaRPr lang="en-US" altLang="zh-TW"/>
          </a:p>
        </p:txBody>
      </p:sp>
      <p:sp>
        <p:nvSpPr>
          <p:cNvPr id="1214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Heapification</a:t>
            </a:r>
            <a:r>
              <a:rPr lang="zh-TW" altLang="en-US" dirty="0" smtClean="0"/>
              <a:t>有多難</a:t>
            </a:r>
            <a:endParaRPr lang="en-US" altLang="zh-TW" dirty="0"/>
          </a:p>
        </p:txBody>
      </p:sp>
      <p:sp>
        <p:nvSpPr>
          <p:cNvPr id="1214467" name="AutoShape 3"/>
          <p:cNvSpPr>
            <a:spLocks noChangeArrowheads="1"/>
          </p:cNvSpPr>
          <p:nvPr/>
        </p:nvSpPr>
        <p:spPr bwMode="auto">
          <a:xfrm>
            <a:off x="1042988" y="2997200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214468" name="AutoShape 4"/>
          <p:cNvSpPr>
            <a:spLocks noChangeArrowheads="1"/>
          </p:cNvSpPr>
          <p:nvPr/>
        </p:nvSpPr>
        <p:spPr bwMode="auto">
          <a:xfrm flipV="1">
            <a:off x="1042988" y="43656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1214508" name="AutoShape 44"/>
          <p:cNvSpPr>
            <a:spLocks noChangeArrowheads="1"/>
          </p:cNvSpPr>
          <p:nvPr/>
        </p:nvSpPr>
        <p:spPr bwMode="auto">
          <a:xfrm>
            <a:off x="1042988" y="2205038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grpSp>
        <p:nvGrpSpPr>
          <p:cNvPr id="9220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280602" y="2682876"/>
            <a:ext cx="2862790" cy="273912"/>
            <a:chOff x="1492" y="1791"/>
            <a:chExt cx="20255" cy="1938"/>
          </a:xfrm>
        </p:grpSpPr>
        <p:sp>
          <p:nvSpPr>
            <p:cNvPr id="9222" name="Freeform 6"/>
            <p:cNvSpPr>
              <a:spLocks/>
            </p:cNvSpPr>
            <p:nvPr/>
          </p:nvSpPr>
          <p:spPr bwMode="auto">
            <a:xfrm>
              <a:off x="1492" y="1918"/>
              <a:ext cx="1221" cy="13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4" y="0"/>
                </a:cxn>
                <a:cxn ang="0">
                  <a:pos x="524" y="60"/>
                </a:cxn>
                <a:cxn ang="0">
                  <a:pos x="413" y="60"/>
                </a:cxn>
                <a:cxn ang="0">
                  <a:pos x="370" y="74"/>
                </a:cxn>
                <a:cxn ang="0">
                  <a:pos x="352" y="94"/>
                </a:cxn>
                <a:cxn ang="0">
                  <a:pos x="339" y="121"/>
                </a:cxn>
                <a:cxn ang="0">
                  <a:pos x="339" y="892"/>
                </a:cxn>
                <a:cxn ang="0">
                  <a:pos x="346" y="1013"/>
                </a:cxn>
                <a:cxn ang="0">
                  <a:pos x="376" y="1114"/>
                </a:cxn>
                <a:cxn ang="0">
                  <a:pos x="407" y="1187"/>
                </a:cxn>
                <a:cxn ang="0">
                  <a:pos x="456" y="1241"/>
                </a:cxn>
                <a:cxn ang="0">
                  <a:pos x="506" y="1275"/>
                </a:cxn>
                <a:cxn ang="0">
                  <a:pos x="555" y="1295"/>
                </a:cxn>
                <a:cxn ang="0">
                  <a:pos x="598" y="1308"/>
                </a:cxn>
                <a:cxn ang="0">
                  <a:pos x="635" y="1308"/>
                </a:cxn>
                <a:cxn ang="0">
                  <a:pos x="715" y="1295"/>
                </a:cxn>
                <a:cxn ang="0">
                  <a:pos x="795" y="1261"/>
                </a:cxn>
                <a:cxn ang="0">
                  <a:pos x="869" y="1194"/>
                </a:cxn>
                <a:cxn ang="0">
                  <a:pos x="925" y="1114"/>
                </a:cxn>
                <a:cxn ang="0">
                  <a:pos x="962" y="1006"/>
                </a:cxn>
                <a:cxn ang="0">
                  <a:pos x="974" y="879"/>
                </a:cxn>
                <a:cxn ang="0">
                  <a:pos x="986" y="208"/>
                </a:cxn>
                <a:cxn ang="0">
                  <a:pos x="986" y="181"/>
                </a:cxn>
                <a:cxn ang="0">
                  <a:pos x="980" y="148"/>
                </a:cxn>
                <a:cxn ang="0">
                  <a:pos x="962" y="121"/>
                </a:cxn>
                <a:cxn ang="0">
                  <a:pos x="931" y="94"/>
                </a:cxn>
                <a:cxn ang="0">
                  <a:pos x="882" y="74"/>
                </a:cxn>
                <a:cxn ang="0">
                  <a:pos x="802" y="67"/>
                </a:cxn>
                <a:cxn ang="0">
                  <a:pos x="802" y="7"/>
                </a:cxn>
                <a:cxn ang="0">
                  <a:pos x="1221" y="7"/>
                </a:cxn>
                <a:cxn ang="0">
                  <a:pos x="1221" y="67"/>
                </a:cxn>
                <a:cxn ang="0">
                  <a:pos x="1140" y="74"/>
                </a:cxn>
                <a:cxn ang="0">
                  <a:pos x="1091" y="94"/>
                </a:cxn>
                <a:cxn ang="0">
                  <a:pos x="1060" y="121"/>
                </a:cxn>
                <a:cxn ang="0">
                  <a:pos x="1042" y="148"/>
                </a:cxn>
                <a:cxn ang="0">
                  <a:pos x="1036" y="181"/>
                </a:cxn>
                <a:cxn ang="0">
                  <a:pos x="1036" y="932"/>
                </a:cxn>
                <a:cxn ang="0">
                  <a:pos x="1030" y="966"/>
                </a:cxn>
                <a:cxn ang="0">
                  <a:pos x="1005" y="1073"/>
                </a:cxn>
                <a:cxn ang="0">
                  <a:pos x="962" y="1167"/>
                </a:cxn>
                <a:cxn ang="0">
                  <a:pos x="894" y="1248"/>
                </a:cxn>
                <a:cxn ang="0">
                  <a:pos x="820" y="1315"/>
                </a:cxn>
                <a:cxn ang="0">
                  <a:pos x="734" y="1355"/>
                </a:cxn>
                <a:cxn ang="0">
                  <a:pos x="635" y="1368"/>
                </a:cxn>
                <a:cxn ang="0">
                  <a:pos x="518" y="1355"/>
                </a:cxn>
                <a:cxn ang="0">
                  <a:pos x="407" y="1301"/>
                </a:cxn>
                <a:cxn ang="0">
                  <a:pos x="315" y="1228"/>
                </a:cxn>
                <a:cxn ang="0">
                  <a:pos x="247" y="1134"/>
                </a:cxn>
                <a:cxn ang="0">
                  <a:pos x="204" y="1020"/>
                </a:cxn>
                <a:cxn ang="0">
                  <a:pos x="185" y="885"/>
                </a:cxn>
                <a:cxn ang="0">
                  <a:pos x="185" y="114"/>
                </a:cxn>
                <a:cxn ang="0">
                  <a:pos x="173" y="87"/>
                </a:cxn>
                <a:cxn ang="0">
                  <a:pos x="155" y="74"/>
                </a:cxn>
                <a:cxn ang="0">
                  <a:pos x="111" y="60"/>
                </a:cxn>
                <a:cxn ang="0">
                  <a:pos x="0" y="60"/>
                </a:cxn>
                <a:cxn ang="0">
                  <a:pos x="0" y="0"/>
                </a:cxn>
              </a:cxnLst>
              <a:rect l="0" t="0" r="r" b="b"/>
              <a:pathLst>
                <a:path w="1221" h="1368">
                  <a:moveTo>
                    <a:pt x="0" y="0"/>
                  </a:moveTo>
                  <a:lnTo>
                    <a:pt x="524" y="0"/>
                  </a:lnTo>
                  <a:lnTo>
                    <a:pt x="524" y="60"/>
                  </a:lnTo>
                  <a:lnTo>
                    <a:pt x="413" y="60"/>
                  </a:lnTo>
                  <a:lnTo>
                    <a:pt x="370" y="74"/>
                  </a:lnTo>
                  <a:lnTo>
                    <a:pt x="352" y="94"/>
                  </a:lnTo>
                  <a:lnTo>
                    <a:pt x="339" y="121"/>
                  </a:lnTo>
                  <a:lnTo>
                    <a:pt x="339" y="892"/>
                  </a:lnTo>
                  <a:lnTo>
                    <a:pt x="346" y="1013"/>
                  </a:lnTo>
                  <a:lnTo>
                    <a:pt x="376" y="1114"/>
                  </a:lnTo>
                  <a:lnTo>
                    <a:pt x="407" y="1187"/>
                  </a:lnTo>
                  <a:lnTo>
                    <a:pt x="456" y="1241"/>
                  </a:lnTo>
                  <a:lnTo>
                    <a:pt x="506" y="1275"/>
                  </a:lnTo>
                  <a:lnTo>
                    <a:pt x="555" y="1295"/>
                  </a:lnTo>
                  <a:lnTo>
                    <a:pt x="598" y="1308"/>
                  </a:lnTo>
                  <a:lnTo>
                    <a:pt x="635" y="1308"/>
                  </a:lnTo>
                  <a:lnTo>
                    <a:pt x="715" y="1295"/>
                  </a:lnTo>
                  <a:lnTo>
                    <a:pt x="795" y="1261"/>
                  </a:lnTo>
                  <a:lnTo>
                    <a:pt x="869" y="1194"/>
                  </a:lnTo>
                  <a:lnTo>
                    <a:pt x="925" y="1114"/>
                  </a:lnTo>
                  <a:lnTo>
                    <a:pt x="962" y="1006"/>
                  </a:lnTo>
                  <a:lnTo>
                    <a:pt x="974" y="879"/>
                  </a:lnTo>
                  <a:lnTo>
                    <a:pt x="986" y="208"/>
                  </a:lnTo>
                  <a:lnTo>
                    <a:pt x="986" y="181"/>
                  </a:lnTo>
                  <a:lnTo>
                    <a:pt x="980" y="148"/>
                  </a:lnTo>
                  <a:lnTo>
                    <a:pt x="962" y="121"/>
                  </a:lnTo>
                  <a:lnTo>
                    <a:pt x="931" y="94"/>
                  </a:lnTo>
                  <a:lnTo>
                    <a:pt x="882" y="74"/>
                  </a:lnTo>
                  <a:lnTo>
                    <a:pt x="802" y="67"/>
                  </a:lnTo>
                  <a:lnTo>
                    <a:pt x="802" y="7"/>
                  </a:lnTo>
                  <a:lnTo>
                    <a:pt x="1221" y="7"/>
                  </a:lnTo>
                  <a:lnTo>
                    <a:pt x="1221" y="67"/>
                  </a:lnTo>
                  <a:lnTo>
                    <a:pt x="1140" y="74"/>
                  </a:lnTo>
                  <a:lnTo>
                    <a:pt x="1091" y="94"/>
                  </a:lnTo>
                  <a:lnTo>
                    <a:pt x="1060" y="121"/>
                  </a:lnTo>
                  <a:lnTo>
                    <a:pt x="1042" y="148"/>
                  </a:lnTo>
                  <a:lnTo>
                    <a:pt x="1036" y="181"/>
                  </a:lnTo>
                  <a:lnTo>
                    <a:pt x="1036" y="932"/>
                  </a:lnTo>
                  <a:lnTo>
                    <a:pt x="1030" y="966"/>
                  </a:lnTo>
                  <a:lnTo>
                    <a:pt x="1005" y="1073"/>
                  </a:lnTo>
                  <a:lnTo>
                    <a:pt x="962" y="1167"/>
                  </a:lnTo>
                  <a:lnTo>
                    <a:pt x="894" y="1248"/>
                  </a:lnTo>
                  <a:lnTo>
                    <a:pt x="820" y="1315"/>
                  </a:lnTo>
                  <a:lnTo>
                    <a:pt x="734" y="1355"/>
                  </a:lnTo>
                  <a:lnTo>
                    <a:pt x="635" y="1368"/>
                  </a:lnTo>
                  <a:lnTo>
                    <a:pt x="518" y="1355"/>
                  </a:lnTo>
                  <a:lnTo>
                    <a:pt x="407" y="1301"/>
                  </a:lnTo>
                  <a:lnTo>
                    <a:pt x="315" y="1228"/>
                  </a:lnTo>
                  <a:lnTo>
                    <a:pt x="247" y="1134"/>
                  </a:lnTo>
                  <a:lnTo>
                    <a:pt x="204" y="1020"/>
                  </a:lnTo>
                  <a:lnTo>
                    <a:pt x="185" y="885"/>
                  </a:lnTo>
                  <a:lnTo>
                    <a:pt x="185" y="114"/>
                  </a:lnTo>
                  <a:lnTo>
                    <a:pt x="173" y="87"/>
                  </a:lnTo>
                  <a:lnTo>
                    <a:pt x="155" y="74"/>
                  </a:lnTo>
                  <a:lnTo>
                    <a:pt x="111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23" name="Freeform 7"/>
            <p:cNvSpPr>
              <a:spLocks noEditPoints="1"/>
            </p:cNvSpPr>
            <p:nvPr/>
          </p:nvSpPr>
          <p:spPr bwMode="auto">
            <a:xfrm>
              <a:off x="2725" y="2388"/>
              <a:ext cx="881" cy="1227"/>
            </a:xfrm>
            <a:custGeom>
              <a:avLst/>
              <a:gdLst/>
              <a:ahLst/>
              <a:cxnLst>
                <a:cxn ang="0">
                  <a:pos x="425" y="53"/>
                </a:cxn>
                <a:cxn ang="0">
                  <a:pos x="308" y="134"/>
                </a:cxn>
                <a:cxn ang="0">
                  <a:pos x="265" y="670"/>
                </a:cxn>
                <a:cxn ang="0">
                  <a:pos x="277" y="690"/>
                </a:cxn>
                <a:cxn ang="0">
                  <a:pos x="345" y="778"/>
                </a:cxn>
                <a:cxn ang="0">
                  <a:pos x="474" y="831"/>
                </a:cxn>
                <a:cxn ang="0">
                  <a:pos x="622" y="758"/>
                </a:cxn>
                <a:cxn ang="0">
                  <a:pos x="721" y="570"/>
                </a:cxn>
                <a:cxn ang="0">
                  <a:pos x="721" y="308"/>
                </a:cxn>
                <a:cxn ang="0">
                  <a:pos x="635" y="120"/>
                </a:cxn>
                <a:cxn ang="0">
                  <a:pos x="493" y="47"/>
                </a:cxn>
                <a:cxn ang="0">
                  <a:pos x="259" y="127"/>
                </a:cxn>
                <a:cxn ang="0">
                  <a:pos x="289" y="100"/>
                </a:cxn>
                <a:cxn ang="0">
                  <a:pos x="376" y="33"/>
                </a:cxn>
                <a:cxn ang="0">
                  <a:pos x="511" y="0"/>
                </a:cxn>
                <a:cxn ang="0">
                  <a:pos x="696" y="60"/>
                </a:cxn>
                <a:cxn ang="0">
                  <a:pos x="832" y="214"/>
                </a:cxn>
                <a:cxn ang="0">
                  <a:pos x="881" y="436"/>
                </a:cxn>
                <a:cxn ang="0">
                  <a:pos x="826" y="657"/>
                </a:cxn>
                <a:cxn ang="0">
                  <a:pos x="684" y="811"/>
                </a:cxn>
                <a:cxn ang="0">
                  <a:pos x="487" y="872"/>
                </a:cxn>
                <a:cxn ang="0">
                  <a:pos x="351" y="831"/>
                </a:cxn>
                <a:cxn ang="0">
                  <a:pos x="277" y="764"/>
                </a:cxn>
                <a:cxn ang="0">
                  <a:pos x="265" y="1080"/>
                </a:cxn>
                <a:cxn ang="0">
                  <a:pos x="289" y="1153"/>
                </a:cxn>
                <a:cxn ang="0">
                  <a:pos x="400" y="1167"/>
                </a:cxn>
                <a:cxn ang="0">
                  <a:pos x="0" y="1227"/>
                </a:cxn>
                <a:cxn ang="0">
                  <a:pos x="68" y="1167"/>
                </a:cxn>
                <a:cxn ang="0">
                  <a:pos x="129" y="1133"/>
                </a:cxn>
                <a:cxn ang="0">
                  <a:pos x="135" y="174"/>
                </a:cxn>
                <a:cxn ang="0">
                  <a:pos x="111" y="93"/>
                </a:cxn>
                <a:cxn ang="0">
                  <a:pos x="0" y="80"/>
                </a:cxn>
                <a:cxn ang="0">
                  <a:pos x="259" y="0"/>
                </a:cxn>
              </a:cxnLst>
              <a:rect l="0" t="0" r="r" b="b"/>
              <a:pathLst>
                <a:path w="881" h="1227">
                  <a:moveTo>
                    <a:pt x="493" y="47"/>
                  </a:moveTo>
                  <a:lnTo>
                    <a:pt x="425" y="53"/>
                  </a:lnTo>
                  <a:lnTo>
                    <a:pt x="363" y="87"/>
                  </a:lnTo>
                  <a:lnTo>
                    <a:pt x="308" y="134"/>
                  </a:lnTo>
                  <a:lnTo>
                    <a:pt x="265" y="201"/>
                  </a:lnTo>
                  <a:lnTo>
                    <a:pt x="265" y="670"/>
                  </a:lnTo>
                  <a:lnTo>
                    <a:pt x="271" y="684"/>
                  </a:lnTo>
                  <a:lnTo>
                    <a:pt x="277" y="690"/>
                  </a:lnTo>
                  <a:lnTo>
                    <a:pt x="289" y="711"/>
                  </a:lnTo>
                  <a:lnTo>
                    <a:pt x="345" y="778"/>
                  </a:lnTo>
                  <a:lnTo>
                    <a:pt x="407" y="818"/>
                  </a:lnTo>
                  <a:lnTo>
                    <a:pt x="474" y="831"/>
                  </a:lnTo>
                  <a:lnTo>
                    <a:pt x="554" y="811"/>
                  </a:lnTo>
                  <a:lnTo>
                    <a:pt x="622" y="758"/>
                  </a:lnTo>
                  <a:lnTo>
                    <a:pt x="684" y="677"/>
                  </a:lnTo>
                  <a:lnTo>
                    <a:pt x="721" y="570"/>
                  </a:lnTo>
                  <a:lnTo>
                    <a:pt x="733" y="436"/>
                  </a:lnTo>
                  <a:lnTo>
                    <a:pt x="721" y="308"/>
                  </a:lnTo>
                  <a:lnTo>
                    <a:pt x="684" y="201"/>
                  </a:lnTo>
                  <a:lnTo>
                    <a:pt x="635" y="120"/>
                  </a:lnTo>
                  <a:lnTo>
                    <a:pt x="567" y="67"/>
                  </a:lnTo>
                  <a:lnTo>
                    <a:pt x="493" y="47"/>
                  </a:lnTo>
                  <a:close/>
                  <a:moveTo>
                    <a:pt x="259" y="0"/>
                  </a:moveTo>
                  <a:lnTo>
                    <a:pt x="259" y="127"/>
                  </a:lnTo>
                  <a:lnTo>
                    <a:pt x="265" y="127"/>
                  </a:lnTo>
                  <a:lnTo>
                    <a:pt x="289" y="100"/>
                  </a:lnTo>
                  <a:lnTo>
                    <a:pt x="326" y="67"/>
                  </a:lnTo>
                  <a:lnTo>
                    <a:pt x="376" y="33"/>
                  </a:lnTo>
                  <a:lnTo>
                    <a:pt x="437" y="6"/>
                  </a:lnTo>
                  <a:lnTo>
                    <a:pt x="511" y="0"/>
                  </a:lnTo>
                  <a:lnTo>
                    <a:pt x="610" y="13"/>
                  </a:lnTo>
                  <a:lnTo>
                    <a:pt x="696" y="60"/>
                  </a:lnTo>
                  <a:lnTo>
                    <a:pt x="770" y="127"/>
                  </a:lnTo>
                  <a:lnTo>
                    <a:pt x="832" y="214"/>
                  </a:lnTo>
                  <a:lnTo>
                    <a:pt x="869" y="315"/>
                  </a:lnTo>
                  <a:lnTo>
                    <a:pt x="881" y="436"/>
                  </a:lnTo>
                  <a:lnTo>
                    <a:pt x="869" y="556"/>
                  </a:lnTo>
                  <a:lnTo>
                    <a:pt x="826" y="657"/>
                  </a:lnTo>
                  <a:lnTo>
                    <a:pt x="764" y="744"/>
                  </a:lnTo>
                  <a:lnTo>
                    <a:pt x="684" y="811"/>
                  </a:lnTo>
                  <a:lnTo>
                    <a:pt x="591" y="858"/>
                  </a:lnTo>
                  <a:lnTo>
                    <a:pt x="487" y="872"/>
                  </a:lnTo>
                  <a:lnTo>
                    <a:pt x="413" y="858"/>
                  </a:lnTo>
                  <a:lnTo>
                    <a:pt x="351" y="831"/>
                  </a:lnTo>
                  <a:lnTo>
                    <a:pt x="308" y="798"/>
                  </a:lnTo>
                  <a:lnTo>
                    <a:pt x="277" y="764"/>
                  </a:lnTo>
                  <a:lnTo>
                    <a:pt x="265" y="737"/>
                  </a:lnTo>
                  <a:lnTo>
                    <a:pt x="265" y="1080"/>
                  </a:lnTo>
                  <a:lnTo>
                    <a:pt x="271" y="1133"/>
                  </a:lnTo>
                  <a:lnTo>
                    <a:pt x="289" y="1153"/>
                  </a:lnTo>
                  <a:lnTo>
                    <a:pt x="333" y="1167"/>
                  </a:lnTo>
                  <a:lnTo>
                    <a:pt x="400" y="1167"/>
                  </a:lnTo>
                  <a:lnTo>
                    <a:pt x="400" y="1227"/>
                  </a:lnTo>
                  <a:lnTo>
                    <a:pt x="0" y="1227"/>
                  </a:lnTo>
                  <a:lnTo>
                    <a:pt x="0" y="1167"/>
                  </a:lnTo>
                  <a:lnTo>
                    <a:pt x="68" y="1167"/>
                  </a:lnTo>
                  <a:lnTo>
                    <a:pt x="111" y="1153"/>
                  </a:lnTo>
                  <a:lnTo>
                    <a:pt x="129" y="1133"/>
                  </a:lnTo>
                  <a:lnTo>
                    <a:pt x="135" y="1080"/>
                  </a:lnTo>
                  <a:lnTo>
                    <a:pt x="135" y="174"/>
                  </a:lnTo>
                  <a:lnTo>
                    <a:pt x="129" y="127"/>
                  </a:lnTo>
                  <a:lnTo>
                    <a:pt x="111" y="93"/>
                  </a:lnTo>
                  <a:lnTo>
                    <a:pt x="74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24" name="Freeform 8"/>
            <p:cNvSpPr>
              <a:spLocks noEditPoints="1"/>
            </p:cNvSpPr>
            <p:nvPr/>
          </p:nvSpPr>
          <p:spPr bwMode="auto">
            <a:xfrm>
              <a:off x="3797" y="2388"/>
              <a:ext cx="875" cy="1227"/>
            </a:xfrm>
            <a:custGeom>
              <a:avLst/>
              <a:gdLst/>
              <a:ahLst/>
              <a:cxnLst>
                <a:cxn ang="0">
                  <a:pos x="425" y="53"/>
                </a:cxn>
                <a:cxn ang="0">
                  <a:pos x="308" y="134"/>
                </a:cxn>
                <a:cxn ang="0">
                  <a:pos x="265" y="630"/>
                </a:cxn>
                <a:cxn ang="0">
                  <a:pos x="271" y="670"/>
                </a:cxn>
                <a:cxn ang="0">
                  <a:pos x="283" y="690"/>
                </a:cxn>
                <a:cxn ang="0">
                  <a:pos x="345" y="778"/>
                </a:cxn>
                <a:cxn ang="0">
                  <a:pos x="481" y="831"/>
                </a:cxn>
                <a:cxn ang="0">
                  <a:pos x="629" y="758"/>
                </a:cxn>
                <a:cxn ang="0">
                  <a:pos x="721" y="570"/>
                </a:cxn>
                <a:cxn ang="0">
                  <a:pos x="721" y="308"/>
                </a:cxn>
                <a:cxn ang="0">
                  <a:pos x="635" y="120"/>
                </a:cxn>
                <a:cxn ang="0">
                  <a:pos x="493" y="47"/>
                </a:cxn>
                <a:cxn ang="0">
                  <a:pos x="259" y="127"/>
                </a:cxn>
                <a:cxn ang="0">
                  <a:pos x="320" y="67"/>
                </a:cxn>
                <a:cxn ang="0">
                  <a:pos x="431" y="6"/>
                </a:cxn>
                <a:cxn ang="0">
                  <a:pos x="604" y="13"/>
                </a:cxn>
                <a:cxn ang="0">
                  <a:pos x="764" y="127"/>
                </a:cxn>
                <a:cxn ang="0">
                  <a:pos x="863" y="315"/>
                </a:cxn>
                <a:cxn ang="0">
                  <a:pos x="863" y="556"/>
                </a:cxn>
                <a:cxn ang="0">
                  <a:pos x="758" y="744"/>
                </a:cxn>
                <a:cxn ang="0">
                  <a:pos x="585" y="858"/>
                </a:cxn>
                <a:cxn ang="0">
                  <a:pos x="407" y="858"/>
                </a:cxn>
                <a:cxn ang="0">
                  <a:pos x="302" y="798"/>
                </a:cxn>
                <a:cxn ang="0">
                  <a:pos x="259" y="737"/>
                </a:cxn>
                <a:cxn ang="0">
                  <a:pos x="265" y="1133"/>
                </a:cxn>
                <a:cxn ang="0">
                  <a:pos x="327" y="1167"/>
                </a:cxn>
                <a:cxn ang="0">
                  <a:pos x="401" y="1227"/>
                </a:cxn>
                <a:cxn ang="0">
                  <a:pos x="0" y="1167"/>
                </a:cxn>
                <a:cxn ang="0">
                  <a:pos x="117" y="1153"/>
                </a:cxn>
                <a:cxn ang="0">
                  <a:pos x="142" y="1080"/>
                </a:cxn>
                <a:cxn ang="0">
                  <a:pos x="136" y="127"/>
                </a:cxn>
                <a:cxn ang="0">
                  <a:pos x="74" y="80"/>
                </a:cxn>
                <a:cxn ang="0">
                  <a:pos x="0" y="20"/>
                </a:cxn>
              </a:cxnLst>
              <a:rect l="0" t="0" r="r" b="b"/>
              <a:pathLst>
                <a:path w="875" h="1227">
                  <a:moveTo>
                    <a:pt x="493" y="47"/>
                  </a:moveTo>
                  <a:lnTo>
                    <a:pt x="425" y="53"/>
                  </a:lnTo>
                  <a:lnTo>
                    <a:pt x="364" y="87"/>
                  </a:lnTo>
                  <a:lnTo>
                    <a:pt x="308" y="134"/>
                  </a:lnTo>
                  <a:lnTo>
                    <a:pt x="265" y="201"/>
                  </a:lnTo>
                  <a:lnTo>
                    <a:pt x="265" y="630"/>
                  </a:lnTo>
                  <a:lnTo>
                    <a:pt x="271" y="630"/>
                  </a:lnTo>
                  <a:lnTo>
                    <a:pt x="271" y="670"/>
                  </a:lnTo>
                  <a:lnTo>
                    <a:pt x="277" y="684"/>
                  </a:lnTo>
                  <a:lnTo>
                    <a:pt x="283" y="690"/>
                  </a:lnTo>
                  <a:lnTo>
                    <a:pt x="296" y="711"/>
                  </a:lnTo>
                  <a:lnTo>
                    <a:pt x="345" y="778"/>
                  </a:lnTo>
                  <a:lnTo>
                    <a:pt x="407" y="818"/>
                  </a:lnTo>
                  <a:lnTo>
                    <a:pt x="481" y="831"/>
                  </a:lnTo>
                  <a:lnTo>
                    <a:pt x="555" y="811"/>
                  </a:lnTo>
                  <a:lnTo>
                    <a:pt x="629" y="758"/>
                  </a:lnTo>
                  <a:lnTo>
                    <a:pt x="684" y="677"/>
                  </a:lnTo>
                  <a:lnTo>
                    <a:pt x="721" y="570"/>
                  </a:lnTo>
                  <a:lnTo>
                    <a:pt x="733" y="436"/>
                  </a:lnTo>
                  <a:lnTo>
                    <a:pt x="721" y="308"/>
                  </a:lnTo>
                  <a:lnTo>
                    <a:pt x="684" y="201"/>
                  </a:lnTo>
                  <a:lnTo>
                    <a:pt x="635" y="120"/>
                  </a:lnTo>
                  <a:lnTo>
                    <a:pt x="567" y="67"/>
                  </a:lnTo>
                  <a:lnTo>
                    <a:pt x="493" y="47"/>
                  </a:lnTo>
                  <a:close/>
                  <a:moveTo>
                    <a:pt x="259" y="0"/>
                  </a:moveTo>
                  <a:lnTo>
                    <a:pt x="259" y="127"/>
                  </a:lnTo>
                  <a:lnTo>
                    <a:pt x="283" y="100"/>
                  </a:lnTo>
                  <a:lnTo>
                    <a:pt x="320" y="67"/>
                  </a:lnTo>
                  <a:lnTo>
                    <a:pt x="370" y="33"/>
                  </a:lnTo>
                  <a:lnTo>
                    <a:pt x="431" y="6"/>
                  </a:lnTo>
                  <a:lnTo>
                    <a:pt x="505" y="0"/>
                  </a:lnTo>
                  <a:lnTo>
                    <a:pt x="604" y="13"/>
                  </a:lnTo>
                  <a:lnTo>
                    <a:pt x="690" y="60"/>
                  </a:lnTo>
                  <a:lnTo>
                    <a:pt x="764" y="127"/>
                  </a:lnTo>
                  <a:lnTo>
                    <a:pt x="826" y="214"/>
                  </a:lnTo>
                  <a:lnTo>
                    <a:pt x="863" y="315"/>
                  </a:lnTo>
                  <a:lnTo>
                    <a:pt x="875" y="436"/>
                  </a:lnTo>
                  <a:lnTo>
                    <a:pt x="863" y="556"/>
                  </a:lnTo>
                  <a:lnTo>
                    <a:pt x="820" y="657"/>
                  </a:lnTo>
                  <a:lnTo>
                    <a:pt x="758" y="744"/>
                  </a:lnTo>
                  <a:lnTo>
                    <a:pt x="678" y="811"/>
                  </a:lnTo>
                  <a:lnTo>
                    <a:pt x="585" y="858"/>
                  </a:lnTo>
                  <a:lnTo>
                    <a:pt x="481" y="872"/>
                  </a:lnTo>
                  <a:lnTo>
                    <a:pt x="407" y="858"/>
                  </a:lnTo>
                  <a:lnTo>
                    <a:pt x="345" y="831"/>
                  </a:lnTo>
                  <a:lnTo>
                    <a:pt x="302" y="798"/>
                  </a:lnTo>
                  <a:lnTo>
                    <a:pt x="271" y="764"/>
                  </a:lnTo>
                  <a:lnTo>
                    <a:pt x="259" y="737"/>
                  </a:lnTo>
                  <a:lnTo>
                    <a:pt x="259" y="1080"/>
                  </a:lnTo>
                  <a:lnTo>
                    <a:pt x="265" y="1133"/>
                  </a:lnTo>
                  <a:lnTo>
                    <a:pt x="283" y="1153"/>
                  </a:lnTo>
                  <a:lnTo>
                    <a:pt x="327" y="1167"/>
                  </a:lnTo>
                  <a:lnTo>
                    <a:pt x="401" y="1167"/>
                  </a:lnTo>
                  <a:lnTo>
                    <a:pt x="401" y="1227"/>
                  </a:lnTo>
                  <a:lnTo>
                    <a:pt x="0" y="1227"/>
                  </a:lnTo>
                  <a:lnTo>
                    <a:pt x="0" y="1167"/>
                  </a:lnTo>
                  <a:lnTo>
                    <a:pt x="74" y="1167"/>
                  </a:lnTo>
                  <a:lnTo>
                    <a:pt x="117" y="1153"/>
                  </a:lnTo>
                  <a:lnTo>
                    <a:pt x="136" y="1133"/>
                  </a:lnTo>
                  <a:lnTo>
                    <a:pt x="142" y="1080"/>
                  </a:lnTo>
                  <a:lnTo>
                    <a:pt x="142" y="174"/>
                  </a:lnTo>
                  <a:lnTo>
                    <a:pt x="136" y="127"/>
                  </a:lnTo>
                  <a:lnTo>
                    <a:pt x="117" y="93"/>
                  </a:lnTo>
                  <a:lnTo>
                    <a:pt x="74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25" name="Freeform 9"/>
            <p:cNvSpPr>
              <a:spLocks noEditPoints="1"/>
            </p:cNvSpPr>
            <p:nvPr/>
          </p:nvSpPr>
          <p:spPr bwMode="auto">
            <a:xfrm>
              <a:off x="4869" y="2367"/>
              <a:ext cx="690" cy="893"/>
            </a:xfrm>
            <a:custGeom>
              <a:avLst/>
              <a:gdLst/>
              <a:ahLst/>
              <a:cxnLst>
                <a:cxn ang="0">
                  <a:pos x="339" y="54"/>
                </a:cxn>
                <a:cxn ang="0">
                  <a:pos x="259" y="88"/>
                </a:cxn>
                <a:cxn ang="0">
                  <a:pos x="185" y="188"/>
                </a:cxn>
                <a:cxn ang="0">
                  <a:pos x="148" y="383"/>
                </a:cxn>
                <a:cxn ang="0">
                  <a:pos x="573" y="349"/>
                </a:cxn>
                <a:cxn ang="0">
                  <a:pos x="555" y="242"/>
                </a:cxn>
                <a:cxn ang="0">
                  <a:pos x="518" y="135"/>
                </a:cxn>
                <a:cxn ang="0">
                  <a:pos x="432" y="61"/>
                </a:cxn>
                <a:cxn ang="0">
                  <a:pos x="370" y="0"/>
                </a:cxn>
                <a:cxn ang="0">
                  <a:pos x="530" y="41"/>
                </a:cxn>
                <a:cxn ang="0">
                  <a:pos x="635" y="155"/>
                </a:cxn>
                <a:cxn ang="0">
                  <a:pos x="684" y="302"/>
                </a:cxn>
                <a:cxn ang="0">
                  <a:pos x="690" y="403"/>
                </a:cxn>
                <a:cxn ang="0">
                  <a:pos x="142" y="430"/>
                </a:cxn>
                <a:cxn ang="0">
                  <a:pos x="148" y="564"/>
                </a:cxn>
                <a:cxn ang="0">
                  <a:pos x="197" y="718"/>
                </a:cxn>
                <a:cxn ang="0">
                  <a:pos x="321" y="826"/>
                </a:cxn>
                <a:cxn ang="0">
                  <a:pos x="419" y="846"/>
                </a:cxn>
                <a:cxn ang="0">
                  <a:pos x="505" y="819"/>
                </a:cxn>
                <a:cxn ang="0">
                  <a:pos x="604" y="732"/>
                </a:cxn>
                <a:cxn ang="0">
                  <a:pos x="647" y="638"/>
                </a:cxn>
                <a:cxn ang="0">
                  <a:pos x="653" y="618"/>
                </a:cxn>
                <a:cxn ang="0">
                  <a:pos x="690" y="624"/>
                </a:cxn>
                <a:cxn ang="0">
                  <a:pos x="684" y="665"/>
                </a:cxn>
                <a:cxn ang="0">
                  <a:pos x="641" y="752"/>
                </a:cxn>
                <a:cxn ang="0">
                  <a:pos x="549" y="852"/>
                </a:cxn>
                <a:cxn ang="0">
                  <a:pos x="395" y="893"/>
                </a:cxn>
                <a:cxn ang="0">
                  <a:pos x="197" y="832"/>
                </a:cxn>
                <a:cxn ang="0">
                  <a:pos x="56" y="678"/>
                </a:cxn>
                <a:cxn ang="0">
                  <a:pos x="0" y="443"/>
                </a:cxn>
                <a:cxn ang="0">
                  <a:pos x="49" y="222"/>
                </a:cxn>
                <a:cxn ang="0">
                  <a:pos x="185" y="61"/>
                </a:cxn>
                <a:cxn ang="0">
                  <a:pos x="370" y="0"/>
                </a:cxn>
              </a:cxnLst>
              <a:rect l="0" t="0" r="r" b="b"/>
              <a:pathLst>
                <a:path w="690" h="893">
                  <a:moveTo>
                    <a:pt x="370" y="47"/>
                  </a:moveTo>
                  <a:lnTo>
                    <a:pt x="339" y="54"/>
                  </a:lnTo>
                  <a:lnTo>
                    <a:pt x="302" y="61"/>
                  </a:lnTo>
                  <a:lnTo>
                    <a:pt x="259" y="88"/>
                  </a:lnTo>
                  <a:lnTo>
                    <a:pt x="222" y="128"/>
                  </a:lnTo>
                  <a:lnTo>
                    <a:pt x="185" y="188"/>
                  </a:lnTo>
                  <a:lnTo>
                    <a:pt x="160" y="275"/>
                  </a:lnTo>
                  <a:lnTo>
                    <a:pt x="148" y="383"/>
                  </a:lnTo>
                  <a:lnTo>
                    <a:pt x="573" y="383"/>
                  </a:lnTo>
                  <a:lnTo>
                    <a:pt x="573" y="349"/>
                  </a:lnTo>
                  <a:lnTo>
                    <a:pt x="567" y="302"/>
                  </a:lnTo>
                  <a:lnTo>
                    <a:pt x="555" y="242"/>
                  </a:lnTo>
                  <a:lnTo>
                    <a:pt x="542" y="188"/>
                  </a:lnTo>
                  <a:lnTo>
                    <a:pt x="518" y="135"/>
                  </a:lnTo>
                  <a:lnTo>
                    <a:pt x="481" y="88"/>
                  </a:lnTo>
                  <a:lnTo>
                    <a:pt x="432" y="61"/>
                  </a:lnTo>
                  <a:lnTo>
                    <a:pt x="370" y="47"/>
                  </a:lnTo>
                  <a:close/>
                  <a:moveTo>
                    <a:pt x="370" y="0"/>
                  </a:moveTo>
                  <a:lnTo>
                    <a:pt x="462" y="14"/>
                  </a:lnTo>
                  <a:lnTo>
                    <a:pt x="530" y="41"/>
                  </a:lnTo>
                  <a:lnTo>
                    <a:pt x="592" y="94"/>
                  </a:lnTo>
                  <a:lnTo>
                    <a:pt x="635" y="155"/>
                  </a:lnTo>
                  <a:lnTo>
                    <a:pt x="666" y="222"/>
                  </a:lnTo>
                  <a:lnTo>
                    <a:pt x="684" y="302"/>
                  </a:lnTo>
                  <a:lnTo>
                    <a:pt x="690" y="383"/>
                  </a:lnTo>
                  <a:lnTo>
                    <a:pt x="690" y="403"/>
                  </a:lnTo>
                  <a:lnTo>
                    <a:pt x="678" y="430"/>
                  </a:lnTo>
                  <a:lnTo>
                    <a:pt x="142" y="430"/>
                  </a:lnTo>
                  <a:lnTo>
                    <a:pt x="142" y="490"/>
                  </a:lnTo>
                  <a:lnTo>
                    <a:pt x="148" y="564"/>
                  </a:lnTo>
                  <a:lnTo>
                    <a:pt x="167" y="644"/>
                  </a:lnTo>
                  <a:lnTo>
                    <a:pt x="197" y="718"/>
                  </a:lnTo>
                  <a:lnTo>
                    <a:pt x="253" y="779"/>
                  </a:lnTo>
                  <a:lnTo>
                    <a:pt x="321" y="826"/>
                  </a:lnTo>
                  <a:lnTo>
                    <a:pt x="401" y="846"/>
                  </a:lnTo>
                  <a:lnTo>
                    <a:pt x="419" y="846"/>
                  </a:lnTo>
                  <a:lnTo>
                    <a:pt x="456" y="839"/>
                  </a:lnTo>
                  <a:lnTo>
                    <a:pt x="505" y="819"/>
                  </a:lnTo>
                  <a:lnTo>
                    <a:pt x="555" y="785"/>
                  </a:lnTo>
                  <a:lnTo>
                    <a:pt x="604" y="732"/>
                  </a:lnTo>
                  <a:lnTo>
                    <a:pt x="641" y="644"/>
                  </a:lnTo>
                  <a:lnTo>
                    <a:pt x="647" y="638"/>
                  </a:lnTo>
                  <a:lnTo>
                    <a:pt x="647" y="624"/>
                  </a:lnTo>
                  <a:lnTo>
                    <a:pt x="653" y="618"/>
                  </a:lnTo>
                  <a:lnTo>
                    <a:pt x="684" y="618"/>
                  </a:lnTo>
                  <a:lnTo>
                    <a:pt x="690" y="624"/>
                  </a:lnTo>
                  <a:lnTo>
                    <a:pt x="690" y="638"/>
                  </a:lnTo>
                  <a:lnTo>
                    <a:pt x="684" y="665"/>
                  </a:lnTo>
                  <a:lnTo>
                    <a:pt x="672" y="705"/>
                  </a:lnTo>
                  <a:lnTo>
                    <a:pt x="641" y="752"/>
                  </a:lnTo>
                  <a:lnTo>
                    <a:pt x="604" y="805"/>
                  </a:lnTo>
                  <a:lnTo>
                    <a:pt x="549" y="852"/>
                  </a:lnTo>
                  <a:lnTo>
                    <a:pt x="481" y="879"/>
                  </a:lnTo>
                  <a:lnTo>
                    <a:pt x="395" y="893"/>
                  </a:lnTo>
                  <a:lnTo>
                    <a:pt x="290" y="879"/>
                  </a:lnTo>
                  <a:lnTo>
                    <a:pt x="197" y="832"/>
                  </a:lnTo>
                  <a:lnTo>
                    <a:pt x="117" y="765"/>
                  </a:lnTo>
                  <a:lnTo>
                    <a:pt x="56" y="678"/>
                  </a:lnTo>
                  <a:lnTo>
                    <a:pt x="13" y="571"/>
                  </a:lnTo>
                  <a:lnTo>
                    <a:pt x="0" y="443"/>
                  </a:lnTo>
                  <a:lnTo>
                    <a:pt x="13" y="329"/>
                  </a:lnTo>
                  <a:lnTo>
                    <a:pt x="49" y="222"/>
                  </a:lnTo>
                  <a:lnTo>
                    <a:pt x="111" y="128"/>
                  </a:lnTo>
                  <a:lnTo>
                    <a:pt x="185" y="61"/>
                  </a:lnTo>
                  <a:lnTo>
                    <a:pt x="271" y="1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26" name="Freeform 10"/>
            <p:cNvSpPr>
              <a:spLocks/>
            </p:cNvSpPr>
            <p:nvPr/>
          </p:nvSpPr>
          <p:spPr bwMode="auto">
            <a:xfrm>
              <a:off x="5584" y="2374"/>
              <a:ext cx="592" cy="865"/>
            </a:xfrm>
            <a:custGeom>
              <a:avLst/>
              <a:gdLst/>
              <a:ahLst/>
              <a:cxnLst>
                <a:cxn ang="0">
                  <a:pos x="462" y="0"/>
                </a:cxn>
                <a:cxn ang="0">
                  <a:pos x="511" y="14"/>
                </a:cxn>
                <a:cxn ang="0">
                  <a:pos x="555" y="40"/>
                </a:cxn>
                <a:cxn ang="0">
                  <a:pos x="579" y="74"/>
                </a:cxn>
                <a:cxn ang="0">
                  <a:pos x="592" y="121"/>
                </a:cxn>
                <a:cxn ang="0">
                  <a:pos x="592" y="148"/>
                </a:cxn>
                <a:cxn ang="0">
                  <a:pos x="579" y="168"/>
                </a:cxn>
                <a:cxn ang="0">
                  <a:pos x="573" y="181"/>
                </a:cxn>
                <a:cxn ang="0">
                  <a:pos x="561" y="195"/>
                </a:cxn>
                <a:cxn ang="0">
                  <a:pos x="548" y="201"/>
                </a:cxn>
                <a:cxn ang="0">
                  <a:pos x="530" y="208"/>
                </a:cxn>
                <a:cxn ang="0">
                  <a:pos x="499" y="208"/>
                </a:cxn>
                <a:cxn ang="0">
                  <a:pos x="481" y="201"/>
                </a:cxn>
                <a:cxn ang="0">
                  <a:pos x="456" y="175"/>
                </a:cxn>
                <a:cxn ang="0">
                  <a:pos x="444" y="154"/>
                </a:cxn>
                <a:cxn ang="0">
                  <a:pos x="444" y="107"/>
                </a:cxn>
                <a:cxn ang="0">
                  <a:pos x="456" y="87"/>
                </a:cxn>
                <a:cxn ang="0">
                  <a:pos x="462" y="74"/>
                </a:cxn>
                <a:cxn ang="0">
                  <a:pos x="481" y="54"/>
                </a:cxn>
                <a:cxn ang="0">
                  <a:pos x="468" y="54"/>
                </a:cxn>
                <a:cxn ang="0">
                  <a:pos x="407" y="67"/>
                </a:cxn>
                <a:cxn ang="0">
                  <a:pos x="351" y="107"/>
                </a:cxn>
                <a:cxn ang="0">
                  <a:pos x="314" y="161"/>
                </a:cxn>
                <a:cxn ang="0">
                  <a:pos x="283" y="242"/>
                </a:cxn>
                <a:cxn ang="0">
                  <a:pos x="265" y="322"/>
                </a:cxn>
                <a:cxn ang="0">
                  <a:pos x="259" y="416"/>
                </a:cxn>
                <a:cxn ang="0">
                  <a:pos x="259" y="751"/>
                </a:cxn>
                <a:cxn ang="0">
                  <a:pos x="271" y="778"/>
                </a:cxn>
                <a:cxn ang="0">
                  <a:pos x="290" y="792"/>
                </a:cxn>
                <a:cxn ang="0">
                  <a:pos x="333" y="805"/>
                </a:cxn>
                <a:cxn ang="0">
                  <a:pos x="431" y="805"/>
                </a:cxn>
                <a:cxn ang="0">
                  <a:pos x="431" y="865"/>
                </a:cxn>
                <a:cxn ang="0">
                  <a:pos x="0" y="865"/>
                </a:cxn>
                <a:cxn ang="0">
                  <a:pos x="0" y="805"/>
                </a:cxn>
                <a:cxn ang="0">
                  <a:pos x="74" y="805"/>
                </a:cxn>
                <a:cxn ang="0">
                  <a:pos x="117" y="792"/>
                </a:cxn>
                <a:cxn ang="0">
                  <a:pos x="136" y="772"/>
                </a:cxn>
                <a:cxn ang="0">
                  <a:pos x="142" y="718"/>
                </a:cxn>
                <a:cxn ang="0">
                  <a:pos x="142" y="201"/>
                </a:cxn>
                <a:cxn ang="0">
                  <a:pos x="136" y="148"/>
                </a:cxn>
                <a:cxn ang="0">
                  <a:pos x="117" y="114"/>
                </a:cxn>
                <a:cxn ang="0">
                  <a:pos x="74" y="101"/>
                </a:cxn>
                <a:cxn ang="0">
                  <a:pos x="0" y="94"/>
                </a:cxn>
                <a:cxn ang="0">
                  <a:pos x="0" y="34"/>
                </a:cxn>
                <a:cxn ang="0">
                  <a:pos x="246" y="14"/>
                </a:cxn>
                <a:cxn ang="0">
                  <a:pos x="246" y="201"/>
                </a:cxn>
                <a:cxn ang="0">
                  <a:pos x="240" y="215"/>
                </a:cxn>
                <a:cxn ang="0">
                  <a:pos x="246" y="228"/>
                </a:cxn>
                <a:cxn ang="0">
                  <a:pos x="246" y="201"/>
                </a:cxn>
                <a:cxn ang="0">
                  <a:pos x="265" y="161"/>
                </a:cxn>
                <a:cxn ang="0">
                  <a:pos x="296" y="101"/>
                </a:cxn>
                <a:cxn ang="0">
                  <a:pos x="339" y="54"/>
                </a:cxn>
                <a:cxn ang="0">
                  <a:pos x="394" y="14"/>
                </a:cxn>
                <a:cxn ang="0">
                  <a:pos x="462" y="0"/>
                </a:cxn>
              </a:cxnLst>
              <a:rect l="0" t="0" r="r" b="b"/>
              <a:pathLst>
                <a:path w="592" h="865">
                  <a:moveTo>
                    <a:pt x="462" y="0"/>
                  </a:moveTo>
                  <a:lnTo>
                    <a:pt x="511" y="14"/>
                  </a:lnTo>
                  <a:lnTo>
                    <a:pt x="555" y="40"/>
                  </a:lnTo>
                  <a:lnTo>
                    <a:pt x="579" y="74"/>
                  </a:lnTo>
                  <a:lnTo>
                    <a:pt x="592" y="121"/>
                  </a:lnTo>
                  <a:lnTo>
                    <a:pt x="592" y="148"/>
                  </a:lnTo>
                  <a:lnTo>
                    <a:pt x="579" y="168"/>
                  </a:lnTo>
                  <a:lnTo>
                    <a:pt x="573" y="181"/>
                  </a:lnTo>
                  <a:lnTo>
                    <a:pt x="561" y="195"/>
                  </a:lnTo>
                  <a:lnTo>
                    <a:pt x="548" y="201"/>
                  </a:lnTo>
                  <a:lnTo>
                    <a:pt x="530" y="208"/>
                  </a:lnTo>
                  <a:lnTo>
                    <a:pt x="499" y="208"/>
                  </a:lnTo>
                  <a:lnTo>
                    <a:pt x="481" y="201"/>
                  </a:lnTo>
                  <a:lnTo>
                    <a:pt x="456" y="175"/>
                  </a:lnTo>
                  <a:lnTo>
                    <a:pt x="444" y="154"/>
                  </a:lnTo>
                  <a:lnTo>
                    <a:pt x="444" y="107"/>
                  </a:lnTo>
                  <a:lnTo>
                    <a:pt x="456" y="87"/>
                  </a:lnTo>
                  <a:lnTo>
                    <a:pt x="462" y="74"/>
                  </a:lnTo>
                  <a:lnTo>
                    <a:pt x="481" y="54"/>
                  </a:lnTo>
                  <a:lnTo>
                    <a:pt x="468" y="54"/>
                  </a:lnTo>
                  <a:lnTo>
                    <a:pt x="407" y="67"/>
                  </a:lnTo>
                  <a:lnTo>
                    <a:pt x="351" y="107"/>
                  </a:lnTo>
                  <a:lnTo>
                    <a:pt x="314" y="161"/>
                  </a:lnTo>
                  <a:lnTo>
                    <a:pt x="283" y="242"/>
                  </a:lnTo>
                  <a:lnTo>
                    <a:pt x="265" y="322"/>
                  </a:lnTo>
                  <a:lnTo>
                    <a:pt x="259" y="416"/>
                  </a:lnTo>
                  <a:lnTo>
                    <a:pt x="259" y="751"/>
                  </a:lnTo>
                  <a:lnTo>
                    <a:pt x="271" y="778"/>
                  </a:lnTo>
                  <a:lnTo>
                    <a:pt x="290" y="792"/>
                  </a:lnTo>
                  <a:lnTo>
                    <a:pt x="333" y="805"/>
                  </a:lnTo>
                  <a:lnTo>
                    <a:pt x="431" y="805"/>
                  </a:lnTo>
                  <a:lnTo>
                    <a:pt x="431" y="865"/>
                  </a:lnTo>
                  <a:lnTo>
                    <a:pt x="0" y="865"/>
                  </a:lnTo>
                  <a:lnTo>
                    <a:pt x="0" y="805"/>
                  </a:lnTo>
                  <a:lnTo>
                    <a:pt x="74" y="805"/>
                  </a:lnTo>
                  <a:lnTo>
                    <a:pt x="117" y="792"/>
                  </a:lnTo>
                  <a:lnTo>
                    <a:pt x="136" y="772"/>
                  </a:lnTo>
                  <a:lnTo>
                    <a:pt x="142" y="718"/>
                  </a:lnTo>
                  <a:lnTo>
                    <a:pt x="142" y="201"/>
                  </a:lnTo>
                  <a:lnTo>
                    <a:pt x="136" y="148"/>
                  </a:lnTo>
                  <a:lnTo>
                    <a:pt x="117" y="114"/>
                  </a:lnTo>
                  <a:lnTo>
                    <a:pt x="74" y="101"/>
                  </a:lnTo>
                  <a:lnTo>
                    <a:pt x="0" y="94"/>
                  </a:lnTo>
                  <a:lnTo>
                    <a:pt x="0" y="34"/>
                  </a:lnTo>
                  <a:lnTo>
                    <a:pt x="246" y="14"/>
                  </a:lnTo>
                  <a:lnTo>
                    <a:pt x="246" y="201"/>
                  </a:lnTo>
                  <a:lnTo>
                    <a:pt x="240" y="215"/>
                  </a:lnTo>
                  <a:lnTo>
                    <a:pt x="246" y="228"/>
                  </a:lnTo>
                  <a:lnTo>
                    <a:pt x="246" y="201"/>
                  </a:lnTo>
                  <a:lnTo>
                    <a:pt x="265" y="161"/>
                  </a:lnTo>
                  <a:lnTo>
                    <a:pt x="296" y="101"/>
                  </a:lnTo>
                  <a:lnTo>
                    <a:pt x="339" y="54"/>
                  </a:lnTo>
                  <a:lnTo>
                    <a:pt x="394" y="1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27" name="Freeform 11"/>
            <p:cNvSpPr>
              <a:spLocks noEditPoints="1"/>
            </p:cNvSpPr>
            <p:nvPr/>
          </p:nvSpPr>
          <p:spPr bwMode="auto">
            <a:xfrm>
              <a:off x="6829" y="1905"/>
              <a:ext cx="875" cy="1361"/>
            </a:xfrm>
            <a:custGeom>
              <a:avLst/>
              <a:gdLst/>
              <a:ahLst/>
              <a:cxnLst>
                <a:cxn ang="0">
                  <a:pos x="449" y="536"/>
                </a:cxn>
                <a:cxn ang="0">
                  <a:pos x="339" y="583"/>
                </a:cxn>
                <a:cxn ang="0">
                  <a:pos x="271" y="677"/>
                </a:cxn>
                <a:cxn ang="0">
                  <a:pos x="265" y="1113"/>
                </a:cxn>
                <a:cxn ang="0">
                  <a:pos x="258" y="1153"/>
                </a:cxn>
                <a:cxn ang="0">
                  <a:pos x="271" y="1173"/>
                </a:cxn>
                <a:cxn ang="0">
                  <a:pos x="332" y="1261"/>
                </a:cxn>
                <a:cxn ang="0">
                  <a:pos x="468" y="1314"/>
                </a:cxn>
                <a:cxn ang="0">
                  <a:pos x="591" y="1274"/>
                </a:cxn>
                <a:cxn ang="0">
                  <a:pos x="671" y="1194"/>
                </a:cxn>
                <a:cxn ang="0">
                  <a:pos x="721" y="1006"/>
                </a:cxn>
                <a:cxn ang="0">
                  <a:pos x="721" y="831"/>
                </a:cxn>
                <a:cxn ang="0">
                  <a:pos x="677" y="650"/>
                </a:cxn>
                <a:cxn ang="0">
                  <a:pos x="567" y="543"/>
                </a:cxn>
                <a:cxn ang="0">
                  <a:pos x="258" y="0"/>
                </a:cxn>
                <a:cxn ang="0">
                  <a:pos x="277" y="590"/>
                </a:cxn>
                <a:cxn ang="0">
                  <a:pos x="363" y="523"/>
                </a:cxn>
                <a:cxn ang="0">
                  <a:pos x="499" y="489"/>
                </a:cxn>
                <a:cxn ang="0">
                  <a:pos x="684" y="550"/>
                </a:cxn>
                <a:cxn ang="0">
                  <a:pos x="825" y="704"/>
                </a:cxn>
                <a:cxn ang="0">
                  <a:pos x="875" y="925"/>
                </a:cxn>
                <a:cxn ang="0">
                  <a:pos x="819" y="1147"/>
                </a:cxn>
                <a:cxn ang="0">
                  <a:pos x="677" y="1301"/>
                </a:cxn>
                <a:cxn ang="0">
                  <a:pos x="480" y="1361"/>
                </a:cxn>
                <a:cxn ang="0">
                  <a:pos x="345" y="1328"/>
                </a:cxn>
                <a:cxn ang="0">
                  <a:pos x="265" y="1254"/>
                </a:cxn>
                <a:cxn ang="0">
                  <a:pos x="215" y="1281"/>
                </a:cxn>
                <a:cxn ang="0">
                  <a:pos x="191" y="1334"/>
                </a:cxn>
                <a:cxn ang="0">
                  <a:pos x="141" y="1341"/>
                </a:cxn>
                <a:cxn ang="0">
                  <a:pos x="135" y="134"/>
                </a:cxn>
                <a:cxn ang="0">
                  <a:pos x="74" y="87"/>
                </a:cxn>
                <a:cxn ang="0">
                  <a:pos x="0" y="20"/>
                </a:cxn>
              </a:cxnLst>
              <a:rect l="0" t="0" r="r" b="b"/>
              <a:pathLst>
                <a:path w="875" h="1361">
                  <a:moveTo>
                    <a:pt x="493" y="530"/>
                  </a:moveTo>
                  <a:lnTo>
                    <a:pt x="449" y="536"/>
                  </a:lnTo>
                  <a:lnTo>
                    <a:pt x="394" y="550"/>
                  </a:lnTo>
                  <a:lnTo>
                    <a:pt x="339" y="583"/>
                  </a:lnTo>
                  <a:lnTo>
                    <a:pt x="283" y="650"/>
                  </a:lnTo>
                  <a:lnTo>
                    <a:pt x="271" y="677"/>
                  </a:lnTo>
                  <a:lnTo>
                    <a:pt x="265" y="684"/>
                  </a:lnTo>
                  <a:lnTo>
                    <a:pt x="265" y="1113"/>
                  </a:lnTo>
                  <a:lnTo>
                    <a:pt x="258" y="1113"/>
                  </a:lnTo>
                  <a:lnTo>
                    <a:pt x="258" y="1153"/>
                  </a:lnTo>
                  <a:lnTo>
                    <a:pt x="265" y="1160"/>
                  </a:lnTo>
                  <a:lnTo>
                    <a:pt x="271" y="1173"/>
                  </a:lnTo>
                  <a:lnTo>
                    <a:pt x="283" y="1194"/>
                  </a:lnTo>
                  <a:lnTo>
                    <a:pt x="332" y="1261"/>
                  </a:lnTo>
                  <a:lnTo>
                    <a:pt x="394" y="1301"/>
                  </a:lnTo>
                  <a:lnTo>
                    <a:pt x="468" y="1314"/>
                  </a:lnTo>
                  <a:lnTo>
                    <a:pt x="536" y="1301"/>
                  </a:lnTo>
                  <a:lnTo>
                    <a:pt x="591" y="1274"/>
                  </a:lnTo>
                  <a:lnTo>
                    <a:pt x="640" y="1241"/>
                  </a:lnTo>
                  <a:lnTo>
                    <a:pt x="671" y="1194"/>
                  </a:lnTo>
                  <a:lnTo>
                    <a:pt x="708" y="1100"/>
                  </a:lnTo>
                  <a:lnTo>
                    <a:pt x="721" y="1006"/>
                  </a:lnTo>
                  <a:lnTo>
                    <a:pt x="727" y="919"/>
                  </a:lnTo>
                  <a:lnTo>
                    <a:pt x="721" y="831"/>
                  </a:lnTo>
                  <a:lnTo>
                    <a:pt x="708" y="737"/>
                  </a:lnTo>
                  <a:lnTo>
                    <a:pt x="677" y="650"/>
                  </a:lnTo>
                  <a:lnTo>
                    <a:pt x="628" y="583"/>
                  </a:lnTo>
                  <a:lnTo>
                    <a:pt x="567" y="543"/>
                  </a:lnTo>
                  <a:lnTo>
                    <a:pt x="493" y="530"/>
                  </a:lnTo>
                  <a:close/>
                  <a:moveTo>
                    <a:pt x="258" y="0"/>
                  </a:moveTo>
                  <a:lnTo>
                    <a:pt x="258" y="617"/>
                  </a:lnTo>
                  <a:lnTo>
                    <a:pt x="277" y="590"/>
                  </a:lnTo>
                  <a:lnTo>
                    <a:pt x="314" y="556"/>
                  </a:lnTo>
                  <a:lnTo>
                    <a:pt x="363" y="523"/>
                  </a:lnTo>
                  <a:lnTo>
                    <a:pt x="425" y="496"/>
                  </a:lnTo>
                  <a:lnTo>
                    <a:pt x="499" y="489"/>
                  </a:lnTo>
                  <a:lnTo>
                    <a:pt x="597" y="503"/>
                  </a:lnTo>
                  <a:lnTo>
                    <a:pt x="684" y="550"/>
                  </a:lnTo>
                  <a:lnTo>
                    <a:pt x="764" y="617"/>
                  </a:lnTo>
                  <a:lnTo>
                    <a:pt x="825" y="704"/>
                  </a:lnTo>
                  <a:lnTo>
                    <a:pt x="862" y="805"/>
                  </a:lnTo>
                  <a:lnTo>
                    <a:pt x="875" y="925"/>
                  </a:lnTo>
                  <a:lnTo>
                    <a:pt x="862" y="1046"/>
                  </a:lnTo>
                  <a:lnTo>
                    <a:pt x="819" y="1147"/>
                  </a:lnTo>
                  <a:lnTo>
                    <a:pt x="758" y="1234"/>
                  </a:lnTo>
                  <a:lnTo>
                    <a:pt x="677" y="1301"/>
                  </a:lnTo>
                  <a:lnTo>
                    <a:pt x="585" y="1348"/>
                  </a:lnTo>
                  <a:lnTo>
                    <a:pt x="480" y="1361"/>
                  </a:lnTo>
                  <a:lnTo>
                    <a:pt x="406" y="1348"/>
                  </a:lnTo>
                  <a:lnTo>
                    <a:pt x="345" y="1328"/>
                  </a:lnTo>
                  <a:lnTo>
                    <a:pt x="302" y="1288"/>
                  </a:lnTo>
                  <a:lnTo>
                    <a:pt x="265" y="1254"/>
                  </a:lnTo>
                  <a:lnTo>
                    <a:pt x="246" y="1220"/>
                  </a:lnTo>
                  <a:lnTo>
                    <a:pt x="215" y="1281"/>
                  </a:lnTo>
                  <a:lnTo>
                    <a:pt x="197" y="1314"/>
                  </a:lnTo>
                  <a:lnTo>
                    <a:pt x="191" y="1334"/>
                  </a:lnTo>
                  <a:lnTo>
                    <a:pt x="185" y="1341"/>
                  </a:lnTo>
                  <a:lnTo>
                    <a:pt x="141" y="1341"/>
                  </a:lnTo>
                  <a:lnTo>
                    <a:pt x="141" y="187"/>
                  </a:lnTo>
                  <a:lnTo>
                    <a:pt x="135" y="134"/>
                  </a:lnTo>
                  <a:lnTo>
                    <a:pt x="117" y="100"/>
                  </a:lnTo>
                  <a:lnTo>
                    <a:pt x="74" y="87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28" name="Freeform 12"/>
            <p:cNvSpPr>
              <a:spLocks noEditPoints="1"/>
            </p:cNvSpPr>
            <p:nvPr/>
          </p:nvSpPr>
          <p:spPr bwMode="auto">
            <a:xfrm>
              <a:off x="7901" y="2374"/>
              <a:ext cx="789" cy="892"/>
            </a:xfrm>
            <a:custGeom>
              <a:avLst/>
              <a:gdLst/>
              <a:ahLst/>
              <a:cxnLst>
                <a:cxn ang="0">
                  <a:pos x="394" y="40"/>
                </a:cxn>
                <a:cxn ang="0">
                  <a:pos x="339" y="47"/>
                </a:cxn>
                <a:cxn ang="0">
                  <a:pos x="283" y="74"/>
                </a:cxn>
                <a:cxn ang="0">
                  <a:pos x="234" y="114"/>
                </a:cxn>
                <a:cxn ang="0">
                  <a:pos x="191" y="168"/>
                </a:cxn>
                <a:cxn ang="0">
                  <a:pos x="160" y="262"/>
                </a:cxn>
                <a:cxn ang="0">
                  <a:pos x="148" y="356"/>
                </a:cxn>
                <a:cxn ang="0">
                  <a:pos x="148" y="523"/>
                </a:cxn>
                <a:cxn ang="0">
                  <a:pos x="160" y="617"/>
                </a:cxn>
                <a:cxn ang="0">
                  <a:pos x="191" y="711"/>
                </a:cxn>
                <a:cxn ang="0">
                  <a:pos x="234" y="765"/>
                </a:cxn>
                <a:cxn ang="0">
                  <a:pos x="283" y="805"/>
                </a:cxn>
                <a:cxn ang="0">
                  <a:pos x="339" y="832"/>
                </a:cxn>
                <a:cxn ang="0">
                  <a:pos x="394" y="839"/>
                </a:cxn>
                <a:cxn ang="0">
                  <a:pos x="407" y="839"/>
                </a:cxn>
                <a:cxn ang="0">
                  <a:pos x="468" y="832"/>
                </a:cxn>
                <a:cxn ang="0">
                  <a:pos x="524" y="798"/>
                </a:cxn>
                <a:cxn ang="0">
                  <a:pos x="573" y="758"/>
                </a:cxn>
                <a:cxn ang="0">
                  <a:pos x="610" y="698"/>
                </a:cxn>
                <a:cxn ang="0">
                  <a:pos x="634" y="604"/>
                </a:cxn>
                <a:cxn ang="0">
                  <a:pos x="647" y="517"/>
                </a:cxn>
                <a:cxn ang="0">
                  <a:pos x="647" y="376"/>
                </a:cxn>
                <a:cxn ang="0">
                  <a:pos x="641" y="302"/>
                </a:cxn>
                <a:cxn ang="0">
                  <a:pos x="628" y="235"/>
                </a:cxn>
                <a:cxn ang="0">
                  <a:pos x="598" y="168"/>
                </a:cxn>
                <a:cxn ang="0">
                  <a:pos x="542" y="94"/>
                </a:cxn>
                <a:cxn ang="0">
                  <a:pos x="474" y="54"/>
                </a:cxn>
                <a:cxn ang="0">
                  <a:pos x="394" y="40"/>
                </a:cxn>
                <a:cxn ang="0">
                  <a:pos x="394" y="0"/>
                </a:cxn>
                <a:cxn ang="0">
                  <a:pos x="499" y="14"/>
                </a:cxn>
                <a:cxn ang="0">
                  <a:pos x="591" y="61"/>
                </a:cxn>
                <a:cxn ang="0">
                  <a:pos x="671" y="134"/>
                </a:cxn>
                <a:cxn ang="0">
                  <a:pos x="733" y="228"/>
                </a:cxn>
                <a:cxn ang="0">
                  <a:pos x="776" y="336"/>
                </a:cxn>
                <a:cxn ang="0">
                  <a:pos x="789" y="456"/>
                </a:cxn>
                <a:cxn ang="0">
                  <a:pos x="776" y="577"/>
                </a:cxn>
                <a:cxn ang="0">
                  <a:pos x="733" y="678"/>
                </a:cxn>
                <a:cxn ang="0">
                  <a:pos x="671" y="765"/>
                </a:cxn>
                <a:cxn ang="0">
                  <a:pos x="591" y="832"/>
                </a:cxn>
                <a:cxn ang="0">
                  <a:pos x="499" y="879"/>
                </a:cxn>
                <a:cxn ang="0">
                  <a:pos x="394" y="892"/>
                </a:cxn>
                <a:cxn ang="0">
                  <a:pos x="289" y="879"/>
                </a:cxn>
                <a:cxn ang="0">
                  <a:pos x="197" y="832"/>
                </a:cxn>
                <a:cxn ang="0">
                  <a:pos x="117" y="765"/>
                </a:cxn>
                <a:cxn ang="0">
                  <a:pos x="55" y="678"/>
                </a:cxn>
                <a:cxn ang="0">
                  <a:pos x="12" y="577"/>
                </a:cxn>
                <a:cxn ang="0">
                  <a:pos x="0" y="456"/>
                </a:cxn>
                <a:cxn ang="0">
                  <a:pos x="12" y="336"/>
                </a:cxn>
                <a:cxn ang="0">
                  <a:pos x="55" y="228"/>
                </a:cxn>
                <a:cxn ang="0">
                  <a:pos x="111" y="134"/>
                </a:cxn>
                <a:cxn ang="0">
                  <a:pos x="191" y="61"/>
                </a:cxn>
                <a:cxn ang="0">
                  <a:pos x="289" y="14"/>
                </a:cxn>
                <a:cxn ang="0">
                  <a:pos x="394" y="0"/>
                </a:cxn>
              </a:cxnLst>
              <a:rect l="0" t="0" r="r" b="b"/>
              <a:pathLst>
                <a:path w="789" h="892">
                  <a:moveTo>
                    <a:pt x="394" y="40"/>
                  </a:moveTo>
                  <a:lnTo>
                    <a:pt x="339" y="47"/>
                  </a:lnTo>
                  <a:lnTo>
                    <a:pt x="283" y="74"/>
                  </a:lnTo>
                  <a:lnTo>
                    <a:pt x="234" y="114"/>
                  </a:lnTo>
                  <a:lnTo>
                    <a:pt x="191" y="168"/>
                  </a:lnTo>
                  <a:lnTo>
                    <a:pt x="160" y="262"/>
                  </a:lnTo>
                  <a:lnTo>
                    <a:pt x="148" y="356"/>
                  </a:lnTo>
                  <a:lnTo>
                    <a:pt x="148" y="523"/>
                  </a:lnTo>
                  <a:lnTo>
                    <a:pt x="160" y="617"/>
                  </a:lnTo>
                  <a:lnTo>
                    <a:pt x="191" y="711"/>
                  </a:lnTo>
                  <a:lnTo>
                    <a:pt x="234" y="765"/>
                  </a:lnTo>
                  <a:lnTo>
                    <a:pt x="283" y="805"/>
                  </a:lnTo>
                  <a:lnTo>
                    <a:pt x="339" y="832"/>
                  </a:lnTo>
                  <a:lnTo>
                    <a:pt x="394" y="839"/>
                  </a:lnTo>
                  <a:lnTo>
                    <a:pt x="407" y="839"/>
                  </a:lnTo>
                  <a:lnTo>
                    <a:pt x="468" y="832"/>
                  </a:lnTo>
                  <a:lnTo>
                    <a:pt x="524" y="798"/>
                  </a:lnTo>
                  <a:lnTo>
                    <a:pt x="573" y="758"/>
                  </a:lnTo>
                  <a:lnTo>
                    <a:pt x="610" y="698"/>
                  </a:lnTo>
                  <a:lnTo>
                    <a:pt x="634" y="604"/>
                  </a:lnTo>
                  <a:lnTo>
                    <a:pt x="647" y="517"/>
                  </a:lnTo>
                  <a:lnTo>
                    <a:pt x="647" y="376"/>
                  </a:lnTo>
                  <a:lnTo>
                    <a:pt x="641" y="302"/>
                  </a:lnTo>
                  <a:lnTo>
                    <a:pt x="628" y="235"/>
                  </a:lnTo>
                  <a:lnTo>
                    <a:pt x="598" y="168"/>
                  </a:lnTo>
                  <a:lnTo>
                    <a:pt x="542" y="94"/>
                  </a:lnTo>
                  <a:lnTo>
                    <a:pt x="474" y="54"/>
                  </a:lnTo>
                  <a:lnTo>
                    <a:pt x="394" y="40"/>
                  </a:lnTo>
                  <a:close/>
                  <a:moveTo>
                    <a:pt x="394" y="0"/>
                  </a:moveTo>
                  <a:lnTo>
                    <a:pt x="499" y="14"/>
                  </a:lnTo>
                  <a:lnTo>
                    <a:pt x="591" y="61"/>
                  </a:lnTo>
                  <a:lnTo>
                    <a:pt x="671" y="134"/>
                  </a:lnTo>
                  <a:lnTo>
                    <a:pt x="733" y="228"/>
                  </a:lnTo>
                  <a:lnTo>
                    <a:pt x="776" y="336"/>
                  </a:lnTo>
                  <a:lnTo>
                    <a:pt x="789" y="456"/>
                  </a:lnTo>
                  <a:lnTo>
                    <a:pt x="776" y="577"/>
                  </a:lnTo>
                  <a:lnTo>
                    <a:pt x="733" y="678"/>
                  </a:lnTo>
                  <a:lnTo>
                    <a:pt x="671" y="765"/>
                  </a:lnTo>
                  <a:lnTo>
                    <a:pt x="591" y="832"/>
                  </a:lnTo>
                  <a:lnTo>
                    <a:pt x="499" y="879"/>
                  </a:lnTo>
                  <a:lnTo>
                    <a:pt x="394" y="892"/>
                  </a:lnTo>
                  <a:lnTo>
                    <a:pt x="289" y="879"/>
                  </a:lnTo>
                  <a:lnTo>
                    <a:pt x="197" y="832"/>
                  </a:lnTo>
                  <a:lnTo>
                    <a:pt x="117" y="765"/>
                  </a:lnTo>
                  <a:lnTo>
                    <a:pt x="55" y="678"/>
                  </a:lnTo>
                  <a:lnTo>
                    <a:pt x="12" y="577"/>
                  </a:lnTo>
                  <a:lnTo>
                    <a:pt x="0" y="456"/>
                  </a:lnTo>
                  <a:lnTo>
                    <a:pt x="12" y="336"/>
                  </a:lnTo>
                  <a:lnTo>
                    <a:pt x="55" y="228"/>
                  </a:lnTo>
                  <a:lnTo>
                    <a:pt x="111" y="134"/>
                  </a:lnTo>
                  <a:lnTo>
                    <a:pt x="191" y="61"/>
                  </a:lnTo>
                  <a:lnTo>
                    <a:pt x="289" y="14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29" name="Freeform 13"/>
            <p:cNvSpPr>
              <a:spLocks/>
            </p:cNvSpPr>
            <p:nvPr/>
          </p:nvSpPr>
          <p:spPr bwMode="auto">
            <a:xfrm>
              <a:off x="8807" y="2388"/>
              <a:ext cx="887" cy="878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90"/>
                </a:cxn>
                <a:cxn ang="0">
                  <a:pos x="265" y="737"/>
                </a:cxn>
                <a:cxn ang="0">
                  <a:pos x="277" y="778"/>
                </a:cxn>
                <a:cxn ang="0">
                  <a:pos x="308" y="811"/>
                </a:cxn>
                <a:cxn ang="0">
                  <a:pos x="351" y="831"/>
                </a:cxn>
                <a:cxn ang="0">
                  <a:pos x="412" y="838"/>
                </a:cxn>
                <a:cxn ang="0">
                  <a:pos x="486" y="825"/>
                </a:cxn>
                <a:cxn ang="0">
                  <a:pos x="542" y="778"/>
                </a:cxn>
                <a:cxn ang="0">
                  <a:pos x="591" y="717"/>
                </a:cxn>
                <a:cxn ang="0">
                  <a:pos x="616" y="630"/>
                </a:cxn>
                <a:cxn ang="0">
                  <a:pos x="628" y="536"/>
                </a:cxn>
                <a:cxn ang="0">
                  <a:pos x="628" y="194"/>
                </a:cxn>
                <a:cxn ang="0">
                  <a:pos x="622" y="140"/>
                </a:cxn>
                <a:cxn ang="0">
                  <a:pos x="603" y="107"/>
                </a:cxn>
                <a:cxn ang="0">
                  <a:pos x="567" y="93"/>
                </a:cxn>
                <a:cxn ang="0">
                  <a:pos x="493" y="87"/>
                </a:cxn>
                <a:cxn ang="0">
                  <a:pos x="493" y="26"/>
                </a:cxn>
                <a:cxn ang="0">
                  <a:pos x="751" y="6"/>
                </a:cxn>
                <a:cxn ang="0">
                  <a:pos x="751" y="690"/>
                </a:cxn>
                <a:cxn ang="0">
                  <a:pos x="758" y="744"/>
                </a:cxn>
                <a:cxn ang="0">
                  <a:pos x="770" y="778"/>
                </a:cxn>
                <a:cxn ang="0">
                  <a:pos x="813" y="791"/>
                </a:cxn>
                <a:cxn ang="0">
                  <a:pos x="887" y="798"/>
                </a:cxn>
                <a:cxn ang="0">
                  <a:pos x="887" y="858"/>
                </a:cxn>
                <a:cxn ang="0">
                  <a:pos x="634" y="878"/>
                </a:cxn>
                <a:cxn ang="0">
                  <a:pos x="634" y="711"/>
                </a:cxn>
                <a:cxn ang="0">
                  <a:pos x="640" y="697"/>
                </a:cxn>
                <a:cxn ang="0">
                  <a:pos x="634" y="704"/>
                </a:cxn>
                <a:cxn ang="0">
                  <a:pos x="634" y="711"/>
                </a:cxn>
                <a:cxn ang="0">
                  <a:pos x="597" y="778"/>
                </a:cxn>
                <a:cxn ang="0">
                  <a:pos x="542" y="831"/>
                </a:cxn>
                <a:cxn ang="0">
                  <a:pos x="480" y="858"/>
                </a:cxn>
                <a:cxn ang="0">
                  <a:pos x="412" y="872"/>
                </a:cxn>
                <a:cxn ang="0">
                  <a:pos x="320" y="865"/>
                </a:cxn>
                <a:cxn ang="0">
                  <a:pos x="258" y="838"/>
                </a:cxn>
                <a:cxn ang="0">
                  <a:pos x="209" y="805"/>
                </a:cxn>
                <a:cxn ang="0">
                  <a:pos x="172" y="764"/>
                </a:cxn>
                <a:cxn ang="0">
                  <a:pos x="154" y="711"/>
                </a:cxn>
                <a:cxn ang="0">
                  <a:pos x="147" y="657"/>
                </a:cxn>
                <a:cxn ang="0">
                  <a:pos x="141" y="597"/>
                </a:cxn>
                <a:cxn ang="0">
                  <a:pos x="141" y="174"/>
                </a:cxn>
                <a:cxn ang="0">
                  <a:pos x="135" y="120"/>
                </a:cxn>
                <a:cxn ang="0">
                  <a:pos x="111" y="93"/>
                </a:cxn>
                <a:cxn ang="0">
                  <a:pos x="67" y="80"/>
                </a:cxn>
                <a:cxn ang="0">
                  <a:pos x="0" y="80"/>
                </a:cxn>
                <a:cxn ang="0">
                  <a:pos x="0" y="20"/>
                </a:cxn>
                <a:cxn ang="0">
                  <a:pos x="258" y="0"/>
                </a:cxn>
              </a:cxnLst>
              <a:rect l="0" t="0" r="r" b="b"/>
              <a:pathLst>
                <a:path w="887" h="878">
                  <a:moveTo>
                    <a:pt x="258" y="0"/>
                  </a:moveTo>
                  <a:lnTo>
                    <a:pt x="258" y="690"/>
                  </a:lnTo>
                  <a:lnTo>
                    <a:pt x="265" y="737"/>
                  </a:lnTo>
                  <a:lnTo>
                    <a:pt x="277" y="778"/>
                  </a:lnTo>
                  <a:lnTo>
                    <a:pt x="308" y="811"/>
                  </a:lnTo>
                  <a:lnTo>
                    <a:pt x="351" y="831"/>
                  </a:lnTo>
                  <a:lnTo>
                    <a:pt x="412" y="838"/>
                  </a:lnTo>
                  <a:lnTo>
                    <a:pt x="486" y="825"/>
                  </a:lnTo>
                  <a:lnTo>
                    <a:pt x="542" y="778"/>
                  </a:lnTo>
                  <a:lnTo>
                    <a:pt x="591" y="717"/>
                  </a:lnTo>
                  <a:lnTo>
                    <a:pt x="616" y="630"/>
                  </a:lnTo>
                  <a:lnTo>
                    <a:pt x="628" y="536"/>
                  </a:lnTo>
                  <a:lnTo>
                    <a:pt x="628" y="194"/>
                  </a:lnTo>
                  <a:lnTo>
                    <a:pt x="622" y="140"/>
                  </a:lnTo>
                  <a:lnTo>
                    <a:pt x="603" y="107"/>
                  </a:lnTo>
                  <a:lnTo>
                    <a:pt x="567" y="93"/>
                  </a:lnTo>
                  <a:lnTo>
                    <a:pt x="493" y="87"/>
                  </a:lnTo>
                  <a:lnTo>
                    <a:pt x="493" y="26"/>
                  </a:lnTo>
                  <a:lnTo>
                    <a:pt x="751" y="6"/>
                  </a:lnTo>
                  <a:lnTo>
                    <a:pt x="751" y="690"/>
                  </a:lnTo>
                  <a:lnTo>
                    <a:pt x="758" y="744"/>
                  </a:lnTo>
                  <a:lnTo>
                    <a:pt x="770" y="778"/>
                  </a:lnTo>
                  <a:lnTo>
                    <a:pt x="813" y="791"/>
                  </a:lnTo>
                  <a:lnTo>
                    <a:pt x="887" y="798"/>
                  </a:lnTo>
                  <a:lnTo>
                    <a:pt x="887" y="858"/>
                  </a:lnTo>
                  <a:lnTo>
                    <a:pt x="634" y="878"/>
                  </a:lnTo>
                  <a:lnTo>
                    <a:pt x="634" y="711"/>
                  </a:lnTo>
                  <a:lnTo>
                    <a:pt x="640" y="697"/>
                  </a:lnTo>
                  <a:lnTo>
                    <a:pt x="634" y="704"/>
                  </a:lnTo>
                  <a:lnTo>
                    <a:pt x="634" y="711"/>
                  </a:lnTo>
                  <a:lnTo>
                    <a:pt x="597" y="778"/>
                  </a:lnTo>
                  <a:lnTo>
                    <a:pt x="542" y="831"/>
                  </a:lnTo>
                  <a:lnTo>
                    <a:pt x="480" y="858"/>
                  </a:lnTo>
                  <a:lnTo>
                    <a:pt x="412" y="872"/>
                  </a:lnTo>
                  <a:lnTo>
                    <a:pt x="320" y="865"/>
                  </a:lnTo>
                  <a:lnTo>
                    <a:pt x="258" y="838"/>
                  </a:lnTo>
                  <a:lnTo>
                    <a:pt x="209" y="805"/>
                  </a:lnTo>
                  <a:lnTo>
                    <a:pt x="172" y="764"/>
                  </a:lnTo>
                  <a:lnTo>
                    <a:pt x="154" y="711"/>
                  </a:lnTo>
                  <a:lnTo>
                    <a:pt x="147" y="657"/>
                  </a:lnTo>
                  <a:lnTo>
                    <a:pt x="141" y="597"/>
                  </a:lnTo>
                  <a:lnTo>
                    <a:pt x="141" y="174"/>
                  </a:lnTo>
                  <a:lnTo>
                    <a:pt x="135" y="120"/>
                  </a:lnTo>
                  <a:lnTo>
                    <a:pt x="111" y="93"/>
                  </a:lnTo>
                  <a:lnTo>
                    <a:pt x="67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30" name="Freeform 14"/>
            <p:cNvSpPr>
              <a:spLocks/>
            </p:cNvSpPr>
            <p:nvPr/>
          </p:nvSpPr>
          <p:spPr bwMode="auto">
            <a:xfrm>
              <a:off x="9866" y="2381"/>
              <a:ext cx="900" cy="858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201"/>
                </a:cxn>
                <a:cxn ang="0">
                  <a:pos x="302" y="121"/>
                </a:cxn>
                <a:cxn ang="0">
                  <a:pos x="364" y="54"/>
                </a:cxn>
                <a:cxn ang="0">
                  <a:pos x="438" y="13"/>
                </a:cxn>
                <a:cxn ang="0">
                  <a:pos x="524" y="0"/>
                </a:cxn>
                <a:cxn ang="0">
                  <a:pos x="592" y="7"/>
                </a:cxn>
                <a:cxn ang="0">
                  <a:pos x="647" y="27"/>
                </a:cxn>
                <a:cxn ang="0">
                  <a:pos x="684" y="47"/>
                </a:cxn>
                <a:cxn ang="0">
                  <a:pos x="709" y="74"/>
                </a:cxn>
                <a:cxn ang="0">
                  <a:pos x="740" y="127"/>
                </a:cxn>
                <a:cxn ang="0">
                  <a:pos x="758" y="181"/>
                </a:cxn>
                <a:cxn ang="0">
                  <a:pos x="765" y="261"/>
                </a:cxn>
                <a:cxn ang="0">
                  <a:pos x="765" y="738"/>
                </a:cxn>
                <a:cxn ang="0">
                  <a:pos x="771" y="771"/>
                </a:cxn>
                <a:cxn ang="0">
                  <a:pos x="795" y="791"/>
                </a:cxn>
                <a:cxn ang="0">
                  <a:pos x="838" y="798"/>
                </a:cxn>
                <a:cxn ang="0">
                  <a:pos x="900" y="798"/>
                </a:cxn>
                <a:cxn ang="0">
                  <a:pos x="900" y="858"/>
                </a:cxn>
                <a:cxn ang="0">
                  <a:pos x="500" y="858"/>
                </a:cxn>
                <a:cxn ang="0">
                  <a:pos x="500" y="798"/>
                </a:cxn>
                <a:cxn ang="0">
                  <a:pos x="567" y="798"/>
                </a:cxn>
                <a:cxn ang="0">
                  <a:pos x="610" y="785"/>
                </a:cxn>
                <a:cxn ang="0">
                  <a:pos x="629" y="765"/>
                </a:cxn>
                <a:cxn ang="0">
                  <a:pos x="635" y="711"/>
                </a:cxn>
                <a:cxn ang="0">
                  <a:pos x="635" y="201"/>
                </a:cxn>
                <a:cxn ang="0">
                  <a:pos x="623" y="141"/>
                </a:cxn>
                <a:cxn ang="0">
                  <a:pos x="598" y="94"/>
                </a:cxn>
                <a:cxn ang="0">
                  <a:pos x="561" y="60"/>
                </a:cxn>
                <a:cxn ang="0">
                  <a:pos x="506" y="47"/>
                </a:cxn>
                <a:cxn ang="0">
                  <a:pos x="450" y="54"/>
                </a:cxn>
                <a:cxn ang="0">
                  <a:pos x="389" y="80"/>
                </a:cxn>
                <a:cxn ang="0">
                  <a:pos x="339" y="127"/>
                </a:cxn>
                <a:cxn ang="0">
                  <a:pos x="302" y="188"/>
                </a:cxn>
                <a:cxn ang="0">
                  <a:pos x="278" y="261"/>
                </a:cxn>
                <a:cxn ang="0">
                  <a:pos x="265" y="355"/>
                </a:cxn>
                <a:cxn ang="0">
                  <a:pos x="265" y="711"/>
                </a:cxn>
                <a:cxn ang="0">
                  <a:pos x="272" y="765"/>
                </a:cxn>
                <a:cxn ang="0">
                  <a:pos x="290" y="785"/>
                </a:cxn>
                <a:cxn ang="0">
                  <a:pos x="333" y="798"/>
                </a:cxn>
                <a:cxn ang="0">
                  <a:pos x="401" y="798"/>
                </a:cxn>
                <a:cxn ang="0">
                  <a:pos x="401" y="858"/>
                </a:cxn>
                <a:cxn ang="0">
                  <a:pos x="0" y="858"/>
                </a:cxn>
                <a:cxn ang="0">
                  <a:pos x="0" y="798"/>
                </a:cxn>
                <a:cxn ang="0">
                  <a:pos x="74" y="798"/>
                </a:cxn>
                <a:cxn ang="0">
                  <a:pos x="118" y="785"/>
                </a:cxn>
                <a:cxn ang="0">
                  <a:pos x="136" y="765"/>
                </a:cxn>
                <a:cxn ang="0">
                  <a:pos x="142" y="711"/>
                </a:cxn>
                <a:cxn ang="0">
                  <a:pos x="142" y="194"/>
                </a:cxn>
                <a:cxn ang="0">
                  <a:pos x="148" y="188"/>
                </a:cxn>
                <a:cxn ang="0">
                  <a:pos x="142" y="134"/>
                </a:cxn>
                <a:cxn ang="0">
                  <a:pos x="124" y="100"/>
                </a:cxn>
                <a:cxn ang="0">
                  <a:pos x="81" y="87"/>
                </a:cxn>
                <a:cxn ang="0">
                  <a:pos x="7" y="80"/>
                </a:cxn>
                <a:cxn ang="0">
                  <a:pos x="7" y="20"/>
                </a:cxn>
                <a:cxn ang="0">
                  <a:pos x="259" y="0"/>
                </a:cxn>
              </a:cxnLst>
              <a:rect l="0" t="0" r="r" b="b"/>
              <a:pathLst>
                <a:path w="900" h="858">
                  <a:moveTo>
                    <a:pt x="259" y="0"/>
                  </a:moveTo>
                  <a:lnTo>
                    <a:pt x="259" y="201"/>
                  </a:lnTo>
                  <a:lnTo>
                    <a:pt x="302" y="121"/>
                  </a:lnTo>
                  <a:lnTo>
                    <a:pt x="364" y="54"/>
                  </a:lnTo>
                  <a:lnTo>
                    <a:pt x="438" y="13"/>
                  </a:lnTo>
                  <a:lnTo>
                    <a:pt x="524" y="0"/>
                  </a:lnTo>
                  <a:lnTo>
                    <a:pt x="592" y="7"/>
                  </a:lnTo>
                  <a:lnTo>
                    <a:pt x="647" y="27"/>
                  </a:lnTo>
                  <a:lnTo>
                    <a:pt x="684" y="47"/>
                  </a:lnTo>
                  <a:lnTo>
                    <a:pt x="709" y="74"/>
                  </a:lnTo>
                  <a:lnTo>
                    <a:pt x="740" y="127"/>
                  </a:lnTo>
                  <a:lnTo>
                    <a:pt x="758" y="181"/>
                  </a:lnTo>
                  <a:lnTo>
                    <a:pt x="765" y="261"/>
                  </a:lnTo>
                  <a:lnTo>
                    <a:pt x="765" y="738"/>
                  </a:lnTo>
                  <a:lnTo>
                    <a:pt x="771" y="771"/>
                  </a:lnTo>
                  <a:lnTo>
                    <a:pt x="795" y="791"/>
                  </a:lnTo>
                  <a:lnTo>
                    <a:pt x="838" y="798"/>
                  </a:lnTo>
                  <a:lnTo>
                    <a:pt x="900" y="798"/>
                  </a:lnTo>
                  <a:lnTo>
                    <a:pt x="900" y="858"/>
                  </a:lnTo>
                  <a:lnTo>
                    <a:pt x="500" y="858"/>
                  </a:lnTo>
                  <a:lnTo>
                    <a:pt x="500" y="798"/>
                  </a:lnTo>
                  <a:lnTo>
                    <a:pt x="567" y="798"/>
                  </a:lnTo>
                  <a:lnTo>
                    <a:pt x="610" y="785"/>
                  </a:lnTo>
                  <a:lnTo>
                    <a:pt x="629" y="765"/>
                  </a:lnTo>
                  <a:lnTo>
                    <a:pt x="635" y="711"/>
                  </a:lnTo>
                  <a:lnTo>
                    <a:pt x="635" y="201"/>
                  </a:lnTo>
                  <a:lnTo>
                    <a:pt x="623" y="141"/>
                  </a:lnTo>
                  <a:lnTo>
                    <a:pt x="598" y="94"/>
                  </a:lnTo>
                  <a:lnTo>
                    <a:pt x="561" y="60"/>
                  </a:lnTo>
                  <a:lnTo>
                    <a:pt x="506" y="47"/>
                  </a:lnTo>
                  <a:lnTo>
                    <a:pt x="450" y="54"/>
                  </a:lnTo>
                  <a:lnTo>
                    <a:pt x="389" y="80"/>
                  </a:lnTo>
                  <a:lnTo>
                    <a:pt x="339" y="127"/>
                  </a:lnTo>
                  <a:lnTo>
                    <a:pt x="302" y="188"/>
                  </a:lnTo>
                  <a:lnTo>
                    <a:pt x="278" y="261"/>
                  </a:lnTo>
                  <a:lnTo>
                    <a:pt x="265" y="355"/>
                  </a:lnTo>
                  <a:lnTo>
                    <a:pt x="265" y="711"/>
                  </a:lnTo>
                  <a:lnTo>
                    <a:pt x="272" y="765"/>
                  </a:lnTo>
                  <a:lnTo>
                    <a:pt x="290" y="785"/>
                  </a:lnTo>
                  <a:lnTo>
                    <a:pt x="333" y="798"/>
                  </a:lnTo>
                  <a:lnTo>
                    <a:pt x="401" y="798"/>
                  </a:lnTo>
                  <a:lnTo>
                    <a:pt x="401" y="858"/>
                  </a:lnTo>
                  <a:lnTo>
                    <a:pt x="0" y="858"/>
                  </a:lnTo>
                  <a:lnTo>
                    <a:pt x="0" y="798"/>
                  </a:lnTo>
                  <a:lnTo>
                    <a:pt x="74" y="798"/>
                  </a:lnTo>
                  <a:lnTo>
                    <a:pt x="118" y="785"/>
                  </a:lnTo>
                  <a:lnTo>
                    <a:pt x="136" y="765"/>
                  </a:lnTo>
                  <a:lnTo>
                    <a:pt x="142" y="711"/>
                  </a:lnTo>
                  <a:lnTo>
                    <a:pt x="142" y="194"/>
                  </a:lnTo>
                  <a:lnTo>
                    <a:pt x="148" y="188"/>
                  </a:lnTo>
                  <a:lnTo>
                    <a:pt x="142" y="134"/>
                  </a:lnTo>
                  <a:lnTo>
                    <a:pt x="124" y="100"/>
                  </a:lnTo>
                  <a:lnTo>
                    <a:pt x="81" y="87"/>
                  </a:lnTo>
                  <a:lnTo>
                    <a:pt x="7" y="80"/>
                  </a:lnTo>
                  <a:lnTo>
                    <a:pt x="7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31" name="Freeform 15"/>
            <p:cNvSpPr>
              <a:spLocks noEditPoints="1"/>
            </p:cNvSpPr>
            <p:nvPr/>
          </p:nvSpPr>
          <p:spPr bwMode="auto">
            <a:xfrm>
              <a:off x="10766" y="1905"/>
              <a:ext cx="875" cy="1361"/>
            </a:xfrm>
            <a:custGeom>
              <a:avLst/>
              <a:gdLst/>
              <a:ahLst/>
              <a:cxnLst>
                <a:cxn ang="0">
                  <a:pos x="345" y="543"/>
                </a:cxn>
                <a:cxn ang="0">
                  <a:pos x="240" y="603"/>
                </a:cxn>
                <a:cxn ang="0">
                  <a:pos x="173" y="744"/>
                </a:cxn>
                <a:cxn ang="0">
                  <a:pos x="154" y="925"/>
                </a:cxn>
                <a:cxn ang="0">
                  <a:pos x="173" y="1106"/>
                </a:cxn>
                <a:cxn ang="0">
                  <a:pos x="253" y="1261"/>
                </a:cxn>
                <a:cxn ang="0">
                  <a:pos x="388" y="1314"/>
                </a:cxn>
                <a:cxn ang="0">
                  <a:pos x="499" y="1281"/>
                </a:cxn>
                <a:cxn ang="0">
                  <a:pos x="598" y="1180"/>
                </a:cxn>
                <a:cxn ang="0">
                  <a:pos x="610" y="1147"/>
                </a:cxn>
                <a:cxn ang="0">
                  <a:pos x="616" y="711"/>
                </a:cxn>
                <a:cxn ang="0">
                  <a:pos x="622" y="684"/>
                </a:cxn>
                <a:cxn ang="0">
                  <a:pos x="561" y="590"/>
                </a:cxn>
                <a:cxn ang="0">
                  <a:pos x="462" y="536"/>
                </a:cxn>
                <a:cxn ang="0">
                  <a:pos x="740" y="0"/>
                </a:cxn>
                <a:cxn ang="0">
                  <a:pos x="746" y="1227"/>
                </a:cxn>
                <a:cxn ang="0">
                  <a:pos x="801" y="1274"/>
                </a:cxn>
                <a:cxn ang="0">
                  <a:pos x="875" y="1341"/>
                </a:cxn>
                <a:cxn ang="0">
                  <a:pos x="616" y="1227"/>
                </a:cxn>
                <a:cxn ang="0">
                  <a:pos x="524" y="1314"/>
                </a:cxn>
                <a:cxn ang="0">
                  <a:pos x="376" y="1355"/>
                </a:cxn>
                <a:cxn ang="0">
                  <a:pos x="191" y="1294"/>
                </a:cxn>
                <a:cxn ang="0">
                  <a:pos x="49" y="1140"/>
                </a:cxn>
                <a:cxn ang="0">
                  <a:pos x="0" y="919"/>
                </a:cxn>
                <a:cxn ang="0">
                  <a:pos x="56" y="697"/>
                </a:cxn>
                <a:cxn ang="0">
                  <a:pos x="197" y="543"/>
                </a:cxn>
                <a:cxn ang="0">
                  <a:pos x="394" y="483"/>
                </a:cxn>
                <a:cxn ang="0">
                  <a:pos x="555" y="543"/>
                </a:cxn>
                <a:cxn ang="0">
                  <a:pos x="616" y="187"/>
                </a:cxn>
                <a:cxn ang="0">
                  <a:pos x="592" y="100"/>
                </a:cxn>
                <a:cxn ang="0">
                  <a:pos x="481" y="80"/>
                </a:cxn>
                <a:cxn ang="0">
                  <a:pos x="740" y="0"/>
                </a:cxn>
              </a:cxnLst>
              <a:rect l="0" t="0" r="r" b="b"/>
              <a:pathLst>
                <a:path w="875" h="1361">
                  <a:moveTo>
                    <a:pt x="413" y="530"/>
                  </a:moveTo>
                  <a:lnTo>
                    <a:pt x="345" y="543"/>
                  </a:lnTo>
                  <a:lnTo>
                    <a:pt x="290" y="570"/>
                  </a:lnTo>
                  <a:lnTo>
                    <a:pt x="240" y="603"/>
                  </a:lnTo>
                  <a:lnTo>
                    <a:pt x="210" y="650"/>
                  </a:lnTo>
                  <a:lnTo>
                    <a:pt x="173" y="744"/>
                  </a:lnTo>
                  <a:lnTo>
                    <a:pt x="160" y="838"/>
                  </a:lnTo>
                  <a:lnTo>
                    <a:pt x="154" y="925"/>
                  </a:lnTo>
                  <a:lnTo>
                    <a:pt x="160" y="1012"/>
                  </a:lnTo>
                  <a:lnTo>
                    <a:pt x="173" y="1106"/>
                  </a:lnTo>
                  <a:lnTo>
                    <a:pt x="203" y="1194"/>
                  </a:lnTo>
                  <a:lnTo>
                    <a:pt x="253" y="1261"/>
                  </a:lnTo>
                  <a:lnTo>
                    <a:pt x="314" y="1301"/>
                  </a:lnTo>
                  <a:lnTo>
                    <a:pt x="388" y="1314"/>
                  </a:lnTo>
                  <a:lnTo>
                    <a:pt x="444" y="1308"/>
                  </a:lnTo>
                  <a:lnTo>
                    <a:pt x="499" y="1281"/>
                  </a:lnTo>
                  <a:lnTo>
                    <a:pt x="555" y="1241"/>
                  </a:lnTo>
                  <a:lnTo>
                    <a:pt x="598" y="1180"/>
                  </a:lnTo>
                  <a:lnTo>
                    <a:pt x="604" y="1160"/>
                  </a:lnTo>
                  <a:lnTo>
                    <a:pt x="610" y="1147"/>
                  </a:lnTo>
                  <a:lnTo>
                    <a:pt x="616" y="1140"/>
                  </a:lnTo>
                  <a:lnTo>
                    <a:pt x="616" y="711"/>
                  </a:lnTo>
                  <a:lnTo>
                    <a:pt x="622" y="717"/>
                  </a:lnTo>
                  <a:lnTo>
                    <a:pt x="622" y="684"/>
                  </a:lnTo>
                  <a:lnTo>
                    <a:pt x="604" y="644"/>
                  </a:lnTo>
                  <a:lnTo>
                    <a:pt x="561" y="590"/>
                  </a:lnTo>
                  <a:lnTo>
                    <a:pt x="512" y="556"/>
                  </a:lnTo>
                  <a:lnTo>
                    <a:pt x="462" y="536"/>
                  </a:lnTo>
                  <a:lnTo>
                    <a:pt x="413" y="530"/>
                  </a:lnTo>
                  <a:close/>
                  <a:moveTo>
                    <a:pt x="740" y="0"/>
                  </a:moveTo>
                  <a:lnTo>
                    <a:pt x="740" y="1173"/>
                  </a:lnTo>
                  <a:lnTo>
                    <a:pt x="746" y="1227"/>
                  </a:lnTo>
                  <a:lnTo>
                    <a:pt x="758" y="1261"/>
                  </a:lnTo>
                  <a:lnTo>
                    <a:pt x="801" y="1274"/>
                  </a:lnTo>
                  <a:lnTo>
                    <a:pt x="875" y="1281"/>
                  </a:lnTo>
                  <a:lnTo>
                    <a:pt x="875" y="1341"/>
                  </a:lnTo>
                  <a:lnTo>
                    <a:pt x="616" y="1361"/>
                  </a:lnTo>
                  <a:lnTo>
                    <a:pt x="616" y="1227"/>
                  </a:lnTo>
                  <a:lnTo>
                    <a:pt x="573" y="1274"/>
                  </a:lnTo>
                  <a:lnTo>
                    <a:pt x="524" y="1314"/>
                  </a:lnTo>
                  <a:lnTo>
                    <a:pt x="456" y="1341"/>
                  </a:lnTo>
                  <a:lnTo>
                    <a:pt x="376" y="1355"/>
                  </a:lnTo>
                  <a:lnTo>
                    <a:pt x="277" y="1341"/>
                  </a:lnTo>
                  <a:lnTo>
                    <a:pt x="191" y="1294"/>
                  </a:lnTo>
                  <a:lnTo>
                    <a:pt x="111" y="1227"/>
                  </a:lnTo>
                  <a:lnTo>
                    <a:pt x="49" y="1140"/>
                  </a:lnTo>
                  <a:lnTo>
                    <a:pt x="12" y="1039"/>
                  </a:lnTo>
                  <a:lnTo>
                    <a:pt x="0" y="919"/>
                  </a:lnTo>
                  <a:lnTo>
                    <a:pt x="12" y="798"/>
                  </a:lnTo>
                  <a:lnTo>
                    <a:pt x="56" y="697"/>
                  </a:lnTo>
                  <a:lnTo>
                    <a:pt x="117" y="610"/>
                  </a:lnTo>
                  <a:lnTo>
                    <a:pt x="197" y="543"/>
                  </a:lnTo>
                  <a:lnTo>
                    <a:pt x="290" y="496"/>
                  </a:lnTo>
                  <a:lnTo>
                    <a:pt x="394" y="483"/>
                  </a:lnTo>
                  <a:lnTo>
                    <a:pt x="481" y="496"/>
                  </a:lnTo>
                  <a:lnTo>
                    <a:pt x="555" y="543"/>
                  </a:lnTo>
                  <a:lnTo>
                    <a:pt x="616" y="603"/>
                  </a:lnTo>
                  <a:lnTo>
                    <a:pt x="616" y="187"/>
                  </a:lnTo>
                  <a:lnTo>
                    <a:pt x="610" y="134"/>
                  </a:lnTo>
                  <a:lnTo>
                    <a:pt x="592" y="100"/>
                  </a:lnTo>
                  <a:lnTo>
                    <a:pt x="555" y="87"/>
                  </a:lnTo>
                  <a:lnTo>
                    <a:pt x="481" y="80"/>
                  </a:lnTo>
                  <a:lnTo>
                    <a:pt x="481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32" name="Freeform 16"/>
            <p:cNvSpPr>
              <a:spLocks noEditPoints="1"/>
            </p:cNvSpPr>
            <p:nvPr/>
          </p:nvSpPr>
          <p:spPr bwMode="auto">
            <a:xfrm>
              <a:off x="12411" y="2528"/>
              <a:ext cx="1183" cy="457"/>
            </a:xfrm>
            <a:custGeom>
              <a:avLst/>
              <a:gdLst/>
              <a:ahLst/>
              <a:cxnLst>
                <a:cxn ang="0">
                  <a:pos x="25" y="376"/>
                </a:cxn>
                <a:cxn ang="0">
                  <a:pos x="1159" y="376"/>
                </a:cxn>
                <a:cxn ang="0">
                  <a:pos x="1165" y="383"/>
                </a:cxn>
                <a:cxn ang="0">
                  <a:pos x="1177" y="389"/>
                </a:cxn>
                <a:cxn ang="0">
                  <a:pos x="1183" y="403"/>
                </a:cxn>
                <a:cxn ang="0">
                  <a:pos x="1183" y="430"/>
                </a:cxn>
                <a:cxn ang="0">
                  <a:pos x="1177" y="443"/>
                </a:cxn>
                <a:cxn ang="0">
                  <a:pos x="1165" y="450"/>
                </a:cxn>
                <a:cxn ang="0">
                  <a:pos x="1159" y="457"/>
                </a:cxn>
                <a:cxn ang="0">
                  <a:pos x="31" y="457"/>
                </a:cxn>
                <a:cxn ang="0">
                  <a:pos x="6" y="443"/>
                </a:cxn>
                <a:cxn ang="0">
                  <a:pos x="0" y="436"/>
                </a:cxn>
                <a:cxn ang="0">
                  <a:pos x="0" y="403"/>
                </a:cxn>
                <a:cxn ang="0">
                  <a:pos x="6" y="389"/>
                </a:cxn>
                <a:cxn ang="0">
                  <a:pos x="19" y="383"/>
                </a:cxn>
                <a:cxn ang="0">
                  <a:pos x="25" y="376"/>
                </a:cxn>
                <a:cxn ang="0">
                  <a:pos x="31" y="0"/>
                </a:cxn>
                <a:cxn ang="0">
                  <a:pos x="1159" y="0"/>
                </a:cxn>
                <a:cxn ang="0">
                  <a:pos x="1165" y="7"/>
                </a:cxn>
                <a:cxn ang="0">
                  <a:pos x="1177" y="14"/>
                </a:cxn>
                <a:cxn ang="0">
                  <a:pos x="1183" y="27"/>
                </a:cxn>
                <a:cxn ang="0">
                  <a:pos x="1183" y="54"/>
                </a:cxn>
                <a:cxn ang="0">
                  <a:pos x="1177" y="68"/>
                </a:cxn>
                <a:cxn ang="0">
                  <a:pos x="1165" y="74"/>
                </a:cxn>
                <a:cxn ang="0">
                  <a:pos x="1159" y="81"/>
                </a:cxn>
                <a:cxn ang="0">
                  <a:pos x="31" y="81"/>
                </a:cxn>
                <a:cxn ang="0">
                  <a:pos x="6" y="68"/>
                </a:cxn>
                <a:cxn ang="0">
                  <a:pos x="0" y="61"/>
                </a:cxn>
                <a:cxn ang="0">
                  <a:pos x="0" y="21"/>
                </a:cxn>
                <a:cxn ang="0">
                  <a:pos x="6" y="14"/>
                </a:cxn>
                <a:cxn ang="0">
                  <a:pos x="31" y="0"/>
                </a:cxn>
              </a:cxnLst>
              <a:rect l="0" t="0" r="r" b="b"/>
              <a:pathLst>
                <a:path w="1183" h="457">
                  <a:moveTo>
                    <a:pt x="25" y="376"/>
                  </a:moveTo>
                  <a:lnTo>
                    <a:pt x="1159" y="376"/>
                  </a:lnTo>
                  <a:lnTo>
                    <a:pt x="1165" y="383"/>
                  </a:lnTo>
                  <a:lnTo>
                    <a:pt x="1177" y="389"/>
                  </a:lnTo>
                  <a:lnTo>
                    <a:pt x="1183" y="403"/>
                  </a:lnTo>
                  <a:lnTo>
                    <a:pt x="1183" y="430"/>
                  </a:lnTo>
                  <a:lnTo>
                    <a:pt x="1177" y="443"/>
                  </a:lnTo>
                  <a:lnTo>
                    <a:pt x="1165" y="450"/>
                  </a:lnTo>
                  <a:lnTo>
                    <a:pt x="1159" y="457"/>
                  </a:lnTo>
                  <a:lnTo>
                    <a:pt x="31" y="457"/>
                  </a:lnTo>
                  <a:lnTo>
                    <a:pt x="6" y="443"/>
                  </a:lnTo>
                  <a:lnTo>
                    <a:pt x="0" y="436"/>
                  </a:lnTo>
                  <a:lnTo>
                    <a:pt x="0" y="403"/>
                  </a:lnTo>
                  <a:lnTo>
                    <a:pt x="6" y="389"/>
                  </a:lnTo>
                  <a:lnTo>
                    <a:pt x="19" y="383"/>
                  </a:lnTo>
                  <a:lnTo>
                    <a:pt x="25" y="376"/>
                  </a:lnTo>
                  <a:close/>
                  <a:moveTo>
                    <a:pt x="31" y="0"/>
                  </a:moveTo>
                  <a:lnTo>
                    <a:pt x="1159" y="0"/>
                  </a:lnTo>
                  <a:lnTo>
                    <a:pt x="1165" y="7"/>
                  </a:lnTo>
                  <a:lnTo>
                    <a:pt x="1177" y="14"/>
                  </a:lnTo>
                  <a:lnTo>
                    <a:pt x="1183" y="27"/>
                  </a:lnTo>
                  <a:lnTo>
                    <a:pt x="1183" y="54"/>
                  </a:lnTo>
                  <a:lnTo>
                    <a:pt x="1177" y="68"/>
                  </a:lnTo>
                  <a:lnTo>
                    <a:pt x="1165" y="74"/>
                  </a:lnTo>
                  <a:lnTo>
                    <a:pt x="1159" y="81"/>
                  </a:lnTo>
                  <a:lnTo>
                    <a:pt x="31" y="81"/>
                  </a:lnTo>
                  <a:lnTo>
                    <a:pt x="6" y="68"/>
                  </a:lnTo>
                  <a:lnTo>
                    <a:pt x="0" y="61"/>
                  </a:lnTo>
                  <a:lnTo>
                    <a:pt x="0" y="21"/>
                  </a:lnTo>
                  <a:lnTo>
                    <a:pt x="6" y="1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33" name="Freeform 17"/>
            <p:cNvSpPr>
              <a:spLocks noEditPoints="1"/>
            </p:cNvSpPr>
            <p:nvPr/>
          </p:nvSpPr>
          <p:spPr bwMode="auto">
            <a:xfrm>
              <a:off x="14186" y="1878"/>
              <a:ext cx="1226" cy="1408"/>
            </a:xfrm>
            <a:custGeom>
              <a:avLst/>
              <a:gdLst/>
              <a:ahLst/>
              <a:cxnLst>
                <a:cxn ang="0">
                  <a:pos x="758" y="47"/>
                </a:cxn>
                <a:cxn ang="0">
                  <a:pos x="672" y="60"/>
                </a:cxn>
                <a:cxn ang="0">
                  <a:pos x="579" y="94"/>
                </a:cxn>
                <a:cxn ang="0">
                  <a:pos x="487" y="154"/>
                </a:cxn>
                <a:cxn ang="0">
                  <a:pos x="400" y="241"/>
                </a:cxn>
                <a:cxn ang="0">
                  <a:pos x="320" y="349"/>
                </a:cxn>
                <a:cxn ang="0">
                  <a:pos x="253" y="489"/>
                </a:cxn>
                <a:cxn ang="0">
                  <a:pos x="203" y="630"/>
                </a:cxn>
                <a:cxn ang="0">
                  <a:pos x="179" y="764"/>
                </a:cxn>
                <a:cxn ang="0">
                  <a:pos x="166" y="872"/>
                </a:cxn>
                <a:cxn ang="0">
                  <a:pos x="160" y="946"/>
                </a:cxn>
                <a:cxn ang="0">
                  <a:pos x="172" y="1066"/>
                </a:cxn>
                <a:cxn ang="0">
                  <a:pos x="197" y="1167"/>
                </a:cxn>
                <a:cxn ang="0">
                  <a:pos x="246" y="1247"/>
                </a:cxn>
                <a:cxn ang="0">
                  <a:pos x="302" y="1308"/>
                </a:cxn>
                <a:cxn ang="0">
                  <a:pos x="376" y="1341"/>
                </a:cxn>
                <a:cxn ang="0">
                  <a:pos x="462" y="1355"/>
                </a:cxn>
                <a:cxn ang="0">
                  <a:pos x="573" y="1335"/>
                </a:cxn>
                <a:cxn ang="0">
                  <a:pos x="678" y="1281"/>
                </a:cxn>
                <a:cxn ang="0">
                  <a:pos x="770" y="1207"/>
                </a:cxn>
                <a:cxn ang="0">
                  <a:pos x="844" y="1120"/>
                </a:cxn>
                <a:cxn ang="0">
                  <a:pos x="930" y="972"/>
                </a:cxn>
                <a:cxn ang="0">
                  <a:pos x="998" y="818"/>
                </a:cxn>
                <a:cxn ang="0">
                  <a:pos x="1035" y="677"/>
                </a:cxn>
                <a:cxn ang="0">
                  <a:pos x="1060" y="543"/>
                </a:cxn>
                <a:cxn ang="0">
                  <a:pos x="1066" y="442"/>
                </a:cxn>
                <a:cxn ang="0">
                  <a:pos x="1054" y="328"/>
                </a:cxn>
                <a:cxn ang="0">
                  <a:pos x="1029" y="235"/>
                </a:cxn>
                <a:cxn ang="0">
                  <a:pos x="992" y="167"/>
                </a:cxn>
                <a:cxn ang="0">
                  <a:pos x="943" y="114"/>
                </a:cxn>
                <a:cxn ang="0">
                  <a:pos x="881" y="74"/>
                </a:cxn>
                <a:cxn ang="0">
                  <a:pos x="819" y="53"/>
                </a:cxn>
                <a:cxn ang="0">
                  <a:pos x="758" y="47"/>
                </a:cxn>
                <a:cxn ang="0">
                  <a:pos x="776" y="0"/>
                </a:cxn>
                <a:cxn ang="0">
                  <a:pos x="900" y="20"/>
                </a:cxn>
                <a:cxn ang="0">
                  <a:pos x="1010" y="67"/>
                </a:cxn>
                <a:cxn ang="0">
                  <a:pos x="1097" y="147"/>
                </a:cxn>
                <a:cxn ang="0">
                  <a:pos x="1165" y="248"/>
                </a:cxn>
                <a:cxn ang="0">
                  <a:pos x="1214" y="375"/>
                </a:cxn>
                <a:cxn ang="0">
                  <a:pos x="1226" y="523"/>
                </a:cxn>
                <a:cxn ang="0">
                  <a:pos x="1208" y="691"/>
                </a:cxn>
                <a:cxn ang="0">
                  <a:pos x="1158" y="858"/>
                </a:cxn>
                <a:cxn ang="0">
                  <a:pos x="1084" y="1006"/>
                </a:cxn>
                <a:cxn ang="0">
                  <a:pos x="980" y="1140"/>
                </a:cxn>
                <a:cxn ang="0">
                  <a:pos x="863" y="1247"/>
                </a:cxn>
                <a:cxn ang="0">
                  <a:pos x="733" y="1335"/>
                </a:cxn>
                <a:cxn ang="0">
                  <a:pos x="598" y="1388"/>
                </a:cxn>
                <a:cxn ang="0">
                  <a:pos x="456" y="1408"/>
                </a:cxn>
                <a:cxn ang="0">
                  <a:pos x="351" y="1395"/>
                </a:cxn>
                <a:cxn ang="0">
                  <a:pos x="253" y="1361"/>
                </a:cxn>
                <a:cxn ang="0">
                  <a:pos x="166" y="1308"/>
                </a:cxn>
                <a:cxn ang="0">
                  <a:pos x="99" y="1227"/>
                </a:cxn>
                <a:cxn ang="0">
                  <a:pos x="43" y="1133"/>
                </a:cxn>
                <a:cxn ang="0">
                  <a:pos x="12" y="1019"/>
                </a:cxn>
                <a:cxn ang="0">
                  <a:pos x="0" y="892"/>
                </a:cxn>
                <a:cxn ang="0">
                  <a:pos x="18" y="724"/>
                </a:cxn>
                <a:cxn ang="0">
                  <a:pos x="68" y="563"/>
                </a:cxn>
                <a:cxn ang="0">
                  <a:pos x="148" y="409"/>
                </a:cxn>
                <a:cxn ang="0">
                  <a:pos x="246" y="275"/>
                </a:cxn>
                <a:cxn ang="0">
                  <a:pos x="363" y="161"/>
                </a:cxn>
                <a:cxn ang="0">
                  <a:pos x="493" y="74"/>
                </a:cxn>
                <a:cxn ang="0">
                  <a:pos x="635" y="20"/>
                </a:cxn>
                <a:cxn ang="0">
                  <a:pos x="776" y="0"/>
                </a:cxn>
              </a:cxnLst>
              <a:rect l="0" t="0" r="r" b="b"/>
              <a:pathLst>
                <a:path w="1226" h="1408">
                  <a:moveTo>
                    <a:pt x="758" y="47"/>
                  </a:moveTo>
                  <a:lnTo>
                    <a:pt x="672" y="60"/>
                  </a:lnTo>
                  <a:lnTo>
                    <a:pt x="579" y="94"/>
                  </a:lnTo>
                  <a:lnTo>
                    <a:pt x="487" y="154"/>
                  </a:lnTo>
                  <a:lnTo>
                    <a:pt x="400" y="241"/>
                  </a:lnTo>
                  <a:lnTo>
                    <a:pt x="320" y="349"/>
                  </a:lnTo>
                  <a:lnTo>
                    <a:pt x="253" y="489"/>
                  </a:lnTo>
                  <a:lnTo>
                    <a:pt x="203" y="630"/>
                  </a:lnTo>
                  <a:lnTo>
                    <a:pt x="179" y="764"/>
                  </a:lnTo>
                  <a:lnTo>
                    <a:pt x="166" y="872"/>
                  </a:lnTo>
                  <a:lnTo>
                    <a:pt x="160" y="946"/>
                  </a:lnTo>
                  <a:lnTo>
                    <a:pt x="172" y="1066"/>
                  </a:lnTo>
                  <a:lnTo>
                    <a:pt x="197" y="1167"/>
                  </a:lnTo>
                  <a:lnTo>
                    <a:pt x="246" y="1247"/>
                  </a:lnTo>
                  <a:lnTo>
                    <a:pt x="302" y="1308"/>
                  </a:lnTo>
                  <a:lnTo>
                    <a:pt x="376" y="1341"/>
                  </a:lnTo>
                  <a:lnTo>
                    <a:pt x="462" y="1355"/>
                  </a:lnTo>
                  <a:lnTo>
                    <a:pt x="573" y="1335"/>
                  </a:lnTo>
                  <a:lnTo>
                    <a:pt x="678" y="1281"/>
                  </a:lnTo>
                  <a:lnTo>
                    <a:pt x="770" y="1207"/>
                  </a:lnTo>
                  <a:lnTo>
                    <a:pt x="844" y="1120"/>
                  </a:lnTo>
                  <a:lnTo>
                    <a:pt x="930" y="972"/>
                  </a:lnTo>
                  <a:lnTo>
                    <a:pt x="998" y="818"/>
                  </a:lnTo>
                  <a:lnTo>
                    <a:pt x="1035" y="677"/>
                  </a:lnTo>
                  <a:lnTo>
                    <a:pt x="1060" y="543"/>
                  </a:lnTo>
                  <a:lnTo>
                    <a:pt x="1066" y="442"/>
                  </a:lnTo>
                  <a:lnTo>
                    <a:pt x="1054" y="328"/>
                  </a:lnTo>
                  <a:lnTo>
                    <a:pt x="1029" y="235"/>
                  </a:lnTo>
                  <a:lnTo>
                    <a:pt x="992" y="167"/>
                  </a:lnTo>
                  <a:lnTo>
                    <a:pt x="943" y="114"/>
                  </a:lnTo>
                  <a:lnTo>
                    <a:pt x="881" y="74"/>
                  </a:lnTo>
                  <a:lnTo>
                    <a:pt x="819" y="53"/>
                  </a:lnTo>
                  <a:lnTo>
                    <a:pt x="758" y="47"/>
                  </a:lnTo>
                  <a:close/>
                  <a:moveTo>
                    <a:pt x="776" y="0"/>
                  </a:moveTo>
                  <a:lnTo>
                    <a:pt x="900" y="20"/>
                  </a:lnTo>
                  <a:lnTo>
                    <a:pt x="1010" y="67"/>
                  </a:lnTo>
                  <a:lnTo>
                    <a:pt x="1097" y="147"/>
                  </a:lnTo>
                  <a:lnTo>
                    <a:pt x="1165" y="248"/>
                  </a:lnTo>
                  <a:lnTo>
                    <a:pt x="1214" y="375"/>
                  </a:lnTo>
                  <a:lnTo>
                    <a:pt x="1226" y="523"/>
                  </a:lnTo>
                  <a:lnTo>
                    <a:pt x="1208" y="691"/>
                  </a:lnTo>
                  <a:lnTo>
                    <a:pt x="1158" y="858"/>
                  </a:lnTo>
                  <a:lnTo>
                    <a:pt x="1084" y="1006"/>
                  </a:lnTo>
                  <a:lnTo>
                    <a:pt x="980" y="1140"/>
                  </a:lnTo>
                  <a:lnTo>
                    <a:pt x="863" y="1247"/>
                  </a:lnTo>
                  <a:lnTo>
                    <a:pt x="733" y="1335"/>
                  </a:lnTo>
                  <a:lnTo>
                    <a:pt x="598" y="1388"/>
                  </a:lnTo>
                  <a:lnTo>
                    <a:pt x="456" y="1408"/>
                  </a:lnTo>
                  <a:lnTo>
                    <a:pt x="351" y="1395"/>
                  </a:lnTo>
                  <a:lnTo>
                    <a:pt x="253" y="1361"/>
                  </a:lnTo>
                  <a:lnTo>
                    <a:pt x="166" y="1308"/>
                  </a:lnTo>
                  <a:lnTo>
                    <a:pt x="99" y="1227"/>
                  </a:lnTo>
                  <a:lnTo>
                    <a:pt x="43" y="1133"/>
                  </a:lnTo>
                  <a:lnTo>
                    <a:pt x="12" y="1019"/>
                  </a:lnTo>
                  <a:lnTo>
                    <a:pt x="0" y="892"/>
                  </a:lnTo>
                  <a:lnTo>
                    <a:pt x="18" y="724"/>
                  </a:lnTo>
                  <a:lnTo>
                    <a:pt x="68" y="563"/>
                  </a:lnTo>
                  <a:lnTo>
                    <a:pt x="148" y="409"/>
                  </a:lnTo>
                  <a:lnTo>
                    <a:pt x="246" y="275"/>
                  </a:lnTo>
                  <a:lnTo>
                    <a:pt x="363" y="161"/>
                  </a:lnTo>
                  <a:lnTo>
                    <a:pt x="493" y="74"/>
                  </a:lnTo>
                  <a:lnTo>
                    <a:pt x="635" y="20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34" name="Freeform 18"/>
            <p:cNvSpPr>
              <a:spLocks/>
            </p:cNvSpPr>
            <p:nvPr/>
          </p:nvSpPr>
          <p:spPr bwMode="auto">
            <a:xfrm>
              <a:off x="15696" y="1797"/>
              <a:ext cx="412" cy="193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6" y="0"/>
                </a:cxn>
                <a:cxn ang="0">
                  <a:pos x="412" y="7"/>
                </a:cxn>
                <a:cxn ang="0">
                  <a:pos x="412" y="27"/>
                </a:cxn>
                <a:cxn ang="0">
                  <a:pos x="388" y="54"/>
                </a:cxn>
                <a:cxn ang="0">
                  <a:pos x="289" y="181"/>
                </a:cxn>
                <a:cxn ang="0">
                  <a:pos x="221" y="322"/>
                </a:cxn>
                <a:cxn ang="0">
                  <a:pos x="166" y="477"/>
                </a:cxn>
                <a:cxn ang="0">
                  <a:pos x="129" y="638"/>
                </a:cxn>
                <a:cxn ang="0">
                  <a:pos x="110" y="799"/>
                </a:cxn>
                <a:cxn ang="0">
                  <a:pos x="104" y="966"/>
                </a:cxn>
                <a:cxn ang="0">
                  <a:pos x="110" y="1120"/>
                </a:cxn>
                <a:cxn ang="0">
                  <a:pos x="129" y="1281"/>
                </a:cxn>
                <a:cxn ang="0">
                  <a:pos x="160" y="1442"/>
                </a:cxn>
                <a:cxn ang="0">
                  <a:pos x="209" y="1597"/>
                </a:cxn>
                <a:cxn ang="0">
                  <a:pos x="283" y="1744"/>
                </a:cxn>
                <a:cxn ang="0">
                  <a:pos x="382" y="1872"/>
                </a:cxn>
                <a:cxn ang="0">
                  <a:pos x="406" y="1899"/>
                </a:cxn>
                <a:cxn ang="0">
                  <a:pos x="406" y="1905"/>
                </a:cxn>
                <a:cxn ang="0">
                  <a:pos x="412" y="1905"/>
                </a:cxn>
                <a:cxn ang="0">
                  <a:pos x="412" y="1925"/>
                </a:cxn>
                <a:cxn ang="0">
                  <a:pos x="406" y="1932"/>
                </a:cxn>
                <a:cxn ang="0">
                  <a:pos x="394" y="1932"/>
                </a:cxn>
                <a:cxn ang="0">
                  <a:pos x="375" y="1925"/>
                </a:cxn>
                <a:cxn ang="0">
                  <a:pos x="338" y="1892"/>
                </a:cxn>
                <a:cxn ang="0">
                  <a:pos x="289" y="1845"/>
                </a:cxn>
                <a:cxn ang="0">
                  <a:pos x="234" y="1771"/>
                </a:cxn>
                <a:cxn ang="0">
                  <a:pos x="172" y="1684"/>
                </a:cxn>
                <a:cxn ang="0">
                  <a:pos x="117" y="1570"/>
                </a:cxn>
                <a:cxn ang="0">
                  <a:pos x="55" y="1402"/>
                </a:cxn>
                <a:cxn ang="0">
                  <a:pos x="24" y="1241"/>
                </a:cxn>
                <a:cxn ang="0">
                  <a:pos x="6" y="1094"/>
                </a:cxn>
                <a:cxn ang="0">
                  <a:pos x="0" y="966"/>
                </a:cxn>
                <a:cxn ang="0">
                  <a:pos x="6" y="839"/>
                </a:cxn>
                <a:cxn ang="0">
                  <a:pos x="18" y="691"/>
                </a:cxn>
                <a:cxn ang="0">
                  <a:pos x="55" y="537"/>
                </a:cxn>
                <a:cxn ang="0">
                  <a:pos x="110" y="376"/>
                </a:cxn>
                <a:cxn ang="0">
                  <a:pos x="166" y="262"/>
                </a:cxn>
                <a:cxn ang="0">
                  <a:pos x="228" y="168"/>
                </a:cxn>
                <a:cxn ang="0">
                  <a:pos x="283" y="94"/>
                </a:cxn>
                <a:cxn ang="0">
                  <a:pos x="338" y="47"/>
                </a:cxn>
                <a:cxn ang="0">
                  <a:pos x="375" y="14"/>
                </a:cxn>
                <a:cxn ang="0">
                  <a:pos x="394" y="0"/>
                </a:cxn>
              </a:cxnLst>
              <a:rect l="0" t="0" r="r" b="b"/>
              <a:pathLst>
                <a:path w="412" h="1932">
                  <a:moveTo>
                    <a:pt x="394" y="0"/>
                  </a:moveTo>
                  <a:lnTo>
                    <a:pt x="406" y="0"/>
                  </a:lnTo>
                  <a:lnTo>
                    <a:pt x="412" y="7"/>
                  </a:lnTo>
                  <a:lnTo>
                    <a:pt x="412" y="27"/>
                  </a:lnTo>
                  <a:lnTo>
                    <a:pt x="388" y="54"/>
                  </a:lnTo>
                  <a:lnTo>
                    <a:pt x="289" y="181"/>
                  </a:lnTo>
                  <a:lnTo>
                    <a:pt x="221" y="322"/>
                  </a:lnTo>
                  <a:lnTo>
                    <a:pt x="166" y="477"/>
                  </a:lnTo>
                  <a:lnTo>
                    <a:pt x="129" y="638"/>
                  </a:lnTo>
                  <a:lnTo>
                    <a:pt x="110" y="799"/>
                  </a:lnTo>
                  <a:lnTo>
                    <a:pt x="104" y="966"/>
                  </a:lnTo>
                  <a:lnTo>
                    <a:pt x="110" y="1120"/>
                  </a:lnTo>
                  <a:lnTo>
                    <a:pt x="129" y="1281"/>
                  </a:lnTo>
                  <a:lnTo>
                    <a:pt x="160" y="1442"/>
                  </a:lnTo>
                  <a:lnTo>
                    <a:pt x="209" y="1597"/>
                  </a:lnTo>
                  <a:lnTo>
                    <a:pt x="283" y="1744"/>
                  </a:lnTo>
                  <a:lnTo>
                    <a:pt x="382" y="1872"/>
                  </a:lnTo>
                  <a:lnTo>
                    <a:pt x="406" y="1899"/>
                  </a:lnTo>
                  <a:lnTo>
                    <a:pt x="406" y="1905"/>
                  </a:lnTo>
                  <a:lnTo>
                    <a:pt x="412" y="1905"/>
                  </a:lnTo>
                  <a:lnTo>
                    <a:pt x="412" y="1925"/>
                  </a:lnTo>
                  <a:lnTo>
                    <a:pt x="406" y="1932"/>
                  </a:lnTo>
                  <a:lnTo>
                    <a:pt x="394" y="1932"/>
                  </a:lnTo>
                  <a:lnTo>
                    <a:pt x="375" y="1925"/>
                  </a:lnTo>
                  <a:lnTo>
                    <a:pt x="338" y="1892"/>
                  </a:lnTo>
                  <a:lnTo>
                    <a:pt x="289" y="1845"/>
                  </a:lnTo>
                  <a:lnTo>
                    <a:pt x="234" y="1771"/>
                  </a:lnTo>
                  <a:lnTo>
                    <a:pt x="172" y="1684"/>
                  </a:lnTo>
                  <a:lnTo>
                    <a:pt x="117" y="1570"/>
                  </a:lnTo>
                  <a:lnTo>
                    <a:pt x="55" y="1402"/>
                  </a:lnTo>
                  <a:lnTo>
                    <a:pt x="24" y="1241"/>
                  </a:lnTo>
                  <a:lnTo>
                    <a:pt x="6" y="1094"/>
                  </a:lnTo>
                  <a:lnTo>
                    <a:pt x="0" y="966"/>
                  </a:lnTo>
                  <a:lnTo>
                    <a:pt x="6" y="839"/>
                  </a:lnTo>
                  <a:lnTo>
                    <a:pt x="18" y="691"/>
                  </a:lnTo>
                  <a:lnTo>
                    <a:pt x="55" y="537"/>
                  </a:lnTo>
                  <a:lnTo>
                    <a:pt x="110" y="376"/>
                  </a:lnTo>
                  <a:lnTo>
                    <a:pt x="166" y="262"/>
                  </a:lnTo>
                  <a:lnTo>
                    <a:pt x="228" y="168"/>
                  </a:lnTo>
                  <a:lnTo>
                    <a:pt x="283" y="94"/>
                  </a:lnTo>
                  <a:lnTo>
                    <a:pt x="338" y="47"/>
                  </a:lnTo>
                  <a:lnTo>
                    <a:pt x="375" y="14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35" name="Freeform 19"/>
            <p:cNvSpPr>
              <a:spLocks/>
            </p:cNvSpPr>
            <p:nvPr/>
          </p:nvSpPr>
          <p:spPr bwMode="auto">
            <a:xfrm>
              <a:off x="16293" y="2394"/>
              <a:ext cx="955" cy="872"/>
            </a:xfrm>
            <a:custGeom>
              <a:avLst/>
              <a:gdLst/>
              <a:ahLst/>
              <a:cxnLst>
                <a:cxn ang="0">
                  <a:pos x="247" y="14"/>
                </a:cxn>
                <a:cxn ang="0">
                  <a:pos x="333" y="94"/>
                </a:cxn>
                <a:cxn ang="0">
                  <a:pos x="376" y="134"/>
                </a:cxn>
                <a:cxn ang="0">
                  <a:pos x="469" y="47"/>
                </a:cxn>
                <a:cxn ang="0">
                  <a:pos x="629" y="0"/>
                </a:cxn>
                <a:cxn ang="0">
                  <a:pos x="777" y="54"/>
                </a:cxn>
                <a:cxn ang="0">
                  <a:pos x="832" y="208"/>
                </a:cxn>
                <a:cxn ang="0">
                  <a:pos x="801" y="376"/>
                </a:cxn>
                <a:cxn ang="0">
                  <a:pos x="746" y="557"/>
                </a:cxn>
                <a:cxn ang="0">
                  <a:pos x="703" y="698"/>
                </a:cxn>
                <a:cxn ang="0">
                  <a:pos x="690" y="792"/>
                </a:cxn>
                <a:cxn ang="0">
                  <a:pos x="715" y="832"/>
                </a:cxn>
                <a:cxn ang="0">
                  <a:pos x="795" y="812"/>
                </a:cxn>
                <a:cxn ang="0">
                  <a:pos x="881" y="684"/>
                </a:cxn>
                <a:cxn ang="0">
                  <a:pos x="918" y="577"/>
                </a:cxn>
                <a:cxn ang="0">
                  <a:pos x="925" y="557"/>
                </a:cxn>
                <a:cxn ang="0">
                  <a:pos x="955" y="570"/>
                </a:cxn>
                <a:cxn ang="0">
                  <a:pos x="949" y="597"/>
                </a:cxn>
                <a:cxn ang="0">
                  <a:pos x="918" y="698"/>
                </a:cxn>
                <a:cxn ang="0">
                  <a:pos x="838" y="819"/>
                </a:cxn>
                <a:cxn ang="0">
                  <a:pos x="721" y="872"/>
                </a:cxn>
                <a:cxn ang="0">
                  <a:pos x="616" y="825"/>
                </a:cxn>
                <a:cxn ang="0">
                  <a:pos x="573" y="711"/>
                </a:cxn>
                <a:cxn ang="0">
                  <a:pos x="579" y="671"/>
                </a:cxn>
                <a:cxn ang="0">
                  <a:pos x="592" y="624"/>
                </a:cxn>
                <a:cxn ang="0">
                  <a:pos x="635" y="497"/>
                </a:cxn>
                <a:cxn ang="0">
                  <a:pos x="684" y="329"/>
                </a:cxn>
                <a:cxn ang="0">
                  <a:pos x="709" y="175"/>
                </a:cxn>
                <a:cxn ang="0">
                  <a:pos x="690" y="87"/>
                </a:cxn>
                <a:cxn ang="0">
                  <a:pos x="610" y="41"/>
                </a:cxn>
                <a:cxn ang="0">
                  <a:pos x="469" y="87"/>
                </a:cxn>
                <a:cxn ang="0">
                  <a:pos x="370" y="188"/>
                </a:cxn>
                <a:cxn ang="0">
                  <a:pos x="321" y="275"/>
                </a:cxn>
                <a:cxn ang="0">
                  <a:pos x="308" y="302"/>
                </a:cxn>
                <a:cxn ang="0">
                  <a:pos x="302" y="349"/>
                </a:cxn>
                <a:cxn ang="0">
                  <a:pos x="284" y="436"/>
                </a:cxn>
                <a:cxn ang="0">
                  <a:pos x="228" y="671"/>
                </a:cxn>
                <a:cxn ang="0">
                  <a:pos x="210" y="758"/>
                </a:cxn>
                <a:cxn ang="0">
                  <a:pos x="197" y="812"/>
                </a:cxn>
                <a:cxn ang="0">
                  <a:pos x="160" y="859"/>
                </a:cxn>
                <a:cxn ang="0">
                  <a:pos x="117" y="866"/>
                </a:cxn>
                <a:cxn ang="0">
                  <a:pos x="93" y="845"/>
                </a:cxn>
                <a:cxn ang="0">
                  <a:pos x="80" y="805"/>
                </a:cxn>
                <a:cxn ang="0">
                  <a:pos x="93" y="772"/>
                </a:cxn>
                <a:cxn ang="0">
                  <a:pos x="99" y="731"/>
                </a:cxn>
                <a:cxn ang="0">
                  <a:pos x="222" y="228"/>
                </a:cxn>
                <a:cxn ang="0">
                  <a:pos x="241" y="155"/>
                </a:cxn>
                <a:cxn ang="0">
                  <a:pos x="234" y="74"/>
                </a:cxn>
                <a:cxn ang="0">
                  <a:pos x="204" y="41"/>
                </a:cxn>
                <a:cxn ang="0">
                  <a:pos x="142" y="54"/>
                </a:cxn>
                <a:cxn ang="0">
                  <a:pos x="80" y="175"/>
                </a:cxn>
                <a:cxn ang="0">
                  <a:pos x="50" y="289"/>
                </a:cxn>
                <a:cxn ang="0">
                  <a:pos x="43" y="309"/>
                </a:cxn>
                <a:cxn ang="0">
                  <a:pos x="13" y="316"/>
                </a:cxn>
                <a:cxn ang="0">
                  <a:pos x="0" y="295"/>
                </a:cxn>
                <a:cxn ang="0">
                  <a:pos x="19" y="222"/>
                </a:cxn>
                <a:cxn ang="0">
                  <a:pos x="56" y="108"/>
                </a:cxn>
                <a:cxn ang="0">
                  <a:pos x="99" y="41"/>
                </a:cxn>
                <a:cxn ang="0">
                  <a:pos x="191" y="0"/>
                </a:cxn>
              </a:cxnLst>
              <a:rect l="0" t="0" r="r" b="b"/>
              <a:pathLst>
                <a:path w="955" h="872">
                  <a:moveTo>
                    <a:pt x="191" y="0"/>
                  </a:moveTo>
                  <a:lnTo>
                    <a:pt x="247" y="14"/>
                  </a:lnTo>
                  <a:lnTo>
                    <a:pt x="302" y="41"/>
                  </a:lnTo>
                  <a:lnTo>
                    <a:pt x="333" y="94"/>
                  </a:lnTo>
                  <a:lnTo>
                    <a:pt x="352" y="168"/>
                  </a:lnTo>
                  <a:lnTo>
                    <a:pt x="376" y="134"/>
                  </a:lnTo>
                  <a:lnTo>
                    <a:pt x="419" y="87"/>
                  </a:lnTo>
                  <a:lnTo>
                    <a:pt x="469" y="47"/>
                  </a:lnTo>
                  <a:lnTo>
                    <a:pt x="543" y="14"/>
                  </a:lnTo>
                  <a:lnTo>
                    <a:pt x="629" y="0"/>
                  </a:lnTo>
                  <a:lnTo>
                    <a:pt x="715" y="14"/>
                  </a:lnTo>
                  <a:lnTo>
                    <a:pt x="777" y="54"/>
                  </a:lnTo>
                  <a:lnTo>
                    <a:pt x="820" y="121"/>
                  </a:lnTo>
                  <a:lnTo>
                    <a:pt x="832" y="208"/>
                  </a:lnTo>
                  <a:lnTo>
                    <a:pt x="826" y="282"/>
                  </a:lnTo>
                  <a:lnTo>
                    <a:pt x="801" y="376"/>
                  </a:lnTo>
                  <a:lnTo>
                    <a:pt x="771" y="470"/>
                  </a:lnTo>
                  <a:lnTo>
                    <a:pt x="746" y="557"/>
                  </a:lnTo>
                  <a:lnTo>
                    <a:pt x="721" y="631"/>
                  </a:lnTo>
                  <a:lnTo>
                    <a:pt x="703" y="698"/>
                  </a:lnTo>
                  <a:lnTo>
                    <a:pt x="690" y="765"/>
                  </a:lnTo>
                  <a:lnTo>
                    <a:pt x="690" y="792"/>
                  </a:lnTo>
                  <a:lnTo>
                    <a:pt x="697" y="812"/>
                  </a:lnTo>
                  <a:lnTo>
                    <a:pt x="715" y="832"/>
                  </a:lnTo>
                  <a:lnTo>
                    <a:pt x="734" y="832"/>
                  </a:lnTo>
                  <a:lnTo>
                    <a:pt x="795" y="812"/>
                  </a:lnTo>
                  <a:lnTo>
                    <a:pt x="844" y="765"/>
                  </a:lnTo>
                  <a:lnTo>
                    <a:pt x="881" y="684"/>
                  </a:lnTo>
                  <a:lnTo>
                    <a:pt x="912" y="591"/>
                  </a:lnTo>
                  <a:lnTo>
                    <a:pt x="918" y="577"/>
                  </a:lnTo>
                  <a:lnTo>
                    <a:pt x="918" y="564"/>
                  </a:lnTo>
                  <a:lnTo>
                    <a:pt x="925" y="557"/>
                  </a:lnTo>
                  <a:lnTo>
                    <a:pt x="943" y="557"/>
                  </a:lnTo>
                  <a:lnTo>
                    <a:pt x="955" y="570"/>
                  </a:lnTo>
                  <a:lnTo>
                    <a:pt x="955" y="577"/>
                  </a:lnTo>
                  <a:lnTo>
                    <a:pt x="949" y="597"/>
                  </a:lnTo>
                  <a:lnTo>
                    <a:pt x="937" y="644"/>
                  </a:lnTo>
                  <a:lnTo>
                    <a:pt x="918" y="698"/>
                  </a:lnTo>
                  <a:lnTo>
                    <a:pt x="881" y="758"/>
                  </a:lnTo>
                  <a:lnTo>
                    <a:pt x="838" y="819"/>
                  </a:lnTo>
                  <a:lnTo>
                    <a:pt x="789" y="859"/>
                  </a:lnTo>
                  <a:lnTo>
                    <a:pt x="721" y="872"/>
                  </a:lnTo>
                  <a:lnTo>
                    <a:pt x="660" y="859"/>
                  </a:lnTo>
                  <a:lnTo>
                    <a:pt x="616" y="825"/>
                  </a:lnTo>
                  <a:lnTo>
                    <a:pt x="586" y="778"/>
                  </a:lnTo>
                  <a:lnTo>
                    <a:pt x="573" y="711"/>
                  </a:lnTo>
                  <a:lnTo>
                    <a:pt x="573" y="684"/>
                  </a:lnTo>
                  <a:lnTo>
                    <a:pt x="579" y="671"/>
                  </a:lnTo>
                  <a:lnTo>
                    <a:pt x="586" y="651"/>
                  </a:lnTo>
                  <a:lnTo>
                    <a:pt x="592" y="624"/>
                  </a:lnTo>
                  <a:lnTo>
                    <a:pt x="610" y="570"/>
                  </a:lnTo>
                  <a:lnTo>
                    <a:pt x="635" y="497"/>
                  </a:lnTo>
                  <a:lnTo>
                    <a:pt x="660" y="416"/>
                  </a:lnTo>
                  <a:lnTo>
                    <a:pt x="684" y="329"/>
                  </a:lnTo>
                  <a:lnTo>
                    <a:pt x="703" y="242"/>
                  </a:lnTo>
                  <a:lnTo>
                    <a:pt x="709" y="175"/>
                  </a:lnTo>
                  <a:lnTo>
                    <a:pt x="703" y="128"/>
                  </a:lnTo>
                  <a:lnTo>
                    <a:pt x="690" y="87"/>
                  </a:lnTo>
                  <a:lnTo>
                    <a:pt x="660" y="54"/>
                  </a:lnTo>
                  <a:lnTo>
                    <a:pt x="610" y="41"/>
                  </a:lnTo>
                  <a:lnTo>
                    <a:pt x="530" y="54"/>
                  </a:lnTo>
                  <a:lnTo>
                    <a:pt x="469" y="87"/>
                  </a:lnTo>
                  <a:lnTo>
                    <a:pt x="413" y="134"/>
                  </a:lnTo>
                  <a:lnTo>
                    <a:pt x="370" y="188"/>
                  </a:lnTo>
                  <a:lnTo>
                    <a:pt x="339" y="235"/>
                  </a:lnTo>
                  <a:lnTo>
                    <a:pt x="321" y="275"/>
                  </a:lnTo>
                  <a:lnTo>
                    <a:pt x="315" y="282"/>
                  </a:lnTo>
                  <a:lnTo>
                    <a:pt x="308" y="302"/>
                  </a:lnTo>
                  <a:lnTo>
                    <a:pt x="308" y="322"/>
                  </a:lnTo>
                  <a:lnTo>
                    <a:pt x="302" y="349"/>
                  </a:lnTo>
                  <a:lnTo>
                    <a:pt x="296" y="369"/>
                  </a:lnTo>
                  <a:lnTo>
                    <a:pt x="284" y="436"/>
                  </a:lnTo>
                  <a:lnTo>
                    <a:pt x="265" y="497"/>
                  </a:lnTo>
                  <a:lnTo>
                    <a:pt x="228" y="671"/>
                  </a:lnTo>
                  <a:lnTo>
                    <a:pt x="222" y="711"/>
                  </a:lnTo>
                  <a:lnTo>
                    <a:pt x="210" y="758"/>
                  </a:lnTo>
                  <a:lnTo>
                    <a:pt x="204" y="792"/>
                  </a:lnTo>
                  <a:lnTo>
                    <a:pt x="197" y="812"/>
                  </a:lnTo>
                  <a:lnTo>
                    <a:pt x="185" y="832"/>
                  </a:lnTo>
                  <a:lnTo>
                    <a:pt x="160" y="859"/>
                  </a:lnTo>
                  <a:lnTo>
                    <a:pt x="142" y="866"/>
                  </a:lnTo>
                  <a:lnTo>
                    <a:pt x="117" y="866"/>
                  </a:lnTo>
                  <a:lnTo>
                    <a:pt x="99" y="859"/>
                  </a:lnTo>
                  <a:lnTo>
                    <a:pt x="93" y="845"/>
                  </a:lnTo>
                  <a:lnTo>
                    <a:pt x="80" y="832"/>
                  </a:lnTo>
                  <a:lnTo>
                    <a:pt x="80" y="805"/>
                  </a:lnTo>
                  <a:lnTo>
                    <a:pt x="87" y="785"/>
                  </a:lnTo>
                  <a:lnTo>
                    <a:pt x="93" y="772"/>
                  </a:lnTo>
                  <a:lnTo>
                    <a:pt x="93" y="752"/>
                  </a:lnTo>
                  <a:lnTo>
                    <a:pt x="99" y="731"/>
                  </a:lnTo>
                  <a:lnTo>
                    <a:pt x="210" y="289"/>
                  </a:lnTo>
                  <a:lnTo>
                    <a:pt x="222" y="228"/>
                  </a:lnTo>
                  <a:lnTo>
                    <a:pt x="234" y="188"/>
                  </a:lnTo>
                  <a:lnTo>
                    <a:pt x="241" y="155"/>
                  </a:lnTo>
                  <a:lnTo>
                    <a:pt x="241" y="94"/>
                  </a:lnTo>
                  <a:lnTo>
                    <a:pt x="234" y="74"/>
                  </a:lnTo>
                  <a:lnTo>
                    <a:pt x="222" y="54"/>
                  </a:lnTo>
                  <a:lnTo>
                    <a:pt x="204" y="41"/>
                  </a:lnTo>
                  <a:lnTo>
                    <a:pt x="185" y="41"/>
                  </a:lnTo>
                  <a:lnTo>
                    <a:pt x="142" y="54"/>
                  </a:lnTo>
                  <a:lnTo>
                    <a:pt x="111" y="101"/>
                  </a:lnTo>
                  <a:lnTo>
                    <a:pt x="80" y="175"/>
                  </a:lnTo>
                  <a:lnTo>
                    <a:pt x="56" y="269"/>
                  </a:lnTo>
                  <a:lnTo>
                    <a:pt x="50" y="289"/>
                  </a:lnTo>
                  <a:lnTo>
                    <a:pt x="43" y="302"/>
                  </a:lnTo>
                  <a:lnTo>
                    <a:pt x="43" y="309"/>
                  </a:lnTo>
                  <a:lnTo>
                    <a:pt x="37" y="316"/>
                  </a:lnTo>
                  <a:lnTo>
                    <a:pt x="13" y="316"/>
                  </a:lnTo>
                  <a:lnTo>
                    <a:pt x="0" y="302"/>
                  </a:lnTo>
                  <a:lnTo>
                    <a:pt x="0" y="295"/>
                  </a:lnTo>
                  <a:lnTo>
                    <a:pt x="6" y="275"/>
                  </a:lnTo>
                  <a:lnTo>
                    <a:pt x="19" y="222"/>
                  </a:lnTo>
                  <a:lnTo>
                    <a:pt x="31" y="161"/>
                  </a:lnTo>
                  <a:lnTo>
                    <a:pt x="56" y="108"/>
                  </a:lnTo>
                  <a:lnTo>
                    <a:pt x="74" y="74"/>
                  </a:lnTo>
                  <a:lnTo>
                    <a:pt x="99" y="41"/>
                  </a:lnTo>
                  <a:lnTo>
                    <a:pt x="142" y="14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36" name="Freeform 20"/>
            <p:cNvSpPr>
              <a:spLocks/>
            </p:cNvSpPr>
            <p:nvPr/>
          </p:nvSpPr>
          <p:spPr bwMode="auto">
            <a:xfrm>
              <a:off x="17538" y="1898"/>
              <a:ext cx="394" cy="1341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1194"/>
                </a:cxn>
                <a:cxn ang="0">
                  <a:pos x="265" y="1248"/>
                </a:cxn>
                <a:cxn ang="0">
                  <a:pos x="283" y="1268"/>
                </a:cxn>
                <a:cxn ang="0">
                  <a:pos x="327" y="1281"/>
                </a:cxn>
                <a:cxn ang="0">
                  <a:pos x="394" y="1281"/>
                </a:cxn>
                <a:cxn ang="0">
                  <a:pos x="394" y="1341"/>
                </a:cxn>
                <a:cxn ang="0">
                  <a:pos x="0" y="1341"/>
                </a:cxn>
                <a:cxn ang="0">
                  <a:pos x="0" y="1281"/>
                </a:cxn>
                <a:cxn ang="0">
                  <a:pos x="68" y="1281"/>
                </a:cxn>
                <a:cxn ang="0">
                  <a:pos x="111" y="1268"/>
                </a:cxn>
                <a:cxn ang="0">
                  <a:pos x="129" y="1248"/>
                </a:cxn>
                <a:cxn ang="0">
                  <a:pos x="136" y="1194"/>
                </a:cxn>
                <a:cxn ang="0">
                  <a:pos x="136" y="188"/>
                </a:cxn>
                <a:cxn ang="0">
                  <a:pos x="129" y="134"/>
                </a:cxn>
                <a:cxn ang="0">
                  <a:pos x="117" y="101"/>
                </a:cxn>
                <a:cxn ang="0">
                  <a:pos x="74" y="87"/>
                </a:cxn>
                <a:cxn ang="0">
                  <a:pos x="0" y="80"/>
                </a:cxn>
                <a:cxn ang="0">
                  <a:pos x="0" y="20"/>
                </a:cxn>
                <a:cxn ang="0">
                  <a:pos x="259" y="0"/>
                </a:cxn>
              </a:cxnLst>
              <a:rect l="0" t="0" r="r" b="b"/>
              <a:pathLst>
                <a:path w="394" h="1341">
                  <a:moveTo>
                    <a:pt x="259" y="0"/>
                  </a:moveTo>
                  <a:lnTo>
                    <a:pt x="259" y="1194"/>
                  </a:lnTo>
                  <a:lnTo>
                    <a:pt x="265" y="1248"/>
                  </a:lnTo>
                  <a:lnTo>
                    <a:pt x="283" y="1268"/>
                  </a:lnTo>
                  <a:lnTo>
                    <a:pt x="327" y="1281"/>
                  </a:lnTo>
                  <a:lnTo>
                    <a:pt x="394" y="1281"/>
                  </a:lnTo>
                  <a:lnTo>
                    <a:pt x="394" y="1341"/>
                  </a:lnTo>
                  <a:lnTo>
                    <a:pt x="0" y="1341"/>
                  </a:lnTo>
                  <a:lnTo>
                    <a:pt x="0" y="1281"/>
                  </a:lnTo>
                  <a:lnTo>
                    <a:pt x="68" y="1281"/>
                  </a:lnTo>
                  <a:lnTo>
                    <a:pt x="111" y="1268"/>
                  </a:lnTo>
                  <a:lnTo>
                    <a:pt x="129" y="1248"/>
                  </a:lnTo>
                  <a:lnTo>
                    <a:pt x="136" y="1194"/>
                  </a:lnTo>
                  <a:lnTo>
                    <a:pt x="136" y="188"/>
                  </a:lnTo>
                  <a:lnTo>
                    <a:pt x="129" y="134"/>
                  </a:lnTo>
                  <a:lnTo>
                    <a:pt x="117" y="101"/>
                  </a:lnTo>
                  <a:lnTo>
                    <a:pt x="74" y="87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37" name="Freeform 21"/>
            <p:cNvSpPr>
              <a:spLocks noEditPoints="1"/>
            </p:cNvSpPr>
            <p:nvPr/>
          </p:nvSpPr>
          <p:spPr bwMode="auto">
            <a:xfrm>
              <a:off x="18068" y="2374"/>
              <a:ext cx="789" cy="892"/>
            </a:xfrm>
            <a:custGeom>
              <a:avLst/>
              <a:gdLst/>
              <a:ahLst/>
              <a:cxnLst>
                <a:cxn ang="0">
                  <a:pos x="394" y="40"/>
                </a:cxn>
                <a:cxn ang="0">
                  <a:pos x="339" y="47"/>
                </a:cxn>
                <a:cxn ang="0">
                  <a:pos x="283" y="74"/>
                </a:cxn>
                <a:cxn ang="0">
                  <a:pos x="234" y="114"/>
                </a:cxn>
                <a:cxn ang="0">
                  <a:pos x="191" y="168"/>
                </a:cxn>
                <a:cxn ang="0">
                  <a:pos x="160" y="262"/>
                </a:cxn>
                <a:cxn ang="0">
                  <a:pos x="148" y="356"/>
                </a:cxn>
                <a:cxn ang="0">
                  <a:pos x="148" y="523"/>
                </a:cxn>
                <a:cxn ang="0">
                  <a:pos x="160" y="617"/>
                </a:cxn>
                <a:cxn ang="0">
                  <a:pos x="191" y="711"/>
                </a:cxn>
                <a:cxn ang="0">
                  <a:pos x="234" y="765"/>
                </a:cxn>
                <a:cxn ang="0">
                  <a:pos x="283" y="805"/>
                </a:cxn>
                <a:cxn ang="0">
                  <a:pos x="339" y="832"/>
                </a:cxn>
                <a:cxn ang="0">
                  <a:pos x="394" y="839"/>
                </a:cxn>
                <a:cxn ang="0">
                  <a:pos x="407" y="839"/>
                </a:cxn>
                <a:cxn ang="0">
                  <a:pos x="468" y="832"/>
                </a:cxn>
                <a:cxn ang="0">
                  <a:pos x="530" y="798"/>
                </a:cxn>
                <a:cxn ang="0">
                  <a:pos x="573" y="758"/>
                </a:cxn>
                <a:cxn ang="0">
                  <a:pos x="610" y="698"/>
                </a:cxn>
                <a:cxn ang="0">
                  <a:pos x="635" y="604"/>
                </a:cxn>
                <a:cxn ang="0">
                  <a:pos x="647" y="517"/>
                </a:cxn>
                <a:cxn ang="0">
                  <a:pos x="647" y="376"/>
                </a:cxn>
                <a:cxn ang="0">
                  <a:pos x="641" y="302"/>
                </a:cxn>
                <a:cxn ang="0">
                  <a:pos x="628" y="235"/>
                </a:cxn>
                <a:cxn ang="0">
                  <a:pos x="598" y="168"/>
                </a:cxn>
                <a:cxn ang="0">
                  <a:pos x="542" y="94"/>
                </a:cxn>
                <a:cxn ang="0">
                  <a:pos x="474" y="54"/>
                </a:cxn>
                <a:cxn ang="0">
                  <a:pos x="394" y="40"/>
                </a:cxn>
                <a:cxn ang="0">
                  <a:pos x="394" y="0"/>
                </a:cxn>
                <a:cxn ang="0">
                  <a:pos x="499" y="14"/>
                </a:cxn>
                <a:cxn ang="0">
                  <a:pos x="591" y="61"/>
                </a:cxn>
                <a:cxn ang="0">
                  <a:pos x="672" y="134"/>
                </a:cxn>
                <a:cxn ang="0">
                  <a:pos x="733" y="228"/>
                </a:cxn>
                <a:cxn ang="0">
                  <a:pos x="776" y="336"/>
                </a:cxn>
                <a:cxn ang="0">
                  <a:pos x="789" y="456"/>
                </a:cxn>
                <a:cxn ang="0">
                  <a:pos x="776" y="577"/>
                </a:cxn>
                <a:cxn ang="0">
                  <a:pos x="733" y="678"/>
                </a:cxn>
                <a:cxn ang="0">
                  <a:pos x="672" y="765"/>
                </a:cxn>
                <a:cxn ang="0">
                  <a:pos x="591" y="832"/>
                </a:cxn>
                <a:cxn ang="0">
                  <a:pos x="499" y="879"/>
                </a:cxn>
                <a:cxn ang="0">
                  <a:pos x="394" y="892"/>
                </a:cxn>
                <a:cxn ang="0">
                  <a:pos x="289" y="879"/>
                </a:cxn>
                <a:cxn ang="0">
                  <a:pos x="197" y="832"/>
                </a:cxn>
                <a:cxn ang="0">
                  <a:pos x="117" y="765"/>
                </a:cxn>
                <a:cxn ang="0">
                  <a:pos x="55" y="678"/>
                </a:cxn>
                <a:cxn ang="0">
                  <a:pos x="12" y="577"/>
                </a:cxn>
                <a:cxn ang="0">
                  <a:pos x="0" y="456"/>
                </a:cxn>
                <a:cxn ang="0">
                  <a:pos x="12" y="336"/>
                </a:cxn>
                <a:cxn ang="0">
                  <a:pos x="55" y="228"/>
                </a:cxn>
                <a:cxn ang="0">
                  <a:pos x="117" y="134"/>
                </a:cxn>
                <a:cxn ang="0">
                  <a:pos x="191" y="61"/>
                </a:cxn>
                <a:cxn ang="0">
                  <a:pos x="289" y="14"/>
                </a:cxn>
                <a:cxn ang="0">
                  <a:pos x="394" y="0"/>
                </a:cxn>
              </a:cxnLst>
              <a:rect l="0" t="0" r="r" b="b"/>
              <a:pathLst>
                <a:path w="789" h="892">
                  <a:moveTo>
                    <a:pt x="394" y="40"/>
                  </a:moveTo>
                  <a:lnTo>
                    <a:pt x="339" y="47"/>
                  </a:lnTo>
                  <a:lnTo>
                    <a:pt x="283" y="74"/>
                  </a:lnTo>
                  <a:lnTo>
                    <a:pt x="234" y="114"/>
                  </a:lnTo>
                  <a:lnTo>
                    <a:pt x="191" y="168"/>
                  </a:lnTo>
                  <a:lnTo>
                    <a:pt x="160" y="262"/>
                  </a:lnTo>
                  <a:lnTo>
                    <a:pt x="148" y="356"/>
                  </a:lnTo>
                  <a:lnTo>
                    <a:pt x="148" y="523"/>
                  </a:lnTo>
                  <a:lnTo>
                    <a:pt x="160" y="617"/>
                  </a:lnTo>
                  <a:lnTo>
                    <a:pt x="191" y="711"/>
                  </a:lnTo>
                  <a:lnTo>
                    <a:pt x="234" y="765"/>
                  </a:lnTo>
                  <a:lnTo>
                    <a:pt x="283" y="805"/>
                  </a:lnTo>
                  <a:lnTo>
                    <a:pt x="339" y="832"/>
                  </a:lnTo>
                  <a:lnTo>
                    <a:pt x="394" y="839"/>
                  </a:lnTo>
                  <a:lnTo>
                    <a:pt x="407" y="839"/>
                  </a:lnTo>
                  <a:lnTo>
                    <a:pt x="468" y="832"/>
                  </a:lnTo>
                  <a:lnTo>
                    <a:pt x="530" y="798"/>
                  </a:lnTo>
                  <a:lnTo>
                    <a:pt x="573" y="758"/>
                  </a:lnTo>
                  <a:lnTo>
                    <a:pt x="610" y="698"/>
                  </a:lnTo>
                  <a:lnTo>
                    <a:pt x="635" y="604"/>
                  </a:lnTo>
                  <a:lnTo>
                    <a:pt x="647" y="517"/>
                  </a:lnTo>
                  <a:lnTo>
                    <a:pt x="647" y="376"/>
                  </a:lnTo>
                  <a:lnTo>
                    <a:pt x="641" y="302"/>
                  </a:lnTo>
                  <a:lnTo>
                    <a:pt x="628" y="235"/>
                  </a:lnTo>
                  <a:lnTo>
                    <a:pt x="598" y="168"/>
                  </a:lnTo>
                  <a:lnTo>
                    <a:pt x="542" y="94"/>
                  </a:lnTo>
                  <a:lnTo>
                    <a:pt x="474" y="54"/>
                  </a:lnTo>
                  <a:lnTo>
                    <a:pt x="394" y="40"/>
                  </a:lnTo>
                  <a:close/>
                  <a:moveTo>
                    <a:pt x="394" y="0"/>
                  </a:moveTo>
                  <a:lnTo>
                    <a:pt x="499" y="14"/>
                  </a:lnTo>
                  <a:lnTo>
                    <a:pt x="591" y="61"/>
                  </a:lnTo>
                  <a:lnTo>
                    <a:pt x="672" y="134"/>
                  </a:lnTo>
                  <a:lnTo>
                    <a:pt x="733" y="228"/>
                  </a:lnTo>
                  <a:lnTo>
                    <a:pt x="776" y="336"/>
                  </a:lnTo>
                  <a:lnTo>
                    <a:pt x="789" y="456"/>
                  </a:lnTo>
                  <a:lnTo>
                    <a:pt x="776" y="577"/>
                  </a:lnTo>
                  <a:lnTo>
                    <a:pt x="733" y="678"/>
                  </a:lnTo>
                  <a:lnTo>
                    <a:pt x="672" y="765"/>
                  </a:lnTo>
                  <a:lnTo>
                    <a:pt x="591" y="832"/>
                  </a:lnTo>
                  <a:lnTo>
                    <a:pt x="499" y="879"/>
                  </a:lnTo>
                  <a:lnTo>
                    <a:pt x="394" y="892"/>
                  </a:lnTo>
                  <a:lnTo>
                    <a:pt x="289" y="879"/>
                  </a:lnTo>
                  <a:lnTo>
                    <a:pt x="197" y="832"/>
                  </a:lnTo>
                  <a:lnTo>
                    <a:pt x="117" y="765"/>
                  </a:lnTo>
                  <a:lnTo>
                    <a:pt x="55" y="678"/>
                  </a:lnTo>
                  <a:lnTo>
                    <a:pt x="12" y="577"/>
                  </a:lnTo>
                  <a:lnTo>
                    <a:pt x="0" y="456"/>
                  </a:lnTo>
                  <a:lnTo>
                    <a:pt x="12" y="336"/>
                  </a:lnTo>
                  <a:lnTo>
                    <a:pt x="55" y="228"/>
                  </a:lnTo>
                  <a:lnTo>
                    <a:pt x="117" y="134"/>
                  </a:lnTo>
                  <a:lnTo>
                    <a:pt x="191" y="61"/>
                  </a:lnTo>
                  <a:lnTo>
                    <a:pt x="289" y="14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38" name="Freeform 22"/>
            <p:cNvSpPr>
              <a:spLocks noEditPoints="1"/>
            </p:cNvSpPr>
            <p:nvPr/>
          </p:nvSpPr>
          <p:spPr bwMode="auto">
            <a:xfrm>
              <a:off x="18943" y="2361"/>
              <a:ext cx="819" cy="1288"/>
            </a:xfrm>
            <a:custGeom>
              <a:avLst/>
              <a:gdLst/>
              <a:ahLst/>
              <a:cxnLst>
                <a:cxn ang="0">
                  <a:pos x="154" y="919"/>
                </a:cxn>
                <a:cxn ang="0">
                  <a:pos x="123" y="1093"/>
                </a:cxn>
                <a:cxn ang="0">
                  <a:pos x="314" y="1221"/>
                </a:cxn>
                <a:cxn ang="0">
                  <a:pos x="598" y="1194"/>
                </a:cxn>
                <a:cxn ang="0">
                  <a:pos x="715" y="1033"/>
                </a:cxn>
                <a:cxn ang="0">
                  <a:pos x="622" y="899"/>
                </a:cxn>
                <a:cxn ang="0">
                  <a:pos x="259" y="865"/>
                </a:cxn>
                <a:cxn ang="0">
                  <a:pos x="283" y="107"/>
                </a:cxn>
                <a:cxn ang="0">
                  <a:pos x="216" y="208"/>
                </a:cxn>
                <a:cxn ang="0">
                  <a:pos x="222" y="422"/>
                </a:cxn>
                <a:cxn ang="0">
                  <a:pos x="308" y="536"/>
                </a:cxn>
                <a:cxn ang="0">
                  <a:pos x="407" y="550"/>
                </a:cxn>
                <a:cxn ang="0">
                  <a:pos x="511" y="422"/>
                </a:cxn>
                <a:cxn ang="0">
                  <a:pos x="511" y="248"/>
                </a:cxn>
                <a:cxn ang="0">
                  <a:pos x="462" y="114"/>
                </a:cxn>
                <a:cxn ang="0">
                  <a:pos x="727" y="0"/>
                </a:cxn>
                <a:cxn ang="0">
                  <a:pos x="807" y="40"/>
                </a:cxn>
                <a:cxn ang="0">
                  <a:pos x="813" y="127"/>
                </a:cxn>
                <a:cxn ang="0">
                  <a:pos x="782" y="154"/>
                </a:cxn>
                <a:cxn ang="0">
                  <a:pos x="733" y="134"/>
                </a:cxn>
                <a:cxn ang="0">
                  <a:pos x="727" y="67"/>
                </a:cxn>
                <a:cxn ang="0">
                  <a:pos x="733" y="47"/>
                </a:cxn>
                <a:cxn ang="0">
                  <a:pos x="573" y="120"/>
                </a:cxn>
                <a:cxn ang="0">
                  <a:pos x="647" y="308"/>
                </a:cxn>
                <a:cxn ang="0">
                  <a:pos x="530" y="536"/>
                </a:cxn>
                <a:cxn ang="0">
                  <a:pos x="314" y="583"/>
                </a:cxn>
                <a:cxn ang="0">
                  <a:pos x="172" y="556"/>
                </a:cxn>
                <a:cxn ang="0">
                  <a:pos x="154" y="624"/>
                </a:cxn>
                <a:cxn ang="0">
                  <a:pos x="179" y="744"/>
                </a:cxn>
                <a:cxn ang="0">
                  <a:pos x="573" y="778"/>
                </a:cxn>
                <a:cxn ang="0">
                  <a:pos x="764" y="925"/>
                </a:cxn>
                <a:cxn ang="0">
                  <a:pos x="776" y="1107"/>
                </a:cxn>
                <a:cxn ang="0">
                  <a:pos x="591" y="1254"/>
                </a:cxn>
                <a:cxn ang="0">
                  <a:pos x="289" y="1281"/>
                </a:cxn>
                <a:cxn ang="0">
                  <a:pos x="55" y="1167"/>
                </a:cxn>
                <a:cxn ang="0">
                  <a:pos x="12" y="979"/>
                </a:cxn>
                <a:cxn ang="0">
                  <a:pos x="166" y="845"/>
                </a:cxn>
                <a:cxn ang="0">
                  <a:pos x="86" y="671"/>
                </a:cxn>
                <a:cxn ang="0">
                  <a:pos x="142" y="510"/>
                </a:cxn>
                <a:cxn ang="0">
                  <a:pos x="55" y="308"/>
                </a:cxn>
                <a:cxn ang="0">
                  <a:pos x="172" y="80"/>
                </a:cxn>
                <a:cxn ang="0">
                  <a:pos x="394" y="27"/>
                </a:cxn>
                <a:cxn ang="0">
                  <a:pos x="610" y="33"/>
                </a:cxn>
              </a:cxnLst>
              <a:rect l="0" t="0" r="r" b="b"/>
              <a:pathLst>
                <a:path w="819" h="1288">
                  <a:moveTo>
                    <a:pt x="259" y="865"/>
                  </a:moveTo>
                  <a:lnTo>
                    <a:pt x="203" y="885"/>
                  </a:lnTo>
                  <a:lnTo>
                    <a:pt x="154" y="919"/>
                  </a:lnTo>
                  <a:lnTo>
                    <a:pt x="123" y="972"/>
                  </a:lnTo>
                  <a:lnTo>
                    <a:pt x="111" y="1033"/>
                  </a:lnTo>
                  <a:lnTo>
                    <a:pt x="123" y="1093"/>
                  </a:lnTo>
                  <a:lnTo>
                    <a:pt x="166" y="1147"/>
                  </a:lnTo>
                  <a:lnTo>
                    <a:pt x="228" y="1194"/>
                  </a:lnTo>
                  <a:lnTo>
                    <a:pt x="314" y="1221"/>
                  </a:lnTo>
                  <a:lnTo>
                    <a:pt x="413" y="1234"/>
                  </a:lnTo>
                  <a:lnTo>
                    <a:pt x="511" y="1221"/>
                  </a:lnTo>
                  <a:lnTo>
                    <a:pt x="598" y="1194"/>
                  </a:lnTo>
                  <a:lnTo>
                    <a:pt x="659" y="1147"/>
                  </a:lnTo>
                  <a:lnTo>
                    <a:pt x="702" y="1093"/>
                  </a:lnTo>
                  <a:lnTo>
                    <a:pt x="715" y="1033"/>
                  </a:lnTo>
                  <a:lnTo>
                    <a:pt x="702" y="972"/>
                  </a:lnTo>
                  <a:lnTo>
                    <a:pt x="672" y="925"/>
                  </a:lnTo>
                  <a:lnTo>
                    <a:pt x="622" y="899"/>
                  </a:lnTo>
                  <a:lnTo>
                    <a:pt x="567" y="878"/>
                  </a:lnTo>
                  <a:lnTo>
                    <a:pt x="431" y="865"/>
                  </a:lnTo>
                  <a:lnTo>
                    <a:pt x="259" y="865"/>
                  </a:lnTo>
                  <a:close/>
                  <a:moveTo>
                    <a:pt x="363" y="74"/>
                  </a:moveTo>
                  <a:lnTo>
                    <a:pt x="320" y="80"/>
                  </a:lnTo>
                  <a:lnTo>
                    <a:pt x="283" y="107"/>
                  </a:lnTo>
                  <a:lnTo>
                    <a:pt x="253" y="134"/>
                  </a:lnTo>
                  <a:lnTo>
                    <a:pt x="240" y="154"/>
                  </a:lnTo>
                  <a:lnTo>
                    <a:pt x="216" y="208"/>
                  </a:lnTo>
                  <a:lnTo>
                    <a:pt x="209" y="261"/>
                  </a:lnTo>
                  <a:lnTo>
                    <a:pt x="209" y="342"/>
                  </a:lnTo>
                  <a:lnTo>
                    <a:pt x="222" y="422"/>
                  </a:lnTo>
                  <a:lnTo>
                    <a:pt x="240" y="469"/>
                  </a:lnTo>
                  <a:lnTo>
                    <a:pt x="265" y="510"/>
                  </a:lnTo>
                  <a:lnTo>
                    <a:pt x="308" y="536"/>
                  </a:lnTo>
                  <a:lnTo>
                    <a:pt x="363" y="550"/>
                  </a:lnTo>
                  <a:lnTo>
                    <a:pt x="363" y="556"/>
                  </a:lnTo>
                  <a:lnTo>
                    <a:pt x="407" y="550"/>
                  </a:lnTo>
                  <a:lnTo>
                    <a:pt x="444" y="530"/>
                  </a:lnTo>
                  <a:lnTo>
                    <a:pt x="474" y="503"/>
                  </a:lnTo>
                  <a:lnTo>
                    <a:pt x="511" y="422"/>
                  </a:lnTo>
                  <a:lnTo>
                    <a:pt x="517" y="369"/>
                  </a:lnTo>
                  <a:lnTo>
                    <a:pt x="517" y="288"/>
                  </a:lnTo>
                  <a:lnTo>
                    <a:pt x="511" y="248"/>
                  </a:lnTo>
                  <a:lnTo>
                    <a:pt x="505" y="201"/>
                  </a:lnTo>
                  <a:lnTo>
                    <a:pt x="487" y="154"/>
                  </a:lnTo>
                  <a:lnTo>
                    <a:pt x="462" y="114"/>
                  </a:lnTo>
                  <a:lnTo>
                    <a:pt x="419" y="87"/>
                  </a:lnTo>
                  <a:lnTo>
                    <a:pt x="363" y="74"/>
                  </a:lnTo>
                  <a:close/>
                  <a:moveTo>
                    <a:pt x="727" y="0"/>
                  </a:moveTo>
                  <a:lnTo>
                    <a:pt x="776" y="13"/>
                  </a:lnTo>
                  <a:lnTo>
                    <a:pt x="795" y="27"/>
                  </a:lnTo>
                  <a:lnTo>
                    <a:pt x="807" y="40"/>
                  </a:lnTo>
                  <a:lnTo>
                    <a:pt x="819" y="80"/>
                  </a:lnTo>
                  <a:lnTo>
                    <a:pt x="819" y="114"/>
                  </a:lnTo>
                  <a:lnTo>
                    <a:pt x="813" y="127"/>
                  </a:lnTo>
                  <a:lnTo>
                    <a:pt x="801" y="141"/>
                  </a:lnTo>
                  <a:lnTo>
                    <a:pt x="789" y="147"/>
                  </a:lnTo>
                  <a:lnTo>
                    <a:pt x="782" y="154"/>
                  </a:lnTo>
                  <a:lnTo>
                    <a:pt x="758" y="154"/>
                  </a:lnTo>
                  <a:lnTo>
                    <a:pt x="739" y="147"/>
                  </a:lnTo>
                  <a:lnTo>
                    <a:pt x="733" y="134"/>
                  </a:lnTo>
                  <a:lnTo>
                    <a:pt x="721" y="120"/>
                  </a:lnTo>
                  <a:lnTo>
                    <a:pt x="721" y="80"/>
                  </a:lnTo>
                  <a:lnTo>
                    <a:pt x="727" y="67"/>
                  </a:lnTo>
                  <a:lnTo>
                    <a:pt x="739" y="53"/>
                  </a:lnTo>
                  <a:lnTo>
                    <a:pt x="752" y="47"/>
                  </a:lnTo>
                  <a:lnTo>
                    <a:pt x="733" y="47"/>
                  </a:lnTo>
                  <a:lnTo>
                    <a:pt x="690" y="53"/>
                  </a:lnTo>
                  <a:lnTo>
                    <a:pt x="635" y="74"/>
                  </a:lnTo>
                  <a:lnTo>
                    <a:pt x="573" y="120"/>
                  </a:lnTo>
                  <a:lnTo>
                    <a:pt x="610" y="174"/>
                  </a:lnTo>
                  <a:lnTo>
                    <a:pt x="635" y="235"/>
                  </a:lnTo>
                  <a:lnTo>
                    <a:pt x="647" y="308"/>
                  </a:lnTo>
                  <a:lnTo>
                    <a:pt x="635" y="389"/>
                  </a:lnTo>
                  <a:lnTo>
                    <a:pt x="591" y="469"/>
                  </a:lnTo>
                  <a:lnTo>
                    <a:pt x="530" y="536"/>
                  </a:lnTo>
                  <a:lnTo>
                    <a:pt x="450" y="577"/>
                  </a:lnTo>
                  <a:lnTo>
                    <a:pt x="357" y="590"/>
                  </a:lnTo>
                  <a:lnTo>
                    <a:pt x="314" y="583"/>
                  </a:lnTo>
                  <a:lnTo>
                    <a:pt x="253" y="570"/>
                  </a:lnTo>
                  <a:lnTo>
                    <a:pt x="185" y="530"/>
                  </a:lnTo>
                  <a:lnTo>
                    <a:pt x="172" y="556"/>
                  </a:lnTo>
                  <a:lnTo>
                    <a:pt x="160" y="577"/>
                  </a:lnTo>
                  <a:lnTo>
                    <a:pt x="154" y="597"/>
                  </a:lnTo>
                  <a:lnTo>
                    <a:pt x="154" y="624"/>
                  </a:lnTo>
                  <a:lnTo>
                    <a:pt x="135" y="637"/>
                  </a:lnTo>
                  <a:lnTo>
                    <a:pt x="148" y="697"/>
                  </a:lnTo>
                  <a:lnTo>
                    <a:pt x="179" y="744"/>
                  </a:lnTo>
                  <a:lnTo>
                    <a:pt x="228" y="764"/>
                  </a:lnTo>
                  <a:lnTo>
                    <a:pt x="474" y="764"/>
                  </a:lnTo>
                  <a:lnTo>
                    <a:pt x="573" y="778"/>
                  </a:lnTo>
                  <a:lnTo>
                    <a:pt x="672" y="818"/>
                  </a:lnTo>
                  <a:lnTo>
                    <a:pt x="727" y="865"/>
                  </a:lnTo>
                  <a:lnTo>
                    <a:pt x="764" y="925"/>
                  </a:lnTo>
                  <a:lnTo>
                    <a:pt x="782" y="986"/>
                  </a:lnTo>
                  <a:lnTo>
                    <a:pt x="789" y="1039"/>
                  </a:lnTo>
                  <a:lnTo>
                    <a:pt x="776" y="1107"/>
                  </a:lnTo>
                  <a:lnTo>
                    <a:pt x="733" y="1167"/>
                  </a:lnTo>
                  <a:lnTo>
                    <a:pt x="672" y="1221"/>
                  </a:lnTo>
                  <a:lnTo>
                    <a:pt x="591" y="1254"/>
                  </a:lnTo>
                  <a:lnTo>
                    <a:pt x="499" y="1281"/>
                  </a:lnTo>
                  <a:lnTo>
                    <a:pt x="394" y="1288"/>
                  </a:lnTo>
                  <a:lnTo>
                    <a:pt x="289" y="1281"/>
                  </a:lnTo>
                  <a:lnTo>
                    <a:pt x="197" y="1254"/>
                  </a:lnTo>
                  <a:lnTo>
                    <a:pt x="117" y="1214"/>
                  </a:lnTo>
                  <a:lnTo>
                    <a:pt x="55" y="1167"/>
                  </a:lnTo>
                  <a:lnTo>
                    <a:pt x="12" y="1107"/>
                  </a:lnTo>
                  <a:lnTo>
                    <a:pt x="0" y="1039"/>
                  </a:lnTo>
                  <a:lnTo>
                    <a:pt x="12" y="979"/>
                  </a:lnTo>
                  <a:lnTo>
                    <a:pt x="43" y="925"/>
                  </a:lnTo>
                  <a:lnTo>
                    <a:pt x="98" y="878"/>
                  </a:lnTo>
                  <a:lnTo>
                    <a:pt x="166" y="845"/>
                  </a:lnTo>
                  <a:lnTo>
                    <a:pt x="123" y="798"/>
                  </a:lnTo>
                  <a:lnTo>
                    <a:pt x="92" y="731"/>
                  </a:lnTo>
                  <a:lnTo>
                    <a:pt x="86" y="671"/>
                  </a:lnTo>
                  <a:lnTo>
                    <a:pt x="92" y="603"/>
                  </a:lnTo>
                  <a:lnTo>
                    <a:pt x="117" y="550"/>
                  </a:lnTo>
                  <a:lnTo>
                    <a:pt x="142" y="510"/>
                  </a:lnTo>
                  <a:lnTo>
                    <a:pt x="98" y="456"/>
                  </a:lnTo>
                  <a:lnTo>
                    <a:pt x="68" y="389"/>
                  </a:lnTo>
                  <a:lnTo>
                    <a:pt x="55" y="308"/>
                  </a:lnTo>
                  <a:lnTo>
                    <a:pt x="68" y="221"/>
                  </a:lnTo>
                  <a:lnTo>
                    <a:pt x="111" y="147"/>
                  </a:lnTo>
                  <a:lnTo>
                    <a:pt x="172" y="80"/>
                  </a:lnTo>
                  <a:lnTo>
                    <a:pt x="253" y="40"/>
                  </a:lnTo>
                  <a:lnTo>
                    <a:pt x="345" y="27"/>
                  </a:lnTo>
                  <a:lnTo>
                    <a:pt x="394" y="27"/>
                  </a:lnTo>
                  <a:lnTo>
                    <a:pt x="462" y="47"/>
                  </a:lnTo>
                  <a:lnTo>
                    <a:pt x="536" y="94"/>
                  </a:lnTo>
                  <a:lnTo>
                    <a:pt x="610" y="33"/>
                  </a:lnTo>
                  <a:lnTo>
                    <a:pt x="678" y="6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39" name="Freeform 23"/>
            <p:cNvSpPr>
              <a:spLocks/>
            </p:cNvSpPr>
            <p:nvPr/>
          </p:nvSpPr>
          <p:spPr bwMode="auto">
            <a:xfrm>
              <a:off x="20218" y="2394"/>
              <a:ext cx="955" cy="872"/>
            </a:xfrm>
            <a:custGeom>
              <a:avLst/>
              <a:gdLst/>
              <a:ahLst/>
              <a:cxnLst>
                <a:cxn ang="0">
                  <a:pos x="247" y="14"/>
                </a:cxn>
                <a:cxn ang="0">
                  <a:pos x="333" y="94"/>
                </a:cxn>
                <a:cxn ang="0">
                  <a:pos x="376" y="134"/>
                </a:cxn>
                <a:cxn ang="0">
                  <a:pos x="469" y="47"/>
                </a:cxn>
                <a:cxn ang="0">
                  <a:pos x="629" y="0"/>
                </a:cxn>
                <a:cxn ang="0">
                  <a:pos x="777" y="54"/>
                </a:cxn>
                <a:cxn ang="0">
                  <a:pos x="832" y="208"/>
                </a:cxn>
                <a:cxn ang="0">
                  <a:pos x="801" y="376"/>
                </a:cxn>
                <a:cxn ang="0">
                  <a:pos x="746" y="557"/>
                </a:cxn>
                <a:cxn ang="0">
                  <a:pos x="703" y="698"/>
                </a:cxn>
                <a:cxn ang="0">
                  <a:pos x="691" y="792"/>
                </a:cxn>
                <a:cxn ang="0">
                  <a:pos x="715" y="832"/>
                </a:cxn>
                <a:cxn ang="0">
                  <a:pos x="795" y="812"/>
                </a:cxn>
                <a:cxn ang="0">
                  <a:pos x="882" y="684"/>
                </a:cxn>
                <a:cxn ang="0">
                  <a:pos x="918" y="577"/>
                </a:cxn>
                <a:cxn ang="0">
                  <a:pos x="925" y="557"/>
                </a:cxn>
                <a:cxn ang="0">
                  <a:pos x="955" y="570"/>
                </a:cxn>
                <a:cxn ang="0">
                  <a:pos x="949" y="597"/>
                </a:cxn>
                <a:cxn ang="0">
                  <a:pos x="918" y="698"/>
                </a:cxn>
                <a:cxn ang="0">
                  <a:pos x="838" y="819"/>
                </a:cxn>
                <a:cxn ang="0">
                  <a:pos x="721" y="872"/>
                </a:cxn>
                <a:cxn ang="0">
                  <a:pos x="617" y="825"/>
                </a:cxn>
                <a:cxn ang="0">
                  <a:pos x="573" y="711"/>
                </a:cxn>
                <a:cxn ang="0">
                  <a:pos x="580" y="671"/>
                </a:cxn>
                <a:cxn ang="0">
                  <a:pos x="592" y="624"/>
                </a:cxn>
                <a:cxn ang="0">
                  <a:pos x="635" y="497"/>
                </a:cxn>
                <a:cxn ang="0">
                  <a:pos x="684" y="329"/>
                </a:cxn>
                <a:cxn ang="0">
                  <a:pos x="709" y="175"/>
                </a:cxn>
                <a:cxn ang="0">
                  <a:pos x="691" y="87"/>
                </a:cxn>
                <a:cxn ang="0">
                  <a:pos x="610" y="41"/>
                </a:cxn>
                <a:cxn ang="0">
                  <a:pos x="469" y="87"/>
                </a:cxn>
                <a:cxn ang="0">
                  <a:pos x="370" y="188"/>
                </a:cxn>
                <a:cxn ang="0">
                  <a:pos x="321" y="275"/>
                </a:cxn>
                <a:cxn ang="0">
                  <a:pos x="308" y="302"/>
                </a:cxn>
                <a:cxn ang="0">
                  <a:pos x="302" y="349"/>
                </a:cxn>
                <a:cxn ang="0">
                  <a:pos x="284" y="436"/>
                </a:cxn>
                <a:cxn ang="0">
                  <a:pos x="228" y="671"/>
                </a:cxn>
                <a:cxn ang="0">
                  <a:pos x="210" y="758"/>
                </a:cxn>
                <a:cxn ang="0">
                  <a:pos x="198" y="812"/>
                </a:cxn>
                <a:cxn ang="0">
                  <a:pos x="161" y="859"/>
                </a:cxn>
                <a:cxn ang="0">
                  <a:pos x="117" y="866"/>
                </a:cxn>
                <a:cxn ang="0">
                  <a:pos x="93" y="845"/>
                </a:cxn>
                <a:cxn ang="0">
                  <a:pos x="80" y="805"/>
                </a:cxn>
                <a:cxn ang="0">
                  <a:pos x="93" y="772"/>
                </a:cxn>
                <a:cxn ang="0">
                  <a:pos x="99" y="731"/>
                </a:cxn>
                <a:cxn ang="0">
                  <a:pos x="222" y="228"/>
                </a:cxn>
                <a:cxn ang="0">
                  <a:pos x="241" y="155"/>
                </a:cxn>
                <a:cxn ang="0">
                  <a:pos x="235" y="74"/>
                </a:cxn>
                <a:cxn ang="0">
                  <a:pos x="204" y="41"/>
                </a:cxn>
                <a:cxn ang="0">
                  <a:pos x="142" y="54"/>
                </a:cxn>
                <a:cxn ang="0">
                  <a:pos x="80" y="175"/>
                </a:cxn>
                <a:cxn ang="0">
                  <a:pos x="50" y="289"/>
                </a:cxn>
                <a:cxn ang="0">
                  <a:pos x="44" y="309"/>
                </a:cxn>
                <a:cxn ang="0">
                  <a:pos x="13" y="316"/>
                </a:cxn>
                <a:cxn ang="0">
                  <a:pos x="0" y="295"/>
                </a:cxn>
                <a:cxn ang="0">
                  <a:pos x="19" y="222"/>
                </a:cxn>
                <a:cxn ang="0">
                  <a:pos x="56" y="108"/>
                </a:cxn>
                <a:cxn ang="0">
                  <a:pos x="99" y="41"/>
                </a:cxn>
                <a:cxn ang="0">
                  <a:pos x="191" y="0"/>
                </a:cxn>
              </a:cxnLst>
              <a:rect l="0" t="0" r="r" b="b"/>
              <a:pathLst>
                <a:path w="955" h="872">
                  <a:moveTo>
                    <a:pt x="191" y="0"/>
                  </a:moveTo>
                  <a:lnTo>
                    <a:pt x="247" y="14"/>
                  </a:lnTo>
                  <a:lnTo>
                    <a:pt x="302" y="41"/>
                  </a:lnTo>
                  <a:lnTo>
                    <a:pt x="333" y="94"/>
                  </a:lnTo>
                  <a:lnTo>
                    <a:pt x="352" y="168"/>
                  </a:lnTo>
                  <a:lnTo>
                    <a:pt x="376" y="134"/>
                  </a:lnTo>
                  <a:lnTo>
                    <a:pt x="419" y="87"/>
                  </a:lnTo>
                  <a:lnTo>
                    <a:pt x="469" y="47"/>
                  </a:lnTo>
                  <a:lnTo>
                    <a:pt x="543" y="14"/>
                  </a:lnTo>
                  <a:lnTo>
                    <a:pt x="629" y="0"/>
                  </a:lnTo>
                  <a:lnTo>
                    <a:pt x="715" y="14"/>
                  </a:lnTo>
                  <a:lnTo>
                    <a:pt x="777" y="54"/>
                  </a:lnTo>
                  <a:lnTo>
                    <a:pt x="820" y="121"/>
                  </a:lnTo>
                  <a:lnTo>
                    <a:pt x="832" y="208"/>
                  </a:lnTo>
                  <a:lnTo>
                    <a:pt x="826" y="282"/>
                  </a:lnTo>
                  <a:lnTo>
                    <a:pt x="801" y="376"/>
                  </a:lnTo>
                  <a:lnTo>
                    <a:pt x="771" y="470"/>
                  </a:lnTo>
                  <a:lnTo>
                    <a:pt x="746" y="557"/>
                  </a:lnTo>
                  <a:lnTo>
                    <a:pt x="721" y="631"/>
                  </a:lnTo>
                  <a:lnTo>
                    <a:pt x="703" y="698"/>
                  </a:lnTo>
                  <a:lnTo>
                    <a:pt x="691" y="765"/>
                  </a:lnTo>
                  <a:lnTo>
                    <a:pt x="691" y="792"/>
                  </a:lnTo>
                  <a:lnTo>
                    <a:pt x="697" y="812"/>
                  </a:lnTo>
                  <a:lnTo>
                    <a:pt x="715" y="832"/>
                  </a:lnTo>
                  <a:lnTo>
                    <a:pt x="734" y="832"/>
                  </a:lnTo>
                  <a:lnTo>
                    <a:pt x="795" y="812"/>
                  </a:lnTo>
                  <a:lnTo>
                    <a:pt x="845" y="765"/>
                  </a:lnTo>
                  <a:lnTo>
                    <a:pt x="882" y="684"/>
                  </a:lnTo>
                  <a:lnTo>
                    <a:pt x="912" y="591"/>
                  </a:lnTo>
                  <a:lnTo>
                    <a:pt x="918" y="577"/>
                  </a:lnTo>
                  <a:lnTo>
                    <a:pt x="918" y="564"/>
                  </a:lnTo>
                  <a:lnTo>
                    <a:pt x="925" y="557"/>
                  </a:lnTo>
                  <a:lnTo>
                    <a:pt x="943" y="557"/>
                  </a:lnTo>
                  <a:lnTo>
                    <a:pt x="955" y="570"/>
                  </a:lnTo>
                  <a:lnTo>
                    <a:pt x="955" y="577"/>
                  </a:lnTo>
                  <a:lnTo>
                    <a:pt x="949" y="597"/>
                  </a:lnTo>
                  <a:lnTo>
                    <a:pt x="937" y="644"/>
                  </a:lnTo>
                  <a:lnTo>
                    <a:pt x="918" y="698"/>
                  </a:lnTo>
                  <a:lnTo>
                    <a:pt x="882" y="758"/>
                  </a:lnTo>
                  <a:lnTo>
                    <a:pt x="838" y="819"/>
                  </a:lnTo>
                  <a:lnTo>
                    <a:pt x="789" y="859"/>
                  </a:lnTo>
                  <a:lnTo>
                    <a:pt x="721" y="872"/>
                  </a:lnTo>
                  <a:lnTo>
                    <a:pt x="660" y="859"/>
                  </a:lnTo>
                  <a:lnTo>
                    <a:pt x="617" y="825"/>
                  </a:lnTo>
                  <a:lnTo>
                    <a:pt x="586" y="778"/>
                  </a:lnTo>
                  <a:lnTo>
                    <a:pt x="573" y="711"/>
                  </a:lnTo>
                  <a:lnTo>
                    <a:pt x="573" y="684"/>
                  </a:lnTo>
                  <a:lnTo>
                    <a:pt x="580" y="671"/>
                  </a:lnTo>
                  <a:lnTo>
                    <a:pt x="586" y="651"/>
                  </a:lnTo>
                  <a:lnTo>
                    <a:pt x="592" y="624"/>
                  </a:lnTo>
                  <a:lnTo>
                    <a:pt x="610" y="570"/>
                  </a:lnTo>
                  <a:lnTo>
                    <a:pt x="635" y="497"/>
                  </a:lnTo>
                  <a:lnTo>
                    <a:pt x="660" y="416"/>
                  </a:lnTo>
                  <a:lnTo>
                    <a:pt x="684" y="329"/>
                  </a:lnTo>
                  <a:lnTo>
                    <a:pt x="703" y="242"/>
                  </a:lnTo>
                  <a:lnTo>
                    <a:pt x="709" y="175"/>
                  </a:lnTo>
                  <a:lnTo>
                    <a:pt x="703" y="128"/>
                  </a:lnTo>
                  <a:lnTo>
                    <a:pt x="691" y="87"/>
                  </a:lnTo>
                  <a:lnTo>
                    <a:pt x="660" y="54"/>
                  </a:lnTo>
                  <a:lnTo>
                    <a:pt x="610" y="41"/>
                  </a:lnTo>
                  <a:lnTo>
                    <a:pt x="530" y="54"/>
                  </a:lnTo>
                  <a:lnTo>
                    <a:pt x="469" y="87"/>
                  </a:lnTo>
                  <a:lnTo>
                    <a:pt x="413" y="134"/>
                  </a:lnTo>
                  <a:lnTo>
                    <a:pt x="370" y="188"/>
                  </a:lnTo>
                  <a:lnTo>
                    <a:pt x="339" y="235"/>
                  </a:lnTo>
                  <a:lnTo>
                    <a:pt x="321" y="275"/>
                  </a:lnTo>
                  <a:lnTo>
                    <a:pt x="315" y="282"/>
                  </a:lnTo>
                  <a:lnTo>
                    <a:pt x="308" y="302"/>
                  </a:lnTo>
                  <a:lnTo>
                    <a:pt x="308" y="322"/>
                  </a:lnTo>
                  <a:lnTo>
                    <a:pt x="302" y="349"/>
                  </a:lnTo>
                  <a:lnTo>
                    <a:pt x="296" y="369"/>
                  </a:lnTo>
                  <a:lnTo>
                    <a:pt x="284" y="436"/>
                  </a:lnTo>
                  <a:lnTo>
                    <a:pt x="265" y="497"/>
                  </a:lnTo>
                  <a:lnTo>
                    <a:pt x="228" y="671"/>
                  </a:lnTo>
                  <a:lnTo>
                    <a:pt x="222" y="711"/>
                  </a:lnTo>
                  <a:lnTo>
                    <a:pt x="210" y="758"/>
                  </a:lnTo>
                  <a:lnTo>
                    <a:pt x="204" y="792"/>
                  </a:lnTo>
                  <a:lnTo>
                    <a:pt x="198" y="812"/>
                  </a:lnTo>
                  <a:lnTo>
                    <a:pt x="185" y="832"/>
                  </a:lnTo>
                  <a:lnTo>
                    <a:pt x="161" y="859"/>
                  </a:lnTo>
                  <a:lnTo>
                    <a:pt x="142" y="866"/>
                  </a:lnTo>
                  <a:lnTo>
                    <a:pt x="117" y="866"/>
                  </a:lnTo>
                  <a:lnTo>
                    <a:pt x="99" y="859"/>
                  </a:lnTo>
                  <a:lnTo>
                    <a:pt x="93" y="845"/>
                  </a:lnTo>
                  <a:lnTo>
                    <a:pt x="80" y="832"/>
                  </a:lnTo>
                  <a:lnTo>
                    <a:pt x="80" y="805"/>
                  </a:lnTo>
                  <a:lnTo>
                    <a:pt x="87" y="785"/>
                  </a:lnTo>
                  <a:lnTo>
                    <a:pt x="93" y="772"/>
                  </a:lnTo>
                  <a:lnTo>
                    <a:pt x="93" y="752"/>
                  </a:lnTo>
                  <a:lnTo>
                    <a:pt x="99" y="731"/>
                  </a:lnTo>
                  <a:lnTo>
                    <a:pt x="210" y="289"/>
                  </a:lnTo>
                  <a:lnTo>
                    <a:pt x="222" y="228"/>
                  </a:lnTo>
                  <a:lnTo>
                    <a:pt x="235" y="188"/>
                  </a:lnTo>
                  <a:lnTo>
                    <a:pt x="241" y="155"/>
                  </a:lnTo>
                  <a:lnTo>
                    <a:pt x="241" y="94"/>
                  </a:lnTo>
                  <a:lnTo>
                    <a:pt x="235" y="74"/>
                  </a:lnTo>
                  <a:lnTo>
                    <a:pt x="222" y="54"/>
                  </a:lnTo>
                  <a:lnTo>
                    <a:pt x="204" y="41"/>
                  </a:lnTo>
                  <a:lnTo>
                    <a:pt x="185" y="41"/>
                  </a:lnTo>
                  <a:lnTo>
                    <a:pt x="142" y="54"/>
                  </a:lnTo>
                  <a:lnTo>
                    <a:pt x="111" y="101"/>
                  </a:lnTo>
                  <a:lnTo>
                    <a:pt x="80" y="175"/>
                  </a:lnTo>
                  <a:lnTo>
                    <a:pt x="56" y="269"/>
                  </a:lnTo>
                  <a:lnTo>
                    <a:pt x="50" y="289"/>
                  </a:lnTo>
                  <a:lnTo>
                    <a:pt x="44" y="302"/>
                  </a:lnTo>
                  <a:lnTo>
                    <a:pt x="44" y="309"/>
                  </a:lnTo>
                  <a:lnTo>
                    <a:pt x="37" y="316"/>
                  </a:lnTo>
                  <a:lnTo>
                    <a:pt x="13" y="316"/>
                  </a:lnTo>
                  <a:lnTo>
                    <a:pt x="0" y="302"/>
                  </a:lnTo>
                  <a:lnTo>
                    <a:pt x="0" y="295"/>
                  </a:lnTo>
                  <a:lnTo>
                    <a:pt x="7" y="275"/>
                  </a:lnTo>
                  <a:lnTo>
                    <a:pt x="19" y="222"/>
                  </a:lnTo>
                  <a:lnTo>
                    <a:pt x="31" y="161"/>
                  </a:lnTo>
                  <a:lnTo>
                    <a:pt x="56" y="108"/>
                  </a:lnTo>
                  <a:lnTo>
                    <a:pt x="74" y="74"/>
                  </a:lnTo>
                  <a:lnTo>
                    <a:pt x="99" y="41"/>
                  </a:lnTo>
                  <a:lnTo>
                    <a:pt x="142" y="14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40" name="Freeform 24"/>
            <p:cNvSpPr>
              <a:spLocks/>
            </p:cNvSpPr>
            <p:nvPr/>
          </p:nvSpPr>
          <p:spPr bwMode="auto">
            <a:xfrm>
              <a:off x="21328" y="1791"/>
              <a:ext cx="419" cy="19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8" y="0"/>
                </a:cxn>
                <a:cxn ang="0">
                  <a:pos x="73" y="40"/>
                </a:cxn>
                <a:cxn ang="0">
                  <a:pos x="123" y="93"/>
                </a:cxn>
                <a:cxn ang="0">
                  <a:pos x="178" y="161"/>
                </a:cxn>
                <a:cxn ang="0">
                  <a:pos x="240" y="254"/>
                </a:cxn>
                <a:cxn ang="0">
                  <a:pos x="295" y="362"/>
                </a:cxn>
                <a:cxn ang="0">
                  <a:pos x="357" y="529"/>
                </a:cxn>
                <a:cxn ang="0">
                  <a:pos x="394" y="690"/>
                </a:cxn>
                <a:cxn ang="0">
                  <a:pos x="406" y="838"/>
                </a:cxn>
                <a:cxn ang="0">
                  <a:pos x="412" y="959"/>
                </a:cxn>
                <a:cxn ang="0">
                  <a:pos x="419" y="972"/>
                </a:cxn>
                <a:cxn ang="0">
                  <a:pos x="412" y="1100"/>
                </a:cxn>
                <a:cxn ang="0">
                  <a:pos x="400" y="1247"/>
                </a:cxn>
                <a:cxn ang="0">
                  <a:pos x="363" y="1402"/>
                </a:cxn>
                <a:cxn ang="0">
                  <a:pos x="308" y="1562"/>
                </a:cxn>
                <a:cxn ang="0">
                  <a:pos x="252" y="1677"/>
                </a:cxn>
                <a:cxn ang="0">
                  <a:pos x="191" y="1770"/>
                </a:cxn>
                <a:cxn ang="0">
                  <a:pos x="135" y="1844"/>
                </a:cxn>
                <a:cxn ang="0">
                  <a:pos x="80" y="1891"/>
                </a:cxn>
                <a:cxn ang="0">
                  <a:pos x="43" y="1925"/>
                </a:cxn>
                <a:cxn ang="0">
                  <a:pos x="24" y="1938"/>
                </a:cxn>
                <a:cxn ang="0">
                  <a:pos x="12" y="1938"/>
                </a:cxn>
                <a:cxn ang="0">
                  <a:pos x="6" y="1931"/>
                </a:cxn>
                <a:cxn ang="0">
                  <a:pos x="6" y="1911"/>
                </a:cxn>
                <a:cxn ang="0">
                  <a:pos x="30" y="1884"/>
                </a:cxn>
                <a:cxn ang="0">
                  <a:pos x="129" y="1757"/>
                </a:cxn>
                <a:cxn ang="0">
                  <a:pos x="197" y="1616"/>
                </a:cxn>
                <a:cxn ang="0">
                  <a:pos x="252" y="1462"/>
                </a:cxn>
                <a:cxn ang="0">
                  <a:pos x="289" y="1301"/>
                </a:cxn>
                <a:cxn ang="0">
                  <a:pos x="308" y="1140"/>
                </a:cxn>
                <a:cxn ang="0">
                  <a:pos x="314" y="972"/>
                </a:cxn>
                <a:cxn ang="0">
                  <a:pos x="301" y="737"/>
                </a:cxn>
                <a:cxn ang="0">
                  <a:pos x="264" y="529"/>
                </a:cxn>
                <a:cxn ang="0">
                  <a:pos x="209" y="348"/>
                </a:cxn>
                <a:cxn ang="0">
                  <a:pos x="129" y="194"/>
                </a:cxn>
                <a:cxn ang="0">
                  <a:pos x="36" y="67"/>
                </a:cxn>
                <a:cxn ang="0">
                  <a:pos x="0" y="26"/>
                </a:cxn>
                <a:cxn ang="0">
                  <a:pos x="0" y="6"/>
                </a:cxn>
                <a:cxn ang="0">
                  <a:pos x="6" y="0"/>
                </a:cxn>
              </a:cxnLst>
              <a:rect l="0" t="0" r="r" b="b"/>
              <a:pathLst>
                <a:path w="419" h="1938">
                  <a:moveTo>
                    <a:pt x="6" y="0"/>
                  </a:moveTo>
                  <a:lnTo>
                    <a:pt x="18" y="0"/>
                  </a:lnTo>
                  <a:lnTo>
                    <a:pt x="73" y="40"/>
                  </a:lnTo>
                  <a:lnTo>
                    <a:pt x="123" y="93"/>
                  </a:lnTo>
                  <a:lnTo>
                    <a:pt x="178" y="161"/>
                  </a:lnTo>
                  <a:lnTo>
                    <a:pt x="240" y="254"/>
                  </a:lnTo>
                  <a:lnTo>
                    <a:pt x="295" y="362"/>
                  </a:lnTo>
                  <a:lnTo>
                    <a:pt x="357" y="529"/>
                  </a:lnTo>
                  <a:lnTo>
                    <a:pt x="394" y="690"/>
                  </a:lnTo>
                  <a:lnTo>
                    <a:pt x="406" y="838"/>
                  </a:lnTo>
                  <a:lnTo>
                    <a:pt x="412" y="959"/>
                  </a:lnTo>
                  <a:lnTo>
                    <a:pt x="419" y="972"/>
                  </a:lnTo>
                  <a:lnTo>
                    <a:pt x="412" y="1100"/>
                  </a:lnTo>
                  <a:lnTo>
                    <a:pt x="400" y="1247"/>
                  </a:lnTo>
                  <a:lnTo>
                    <a:pt x="363" y="1402"/>
                  </a:lnTo>
                  <a:lnTo>
                    <a:pt x="308" y="1562"/>
                  </a:lnTo>
                  <a:lnTo>
                    <a:pt x="252" y="1677"/>
                  </a:lnTo>
                  <a:lnTo>
                    <a:pt x="191" y="1770"/>
                  </a:lnTo>
                  <a:lnTo>
                    <a:pt x="135" y="1844"/>
                  </a:lnTo>
                  <a:lnTo>
                    <a:pt x="80" y="1891"/>
                  </a:lnTo>
                  <a:lnTo>
                    <a:pt x="43" y="1925"/>
                  </a:lnTo>
                  <a:lnTo>
                    <a:pt x="24" y="1938"/>
                  </a:lnTo>
                  <a:lnTo>
                    <a:pt x="12" y="1938"/>
                  </a:lnTo>
                  <a:lnTo>
                    <a:pt x="6" y="1931"/>
                  </a:lnTo>
                  <a:lnTo>
                    <a:pt x="6" y="1911"/>
                  </a:lnTo>
                  <a:lnTo>
                    <a:pt x="30" y="1884"/>
                  </a:lnTo>
                  <a:lnTo>
                    <a:pt x="129" y="1757"/>
                  </a:lnTo>
                  <a:lnTo>
                    <a:pt x="197" y="1616"/>
                  </a:lnTo>
                  <a:lnTo>
                    <a:pt x="252" y="1462"/>
                  </a:lnTo>
                  <a:lnTo>
                    <a:pt x="289" y="1301"/>
                  </a:lnTo>
                  <a:lnTo>
                    <a:pt x="308" y="1140"/>
                  </a:lnTo>
                  <a:lnTo>
                    <a:pt x="314" y="972"/>
                  </a:lnTo>
                  <a:lnTo>
                    <a:pt x="301" y="737"/>
                  </a:lnTo>
                  <a:lnTo>
                    <a:pt x="264" y="529"/>
                  </a:lnTo>
                  <a:lnTo>
                    <a:pt x="209" y="348"/>
                  </a:lnTo>
                  <a:lnTo>
                    <a:pt x="129" y="194"/>
                  </a:lnTo>
                  <a:lnTo>
                    <a:pt x="36" y="67"/>
                  </a:lnTo>
                  <a:lnTo>
                    <a:pt x="0" y="2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9243" name="Group 27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2303781" y="4914584"/>
            <a:ext cx="2123843" cy="257150"/>
            <a:chOff x="1509" y="3186"/>
            <a:chExt cx="15998" cy="1937"/>
          </a:xfrm>
        </p:grpSpPr>
        <p:sp>
          <p:nvSpPr>
            <p:cNvPr id="9245" name="Freeform 29"/>
            <p:cNvSpPr>
              <a:spLocks/>
            </p:cNvSpPr>
            <p:nvPr/>
          </p:nvSpPr>
          <p:spPr bwMode="auto">
            <a:xfrm>
              <a:off x="1509" y="3318"/>
              <a:ext cx="975" cy="13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1" y="0"/>
                </a:cxn>
                <a:cxn ang="0">
                  <a:pos x="571" y="59"/>
                </a:cxn>
                <a:cxn ang="0">
                  <a:pos x="439" y="59"/>
                </a:cxn>
                <a:cxn ang="0">
                  <a:pos x="390" y="69"/>
                </a:cxn>
                <a:cxn ang="0">
                  <a:pos x="361" y="80"/>
                </a:cxn>
                <a:cxn ang="0">
                  <a:pos x="346" y="101"/>
                </a:cxn>
                <a:cxn ang="0">
                  <a:pos x="342" y="122"/>
                </a:cxn>
                <a:cxn ang="0">
                  <a:pos x="342" y="1223"/>
                </a:cxn>
                <a:cxn ang="0">
                  <a:pos x="356" y="1249"/>
                </a:cxn>
                <a:cxn ang="0">
                  <a:pos x="381" y="1260"/>
                </a:cxn>
                <a:cxn ang="0">
                  <a:pos x="429" y="1265"/>
                </a:cxn>
                <a:cxn ang="0">
                  <a:pos x="575" y="1265"/>
                </a:cxn>
                <a:cxn ang="0">
                  <a:pos x="668" y="1255"/>
                </a:cxn>
                <a:cxn ang="0">
                  <a:pos x="746" y="1234"/>
                </a:cxn>
                <a:cxn ang="0">
                  <a:pos x="800" y="1197"/>
                </a:cxn>
                <a:cxn ang="0">
                  <a:pos x="844" y="1149"/>
                </a:cxn>
                <a:cxn ang="0">
                  <a:pos x="878" y="1091"/>
                </a:cxn>
                <a:cxn ang="0">
                  <a:pos x="902" y="1027"/>
                </a:cxn>
                <a:cxn ang="0">
                  <a:pos x="917" y="958"/>
                </a:cxn>
                <a:cxn ang="0">
                  <a:pos x="926" y="895"/>
                </a:cxn>
                <a:cxn ang="0">
                  <a:pos x="931" y="826"/>
                </a:cxn>
                <a:cxn ang="0">
                  <a:pos x="975" y="826"/>
                </a:cxn>
                <a:cxn ang="0">
                  <a:pos x="926" y="1318"/>
                </a:cxn>
                <a:cxn ang="0">
                  <a:pos x="0" y="1318"/>
                </a:cxn>
                <a:cxn ang="0">
                  <a:pos x="0" y="1260"/>
                </a:cxn>
                <a:cxn ang="0">
                  <a:pos x="44" y="1260"/>
                </a:cxn>
                <a:cxn ang="0">
                  <a:pos x="113" y="1255"/>
                </a:cxn>
                <a:cxn ang="0">
                  <a:pos x="152" y="1249"/>
                </a:cxn>
                <a:cxn ang="0">
                  <a:pos x="176" y="1234"/>
                </a:cxn>
                <a:cxn ang="0">
                  <a:pos x="186" y="1207"/>
                </a:cxn>
                <a:cxn ang="0">
                  <a:pos x="186" y="111"/>
                </a:cxn>
                <a:cxn ang="0">
                  <a:pos x="176" y="85"/>
                </a:cxn>
                <a:cxn ang="0">
                  <a:pos x="152" y="69"/>
                </a:cxn>
                <a:cxn ang="0">
                  <a:pos x="113" y="64"/>
                </a:cxn>
                <a:cxn ang="0">
                  <a:pos x="44" y="59"/>
                </a:cxn>
                <a:cxn ang="0">
                  <a:pos x="0" y="59"/>
                </a:cxn>
                <a:cxn ang="0">
                  <a:pos x="0" y="0"/>
                </a:cxn>
              </a:cxnLst>
              <a:rect l="0" t="0" r="r" b="b"/>
              <a:pathLst>
                <a:path w="975" h="1318">
                  <a:moveTo>
                    <a:pt x="0" y="0"/>
                  </a:moveTo>
                  <a:lnTo>
                    <a:pt x="571" y="0"/>
                  </a:lnTo>
                  <a:lnTo>
                    <a:pt x="571" y="59"/>
                  </a:lnTo>
                  <a:lnTo>
                    <a:pt x="439" y="59"/>
                  </a:lnTo>
                  <a:lnTo>
                    <a:pt x="390" y="69"/>
                  </a:lnTo>
                  <a:lnTo>
                    <a:pt x="361" y="80"/>
                  </a:lnTo>
                  <a:lnTo>
                    <a:pt x="346" y="101"/>
                  </a:lnTo>
                  <a:lnTo>
                    <a:pt x="342" y="122"/>
                  </a:lnTo>
                  <a:lnTo>
                    <a:pt x="342" y="1223"/>
                  </a:lnTo>
                  <a:lnTo>
                    <a:pt x="356" y="1249"/>
                  </a:lnTo>
                  <a:lnTo>
                    <a:pt x="381" y="1260"/>
                  </a:lnTo>
                  <a:lnTo>
                    <a:pt x="429" y="1265"/>
                  </a:lnTo>
                  <a:lnTo>
                    <a:pt x="575" y="1265"/>
                  </a:lnTo>
                  <a:lnTo>
                    <a:pt x="668" y="1255"/>
                  </a:lnTo>
                  <a:lnTo>
                    <a:pt x="746" y="1234"/>
                  </a:lnTo>
                  <a:lnTo>
                    <a:pt x="800" y="1197"/>
                  </a:lnTo>
                  <a:lnTo>
                    <a:pt x="844" y="1149"/>
                  </a:lnTo>
                  <a:lnTo>
                    <a:pt x="878" y="1091"/>
                  </a:lnTo>
                  <a:lnTo>
                    <a:pt x="902" y="1027"/>
                  </a:lnTo>
                  <a:lnTo>
                    <a:pt x="917" y="958"/>
                  </a:lnTo>
                  <a:lnTo>
                    <a:pt x="926" y="895"/>
                  </a:lnTo>
                  <a:lnTo>
                    <a:pt x="931" y="826"/>
                  </a:lnTo>
                  <a:lnTo>
                    <a:pt x="975" y="826"/>
                  </a:lnTo>
                  <a:lnTo>
                    <a:pt x="926" y="1318"/>
                  </a:lnTo>
                  <a:lnTo>
                    <a:pt x="0" y="1318"/>
                  </a:lnTo>
                  <a:lnTo>
                    <a:pt x="0" y="1260"/>
                  </a:lnTo>
                  <a:lnTo>
                    <a:pt x="44" y="1260"/>
                  </a:lnTo>
                  <a:lnTo>
                    <a:pt x="113" y="1255"/>
                  </a:lnTo>
                  <a:lnTo>
                    <a:pt x="152" y="1249"/>
                  </a:lnTo>
                  <a:lnTo>
                    <a:pt x="176" y="1234"/>
                  </a:lnTo>
                  <a:lnTo>
                    <a:pt x="186" y="1207"/>
                  </a:lnTo>
                  <a:lnTo>
                    <a:pt x="186" y="111"/>
                  </a:lnTo>
                  <a:lnTo>
                    <a:pt x="176" y="85"/>
                  </a:lnTo>
                  <a:lnTo>
                    <a:pt x="152" y="69"/>
                  </a:lnTo>
                  <a:lnTo>
                    <a:pt x="113" y="64"/>
                  </a:lnTo>
                  <a:lnTo>
                    <a:pt x="44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46" name="Freeform 30"/>
            <p:cNvSpPr>
              <a:spLocks noEditPoints="1"/>
            </p:cNvSpPr>
            <p:nvPr/>
          </p:nvSpPr>
          <p:spPr bwMode="auto">
            <a:xfrm>
              <a:off x="2567" y="3773"/>
              <a:ext cx="789" cy="890"/>
            </a:xfrm>
            <a:custGeom>
              <a:avLst/>
              <a:gdLst/>
              <a:ahLst/>
              <a:cxnLst>
                <a:cxn ang="0">
                  <a:pos x="395" y="53"/>
                </a:cxn>
                <a:cxn ang="0">
                  <a:pos x="341" y="59"/>
                </a:cxn>
                <a:cxn ang="0">
                  <a:pos x="283" y="85"/>
                </a:cxn>
                <a:cxn ang="0">
                  <a:pos x="234" y="122"/>
                </a:cxn>
                <a:cxn ang="0">
                  <a:pos x="190" y="180"/>
                </a:cxn>
                <a:cxn ang="0">
                  <a:pos x="166" y="249"/>
                </a:cxn>
                <a:cxn ang="0">
                  <a:pos x="151" y="318"/>
                </a:cxn>
                <a:cxn ang="0">
                  <a:pos x="146" y="382"/>
                </a:cxn>
                <a:cxn ang="0">
                  <a:pos x="146" y="503"/>
                </a:cxn>
                <a:cxn ang="0">
                  <a:pos x="151" y="572"/>
                </a:cxn>
                <a:cxn ang="0">
                  <a:pos x="166" y="646"/>
                </a:cxn>
                <a:cxn ang="0">
                  <a:pos x="190" y="715"/>
                </a:cxn>
                <a:cxn ang="0">
                  <a:pos x="234" y="773"/>
                </a:cxn>
                <a:cxn ang="0">
                  <a:pos x="283" y="810"/>
                </a:cxn>
                <a:cxn ang="0">
                  <a:pos x="336" y="837"/>
                </a:cxn>
                <a:cxn ang="0">
                  <a:pos x="395" y="842"/>
                </a:cxn>
                <a:cxn ang="0">
                  <a:pos x="400" y="853"/>
                </a:cxn>
                <a:cxn ang="0">
                  <a:pos x="463" y="842"/>
                </a:cxn>
                <a:cxn ang="0">
                  <a:pos x="521" y="816"/>
                </a:cxn>
                <a:cxn ang="0">
                  <a:pos x="570" y="768"/>
                </a:cxn>
                <a:cxn ang="0">
                  <a:pos x="604" y="710"/>
                </a:cxn>
                <a:cxn ang="0">
                  <a:pos x="629" y="641"/>
                </a:cxn>
                <a:cxn ang="0">
                  <a:pos x="638" y="572"/>
                </a:cxn>
                <a:cxn ang="0">
                  <a:pos x="643" y="509"/>
                </a:cxn>
                <a:cxn ang="0">
                  <a:pos x="643" y="382"/>
                </a:cxn>
                <a:cxn ang="0">
                  <a:pos x="638" y="318"/>
                </a:cxn>
                <a:cxn ang="0">
                  <a:pos x="624" y="249"/>
                </a:cxn>
                <a:cxn ang="0">
                  <a:pos x="594" y="180"/>
                </a:cxn>
                <a:cxn ang="0">
                  <a:pos x="555" y="122"/>
                </a:cxn>
                <a:cxn ang="0">
                  <a:pos x="507" y="85"/>
                </a:cxn>
                <a:cxn ang="0">
                  <a:pos x="453" y="59"/>
                </a:cxn>
                <a:cxn ang="0">
                  <a:pos x="395" y="53"/>
                </a:cxn>
                <a:cxn ang="0">
                  <a:pos x="395" y="0"/>
                </a:cxn>
                <a:cxn ang="0">
                  <a:pos x="497" y="16"/>
                </a:cxn>
                <a:cxn ang="0">
                  <a:pos x="594" y="64"/>
                </a:cxn>
                <a:cxn ang="0">
                  <a:pos x="672" y="133"/>
                </a:cxn>
                <a:cxn ang="0">
                  <a:pos x="736" y="228"/>
                </a:cxn>
                <a:cxn ang="0">
                  <a:pos x="775" y="334"/>
                </a:cxn>
                <a:cxn ang="0">
                  <a:pos x="789" y="456"/>
                </a:cxn>
                <a:cxn ang="0">
                  <a:pos x="775" y="572"/>
                </a:cxn>
                <a:cxn ang="0">
                  <a:pos x="736" y="678"/>
                </a:cxn>
                <a:cxn ang="0">
                  <a:pos x="672" y="763"/>
                </a:cxn>
                <a:cxn ang="0">
                  <a:pos x="594" y="831"/>
                </a:cxn>
                <a:cxn ang="0">
                  <a:pos x="497" y="874"/>
                </a:cxn>
                <a:cxn ang="0">
                  <a:pos x="395" y="890"/>
                </a:cxn>
                <a:cxn ang="0">
                  <a:pos x="307" y="879"/>
                </a:cxn>
                <a:cxn ang="0">
                  <a:pos x="224" y="847"/>
                </a:cxn>
                <a:cxn ang="0">
                  <a:pos x="151" y="800"/>
                </a:cxn>
                <a:cxn ang="0">
                  <a:pos x="88" y="731"/>
                </a:cxn>
                <a:cxn ang="0">
                  <a:pos x="44" y="652"/>
                </a:cxn>
                <a:cxn ang="0">
                  <a:pos x="10" y="556"/>
                </a:cxn>
                <a:cxn ang="0">
                  <a:pos x="0" y="456"/>
                </a:cxn>
                <a:cxn ang="0">
                  <a:pos x="10" y="355"/>
                </a:cxn>
                <a:cxn ang="0">
                  <a:pos x="39" y="260"/>
                </a:cxn>
                <a:cxn ang="0">
                  <a:pos x="83" y="175"/>
                </a:cxn>
                <a:cxn ang="0">
                  <a:pos x="146" y="101"/>
                </a:cxn>
                <a:cxn ang="0">
                  <a:pos x="219" y="48"/>
                </a:cxn>
                <a:cxn ang="0">
                  <a:pos x="302" y="11"/>
                </a:cxn>
                <a:cxn ang="0">
                  <a:pos x="395" y="0"/>
                </a:cxn>
              </a:cxnLst>
              <a:rect l="0" t="0" r="r" b="b"/>
              <a:pathLst>
                <a:path w="789" h="890">
                  <a:moveTo>
                    <a:pt x="395" y="53"/>
                  </a:moveTo>
                  <a:lnTo>
                    <a:pt x="341" y="59"/>
                  </a:lnTo>
                  <a:lnTo>
                    <a:pt x="283" y="85"/>
                  </a:lnTo>
                  <a:lnTo>
                    <a:pt x="234" y="122"/>
                  </a:lnTo>
                  <a:lnTo>
                    <a:pt x="190" y="180"/>
                  </a:lnTo>
                  <a:lnTo>
                    <a:pt x="166" y="249"/>
                  </a:lnTo>
                  <a:lnTo>
                    <a:pt x="151" y="318"/>
                  </a:lnTo>
                  <a:lnTo>
                    <a:pt x="146" y="382"/>
                  </a:lnTo>
                  <a:lnTo>
                    <a:pt x="146" y="503"/>
                  </a:lnTo>
                  <a:lnTo>
                    <a:pt x="151" y="572"/>
                  </a:lnTo>
                  <a:lnTo>
                    <a:pt x="166" y="646"/>
                  </a:lnTo>
                  <a:lnTo>
                    <a:pt x="190" y="715"/>
                  </a:lnTo>
                  <a:lnTo>
                    <a:pt x="234" y="773"/>
                  </a:lnTo>
                  <a:lnTo>
                    <a:pt x="283" y="810"/>
                  </a:lnTo>
                  <a:lnTo>
                    <a:pt x="336" y="837"/>
                  </a:lnTo>
                  <a:lnTo>
                    <a:pt x="395" y="842"/>
                  </a:lnTo>
                  <a:lnTo>
                    <a:pt x="400" y="853"/>
                  </a:lnTo>
                  <a:lnTo>
                    <a:pt x="463" y="842"/>
                  </a:lnTo>
                  <a:lnTo>
                    <a:pt x="521" y="816"/>
                  </a:lnTo>
                  <a:lnTo>
                    <a:pt x="570" y="768"/>
                  </a:lnTo>
                  <a:lnTo>
                    <a:pt x="604" y="710"/>
                  </a:lnTo>
                  <a:lnTo>
                    <a:pt x="629" y="641"/>
                  </a:lnTo>
                  <a:lnTo>
                    <a:pt x="638" y="572"/>
                  </a:lnTo>
                  <a:lnTo>
                    <a:pt x="643" y="509"/>
                  </a:lnTo>
                  <a:lnTo>
                    <a:pt x="643" y="382"/>
                  </a:lnTo>
                  <a:lnTo>
                    <a:pt x="638" y="318"/>
                  </a:lnTo>
                  <a:lnTo>
                    <a:pt x="624" y="249"/>
                  </a:lnTo>
                  <a:lnTo>
                    <a:pt x="594" y="180"/>
                  </a:lnTo>
                  <a:lnTo>
                    <a:pt x="555" y="122"/>
                  </a:lnTo>
                  <a:lnTo>
                    <a:pt x="507" y="85"/>
                  </a:lnTo>
                  <a:lnTo>
                    <a:pt x="453" y="59"/>
                  </a:lnTo>
                  <a:lnTo>
                    <a:pt x="395" y="53"/>
                  </a:lnTo>
                  <a:close/>
                  <a:moveTo>
                    <a:pt x="395" y="0"/>
                  </a:moveTo>
                  <a:lnTo>
                    <a:pt x="497" y="16"/>
                  </a:lnTo>
                  <a:lnTo>
                    <a:pt x="594" y="64"/>
                  </a:lnTo>
                  <a:lnTo>
                    <a:pt x="672" y="133"/>
                  </a:lnTo>
                  <a:lnTo>
                    <a:pt x="736" y="228"/>
                  </a:lnTo>
                  <a:lnTo>
                    <a:pt x="775" y="334"/>
                  </a:lnTo>
                  <a:lnTo>
                    <a:pt x="789" y="456"/>
                  </a:lnTo>
                  <a:lnTo>
                    <a:pt x="775" y="572"/>
                  </a:lnTo>
                  <a:lnTo>
                    <a:pt x="736" y="678"/>
                  </a:lnTo>
                  <a:lnTo>
                    <a:pt x="672" y="763"/>
                  </a:lnTo>
                  <a:lnTo>
                    <a:pt x="594" y="831"/>
                  </a:lnTo>
                  <a:lnTo>
                    <a:pt x="497" y="874"/>
                  </a:lnTo>
                  <a:lnTo>
                    <a:pt x="395" y="890"/>
                  </a:lnTo>
                  <a:lnTo>
                    <a:pt x="307" y="879"/>
                  </a:lnTo>
                  <a:lnTo>
                    <a:pt x="224" y="847"/>
                  </a:lnTo>
                  <a:lnTo>
                    <a:pt x="151" y="800"/>
                  </a:lnTo>
                  <a:lnTo>
                    <a:pt x="88" y="731"/>
                  </a:lnTo>
                  <a:lnTo>
                    <a:pt x="44" y="652"/>
                  </a:lnTo>
                  <a:lnTo>
                    <a:pt x="10" y="556"/>
                  </a:lnTo>
                  <a:lnTo>
                    <a:pt x="0" y="456"/>
                  </a:lnTo>
                  <a:lnTo>
                    <a:pt x="10" y="355"/>
                  </a:lnTo>
                  <a:lnTo>
                    <a:pt x="39" y="260"/>
                  </a:lnTo>
                  <a:lnTo>
                    <a:pt x="83" y="175"/>
                  </a:lnTo>
                  <a:lnTo>
                    <a:pt x="146" y="101"/>
                  </a:lnTo>
                  <a:lnTo>
                    <a:pt x="219" y="48"/>
                  </a:lnTo>
                  <a:lnTo>
                    <a:pt x="302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47" name="Freeform 31"/>
            <p:cNvSpPr>
              <a:spLocks/>
            </p:cNvSpPr>
            <p:nvPr/>
          </p:nvSpPr>
          <p:spPr bwMode="auto">
            <a:xfrm>
              <a:off x="3439" y="3811"/>
              <a:ext cx="1223" cy="857"/>
            </a:xfrm>
            <a:custGeom>
              <a:avLst/>
              <a:gdLst/>
              <a:ahLst/>
              <a:cxnLst>
                <a:cxn ang="0">
                  <a:pos x="361" y="0"/>
                </a:cxn>
                <a:cxn ang="0">
                  <a:pos x="336" y="58"/>
                </a:cxn>
                <a:cxn ang="0">
                  <a:pos x="283" y="68"/>
                </a:cxn>
                <a:cxn ang="0">
                  <a:pos x="258" y="111"/>
                </a:cxn>
                <a:cxn ang="0">
                  <a:pos x="263" y="132"/>
                </a:cxn>
                <a:cxn ang="0">
                  <a:pos x="439" y="666"/>
                </a:cxn>
                <a:cxn ang="0">
                  <a:pos x="575" y="153"/>
                </a:cxn>
                <a:cxn ang="0">
                  <a:pos x="551" y="90"/>
                </a:cxn>
                <a:cxn ang="0">
                  <a:pos x="492" y="63"/>
                </a:cxn>
                <a:cxn ang="0">
                  <a:pos x="439" y="5"/>
                </a:cxn>
                <a:cxn ang="0">
                  <a:pos x="780" y="63"/>
                </a:cxn>
                <a:cxn ang="0">
                  <a:pos x="697" y="74"/>
                </a:cxn>
                <a:cxn ang="0">
                  <a:pos x="673" y="116"/>
                </a:cxn>
                <a:cxn ang="0">
                  <a:pos x="678" y="132"/>
                </a:cxn>
                <a:cxn ang="0">
                  <a:pos x="682" y="153"/>
                </a:cxn>
                <a:cxn ang="0">
                  <a:pos x="1019" y="195"/>
                </a:cxn>
                <a:cxn ang="0">
                  <a:pos x="1028" y="174"/>
                </a:cxn>
                <a:cxn ang="0">
                  <a:pos x="1024" y="116"/>
                </a:cxn>
                <a:cxn ang="0">
                  <a:pos x="970" y="68"/>
                </a:cxn>
                <a:cxn ang="0">
                  <a:pos x="926" y="5"/>
                </a:cxn>
                <a:cxn ang="0">
                  <a:pos x="1223" y="63"/>
                </a:cxn>
                <a:cxn ang="0">
                  <a:pos x="1136" y="90"/>
                </a:cxn>
                <a:cxn ang="0">
                  <a:pos x="1072" y="185"/>
                </a:cxn>
                <a:cxn ang="0">
                  <a:pos x="853" y="831"/>
                </a:cxn>
                <a:cxn ang="0">
                  <a:pos x="838" y="857"/>
                </a:cxn>
                <a:cxn ang="0">
                  <a:pos x="804" y="852"/>
                </a:cxn>
                <a:cxn ang="0">
                  <a:pos x="609" y="269"/>
                </a:cxn>
                <a:cxn ang="0">
                  <a:pos x="424" y="831"/>
                </a:cxn>
                <a:cxn ang="0">
                  <a:pos x="414" y="846"/>
                </a:cxn>
                <a:cxn ang="0">
                  <a:pos x="380" y="852"/>
                </a:cxn>
                <a:cxn ang="0">
                  <a:pos x="361" y="825"/>
                </a:cxn>
                <a:cxn ang="0">
                  <a:pos x="132" y="127"/>
                </a:cxn>
                <a:cxn ang="0">
                  <a:pos x="93" y="68"/>
                </a:cxn>
                <a:cxn ang="0">
                  <a:pos x="0" y="58"/>
                </a:cxn>
              </a:cxnLst>
              <a:rect l="0" t="0" r="r" b="b"/>
              <a:pathLst>
                <a:path w="1223" h="857">
                  <a:moveTo>
                    <a:pt x="0" y="0"/>
                  </a:moveTo>
                  <a:lnTo>
                    <a:pt x="361" y="0"/>
                  </a:lnTo>
                  <a:lnTo>
                    <a:pt x="361" y="58"/>
                  </a:lnTo>
                  <a:lnTo>
                    <a:pt x="336" y="58"/>
                  </a:lnTo>
                  <a:lnTo>
                    <a:pt x="312" y="63"/>
                  </a:lnTo>
                  <a:lnTo>
                    <a:pt x="283" y="68"/>
                  </a:lnTo>
                  <a:lnTo>
                    <a:pt x="268" y="84"/>
                  </a:lnTo>
                  <a:lnTo>
                    <a:pt x="258" y="111"/>
                  </a:lnTo>
                  <a:lnTo>
                    <a:pt x="258" y="127"/>
                  </a:lnTo>
                  <a:lnTo>
                    <a:pt x="263" y="132"/>
                  </a:lnTo>
                  <a:lnTo>
                    <a:pt x="268" y="148"/>
                  </a:lnTo>
                  <a:lnTo>
                    <a:pt x="439" y="666"/>
                  </a:lnTo>
                  <a:lnTo>
                    <a:pt x="590" y="195"/>
                  </a:lnTo>
                  <a:lnTo>
                    <a:pt x="575" y="153"/>
                  </a:lnTo>
                  <a:lnTo>
                    <a:pt x="565" y="116"/>
                  </a:lnTo>
                  <a:lnTo>
                    <a:pt x="551" y="90"/>
                  </a:lnTo>
                  <a:lnTo>
                    <a:pt x="526" y="74"/>
                  </a:lnTo>
                  <a:lnTo>
                    <a:pt x="492" y="63"/>
                  </a:lnTo>
                  <a:lnTo>
                    <a:pt x="439" y="63"/>
                  </a:lnTo>
                  <a:lnTo>
                    <a:pt x="439" y="5"/>
                  </a:lnTo>
                  <a:lnTo>
                    <a:pt x="780" y="5"/>
                  </a:lnTo>
                  <a:lnTo>
                    <a:pt x="780" y="63"/>
                  </a:lnTo>
                  <a:lnTo>
                    <a:pt x="755" y="63"/>
                  </a:lnTo>
                  <a:lnTo>
                    <a:pt x="697" y="74"/>
                  </a:lnTo>
                  <a:lnTo>
                    <a:pt x="682" y="90"/>
                  </a:lnTo>
                  <a:lnTo>
                    <a:pt x="673" y="116"/>
                  </a:lnTo>
                  <a:lnTo>
                    <a:pt x="673" y="121"/>
                  </a:lnTo>
                  <a:lnTo>
                    <a:pt x="678" y="132"/>
                  </a:lnTo>
                  <a:lnTo>
                    <a:pt x="678" y="137"/>
                  </a:lnTo>
                  <a:lnTo>
                    <a:pt x="682" y="153"/>
                  </a:lnTo>
                  <a:lnTo>
                    <a:pt x="858" y="693"/>
                  </a:lnTo>
                  <a:lnTo>
                    <a:pt x="1019" y="195"/>
                  </a:lnTo>
                  <a:lnTo>
                    <a:pt x="1024" y="180"/>
                  </a:lnTo>
                  <a:lnTo>
                    <a:pt x="1028" y="174"/>
                  </a:lnTo>
                  <a:lnTo>
                    <a:pt x="1028" y="153"/>
                  </a:lnTo>
                  <a:lnTo>
                    <a:pt x="1024" y="116"/>
                  </a:lnTo>
                  <a:lnTo>
                    <a:pt x="999" y="90"/>
                  </a:lnTo>
                  <a:lnTo>
                    <a:pt x="970" y="68"/>
                  </a:lnTo>
                  <a:lnTo>
                    <a:pt x="926" y="63"/>
                  </a:lnTo>
                  <a:lnTo>
                    <a:pt x="926" y="5"/>
                  </a:lnTo>
                  <a:lnTo>
                    <a:pt x="1223" y="5"/>
                  </a:lnTo>
                  <a:lnTo>
                    <a:pt x="1223" y="63"/>
                  </a:lnTo>
                  <a:lnTo>
                    <a:pt x="1179" y="68"/>
                  </a:lnTo>
                  <a:lnTo>
                    <a:pt x="1136" y="90"/>
                  </a:lnTo>
                  <a:lnTo>
                    <a:pt x="1101" y="127"/>
                  </a:lnTo>
                  <a:lnTo>
                    <a:pt x="1072" y="185"/>
                  </a:lnTo>
                  <a:lnTo>
                    <a:pt x="858" y="820"/>
                  </a:lnTo>
                  <a:lnTo>
                    <a:pt x="853" y="831"/>
                  </a:lnTo>
                  <a:lnTo>
                    <a:pt x="853" y="841"/>
                  </a:lnTo>
                  <a:lnTo>
                    <a:pt x="838" y="857"/>
                  </a:lnTo>
                  <a:lnTo>
                    <a:pt x="814" y="857"/>
                  </a:lnTo>
                  <a:lnTo>
                    <a:pt x="804" y="852"/>
                  </a:lnTo>
                  <a:lnTo>
                    <a:pt x="790" y="820"/>
                  </a:lnTo>
                  <a:lnTo>
                    <a:pt x="609" y="269"/>
                  </a:lnTo>
                  <a:lnTo>
                    <a:pt x="429" y="815"/>
                  </a:lnTo>
                  <a:lnTo>
                    <a:pt x="424" y="831"/>
                  </a:lnTo>
                  <a:lnTo>
                    <a:pt x="419" y="841"/>
                  </a:lnTo>
                  <a:lnTo>
                    <a:pt x="414" y="846"/>
                  </a:lnTo>
                  <a:lnTo>
                    <a:pt x="405" y="852"/>
                  </a:lnTo>
                  <a:lnTo>
                    <a:pt x="380" y="852"/>
                  </a:lnTo>
                  <a:lnTo>
                    <a:pt x="366" y="836"/>
                  </a:lnTo>
                  <a:lnTo>
                    <a:pt x="361" y="825"/>
                  </a:lnTo>
                  <a:lnTo>
                    <a:pt x="356" y="809"/>
                  </a:lnTo>
                  <a:lnTo>
                    <a:pt x="132" y="127"/>
                  </a:lnTo>
                  <a:lnTo>
                    <a:pt x="117" y="90"/>
                  </a:lnTo>
                  <a:lnTo>
                    <a:pt x="93" y="68"/>
                  </a:lnTo>
                  <a:lnTo>
                    <a:pt x="54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48" name="Freeform 32"/>
            <p:cNvSpPr>
              <a:spLocks noEditPoints="1"/>
            </p:cNvSpPr>
            <p:nvPr/>
          </p:nvSpPr>
          <p:spPr bwMode="auto">
            <a:xfrm>
              <a:off x="4716" y="3773"/>
              <a:ext cx="692" cy="884"/>
            </a:xfrm>
            <a:custGeom>
              <a:avLst/>
              <a:gdLst/>
              <a:ahLst/>
              <a:cxnLst>
                <a:cxn ang="0">
                  <a:pos x="307" y="59"/>
                </a:cxn>
                <a:cxn ang="0">
                  <a:pos x="239" y="106"/>
                </a:cxn>
                <a:cxn ang="0">
                  <a:pos x="175" y="207"/>
                </a:cxn>
                <a:cxn ang="0">
                  <a:pos x="146" y="382"/>
                </a:cxn>
                <a:cxn ang="0">
                  <a:pos x="565" y="345"/>
                </a:cxn>
                <a:cxn ang="0">
                  <a:pos x="551" y="244"/>
                </a:cxn>
                <a:cxn ang="0">
                  <a:pos x="512" y="133"/>
                </a:cxn>
                <a:cxn ang="0">
                  <a:pos x="429" y="59"/>
                </a:cxn>
                <a:cxn ang="0">
                  <a:pos x="341" y="48"/>
                </a:cxn>
                <a:cxn ang="0">
                  <a:pos x="458" y="11"/>
                </a:cxn>
                <a:cxn ang="0">
                  <a:pos x="585" y="90"/>
                </a:cxn>
                <a:cxn ang="0">
                  <a:pos x="663" y="223"/>
                </a:cxn>
                <a:cxn ang="0">
                  <a:pos x="687" y="382"/>
                </a:cxn>
                <a:cxn ang="0">
                  <a:pos x="682" y="413"/>
                </a:cxn>
                <a:cxn ang="0">
                  <a:pos x="151" y="424"/>
                </a:cxn>
                <a:cxn ang="0">
                  <a:pos x="146" y="424"/>
                </a:cxn>
                <a:cxn ang="0">
                  <a:pos x="151" y="482"/>
                </a:cxn>
                <a:cxn ang="0">
                  <a:pos x="175" y="636"/>
                </a:cxn>
                <a:cxn ang="0">
                  <a:pos x="239" y="757"/>
                </a:cxn>
                <a:cxn ang="0">
                  <a:pos x="341" y="826"/>
                </a:cxn>
                <a:cxn ang="0">
                  <a:pos x="419" y="837"/>
                </a:cxn>
                <a:cxn ang="0">
                  <a:pos x="482" y="821"/>
                </a:cxn>
                <a:cxn ang="0">
                  <a:pos x="570" y="763"/>
                </a:cxn>
                <a:cxn ang="0">
                  <a:pos x="653" y="614"/>
                </a:cxn>
                <a:cxn ang="0">
                  <a:pos x="682" y="609"/>
                </a:cxn>
                <a:cxn ang="0">
                  <a:pos x="692" y="630"/>
                </a:cxn>
                <a:cxn ang="0">
                  <a:pos x="677" y="683"/>
                </a:cxn>
                <a:cxn ang="0">
                  <a:pos x="624" y="773"/>
                </a:cxn>
                <a:cxn ang="0">
                  <a:pos x="536" y="847"/>
                </a:cxn>
                <a:cxn ang="0">
                  <a:pos x="395" y="884"/>
                </a:cxn>
                <a:cxn ang="0">
                  <a:pos x="224" y="842"/>
                </a:cxn>
                <a:cxn ang="0">
                  <a:pos x="88" y="726"/>
                </a:cxn>
                <a:cxn ang="0">
                  <a:pos x="10" y="546"/>
                </a:cxn>
                <a:cxn ang="0">
                  <a:pos x="15" y="323"/>
                </a:cxn>
                <a:cxn ang="0">
                  <a:pos x="107" y="133"/>
                </a:cxn>
                <a:cxn ang="0">
                  <a:pos x="273" y="16"/>
                </a:cxn>
              </a:cxnLst>
              <a:rect l="0" t="0" r="r" b="b"/>
              <a:pathLst>
                <a:path w="692" h="884">
                  <a:moveTo>
                    <a:pt x="341" y="48"/>
                  </a:moveTo>
                  <a:lnTo>
                    <a:pt x="307" y="59"/>
                  </a:lnTo>
                  <a:lnTo>
                    <a:pt x="273" y="80"/>
                  </a:lnTo>
                  <a:lnTo>
                    <a:pt x="239" y="106"/>
                  </a:lnTo>
                  <a:lnTo>
                    <a:pt x="205" y="149"/>
                  </a:lnTo>
                  <a:lnTo>
                    <a:pt x="175" y="207"/>
                  </a:lnTo>
                  <a:lnTo>
                    <a:pt x="156" y="286"/>
                  </a:lnTo>
                  <a:lnTo>
                    <a:pt x="146" y="382"/>
                  </a:lnTo>
                  <a:lnTo>
                    <a:pt x="565" y="382"/>
                  </a:lnTo>
                  <a:lnTo>
                    <a:pt x="565" y="345"/>
                  </a:lnTo>
                  <a:lnTo>
                    <a:pt x="560" y="297"/>
                  </a:lnTo>
                  <a:lnTo>
                    <a:pt x="551" y="244"/>
                  </a:lnTo>
                  <a:lnTo>
                    <a:pt x="536" y="186"/>
                  </a:lnTo>
                  <a:lnTo>
                    <a:pt x="512" y="133"/>
                  </a:lnTo>
                  <a:lnTo>
                    <a:pt x="473" y="90"/>
                  </a:lnTo>
                  <a:lnTo>
                    <a:pt x="429" y="59"/>
                  </a:lnTo>
                  <a:lnTo>
                    <a:pt x="365" y="48"/>
                  </a:lnTo>
                  <a:lnTo>
                    <a:pt x="341" y="48"/>
                  </a:lnTo>
                  <a:close/>
                  <a:moveTo>
                    <a:pt x="370" y="0"/>
                  </a:moveTo>
                  <a:lnTo>
                    <a:pt x="458" y="11"/>
                  </a:lnTo>
                  <a:lnTo>
                    <a:pt x="531" y="43"/>
                  </a:lnTo>
                  <a:lnTo>
                    <a:pt x="585" y="90"/>
                  </a:lnTo>
                  <a:lnTo>
                    <a:pt x="633" y="154"/>
                  </a:lnTo>
                  <a:lnTo>
                    <a:pt x="663" y="223"/>
                  </a:lnTo>
                  <a:lnTo>
                    <a:pt x="682" y="302"/>
                  </a:lnTo>
                  <a:lnTo>
                    <a:pt x="687" y="382"/>
                  </a:lnTo>
                  <a:lnTo>
                    <a:pt x="687" y="397"/>
                  </a:lnTo>
                  <a:lnTo>
                    <a:pt x="682" y="413"/>
                  </a:lnTo>
                  <a:lnTo>
                    <a:pt x="672" y="424"/>
                  </a:lnTo>
                  <a:lnTo>
                    <a:pt x="151" y="424"/>
                  </a:lnTo>
                  <a:lnTo>
                    <a:pt x="151" y="419"/>
                  </a:lnTo>
                  <a:lnTo>
                    <a:pt x="146" y="424"/>
                  </a:lnTo>
                  <a:lnTo>
                    <a:pt x="151" y="424"/>
                  </a:lnTo>
                  <a:lnTo>
                    <a:pt x="151" y="482"/>
                  </a:lnTo>
                  <a:lnTo>
                    <a:pt x="156" y="556"/>
                  </a:lnTo>
                  <a:lnTo>
                    <a:pt x="175" y="636"/>
                  </a:lnTo>
                  <a:lnTo>
                    <a:pt x="205" y="710"/>
                  </a:lnTo>
                  <a:lnTo>
                    <a:pt x="239" y="757"/>
                  </a:lnTo>
                  <a:lnTo>
                    <a:pt x="287" y="800"/>
                  </a:lnTo>
                  <a:lnTo>
                    <a:pt x="341" y="826"/>
                  </a:lnTo>
                  <a:lnTo>
                    <a:pt x="404" y="837"/>
                  </a:lnTo>
                  <a:lnTo>
                    <a:pt x="419" y="837"/>
                  </a:lnTo>
                  <a:lnTo>
                    <a:pt x="448" y="831"/>
                  </a:lnTo>
                  <a:lnTo>
                    <a:pt x="482" y="821"/>
                  </a:lnTo>
                  <a:lnTo>
                    <a:pt x="526" y="800"/>
                  </a:lnTo>
                  <a:lnTo>
                    <a:pt x="570" y="763"/>
                  </a:lnTo>
                  <a:lnTo>
                    <a:pt x="609" y="710"/>
                  </a:lnTo>
                  <a:lnTo>
                    <a:pt x="653" y="614"/>
                  </a:lnTo>
                  <a:lnTo>
                    <a:pt x="658" y="609"/>
                  </a:lnTo>
                  <a:lnTo>
                    <a:pt x="682" y="609"/>
                  </a:lnTo>
                  <a:lnTo>
                    <a:pt x="692" y="620"/>
                  </a:lnTo>
                  <a:lnTo>
                    <a:pt x="692" y="630"/>
                  </a:lnTo>
                  <a:lnTo>
                    <a:pt x="687" y="652"/>
                  </a:lnTo>
                  <a:lnTo>
                    <a:pt x="677" y="683"/>
                  </a:lnTo>
                  <a:lnTo>
                    <a:pt x="658" y="726"/>
                  </a:lnTo>
                  <a:lnTo>
                    <a:pt x="624" y="773"/>
                  </a:lnTo>
                  <a:lnTo>
                    <a:pt x="585" y="816"/>
                  </a:lnTo>
                  <a:lnTo>
                    <a:pt x="536" y="847"/>
                  </a:lnTo>
                  <a:lnTo>
                    <a:pt x="473" y="874"/>
                  </a:lnTo>
                  <a:lnTo>
                    <a:pt x="395" y="884"/>
                  </a:lnTo>
                  <a:lnTo>
                    <a:pt x="307" y="874"/>
                  </a:lnTo>
                  <a:lnTo>
                    <a:pt x="224" y="842"/>
                  </a:lnTo>
                  <a:lnTo>
                    <a:pt x="151" y="789"/>
                  </a:lnTo>
                  <a:lnTo>
                    <a:pt x="88" y="726"/>
                  </a:lnTo>
                  <a:lnTo>
                    <a:pt x="44" y="641"/>
                  </a:lnTo>
                  <a:lnTo>
                    <a:pt x="10" y="546"/>
                  </a:lnTo>
                  <a:lnTo>
                    <a:pt x="0" y="440"/>
                  </a:lnTo>
                  <a:lnTo>
                    <a:pt x="15" y="323"/>
                  </a:lnTo>
                  <a:lnTo>
                    <a:pt x="49" y="218"/>
                  </a:lnTo>
                  <a:lnTo>
                    <a:pt x="107" y="133"/>
                  </a:lnTo>
                  <a:lnTo>
                    <a:pt x="185" y="64"/>
                  </a:lnTo>
                  <a:lnTo>
                    <a:pt x="273" y="16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49" name="Freeform 33"/>
            <p:cNvSpPr>
              <a:spLocks/>
            </p:cNvSpPr>
            <p:nvPr/>
          </p:nvSpPr>
          <p:spPr bwMode="auto">
            <a:xfrm>
              <a:off x="5427" y="3784"/>
              <a:ext cx="600" cy="852"/>
            </a:xfrm>
            <a:custGeom>
              <a:avLst/>
              <a:gdLst/>
              <a:ahLst/>
              <a:cxnLst>
                <a:cxn ang="0">
                  <a:pos x="468" y="0"/>
                </a:cxn>
                <a:cxn ang="0">
                  <a:pos x="522" y="11"/>
                </a:cxn>
                <a:cxn ang="0">
                  <a:pos x="561" y="32"/>
                </a:cxn>
                <a:cxn ang="0">
                  <a:pos x="590" y="69"/>
                </a:cxn>
                <a:cxn ang="0">
                  <a:pos x="600" y="117"/>
                </a:cxn>
                <a:cxn ang="0">
                  <a:pos x="590" y="159"/>
                </a:cxn>
                <a:cxn ang="0">
                  <a:pos x="575" y="180"/>
                </a:cxn>
                <a:cxn ang="0">
                  <a:pos x="546" y="196"/>
                </a:cxn>
                <a:cxn ang="0">
                  <a:pos x="522" y="201"/>
                </a:cxn>
                <a:cxn ang="0">
                  <a:pos x="493" y="196"/>
                </a:cxn>
                <a:cxn ang="0">
                  <a:pos x="468" y="180"/>
                </a:cxn>
                <a:cxn ang="0">
                  <a:pos x="449" y="154"/>
                </a:cxn>
                <a:cxn ang="0">
                  <a:pos x="444" y="117"/>
                </a:cxn>
                <a:cxn ang="0">
                  <a:pos x="454" y="74"/>
                </a:cxn>
                <a:cxn ang="0">
                  <a:pos x="463" y="64"/>
                </a:cxn>
                <a:cxn ang="0">
                  <a:pos x="468" y="53"/>
                </a:cxn>
                <a:cxn ang="0">
                  <a:pos x="478" y="42"/>
                </a:cxn>
                <a:cxn ang="0">
                  <a:pos x="463" y="42"/>
                </a:cxn>
                <a:cxn ang="0">
                  <a:pos x="400" y="58"/>
                </a:cxn>
                <a:cxn ang="0">
                  <a:pos x="346" y="95"/>
                </a:cxn>
                <a:cxn ang="0">
                  <a:pos x="307" y="154"/>
                </a:cxn>
                <a:cxn ang="0">
                  <a:pos x="278" y="228"/>
                </a:cxn>
                <a:cxn ang="0">
                  <a:pos x="259" y="312"/>
                </a:cxn>
                <a:cxn ang="0">
                  <a:pos x="254" y="408"/>
                </a:cxn>
                <a:cxn ang="0">
                  <a:pos x="254" y="741"/>
                </a:cxn>
                <a:cxn ang="0">
                  <a:pos x="264" y="768"/>
                </a:cxn>
                <a:cxn ang="0">
                  <a:pos x="283" y="783"/>
                </a:cxn>
                <a:cxn ang="0">
                  <a:pos x="327" y="789"/>
                </a:cxn>
                <a:cxn ang="0">
                  <a:pos x="390" y="794"/>
                </a:cxn>
                <a:cxn ang="0">
                  <a:pos x="429" y="794"/>
                </a:cxn>
                <a:cxn ang="0">
                  <a:pos x="429" y="852"/>
                </a:cxn>
                <a:cxn ang="0">
                  <a:pos x="0" y="852"/>
                </a:cxn>
                <a:cxn ang="0">
                  <a:pos x="0" y="794"/>
                </a:cxn>
                <a:cxn ang="0">
                  <a:pos x="73" y="794"/>
                </a:cxn>
                <a:cxn ang="0">
                  <a:pos x="117" y="783"/>
                </a:cxn>
                <a:cxn ang="0">
                  <a:pos x="137" y="757"/>
                </a:cxn>
                <a:cxn ang="0">
                  <a:pos x="142" y="709"/>
                </a:cxn>
                <a:cxn ang="0">
                  <a:pos x="142" y="191"/>
                </a:cxn>
                <a:cxn ang="0">
                  <a:pos x="137" y="143"/>
                </a:cxn>
                <a:cxn ang="0">
                  <a:pos x="127" y="117"/>
                </a:cxn>
                <a:cxn ang="0">
                  <a:pos x="103" y="95"/>
                </a:cxn>
                <a:cxn ang="0">
                  <a:pos x="64" y="85"/>
                </a:cxn>
                <a:cxn ang="0">
                  <a:pos x="0" y="85"/>
                </a:cxn>
                <a:cxn ang="0">
                  <a:pos x="0" y="27"/>
                </a:cxn>
                <a:cxn ang="0">
                  <a:pos x="249" y="5"/>
                </a:cxn>
                <a:cxn ang="0">
                  <a:pos x="249" y="212"/>
                </a:cxn>
                <a:cxn ang="0">
                  <a:pos x="264" y="164"/>
                </a:cxn>
                <a:cxn ang="0">
                  <a:pos x="288" y="122"/>
                </a:cxn>
                <a:cxn ang="0">
                  <a:pos x="317" y="74"/>
                </a:cxn>
                <a:cxn ang="0">
                  <a:pos x="356" y="37"/>
                </a:cxn>
                <a:cxn ang="0">
                  <a:pos x="410" y="11"/>
                </a:cxn>
                <a:cxn ang="0">
                  <a:pos x="468" y="0"/>
                </a:cxn>
              </a:cxnLst>
              <a:rect l="0" t="0" r="r" b="b"/>
              <a:pathLst>
                <a:path w="600" h="852">
                  <a:moveTo>
                    <a:pt x="468" y="0"/>
                  </a:moveTo>
                  <a:lnTo>
                    <a:pt x="522" y="11"/>
                  </a:lnTo>
                  <a:lnTo>
                    <a:pt x="561" y="32"/>
                  </a:lnTo>
                  <a:lnTo>
                    <a:pt x="590" y="69"/>
                  </a:lnTo>
                  <a:lnTo>
                    <a:pt x="600" y="117"/>
                  </a:lnTo>
                  <a:lnTo>
                    <a:pt x="590" y="159"/>
                  </a:lnTo>
                  <a:lnTo>
                    <a:pt x="575" y="180"/>
                  </a:lnTo>
                  <a:lnTo>
                    <a:pt x="546" y="196"/>
                  </a:lnTo>
                  <a:lnTo>
                    <a:pt x="522" y="201"/>
                  </a:lnTo>
                  <a:lnTo>
                    <a:pt x="493" y="196"/>
                  </a:lnTo>
                  <a:lnTo>
                    <a:pt x="468" y="180"/>
                  </a:lnTo>
                  <a:lnTo>
                    <a:pt x="449" y="154"/>
                  </a:lnTo>
                  <a:lnTo>
                    <a:pt x="444" y="117"/>
                  </a:lnTo>
                  <a:lnTo>
                    <a:pt x="454" y="74"/>
                  </a:lnTo>
                  <a:lnTo>
                    <a:pt x="463" y="64"/>
                  </a:lnTo>
                  <a:lnTo>
                    <a:pt x="468" y="53"/>
                  </a:lnTo>
                  <a:lnTo>
                    <a:pt x="478" y="42"/>
                  </a:lnTo>
                  <a:lnTo>
                    <a:pt x="463" y="42"/>
                  </a:lnTo>
                  <a:lnTo>
                    <a:pt x="400" y="58"/>
                  </a:lnTo>
                  <a:lnTo>
                    <a:pt x="346" y="95"/>
                  </a:lnTo>
                  <a:lnTo>
                    <a:pt x="307" y="154"/>
                  </a:lnTo>
                  <a:lnTo>
                    <a:pt x="278" y="228"/>
                  </a:lnTo>
                  <a:lnTo>
                    <a:pt x="259" y="312"/>
                  </a:lnTo>
                  <a:lnTo>
                    <a:pt x="254" y="408"/>
                  </a:lnTo>
                  <a:lnTo>
                    <a:pt x="254" y="741"/>
                  </a:lnTo>
                  <a:lnTo>
                    <a:pt x="264" y="768"/>
                  </a:lnTo>
                  <a:lnTo>
                    <a:pt x="283" y="783"/>
                  </a:lnTo>
                  <a:lnTo>
                    <a:pt x="327" y="789"/>
                  </a:lnTo>
                  <a:lnTo>
                    <a:pt x="390" y="794"/>
                  </a:lnTo>
                  <a:lnTo>
                    <a:pt x="429" y="794"/>
                  </a:lnTo>
                  <a:lnTo>
                    <a:pt x="429" y="852"/>
                  </a:lnTo>
                  <a:lnTo>
                    <a:pt x="0" y="852"/>
                  </a:lnTo>
                  <a:lnTo>
                    <a:pt x="0" y="794"/>
                  </a:lnTo>
                  <a:lnTo>
                    <a:pt x="73" y="794"/>
                  </a:lnTo>
                  <a:lnTo>
                    <a:pt x="117" y="783"/>
                  </a:lnTo>
                  <a:lnTo>
                    <a:pt x="137" y="757"/>
                  </a:lnTo>
                  <a:lnTo>
                    <a:pt x="142" y="709"/>
                  </a:lnTo>
                  <a:lnTo>
                    <a:pt x="142" y="191"/>
                  </a:lnTo>
                  <a:lnTo>
                    <a:pt x="137" y="143"/>
                  </a:lnTo>
                  <a:lnTo>
                    <a:pt x="127" y="117"/>
                  </a:lnTo>
                  <a:lnTo>
                    <a:pt x="103" y="95"/>
                  </a:lnTo>
                  <a:lnTo>
                    <a:pt x="64" y="85"/>
                  </a:lnTo>
                  <a:lnTo>
                    <a:pt x="0" y="85"/>
                  </a:lnTo>
                  <a:lnTo>
                    <a:pt x="0" y="27"/>
                  </a:lnTo>
                  <a:lnTo>
                    <a:pt x="249" y="5"/>
                  </a:lnTo>
                  <a:lnTo>
                    <a:pt x="249" y="212"/>
                  </a:lnTo>
                  <a:lnTo>
                    <a:pt x="264" y="164"/>
                  </a:lnTo>
                  <a:lnTo>
                    <a:pt x="288" y="122"/>
                  </a:lnTo>
                  <a:lnTo>
                    <a:pt x="317" y="74"/>
                  </a:lnTo>
                  <a:lnTo>
                    <a:pt x="356" y="37"/>
                  </a:lnTo>
                  <a:lnTo>
                    <a:pt x="410" y="1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50" name="Freeform 34"/>
            <p:cNvSpPr>
              <a:spLocks noEditPoints="1"/>
            </p:cNvSpPr>
            <p:nvPr/>
          </p:nvSpPr>
          <p:spPr bwMode="auto">
            <a:xfrm>
              <a:off x="6675" y="3302"/>
              <a:ext cx="877" cy="1361"/>
            </a:xfrm>
            <a:custGeom>
              <a:avLst/>
              <a:gdLst/>
              <a:ahLst/>
              <a:cxnLst>
                <a:cxn ang="0">
                  <a:pos x="419" y="546"/>
                </a:cxn>
                <a:cxn ang="0">
                  <a:pos x="326" y="604"/>
                </a:cxn>
                <a:cxn ang="0">
                  <a:pos x="273" y="673"/>
                </a:cxn>
                <a:cxn ang="0">
                  <a:pos x="263" y="689"/>
                </a:cxn>
                <a:cxn ang="0">
                  <a:pos x="268" y="1128"/>
                </a:cxn>
                <a:cxn ang="0">
                  <a:pos x="282" y="1191"/>
                </a:cxn>
                <a:cxn ang="0">
                  <a:pos x="341" y="1265"/>
                </a:cxn>
                <a:cxn ang="0">
                  <a:pos x="477" y="1324"/>
                </a:cxn>
                <a:cxn ang="0">
                  <a:pos x="599" y="1287"/>
                </a:cxn>
                <a:cxn ang="0">
                  <a:pos x="677" y="1202"/>
                </a:cxn>
                <a:cxn ang="0">
                  <a:pos x="721" y="1059"/>
                </a:cxn>
                <a:cxn ang="0">
                  <a:pos x="731" y="863"/>
                </a:cxn>
                <a:cxn ang="0">
                  <a:pos x="706" y="720"/>
                </a:cxn>
                <a:cxn ang="0">
                  <a:pos x="628" y="593"/>
                </a:cxn>
                <a:cxn ang="0">
                  <a:pos x="492" y="535"/>
                </a:cxn>
                <a:cxn ang="0">
                  <a:pos x="258" y="0"/>
                </a:cxn>
                <a:cxn ang="0">
                  <a:pos x="282" y="588"/>
                </a:cxn>
                <a:cxn ang="0">
                  <a:pos x="365" y="519"/>
                </a:cxn>
                <a:cxn ang="0">
                  <a:pos x="502" y="487"/>
                </a:cxn>
                <a:cxn ang="0">
                  <a:pos x="687" y="546"/>
                </a:cxn>
                <a:cxn ang="0">
                  <a:pos x="823" y="699"/>
                </a:cxn>
                <a:cxn ang="0">
                  <a:pos x="877" y="921"/>
                </a:cxn>
                <a:cxn ang="0">
                  <a:pos x="838" y="1117"/>
                </a:cxn>
                <a:cxn ang="0">
                  <a:pos x="726" y="1265"/>
                </a:cxn>
                <a:cxn ang="0">
                  <a:pos x="570" y="1350"/>
                </a:cxn>
                <a:cxn ang="0">
                  <a:pos x="409" y="1350"/>
                </a:cxn>
                <a:cxn ang="0">
                  <a:pos x="302" y="1287"/>
                </a:cxn>
                <a:cxn ang="0">
                  <a:pos x="248" y="1218"/>
                </a:cxn>
                <a:cxn ang="0">
                  <a:pos x="200" y="1313"/>
                </a:cxn>
                <a:cxn ang="0">
                  <a:pos x="185" y="1340"/>
                </a:cxn>
                <a:cxn ang="0">
                  <a:pos x="141" y="186"/>
                </a:cxn>
                <a:cxn ang="0">
                  <a:pos x="127" y="112"/>
                </a:cxn>
                <a:cxn ang="0">
                  <a:pos x="63" y="80"/>
                </a:cxn>
                <a:cxn ang="0">
                  <a:pos x="0" y="22"/>
                </a:cxn>
              </a:cxnLst>
              <a:rect l="0" t="0" r="r" b="b"/>
              <a:pathLst>
                <a:path w="877" h="1361">
                  <a:moveTo>
                    <a:pt x="458" y="535"/>
                  </a:moveTo>
                  <a:lnTo>
                    <a:pt x="419" y="546"/>
                  </a:lnTo>
                  <a:lnTo>
                    <a:pt x="375" y="567"/>
                  </a:lnTo>
                  <a:lnTo>
                    <a:pt x="326" y="604"/>
                  </a:lnTo>
                  <a:lnTo>
                    <a:pt x="282" y="657"/>
                  </a:lnTo>
                  <a:lnTo>
                    <a:pt x="273" y="673"/>
                  </a:lnTo>
                  <a:lnTo>
                    <a:pt x="268" y="678"/>
                  </a:lnTo>
                  <a:lnTo>
                    <a:pt x="263" y="689"/>
                  </a:lnTo>
                  <a:lnTo>
                    <a:pt x="263" y="1123"/>
                  </a:lnTo>
                  <a:lnTo>
                    <a:pt x="268" y="1128"/>
                  </a:lnTo>
                  <a:lnTo>
                    <a:pt x="268" y="1160"/>
                  </a:lnTo>
                  <a:lnTo>
                    <a:pt x="282" y="1191"/>
                  </a:lnTo>
                  <a:lnTo>
                    <a:pt x="292" y="1207"/>
                  </a:lnTo>
                  <a:lnTo>
                    <a:pt x="341" y="1265"/>
                  </a:lnTo>
                  <a:lnTo>
                    <a:pt x="404" y="1308"/>
                  </a:lnTo>
                  <a:lnTo>
                    <a:pt x="477" y="1324"/>
                  </a:lnTo>
                  <a:lnTo>
                    <a:pt x="546" y="1313"/>
                  </a:lnTo>
                  <a:lnTo>
                    <a:pt x="599" y="1287"/>
                  </a:lnTo>
                  <a:lnTo>
                    <a:pt x="643" y="1244"/>
                  </a:lnTo>
                  <a:lnTo>
                    <a:pt x="677" y="1202"/>
                  </a:lnTo>
                  <a:lnTo>
                    <a:pt x="706" y="1133"/>
                  </a:lnTo>
                  <a:lnTo>
                    <a:pt x="721" y="1059"/>
                  </a:lnTo>
                  <a:lnTo>
                    <a:pt x="731" y="985"/>
                  </a:lnTo>
                  <a:lnTo>
                    <a:pt x="731" y="863"/>
                  </a:lnTo>
                  <a:lnTo>
                    <a:pt x="721" y="789"/>
                  </a:lnTo>
                  <a:lnTo>
                    <a:pt x="706" y="720"/>
                  </a:lnTo>
                  <a:lnTo>
                    <a:pt x="677" y="657"/>
                  </a:lnTo>
                  <a:lnTo>
                    <a:pt x="628" y="593"/>
                  </a:lnTo>
                  <a:lnTo>
                    <a:pt x="565" y="551"/>
                  </a:lnTo>
                  <a:lnTo>
                    <a:pt x="492" y="535"/>
                  </a:lnTo>
                  <a:lnTo>
                    <a:pt x="458" y="535"/>
                  </a:lnTo>
                  <a:close/>
                  <a:moveTo>
                    <a:pt x="258" y="0"/>
                  </a:moveTo>
                  <a:lnTo>
                    <a:pt x="258" y="614"/>
                  </a:lnTo>
                  <a:lnTo>
                    <a:pt x="282" y="588"/>
                  </a:lnTo>
                  <a:lnTo>
                    <a:pt x="317" y="556"/>
                  </a:lnTo>
                  <a:lnTo>
                    <a:pt x="365" y="519"/>
                  </a:lnTo>
                  <a:lnTo>
                    <a:pt x="429" y="498"/>
                  </a:lnTo>
                  <a:lnTo>
                    <a:pt x="502" y="487"/>
                  </a:lnTo>
                  <a:lnTo>
                    <a:pt x="599" y="503"/>
                  </a:lnTo>
                  <a:lnTo>
                    <a:pt x="687" y="546"/>
                  </a:lnTo>
                  <a:lnTo>
                    <a:pt x="765" y="614"/>
                  </a:lnTo>
                  <a:lnTo>
                    <a:pt x="823" y="699"/>
                  </a:lnTo>
                  <a:lnTo>
                    <a:pt x="862" y="805"/>
                  </a:lnTo>
                  <a:lnTo>
                    <a:pt x="877" y="921"/>
                  </a:lnTo>
                  <a:lnTo>
                    <a:pt x="867" y="1022"/>
                  </a:lnTo>
                  <a:lnTo>
                    <a:pt x="838" y="1117"/>
                  </a:lnTo>
                  <a:lnTo>
                    <a:pt x="789" y="1197"/>
                  </a:lnTo>
                  <a:lnTo>
                    <a:pt x="726" y="1265"/>
                  </a:lnTo>
                  <a:lnTo>
                    <a:pt x="653" y="1318"/>
                  </a:lnTo>
                  <a:lnTo>
                    <a:pt x="570" y="1350"/>
                  </a:lnTo>
                  <a:lnTo>
                    <a:pt x="482" y="1361"/>
                  </a:lnTo>
                  <a:lnTo>
                    <a:pt x="409" y="1350"/>
                  </a:lnTo>
                  <a:lnTo>
                    <a:pt x="351" y="1324"/>
                  </a:lnTo>
                  <a:lnTo>
                    <a:pt x="302" y="1287"/>
                  </a:lnTo>
                  <a:lnTo>
                    <a:pt x="268" y="1250"/>
                  </a:lnTo>
                  <a:lnTo>
                    <a:pt x="248" y="1218"/>
                  </a:lnTo>
                  <a:lnTo>
                    <a:pt x="219" y="1276"/>
                  </a:lnTo>
                  <a:lnTo>
                    <a:pt x="200" y="1313"/>
                  </a:lnTo>
                  <a:lnTo>
                    <a:pt x="190" y="1334"/>
                  </a:lnTo>
                  <a:lnTo>
                    <a:pt x="185" y="1340"/>
                  </a:lnTo>
                  <a:lnTo>
                    <a:pt x="141" y="1340"/>
                  </a:lnTo>
                  <a:lnTo>
                    <a:pt x="141" y="186"/>
                  </a:lnTo>
                  <a:lnTo>
                    <a:pt x="136" y="138"/>
                  </a:lnTo>
                  <a:lnTo>
                    <a:pt x="127" y="112"/>
                  </a:lnTo>
                  <a:lnTo>
                    <a:pt x="102" y="90"/>
                  </a:lnTo>
                  <a:lnTo>
                    <a:pt x="63" y="80"/>
                  </a:lnTo>
                  <a:lnTo>
                    <a:pt x="0" y="80"/>
                  </a:lnTo>
                  <a:lnTo>
                    <a:pt x="0" y="22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51" name="Freeform 35"/>
            <p:cNvSpPr>
              <a:spLocks noEditPoints="1"/>
            </p:cNvSpPr>
            <p:nvPr/>
          </p:nvSpPr>
          <p:spPr bwMode="auto">
            <a:xfrm>
              <a:off x="7747" y="3773"/>
              <a:ext cx="789" cy="890"/>
            </a:xfrm>
            <a:custGeom>
              <a:avLst/>
              <a:gdLst/>
              <a:ahLst/>
              <a:cxnLst>
                <a:cxn ang="0">
                  <a:pos x="399" y="53"/>
                </a:cxn>
                <a:cxn ang="0">
                  <a:pos x="346" y="59"/>
                </a:cxn>
                <a:cxn ang="0">
                  <a:pos x="287" y="85"/>
                </a:cxn>
                <a:cxn ang="0">
                  <a:pos x="239" y="122"/>
                </a:cxn>
                <a:cxn ang="0">
                  <a:pos x="195" y="180"/>
                </a:cxn>
                <a:cxn ang="0">
                  <a:pos x="170" y="249"/>
                </a:cxn>
                <a:cxn ang="0">
                  <a:pos x="156" y="318"/>
                </a:cxn>
                <a:cxn ang="0">
                  <a:pos x="151" y="382"/>
                </a:cxn>
                <a:cxn ang="0">
                  <a:pos x="151" y="503"/>
                </a:cxn>
                <a:cxn ang="0">
                  <a:pos x="156" y="572"/>
                </a:cxn>
                <a:cxn ang="0">
                  <a:pos x="170" y="646"/>
                </a:cxn>
                <a:cxn ang="0">
                  <a:pos x="195" y="715"/>
                </a:cxn>
                <a:cxn ang="0">
                  <a:pos x="239" y="773"/>
                </a:cxn>
                <a:cxn ang="0">
                  <a:pos x="287" y="810"/>
                </a:cxn>
                <a:cxn ang="0">
                  <a:pos x="341" y="837"/>
                </a:cxn>
                <a:cxn ang="0">
                  <a:pos x="399" y="842"/>
                </a:cxn>
                <a:cxn ang="0">
                  <a:pos x="404" y="853"/>
                </a:cxn>
                <a:cxn ang="0">
                  <a:pos x="468" y="842"/>
                </a:cxn>
                <a:cxn ang="0">
                  <a:pos x="526" y="816"/>
                </a:cxn>
                <a:cxn ang="0">
                  <a:pos x="575" y="768"/>
                </a:cxn>
                <a:cxn ang="0">
                  <a:pos x="609" y="710"/>
                </a:cxn>
                <a:cxn ang="0">
                  <a:pos x="633" y="641"/>
                </a:cxn>
                <a:cxn ang="0">
                  <a:pos x="643" y="572"/>
                </a:cxn>
                <a:cxn ang="0">
                  <a:pos x="648" y="509"/>
                </a:cxn>
                <a:cxn ang="0">
                  <a:pos x="648" y="382"/>
                </a:cxn>
                <a:cxn ang="0">
                  <a:pos x="643" y="318"/>
                </a:cxn>
                <a:cxn ang="0">
                  <a:pos x="629" y="249"/>
                </a:cxn>
                <a:cxn ang="0">
                  <a:pos x="599" y="180"/>
                </a:cxn>
                <a:cxn ang="0">
                  <a:pos x="560" y="122"/>
                </a:cxn>
                <a:cxn ang="0">
                  <a:pos x="512" y="85"/>
                </a:cxn>
                <a:cxn ang="0">
                  <a:pos x="458" y="59"/>
                </a:cxn>
                <a:cxn ang="0">
                  <a:pos x="399" y="53"/>
                </a:cxn>
                <a:cxn ang="0">
                  <a:pos x="395" y="0"/>
                </a:cxn>
                <a:cxn ang="0">
                  <a:pos x="497" y="16"/>
                </a:cxn>
                <a:cxn ang="0">
                  <a:pos x="594" y="64"/>
                </a:cxn>
                <a:cxn ang="0">
                  <a:pos x="672" y="133"/>
                </a:cxn>
                <a:cxn ang="0">
                  <a:pos x="736" y="228"/>
                </a:cxn>
                <a:cxn ang="0">
                  <a:pos x="775" y="334"/>
                </a:cxn>
                <a:cxn ang="0">
                  <a:pos x="789" y="456"/>
                </a:cxn>
                <a:cxn ang="0">
                  <a:pos x="775" y="572"/>
                </a:cxn>
                <a:cxn ang="0">
                  <a:pos x="736" y="678"/>
                </a:cxn>
                <a:cxn ang="0">
                  <a:pos x="672" y="763"/>
                </a:cxn>
                <a:cxn ang="0">
                  <a:pos x="594" y="831"/>
                </a:cxn>
                <a:cxn ang="0">
                  <a:pos x="497" y="874"/>
                </a:cxn>
                <a:cxn ang="0">
                  <a:pos x="395" y="890"/>
                </a:cxn>
                <a:cxn ang="0">
                  <a:pos x="307" y="879"/>
                </a:cxn>
                <a:cxn ang="0">
                  <a:pos x="224" y="847"/>
                </a:cxn>
                <a:cxn ang="0">
                  <a:pos x="151" y="800"/>
                </a:cxn>
                <a:cxn ang="0">
                  <a:pos x="88" y="731"/>
                </a:cxn>
                <a:cxn ang="0">
                  <a:pos x="44" y="652"/>
                </a:cxn>
                <a:cxn ang="0">
                  <a:pos x="10" y="556"/>
                </a:cxn>
                <a:cxn ang="0">
                  <a:pos x="0" y="456"/>
                </a:cxn>
                <a:cxn ang="0">
                  <a:pos x="10" y="355"/>
                </a:cxn>
                <a:cxn ang="0">
                  <a:pos x="39" y="260"/>
                </a:cxn>
                <a:cxn ang="0">
                  <a:pos x="83" y="175"/>
                </a:cxn>
                <a:cxn ang="0">
                  <a:pos x="146" y="101"/>
                </a:cxn>
                <a:cxn ang="0">
                  <a:pos x="219" y="48"/>
                </a:cxn>
                <a:cxn ang="0">
                  <a:pos x="302" y="11"/>
                </a:cxn>
                <a:cxn ang="0">
                  <a:pos x="395" y="0"/>
                </a:cxn>
              </a:cxnLst>
              <a:rect l="0" t="0" r="r" b="b"/>
              <a:pathLst>
                <a:path w="789" h="890">
                  <a:moveTo>
                    <a:pt x="399" y="53"/>
                  </a:moveTo>
                  <a:lnTo>
                    <a:pt x="346" y="59"/>
                  </a:lnTo>
                  <a:lnTo>
                    <a:pt x="287" y="85"/>
                  </a:lnTo>
                  <a:lnTo>
                    <a:pt x="239" y="122"/>
                  </a:lnTo>
                  <a:lnTo>
                    <a:pt x="195" y="180"/>
                  </a:lnTo>
                  <a:lnTo>
                    <a:pt x="170" y="249"/>
                  </a:lnTo>
                  <a:lnTo>
                    <a:pt x="156" y="318"/>
                  </a:lnTo>
                  <a:lnTo>
                    <a:pt x="151" y="382"/>
                  </a:lnTo>
                  <a:lnTo>
                    <a:pt x="151" y="503"/>
                  </a:lnTo>
                  <a:lnTo>
                    <a:pt x="156" y="572"/>
                  </a:lnTo>
                  <a:lnTo>
                    <a:pt x="170" y="646"/>
                  </a:lnTo>
                  <a:lnTo>
                    <a:pt x="195" y="715"/>
                  </a:lnTo>
                  <a:lnTo>
                    <a:pt x="239" y="773"/>
                  </a:lnTo>
                  <a:lnTo>
                    <a:pt x="287" y="810"/>
                  </a:lnTo>
                  <a:lnTo>
                    <a:pt x="341" y="837"/>
                  </a:lnTo>
                  <a:lnTo>
                    <a:pt x="399" y="842"/>
                  </a:lnTo>
                  <a:lnTo>
                    <a:pt x="404" y="853"/>
                  </a:lnTo>
                  <a:lnTo>
                    <a:pt x="468" y="842"/>
                  </a:lnTo>
                  <a:lnTo>
                    <a:pt x="526" y="816"/>
                  </a:lnTo>
                  <a:lnTo>
                    <a:pt x="575" y="768"/>
                  </a:lnTo>
                  <a:lnTo>
                    <a:pt x="609" y="710"/>
                  </a:lnTo>
                  <a:lnTo>
                    <a:pt x="633" y="641"/>
                  </a:lnTo>
                  <a:lnTo>
                    <a:pt x="643" y="572"/>
                  </a:lnTo>
                  <a:lnTo>
                    <a:pt x="648" y="509"/>
                  </a:lnTo>
                  <a:lnTo>
                    <a:pt x="648" y="382"/>
                  </a:lnTo>
                  <a:lnTo>
                    <a:pt x="643" y="318"/>
                  </a:lnTo>
                  <a:lnTo>
                    <a:pt x="629" y="249"/>
                  </a:lnTo>
                  <a:lnTo>
                    <a:pt x="599" y="180"/>
                  </a:lnTo>
                  <a:lnTo>
                    <a:pt x="560" y="122"/>
                  </a:lnTo>
                  <a:lnTo>
                    <a:pt x="512" y="85"/>
                  </a:lnTo>
                  <a:lnTo>
                    <a:pt x="458" y="59"/>
                  </a:lnTo>
                  <a:lnTo>
                    <a:pt x="399" y="53"/>
                  </a:lnTo>
                  <a:close/>
                  <a:moveTo>
                    <a:pt x="395" y="0"/>
                  </a:moveTo>
                  <a:lnTo>
                    <a:pt x="497" y="16"/>
                  </a:lnTo>
                  <a:lnTo>
                    <a:pt x="594" y="64"/>
                  </a:lnTo>
                  <a:lnTo>
                    <a:pt x="672" y="133"/>
                  </a:lnTo>
                  <a:lnTo>
                    <a:pt x="736" y="228"/>
                  </a:lnTo>
                  <a:lnTo>
                    <a:pt x="775" y="334"/>
                  </a:lnTo>
                  <a:lnTo>
                    <a:pt x="789" y="456"/>
                  </a:lnTo>
                  <a:lnTo>
                    <a:pt x="775" y="572"/>
                  </a:lnTo>
                  <a:lnTo>
                    <a:pt x="736" y="678"/>
                  </a:lnTo>
                  <a:lnTo>
                    <a:pt x="672" y="763"/>
                  </a:lnTo>
                  <a:lnTo>
                    <a:pt x="594" y="831"/>
                  </a:lnTo>
                  <a:lnTo>
                    <a:pt x="497" y="874"/>
                  </a:lnTo>
                  <a:lnTo>
                    <a:pt x="395" y="890"/>
                  </a:lnTo>
                  <a:lnTo>
                    <a:pt x="307" y="879"/>
                  </a:lnTo>
                  <a:lnTo>
                    <a:pt x="224" y="847"/>
                  </a:lnTo>
                  <a:lnTo>
                    <a:pt x="151" y="800"/>
                  </a:lnTo>
                  <a:lnTo>
                    <a:pt x="88" y="731"/>
                  </a:lnTo>
                  <a:lnTo>
                    <a:pt x="44" y="652"/>
                  </a:lnTo>
                  <a:lnTo>
                    <a:pt x="10" y="556"/>
                  </a:lnTo>
                  <a:lnTo>
                    <a:pt x="0" y="456"/>
                  </a:lnTo>
                  <a:lnTo>
                    <a:pt x="10" y="355"/>
                  </a:lnTo>
                  <a:lnTo>
                    <a:pt x="39" y="260"/>
                  </a:lnTo>
                  <a:lnTo>
                    <a:pt x="83" y="175"/>
                  </a:lnTo>
                  <a:lnTo>
                    <a:pt x="146" y="101"/>
                  </a:lnTo>
                  <a:lnTo>
                    <a:pt x="219" y="48"/>
                  </a:lnTo>
                  <a:lnTo>
                    <a:pt x="302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52" name="Freeform 36"/>
            <p:cNvSpPr>
              <a:spLocks/>
            </p:cNvSpPr>
            <p:nvPr/>
          </p:nvSpPr>
          <p:spPr bwMode="auto">
            <a:xfrm>
              <a:off x="8648" y="3795"/>
              <a:ext cx="897" cy="87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264" y="688"/>
                </a:cxn>
                <a:cxn ang="0">
                  <a:pos x="268" y="735"/>
                </a:cxn>
                <a:cxn ang="0">
                  <a:pos x="283" y="772"/>
                </a:cxn>
                <a:cxn ang="0">
                  <a:pos x="312" y="804"/>
                </a:cxn>
                <a:cxn ang="0">
                  <a:pos x="356" y="825"/>
                </a:cxn>
                <a:cxn ang="0">
                  <a:pos x="419" y="831"/>
                </a:cxn>
                <a:cxn ang="0">
                  <a:pos x="493" y="815"/>
                </a:cxn>
                <a:cxn ang="0">
                  <a:pos x="551" y="772"/>
                </a:cxn>
                <a:cxn ang="0">
                  <a:pos x="595" y="709"/>
                </a:cxn>
                <a:cxn ang="0">
                  <a:pos x="624" y="624"/>
                </a:cxn>
                <a:cxn ang="0">
                  <a:pos x="634" y="529"/>
                </a:cxn>
                <a:cxn ang="0">
                  <a:pos x="634" y="185"/>
                </a:cxn>
                <a:cxn ang="0">
                  <a:pos x="629" y="137"/>
                </a:cxn>
                <a:cxn ang="0">
                  <a:pos x="619" y="111"/>
                </a:cxn>
                <a:cxn ang="0">
                  <a:pos x="600" y="90"/>
                </a:cxn>
                <a:cxn ang="0">
                  <a:pos x="561" y="79"/>
                </a:cxn>
                <a:cxn ang="0">
                  <a:pos x="497" y="79"/>
                </a:cxn>
                <a:cxn ang="0">
                  <a:pos x="497" y="21"/>
                </a:cxn>
                <a:cxn ang="0">
                  <a:pos x="761" y="0"/>
                </a:cxn>
                <a:cxn ang="0">
                  <a:pos x="761" y="688"/>
                </a:cxn>
                <a:cxn ang="0">
                  <a:pos x="765" y="735"/>
                </a:cxn>
                <a:cxn ang="0">
                  <a:pos x="775" y="762"/>
                </a:cxn>
                <a:cxn ang="0">
                  <a:pos x="795" y="783"/>
                </a:cxn>
                <a:cxn ang="0">
                  <a:pos x="834" y="794"/>
                </a:cxn>
                <a:cxn ang="0">
                  <a:pos x="897" y="794"/>
                </a:cxn>
                <a:cxn ang="0">
                  <a:pos x="897" y="852"/>
                </a:cxn>
                <a:cxn ang="0">
                  <a:pos x="639" y="873"/>
                </a:cxn>
                <a:cxn ang="0">
                  <a:pos x="639" y="704"/>
                </a:cxn>
                <a:cxn ang="0">
                  <a:pos x="595" y="783"/>
                </a:cxn>
                <a:cxn ang="0">
                  <a:pos x="541" y="836"/>
                </a:cxn>
                <a:cxn ang="0">
                  <a:pos x="478" y="868"/>
                </a:cxn>
                <a:cxn ang="0">
                  <a:pos x="410" y="878"/>
                </a:cxn>
                <a:cxn ang="0">
                  <a:pos x="332" y="873"/>
                </a:cxn>
                <a:cxn ang="0">
                  <a:pos x="268" y="852"/>
                </a:cxn>
                <a:cxn ang="0">
                  <a:pos x="220" y="825"/>
                </a:cxn>
                <a:cxn ang="0">
                  <a:pos x="186" y="788"/>
                </a:cxn>
                <a:cxn ang="0">
                  <a:pos x="166" y="746"/>
                </a:cxn>
                <a:cxn ang="0">
                  <a:pos x="151" y="704"/>
                </a:cxn>
                <a:cxn ang="0">
                  <a:pos x="147" y="651"/>
                </a:cxn>
                <a:cxn ang="0">
                  <a:pos x="142" y="603"/>
                </a:cxn>
                <a:cxn ang="0">
                  <a:pos x="142" y="174"/>
                </a:cxn>
                <a:cxn ang="0">
                  <a:pos x="132" y="121"/>
                </a:cxn>
                <a:cxn ang="0">
                  <a:pos x="112" y="90"/>
                </a:cxn>
                <a:cxn ang="0">
                  <a:pos x="69" y="79"/>
                </a:cxn>
                <a:cxn ang="0">
                  <a:pos x="0" y="79"/>
                </a:cxn>
                <a:cxn ang="0">
                  <a:pos x="0" y="21"/>
                </a:cxn>
                <a:cxn ang="0">
                  <a:pos x="264" y="0"/>
                </a:cxn>
              </a:cxnLst>
              <a:rect l="0" t="0" r="r" b="b"/>
              <a:pathLst>
                <a:path w="897" h="878">
                  <a:moveTo>
                    <a:pt x="264" y="0"/>
                  </a:moveTo>
                  <a:lnTo>
                    <a:pt x="264" y="688"/>
                  </a:lnTo>
                  <a:lnTo>
                    <a:pt x="268" y="735"/>
                  </a:lnTo>
                  <a:lnTo>
                    <a:pt x="283" y="772"/>
                  </a:lnTo>
                  <a:lnTo>
                    <a:pt x="312" y="804"/>
                  </a:lnTo>
                  <a:lnTo>
                    <a:pt x="356" y="825"/>
                  </a:lnTo>
                  <a:lnTo>
                    <a:pt x="419" y="831"/>
                  </a:lnTo>
                  <a:lnTo>
                    <a:pt x="493" y="815"/>
                  </a:lnTo>
                  <a:lnTo>
                    <a:pt x="551" y="772"/>
                  </a:lnTo>
                  <a:lnTo>
                    <a:pt x="595" y="709"/>
                  </a:lnTo>
                  <a:lnTo>
                    <a:pt x="624" y="624"/>
                  </a:lnTo>
                  <a:lnTo>
                    <a:pt x="634" y="529"/>
                  </a:lnTo>
                  <a:lnTo>
                    <a:pt x="634" y="185"/>
                  </a:lnTo>
                  <a:lnTo>
                    <a:pt x="629" y="137"/>
                  </a:lnTo>
                  <a:lnTo>
                    <a:pt x="619" y="111"/>
                  </a:lnTo>
                  <a:lnTo>
                    <a:pt x="600" y="90"/>
                  </a:lnTo>
                  <a:lnTo>
                    <a:pt x="561" y="79"/>
                  </a:lnTo>
                  <a:lnTo>
                    <a:pt x="497" y="79"/>
                  </a:lnTo>
                  <a:lnTo>
                    <a:pt x="497" y="21"/>
                  </a:lnTo>
                  <a:lnTo>
                    <a:pt x="761" y="0"/>
                  </a:lnTo>
                  <a:lnTo>
                    <a:pt x="761" y="688"/>
                  </a:lnTo>
                  <a:lnTo>
                    <a:pt x="765" y="735"/>
                  </a:lnTo>
                  <a:lnTo>
                    <a:pt x="775" y="762"/>
                  </a:lnTo>
                  <a:lnTo>
                    <a:pt x="795" y="783"/>
                  </a:lnTo>
                  <a:lnTo>
                    <a:pt x="834" y="794"/>
                  </a:lnTo>
                  <a:lnTo>
                    <a:pt x="897" y="794"/>
                  </a:lnTo>
                  <a:lnTo>
                    <a:pt x="897" y="852"/>
                  </a:lnTo>
                  <a:lnTo>
                    <a:pt x="639" y="873"/>
                  </a:lnTo>
                  <a:lnTo>
                    <a:pt x="639" y="704"/>
                  </a:lnTo>
                  <a:lnTo>
                    <a:pt x="595" y="783"/>
                  </a:lnTo>
                  <a:lnTo>
                    <a:pt x="541" y="836"/>
                  </a:lnTo>
                  <a:lnTo>
                    <a:pt x="478" y="868"/>
                  </a:lnTo>
                  <a:lnTo>
                    <a:pt x="410" y="878"/>
                  </a:lnTo>
                  <a:lnTo>
                    <a:pt x="332" y="873"/>
                  </a:lnTo>
                  <a:lnTo>
                    <a:pt x="268" y="852"/>
                  </a:lnTo>
                  <a:lnTo>
                    <a:pt x="220" y="825"/>
                  </a:lnTo>
                  <a:lnTo>
                    <a:pt x="186" y="788"/>
                  </a:lnTo>
                  <a:lnTo>
                    <a:pt x="166" y="746"/>
                  </a:lnTo>
                  <a:lnTo>
                    <a:pt x="151" y="704"/>
                  </a:lnTo>
                  <a:lnTo>
                    <a:pt x="147" y="651"/>
                  </a:lnTo>
                  <a:lnTo>
                    <a:pt x="142" y="603"/>
                  </a:lnTo>
                  <a:lnTo>
                    <a:pt x="142" y="174"/>
                  </a:lnTo>
                  <a:lnTo>
                    <a:pt x="132" y="121"/>
                  </a:lnTo>
                  <a:lnTo>
                    <a:pt x="112" y="90"/>
                  </a:lnTo>
                  <a:lnTo>
                    <a:pt x="69" y="79"/>
                  </a:lnTo>
                  <a:lnTo>
                    <a:pt x="0" y="79"/>
                  </a:lnTo>
                  <a:lnTo>
                    <a:pt x="0" y="2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53" name="Freeform 37"/>
            <p:cNvSpPr>
              <a:spLocks/>
            </p:cNvSpPr>
            <p:nvPr/>
          </p:nvSpPr>
          <p:spPr bwMode="auto">
            <a:xfrm>
              <a:off x="9720" y="3795"/>
              <a:ext cx="897" cy="852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201"/>
                </a:cxn>
                <a:cxn ang="0">
                  <a:pos x="293" y="137"/>
                </a:cxn>
                <a:cxn ang="0">
                  <a:pos x="337" y="79"/>
                </a:cxn>
                <a:cxn ang="0">
                  <a:pos x="385" y="37"/>
                </a:cxn>
                <a:cxn ang="0">
                  <a:pos x="449" y="10"/>
                </a:cxn>
                <a:cxn ang="0">
                  <a:pos x="522" y="0"/>
                </a:cxn>
                <a:cxn ang="0">
                  <a:pos x="590" y="5"/>
                </a:cxn>
                <a:cxn ang="0">
                  <a:pos x="644" y="21"/>
                </a:cxn>
                <a:cxn ang="0">
                  <a:pos x="683" y="42"/>
                </a:cxn>
                <a:cxn ang="0">
                  <a:pos x="707" y="68"/>
                </a:cxn>
                <a:cxn ang="0">
                  <a:pos x="736" y="121"/>
                </a:cxn>
                <a:cxn ang="0">
                  <a:pos x="756" y="180"/>
                </a:cxn>
                <a:cxn ang="0">
                  <a:pos x="761" y="259"/>
                </a:cxn>
                <a:cxn ang="0">
                  <a:pos x="761" y="735"/>
                </a:cxn>
                <a:cxn ang="0">
                  <a:pos x="770" y="767"/>
                </a:cxn>
                <a:cxn ang="0">
                  <a:pos x="795" y="788"/>
                </a:cxn>
                <a:cxn ang="0">
                  <a:pos x="839" y="794"/>
                </a:cxn>
                <a:cxn ang="0">
                  <a:pos x="897" y="794"/>
                </a:cxn>
                <a:cxn ang="0">
                  <a:pos x="897" y="852"/>
                </a:cxn>
                <a:cxn ang="0">
                  <a:pos x="498" y="852"/>
                </a:cxn>
                <a:cxn ang="0">
                  <a:pos x="498" y="794"/>
                </a:cxn>
                <a:cxn ang="0">
                  <a:pos x="571" y="794"/>
                </a:cxn>
                <a:cxn ang="0">
                  <a:pos x="610" y="783"/>
                </a:cxn>
                <a:cxn ang="0">
                  <a:pos x="629" y="757"/>
                </a:cxn>
                <a:cxn ang="0">
                  <a:pos x="634" y="709"/>
                </a:cxn>
                <a:cxn ang="0">
                  <a:pos x="634" y="206"/>
                </a:cxn>
                <a:cxn ang="0">
                  <a:pos x="624" y="153"/>
                </a:cxn>
                <a:cxn ang="0">
                  <a:pos x="610" y="111"/>
                </a:cxn>
                <a:cxn ang="0">
                  <a:pos x="585" y="74"/>
                </a:cxn>
                <a:cxn ang="0">
                  <a:pos x="551" y="53"/>
                </a:cxn>
                <a:cxn ang="0">
                  <a:pos x="502" y="42"/>
                </a:cxn>
                <a:cxn ang="0">
                  <a:pos x="444" y="53"/>
                </a:cxn>
                <a:cxn ang="0">
                  <a:pos x="390" y="79"/>
                </a:cxn>
                <a:cxn ang="0">
                  <a:pos x="342" y="121"/>
                </a:cxn>
                <a:cxn ang="0">
                  <a:pos x="303" y="180"/>
                </a:cxn>
                <a:cxn ang="0">
                  <a:pos x="273" y="259"/>
                </a:cxn>
                <a:cxn ang="0">
                  <a:pos x="264" y="349"/>
                </a:cxn>
                <a:cxn ang="0">
                  <a:pos x="264" y="704"/>
                </a:cxn>
                <a:cxn ang="0">
                  <a:pos x="268" y="751"/>
                </a:cxn>
                <a:cxn ang="0">
                  <a:pos x="288" y="778"/>
                </a:cxn>
                <a:cxn ang="0">
                  <a:pos x="332" y="788"/>
                </a:cxn>
                <a:cxn ang="0">
                  <a:pos x="400" y="788"/>
                </a:cxn>
                <a:cxn ang="0">
                  <a:pos x="400" y="847"/>
                </a:cxn>
                <a:cxn ang="0">
                  <a:pos x="0" y="847"/>
                </a:cxn>
                <a:cxn ang="0">
                  <a:pos x="0" y="788"/>
                </a:cxn>
                <a:cxn ang="0">
                  <a:pos x="74" y="788"/>
                </a:cxn>
                <a:cxn ang="0">
                  <a:pos x="117" y="778"/>
                </a:cxn>
                <a:cxn ang="0">
                  <a:pos x="137" y="751"/>
                </a:cxn>
                <a:cxn ang="0">
                  <a:pos x="142" y="704"/>
                </a:cxn>
                <a:cxn ang="0">
                  <a:pos x="142" y="185"/>
                </a:cxn>
                <a:cxn ang="0">
                  <a:pos x="152" y="185"/>
                </a:cxn>
                <a:cxn ang="0">
                  <a:pos x="147" y="137"/>
                </a:cxn>
                <a:cxn ang="0">
                  <a:pos x="137" y="111"/>
                </a:cxn>
                <a:cxn ang="0">
                  <a:pos x="113" y="90"/>
                </a:cxn>
                <a:cxn ang="0">
                  <a:pos x="74" y="79"/>
                </a:cxn>
                <a:cxn ang="0">
                  <a:pos x="10" y="79"/>
                </a:cxn>
                <a:cxn ang="0">
                  <a:pos x="10" y="21"/>
                </a:cxn>
                <a:cxn ang="0">
                  <a:pos x="259" y="0"/>
                </a:cxn>
              </a:cxnLst>
              <a:rect l="0" t="0" r="r" b="b"/>
              <a:pathLst>
                <a:path w="897" h="852">
                  <a:moveTo>
                    <a:pt x="259" y="0"/>
                  </a:moveTo>
                  <a:lnTo>
                    <a:pt x="259" y="201"/>
                  </a:lnTo>
                  <a:lnTo>
                    <a:pt x="293" y="137"/>
                  </a:lnTo>
                  <a:lnTo>
                    <a:pt x="337" y="79"/>
                  </a:lnTo>
                  <a:lnTo>
                    <a:pt x="385" y="37"/>
                  </a:lnTo>
                  <a:lnTo>
                    <a:pt x="449" y="10"/>
                  </a:lnTo>
                  <a:lnTo>
                    <a:pt x="522" y="0"/>
                  </a:lnTo>
                  <a:lnTo>
                    <a:pt x="590" y="5"/>
                  </a:lnTo>
                  <a:lnTo>
                    <a:pt x="644" y="21"/>
                  </a:lnTo>
                  <a:lnTo>
                    <a:pt x="683" y="42"/>
                  </a:lnTo>
                  <a:lnTo>
                    <a:pt x="707" y="68"/>
                  </a:lnTo>
                  <a:lnTo>
                    <a:pt x="736" y="121"/>
                  </a:lnTo>
                  <a:lnTo>
                    <a:pt x="756" y="180"/>
                  </a:lnTo>
                  <a:lnTo>
                    <a:pt x="761" y="259"/>
                  </a:lnTo>
                  <a:lnTo>
                    <a:pt x="761" y="735"/>
                  </a:lnTo>
                  <a:lnTo>
                    <a:pt x="770" y="767"/>
                  </a:lnTo>
                  <a:lnTo>
                    <a:pt x="795" y="788"/>
                  </a:lnTo>
                  <a:lnTo>
                    <a:pt x="839" y="794"/>
                  </a:lnTo>
                  <a:lnTo>
                    <a:pt x="897" y="794"/>
                  </a:lnTo>
                  <a:lnTo>
                    <a:pt x="897" y="852"/>
                  </a:lnTo>
                  <a:lnTo>
                    <a:pt x="498" y="852"/>
                  </a:lnTo>
                  <a:lnTo>
                    <a:pt x="498" y="794"/>
                  </a:lnTo>
                  <a:lnTo>
                    <a:pt x="571" y="794"/>
                  </a:lnTo>
                  <a:lnTo>
                    <a:pt x="610" y="783"/>
                  </a:lnTo>
                  <a:lnTo>
                    <a:pt x="629" y="757"/>
                  </a:lnTo>
                  <a:lnTo>
                    <a:pt x="634" y="709"/>
                  </a:lnTo>
                  <a:lnTo>
                    <a:pt x="634" y="206"/>
                  </a:lnTo>
                  <a:lnTo>
                    <a:pt x="624" y="153"/>
                  </a:lnTo>
                  <a:lnTo>
                    <a:pt x="610" y="111"/>
                  </a:lnTo>
                  <a:lnTo>
                    <a:pt x="585" y="74"/>
                  </a:lnTo>
                  <a:lnTo>
                    <a:pt x="551" y="53"/>
                  </a:lnTo>
                  <a:lnTo>
                    <a:pt x="502" y="42"/>
                  </a:lnTo>
                  <a:lnTo>
                    <a:pt x="444" y="53"/>
                  </a:lnTo>
                  <a:lnTo>
                    <a:pt x="390" y="79"/>
                  </a:lnTo>
                  <a:lnTo>
                    <a:pt x="342" y="121"/>
                  </a:lnTo>
                  <a:lnTo>
                    <a:pt x="303" y="180"/>
                  </a:lnTo>
                  <a:lnTo>
                    <a:pt x="273" y="259"/>
                  </a:lnTo>
                  <a:lnTo>
                    <a:pt x="264" y="349"/>
                  </a:lnTo>
                  <a:lnTo>
                    <a:pt x="264" y="704"/>
                  </a:lnTo>
                  <a:lnTo>
                    <a:pt x="268" y="751"/>
                  </a:lnTo>
                  <a:lnTo>
                    <a:pt x="288" y="778"/>
                  </a:lnTo>
                  <a:lnTo>
                    <a:pt x="332" y="788"/>
                  </a:lnTo>
                  <a:lnTo>
                    <a:pt x="400" y="788"/>
                  </a:lnTo>
                  <a:lnTo>
                    <a:pt x="400" y="847"/>
                  </a:lnTo>
                  <a:lnTo>
                    <a:pt x="0" y="847"/>
                  </a:lnTo>
                  <a:lnTo>
                    <a:pt x="0" y="788"/>
                  </a:lnTo>
                  <a:lnTo>
                    <a:pt x="74" y="788"/>
                  </a:lnTo>
                  <a:lnTo>
                    <a:pt x="117" y="778"/>
                  </a:lnTo>
                  <a:lnTo>
                    <a:pt x="137" y="751"/>
                  </a:lnTo>
                  <a:lnTo>
                    <a:pt x="142" y="704"/>
                  </a:lnTo>
                  <a:lnTo>
                    <a:pt x="142" y="185"/>
                  </a:lnTo>
                  <a:lnTo>
                    <a:pt x="152" y="185"/>
                  </a:lnTo>
                  <a:lnTo>
                    <a:pt x="147" y="137"/>
                  </a:lnTo>
                  <a:lnTo>
                    <a:pt x="137" y="111"/>
                  </a:lnTo>
                  <a:lnTo>
                    <a:pt x="113" y="90"/>
                  </a:lnTo>
                  <a:lnTo>
                    <a:pt x="74" y="79"/>
                  </a:lnTo>
                  <a:lnTo>
                    <a:pt x="10" y="79"/>
                  </a:lnTo>
                  <a:lnTo>
                    <a:pt x="10" y="2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54" name="Freeform 38"/>
            <p:cNvSpPr>
              <a:spLocks noEditPoints="1"/>
            </p:cNvSpPr>
            <p:nvPr/>
          </p:nvSpPr>
          <p:spPr bwMode="auto">
            <a:xfrm>
              <a:off x="10622" y="3308"/>
              <a:ext cx="877" cy="1360"/>
            </a:xfrm>
            <a:custGeom>
              <a:avLst/>
              <a:gdLst/>
              <a:ahLst/>
              <a:cxnLst>
                <a:cxn ang="0">
                  <a:pos x="336" y="540"/>
                </a:cxn>
                <a:cxn ang="0">
                  <a:pos x="234" y="608"/>
                </a:cxn>
                <a:cxn ang="0">
                  <a:pos x="171" y="720"/>
                </a:cxn>
                <a:cxn ang="0">
                  <a:pos x="146" y="868"/>
                </a:cxn>
                <a:cxn ang="0">
                  <a:pos x="156" y="1064"/>
                </a:cxn>
                <a:cxn ang="0">
                  <a:pos x="200" y="1196"/>
                </a:cxn>
                <a:cxn ang="0">
                  <a:pos x="312" y="1302"/>
                </a:cxn>
                <a:cxn ang="0">
                  <a:pos x="443" y="1307"/>
                </a:cxn>
                <a:cxn ang="0">
                  <a:pos x="551" y="1244"/>
                </a:cxn>
                <a:cxn ang="0">
                  <a:pos x="604" y="1164"/>
                </a:cxn>
                <a:cxn ang="0">
                  <a:pos x="614" y="1148"/>
                </a:cxn>
                <a:cxn ang="0">
                  <a:pos x="609" y="714"/>
                </a:cxn>
                <a:cxn ang="0">
                  <a:pos x="604" y="672"/>
                </a:cxn>
                <a:cxn ang="0">
                  <a:pos x="590" y="645"/>
                </a:cxn>
                <a:cxn ang="0">
                  <a:pos x="497" y="555"/>
                </a:cxn>
                <a:cxn ang="0">
                  <a:pos x="400" y="529"/>
                </a:cxn>
                <a:cxn ang="0">
                  <a:pos x="741" y="1175"/>
                </a:cxn>
                <a:cxn ang="0">
                  <a:pos x="755" y="1249"/>
                </a:cxn>
                <a:cxn ang="0">
                  <a:pos x="814" y="1281"/>
                </a:cxn>
                <a:cxn ang="0">
                  <a:pos x="877" y="1339"/>
                </a:cxn>
                <a:cxn ang="0">
                  <a:pos x="614" y="1228"/>
                </a:cxn>
                <a:cxn ang="0">
                  <a:pos x="521" y="1318"/>
                </a:cxn>
                <a:cxn ang="0">
                  <a:pos x="375" y="1355"/>
                </a:cxn>
                <a:cxn ang="0">
                  <a:pos x="190" y="1296"/>
                </a:cxn>
                <a:cxn ang="0">
                  <a:pos x="54" y="1143"/>
                </a:cxn>
                <a:cxn ang="0">
                  <a:pos x="0" y="921"/>
                </a:cxn>
                <a:cxn ang="0">
                  <a:pos x="44" y="725"/>
                </a:cxn>
                <a:cxn ang="0">
                  <a:pos x="151" y="577"/>
                </a:cxn>
                <a:cxn ang="0">
                  <a:pos x="307" y="492"/>
                </a:cxn>
                <a:cxn ang="0">
                  <a:pos x="463" y="492"/>
                </a:cxn>
                <a:cxn ang="0">
                  <a:pos x="575" y="555"/>
                </a:cxn>
                <a:cxn ang="0">
                  <a:pos x="619" y="185"/>
                </a:cxn>
                <a:cxn ang="0">
                  <a:pos x="604" y="111"/>
                </a:cxn>
                <a:cxn ang="0">
                  <a:pos x="546" y="79"/>
                </a:cxn>
                <a:cxn ang="0">
                  <a:pos x="482" y="21"/>
                </a:cxn>
              </a:cxnLst>
              <a:rect l="0" t="0" r="r" b="b"/>
              <a:pathLst>
                <a:path w="877" h="1360">
                  <a:moveTo>
                    <a:pt x="400" y="529"/>
                  </a:moveTo>
                  <a:lnTo>
                    <a:pt x="336" y="540"/>
                  </a:lnTo>
                  <a:lnTo>
                    <a:pt x="278" y="566"/>
                  </a:lnTo>
                  <a:lnTo>
                    <a:pt x="234" y="608"/>
                  </a:lnTo>
                  <a:lnTo>
                    <a:pt x="200" y="651"/>
                  </a:lnTo>
                  <a:lnTo>
                    <a:pt x="171" y="720"/>
                  </a:lnTo>
                  <a:lnTo>
                    <a:pt x="156" y="794"/>
                  </a:lnTo>
                  <a:lnTo>
                    <a:pt x="146" y="868"/>
                  </a:lnTo>
                  <a:lnTo>
                    <a:pt x="146" y="989"/>
                  </a:lnTo>
                  <a:lnTo>
                    <a:pt x="156" y="1064"/>
                  </a:lnTo>
                  <a:lnTo>
                    <a:pt x="171" y="1132"/>
                  </a:lnTo>
                  <a:lnTo>
                    <a:pt x="200" y="1196"/>
                  </a:lnTo>
                  <a:lnTo>
                    <a:pt x="248" y="1259"/>
                  </a:lnTo>
                  <a:lnTo>
                    <a:pt x="312" y="1302"/>
                  </a:lnTo>
                  <a:lnTo>
                    <a:pt x="385" y="1318"/>
                  </a:lnTo>
                  <a:lnTo>
                    <a:pt x="443" y="1307"/>
                  </a:lnTo>
                  <a:lnTo>
                    <a:pt x="497" y="1286"/>
                  </a:lnTo>
                  <a:lnTo>
                    <a:pt x="551" y="1244"/>
                  </a:lnTo>
                  <a:lnTo>
                    <a:pt x="594" y="1180"/>
                  </a:lnTo>
                  <a:lnTo>
                    <a:pt x="604" y="1164"/>
                  </a:lnTo>
                  <a:lnTo>
                    <a:pt x="609" y="1159"/>
                  </a:lnTo>
                  <a:lnTo>
                    <a:pt x="614" y="1148"/>
                  </a:lnTo>
                  <a:lnTo>
                    <a:pt x="614" y="714"/>
                  </a:lnTo>
                  <a:lnTo>
                    <a:pt x="609" y="714"/>
                  </a:lnTo>
                  <a:lnTo>
                    <a:pt x="609" y="677"/>
                  </a:lnTo>
                  <a:lnTo>
                    <a:pt x="604" y="672"/>
                  </a:lnTo>
                  <a:lnTo>
                    <a:pt x="599" y="661"/>
                  </a:lnTo>
                  <a:lnTo>
                    <a:pt x="590" y="645"/>
                  </a:lnTo>
                  <a:lnTo>
                    <a:pt x="546" y="587"/>
                  </a:lnTo>
                  <a:lnTo>
                    <a:pt x="497" y="555"/>
                  </a:lnTo>
                  <a:lnTo>
                    <a:pt x="448" y="534"/>
                  </a:lnTo>
                  <a:lnTo>
                    <a:pt x="400" y="529"/>
                  </a:lnTo>
                  <a:close/>
                  <a:moveTo>
                    <a:pt x="741" y="0"/>
                  </a:moveTo>
                  <a:lnTo>
                    <a:pt x="741" y="1175"/>
                  </a:lnTo>
                  <a:lnTo>
                    <a:pt x="746" y="1222"/>
                  </a:lnTo>
                  <a:lnTo>
                    <a:pt x="755" y="1249"/>
                  </a:lnTo>
                  <a:lnTo>
                    <a:pt x="775" y="1270"/>
                  </a:lnTo>
                  <a:lnTo>
                    <a:pt x="814" y="1281"/>
                  </a:lnTo>
                  <a:lnTo>
                    <a:pt x="877" y="1281"/>
                  </a:lnTo>
                  <a:lnTo>
                    <a:pt x="877" y="1339"/>
                  </a:lnTo>
                  <a:lnTo>
                    <a:pt x="614" y="1360"/>
                  </a:lnTo>
                  <a:lnTo>
                    <a:pt x="614" y="1228"/>
                  </a:lnTo>
                  <a:lnTo>
                    <a:pt x="575" y="1275"/>
                  </a:lnTo>
                  <a:lnTo>
                    <a:pt x="521" y="1318"/>
                  </a:lnTo>
                  <a:lnTo>
                    <a:pt x="458" y="1344"/>
                  </a:lnTo>
                  <a:lnTo>
                    <a:pt x="375" y="1355"/>
                  </a:lnTo>
                  <a:lnTo>
                    <a:pt x="278" y="1339"/>
                  </a:lnTo>
                  <a:lnTo>
                    <a:pt x="190" y="1296"/>
                  </a:lnTo>
                  <a:lnTo>
                    <a:pt x="112" y="1228"/>
                  </a:lnTo>
                  <a:lnTo>
                    <a:pt x="54" y="1143"/>
                  </a:lnTo>
                  <a:lnTo>
                    <a:pt x="15" y="1037"/>
                  </a:lnTo>
                  <a:lnTo>
                    <a:pt x="0" y="921"/>
                  </a:lnTo>
                  <a:lnTo>
                    <a:pt x="10" y="820"/>
                  </a:lnTo>
                  <a:lnTo>
                    <a:pt x="44" y="725"/>
                  </a:lnTo>
                  <a:lnTo>
                    <a:pt x="88" y="645"/>
                  </a:lnTo>
                  <a:lnTo>
                    <a:pt x="151" y="577"/>
                  </a:lnTo>
                  <a:lnTo>
                    <a:pt x="224" y="524"/>
                  </a:lnTo>
                  <a:lnTo>
                    <a:pt x="307" y="492"/>
                  </a:lnTo>
                  <a:lnTo>
                    <a:pt x="395" y="481"/>
                  </a:lnTo>
                  <a:lnTo>
                    <a:pt x="463" y="492"/>
                  </a:lnTo>
                  <a:lnTo>
                    <a:pt x="521" y="518"/>
                  </a:lnTo>
                  <a:lnTo>
                    <a:pt x="575" y="555"/>
                  </a:lnTo>
                  <a:lnTo>
                    <a:pt x="619" y="603"/>
                  </a:lnTo>
                  <a:lnTo>
                    <a:pt x="619" y="185"/>
                  </a:lnTo>
                  <a:lnTo>
                    <a:pt x="614" y="137"/>
                  </a:lnTo>
                  <a:lnTo>
                    <a:pt x="604" y="111"/>
                  </a:lnTo>
                  <a:lnTo>
                    <a:pt x="585" y="90"/>
                  </a:lnTo>
                  <a:lnTo>
                    <a:pt x="546" y="79"/>
                  </a:lnTo>
                  <a:lnTo>
                    <a:pt x="482" y="79"/>
                  </a:lnTo>
                  <a:lnTo>
                    <a:pt x="482" y="21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55" name="Freeform 39"/>
            <p:cNvSpPr>
              <a:spLocks noEditPoints="1"/>
            </p:cNvSpPr>
            <p:nvPr/>
          </p:nvSpPr>
          <p:spPr bwMode="auto">
            <a:xfrm>
              <a:off x="12264" y="3938"/>
              <a:ext cx="1184" cy="449"/>
            </a:xfrm>
            <a:custGeom>
              <a:avLst/>
              <a:gdLst/>
              <a:ahLst/>
              <a:cxnLst>
                <a:cxn ang="0">
                  <a:pos x="39" y="375"/>
                </a:cxn>
                <a:cxn ang="0">
                  <a:pos x="1150" y="375"/>
                </a:cxn>
                <a:cxn ang="0">
                  <a:pos x="1160" y="381"/>
                </a:cxn>
                <a:cxn ang="0">
                  <a:pos x="1170" y="381"/>
                </a:cxn>
                <a:cxn ang="0">
                  <a:pos x="1175" y="391"/>
                </a:cxn>
                <a:cxn ang="0">
                  <a:pos x="1184" y="397"/>
                </a:cxn>
                <a:cxn ang="0">
                  <a:pos x="1184" y="428"/>
                </a:cxn>
                <a:cxn ang="0">
                  <a:pos x="1175" y="434"/>
                </a:cxn>
                <a:cxn ang="0">
                  <a:pos x="1170" y="444"/>
                </a:cxn>
                <a:cxn ang="0">
                  <a:pos x="1160" y="444"/>
                </a:cxn>
                <a:cxn ang="0">
                  <a:pos x="1150" y="449"/>
                </a:cxn>
                <a:cxn ang="0">
                  <a:pos x="39" y="449"/>
                </a:cxn>
                <a:cxn ang="0">
                  <a:pos x="29" y="444"/>
                </a:cxn>
                <a:cxn ang="0">
                  <a:pos x="20" y="444"/>
                </a:cxn>
                <a:cxn ang="0">
                  <a:pos x="15" y="434"/>
                </a:cxn>
                <a:cxn ang="0">
                  <a:pos x="5" y="428"/>
                </a:cxn>
                <a:cxn ang="0">
                  <a:pos x="5" y="397"/>
                </a:cxn>
                <a:cxn ang="0">
                  <a:pos x="20" y="381"/>
                </a:cxn>
                <a:cxn ang="0">
                  <a:pos x="29" y="381"/>
                </a:cxn>
                <a:cxn ang="0">
                  <a:pos x="39" y="375"/>
                </a:cxn>
                <a:cxn ang="0">
                  <a:pos x="34" y="0"/>
                </a:cxn>
                <a:cxn ang="0">
                  <a:pos x="1150" y="0"/>
                </a:cxn>
                <a:cxn ang="0">
                  <a:pos x="1160" y="5"/>
                </a:cxn>
                <a:cxn ang="0">
                  <a:pos x="1170" y="5"/>
                </a:cxn>
                <a:cxn ang="0">
                  <a:pos x="1175" y="15"/>
                </a:cxn>
                <a:cxn ang="0">
                  <a:pos x="1184" y="21"/>
                </a:cxn>
                <a:cxn ang="0">
                  <a:pos x="1184" y="53"/>
                </a:cxn>
                <a:cxn ang="0">
                  <a:pos x="1175" y="58"/>
                </a:cxn>
                <a:cxn ang="0">
                  <a:pos x="1170" y="68"/>
                </a:cxn>
                <a:cxn ang="0">
                  <a:pos x="1160" y="68"/>
                </a:cxn>
                <a:cxn ang="0">
                  <a:pos x="1150" y="74"/>
                </a:cxn>
                <a:cxn ang="0">
                  <a:pos x="34" y="74"/>
                </a:cxn>
                <a:cxn ang="0">
                  <a:pos x="25" y="68"/>
                </a:cxn>
                <a:cxn ang="0">
                  <a:pos x="15" y="68"/>
                </a:cxn>
                <a:cxn ang="0">
                  <a:pos x="10" y="58"/>
                </a:cxn>
                <a:cxn ang="0">
                  <a:pos x="0" y="53"/>
                </a:cxn>
                <a:cxn ang="0">
                  <a:pos x="0" y="21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25" y="5"/>
                </a:cxn>
                <a:cxn ang="0">
                  <a:pos x="34" y="0"/>
                </a:cxn>
              </a:cxnLst>
              <a:rect l="0" t="0" r="r" b="b"/>
              <a:pathLst>
                <a:path w="1184" h="449">
                  <a:moveTo>
                    <a:pt x="39" y="375"/>
                  </a:moveTo>
                  <a:lnTo>
                    <a:pt x="1150" y="375"/>
                  </a:lnTo>
                  <a:lnTo>
                    <a:pt x="1160" y="381"/>
                  </a:lnTo>
                  <a:lnTo>
                    <a:pt x="1170" y="381"/>
                  </a:lnTo>
                  <a:lnTo>
                    <a:pt x="1175" y="391"/>
                  </a:lnTo>
                  <a:lnTo>
                    <a:pt x="1184" y="397"/>
                  </a:lnTo>
                  <a:lnTo>
                    <a:pt x="1184" y="428"/>
                  </a:lnTo>
                  <a:lnTo>
                    <a:pt x="1175" y="434"/>
                  </a:lnTo>
                  <a:lnTo>
                    <a:pt x="1170" y="444"/>
                  </a:lnTo>
                  <a:lnTo>
                    <a:pt x="1160" y="444"/>
                  </a:lnTo>
                  <a:lnTo>
                    <a:pt x="1150" y="449"/>
                  </a:lnTo>
                  <a:lnTo>
                    <a:pt x="39" y="449"/>
                  </a:lnTo>
                  <a:lnTo>
                    <a:pt x="29" y="444"/>
                  </a:lnTo>
                  <a:lnTo>
                    <a:pt x="20" y="444"/>
                  </a:lnTo>
                  <a:lnTo>
                    <a:pt x="15" y="434"/>
                  </a:lnTo>
                  <a:lnTo>
                    <a:pt x="5" y="428"/>
                  </a:lnTo>
                  <a:lnTo>
                    <a:pt x="5" y="397"/>
                  </a:lnTo>
                  <a:lnTo>
                    <a:pt x="20" y="381"/>
                  </a:lnTo>
                  <a:lnTo>
                    <a:pt x="29" y="381"/>
                  </a:lnTo>
                  <a:lnTo>
                    <a:pt x="39" y="375"/>
                  </a:lnTo>
                  <a:close/>
                  <a:moveTo>
                    <a:pt x="34" y="0"/>
                  </a:moveTo>
                  <a:lnTo>
                    <a:pt x="1150" y="0"/>
                  </a:lnTo>
                  <a:lnTo>
                    <a:pt x="1160" y="5"/>
                  </a:lnTo>
                  <a:lnTo>
                    <a:pt x="1170" y="5"/>
                  </a:lnTo>
                  <a:lnTo>
                    <a:pt x="1175" y="15"/>
                  </a:lnTo>
                  <a:lnTo>
                    <a:pt x="1184" y="21"/>
                  </a:lnTo>
                  <a:lnTo>
                    <a:pt x="1184" y="53"/>
                  </a:lnTo>
                  <a:lnTo>
                    <a:pt x="1175" y="58"/>
                  </a:lnTo>
                  <a:lnTo>
                    <a:pt x="1170" y="68"/>
                  </a:lnTo>
                  <a:lnTo>
                    <a:pt x="1160" y="68"/>
                  </a:lnTo>
                  <a:lnTo>
                    <a:pt x="1150" y="74"/>
                  </a:lnTo>
                  <a:lnTo>
                    <a:pt x="34" y="74"/>
                  </a:lnTo>
                  <a:lnTo>
                    <a:pt x="25" y="68"/>
                  </a:lnTo>
                  <a:lnTo>
                    <a:pt x="15" y="68"/>
                  </a:lnTo>
                  <a:lnTo>
                    <a:pt x="10" y="58"/>
                  </a:lnTo>
                  <a:lnTo>
                    <a:pt x="0" y="53"/>
                  </a:lnTo>
                  <a:lnTo>
                    <a:pt x="0" y="21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25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56" name="Freeform 40"/>
            <p:cNvSpPr>
              <a:spLocks/>
            </p:cNvSpPr>
            <p:nvPr/>
          </p:nvSpPr>
          <p:spPr bwMode="auto">
            <a:xfrm>
              <a:off x="14033" y="3287"/>
              <a:ext cx="1126" cy="1365"/>
            </a:xfrm>
            <a:custGeom>
              <a:avLst/>
              <a:gdLst/>
              <a:ahLst/>
              <a:cxnLst>
                <a:cxn ang="0">
                  <a:pos x="692" y="10"/>
                </a:cxn>
                <a:cxn ang="0">
                  <a:pos x="906" y="105"/>
                </a:cxn>
                <a:cxn ang="0">
                  <a:pos x="1053" y="269"/>
                </a:cxn>
                <a:cxn ang="0">
                  <a:pos x="1106" y="486"/>
                </a:cxn>
                <a:cxn ang="0">
                  <a:pos x="1057" y="704"/>
                </a:cxn>
                <a:cxn ang="0">
                  <a:pos x="950" y="910"/>
                </a:cxn>
                <a:cxn ang="0">
                  <a:pos x="848" y="1085"/>
                </a:cxn>
                <a:cxn ang="0">
                  <a:pos x="789" y="1238"/>
                </a:cxn>
                <a:cxn ang="0">
                  <a:pos x="1014" y="1233"/>
                </a:cxn>
                <a:cxn ang="0">
                  <a:pos x="1043" y="1206"/>
                </a:cxn>
                <a:cxn ang="0">
                  <a:pos x="1067" y="1122"/>
                </a:cxn>
                <a:cxn ang="0">
                  <a:pos x="1126" y="1048"/>
                </a:cxn>
                <a:cxn ang="0">
                  <a:pos x="750" y="1365"/>
                </a:cxn>
                <a:cxn ang="0">
                  <a:pos x="736" y="1339"/>
                </a:cxn>
                <a:cxn ang="0">
                  <a:pos x="741" y="1238"/>
                </a:cxn>
                <a:cxn ang="0">
                  <a:pos x="775" y="1069"/>
                </a:cxn>
                <a:cxn ang="0">
                  <a:pos x="819" y="936"/>
                </a:cxn>
                <a:cxn ang="0">
                  <a:pos x="902" y="629"/>
                </a:cxn>
                <a:cxn ang="0">
                  <a:pos x="906" y="381"/>
                </a:cxn>
                <a:cxn ang="0">
                  <a:pos x="848" y="217"/>
                </a:cxn>
                <a:cxn ang="0">
                  <a:pos x="746" y="105"/>
                </a:cxn>
                <a:cxn ang="0">
                  <a:pos x="619" y="52"/>
                </a:cxn>
                <a:cxn ang="0">
                  <a:pos x="492" y="52"/>
                </a:cxn>
                <a:cxn ang="0">
                  <a:pos x="370" y="105"/>
                </a:cxn>
                <a:cxn ang="0">
                  <a:pos x="268" y="211"/>
                </a:cxn>
                <a:cxn ang="0">
                  <a:pos x="210" y="375"/>
                </a:cxn>
                <a:cxn ang="0">
                  <a:pos x="210" y="592"/>
                </a:cxn>
                <a:cxn ang="0">
                  <a:pos x="258" y="804"/>
                </a:cxn>
                <a:cxn ang="0">
                  <a:pos x="322" y="995"/>
                </a:cxn>
                <a:cxn ang="0">
                  <a:pos x="375" y="1217"/>
                </a:cxn>
                <a:cxn ang="0">
                  <a:pos x="385" y="1339"/>
                </a:cxn>
                <a:cxn ang="0">
                  <a:pos x="380" y="1360"/>
                </a:cxn>
                <a:cxn ang="0">
                  <a:pos x="59" y="1365"/>
                </a:cxn>
                <a:cxn ang="0">
                  <a:pos x="44" y="1053"/>
                </a:cxn>
                <a:cxn ang="0">
                  <a:pos x="78" y="1196"/>
                </a:cxn>
                <a:cxn ang="0">
                  <a:pos x="93" y="1222"/>
                </a:cxn>
                <a:cxn ang="0">
                  <a:pos x="146" y="1238"/>
                </a:cxn>
                <a:cxn ang="0">
                  <a:pos x="302" y="1132"/>
                </a:cxn>
                <a:cxn ang="0">
                  <a:pos x="180" y="910"/>
                </a:cxn>
                <a:cxn ang="0">
                  <a:pos x="73" y="704"/>
                </a:cxn>
                <a:cxn ang="0">
                  <a:pos x="24" y="486"/>
                </a:cxn>
                <a:cxn ang="0">
                  <a:pos x="78" y="275"/>
                </a:cxn>
                <a:cxn ang="0">
                  <a:pos x="224" y="105"/>
                </a:cxn>
                <a:cxn ang="0">
                  <a:pos x="439" y="10"/>
                </a:cxn>
              </a:cxnLst>
              <a:rect l="0" t="0" r="r" b="b"/>
              <a:pathLst>
                <a:path w="1126" h="1365">
                  <a:moveTo>
                    <a:pt x="565" y="0"/>
                  </a:moveTo>
                  <a:lnTo>
                    <a:pt x="692" y="10"/>
                  </a:lnTo>
                  <a:lnTo>
                    <a:pt x="804" y="47"/>
                  </a:lnTo>
                  <a:lnTo>
                    <a:pt x="906" y="105"/>
                  </a:lnTo>
                  <a:lnTo>
                    <a:pt x="989" y="180"/>
                  </a:lnTo>
                  <a:lnTo>
                    <a:pt x="1053" y="269"/>
                  </a:lnTo>
                  <a:lnTo>
                    <a:pt x="1092" y="375"/>
                  </a:lnTo>
                  <a:lnTo>
                    <a:pt x="1106" y="486"/>
                  </a:lnTo>
                  <a:lnTo>
                    <a:pt x="1092" y="598"/>
                  </a:lnTo>
                  <a:lnTo>
                    <a:pt x="1057" y="704"/>
                  </a:lnTo>
                  <a:lnTo>
                    <a:pt x="1009" y="809"/>
                  </a:lnTo>
                  <a:lnTo>
                    <a:pt x="950" y="910"/>
                  </a:lnTo>
                  <a:lnTo>
                    <a:pt x="892" y="1000"/>
                  </a:lnTo>
                  <a:lnTo>
                    <a:pt x="848" y="1085"/>
                  </a:lnTo>
                  <a:lnTo>
                    <a:pt x="814" y="1159"/>
                  </a:lnTo>
                  <a:lnTo>
                    <a:pt x="789" y="1238"/>
                  </a:lnTo>
                  <a:lnTo>
                    <a:pt x="980" y="1238"/>
                  </a:lnTo>
                  <a:lnTo>
                    <a:pt x="1014" y="1233"/>
                  </a:lnTo>
                  <a:lnTo>
                    <a:pt x="1033" y="1222"/>
                  </a:lnTo>
                  <a:lnTo>
                    <a:pt x="1043" y="1206"/>
                  </a:lnTo>
                  <a:lnTo>
                    <a:pt x="1048" y="1190"/>
                  </a:lnTo>
                  <a:lnTo>
                    <a:pt x="1067" y="1122"/>
                  </a:lnTo>
                  <a:lnTo>
                    <a:pt x="1082" y="1048"/>
                  </a:lnTo>
                  <a:lnTo>
                    <a:pt x="1126" y="1048"/>
                  </a:lnTo>
                  <a:lnTo>
                    <a:pt x="1062" y="1365"/>
                  </a:lnTo>
                  <a:lnTo>
                    <a:pt x="750" y="1365"/>
                  </a:lnTo>
                  <a:lnTo>
                    <a:pt x="741" y="1355"/>
                  </a:lnTo>
                  <a:lnTo>
                    <a:pt x="736" y="1339"/>
                  </a:lnTo>
                  <a:lnTo>
                    <a:pt x="736" y="1323"/>
                  </a:lnTo>
                  <a:lnTo>
                    <a:pt x="741" y="1238"/>
                  </a:lnTo>
                  <a:lnTo>
                    <a:pt x="755" y="1153"/>
                  </a:lnTo>
                  <a:lnTo>
                    <a:pt x="775" y="1069"/>
                  </a:lnTo>
                  <a:lnTo>
                    <a:pt x="799" y="995"/>
                  </a:lnTo>
                  <a:lnTo>
                    <a:pt x="819" y="936"/>
                  </a:lnTo>
                  <a:lnTo>
                    <a:pt x="867" y="783"/>
                  </a:lnTo>
                  <a:lnTo>
                    <a:pt x="902" y="629"/>
                  </a:lnTo>
                  <a:lnTo>
                    <a:pt x="916" y="486"/>
                  </a:lnTo>
                  <a:lnTo>
                    <a:pt x="906" y="381"/>
                  </a:lnTo>
                  <a:lnTo>
                    <a:pt x="882" y="291"/>
                  </a:lnTo>
                  <a:lnTo>
                    <a:pt x="848" y="217"/>
                  </a:lnTo>
                  <a:lnTo>
                    <a:pt x="799" y="153"/>
                  </a:lnTo>
                  <a:lnTo>
                    <a:pt x="746" y="105"/>
                  </a:lnTo>
                  <a:lnTo>
                    <a:pt x="682" y="74"/>
                  </a:lnTo>
                  <a:lnTo>
                    <a:pt x="619" y="52"/>
                  </a:lnTo>
                  <a:lnTo>
                    <a:pt x="556" y="47"/>
                  </a:lnTo>
                  <a:lnTo>
                    <a:pt x="492" y="52"/>
                  </a:lnTo>
                  <a:lnTo>
                    <a:pt x="434" y="74"/>
                  </a:lnTo>
                  <a:lnTo>
                    <a:pt x="370" y="105"/>
                  </a:lnTo>
                  <a:lnTo>
                    <a:pt x="317" y="148"/>
                  </a:lnTo>
                  <a:lnTo>
                    <a:pt x="268" y="211"/>
                  </a:lnTo>
                  <a:lnTo>
                    <a:pt x="234" y="285"/>
                  </a:lnTo>
                  <a:lnTo>
                    <a:pt x="210" y="375"/>
                  </a:lnTo>
                  <a:lnTo>
                    <a:pt x="200" y="486"/>
                  </a:lnTo>
                  <a:lnTo>
                    <a:pt x="210" y="592"/>
                  </a:lnTo>
                  <a:lnTo>
                    <a:pt x="229" y="704"/>
                  </a:lnTo>
                  <a:lnTo>
                    <a:pt x="258" y="804"/>
                  </a:lnTo>
                  <a:lnTo>
                    <a:pt x="288" y="894"/>
                  </a:lnTo>
                  <a:lnTo>
                    <a:pt x="322" y="995"/>
                  </a:lnTo>
                  <a:lnTo>
                    <a:pt x="351" y="1106"/>
                  </a:lnTo>
                  <a:lnTo>
                    <a:pt x="375" y="1217"/>
                  </a:lnTo>
                  <a:lnTo>
                    <a:pt x="385" y="1323"/>
                  </a:lnTo>
                  <a:lnTo>
                    <a:pt x="385" y="1339"/>
                  </a:lnTo>
                  <a:lnTo>
                    <a:pt x="380" y="1355"/>
                  </a:lnTo>
                  <a:lnTo>
                    <a:pt x="380" y="1360"/>
                  </a:lnTo>
                  <a:lnTo>
                    <a:pt x="370" y="1365"/>
                  </a:lnTo>
                  <a:lnTo>
                    <a:pt x="59" y="1365"/>
                  </a:lnTo>
                  <a:lnTo>
                    <a:pt x="0" y="1053"/>
                  </a:lnTo>
                  <a:lnTo>
                    <a:pt x="44" y="1053"/>
                  </a:lnTo>
                  <a:lnTo>
                    <a:pt x="59" y="1127"/>
                  </a:lnTo>
                  <a:lnTo>
                    <a:pt x="78" y="1196"/>
                  </a:lnTo>
                  <a:lnTo>
                    <a:pt x="83" y="1212"/>
                  </a:lnTo>
                  <a:lnTo>
                    <a:pt x="93" y="1222"/>
                  </a:lnTo>
                  <a:lnTo>
                    <a:pt x="112" y="1233"/>
                  </a:lnTo>
                  <a:lnTo>
                    <a:pt x="146" y="1238"/>
                  </a:lnTo>
                  <a:lnTo>
                    <a:pt x="336" y="1238"/>
                  </a:lnTo>
                  <a:lnTo>
                    <a:pt x="302" y="1132"/>
                  </a:lnTo>
                  <a:lnTo>
                    <a:pt x="253" y="1026"/>
                  </a:lnTo>
                  <a:lnTo>
                    <a:pt x="180" y="910"/>
                  </a:lnTo>
                  <a:lnTo>
                    <a:pt x="122" y="809"/>
                  </a:lnTo>
                  <a:lnTo>
                    <a:pt x="73" y="704"/>
                  </a:lnTo>
                  <a:lnTo>
                    <a:pt x="39" y="598"/>
                  </a:lnTo>
                  <a:lnTo>
                    <a:pt x="24" y="486"/>
                  </a:lnTo>
                  <a:lnTo>
                    <a:pt x="39" y="375"/>
                  </a:lnTo>
                  <a:lnTo>
                    <a:pt x="78" y="275"/>
                  </a:lnTo>
                  <a:lnTo>
                    <a:pt x="141" y="185"/>
                  </a:lnTo>
                  <a:lnTo>
                    <a:pt x="224" y="105"/>
                  </a:lnTo>
                  <a:lnTo>
                    <a:pt x="322" y="47"/>
                  </a:lnTo>
                  <a:lnTo>
                    <a:pt x="439" y="10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57" name="Freeform 41"/>
            <p:cNvSpPr>
              <a:spLocks/>
            </p:cNvSpPr>
            <p:nvPr/>
          </p:nvSpPr>
          <p:spPr bwMode="auto">
            <a:xfrm>
              <a:off x="15383" y="3186"/>
              <a:ext cx="414" cy="1932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4" y="0"/>
                </a:cxn>
                <a:cxn ang="0">
                  <a:pos x="414" y="11"/>
                </a:cxn>
                <a:cxn ang="0">
                  <a:pos x="414" y="26"/>
                </a:cxn>
                <a:cxn ang="0">
                  <a:pos x="390" y="53"/>
                </a:cxn>
                <a:cxn ang="0">
                  <a:pos x="307" y="164"/>
                </a:cxn>
                <a:cxn ang="0">
                  <a:pos x="239" y="281"/>
                </a:cxn>
                <a:cxn ang="0">
                  <a:pos x="185" y="413"/>
                </a:cxn>
                <a:cxn ang="0">
                  <a:pos x="146" y="545"/>
                </a:cxn>
                <a:cxn ang="0">
                  <a:pos x="122" y="683"/>
                </a:cxn>
                <a:cxn ang="0">
                  <a:pos x="107" y="826"/>
                </a:cxn>
                <a:cxn ang="0">
                  <a:pos x="102" y="969"/>
                </a:cxn>
                <a:cxn ang="0">
                  <a:pos x="107" y="1101"/>
                </a:cxn>
                <a:cxn ang="0">
                  <a:pos x="117" y="1239"/>
                </a:cxn>
                <a:cxn ang="0">
                  <a:pos x="141" y="1376"/>
                </a:cxn>
                <a:cxn ang="0">
                  <a:pos x="175" y="1514"/>
                </a:cxn>
                <a:cxn ang="0">
                  <a:pos x="229" y="1646"/>
                </a:cxn>
                <a:cxn ang="0">
                  <a:pos x="292" y="1768"/>
                </a:cxn>
                <a:cxn ang="0">
                  <a:pos x="380" y="1879"/>
                </a:cxn>
                <a:cxn ang="0">
                  <a:pos x="395" y="1895"/>
                </a:cxn>
                <a:cxn ang="0">
                  <a:pos x="399" y="1905"/>
                </a:cxn>
                <a:cxn ang="0">
                  <a:pos x="409" y="1916"/>
                </a:cxn>
                <a:cxn ang="0">
                  <a:pos x="409" y="1921"/>
                </a:cxn>
                <a:cxn ang="0">
                  <a:pos x="414" y="1911"/>
                </a:cxn>
                <a:cxn ang="0">
                  <a:pos x="414" y="1921"/>
                </a:cxn>
                <a:cxn ang="0">
                  <a:pos x="409" y="1927"/>
                </a:cxn>
                <a:cxn ang="0">
                  <a:pos x="399" y="1932"/>
                </a:cxn>
                <a:cxn ang="0">
                  <a:pos x="395" y="1932"/>
                </a:cxn>
                <a:cxn ang="0">
                  <a:pos x="380" y="1927"/>
                </a:cxn>
                <a:cxn ang="0">
                  <a:pos x="351" y="1900"/>
                </a:cxn>
                <a:cxn ang="0">
                  <a:pos x="312" y="1863"/>
                </a:cxn>
                <a:cxn ang="0">
                  <a:pos x="263" y="1810"/>
                </a:cxn>
                <a:cxn ang="0">
                  <a:pos x="214" y="1741"/>
                </a:cxn>
                <a:cxn ang="0">
                  <a:pos x="166" y="1662"/>
                </a:cxn>
                <a:cxn ang="0">
                  <a:pos x="117" y="1567"/>
                </a:cxn>
                <a:cxn ang="0">
                  <a:pos x="58" y="1403"/>
                </a:cxn>
                <a:cxn ang="0">
                  <a:pos x="24" y="1239"/>
                </a:cxn>
                <a:cxn ang="0">
                  <a:pos x="5" y="1090"/>
                </a:cxn>
                <a:cxn ang="0">
                  <a:pos x="0" y="963"/>
                </a:cxn>
                <a:cxn ang="0">
                  <a:pos x="5" y="836"/>
                </a:cxn>
                <a:cxn ang="0">
                  <a:pos x="19" y="688"/>
                </a:cxn>
                <a:cxn ang="0">
                  <a:pos x="53" y="535"/>
                </a:cxn>
                <a:cxn ang="0">
                  <a:pos x="112" y="376"/>
                </a:cxn>
                <a:cxn ang="0">
                  <a:pos x="161" y="281"/>
                </a:cxn>
                <a:cxn ang="0">
                  <a:pos x="209" y="196"/>
                </a:cxn>
                <a:cxn ang="0">
                  <a:pos x="258" y="127"/>
                </a:cxn>
                <a:cxn ang="0">
                  <a:pos x="307" y="69"/>
                </a:cxn>
                <a:cxn ang="0">
                  <a:pos x="346" y="32"/>
                </a:cxn>
                <a:cxn ang="0">
                  <a:pos x="380" y="11"/>
                </a:cxn>
                <a:cxn ang="0">
                  <a:pos x="395" y="0"/>
                </a:cxn>
              </a:cxnLst>
              <a:rect l="0" t="0" r="r" b="b"/>
              <a:pathLst>
                <a:path w="414" h="1932">
                  <a:moveTo>
                    <a:pt x="395" y="0"/>
                  </a:moveTo>
                  <a:lnTo>
                    <a:pt x="404" y="0"/>
                  </a:lnTo>
                  <a:lnTo>
                    <a:pt x="414" y="11"/>
                  </a:lnTo>
                  <a:lnTo>
                    <a:pt x="414" y="26"/>
                  </a:lnTo>
                  <a:lnTo>
                    <a:pt x="390" y="53"/>
                  </a:lnTo>
                  <a:lnTo>
                    <a:pt x="307" y="164"/>
                  </a:lnTo>
                  <a:lnTo>
                    <a:pt x="239" y="281"/>
                  </a:lnTo>
                  <a:lnTo>
                    <a:pt x="185" y="413"/>
                  </a:lnTo>
                  <a:lnTo>
                    <a:pt x="146" y="545"/>
                  </a:lnTo>
                  <a:lnTo>
                    <a:pt x="122" y="683"/>
                  </a:lnTo>
                  <a:lnTo>
                    <a:pt x="107" y="826"/>
                  </a:lnTo>
                  <a:lnTo>
                    <a:pt x="102" y="969"/>
                  </a:lnTo>
                  <a:lnTo>
                    <a:pt x="107" y="1101"/>
                  </a:lnTo>
                  <a:lnTo>
                    <a:pt x="117" y="1239"/>
                  </a:lnTo>
                  <a:lnTo>
                    <a:pt x="141" y="1376"/>
                  </a:lnTo>
                  <a:lnTo>
                    <a:pt x="175" y="1514"/>
                  </a:lnTo>
                  <a:lnTo>
                    <a:pt x="229" y="1646"/>
                  </a:lnTo>
                  <a:lnTo>
                    <a:pt x="292" y="1768"/>
                  </a:lnTo>
                  <a:lnTo>
                    <a:pt x="380" y="1879"/>
                  </a:lnTo>
                  <a:lnTo>
                    <a:pt x="395" y="1895"/>
                  </a:lnTo>
                  <a:lnTo>
                    <a:pt x="399" y="1905"/>
                  </a:lnTo>
                  <a:lnTo>
                    <a:pt x="409" y="1916"/>
                  </a:lnTo>
                  <a:lnTo>
                    <a:pt x="409" y="1921"/>
                  </a:lnTo>
                  <a:lnTo>
                    <a:pt x="414" y="1911"/>
                  </a:lnTo>
                  <a:lnTo>
                    <a:pt x="414" y="1921"/>
                  </a:lnTo>
                  <a:lnTo>
                    <a:pt x="409" y="1927"/>
                  </a:lnTo>
                  <a:lnTo>
                    <a:pt x="399" y="1932"/>
                  </a:lnTo>
                  <a:lnTo>
                    <a:pt x="395" y="1932"/>
                  </a:lnTo>
                  <a:lnTo>
                    <a:pt x="380" y="1927"/>
                  </a:lnTo>
                  <a:lnTo>
                    <a:pt x="351" y="1900"/>
                  </a:lnTo>
                  <a:lnTo>
                    <a:pt x="312" y="1863"/>
                  </a:lnTo>
                  <a:lnTo>
                    <a:pt x="263" y="1810"/>
                  </a:lnTo>
                  <a:lnTo>
                    <a:pt x="214" y="1741"/>
                  </a:lnTo>
                  <a:lnTo>
                    <a:pt x="166" y="1662"/>
                  </a:lnTo>
                  <a:lnTo>
                    <a:pt x="117" y="1567"/>
                  </a:lnTo>
                  <a:lnTo>
                    <a:pt x="58" y="1403"/>
                  </a:lnTo>
                  <a:lnTo>
                    <a:pt x="24" y="1239"/>
                  </a:lnTo>
                  <a:lnTo>
                    <a:pt x="5" y="1090"/>
                  </a:lnTo>
                  <a:lnTo>
                    <a:pt x="0" y="963"/>
                  </a:lnTo>
                  <a:lnTo>
                    <a:pt x="5" y="836"/>
                  </a:lnTo>
                  <a:lnTo>
                    <a:pt x="19" y="688"/>
                  </a:lnTo>
                  <a:lnTo>
                    <a:pt x="53" y="535"/>
                  </a:lnTo>
                  <a:lnTo>
                    <a:pt x="112" y="376"/>
                  </a:lnTo>
                  <a:lnTo>
                    <a:pt x="161" y="281"/>
                  </a:lnTo>
                  <a:lnTo>
                    <a:pt x="209" y="196"/>
                  </a:lnTo>
                  <a:lnTo>
                    <a:pt x="258" y="127"/>
                  </a:lnTo>
                  <a:lnTo>
                    <a:pt x="307" y="69"/>
                  </a:lnTo>
                  <a:lnTo>
                    <a:pt x="346" y="32"/>
                  </a:lnTo>
                  <a:lnTo>
                    <a:pt x="380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58" name="Freeform 42"/>
            <p:cNvSpPr>
              <a:spLocks/>
            </p:cNvSpPr>
            <p:nvPr/>
          </p:nvSpPr>
          <p:spPr bwMode="auto">
            <a:xfrm>
              <a:off x="15977" y="3800"/>
              <a:ext cx="965" cy="873"/>
            </a:xfrm>
            <a:custGeom>
              <a:avLst/>
              <a:gdLst/>
              <a:ahLst/>
              <a:cxnLst>
                <a:cxn ang="0">
                  <a:pos x="244" y="11"/>
                </a:cxn>
                <a:cxn ang="0">
                  <a:pos x="332" y="101"/>
                </a:cxn>
                <a:cxn ang="0">
                  <a:pos x="371" y="143"/>
                </a:cxn>
                <a:cxn ang="0">
                  <a:pos x="439" y="69"/>
                </a:cxn>
                <a:cxn ang="0">
                  <a:pos x="556" y="11"/>
                </a:cxn>
                <a:cxn ang="0">
                  <a:pos x="697" y="11"/>
                </a:cxn>
                <a:cxn ang="0">
                  <a:pos x="800" y="79"/>
                </a:cxn>
                <a:cxn ang="0">
                  <a:pos x="834" y="206"/>
                </a:cxn>
                <a:cxn ang="0">
                  <a:pos x="814" y="339"/>
                </a:cxn>
                <a:cxn ang="0">
                  <a:pos x="770" y="497"/>
                </a:cxn>
                <a:cxn ang="0">
                  <a:pos x="726" y="630"/>
                </a:cxn>
                <a:cxn ang="0">
                  <a:pos x="692" y="767"/>
                </a:cxn>
                <a:cxn ang="0">
                  <a:pos x="697" y="810"/>
                </a:cxn>
                <a:cxn ang="0">
                  <a:pos x="722" y="831"/>
                </a:cxn>
                <a:cxn ang="0">
                  <a:pos x="785" y="820"/>
                </a:cxn>
                <a:cxn ang="0">
                  <a:pos x="863" y="736"/>
                </a:cxn>
                <a:cxn ang="0">
                  <a:pos x="917" y="593"/>
                </a:cxn>
                <a:cxn ang="0">
                  <a:pos x="926" y="566"/>
                </a:cxn>
                <a:cxn ang="0">
                  <a:pos x="955" y="556"/>
                </a:cxn>
                <a:cxn ang="0">
                  <a:pos x="965" y="577"/>
                </a:cxn>
                <a:cxn ang="0">
                  <a:pos x="951" y="630"/>
                </a:cxn>
                <a:cxn ang="0">
                  <a:pos x="912" y="730"/>
                </a:cxn>
                <a:cxn ang="0">
                  <a:pos x="839" y="831"/>
                </a:cxn>
                <a:cxn ang="0">
                  <a:pos x="731" y="873"/>
                </a:cxn>
                <a:cxn ang="0">
                  <a:pos x="629" y="826"/>
                </a:cxn>
                <a:cxn ang="0">
                  <a:pos x="585" y="715"/>
                </a:cxn>
                <a:cxn ang="0">
                  <a:pos x="605" y="625"/>
                </a:cxn>
                <a:cxn ang="0">
                  <a:pos x="648" y="497"/>
                </a:cxn>
                <a:cxn ang="0">
                  <a:pos x="717" y="243"/>
                </a:cxn>
                <a:cxn ang="0">
                  <a:pos x="717" y="132"/>
                </a:cxn>
                <a:cxn ang="0">
                  <a:pos x="692" y="63"/>
                </a:cxn>
                <a:cxn ang="0">
                  <a:pos x="624" y="37"/>
                </a:cxn>
                <a:cxn ang="0">
                  <a:pos x="497" y="74"/>
                </a:cxn>
                <a:cxn ang="0">
                  <a:pos x="405" y="159"/>
                </a:cxn>
                <a:cxn ang="0">
                  <a:pos x="346" y="243"/>
                </a:cxn>
                <a:cxn ang="0">
                  <a:pos x="322" y="312"/>
                </a:cxn>
                <a:cxn ang="0">
                  <a:pos x="307" y="370"/>
                </a:cxn>
                <a:cxn ang="0">
                  <a:pos x="239" y="672"/>
                </a:cxn>
                <a:cxn ang="0">
                  <a:pos x="220" y="762"/>
                </a:cxn>
                <a:cxn ang="0">
                  <a:pos x="205" y="815"/>
                </a:cxn>
                <a:cxn ang="0">
                  <a:pos x="181" y="852"/>
                </a:cxn>
                <a:cxn ang="0">
                  <a:pos x="151" y="868"/>
                </a:cxn>
                <a:cxn ang="0">
                  <a:pos x="108" y="863"/>
                </a:cxn>
                <a:cxn ang="0">
                  <a:pos x="93" y="847"/>
                </a:cxn>
                <a:cxn ang="0">
                  <a:pos x="83" y="815"/>
                </a:cxn>
                <a:cxn ang="0">
                  <a:pos x="98" y="730"/>
                </a:cxn>
                <a:cxn ang="0">
                  <a:pos x="229" y="196"/>
                </a:cxn>
                <a:cxn ang="0">
                  <a:pos x="234" y="138"/>
                </a:cxn>
                <a:cxn ang="0">
                  <a:pos x="210" y="58"/>
                </a:cxn>
                <a:cxn ang="0">
                  <a:pos x="142" y="58"/>
                </a:cxn>
                <a:cxn ang="0">
                  <a:pos x="88" y="138"/>
                </a:cxn>
                <a:cxn ang="0">
                  <a:pos x="49" y="275"/>
                </a:cxn>
                <a:cxn ang="0">
                  <a:pos x="39" y="312"/>
                </a:cxn>
                <a:cxn ang="0">
                  <a:pos x="15" y="318"/>
                </a:cxn>
                <a:cxn ang="0">
                  <a:pos x="0" y="307"/>
                </a:cxn>
                <a:cxn ang="0">
                  <a:pos x="5" y="280"/>
                </a:cxn>
                <a:cxn ang="0">
                  <a:pos x="39" y="153"/>
                </a:cxn>
                <a:cxn ang="0">
                  <a:pos x="64" y="85"/>
                </a:cxn>
                <a:cxn ang="0">
                  <a:pos x="108" y="26"/>
                </a:cxn>
                <a:cxn ang="0">
                  <a:pos x="186" y="0"/>
                </a:cxn>
              </a:cxnLst>
              <a:rect l="0" t="0" r="r" b="b"/>
              <a:pathLst>
                <a:path w="965" h="873">
                  <a:moveTo>
                    <a:pt x="186" y="0"/>
                  </a:moveTo>
                  <a:lnTo>
                    <a:pt x="244" y="11"/>
                  </a:lnTo>
                  <a:lnTo>
                    <a:pt x="298" y="42"/>
                  </a:lnTo>
                  <a:lnTo>
                    <a:pt x="332" y="101"/>
                  </a:lnTo>
                  <a:lnTo>
                    <a:pt x="351" y="169"/>
                  </a:lnTo>
                  <a:lnTo>
                    <a:pt x="371" y="143"/>
                  </a:lnTo>
                  <a:lnTo>
                    <a:pt x="400" y="106"/>
                  </a:lnTo>
                  <a:lnTo>
                    <a:pt x="439" y="69"/>
                  </a:lnTo>
                  <a:lnTo>
                    <a:pt x="493" y="32"/>
                  </a:lnTo>
                  <a:lnTo>
                    <a:pt x="556" y="11"/>
                  </a:lnTo>
                  <a:lnTo>
                    <a:pt x="629" y="0"/>
                  </a:lnTo>
                  <a:lnTo>
                    <a:pt x="697" y="11"/>
                  </a:lnTo>
                  <a:lnTo>
                    <a:pt x="756" y="37"/>
                  </a:lnTo>
                  <a:lnTo>
                    <a:pt x="800" y="79"/>
                  </a:lnTo>
                  <a:lnTo>
                    <a:pt x="824" y="138"/>
                  </a:lnTo>
                  <a:lnTo>
                    <a:pt x="834" y="206"/>
                  </a:lnTo>
                  <a:lnTo>
                    <a:pt x="829" y="270"/>
                  </a:lnTo>
                  <a:lnTo>
                    <a:pt x="814" y="339"/>
                  </a:lnTo>
                  <a:lnTo>
                    <a:pt x="795" y="418"/>
                  </a:lnTo>
                  <a:lnTo>
                    <a:pt x="770" y="497"/>
                  </a:lnTo>
                  <a:lnTo>
                    <a:pt x="746" y="572"/>
                  </a:lnTo>
                  <a:lnTo>
                    <a:pt x="726" y="630"/>
                  </a:lnTo>
                  <a:lnTo>
                    <a:pt x="702" y="699"/>
                  </a:lnTo>
                  <a:lnTo>
                    <a:pt x="692" y="767"/>
                  </a:lnTo>
                  <a:lnTo>
                    <a:pt x="692" y="789"/>
                  </a:lnTo>
                  <a:lnTo>
                    <a:pt x="697" y="810"/>
                  </a:lnTo>
                  <a:lnTo>
                    <a:pt x="707" y="820"/>
                  </a:lnTo>
                  <a:lnTo>
                    <a:pt x="722" y="831"/>
                  </a:lnTo>
                  <a:lnTo>
                    <a:pt x="736" y="831"/>
                  </a:lnTo>
                  <a:lnTo>
                    <a:pt x="785" y="820"/>
                  </a:lnTo>
                  <a:lnTo>
                    <a:pt x="829" y="783"/>
                  </a:lnTo>
                  <a:lnTo>
                    <a:pt x="863" y="736"/>
                  </a:lnTo>
                  <a:lnTo>
                    <a:pt x="892" y="667"/>
                  </a:lnTo>
                  <a:lnTo>
                    <a:pt x="917" y="593"/>
                  </a:lnTo>
                  <a:lnTo>
                    <a:pt x="921" y="577"/>
                  </a:lnTo>
                  <a:lnTo>
                    <a:pt x="926" y="566"/>
                  </a:lnTo>
                  <a:lnTo>
                    <a:pt x="936" y="556"/>
                  </a:lnTo>
                  <a:lnTo>
                    <a:pt x="955" y="556"/>
                  </a:lnTo>
                  <a:lnTo>
                    <a:pt x="965" y="566"/>
                  </a:lnTo>
                  <a:lnTo>
                    <a:pt x="965" y="577"/>
                  </a:lnTo>
                  <a:lnTo>
                    <a:pt x="960" y="593"/>
                  </a:lnTo>
                  <a:lnTo>
                    <a:pt x="951" y="630"/>
                  </a:lnTo>
                  <a:lnTo>
                    <a:pt x="936" y="677"/>
                  </a:lnTo>
                  <a:lnTo>
                    <a:pt x="912" y="730"/>
                  </a:lnTo>
                  <a:lnTo>
                    <a:pt x="878" y="783"/>
                  </a:lnTo>
                  <a:lnTo>
                    <a:pt x="839" y="831"/>
                  </a:lnTo>
                  <a:lnTo>
                    <a:pt x="790" y="863"/>
                  </a:lnTo>
                  <a:lnTo>
                    <a:pt x="731" y="873"/>
                  </a:lnTo>
                  <a:lnTo>
                    <a:pt x="673" y="863"/>
                  </a:lnTo>
                  <a:lnTo>
                    <a:pt x="629" y="826"/>
                  </a:lnTo>
                  <a:lnTo>
                    <a:pt x="595" y="778"/>
                  </a:lnTo>
                  <a:lnTo>
                    <a:pt x="585" y="715"/>
                  </a:lnTo>
                  <a:lnTo>
                    <a:pt x="590" y="677"/>
                  </a:lnTo>
                  <a:lnTo>
                    <a:pt x="605" y="625"/>
                  </a:lnTo>
                  <a:lnTo>
                    <a:pt x="624" y="572"/>
                  </a:lnTo>
                  <a:lnTo>
                    <a:pt x="648" y="497"/>
                  </a:lnTo>
                  <a:lnTo>
                    <a:pt x="697" y="328"/>
                  </a:lnTo>
                  <a:lnTo>
                    <a:pt x="717" y="243"/>
                  </a:lnTo>
                  <a:lnTo>
                    <a:pt x="722" y="175"/>
                  </a:lnTo>
                  <a:lnTo>
                    <a:pt x="717" y="132"/>
                  </a:lnTo>
                  <a:lnTo>
                    <a:pt x="712" y="95"/>
                  </a:lnTo>
                  <a:lnTo>
                    <a:pt x="692" y="63"/>
                  </a:lnTo>
                  <a:lnTo>
                    <a:pt x="663" y="42"/>
                  </a:lnTo>
                  <a:lnTo>
                    <a:pt x="624" y="37"/>
                  </a:lnTo>
                  <a:lnTo>
                    <a:pt x="556" y="48"/>
                  </a:lnTo>
                  <a:lnTo>
                    <a:pt x="497" y="74"/>
                  </a:lnTo>
                  <a:lnTo>
                    <a:pt x="444" y="111"/>
                  </a:lnTo>
                  <a:lnTo>
                    <a:pt x="405" y="159"/>
                  </a:lnTo>
                  <a:lnTo>
                    <a:pt x="371" y="201"/>
                  </a:lnTo>
                  <a:lnTo>
                    <a:pt x="346" y="243"/>
                  </a:lnTo>
                  <a:lnTo>
                    <a:pt x="327" y="286"/>
                  </a:lnTo>
                  <a:lnTo>
                    <a:pt x="322" y="312"/>
                  </a:lnTo>
                  <a:lnTo>
                    <a:pt x="312" y="344"/>
                  </a:lnTo>
                  <a:lnTo>
                    <a:pt x="307" y="370"/>
                  </a:lnTo>
                  <a:lnTo>
                    <a:pt x="278" y="497"/>
                  </a:lnTo>
                  <a:lnTo>
                    <a:pt x="239" y="672"/>
                  </a:lnTo>
                  <a:lnTo>
                    <a:pt x="229" y="715"/>
                  </a:lnTo>
                  <a:lnTo>
                    <a:pt x="220" y="762"/>
                  </a:lnTo>
                  <a:lnTo>
                    <a:pt x="210" y="799"/>
                  </a:lnTo>
                  <a:lnTo>
                    <a:pt x="205" y="815"/>
                  </a:lnTo>
                  <a:lnTo>
                    <a:pt x="195" y="836"/>
                  </a:lnTo>
                  <a:lnTo>
                    <a:pt x="181" y="852"/>
                  </a:lnTo>
                  <a:lnTo>
                    <a:pt x="166" y="857"/>
                  </a:lnTo>
                  <a:lnTo>
                    <a:pt x="151" y="868"/>
                  </a:lnTo>
                  <a:lnTo>
                    <a:pt x="122" y="868"/>
                  </a:lnTo>
                  <a:lnTo>
                    <a:pt x="108" y="863"/>
                  </a:lnTo>
                  <a:lnTo>
                    <a:pt x="98" y="857"/>
                  </a:lnTo>
                  <a:lnTo>
                    <a:pt x="93" y="847"/>
                  </a:lnTo>
                  <a:lnTo>
                    <a:pt x="83" y="831"/>
                  </a:lnTo>
                  <a:lnTo>
                    <a:pt x="83" y="815"/>
                  </a:lnTo>
                  <a:lnTo>
                    <a:pt x="88" y="794"/>
                  </a:lnTo>
                  <a:lnTo>
                    <a:pt x="98" y="730"/>
                  </a:lnTo>
                  <a:lnTo>
                    <a:pt x="205" y="302"/>
                  </a:lnTo>
                  <a:lnTo>
                    <a:pt x="229" y="196"/>
                  </a:lnTo>
                  <a:lnTo>
                    <a:pt x="234" y="169"/>
                  </a:lnTo>
                  <a:lnTo>
                    <a:pt x="234" y="138"/>
                  </a:lnTo>
                  <a:lnTo>
                    <a:pt x="229" y="85"/>
                  </a:lnTo>
                  <a:lnTo>
                    <a:pt x="210" y="58"/>
                  </a:lnTo>
                  <a:lnTo>
                    <a:pt x="181" y="48"/>
                  </a:lnTo>
                  <a:lnTo>
                    <a:pt x="142" y="58"/>
                  </a:lnTo>
                  <a:lnTo>
                    <a:pt x="112" y="90"/>
                  </a:lnTo>
                  <a:lnTo>
                    <a:pt x="88" y="138"/>
                  </a:lnTo>
                  <a:lnTo>
                    <a:pt x="69" y="201"/>
                  </a:lnTo>
                  <a:lnTo>
                    <a:pt x="49" y="275"/>
                  </a:lnTo>
                  <a:lnTo>
                    <a:pt x="39" y="307"/>
                  </a:lnTo>
                  <a:lnTo>
                    <a:pt x="39" y="312"/>
                  </a:lnTo>
                  <a:lnTo>
                    <a:pt x="34" y="318"/>
                  </a:lnTo>
                  <a:lnTo>
                    <a:pt x="15" y="318"/>
                  </a:lnTo>
                  <a:lnTo>
                    <a:pt x="5" y="312"/>
                  </a:lnTo>
                  <a:lnTo>
                    <a:pt x="0" y="307"/>
                  </a:lnTo>
                  <a:lnTo>
                    <a:pt x="0" y="296"/>
                  </a:lnTo>
                  <a:lnTo>
                    <a:pt x="5" y="280"/>
                  </a:lnTo>
                  <a:lnTo>
                    <a:pt x="10" y="249"/>
                  </a:lnTo>
                  <a:lnTo>
                    <a:pt x="39" y="153"/>
                  </a:lnTo>
                  <a:lnTo>
                    <a:pt x="54" y="111"/>
                  </a:lnTo>
                  <a:lnTo>
                    <a:pt x="64" y="85"/>
                  </a:lnTo>
                  <a:lnTo>
                    <a:pt x="83" y="58"/>
                  </a:lnTo>
                  <a:lnTo>
                    <a:pt x="108" y="26"/>
                  </a:lnTo>
                  <a:lnTo>
                    <a:pt x="142" y="1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59" name="Freeform 43"/>
            <p:cNvSpPr>
              <a:spLocks/>
            </p:cNvSpPr>
            <p:nvPr/>
          </p:nvSpPr>
          <p:spPr bwMode="auto">
            <a:xfrm>
              <a:off x="17093" y="3191"/>
              <a:ext cx="414" cy="193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34" y="6"/>
                </a:cxn>
                <a:cxn ang="0">
                  <a:pos x="64" y="32"/>
                </a:cxn>
                <a:cxn ang="0">
                  <a:pos x="103" y="69"/>
                </a:cxn>
                <a:cxn ang="0">
                  <a:pos x="151" y="122"/>
                </a:cxn>
                <a:cxn ang="0">
                  <a:pos x="200" y="191"/>
                </a:cxn>
                <a:cxn ang="0">
                  <a:pos x="249" y="270"/>
                </a:cxn>
                <a:cxn ang="0">
                  <a:pos x="298" y="365"/>
                </a:cxn>
                <a:cxn ang="0">
                  <a:pos x="356" y="530"/>
                </a:cxn>
                <a:cxn ang="0">
                  <a:pos x="395" y="688"/>
                </a:cxn>
                <a:cxn ang="0">
                  <a:pos x="410" y="842"/>
                </a:cxn>
                <a:cxn ang="0">
                  <a:pos x="414" y="964"/>
                </a:cxn>
                <a:cxn ang="0">
                  <a:pos x="410" y="1096"/>
                </a:cxn>
                <a:cxn ang="0">
                  <a:pos x="395" y="1244"/>
                </a:cxn>
                <a:cxn ang="0">
                  <a:pos x="361" y="1398"/>
                </a:cxn>
                <a:cxn ang="0">
                  <a:pos x="302" y="1556"/>
                </a:cxn>
                <a:cxn ang="0">
                  <a:pos x="254" y="1652"/>
                </a:cxn>
                <a:cxn ang="0">
                  <a:pos x="205" y="1736"/>
                </a:cxn>
                <a:cxn ang="0">
                  <a:pos x="156" y="1805"/>
                </a:cxn>
                <a:cxn ang="0">
                  <a:pos x="108" y="1863"/>
                </a:cxn>
                <a:cxn ang="0">
                  <a:pos x="69" y="1900"/>
                </a:cxn>
                <a:cxn ang="0">
                  <a:pos x="34" y="1922"/>
                </a:cxn>
                <a:cxn ang="0">
                  <a:pos x="20" y="1932"/>
                </a:cxn>
                <a:cxn ang="0">
                  <a:pos x="10" y="1927"/>
                </a:cxn>
                <a:cxn ang="0">
                  <a:pos x="5" y="1922"/>
                </a:cxn>
                <a:cxn ang="0">
                  <a:pos x="0" y="1911"/>
                </a:cxn>
                <a:cxn ang="0">
                  <a:pos x="0" y="1906"/>
                </a:cxn>
                <a:cxn ang="0">
                  <a:pos x="25" y="1879"/>
                </a:cxn>
                <a:cxn ang="0">
                  <a:pos x="112" y="1768"/>
                </a:cxn>
                <a:cxn ang="0">
                  <a:pos x="181" y="1652"/>
                </a:cxn>
                <a:cxn ang="0">
                  <a:pos x="234" y="1519"/>
                </a:cxn>
                <a:cxn ang="0">
                  <a:pos x="268" y="1387"/>
                </a:cxn>
                <a:cxn ang="0">
                  <a:pos x="293" y="1249"/>
                </a:cxn>
                <a:cxn ang="0">
                  <a:pos x="307" y="1106"/>
                </a:cxn>
                <a:cxn ang="0">
                  <a:pos x="312" y="964"/>
                </a:cxn>
                <a:cxn ang="0">
                  <a:pos x="302" y="773"/>
                </a:cxn>
                <a:cxn ang="0">
                  <a:pos x="278" y="593"/>
                </a:cxn>
                <a:cxn ang="0">
                  <a:pos x="239" y="434"/>
                </a:cxn>
                <a:cxn ang="0">
                  <a:pos x="185" y="291"/>
                </a:cxn>
                <a:cxn ang="0">
                  <a:pos x="117" y="170"/>
                </a:cxn>
                <a:cxn ang="0">
                  <a:pos x="34" y="64"/>
                </a:cxn>
                <a:cxn ang="0">
                  <a:pos x="20" y="53"/>
                </a:cxn>
                <a:cxn ang="0">
                  <a:pos x="15" y="43"/>
                </a:cxn>
                <a:cxn ang="0">
                  <a:pos x="5" y="37"/>
                </a:cxn>
                <a:cxn ang="0">
                  <a:pos x="5" y="32"/>
                </a:cxn>
                <a:cxn ang="0">
                  <a:pos x="0" y="27"/>
                </a:cxn>
                <a:cxn ang="0">
                  <a:pos x="0" y="11"/>
                </a:cxn>
                <a:cxn ang="0">
                  <a:pos x="5" y="6"/>
                </a:cxn>
                <a:cxn ang="0">
                  <a:pos x="15" y="0"/>
                </a:cxn>
              </a:cxnLst>
              <a:rect l="0" t="0" r="r" b="b"/>
              <a:pathLst>
                <a:path w="414" h="1932">
                  <a:moveTo>
                    <a:pt x="15" y="0"/>
                  </a:moveTo>
                  <a:lnTo>
                    <a:pt x="20" y="0"/>
                  </a:lnTo>
                  <a:lnTo>
                    <a:pt x="34" y="6"/>
                  </a:lnTo>
                  <a:lnTo>
                    <a:pt x="64" y="32"/>
                  </a:lnTo>
                  <a:lnTo>
                    <a:pt x="103" y="69"/>
                  </a:lnTo>
                  <a:lnTo>
                    <a:pt x="151" y="122"/>
                  </a:lnTo>
                  <a:lnTo>
                    <a:pt x="200" y="191"/>
                  </a:lnTo>
                  <a:lnTo>
                    <a:pt x="249" y="270"/>
                  </a:lnTo>
                  <a:lnTo>
                    <a:pt x="298" y="365"/>
                  </a:lnTo>
                  <a:lnTo>
                    <a:pt x="356" y="530"/>
                  </a:lnTo>
                  <a:lnTo>
                    <a:pt x="395" y="688"/>
                  </a:lnTo>
                  <a:lnTo>
                    <a:pt x="410" y="842"/>
                  </a:lnTo>
                  <a:lnTo>
                    <a:pt x="414" y="964"/>
                  </a:lnTo>
                  <a:lnTo>
                    <a:pt x="410" y="1096"/>
                  </a:lnTo>
                  <a:lnTo>
                    <a:pt x="395" y="1244"/>
                  </a:lnTo>
                  <a:lnTo>
                    <a:pt x="361" y="1398"/>
                  </a:lnTo>
                  <a:lnTo>
                    <a:pt x="302" y="1556"/>
                  </a:lnTo>
                  <a:lnTo>
                    <a:pt x="254" y="1652"/>
                  </a:lnTo>
                  <a:lnTo>
                    <a:pt x="205" y="1736"/>
                  </a:lnTo>
                  <a:lnTo>
                    <a:pt x="156" y="1805"/>
                  </a:lnTo>
                  <a:lnTo>
                    <a:pt x="108" y="1863"/>
                  </a:lnTo>
                  <a:lnTo>
                    <a:pt x="69" y="1900"/>
                  </a:lnTo>
                  <a:lnTo>
                    <a:pt x="34" y="1922"/>
                  </a:lnTo>
                  <a:lnTo>
                    <a:pt x="20" y="1932"/>
                  </a:lnTo>
                  <a:lnTo>
                    <a:pt x="10" y="1927"/>
                  </a:lnTo>
                  <a:lnTo>
                    <a:pt x="5" y="1922"/>
                  </a:lnTo>
                  <a:lnTo>
                    <a:pt x="0" y="1911"/>
                  </a:lnTo>
                  <a:lnTo>
                    <a:pt x="0" y="1906"/>
                  </a:lnTo>
                  <a:lnTo>
                    <a:pt x="25" y="1879"/>
                  </a:lnTo>
                  <a:lnTo>
                    <a:pt x="112" y="1768"/>
                  </a:lnTo>
                  <a:lnTo>
                    <a:pt x="181" y="1652"/>
                  </a:lnTo>
                  <a:lnTo>
                    <a:pt x="234" y="1519"/>
                  </a:lnTo>
                  <a:lnTo>
                    <a:pt x="268" y="1387"/>
                  </a:lnTo>
                  <a:lnTo>
                    <a:pt x="293" y="1249"/>
                  </a:lnTo>
                  <a:lnTo>
                    <a:pt x="307" y="1106"/>
                  </a:lnTo>
                  <a:lnTo>
                    <a:pt x="312" y="964"/>
                  </a:lnTo>
                  <a:lnTo>
                    <a:pt x="302" y="773"/>
                  </a:lnTo>
                  <a:lnTo>
                    <a:pt x="278" y="593"/>
                  </a:lnTo>
                  <a:lnTo>
                    <a:pt x="239" y="434"/>
                  </a:lnTo>
                  <a:lnTo>
                    <a:pt x="185" y="291"/>
                  </a:lnTo>
                  <a:lnTo>
                    <a:pt x="117" y="170"/>
                  </a:lnTo>
                  <a:lnTo>
                    <a:pt x="34" y="64"/>
                  </a:lnTo>
                  <a:lnTo>
                    <a:pt x="20" y="53"/>
                  </a:lnTo>
                  <a:lnTo>
                    <a:pt x="15" y="43"/>
                  </a:lnTo>
                  <a:lnTo>
                    <a:pt x="5" y="37"/>
                  </a:lnTo>
                  <a:lnTo>
                    <a:pt x="5" y="32"/>
                  </a:lnTo>
                  <a:lnTo>
                    <a:pt x="0" y="27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9262" name="Group 46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2244725" y="3798887"/>
            <a:ext cx="2245856" cy="266852"/>
            <a:chOff x="1469" y="2485"/>
            <a:chExt cx="16403" cy="1949"/>
          </a:xfrm>
        </p:grpSpPr>
        <p:sp>
          <p:nvSpPr>
            <p:cNvPr id="9264" name="Freeform 48"/>
            <p:cNvSpPr>
              <a:spLocks/>
            </p:cNvSpPr>
            <p:nvPr/>
          </p:nvSpPr>
          <p:spPr bwMode="auto">
            <a:xfrm>
              <a:off x="1469" y="2620"/>
              <a:ext cx="1219" cy="13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4" y="0"/>
                </a:cxn>
                <a:cxn ang="0">
                  <a:pos x="524" y="60"/>
                </a:cxn>
                <a:cxn ang="0">
                  <a:pos x="479" y="60"/>
                </a:cxn>
                <a:cxn ang="0">
                  <a:pos x="415" y="65"/>
                </a:cxn>
                <a:cxn ang="0">
                  <a:pos x="370" y="71"/>
                </a:cxn>
                <a:cxn ang="0">
                  <a:pos x="350" y="87"/>
                </a:cxn>
                <a:cxn ang="0">
                  <a:pos x="340" y="114"/>
                </a:cxn>
                <a:cxn ang="0">
                  <a:pos x="340" y="888"/>
                </a:cxn>
                <a:cxn ang="0">
                  <a:pos x="345" y="1002"/>
                </a:cxn>
                <a:cxn ang="0">
                  <a:pos x="365" y="1089"/>
                </a:cxn>
                <a:cxn ang="0">
                  <a:pos x="400" y="1159"/>
                </a:cxn>
                <a:cxn ang="0">
                  <a:pos x="435" y="1213"/>
                </a:cxn>
                <a:cxn ang="0">
                  <a:pos x="474" y="1251"/>
                </a:cxn>
                <a:cxn ang="0">
                  <a:pos x="519" y="1278"/>
                </a:cxn>
                <a:cxn ang="0">
                  <a:pos x="564" y="1294"/>
                </a:cxn>
                <a:cxn ang="0">
                  <a:pos x="599" y="1305"/>
                </a:cxn>
                <a:cxn ang="0">
                  <a:pos x="634" y="1305"/>
                </a:cxn>
                <a:cxn ang="0">
                  <a:pos x="709" y="1294"/>
                </a:cxn>
                <a:cxn ang="0">
                  <a:pos x="779" y="1267"/>
                </a:cxn>
                <a:cxn ang="0">
                  <a:pos x="839" y="1224"/>
                </a:cxn>
                <a:cxn ang="0">
                  <a:pos x="899" y="1164"/>
                </a:cxn>
                <a:cxn ang="0">
                  <a:pos x="939" y="1083"/>
                </a:cxn>
                <a:cxn ang="0">
                  <a:pos x="969" y="986"/>
                </a:cxn>
                <a:cxn ang="0">
                  <a:pos x="979" y="877"/>
                </a:cxn>
                <a:cxn ang="0">
                  <a:pos x="979" y="179"/>
                </a:cxn>
                <a:cxn ang="0">
                  <a:pos x="974" y="152"/>
                </a:cxn>
                <a:cxn ang="0">
                  <a:pos x="964" y="125"/>
                </a:cxn>
                <a:cxn ang="0">
                  <a:pos x="944" y="98"/>
                </a:cxn>
                <a:cxn ang="0">
                  <a:pos x="914" y="82"/>
                </a:cxn>
                <a:cxn ang="0">
                  <a:pos x="864" y="65"/>
                </a:cxn>
                <a:cxn ang="0">
                  <a:pos x="794" y="60"/>
                </a:cxn>
                <a:cxn ang="0">
                  <a:pos x="794" y="0"/>
                </a:cxn>
                <a:cxn ang="0">
                  <a:pos x="1219" y="0"/>
                </a:cxn>
                <a:cxn ang="0">
                  <a:pos x="1219" y="60"/>
                </a:cxn>
                <a:cxn ang="0">
                  <a:pos x="1149" y="65"/>
                </a:cxn>
                <a:cxn ang="0">
                  <a:pos x="1099" y="76"/>
                </a:cxn>
                <a:cxn ang="0">
                  <a:pos x="1069" y="98"/>
                </a:cxn>
                <a:cxn ang="0">
                  <a:pos x="1049" y="125"/>
                </a:cxn>
                <a:cxn ang="0">
                  <a:pos x="1039" y="152"/>
                </a:cxn>
                <a:cxn ang="0">
                  <a:pos x="1034" y="184"/>
                </a:cxn>
                <a:cxn ang="0">
                  <a:pos x="1034" y="937"/>
                </a:cxn>
                <a:cxn ang="0">
                  <a:pos x="1029" y="964"/>
                </a:cxn>
                <a:cxn ang="0">
                  <a:pos x="1004" y="1072"/>
                </a:cxn>
                <a:cxn ang="0">
                  <a:pos x="959" y="1164"/>
                </a:cxn>
                <a:cxn ang="0">
                  <a:pos x="899" y="1246"/>
                </a:cxn>
                <a:cxn ang="0">
                  <a:pos x="819" y="1311"/>
                </a:cxn>
                <a:cxn ang="0">
                  <a:pos x="734" y="1348"/>
                </a:cxn>
                <a:cxn ang="0">
                  <a:pos x="634" y="1365"/>
                </a:cxn>
                <a:cxn ang="0">
                  <a:pos x="534" y="1354"/>
                </a:cxn>
                <a:cxn ang="0">
                  <a:pos x="440" y="1316"/>
                </a:cxn>
                <a:cxn ang="0">
                  <a:pos x="355" y="1262"/>
                </a:cxn>
                <a:cxn ang="0">
                  <a:pos x="285" y="1186"/>
                </a:cxn>
                <a:cxn ang="0">
                  <a:pos x="230" y="1099"/>
                </a:cxn>
                <a:cxn ang="0">
                  <a:pos x="195" y="997"/>
                </a:cxn>
                <a:cxn ang="0">
                  <a:pos x="185" y="883"/>
                </a:cxn>
                <a:cxn ang="0">
                  <a:pos x="185" y="114"/>
                </a:cxn>
                <a:cxn ang="0">
                  <a:pos x="175" y="87"/>
                </a:cxn>
                <a:cxn ang="0">
                  <a:pos x="155" y="71"/>
                </a:cxn>
                <a:cxn ang="0">
                  <a:pos x="115" y="65"/>
                </a:cxn>
                <a:cxn ang="0">
                  <a:pos x="45" y="60"/>
                </a:cxn>
                <a:cxn ang="0">
                  <a:pos x="0" y="60"/>
                </a:cxn>
                <a:cxn ang="0">
                  <a:pos x="0" y="0"/>
                </a:cxn>
              </a:cxnLst>
              <a:rect l="0" t="0" r="r" b="b"/>
              <a:pathLst>
                <a:path w="1219" h="1365">
                  <a:moveTo>
                    <a:pt x="0" y="0"/>
                  </a:moveTo>
                  <a:lnTo>
                    <a:pt x="524" y="0"/>
                  </a:lnTo>
                  <a:lnTo>
                    <a:pt x="524" y="60"/>
                  </a:lnTo>
                  <a:lnTo>
                    <a:pt x="479" y="60"/>
                  </a:lnTo>
                  <a:lnTo>
                    <a:pt x="415" y="65"/>
                  </a:lnTo>
                  <a:lnTo>
                    <a:pt x="370" y="71"/>
                  </a:lnTo>
                  <a:lnTo>
                    <a:pt x="350" y="87"/>
                  </a:lnTo>
                  <a:lnTo>
                    <a:pt x="340" y="114"/>
                  </a:lnTo>
                  <a:lnTo>
                    <a:pt x="340" y="888"/>
                  </a:lnTo>
                  <a:lnTo>
                    <a:pt x="345" y="1002"/>
                  </a:lnTo>
                  <a:lnTo>
                    <a:pt x="365" y="1089"/>
                  </a:lnTo>
                  <a:lnTo>
                    <a:pt x="400" y="1159"/>
                  </a:lnTo>
                  <a:lnTo>
                    <a:pt x="435" y="1213"/>
                  </a:lnTo>
                  <a:lnTo>
                    <a:pt x="474" y="1251"/>
                  </a:lnTo>
                  <a:lnTo>
                    <a:pt x="519" y="1278"/>
                  </a:lnTo>
                  <a:lnTo>
                    <a:pt x="564" y="1294"/>
                  </a:lnTo>
                  <a:lnTo>
                    <a:pt x="599" y="1305"/>
                  </a:lnTo>
                  <a:lnTo>
                    <a:pt x="634" y="1305"/>
                  </a:lnTo>
                  <a:lnTo>
                    <a:pt x="709" y="1294"/>
                  </a:lnTo>
                  <a:lnTo>
                    <a:pt x="779" y="1267"/>
                  </a:lnTo>
                  <a:lnTo>
                    <a:pt x="839" y="1224"/>
                  </a:lnTo>
                  <a:lnTo>
                    <a:pt x="899" y="1164"/>
                  </a:lnTo>
                  <a:lnTo>
                    <a:pt x="939" y="1083"/>
                  </a:lnTo>
                  <a:lnTo>
                    <a:pt x="969" y="986"/>
                  </a:lnTo>
                  <a:lnTo>
                    <a:pt x="979" y="877"/>
                  </a:lnTo>
                  <a:lnTo>
                    <a:pt x="979" y="179"/>
                  </a:lnTo>
                  <a:lnTo>
                    <a:pt x="974" y="152"/>
                  </a:lnTo>
                  <a:lnTo>
                    <a:pt x="964" y="125"/>
                  </a:lnTo>
                  <a:lnTo>
                    <a:pt x="944" y="98"/>
                  </a:lnTo>
                  <a:lnTo>
                    <a:pt x="914" y="82"/>
                  </a:lnTo>
                  <a:lnTo>
                    <a:pt x="864" y="65"/>
                  </a:lnTo>
                  <a:lnTo>
                    <a:pt x="794" y="60"/>
                  </a:lnTo>
                  <a:lnTo>
                    <a:pt x="794" y="0"/>
                  </a:lnTo>
                  <a:lnTo>
                    <a:pt x="1219" y="0"/>
                  </a:lnTo>
                  <a:lnTo>
                    <a:pt x="1219" y="60"/>
                  </a:lnTo>
                  <a:lnTo>
                    <a:pt x="1149" y="65"/>
                  </a:lnTo>
                  <a:lnTo>
                    <a:pt x="1099" y="76"/>
                  </a:lnTo>
                  <a:lnTo>
                    <a:pt x="1069" y="98"/>
                  </a:lnTo>
                  <a:lnTo>
                    <a:pt x="1049" y="125"/>
                  </a:lnTo>
                  <a:lnTo>
                    <a:pt x="1039" y="152"/>
                  </a:lnTo>
                  <a:lnTo>
                    <a:pt x="1034" y="184"/>
                  </a:lnTo>
                  <a:lnTo>
                    <a:pt x="1034" y="937"/>
                  </a:lnTo>
                  <a:lnTo>
                    <a:pt x="1029" y="964"/>
                  </a:lnTo>
                  <a:lnTo>
                    <a:pt x="1004" y="1072"/>
                  </a:lnTo>
                  <a:lnTo>
                    <a:pt x="959" y="1164"/>
                  </a:lnTo>
                  <a:lnTo>
                    <a:pt x="899" y="1246"/>
                  </a:lnTo>
                  <a:lnTo>
                    <a:pt x="819" y="1311"/>
                  </a:lnTo>
                  <a:lnTo>
                    <a:pt x="734" y="1348"/>
                  </a:lnTo>
                  <a:lnTo>
                    <a:pt x="634" y="1365"/>
                  </a:lnTo>
                  <a:lnTo>
                    <a:pt x="534" y="1354"/>
                  </a:lnTo>
                  <a:lnTo>
                    <a:pt x="440" y="1316"/>
                  </a:lnTo>
                  <a:lnTo>
                    <a:pt x="355" y="1262"/>
                  </a:lnTo>
                  <a:lnTo>
                    <a:pt x="285" y="1186"/>
                  </a:lnTo>
                  <a:lnTo>
                    <a:pt x="230" y="1099"/>
                  </a:lnTo>
                  <a:lnTo>
                    <a:pt x="195" y="997"/>
                  </a:lnTo>
                  <a:lnTo>
                    <a:pt x="185" y="883"/>
                  </a:lnTo>
                  <a:lnTo>
                    <a:pt x="185" y="114"/>
                  </a:lnTo>
                  <a:lnTo>
                    <a:pt x="175" y="87"/>
                  </a:lnTo>
                  <a:lnTo>
                    <a:pt x="155" y="71"/>
                  </a:lnTo>
                  <a:lnTo>
                    <a:pt x="115" y="65"/>
                  </a:lnTo>
                  <a:lnTo>
                    <a:pt x="45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65" name="Freeform 49"/>
            <p:cNvSpPr>
              <a:spLocks noEditPoints="1"/>
            </p:cNvSpPr>
            <p:nvPr/>
          </p:nvSpPr>
          <p:spPr bwMode="auto">
            <a:xfrm>
              <a:off x="2713" y="3086"/>
              <a:ext cx="879" cy="1229"/>
            </a:xfrm>
            <a:custGeom>
              <a:avLst/>
              <a:gdLst/>
              <a:ahLst/>
              <a:cxnLst>
                <a:cxn ang="0">
                  <a:pos x="429" y="59"/>
                </a:cxn>
                <a:cxn ang="0">
                  <a:pos x="309" y="141"/>
                </a:cxn>
                <a:cxn ang="0">
                  <a:pos x="264" y="660"/>
                </a:cxn>
                <a:cxn ang="0">
                  <a:pos x="269" y="688"/>
                </a:cxn>
                <a:cxn ang="0">
                  <a:pos x="289" y="715"/>
                </a:cxn>
                <a:cxn ang="0">
                  <a:pos x="374" y="807"/>
                </a:cxn>
                <a:cxn ang="0">
                  <a:pos x="479" y="834"/>
                </a:cxn>
                <a:cxn ang="0">
                  <a:pos x="604" y="785"/>
                </a:cxn>
                <a:cxn ang="0">
                  <a:pos x="699" y="644"/>
                </a:cxn>
                <a:cxn ang="0">
                  <a:pos x="734" y="438"/>
                </a:cxn>
                <a:cxn ang="0">
                  <a:pos x="699" y="244"/>
                </a:cxn>
                <a:cxn ang="0">
                  <a:pos x="614" y="103"/>
                </a:cxn>
                <a:cxn ang="0">
                  <a:pos x="494" y="49"/>
                </a:cxn>
                <a:cxn ang="0">
                  <a:pos x="259" y="124"/>
                </a:cxn>
                <a:cxn ang="0">
                  <a:pos x="259" y="130"/>
                </a:cxn>
                <a:cxn ang="0">
                  <a:pos x="279" y="97"/>
                </a:cxn>
                <a:cxn ang="0">
                  <a:pos x="364" y="32"/>
                </a:cxn>
                <a:cxn ang="0">
                  <a:pos x="504" y="0"/>
                </a:cxn>
                <a:cxn ang="0">
                  <a:pos x="689" y="59"/>
                </a:cxn>
                <a:cxn ang="0">
                  <a:pos x="824" y="216"/>
                </a:cxn>
                <a:cxn ang="0">
                  <a:pos x="879" y="438"/>
                </a:cxn>
                <a:cxn ang="0">
                  <a:pos x="839" y="633"/>
                </a:cxn>
                <a:cxn ang="0">
                  <a:pos x="729" y="785"/>
                </a:cxn>
                <a:cxn ang="0">
                  <a:pos x="569" y="866"/>
                </a:cxn>
                <a:cxn ang="0">
                  <a:pos x="404" y="866"/>
                </a:cxn>
                <a:cxn ang="0">
                  <a:pos x="304" y="801"/>
                </a:cxn>
                <a:cxn ang="0">
                  <a:pos x="259" y="742"/>
                </a:cxn>
                <a:cxn ang="0">
                  <a:pos x="264" y="1131"/>
                </a:cxn>
                <a:cxn ang="0">
                  <a:pos x="324" y="1169"/>
                </a:cxn>
                <a:cxn ang="0">
                  <a:pos x="399" y="1229"/>
                </a:cxn>
                <a:cxn ang="0">
                  <a:pos x="0" y="1169"/>
                </a:cxn>
                <a:cxn ang="0">
                  <a:pos x="115" y="1159"/>
                </a:cxn>
                <a:cxn ang="0">
                  <a:pos x="140" y="1083"/>
                </a:cxn>
                <a:cxn ang="0">
                  <a:pos x="135" y="135"/>
                </a:cxn>
                <a:cxn ang="0">
                  <a:pos x="105" y="92"/>
                </a:cxn>
                <a:cxn ang="0">
                  <a:pos x="0" y="81"/>
                </a:cxn>
                <a:cxn ang="0">
                  <a:pos x="259" y="0"/>
                </a:cxn>
              </a:cxnLst>
              <a:rect l="0" t="0" r="r" b="b"/>
              <a:pathLst>
                <a:path w="879" h="1229">
                  <a:moveTo>
                    <a:pt x="494" y="49"/>
                  </a:moveTo>
                  <a:lnTo>
                    <a:pt x="429" y="59"/>
                  </a:lnTo>
                  <a:lnTo>
                    <a:pt x="364" y="92"/>
                  </a:lnTo>
                  <a:lnTo>
                    <a:pt x="309" y="141"/>
                  </a:lnTo>
                  <a:lnTo>
                    <a:pt x="264" y="206"/>
                  </a:lnTo>
                  <a:lnTo>
                    <a:pt x="264" y="660"/>
                  </a:lnTo>
                  <a:lnTo>
                    <a:pt x="269" y="677"/>
                  </a:lnTo>
                  <a:lnTo>
                    <a:pt x="269" y="688"/>
                  </a:lnTo>
                  <a:lnTo>
                    <a:pt x="279" y="698"/>
                  </a:lnTo>
                  <a:lnTo>
                    <a:pt x="289" y="715"/>
                  </a:lnTo>
                  <a:lnTo>
                    <a:pt x="329" y="769"/>
                  </a:lnTo>
                  <a:lnTo>
                    <a:pt x="374" y="807"/>
                  </a:lnTo>
                  <a:lnTo>
                    <a:pt x="429" y="828"/>
                  </a:lnTo>
                  <a:lnTo>
                    <a:pt x="479" y="834"/>
                  </a:lnTo>
                  <a:lnTo>
                    <a:pt x="544" y="823"/>
                  </a:lnTo>
                  <a:lnTo>
                    <a:pt x="604" y="785"/>
                  </a:lnTo>
                  <a:lnTo>
                    <a:pt x="654" y="725"/>
                  </a:lnTo>
                  <a:lnTo>
                    <a:pt x="699" y="644"/>
                  </a:lnTo>
                  <a:lnTo>
                    <a:pt x="724" y="547"/>
                  </a:lnTo>
                  <a:lnTo>
                    <a:pt x="734" y="438"/>
                  </a:lnTo>
                  <a:lnTo>
                    <a:pt x="724" y="336"/>
                  </a:lnTo>
                  <a:lnTo>
                    <a:pt x="699" y="244"/>
                  </a:lnTo>
                  <a:lnTo>
                    <a:pt x="664" y="162"/>
                  </a:lnTo>
                  <a:lnTo>
                    <a:pt x="614" y="103"/>
                  </a:lnTo>
                  <a:lnTo>
                    <a:pt x="559" y="65"/>
                  </a:lnTo>
                  <a:lnTo>
                    <a:pt x="494" y="49"/>
                  </a:lnTo>
                  <a:close/>
                  <a:moveTo>
                    <a:pt x="259" y="0"/>
                  </a:moveTo>
                  <a:lnTo>
                    <a:pt x="259" y="124"/>
                  </a:lnTo>
                  <a:lnTo>
                    <a:pt x="254" y="130"/>
                  </a:lnTo>
                  <a:lnTo>
                    <a:pt x="259" y="130"/>
                  </a:lnTo>
                  <a:lnTo>
                    <a:pt x="259" y="124"/>
                  </a:lnTo>
                  <a:lnTo>
                    <a:pt x="279" y="97"/>
                  </a:lnTo>
                  <a:lnTo>
                    <a:pt x="319" y="65"/>
                  </a:lnTo>
                  <a:lnTo>
                    <a:pt x="364" y="32"/>
                  </a:lnTo>
                  <a:lnTo>
                    <a:pt x="429" y="11"/>
                  </a:lnTo>
                  <a:lnTo>
                    <a:pt x="504" y="0"/>
                  </a:lnTo>
                  <a:lnTo>
                    <a:pt x="599" y="16"/>
                  </a:lnTo>
                  <a:lnTo>
                    <a:pt x="689" y="59"/>
                  </a:lnTo>
                  <a:lnTo>
                    <a:pt x="764" y="130"/>
                  </a:lnTo>
                  <a:lnTo>
                    <a:pt x="824" y="216"/>
                  </a:lnTo>
                  <a:lnTo>
                    <a:pt x="864" y="319"/>
                  </a:lnTo>
                  <a:lnTo>
                    <a:pt x="879" y="438"/>
                  </a:lnTo>
                  <a:lnTo>
                    <a:pt x="869" y="541"/>
                  </a:lnTo>
                  <a:lnTo>
                    <a:pt x="839" y="633"/>
                  </a:lnTo>
                  <a:lnTo>
                    <a:pt x="789" y="715"/>
                  </a:lnTo>
                  <a:lnTo>
                    <a:pt x="729" y="785"/>
                  </a:lnTo>
                  <a:lnTo>
                    <a:pt x="654" y="834"/>
                  </a:lnTo>
                  <a:lnTo>
                    <a:pt x="569" y="866"/>
                  </a:lnTo>
                  <a:lnTo>
                    <a:pt x="479" y="877"/>
                  </a:lnTo>
                  <a:lnTo>
                    <a:pt x="404" y="866"/>
                  </a:lnTo>
                  <a:lnTo>
                    <a:pt x="344" y="839"/>
                  </a:lnTo>
                  <a:lnTo>
                    <a:pt x="304" y="801"/>
                  </a:lnTo>
                  <a:lnTo>
                    <a:pt x="274" y="769"/>
                  </a:lnTo>
                  <a:lnTo>
                    <a:pt x="259" y="742"/>
                  </a:lnTo>
                  <a:lnTo>
                    <a:pt x="259" y="1083"/>
                  </a:lnTo>
                  <a:lnTo>
                    <a:pt x="264" y="1131"/>
                  </a:lnTo>
                  <a:lnTo>
                    <a:pt x="284" y="1159"/>
                  </a:lnTo>
                  <a:lnTo>
                    <a:pt x="324" y="1169"/>
                  </a:lnTo>
                  <a:lnTo>
                    <a:pt x="399" y="1169"/>
                  </a:lnTo>
                  <a:lnTo>
                    <a:pt x="399" y="1229"/>
                  </a:lnTo>
                  <a:lnTo>
                    <a:pt x="0" y="1229"/>
                  </a:lnTo>
                  <a:lnTo>
                    <a:pt x="0" y="1169"/>
                  </a:lnTo>
                  <a:lnTo>
                    <a:pt x="70" y="1169"/>
                  </a:lnTo>
                  <a:lnTo>
                    <a:pt x="115" y="1159"/>
                  </a:lnTo>
                  <a:lnTo>
                    <a:pt x="135" y="1131"/>
                  </a:lnTo>
                  <a:lnTo>
                    <a:pt x="140" y="1083"/>
                  </a:lnTo>
                  <a:lnTo>
                    <a:pt x="140" y="179"/>
                  </a:lnTo>
                  <a:lnTo>
                    <a:pt x="135" y="135"/>
                  </a:lnTo>
                  <a:lnTo>
                    <a:pt x="125" y="108"/>
                  </a:lnTo>
                  <a:lnTo>
                    <a:pt x="105" y="92"/>
                  </a:lnTo>
                  <a:lnTo>
                    <a:pt x="65" y="81"/>
                  </a:lnTo>
                  <a:lnTo>
                    <a:pt x="0" y="81"/>
                  </a:lnTo>
                  <a:lnTo>
                    <a:pt x="0" y="22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66" name="Freeform 50"/>
            <p:cNvSpPr>
              <a:spLocks noEditPoints="1"/>
            </p:cNvSpPr>
            <p:nvPr/>
          </p:nvSpPr>
          <p:spPr bwMode="auto">
            <a:xfrm>
              <a:off x="3787" y="3086"/>
              <a:ext cx="879" cy="1229"/>
            </a:xfrm>
            <a:custGeom>
              <a:avLst/>
              <a:gdLst/>
              <a:ahLst/>
              <a:cxnLst>
                <a:cxn ang="0">
                  <a:pos x="429" y="59"/>
                </a:cxn>
                <a:cxn ang="0">
                  <a:pos x="309" y="141"/>
                </a:cxn>
                <a:cxn ang="0">
                  <a:pos x="264" y="660"/>
                </a:cxn>
                <a:cxn ang="0">
                  <a:pos x="269" y="688"/>
                </a:cxn>
                <a:cxn ang="0">
                  <a:pos x="289" y="715"/>
                </a:cxn>
                <a:cxn ang="0">
                  <a:pos x="374" y="807"/>
                </a:cxn>
                <a:cxn ang="0">
                  <a:pos x="479" y="834"/>
                </a:cxn>
                <a:cxn ang="0">
                  <a:pos x="604" y="785"/>
                </a:cxn>
                <a:cxn ang="0">
                  <a:pos x="699" y="644"/>
                </a:cxn>
                <a:cxn ang="0">
                  <a:pos x="734" y="438"/>
                </a:cxn>
                <a:cxn ang="0">
                  <a:pos x="699" y="244"/>
                </a:cxn>
                <a:cxn ang="0">
                  <a:pos x="614" y="103"/>
                </a:cxn>
                <a:cxn ang="0">
                  <a:pos x="494" y="49"/>
                </a:cxn>
                <a:cxn ang="0">
                  <a:pos x="259" y="124"/>
                </a:cxn>
                <a:cxn ang="0">
                  <a:pos x="259" y="130"/>
                </a:cxn>
                <a:cxn ang="0">
                  <a:pos x="279" y="97"/>
                </a:cxn>
                <a:cxn ang="0">
                  <a:pos x="364" y="32"/>
                </a:cxn>
                <a:cxn ang="0">
                  <a:pos x="504" y="0"/>
                </a:cxn>
                <a:cxn ang="0">
                  <a:pos x="689" y="59"/>
                </a:cxn>
                <a:cxn ang="0">
                  <a:pos x="824" y="216"/>
                </a:cxn>
                <a:cxn ang="0">
                  <a:pos x="879" y="438"/>
                </a:cxn>
                <a:cxn ang="0">
                  <a:pos x="839" y="633"/>
                </a:cxn>
                <a:cxn ang="0">
                  <a:pos x="729" y="785"/>
                </a:cxn>
                <a:cxn ang="0">
                  <a:pos x="569" y="866"/>
                </a:cxn>
                <a:cxn ang="0">
                  <a:pos x="404" y="866"/>
                </a:cxn>
                <a:cxn ang="0">
                  <a:pos x="304" y="801"/>
                </a:cxn>
                <a:cxn ang="0">
                  <a:pos x="259" y="742"/>
                </a:cxn>
                <a:cxn ang="0">
                  <a:pos x="264" y="1131"/>
                </a:cxn>
                <a:cxn ang="0">
                  <a:pos x="324" y="1169"/>
                </a:cxn>
                <a:cxn ang="0">
                  <a:pos x="399" y="1229"/>
                </a:cxn>
                <a:cxn ang="0">
                  <a:pos x="0" y="1169"/>
                </a:cxn>
                <a:cxn ang="0">
                  <a:pos x="114" y="1159"/>
                </a:cxn>
                <a:cxn ang="0">
                  <a:pos x="139" y="1083"/>
                </a:cxn>
                <a:cxn ang="0">
                  <a:pos x="134" y="135"/>
                </a:cxn>
                <a:cxn ang="0">
                  <a:pos x="105" y="92"/>
                </a:cxn>
                <a:cxn ang="0">
                  <a:pos x="0" y="81"/>
                </a:cxn>
                <a:cxn ang="0">
                  <a:pos x="259" y="0"/>
                </a:cxn>
              </a:cxnLst>
              <a:rect l="0" t="0" r="r" b="b"/>
              <a:pathLst>
                <a:path w="879" h="1229">
                  <a:moveTo>
                    <a:pt x="494" y="49"/>
                  </a:moveTo>
                  <a:lnTo>
                    <a:pt x="429" y="59"/>
                  </a:lnTo>
                  <a:lnTo>
                    <a:pt x="364" y="92"/>
                  </a:lnTo>
                  <a:lnTo>
                    <a:pt x="309" y="141"/>
                  </a:lnTo>
                  <a:lnTo>
                    <a:pt x="264" y="206"/>
                  </a:lnTo>
                  <a:lnTo>
                    <a:pt x="264" y="660"/>
                  </a:lnTo>
                  <a:lnTo>
                    <a:pt x="269" y="677"/>
                  </a:lnTo>
                  <a:lnTo>
                    <a:pt x="269" y="688"/>
                  </a:lnTo>
                  <a:lnTo>
                    <a:pt x="279" y="698"/>
                  </a:lnTo>
                  <a:lnTo>
                    <a:pt x="289" y="715"/>
                  </a:lnTo>
                  <a:lnTo>
                    <a:pt x="329" y="769"/>
                  </a:lnTo>
                  <a:lnTo>
                    <a:pt x="374" y="807"/>
                  </a:lnTo>
                  <a:lnTo>
                    <a:pt x="429" y="828"/>
                  </a:lnTo>
                  <a:lnTo>
                    <a:pt x="479" y="834"/>
                  </a:lnTo>
                  <a:lnTo>
                    <a:pt x="544" y="823"/>
                  </a:lnTo>
                  <a:lnTo>
                    <a:pt x="604" y="785"/>
                  </a:lnTo>
                  <a:lnTo>
                    <a:pt x="654" y="725"/>
                  </a:lnTo>
                  <a:lnTo>
                    <a:pt x="699" y="644"/>
                  </a:lnTo>
                  <a:lnTo>
                    <a:pt x="724" y="547"/>
                  </a:lnTo>
                  <a:lnTo>
                    <a:pt x="734" y="438"/>
                  </a:lnTo>
                  <a:lnTo>
                    <a:pt x="724" y="336"/>
                  </a:lnTo>
                  <a:lnTo>
                    <a:pt x="699" y="244"/>
                  </a:lnTo>
                  <a:lnTo>
                    <a:pt x="664" y="162"/>
                  </a:lnTo>
                  <a:lnTo>
                    <a:pt x="614" y="103"/>
                  </a:lnTo>
                  <a:lnTo>
                    <a:pt x="559" y="65"/>
                  </a:lnTo>
                  <a:lnTo>
                    <a:pt x="494" y="49"/>
                  </a:lnTo>
                  <a:close/>
                  <a:moveTo>
                    <a:pt x="259" y="0"/>
                  </a:moveTo>
                  <a:lnTo>
                    <a:pt x="259" y="124"/>
                  </a:lnTo>
                  <a:lnTo>
                    <a:pt x="254" y="130"/>
                  </a:lnTo>
                  <a:lnTo>
                    <a:pt x="259" y="130"/>
                  </a:lnTo>
                  <a:lnTo>
                    <a:pt x="259" y="124"/>
                  </a:lnTo>
                  <a:lnTo>
                    <a:pt x="279" y="97"/>
                  </a:lnTo>
                  <a:lnTo>
                    <a:pt x="319" y="65"/>
                  </a:lnTo>
                  <a:lnTo>
                    <a:pt x="364" y="32"/>
                  </a:lnTo>
                  <a:lnTo>
                    <a:pt x="429" y="11"/>
                  </a:lnTo>
                  <a:lnTo>
                    <a:pt x="504" y="0"/>
                  </a:lnTo>
                  <a:lnTo>
                    <a:pt x="599" y="16"/>
                  </a:lnTo>
                  <a:lnTo>
                    <a:pt x="689" y="59"/>
                  </a:lnTo>
                  <a:lnTo>
                    <a:pt x="764" y="130"/>
                  </a:lnTo>
                  <a:lnTo>
                    <a:pt x="824" y="216"/>
                  </a:lnTo>
                  <a:lnTo>
                    <a:pt x="864" y="319"/>
                  </a:lnTo>
                  <a:lnTo>
                    <a:pt x="879" y="438"/>
                  </a:lnTo>
                  <a:lnTo>
                    <a:pt x="869" y="541"/>
                  </a:lnTo>
                  <a:lnTo>
                    <a:pt x="839" y="633"/>
                  </a:lnTo>
                  <a:lnTo>
                    <a:pt x="789" y="715"/>
                  </a:lnTo>
                  <a:lnTo>
                    <a:pt x="729" y="785"/>
                  </a:lnTo>
                  <a:lnTo>
                    <a:pt x="654" y="834"/>
                  </a:lnTo>
                  <a:lnTo>
                    <a:pt x="569" y="866"/>
                  </a:lnTo>
                  <a:lnTo>
                    <a:pt x="479" y="877"/>
                  </a:lnTo>
                  <a:lnTo>
                    <a:pt x="404" y="866"/>
                  </a:lnTo>
                  <a:lnTo>
                    <a:pt x="344" y="839"/>
                  </a:lnTo>
                  <a:lnTo>
                    <a:pt x="304" y="801"/>
                  </a:lnTo>
                  <a:lnTo>
                    <a:pt x="274" y="769"/>
                  </a:lnTo>
                  <a:lnTo>
                    <a:pt x="259" y="742"/>
                  </a:lnTo>
                  <a:lnTo>
                    <a:pt x="259" y="1083"/>
                  </a:lnTo>
                  <a:lnTo>
                    <a:pt x="264" y="1131"/>
                  </a:lnTo>
                  <a:lnTo>
                    <a:pt x="284" y="1159"/>
                  </a:lnTo>
                  <a:lnTo>
                    <a:pt x="324" y="1169"/>
                  </a:lnTo>
                  <a:lnTo>
                    <a:pt x="399" y="1169"/>
                  </a:lnTo>
                  <a:lnTo>
                    <a:pt x="399" y="1229"/>
                  </a:lnTo>
                  <a:lnTo>
                    <a:pt x="0" y="1229"/>
                  </a:lnTo>
                  <a:lnTo>
                    <a:pt x="0" y="1169"/>
                  </a:lnTo>
                  <a:lnTo>
                    <a:pt x="70" y="1169"/>
                  </a:lnTo>
                  <a:lnTo>
                    <a:pt x="114" y="1159"/>
                  </a:lnTo>
                  <a:lnTo>
                    <a:pt x="134" y="1131"/>
                  </a:lnTo>
                  <a:lnTo>
                    <a:pt x="139" y="1083"/>
                  </a:lnTo>
                  <a:lnTo>
                    <a:pt x="139" y="179"/>
                  </a:lnTo>
                  <a:lnTo>
                    <a:pt x="134" y="135"/>
                  </a:lnTo>
                  <a:lnTo>
                    <a:pt x="124" y="108"/>
                  </a:lnTo>
                  <a:lnTo>
                    <a:pt x="105" y="92"/>
                  </a:lnTo>
                  <a:lnTo>
                    <a:pt x="65" y="81"/>
                  </a:lnTo>
                  <a:lnTo>
                    <a:pt x="0" y="81"/>
                  </a:lnTo>
                  <a:lnTo>
                    <a:pt x="0" y="22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67" name="Freeform 51"/>
            <p:cNvSpPr>
              <a:spLocks noEditPoints="1"/>
            </p:cNvSpPr>
            <p:nvPr/>
          </p:nvSpPr>
          <p:spPr bwMode="auto">
            <a:xfrm>
              <a:off x="4866" y="3075"/>
              <a:ext cx="694" cy="893"/>
            </a:xfrm>
            <a:custGeom>
              <a:avLst/>
              <a:gdLst/>
              <a:ahLst/>
              <a:cxnLst>
                <a:cxn ang="0">
                  <a:pos x="309" y="54"/>
                </a:cxn>
                <a:cxn ang="0">
                  <a:pos x="239" y="103"/>
                </a:cxn>
                <a:cxn ang="0">
                  <a:pos x="179" y="206"/>
                </a:cxn>
                <a:cxn ang="0">
                  <a:pos x="149" y="379"/>
                </a:cxn>
                <a:cxn ang="0">
                  <a:pos x="569" y="341"/>
                </a:cxn>
                <a:cxn ang="0">
                  <a:pos x="554" y="238"/>
                </a:cxn>
                <a:cxn ang="0">
                  <a:pos x="514" y="130"/>
                </a:cxn>
                <a:cxn ang="0">
                  <a:pos x="429" y="54"/>
                </a:cxn>
                <a:cxn ang="0">
                  <a:pos x="344" y="43"/>
                </a:cxn>
                <a:cxn ang="0">
                  <a:pos x="459" y="11"/>
                </a:cxn>
                <a:cxn ang="0">
                  <a:pos x="589" y="92"/>
                </a:cxn>
                <a:cxn ang="0">
                  <a:pos x="664" y="222"/>
                </a:cxn>
                <a:cxn ang="0">
                  <a:pos x="689" y="379"/>
                </a:cxn>
                <a:cxn ang="0">
                  <a:pos x="684" y="412"/>
                </a:cxn>
                <a:cxn ang="0">
                  <a:pos x="149" y="422"/>
                </a:cxn>
                <a:cxn ang="0">
                  <a:pos x="154" y="563"/>
                </a:cxn>
                <a:cxn ang="0">
                  <a:pos x="204" y="715"/>
                </a:cxn>
                <a:cxn ang="0">
                  <a:pos x="284" y="807"/>
                </a:cxn>
                <a:cxn ang="0">
                  <a:pos x="404" y="845"/>
                </a:cxn>
                <a:cxn ang="0">
                  <a:pos x="449" y="839"/>
                </a:cxn>
                <a:cxn ang="0">
                  <a:pos x="529" y="807"/>
                </a:cxn>
                <a:cxn ang="0">
                  <a:pos x="614" y="720"/>
                </a:cxn>
                <a:cxn ang="0">
                  <a:pos x="654" y="623"/>
                </a:cxn>
                <a:cxn ang="0">
                  <a:pos x="679" y="617"/>
                </a:cxn>
                <a:cxn ang="0">
                  <a:pos x="694" y="639"/>
                </a:cxn>
                <a:cxn ang="0">
                  <a:pos x="679" y="693"/>
                </a:cxn>
                <a:cxn ang="0">
                  <a:pos x="624" y="780"/>
                </a:cxn>
                <a:cxn ang="0">
                  <a:pos x="534" y="861"/>
                </a:cxn>
                <a:cxn ang="0">
                  <a:pos x="394" y="893"/>
                </a:cxn>
                <a:cxn ang="0">
                  <a:pos x="224" y="850"/>
                </a:cxn>
                <a:cxn ang="0">
                  <a:pos x="89" y="731"/>
                </a:cxn>
                <a:cxn ang="0">
                  <a:pos x="10" y="552"/>
                </a:cxn>
                <a:cxn ang="0">
                  <a:pos x="15" y="325"/>
                </a:cxn>
                <a:cxn ang="0">
                  <a:pos x="104" y="130"/>
                </a:cxn>
                <a:cxn ang="0">
                  <a:pos x="269" y="16"/>
                </a:cxn>
              </a:cxnLst>
              <a:rect l="0" t="0" r="r" b="b"/>
              <a:pathLst>
                <a:path w="694" h="893">
                  <a:moveTo>
                    <a:pt x="344" y="43"/>
                  </a:moveTo>
                  <a:lnTo>
                    <a:pt x="309" y="54"/>
                  </a:lnTo>
                  <a:lnTo>
                    <a:pt x="274" y="76"/>
                  </a:lnTo>
                  <a:lnTo>
                    <a:pt x="239" y="103"/>
                  </a:lnTo>
                  <a:lnTo>
                    <a:pt x="209" y="146"/>
                  </a:lnTo>
                  <a:lnTo>
                    <a:pt x="179" y="206"/>
                  </a:lnTo>
                  <a:lnTo>
                    <a:pt x="159" y="282"/>
                  </a:lnTo>
                  <a:lnTo>
                    <a:pt x="149" y="379"/>
                  </a:lnTo>
                  <a:lnTo>
                    <a:pt x="569" y="379"/>
                  </a:lnTo>
                  <a:lnTo>
                    <a:pt x="569" y="341"/>
                  </a:lnTo>
                  <a:lnTo>
                    <a:pt x="564" y="292"/>
                  </a:lnTo>
                  <a:lnTo>
                    <a:pt x="554" y="238"/>
                  </a:lnTo>
                  <a:lnTo>
                    <a:pt x="539" y="184"/>
                  </a:lnTo>
                  <a:lnTo>
                    <a:pt x="514" y="130"/>
                  </a:lnTo>
                  <a:lnTo>
                    <a:pt x="479" y="87"/>
                  </a:lnTo>
                  <a:lnTo>
                    <a:pt x="429" y="54"/>
                  </a:lnTo>
                  <a:lnTo>
                    <a:pt x="369" y="43"/>
                  </a:lnTo>
                  <a:lnTo>
                    <a:pt x="344" y="43"/>
                  </a:lnTo>
                  <a:close/>
                  <a:moveTo>
                    <a:pt x="369" y="0"/>
                  </a:moveTo>
                  <a:lnTo>
                    <a:pt x="459" y="11"/>
                  </a:lnTo>
                  <a:lnTo>
                    <a:pt x="529" y="43"/>
                  </a:lnTo>
                  <a:lnTo>
                    <a:pt x="589" y="92"/>
                  </a:lnTo>
                  <a:lnTo>
                    <a:pt x="634" y="152"/>
                  </a:lnTo>
                  <a:lnTo>
                    <a:pt x="664" y="222"/>
                  </a:lnTo>
                  <a:lnTo>
                    <a:pt x="684" y="298"/>
                  </a:lnTo>
                  <a:lnTo>
                    <a:pt x="689" y="379"/>
                  </a:lnTo>
                  <a:lnTo>
                    <a:pt x="689" y="395"/>
                  </a:lnTo>
                  <a:lnTo>
                    <a:pt x="684" y="412"/>
                  </a:lnTo>
                  <a:lnTo>
                    <a:pt x="674" y="422"/>
                  </a:lnTo>
                  <a:lnTo>
                    <a:pt x="149" y="422"/>
                  </a:lnTo>
                  <a:lnTo>
                    <a:pt x="149" y="487"/>
                  </a:lnTo>
                  <a:lnTo>
                    <a:pt x="154" y="563"/>
                  </a:lnTo>
                  <a:lnTo>
                    <a:pt x="174" y="639"/>
                  </a:lnTo>
                  <a:lnTo>
                    <a:pt x="204" y="715"/>
                  </a:lnTo>
                  <a:lnTo>
                    <a:pt x="239" y="763"/>
                  </a:lnTo>
                  <a:lnTo>
                    <a:pt x="284" y="807"/>
                  </a:lnTo>
                  <a:lnTo>
                    <a:pt x="339" y="834"/>
                  </a:lnTo>
                  <a:lnTo>
                    <a:pt x="404" y="845"/>
                  </a:lnTo>
                  <a:lnTo>
                    <a:pt x="419" y="845"/>
                  </a:lnTo>
                  <a:lnTo>
                    <a:pt x="449" y="839"/>
                  </a:lnTo>
                  <a:lnTo>
                    <a:pt x="484" y="828"/>
                  </a:lnTo>
                  <a:lnTo>
                    <a:pt x="529" y="807"/>
                  </a:lnTo>
                  <a:lnTo>
                    <a:pt x="574" y="774"/>
                  </a:lnTo>
                  <a:lnTo>
                    <a:pt x="614" y="720"/>
                  </a:lnTo>
                  <a:lnTo>
                    <a:pt x="644" y="644"/>
                  </a:lnTo>
                  <a:lnTo>
                    <a:pt x="654" y="623"/>
                  </a:lnTo>
                  <a:lnTo>
                    <a:pt x="659" y="617"/>
                  </a:lnTo>
                  <a:lnTo>
                    <a:pt x="679" y="617"/>
                  </a:lnTo>
                  <a:lnTo>
                    <a:pt x="689" y="628"/>
                  </a:lnTo>
                  <a:lnTo>
                    <a:pt x="694" y="639"/>
                  </a:lnTo>
                  <a:lnTo>
                    <a:pt x="689" y="661"/>
                  </a:lnTo>
                  <a:lnTo>
                    <a:pt x="679" y="693"/>
                  </a:lnTo>
                  <a:lnTo>
                    <a:pt x="659" y="736"/>
                  </a:lnTo>
                  <a:lnTo>
                    <a:pt x="624" y="780"/>
                  </a:lnTo>
                  <a:lnTo>
                    <a:pt x="584" y="823"/>
                  </a:lnTo>
                  <a:lnTo>
                    <a:pt x="534" y="861"/>
                  </a:lnTo>
                  <a:lnTo>
                    <a:pt x="469" y="883"/>
                  </a:lnTo>
                  <a:lnTo>
                    <a:pt x="394" y="893"/>
                  </a:lnTo>
                  <a:lnTo>
                    <a:pt x="309" y="883"/>
                  </a:lnTo>
                  <a:lnTo>
                    <a:pt x="224" y="850"/>
                  </a:lnTo>
                  <a:lnTo>
                    <a:pt x="154" y="796"/>
                  </a:lnTo>
                  <a:lnTo>
                    <a:pt x="89" y="731"/>
                  </a:lnTo>
                  <a:lnTo>
                    <a:pt x="39" y="644"/>
                  </a:lnTo>
                  <a:lnTo>
                    <a:pt x="10" y="552"/>
                  </a:lnTo>
                  <a:lnTo>
                    <a:pt x="0" y="444"/>
                  </a:lnTo>
                  <a:lnTo>
                    <a:pt x="15" y="325"/>
                  </a:lnTo>
                  <a:lnTo>
                    <a:pt x="49" y="222"/>
                  </a:lnTo>
                  <a:lnTo>
                    <a:pt x="104" y="130"/>
                  </a:lnTo>
                  <a:lnTo>
                    <a:pt x="179" y="60"/>
                  </a:lnTo>
                  <a:lnTo>
                    <a:pt x="269" y="16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68" name="Freeform 52"/>
            <p:cNvSpPr>
              <a:spLocks/>
            </p:cNvSpPr>
            <p:nvPr/>
          </p:nvSpPr>
          <p:spPr bwMode="auto">
            <a:xfrm>
              <a:off x="5580" y="3086"/>
              <a:ext cx="599" cy="861"/>
            </a:xfrm>
            <a:custGeom>
              <a:avLst/>
              <a:gdLst/>
              <a:ahLst/>
              <a:cxnLst>
                <a:cxn ang="0">
                  <a:pos x="469" y="0"/>
                </a:cxn>
                <a:cxn ang="0">
                  <a:pos x="519" y="11"/>
                </a:cxn>
                <a:cxn ang="0">
                  <a:pos x="564" y="38"/>
                </a:cxn>
                <a:cxn ang="0">
                  <a:pos x="589" y="76"/>
                </a:cxn>
                <a:cxn ang="0">
                  <a:pos x="599" y="119"/>
                </a:cxn>
                <a:cxn ang="0">
                  <a:pos x="589" y="162"/>
                </a:cxn>
                <a:cxn ang="0">
                  <a:pos x="574" y="184"/>
                </a:cxn>
                <a:cxn ang="0">
                  <a:pos x="549" y="200"/>
                </a:cxn>
                <a:cxn ang="0">
                  <a:pos x="524" y="206"/>
                </a:cxn>
                <a:cxn ang="0">
                  <a:pos x="509" y="206"/>
                </a:cxn>
                <a:cxn ang="0">
                  <a:pos x="494" y="200"/>
                </a:cxn>
                <a:cxn ang="0">
                  <a:pos x="479" y="189"/>
                </a:cxn>
                <a:cxn ang="0">
                  <a:pos x="469" y="179"/>
                </a:cxn>
                <a:cxn ang="0">
                  <a:pos x="449" y="146"/>
                </a:cxn>
                <a:cxn ang="0">
                  <a:pos x="449" y="124"/>
                </a:cxn>
                <a:cxn ang="0">
                  <a:pos x="459" y="81"/>
                </a:cxn>
                <a:cxn ang="0">
                  <a:pos x="469" y="70"/>
                </a:cxn>
                <a:cxn ang="0">
                  <a:pos x="474" y="59"/>
                </a:cxn>
                <a:cxn ang="0">
                  <a:pos x="484" y="49"/>
                </a:cxn>
                <a:cxn ang="0">
                  <a:pos x="469" y="49"/>
                </a:cxn>
                <a:cxn ang="0">
                  <a:pos x="409" y="65"/>
                </a:cxn>
                <a:cxn ang="0">
                  <a:pos x="354" y="103"/>
                </a:cxn>
                <a:cxn ang="0">
                  <a:pos x="314" y="157"/>
                </a:cxn>
                <a:cxn ang="0">
                  <a:pos x="285" y="233"/>
                </a:cxn>
                <a:cxn ang="0">
                  <a:pos x="265" y="319"/>
                </a:cxn>
                <a:cxn ang="0">
                  <a:pos x="260" y="411"/>
                </a:cxn>
                <a:cxn ang="0">
                  <a:pos x="260" y="747"/>
                </a:cxn>
                <a:cxn ang="0">
                  <a:pos x="270" y="774"/>
                </a:cxn>
                <a:cxn ang="0">
                  <a:pos x="290" y="790"/>
                </a:cxn>
                <a:cxn ang="0">
                  <a:pos x="329" y="796"/>
                </a:cxn>
                <a:cxn ang="0">
                  <a:pos x="394" y="801"/>
                </a:cxn>
                <a:cxn ang="0">
                  <a:pos x="429" y="801"/>
                </a:cxn>
                <a:cxn ang="0">
                  <a:pos x="429" y="861"/>
                </a:cxn>
                <a:cxn ang="0">
                  <a:pos x="0" y="861"/>
                </a:cxn>
                <a:cxn ang="0">
                  <a:pos x="0" y="801"/>
                </a:cxn>
                <a:cxn ang="0">
                  <a:pos x="70" y="801"/>
                </a:cxn>
                <a:cxn ang="0">
                  <a:pos x="115" y="790"/>
                </a:cxn>
                <a:cxn ang="0">
                  <a:pos x="135" y="763"/>
                </a:cxn>
                <a:cxn ang="0">
                  <a:pos x="140" y="715"/>
                </a:cxn>
                <a:cxn ang="0">
                  <a:pos x="140" y="195"/>
                </a:cxn>
                <a:cxn ang="0">
                  <a:pos x="135" y="146"/>
                </a:cxn>
                <a:cxn ang="0">
                  <a:pos x="125" y="119"/>
                </a:cxn>
                <a:cxn ang="0">
                  <a:pos x="105" y="97"/>
                </a:cxn>
                <a:cxn ang="0">
                  <a:pos x="65" y="87"/>
                </a:cxn>
                <a:cxn ang="0">
                  <a:pos x="0" y="87"/>
                </a:cxn>
                <a:cxn ang="0">
                  <a:pos x="0" y="27"/>
                </a:cxn>
                <a:cxn ang="0">
                  <a:pos x="250" y="5"/>
                </a:cxn>
                <a:cxn ang="0">
                  <a:pos x="250" y="211"/>
                </a:cxn>
                <a:cxn ang="0">
                  <a:pos x="265" y="168"/>
                </a:cxn>
                <a:cxn ang="0">
                  <a:pos x="290" y="119"/>
                </a:cxn>
                <a:cxn ang="0">
                  <a:pos x="319" y="76"/>
                </a:cxn>
                <a:cxn ang="0">
                  <a:pos x="359" y="38"/>
                </a:cxn>
                <a:cxn ang="0">
                  <a:pos x="409" y="11"/>
                </a:cxn>
                <a:cxn ang="0">
                  <a:pos x="469" y="0"/>
                </a:cxn>
              </a:cxnLst>
              <a:rect l="0" t="0" r="r" b="b"/>
              <a:pathLst>
                <a:path w="599" h="861">
                  <a:moveTo>
                    <a:pt x="469" y="0"/>
                  </a:moveTo>
                  <a:lnTo>
                    <a:pt x="519" y="11"/>
                  </a:lnTo>
                  <a:lnTo>
                    <a:pt x="564" y="38"/>
                  </a:lnTo>
                  <a:lnTo>
                    <a:pt x="589" y="76"/>
                  </a:lnTo>
                  <a:lnTo>
                    <a:pt x="599" y="119"/>
                  </a:lnTo>
                  <a:lnTo>
                    <a:pt x="589" y="162"/>
                  </a:lnTo>
                  <a:lnTo>
                    <a:pt x="574" y="184"/>
                  </a:lnTo>
                  <a:lnTo>
                    <a:pt x="549" y="200"/>
                  </a:lnTo>
                  <a:lnTo>
                    <a:pt x="524" y="206"/>
                  </a:lnTo>
                  <a:lnTo>
                    <a:pt x="509" y="206"/>
                  </a:lnTo>
                  <a:lnTo>
                    <a:pt x="494" y="200"/>
                  </a:lnTo>
                  <a:lnTo>
                    <a:pt x="479" y="189"/>
                  </a:lnTo>
                  <a:lnTo>
                    <a:pt x="469" y="179"/>
                  </a:lnTo>
                  <a:lnTo>
                    <a:pt x="449" y="146"/>
                  </a:lnTo>
                  <a:lnTo>
                    <a:pt x="449" y="124"/>
                  </a:lnTo>
                  <a:lnTo>
                    <a:pt x="459" y="81"/>
                  </a:lnTo>
                  <a:lnTo>
                    <a:pt x="469" y="70"/>
                  </a:lnTo>
                  <a:lnTo>
                    <a:pt x="474" y="59"/>
                  </a:lnTo>
                  <a:lnTo>
                    <a:pt x="484" y="49"/>
                  </a:lnTo>
                  <a:lnTo>
                    <a:pt x="469" y="49"/>
                  </a:lnTo>
                  <a:lnTo>
                    <a:pt x="409" y="65"/>
                  </a:lnTo>
                  <a:lnTo>
                    <a:pt x="354" y="103"/>
                  </a:lnTo>
                  <a:lnTo>
                    <a:pt x="314" y="157"/>
                  </a:lnTo>
                  <a:lnTo>
                    <a:pt x="285" y="233"/>
                  </a:lnTo>
                  <a:lnTo>
                    <a:pt x="265" y="319"/>
                  </a:lnTo>
                  <a:lnTo>
                    <a:pt x="260" y="411"/>
                  </a:lnTo>
                  <a:lnTo>
                    <a:pt x="260" y="747"/>
                  </a:lnTo>
                  <a:lnTo>
                    <a:pt x="270" y="774"/>
                  </a:lnTo>
                  <a:lnTo>
                    <a:pt x="290" y="790"/>
                  </a:lnTo>
                  <a:lnTo>
                    <a:pt x="329" y="796"/>
                  </a:lnTo>
                  <a:lnTo>
                    <a:pt x="394" y="801"/>
                  </a:lnTo>
                  <a:lnTo>
                    <a:pt x="429" y="801"/>
                  </a:lnTo>
                  <a:lnTo>
                    <a:pt x="429" y="861"/>
                  </a:lnTo>
                  <a:lnTo>
                    <a:pt x="0" y="861"/>
                  </a:lnTo>
                  <a:lnTo>
                    <a:pt x="0" y="801"/>
                  </a:lnTo>
                  <a:lnTo>
                    <a:pt x="70" y="801"/>
                  </a:lnTo>
                  <a:lnTo>
                    <a:pt x="115" y="790"/>
                  </a:lnTo>
                  <a:lnTo>
                    <a:pt x="135" y="763"/>
                  </a:lnTo>
                  <a:lnTo>
                    <a:pt x="140" y="715"/>
                  </a:lnTo>
                  <a:lnTo>
                    <a:pt x="140" y="195"/>
                  </a:lnTo>
                  <a:lnTo>
                    <a:pt x="135" y="146"/>
                  </a:lnTo>
                  <a:lnTo>
                    <a:pt x="125" y="119"/>
                  </a:lnTo>
                  <a:lnTo>
                    <a:pt x="105" y="97"/>
                  </a:lnTo>
                  <a:lnTo>
                    <a:pt x="65" y="87"/>
                  </a:lnTo>
                  <a:lnTo>
                    <a:pt x="0" y="87"/>
                  </a:lnTo>
                  <a:lnTo>
                    <a:pt x="0" y="27"/>
                  </a:lnTo>
                  <a:lnTo>
                    <a:pt x="250" y="5"/>
                  </a:lnTo>
                  <a:lnTo>
                    <a:pt x="250" y="211"/>
                  </a:lnTo>
                  <a:lnTo>
                    <a:pt x="265" y="168"/>
                  </a:lnTo>
                  <a:lnTo>
                    <a:pt x="290" y="119"/>
                  </a:lnTo>
                  <a:lnTo>
                    <a:pt x="319" y="76"/>
                  </a:lnTo>
                  <a:lnTo>
                    <a:pt x="359" y="38"/>
                  </a:lnTo>
                  <a:lnTo>
                    <a:pt x="409" y="11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69" name="Freeform 53"/>
            <p:cNvSpPr>
              <a:spLocks noEditPoints="1"/>
            </p:cNvSpPr>
            <p:nvPr/>
          </p:nvSpPr>
          <p:spPr bwMode="auto">
            <a:xfrm>
              <a:off x="6834" y="2604"/>
              <a:ext cx="884" cy="1364"/>
            </a:xfrm>
            <a:custGeom>
              <a:avLst/>
              <a:gdLst/>
              <a:ahLst/>
              <a:cxnLst>
                <a:cxn ang="0">
                  <a:pos x="424" y="536"/>
                </a:cxn>
                <a:cxn ang="0">
                  <a:pos x="329" y="596"/>
                </a:cxn>
                <a:cxn ang="0">
                  <a:pos x="274" y="666"/>
                </a:cxn>
                <a:cxn ang="0">
                  <a:pos x="264" y="682"/>
                </a:cxn>
                <a:cxn ang="0">
                  <a:pos x="269" y="1159"/>
                </a:cxn>
                <a:cxn ang="0">
                  <a:pos x="289" y="1202"/>
                </a:cxn>
                <a:cxn ang="0">
                  <a:pos x="369" y="1289"/>
                </a:cxn>
                <a:cxn ang="0">
                  <a:pos x="479" y="1321"/>
                </a:cxn>
                <a:cxn ang="0">
                  <a:pos x="599" y="1283"/>
                </a:cxn>
                <a:cxn ang="0">
                  <a:pos x="679" y="1197"/>
                </a:cxn>
                <a:cxn ang="0">
                  <a:pos x="724" y="1050"/>
                </a:cxn>
                <a:cxn ang="0">
                  <a:pos x="734" y="850"/>
                </a:cxn>
                <a:cxn ang="0">
                  <a:pos x="709" y="715"/>
                </a:cxn>
                <a:cxn ang="0">
                  <a:pos x="649" y="596"/>
                </a:cxn>
                <a:cxn ang="0">
                  <a:pos x="549" y="536"/>
                </a:cxn>
                <a:cxn ang="0">
                  <a:pos x="464" y="525"/>
                </a:cxn>
                <a:cxn ang="0">
                  <a:pos x="259" y="612"/>
                </a:cxn>
                <a:cxn ang="0">
                  <a:pos x="319" y="552"/>
                </a:cxn>
                <a:cxn ang="0">
                  <a:pos x="429" y="498"/>
                </a:cxn>
                <a:cxn ang="0">
                  <a:pos x="604" y="504"/>
                </a:cxn>
                <a:cxn ang="0">
                  <a:pos x="769" y="617"/>
                </a:cxn>
                <a:cxn ang="0">
                  <a:pos x="869" y="807"/>
                </a:cxn>
                <a:cxn ang="0">
                  <a:pos x="874" y="1029"/>
                </a:cxn>
                <a:cxn ang="0">
                  <a:pos x="794" y="1202"/>
                </a:cxn>
                <a:cxn ang="0">
                  <a:pos x="659" y="1321"/>
                </a:cxn>
                <a:cxn ang="0">
                  <a:pos x="484" y="1364"/>
                </a:cxn>
                <a:cxn ang="0">
                  <a:pos x="349" y="1327"/>
                </a:cxn>
                <a:cxn ang="0">
                  <a:pos x="269" y="1256"/>
                </a:cxn>
                <a:cxn ang="0">
                  <a:pos x="219" y="1283"/>
                </a:cxn>
                <a:cxn ang="0">
                  <a:pos x="189" y="1337"/>
                </a:cxn>
                <a:cxn ang="0">
                  <a:pos x="139" y="1343"/>
                </a:cxn>
                <a:cxn ang="0">
                  <a:pos x="134" y="141"/>
                </a:cxn>
                <a:cxn ang="0">
                  <a:pos x="104" y="92"/>
                </a:cxn>
                <a:cxn ang="0">
                  <a:pos x="0" y="81"/>
                </a:cxn>
                <a:cxn ang="0">
                  <a:pos x="259" y="0"/>
                </a:cxn>
              </a:cxnLst>
              <a:rect l="0" t="0" r="r" b="b"/>
              <a:pathLst>
                <a:path w="884" h="1364">
                  <a:moveTo>
                    <a:pt x="464" y="525"/>
                  </a:moveTo>
                  <a:lnTo>
                    <a:pt x="424" y="536"/>
                  </a:lnTo>
                  <a:lnTo>
                    <a:pt x="379" y="558"/>
                  </a:lnTo>
                  <a:lnTo>
                    <a:pt x="329" y="596"/>
                  </a:lnTo>
                  <a:lnTo>
                    <a:pt x="284" y="650"/>
                  </a:lnTo>
                  <a:lnTo>
                    <a:pt x="274" y="666"/>
                  </a:lnTo>
                  <a:lnTo>
                    <a:pt x="269" y="671"/>
                  </a:lnTo>
                  <a:lnTo>
                    <a:pt x="264" y="682"/>
                  </a:lnTo>
                  <a:lnTo>
                    <a:pt x="264" y="1148"/>
                  </a:lnTo>
                  <a:lnTo>
                    <a:pt x="269" y="1159"/>
                  </a:lnTo>
                  <a:lnTo>
                    <a:pt x="269" y="1170"/>
                  </a:lnTo>
                  <a:lnTo>
                    <a:pt x="289" y="1202"/>
                  </a:lnTo>
                  <a:lnTo>
                    <a:pt x="324" y="1251"/>
                  </a:lnTo>
                  <a:lnTo>
                    <a:pt x="369" y="1289"/>
                  </a:lnTo>
                  <a:lnTo>
                    <a:pt x="424" y="1310"/>
                  </a:lnTo>
                  <a:lnTo>
                    <a:pt x="479" y="1321"/>
                  </a:lnTo>
                  <a:lnTo>
                    <a:pt x="544" y="1310"/>
                  </a:lnTo>
                  <a:lnTo>
                    <a:pt x="599" y="1283"/>
                  </a:lnTo>
                  <a:lnTo>
                    <a:pt x="644" y="1240"/>
                  </a:lnTo>
                  <a:lnTo>
                    <a:pt x="679" y="1197"/>
                  </a:lnTo>
                  <a:lnTo>
                    <a:pt x="709" y="1126"/>
                  </a:lnTo>
                  <a:lnTo>
                    <a:pt x="724" y="1050"/>
                  </a:lnTo>
                  <a:lnTo>
                    <a:pt x="734" y="980"/>
                  </a:lnTo>
                  <a:lnTo>
                    <a:pt x="734" y="850"/>
                  </a:lnTo>
                  <a:lnTo>
                    <a:pt x="724" y="785"/>
                  </a:lnTo>
                  <a:lnTo>
                    <a:pt x="709" y="715"/>
                  </a:lnTo>
                  <a:lnTo>
                    <a:pt x="684" y="650"/>
                  </a:lnTo>
                  <a:lnTo>
                    <a:pt x="649" y="596"/>
                  </a:lnTo>
                  <a:lnTo>
                    <a:pt x="604" y="558"/>
                  </a:lnTo>
                  <a:lnTo>
                    <a:pt x="549" y="536"/>
                  </a:lnTo>
                  <a:lnTo>
                    <a:pt x="494" y="525"/>
                  </a:lnTo>
                  <a:lnTo>
                    <a:pt x="464" y="525"/>
                  </a:lnTo>
                  <a:close/>
                  <a:moveTo>
                    <a:pt x="259" y="0"/>
                  </a:moveTo>
                  <a:lnTo>
                    <a:pt x="259" y="612"/>
                  </a:lnTo>
                  <a:lnTo>
                    <a:pt x="284" y="585"/>
                  </a:lnTo>
                  <a:lnTo>
                    <a:pt x="319" y="552"/>
                  </a:lnTo>
                  <a:lnTo>
                    <a:pt x="364" y="520"/>
                  </a:lnTo>
                  <a:lnTo>
                    <a:pt x="429" y="498"/>
                  </a:lnTo>
                  <a:lnTo>
                    <a:pt x="504" y="487"/>
                  </a:lnTo>
                  <a:lnTo>
                    <a:pt x="604" y="504"/>
                  </a:lnTo>
                  <a:lnTo>
                    <a:pt x="694" y="547"/>
                  </a:lnTo>
                  <a:lnTo>
                    <a:pt x="769" y="617"/>
                  </a:lnTo>
                  <a:lnTo>
                    <a:pt x="829" y="704"/>
                  </a:lnTo>
                  <a:lnTo>
                    <a:pt x="869" y="807"/>
                  </a:lnTo>
                  <a:lnTo>
                    <a:pt x="884" y="926"/>
                  </a:lnTo>
                  <a:lnTo>
                    <a:pt x="874" y="1029"/>
                  </a:lnTo>
                  <a:lnTo>
                    <a:pt x="844" y="1121"/>
                  </a:lnTo>
                  <a:lnTo>
                    <a:pt x="794" y="1202"/>
                  </a:lnTo>
                  <a:lnTo>
                    <a:pt x="734" y="1272"/>
                  </a:lnTo>
                  <a:lnTo>
                    <a:pt x="659" y="1321"/>
                  </a:lnTo>
                  <a:lnTo>
                    <a:pt x="574" y="1354"/>
                  </a:lnTo>
                  <a:lnTo>
                    <a:pt x="484" y="1364"/>
                  </a:lnTo>
                  <a:lnTo>
                    <a:pt x="409" y="1354"/>
                  </a:lnTo>
                  <a:lnTo>
                    <a:pt x="349" y="1327"/>
                  </a:lnTo>
                  <a:lnTo>
                    <a:pt x="304" y="1294"/>
                  </a:lnTo>
                  <a:lnTo>
                    <a:pt x="269" y="1256"/>
                  </a:lnTo>
                  <a:lnTo>
                    <a:pt x="249" y="1224"/>
                  </a:lnTo>
                  <a:lnTo>
                    <a:pt x="219" y="1283"/>
                  </a:lnTo>
                  <a:lnTo>
                    <a:pt x="199" y="1316"/>
                  </a:lnTo>
                  <a:lnTo>
                    <a:pt x="189" y="1337"/>
                  </a:lnTo>
                  <a:lnTo>
                    <a:pt x="184" y="1343"/>
                  </a:lnTo>
                  <a:lnTo>
                    <a:pt x="139" y="1343"/>
                  </a:lnTo>
                  <a:lnTo>
                    <a:pt x="139" y="190"/>
                  </a:lnTo>
                  <a:lnTo>
                    <a:pt x="134" y="141"/>
                  </a:lnTo>
                  <a:lnTo>
                    <a:pt x="124" y="114"/>
                  </a:lnTo>
                  <a:lnTo>
                    <a:pt x="104" y="92"/>
                  </a:lnTo>
                  <a:lnTo>
                    <a:pt x="64" y="81"/>
                  </a:lnTo>
                  <a:lnTo>
                    <a:pt x="0" y="81"/>
                  </a:lnTo>
                  <a:lnTo>
                    <a:pt x="0" y="22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70" name="Freeform 54"/>
            <p:cNvSpPr>
              <a:spLocks noEditPoints="1"/>
            </p:cNvSpPr>
            <p:nvPr/>
          </p:nvSpPr>
          <p:spPr bwMode="auto">
            <a:xfrm>
              <a:off x="7912" y="3075"/>
              <a:ext cx="790" cy="888"/>
            </a:xfrm>
            <a:custGeom>
              <a:avLst/>
              <a:gdLst/>
              <a:ahLst/>
              <a:cxnLst>
                <a:cxn ang="0">
                  <a:pos x="395" y="49"/>
                </a:cxn>
                <a:cxn ang="0">
                  <a:pos x="340" y="54"/>
                </a:cxn>
                <a:cxn ang="0">
                  <a:pos x="285" y="81"/>
                </a:cxn>
                <a:cxn ang="0">
                  <a:pos x="235" y="119"/>
                </a:cxn>
                <a:cxn ang="0">
                  <a:pos x="190" y="179"/>
                </a:cxn>
                <a:cxn ang="0">
                  <a:pos x="165" y="244"/>
                </a:cxn>
                <a:cxn ang="0">
                  <a:pos x="150" y="314"/>
                </a:cxn>
                <a:cxn ang="0">
                  <a:pos x="145" y="379"/>
                </a:cxn>
                <a:cxn ang="0">
                  <a:pos x="145" y="504"/>
                </a:cxn>
                <a:cxn ang="0">
                  <a:pos x="150" y="574"/>
                </a:cxn>
                <a:cxn ang="0">
                  <a:pos x="165" y="644"/>
                </a:cxn>
                <a:cxn ang="0">
                  <a:pos x="190" y="715"/>
                </a:cxn>
                <a:cxn ang="0">
                  <a:pos x="235" y="774"/>
                </a:cxn>
                <a:cxn ang="0">
                  <a:pos x="285" y="812"/>
                </a:cxn>
                <a:cxn ang="0">
                  <a:pos x="340" y="839"/>
                </a:cxn>
                <a:cxn ang="0">
                  <a:pos x="395" y="845"/>
                </a:cxn>
                <a:cxn ang="0">
                  <a:pos x="455" y="834"/>
                </a:cxn>
                <a:cxn ang="0">
                  <a:pos x="515" y="807"/>
                </a:cxn>
                <a:cxn ang="0">
                  <a:pos x="565" y="763"/>
                </a:cxn>
                <a:cxn ang="0">
                  <a:pos x="600" y="704"/>
                </a:cxn>
                <a:cxn ang="0">
                  <a:pos x="630" y="612"/>
                </a:cxn>
                <a:cxn ang="0">
                  <a:pos x="640" y="525"/>
                </a:cxn>
                <a:cxn ang="0">
                  <a:pos x="640" y="379"/>
                </a:cxn>
                <a:cxn ang="0">
                  <a:pos x="635" y="309"/>
                </a:cxn>
                <a:cxn ang="0">
                  <a:pos x="620" y="238"/>
                </a:cxn>
                <a:cxn ang="0">
                  <a:pos x="595" y="173"/>
                </a:cxn>
                <a:cxn ang="0">
                  <a:pos x="555" y="119"/>
                </a:cxn>
                <a:cxn ang="0">
                  <a:pos x="510" y="81"/>
                </a:cxn>
                <a:cxn ang="0">
                  <a:pos x="455" y="54"/>
                </a:cxn>
                <a:cxn ang="0">
                  <a:pos x="395" y="49"/>
                </a:cxn>
                <a:cxn ang="0">
                  <a:pos x="395" y="0"/>
                </a:cxn>
                <a:cxn ang="0">
                  <a:pos x="500" y="16"/>
                </a:cxn>
                <a:cxn ang="0">
                  <a:pos x="595" y="65"/>
                </a:cxn>
                <a:cxn ang="0">
                  <a:pos x="675" y="135"/>
                </a:cxn>
                <a:cxn ang="0">
                  <a:pos x="735" y="227"/>
                </a:cxn>
                <a:cxn ang="0">
                  <a:pos x="775" y="336"/>
                </a:cxn>
                <a:cxn ang="0">
                  <a:pos x="790" y="455"/>
                </a:cxn>
                <a:cxn ang="0">
                  <a:pos x="775" y="574"/>
                </a:cxn>
                <a:cxn ang="0">
                  <a:pos x="735" y="677"/>
                </a:cxn>
                <a:cxn ang="0">
                  <a:pos x="675" y="763"/>
                </a:cxn>
                <a:cxn ang="0">
                  <a:pos x="595" y="828"/>
                </a:cxn>
                <a:cxn ang="0">
                  <a:pos x="500" y="872"/>
                </a:cxn>
                <a:cxn ang="0">
                  <a:pos x="395" y="888"/>
                </a:cxn>
                <a:cxn ang="0">
                  <a:pos x="305" y="877"/>
                </a:cxn>
                <a:cxn ang="0">
                  <a:pos x="225" y="845"/>
                </a:cxn>
                <a:cxn ang="0">
                  <a:pos x="150" y="796"/>
                </a:cxn>
                <a:cxn ang="0">
                  <a:pos x="90" y="731"/>
                </a:cxn>
                <a:cxn ang="0">
                  <a:pos x="40" y="650"/>
                </a:cxn>
                <a:cxn ang="0">
                  <a:pos x="10" y="558"/>
                </a:cxn>
                <a:cxn ang="0">
                  <a:pos x="0" y="455"/>
                </a:cxn>
                <a:cxn ang="0">
                  <a:pos x="10" y="352"/>
                </a:cxn>
                <a:cxn ang="0">
                  <a:pos x="40" y="260"/>
                </a:cxn>
                <a:cxn ang="0">
                  <a:pos x="85" y="173"/>
                </a:cxn>
                <a:cxn ang="0">
                  <a:pos x="145" y="103"/>
                </a:cxn>
                <a:cxn ang="0">
                  <a:pos x="220" y="49"/>
                </a:cxn>
                <a:cxn ang="0">
                  <a:pos x="300" y="11"/>
                </a:cxn>
                <a:cxn ang="0">
                  <a:pos x="395" y="0"/>
                </a:cxn>
              </a:cxnLst>
              <a:rect l="0" t="0" r="r" b="b"/>
              <a:pathLst>
                <a:path w="790" h="888">
                  <a:moveTo>
                    <a:pt x="395" y="49"/>
                  </a:moveTo>
                  <a:lnTo>
                    <a:pt x="340" y="54"/>
                  </a:lnTo>
                  <a:lnTo>
                    <a:pt x="285" y="81"/>
                  </a:lnTo>
                  <a:lnTo>
                    <a:pt x="235" y="119"/>
                  </a:lnTo>
                  <a:lnTo>
                    <a:pt x="190" y="179"/>
                  </a:lnTo>
                  <a:lnTo>
                    <a:pt x="165" y="244"/>
                  </a:lnTo>
                  <a:lnTo>
                    <a:pt x="150" y="314"/>
                  </a:lnTo>
                  <a:lnTo>
                    <a:pt x="145" y="379"/>
                  </a:lnTo>
                  <a:lnTo>
                    <a:pt x="145" y="504"/>
                  </a:lnTo>
                  <a:lnTo>
                    <a:pt x="150" y="574"/>
                  </a:lnTo>
                  <a:lnTo>
                    <a:pt x="165" y="644"/>
                  </a:lnTo>
                  <a:lnTo>
                    <a:pt x="190" y="715"/>
                  </a:lnTo>
                  <a:lnTo>
                    <a:pt x="235" y="774"/>
                  </a:lnTo>
                  <a:lnTo>
                    <a:pt x="285" y="812"/>
                  </a:lnTo>
                  <a:lnTo>
                    <a:pt x="340" y="839"/>
                  </a:lnTo>
                  <a:lnTo>
                    <a:pt x="395" y="845"/>
                  </a:lnTo>
                  <a:lnTo>
                    <a:pt x="455" y="834"/>
                  </a:lnTo>
                  <a:lnTo>
                    <a:pt x="515" y="807"/>
                  </a:lnTo>
                  <a:lnTo>
                    <a:pt x="565" y="763"/>
                  </a:lnTo>
                  <a:lnTo>
                    <a:pt x="600" y="704"/>
                  </a:lnTo>
                  <a:lnTo>
                    <a:pt x="630" y="612"/>
                  </a:lnTo>
                  <a:lnTo>
                    <a:pt x="640" y="525"/>
                  </a:lnTo>
                  <a:lnTo>
                    <a:pt x="640" y="379"/>
                  </a:lnTo>
                  <a:lnTo>
                    <a:pt x="635" y="309"/>
                  </a:lnTo>
                  <a:lnTo>
                    <a:pt x="620" y="238"/>
                  </a:lnTo>
                  <a:lnTo>
                    <a:pt x="595" y="173"/>
                  </a:lnTo>
                  <a:lnTo>
                    <a:pt x="555" y="119"/>
                  </a:lnTo>
                  <a:lnTo>
                    <a:pt x="510" y="81"/>
                  </a:lnTo>
                  <a:lnTo>
                    <a:pt x="455" y="54"/>
                  </a:lnTo>
                  <a:lnTo>
                    <a:pt x="395" y="49"/>
                  </a:lnTo>
                  <a:close/>
                  <a:moveTo>
                    <a:pt x="395" y="0"/>
                  </a:moveTo>
                  <a:lnTo>
                    <a:pt x="500" y="16"/>
                  </a:lnTo>
                  <a:lnTo>
                    <a:pt x="595" y="65"/>
                  </a:lnTo>
                  <a:lnTo>
                    <a:pt x="675" y="135"/>
                  </a:lnTo>
                  <a:lnTo>
                    <a:pt x="735" y="227"/>
                  </a:lnTo>
                  <a:lnTo>
                    <a:pt x="775" y="336"/>
                  </a:lnTo>
                  <a:lnTo>
                    <a:pt x="790" y="455"/>
                  </a:lnTo>
                  <a:lnTo>
                    <a:pt x="775" y="574"/>
                  </a:lnTo>
                  <a:lnTo>
                    <a:pt x="735" y="677"/>
                  </a:lnTo>
                  <a:lnTo>
                    <a:pt x="675" y="763"/>
                  </a:lnTo>
                  <a:lnTo>
                    <a:pt x="595" y="828"/>
                  </a:lnTo>
                  <a:lnTo>
                    <a:pt x="500" y="872"/>
                  </a:lnTo>
                  <a:lnTo>
                    <a:pt x="395" y="888"/>
                  </a:lnTo>
                  <a:lnTo>
                    <a:pt x="305" y="877"/>
                  </a:lnTo>
                  <a:lnTo>
                    <a:pt x="225" y="845"/>
                  </a:lnTo>
                  <a:lnTo>
                    <a:pt x="150" y="796"/>
                  </a:lnTo>
                  <a:lnTo>
                    <a:pt x="90" y="731"/>
                  </a:lnTo>
                  <a:lnTo>
                    <a:pt x="40" y="650"/>
                  </a:lnTo>
                  <a:lnTo>
                    <a:pt x="10" y="558"/>
                  </a:lnTo>
                  <a:lnTo>
                    <a:pt x="0" y="455"/>
                  </a:lnTo>
                  <a:lnTo>
                    <a:pt x="10" y="352"/>
                  </a:lnTo>
                  <a:lnTo>
                    <a:pt x="40" y="260"/>
                  </a:lnTo>
                  <a:lnTo>
                    <a:pt x="85" y="173"/>
                  </a:lnTo>
                  <a:lnTo>
                    <a:pt x="145" y="103"/>
                  </a:lnTo>
                  <a:lnTo>
                    <a:pt x="220" y="49"/>
                  </a:lnTo>
                  <a:lnTo>
                    <a:pt x="300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71" name="Freeform 55"/>
            <p:cNvSpPr>
              <a:spLocks/>
            </p:cNvSpPr>
            <p:nvPr/>
          </p:nvSpPr>
          <p:spPr bwMode="auto">
            <a:xfrm>
              <a:off x="8807" y="3091"/>
              <a:ext cx="899" cy="877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264" y="693"/>
                </a:cxn>
                <a:cxn ang="0">
                  <a:pos x="269" y="737"/>
                </a:cxn>
                <a:cxn ang="0">
                  <a:pos x="284" y="775"/>
                </a:cxn>
                <a:cxn ang="0">
                  <a:pos x="314" y="807"/>
                </a:cxn>
                <a:cxn ang="0">
                  <a:pos x="354" y="829"/>
                </a:cxn>
                <a:cxn ang="0">
                  <a:pos x="419" y="834"/>
                </a:cxn>
                <a:cxn ang="0">
                  <a:pos x="489" y="818"/>
                </a:cxn>
                <a:cxn ang="0">
                  <a:pos x="549" y="780"/>
                </a:cxn>
                <a:cxn ang="0">
                  <a:pos x="594" y="715"/>
                </a:cxn>
                <a:cxn ang="0">
                  <a:pos x="624" y="634"/>
                </a:cxn>
                <a:cxn ang="0">
                  <a:pos x="634" y="536"/>
                </a:cxn>
                <a:cxn ang="0">
                  <a:pos x="634" y="190"/>
                </a:cxn>
                <a:cxn ang="0">
                  <a:pos x="629" y="141"/>
                </a:cxn>
                <a:cxn ang="0">
                  <a:pos x="619" y="114"/>
                </a:cxn>
                <a:cxn ang="0">
                  <a:pos x="599" y="92"/>
                </a:cxn>
                <a:cxn ang="0">
                  <a:pos x="559" y="82"/>
                </a:cxn>
                <a:cxn ang="0">
                  <a:pos x="494" y="82"/>
                </a:cxn>
                <a:cxn ang="0">
                  <a:pos x="494" y="22"/>
                </a:cxn>
                <a:cxn ang="0">
                  <a:pos x="759" y="0"/>
                </a:cxn>
                <a:cxn ang="0">
                  <a:pos x="759" y="688"/>
                </a:cxn>
                <a:cxn ang="0">
                  <a:pos x="764" y="737"/>
                </a:cxn>
                <a:cxn ang="0">
                  <a:pos x="774" y="764"/>
                </a:cxn>
                <a:cxn ang="0">
                  <a:pos x="794" y="785"/>
                </a:cxn>
                <a:cxn ang="0">
                  <a:pos x="834" y="796"/>
                </a:cxn>
                <a:cxn ang="0">
                  <a:pos x="899" y="796"/>
                </a:cxn>
                <a:cxn ang="0">
                  <a:pos x="899" y="856"/>
                </a:cxn>
                <a:cxn ang="0">
                  <a:pos x="644" y="877"/>
                </a:cxn>
                <a:cxn ang="0">
                  <a:pos x="644" y="704"/>
                </a:cxn>
                <a:cxn ang="0">
                  <a:pos x="639" y="704"/>
                </a:cxn>
                <a:cxn ang="0">
                  <a:pos x="594" y="780"/>
                </a:cxn>
                <a:cxn ang="0">
                  <a:pos x="544" y="834"/>
                </a:cxn>
                <a:cxn ang="0">
                  <a:pos x="479" y="867"/>
                </a:cxn>
                <a:cxn ang="0">
                  <a:pos x="409" y="877"/>
                </a:cxn>
                <a:cxn ang="0">
                  <a:pos x="329" y="872"/>
                </a:cxn>
                <a:cxn ang="0">
                  <a:pos x="264" y="856"/>
                </a:cxn>
                <a:cxn ang="0">
                  <a:pos x="219" y="829"/>
                </a:cxn>
                <a:cxn ang="0">
                  <a:pos x="184" y="791"/>
                </a:cxn>
                <a:cxn ang="0">
                  <a:pos x="164" y="753"/>
                </a:cxn>
                <a:cxn ang="0">
                  <a:pos x="149" y="704"/>
                </a:cxn>
                <a:cxn ang="0">
                  <a:pos x="144" y="655"/>
                </a:cxn>
                <a:cxn ang="0">
                  <a:pos x="139" y="601"/>
                </a:cxn>
                <a:cxn ang="0">
                  <a:pos x="139" y="174"/>
                </a:cxn>
                <a:cxn ang="0">
                  <a:pos x="129" y="125"/>
                </a:cxn>
                <a:cxn ang="0">
                  <a:pos x="109" y="92"/>
                </a:cxn>
                <a:cxn ang="0">
                  <a:pos x="69" y="82"/>
                </a:cxn>
                <a:cxn ang="0">
                  <a:pos x="0" y="82"/>
                </a:cxn>
                <a:cxn ang="0">
                  <a:pos x="0" y="22"/>
                </a:cxn>
                <a:cxn ang="0">
                  <a:pos x="264" y="0"/>
                </a:cxn>
              </a:cxnLst>
              <a:rect l="0" t="0" r="r" b="b"/>
              <a:pathLst>
                <a:path w="899" h="877">
                  <a:moveTo>
                    <a:pt x="264" y="0"/>
                  </a:moveTo>
                  <a:lnTo>
                    <a:pt x="264" y="693"/>
                  </a:lnTo>
                  <a:lnTo>
                    <a:pt x="269" y="737"/>
                  </a:lnTo>
                  <a:lnTo>
                    <a:pt x="284" y="775"/>
                  </a:lnTo>
                  <a:lnTo>
                    <a:pt x="314" y="807"/>
                  </a:lnTo>
                  <a:lnTo>
                    <a:pt x="354" y="829"/>
                  </a:lnTo>
                  <a:lnTo>
                    <a:pt x="419" y="834"/>
                  </a:lnTo>
                  <a:lnTo>
                    <a:pt x="489" y="818"/>
                  </a:lnTo>
                  <a:lnTo>
                    <a:pt x="549" y="780"/>
                  </a:lnTo>
                  <a:lnTo>
                    <a:pt x="594" y="715"/>
                  </a:lnTo>
                  <a:lnTo>
                    <a:pt x="624" y="634"/>
                  </a:lnTo>
                  <a:lnTo>
                    <a:pt x="634" y="536"/>
                  </a:lnTo>
                  <a:lnTo>
                    <a:pt x="634" y="190"/>
                  </a:lnTo>
                  <a:lnTo>
                    <a:pt x="629" y="141"/>
                  </a:lnTo>
                  <a:lnTo>
                    <a:pt x="619" y="114"/>
                  </a:lnTo>
                  <a:lnTo>
                    <a:pt x="599" y="92"/>
                  </a:lnTo>
                  <a:lnTo>
                    <a:pt x="559" y="82"/>
                  </a:lnTo>
                  <a:lnTo>
                    <a:pt x="494" y="82"/>
                  </a:lnTo>
                  <a:lnTo>
                    <a:pt x="494" y="22"/>
                  </a:lnTo>
                  <a:lnTo>
                    <a:pt x="759" y="0"/>
                  </a:lnTo>
                  <a:lnTo>
                    <a:pt x="759" y="688"/>
                  </a:lnTo>
                  <a:lnTo>
                    <a:pt x="764" y="737"/>
                  </a:lnTo>
                  <a:lnTo>
                    <a:pt x="774" y="764"/>
                  </a:lnTo>
                  <a:lnTo>
                    <a:pt x="794" y="785"/>
                  </a:lnTo>
                  <a:lnTo>
                    <a:pt x="834" y="796"/>
                  </a:lnTo>
                  <a:lnTo>
                    <a:pt x="899" y="796"/>
                  </a:lnTo>
                  <a:lnTo>
                    <a:pt x="899" y="856"/>
                  </a:lnTo>
                  <a:lnTo>
                    <a:pt x="644" y="877"/>
                  </a:lnTo>
                  <a:lnTo>
                    <a:pt x="644" y="704"/>
                  </a:lnTo>
                  <a:lnTo>
                    <a:pt x="639" y="704"/>
                  </a:lnTo>
                  <a:lnTo>
                    <a:pt x="594" y="780"/>
                  </a:lnTo>
                  <a:lnTo>
                    <a:pt x="544" y="834"/>
                  </a:lnTo>
                  <a:lnTo>
                    <a:pt x="479" y="867"/>
                  </a:lnTo>
                  <a:lnTo>
                    <a:pt x="409" y="877"/>
                  </a:lnTo>
                  <a:lnTo>
                    <a:pt x="329" y="872"/>
                  </a:lnTo>
                  <a:lnTo>
                    <a:pt x="264" y="856"/>
                  </a:lnTo>
                  <a:lnTo>
                    <a:pt x="219" y="829"/>
                  </a:lnTo>
                  <a:lnTo>
                    <a:pt x="184" y="791"/>
                  </a:lnTo>
                  <a:lnTo>
                    <a:pt x="164" y="753"/>
                  </a:lnTo>
                  <a:lnTo>
                    <a:pt x="149" y="704"/>
                  </a:lnTo>
                  <a:lnTo>
                    <a:pt x="144" y="655"/>
                  </a:lnTo>
                  <a:lnTo>
                    <a:pt x="139" y="601"/>
                  </a:lnTo>
                  <a:lnTo>
                    <a:pt x="139" y="174"/>
                  </a:lnTo>
                  <a:lnTo>
                    <a:pt x="129" y="125"/>
                  </a:lnTo>
                  <a:lnTo>
                    <a:pt x="109" y="92"/>
                  </a:lnTo>
                  <a:lnTo>
                    <a:pt x="69" y="82"/>
                  </a:lnTo>
                  <a:lnTo>
                    <a:pt x="0" y="82"/>
                  </a:lnTo>
                  <a:lnTo>
                    <a:pt x="0" y="2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72" name="Freeform 56"/>
            <p:cNvSpPr>
              <a:spLocks/>
            </p:cNvSpPr>
            <p:nvPr/>
          </p:nvSpPr>
          <p:spPr bwMode="auto">
            <a:xfrm>
              <a:off x="9880" y="3086"/>
              <a:ext cx="895" cy="861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250" y="206"/>
                </a:cxn>
                <a:cxn ang="0">
                  <a:pos x="285" y="135"/>
                </a:cxn>
                <a:cxn ang="0">
                  <a:pos x="325" y="81"/>
                </a:cxn>
                <a:cxn ang="0">
                  <a:pos x="380" y="38"/>
                </a:cxn>
                <a:cxn ang="0">
                  <a:pos x="440" y="11"/>
                </a:cxn>
                <a:cxn ang="0">
                  <a:pos x="515" y="0"/>
                </a:cxn>
                <a:cxn ang="0">
                  <a:pos x="585" y="5"/>
                </a:cxn>
                <a:cxn ang="0">
                  <a:pos x="635" y="22"/>
                </a:cxn>
                <a:cxn ang="0">
                  <a:pos x="675" y="43"/>
                </a:cxn>
                <a:cxn ang="0">
                  <a:pos x="700" y="70"/>
                </a:cxn>
                <a:cxn ang="0">
                  <a:pos x="730" y="124"/>
                </a:cxn>
                <a:cxn ang="0">
                  <a:pos x="750" y="184"/>
                </a:cxn>
                <a:cxn ang="0">
                  <a:pos x="755" y="260"/>
                </a:cxn>
                <a:cxn ang="0">
                  <a:pos x="755" y="742"/>
                </a:cxn>
                <a:cxn ang="0">
                  <a:pos x="765" y="774"/>
                </a:cxn>
                <a:cxn ang="0">
                  <a:pos x="795" y="796"/>
                </a:cxn>
                <a:cxn ang="0">
                  <a:pos x="835" y="801"/>
                </a:cxn>
                <a:cxn ang="0">
                  <a:pos x="895" y="801"/>
                </a:cxn>
                <a:cxn ang="0">
                  <a:pos x="895" y="861"/>
                </a:cxn>
                <a:cxn ang="0">
                  <a:pos x="495" y="861"/>
                </a:cxn>
                <a:cxn ang="0">
                  <a:pos x="495" y="801"/>
                </a:cxn>
                <a:cxn ang="0">
                  <a:pos x="570" y="801"/>
                </a:cxn>
                <a:cxn ang="0">
                  <a:pos x="610" y="790"/>
                </a:cxn>
                <a:cxn ang="0">
                  <a:pos x="630" y="763"/>
                </a:cxn>
                <a:cxn ang="0">
                  <a:pos x="635" y="715"/>
                </a:cxn>
                <a:cxn ang="0">
                  <a:pos x="635" y="211"/>
                </a:cxn>
                <a:cxn ang="0">
                  <a:pos x="625" y="157"/>
                </a:cxn>
                <a:cxn ang="0">
                  <a:pos x="615" y="114"/>
                </a:cxn>
                <a:cxn ang="0">
                  <a:pos x="590" y="81"/>
                </a:cxn>
                <a:cxn ang="0">
                  <a:pos x="555" y="59"/>
                </a:cxn>
                <a:cxn ang="0">
                  <a:pos x="505" y="49"/>
                </a:cxn>
                <a:cxn ang="0">
                  <a:pos x="445" y="59"/>
                </a:cxn>
                <a:cxn ang="0">
                  <a:pos x="390" y="87"/>
                </a:cxn>
                <a:cxn ang="0">
                  <a:pos x="340" y="130"/>
                </a:cxn>
                <a:cxn ang="0">
                  <a:pos x="300" y="189"/>
                </a:cxn>
                <a:cxn ang="0">
                  <a:pos x="275" y="265"/>
                </a:cxn>
                <a:cxn ang="0">
                  <a:pos x="265" y="357"/>
                </a:cxn>
                <a:cxn ang="0">
                  <a:pos x="265" y="715"/>
                </a:cxn>
                <a:cxn ang="0">
                  <a:pos x="270" y="763"/>
                </a:cxn>
                <a:cxn ang="0">
                  <a:pos x="290" y="790"/>
                </a:cxn>
                <a:cxn ang="0">
                  <a:pos x="335" y="801"/>
                </a:cxn>
                <a:cxn ang="0">
                  <a:pos x="405" y="801"/>
                </a:cxn>
                <a:cxn ang="0">
                  <a:pos x="405" y="861"/>
                </a:cxn>
                <a:cxn ang="0">
                  <a:pos x="5" y="861"/>
                </a:cxn>
                <a:cxn ang="0">
                  <a:pos x="5" y="801"/>
                </a:cxn>
                <a:cxn ang="0">
                  <a:pos x="80" y="801"/>
                </a:cxn>
                <a:cxn ang="0">
                  <a:pos x="120" y="790"/>
                </a:cxn>
                <a:cxn ang="0">
                  <a:pos x="140" y="763"/>
                </a:cxn>
                <a:cxn ang="0">
                  <a:pos x="145" y="715"/>
                </a:cxn>
                <a:cxn ang="0">
                  <a:pos x="145" y="195"/>
                </a:cxn>
                <a:cxn ang="0">
                  <a:pos x="140" y="189"/>
                </a:cxn>
                <a:cxn ang="0">
                  <a:pos x="135" y="141"/>
                </a:cxn>
                <a:cxn ang="0">
                  <a:pos x="125" y="114"/>
                </a:cxn>
                <a:cxn ang="0">
                  <a:pos x="105" y="92"/>
                </a:cxn>
                <a:cxn ang="0">
                  <a:pos x="65" y="81"/>
                </a:cxn>
                <a:cxn ang="0">
                  <a:pos x="0" y="81"/>
                </a:cxn>
                <a:cxn ang="0">
                  <a:pos x="0" y="22"/>
                </a:cxn>
                <a:cxn ang="0">
                  <a:pos x="250" y="0"/>
                </a:cxn>
              </a:cxnLst>
              <a:rect l="0" t="0" r="r" b="b"/>
              <a:pathLst>
                <a:path w="895" h="861">
                  <a:moveTo>
                    <a:pt x="250" y="0"/>
                  </a:moveTo>
                  <a:lnTo>
                    <a:pt x="250" y="206"/>
                  </a:lnTo>
                  <a:lnTo>
                    <a:pt x="285" y="135"/>
                  </a:lnTo>
                  <a:lnTo>
                    <a:pt x="325" y="81"/>
                  </a:lnTo>
                  <a:lnTo>
                    <a:pt x="380" y="38"/>
                  </a:lnTo>
                  <a:lnTo>
                    <a:pt x="440" y="11"/>
                  </a:lnTo>
                  <a:lnTo>
                    <a:pt x="515" y="0"/>
                  </a:lnTo>
                  <a:lnTo>
                    <a:pt x="585" y="5"/>
                  </a:lnTo>
                  <a:lnTo>
                    <a:pt x="635" y="22"/>
                  </a:lnTo>
                  <a:lnTo>
                    <a:pt x="675" y="43"/>
                  </a:lnTo>
                  <a:lnTo>
                    <a:pt x="700" y="70"/>
                  </a:lnTo>
                  <a:lnTo>
                    <a:pt x="730" y="124"/>
                  </a:lnTo>
                  <a:lnTo>
                    <a:pt x="750" y="184"/>
                  </a:lnTo>
                  <a:lnTo>
                    <a:pt x="755" y="260"/>
                  </a:lnTo>
                  <a:lnTo>
                    <a:pt x="755" y="742"/>
                  </a:lnTo>
                  <a:lnTo>
                    <a:pt x="765" y="774"/>
                  </a:lnTo>
                  <a:lnTo>
                    <a:pt x="795" y="796"/>
                  </a:lnTo>
                  <a:lnTo>
                    <a:pt x="835" y="801"/>
                  </a:lnTo>
                  <a:lnTo>
                    <a:pt x="895" y="801"/>
                  </a:lnTo>
                  <a:lnTo>
                    <a:pt x="895" y="861"/>
                  </a:lnTo>
                  <a:lnTo>
                    <a:pt x="495" y="861"/>
                  </a:lnTo>
                  <a:lnTo>
                    <a:pt x="495" y="801"/>
                  </a:lnTo>
                  <a:lnTo>
                    <a:pt x="570" y="801"/>
                  </a:lnTo>
                  <a:lnTo>
                    <a:pt x="610" y="790"/>
                  </a:lnTo>
                  <a:lnTo>
                    <a:pt x="630" y="763"/>
                  </a:lnTo>
                  <a:lnTo>
                    <a:pt x="635" y="715"/>
                  </a:lnTo>
                  <a:lnTo>
                    <a:pt x="635" y="211"/>
                  </a:lnTo>
                  <a:lnTo>
                    <a:pt x="625" y="157"/>
                  </a:lnTo>
                  <a:lnTo>
                    <a:pt x="615" y="114"/>
                  </a:lnTo>
                  <a:lnTo>
                    <a:pt x="590" y="81"/>
                  </a:lnTo>
                  <a:lnTo>
                    <a:pt x="555" y="59"/>
                  </a:lnTo>
                  <a:lnTo>
                    <a:pt x="505" y="49"/>
                  </a:lnTo>
                  <a:lnTo>
                    <a:pt x="445" y="59"/>
                  </a:lnTo>
                  <a:lnTo>
                    <a:pt x="390" y="87"/>
                  </a:lnTo>
                  <a:lnTo>
                    <a:pt x="340" y="130"/>
                  </a:lnTo>
                  <a:lnTo>
                    <a:pt x="300" y="189"/>
                  </a:lnTo>
                  <a:lnTo>
                    <a:pt x="275" y="265"/>
                  </a:lnTo>
                  <a:lnTo>
                    <a:pt x="265" y="357"/>
                  </a:lnTo>
                  <a:lnTo>
                    <a:pt x="265" y="715"/>
                  </a:lnTo>
                  <a:lnTo>
                    <a:pt x="270" y="763"/>
                  </a:lnTo>
                  <a:lnTo>
                    <a:pt x="290" y="790"/>
                  </a:lnTo>
                  <a:lnTo>
                    <a:pt x="335" y="801"/>
                  </a:lnTo>
                  <a:lnTo>
                    <a:pt x="405" y="801"/>
                  </a:lnTo>
                  <a:lnTo>
                    <a:pt x="405" y="861"/>
                  </a:lnTo>
                  <a:lnTo>
                    <a:pt x="5" y="861"/>
                  </a:lnTo>
                  <a:lnTo>
                    <a:pt x="5" y="801"/>
                  </a:lnTo>
                  <a:lnTo>
                    <a:pt x="80" y="801"/>
                  </a:lnTo>
                  <a:lnTo>
                    <a:pt x="120" y="790"/>
                  </a:lnTo>
                  <a:lnTo>
                    <a:pt x="140" y="763"/>
                  </a:lnTo>
                  <a:lnTo>
                    <a:pt x="145" y="715"/>
                  </a:lnTo>
                  <a:lnTo>
                    <a:pt x="145" y="195"/>
                  </a:lnTo>
                  <a:lnTo>
                    <a:pt x="140" y="189"/>
                  </a:lnTo>
                  <a:lnTo>
                    <a:pt x="135" y="141"/>
                  </a:lnTo>
                  <a:lnTo>
                    <a:pt x="125" y="114"/>
                  </a:lnTo>
                  <a:lnTo>
                    <a:pt x="105" y="92"/>
                  </a:lnTo>
                  <a:lnTo>
                    <a:pt x="65" y="81"/>
                  </a:lnTo>
                  <a:lnTo>
                    <a:pt x="0" y="81"/>
                  </a:lnTo>
                  <a:lnTo>
                    <a:pt x="0" y="2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73" name="Freeform 57"/>
            <p:cNvSpPr>
              <a:spLocks noEditPoints="1"/>
            </p:cNvSpPr>
            <p:nvPr/>
          </p:nvSpPr>
          <p:spPr bwMode="auto">
            <a:xfrm>
              <a:off x="10790" y="2604"/>
              <a:ext cx="879" cy="1364"/>
            </a:xfrm>
            <a:custGeom>
              <a:avLst/>
              <a:gdLst/>
              <a:ahLst/>
              <a:cxnLst>
                <a:cxn ang="0">
                  <a:pos x="334" y="531"/>
                </a:cxn>
                <a:cxn ang="0">
                  <a:pos x="234" y="601"/>
                </a:cxn>
                <a:cxn ang="0">
                  <a:pos x="169" y="715"/>
                </a:cxn>
                <a:cxn ang="0">
                  <a:pos x="144" y="861"/>
                </a:cxn>
                <a:cxn ang="0">
                  <a:pos x="154" y="1056"/>
                </a:cxn>
                <a:cxn ang="0">
                  <a:pos x="194" y="1191"/>
                </a:cxn>
                <a:cxn ang="0">
                  <a:pos x="274" y="1283"/>
                </a:cxn>
                <a:cxn ang="0">
                  <a:pos x="384" y="1316"/>
                </a:cxn>
                <a:cxn ang="0">
                  <a:pos x="499" y="1283"/>
                </a:cxn>
                <a:cxn ang="0">
                  <a:pos x="594" y="1180"/>
                </a:cxn>
                <a:cxn ang="0">
                  <a:pos x="609" y="1153"/>
                </a:cxn>
                <a:cxn ang="0">
                  <a:pos x="614" y="666"/>
                </a:cxn>
                <a:cxn ang="0">
                  <a:pos x="604" y="650"/>
                </a:cxn>
                <a:cxn ang="0">
                  <a:pos x="549" y="579"/>
                </a:cxn>
                <a:cxn ang="0">
                  <a:pos x="444" y="525"/>
                </a:cxn>
                <a:cxn ang="0">
                  <a:pos x="739" y="0"/>
                </a:cxn>
                <a:cxn ang="0">
                  <a:pos x="744" y="1224"/>
                </a:cxn>
                <a:cxn ang="0">
                  <a:pos x="774" y="1272"/>
                </a:cxn>
                <a:cxn ang="0">
                  <a:pos x="879" y="1283"/>
                </a:cxn>
                <a:cxn ang="0">
                  <a:pos x="614" y="1364"/>
                </a:cxn>
                <a:cxn ang="0">
                  <a:pos x="619" y="1234"/>
                </a:cxn>
                <a:cxn ang="0">
                  <a:pos x="614" y="1240"/>
                </a:cxn>
                <a:cxn ang="0">
                  <a:pos x="524" y="1327"/>
                </a:cxn>
                <a:cxn ang="0">
                  <a:pos x="379" y="1364"/>
                </a:cxn>
                <a:cxn ang="0">
                  <a:pos x="189" y="1305"/>
                </a:cxn>
                <a:cxn ang="0">
                  <a:pos x="54" y="1148"/>
                </a:cxn>
                <a:cxn ang="0">
                  <a:pos x="0" y="926"/>
                </a:cxn>
                <a:cxn ang="0">
                  <a:pos x="44" y="731"/>
                </a:cxn>
                <a:cxn ang="0">
                  <a:pos x="154" y="579"/>
                </a:cxn>
                <a:cxn ang="0">
                  <a:pos x="309" y="498"/>
                </a:cxn>
                <a:cxn ang="0">
                  <a:pos x="469" y="498"/>
                </a:cxn>
                <a:cxn ang="0">
                  <a:pos x="579" y="558"/>
                </a:cxn>
                <a:cxn ang="0">
                  <a:pos x="624" y="190"/>
                </a:cxn>
                <a:cxn ang="0">
                  <a:pos x="609" y="114"/>
                </a:cxn>
                <a:cxn ang="0">
                  <a:pos x="549" y="81"/>
                </a:cxn>
                <a:cxn ang="0">
                  <a:pos x="484" y="22"/>
                </a:cxn>
              </a:cxnLst>
              <a:rect l="0" t="0" r="r" b="b"/>
              <a:pathLst>
                <a:path w="879" h="1364">
                  <a:moveTo>
                    <a:pt x="399" y="520"/>
                  </a:moveTo>
                  <a:lnTo>
                    <a:pt x="334" y="531"/>
                  </a:lnTo>
                  <a:lnTo>
                    <a:pt x="279" y="558"/>
                  </a:lnTo>
                  <a:lnTo>
                    <a:pt x="234" y="601"/>
                  </a:lnTo>
                  <a:lnTo>
                    <a:pt x="199" y="644"/>
                  </a:lnTo>
                  <a:lnTo>
                    <a:pt x="169" y="715"/>
                  </a:lnTo>
                  <a:lnTo>
                    <a:pt x="154" y="791"/>
                  </a:lnTo>
                  <a:lnTo>
                    <a:pt x="144" y="861"/>
                  </a:lnTo>
                  <a:lnTo>
                    <a:pt x="144" y="985"/>
                  </a:lnTo>
                  <a:lnTo>
                    <a:pt x="154" y="1056"/>
                  </a:lnTo>
                  <a:lnTo>
                    <a:pt x="169" y="1126"/>
                  </a:lnTo>
                  <a:lnTo>
                    <a:pt x="194" y="1191"/>
                  </a:lnTo>
                  <a:lnTo>
                    <a:pt x="229" y="1245"/>
                  </a:lnTo>
                  <a:lnTo>
                    <a:pt x="274" y="1283"/>
                  </a:lnTo>
                  <a:lnTo>
                    <a:pt x="329" y="1305"/>
                  </a:lnTo>
                  <a:lnTo>
                    <a:pt x="384" y="1316"/>
                  </a:lnTo>
                  <a:lnTo>
                    <a:pt x="439" y="1305"/>
                  </a:lnTo>
                  <a:lnTo>
                    <a:pt x="499" y="1283"/>
                  </a:lnTo>
                  <a:lnTo>
                    <a:pt x="549" y="1240"/>
                  </a:lnTo>
                  <a:lnTo>
                    <a:pt x="594" y="1180"/>
                  </a:lnTo>
                  <a:lnTo>
                    <a:pt x="604" y="1164"/>
                  </a:lnTo>
                  <a:lnTo>
                    <a:pt x="609" y="1153"/>
                  </a:lnTo>
                  <a:lnTo>
                    <a:pt x="614" y="1148"/>
                  </a:lnTo>
                  <a:lnTo>
                    <a:pt x="614" y="666"/>
                  </a:lnTo>
                  <a:lnTo>
                    <a:pt x="609" y="661"/>
                  </a:lnTo>
                  <a:lnTo>
                    <a:pt x="604" y="650"/>
                  </a:lnTo>
                  <a:lnTo>
                    <a:pt x="594" y="634"/>
                  </a:lnTo>
                  <a:lnTo>
                    <a:pt x="549" y="579"/>
                  </a:lnTo>
                  <a:lnTo>
                    <a:pt x="499" y="541"/>
                  </a:lnTo>
                  <a:lnTo>
                    <a:pt x="444" y="525"/>
                  </a:lnTo>
                  <a:lnTo>
                    <a:pt x="399" y="520"/>
                  </a:lnTo>
                  <a:close/>
                  <a:moveTo>
                    <a:pt x="739" y="0"/>
                  </a:moveTo>
                  <a:lnTo>
                    <a:pt x="739" y="1175"/>
                  </a:lnTo>
                  <a:lnTo>
                    <a:pt x="744" y="1224"/>
                  </a:lnTo>
                  <a:lnTo>
                    <a:pt x="754" y="1251"/>
                  </a:lnTo>
                  <a:lnTo>
                    <a:pt x="774" y="1272"/>
                  </a:lnTo>
                  <a:lnTo>
                    <a:pt x="814" y="1283"/>
                  </a:lnTo>
                  <a:lnTo>
                    <a:pt x="879" y="1283"/>
                  </a:lnTo>
                  <a:lnTo>
                    <a:pt x="879" y="1343"/>
                  </a:lnTo>
                  <a:lnTo>
                    <a:pt x="614" y="1364"/>
                  </a:lnTo>
                  <a:lnTo>
                    <a:pt x="614" y="1240"/>
                  </a:lnTo>
                  <a:lnTo>
                    <a:pt x="619" y="1234"/>
                  </a:lnTo>
                  <a:lnTo>
                    <a:pt x="614" y="1234"/>
                  </a:lnTo>
                  <a:lnTo>
                    <a:pt x="614" y="1240"/>
                  </a:lnTo>
                  <a:lnTo>
                    <a:pt x="579" y="1283"/>
                  </a:lnTo>
                  <a:lnTo>
                    <a:pt x="524" y="1327"/>
                  </a:lnTo>
                  <a:lnTo>
                    <a:pt x="459" y="1354"/>
                  </a:lnTo>
                  <a:lnTo>
                    <a:pt x="379" y="1364"/>
                  </a:lnTo>
                  <a:lnTo>
                    <a:pt x="279" y="1348"/>
                  </a:lnTo>
                  <a:lnTo>
                    <a:pt x="189" y="1305"/>
                  </a:lnTo>
                  <a:lnTo>
                    <a:pt x="114" y="1234"/>
                  </a:lnTo>
                  <a:lnTo>
                    <a:pt x="54" y="1148"/>
                  </a:lnTo>
                  <a:lnTo>
                    <a:pt x="15" y="1045"/>
                  </a:lnTo>
                  <a:lnTo>
                    <a:pt x="0" y="926"/>
                  </a:lnTo>
                  <a:lnTo>
                    <a:pt x="10" y="823"/>
                  </a:lnTo>
                  <a:lnTo>
                    <a:pt x="44" y="731"/>
                  </a:lnTo>
                  <a:lnTo>
                    <a:pt x="89" y="650"/>
                  </a:lnTo>
                  <a:lnTo>
                    <a:pt x="154" y="579"/>
                  </a:lnTo>
                  <a:lnTo>
                    <a:pt x="229" y="531"/>
                  </a:lnTo>
                  <a:lnTo>
                    <a:pt x="309" y="498"/>
                  </a:lnTo>
                  <a:lnTo>
                    <a:pt x="399" y="487"/>
                  </a:lnTo>
                  <a:lnTo>
                    <a:pt x="469" y="498"/>
                  </a:lnTo>
                  <a:lnTo>
                    <a:pt x="529" y="520"/>
                  </a:lnTo>
                  <a:lnTo>
                    <a:pt x="579" y="558"/>
                  </a:lnTo>
                  <a:lnTo>
                    <a:pt x="624" y="606"/>
                  </a:lnTo>
                  <a:lnTo>
                    <a:pt x="624" y="190"/>
                  </a:lnTo>
                  <a:lnTo>
                    <a:pt x="619" y="141"/>
                  </a:lnTo>
                  <a:lnTo>
                    <a:pt x="609" y="114"/>
                  </a:lnTo>
                  <a:lnTo>
                    <a:pt x="589" y="92"/>
                  </a:lnTo>
                  <a:lnTo>
                    <a:pt x="549" y="81"/>
                  </a:lnTo>
                  <a:lnTo>
                    <a:pt x="484" y="81"/>
                  </a:lnTo>
                  <a:lnTo>
                    <a:pt x="484" y="22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74" name="Freeform 58"/>
            <p:cNvSpPr>
              <a:spLocks noEditPoints="1"/>
            </p:cNvSpPr>
            <p:nvPr/>
          </p:nvSpPr>
          <p:spPr bwMode="auto">
            <a:xfrm>
              <a:off x="12438" y="3238"/>
              <a:ext cx="1189" cy="449"/>
            </a:xfrm>
            <a:custGeom>
              <a:avLst/>
              <a:gdLst/>
              <a:ahLst/>
              <a:cxnLst>
                <a:cxn ang="0">
                  <a:pos x="40" y="373"/>
                </a:cxn>
                <a:cxn ang="0">
                  <a:pos x="1154" y="373"/>
                </a:cxn>
                <a:cxn ang="0">
                  <a:pos x="1164" y="379"/>
                </a:cxn>
                <a:cxn ang="0">
                  <a:pos x="1174" y="379"/>
                </a:cxn>
                <a:cxn ang="0">
                  <a:pos x="1179" y="389"/>
                </a:cxn>
                <a:cxn ang="0">
                  <a:pos x="1189" y="395"/>
                </a:cxn>
                <a:cxn ang="0">
                  <a:pos x="1189" y="427"/>
                </a:cxn>
                <a:cxn ang="0">
                  <a:pos x="1179" y="433"/>
                </a:cxn>
                <a:cxn ang="0">
                  <a:pos x="1174" y="443"/>
                </a:cxn>
                <a:cxn ang="0">
                  <a:pos x="1164" y="443"/>
                </a:cxn>
                <a:cxn ang="0">
                  <a:pos x="1154" y="449"/>
                </a:cxn>
                <a:cxn ang="0">
                  <a:pos x="40" y="449"/>
                </a:cxn>
                <a:cxn ang="0">
                  <a:pos x="30" y="443"/>
                </a:cxn>
                <a:cxn ang="0">
                  <a:pos x="20" y="443"/>
                </a:cxn>
                <a:cxn ang="0">
                  <a:pos x="15" y="433"/>
                </a:cxn>
                <a:cxn ang="0">
                  <a:pos x="5" y="427"/>
                </a:cxn>
                <a:cxn ang="0">
                  <a:pos x="5" y="395"/>
                </a:cxn>
                <a:cxn ang="0">
                  <a:pos x="15" y="389"/>
                </a:cxn>
                <a:cxn ang="0">
                  <a:pos x="20" y="379"/>
                </a:cxn>
                <a:cxn ang="0">
                  <a:pos x="30" y="379"/>
                </a:cxn>
                <a:cxn ang="0">
                  <a:pos x="40" y="373"/>
                </a:cxn>
                <a:cxn ang="0">
                  <a:pos x="35" y="0"/>
                </a:cxn>
                <a:cxn ang="0">
                  <a:pos x="1154" y="0"/>
                </a:cxn>
                <a:cxn ang="0">
                  <a:pos x="1164" y="5"/>
                </a:cxn>
                <a:cxn ang="0">
                  <a:pos x="1174" y="5"/>
                </a:cxn>
                <a:cxn ang="0">
                  <a:pos x="1179" y="16"/>
                </a:cxn>
                <a:cxn ang="0">
                  <a:pos x="1189" y="21"/>
                </a:cxn>
                <a:cxn ang="0">
                  <a:pos x="1189" y="54"/>
                </a:cxn>
                <a:cxn ang="0">
                  <a:pos x="1179" y="59"/>
                </a:cxn>
                <a:cxn ang="0">
                  <a:pos x="1174" y="70"/>
                </a:cxn>
                <a:cxn ang="0">
                  <a:pos x="1164" y="70"/>
                </a:cxn>
                <a:cxn ang="0">
                  <a:pos x="1154" y="75"/>
                </a:cxn>
                <a:cxn ang="0">
                  <a:pos x="35" y="75"/>
                </a:cxn>
                <a:cxn ang="0">
                  <a:pos x="25" y="70"/>
                </a:cxn>
                <a:cxn ang="0">
                  <a:pos x="15" y="70"/>
                </a:cxn>
                <a:cxn ang="0">
                  <a:pos x="10" y="59"/>
                </a:cxn>
                <a:cxn ang="0">
                  <a:pos x="0" y="54"/>
                </a:cxn>
                <a:cxn ang="0">
                  <a:pos x="0" y="21"/>
                </a:cxn>
                <a:cxn ang="0">
                  <a:pos x="10" y="16"/>
                </a:cxn>
                <a:cxn ang="0">
                  <a:pos x="15" y="5"/>
                </a:cxn>
                <a:cxn ang="0">
                  <a:pos x="25" y="5"/>
                </a:cxn>
                <a:cxn ang="0">
                  <a:pos x="35" y="0"/>
                </a:cxn>
              </a:cxnLst>
              <a:rect l="0" t="0" r="r" b="b"/>
              <a:pathLst>
                <a:path w="1189" h="449">
                  <a:moveTo>
                    <a:pt x="40" y="373"/>
                  </a:moveTo>
                  <a:lnTo>
                    <a:pt x="1154" y="373"/>
                  </a:lnTo>
                  <a:lnTo>
                    <a:pt x="1164" y="379"/>
                  </a:lnTo>
                  <a:lnTo>
                    <a:pt x="1174" y="379"/>
                  </a:lnTo>
                  <a:lnTo>
                    <a:pt x="1179" y="389"/>
                  </a:lnTo>
                  <a:lnTo>
                    <a:pt x="1189" y="395"/>
                  </a:lnTo>
                  <a:lnTo>
                    <a:pt x="1189" y="427"/>
                  </a:lnTo>
                  <a:lnTo>
                    <a:pt x="1179" y="433"/>
                  </a:lnTo>
                  <a:lnTo>
                    <a:pt x="1174" y="443"/>
                  </a:lnTo>
                  <a:lnTo>
                    <a:pt x="1164" y="443"/>
                  </a:lnTo>
                  <a:lnTo>
                    <a:pt x="1154" y="449"/>
                  </a:lnTo>
                  <a:lnTo>
                    <a:pt x="40" y="449"/>
                  </a:lnTo>
                  <a:lnTo>
                    <a:pt x="30" y="443"/>
                  </a:lnTo>
                  <a:lnTo>
                    <a:pt x="20" y="443"/>
                  </a:lnTo>
                  <a:lnTo>
                    <a:pt x="15" y="433"/>
                  </a:lnTo>
                  <a:lnTo>
                    <a:pt x="5" y="427"/>
                  </a:lnTo>
                  <a:lnTo>
                    <a:pt x="5" y="395"/>
                  </a:lnTo>
                  <a:lnTo>
                    <a:pt x="15" y="389"/>
                  </a:lnTo>
                  <a:lnTo>
                    <a:pt x="20" y="379"/>
                  </a:lnTo>
                  <a:lnTo>
                    <a:pt x="30" y="379"/>
                  </a:lnTo>
                  <a:lnTo>
                    <a:pt x="40" y="373"/>
                  </a:lnTo>
                  <a:close/>
                  <a:moveTo>
                    <a:pt x="35" y="0"/>
                  </a:moveTo>
                  <a:lnTo>
                    <a:pt x="1154" y="0"/>
                  </a:lnTo>
                  <a:lnTo>
                    <a:pt x="1164" y="5"/>
                  </a:lnTo>
                  <a:lnTo>
                    <a:pt x="1174" y="5"/>
                  </a:lnTo>
                  <a:lnTo>
                    <a:pt x="1179" y="16"/>
                  </a:lnTo>
                  <a:lnTo>
                    <a:pt x="1189" y="21"/>
                  </a:lnTo>
                  <a:lnTo>
                    <a:pt x="1189" y="54"/>
                  </a:lnTo>
                  <a:lnTo>
                    <a:pt x="1179" y="59"/>
                  </a:lnTo>
                  <a:lnTo>
                    <a:pt x="1174" y="70"/>
                  </a:lnTo>
                  <a:lnTo>
                    <a:pt x="1164" y="70"/>
                  </a:lnTo>
                  <a:lnTo>
                    <a:pt x="1154" y="75"/>
                  </a:lnTo>
                  <a:lnTo>
                    <a:pt x="35" y="75"/>
                  </a:lnTo>
                  <a:lnTo>
                    <a:pt x="25" y="70"/>
                  </a:lnTo>
                  <a:lnTo>
                    <a:pt x="15" y="70"/>
                  </a:lnTo>
                  <a:lnTo>
                    <a:pt x="10" y="59"/>
                  </a:lnTo>
                  <a:lnTo>
                    <a:pt x="0" y="54"/>
                  </a:lnTo>
                  <a:lnTo>
                    <a:pt x="0" y="21"/>
                  </a:lnTo>
                  <a:lnTo>
                    <a:pt x="10" y="16"/>
                  </a:lnTo>
                  <a:lnTo>
                    <a:pt x="15" y="5"/>
                  </a:lnTo>
                  <a:lnTo>
                    <a:pt x="25" y="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75" name="Freeform 59"/>
            <p:cNvSpPr>
              <a:spLocks noEditPoints="1"/>
            </p:cNvSpPr>
            <p:nvPr/>
          </p:nvSpPr>
          <p:spPr bwMode="auto">
            <a:xfrm>
              <a:off x="14216" y="2582"/>
              <a:ext cx="1234" cy="1403"/>
            </a:xfrm>
            <a:custGeom>
              <a:avLst/>
              <a:gdLst/>
              <a:ahLst/>
              <a:cxnLst>
                <a:cxn ang="0">
                  <a:pos x="1234" y="520"/>
                </a:cxn>
                <a:cxn ang="0">
                  <a:pos x="769" y="44"/>
                </a:cxn>
                <a:cxn ang="0">
                  <a:pos x="589" y="92"/>
                </a:cxn>
                <a:cxn ang="0">
                  <a:pos x="410" y="239"/>
                </a:cxn>
                <a:cxn ang="0">
                  <a:pos x="270" y="466"/>
                </a:cxn>
                <a:cxn ang="0">
                  <a:pos x="200" y="699"/>
                </a:cxn>
                <a:cxn ang="0">
                  <a:pos x="170" y="883"/>
                </a:cxn>
                <a:cxn ang="0">
                  <a:pos x="180" y="1062"/>
                </a:cxn>
                <a:cxn ang="0">
                  <a:pos x="255" y="1246"/>
                </a:cxn>
                <a:cxn ang="0">
                  <a:pos x="385" y="1343"/>
                </a:cxn>
                <a:cxn ang="0">
                  <a:pos x="470" y="1349"/>
                </a:cxn>
                <a:cxn ang="0">
                  <a:pos x="644" y="1300"/>
                </a:cxn>
                <a:cxn ang="0">
                  <a:pos x="789" y="1186"/>
                </a:cxn>
                <a:cxn ang="0">
                  <a:pos x="924" y="991"/>
                </a:cxn>
                <a:cxn ang="0">
                  <a:pos x="1029" y="742"/>
                </a:cxn>
                <a:cxn ang="0">
                  <a:pos x="1069" y="520"/>
                </a:cxn>
                <a:cxn ang="0">
                  <a:pos x="1064" y="325"/>
                </a:cxn>
                <a:cxn ang="0">
                  <a:pos x="999" y="163"/>
                </a:cxn>
                <a:cxn ang="0">
                  <a:pos x="894" y="71"/>
                </a:cxn>
                <a:cxn ang="0">
                  <a:pos x="769" y="44"/>
                </a:cxn>
                <a:cxn ang="0">
                  <a:pos x="889" y="11"/>
                </a:cxn>
                <a:cxn ang="0">
                  <a:pos x="1069" y="109"/>
                </a:cxn>
                <a:cxn ang="0">
                  <a:pos x="1189" y="282"/>
                </a:cxn>
                <a:cxn ang="0">
                  <a:pos x="1234" y="515"/>
                </a:cxn>
                <a:cxn ang="0">
                  <a:pos x="1179" y="813"/>
                </a:cxn>
                <a:cxn ang="0">
                  <a:pos x="1034" y="1078"/>
                </a:cxn>
                <a:cxn ang="0">
                  <a:pos x="829" y="1278"/>
                </a:cxn>
                <a:cxn ang="0">
                  <a:pos x="584" y="1386"/>
                </a:cxn>
                <a:cxn ang="0">
                  <a:pos x="355" y="1392"/>
                </a:cxn>
                <a:cxn ang="0">
                  <a:pos x="170" y="1300"/>
                </a:cxn>
                <a:cxn ang="0">
                  <a:pos x="45" y="1132"/>
                </a:cxn>
                <a:cxn ang="0">
                  <a:pos x="0" y="888"/>
                </a:cxn>
                <a:cxn ang="0">
                  <a:pos x="70" y="558"/>
                </a:cxn>
                <a:cxn ang="0">
                  <a:pos x="245" y="277"/>
                </a:cxn>
                <a:cxn ang="0">
                  <a:pos x="495" y="76"/>
                </a:cxn>
                <a:cxn ang="0">
                  <a:pos x="779" y="0"/>
                </a:cxn>
              </a:cxnLst>
              <a:rect l="0" t="0" r="r" b="b"/>
              <a:pathLst>
                <a:path w="1234" h="1403">
                  <a:moveTo>
                    <a:pt x="1234" y="515"/>
                  </a:moveTo>
                  <a:lnTo>
                    <a:pt x="1234" y="520"/>
                  </a:lnTo>
                  <a:lnTo>
                    <a:pt x="1234" y="515"/>
                  </a:lnTo>
                  <a:close/>
                  <a:moveTo>
                    <a:pt x="769" y="44"/>
                  </a:moveTo>
                  <a:lnTo>
                    <a:pt x="679" y="55"/>
                  </a:lnTo>
                  <a:lnTo>
                    <a:pt x="589" y="92"/>
                  </a:lnTo>
                  <a:lnTo>
                    <a:pt x="500" y="152"/>
                  </a:lnTo>
                  <a:lnTo>
                    <a:pt x="410" y="239"/>
                  </a:lnTo>
                  <a:lnTo>
                    <a:pt x="330" y="347"/>
                  </a:lnTo>
                  <a:lnTo>
                    <a:pt x="270" y="466"/>
                  </a:lnTo>
                  <a:lnTo>
                    <a:pt x="230" y="585"/>
                  </a:lnTo>
                  <a:lnTo>
                    <a:pt x="200" y="699"/>
                  </a:lnTo>
                  <a:lnTo>
                    <a:pt x="180" y="802"/>
                  </a:lnTo>
                  <a:lnTo>
                    <a:pt x="170" y="883"/>
                  </a:lnTo>
                  <a:lnTo>
                    <a:pt x="170" y="942"/>
                  </a:lnTo>
                  <a:lnTo>
                    <a:pt x="180" y="1062"/>
                  </a:lnTo>
                  <a:lnTo>
                    <a:pt x="210" y="1164"/>
                  </a:lnTo>
                  <a:lnTo>
                    <a:pt x="255" y="1246"/>
                  </a:lnTo>
                  <a:lnTo>
                    <a:pt x="315" y="1305"/>
                  </a:lnTo>
                  <a:lnTo>
                    <a:pt x="385" y="1343"/>
                  </a:lnTo>
                  <a:lnTo>
                    <a:pt x="470" y="1354"/>
                  </a:lnTo>
                  <a:lnTo>
                    <a:pt x="470" y="1349"/>
                  </a:lnTo>
                  <a:lnTo>
                    <a:pt x="560" y="1338"/>
                  </a:lnTo>
                  <a:lnTo>
                    <a:pt x="644" y="1300"/>
                  </a:lnTo>
                  <a:lnTo>
                    <a:pt x="724" y="1251"/>
                  </a:lnTo>
                  <a:lnTo>
                    <a:pt x="789" y="1186"/>
                  </a:lnTo>
                  <a:lnTo>
                    <a:pt x="849" y="1116"/>
                  </a:lnTo>
                  <a:lnTo>
                    <a:pt x="924" y="991"/>
                  </a:lnTo>
                  <a:lnTo>
                    <a:pt x="984" y="867"/>
                  </a:lnTo>
                  <a:lnTo>
                    <a:pt x="1029" y="742"/>
                  </a:lnTo>
                  <a:lnTo>
                    <a:pt x="1054" y="623"/>
                  </a:lnTo>
                  <a:lnTo>
                    <a:pt x="1069" y="520"/>
                  </a:lnTo>
                  <a:lnTo>
                    <a:pt x="1074" y="439"/>
                  </a:lnTo>
                  <a:lnTo>
                    <a:pt x="1064" y="325"/>
                  </a:lnTo>
                  <a:lnTo>
                    <a:pt x="1039" y="233"/>
                  </a:lnTo>
                  <a:lnTo>
                    <a:pt x="999" y="163"/>
                  </a:lnTo>
                  <a:lnTo>
                    <a:pt x="949" y="109"/>
                  </a:lnTo>
                  <a:lnTo>
                    <a:pt x="894" y="71"/>
                  </a:lnTo>
                  <a:lnTo>
                    <a:pt x="834" y="49"/>
                  </a:lnTo>
                  <a:lnTo>
                    <a:pt x="769" y="44"/>
                  </a:lnTo>
                  <a:close/>
                  <a:moveTo>
                    <a:pt x="779" y="0"/>
                  </a:moveTo>
                  <a:lnTo>
                    <a:pt x="889" y="11"/>
                  </a:lnTo>
                  <a:lnTo>
                    <a:pt x="984" y="49"/>
                  </a:lnTo>
                  <a:lnTo>
                    <a:pt x="1069" y="109"/>
                  </a:lnTo>
                  <a:lnTo>
                    <a:pt x="1139" y="185"/>
                  </a:lnTo>
                  <a:lnTo>
                    <a:pt x="1189" y="282"/>
                  </a:lnTo>
                  <a:lnTo>
                    <a:pt x="1224" y="390"/>
                  </a:lnTo>
                  <a:lnTo>
                    <a:pt x="1234" y="515"/>
                  </a:lnTo>
                  <a:lnTo>
                    <a:pt x="1219" y="666"/>
                  </a:lnTo>
                  <a:lnTo>
                    <a:pt x="1179" y="813"/>
                  </a:lnTo>
                  <a:lnTo>
                    <a:pt x="1119" y="953"/>
                  </a:lnTo>
                  <a:lnTo>
                    <a:pt x="1034" y="1078"/>
                  </a:lnTo>
                  <a:lnTo>
                    <a:pt x="939" y="1186"/>
                  </a:lnTo>
                  <a:lnTo>
                    <a:pt x="829" y="1278"/>
                  </a:lnTo>
                  <a:lnTo>
                    <a:pt x="709" y="1343"/>
                  </a:lnTo>
                  <a:lnTo>
                    <a:pt x="584" y="1386"/>
                  </a:lnTo>
                  <a:lnTo>
                    <a:pt x="460" y="1403"/>
                  </a:lnTo>
                  <a:lnTo>
                    <a:pt x="355" y="1392"/>
                  </a:lnTo>
                  <a:lnTo>
                    <a:pt x="255" y="1354"/>
                  </a:lnTo>
                  <a:lnTo>
                    <a:pt x="170" y="1300"/>
                  </a:lnTo>
                  <a:lnTo>
                    <a:pt x="100" y="1224"/>
                  </a:lnTo>
                  <a:lnTo>
                    <a:pt x="45" y="1132"/>
                  </a:lnTo>
                  <a:lnTo>
                    <a:pt x="10" y="1018"/>
                  </a:lnTo>
                  <a:lnTo>
                    <a:pt x="0" y="888"/>
                  </a:lnTo>
                  <a:lnTo>
                    <a:pt x="20" y="720"/>
                  </a:lnTo>
                  <a:lnTo>
                    <a:pt x="70" y="558"/>
                  </a:lnTo>
                  <a:lnTo>
                    <a:pt x="145" y="412"/>
                  </a:lnTo>
                  <a:lnTo>
                    <a:pt x="245" y="277"/>
                  </a:lnTo>
                  <a:lnTo>
                    <a:pt x="365" y="163"/>
                  </a:lnTo>
                  <a:lnTo>
                    <a:pt x="495" y="76"/>
                  </a:lnTo>
                  <a:lnTo>
                    <a:pt x="634" y="22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76" name="Freeform 60"/>
            <p:cNvSpPr>
              <a:spLocks/>
            </p:cNvSpPr>
            <p:nvPr/>
          </p:nvSpPr>
          <p:spPr bwMode="auto">
            <a:xfrm>
              <a:off x="15740" y="2485"/>
              <a:ext cx="419" cy="1938"/>
            </a:xfrm>
            <a:custGeom>
              <a:avLst/>
              <a:gdLst/>
              <a:ahLst/>
              <a:cxnLst>
                <a:cxn ang="0">
                  <a:pos x="399" y="0"/>
                </a:cxn>
                <a:cxn ang="0">
                  <a:pos x="409" y="0"/>
                </a:cxn>
                <a:cxn ang="0">
                  <a:pos x="419" y="11"/>
                </a:cxn>
                <a:cxn ang="0">
                  <a:pos x="419" y="27"/>
                </a:cxn>
                <a:cxn ang="0">
                  <a:pos x="394" y="54"/>
                </a:cxn>
                <a:cxn ang="0">
                  <a:pos x="294" y="184"/>
                </a:cxn>
                <a:cxn ang="0">
                  <a:pos x="219" y="325"/>
                </a:cxn>
                <a:cxn ang="0">
                  <a:pos x="169" y="476"/>
                </a:cxn>
                <a:cxn ang="0">
                  <a:pos x="129" y="639"/>
                </a:cxn>
                <a:cxn ang="0">
                  <a:pos x="109" y="801"/>
                </a:cxn>
                <a:cxn ang="0">
                  <a:pos x="104" y="969"/>
                </a:cxn>
                <a:cxn ang="0">
                  <a:pos x="109" y="1099"/>
                </a:cxn>
                <a:cxn ang="0">
                  <a:pos x="119" y="1234"/>
                </a:cxn>
                <a:cxn ang="0">
                  <a:pos x="144" y="1375"/>
                </a:cxn>
                <a:cxn ang="0">
                  <a:pos x="179" y="1510"/>
                </a:cxn>
                <a:cxn ang="0">
                  <a:pos x="229" y="1646"/>
                </a:cxn>
                <a:cxn ang="0">
                  <a:pos x="299" y="1765"/>
                </a:cxn>
                <a:cxn ang="0">
                  <a:pos x="384" y="1879"/>
                </a:cxn>
                <a:cxn ang="0">
                  <a:pos x="399" y="1895"/>
                </a:cxn>
                <a:cxn ang="0">
                  <a:pos x="404" y="1906"/>
                </a:cxn>
                <a:cxn ang="0">
                  <a:pos x="414" y="1917"/>
                </a:cxn>
                <a:cxn ang="0">
                  <a:pos x="414" y="1922"/>
                </a:cxn>
                <a:cxn ang="0">
                  <a:pos x="419" y="1917"/>
                </a:cxn>
                <a:cxn ang="0">
                  <a:pos x="419" y="1927"/>
                </a:cxn>
                <a:cxn ang="0">
                  <a:pos x="414" y="1933"/>
                </a:cxn>
                <a:cxn ang="0">
                  <a:pos x="404" y="1938"/>
                </a:cxn>
                <a:cxn ang="0">
                  <a:pos x="399" y="1938"/>
                </a:cxn>
                <a:cxn ang="0">
                  <a:pos x="384" y="1933"/>
                </a:cxn>
                <a:cxn ang="0">
                  <a:pos x="354" y="1906"/>
                </a:cxn>
                <a:cxn ang="0">
                  <a:pos x="314" y="1868"/>
                </a:cxn>
                <a:cxn ang="0">
                  <a:pos x="269" y="1819"/>
                </a:cxn>
                <a:cxn ang="0">
                  <a:pos x="219" y="1754"/>
                </a:cxn>
                <a:cxn ang="0">
                  <a:pos x="169" y="1673"/>
                </a:cxn>
                <a:cxn ang="0">
                  <a:pos x="119" y="1575"/>
                </a:cxn>
                <a:cxn ang="0">
                  <a:pos x="59" y="1408"/>
                </a:cxn>
                <a:cxn ang="0">
                  <a:pos x="25" y="1245"/>
                </a:cxn>
                <a:cxn ang="0">
                  <a:pos x="5" y="1099"/>
                </a:cxn>
                <a:cxn ang="0">
                  <a:pos x="0" y="969"/>
                </a:cxn>
                <a:cxn ang="0">
                  <a:pos x="5" y="839"/>
                </a:cxn>
                <a:cxn ang="0">
                  <a:pos x="25" y="693"/>
                </a:cxn>
                <a:cxn ang="0">
                  <a:pos x="59" y="536"/>
                </a:cxn>
                <a:cxn ang="0">
                  <a:pos x="114" y="379"/>
                </a:cxn>
                <a:cxn ang="0">
                  <a:pos x="164" y="282"/>
                </a:cxn>
                <a:cxn ang="0">
                  <a:pos x="214" y="195"/>
                </a:cxn>
                <a:cxn ang="0">
                  <a:pos x="264" y="125"/>
                </a:cxn>
                <a:cxn ang="0">
                  <a:pos x="309" y="70"/>
                </a:cxn>
                <a:cxn ang="0">
                  <a:pos x="354" y="32"/>
                </a:cxn>
                <a:cxn ang="0">
                  <a:pos x="384" y="5"/>
                </a:cxn>
                <a:cxn ang="0">
                  <a:pos x="399" y="0"/>
                </a:cxn>
              </a:cxnLst>
              <a:rect l="0" t="0" r="r" b="b"/>
              <a:pathLst>
                <a:path w="419" h="1938">
                  <a:moveTo>
                    <a:pt x="399" y="0"/>
                  </a:moveTo>
                  <a:lnTo>
                    <a:pt x="409" y="0"/>
                  </a:lnTo>
                  <a:lnTo>
                    <a:pt x="419" y="11"/>
                  </a:lnTo>
                  <a:lnTo>
                    <a:pt x="419" y="27"/>
                  </a:lnTo>
                  <a:lnTo>
                    <a:pt x="394" y="54"/>
                  </a:lnTo>
                  <a:lnTo>
                    <a:pt x="294" y="184"/>
                  </a:lnTo>
                  <a:lnTo>
                    <a:pt x="219" y="325"/>
                  </a:lnTo>
                  <a:lnTo>
                    <a:pt x="169" y="476"/>
                  </a:lnTo>
                  <a:lnTo>
                    <a:pt x="129" y="639"/>
                  </a:lnTo>
                  <a:lnTo>
                    <a:pt x="109" y="801"/>
                  </a:lnTo>
                  <a:lnTo>
                    <a:pt x="104" y="969"/>
                  </a:lnTo>
                  <a:lnTo>
                    <a:pt x="109" y="1099"/>
                  </a:lnTo>
                  <a:lnTo>
                    <a:pt x="119" y="1234"/>
                  </a:lnTo>
                  <a:lnTo>
                    <a:pt x="144" y="1375"/>
                  </a:lnTo>
                  <a:lnTo>
                    <a:pt x="179" y="1510"/>
                  </a:lnTo>
                  <a:lnTo>
                    <a:pt x="229" y="1646"/>
                  </a:lnTo>
                  <a:lnTo>
                    <a:pt x="299" y="1765"/>
                  </a:lnTo>
                  <a:lnTo>
                    <a:pt x="384" y="1879"/>
                  </a:lnTo>
                  <a:lnTo>
                    <a:pt x="399" y="1895"/>
                  </a:lnTo>
                  <a:lnTo>
                    <a:pt x="404" y="1906"/>
                  </a:lnTo>
                  <a:lnTo>
                    <a:pt x="414" y="1917"/>
                  </a:lnTo>
                  <a:lnTo>
                    <a:pt x="414" y="1922"/>
                  </a:lnTo>
                  <a:lnTo>
                    <a:pt x="419" y="1917"/>
                  </a:lnTo>
                  <a:lnTo>
                    <a:pt x="419" y="1927"/>
                  </a:lnTo>
                  <a:lnTo>
                    <a:pt x="414" y="1933"/>
                  </a:lnTo>
                  <a:lnTo>
                    <a:pt x="404" y="1938"/>
                  </a:lnTo>
                  <a:lnTo>
                    <a:pt x="399" y="1938"/>
                  </a:lnTo>
                  <a:lnTo>
                    <a:pt x="384" y="1933"/>
                  </a:lnTo>
                  <a:lnTo>
                    <a:pt x="354" y="1906"/>
                  </a:lnTo>
                  <a:lnTo>
                    <a:pt x="314" y="1868"/>
                  </a:lnTo>
                  <a:lnTo>
                    <a:pt x="269" y="1819"/>
                  </a:lnTo>
                  <a:lnTo>
                    <a:pt x="219" y="1754"/>
                  </a:lnTo>
                  <a:lnTo>
                    <a:pt x="169" y="1673"/>
                  </a:lnTo>
                  <a:lnTo>
                    <a:pt x="119" y="1575"/>
                  </a:lnTo>
                  <a:lnTo>
                    <a:pt x="59" y="1408"/>
                  </a:lnTo>
                  <a:lnTo>
                    <a:pt x="25" y="1245"/>
                  </a:lnTo>
                  <a:lnTo>
                    <a:pt x="5" y="1099"/>
                  </a:lnTo>
                  <a:lnTo>
                    <a:pt x="0" y="969"/>
                  </a:lnTo>
                  <a:lnTo>
                    <a:pt x="5" y="839"/>
                  </a:lnTo>
                  <a:lnTo>
                    <a:pt x="25" y="693"/>
                  </a:lnTo>
                  <a:lnTo>
                    <a:pt x="59" y="536"/>
                  </a:lnTo>
                  <a:lnTo>
                    <a:pt x="114" y="379"/>
                  </a:lnTo>
                  <a:lnTo>
                    <a:pt x="164" y="282"/>
                  </a:lnTo>
                  <a:lnTo>
                    <a:pt x="214" y="195"/>
                  </a:lnTo>
                  <a:lnTo>
                    <a:pt x="264" y="125"/>
                  </a:lnTo>
                  <a:lnTo>
                    <a:pt x="309" y="70"/>
                  </a:lnTo>
                  <a:lnTo>
                    <a:pt x="354" y="32"/>
                  </a:lnTo>
                  <a:lnTo>
                    <a:pt x="384" y="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77" name="Freeform 61"/>
            <p:cNvSpPr>
              <a:spLocks/>
            </p:cNvSpPr>
            <p:nvPr/>
          </p:nvSpPr>
          <p:spPr bwMode="auto">
            <a:xfrm>
              <a:off x="16329" y="3086"/>
              <a:ext cx="969" cy="882"/>
            </a:xfrm>
            <a:custGeom>
              <a:avLst/>
              <a:gdLst/>
              <a:ahLst/>
              <a:cxnLst>
                <a:cxn ang="0">
                  <a:pos x="250" y="11"/>
                </a:cxn>
                <a:cxn ang="0">
                  <a:pos x="335" y="97"/>
                </a:cxn>
                <a:cxn ang="0">
                  <a:pos x="375" y="141"/>
                </a:cxn>
                <a:cxn ang="0">
                  <a:pos x="444" y="65"/>
                </a:cxn>
                <a:cxn ang="0">
                  <a:pos x="559" y="11"/>
                </a:cxn>
                <a:cxn ang="0">
                  <a:pos x="704" y="11"/>
                </a:cxn>
                <a:cxn ang="0">
                  <a:pos x="804" y="76"/>
                </a:cxn>
                <a:cxn ang="0">
                  <a:pos x="839" y="206"/>
                </a:cxn>
                <a:cxn ang="0">
                  <a:pos x="809" y="368"/>
                </a:cxn>
                <a:cxn ang="0">
                  <a:pos x="754" y="563"/>
                </a:cxn>
                <a:cxn ang="0">
                  <a:pos x="709" y="698"/>
                </a:cxn>
                <a:cxn ang="0">
                  <a:pos x="699" y="790"/>
                </a:cxn>
                <a:cxn ang="0">
                  <a:pos x="714" y="823"/>
                </a:cxn>
                <a:cxn ang="0">
                  <a:pos x="744" y="834"/>
                </a:cxn>
                <a:cxn ang="0">
                  <a:pos x="834" y="785"/>
                </a:cxn>
                <a:cxn ang="0">
                  <a:pos x="899" y="671"/>
                </a:cxn>
                <a:cxn ang="0">
                  <a:pos x="929" y="579"/>
                </a:cxn>
                <a:cxn ang="0">
                  <a:pos x="939" y="563"/>
                </a:cxn>
                <a:cxn ang="0">
                  <a:pos x="969" y="574"/>
                </a:cxn>
                <a:cxn ang="0">
                  <a:pos x="964" y="595"/>
                </a:cxn>
                <a:cxn ang="0">
                  <a:pos x="939" y="682"/>
                </a:cxn>
                <a:cxn ang="0">
                  <a:pos x="884" y="785"/>
                </a:cxn>
                <a:cxn ang="0">
                  <a:pos x="794" y="866"/>
                </a:cxn>
                <a:cxn ang="0">
                  <a:pos x="674" y="866"/>
                </a:cxn>
                <a:cxn ang="0">
                  <a:pos x="599" y="785"/>
                </a:cxn>
                <a:cxn ang="0">
                  <a:pos x="589" y="698"/>
                </a:cxn>
                <a:cxn ang="0">
                  <a:pos x="609" y="633"/>
                </a:cxn>
                <a:cxn ang="0">
                  <a:pos x="649" y="509"/>
                </a:cxn>
                <a:cxn ang="0">
                  <a:pos x="719" y="254"/>
                </a:cxn>
                <a:cxn ang="0">
                  <a:pos x="724" y="146"/>
                </a:cxn>
                <a:cxn ang="0">
                  <a:pos x="699" y="76"/>
                </a:cxn>
                <a:cxn ang="0">
                  <a:pos x="629" y="49"/>
                </a:cxn>
                <a:cxn ang="0">
                  <a:pos x="504" y="87"/>
                </a:cxn>
                <a:cxn ang="0">
                  <a:pos x="410" y="168"/>
                </a:cxn>
                <a:cxn ang="0">
                  <a:pos x="355" y="254"/>
                </a:cxn>
                <a:cxn ang="0">
                  <a:pos x="325" y="346"/>
                </a:cxn>
                <a:cxn ang="0">
                  <a:pos x="245" y="688"/>
                </a:cxn>
                <a:cxn ang="0">
                  <a:pos x="225" y="774"/>
                </a:cxn>
                <a:cxn ang="0">
                  <a:pos x="205" y="845"/>
                </a:cxn>
                <a:cxn ang="0">
                  <a:pos x="180" y="872"/>
                </a:cxn>
                <a:cxn ang="0">
                  <a:pos x="155" y="882"/>
                </a:cxn>
                <a:cxn ang="0">
                  <a:pos x="115" y="872"/>
                </a:cxn>
                <a:cxn ang="0">
                  <a:pos x="95" y="828"/>
                </a:cxn>
                <a:cxn ang="0">
                  <a:pos x="105" y="785"/>
                </a:cxn>
                <a:cxn ang="0">
                  <a:pos x="110" y="747"/>
                </a:cxn>
                <a:cxn ang="0">
                  <a:pos x="220" y="238"/>
                </a:cxn>
                <a:cxn ang="0">
                  <a:pos x="235" y="168"/>
                </a:cxn>
                <a:cxn ang="0">
                  <a:pos x="230" y="87"/>
                </a:cxn>
                <a:cxn ang="0">
                  <a:pos x="180" y="49"/>
                </a:cxn>
                <a:cxn ang="0">
                  <a:pos x="115" y="92"/>
                </a:cxn>
                <a:cxn ang="0">
                  <a:pos x="70" y="200"/>
                </a:cxn>
                <a:cxn ang="0">
                  <a:pos x="40" y="309"/>
                </a:cxn>
                <a:cxn ang="0">
                  <a:pos x="35" y="319"/>
                </a:cxn>
                <a:cxn ang="0">
                  <a:pos x="5" y="314"/>
                </a:cxn>
                <a:cxn ang="0">
                  <a:pos x="0" y="298"/>
                </a:cxn>
                <a:cxn ang="0">
                  <a:pos x="10" y="244"/>
                </a:cxn>
                <a:cxn ang="0">
                  <a:pos x="40" y="152"/>
                </a:cxn>
                <a:cxn ang="0">
                  <a:pos x="70" y="87"/>
                </a:cxn>
                <a:cxn ang="0">
                  <a:pos x="110" y="27"/>
                </a:cxn>
                <a:cxn ang="0">
                  <a:pos x="190" y="0"/>
                </a:cxn>
              </a:cxnLst>
              <a:rect l="0" t="0" r="r" b="b"/>
              <a:pathLst>
                <a:path w="969" h="882">
                  <a:moveTo>
                    <a:pt x="190" y="0"/>
                  </a:moveTo>
                  <a:lnTo>
                    <a:pt x="250" y="11"/>
                  </a:lnTo>
                  <a:lnTo>
                    <a:pt x="300" y="43"/>
                  </a:lnTo>
                  <a:lnTo>
                    <a:pt x="335" y="97"/>
                  </a:lnTo>
                  <a:lnTo>
                    <a:pt x="355" y="168"/>
                  </a:lnTo>
                  <a:lnTo>
                    <a:pt x="375" y="141"/>
                  </a:lnTo>
                  <a:lnTo>
                    <a:pt x="405" y="103"/>
                  </a:lnTo>
                  <a:lnTo>
                    <a:pt x="444" y="65"/>
                  </a:lnTo>
                  <a:lnTo>
                    <a:pt x="499" y="32"/>
                  </a:lnTo>
                  <a:lnTo>
                    <a:pt x="559" y="11"/>
                  </a:lnTo>
                  <a:lnTo>
                    <a:pt x="634" y="0"/>
                  </a:lnTo>
                  <a:lnTo>
                    <a:pt x="704" y="11"/>
                  </a:lnTo>
                  <a:lnTo>
                    <a:pt x="764" y="32"/>
                  </a:lnTo>
                  <a:lnTo>
                    <a:pt x="804" y="76"/>
                  </a:lnTo>
                  <a:lnTo>
                    <a:pt x="829" y="135"/>
                  </a:lnTo>
                  <a:lnTo>
                    <a:pt x="839" y="206"/>
                  </a:lnTo>
                  <a:lnTo>
                    <a:pt x="829" y="281"/>
                  </a:lnTo>
                  <a:lnTo>
                    <a:pt x="809" y="368"/>
                  </a:lnTo>
                  <a:lnTo>
                    <a:pt x="784" y="471"/>
                  </a:lnTo>
                  <a:lnTo>
                    <a:pt x="754" y="563"/>
                  </a:lnTo>
                  <a:lnTo>
                    <a:pt x="729" y="633"/>
                  </a:lnTo>
                  <a:lnTo>
                    <a:pt x="709" y="698"/>
                  </a:lnTo>
                  <a:lnTo>
                    <a:pt x="699" y="769"/>
                  </a:lnTo>
                  <a:lnTo>
                    <a:pt x="699" y="790"/>
                  </a:lnTo>
                  <a:lnTo>
                    <a:pt x="704" y="812"/>
                  </a:lnTo>
                  <a:lnTo>
                    <a:pt x="714" y="823"/>
                  </a:lnTo>
                  <a:lnTo>
                    <a:pt x="729" y="834"/>
                  </a:lnTo>
                  <a:lnTo>
                    <a:pt x="744" y="834"/>
                  </a:lnTo>
                  <a:lnTo>
                    <a:pt x="794" y="823"/>
                  </a:lnTo>
                  <a:lnTo>
                    <a:pt x="834" y="785"/>
                  </a:lnTo>
                  <a:lnTo>
                    <a:pt x="869" y="736"/>
                  </a:lnTo>
                  <a:lnTo>
                    <a:pt x="899" y="671"/>
                  </a:lnTo>
                  <a:lnTo>
                    <a:pt x="924" y="595"/>
                  </a:lnTo>
                  <a:lnTo>
                    <a:pt x="929" y="579"/>
                  </a:lnTo>
                  <a:lnTo>
                    <a:pt x="929" y="568"/>
                  </a:lnTo>
                  <a:lnTo>
                    <a:pt x="939" y="563"/>
                  </a:lnTo>
                  <a:lnTo>
                    <a:pt x="959" y="563"/>
                  </a:lnTo>
                  <a:lnTo>
                    <a:pt x="969" y="574"/>
                  </a:lnTo>
                  <a:lnTo>
                    <a:pt x="969" y="579"/>
                  </a:lnTo>
                  <a:lnTo>
                    <a:pt x="964" y="595"/>
                  </a:lnTo>
                  <a:lnTo>
                    <a:pt x="954" y="633"/>
                  </a:lnTo>
                  <a:lnTo>
                    <a:pt x="939" y="682"/>
                  </a:lnTo>
                  <a:lnTo>
                    <a:pt x="914" y="736"/>
                  </a:lnTo>
                  <a:lnTo>
                    <a:pt x="884" y="785"/>
                  </a:lnTo>
                  <a:lnTo>
                    <a:pt x="844" y="834"/>
                  </a:lnTo>
                  <a:lnTo>
                    <a:pt x="794" y="866"/>
                  </a:lnTo>
                  <a:lnTo>
                    <a:pt x="734" y="877"/>
                  </a:lnTo>
                  <a:lnTo>
                    <a:pt x="674" y="866"/>
                  </a:lnTo>
                  <a:lnTo>
                    <a:pt x="629" y="834"/>
                  </a:lnTo>
                  <a:lnTo>
                    <a:pt x="599" y="785"/>
                  </a:lnTo>
                  <a:lnTo>
                    <a:pt x="589" y="720"/>
                  </a:lnTo>
                  <a:lnTo>
                    <a:pt x="589" y="698"/>
                  </a:lnTo>
                  <a:lnTo>
                    <a:pt x="599" y="671"/>
                  </a:lnTo>
                  <a:lnTo>
                    <a:pt x="609" y="633"/>
                  </a:lnTo>
                  <a:lnTo>
                    <a:pt x="624" y="579"/>
                  </a:lnTo>
                  <a:lnTo>
                    <a:pt x="649" y="509"/>
                  </a:lnTo>
                  <a:lnTo>
                    <a:pt x="699" y="336"/>
                  </a:lnTo>
                  <a:lnTo>
                    <a:pt x="719" y="254"/>
                  </a:lnTo>
                  <a:lnTo>
                    <a:pt x="724" y="184"/>
                  </a:lnTo>
                  <a:lnTo>
                    <a:pt x="724" y="146"/>
                  </a:lnTo>
                  <a:lnTo>
                    <a:pt x="714" y="108"/>
                  </a:lnTo>
                  <a:lnTo>
                    <a:pt x="699" y="76"/>
                  </a:lnTo>
                  <a:lnTo>
                    <a:pt x="669" y="54"/>
                  </a:lnTo>
                  <a:lnTo>
                    <a:pt x="629" y="49"/>
                  </a:lnTo>
                  <a:lnTo>
                    <a:pt x="559" y="59"/>
                  </a:lnTo>
                  <a:lnTo>
                    <a:pt x="504" y="87"/>
                  </a:lnTo>
                  <a:lnTo>
                    <a:pt x="449" y="124"/>
                  </a:lnTo>
                  <a:lnTo>
                    <a:pt x="410" y="168"/>
                  </a:lnTo>
                  <a:lnTo>
                    <a:pt x="380" y="211"/>
                  </a:lnTo>
                  <a:lnTo>
                    <a:pt x="355" y="254"/>
                  </a:lnTo>
                  <a:lnTo>
                    <a:pt x="330" y="309"/>
                  </a:lnTo>
                  <a:lnTo>
                    <a:pt x="325" y="346"/>
                  </a:lnTo>
                  <a:lnTo>
                    <a:pt x="315" y="384"/>
                  </a:lnTo>
                  <a:lnTo>
                    <a:pt x="245" y="688"/>
                  </a:lnTo>
                  <a:lnTo>
                    <a:pt x="235" y="725"/>
                  </a:lnTo>
                  <a:lnTo>
                    <a:pt x="225" y="774"/>
                  </a:lnTo>
                  <a:lnTo>
                    <a:pt x="215" y="812"/>
                  </a:lnTo>
                  <a:lnTo>
                    <a:pt x="205" y="845"/>
                  </a:lnTo>
                  <a:lnTo>
                    <a:pt x="195" y="861"/>
                  </a:lnTo>
                  <a:lnTo>
                    <a:pt x="180" y="872"/>
                  </a:lnTo>
                  <a:lnTo>
                    <a:pt x="170" y="877"/>
                  </a:lnTo>
                  <a:lnTo>
                    <a:pt x="155" y="882"/>
                  </a:lnTo>
                  <a:lnTo>
                    <a:pt x="130" y="882"/>
                  </a:lnTo>
                  <a:lnTo>
                    <a:pt x="115" y="872"/>
                  </a:lnTo>
                  <a:lnTo>
                    <a:pt x="105" y="861"/>
                  </a:lnTo>
                  <a:lnTo>
                    <a:pt x="95" y="828"/>
                  </a:lnTo>
                  <a:lnTo>
                    <a:pt x="95" y="817"/>
                  </a:lnTo>
                  <a:lnTo>
                    <a:pt x="105" y="785"/>
                  </a:lnTo>
                  <a:lnTo>
                    <a:pt x="105" y="763"/>
                  </a:lnTo>
                  <a:lnTo>
                    <a:pt x="110" y="747"/>
                  </a:lnTo>
                  <a:lnTo>
                    <a:pt x="205" y="298"/>
                  </a:lnTo>
                  <a:lnTo>
                    <a:pt x="220" y="238"/>
                  </a:lnTo>
                  <a:lnTo>
                    <a:pt x="230" y="195"/>
                  </a:lnTo>
                  <a:lnTo>
                    <a:pt x="235" y="168"/>
                  </a:lnTo>
                  <a:lnTo>
                    <a:pt x="235" y="135"/>
                  </a:lnTo>
                  <a:lnTo>
                    <a:pt x="230" y="87"/>
                  </a:lnTo>
                  <a:lnTo>
                    <a:pt x="210" y="59"/>
                  </a:lnTo>
                  <a:lnTo>
                    <a:pt x="180" y="49"/>
                  </a:lnTo>
                  <a:lnTo>
                    <a:pt x="145" y="59"/>
                  </a:lnTo>
                  <a:lnTo>
                    <a:pt x="115" y="92"/>
                  </a:lnTo>
                  <a:lnTo>
                    <a:pt x="90" y="135"/>
                  </a:lnTo>
                  <a:lnTo>
                    <a:pt x="70" y="200"/>
                  </a:lnTo>
                  <a:lnTo>
                    <a:pt x="50" y="276"/>
                  </a:lnTo>
                  <a:lnTo>
                    <a:pt x="40" y="309"/>
                  </a:lnTo>
                  <a:lnTo>
                    <a:pt x="40" y="314"/>
                  </a:lnTo>
                  <a:lnTo>
                    <a:pt x="35" y="319"/>
                  </a:lnTo>
                  <a:lnTo>
                    <a:pt x="15" y="319"/>
                  </a:lnTo>
                  <a:lnTo>
                    <a:pt x="5" y="314"/>
                  </a:lnTo>
                  <a:lnTo>
                    <a:pt x="0" y="309"/>
                  </a:lnTo>
                  <a:lnTo>
                    <a:pt x="0" y="298"/>
                  </a:lnTo>
                  <a:lnTo>
                    <a:pt x="5" y="281"/>
                  </a:lnTo>
                  <a:lnTo>
                    <a:pt x="10" y="244"/>
                  </a:lnTo>
                  <a:lnTo>
                    <a:pt x="25" y="200"/>
                  </a:lnTo>
                  <a:lnTo>
                    <a:pt x="40" y="152"/>
                  </a:lnTo>
                  <a:lnTo>
                    <a:pt x="55" y="108"/>
                  </a:lnTo>
                  <a:lnTo>
                    <a:pt x="70" y="87"/>
                  </a:lnTo>
                  <a:lnTo>
                    <a:pt x="85" y="54"/>
                  </a:lnTo>
                  <a:lnTo>
                    <a:pt x="110" y="27"/>
                  </a:lnTo>
                  <a:lnTo>
                    <a:pt x="145" y="1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78" name="Freeform 62"/>
            <p:cNvSpPr>
              <a:spLocks/>
            </p:cNvSpPr>
            <p:nvPr/>
          </p:nvSpPr>
          <p:spPr bwMode="auto">
            <a:xfrm>
              <a:off x="17453" y="2496"/>
              <a:ext cx="419" cy="193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35" y="5"/>
                </a:cxn>
                <a:cxn ang="0">
                  <a:pos x="65" y="32"/>
                </a:cxn>
                <a:cxn ang="0">
                  <a:pos x="105" y="70"/>
                </a:cxn>
                <a:cxn ang="0">
                  <a:pos x="150" y="119"/>
                </a:cxn>
                <a:cxn ang="0">
                  <a:pos x="200" y="184"/>
                </a:cxn>
                <a:cxn ang="0">
                  <a:pos x="250" y="265"/>
                </a:cxn>
                <a:cxn ang="0">
                  <a:pos x="300" y="363"/>
                </a:cxn>
                <a:cxn ang="0">
                  <a:pos x="359" y="525"/>
                </a:cxn>
                <a:cxn ang="0">
                  <a:pos x="399" y="687"/>
                </a:cxn>
                <a:cxn ang="0">
                  <a:pos x="414" y="834"/>
                </a:cxn>
                <a:cxn ang="0">
                  <a:pos x="419" y="958"/>
                </a:cxn>
                <a:cxn ang="0">
                  <a:pos x="419" y="969"/>
                </a:cxn>
                <a:cxn ang="0">
                  <a:pos x="414" y="1099"/>
                </a:cxn>
                <a:cxn ang="0">
                  <a:pos x="394" y="1245"/>
                </a:cxn>
                <a:cxn ang="0">
                  <a:pos x="359" y="1402"/>
                </a:cxn>
                <a:cxn ang="0">
                  <a:pos x="304" y="1559"/>
                </a:cxn>
                <a:cxn ang="0">
                  <a:pos x="255" y="1656"/>
                </a:cxn>
                <a:cxn ang="0">
                  <a:pos x="205" y="1743"/>
                </a:cxn>
                <a:cxn ang="0">
                  <a:pos x="155" y="1813"/>
                </a:cxn>
                <a:cxn ang="0">
                  <a:pos x="110" y="1868"/>
                </a:cxn>
                <a:cxn ang="0">
                  <a:pos x="65" y="1906"/>
                </a:cxn>
                <a:cxn ang="0">
                  <a:pos x="35" y="1933"/>
                </a:cxn>
                <a:cxn ang="0">
                  <a:pos x="20" y="1938"/>
                </a:cxn>
                <a:cxn ang="0">
                  <a:pos x="10" y="1933"/>
                </a:cxn>
                <a:cxn ang="0">
                  <a:pos x="5" y="1927"/>
                </a:cxn>
                <a:cxn ang="0">
                  <a:pos x="0" y="1916"/>
                </a:cxn>
                <a:cxn ang="0">
                  <a:pos x="0" y="1911"/>
                </a:cxn>
                <a:cxn ang="0">
                  <a:pos x="25" y="1884"/>
                </a:cxn>
                <a:cxn ang="0">
                  <a:pos x="110" y="1776"/>
                </a:cxn>
                <a:cxn ang="0">
                  <a:pos x="180" y="1651"/>
                </a:cxn>
                <a:cxn ang="0">
                  <a:pos x="230" y="1527"/>
                </a:cxn>
                <a:cxn ang="0">
                  <a:pos x="265" y="1391"/>
                </a:cxn>
                <a:cxn ang="0">
                  <a:pos x="290" y="1250"/>
                </a:cxn>
                <a:cxn ang="0">
                  <a:pos x="304" y="1110"/>
                </a:cxn>
                <a:cxn ang="0">
                  <a:pos x="309" y="969"/>
                </a:cxn>
                <a:cxn ang="0">
                  <a:pos x="300" y="774"/>
                </a:cxn>
                <a:cxn ang="0">
                  <a:pos x="280" y="595"/>
                </a:cxn>
                <a:cxn ang="0">
                  <a:pos x="240" y="433"/>
                </a:cxn>
                <a:cxn ang="0">
                  <a:pos x="185" y="292"/>
                </a:cxn>
                <a:cxn ang="0">
                  <a:pos x="115" y="168"/>
                </a:cxn>
                <a:cxn ang="0">
                  <a:pos x="35" y="65"/>
                </a:cxn>
                <a:cxn ang="0">
                  <a:pos x="20" y="54"/>
                </a:cxn>
                <a:cxn ang="0">
                  <a:pos x="15" y="43"/>
                </a:cxn>
                <a:cxn ang="0">
                  <a:pos x="5" y="38"/>
                </a:cxn>
                <a:cxn ang="0">
                  <a:pos x="5" y="32"/>
                </a:cxn>
                <a:cxn ang="0">
                  <a:pos x="0" y="27"/>
                </a:cxn>
                <a:cxn ang="0">
                  <a:pos x="0" y="11"/>
                </a:cxn>
                <a:cxn ang="0">
                  <a:pos x="5" y="5"/>
                </a:cxn>
                <a:cxn ang="0">
                  <a:pos x="15" y="0"/>
                </a:cxn>
              </a:cxnLst>
              <a:rect l="0" t="0" r="r" b="b"/>
              <a:pathLst>
                <a:path w="419" h="1938">
                  <a:moveTo>
                    <a:pt x="15" y="0"/>
                  </a:moveTo>
                  <a:lnTo>
                    <a:pt x="20" y="0"/>
                  </a:lnTo>
                  <a:lnTo>
                    <a:pt x="35" y="5"/>
                  </a:lnTo>
                  <a:lnTo>
                    <a:pt x="65" y="32"/>
                  </a:lnTo>
                  <a:lnTo>
                    <a:pt x="105" y="70"/>
                  </a:lnTo>
                  <a:lnTo>
                    <a:pt x="150" y="119"/>
                  </a:lnTo>
                  <a:lnTo>
                    <a:pt x="200" y="184"/>
                  </a:lnTo>
                  <a:lnTo>
                    <a:pt x="250" y="265"/>
                  </a:lnTo>
                  <a:lnTo>
                    <a:pt x="300" y="363"/>
                  </a:lnTo>
                  <a:lnTo>
                    <a:pt x="359" y="525"/>
                  </a:lnTo>
                  <a:lnTo>
                    <a:pt x="399" y="687"/>
                  </a:lnTo>
                  <a:lnTo>
                    <a:pt x="414" y="834"/>
                  </a:lnTo>
                  <a:lnTo>
                    <a:pt x="419" y="958"/>
                  </a:lnTo>
                  <a:lnTo>
                    <a:pt x="419" y="969"/>
                  </a:lnTo>
                  <a:lnTo>
                    <a:pt x="414" y="1099"/>
                  </a:lnTo>
                  <a:lnTo>
                    <a:pt x="394" y="1245"/>
                  </a:lnTo>
                  <a:lnTo>
                    <a:pt x="359" y="1402"/>
                  </a:lnTo>
                  <a:lnTo>
                    <a:pt x="304" y="1559"/>
                  </a:lnTo>
                  <a:lnTo>
                    <a:pt x="255" y="1656"/>
                  </a:lnTo>
                  <a:lnTo>
                    <a:pt x="205" y="1743"/>
                  </a:lnTo>
                  <a:lnTo>
                    <a:pt x="155" y="1813"/>
                  </a:lnTo>
                  <a:lnTo>
                    <a:pt x="110" y="1868"/>
                  </a:lnTo>
                  <a:lnTo>
                    <a:pt x="65" y="1906"/>
                  </a:lnTo>
                  <a:lnTo>
                    <a:pt x="35" y="1933"/>
                  </a:lnTo>
                  <a:lnTo>
                    <a:pt x="20" y="1938"/>
                  </a:lnTo>
                  <a:lnTo>
                    <a:pt x="10" y="1933"/>
                  </a:lnTo>
                  <a:lnTo>
                    <a:pt x="5" y="1927"/>
                  </a:lnTo>
                  <a:lnTo>
                    <a:pt x="0" y="1916"/>
                  </a:lnTo>
                  <a:lnTo>
                    <a:pt x="0" y="1911"/>
                  </a:lnTo>
                  <a:lnTo>
                    <a:pt x="25" y="1884"/>
                  </a:lnTo>
                  <a:lnTo>
                    <a:pt x="110" y="1776"/>
                  </a:lnTo>
                  <a:lnTo>
                    <a:pt x="180" y="1651"/>
                  </a:lnTo>
                  <a:lnTo>
                    <a:pt x="230" y="1527"/>
                  </a:lnTo>
                  <a:lnTo>
                    <a:pt x="265" y="1391"/>
                  </a:lnTo>
                  <a:lnTo>
                    <a:pt x="290" y="1250"/>
                  </a:lnTo>
                  <a:lnTo>
                    <a:pt x="304" y="1110"/>
                  </a:lnTo>
                  <a:lnTo>
                    <a:pt x="309" y="969"/>
                  </a:lnTo>
                  <a:lnTo>
                    <a:pt x="300" y="774"/>
                  </a:lnTo>
                  <a:lnTo>
                    <a:pt x="280" y="595"/>
                  </a:lnTo>
                  <a:lnTo>
                    <a:pt x="240" y="433"/>
                  </a:lnTo>
                  <a:lnTo>
                    <a:pt x="185" y="292"/>
                  </a:lnTo>
                  <a:lnTo>
                    <a:pt x="115" y="168"/>
                  </a:lnTo>
                  <a:lnTo>
                    <a:pt x="35" y="65"/>
                  </a:lnTo>
                  <a:lnTo>
                    <a:pt x="20" y="54"/>
                  </a:lnTo>
                  <a:lnTo>
                    <a:pt x="15" y="43"/>
                  </a:lnTo>
                  <a:lnTo>
                    <a:pt x="5" y="38"/>
                  </a:lnTo>
                  <a:lnTo>
                    <a:pt x="5" y="32"/>
                  </a:lnTo>
                  <a:lnTo>
                    <a:pt x="0" y="27"/>
                  </a:lnTo>
                  <a:lnTo>
                    <a:pt x="0" y="11"/>
                  </a:lnTo>
                  <a:lnTo>
                    <a:pt x="5" y="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3074" name="Picture 2" descr="http://www.expressrefrigeratorservice.com/sitebuildercontent/sitebuilderpictures/refrigerator_proud_spin_hg_clr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220" y="2634600"/>
            <a:ext cx="29718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0.12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14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1000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400" decel="100000"/>
                                        <p:tgtEl>
                                          <p:spTgt spid="9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400" decel="100000" fill="hold"/>
                                        <p:tgtEl>
                                          <p:spTgt spid="9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400" decel="100000" fill="hold"/>
                                        <p:tgtEl>
                                          <p:spTgt spid="9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00" decel="100000" fill="hold"/>
                                        <p:tgtEl>
                                          <p:spTgt spid="9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1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467" grpId="0" animBg="1"/>
      <p:bldP spid="121450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0A14-0790-4A9D-A2E7-65D22B9B908B}" type="slidenum">
              <a:rPr lang="zh-TW" altLang="en-US"/>
              <a:pPr/>
              <a:t>58</a:t>
            </a:fld>
            <a:endParaRPr lang="en-US" altLang="zh-TW"/>
          </a:p>
        </p:txBody>
      </p:sp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想一想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2" y="4869160"/>
            <a:ext cx="8232153" cy="12961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207268"/>
            <a:ext cx="4857750" cy="3238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6F96C0-AEA6-4267-8B5E-7531BB84DC73}" type="slidenum">
              <a:rPr lang="zh-TW" altLang="en-US"/>
              <a:pPr>
                <a:defRPr/>
              </a:pPr>
              <a:t>59</a:t>
            </a:fld>
            <a:endParaRPr lang="en-US" altLang="zh-TW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 for part 2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564904"/>
            <a:ext cx="8229600" cy="3759696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Amortized analysis </a:t>
            </a:r>
            <a:r>
              <a:rPr lang="zh-TW" altLang="en-US" dirty="0" smtClean="0"/>
              <a:t>（分攤式分析）</a:t>
            </a:r>
          </a:p>
          <a:p>
            <a:pPr lvl="1" eaLnBrk="1" hangingPunct="1"/>
            <a:r>
              <a:rPr lang="en-US" altLang="zh-TW" dirty="0" smtClean="0"/>
              <a:t>Three examples:</a:t>
            </a:r>
          </a:p>
          <a:p>
            <a:pPr lvl="2" eaLnBrk="1" hangingPunct="1"/>
            <a:r>
              <a:rPr lang="en-US" altLang="zh-TW" dirty="0" smtClean="0"/>
              <a:t>Binary counter</a:t>
            </a:r>
          </a:p>
          <a:p>
            <a:pPr lvl="2"/>
            <a:r>
              <a:rPr lang="en-US" altLang="zh-TW" dirty="0"/>
              <a:t>Dynamic </a:t>
            </a:r>
            <a:r>
              <a:rPr lang="en-US" altLang="zh-TW" dirty="0" err="1"/>
              <a:t>heapified</a:t>
            </a:r>
            <a:r>
              <a:rPr lang="en-US" altLang="zh-TW" dirty="0"/>
              <a:t> array</a:t>
            </a:r>
            <a:endParaRPr lang="en-US" altLang="zh-TW" dirty="0" smtClean="0"/>
          </a:p>
          <a:p>
            <a:pPr lvl="2" eaLnBrk="1" hangingPunct="1"/>
            <a:r>
              <a:rPr lang="en-US" altLang="zh-TW" dirty="0" smtClean="0"/>
              <a:t>Dynamically resized stack</a:t>
            </a:r>
          </a:p>
        </p:txBody>
      </p:sp>
      <p:pic>
        <p:nvPicPr>
          <p:cNvPr id="4103" name="Picture 4" descr="AG00293_"/>
          <p:cNvPicPr>
            <a:picLocks noGrp="1" noChangeAspect="1" noChangeArrowheads="1" noCrop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940152" y="3611563"/>
            <a:ext cx="1657350" cy="1819275"/>
          </a:xfrm>
          <a:noFill/>
        </p:spPr>
      </p:pic>
    </p:spTree>
    <p:extLst>
      <p:ext uri="{BB962C8B-B14F-4D97-AF65-F5344CB8AC3E}">
        <p14:creationId xmlns:p14="http://schemas.microsoft.com/office/powerpoint/2010/main" val="271492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9745-6C96-4464-AA98-3CBAD9138EFC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heapification</a:t>
            </a:r>
            <a:r>
              <a:rPr lang="en-US" altLang="zh-TW" dirty="0"/>
              <a:t> problem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4" y="2224180"/>
            <a:ext cx="8076251" cy="4132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Amortized analysis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348880"/>
            <a:ext cx="7715200" cy="3975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/>
              <a:t>Suppose that we apply a sequence of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 operations on a data structure. We know that each operation takes 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 time in the worst case, so these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 operations take 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) time.</a:t>
            </a:r>
          </a:p>
          <a:p>
            <a:pPr lvl="1" eaLnBrk="1" hangingPunct="1"/>
            <a:r>
              <a:rPr lang="en-US" altLang="zh-TW" dirty="0" smtClean="0"/>
              <a:t>Can this be an over-estimate?</a:t>
            </a:r>
          </a:p>
          <a:p>
            <a:pPr lvl="1" eaLnBrk="1" hangingPunct="1"/>
            <a:r>
              <a:rPr lang="en-US" altLang="zh-TW" dirty="0" smtClean="0"/>
              <a:t>What if only a constant number of these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 operations take 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 time and the rest of them take 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(1) time?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11B5C-1096-4F08-B915-1CC50C90B6A9}" type="slidenum">
              <a:rPr lang="zh-TW" altLang="en-US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8900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Example 1</a:t>
            </a:r>
          </a:p>
        </p:txBody>
      </p:sp>
      <p:sp>
        <p:nvSpPr>
          <p:cNvPr id="1843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Binary counter</a:t>
            </a: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E39641-8A1B-478E-8028-E43EA83E105E}" type="slidenum">
              <a:rPr lang="zh-TW" altLang="en-US"/>
              <a:pPr>
                <a:defRPr/>
              </a:pPr>
              <a:t>61</a:t>
            </a:fld>
            <a:endParaRPr lang="en-US" altLang="zh-TW"/>
          </a:p>
        </p:txBody>
      </p:sp>
      <p:pic>
        <p:nvPicPr>
          <p:cNvPr id="18439" name="Picture 7" descr="00_HelixTor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3284984"/>
            <a:ext cx="3810000" cy="28575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186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Increment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0021E-FB39-4A6B-A5B8-F680B3956E94}" type="slidenum">
              <a:rPr lang="zh-TW" altLang="en-US"/>
              <a:pPr>
                <a:defRPr/>
              </a:pPr>
              <a:t>62</a:t>
            </a:fld>
            <a:endParaRPr lang="en-US" altLang="zh-TW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1116013" y="1989138"/>
            <a:ext cx="1704975" cy="4114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" pitchFamily="2" charset="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00000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0000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000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10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0001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00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100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0010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001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10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0011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1000</a:t>
            </a:r>
            <a:endParaRPr lang="en-US" altLang="zh-TW" sz="2400" dirty="0" smtClean="0">
              <a:solidFill>
                <a:srgbClr val="FF0000"/>
              </a:solidFill>
              <a:latin typeface="Bodoni MT Black" panose="02070A03080606020203" pitchFamily="18" charset="0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>
          <a:xfrm>
            <a:off x="4914900" y="1981200"/>
            <a:ext cx="1744663" cy="41148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0100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010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10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0101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01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100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0110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011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10</a:t>
            </a:r>
          </a:p>
          <a:p>
            <a:pPr algn="r">
              <a:buFont typeface="Wingdings 2"/>
              <a:buNone/>
            </a:pPr>
            <a:r>
              <a:rPr lang="en-US" altLang="zh-TW" sz="2400" smtClean="0">
                <a:latin typeface="Bodoni MT Black" panose="02070A03080606020203" pitchFamily="18" charset="0"/>
              </a:rPr>
              <a:t>0111</a:t>
            </a: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</a:t>
            </a:r>
          </a:p>
          <a:p>
            <a:pPr algn="r">
              <a:buFont typeface="Wingdings" pitchFamily="2" charset="2"/>
              <a:buNone/>
            </a:pPr>
            <a:r>
              <a:rPr lang="en-US" altLang="zh-TW" sz="2400" smtClean="0">
                <a:solidFill>
                  <a:srgbClr val="FF0000"/>
                </a:solidFill>
                <a:latin typeface="Bodoni MT Black" panose="02070A03080606020203" pitchFamily="18" charset="0"/>
              </a:rPr>
              <a:t>10000</a:t>
            </a:r>
            <a:endParaRPr lang="en-US" altLang="zh-TW" sz="2400" dirty="0" smtClean="0">
              <a:solidFill>
                <a:srgbClr val="FF0000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3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698392"/>
            <a:ext cx="7772400" cy="136245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Question</a:t>
            </a:r>
          </a:p>
        </p:txBody>
      </p:sp>
      <p:sp>
        <p:nvSpPr>
          <p:cNvPr id="20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4C7BF4-AC51-4F2D-9904-545BBA046450}" type="slidenum">
              <a:rPr lang="zh-TW" altLang="en-US"/>
              <a:pPr>
                <a:defRPr/>
              </a:pPr>
              <a:t>63</a:t>
            </a:fld>
            <a:endParaRPr lang="en-US" altLang="zh-TW"/>
          </a:p>
        </p:txBody>
      </p:sp>
      <p:grpSp>
        <p:nvGrpSpPr>
          <p:cNvPr id="2" name="Group 212"/>
          <p:cNvGrpSpPr>
            <a:grpSpLocks/>
          </p:cNvGrpSpPr>
          <p:nvPr/>
        </p:nvGrpSpPr>
        <p:grpSpPr bwMode="auto">
          <a:xfrm>
            <a:off x="826417" y="2657823"/>
            <a:ext cx="7180270" cy="3219449"/>
            <a:chOff x="786" y="1448"/>
            <a:chExt cx="22615" cy="10138"/>
          </a:xfrm>
        </p:grpSpPr>
        <p:sp>
          <p:nvSpPr>
            <p:cNvPr id="20494" name="Line 13"/>
            <p:cNvSpPr>
              <a:spLocks noChangeShapeType="1"/>
            </p:cNvSpPr>
            <p:nvPr/>
          </p:nvSpPr>
          <p:spPr bwMode="auto">
            <a:xfrm>
              <a:off x="786" y="1448"/>
              <a:ext cx="22615" cy="1"/>
            </a:xfrm>
            <a:prstGeom prst="line">
              <a:avLst/>
            </a:prstGeom>
            <a:noFill/>
            <a:ln w="49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495" name="Freeform 14"/>
            <p:cNvSpPr>
              <a:spLocks/>
            </p:cNvSpPr>
            <p:nvPr/>
          </p:nvSpPr>
          <p:spPr bwMode="auto">
            <a:xfrm>
              <a:off x="848" y="2104"/>
              <a:ext cx="504" cy="779"/>
            </a:xfrm>
            <a:custGeom>
              <a:avLst/>
              <a:gdLst>
                <a:gd name="T0" fmla="*/ 187 w 504"/>
                <a:gd name="T1" fmla="*/ 305 h 779"/>
                <a:gd name="T2" fmla="*/ 90 w 504"/>
                <a:gd name="T3" fmla="*/ 227 h 779"/>
                <a:gd name="T4" fmla="*/ 83 w 504"/>
                <a:gd name="T5" fmla="*/ 117 h 779"/>
                <a:gd name="T6" fmla="*/ 166 w 504"/>
                <a:gd name="T7" fmla="*/ 39 h 779"/>
                <a:gd name="T8" fmla="*/ 297 w 504"/>
                <a:gd name="T9" fmla="*/ 39 h 779"/>
                <a:gd name="T10" fmla="*/ 387 w 504"/>
                <a:gd name="T11" fmla="*/ 104 h 779"/>
                <a:gd name="T12" fmla="*/ 428 w 504"/>
                <a:gd name="T13" fmla="*/ 188 h 779"/>
                <a:gd name="T14" fmla="*/ 442 w 504"/>
                <a:gd name="T15" fmla="*/ 253 h 779"/>
                <a:gd name="T16" fmla="*/ 449 w 504"/>
                <a:gd name="T17" fmla="*/ 266 h 779"/>
                <a:gd name="T18" fmla="*/ 477 w 504"/>
                <a:gd name="T19" fmla="*/ 253 h 779"/>
                <a:gd name="T20" fmla="*/ 463 w 504"/>
                <a:gd name="T21" fmla="*/ 0 h 779"/>
                <a:gd name="T22" fmla="*/ 442 w 504"/>
                <a:gd name="T23" fmla="*/ 13 h 779"/>
                <a:gd name="T24" fmla="*/ 380 w 504"/>
                <a:gd name="T25" fmla="*/ 52 h 779"/>
                <a:gd name="T26" fmla="*/ 290 w 504"/>
                <a:gd name="T27" fmla="*/ 6 h 779"/>
                <a:gd name="T28" fmla="*/ 131 w 504"/>
                <a:gd name="T29" fmla="*/ 19 h 779"/>
                <a:gd name="T30" fmla="*/ 21 w 504"/>
                <a:gd name="T31" fmla="*/ 130 h 779"/>
                <a:gd name="T32" fmla="*/ 21 w 504"/>
                <a:gd name="T33" fmla="*/ 292 h 779"/>
                <a:gd name="T34" fmla="*/ 152 w 504"/>
                <a:gd name="T35" fmla="*/ 403 h 779"/>
                <a:gd name="T36" fmla="*/ 228 w 504"/>
                <a:gd name="T37" fmla="*/ 422 h 779"/>
                <a:gd name="T38" fmla="*/ 325 w 504"/>
                <a:gd name="T39" fmla="*/ 448 h 779"/>
                <a:gd name="T40" fmla="*/ 373 w 504"/>
                <a:gd name="T41" fmla="*/ 467 h 779"/>
                <a:gd name="T42" fmla="*/ 408 w 504"/>
                <a:gd name="T43" fmla="*/ 513 h 779"/>
                <a:gd name="T44" fmla="*/ 435 w 504"/>
                <a:gd name="T45" fmla="*/ 591 h 779"/>
                <a:gd name="T46" fmla="*/ 394 w 504"/>
                <a:gd name="T47" fmla="*/ 695 h 779"/>
                <a:gd name="T48" fmla="*/ 276 w 504"/>
                <a:gd name="T49" fmla="*/ 747 h 779"/>
                <a:gd name="T50" fmla="*/ 166 w 504"/>
                <a:gd name="T51" fmla="*/ 727 h 779"/>
                <a:gd name="T52" fmla="*/ 55 w 504"/>
                <a:gd name="T53" fmla="*/ 630 h 779"/>
                <a:gd name="T54" fmla="*/ 28 w 504"/>
                <a:gd name="T55" fmla="*/ 519 h 779"/>
                <a:gd name="T56" fmla="*/ 7 w 504"/>
                <a:gd name="T57" fmla="*/ 513 h 779"/>
                <a:gd name="T58" fmla="*/ 0 w 504"/>
                <a:gd name="T59" fmla="*/ 766 h 779"/>
                <a:gd name="T60" fmla="*/ 21 w 504"/>
                <a:gd name="T61" fmla="*/ 779 h 779"/>
                <a:gd name="T62" fmla="*/ 28 w 504"/>
                <a:gd name="T63" fmla="*/ 760 h 779"/>
                <a:gd name="T64" fmla="*/ 35 w 504"/>
                <a:gd name="T65" fmla="*/ 753 h 779"/>
                <a:gd name="T66" fmla="*/ 55 w 504"/>
                <a:gd name="T67" fmla="*/ 721 h 779"/>
                <a:gd name="T68" fmla="*/ 117 w 504"/>
                <a:gd name="T69" fmla="*/ 740 h 779"/>
                <a:gd name="T70" fmla="*/ 283 w 504"/>
                <a:gd name="T71" fmla="*/ 779 h 779"/>
                <a:gd name="T72" fmla="*/ 414 w 504"/>
                <a:gd name="T73" fmla="*/ 734 h 779"/>
                <a:gd name="T74" fmla="*/ 497 w 504"/>
                <a:gd name="T75" fmla="*/ 623 h 779"/>
                <a:gd name="T76" fmla="*/ 490 w 504"/>
                <a:gd name="T77" fmla="*/ 480 h 779"/>
                <a:gd name="T78" fmla="*/ 401 w 504"/>
                <a:gd name="T79" fmla="*/ 364 h 77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04"/>
                <a:gd name="T121" fmla="*/ 0 h 779"/>
                <a:gd name="T122" fmla="*/ 504 w 504"/>
                <a:gd name="T123" fmla="*/ 779 h 77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04" h="779">
                  <a:moveTo>
                    <a:pt x="332" y="338"/>
                  </a:moveTo>
                  <a:lnTo>
                    <a:pt x="187" y="305"/>
                  </a:lnTo>
                  <a:lnTo>
                    <a:pt x="124" y="279"/>
                  </a:lnTo>
                  <a:lnTo>
                    <a:pt x="90" y="227"/>
                  </a:lnTo>
                  <a:lnTo>
                    <a:pt x="76" y="169"/>
                  </a:lnTo>
                  <a:lnTo>
                    <a:pt x="83" y="117"/>
                  </a:lnTo>
                  <a:lnTo>
                    <a:pt x="117" y="71"/>
                  </a:lnTo>
                  <a:lnTo>
                    <a:pt x="166" y="39"/>
                  </a:lnTo>
                  <a:lnTo>
                    <a:pt x="221" y="32"/>
                  </a:lnTo>
                  <a:lnTo>
                    <a:pt x="297" y="39"/>
                  </a:lnTo>
                  <a:lnTo>
                    <a:pt x="345" y="65"/>
                  </a:lnTo>
                  <a:lnTo>
                    <a:pt x="387" y="104"/>
                  </a:lnTo>
                  <a:lnTo>
                    <a:pt x="414" y="143"/>
                  </a:lnTo>
                  <a:lnTo>
                    <a:pt x="428" y="188"/>
                  </a:lnTo>
                  <a:lnTo>
                    <a:pt x="442" y="227"/>
                  </a:lnTo>
                  <a:lnTo>
                    <a:pt x="442" y="253"/>
                  </a:lnTo>
                  <a:lnTo>
                    <a:pt x="449" y="260"/>
                  </a:lnTo>
                  <a:lnTo>
                    <a:pt x="449" y="266"/>
                  </a:lnTo>
                  <a:lnTo>
                    <a:pt x="463" y="266"/>
                  </a:lnTo>
                  <a:lnTo>
                    <a:pt x="477" y="253"/>
                  </a:lnTo>
                  <a:lnTo>
                    <a:pt x="477" y="13"/>
                  </a:lnTo>
                  <a:lnTo>
                    <a:pt x="463" y="0"/>
                  </a:lnTo>
                  <a:lnTo>
                    <a:pt x="456" y="0"/>
                  </a:lnTo>
                  <a:lnTo>
                    <a:pt x="442" y="13"/>
                  </a:lnTo>
                  <a:lnTo>
                    <a:pt x="408" y="78"/>
                  </a:lnTo>
                  <a:lnTo>
                    <a:pt x="380" y="52"/>
                  </a:lnTo>
                  <a:lnTo>
                    <a:pt x="338" y="26"/>
                  </a:lnTo>
                  <a:lnTo>
                    <a:pt x="290" y="6"/>
                  </a:lnTo>
                  <a:lnTo>
                    <a:pt x="221" y="0"/>
                  </a:lnTo>
                  <a:lnTo>
                    <a:pt x="131" y="19"/>
                  </a:lnTo>
                  <a:lnTo>
                    <a:pt x="62" y="65"/>
                  </a:lnTo>
                  <a:lnTo>
                    <a:pt x="21" y="130"/>
                  </a:lnTo>
                  <a:lnTo>
                    <a:pt x="0" y="208"/>
                  </a:lnTo>
                  <a:lnTo>
                    <a:pt x="21" y="292"/>
                  </a:lnTo>
                  <a:lnTo>
                    <a:pt x="69" y="357"/>
                  </a:lnTo>
                  <a:lnTo>
                    <a:pt x="152" y="403"/>
                  </a:lnTo>
                  <a:lnTo>
                    <a:pt x="180" y="409"/>
                  </a:lnTo>
                  <a:lnTo>
                    <a:pt x="228" y="422"/>
                  </a:lnTo>
                  <a:lnTo>
                    <a:pt x="297" y="441"/>
                  </a:lnTo>
                  <a:lnTo>
                    <a:pt x="325" y="448"/>
                  </a:lnTo>
                  <a:lnTo>
                    <a:pt x="345" y="454"/>
                  </a:lnTo>
                  <a:lnTo>
                    <a:pt x="373" y="467"/>
                  </a:lnTo>
                  <a:lnTo>
                    <a:pt x="394" y="493"/>
                  </a:lnTo>
                  <a:lnTo>
                    <a:pt x="408" y="513"/>
                  </a:lnTo>
                  <a:lnTo>
                    <a:pt x="421" y="539"/>
                  </a:lnTo>
                  <a:lnTo>
                    <a:pt x="435" y="591"/>
                  </a:lnTo>
                  <a:lnTo>
                    <a:pt x="421" y="649"/>
                  </a:lnTo>
                  <a:lnTo>
                    <a:pt x="394" y="695"/>
                  </a:lnTo>
                  <a:lnTo>
                    <a:pt x="345" y="727"/>
                  </a:lnTo>
                  <a:lnTo>
                    <a:pt x="276" y="747"/>
                  </a:lnTo>
                  <a:lnTo>
                    <a:pt x="228" y="740"/>
                  </a:lnTo>
                  <a:lnTo>
                    <a:pt x="166" y="727"/>
                  </a:lnTo>
                  <a:lnTo>
                    <a:pt x="104" y="688"/>
                  </a:lnTo>
                  <a:lnTo>
                    <a:pt x="55" y="630"/>
                  </a:lnTo>
                  <a:lnTo>
                    <a:pt x="35" y="571"/>
                  </a:lnTo>
                  <a:lnTo>
                    <a:pt x="28" y="519"/>
                  </a:lnTo>
                  <a:lnTo>
                    <a:pt x="28" y="513"/>
                  </a:lnTo>
                  <a:lnTo>
                    <a:pt x="7" y="513"/>
                  </a:lnTo>
                  <a:lnTo>
                    <a:pt x="0" y="519"/>
                  </a:lnTo>
                  <a:lnTo>
                    <a:pt x="0" y="766"/>
                  </a:lnTo>
                  <a:lnTo>
                    <a:pt x="14" y="779"/>
                  </a:lnTo>
                  <a:lnTo>
                    <a:pt x="21" y="779"/>
                  </a:lnTo>
                  <a:lnTo>
                    <a:pt x="28" y="773"/>
                  </a:lnTo>
                  <a:lnTo>
                    <a:pt x="28" y="760"/>
                  </a:lnTo>
                  <a:lnTo>
                    <a:pt x="35" y="760"/>
                  </a:lnTo>
                  <a:lnTo>
                    <a:pt x="35" y="753"/>
                  </a:lnTo>
                  <a:lnTo>
                    <a:pt x="48" y="740"/>
                  </a:lnTo>
                  <a:lnTo>
                    <a:pt x="55" y="721"/>
                  </a:lnTo>
                  <a:lnTo>
                    <a:pt x="69" y="701"/>
                  </a:lnTo>
                  <a:lnTo>
                    <a:pt x="117" y="740"/>
                  </a:lnTo>
                  <a:lnTo>
                    <a:pt x="187" y="766"/>
                  </a:lnTo>
                  <a:lnTo>
                    <a:pt x="283" y="779"/>
                  </a:lnTo>
                  <a:lnTo>
                    <a:pt x="359" y="766"/>
                  </a:lnTo>
                  <a:lnTo>
                    <a:pt x="414" y="734"/>
                  </a:lnTo>
                  <a:lnTo>
                    <a:pt x="463" y="682"/>
                  </a:lnTo>
                  <a:lnTo>
                    <a:pt x="497" y="623"/>
                  </a:lnTo>
                  <a:lnTo>
                    <a:pt x="504" y="552"/>
                  </a:lnTo>
                  <a:lnTo>
                    <a:pt x="490" y="480"/>
                  </a:lnTo>
                  <a:lnTo>
                    <a:pt x="456" y="415"/>
                  </a:lnTo>
                  <a:lnTo>
                    <a:pt x="401" y="364"/>
                  </a:lnTo>
                  <a:lnTo>
                    <a:pt x="332" y="33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496" name="Freeform 15"/>
            <p:cNvSpPr>
              <a:spLocks/>
            </p:cNvSpPr>
            <p:nvPr/>
          </p:nvSpPr>
          <p:spPr bwMode="auto">
            <a:xfrm>
              <a:off x="1456" y="2383"/>
              <a:ext cx="566" cy="487"/>
            </a:xfrm>
            <a:custGeom>
              <a:avLst/>
              <a:gdLst>
                <a:gd name="T0" fmla="*/ 407 w 566"/>
                <a:gd name="T1" fmla="*/ 390 h 487"/>
                <a:gd name="T2" fmla="*/ 407 w 566"/>
                <a:gd name="T3" fmla="*/ 487 h 487"/>
                <a:gd name="T4" fmla="*/ 566 w 566"/>
                <a:gd name="T5" fmla="*/ 474 h 487"/>
                <a:gd name="T6" fmla="*/ 566 w 566"/>
                <a:gd name="T7" fmla="*/ 442 h 487"/>
                <a:gd name="T8" fmla="*/ 532 w 566"/>
                <a:gd name="T9" fmla="*/ 442 h 487"/>
                <a:gd name="T10" fmla="*/ 511 w 566"/>
                <a:gd name="T11" fmla="*/ 435 h 487"/>
                <a:gd name="T12" fmla="*/ 483 w 566"/>
                <a:gd name="T13" fmla="*/ 422 h 487"/>
                <a:gd name="T14" fmla="*/ 483 w 566"/>
                <a:gd name="T15" fmla="*/ 403 h 487"/>
                <a:gd name="T16" fmla="*/ 476 w 566"/>
                <a:gd name="T17" fmla="*/ 383 h 487"/>
                <a:gd name="T18" fmla="*/ 476 w 566"/>
                <a:gd name="T19" fmla="*/ 0 h 487"/>
                <a:gd name="T20" fmla="*/ 311 w 566"/>
                <a:gd name="T21" fmla="*/ 13 h 487"/>
                <a:gd name="T22" fmla="*/ 311 w 566"/>
                <a:gd name="T23" fmla="*/ 46 h 487"/>
                <a:gd name="T24" fmla="*/ 345 w 566"/>
                <a:gd name="T25" fmla="*/ 46 h 487"/>
                <a:gd name="T26" fmla="*/ 373 w 566"/>
                <a:gd name="T27" fmla="*/ 52 h 487"/>
                <a:gd name="T28" fmla="*/ 387 w 566"/>
                <a:gd name="T29" fmla="*/ 59 h 487"/>
                <a:gd name="T30" fmla="*/ 394 w 566"/>
                <a:gd name="T31" fmla="*/ 65 h 487"/>
                <a:gd name="T32" fmla="*/ 401 w 566"/>
                <a:gd name="T33" fmla="*/ 85 h 487"/>
                <a:gd name="T34" fmla="*/ 401 w 566"/>
                <a:gd name="T35" fmla="*/ 299 h 487"/>
                <a:gd name="T36" fmla="*/ 394 w 566"/>
                <a:gd name="T37" fmla="*/ 364 h 487"/>
                <a:gd name="T38" fmla="*/ 366 w 566"/>
                <a:gd name="T39" fmla="*/ 416 h 487"/>
                <a:gd name="T40" fmla="*/ 318 w 566"/>
                <a:gd name="T41" fmla="*/ 448 h 487"/>
                <a:gd name="T42" fmla="*/ 262 w 566"/>
                <a:gd name="T43" fmla="*/ 461 h 487"/>
                <a:gd name="T44" fmla="*/ 207 w 566"/>
                <a:gd name="T45" fmla="*/ 455 h 487"/>
                <a:gd name="T46" fmla="*/ 179 w 566"/>
                <a:gd name="T47" fmla="*/ 429 h 487"/>
                <a:gd name="T48" fmla="*/ 166 w 566"/>
                <a:gd name="T49" fmla="*/ 396 h 487"/>
                <a:gd name="T50" fmla="*/ 166 w 566"/>
                <a:gd name="T51" fmla="*/ 0 h 487"/>
                <a:gd name="T52" fmla="*/ 0 w 566"/>
                <a:gd name="T53" fmla="*/ 13 h 487"/>
                <a:gd name="T54" fmla="*/ 0 w 566"/>
                <a:gd name="T55" fmla="*/ 46 h 487"/>
                <a:gd name="T56" fmla="*/ 34 w 566"/>
                <a:gd name="T57" fmla="*/ 46 h 487"/>
                <a:gd name="T58" fmla="*/ 55 w 566"/>
                <a:gd name="T59" fmla="*/ 52 h 487"/>
                <a:gd name="T60" fmla="*/ 69 w 566"/>
                <a:gd name="T61" fmla="*/ 59 h 487"/>
                <a:gd name="T62" fmla="*/ 76 w 566"/>
                <a:gd name="T63" fmla="*/ 65 h 487"/>
                <a:gd name="T64" fmla="*/ 83 w 566"/>
                <a:gd name="T65" fmla="*/ 85 h 487"/>
                <a:gd name="T66" fmla="*/ 83 w 566"/>
                <a:gd name="T67" fmla="*/ 351 h 487"/>
                <a:gd name="T68" fmla="*/ 90 w 566"/>
                <a:gd name="T69" fmla="*/ 390 h 487"/>
                <a:gd name="T70" fmla="*/ 103 w 566"/>
                <a:gd name="T71" fmla="*/ 429 h 487"/>
                <a:gd name="T72" fmla="*/ 138 w 566"/>
                <a:gd name="T73" fmla="*/ 455 h 487"/>
                <a:gd name="T74" fmla="*/ 186 w 566"/>
                <a:gd name="T75" fmla="*/ 481 h 487"/>
                <a:gd name="T76" fmla="*/ 255 w 566"/>
                <a:gd name="T77" fmla="*/ 487 h 487"/>
                <a:gd name="T78" fmla="*/ 318 w 566"/>
                <a:gd name="T79" fmla="*/ 474 h 487"/>
                <a:gd name="T80" fmla="*/ 366 w 566"/>
                <a:gd name="T81" fmla="*/ 442 h 487"/>
                <a:gd name="T82" fmla="*/ 407 w 566"/>
                <a:gd name="T83" fmla="*/ 390 h 4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66"/>
                <a:gd name="T127" fmla="*/ 0 h 487"/>
                <a:gd name="T128" fmla="*/ 566 w 566"/>
                <a:gd name="T129" fmla="*/ 487 h 48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66" h="487">
                  <a:moveTo>
                    <a:pt x="407" y="390"/>
                  </a:moveTo>
                  <a:lnTo>
                    <a:pt x="407" y="487"/>
                  </a:lnTo>
                  <a:lnTo>
                    <a:pt x="566" y="474"/>
                  </a:lnTo>
                  <a:lnTo>
                    <a:pt x="566" y="442"/>
                  </a:lnTo>
                  <a:lnTo>
                    <a:pt x="532" y="442"/>
                  </a:lnTo>
                  <a:lnTo>
                    <a:pt x="511" y="435"/>
                  </a:lnTo>
                  <a:lnTo>
                    <a:pt x="483" y="422"/>
                  </a:lnTo>
                  <a:lnTo>
                    <a:pt x="483" y="403"/>
                  </a:lnTo>
                  <a:lnTo>
                    <a:pt x="476" y="383"/>
                  </a:lnTo>
                  <a:lnTo>
                    <a:pt x="476" y="0"/>
                  </a:lnTo>
                  <a:lnTo>
                    <a:pt x="311" y="13"/>
                  </a:lnTo>
                  <a:lnTo>
                    <a:pt x="311" y="46"/>
                  </a:lnTo>
                  <a:lnTo>
                    <a:pt x="345" y="46"/>
                  </a:lnTo>
                  <a:lnTo>
                    <a:pt x="373" y="52"/>
                  </a:lnTo>
                  <a:lnTo>
                    <a:pt x="387" y="59"/>
                  </a:lnTo>
                  <a:lnTo>
                    <a:pt x="394" y="65"/>
                  </a:lnTo>
                  <a:lnTo>
                    <a:pt x="401" y="85"/>
                  </a:lnTo>
                  <a:lnTo>
                    <a:pt x="401" y="299"/>
                  </a:lnTo>
                  <a:lnTo>
                    <a:pt x="394" y="364"/>
                  </a:lnTo>
                  <a:lnTo>
                    <a:pt x="366" y="416"/>
                  </a:lnTo>
                  <a:lnTo>
                    <a:pt x="318" y="448"/>
                  </a:lnTo>
                  <a:lnTo>
                    <a:pt x="262" y="461"/>
                  </a:lnTo>
                  <a:lnTo>
                    <a:pt x="207" y="455"/>
                  </a:lnTo>
                  <a:lnTo>
                    <a:pt x="179" y="429"/>
                  </a:lnTo>
                  <a:lnTo>
                    <a:pt x="166" y="396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34" y="46"/>
                  </a:lnTo>
                  <a:lnTo>
                    <a:pt x="55" y="52"/>
                  </a:lnTo>
                  <a:lnTo>
                    <a:pt x="69" y="59"/>
                  </a:lnTo>
                  <a:lnTo>
                    <a:pt x="76" y="65"/>
                  </a:lnTo>
                  <a:lnTo>
                    <a:pt x="83" y="85"/>
                  </a:lnTo>
                  <a:lnTo>
                    <a:pt x="83" y="351"/>
                  </a:lnTo>
                  <a:lnTo>
                    <a:pt x="90" y="390"/>
                  </a:lnTo>
                  <a:lnTo>
                    <a:pt x="103" y="429"/>
                  </a:lnTo>
                  <a:lnTo>
                    <a:pt x="138" y="455"/>
                  </a:lnTo>
                  <a:lnTo>
                    <a:pt x="186" y="481"/>
                  </a:lnTo>
                  <a:lnTo>
                    <a:pt x="255" y="487"/>
                  </a:lnTo>
                  <a:lnTo>
                    <a:pt x="318" y="474"/>
                  </a:lnTo>
                  <a:lnTo>
                    <a:pt x="366" y="442"/>
                  </a:lnTo>
                  <a:lnTo>
                    <a:pt x="407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497" name="Freeform 16"/>
            <p:cNvSpPr>
              <a:spLocks noEditPoints="1"/>
            </p:cNvSpPr>
            <p:nvPr/>
          </p:nvSpPr>
          <p:spPr bwMode="auto">
            <a:xfrm>
              <a:off x="2078" y="2383"/>
              <a:ext cx="559" cy="682"/>
            </a:xfrm>
            <a:custGeom>
              <a:avLst/>
              <a:gdLst>
                <a:gd name="T0" fmla="*/ 165 w 559"/>
                <a:gd name="T1" fmla="*/ 117 h 682"/>
                <a:gd name="T2" fmla="*/ 207 w 559"/>
                <a:gd name="T3" fmla="*/ 72 h 682"/>
                <a:gd name="T4" fmla="*/ 255 w 559"/>
                <a:gd name="T5" fmla="*/ 39 h 682"/>
                <a:gd name="T6" fmla="*/ 317 w 559"/>
                <a:gd name="T7" fmla="*/ 26 h 682"/>
                <a:gd name="T8" fmla="*/ 373 w 559"/>
                <a:gd name="T9" fmla="*/ 46 h 682"/>
                <a:gd name="T10" fmla="*/ 421 w 559"/>
                <a:gd name="T11" fmla="*/ 91 h 682"/>
                <a:gd name="T12" fmla="*/ 455 w 559"/>
                <a:gd name="T13" fmla="*/ 156 h 682"/>
                <a:gd name="T14" fmla="*/ 469 w 559"/>
                <a:gd name="T15" fmla="*/ 240 h 682"/>
                <a:gd name="T16" fmla="*/ 455 w 559"/>
                <a:gd name="T17" fmla="*/ 331 h 682"/>
                <a:gd name="T18" fmla="*/ 414 w 559"/>
                <a:gd name="T19" fmla="*/ 403 h 682"/>
                <a:gd name="T20" fmla="*/ 366 w 559"/>
                <a:gd name="T21" fmla="*/ 448 h 682"/>
                <a:gd name="T22" fmla="*/ 303 w 559"/>
                <a:gd name="T23" fmla="*/ 461 h 682"/>
                <a:gd name="T24" fmla="*/ 241 w 559"/>
                <a:gd name="T25" fmla="*/ 448 h 682"/>
                <a:gd name="T26" fmla="*/ 186 w 559"/>
                <a:gd name="T27" fmla="*/ 396 h 682"/>
                <a:gd name="T28" fmla="*/ 179 w 559"/>
                <a:gd name="T29" fmla="*/ 383 h 682"/>
                <a:gd name="T30" fmla="*/ 172 w 559"/>
                <a:gd name="T31" fmla="*/ 377 h 682"/>
                <a:gd name="T32" fmla="*/ 172 w 559"/>
                <a:gd name="T33" fmla="*/ 370 h 682"/>
                <a:gd name="T34" fmla="*/ 165 w 559"/>
                <a:gd name="T35" fmla="*/ 364 h 682"/>
                <a:gd name="T36" fmla="*/ 165 w 559"/>
                <a:gd name="T37" fmla="*/ 351 h 682"/>
                <a:gd name="T38" fmla="*/ 165 w 559"/>
                <a:gd name="T39" fmla="*/ 117 h 682"/>
                <a:gd name="T40" fmla="*/ 165 w 559"/>
                <a:gd name="T41" fmla="*/ 409 h 682"/>
                <a:gd name="T42" fmla="*/ 179 w 559"/>
                <a:gd name="T43" fmla="*/ 429 h 682"/>
                <a:gd name="T44" fmla="*/ 207 w 559"/>
                <a:gd name="T45" fmla="*/ 455 h 682"/>
                <a:gd name="T46" fmla="*/ 248 w 559"/>
                <a:gd name="T47" fmla="*/ 474 h 682"/>
                <a:gd name="T48" fmla="*/ 310 w 559"/>
                <a:gd name="T49" fmla="*/ 487 h 682"/>
                <a:gd name="T50" fmla="*/ 386 w 559"/>
                <a:gd name="T51" fmla="*/ 474 h 682"/>
                <a:gd name="T52" fmla="*/ 455 w 559"/>
                <a:gd name="T53" fmla="*/ 442 h 682"/>
                <a:gd name="T54" fmla="*/ 511 w 559"/>
                <a:gd name="T55" fmla="*/ 390 h 682"/>
                <a:gd name="T56" fmla="*/ 545 w 559"/>
                <a:gd name="T57" fmla="*/ 325 h 682"/>
                <a:gd name="T58" fmla="*/ 559 w 559"/>
                <a:gd name="T59" fmla="*/ 240 h 682"/>
                <a:gd name="T60" fmla="*/ 538 w 559"/>
                <a:gd name="T61" fmla="*/ 149 h 682"/>
                <a:gd name="T62" fmla="*/ 490 w 559"/>
                <a:gd name="T63" fmla="*/ 72 h 682"/>
                <a:gd name="T64" fmla="*/ 414 w 559"/>
                <a:gd name="T65" fmla="*/ 20 h 682"/>
                <a:gd name="T66" fmla="*/ 324 w 559"/>
                <a:gd name="T67" fmla="*/ 0 h 682"/>
                <a:gd name="T68" fmla="*/ 262 w 559"/>
                <a:gd name="T69" fmla="*/ 7 h 682"/>
                <a:gd name="T70" fmla="*/ 221 w 559"/>
                <a:gd name="T71" fmla="*/ 26 h 682"/>
                <a:gd name="T72" fmla="*/ 186 w 559"/>
                <a:gd name="T73" fmla="*/ 52 h 682"/>
                <a:gd name="T74" fmla="*/ 165 w 559"/>
                <a:gd name="T75" fmla="*/ 72 h 682"/>
                <a:gd name="T76" fmla="*/ 165 w 559"/>
                <a:gd name="T77" fmla="*/ 0 h 682"/>
                <a:gd name="T78" fmla="*/ 0 w 559"/>
                <a:gd name="T79" fmla="*/ 13 h 682"/>
                <a:gd name="T80" fmla="*/ 0 w 559"/>
                <a:gd name="T81" fmla="*/ 46 h 682"/>
                <a:gd name="T82" fmla="*/ 34 w 559"/>
                <a:gd name="T83" fmla="*/ 46 h 682"/>
                <a:gd name="T84" fmla="*/ 62 w 559"/>
                <a:gd name="T85" fmla="*/ 52 h 682"/>
                <a:gd name="T86" fmla="*/ 76 w 559"/>
                <a:gd name="T87" fmla="*/ 59 h 682"/>
                <a:gd name="T88" fmla="*/ 82 w 559"/>
                <a:gd name="T89" fmla="*/ 65 h 682"/>
                <a:gd name="T90" fmla="*/ 89 w 559"/>
                <a:gd name="T91" fmla="*/ 78 h 682"/>
                <a:gd name="T92" fmla="*/ 89 w 559"/>
                <a:gd name="T93" fmla="*/ 617 h 682"/>
                <a:gd name="T94" fmla="*/ 76 w 559"/>
                <a:gd name="T95" fmla="*/ 643 h 682"/>
                <a:gd name="T96" fmla="*/ 55 w 559"/>
                <a:gd name="T97" fmla="*/ 650 h 682"/>
                <a:gd name="T98" fmla="*/ 0 w 559"/>
                <a:gd name="T99" fmla="*/ 650 h 682"/>
                <a:gd name="T100" fmla="*/ 0 w 559"/>
                <a:gd name="T101" fmla="*/ 682 h 682"/>
                <a:gd name="T102" fmla="*/ 69 w 559"/>
                <a:gd name="T103" fmla="*/ 682 h 682"/>
                <a:gd name="T104" fmla="*/ 131 w 559"/>
                <a:gd name="T105" fmla="*/ 676 h 682"/>
                <a:gd name="T106" fmla="*/ 186 w 559"/>
                <a:gd name="T107" fmla="*/ 682 h 682"/>
                <a:gd name="T108" fmla="*/ 255 w 559"/>
                <a:gd name="T109" fmla="*/ 682 h 682"/>
                <a:gd name="T110" fmla="*/ 255 w 559"/>
                <a:gd name="T111" fmla="*/ 650 h 682"/>
                <a:gd name="T112" fmla="*/ 200 w 559"/>
                <a:gd name="T113" fmla="*/ 650 h 682"/>
                <a:gd name="T114" fmla="*/ 172 w 559"/>
                <a:gd name="T115" fmla="*/ 637 h 682"/>
                <a:gd name="T116" fmla="*/ 172 w 559"/>
                <a:gd name="T117" fmla="*/ 624 h 682"/>
                <a:gd name="T118" fmla="*/ 165 w 559"/>
                <a:gd name="T119" fmla="*/ 598 h 682"/>
                <a:gd name="T120" fmla="*/ 165 w 559"/>
                <a:gd name="T121" fmla="*/ 422 h 682"/>
                <a:gd name="T122" fmla="*/ 165 w 559"/>
                <a:gd name="T123" fmla="*/ 409 h 68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59"/>
                <a:gd name="T187" fmla="*/ 0 h 682"/>
                <a:gd name="T188" fmla="*/ 559 w 559"/>
                <a:gd name="T189" fmla="*/ 682 h 68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59" h="682">
                  <a:moveTo>
                    <a:pt x="165" y="117"/>
                  </a:moveTo>
                  <a:lnTo>
                    <a:pt x="207" y="72"/>
                  </a:lnTo>
                  <a:lnTo>
                    <a:pt x="255" y="39"/>
                  </a:lnTo>
                  <a:lnTo>
                    <a:pt x="317" y="26"/>
                  </a:lnTo>
                  <a:lnTo>
                    <a:pt x="373" y="46"/>
                  </a:lnTo>
                  <a:lnTo>
                    <a:pt x="421" y="91"/>
                  </a:lnTo>
                  <a:lnTo>
                    <a:pt x="455" y="156"/>
                  </a:lnTo>
                  <a:lnTo>
                    <a:pt x="469" y="240"/>
                  </a:lnTo>
                  <a:lnTo>
                    <a:pt x="455" y="331"/>
                  </a:lnTo>
                  <a:lnTo>
                    <a:pt x="414" y="403"/>
                  </a:lnTo>
                  <a:lnTo>
                    <a:pt x="366" y="448"/>
                  </a:lnTo>
                  <a:lnTo>
                    <a:pt x="303" y="461"/>
                  </a:lnTo>
                  <a:lnTo>
                    <a:pt x="241" y="448"/>
                  </a:lnTo>
                  <a:lnTo>
                    <a:pt x="186" y="396"/>
                  </a:lnTo>
                  <a:lnTo>
                    <a:pt x="179" y="383"/>
                  </a:lnTo>
                  <a:lnTo>
                    <a:pt x="172" y="377"/>
                  </a:lnTo>
                  <a:lnTo>
                    <a:pt x="172" y="370"/>
                  </a:lnTo>
                  <a:lnTo>
                    <a:pt x="165" y="364"/>
                  </a:lnTo>
                  <a:lnTo>
                    <a:pt x="165" y="351"/>
                  </a:lnTo>
                  <a:lnTo>
                    <a:pt x="165" y="117"/>
                  </a:lnTo>
                  <a:close/>
                  <a:moveTo>
                    <a:pt x="165" y="409"/>
                  </a:moveTo>
                  <a:lnTo>
                    <a:pt x="179" y="429"/>
                  </a:lnTo>
                  <a:lnTo>
                    <a:pt x="207" y="455"/>
                  </a:lnTo>
                  <a:lnTo>
                    <a:pt x="248" y="474"/>
                  </a:lnTo>
                  <a:lnTo>
                    <a:pt x="310" y="487"/>
                  </a:lnTo>
                  <a:lnTo>
                    <a:pt x="386" y="474"/>
                  </a:lnTo>
                  <a:lnTo>
                    <a:pt x="455" y="442"/>
                  </a:lnTo>
                  <a:lnTo>
                    <a:pt x="511" y="390"/>
                  </a:lnTo>
                  <a:lnTo>
                    <a:pt x="545" y="325"/>
                  </a:lnTo>
                  <a:lnTo>
                    <a:pt x="559" y="240"/>
                  </a:lnTo>
                  <a:lnTo>
                    <a:pt x="538" y="149"/>
                  </a:lnTo>
                  <a:lnTo>
                    <a:pt x="490" y="72"/>
                  </a:lnTo>
                  <a:lnTo>
                    <a:pt x="414" y="20"/>
                  </a:lnTo>
                  <a:lnTo>
                    <a:pt x="324" y="0"/>
                  </a:lnTo>
                  <a:lnTo>
                    <a:pt x="262" y="7"/>
                  </a:lnTo>
                  <a:lnTo>
                    <a:pt x="221" y="26"/>
                  </a:lnTo>
                  <a:lnTo>
                    <a:pt x="186" y="52"/>
                  </a:lnTo>
                  <a:lnTo>
                    <a:pt x="165" y="72"/>
                  </a:lnTo>
                  <a:lnTo>
                    <a:pt x="165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34" y="46"/>
                  </a:lnTo>
                  <a:lnTo>
                    <a:pt x="62" y="52"/>
                  </a:lnTo>
                  <a:lnTo>
                    <a:pt x="76" y="59"/>
                  </a:lnTo>
                  <a:lnTo>
                    <a:pt x="82" y="65"/>
                  </a:lnTo>
                  <a:lnTo>
                    <a:pt x="89" y="78"/>
                  </a:lnTo>
                  <a:lnTo>
                    <a:pt x="89" y="617"/>
                  </a:lnTo>
                  <a:lnTo>
                    <a:pt x="76" y="643"/>
                  </a:lnTo>
                  <a:lnTo>
                    <a:pt x="55" y="650"/>
                  </a:lnTo>
                  <a:lnTo>
                    <a:pt x="0" y="650"/>
                  </a:lnTo>
                  <a:lnTo>
                    <a:pt x="0" y="682"/>
                  </a:lnTo>
                  <a:lnTo>
                    <a:pt x="69" y="682"/>
                  </a:lnTo>
                  <a:lnTo>
                    <a:pt x="131" y="676"/>
                  </a:lnTo>
                  <a:lnTo>
                    <a:pt x="186" y="682"/>
                  </a:lnTo>
                  <a:lnTo>
                    <a:pt x="255" y="682"/>
                  </a:lnTo>
                  <a:lnTo>
                    <a:pt x="255" y="650"/>
                  </a:lnTo>
                  <a:lnTo>
                    <a:pt x="200" y="650"/>
                  </a:lnTo>
                  <a:lnTo>
                    <a:pt x="172" y="637"/>
                  </a:lnTo>
                  <a:lnTo>
                    <a:pt x="172" y="624"/>
                  </a:lnTo>
                  <a:lnTo>
                    <a:pt x="165" y="598"/>
                  </a:lnTo>
                  <a:lnTo>
                    <a:pt x="165" y="422"/>
                  </a:lnTo>
                  <a:lnTo>
                    <a:pt x="165" y="4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498" name="Freeform 17"/>
            <p:cNvSpPr>
              <a:spLocks noEditPoints="1"/>
            </p:cNvSpPr>
            <p:nvPr/>
          </p:nvSpPr>
          <p:spPr bwMode="auto">
            <a:xfrm>
              <a:off x="2713" y="2383"/>
              <a:ext cx="560" cy="682"/>
            </a:xfrm>
            <a:custGeom>
              <a:avLst/>
              <a:gdLst>
                <a:gd name="T0" fmla="*/ 166 w 560"/>
                <a:gd name="T1" fmla="*/ 117 h 682"/>
                <a:gd name="T2" fmla="*/ 207 w 560"/>
                <a:gd name="T3" fmla="*/ 72 h 682"/>
                <a:gd name="T4" fmla="*/ 256 w 560"/>
                <a:gd name="T5" fmla="*/ 39 h 682"/>
                <a:gd name="T6" fmla="*/ 311 w 560"/>
                <a:gd name="T7" fmla="*/ 26 h 682"/>
                <a:gd name="T8" fmla="*/ 366 w 560"/>
                <a:gd name="T9" fmla="*/ 46 h 682"/>
                <a:gd name="T10" fmla="*/ 414 w 560"/>
                <a:gd name="T11" fmla="*/ 91 h 682"/>
                <a:gd name="T12" fmla="*/ 449 w 560"/>
                <a:gd name="T13" fmla="*/ 156 h 682"/>
                <a:gd name="T14" fmla="*/ 463 w 560"/>
                <a:gd name="T15" fmla="*/ 240 h 682"/>
                <a:gd name="T16" fmla="*/ 449 w 560"/>
                <a:gd name="T17" fmla="*/ 331 h 682"/>
                <a:gd name="T18" fmla="*/ 414 w 560"/>
                <a:gd name="T19" fmla="*/ 403 h 682"/>
                <a:gd name="T20" fmla="*/ 359 w 560"/>
                <a:gd name="T21" fmla="*/ 448 h 682"/>
                <a:gd name="T22" fmla="*/ 297 w 560"/>
                <a:gd name="T23" fmla="*/ 461 h 682"/>
                <a:gd name="T24" fmla="*/ 235 w 560"/>
                <a:gd name="T25" fmla="*/ 448 h 682"/>
                <a:gd name="T26" fmla="*/ 180 w 560"/>
                <a:gd name="T27" fmla="*/ 396 h 682"/>
                <a:gd name="T28" fmla="*/ 173 w 560"/>
                <a:gd name="T29" fmla="*/ 383 h 682"/>
                <a:gd name="T30" fmla="*/ 166 w 560"/>
                <a:gd name="T31" fmla="*/ 377 h 682"/>
                <a:gd name="T32" fmla="*/ 166 w 560"/>
                <a:gd name="T33" fmla="*/ 351 h 682"/>
                <a:gd name="T34" fmla="*/ 166 w 560"/>
                <a:gd name="T35" fmla="*/ 117 h 682"/>
                <a:gd name="T36" fmla="*/ 166 w 560"/>
                <a:gd name="T37" fmla="*/ 409 h 682"/>
                <a:gd name="T38" fmla="*/ 180 w 560"/>
                <a:gd name="T39" fmla="*/ 429 h 682"/>
                <a:gd name="T40" fmla="*/ 207 w 560"/>
                <a:gd name="T41" fmla="*/ 455 h 682"/>
                <a:gd name="T42" fmla="*/ 249 w 560"/>
                <a:gd name="T43" fmla="*/ 474 h 682"/>
                <a:gd name="T44" fmla="*/ 304 w 560"/>
                <a:gd name="T45" fmla="*/ 487 h 682"/>
                <a:gd name="T46" fmla="*/ 380 w 560"/>
                <a:gd name="T47" fmla="*/ 474 h 682"/>
                <a:gd name="T48" fmla="*/ 449 w 560"/>
                <a:gd name="T49" fmla="*/ 442 h 682"/>
                <a:gd name="T50" fmla="*/ 504 w 560"/>
                <a:gd name="T51" fmla="*/ 390 h 682"/>
                <a:gd name="T52" fmla="*/ 546 w 560"/>
                <a:gd name="T53" fmla="*/ 325 h 682"/>
                <a:gd name="T54" fmla="*/ 560 w 560"/>
                <a:gd name="T55" fmla="*/ 240 h 682"/>
                <a:gd name="T56" fmla="*/ 539 w 560"/>
                <a:gd name="T57" fmla="*/ 149 h 682"/>
                <a:gd name="T58" fmla="*/ 484 w 560"/>
                <a:gd name="T59" fmla="*/ 72 h 682"/>
                <a:gd name="T60" fmla="*/ 408 w 560"/>
                <a:gd name="T61" fmla="*/ 20 h 682"/>
                <a:gd name="T62" fmla="*/ 318 w 560"/>
                <a:gd name="T63" fmla="*/ 0 h 682"/>
                <a:gd name="T64" fmla="*/ 263 w 560"/>
                <a:gd name="T65" fmla="*/ 7 h 682"/>
                <a:gd name="T66" fmla="*/ 214 w 560"/>
                <a:gd name="T67" fmla="*/ 26 h 682"/>
                <a:gd name="T68" fmla="*/ 180 w 560"/>
                <a:gd name="T69" fmla="*/ 52 h 682"/>
                <a:gd name="T70" fmla="*/ 159 w 560"/>
                <a:gd name="T71" fmla="*/ 72 h 682"/>
                <a:gd name="T72" fmla="*/ 159 w 560"/>
                <a:gd name="T73" fmla="*/ 0 h 682"/>
                <a:gd name="T74" fmla="*/ 0 w 560"/>
                <a:gd name="T75" fmla="*/ 13 h 682"/>
                <a:gd name="T76" fmla="*/ 0 w 560"/>
                <a:gd name="T77" fmla="*/ 46 h 682"/>
                <a:gd name="T78" fmla="*/ 35 w 560"/>
                <a:gd name="T79" fmla="*/ 46 h 682"/>
                <a:gd name="T80" fmla="*/ 55 w 560"/>
                <a:gd name="T81" fmla="*/ 52 h 682"/>
                <a:gd name="T82" fmla="*/ 83 w 560"/>
                <a:gd name="T83" fmla="*/ 65 h 682"/>
                <a:gd name="T84" fmla="*/ 83 w 560"/>
                <a:gd name="T85" fmla="*/ 617 h 682"/>
                <a:gd name="T86" fmla="*/ 69 w 560"/>
                <a:gd name="T87" fmla="*/ 643 h 682"/>
                <a:gd name="T88" fmla="*/ 55 w 560"/>
                <a:gd name="T89" fmla="*/ 650 h 682"/>
                <a:gd name="T90" fmla="*/ 0 w 560"/>
                <a:gd name="T91" fmla="*/ 650 h 682"/>
                <a:gd name="T92" fmla="*/ 0 w 560"/>
                <a:gd name="T93" fmla="*/ 682 h 682"/>
                <a:gd name="T94" fmla="*/ 62 w 560"/>
                <a:gd name="T95" fmla="*/ 682 h 682"/>
                <a:gd name="T96" fmla="*/ 124 w 560"/>
                <a:gd name="T97" fmla="*/ 676 h 682"/>
                <a:gd name="T98" fmla="*/ 187 w 560"/>
                <a:gd name="T99" fmla="*/ 682 h 682"/>
                <a:gd name="T100" fmla="*/ 256 w 560"/>
                <a:gd name="T101" fmla="*/ 682 h 682"/>
                <a:gd name="T102" fmla="*/ 256 w 560"/>
                <a:gd name="T103" fmla="*/ 650 h 682"/>
                <a:gd name="T104" fmla="*/ 193 w 560"/>
                <a:gd name="T105" fmla="*/ 650 h 682"/>
                <a:gd name="T106" fmla="*/ 180 w 560"/>
                <a:gd name="T107" fmla="*/ 643 h 682"/>
                <a:gd name="T108" fmla="*/ 173 w 560"/>
                <a:gd name="T109" fmla="*/ 637 h 682"/>
                <a:gd name="T110" fmla="*/ 166 w 560"/>
                <a:gd name="T111" fmla="*/ 624 h 682"/>
                <a:gd name="T112" fmla="*/ 166 w 560"/>
                <a:gd name="T113" fmla="*/ 422 h 682"/>
                <a:gd name="T114" fmla="*/ 166 w 560"/>
                <a:gd name="T115" fmla="*/ 409 h 68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60"/>
                <a:gd name="T175" fmla="*/ 0 h 682"/>
                <a:gd name="T176" fmla="*/ 560 w 560"/>
                <a:gd name="T177" fmla="*/ 682 h 68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60" h="682">
                  <a:moveTo>
                    <a:pt x="166" y="117"/>
                  </a:moveTo>
                  <a:lnTo>
                    <a:pt x="207" y="72"/>
                  </a:lnTo>
                  <a:lnTo>
                    <a:pt x="256" y="39"/>
                  </a:lnTo>
                  <a:lnTo>
                    <a:pt x="311" y="26"/>
                  </a:lnTo>
                  <a:lnTo>
                    <a:pt x="366" y="46"/>
                  </a:lnTo>
                  <a:lnTo>
                    <a:pt x="414" y="91"/>
                  </a:lnTo>
                  <a:lnTo>
                    <a:pt x="449" y="156"/>
                  </a:lnTo>
                  <a:lnTo>
                    <a:pt x="463" y="240"/>
                  </a:lnTo>
                  <a:lnTo>
                    <a:pt x="449" y="331"/>
                  </a:lnTo>
                  <a:lnTo>
                    <a:pt x="414" y="403"/>
                  </a:lnTo>
                  <a:lnTo>
                    <a:pt x="359" y="448"/>
                  </a:lnTo>
                  <a:lnTo>
                    <a:pt x="297" y="461"/>
                  </a:lnTo>
                  <a:lnTo>
                    <a:pt x="235" y="448"/>
                  </a:lnTo>
                  <a:lnTo>
                    <a:pt x="180" y="396"/>
                  </a:lnTo>
                  <a:lnTo>
                    <a:pt x="173" y="383"/>
                  </a:lnTo>
                  <a:lnTo>
                    <a:pt x="166" y="377"/>
                  </a:lnTo>
                  <a:lnTo>
                    <a:pt x="166" y="351"/>
                  </a:lnTo>
                  <a:lnTo>
                    <a:pt x="166" y="117"/>
                  </a:lnTo>
                  <a:close/>
                  <a:moveTo>
                    <a:pt x="166" y="409"/>
                  </a:moveTo>
                  <a:lnTo>
                    <a:pt x="180" y="429"/>
                  </a:lnTo>
                  <a:lnTo>
                    <a:pt x="207" y="455"/>
                  </a:lnTo>
                  <a:lnTo>
                    <a:pt x="249" y="474"/>
                  </a:lnTo>
                  <a:lnTo>
                    <a:pt x="304" y="487"/>
                  </a:lnTo>
                  <a:lnTo>
                    <a:pt x="380" y="474"/>
                  </a:lnTo>
                  <a:lnTo>
                    <a:pt x="449" y="442"/>
                  </a:lnTo>
                  <a:lnTo>
                    <a:pt x="504" y="390"/>
                  </a:lnTo>
                  <a:lnTo>
                    <a:pt x="546" y="325"/>
                  </a:lnTo>
                  <a:lnTo>
                    <a:pt x="560" y="240"/>
                  </a:lnTo>
                  <a:lnTo>
                    <a:pt x="539" y="149"/>
                  </a:lnTo>
                  <a:lnTo>
                    <a:pt x="484" y="72"/>
                  </a:lnTo>
                  <a:lnTo>
                    <a:pt x="408" y="20"/>
                  </a:lnTo>
                  <a:lnTo>
                    <a:pt x="318" y="0"/>
                  </a:lnTo>
                  <a:lnTo>
                    <a:pt x="263" y="7"/>
                  </a:lnTo>
                  <a:lnTo>
                    <a:pt x="214" y="26"/>
                  </a:lnTo>
                  <a:lnTo>
                    <a:pt x="180" y="52"/>
                  </a:lnTo>
                  <a:lnTo>
                    <a:pt x="159" y="72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35" y="46"/>
                  </a:lnTo>
                  <a:lnTo>
                    <a:pt x="55" y="52"/>
                  </a:lnTo>
                  <a:lnTo>
                    <a:pt x="83" y="65"/>
                  </a:lnTo>
                  <a:lnTo>
                    <a:pt x="83" y="617"/>
                  </a:lnTo>
                  <a:lnTo>
                    <a:pt x="69" y="643"/>
                  </a:lnTo>
                  <a:lnTo>
                    <a:pt x="55" y="650"/>
                  </a:lnTo>
                  <a:lnTo>
                    <a:pt x="0" y="650"/>
                  </a:lnTo>
                  <a:lnTo>
                    <a:pt x="0" y="682"/>
                  </a:lnTo>
                  <a:lnTo>
                    <a:pt x="62" y="682"/>
                  </a:lnTo>
                  <a:lnTo>
                    <a:pt x="124" y="676"/>
                  </a:lnTo>
                  <a:lnTo>
                    <a:pt x="187" y="682"/>
                  </a:lnTo>
                  <a:lnTo>
                    <a:pt x="256" y="682"/>
                  </a:lnTo>
                  <a:lnTo>
                    <a:pt x="256" y="650"/>
                  </a:lnTo>
                  <a:lnTo>
                    <a:pt x="193" y="650"/>
                  </a:lnTo>
                  <a:lnTo>
                    <a:pt x="180" y="643"/>
                  </a:lnTo>
                  <a:lnTo>
                    <a:pt x="173" y="637"/>
                  </a:lnTo>
                  <a:lnTo>
                    <a:pt x="166" y="624"/>
                  </a:lnTo>
                  <a:lnTo>
                    <a:pt x="166" y="422"/>
                  </a:lnTo>
                  <a:lnTo>
                    <a:pt x="166" y="4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499" name="Freeform 18"/>
            <p:cNvSpPr>
              <a:spLocks noEditPoints="1"/>
            </p:cNvSpPr>
            <p:nvPr/>
          </p:nvSpPr>
          <p:spPr bwMode="auto">
            <a:xfrm>
              <a:off x="3376" y="2377"/>
              <a:ext cx="497" cy="493"/>
            </a:xfrm>
            <a:custGeom>
              <a:avLst/>
              <a:gdLst>
                <a:gd name="T0" fmla="*/ 497 w 497"/>
                <a:gd name="T1" fmla="*/ 253 h 493"/>
                <a:gd name="T2" fmla="*/ 477 w 497"/>
                <a:gd name="T3" fmla="*/ 155 h 493"/>
                <a:gd name="T4" fmla="*/ 428 w 497"/>
                <a:gd name="T5" fmla="*/ 78 h 493"/>
                <a:gd name="T6" fmla="*/ 346 w 497"/>
                <a:gd name="T7" fmla="*/ 19 h 493"/>
                <a:gd name="T8" fmla="*/ 249 w 497"/>
                <a:gd name="T9" fmla="*/ 0 h 493"/>
                <a:gd name="T10" fmla="*/ 166 w 497"/>
                <a:gd name="T11" fmla="*/ 13 h 493"/>
                <a:gd name="T12" fmla="*/ 97 w 497"/>
                <a:gd name="T13" fmla="*/ 52 h 493"/>
                <a:gd name="T14" fmla="*/ 48 w 497"/>
                <a:gd name="T15" fmla="*/ 104 h 493"/>
                <a:gd name="T16" fmla="*/ 7 w 497"/>
                <a:gd name="T17" fmla="*/ 175 h 493"/>
                <a:gd name="T18" fmla="*/ 0 w 497"/>
                <a:gd name="T19" fmla="*/ 253 h 493"/>
                <a:gd name="T20" fmla="*/ 14 w 497"/>
                <a:gd name="T21" fmla="*/ 331 h 493"/>
                <a:gd name="T22" fmla="*/ 48 w 497"/>
                <a:gd name="T23" fmla="*/ 396 h 493"/>
                <a:gd name="T24" fmla="*/ 104 w 497"/>
                <a:gd name="T25" fmla="*/ 448 h 493"/>
                <a:gd name="T26" fmla="*/ 173 w 497"/>
                <a:gd name="T27" fmla="*/ 480 h 493"/>
                <a:gd name="T28" fmla="*/ 249 w 497"/>
                <a:gd name="T29" fmla="*/ 493 h 493"/>
                <a:gd name="T30" fmla="*/ 325 w 497"/>
                <a:gd name="T31" fmla="*/ 480 h 493"/>
                <a:gd name="T32" fmla="*/ 394 w 497"/>
                <a:gd name="T33" fmla="*/ 448 h 493"/>
                <a:gd name="T34" fmla="*/ 449 w 497"/>
                <a:gd name="T35" fmla="*/ 396 h 493"/>
                <a:gd name="T36" fmla="*/ 491 w 497"/>
                <a:gd name="T37" fmla="*/ 331 h 493"/>
                <a:gd name="T38" fmla="*/ 497 w 497"/>
                <a:gd name="T39" fmla="*/ 253 h 493"/>
                <a:gd name="T40" fmla="*/ 249 w 497"/>
                <a:gd name="T41" fmla="*/ 467 h 493"/>
                <a:gd name="T42" fmla="*/ 200 w 497"/>
                <a:gd name="T43" fmla="*/ 461 h 493"/>
                <a:gd name="T44" fmla="*/ 159 w 497"/>
                <a:gd name="T45" fmla="*/ 435 h 493"/>
                <a:gd name="T46" fmla="*/ 118 w 497"/>
                <a:gd name="T47" fmla="*/ 396 h 493"/>
                <a:gd name="T48" fmla="*/ 97 w 497"/>
                <a:gd name="T49" fmla="*/ 344 h 493"/>
                <a:gd name="T50" fmla="*/ 90 w 497"/>
                <a:gd name="T51" fmla="*/ 292 h 493"/>
                <a:gd name="T52" fmla="*/ 90 w 497"/>
                <a:gd name="T53" fmla="*/ 201 h 493"/>
                <a:gd name="T54" fmla="*/ 97 w 497"/>
                <a:gd name="T55" fmla="*/ 149 h 493"/>
                <a:gd name="T56" fmla="*/ 118 w 497"/>
                <a:gd name="T57" fmla="*/ 97 h 493"/>
                <a:gd name="T58" fmla="*/ 159 w 497"/>
                <a:gd name="T59" fmla="*/ 58 h 493"/>
                <a:gd name="T60" fmla="*/ 200 w 497"/>
                <a:gd name="T61" fmla="*/ 32 h 493"/>
                <a:gd name="T62" fmla="*/ 249 w 497"/>
                <a:gd name="T63" fmla="*/ 26 h 493"/>
                <a:gd name="T64" fmla="*/ 297 w 497"/>
                <a:gd name="T65" fmla="*/ 32 h 493"/>
                <a:gd name="T66" fmla="*/ 339 w 497"/>
                <a:gd name="T67" fmla="*/ 58 h 493"/>
                <a:gd name="T68" fmla="*/ 380 w 497"/>
                <a:gd name="T69" fmla="*/ 97 h 493"/>
                <a:gd name="T70" fmla="*/ 401 w 497"/>
                <a:gd name="T71" fmla="*/ 142 h 493"/>
                <a:gd name="T72" fmla="*/ 408 w 497"/>
                <a:gd name="T73" fmla="*/ 194 h 493"/>
                <a:gd name="T74" fmla="*/ 408 w 497"/>
                <a:gd name="T75" fmla="*/ 246 h 493"/>
                <a:gd name="T76" fmla="*/ 401 w 497"/>
                <a:gd name="T77" fmla="*/ 311 h 493"/>
                <a:gd name="T78" fmla="*/ 380 w 497"/>
                <a:gd name="T79" fmla="*/ 389 h 493"/>
                <a:gd name="T80" fmla="*/ 346 w 497"/>
                <a:gd name="T81" fmla="*/ 428 h 493"/>
                <a:gd name="T82" fmla="*/ 304 w 497"/>
                <a:gd name="T83" fmla="*/ 454 h 493"/>
                <a:gd name="T84" fmla="*/ 249 w 497"/>
                <a:gd name="T85" fmla="*/ 467 h 49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97"/>
                <a:gd name="T130" fmla="*/ 0 h 493"/>
                <a:gd name="T131" fmla="*/ 497 w 497"/>
                <a:gd name="T132" fmla="*/ 493 h 49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97" h="493">
                  <a:moveTo>
                    <a:pt x="497" y="253"/>
                  </a:moveTo>
                  <a:lnTo>
                    <a:pt x="477" y="155"/>
                  </a:lnTo>
                  <a:lnTo>
                    <a:pt x="428" y="78"/>
                  </a:lnTo>
                  <a:lnTo>
                    <a:pt x="346" y="19"/>
                  </a:lnTo>
                  <a:lnTo>
                    <a:pt x="249" y="0"/>
                  </a:lnTo>
                  <a:lnTo>
                    <a:pt x="166" y="13"/>
                  </a:lnTo>
                  <a:lnTo>
                    <a:pt x="97" y="52"/>
                  </a:lnTo>
                  <a:lnTo>
                    <a:pt x="48" y="104"/>
                  </a:lnTo>
                  <a:lnTo>
                    <a:pt x="7" y="175"/>
                  </a:lnTo>
                  <a:lnTo>
                    <a:pt x="0" y="253"/>
                  </a:lnTo>
                  <a:lnTo>
                    <a:pt x="14" y="331"/>
                  </a:lnTo>
                  <a:lnTo>
                    <a:pt x="48" y="396"/>
                  </a:lnTo>
                  <a:lnTo>
                    <a:pt x="104" y="448"/>
                  </a:lnTo>
                  <a:lnTo>
                    <a:pt x="173" y="480"/>
                  </a:lnTo>
                  <a:lnTo>
                    <a:pt x="249" y="493"/>
                  </a:lnTo>
                  <a:lnTo>
                    <a:pt x="325" y="480"/>
                  </a:lnTo>
                  <a:lnTo>
                    <a:pt x="394" y="448"/>
                  </a:lnTo>
                  <a:lnTo>
                    <a:pt x="449" y="396"/>
                  </a:lnTo>
                  <a:lnTo>
                    <a:pt x="491" y="331"/>
                  </a:lnTo>
                  <a:lnTo>
                    <a:pt x="497" y="253"/>
                  </a:lnTo>
                  <a:close/>
                  <a:moveTo>
                    <a:pt x="249" y="467"/>
                  </a:moveTo>
                  <a:lnTo>
                    <a:pt x="200" y="461"/>
                  </a:lnTo>
                  <a:lnTo>
                    <a:pt x="159" y="435"/>
                  </a:lnTo>
                  <a:lnTo>
                    <a:pt x="118" y="396"/>
                  </a:lnTo>
                  <a:lnTo>
                    <a:pt x="97" y="344"/>
                  </a:lnTo>
                  <a:lnTo>
                    <a:pt x="90" y="292"/>
                  </a:lnTo>
                  <a:lnTo>
                    <a:pt x="90" y="201"/>
                  </a:lnTo>
                  <a:lnTo>
                    <a:pt x="97" y="149"/>
                  </a:lnTo>
                  <a:lnTo>
                    <a:pt x="118" y="97"/>
                  </a:lnTo>
                  <a:lnTo>
                    <a:pt x="159" y="58"/>
                  </a:lnTo>
                  <a:lnTo>
                    <a:pt x="200" y="32"/>
                  </a:lnTo>
                  <a:lnTo>
                    <a:pt x="249" y="26"/>
                  </a:lnTo>
                  <a:lnTo>
                    <a:pt x="297" y="32"/>
                  </a:lnTo>
                  <a:lnTo>
                    <a:pt x="339" y="58"/>
                  </a:lnTo>
                  <a:lnTo>
                    <a:pt x="380" y="97"/>
                  </a:lnTo>
                  <a:lnTo>
                    <a:pt x="401" y="142"/>
                  </a:lnTo>
                  <a:lnTo>
                    <a:pt x="408" y="194"/>
                  </a:lnTo>
                  <a:lnTo>
                    <a:pt x="408" y="246"/>
                  </a:lnTo>
                  <a:lnTo>
                    <a:pt x="401" y="311"/>
                  </a:lnTo>
                  <a:lnTo>
                    <a:pt x="380" y="389"/>
                  </a:lnTo>
                  <a:lnTo>
                    <a:pt x="346" y="428"/>
                  </a:lnTo>
                  <a:lnTo>
                    <a:pt x="304" y="454"/>
                  </a:lnTo>
                  <a:lnTo>
                    <a:pt x="249" y="4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0" name="Freeform 19"/>
            <p:cNvSpPr>
              <a:spLocks/>
            </p:cNvSpPr>
            <p:nvPr/>
          </p:nvSpPr>
          <p:spPr bwMode="auto">
            <a:xfrm>
              <a:off x="3949" y="2377"/>
              <a:ext cx="367" cy="493"/>
            </a:xfrm>
            <a:custGeom>
              <a:avLst/>
              <a:gdLst>
                <a:gd name="T0" fmla="*/ 215 w 367"/>
                <a:gd name="T1" fmla="*/ 279 h 493"/>
                <a:gd name="T2" fmla="*/ 277 w 367"/>
                <a:gd name="T3" fmla="*/ 305 h 493"/>
                <a:gd name="T4" fmla="*/ 311 w 367"/>
                <a:gd name="T5" fmla="*/ 370 h 493"/>
                <a:gd name="T6" fmla="*/ 284 w 367"/>
                <a:gd name="T7" fmla="*/ 441 h 493"/>
                <a:gd name="T8" fmla="*/ 187 w 367"/>
                <a:gd name="T9" fmla="*/ 467 h 493"/>
                <a:gd name="T10" fmla="*/ 76 w 367"/>
                <a:gd name="T11" fmla="*/ 428 h 493"/>
                <a:gd name="T12" fmla="*/ 28 w 367"/>
                <a:gd name="T13" fmla="*/ 318 h 493"/>
                <a:gd name="T14" fmla="*/ 21 w 367"/>
                <a:gd name="T15" fmla="*/ 298 h 493"/>
                <a:gd name="T16" fmla="*/ 0 w 367"/>
                <a:gd name="T17" fmla="*/ 305 h 493"/>
                <a:gd name="T18" fmla="*/ 7 w 367"/>
                <a:gd name="T19" fmla="*/ 493 h 493"/>
                <a:gd name="T20" fmla="*/ 28 w 367"/>
                <a:gd name="T21" fmla="*/ 480 h 493"/>
                <a:gd name="T22" fmla="*/ 42 w 367"/>
                <a:gd name="T23" fmla="*/ 467 h 493"/>
                <a:gd name="T24" fmla="*/ 49 w 367"/>
                <a:gd name="T25" fmla="*/ 454 h 493"/>
                <a:gd name="T26" fmla="*/ 111 w 367"/>
                <a:gd name="T27" fmla="*/ 480 h 493"/>
                <a:gd name="T28" fmla="*/ 187 w 367"/>
                <a:gd name="T29" fmla="*/ 493 h 493"/>
                <a:gd name="T30" fmla="*/ 304 w 367"/>
                <a:gd name="T31" fmla="*/ 461 h 493"/>
                <a:gd name="T32" fmla="*/ 360 w 367"/>
                <a:gd name="T33" fmla="*/ 389 h 493"/>
                <a:gd name="T34" fmla="*/ 367 w 367"/>
                <a:gd name="T35" fmla="*/ 318 h 493"/>
                <a:gd name="T36" fmla="*/ 353 w 367"/>
                <a:gd name="T37" fmla="*/ 279 h 493"/>
                <a:gd name="T38" fmla="*/ 318 w 367"/>
                <a:gd name="T39" fmla="*/ 240 h 493"/>
                <a:gd name="T40" fmla="*/ 194 w 367"/>
                <a:gd name="T41" fmla="*/ 188 h 493"/>
                <a:gd name="T42" fmla="*/ 97 w 367"/>
                <a:gd name="T43" fmla="*/ 168 h 493"/>
                <a:gd name="T44" fmla="*/ 56 w 367"/>
                <a:gd name="T45" fmla="*/ 104 h 493"/>
                <a:gd name="T46" fmla="*/ 76 w 367"/>
                <a:gd name="T47" fmla="*/ 52 h 493"/>
                <a:gd name="T48" fmla="*/ 180 w 367"/>
                <a:gd name="T49" fmla="*/ 19 h 493"/>
                <a:gd name="T50" fmla="*/ 277 w 367"/>
                <a:gd name="T51" fmla="*/ 58 h 493"/>
                <a:gd name="T52" fmla="*/ 311 w 367"/>
                <a:gd name="T53" fmla="*/ 123 h 493"/>
                <a:gd name="T54" fmla="*/ 318 w 367"/>
                <a:gd name="T55" fmla="*/ 162 h 493"/>
                <a:gd name="T56" fmla="*/ 339 w 367"/>
                <a:gd name="T57" fmla="*/ 6 h 493"/>
                <a:gd name="T58" fmla="*/ 318 w 367"/>
                <a:gd name="T59" fmla="*/ 6 h 493"/>
                <a:gd name="T60" fmla="*/ 284 w 367"/>
                <a:gd name="T61" fmla="*/ 32 h 493"/>
                <a:gd name="T62" fmla="*/ 235 w 367"/>
                <a:gd name="T63" fmla="*/ 6 h 493"/>
                <a:gd name="T64" fmla="*/ 194 w 367"/>
                <a:gd name="T65" fmla="*/ 0 h 493"/>
                <a:gd name="T66" fmla="*/ 111 w 367"/>
                <a:gd name="T67" fmla="*/ 6 h 493"/>
                <a:gd name="T68" fmla="*/ 21 w 367"/>
                <a:gd name="T69" fmla="*/ 58 h 493"/>
                <a:gd name="T70" fmla="*/ 0 w 367"/>
                <a:gd name="T71" fmla="*/ 162 h 493"/>
                <a:gd name="T72" fmla="*/ 28 w 367"/>
                <a:gd name="T73" fmla="*/ 207 h 493"/>
                <a:gd name="T74" fmla="*/ 83 w 367"/>
                <a:gd name="T75" fmla="*/ 246 h 493"/>
                <a:gd name="T76" fmla="*/ 194 w 367"/>
                <a:gd name="T77" fmla="*/ 272 h 4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7"/>
                <a:gd name="T118" fmla="*/ 0 h 493"/>
                <a:gd name="T119" fmla="*/ 367 w 367"/>
                <a:gd name="T120" fmla="*/ 493 h 4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7" h="493">
                  <a:moveTo>
                    <a:pt x="194" y="272"/>
                  </a:moveTo>
                  <a:lnTo>
                    <a:pt x="215" y="279"/>
                  </a:lnTo>
                  <a:lnTo>
                    <a:pt x="249" y="285"/>
                  </a:lnTo>
                  <a:lnTo>
                    <a:pt x="277" y="305"/>
                  </a:lnTo>
                  <a:lnTo>
                    <a:pt x="304" y="331"/>
                  </a:lnTo>
                  <a:lnTo>
                    <a:pt x="311" y="370"/>
                  </a:lnTo>
                  <a:lnTo>
                    <a:pt x="304" y="409"/>
                  </a:lnTo>
                  <a:lnTo>
                    <a:pt x="284" y="441"/>
                  </a:lnTo>
                  <a:lnTo>
                    <a:pt x="242" y="461"/>
                  </a:lnTo>
                  <a:lnTo>
                    <a:pt x="187" y="467"/>
                  </a:lnTo>
                  <a:lnTo>
                    <a:pt x="125" y="454"/>
                  </a:lnTo>
                  <a:lnTo>
                    <a:pt x="76" y="428"/>
                  </a:lnTo>
                  <a:lnTo>
                    <a:pt x="49" y="376"/>
                  </a:lnTo>
                  <a:lnTo>
                    <a:pt x="28" y="318"/>
                  </a:lnTo>
                  <a:lnTo>
                    <a:pt x="28" y="305"/>
                  </a:lnTo>
                  <a:lnTo>
                    <a:pt x="21" y="298"/>
                  </a:lnTo>
                  <a:lnTo>
                    <a:pt x="7" y="298"/>
                  </a:lnTo>
                  <a:lnTo>
                    <a:pt x="0" y="305"/>
                  </a:lnTo>
                  <a:lnTo>
                    <a:pt x="0" y="487"/>
                  </a:lnTo>
                  <a:lnTo>
                    <a:pt x="7" y="493"/>
                  </a:lnTo>
                  <a:lnTo>
                    <a:pt x="14" y="493"/>
                  </a:lnTo>
                  <a:lnTo>
                    <a:pt x="28" y="480"/>
                  </a:lnTo>
                  <a:lnTo>
                    <a:pt x="42" y="474"/>
                  </a:lnTo>
                  <a:lnTo>
                    <a:pt x="42" y="467"/>
                  </a:lnTo>
                  <a:lnTo>
                    <a:pt x="49" y="461"/>
                  </a:lnTo>
                  <a:lnTo>
                    <a:pt x="49" y="454"/>
                  </a:lnTo>
                  <a:lnTo>
                    <a:pt x="63" y="448"/>
                  </a:lnTo>
                  <a:lnTo>
                    <a:pt x="111" y="480"/>
                  </a:lnTo>
                  <a:lnTo>
                    <a:pt x="152" y="493"/>
                  </a:lnTo>
                  <a:lnTo>
                    <a:pt x="187" y="493"/>
                  </a:lnTo>
                  <a:lnTo>
                    <a:pt x="256" y="487"/>
                  </a:lnTo>
                  <a:lnTo>
                    <a:pt x="304" y="461"/>
                  </a:lnTo>
                  <a:lnTo>
                    <a:pt x="346" y="428"/>
                  </a:lnTo>
                  <a:lnTo>
                    <a:pt x="360" y="389"/>
                  </a:lnTo>
                  <a:lnTo>
                    <a:pt x="367" y="344"/>
                  </a:lnTo>
                  <a:lnTo>
                    <a:pt x="367" y="318"/>
                  </a:lnTo>
                  <a:lnTo>
                    <a:pt x="360" y="292"/>
                  </a:lnTo>
                  <a:lnTo>
                    <a:pt x="353" y="279"/>
                  </a:lnTo>
                  <a:lnTo>
                    <a:pt x="339" y="259"/>
                  </a:lnTo>
                  <a:lnTo>
                    <a:pt x="318" y="240"/>
                  </a:lnTo>
                  <a:lnTo>
                    <a:pt x="263" y="207"/>
                  </a:lnTo>
                  <a:lnTo>
                    <a:pt x="194" y="188"/>
                  </a:lnTo>
                  <a:lnTo>
                    <a:pt x="146" y="181"/>
                  </a:lnTo>
                  <a:lnTo>
                    <a:pt x="97" y="168"/>
                  </a:lnTo>
                  <a:lnTo>
                    <a:pt x="63" y="142"/>
                  </a:lnTo>
                  <a:lnTo>
                    <a:pt x="56" y="104"/>
                  </a:lnTo>
                  <a:lnTo>
                    <a:pt x="63" y="78"/>
                  </a:lnTo>
                  <a:lnTo>
                    <a:pt x="76" y="52"/>
                  </a:lnTo>
                  <a:lnTo>
                    <a:pt x="118" y="32"/>
                  </a:lnTo>
                  <a:lnTo>
                    <a:pt x="180" y="19"/>
                  </a:lnTo>
                  <a:lnTo>
                    <a:pt x="242" y="32"/>
                  </a:lnTo>
                  <a:lnTo>
                    <a:pt x="277" y="58"/>
                  </a:lnTo>
                  <a:lnTo>
                    <a:pt x="297" y="91"/>
                  </a:lnTo>
                  <a:lnTo>
                    <a:pt x="311" y="123"/>
                  </a:lnTo>
                  <a:lnTo>
                    <a:pt x="311" y="155"/>
                  </a:lnTo>
                  <a:lnTo>
                    <a:pt x="318" y="162"/>
                  </a:lnTo>
                  <a:lnTo>
                    <a:pt x="339" y="162"/>
                  </a:lnTo>
                  <a:lnTo>
                    <a:pt x="339" y="6"/>
                  </a:lnTo>
                  <a:lnTo>
                    <a:pt x="325" y="0"/>
                  </a:lnTo>
                  <a:lnTo>
                    <a:pt x="318" y="6"/>
                  </a:lnTo>
                  <a:lnTo>
                    <a:pt x="311" y="6"/>
                  </a:lnTo>
                  <a:lnTo>
                    <a:pt x="284" y="32"/>
                  </a:lnTo>
                  <a:lnTo>
                    <a:pt x="256" y="19"/>
                  </a:lnTo>
                  <a:lnTo>
                    <a:pt x="235" y="6"/>
                  </a:lnTo>
                  <a:lnTo>
                    <a:pt x="215" y="6"/>
                  </a:lnTo>
                  <a:lnTo>
                    <a:pt x="194" y="0"/>
                  </a:lnTo>
                  <a:lnTo>
                    <a:pt x="180" y="0"/>
                  </a:lnTo>
                  <a:lnTo>
                    <a:pt x="111" y="6"/>
                  </a:lnTo>
                  <a:lnTo>
                    <a:pt x="56" y="32"/>
                  </a:lnTo>
                  <a:lnTo>
                    <a:pt x="21" y="58"/>
                  </a:lnTo>
                  <a:lnTo>
                    <a:pt x="0" y="97"/>
                  </a:lnTo>
                  <a:lnTo>
                    <a:pt x="0" y="162"/>
                  </a:lnTo>
                  <a:lnTo>
                    <a:pt x="14" y="181"/>
                  </a:lnTo>
                  <a:lnTo>
                    <a:pt x="28" y="207"/>
                  </a:lnTo>
                  <a:lnTo>
                    <a:pt x="49" y="227"/>
                  </a:lnTo>
                  <a:lnTo>
                    <a:pt x="83" y="246"/>
                  </a:lnTo>
                  <a:lnTo>
                    <a:pt x="132" y="259"/>
                  </a:lnTo>
                  <a:lnTo>
                    <a:pt x="194" y="2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1" name="Freeform 20"/>
            <p:cNvSpPr>
              <a:spLocks noEditPoints="1"/>
            </p:cNvSpPr>
            <p:nvPr/>
          </p:nvSpPr>
          <p:spPr bwMode="auto">
            <a:xfrm>
              <a:off x="4392" y="2377"/>
              <a:ext cx="435" cy="493"/>
            </a:xfrm>
            <a:custGeom>
              <a:avLst/>
              <a:gdLst>
                <a:gd name="T0" fmla="*/ 407 w 435"/>
                <a:gd name="T1" fmla="*/ 233 h 493"/>
                <a:gd name="T2" fmla="*/ 435 w 435"/>
                <a:gd name="T3" fmla="*/ 233 h 493"/>
                <a:gd name="T4" fmla="*/ 435 w 435"/>
                <a:gd name="T5" fmla="*/ 214 h 493"/>
                <a:gd name="T6" fmla="*/ 428 w 435"/>
                <a:gd name="T7" fmla="*/ 149 h 493"/>
                <a:gd name="T8" fmla="*/ 407 w 435"/>
                <a:gd name="T9" fmla="*/ 91 h 493"/>
                <a:gd name="T10" fmla="*/ 366 w 435"/>
                <a:gd name="T11" fmla="*/ 45 h 493"/>
                <a:gd name="T12" fmla="*/ 310 w 435"/>
                <a:gd name="T13" fmla="*/ 13 h 493"/>
                <a:gd name="T14" fmla="*/ 234 w 435"/>
                <a:gd name="T15" fmla="*/ 0 h 493"/>
                <a:gd name="T16" fmla="*/ 145 w 435"/>
                <a:gd name="T17" fmla="*/ 19 h 493"/>
                <a:gd name="T18" fmla="*/ 69 w 435"/>
                <a:gd name="T19" fmla="*/ 71 h 493"/>
                <a:gd name="T20" fmla="*/ 13 w 435"/>
                <a:gd name="T21" fmla="*/ 149 h 493"/>
                <a:gd name="T22" fmla="*/ 0 w 435"/>
                <a:gd name="T23" fmla="*/ 246 h 493"/>
                <a:gd name="T24" fmla="*/ 13 w 435"/>
                <a:gd name="T25" fmla="*/ 324 h 493"/>
                <a:gd name="T26" fmla="*/ 48 w 435"/>
                <a:gd name="T27" fmla="*/ 396 h 493"/>
                <a:gd name="T28" fmla="*/ 103 w 435"/>
                <a:gd name="T29" fmla="*/ 448 h 493"/>
                <a:gd name="T30" fmla="*/ 172 w 435"/>
                <a:gd name="T31" fmla="*/ 480 h 493"/>
                <a:gd name="T32" fmla="*/ 248 w 435"/>
                <a:gd name="T33" fmla="*/ 493 h 493"/>
                <a:gd name="T34" fmla="*/ 317 w 435"/>
                <a:gd name="T35" fmla="*/ 480 h 493"/>
                <a:gd name="T36" fmla="*/ 373 w 435"/>
                <a:gd name="T37" fmla="*/ 448 h 493"/>
                <a:gd name="T38" fmla="*/ 407 w 435"/>
                <a:gd name="T39" fmla="*/ 409 h 493"/>
                <a:gd name="T40" fmla="*/ 428 w 435"/>
                <a:gd name="T41" fmla="*/ 376 h 493"/>
                <a:gd name="T42" fmla="*/ 435 w 435"/>
                <a:gd name="T43" fmla="*/ 350 h 493"/>
                <a:gd name="T44" fmla="*/ 435 w 435"/>
                <a:gd name="T45" fmla="*/ 344 h 493"/>
                <a:gd name="T46" fmla="*/ 428 w 435"/>
                <a:gd name="T47" fmla="*/ 344 h 493"/>
                <a:gd name="T48" fmla="*/ 421 w 435"/>
                <a:gd name="T49" fmla="*/ 337 h 493"/>
                <a:gd name="T50" fmla="*/ 407 w 435"/>
                <a:gd name="T51" fmla="*/ 350 h 493"/>
                <a:gd name="T52" fmla="*/ 407 w 435"/>
                <a:gd name="T53" fmla="*/ 357 h 493"/>
                <a:gd name="T54" fmla="*/ 379 w 435"/>
                <a:gd name="T55" fmla="*/ 409 h 493"/>
                <a:gd name="T56" fmla="*/ 338 w 435"/>
                <a:gd name="T57" fmla="*/ 441 h 493"/>
                <a:gd name="T58" fmla="*/ 303 w 435"/>
                <a:gd name="T59" fmla="*/ 461 h 493"/>
                <a:gd name="T60" fmla="*/ 269 w 435"/>
                <a:gd name="T61" fmla="*/ 467 h 493"/>
                <a:gd name="T62" fmla="*/ 255 w 435"/>
                <a:gd name="T63" fmla="*/ 467 h 493"/>
                <a:gd name="T64" fmla="*/ 200 w 435"/>
                <a:gd name="T65" fmla="*/ 454 h 493"/>
                <a:gd name="T66" fmla="*/ 158 w 435"/>
                <a:gd name="T67" fmla="*/ 428 h 493"/>
                <a:gd name="T68" fmla="*/ 124 w 435"/>
                <a:gd name="T69" fmla="*/ 396 h 493"/>
                <a:gd name="T70" fmla="*/ 103 w 435"/>
                <a:gd name="T71" fmla="*/ 337 h 493"/>
                <a:gd name="T72" fmla="*/ 89 w 435"/>
                <a:gd name="T73" fmla="*/ 279 h 493"/>
                <a:gd name="T74" fmla="*/ 89 w 435"/>
                <a:gd name="T75" fmla="*/ 233 h 493"/>
                <a:gd name="T76" fmla="*/ 407 w 435"/>
                <a:gd name="T77" fmla="*/ 233 h 493"/>
                <a:gd name="T78" fmla="*/ 89 w 435"/>
                <a:gd name="T79" fmla="*/ 214 h 493"/>
                <a:gd name="T80" fmla="*/ 103 w 435"/>
                <a:gd name="T81" fmla="*/ 130 h 493"/>
                <a:gd name="T82" fmla="*/ 131 w 435"/>
                <a:gd name="T83" fmla="*/ 78 h 493"/>
                <a:gd name="T84" fmla="*/ 165 w 435"/>
                <a:gd name="T85" fmla="*/ 45 h 493"/>
                <a:gd name="T86" fmla="*/ 207 w 435"/>
                <a:gd name="T87" fmla="*/ 32 h 493"/>
                <a:gd name="T88" fmla="*/ 234 w 435"/>
                <a:gd name="T89" fmla="*/ 26 h 493"/>
                <a:gd name="T90" fmla="*/ 283 w 435"/>
                <a:gd name="T91" fmla="*/ 39 h 493"/>
                <a:gd name="T92" fmla="*/ 317 w 435"/>
                <a:gd name="T93" fmla="*/ 65 h 493"/>
                <a:gd name="T94" fmla="*/ 338 w 435"/>
                <a:gd name="T95" fmla="*/ 104 h 493"/>
                <a:gd name="T96" fmla="*/ 352 w 435"/>
                <a:gd name="T97" fmla="*/ 142 h 493"/>
                <a:gd name="T98" fmla="*/ 359 w 435"/>
                <a:gd name="T99" fmla="*/ 181 h 493"/>
                <a:gd name="T100" fmla="*/ 359 w 435"/>
                <a:gd name="T101" fmla="*/ 214 h 493"/>
                <a:gd name="T102" fmla="*/ 89 w 435"/>
                <a:gd name="T103" fmla="*/ 214 h 49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"/>
                <a:gd name="T157" fmla="*/ 0 h 493"/>
                <a:gd name="T158" fmla="*/ 435 w 435"/>
                <a:gd name="T159" fmla="*/ 493 h 49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" h="493">
                  <a:moveTo>
                    <a:pt x="407" y="233"/>
                  </a:moveTo>
                  <a:lnTo>
                    <a:pt x="435" y="233"/>
                  </a:lnTo>
                  <a:lnTo>
                    <a:pt x="435" y="214"/>
                  </a:lnTo>
                  <a:lnTo>
                    <a:pt x="428" y="149"/>
                  </a:lnTo>
                  <a:lnTo>
                    <a:pt x="407" y="91"/>
                  </a:lnTo>
                  <a:lnTo>
                    <a:pt x="366" y="45"/>
                  </a:lnTo>
                  <a:lnTo>
                    <a:pt x="310" y="13"/>
                  </a:lnTo>
                  <a:lnTo>
                    <a:pt x="234" y="0"/>
                  </a:lnTo>
                  <a:lnTo>
                    <a:pt x="145" y="19"/>
                  </a:lnTo>
                  <a:lnTo>
                    <a:pt x="69" y="71"/>
                  </a:lnTo>
                  <a:lnTo>
                    <a:pt x="13" y="149"/>
                  </a:lnTo>
                  <a:lnTo>
                    <a:pt x="0" y="246"/>
                  </a:lnTo>
                  <a:lnTo>
                    <a:pt x="13" y="324"/>
                  </a:lnTo>
                  <a:lnTo>
                    <a:pt x="48" y="396"/>
                  </a:lnTo>
                  <a:lnTo>
                    <a:pt x="103" y="448"/>
                  </a:lnTo>
                  <a:lnTo>
                    <a:pt x="172" y="480"/>
                  </a:lnTo>
                  <a:lnTo>
                    <a:pt x="248" y="493"/>
                  </a:lnTo>
                  <a:lnTo>
                    <a:pt x="317" y="480"/>
                  </a:lnTo>
                  <a:lnTo>
                    <a:pt x="373" y="448"/>
                  </a:lnTo>
                  <a:lnTo>
                    <a:pt x="407" y="409"/>
                  </a:lnTo>
                  <a:lnTo>
                    <a:pt x="428" y="376"/>
                  </a:lnTo>
                  <a:lnTo>
                    <a:pt x="435" y="350"/>
                  </a:lnTo>
                  <a:lnTo>
                    <a:pt x="435" y="344"/>
                  </a:lnTo>
                  <a:lnTo>
                    <a:pt x="428" y="344"/>
                  </a:lnTo>
                  <a:lnTo>
                    <a:pt x="421" y="337"/>
                  </a:lnTo>
                  <a:lnTo>
                    <a:pt x="407" y="350"/>
                  </a:lnTo>
                  <a:lnTo>
                    <a:pt x="407" y="357"/>
                  </a:lnTo>
                  <a:lnTo>
                    <a:pt x="379" y="409"/>
                  </a:lnTo>
                  <a:lnTo>
                    <a:pt x="338" y="441"/>
                  </a:lnTo>
                  <a:lnTo>
                    <a:pt x="303" y="461"/>
                  </a:lnTo>
                  <a:lnTo>
                    <a:pt x="269" y="467"/>
                  </a:lnTo>
                  <a:lnTo>
                    <a:pt x="255" y="467"/>
                  </a:lnTo>
                  <a:lnTo>
                    <a:pt x="200" y="454"/>
                  </a:lnTo>
                  <a:lnTo>
                    <a:pt x="158" y="428"/>
                  </a:lnTo>
                  <a:lnTo>
                    <a:pt x="124" y="396"/>
                  </a:lnTo>
                  <a:lnTo>
                    <a:pt x="103" y="337"/>
                  </a:lnTo>
                  <a:lnTo>
                    <a:pt x="89" y="279"/>
                  </a:lnTo>
                  <a:lnTo>
                    <a:pt x="89" y="233"/>
                  </a:lnTo>
                  <a:lnTo>
                    <a:pt x="407" y="233"/>
                  </a:lnTo>
                  <a:close/>
                  <a:moveTo>
                    <a:pt x="89" y="214"/>
                  </a:moveTo>
                  <a:lnTo>
                    <a:pt x="103" y="130"/>
                  </a:lnTo>
                  <a:lnTo>
                    <a:pt x="131" y="78"/>
                  </a:lnTo>
                  <a:lnTo>
                    <a:pt x="165" y="45"/>
                  </a:lnTo>
                  <a:lnTo>
                    <a:pt x="207" y="32"/>
                  </a:lnTo>
                  <a:lnTo>
                    <a:pt x="234" y="26"/>
                  </a:lnTo>
                  <a:lnTo>
                    <a:pt x="283" y="39"/>
                  </a:lnTo>
                  <a:lnTo>
                    <a:pt x="317" y="65"/>
                  </a:lnTo>
                  <a:lnTo>
                    <a:pt x="338" y="104"/>
                  </a:lnTo>
                  <a:lnTo>
                    <a:pt x="352" y="142"/>
                  </a:lnTo>
                  <a:lnTo>
                    <a:pt x="359" y="181"/>
                  </a:lnTo>
                  <a:lnTo>
                    <a:pt x="359" y="214"/>
                  </a:lnTo>
                  <a:lnTo>
                    <a:pt x="89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2" name="Freeform 21"/>
            <p:cNvSpPr>
              <a:spLocks/>
            </p:cNvSpPr>
            <p:nvPr/>
          </p:nvSpPr>
          <p:spPr bwMode="auto">
            <a:xfrm>
              <a:off x="5248" y="2201"/>
              <a:ext cx="359" cy="669"/>
            </a:xfrm>
            <a:custGeom>
              <a:avLst/>
              <a:gdLst>
                <a:gd name="T0" fmla="*/ 173 w 359"/>
                <a:gd name="T1" fmla="*/ 228 h 669"/>
                <a:gd name="T2" fmla="*/ 339 w 359"/>
                <a:gd name="T3" fmla="*/ 228 h 669"/>
                <a:gd name="T4" fmla="*/ 339 w 359"/>
                <a:gd name="T5" fmla="*/ 195 h 669"/>
                <a:gd name="T6" fmla="*/ 173 w 359"/>
                <a:gd name="T7" fmla="*/ 195 h 669"/>
                <a:gd name="T8" fmla="*/ 173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4 w 359"/>
                <a:gd name="T15" fmla="*/ 111 h 669"/>
                <a:gd name="T16" fmla="*/ 97 w 359"/>
                <a:gd name="T17" fmla="*/ 156 h 669"/>
                <a:gd name="T18" fmla="*/ 55 w 359"/>
                <a:gd name="T19" fmla="*/ 189 h 669"/>
                <a:gd name="T20" fmla="*/ 0 w 359"/>
                <a:gd name="T21" fmla="*/ 208 h 669"/>
                <a:gd name="T22" fmla="*/ 0 w 359"/>
                <a:gd name="T23" fmla="*/ 228 h 669"/>
                <a:gd name="T24" fmla="*/ 97 w 359"/>
                <a:gd name="T25" fmla="*/ 228 h 669"/>
                <a:gd name="T26" fmla="*/ 97 w 359"/>
                <a:gd name="T27" fmla="*/ 526 h 669"/>
                <a:gd name="T28" fmla="*/ 111 w 359"/>
                <a:gd name="T29" fmla="*/ 591 h 669"/>
                <a:gd name="T30" fmla="*/ 138 w 359"/>
                <a:gd name="T31" fmla="*/ 630 h 669"/>
                <a:gd name="T32" fmla="*/ 173 w 359"/>
                <a:gd name="T33" fmla="*/ 656 h 669"/>
                <a:gd name="T34" fmla="*/ 214 w 359"/>
                <a:gd name="T35" fmla="*/ 663 h 669"/>
                <a:gd name="T36" fmla="*/ 242 w 359"/>
                <a:gd name="T37" fmla="*/ 669 h 669"/>
                <a:gd name="T38" fmla="*/ 297 w 359"/>
                <a:gd name="T39" fmla="*/ 656 h 669"/>
                <a:gd name="T40" fmla="*/ 332 w 359"/>
                <a:gd name="T41" fmla="*/ 624 h 669"/>
                <a:gd name="T42" fmla="*/ 352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5 w 359"/>
                <a:gd name="T49" fmla="*/ 461 h 669"/>
                <a:gd name="T50" fmla="*/ 325 w 359"/>
                <a:gd name="T51" fmla="*/ 520 h 669"/>
                <a:gd name="T52" fmla="*/ 318 w 359"/>
                <a:gd name="T53" fmla="*/ 585 h 669"/>
                <a:gd name="T54" fmla="*/ 290 w 359"/>
                <a:gd name="T55" fmla="*/ 630 h 669"/>
                <a:gd name="T56" fmla="*/ 249 w 359"/>
                <a:gd name="T57" fmla="*/ 643 h 669"/>
                <a:gd name="T58" fmla="*/ 214 w 359"/>
                <a:gd name="T59" fmla="*/ 630 h 669"/>
                <a:gd name="T60" fmla="*/ 193 w 359"/>
                <a:gd name="T61" fmla="*/ 604 h 669"/>
                <a:gd name="T62" fmla="*/ 180 w 359"/>
                <a:gd name="T63" fmla="*/ 572 h 669"/>
                <a:gd name="T64" fmla="*/ 180 w 359"/>
                <a:gd name="T65" fmla="*/ 546 h 669"/>
                <a:gd name="T66" fmla="*/ 173 w 359"/>
                <a:gd name="T67" fmla="*/ 526 h 669"/>
                <a:gd name="T68" fmla="*/ 173 w 359"/>
                <a:gd name="T69" fmla="*/ 228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3" y="228"/>
                  </a:moveTo>
                  <a:lnTo>
                    <a:pt x="339" y="228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1"/>
                  </a:lnTo>
                  <a:lnTo>
                    <a:pt x="97" y="156"/>
                  </a:lnTo>
                  <a:lnTo>
                    <a:pt x="55" y="189"/>
                  </a:lnTo>
                  <a:lnTo>
                    <a:pt x="0" y="208"/>
                  </a:lnTo>
                  <a:lnTo>
                    <a:pt x="0" y="228"/>
                  </a:lnTo>
                  <a:lnTo>
                    <a:pt x="97" y="228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3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4"/>
                  </a:lnTo>
                  <a:lnTo>
                    <a:pt x="352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5" y="461"/>
                  </a:lnTo>
                  <a:lnTo>
                    <a:pt x="325" y="520"/>
                  </a:lnTo>
                  <a:lnTo>
                    <a:pt x="318" y="585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3" y="604"/>
                  </a:lnTo>
                  <a:lnTo>
                    <a:pt x="180" y="572"/>
                  </a:lnTo>
                  <a:lnTo>
                    <a:pt x="180" y="546"/>
                  </a:lnTo>
                  <a:lnTo>
                    <a:pt x="173" y="526"/>
                  </a:lnTo>
                  <a:lnTo>
                    <a:pt x="173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3" name="Freeform 22"/>
            <p:cNvSpPr>
              <a:spLocks/>
            </p:cNvSpPr>
            <p:nvPr/>
          </p:nvSpPr>
          <p:spPr bwMode="auto">
            <a:xfrm>
              <a:off x="5704" y="2117"/>
              <a:ext cx="573" cy="740"/>
            </a:xfrm>
            <a:custGeom>
              <a:avLst/>
              <a:gdLst>
                <a:gd name="T0" fmla="*/ 483 w 573"/>
                <a:gd name="T1" fmla="*/ 474 h 740"/>
                <a:gd name="T2" fmla="*/ 483 w 573"/>
                <a:gd name="T3" fmla="*/ 396 h 740"/>
                <a:gd name="T4" fmla="*/ 477 w 573"/>
                <a:gd name="T5" fmla="*/ 344 h 740"/>
                <a:gd name="T6" fmla="*/ 449 w 573"/>
                <a:gd name="T7" fmla="*/ 305 h 740"/>
                <a:gd name="T8" fmla="*/ 428 w 573"/>
                <a:gd name="T9" fmla="*/ 286 h 740"/>
                <a:gd name="T10" fmla="*/ 387 w 573"/>
                <a:gd name="T11" fmla="*/ 273 h 740"/>
                <a:gd name="T12" fmla="*/ 331 w 573"/>
                <a:gd name="T13" fmla="*/ 266 h 740"/>
                <a:gd name="T14" fmla="*/ 269 w 573"/>
                <a:gd name="T15" fmla="*/ 279 h 740"/>
                <a:gd name="T16" fmla="*/ 221 w 573"/>
                <a:gd name="T17" fmla="*/ 305 h 740"/>
                <a:gd name="T18" fmla="*/ 186 w 573"/>
                <a:gd name="T19" fmla="*/ 338 h 740"/>
                <a:gd name="T20" fmla="*/ 166 w 573"/>
                <a:gd name="T21" fmla="*/ 370 h 740"/>
                <a:gd name="T22" fmla="*/ 166 w 573"/>
                <a:gd name="T23" fmla="*/ 0 h 740"/>
                <a:gd name="T24" fmla="*/ 0 w 573"/>
                <a:gd name="T25" fmla="*/ 13 h 740"/>
                <a:gd name="T26" fmla="*/ 0 w 573"/>
                <a:gd name="T27" fmla="*/ 45 h 740"/>
                <a:gd name="T28" fmla="*/ 62 w 573"/>
                <a:gd name="T29" fmla="*/ 45 h 740"/>
                <a:gd name="T30" fmla="*/ 76 w 573"/>
                <a:gd name="T31" fmla="*/ 52 h 740"/>
                <a:gd name="T32" fmla="*/ 83 w 573"/>
                <a:gd name="T33" fmla="*/ 65 h 740"/>
                <a:gd name="T34" fmla="*/ 90 w 573"/>
                <a:gd name="T35" fmla="*/ 84 h 740"/>
                <a:gd name="T36" fmla="*/ 90 w 573"/>
                <a:gd name="T37" fmla="*/ 682 h 740"/>
                <a:gd name="T38" fmla="*/ 83 w 573"/>
                <a:gd name="T39" fmla="*/ 695 h 740"/>
                <a:gd name="T40" fmla="*/ 76 w 573"/>
                <a:gd name="T41" fmla="*/ 701 h 740"/>
                <a:gd name="T42" fmla="*/ 55 w 573"/>
                <a:gd name="T43" fmla="*/ 708 h 740"/>
                <a:gd name="T44" fmla="*/ 0 w 573"/>
                <a:gd name="T45" fmla="*/ 708 h 740"/>
                <a:gd name="T46" fmla="*/ 0 w 573"/>
                <a:gd name="T47" fmla="*/ 740 h 740"/>
                <a:gd name="T48" fmla="*/ 256 w 573"/>
                <a:gd name="T49" fmla="*/ 740 h 740"/>
                <a:gd name="T50" fmla="*/ 256 w 573"/>
                <a:gd name="T51" fmla="*/ 708 h 740"/>
                <a:gd name="T52" fmla="*/ 200 w 573"/>
                <a:gd name="T53" fmla="*/ 708 h 740"/>
                <a:gd name="T54" fmla="*/ 173 w 573"/>
                <a:gd name="T55" fmla="*/ 695 h 740"/>
                <a:gd name="T56" fmla="*/ 173 w 573"/>
                <a:gd name="T57" fmla="*/ 682 h 740"/>
                <a:gd name="T58" fmla="*/ 166 w 573"/>
                <a:gd name="T59" fmla="*/ 662 h 740"/>
                <a:gd name="T60" fmla="*/ 166 w 573"/>
                <a:gd name="T61" fmla="*/ 461 h 740"/>
                <a:gd name="T62" fmla="*/ 180 w 573"/>
                <a:gd name="T63" fmla="*/ 390 h 740"/>
                <a:gd name="T64" fmla="*/ 214 w 573"/>
                <a:gd name="T65" fmla="*/ 338 h 740"/>
                <a:gd name="T66" fmla="*/ 269 w 573"/>
                <a:gd name="T67" fmla="*/ 305 h 740"/>
                <a:gd name="T68" fmla="*/ 325 w 573"/>
                <a:gd name="T69" fmla="*/ 292 h 740"/>
                <a:gd name="T70" fmla="*/ 366 w 573"/>
                <a:gd name="T71" fmla="*/ 305 h 740"/>
                <a:gd name="T72" fmla="*/ 394 w 573"/>
                <a:gd name="T73" fmla="*/ 331 h 740"/>
                <a:gd name="T74" fmla="*/ 401 w 573"/>
                <a:gd name="T75" fmla="*/ 364 h 740"/>
                <a:gd name="T76" fmla="*/ 407 w 573"/>
                <a:gd name="T77" fmla="*/ 409 h 740"/>
                <a:gd name="T78" fmla="*/ 407 w 573"/>
                <a:gd name="T79" fmla="*/ 682 h 740"/>
                <a:gd name="T80" fmla="*/ 401 w 573"/>
                <a:gd name="T81" fmla="*/ 695 h 740"/>
                <a:gd name="T82" fmla="*/ 373 w 573"/>
                <a:gd name="T83" fmla="*/ 708 h 740"/>
                <a:gd name="T84" fmla="*/ 318 w 573"/>
                <a:gd name="T85" fmla="*/ 708 h 740"/>
                <a:gd name="T86" fmla="*/ 318 w 573"/>
                <a:gd name="T87" fmla="*/ 740 h 740"/>
                <a:gd name="T88" fmla="*/ 573 w 573"/>
                <a:gd name="T89" fmla="*/ 740 h 740"/>
                <a:gd name="T90" fmla="*/ 573 w 573"/>
                <a:gd name="T91" fmla="*/ 708 h 740"/>
                <a:gd name="T92" fmla="*/ 525 w 573"/>
                <a:gd name="T93" fmla="*/ 708 h 740"/>
                <a:gd name="T94" fmla="*/ 504 w 573"/>
                <a:gd name="T95" fmla="*/ 701 h 740"/>
                <a:gd name="T96" fmla="*/ 497 w 573"/>
                <a:gd name="T97" fmla="*/ 695 h 740"/>
                <a:gd name="T98" fmla="*/ 483 w 573"/>
                <a:gd name="T99" fmla="*/ 688 h 740"/>
                <a:gd name="T100" fmla="*/ 483 w 573"/>
                <a:gd name="T101" fmla="*/ 675 h 740"/>
                <a:gd name="T102" fmla="*/ 483 w 573"/>
                <a:gd name="T103" fmla="*/ 474 h 7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3"/>
                <a:gd name="T157" fmla="*/ 0 h 740"/>
                <a:gd name="T158" fmla="*/ 573 w 573"/>
                <a:gd name="T159" fmla="*/ 740 h 74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3" h="740">
                  <a:moveTo>
                    <a:pt x="483" y="474"/>
                  </a:moveTo>
                  <a:lnTo>
                    <a:pt x="483" y="396"/>
                  </a:lnTo>
                  <a:lnTo>
                    <a:pt x="477" y="344"/>
                  </a:lnTo>
                  <a:lnTo>
                    <a:pt x="449" y="305"/>
                  </a:lnTo>
                  <a:lnTo>
                    <a:pt x="428" y="286"/>
                  </a:lnTo>
                  <a:lnTo>
                    <a:pt x="387" y="273"/>
                  </a:lnTo>
                  <a:lnTo>
                    <a:pt x="331" y="266"/>
                  </a:lnTo>
                  <a:lnTo>
                    <a:pt x="269" y="279"/>
                  </a:lnTo>
                  <a:lnTo>
                    <a:pt x="221" y="305"/>
                  </a:lnTo>
                  <a:lnTo>
                    <a:pt x="186" y="338"/>
                  </a:lnTo>
                  <a:lnTo>
                    <a:pt x="166" y="370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62" y="45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76" y="701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56" y="740"/>
                  </a:lnTo>
                  <a:lnTo>
                    <a:pt x="256" y="708"/>
                  </a:lnTo>
                  <a:lnTo>
                    <a:pt x="200" y="708"/>
                  </a:lnTo>
                  <a:lnTo>
                    <a:pt x="173" y="695"/>
                  </a:lnTo>
                  <a:lnTo>
                    <a:pt x="173" y="682"/>
                  </a:lnTo>
                  <a:lnTo>
                    <a:pt x="166" y="662"/>
                  </a:lnTo>
                  <a:lnTo>
                    <a:pt x="166" y="461"/>
                  </a:lnTo>
                  <a:lnTo>
                    <a:pt x="180" y="390"/>
                  </a:lnTo>
                  <a:lnTo>
                    <a:pt x="214" y="338"/>
                  </a:lnTo>
                  <a:lnTo>
                    <a:pt x="269" y="305"/>
                  </a:lnTo>
                  <a:lnTo>
                    <a:pt x="325" y="292"/>
                  </a:lnTo>
                  <a:lnTo>
                    <a:pt x="366" y="305"/>
                  </a:lnTo>
                  <a:lnTo>
                    <a:pt x="394" y="331"/>
                  </a:lnTo>
                  <a:lnTo>
                    <a:pt x="401" y="364"/>
                  </a:lnTo>
                  <a:lnTo>
                    <a:pt x="407" y="409"/>
                  </a:lnTo>
                  <a:lnTo>
                    <a:pt x="407" y="682"/>
                  </a:lnTo>
                  <a:lnTo>
                    <a:pt x="401" y="695"/>
                  </a:lnTo>
                  <a:lnTo>
                    <a:pt x="373" y="708"/>
                  </a:lnTo>
                  <a:lnTo>
                    <a:pt x="318" y="708"/>
                  </a:lnTo>
                  <a:lnTo>
                    <a:pt x="318" y="740"/>
                  </a:lnTo>
                  <a:lnTo>
                    <a:pt x="573" y="740"/>
                  </a:lnTo>
                  <a:lnTo>
                    <a:pt x="573" y="708"/>
                  </a:lnTo>
                  <a:lnTo>
                    <a:pt x="525" y="708"/>
                  </a:lnTo>
                  <a:lnTo>
                    <a:pt x="504" y="701"/>
                  </a:lnTo>
                  <a:lnTo>
                    <a:pt x="497" y="695"/>
                  </a:lnTo>
                  <a:lnTo>
                    <a:pt x="483" y="688"/>
                  </a:lnTo>
                  <a:lnTo>
                    <a:pt x="483" y="675"/>
                  </a:lnTo>
                  <a:lnTo>
                    <a:pt x="483" y="4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4" name="Freeform 23"/>
            <p:cNvSpPr>
              <a:spLocks noEditPoints="1"/>
            </p:cNvSpPr>
            <p:nvPr/>
          </p:nvSpPr>
          <p:spPr bwMode="auto">
            <a:xfrm>
              <a:off x="6346" y="2377"/>
              <a:ext cx="511" cy="493"/>
            </a:xfrm>
            <a:custGeom>
              <a:avLst/>
              <a:gdLst>
                <a:gd name="T0" fmla="*/ 346 w 511"/>
                <a:gd name="T1" fmla="*/ 441 h 493"/>
                <a:gd name="T2" fmla="*/ 373 w 511"/>
                <a:gd name="T3" fmla="*/ 474 h 493"/>
                <a:gd name="T4" fmla="*/ 422 w 511"/>
                <a:gd name="T5" fmla="*/ 487 h 493"/>
                <a:gd name="T6" fmla="*/ 442 w 511"/>
                <a:gd name="T7" fmla="*/ 480 h 493"/>
                <a:gd name="T8" fmla="*/ 491 w 511"/>
                <a:gd name="T9" fmla="*/ 454 h 493"/>
                <a:gd name="T10" fmla="*/ 511 w 511"/>
                <a:gd name="T11" fmla="*/ 415 h 493"/>
                <a:gd name="T12" fmla="*/ 484 w 511"/>
                <a:gd name="T13" fmla="*/ 324 h 493"/>
                <a:gd name="T14" fmla="*/ 463 w 511"/>
                <a:gd name="T15" fmla="*/ 448 h 493"/>
                <a:gd name="T16" fmla="*/ 449 w 511"/>
                <a:gd name="T17" fmla="*/ 454 h 493"/>
                <a:gd name="T18" fmla="*/ 415 w 511"/>
                <a:gd name="T19" fmla="*/ 441 h 493"/>
                <a:gd name="T20" fmla="*/ 408 w 511"/>
                <a:gd name="T21" fmla="*/ 415 h 493"/>
                <a:gd name="T22" fmla="*/ 401 w 511"/>
                <a:gd name="T23" fmla="*/ 142 h 493"/>
                <a:gd name="T24" fmla="*/ 360 w 511"/>
                <a:gd name="T25" fmla="*/ 58 h 493"/>
                <a:gd name="T26" fmla="*/ 263 w 511"/>
                <a:gd name="T27" fmla="*/ 6 h 493"/>
                <a:gd name="T28" fmla="*/ 138 w 511"/>
                <a:gd name="T29" fmla="*/ 13 h 493"/>
                <a:gd name="T30" fmla="*/ 49 w 511"/>
                <a:gd name="T31" fmla="*/ 71 h 493"/>
                <a:gd name="T32" fmla="*/ 35 w 511"/>
                <a:gd name="T33" fmla="*/ 142 h 493"/>
                <a:gd name="T34" fmla="*/ 83 w 511"/>
                <a:gd name="T35" fmla="*/ 175 h 493"/>
                <a:gd name="T36" fmla="*/ 138 w 511"/>
                <a:gd name="T37" fmla="*/ 142 h 493"/>
                <a:gd name="T38" fmla="*/ 132 w 511"/>
                <a:gd name="T39" fmla="*/ 97 h 493"/>
                <a:gd name="T40" fmla="*/ 104 w 511"/>
                <a:gd name="T41" fmla="*/ 78 h 493"/>
                <a:gd name="T42" fmla="*/ 118 w 511"/>
                <a:gd name="T43" fmla="*/ 45 h 493"/>
                <a:gd name="T44" fmla="*/ 201 w 511"/>
                <a:gd name="T45" fmla="*/ 26 h 493"/>
                <a:gd name="T46" fmla="*/ 284 w 511"/>
                <a:gd name="T47" fmla="*/ 58 h 493"/>
                <a:gd name="T48" fmla="*/ 325 w 511"/>
                <a:gd name="T49" fmla="*/ 162 h 493"/>
                <a:gd name="T50" fmla="*/ 263 w 511"/>
                <a:gd name="T51" fmla="*/ 207 h 493"/>
                <a:gd name="T52" fmla="*/ 118 w 511"/>
                <a:gd name="T53" fmla="*/ 240 h 493"/>
                <a:gd name="T54" fmla="*/ 14 w 511"/>
                <a:gd name="T55" fmla="*/ 331 h 493"/>
                <a:gd name="T56" fmla="*/ 14 w 511"/>
                <a:gd name="T57" fmla="*/ 422 h 493"/>
                <a:gd name="T58" fmla="*/ 90 w 511"/>
                <a:gd name="T59" fmla="*/ 474 h 493"/>
                <a:gd name="T60" fmla="*/ 180 w 511"/>
                <a:gd name="T61" fmla="*/ 493 h 493"/>
                <a:gd name="T62" fmla="*/ 297 w 511"/>
                <a:gd name="T63" fmla="*/ 448 h 493"/>
                <a:gd name="T64" fmla="*/ 325 w 511"/>
                <a:gd name="T65" fmla="*/ 227 h 493"/>
                <a:gd name="T66" fmla="*/ 318 w 511"/>
                <a:gd name="T67" fmla="*/ 383 h 493"/>
                <a:gd name="T68" fmla="*/ 263 w 511"/>
                <a:gd name="T69" fmla="*/ 448 h 493"/>
                <a:gd name="T70" fmla="*/ 194 w 511"/>
                <a:gd name="T71" fmla="*/ 467 h 493"/>
                <a:gd name="T72" fmla="*/ 138 w 511"/>
                <a:gd name="T73" fmla="*/ 454 h 493"/>
                <a:gd name="T74" fmla="*/ 90 w 511"/>
                <a:gd name="T75" fmla="*/ 402 h 493"/>
                <a:gd name="T76" fmla="*/ 97 w 511"/>
                <a:gd name="T77" fmla="*/ 337 h 493"/>
                <a:gd name="T78" fmla="*/ 159 w 511"/>
                <a:gd name="T79" fmla="*/ 266 h 493"/>
                <a:gd name="T80" fmla="*/ 325 w 511"/>
                <a:gd name="T81" fmla="*/ 227 h 4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11"/>
                <a:gd name="T124" fmla="*/ 0 h 493"/>
                <a:gd name="T125" fmla="*/ 511 w 511"/>
                <a:gd name="T126" fmla="*/ 493 h 4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11" h="493">
                  <a:moveTo>
                    <a:pt x="332" y="402"/>
                  </a:moveTo>
                  <a:lnTo>
                    <a:pt x="346" y="441"/>
                  </a:lnTo>
                  <a:lnTo>
                    <a:pt x="360" y="461"/>
                  </a:lnTo>
                  <a:lnTo>
                    <a:pt x="373" y="474"/>
                  </a:lnTo>
                  <a:lnTo>
                    <a:pt x="394" y="480"/>
                  </a:lnTo>
                  <a:lnTo>
                    <a:pt x="422" y="487"/>
                  </a:lnTo>
                  <a:lnTo>
                    <a:pt x="435" y="487"/>
                  </a:lnTo>
                  <a:lnTo>
                    <a:pt x="442" y="480"/>
                  </a:lnTo>
                  <a:lnTo>
                    <a:pt x="463" y="480"/>
                  </a:lnTo>
                  <a:lnTo>
                    <a:pt x="491" y="454"/>
                  </a:lnTo>
                  <a:lnTo>
                    <a:pt x="505" y="435"/>
                  </a:lnTo>
                  <a:lnTo>
                    <a:pt x="511" y="415"/>
                  </a:lnTo>
                  <a:lnTo>
                    <a:pt x="511" y="324"/>
                  </a:lnTo>
                  <a:lnTo>
                    <a:pt x="484" y="324"/>
                  </a:lnTo>
                  <a:lnTo>
                    <a:pt x="484" y="409"/>
                  </a:lnTo>
                  <a:lnTo>
                    <a:pt x="463" y="448"/>
                  </a:lnTo>
                  <a:lnTo>
                    <a:pt x="456" y="448"/>
                  </a:lnTo>
                  <a:lnTo>
                    <a:pt x="449" y="454"/>
                  </a:lnTo>
                  <a:lnTo>
                    <a:pt x="442" y="454"/>
                  </a:lnTo>
                  <a:lnTo>
                    <a:pt x="415" y="441"/>
                  </a:lnTo>
                  <a:lnTo>
                    <a:pt x="408" y="428"/>
                  </a:lnTo>
                  <a:lnTo>
                    <a:pt x="408" y="415"/>
                  </a:lnTo>
                  <a:lnTo>
                    <a:pt x="401" y="409"/>
                  </a:lnTo>
                  <a:lnTo>
                    <a:pt x="401" y="142"/>
                  </a:lnTo>
                  <a:lnTo>
                    <a:pt x="387" y="104"/>
                  </a:lnTo>
                  <a:lnTo>
                    <a:pt x="360" y="58"/>
                  </a:lnTo>
                  <a:lnTo>
                    <a:pt x="311" y="26"/>
                  </a:lnTo>
                  <a:lnTo>
                    <a:pt x="263" y="6"/>
                  </a:lnTo>
                  <a:lnTo>
                    <a:pt x="208" y="0"/>
                  </a:lnTo>
                  <a:lnTo>
                    <a:pt x="138" y="13"/>
                  </a:lnTo>
                  <a:lnTo>
                    <a:pt x="83" y="39"/>
                  </a:lnTo>
                  <a:lnTo>
                    <a:pt x="49" y="71"/>
                  </a:lnTo>
                  <a:lnTo>
                    <a:pt x="35" y="123"/>
                  </a:lnTo>
                  <a:lnTo>
                    <a:pt x="35" y="142"/>
                  </a:lnTo>
                  <a:lnTo>
                    <a:pt x="42" y="155"/>
                  </a:lnTo>
                  <a:lnTo>
                    <a:pt x="83" y="175"/>
                  </a:lnTo>
                  <a:lnTo>
                    <a:pt x="125" y="162"/>
                  </a:lnTo>
                  <a:lnTo>
                    <a:pt x="138" y="142"/>
                  </a:lnTo>
                  <a:lnTo>
                    <a:pt x="138" y="110"/>
                  </a:lnTo>
                  <a:lnTo>
                    <a:pt x="132" y="97"/>
                  </a:lnTo>
                  <a:lnTo>
                    <a:pt x="118" y="84"/>
                  </a:lnTo>
                  <a:lnTo>
                    <a:pt x="104" y="78"/>
                  </a:lnTo>
                  <a:lnTo>
                    <a:pt x="83" y="78"/>
                  </a:lnTo>
                  <a:lnTo>
                    <a:pt x="118" y="45"/>
                  </a:lnTo>
                  <a:lnTo>
                    <a:pt x="159" y="32"/>
                  </a:lnTo>
                  <a:lnTo>
                    <a:pt x="201" y="26"/>
                  </a:lnTo>
                  <a:lnTo>
                    <a:pt x="242" y="32"/>
                  </a:lnTo>
                  <a:lnTo>
                    <a:pt x="284" y="58"/>
                  </a:lnTo>
                  <a:lnTo>
                    <a:pt x="311" y="104"/>
                  </a:lnTo>
                  <a:lnTo>
                    <a:pt x="325" y="162"/>
                  </a:lnTo>
                  <a:lnTo>
                    <a:pt x="325" y="201"/>
                  </a:lnTo>
                  <a:lnTo>
                    <a:pt x="263" y="207"/>
                  </a:lnTo>
                  <a:lnTo>
                    <a:pt x="187" y="214"/>
                  </a:lnTo>
                  <a:lnTo>
                    <a:pt x="118" y="240"/>
                  </a:lnTo>
                  <a:lnTo>
                    <a:pt x="49" y="279"/>
                  </a:lnTo>
                  <a:lnTo>
                    <a:pt x="14" y="331"/>
                  </a:lnTo>
                  <a:lnTo>
                    <a:pt x="0" y="376"/>
                  </a:lnTo>
                  <a:lnTo>
                    <a:pt x="14" y="422"/>
                  </a:lnTo>
                  <a:lnTo>
                    <a:pt x="42" y="454"/>
                  </a:lnTo>
                  <a:lnTo>
                    <a:pt x="90" y="474"/>
                  </a:lnTo>
                  <a:lnTo>
                    <a:pt x="138" y="487"/>
                  </a:lnTo>
                  <a:lnTo>
                    <a:pt x="180" y="493"/>
                  </a:lnTo>
                  <a:lnTo>
                    <a:pt x="249" y="480"/>
                  </a:lnTo>
                  <a:lnTo>
                    <a:pt x="297" y="448"/>
                  </a:lnTo>
                  <a:lnTo>
                    <a:pt x="332" y="402"/>
                  </a:lnTo>
                  <a:close/>
                  <a:moveTo>
                    <a:pt x="325" y="227"/>
                  </a:moveTo>
                  <a:lnTo>
                    <a:pt x="325" y="331"/>
                  </a:lnTo>
                  <a:lnTo>
                    <a:pt x="318" y="383"/>
                  </a:lnTo>
                  <a:lnTo>
                    <a:pt x="290" y="422"/>
                  </a:lnTo>
                  <a:lnTo>
                    <a:pt x="263" y="448"/>
                  </a:lnTo>
                  <a:lnTo>
                    <a:pt x="221" y="461"/>
                  </a:lnTo>
                  <a:lnTo>
                    <a:pt x="194" y="467"/>
                  </a:lnTo>
                  <a:lnTo>
                    <a:pt x="166" y="467"/>
                  </a:lnTo>
                  <a:lnTo>
                    <a:pt x="138" y="454"/>
                  </a:lnTo>
                  <a:lnTo>
                    <a:pt x="118" y="441"/>
                  </a:lnTo>
                  <a:lnTo>
                    <a:pt x="90" y="402"/>
                  </a:lnTo>
                  <a:lnTo>
                    <a:pt x="90" y="376"/>
                  </a:lnTo>
                  <a:lnTo>
                    <a:pt x="97" y="337"/>
                  </a:lnTo>
                  <a:lnTo>
                    <a:pt x="118" y="298"/>
                  </a:lnTo>
                  <a:lnTo>
                    <a:pt x="159" y="266"/>
                  </a:lnTo>
                  <a:lnTo>
                    <a:pt x="228" y="240"/>
                  </a:lnTo>
                  <a:lnTo>
                    <a:pt x="325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5" name="Freeform 24"/>
            <p:cNvSpPr>
              <a:spLocks/>
            </p:cNvSpPr>
            <p:nvPr/>
          </p:nvSpPr>
          <p:spPr bwMode="auto">
            <a:xfrm>
              <a:off x="6892" y="2201"/>
              <a:ext cx="352" cy="669"/>
            </a:xfrm>
            <a:custGeom>
              <a:avLst/>
              <a:gdLst>
                <a:gd name="T0" fmla="*/ 173 w 352"/>
                <a:gd name="T1" fmla="*/ 228 h 669"/>
                <a:gd name="T2" fmla="*/ 332 w 352"/>
                <a:gd name="T3" fmla="*/ 228 h 669"/>
                <a:gd name="T4" fmla="*/ 332 w 352"/>
                <a:gd name="T5" fmla="*/ 195 h 669"/>
                <a:gd name="T6" fmla="*/ 173 w 352"/>
                <a:gd name="T7" fmla="*/ 195 h 669"/>
                <a:gd name="T8" fmla="*/ 173 w 352"/>
                <a:gd name="T9" fmla="*/ 0 h 669"/>
                <a:gd name="T10" fmla="*/ 145 w 352"/>
                <a:gd name="T11" fmla="*/ 0 h 669"/>
                <a:gd name="T12" fmla="*/ 138 w 352"/>
                <a:gd name="T13" fmla="*/ 52 h 669"/>
                <a:gd name="T14" fmla="*/ 124 w 352"/>
                <a:gd name="T15" fmla="*/ 111 h 669"/>
                <a:gd name="T16" fmla="*/ 97 w 352"/>
                <a:gd name="T17" fmla="*/ 156 h 669"/>
                <a:gd name="T18" fmla="*/ 55 w 352"/>
                <a:gd name="T19" fmla="*/ 189 h 669"/>
                <a:gd name="T20" fmla="*/ 0 w 352"/>
                <a:gd name="T21" fmla="*/ 208 h 669"/>
                <a:gd name="T22" fmla="*/ 0 w 352"/>
                <a:gd name="T23" fmla="*/ 228 h 669"/>
                <a:gd name="T24" fmla="*/ 97 w 352"/>
                <a:gd name="T25" fmla="*/ 228 h 669"/>
                <a:gd name="T26" fmla="*/ 97 w 352"/>
                <a:gd name="T27" fmla="*/ 526 h 669"/>
                <a:gd name="T28" fmla="*/ 104 w 352"/>
                <a:gd name="T29" fmla="*/ 585 h 669"/>
                <a:gd name="T30" fmla="*/ 124 w 352"/>
                <a:gd name="T31" fmla="*/ 617 h 669"/>
                <a:gd name="T32" fmla="*/ 152 w 352"/>
                <a:gd name="T33" fmla="*/ 643 h 669"/>
                <a:gd name="T34" fmla="*/ 187 w 352"/>
                <a:gd name="T35" fmla="*/ 663 h 669"/>
                <a:gd name="T36" fmla="*/ 214 w 352"/>
                <a:gd name="T37" fmla="*/ 669 h 669"/>
                <a:gd name="T38" fmla="*/ 242 w 352"/>
                <a:gd name="T39" fmla="*/ 669 h 669"/>
                <a:gd name="T40" fmla="*/ 290 w 352"/>
                <a:gd name="T41" fmla="*/ 656 h 669"/>
                <a:gd name="T42" fmla="*/ 325 w 352"/>
                <a:gd name="T43" fmla="*/ 624 h 669"/>
                <a:gd name="T44" fmla="*/ 345 w 352"/>
                <a:gd name="T45" fmla="*/ 578 h 669"/>
                <a:gd name="T46" fmla="*/ 352 w 352"/>
                <a:gd name="T47" fmla="*/ 526 h 669"/>
                <a:gd name="T48" fmla="*/ 352 w 352"/>
                <a:gd name="T49" fmla="*/ 461 h 669"/>
                <a:gd name="T50" fmla="*/ 325 w 352"/>
                <a:gd name="T51" fmla="*/ 461 h 669"/>
                <a:gd name="T52" fmla="*/ 325 w 352"/>
                <a:gd name="T53" fmla="*/ 520 h 669"/>
                <a:gd name="T54" fmla="*/ 311 w 352"/>
                <a:gd name="T55" fmla="*/ 585 h 669"/>
                <a:gd name="T56" fmla="*/ 283 w 352"/>
                <a:gd name="T57" fmla="*/ 630 h 669"/>
                <a:gd name="T58" fmla="*/ 249 w 352"/>
                <a:gd name="T59" fmla="*/ 643 h 669"/>
                <a:gd name="T60" fmla="*/ 214 w 352"/>
                <a:gd name="T61" fmla="*/ 630 h 669"/>
                <a:gd name="T62" fmla="*/ 187 w 352"/>
                <a:gd name="T63" fmla="*/ 604 h 669"/>
                <a:gd name="T64" fmla="*/ 180 w 352"/>
                <a:gd name="T65" fmla="*/ 572 h 669"/>
                <a:gd name="T66" fmla="*/ 173 w 352"/>
                <a:gd name="T67" fmla="*/ 546 h 669"/>
                <a:gd name="T68" fmla="*/ 173 w 352"/>
                <a:gd name="T69" fmla="*/ 526 h 669"/>
                <a:gd name="T70" fmla="*/ 173 w 352"/>
                <a:gd name="T71" fmla="*/ 228 h 66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52"/>
                <a:gd name="T109" fmla="*/ 0 h 669"/>
                <a:gd name="T110" fmla="*/ 352 w 352"/>
                <a:gd name="T111" fmla="*/ 669 h 66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52" h="669">
                  <a:moveTo>
                    <a:pt x="173" y="228"/>
                  </a:moveTo>
                  <a:lnTo>
                    <a:pt x="332" y="228"/>
                  </a:lnTo>
                  <a:lnTo>
                    <a:pt x="332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1"/>
                  </a:lnTo>
                  <a:lnTo>
                    <a:pt x="97" y="156"/>
                  </a:lnTo>
                  <a:lnTo>
                    <a:pt x="55" y="189"/>
                  </a:lnTo>
                  <a:lnTo>
                    <a:pt x="0" y="208"/>
                  </a:lnTo>
                  <a:lnTo>
                    <a:pt x="0" y="228"/>
                  </a:lnTo>
                  <a:lnTo>
                    <a:pt x="97" y="228"/>
                  </a:lnTo>
                  <a:lnTo>
                    <a:pt x="97" y="526"/>
                  </a:lnTo>
                  <a:lnTo>
                    <a:pt x="104" y="585"/>
                  </a:lnTo>
                  <a:lnTo>
                    <a:pt x="124" y="617"/>
                  </a:lnTo>
                  <a:lnTo>
                    <a:pt x="152" y="643"/>
                  </a:lnTo>
                  <a:lnTo>
                    <a:pt x="187" y="663"/>
                  </a:lnTo>
                  <a:lnTo>
                    <a:pt x="214" y="669"/>
                  </a:lnTo>
                  <a:lnTo>
                    <a:pt x="242" y="669"/>
                  </a:lnTo>
                  <a:lnTo>
                    <a:pt x="290" y="656"/>
                  </a:lnTo>
                  <a:lnTo>
                    <a:pt x="325" y="624"/>
                  </a:lnTo>
                  <a:lnTo>
                    <a:pt x="345" y="578"/>
                  </a:lnTo>
                  <a:lnTo>
                    <a:pt x="352" y="526"/>
                  </a:lnTo>
                  <a:lnTo>
                    <a:pt x="352" y="461"/>
                  </a:lnTo>
                  <a:lnTo>
                    <a:pt x="325" y="461"/>
                  </a:lnTo>
                  <a:lnTo>
                    <a:pt x="325" y="520"/>
                  </a:lnTo>
                  <a:lnTo>
                    <a:pt x="311" y="585"/>
                  </a:lnTo>
                  <a:lnTo>
                    <a:pt x="283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87" y="604"/>
                  </a:lnTo>
                  <a:lnTo>
                    <a:pt x="180" y="572"/>
                  </a:lnTo>
                  <a:lnTo>
                    <a:pt x="173" y="546"/>
                  </a:lnTo>
                  <a:lnTo>
                    <a:pt x="173" y="526"/>
                  </a:lnTo>
                  <a:lnTo>
                    <a:pt x="173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6" name="Freeform 25"/>
            <p:cNvSpPr>
              <a:spLocks/>
            </p:cNvSpPr>
            <p:nvPr/>
          </p:nvSpPr>
          <p:spPr bwMode="auto">
            <a:xfrm>
              <a:off x="7693" y="2201"/>
              <a:ext cx="359" cy="669"/>
            </a:xfrm>
            <a:custGeom>
              <a:avLst/>
              <a:gdLst>
                <a:gd name="T0" fmla="*/ 173 w 359"/>
                <a:gd name="T1" fmla="*/ 228 h 669"/>
                <a:gd name="T2" fmla="*/ 339 w 359"/>
                <a:gd name="T3" fmla="*/ 228 h 669"/>
                <a:gd name="T4" fmla="*/ 339 w 359"/>
                <a:gd name="T5" fmla="*/ 195 h 669"/>
                <a:gd name="T6" fmla="*/ 173 w 359"/>
                <a:gd name="T7" fmla="*/ 195 h 669"/>
                <a:gd name="T8" fmla="*/ 173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5 w 359"/>
                <a:gd name="T15" fmla="*/ 111 h 669"/>
                <a:gd name="T16" fmla="*/ 97 w 359"/>
                <a:gd name="T17" fmla="*/ 156 h 669"/>
                <a:gd name="T18" fmla="*/ 56 w 359"/>
                <a:gd name="T19" fmla="*/ 189 h 669"/>
                <a:gd name="T20" fmla="*/ 0 w 359"/>
                <a:gd name="T21" fmla="*/ 208 h 669"/>
                <a:gd name="T22" fmla="*/ 0 w 359"/>
                <a:gd name="T23" fmla="*/ 228 h 669"/>
                <a:gd name="T24" fmla="*/ 97 w 359"/>
                <a:gd name="T25" fmla="*/ 228 h 669"/>
                <a:gd name="T26" fmla="*/ 97 w 359"/>
                <a:gd name="T27" fmla="*/ 526 h 669"/>
                <a:gd name="T28" fmla="*/ 111 w 359"/>
                <a:gd name="T29" fmla="*/ 591 h 669"/>
                <a:gd name="T30" fmla="*/ 138 w 359"/>
                <a:gd name="T31" fmla="*/ 630 h 669"/>
                <a:gd name="T32" fmla="*/ 173 w 359"/>
                <a:gd name="T33" fmla="*/ 656 h 669"/>
                <a:gd name="T34" fmla="*/ 214 w 359"/>
                <a:gd name="T35" fmla="*/ 663 h 669"/>
                <a:gd name="T36" fmla="*/ 242 w 359"/>
                <a:gd name="T37" fmla="*/ 669 h 669"/>
                <a:gd name="T38" fmla="*/ 297 w 359"/>
                <a:gd name="T39" fmla="*/ 656 h 669"/>
                <a:gd name="T40" fmla="*/ 332 w 359"/>
                <a:gd name="T41" fmla="*/ 624 h 669"/>
                <a:gd name="T42" fmla="*/ 353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5 w 359"/>
                <a:gd name="T49" fmla="*/ 461 h 669"/>
                <a:gd name="T50" fmla="*/ 325 w 359"/>
                <a:gd name="T51" fmla="*/ 520 h 669"/>
                <a:gd name="T52" fmla="*/ 318 w 359"/>
                <a:gd name="T53" fmla="*/ 585 h 669"/>
                <a:gd name="T54" fmla="*/ 290 w 359"/>
                <a:gd name="T55" fmla="*/ 630 h 669"/>
                <a:gd name="T56" fmla="*/ 249 w 359"/>
                <a:gd name="T57" fmla="*/ 643 h 669"/>
                <a:gd name="T58" fmla="*/ 214 w 359"/>
                <a:gd name="T59" fmla="*/ 630 h 669"/>
                <a:gd name="T60" fmla="*/ 194 w 359"/>
                <a:gd name="T61" fmla="*/ 604 h 669"/>
                <a:gd name="T62" fmla="*/ 180 w 359"/>
                <a:gd name="T63" fmla="*/ 572 h 669"/>
                <a:gd name="T64" fmla="*/ 180 w 359"/>
                <a:gd name="T65" fmla="*/ 546 h 669"/>
                <a:gd name="T66" fmla="*/ 173 w 359"/>
                <a:gd name="T67" fmla="*/ 526 h 669"/>
                <a:gd name="T68" fmla="*/ 173 w 359"/>
                <a:gd name="T69" fmla="*/ 228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3" y="228"/>
                  </a:moveTo>
                  <a:lnTo>
                    <a:pt x="339" y="228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5" y="111"/>
                  </a:lnTo>
                  <a:lnTo>
                    <a:pt x="97" y="156"/>
                  </a:lnTo>
                  <a:lnTo>
                    <a:pt x="56" y="189"/>
                  </a:lnTo>
                  <a:lnTo>
                    <a:pt x="0" y="208"/>
                  </a:lnTo>
                  <a:lnTo>
                    <a:pt x="0" y="228"/>
                  </a:lnTo>
                  <a:lnTo>
                    <a:pt x="97" y="228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3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4"/>
                  </a:lnTo>
                  <a:lnTo>
                    <a:pt x="353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5" y="461"/>
                  </a:lnTo>
                  <a:lnTo>
                    <a:pt x="325" y="520"/>
                  </a:lnTo>
                  <a:lnTo>
                    <a:pt x="318" y="585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4" y="604"/>
                  </a:lnTo>
                  <a:lnTo>
                    <a:pt x="180" y="572"/>
                  </a:lnTo>
                  <a:lnTo>
                    <a:pt x="180" y="546"/>
                  </a:lnTo>
                  <a:lnTo>
                    <a:pt x="173" y="526"/>
                  </a:lnTo>
                  <a:lnTo>
                    <a:pt x="173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7" name="Freeform 26"/>
            <p:cNvSpPr>
              <a:spLocks/>
            </p:cNvSpPr>
            <p:nvPr/>
          </p:nvSpPr>
          <p:spPr bwMode="auto">
            <a:xfrm>
              <a:off x="8149" y="2117"/>
              <a:ext cx="573" cy="740"/>
            </a:xfrm>
            <a:custGeom>
              <a:avLst/>
              <a:gdLst>
                <a:gd name="T0" fmla="*/ 484 w 573"/>
                <a:gd name="T1" fmla="*/ 474 h 740"/>
                <a:gd name="T2" fmla="*/ 484 w 573"/>
                <a:gd name="T3" fmla="*/ 396 h 740"/>
                <a:gd name="T4" fmla="*/ 477 w 573"/>
                <a:gd name="T5" fmla="*/ 344 h 740"/>
                <a:gd name="T6" fmla="*/ 449 w 573"/>
                <a:gd name="T7" fmla="*/ 305 h 740"/>
                <a:gd name="T8" fmla="*/ 428 w 573"/>
                <a:gd name="T9" fmla="*/ 286 h 740"/>
                <a:gd name="T10" fmla="*/ 387 w 573"/>
                <a:gd name="T11" fmla="*/ 273 h 740"/>
                <a:gd name="T12" fmla="*/ 332 w 573"/>
                <a:gd name="T13" fmla="*/ 266 h 740"/>
                <a:gd name="T14" fmla="*/ 270 w 573"/>
                <a:gd name="T15" fmla="*/ 279 h 740"/>
                <a:gd name="T16" fmla="*/ 221 w 573"/>
                <a:gd name="T17" fmla="*/ 305 h 740"/>
                <a:gd name="T18" fmla="*/ 187 w 573"/>
                <a:gd name="T19" fmla="*/ 338 h 740"/>
                <a:gd name="T20" fmla="*/ 166 w 573"/>
                <a:gd name="T21" fmla="*/ 370 h 740"/>
                <a:gd name="T22" fmla="*/ 166 w 573"/>
                <a:gd name="T23" fmla="*/ 0 h 740"/>
                <a:gd name="T24" fmla="*/ 0 w 573"/>
                <a:gd name="T25" fmla="*/ 13 h 740"/>
                <a:gd name="T26" fmla="*/ 0 w 573"/>
                <a:gd name="T27" fmla="*/ 45 h 740"/>
                <a:gd name="T28" fmla="*/ 62 w 573"/>
                <a:gd name="T29" fmla="*/ 45 h 740"/>
                <a:gd name="T30" fmla="*/ 76 w 573"/>
                <a:gd name="T31" fmla="*/ 52 h 740"/>
                <a:gd name="T32" fmla="*/ 83 w 573"/>
                <a:gd name="T33" fmla="*/ 65 h 740"/>
                <a:gd name="T34" fmla="*/ 90 w 573"/>
                <a:gd name="T35" fmla="*/ 84 h 740"/>
                <a:gd name="T36" fmla="*/ 90 w 573"/>
                <a:gd name="T37" fmla="*/ 682 h 740"/>
                <a:gd name="T38" fmla="*/ 83 w 573"/>
                <a:gd name="T39" fmla="*/ 695 h 740"/>
                <a:gd name="T40" fmla="*/ 76 w 573"/>
                <a:gd name="T41" fmla="*/ 701 h 740"/>
                <a:gd name="T42" fmla="*/ 55 w 573"/>
                <a:gd name="T43" fmla="*/ 708 h 740"/>
                <a:gd name="T44" fmla="*/ 0 w 573"/>
                <a:gd name="T45" fmla="*/ 708 h 740"/>
                <a:gd name="T46" fmla="*/ 0 w 573"/>
                <a:gd name="T47" fmla="*/ 740 h 740"/>
                <a:gd name="T48" fmla="*/ 256 w 573"/>
                <a:gd name="T49" fmla="*/ 740 h 740"/>
                <a:gd name="T50" fmla="*/ 256 w 573"/>
                <a:gd name="T51" fmla="*/ 708 h 740"/>
                <a:gd name="T52" fmla="*/ 200 w 573"/>
                <a:gd name="T53" fmla="*/ 708 h 740"/>
                <a:gd name="T54" fmla="*/ 173 w 573"/>
                <a:gd name="T55" fmla="*/ 695 h 740"/>
                <a:gd name="T56" fmla="*/ 173 w 573"/>
                <a:gd name="T57" fmla="*/ 682 h 740"/>
                <a:gd name="T58" fmla="*/ 166 w 573"/>
                <a:gd name="T59" fmla="*/ 662 h 740"/>
                <a:gd name="T60" fmla="*/ 166 w 573"/>
                <a:gd name="T61" fmla="*/ 461 h 740"/>
                <a:gd name="T62" fmla="*/ 180 w 573"/>
                <a:gd name="T63" fmla="*/ 390 h 740"/>
                <a:gd name="T64" fmla="*/ 214 w 573"/>
                <a:gd name="T65" fmla="*/ 338 h 740"/>
                <a:gd name="T66" fmla="*/ 270 w 573"/>
                <a:gd name="T67" fmla="*/ 305 h 740"/>
                <a:gd name="T68" fmla="*/ 325 w 573"/>
                <a:gd name="T69" fmla="*/ 292 h 740"/>
                <a:gd name="T70" fmla="*/ 366 w 573"/>
                <a:gd name="T71" fmla="*/ 305 h 740"/>
                <a:gd name="T72" fmla="*/ 394 w 573"/>
                <a:gd name="T73" fmla="*/ 331 h 740"/>
                <a:gd name="T74" fmla="*/ 401 w 573"/>
                <a:gd name="T75" fmla="*/ 364 h 740"/>
                <a:gd name="T76" fmla="*/ 408 w 573"/>
                <a:gd name="T77" fmla="*/ 409 h 740"/>
                <a:gd name="T78" fmla="*/ 408 w 573"/>
                <a:gd name="T79" fmla="*/ 682 h 740"/>
                <a:gd name="T80" fmla="*/ 401 w 573"/>
                <a:gd name="T81" fmla="*/ 695 h 740"/>
                <a:gd name="T82" fmla="*/ 373 w 573"/>
                <a:gd name="T83" fmla="*/ 708 h 740"/>
                <a:gd name="T84" fmla="*/ 318 w 573"/>
                <a:gd name="T85" fmla="*/ 708 h 740"/>
                <a:gd name="T86" fmla="*/ 318 w 573"/>
                <a:gd name="T87" fmla="*/ 740 h 740"/>
                <a:gd name="T88" fmla="*/ 573 w 573"/>
                <a:gd name="T89" fmla="*/ 740 h 740"/>
                <a:gd name="T90" fmla="*/ 573 w 573"/>
                <a:gd name="T91" fmla="*/ 708 h 740"/>
                <a:gd name="T92" fmla="*/ 525 w 573"/>
                <a:gd name="T93" fmla="*/ 708 h 740"/>
                <a:gd name="T94" fmla="*/ 504 w 573"/>
                <a:gd name="T95" fmla="*/ 701 h 740"/>
                <a:gd name="T96" fmla="*/ 497 w 573"/>
                <a:gd name="T97" fmla="*/ 695 h 740"/>
                <a:gd name="T98" fmla="*/ 484 w 573"/>
                <a:gd name="T99" fmla="*/ 688 h 740"/>
                <a:gd name="T100" fmla="*/ 484 w 573"/>
                <a:gd name="T101" fmla="*/ 675 h 740"/>
                <a:gd name="T102" fmla="*/ 484 w 573"/>
                <a:gd name="T103" fmla="*/ 474 h 7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3"/>
                <a:gd name="T157" fmla="*/ 0 h 740"/>
                <a:gd name="T158" fmla="*/ 573 w 573"/>
                <a:gd name="T159" fmla="*/ 740 h 74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3" h="740">
                  <a:moveTo>
                    <a:pt x="484" y="474"/>
                  </a:moveTo>
                  <a:lnTo>
                    <a:pt x="484" y="396"/>
                  </a:lnTo>
                  <a:lnTo>
                    <a:pt x="477" y="344"/>
                  </a:lnTo>
                  <a:lnTo>
                    <a:pt x="449" y="305"/>
                  </a:lnTo>
                  <a:lnTo>
                    <a:pt x="428" y="286"/>
                  </a:lnTo>
                  <a:lnTo>
                    <a:pt x="387" y="273"/>
                  </a:lnTo>
                  <a:lnTo>
                    <a:pt x="332" y="266"/>
                  </a:lnTo>
                  <a:lnTo>
                    <a:pt x="270" y="279"/>
                  </a:lnTo>
                  <a:lnTo>
                    <a:pt x="221" y="305"/>
                  </a:lnTo>
                  <a:lnTo>
                    <a:pt x="187" y="338"/>
                  </a:lnTo>
                  <a:lnTo>
                    <a:pt x="166" y="370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62" y="45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76" y="701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56" y="740"/>
                  </a:lnTo>
                  <a:lnTo>
                    <a:pt x="256" y="708"/>
                  </a:lnTo>
                  <a:lnTo>
                    <a:pt x="200" y="708"/>
                  </a:lnTo>
                  <a:lnTo>
                    <a:pt x="173" y="695"/>
                  </a:lnTo>
                  <a:lnTo>
                    <a:pt x="173" y="682"/>
                  </a:lnTo>
                  <a:lnTo>
                    <a:pt x="166" y="662"/>
                  </a:lnTo>
                  <a:lnTo>
                    <a:pt x="166" y="461"/>
                  </a:lnTo>
                  <a:lnTo>
                    <a:pt x="180" y="390"/>
                  </a:lnTo>
                  <a:lnTo>
                    <a:pt x="214" y="338"/>
                  </a:lnTo>
                  <a:lnTo>
                    <a:pt x="270" y="305"/>
                  </a:lnTo>
                  <a:lnTo>
                    <a:pt x="325" y="292"/>
                  </a:lnTo>
                  <a:lnTo>
                    <a:pt x="366" y="305"/>
                  </a:lnTo>
                  <a:lnTo>
                    <a:pt x="394" y="331"/>
                  </a:lnTo>
                  <a:lnTo>
                    <a:pt x="401" y="364"/>
                  </a:lnTo>
                  <a:lnTo>
                    <a:pt x="408" y="409"/>
                  </a:lnTo>
                  <a:lnTo>
                    <a:pt x="408" y="682"/>
                  </a:lnTo>
                  <a:lnTo>
                    <a:pt x="401" y="695"/>
                  </a:lnTo>
                  <a:lnTo>
                    <a:pt x="373" y="708"/>
                  </a:lnTo>
                  <a:lnTo>
                    <a:pt x="318" y="708"/>
                  </a:lnTo>
                  <a:lnTo>
                    <a:pt x="318" y="740"/>
                  </a:lnTo>
                  <a:lnTo>
                    <a:pt x="573" y="740"/>
                  </a:lnTo>
                  <a:lnTo>
                    <a:pt x="573" y="708"/>
                  </a:lnTo>
                  <a:lnTo>
                    <a:pt x="525" y="708"/>
                  </a:lnTo>
                  <a:lnTo>
                    <a:pt x="504" y="701"/>
                  </a:lnTo>
                  <a:lnTo>
                    <a:pt x="497" y="695"/>
                  </a:lnTo>
                  <a:lnTo>
                    <a:pt x="484" y="688"/>
                  </a:lnTo>
                  <a:lnTo>
                    <a:pt x="484" y="675"/>
                  </a:lnTo>
                  <a:lnTo>
                    <a:pt x="484" y="4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8" name="Freeform 27"/>
            <p:cNvSpPr>
              <a:spLocks noEditPoints="1"/>
            </p:cNvSpPr>
            <p:nvPr/>
          </p:nvSpPr>
          <p:spPr bwMode="auto">
            <a:xfrm>
              <a:off x="8778" y="2377"/>
              <a:ext cx="435" cy="493"/>
            </a:xfrm>
            <a:custGeom>
              <a:avLst/>
              <a:gdLst>
                <a:gd name="T0" fmla="*/ 407 w 435"/>
                <a:gd name="T1" fmla="*/ 233 h 493"/>
                <a:gd name="T2" fmla="*/ 435 w 435"/>
                <a:gd name="T3" fmla="*/ 233 h 493"/>
                <a:gd name="T4" fmla="*/ 435 w 435"/>
                <a:gd name="T5" fmla="*/ 214 h 493"/>
                <a:gd name="T6" fmla="*/ 428 w 435"/>
                <a:gd name="T7" fmla="*/ 149 h 493"/>
                <a:gd name="T8" fmla="*/ 407 w 435"/>
                <a:gd name="T9" fmla="*/ 91 h 493"/>
                <a:gd name="T10" fmla="*/ 366 w 435"/>
                <a:gd name="T11" fmla="*/ 45 h 493"/>
                <a:gd name="T12" fmla="*/ 311 w 435"/>
                <a:gd name="T13" fmla="*/ 13 h 493"/>
                <a:gd name="T14" fmla="*/ 235 w 435"/>
                <a:gd name="T15" fmla="*/ 0 h 493"/>
                <a:gd name="T16" fmla="*/ 145 w 435"/>
                <a:gd name="T17" fmla="*/ 19 h 493"/>
                <a:gd name="T18" fmla="*/ 69 w 435"/>
                <a:gd name="T19" fmla="*/ 71 h 493"/>
                <a:gd name="T20" fmla="*/ 20 w 435"/>
                <a:gd name="T21" fmla="*/ 149 h 493"/>
                <a:gd name="T22" fmla="*/ 0 w 435"/>
                <a:gd name="T23" fmla="*/ 246 h 493"/>
                <a:gd name="T24" fmla="*/ 14 w 435"/>
                <a:gd name="T25" fmla="*/ 324 h 493"/>
                <a:gd name="T26" fmla="*/ 48 w 435"/>
                <a:gd name="T27" fmla="*/ 396 h 493"/>
                <a:gd name="T28" fmla="*/ 103 w 435"/>
                <a:gd name="T29" fmla="*/ 448 h 493"/>
                <a:gd name="T30" fmla="*/ 172 w 435"/>
                <a:gd name="T31" fmla="*/ 480 h 493"/>
                <a:gd name="T32" fmla="*/ 248 w 435"/>
                <a:gd name="T33" fmla="*/ 493 h 493"/>
                <a:gd name="T34" fmla="*/ 324 w 435"/>
                <a:gd name="T35" fmla="*/ 480 h 493"/>
                <a:gd name="T36" fmla="*/ 373 w 435"/>
                <a:gd name="T37" fmla="*/ 448 h 493"/>
                <a:gd name="T38" fmla="*/ 414 w 435"/>
                <a:gd name="T39" fmla="*/ 409 h 493"/>
                <a:gd name="T40" fmla="*/ 435 w 435"/>
                <a:gd name="T41" fmla="*/ 376 h 493"/>
                <a:gd name="T42" fmla="*/ 435 w 435"/>
                <a:gd name="T43" fmla="*/ 344 h 493"/>
                <a:gd name="T44" fmla="*/ 428 w 435"/>
                <a:gd name="T45" fmla="*/ 344 h 493"/>
                <a:gd name="T46" fmla="*/ 421 w 435"/>
                <a:gd name="T47" fmla="*/ 337 h 493"/>
                <a:gd name="T48" fmla="*/ 414 w 435"/>
                <a:gd name="T49" fmla="*/ 344 h 493"/>
                <a:gd name="T50" fmla="*/ 414 w 435"/>
                <a:gd name="T51" fmla="*/ 350 h 493"/>
                <a:gd name="T52" fmla="*/ 407 w 435"/>
                <a:gd name="T53" fmla="*/ 357 h 493"/>
                <a:gd name="T54" fmla="*/ 380 w 435"/>
                <a:gd name="T55" fmla="*/ 409 h 493"/>
                <a:gd name="T56" fmla="*/ 338 w 435"/>
                <a:gd name="T57" fmla="*/ 441 h 493"/>
                <a:gd name="T58" fmla="*/ 304 w 435"/>
                <a:gd name="T59" fmla="*/ 461 h 493"/>
                <a:gd name="T60" fmla="*/ 269 w 435"/>
                <a:gd name="T61" fmla="*/ 467 h 493"/>
                <a:gd name="T62" fmla="*/ 255 w 435"/>
                <a:gd name="T63" fmla="*/ 467 h 493"/>
                <a:gd name="T64" fmla="*/ 200 w 435"/>
                <a:gd name="T65" fmla="*/ 454 h 493"/>
                <a:gd name="T66" fmla="*/ 159 w 435"/>
                <a:gd name="T67" fmla="*/ 428 h 493"/>
                <a:gd name="T68" fmla="*/ 124 w 435"/>
                <a:gd name="T69" fmla="*/ 396 h 493"/>
                <a:gd name="T70" fmla="*/ 103 w 435"/>
                <a:gd name="T71" fmla="*/ 337 h 493"/>
                <a:gd name="T72" fmla="*/ 96 w 435"/>
                <a:gd name="T73" fmla="*/ 279 h 493"/>
                <a:gd name="T74" fmla="*/ 90 w 435"/>
                <a:gd name="T75" fmla="*/ 233 h 493"/>
                <a:gd name="T76" fmla="*/ 407 w 435"/>
                <a:gd name="T77" fmla="*/ 233 h 493"/>
                <a:gd name="T78" fmla="*/ 96 w 435"/>
                <a:gd name="T79" fmla="*/ 214 h 493"/>
                <a:gd name="T80" fmla="*/ 103 w 435"/>
                <a:gd name="T81" fmla="*/ 142 h 493"/>
                <a:gd name="T82" fmla="*/ 124 w 435"/>
                <a:gd name="T83" fmla="*/ 91 h 493"/>
                <a:gd name="T84" fmla="*/ 152 w 435"/>
                <a:gd name="T85" fmla="*/ 58 h 493"/>
                <a:gd name="T86" fmla="*/ 186 w 435"/>
                <a:gd name="T87" fmla="*/ 39 h 493"/>
                <a:gd name="T88" fmla="*/ 214 w 435"/>
                <a:gd name="T89" fmla="*/ 26 h 493"/>
                <a:gd name="T90" fmla="*/ 235 w 435"/>
                <a:gd name="T91" fmla="*/ 26 h 493"/>
                <a:gd name="T92" fmla="*/ 283 w 435"/>
                <a:gd name="T93" fmla="*/ 39 h 493"/>
                <a:gd name="T94" fmla="*/ 317 w 435"/>
                <a:gd name="T95" fmla="*/ 65 h 493"/>
                <a:gd name="T96" fmla="*/ 345 w 435"/>
                <a:gd name="T97" fmla="*/ 104 h 493"/>
                <a:gd name="T98" fmla="*/ 359 w 435"/>
                <a:gd name="T99" fmla="*/ 142 h 493"/>
                <a:gd name="T100" fmla="*/ 359 w 435"/>
                <a:gd name="T101" fmla="*/ 181 h 493"/>
                <a:gd name="T102" fmla="*/ 366 w 435"/>
                <a:gd name="T103" fmla="*/ 214 h 493"/>
                <a:gd name="T104" fmla="*/ 96 w 435"/>
                <a:gd name="T105" fmla="*/ 214 h 4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5"/>
                <a:gd name="T160" fmla="*/ 0 h 493"/>
                <a:gd name="T161" fmla="*/ 435 w 435"/>
                <a:gd name="T162" fmla="*/ 493 h 4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5" h="493">
                  <a:moveTo>
                    <a:pt x="407" y="233"/>
                  </a:moveTo>
                  <a:lnTo>
                    <a:pt x="435" y="233"/>
                  </a:lnTo>
                  <a:lnTo>
                    <a:pt x="435" y="214"/>
                  </a:lnTo>
                  <a:lnTo>
                    <a:pt x="428" y="149"/>
                  </a:lnTo>
                  <a:lnTo>
                    <a:pt x="407" y="91"/>
                  </a:lnTo>
                  <a:lnTo>
                    <a:pt x="366" y="45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19"/>
                  </a:lnTo>
                  <a:lnTo>
                    <a:pt x="69" y="71"/>
                  </a:lnTo>
                  <a:lnTo>
                    <a:pt x="20" y="149"/>
                  </a:lnTo>
                  <a:lnTo>
                    <a:pt x="0" y="246"/>
                  </a:lnTo>
                  <a:lnTo>
                    <a:pt x="14" y="324"/>
                  </a:lnTo>
                  <a:lnTo>
                    <a:pt x="48" y="396"/>
                  </a:lnTo>
                  <a:lnTo>
                    <a:pt x="103" y="448"/>
                  </a:lnTo>
                  <a:lnTo>
                    <a:pt x="172" y="480"/>
                  </a:lnTo>
                  <a:lnTo>
                    <a:pt x="248" y="493"/>
                  </a:lnTo>
                  <a:lnTo>
                    <a:pt x="324" y="480"/>
                  </a:lnTo>
                  <a:lnTo>
                    <a:pt x="373" y="448"/>
                  </a:lnTo>
                  <a:lnTo>
                    <a:pt x="414" y="409"/>
                  </a:lnTo>
                  <a:lnTo>
                    <a:pt x="435" y="376"/>
                  </a:lnTo>
                  <a:lnTo>
                    <a:pt x="435" y="344"/>
                  </a:lnTo>
                  <a:lnTo>
                    <a:pt x="428" y="344"/>
                  </a:lnTo>
                  <a:lnTo>
                    <a:pt x="421" y="337"/>
                  </a:lnTo>
                  <a:lnTo>
                    <a:pt x="414" y="344"/>
                  </a:lnTo>
                  <a:lnTo>
                    <a:pt x="414" y="350"/>
                  </a:lnTo>
                  <a:lnTo>
                    <a:pt x="407" y="357"/>
                  </a:lnTo>
                  <a:lnTo>
                    <a:pt x="380" y="409"/>
                  </a:lnTo>
                  <a:lnTo>
                    <a:pt x="338" y="441"/>
                  </a:lnTo>
                  <a:lnTo>
                    <a:pt x="304" y="461"/>
                  </a:lnTo>
                  <a:lnTo>
                    <a:pt x="269" y="467"/>
                  </a:lnTo>
                  <a:lnTo>
                    <a:pt x="255" y="467"/>
                  </a:lnTo>
                  <a:lnTo>
                    <a:pt x="200" y="454"/>
                  </a:lnTo>
                  <a:lnTo>
                    <a:pt x="159" y="428"/>
                  </a:lnTo>
                  <a:lnTo>
                    <a:pt x="124" y="396"/>
                  </a:lnTo>
                  <a:lnTo>
                    <a:pt x="103" y="337"/>
                  </a:lnTo>
                  <a:lnTo>
                    <a:pt x="96" y="279"/>
                  </a:lnTo>
                  <a:lnTo>
                    <a:pt x="90" y="233"/>
                  </a:lnTo>
                  <a:lnTo>
                    <a:pt x="407" y="233"/>
                  </a:lnTo>
                  <a:close/>
                  <a:moveTo>
                    <a:pt x="96" y="214"/>
                  </a:moveTo>
                  <a:lnTo>
                    <a:pt x="103" y="142"/>
                  </a:lnTo>
                  <a:lnTo>
                    <a:pt x="124" y="91"/>
                  </a:lnTo>
                  <a:lnTo>
                    <a:pt x="152" y="58"/>
                  </a:lnTo>
                  <a:lnTo>
                    <a:pt x="186" y="39"/>
                  </a:lnTo>
                  <a:lnTo>
                    <a:pt x="214" y="26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17" y="65"/>
                  </a:lnTo>
                  <a:lnTo>
                    <a:pt x="345" y="104"/>
                  </a:lnTo>
                  <a:lnTo>
                    <a:pt x="359" y="142"/>
                  </a:lnTo>
                  <a:lnTo>
                    <a:pt x="359" y="181"/>
                  </a:lnTo>
                  <a:lnTo>
                    <a:pt x="366" y="214"/>
                  </a:lnTo>
                  <a:lnTo>
                    <a:pt x="96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09" name="Freeform 28"/>
            <p:cNvSpPr>
              <a:spLocks/>
            </p:cNvSpPr>
            <p:nvPr/>
          </p:nvSpPr>
          <p:spPr bwMode="auto">
            <a:xfrm>
              <a:off x="9655" y="2377"/>
              <a:ext cx="428" cy="493"/>
            </a:xfrm>
            <a:custGeom>
              <a:avLst/>
              <a:gdLst>
                <a:gd name="T0" fmla="*/ 366 w 428"/>
                <a:gd name="T1" fmla="*/ 71 h 493"/>
                <a:gd name="T2" fmla="*/ 345 w 428"/>
                <a:gd name="T3" fmla="*/ 71 h 493"/>
                <a:gd name="T4" fmla="*/ 332 w 428"/>
                <a:gd name="T5" fmla="*/ 78 h 493"/>
                <a:gd name="T6" fmla="*/ 325 w 428"/>
                <a:gd name="T7" fmla="*/ 91 h 493"/>
                <a:gd name="T8" fmla="*/ 318 w 428"/>
                <a:gd name="T9" fmla="*/ 97 h 493"/>
                <a:gd name="T10" fmla="*/ 311 w 428"/>
                <a:gd name="T11" fmla="*/ 110 h 493"/>
                <a:gd name="T12" fmla="*/ 311 w 428"/>
                <a:gd name="T13" fmla="*/ 117 h 493"/>
                <a:gd name="T14" fmla="*/ 318 w 428"/>
                <a:gd name="T15" fmla="*/ 136 h 493"/>
                <a:gd name="T16" fmla="*/ 325 w 428"/>
                <a:gd name="T17" fmla="*/ 149 h 493"/>
                <a:gd name="T18" fmla="*/ 345 w 428"/>
                <a:gd name="T19" fmla="*/ 162 h 493"/>
                <a:gd name="T20" fmla="*/ 366 w 428"/>
                <a:gd name="T21" fmla="*/ 168 h 493"/>
                <a:gd name="T22" fmla="*/ 380 w 428"/>
                <a:gd name="T23" fmla="*/ 168 h 493"/>
                <a:gd name="T24" fmla="*/ 394 w 428"/>
                <a:gd name="T25" fmla="*/ 155 h 493"/>
                <a:gd name="T26" fmla="*/ 408 w 428"/>
                <a:gd name="T27" fmla="*/ 149 h 493"/>
                <a:gd name="T28" fmla="*/ 414 w 428"/>
                <a:gd name="T29" fmla="*/ 136 h 493"/>
                <a:gd name="T30" fmla="*/ 414 w 428"/>
                <a:gd name="T31" fmla="*/ 117 h 493"/>
                <a:gd name="T32" fmla="*/ 401 w 428"/>
                <a:gd name="T33" fmla="*/ 71 h 493"/>
                <a:gd name="T34" fmla="*/ 366 w 428"/>
                <a:gd name="T35" fmla="*/ 32 h 493"/>
                <a:gd name="T36" fmla="*/ 311 w 428"/>
                <a:gd name="T37" fmla="*/ 13 h 493"/>
                <a:gd name="T38" fmla="*/ 242 w 428"/>
                <a:gd name="T39" fmla="*/ 0 h 493"/>
                <a:gd name="T40" fmla="*/ 166 w 428"/>
                <a:gd name="T41" fmla="*/ 13 h 493"/>
                <a:gd name="T42" fmla="*/ 97 w 428"/>
                <a:gd name="T43" fmla="*/ 52 h 493"/>
                <a:gd name="T44" fmla="*/ 41 w 428"/>
                <a:gd name="T45" fmla="*/ 104 h 493"/>
                <a:gd name="T46" fmla="*/ 7 w 428"/>
                <a:gd name="T47" fmla="*/ 175 h 493"/>
                <a:gd name="T48" fmla="*/ 0 w 428"/>
                <a:gd name="T49" fmla="*/ 246 h 493"/>
                <a:gd name="T50" fmla="*/ 14 w 428"/>
                <a:gd name="T51" fmla="*/ 324 h 493"/>
                <a:gd name="T52" fmla="*/ 48 w 428"/>
                <a:gd name="T53" fmla="*/ 396 h 493"/>
                <a:gd name="T54" fmla="*/ 97 w 428"/>
                <a:gd name="T55" fmla="*/ 448 h 493"/>
                <a:gd name="T56" fmla="*/ 166 w 428"/>
                <a:gd name="T57" fmla="*/ 480 h 493"/>
                <a:gd name="T58" fmla="*/ 242 w 428"/>
                <a:gd name="T59" fmla="*/ 493 h 493"/>
                <a:gd name="T60" fmla="*/ 311 w 428"/>
                <a:gd name="T61" fmla="*/ 480 h 493"/>
                <a:gd name="T62" fmla="*/ 359 w 428"/>
                <a:gd name="T63" fmla="*/ 461 h 493"/>
                <a:gd name="T64" fmla="*/ 394 w 428"/>
                <a:gd name="T65" fmla="*/ 428 h 493"/>
                <a:gd name="T66" fmla="*/ 414 w 428"/>
                <a:gd name="T67" fmla="*/ 396 h 493"/>
                <a:gd name="T68" fmla="*/ 428 w 428"/>
                <a:gd name="T69" fmla="*/ 370 h 493"/>
                <a:gd name="T70" fmla="*/ 428 w 428"/>
                <a:gd name="T71" fmla="*/ 344 h 493"/>
                <a:gd name="T72" fmla="*/ 408 w 428"/>
                <a:gd name="T73" fmla="*/ 344 h 493"/>
                <a:gd name="T74" fmla="*/ 401 w 428"/>
                <a:gd name="T75" fmla="*/ 350 h 493"/>
                <a:gd name="T76" fmla="*/ 366 w 428"/>
                <a:gd name="T77" fmla="*/ 409 h 493"/>
                <a:gd name="T78" fmla="*/ 332 w 428"/>
                <a:gd name="T79" fmla="*/ 448 h 493"/>
                <a:gd name="T80" fmla="*/ 290 w 428"/>
                <a:gd name="T81" fmla="*/ 461 h 493"/>
                <a:gd name="T82" fmla="*/ 249 w 428"/>
                <a:gd name="T83" fmla="*/ 467 h 493"/>
                <a:gd name="T84" fmla="*/ 214 w 428"/>
                <a:gd name="T85" fmla="*/ 461 h 493"/>
                <a:gd name="T86" fmla="*/ 180 w 428"/>
                <a:gd name="T87" fmla="*/ 448 h 493"/>
                <a:gd name="T88" fmla="*/ 152 w 428"/>
                <a:gd name="T89" fmla="*/ 422 h 493"/>
                <a:gd name="T90" fmla="*/ 117 w 428"/>
                <a:gd name="T91" fmla="*/ 383 h 493"/>
                <a:gd name="T92" fmla="*/ 97 w 428"/>
                <a:gd name="T93" fmla="*/ 324 h 493"/>
                <a:gd name="T94" fmla="*/ 90 w 428"/>
                <a:gd name="T95" fmla="*/ 246 h 493"/>
                <a:gd name="T96" fmla="*/ 104 w 428"/>
                <a:gd name="T97" fmla="*/ 155 h 493"/>
                <a:gd name="T98" fmla="*/ 124 w 428"/>
                <a:gd name="T99" fmla="*/ 97 h 493"/>
                <a:gd name="T100" fmla="*/ 166 w 428"/>
                <a:gd name="T101" fmla="*/ 58 h 493"/>
                <a:gd name="T102" fmla="*/ 207 w 428"/>
                <a:gd name="T103" fmla="*/ 32 h 493"/>
                <a:gd name="T104" fmla="*/ 242 w 428"/>
                <a:gd name="T105" fmla="*/ 26 h 493"/>
                <a:gd name="T106" fmla="*/ 269 w 428"/>
                <a:gd name="T107" fmla="*/ 32 h 493"/>
                <a:gd name="T108" fmla="*/ 318 w 428"/>
                <a:gd name="T109" fmla="*/ 39 h 493"/>
                <a:gd name="T110" fmla="*/ 366 w 428"/>
                <a:gd name="T111" fmla="*/ 71 h 49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493"/>
                <a:gd name="T170" fmla="*/ 428 w 428"/>
                <a:gd name="T171" fmla="*/ 493 h 49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493">
                  <a:moveTo>
                    <a:pt x="366" y="71"/>
                  </a:moveTo>
                  <a:lnTo>
                    <a:pt x="345" y="71"/>
                  </a:lnTo>
                  <a:lnTo>
                    <a:pt x="332" y="78"/>
                  </a:lnTo>
                  <a:lnTo>
                    <a:pt x="325" y="91"/>
                  </a:lnTo>
                  <a:lnTo>
                    <a:pt x="318" y="97"/>
                  </a:lnTo>
                  <a:lnTo>
                    <a:pt x="311" y="110"/>
                  </a:lnTo>
                  <a:lnTo>
                    <a:pt x="311" y="117"/>
                  </a:lnTo>
                  <a:lnTo>
                    <a:pt x="318" y="136"/>
                  </a:lnTo>
                  <a:lnTo>
                    <a:pt x="325" y="149"/>
                  </a:lnTo>
                  <a:lnTo>
                    <a:pt x="345" y="162"/>
                  </a:lnTo>
                  <a:lnTo>
                    <a:pt x="366" y="168"/>
                  </a:lnTo>
                  <a:lnTo>
                    <a:pt x="380" y="168"/>
                  </a:lnTo>
                  <a:lnTo>
                    <a:pt x="394" y="155"/>
                  </a:lnTo>
                  <a:lnTo>
                    <a:pt x="408" y="149"/>
                  </a:lnTo>
                  <a:lnTo>
                    <a:pt x="414" y="136"/>
                  </a:lnTo>
                  <a:lnTo>
                    <a:pt x="414" y="117"/>
                  </a:lnTo>
                  <a:lnTo>
                    <a:pt x="401" y="71"/>
                  </a:lnTo>
                  <a:lnTo>
                    <a:pt x="366" y="32"/>
                  </a:lnTo>
                  <a:lnTo>
                    <a:pt x="311" y="13"/>
                  </a:lnTo>
                  <a:lnTo>
                    <a:pt x="242" y="0"/>
                  </a:lnTo>
                  <a:lnTo>
                    <a:pt x="166" y="13"/>
                  </a:lnTo>
                  <a:lnTo>
                    <a:pt x="97" y="52"/>
                  </a:lnTo>
                  <a:lnTo>
                    <a:pt x="41" y="104"/>
                  </a:lnTo>
                  <a:lnTo>
                    <a:pt x="7" y="175"/>
                  </a:lnTo>
                  <a:lnTo>
                    <a:pt x="0" y="246"/>
                  </a:lnTo>
                  <a:lnTo>
                    <a:pt x="14" y="324"/>
                  </a:lnTo>
                  <a:lnTo>
                    <a:pt x="48" y="396"/>
                  </a:lnTo>
                  <a:lnTo>
                    <a:pt x="97" y="448"/>
                  </a:lnTo>
                  <a:lnTo>
                    <a:pt x="166" y="480"/>
                  </a:lnTo>
                  <a:lnTo>
                    <a:pt x="242" y="493"/>
                  </a:lnTo>
                  <a:lnTo>
                    <a:pt x="311" y="480"/>
                  </a:lnTo>
                  <a:lnTo>
                    <a:pt x="359" y="461"/>
                  </a:lnTo>
                  <a:lnTo>
                    <a:pt x="394" y="428"/>
                  </a:lnTo>
                  <a:lnTo>
                    <a:pt x="414" y="396"/>
                  </a:lnTo>
                  <a:lnTo>
                    <a:pt x="428" y="370"/>
                  </a:lnTo>
                  <a:lnTo>
                    <a:pt x="428" y="344"/>
                  </a:lnTo>
                  <a:lnTo>
                    <a:pt x="408" y="344"/>
                  </a:lnTo>
                  <a:lnTo>
                    <a:pt x="401" y="350"/>
                  </a:lnTo>
                  <a:lnTo>
                    <a:pt x="366" y="409"/>
                  </a:lnTo>
                  <a:lnTo>
                    <a:pt x="332" y="448"/>
                  </a:lnTo>
                  <a:lnTo>
                    <a:pt x="290" y="461"/>
                  </a:lnTo>
                  <a:lnTo>
                    <a:pt x="249" y="467"/>
                  </a:lnTo>
                  <a:lnTo>
                    <a:pt x="214" y="461"/>
                  </a:lnTo>
                  <a:lnTo>
                    <a:pt x="180" y="448"/>
                  </a:lnTo>
                  <a:lnTo>
                    <a:pt x="152" y="422"/>
                  </a:lnTo>
                  <a:lnTo>
                    <a:pt x="117" y="383"/>
                  </a:lnTo>
                  <a:lnTo>
                    <a:pt x="97" y="324"/>
                  </a:lnTo>
                  <a:lnTo>
                    <a:pt x="90" y="246"/>
                  </a:lnTo>
                  <a:lnTo>
                    <a:pt x="104" y="155"/>
                  </a:lnTo>
                  <a:lnTo>
                    <a:pt x="124" y="97"/>
                  </a:lnTo>
                  <a:lnTo>
                    <a:pt x="166" y="58"/>
                  </a:lnTo>
                  <a:lnTo>
                    <a:pt x="207" y="32"/>
                  </a:lnTo>
                  <a:lnTo>
                    <a:pt x="242" y="26"/>
                  </a:lnTo>
                  <a:lnTo>
                    <a:pt x="269" y="32"/>
                  </a:lnTo>
                  <a:lnTo>
                    <a:pt x="318" y="39"/>
                  </a:lnTo>
                  <a:lnTo>
                    <a:pt x="366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0" name="Freeform 29"/>
            <p:cNvSpPr>
              <a:spLocks noEditPoints="1"/>
            </p:cNvSpPr>
            <p:nvPr/>
          </p:nvSpPr>
          <p:spPr bwMode="auto">
            <a:xfrm>
              <a:off x="10152" y="2377"/>
              <a:ext cx="498" cy="493"/>
            </a:xfrm>
            <a:custGeom>
              <a:avLst/>
              <a:gdLst>
                <a:gd name="T0" fmla="*/ 498 w 498"/>
                <a:gd name="T1" fmla="*/ 253 h 493"/>
                <a:gd name="T2" fmla="*/ 477 w 498"/>
                <a:gd name="T3" fmla="*/ 155 h 493"/>
                <a:gd name="T4" fmla="*/ 429 w 498"/>
                <a:gd name="T5" fmla="*/ 78 h 493"/>
                <a:gd name="T6" fmla="*/ 346 w 498"/>
                <a:gd name="T7" fmla="*/ 19 h 493"/>
                <a:gd name="T8" fmla="*/ 249 w 498"/>
                <a:gd name="T9" fmla="*/ 0 h 493"/>
                <a:gd name="T10" fmla="*/ 166 w 498"/>
                <a:gd name="T11" fmla="*/ 13 h 493"/>
                <a:gd name="T12" fmla="*/ 97 w 498"/>
                <a:gd name="T13" fmla="*/ 52 h 493"/>
                <a:gd name="T14" fmla="*/ 49 w 498"/>
                <a:gd name="T15" fmla="*/ 104 h 493"/>
                <a:gd name="T16" fmla="*/ 7 w 498"/>
                <a:gd name="T17" fmla="*/ 175 h 493"/>
                <a:gd name="T18" fmla="*/ 0 w 498"/>
                <a:gd name="T19" fmla="*/ 253 h 493"/>
                <a:gd name="T20" fmla="*/ 14 w 498"/>
                <a:gd name="T21" fmla="*/ 331 h 493"/>
                <a:gd name="T22" fmla="*/ 49 w 498"/>
                <a:gd name="T23" fmla="*/ 396 h 493"/>
                <a:gd name="T24" fmla="*/ 104 w 498"/>
                <a:gd name="T25" fmla="*/ 448 h 493"/>
                <a:gd name="T26" fmla="*/ 173 w 498"/>
                <a:gd name="T27" fmla="*/ 480 h 493"/>
                <a:gd name="T28" fmla="*/ 249 w 498"/>
                <a:gd name="T29" fmla="*/ 493 h 493"/>
                <a:gd name="T30" fmla="*/ 325 w 498"/>
                <a:gd name="T31" fmla="*/ 480 h 493"/>
                <a:gd name="T32" fmla="*/ 394 w 498"/>
                <a:gd name="T33" fmla="*/ 448 h 493"/>
                <a:gd name="T34" fmla="*/ 449 w 498"/>
                <a:gd name="T35" fmla="*/ 396 h 493"/>
                <a:gd name="T36" fmla="*/ 491 w 498"/>
                <a:gd name="T37" fmla="*/ 331 h 493"/>
                <a:gd name="T38" fmla="*/ 498 w 498"/>
                <a:gd name="T39" fmla="*/ 253 h 493"/>
                <a:gd name="T40" fmla="*/ 249 w 498"/>
                <a:gd name="T41" fmla="*/ 467 h 493"/>
                <a:gd name="T42" fmla="*/ 201 w 498"/>
                <a:gd name="T43" fmla="*/ 461 h 493"/>
                <a:gd name="T44" fmla="*/ 159 w 498"/>
                <a:gd name="T45" fmla="*/ 435 h 493"/>
                <a:gd name="T46" fmla="*/ 118 w 498"/>
                <a:gd name="T47" fmla="*/ 396 h 493"/>
                <a:gd name="T48" fmla="*/ 97 w 498"/>
                <a:gd name="T49" fmla="*/ 344 h 493"/>
                <a:gd name="T50" fmla="*/ 90 w 498"/>
                <a:gd name="T51" fmla="*/ 292 h 493"/>
                <a:gd name="T52" fmla="*/ 90 w 498"/>
                <a:gd name="T53" fmla="*/ 201 h 493"/>
                <a:gd name="T54" fmla="*/ 97 w 498"/>
                <a:gd name="T55" fmla="*/ 149 h 493"/>
                <a:gd name="T56" fmla="*/ 118 w 498"/>
                <a:gd name="T57" fmla="*/ 97 h 493"/>
                <a:gd name="T58" fmla="*/ 159 w 498"/>
                <a:gd name="T59" fmla="*/ 58 h 493"/>
                <a:gd name="T60" fmla="*/ 201 w 498"/>
                <a:gd name="T61" fmla="*/ 32 h 493"/>
                <a:gd name="T62" fmla="*/ 249 w 498"/>
                <a:gd name="T63" fmla="*/ 26 h 493"/>
                <a:gd name="T64" fmla="*/ 297 w 498"/>
                <a:gd name="T65" fmla="*/ 32 h 493"/>
                <a:gd name="T66" fmla="*/ 339 w 498"/>
                <a:gd name="T67" fmla="*/ 58 h 493"/>
                <a:gd name="T68" fmla="*/ 380 w 498"/>
                <a:gd name="T69" fmla="*/ 97 h 493"/>
                <a:gd name="T70" fmla="*/ 401 w 498"/>
                <a:gd name="T71" fmla="*/ 142 h 493"/>
                <a:gd name="T72" fmla="*/ 408 w 498"/>
                <a:gd name="T73" fmla="*/ 194 h 493"/>
                <a:gd name="T74" fmla="*/ 408 w 498"/>
                <a:gd name="T75" fmla="*/ 246 h 493"/>
                <a:gd name="T76" fmla="*/ 401 w 498"/>
                <a:gd name="T77" fmla="*/ 311 h 493"/>
                <a:gd name="T78" fmla="*/ 380 w 498"/>
                <a:gd name="T79" fmla="*/ 389 h 493"/>
                <a:gd name="T80" fmla="*/ 346 w 498"/>
                <a:gd name="T81" fmla="*/ 428 h 493"/>
                <a:gd name="T82" fmla="*/ 304 w 498"/>
                <a:gd name="T83" fmla="*/ 454 h 493"/>
                <a:gd name="T84" fmla="*/ 249 w 498"/>
                <a:gd name="T85" fmla="*/ 467 h 49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98"/>
                <a:gd name="T130" fmla="*/ 0 h 493"/>
                <a:gd name="T131" fmla="*/ 498 w 498"/>
                <a:gd name="T132" fmla="*/ 493 h 49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98" h="493">
                  <a:moveTo>
                    <a:pt x="498" y="253"/>
                  </a:moveTo>
                  <a:lnTo>
                    <a:pt x="477" y="155"/>
                  </a:lnTo>
                  <a:lnTo>
                    <a:pt x="429" y="78"/>
                  </a:lnTo>
                  <a:lnTo>
                    <a:pt x="346" y="19"/>
                  </a:lnTo>
                  <a:lnTo>
                    <a:pt x="249" y="0"/>
                  </a:lnTo>
                  <a:lnTo>
                    <a:pt x="166" y="13"/>
                  </a:lnTo>
                  <a:lnTo>
                    <a:pt x="97" y="52"/>
                  </a:lnTo>
                  <a:lnTo>
                    <a:pt x="49" y="104"/>
                  </a:lnTo>
                  <a:lnTo>
                    <a:pt x="7" y="175"/>
                  </a:lnTo>
                  <a:lnTo>
                    <a:pt x="0" y="253"/>
                  </a:lnTo>
                  <a:lnTo>
                    <a:pt x="14" y="331"/>
                  </a:lnTo>
                  <a:lnTo>
                    <a:pt x="49" y="396"/>
                  </a:lnTo>
                  <a:lnTo>
                    <a:pt x="104" y="448"/>
                  </a:lnTo>
                  <a:lnTo>
                    <a:pt x="173" y="480"/>
                  </a:lnTo>
                  <a:lnTo>
                    <a:pt x="249" y="493"/>
                  </a:lnTo>
                  <a:lnTo>
                    <a:pt x="325" y="480"/>
                  </a:lnTo>
                  <a:lnTo>
                    <a:pt x="394" y="448"/>
                  </a:lnTo>
                  <a:lnTo>
                    <a:pt x="449" y="396"/>
                  </a:lnTo>
                  <a:lnTo>
                    <a:pt x="491" y="331"/>
                  </a:lnTo>
                  <a:lnTo>
                    <a:pt x="498" y="253"/>
                  </a:lnTo>
                  <a:close/>
                  <a:moveTo>
                    <a:pt x="249" y="467"/>
                  </a:moveTo>
                  <a:lnTo>
                    <a:pt x="201" y="461"/>
                  </a:lnTo>
                  <a:lnTo>
                    <a:pt x="159" y="435"/>
                  </a:lnTo>
                  <a:lnTo>
                    <a:pt x="118" y="396"/>
                  </a:lnTo>
                  <a:lnTo>
                    <a:pt x="97" y="344"/>
                  </a:lnTo>
                  <a:lnTo>
                    <a:pt x="90" y="292"/>
                  </a:lnTo>
                  <a:lnTo>
                    <a:pt x="90" y="201"/>
                  </a:lnTo>
                  <a:lnTo>
                    <a:pt x="97" y="149"/>
                  </a:lnTo>
                  <a:lnTo>
                    <a:pt x="118" y="97"/>
                  </a:lnTo>
                  <a:lnTo>
                    <a:pt x="159" y="58"/>
                  </a:lnTo>
                  <a:lnTo>
                    <a:pt x="201" y="32"/>
                  </a:lnTo>
                  <a:lnTo>
                    <a:pt x="249" y="26"/>
                  </a:lnTo>
                  <a:lnTo>
                    <a:pt x="297" y="32"/>
                  </a:lnTo>
                  <a:lnTo>
                    <a:pt x="339" y="58"/>
                  </a:lnTo>
                  <a:lnTo>
                    <a:pt x="380" y="97"/>
                  </a:lnTo>
                  <a:lnTo>
                    <a:pt x="401" y="142"/>
                  </a:lnTo>
                  <a:lnTo>
                    <a:pt x="408" y="194"/>
                  </a:lnTo>
                  <a:lnTo>
                    <a:pt x="408" y="246"/>
                  </a:lnTo>
                  <a:lnTo>
                    <a:pt x="401" y="311"/>
                  </a:lnTo>
                  <a:lnTo>
                    <a:pt x="380" y="389"/>
                  </a:lnTo>
                  <a:lnTo>
                    <a:pt x="346" y="428"/>
                  </a:lnTo>
                  <a:lnTo>
                    <a:pt x="304" y="454"/>
                  </a:lnTo>
                  <a:lnTo>
                    <a:pt x="249" y="4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1" name="Freeform 30"/>
            <p:cNvSpPr>
              <a:spLocks/>
            </p:cNvSpPr>
            <p:nvPr/>
          </p:nvSpPr>
          <p:spPr bwMode="auto">
            <a:xfrm>
              <a:off x="10726" y="2383"/>
              <a:ext cx="566" cy="487"/>
            </a:xfrm>
            <a:custGeom>
              <a:avLst/>
              <a:gdLst>
                <a:gd name="T0" fmla="*/ 407 w 566"/>
                <a:gd name="T1" fmla="*/ 390 h 487"/>
                <a:gd name="T2" fmla="*/ 407 w 566"/>
                <a:gd name="T3" fmla="*/ 487 h 487"/>
                <a:gd name="T4" fmla="*/ 566 w 566"/>
                <a:gd name="T5" fmla="*/ 474 h 487"/>
                <a:gd name="T6" fmla="*/ 566 w 566"/>
                <a:gd name="T7" fmla="*/ 442 h 487"/>
                <a:gd name="T8" fmla="*/ 531 w 566"/>
                <a:gd name="T9" fmla="*/ 442 h 487"/>
                <a:gd name="T10" fmla="*/ 490 w 566"/>
                <a:gd name="T11" fmla="*/ 429 h 487"/>
                <a:gd name="T12" fmla="*/ 483 w 566"/>
                <a:gd name="T13" fmla="*/ 422 h 487"/>
                <a:gd name="T14" fmla="*/ 483 w 566"/>
                <a:gd name="T15" fmla="*/ 403 h 487"/>
                <a:gd name="T16" fmla="*/ 476 w 566"/>
                <a:gd name="T17" fmla="*/ 383 h 487"/>
                <a:gd name="T18" fmla="*/ 476 w 566"/>
                <a:gd name="T19" fmla="*/ 0 h 487"/>
                <a:gd name="T20" fmla="*/ 310 w 566"/>
                <a:gd name="T21" fmla="*/ 13 h 487"/>
                <a:gd name="T22" fmla="*/ 310 w 566"/>
                <a:gd name="T23" fmla="*/ 46 h 487"/>
                <a:gd name="T24" fmla="*/ 345 w 566"/>
                <a:gd name="T25" fmla="*/ 46 h 487"/>
                <a:gd name="T26" fmla="*/ 373 w 566"/>
                <a:gd name="T27" fmla="*/ 52 h 487"/>
                <a:gd name="T28" fmla="*/ 386 w 566"/>
                <a:gd name="T29" fmla="*/ 59 h 487"/>
                <a:gd name="T30" fmla="*/ 393 w 566"/>
                <a:gd name="T31" fmla="*/ 65 h 487"/>
                <a:gd name="T32" fmla="*/ 400 w 566"/>
                <a:gd name="T33" fmla="*/ 85 h 487"/>
                <a:gd name="T34" fmla="*/ 400 w 566"/>
                <a:gd name="T35" fmla="*/ 299 h 487"/>
                <a:gd name="T36" fmla="*/ 393 w 566"/>
                <a:gd name="T37" fmla="*/ 364 h 487"/>
                <a:gd name="T38" fmla="*/ 366 w 566"/>
                <a:gd name="T39" fmla="*/ 416 h 487"/>
                <a:gd name="T40" fmla="*/ 317 w 566"/>
                <a:gd name="T41" fmla="*/ 448 h 487"/>
                <a:gd name="T42" fmla="*/ 262 w 566"/>
                <a:gd name="T43" fmla="*/ 461 h 487"/>
                <a:gd name="T44" fmla="*/ 207 w 566"/>
                <a:gd name="T45" fmla="*/ 455 h 487"/>
                <a:gd name="T46" fmla="*/ 179 w 566"/>
                <a:gd name="T47" fmla="*/ 429 h 487"/>
                <a:gd name="T48" fmla="*/ 165 w 566"/>
                <a:gd name="T49" fmla="*/ 396 h 487"/>
                <a:gd name="T50" fmla="*/ 165 w 566"/>
                <a:gd name="T51" fmla="*/ 0 h 487"/>
                <a:gd name="T52" fmla="*/ 0 w 566"/>
                <a:gd name="T53" fmla="*/ 13 h 487"/>
                <a:gd name="T54" fmla="*/ 0 w 566"/>
                <a:gd name="T55" fmla="*/ 46 h 487"/>
                <a:gd name="T56" fmla="*/ 34 w 566"/>
                <a:gd name="T57" fmla="*/ 46 h 487"/>
                <a:gd name="T58" fmla="*/ 55 w 566"/>
                <a:gd name="T59" fmla="*/ 52 h 487"/>
                <a:gd name="T60" fmla="*/ 69 w 566"/>
                <a:gd name="T61" fmla="*/ 59 h 487"/>
                <a:gd name="T62" fmla="*/ 76 w 566"/>
                <a:gd name="T63" fmla="*/ 65 h 487"/>
                <a:gd name="T64" fmla="*/ 83 w 566"/>
                <a:gd name="T65" fmla="*/ 85 h 487"/>
                <a:gd name="T66" fmla="*/ 83 w 566"/>
                <a:gd name="T67" fmla="*/ 351 h 487"/>
                <a:gd name="T68" fmla="*/ 89 w 566"/>
                <a:gd name="T69" fmla="*/ 390 h 487"/>
                <a:gd name="T70" fmla="*/ 103 w 566"/>
                <a:gd name="T71" fmla="*/ 429 h 487"/>
                <a:gd name="T72" fmla="*/ 138 w 566"/>
                <a:gd name="T73" fmla="*/ 455 h 487"/>
                <a:gd name="T74" fmla="*/ 186 w 566"/>
                <a:gd name="T75" fmla="*/ 481 h 487"/>
                <a:gd name="T76" fmla="*/ 255 w 566"/>
                <a:gd name="T77" fmla="*/ 487 h 487"/>
                <a:gd name="T78" fmla="*/ 317 w 566"/>
                <a:gd name="T79" fmla="*/ 474 h 487"/>
                <a:gd name="T80" fmla="*/ 366 w 566"/>
                <a:gd name="T81" fmla="*/ 442 h 487"/>
                <a:gd name="T82" fmla="*/ 407 w 566"/>
                <a:gd name="T83" fmla="*/ 390 h 4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66"/>
                <a:gd name="T127" fmla="*/ 0 h 487"/>
                <a:gd name="T128" fmla="*/ 566 w 566"/>
                <a:gd name="T129" fmla="*/ 487 h 48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66" h="487">
                  <a:moveTo>
                    <a:pt x="407" y="390"/>
                  </a:moveTo>
                  <a:lnTo>
                    <a:pt x="407" y="487"/>
                  </a:lnTo>
                  <a:lnTo>
                    <a:pt x="566" y="474"/>
                  </a:lnTo>
                  <a:lnTo>
                    <a:pt x="566" y="442"/>
                  </a:lnTo>
                  <a:lnTo>
                    <a:pt x="531" y="442"/>
                  </a:lnTo>
                  <a:lnTo>
                    <a:pt x="490" y="429"/>
                  </a:lnTo>
                  <a:lnTo>
                    <a:pt x="483" y="422"/>
                  </a:lnTo>
                  <a:lnTo>
                    <a:pt x="483" y="403"/>
                  </a:lnTo>
                  <a:lnTo>
                    <a:pt x="476" y="383"/>
                  </a:lnTo>
                  <a:lnTo>
                    <a:pt x="476" y="0"/>
                  </a:lnTo>
                  <a:lnTo>
                    <a:pt x="310" y="13"/>
                  </a:lnTo>
                  <a:lnTo>
                    <a:pt x="310" y="46"/>
                  </a:lnTo>
                  <a:lnTo>
                    <a:pt x="345" y="46"/>
                  </a:lnTo>
                  <a:lnTo>
                    <a:pt x="373" y="52"/>
                  </a:lnTo>
                  <a:lnTo>
                    <a:pt x="386" y="59"/>
                  </a:lnTo>
                  <a:lnTo>
                    <a:pt x="393" y="65"/>
                  </a:lnTo>
                  <a:lnTo>
                    <a:pt x="400" y="85"/>
                  </a:lnTo>
                  <a:lnTo>
                    <a:pt x="400" y="299"/>
                  </a:lnTo>
                  <a:lnTo>
                    <a:pt x="393" y="364"/>
                  </a:lnTo>
                  <a:lnTo>
                    <a:pt x="366" y="416"/>
                  </a:lnTo>
                  <a:lnTo>
                    <a:pt x="317" y="448"/>
                  </a:lnTo>
                  <a:lnTo>
                    <a:pt x="262" y="461"/>
                  </a:lnTo>
                  <a:lnTo>
                    <a:pt x="207" y="455"/>
                  </a:lnTo>
                  <a:lnTo>
                    <a:pt x="179" y="429"/>
                  </a:lnTo>
                  <a:lnTo>
                    <a:pt x="165" y="396"/>
                  </a:lnTo>
                  <a:lnTo>
                    <a:pt x="165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34" y="46"/>
                  </a:lnTo>
                  <a:lnTo>
                    <a:pt x="55" y="52"/>
                  </a:lnTo>
                  <a:lnTo>
                    <a:pt x="69" y="59"/>
                  </a:lnTo>
                  <a:lnTo>
                    <a:pt x="76" y="65"/>
                  </a:lnTo>
                  <a:lnTo>
                    <a:pt x="83" y="85"/>
                  </a:lnTo>
                  <a:lnTo>
                    <a:pt x="83" y="351"/>
                  </a:lnTo>
                  <a:lnTo>
                    <a:pt x="89" y="390"/>
                  </a:lnTo>
                  <a:lnTo>
                    <a:pt x="103" y="429"/>
                  </a:lnTo>
                  <a:lnTo>
                    <a:pt x="138" y="455"/>
                  </a:lnTo>
                  <a:lnTo>
                    <a:pt x="186" y="481"/>
                  </a:lnTo>
                  <a:lnTo>
                    <a:pt x="255" y="487"/>
                  </a:lnTo>
                  <a:lnTo>
                    <a:pt x="317" y="474"/>
                  </a:lnTo>
                  <a:lnTo>
                    <a:pt x="366" y="442"/>
                  </a:lnTo>
                  <a:lnTo>
                    <a:pt x="407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2" name="Freeform 31"/>
            <p:cNvSpPr>
              <a:spLocks/>
            </p:cNvSpPr>
            <p:nvPr/>
          </p:nvSpPr>
          <p:spPr bwMode="auto">
            <a:xfrm>
              <a:off x="11354" y="2383"/>
              <a:ext cx="574" cy="474"/>
            </a:xfrm>
            <a:custGeom>
              <a:avLst/>
              <a:gdLst>
                <a:gd name="T0" fmla="*/ 90 w 574"/>
                <a:gd name="T1" fmla="*/ 104 h 474"/>
                <a:gd name="T2" fmla="*/ 90 w 574"/>
                <a:gd name="T3" fmla="*/ 416 h 474"/>
                <a:gd name="T4" fmla="*/ 83 w 574"/>
                <a:gd name="T5" fmla="*/ 429 h 474"/>
                <a:gd name="T6" fmla="*/ 55 w 574"/>
                <a:gd name="T7" fmla="*/ 442 h 474"/>
                <a:gd name="T8" fmla="*/ 0 w 574"/>
                <a:gd name="T9" fmla="*/ 442 h 474"/>
                <a:gd name="T10" fmla="*/ 0 w 574"/>
                <a:gd name="T11" fmla="*/ 474 h 474"/>
                <a:gd name="T12" fmla="*/ 256 w 574"/>
                <a:gd name="T13" fmla="*/ 474 h 474"/>
                <a:gd name="T14" fmla="*/ 256 w 574"/>
                <a:gd name="T15" fmla="*/ 442 h 474"/>
                <a:gd name="T16" fmla="*/ 201 w 574"/>
                <a:gd name="T17" fmla="*/ 442 h 474"/>
                <a:gd name="T18" fmla="*/ 180 w 574"/>
                <a:gd name="T19" fmla="*/ 435 h 474"/>
                <a:gd name="T20" fmla="*/ 173 w 574"/>
                <a:gd name="T21" fmla="*/ 429 h 474"/>
                <a:gd name="T22" fmla="*/ 166 w 574"/>
                <a:gd name="T23" fmla="*/ 416 h 474"/>
                <a:gd name="T24" fmla="*/ 166 w 574"/>
                <a:gd name="T25" fmla="*/ 195 h 474"/>
                <a:gd name="T26" fmla="*/ 180 w 574"/>
                <a:gd name="T27" fmla="*/ 124 h 474"/>
                <a:gd name="T28" fmla="*/ 214 w 574"/>
                <a:gd name="T29" fmla="*/ 72 h 474"/>
                <a:gd name="T30" fmla="*/ 263 w 574"/>
                <a:gd name="T31" fmla="*/ 39 h 474"/>
                <a:gd name="T32" fmla="*/ 318 w 574"/>
                <a:gd name="T33" fmla="*/ 26 h 474"/>
                <a:gd name="T34" fmla="*/ 359 w 574"/>
                <a:gd name="T35" fmla="*/ 39 h 474"/>
                <a:gd name="T36" fmla="*/ 387 w 574"/>
                <a:gd name="T37" fmla="*/ 65 h 474"/>
                <a:gd name="T38" fmla="*/ 401 w 574"/>
                <a:gd name="T39" fmla="*/ 98 h 474"/>
                <a:gd name="T40" fmla="*/ 401 w 574"/>
                <a:gd name="T41" fmla="*/ 416 h 474"/>
                <a:gd name="T42" fmla="*/ 394 w 574"/>
                <a:gd name="T43" fmla="*/ 429 h 474"/>
                <a:gd name="T44" fmla="*/ 387 w 574"/>
                <a:gd name="T45" fmla="*/ 435 h 474"/>
                <a:gd name="T46" fmla="*/ 373 w 574"/>
                <a:gd name="T47" fmla="*/ 442 h 474"/>
                <a:gd name="T48" fmla="*/ 318 w 574"/>
                <a:gd name="T49" fmla="*/ 442 h 474"/>
                <a:gd name="T50" fmla="*/ 318 w 574"/>
                <a:gd name="T51" fmla="*/ 474 h 474"/>
                <a:gd name="T52" fmla="*/ 574 w 574"/>
                <a:gd name="T53" fmla="*/ 474 h 474"/>
                <a:gd name="T54" fmla="*/ 574 w 574"/>
                <a:gd name="T55" fmla="*/ 442 h 474"/>
                <a:gd name="T56" fmla="*/ 525 w 574"/>
                <a:gd name="T57" fmla="*/ 442 h 474"/>
                <a:gd name="T58" fmla="*/ 504 w 574"/>
                <a:gd name="T59" fmla="*/ 435 h 474"/>
                <a:gd name="T60" fmla="*/ 491 w 574"/>
                <a:gd name="T61" fmla="*/ 429 h 474"/>
                <a:gd name="T62" fmla="*/ 484 w 574"/>
                <a:gd name="T63" fmla="*/ 422 h 474"/>
                <a:gd name="T64" fmla="*/ 484 w 574"/>
                <a:gd name="T65" fmla="*/ 130 h 474"/>
                <a:gd name="T66" fmla="*/ 470 w 574"/>
                <a:gd name="T67" fmla="*/ 78 h 474"/>
                <a:gd name="T68" fmla="*/ 449 w 574"/>
                <a:gd name="T69" fmla="*/ 39 h 474"/>
                <a:gd name="T70" fmla="*/ 422 w 574"/>
                <a:gd name="T71" fmla="*/ 20 h 474"/>
                <a:gd name="T72" fmla="*/ 387 w 574"/>
                <a:gd name="T73" fmla="*/ 7 h 474"/>
                <a:gd name="T74" fmla="*/ 325 w 574"/>
                <a:gd name="T75" fmla="*/ 0 h 474"/>
                <a:gd name="T76" fmla="*/ 256 w 574"/>
                <a:gd name="T77" fmla="*/ 13 h 474"/>
                <a:gd name="T78" fmla="*/ 201 w 574"/>
                <a:gd name="T79" fmla="*/ 59 h 474"/>
                <a:gd name="T80" fmla="*/ 159 w 574"/>
                <a:gd name="T81" fmla="*/ 117 h 474"/>
                <a:gd name="T82" fmla="*/ 159 w 574"/>
                <a:gd name="T83" fmla="*/ 0 h 474"/>
                <a:gd name="T84" fmla="*/ 0 w 574"/>
                <a:gd name="T85" fmla="*/ 13 h 474"/>
                <a:gd name="T86" fmla="*/ 0 w 574"/>
                <a:gd name="T87" fmla="*/ 46 h 474"/>
                <a:gd name="T88" fmla="*/ 35 w 574"/>
                <a:gd name="T89" fmla="*/ 46 h 474"/>
                <a:gd name="T90" fmla="*/ 76 w 574"/>
                <a:gd name="T91" fmla="*/ 59 h 474"/>
                <a:gd name="T92" fmla="*/ 83 w 574"/>
                <a:gd name="T93" fmla="*/ 65 h 474"/>
                <a:gd name="T94" fmla="*/ 90 w 574"/>
                <a:gd name="T95" fmla="*/ 85 h 474"/>
                <a:gd name="T96" fmla="*/ 90 w 574"/>
                <a:gd name="T97" fmla="*/ 104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474"/>
                <a:gd name="T149" fmla="*/ 574 w 574"/>
                <a:gd name="T150" fmla="*/ 474 h 4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474">
                  <a:moveTo>
                    <a:pt x="90" y="104"/>
                  </a:moveTo>
                  <a:lnTo>
                    <a:pt x="90" y="416"/>
                  </a:lnTo>
                  <a:lnTo>
                    <a:pt x="83" y="429"/>
                  </a:lnTo>
                  <a:lnTo>
                    <a:pt x="55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56" y="474"/>
                  </a:lnTo>
                  <a:lnTo>
                    <a:pt x="256" y="442"/>
                  </a:lnTo>
                  <a:lnTo>
                    <a:pt x="201" y="442"/>
                  </a:lnTo>
                  <a:lnTo>
                    <a:pt x="180" y="435"/>
                  </a:lnTo>
                  <a:lnTo>
                    <a:pt x="173" y="429"/>
                  </a:lnTo>
                  <a:lnTo>
                    <a:pt x="166" y="416"/>
                  </a:lnTo>
                  <a:lnTo>
                    <a:pt x="166" y="195"/>
                  </a:lnTo>
                  <a:lnTo>
                    <a:pt x="180" y="124"/>
                  </a:lnTo>
                  <a:lnTo>
                    <a:pt x="214" y="72"/>
                  </a:lnTo>
                  <a:lnTo>
                    <a:pt x="263" y="39"/>
                  </a:lnTo>
                  <a:lnTo>
                    <a:pt x="318" y="26"/>
                  </a:lnTo>
                  <a:lnTo>
                    <a:pt x="359" y="39"/>
                  </a:lnTo>
                  <a:lnTo>
                    <a:pt x="387" y="65"/>
                  </a:lnTo>
                  <a:lnTo>
                    <a:pt x="401" y="98"/>
                  </a:lnTo>
                  <a:lnTo>
                    <a:pt x="401" y="416"/>
                  </a:lnTo>
                  <a:lnTo>
                    <a:pt x="394" y="429"/>
                  </a:lnTo>
                  <a:lnTo>
                    <a:pt x="387" y="435"/>
                  </a:lnTo>
                  <a:lnTo>
                    <a:pt x="373" y="442"/>
                  </a:lnTo>
                  <a:lnTo>
                    <a:pt x="318" y="442"/>
                  </a:lnTo>
                  <a:lnTo>
                    <a:pt x="318" y="474"/>
                  </a:lnTo>
                  <a:lnTo>
                    <a:pt x="574" y="474"/>
                  </a:lnTo>
                  <a:lnTo>
                    <a:pt x="574" y="442"/>
                  </a:lnTo>
                  <a:lnTo>
                    <a:pt x="525" y="442"/>
                  </a:lnTo>
                  <a:lnTo>
                    <a:pt x="504" y="435"/>
                  </a:lnTo>
                  <a:lnTo>
                    <a:pt x="491" y="429"/>
                  </a:lnTo>
                  <a:lnTo>
                    <a:pt x="484" y="422"/>
                  </a:lnTo>
                  <a:lnTo>
                    <a:pt x="484" y="130"/>
                  </a:lnTo>
                  <a:lnTo>
                    <a:pt x="470" y="78"/>
                  </a:lnTo>
                  <a:lnTo>
                    <a:pt x="449" y="39"/>
                  </a:lnTo>
                  <a:lnTo>
                    <a:pt x="422" y="20"/>
                  </a:lnTo>
                  <a:lnTo>
                    <a:pt x="387" y="7"/>
                  </a:lnTo>
                  <a:lnTo>
                    <a:pt x="325" y="0"/>
                  </a:lnTo>
                  <a:lnTo>
                    <a:pt x="256" y="13"/>
                  </a:lnTo>
                  <a:lnTo>
                    <a:pt x="201" y="59"/>
                  </a:lnTo>
                  <a:lnTo>
                    <a:pt x="159" y="117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35" y="46"/>
                  </a:lnTo>
                  <a:lnTo>
                    <a:pt x="76" y="59"/>
                  </a:lnTo>
                  <a:lnTo>
                    <a:pt x="83" y="65"/>
                  </a:lnTo>
                  <a:lnTo>
                    <a:pt x="90" y="85"/>
                  </a:lnTo>
                  <a:lnTo>
                    <a:pt x="90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3" name="Freeform 32"/>
            <p:cNvSpPr>
              <a:spLocks/>
            </p:cNvSpPr>
            <p:nvPr/>
          </p:nvSpPr>
          <p:spPr bwMode="auto">
            <a:xfrm>
              <a:off x="11934" y="2201"/>
              <a:ext cx="360" cy="669"/>
            </a:xfrm>
            <a:custGeom>
              <a:avLst/>
              <a:gdLst>
                <a:gd name="T0" fmla="*/ 173 w 360"/>
                <a:gd name="T1" fmla="*/ 228 h 669"/>
                <a:gd name="T2" fmla="*/ 339 w 360"/>
                <a:gd name="T3" fmla="*/ 228 h 669"/>
                <a:gd name="T4" fmla="*/ 339 w 360"/>
                <a:gd name="T5" fmla="*/ 195 h 669"/>
                <a:gd name="T6" fmla="*/ 173 w 360"/>
                <a:gd name="T7" fmla="*/ 195 h 669"/>
                <a:gd name="T8" fmla="*/ 173 w 360"/>
                <a:gd name="T9" fmla="*/ 0 h 669"/>
                <a:gd name="T10" fmla="*/ 145 w 360"/>
                <a:gd name="T11" fmla="*/ 0 h 669"/>
                <a:gd name="T12" fmla="*/ 139 w 360"/>
                <a:gd name="T13" fmla="*/ 52 h 669"/>
                <a:gd name="T14" fmla="*/ 125 w 360"/>
                <a:gd name="T15" fmla="*/ 111 h 669"/>
                <a:gd name="T16" fmla="*/ 97 w 360"/>
                <a:gd name="T17" fmla="*/ 156 h 669"/>
                <a:gd name="T18" fmla="*/ 56 w 360"/>
                <a:gd name="T19" fmla="*/ 189 h 669"/>
                <a:gd name="T20" fmla="*/ 0 w 360"/>
                <a:gd name="T21" fmla="*/ 208 h 669"/>
                <a:gd name="T22" fmla="*/ 0 w 360"/>
                <a:gd name="T23" fmla="*/ 228 h 669"/>
                <a:gd name="T24" fmla="*/ 97 w 360"/>
                <a:gd name="T25" fmla="*/ 228 h 669"/>
                <a:gd name="T26" fmla="*/ 97 w 360"/>
                <a:gd name="T27" fmla="*/ 526 h 669"/>
                <a:gd name="T28" fmla="*/ 111 w 360"/>
                <a:gd name="T29" fmla="*/ 591 h 669"/>
                <a:gd name="T30" fmla="*/ 139 w 360"/>
                <a:gd name="T31" fmla="*/ 630 h 669"/>
                <a:gd name="T32" fmla="*/ 173 w 360"/>
                <a:gd name="T33" fmla="*/ 656 h 669"/>
                <a:gd name="T34" fmla="*/ 215 w 360"/>
                <a:gd name="T35" fmla="*/ 663 h 669"/>
                <a:gd name="T36" fmla="*/ 242 w 360"/>
                <a:gd name="T37" fmla="*/ 669 h 669"/>
                <a:gd name="T38" fmla="*/ 297 w 360"/>
                <a:gd name="T39" fmla="*/ 656 h 669"/>
                <a:gd name="T40" fmla="*/ 332 w 360"/>
                <a:gd name="T41" fmla="*/ 624 h 669"/>
                <a:gd name="T42" fmla="*/ 353 w 360"/>
                <a:gd name="T43" fmla="*/ 578 h 669"/>
                <a:gd name="T44" fmla="*/ 360 w 360"/>
                <a:gd name="T45" fmla="*/ 526 h 669"/>
                <a:gd name="T46" fmla="*/ 360 w 360"/>
                <a:gd name="T47" fmla="*/ 461 h 669"/>
                <a:gd name="T48" fmla="*/ 325 w 360"/>
                <a:gd name="T49" fmla="*/ 461 h 669"/>
                <a:gd name="T50" fmla="*/ 325 w 360"/>
                <a:gd name="T51" fmla="*/ 520 h 669"/>
                <a:gd name="T52" fmla="*/ 318 w 360"/>
                <a:gd name="T53" fmla="*/ 585 h 669"/>
                <a:gd name="T54" fmla="*/ 291 w 360"/>
                <a:gd name="T55" fmla="*/ 630 h 669"/>
                <a:gd name="T56" fmla="*/ 249 w 360"/>
                <a:gd name="T57" fmla="*/ 643 h 669"/>
                <a:gd name="T58" fmla="*/ 215 w 360"/>
                <a:gd name="T59" fmla="*/ 630 h 669"/>
                <a:gd name="T60" fmla="*/ 194 w 360"/>
                <a:gd name="T61" fmla="*/ 604 h 669"/>
                <a:gd name="T62" fmla="*/ 180 w 360"/>
                <a:gd name="T63" fmla="*/ 572 h 669"/>
                <a:gd name="T64" fmla="*/ 180 w 360"/>
                <a:gd name="T65" fmla="*/ 546 h 669"/>
                <a:gd name="T66" fmla="*/ 173 w 360"/>
                <a:gd name="T67" fmla="*/ 526 h 669"/>
                <a:gd name="T68" fmla="*/ 173 w 360"/>
                <a:gd name="T69" fmla="*/ 228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60"/>
                <a:gd name="T106" fmla="*/ 0 h 669"/>
                <a:gd name="T107" fmla="*/ 360 w 360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60" h="669">
                  <a:moveTo>
                    <a:pt x="173" y="228"/>
                  </a:moveTo>
                  <a:lnTo>
                    <a:pt x="339" y="228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9" y="52"/>
                  </a:lnTo>
                  <a:lnTo>
                    <a:pt x="125" y="111"/>
                  </a:lnTo>
                  <a:lnTo>
                    <a:pt x="97" y="156"/>
                  </a:lnTo>
                  <a:lnTo>
                    <a:pt x="56" y="189"/>
                  </a:lnTo>
                  <a:lnTo>
                    <a:pt x="0" y="208"/>
                  </a:lnTo>
                  <a:lnTo>
                    <a:pt x="0" y="228"/>
                  </a:lnTo>
                  <a:lnTo>
                    <a:pt x="97" y="228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9" y="630"/>
                  </a:lnTo>
                  <a:lnTo>
                    <a:pt x="173" y="656"/>
                  </a:lnTo>
                  <a:lnTo>
                    <a:pt x="215" y="663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4"/>
                  </a:lnTo>
                  <a:lnTo>
                    <a:pt x="353" y="578"/>
                  </a:lnTo>
                  <a:lnTo>
                    <a:pt x="360" y="526"/>
                  </a:lnTo>
                  <a:lnTo>
                    <a:pt x="360" y="461"/>
                  </a:lnTo>
                  <a:lnTo>
                    <a:pt x="325" y="461"/>
                  </a:lnTo>
                  <a:lnTo>
                    <a:pt x="325" y="520"/>
                  </a:lnTo>
                  <a:lnTo>
                    <a:pt x="318" y="585"/>
                  </a:lnTo>
                  <a:lnTo>
                    <a:pt x="291" y="630"/>
                  </a:lnTo>
                  <a:lnTo>
                    <a:pt x="249" y="643"/>
                  </a:lnTo>
                  <a:lnTo>
                    <a:pt x="215" y="630"/>
                  </a:lnTo>
                  <a:lnTo>
                    <a:pt x="194" y="604"/>
                  </a:lnTo>
                  <a:lnTo>
                    <a:pt x="180" y="572"/>
                  </a:lnTo>
                  <a:lnTo>
                    <a:pt x="180" y="546"/>
                  </a:lnTo>
                  <a:lnTo>
                    <a:pt x="173" y="526"/>
                  </a:lnTo>
                  <a:lnTo>
                    <a:pt x="173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4" name="Freeform 33"/>
            <p:cNvSpPr>
              <a:spLocks noEditPoints="1"/>
            </p:cNvSpPr>
            <p:nvPr/>
          </p:nvSpPr>
          <p:spPr bwMode="auto">
            <a:xfrm>
              <a:off x="12390" y="2377"/>
              <a:ext cx="435" cy="493"/>
            </a:xfrm>
            <a:custGeom>
              <a:avLst/>
              <a:gdLst>
                <a:gd name="T0" fmla="*/ 408 w 435"/>
                <a:gd name="T1" fmla="*/ 233 h 493"/>
                <a:gd name="T2" fmla="*/ 429 w 435"/>
                <a:gd name="T3" fmla="*/ 233 h 493"/>
                <a:gd name="T4" fmla="*/ 435 w 435"/>
                <a:gd name="T5" fmla="*/ 227 h 493"/>
                <a:gd name="T6" fmla="*/ 435 w 435"/>
                <a:gd name="T7" fmla="*/ 214 h 493"/>
                <a:gd name="T8" fmla="*/ 429 w 435"/>
                <a:gd name="T9" fmla="*/ 149 h 493"/>
                <a:gd name="T10" fmla="*/ 408 w 435"/>
                <a:gd name="T11" fmla="*/ 91 h 493"/>
                <a:gd name="T12" fmla="*/ 366 w 435"/>
                <a:gd name="T13" fmla="*/ 45 h 493"/>
                <a:gd name="T14" fmla="*/ 311 w 435"/>
                <a:gd name="T15" fmla="*/ 13 h 493"/>
                <a:gd name="T16" fmla="*/ 235 w 435"/>
                <a:gd name="T17" fmla="*/ 0 h 493"/>
                <a:gd name="T18" fmla="*/ 138 w 435"/>
                <a:gd name="T19" fmla="*/ 19 h 493"/>
                <a:gd name="T20" fmla="*/ 69 w 435"/>
                <a:gd name="T21" fmla="*/ 71 h 493"/>
                <a:gd name="T22" fmla="*/ 14 w 435"/>
                <a:gd name="T23" fmla="*/ 149 h 493"/>
                <a:gd name="T24" fmla="*/ 0 w 435"/>
                <a:gd name="T25" fmla="*/ 246 h 493"/>
                <a:gd name="T26" fmla="*/ 14 w 435"/>
                <a:gd name="T27" fmla="*/ 324 h 493"/>
                <a:gd name="T28" fmla="*/ 49 w 435"/>
                <a:gd name="T29" fmla="*/ 396 h 493"/>
                <a:gd name="T30" fmla="*/ 104 w 435"/>
                <a:gd name="T31" fmla="*/ 448 h 493"/>
                <a:gd name="T32" fmla="*/ 173 w 435"/>
                <a:gd name="T33" fmla="*/ 480 h 493"/>
                <a:gd name="T34" fmla="*/ 249 w 435"/>
                <a:gd name="T35" fmla="*/ 493 h 493"/>
                <a:gd name="T36" fmla="*/ 318 w 435"/>
                <a:gd name="T37" fmla="*/ 480 h 493"/>
                <a:gd name="T38" fmla="*/ 373 w 435"/>
                <a:gd name="T39" fmla="*/ 448 h 493"/>
                <a:gd name="T40" fmla="*/ 408 w 435"/>
                <a:gd name="T41" fmla="*/ 409 h 493"/>
                <a:gd name="T42" fmla="*/ 429 w 435"/>
                <a:gd name="T43" fmla="*/ 376 h 493"/>
                <a:gd name="T44" fmla="*/ 435 w 435"/>
                <a:gd name="T45" fmla="*/ 350 h 493"/>
                <a:gd name="T46" fmla="*/ 435 w 435"/>
                <a:gd name="T47" fmla="*/ 344 h 493"/>
                <a:gd name="T48" fmla="*/ 429 w 435"/>
                <a:gd name="T49" fmla="*/ 344 h 493"/>
                <a:gd name="T50" fmla="*/ 422 w 435"/>
                <a:gd name="T51" fmla="*/ 337 h 493"/>
                <a:gd name="T52" fmla="*/ 408 w 435"/>
                <a:gd name="T53" fmla="*/ 350 h 493"/>
                <a:gd name="T54" fmla="*/ 408 w 435"/>
                <a:gd name="T55" fmla="*/ 357 h 493"/>
                <a:gd name="T56" fmla="*/ 380 w 435"/>
                <a:gd name="T57" fmla="*/ 409 h 493"/>
                <a:gd name="T58" fmla="*/ 339 w 435"/>
                <a:gd name="T59" fmla="*/ 441 h 493"/>
                <a:gd name="T60" fmla="*/ 304 w 435"/>
                <a:gd name="T61" fmla="*/ 461 h 493"/>
                <a:gd name="T62" fmla="*/ 270 w 435"/>
                <a:gd name="T63" fmla="*/ 467 h 493"/>
                <a:gd name="T64" fmla="*/ 256 w 435"/>
                <a:gd name="T65" fmla="*/ 467 h 493"/>
                <a:gd name="T66" fmla="*/ 201 w 435"/>
                <a:gd name="T67" fmla="*/ 454 h 493"/>
                <a:gd name="T68" fmla="*/ 159 w 435"/>
                <a:gd name="T69" fmla="*/ 428 h 493"/>
                <a:gd name="T70" fmla="*/ 125 w 435"/>
                <a:gd name="T71" fmla="*/ 396 h 493"/>
                <a:gd name="T72" fmla="*/ 104 w 435"/>
                <a:gd name="T73" fmla="*/ 337 h 493"/>
                <a:gd name="T74" fmla="*/ 90 w 435"/>
                <a:gd name="T75" fmla="*/ 279 h 493"/>
                <a:gd name="T76" fmla="*/ 90 w 435"/>
                <a:gd name="T77" fmla="*/ 233 h 493"/>
                <a:gd name="T78" fmla="*/ 408 w 435"/>
                <a:gd name="T79" fmla="*/ 233 h 493"/>
                <a:gd name="T80" fmla="*/ 90 w 435"/>
                <a:gd name="T81" fmla="*/ 214 h 493"/>
                <a:gd name="T82" fmla="*/ 104 w 435"/>
                <a:gd name="T83" fmla="*/ 130 h 493"/>
                <a:gd name="T84" fmla="*/ 132 w 435"/>
                <a:gd name="T85" fmla="*/ 78 h 493"/>
                <a:gd name="T86" fmla="*/ 166 w 435"/>
                <a:gd name="T87" fmla="*/ 45 h 493"/>
                <a:gd name="T88" fmla="*/ 208 w 435"/>
                <a:gd name="T89" fmla="*/ 32 h 493"/>
                <a:gd name="T90" fmla="*/ 235 w 435"/>
                <a:gd name="T91" fmla="*/ 26 h 493"/>
                <a:gd name="T92" fmla="*/ 284 w 435"/>
                <a:gd name="T93" fmla="*/ 39 h 493"/>
                <a:gd name="T94" fmla="*/ 318 w 435"/>
                <a:gd name="T95" fmla="*/ 65 h 493"/>
                <a:gd name="T96" fmla="*/ 339 w 435"/>
                <a:gd name="T97" fmla="*/ 104 h 493"/>
                <a:gd name="T98" fmla="*/ 353 w 435"/>
                <a:gd name="T99" fmla="*/ 142 h 493"/>
                <a:gd name="T100" fmla="*/ 359 w 435"/>
                <a:gd name="T101" fmla="*/ 181 h 493"/>
                <a:gd name="T102" fmla="*/ 359 w 435"/>
                <a:gd name="T103" fmla="*/ 214 h 493"/>
                <a:gd name="T104" fmla="*/ 90 w 435"/>
                <a:gd name="T105" fmla="*/ 214 h 4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5"/>
                <a:gd name="T160" fmla="*/ 0 h 493"/>
                <a:gd name="T161" fmla="*/ 435 w 435"/>
                <a:gd name="T162" fmla="*/ 493 h 4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5" h="493">
                  <a:moveTo>
                    <a:pt x="408" y="233"/>
                  </a:moveTo>
                  <a:lnTo>
                    <a:pt x="429" y="233"/>
                  </a:lnTo>
                  <a:lnTo>
                    <a:pt x="435" y="227"/>
                  </a:lnTo>
                  <a:lnTo>
                    <a:pt x="435" y="214"/>
                  </a:lnTo>
                  <a:lnTo>
                    <a:pt x="429" y="149"/>
                  </a:lnTo>
                  <a:lnTo>
                    <a:pt x="408" y="91"/>
                  </a:lnTo>
                  <a:lnTo>
                    <a:pt x="366" y="45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38" y="19"/>
                  </a:lnTo>
                  <a:lnTo>
                    <a:pt x="69" y="71"/>
                  </a:lnTo>
                  <a:lnTo>
                    <a:pt x="14" y="149"/>
                  </a:lnTo>
                  <a:lnTo>
                    <a:pt x="0" y="246"/>
                  </a:lnTo>
                  <a:lnTo>
                    <a:pt x="14" y="324"/>
                  </a:lnTo>
                  <a:lnTo>
                    <a:pt x="49" y="396"/>
                  </a:lnTo>
                  <a:lnTo>
                    <a:pt x="104" y="448"/>
                  </a:lnTo>
                  <a:lnTo>
                    <a:pt x="173" y="480"/>
                  </a:lnTo>
                  <a:lnTo>
                    <a:pt x="249" y="493"/>
                  </a:lnTo>
                  <a:lnTo>
                    <a:pt x="318" y="480"/>
                  </a:lnTo>
                  <a:lnTo>
                    <a:pt x="373" y="448"/>
                  </a:lnTo>
                  <a:lnTo>
                    <a:pt x="408" y="409"/>
                  </a:lnTo>
                  <a:lnTo>
                    <a:pt x="429" y="376"/>
                  </a:lnTo>
                  <a:lnTo>
                    <a:pt x="435" y="350"/>
                  </a:lnTo>
                  <a:lnTo>
                    <a:pt x="435" y="344"/>
                  </a:lnTo>
                  <a:lnTo>
                    <a:pt x="429" y="344"/>
                  </a:lnTo>
                  <a:lnTo>
                    <a:pt x="422" y="337"/>
                  </a:lnTo>
                  <a:lnTo>
                    <a:pt x="408" y="350"/>
                  </a:lnTo>
                  <a:lnTo>
                    <a:pt x="408" y="357"/>
                  </a:lnTo>
                  <a:lnTo>
                    <a:pt x="380" y="409"/>
                  </a:lnTo>
                  <a:lnTo>
                    <a:pt x="339" y="441"/>
                  </a:lnTo>
                  <a:lnTo>
                    <a:pt x="304" y="461"/>
                  </a:lnTo>
                  <a:lnTo>
                    <a:pt x="270" y="467"/>
                  </a:lnTo>
                  <a:lnTo>
                    <a:pt x="256" y="467"/>
                  </a:lnTo>
                  <a:lnTo>
                    <a:pt x="201" y="454"/>
                  </a:lnTo>
                  <a:lnTo>
                    <a:pt x="159" y="428"/>
                  </a:lnTo>
                  <a:lnTo>
                    <a:pt x="125" y="396"/>
                  </a:lnTo>
                  <a:lnTo>
                    <a:pt x="104" y="337"/>
                  </a:lnTo>
                  <a:lnTo>
                    <a:pt x="90" y="279"/>
                  </a:lnTo>
                  <a:lnTo>
                    <a:pt x="90" y="233"/>
                  </a:lnTo>
                  <a:lnTo>
                    <a:pt x="408" y="233"/>
                  </a:lnTo>
                  <a:close/>
                  <a:moveTo>
                    <a:pt x="90" y="214"/>
                  </a:moveTo>
                  <a:lnTo>
                    <a:pt x="104" y="130"/>
                  </a:lnTo>
                  <a:lnTo>
                    <a:pt x="132" y="78"/>
                  </a:lnTo>
                  <a:lnTo>
                    <a:pt x="166" y="45"/>
                  </a:lnTo>
                  <a:lnTo>
                    <a:pt x="208" y="32"/>
                  </a:lnTo>
                  <a:lnTo>
                    <a:pt x="235" y="26"/>
                  </a:lnTo>
                  <a:lnTo>
                    <a:pt x="284" y="39"/>
                  </a:lnTo>
                  <a:lnTo>
                    <a:pt x="318" y="65"/>
                  </a:lnTo>
                  <a:lnTo>
                    <a:pt x="339" y="104"/>
                  </a:lnTo>
                  <a:lnTo>
                    <a:pt x="353" y="142"/>
                  </a:lnTo>
                  <a:lnTo>
                    <a:pt x="359" y="181"/>
                  </a:lnTo>
                  <a:lnTo>
                    <a:pt x="359" y="214"/>
                  </a:lnTo>
                  <a:lnTo>
                    <a:pt x="90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5" name="Freeform 34"/>
            <p:cNvSpPr>
              <a:spLocks/>
            </p:cNvSpPr>
            <p:nvPr/>
          </p:nvSpPr>
          <p:spPr bwMode="auto">
            <a:xfrm>
              <a:off x="12895" y="2383"/>
              <a:ext cx="379" cy="474"/>
            </a:xfrm>
            <a:custGeom>
              <a:avLst/>
              <a:gdLst>
                <a:gd name="T0" fmla="*/ 158 w 379"/>
                <a:gd name="T1" fmla="*/ 390 h 474"/>
                <a:gd name="T2" fmla="*/ 158 w 379"/>
                <a:gd name="T3" fmla="*/ 227 h 474"/>
                <a:gd name="T4" fmla="*/ 165 w 379"/>
                <a:gd name="T5" fmla="*/ 149 h 474"/>
                <a:gd name="T6" fmla="*/ 193 w 379"/>
                <a:gd name="T7" fmla="*/ 85 h 474"/>
                <a:gd name="T8" fmla="*/ 234 w 379"/>
                <a:gd name="T9" fmla="*/ 46 h 474"/>
                <a:gd name="T10" fmla="*/ 297 w 379"/>
                <a:gd name="T11" fmla="*/ 26 h 474"/>
                <a:gd name="T12" fmla="*/ 303 w 379"/>
                <a:gd name="T13" fmla="*/ 26 h 474"/>
                <a:gd name="T14" fmla="*/ 290 w 379"/>
                <a:gd name="T15" fmla="*/ 39 h 474"/>
                <a:gd name="T16" fmla="*/ 283 w 379"/>
                <a:gd name="T17" fmla="*/ 52 h 474"/>
                <a:gd name="T18" fmla="*/ 283 w 379"/>
                <a:gd name="T19" fmla="*/ 85 h 474"/>
                <a:gd name="T20" fmla="*/ 290 w 379"/>
                <a:gd name="T21" fmla="*/ 98 h 474"/>
                <a:gd name="T22" fmla="*/ 331 w 379"/>
                <a:gd name="T23" fmla="*/ 117 h 474"/>
                <a:gd name="T24" fmla="*/ 345 w 379"/>
                <a:gd name="T25" fmla="*/ 117 h 474"/>
                <a:gd name="T26" fmla="*/ 359 w 379"/>
                <a:gd name="T27" fmla="*/ 111 h 474"/>
                <a:gd name="T28" fmla="*/ 373 w 379"/>
                <a:gd name="T29" fmla="*/ 85 h 474"/>
                <a:gd name="T30" fmla="*/ 379 w 379"/>
                <a:gd name="T31" fmla="*/ 65 h 474"/>
                <a:gd name="T32" fmla="*/ 366 w 379"/>
                <a:gd name="T33" fmla="*/ 26 h 474"/>
                <a:gd name="T34" fmla="*/ 345 w 379"/>
                <a:gd name="T35" fmla="*/ 13 h 474"/>
                <a:gd name="T36" fmla="*/ 324 w 379"/>
                <a:gd name="T37" fmla="*/ 7 h 474"/>
                <a:gd name="T38" fmla="*/ 297 w 379"/>
                <a:gd name="T39" fmla="*/ 0 h 474"/>
                <a:gd name="T40" fmla="*/ 241 w 379"/>
                <a:gd name="T41" fmla="*/ 13 h 474"/>
                <a:gd name="T42" fmla="*/ 200 w 379"/>
                <a:gd name="T43" fmla="*/ 46 h 474"/>
                <a:gd name="T44" fmla="*/ 172 w 379"/>
                <a:gd name="T45" fmla="*/ 85 h 474"/>
                <a:gd name="T46" fmla="*/ 152 w 379"/>
                <a:gd name="T47" fmla="*/ 117 h 474"/>
                <a:gd name="T48" fmla="*/ 152 w 379"/>
                <a:gd name="T49" fmla="*/ 0 h 474"/>
                <a:gd name="T50" fmla="*/ 0 w 379"/>
                <a:gd name="T51" fmla="*/ 13 h 474"/>
                <a:gd name="T52" fmla="*/ 0 w 379"/>
                <a:gd name="T53" fmla="*/ 46 h 474"/>
                <a:gd name="T54" fmla="*/ 34 w 379"/>
                <a:gd name="T55" fmla="*/ 46 h 474"/>
                <a:gd name="T56" fmla="*/ 55 w 379"/>
                <a:gd name="T57" fmla="*/ 52 h 474"/>
                <a:gd name="T58" fmla="*/ 82 w 379"/>
                <a:gd name="T59" fmla="*/ 65 h 474"/>
                <a:gd name="T60" fmla="*/ 82 w 379"/>
                <a:gd name="T61" fmla="*/ 416 h 474"/>
                <a:gd name="T62" fmla="*/ 76 w 379"/>
                <a:gd name="T63" fmla="*/ 429 h 474"/>
                <a:gd name="T64" fmla="*/ 69 w 379"/>
                <a:gd name="T65" fmla="*/ 435 h 474"/>
                <a:gd name="T66" fmla="*/ 55 w 379"/>
                <a:gd name="T67" fmla="*/ 442 h 474"/>
                <a:gd name="T68" fmla="*/ 0 w 379"/>
                <a:gd name="T69" fmla="*/ 442 h 474"/>
                <a:gd name="T70" fmla="*/ 0 w 379"/>
                <a:gd name="T71" fmla="*/ 474 h 474"/>
                <a:gd name="T72" fmla="*/ 269 w 379"/>
                <a:gd name="T73" fmla="*/ 474 h 474"/>
                <a:gd name="T74" fmla="*/ 269 w 379"/>
                <a:gd name="T75" fmla="*/ 442 h 474"/>
                <a:gd name="T76" fmla="*/ 214 w 379"/>
                <a:gd name="T77" fmla="*/ 442 h 474"/>
                <a:gd name="T78" fmla="*/ 193 w 379"/>
                <a:gd name="T79" fmla="*/ 435 h 474"/>
                <a:gd name="T80" fmla="*/ 179 w 379"/>
                <a:gd name="T81" fmla="*/ 435 h 474"/>
                <a:gd name="T82" fmla="*/ 165 w 379"/>
                <a:gd name="T83" fmla="*/ 429 h 474"/>
                <a:gd name="T84" fmla="*/ 165 w 379"/>
                <a:gd name="T85" fmla="*/ 416 h 474"/>
                <a:gd name="T86" fmla="*/ 158 w 379"/>
                <a:gd name="T87" fmla="*/ 403 h 474"/>
                <a:gd name="T88" fmla="*/ 158 w 379"/>
                <a:gd name="T89" fmla="*/ 390 h 47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79"/>
                <a:gd name="T136" fmla="*/ 0 h 474"/>
                <a:gd name="T137" fmla="*/ 379 w 379"/>
                <a:gd name="T138" fmla="*/ 474 h 47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79" h="474">
                  <a:moveTo>
                    <a:pt x="158" y="390"/>
                  </a:moveTo>
                  <a:lnTo>
                    <a:pt x="158" y="227"/>
                  </a:lnTo>
                  <a:lnTo>
                    <a:pt x="165" y="149"/>
                  </a:lnTo>
                  <a:lnTo>
                    <a:pt x="193" y="85"/>
                  </a:lnTo>
                  <a:lnTo>
                    <a:pt x="234" y="46"/>
                  </a:lnTo>
                  <a:lnTo>
                    <a:pt x="297" y="26"/>
                  </a:lnTo>
                  <a:lnTo>
                    <a:pt x="303" y="26"/>
                  </a:lnTo>
                  <a:lnTo>
                    <a:pt x="290" y="39"/>
                  </a:lnTo>
                  <a:lnTo>
                    <a:pt x="283" y="52"/>
                  </a:lnTo>
                  <a:lnTo>
                    <a:pt x="283" y="85"/>
                  </a:lnTo>
                  <a:lnTo>
                    <a:pt x="290" y="98"/>
                  </a:lnTo>
                  <a:lnTo>
                    <a:pt x="331" y="117"/>
                  </a:lnTo>
                  <a:lnTo>
                    <a:pt x="345" y="117"/>
                  </a:lnTo>
                  <a:lnTo>
                    <a:pt x="359" y="111"/>
                  </a:lnTo>
                  <a:lnTo>
                    <a:pt x="373" y="85"/>
                  </a:lnTo>
                  <a:lnTo>
                    <a:pt x="379" y="65"/>
                  </a:lnTo>
                  <a:lnTo>
                    <a:pt x="366" y="26"/>
                  </a:lnTo>
                  <a:lnTo>
                    <a:pt x="345" y="13"/>
                  </a:lnTo>
                  <a:lnTo>
                    <a:pt x="324" y="7"/>
                  </a:lnTo>
                  <a:lnTo>
                    <a:pt x="297" y="0"/>
                  </a:lnTo>
                  <a:lnTo>
                    <a:pt x="241" y="13"/>
                  </a:lnTo>
                  <a:lnTo>
                    <a:pt x="200" y="46"/>
                  </a:lnTo>
                  <a:lnTo>
                    <a:pt x="172" y="85"/>
                  </a:lnTo>
                  <a:lnTo>
                    <a:pt x="152" y="117"/>
                  </a:lnTo>
                  <a:lnTo>
                    <a:pt x="152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34" y="46"/>
                  </a:lnTo>
                  <a:lnTo>
                    <a:pt x="55" y="52"/>
                  </a:lnTo>
                  <a:lnTo>
                    <a:pt x="82" y="65"/>
                  </a:lnTo>
                  <a:lnTo>
                    <a:pt x="82" y="416"/>
                  </a:lnTo>
                  <a:lnTo>
                    <a:pt x="76" y="429"/>
                  </a:lnTo>
                  <a:lnTo>
                    <a:pt x="69" y="435"/>
                  </a:lnTo>
                  <a:lnTo>
                    <a:pt x="55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69" y="474"/>
                  </a:lnTo>
                  <a:lnTo>
                    <a:pt x="269" y="442"/>
                  </a:lnTo>
                  <a:lnTo>
                    <a:pt x="214" y="442"/>
                  </a:lnTo>
                  <a:lnTo>
                    <a:pt x="193" y="435"/>
                  </a:lnTo>
                  <a:lnTo>
                    <a:pt x="179" y="435"/>
                  </a:lnTo>
                  <a:lnTo>
                    <a:pt x="165" y="429"/>
                  </a:lnTo>
                  <a:lnTo>
                    <a:pt x="165" y="416"/>
                  </a:lnTo>
                  <a:lnTo>
                    <a:pt x="158" y="403"/>
                  </a:lnTo>
                  <a:lnTo>
                    <a:pt x="158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6" name="Freeform 35"/>
            <p:cNvSpPr>
              <a:spLocks noEditPoints="1"/>
            </p:cNvSpPr>
            <p:nvPr/>
          </p:nvSpPr>
          <p:spPr bwMode="auto">
            <a:xfrm>
              <a:off x="13703" y="2143"/>
              <a:ext cx="248" cy="714"/>
            </a:xfrm>
            <a:custGeom>
              <a:avLst/>
              <a:gdLst>
                <a:gd name="T0" fmla="*/ 165 w 248"/>
                <a:gd name="T1" fmla="*/ 240 h 714"/>
                <a:gd name="T2" fmla="*/ 7 w 248"/>
                <a:gd name="T3" fmla="*/ 253 h 714"/>
                <a:gd name="T4" fmla="*/ 7 w 248"/>
                <a:gd name="T5" fmla="*/ 286 h 714"/>
                <a:gd name="T6" fmla="*/ 41 w 248"/>
                <a:gd name="T7" fmla="*/ 286 h 714"/>
                <a:gd name="T8" fmla="*/ 62 w 248"/>
                <a:gd name="T9" fmla="*/ 292 h 714"/>
                <a:gd name="T10" fmla="*/ 76 w 248"/>
                <a:gd name="T11" fmla="*/ 299 h 714"/>
                <a:gd name="T12" fmla="*/ 83 w 248"/>
                <a:gd name="T13" fmla="*/ 305 h 714"/>
                <a:gd name="T14" fmla="*/ 89 w 248"/>
                <a:gd name="T15" fmla="*/ 325 h 714"/>
                <a:gd name="T16" fmla="*/ 89 w 248"/>
                <a:gd name="T17" fmla="*/ 656 h 714"/>
                <a:gd name="T18" fmla="*/ 83 w 248"/>
                <a:gd name="T19" fmla="*/ 669 h 714"/>
                <a:gd name="T20" fmla="*/ 76 w 248"/>
                <a:gd name="T21" fmla="*/ 675 h 714"/>
                <a:gd name="T22" fmla="*/ 62 w 248"/>
                <a:gd name="T23" fmla="*/ 682 h 714"/>
                <a:gd name="T24" fmla="*/ 0 w 248"/>
                <a:gd name="T25" fmla="*/ 682 h 714"/>
                <a:gd name="T26" fmla="*/ 0 w 248"/>
                <a:gd name="T27" fmla="*/ 714 h 714"/>
                <a:gd name="T28" fmla="*/ 248 w 248"/>
                <a:gd name="T29" fmla="*/ 714 h 714"/>
                <a:gd name="T30" fmla="*/ 248 w 248"/>
                <a:gd name="T31" fmla="*/ 682 h 714"/>
                <a:gd name="T32" fmla="*/ 214 w 248"/>
                <a:gd name="T33" fmla="*/ 682 h 714"/>
                <a:gd name="T34" fmla="*/ 193 w 248"/>
                <a:gd name="T35" fmla="*/ 675 h 714"/>
                <a:gd name="T36" fmla="*/ 179 w 248"/>
                <a:gd name="T37" fmla="*/ 675 h 714"/>
                <a:gd name="T38" fmla="*/ 165 w 248"/>
                <a:gd name="T39" fmla="*/ 649 h 714"/>
                <a:gd name="T40" fmla="*/ 165 w 248"/>
                <a:gd name="T41" fmla="*/ 636 h 714"/>
                <a:gd name="T42" fmla="*/ 165 w 248"/>
                <a:gd name="T43" fmla="*/ 240 h 714"/>
                <a:gd name="T44" fmla="*/ 172 w 248"/>
                <a:gd name="T45" fmla="*/ 58 h 714"/>
                <a:gd name="T46" fmla="*/ 159 w 248"/>
                <a:gd name="T47" fmla="*/ 19 h 714"/>
                <a:gd name="T48" fmla="*/ 145 w 248"/>
                <a:gd name="T49" fmla="*/ 13 h 714"/>
                <a:gd name="T50" fmla="*/ 131 w 248"/>
                <a:gd name="T51" fmla="*/ 0 h 714"/>
                <a:gd name="T52" fmla="*/ 110 w 248"/>
                <a:gd name="T53" fmla="*/ 0 h 714"/>
                <a:gd name="T54" fmla="*/ 89 w 248"/>
                <a:gd name="T55" fmla="*/ 6 h 714"/>
                <a:gd name="T56" fmla="*/ 76 w 248"/>
                <a:gd name="T57" fmla="*/ 13 h 714"/>
                <a:gd name="T58" fmla="*/ 62 w 248"/>
                <a:gd name="T59" fmla="*/ 26 h 714"/>
                <a:gd name="T60" fmla="*/ 55 w 248"/>
                <a:gd name="T61" fmla="*/ 39 h 714"/>
                <a:gd name="T62" fmla="*/ 48 w 248"/>
                <a:gd name="T63" fmla="*/ 58 h 714"/>
                <a:gd name="T64" fmla="*/ 55 w 248"/>
                <a:gd name="T65" fmla="*/ 71 h 714"/>
                <a:gd name="T66" fmla="*/ 62 w 248"/>
                <a:gd name="T67" fmla="*/ 91 h 714"/>
                <a:gd name="T68" fmla="*/ 76 w 248"/>
                <a:gd name="T69" fmla="*/ 104 h 714"/>
                <a:gd name="T70" fmla="*/ 89 w 248"/>
                <a:gd name="T71" fmla="*/ 110 h 714"/>
                <a:gd name="T72" fmla="*/ 131 w 248"/>
                <a:gd name="T73" fmla="*/ 110 h 714"/>
                <a:gd name="T74" fmla="*/ 145 w 248"/>
                <a:gd name="T75" fmla="*/ 104 h 714"/>
                <a:gd name="T76" fmla="*/ 159 w 248"/>
                <a:gd name="T77" fmla="*/ 91 h 714"/>
                <a:gd name="T78" fmla="*/ 165 w 248"/>
                <a:gd name="T79" fmla="*/ 78 h 714"/>
                <a:gd name="T80" fmla="*/ 172 w 248"/>
                <a:gd name="T81" fmla="*/ 58 h 7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8"/>
                <a:gd name="T124" fmla="*/ 0 h 714"/>
                <a:gd name="T125" fmla="*/ 248 w 248"/>
                <a:gd name="T126" fmla="*/ 714 h 71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8" h="714">
                  <a:moveTo>
                    <a:pt x="165" y="240"/>
                  </a:moveTo>
                  <a:lnTo>
                    <a:pt x="7" y="253"/>
                  </a:lnTo>
                  <a:lnTo>
                    <a:pt x="7" y="286"/>
                  </a:lnTo>
                  <a:lnTo>
                    <a:pt x="41" y="286"/>
                  </a:lnTo>
                  <a:lnTo>
                    <a:pt x="62" y="292"/>
                  </a:lnTo>
                  <a:lnTo>
                    <a:pt x="76" y="299"/>
                  </a:lnTo>
                  <a:lnTo>
                    <a:pt x="83" y="305"/>
                  </a:lnTo>
                  <a:lnTo>
                    <a:pt x="89" y="325"/>
                  </a:lnTo>
                  <a:lnTo>
                    <a:pt x="89" y="656"/>
                  </a:lnTo>
                  <a:lnTo>
                    <a:pt x="83" y="669"/>
                  </a:lnTo>
                  <a:lnTo>
                    <a:pt x="76" y="675"/>
                  </a:lnTo>
                  <a:lnTo>
                    <a:pt x="62" y="682"/>
                  </a:lnTo>
                  <a:lnTo>
                    <a:pt x="0" y="682"/>
                  </a:lnTo>
                  <a:lnTo>
                    <a:pt x="0" y="714"/>
                  </a:lnTo>
                  <a:lnTo>
                    <a:pt x="248" y="714"/>
                  </a:lnTo>
                  <a:lnTo>
                    <a:pt x="248" y="682"/>
                  </a:lnTo>
                  <a:lnTo>
                    <a:pt x="214" y="682"/>
                  </a:lnTo>
                  <a:lnTo>
                    <a:pt x="193" y="675"/>
                  </a:lnTo>
                  <a:lnTo>
                    <a:pt x="179" y="675"/>
                  </a:lnTo>
                  <a:lnTo>
                    <a:pt x="165" y="649"/>
                  </a:lnTo>
                  <a:lnTo>
                    <a:pt x="165" y="636"/>
                  </a:lnTo>
                  <a:lnTo>
                    <a:pt x="165" y="240"/>
                  </a:lnTo>
                  <a:close/>
                  <a:moveTo>
                    <a:pt x="172" y="58"/>
                  </a:moveTo>
                  <a:lnTo>
                    <a:pt x="159" y="19"/>
                  </a:lnTo>
                  <a:lnTo>
                    <a:pt x="145" y="13"/>
                  </a:lnTo>
                  <a:lnTo>
                    <a:pt x="131" y="0"/>
                  </a:lnTo>
                  <a:lnTo>
                    <a:pt x="110" y="0"/>
                  </a:lnTo>
                  <a:lnTo>
                    <a:pt x="89" y="6"/>
                  </a:lnTo>
                  <a:lnTo>
                    <a:pt x="76" y="13"/>
                  </a:lnTo>
                  <a:lnTo>
                    <a:pt x="62" y="26"/>
                  </a:lnTo>
                  <a:lnTo>
                    <a:pt x="55" y="39"/>
                  </a:lnTo>
                  <a:lnTo>
                    <a:pt x="48" y="58"/>
                  </a:lnTo>
                  <a:lnTo>
                    <a:pt x="55" y="71"/>
                  </a:lnTo>
                  <a:lnTo>
                    <a:pt x="62" y="91"/>
                  </a:lnTo>
                  <a:lnTo>
                    <a:pt x="76" y="104"/>
                  </a:lnTo>
                  <a:lnTo>
                    <a:pt x="89" y="110"/>
                  </a:lnTo>
                  <a:lnTo>
                    <a:pt x="131" y="110"/>
                  </a:lnTo>
                  <a:lnTo>
                    <a:pt x="145" y="104"/>
                  </a:lnTo>
                  <a:lnTo>
                    <a:pt x="159" y="91"/>
                  </a:lnTo>
                  <a:lnTo>
                    <a:pt x="165" y="78"/>
                  </a:lnTo>
                  <a:lnTo>
                    <a:pt x="172" y="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7" name="Freeform 36"/>
            <p:cNvSpPr>
              <a:spLocks/>
            </p:cNvSpPr>
            <p:nvPr/>
          </p:nvSpPr>
          <p:spPr bwMode="auto">
            <a:xfrm>
              <a:off x="14020" y="2377"/>
              <a:ext cx="373" cy="493"/>
            </a:xfrm>
            <a:custGeom>
              <a:avLst/>
              <a:gdLst>
                <a:gd name="T0" fmla="*/ 221 w 373"/>
                <a:gd name="T1" fmla="*/ 279 h 493"/>
                <a:gd name="T2" fmla="*/ 284 w 373"/>
                <a:gd name="T3" fmla="*/ 305 h 493"/>
                <a:gd name="T4" fmla="*/ 318 w 373"/>
                <a:gd name="T5" fmla="*/ 370 h 493"/>
                <a:gd name="T6" fmla="*/ 284 w 373"/>
                <a:gd name="T7" fmla="*/ 441 h 493"/>
                <a:gd name="T8" fmla="*/ 187 w 373"/>
                <a:gd name="T9" fmla="*/ 467 h 493"/>
                <a:gd name="T10" fmla="*/ 83 w 373"/>
                <a:gd name="T11" fmla="*/ 428 h 493"/>
                <a:gd name="T12" fmla="*/ 35 w 373"/>
                <a:gd name="T13" fmla="*/ 318 h 493"/>
                <a:gd name="T14" fmla="*/ 21 w 373"/>
                <a:gd name="T15" fmla="*/ 298 h 493"/>
                <a:gd name="T16" fmla="*/ 0 w 373"/>
                <a:gd name="T17" fmla="*/ 305 h 493"/>
                <a:gd name="T18" fmla="*/ 14 w 373"/>
                <a:gd name="T19" fmla="*/ 493 h 493"/>
                <a:gd name="T20" fmla="*/ 21 w 373"/>
                <a:gd name="T21" fmla="*/ 487 h 493"/>
                <a:gd name="T22" fmla="*/ 42 w 373"/>
                <a:gd name="T23" fmla="*/ 474 h 493"/>
                <a:gd name="T24" fmla="*/ 63 w 373"/>
                <a:gd name="T25" fmla="*/ 448 h 493"/>
                <a:gd name="T26" fmla="*/ 159 w 373"/>
                <a:gd name="T27" fmla="*/ 493 h 493"/>
                <a:gd name="T28" fmla="*/ 256 w 373"/>
                <a:gd name="T29" fmla="*/ 487 h 493"/>
                <a:gd name="T30" fmla="*/ 346 w 373"/>
                <a:gd name="T31" fmla="*/ 428 h 493"/>
                <a:gd name="T32" fmla="*/ 373 w 373"/>
                <a:gd name="T33" fmla="*/ 344 h 493"/>
                <a:gd name="T34" fmla="*/ 367 w 373"/>
                <a:gd name="T35" fmla="*/ 292 h 493"/>
                <a:gd name="T36" fmla="*/ 346 w 373"/>
                <a:gd name="T37" fmla="*/ 259 h 493"/>
                <a:gd name="T38" fmla="*/ 325 w 373"/>
                <a:gd name="T39" fmla="*/ 240 h 493"/>
                <a:gd name="T40" fmla="*/ 194 w 373"/>
                <a:gd name="T41" fmla="*/ 188 h 493"/>
                <a:gd name="T42" fmla="*/ 104 w 373"/>
                <a:gd name="T43" fmla="*/ 168 h 493"/>
                <a:gd name="T44" fmla="*/ 56 w 373"/>
                <a:gd name="T45" fmla="*/ 104 h 493"/>
                <a:gd name="T46" fmla="*/ 83 w 373"/>
                <a:gd name="T47" fmla="*/ 52 h 493"/>
                <a:gd name="T48" fmla="*/ 180 w 373"/>
                <a:gd name="T49" fmla="*/ 19 h 493"/>
                <a:gd name="T50" fmla="*/ 284 w 373"/>
                <a:gd name="T51" fmla="*/ 58 h 493"/>
                <a:gd name="T52" fmla="*/ 311 w 373"/>
                <a:gd name="T53" fmla="*/ 123 h 493"/>
                <a:gd name="T54" fmla="*/ 318 w 373"/>
                <a:gd name="T55" fmla="*/ 155 h 493"/>
                <a:gd name="T56" fmla="*/ 339 w 373"/>
                <a:gd name="T57" fmla="*/ 162 h 493"/>
                <a:gd name="T58" fmla="*/ 346 w 373"/>
                <a:gd name="T59" fmla="*/ 13 h 493"/>
                <a:gd name="T60" fmla="*/ 325 w 373"/>
                <a:gd name="T61" fmla="*/ 0 h 493"/>
                <a:gd name="T62" fmla="*/ 318 w 373"/>
                <a:gd name="T63" fmla="*/ 6 h 493"/>
                <a:gd name="T64" fmla="*/ 256 w 373"/>
                <a:gd name="T65" fmla="*/ 13 h 493"/>
                <a:gd name="T66" fmla="*/ 180 w 373"/>
                <a:gd name="T67" fmla="*/ 0 h 493"/>
                <a:gd name="T68" fmla="*/ 56 w 373"/>
                <a:gd name="T69" fmla="*/ 32 h 493"/>
                <a:gd name="T70" fmla="*/ 7 w 373"/>
                <a:gd name="T71" fmla="*/ 97 h 493"/>
                <a:gd name="T72" fmla="*/ 7 w 373"/>
                <a:gd name="T73" fmla="*/ 162 h 493"/>
                <a:gd name="T74" fmla="*/ 28 w 373"/>
                <a:gd name="T75" fmla="*/ 207 h 493"/>
                <a:gd name="T76" fmla="*/ 83 w 373"/>
                <a:gd name="T77" fmla="*/ 246 h 493"/>
                <a:gd name="T78" fmla="*/ 201 w 373"/>
                <a:gd name="T79" fmla="*/ 272 h 49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373"/>
                <a:gd name="T121" fmla="*/ 0 h 493"/>
                <a:gd name="T122" fmla="*/ 373 w 373"/>
                <a:gd name="T123" fmla="*/ 493 h 49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373" h="493">
                  <a:moveTo>
                    <a:pt x="201" y="272"/>
                  </a:moveTo>
                  <a:lnTo>
                    <a:pt x="221" y="279"/>
                  </a:lnTo>
                  <a:lnTo>
                    <a:pt x="249" y="285"/>
                  </a:lnTo>
                  <a:lnTo>
                    <a:pt x="284" y="305"/>
                  </a:lnTo>
                  <a:lnTo>
                    <a:pt x="311" y="331"/>
                  </a:lnTo>
                  <a:lnTo>
                    <a:pt x="318" y="370"/>
                  </a:lnTo>
                  <a:lnTo>
                    <a:pt x="311" y="409"/>
                  </a:lnTo>
                  <a:lnTo>
                    <a:pt x="284" y="441"/>
                  </a:lnTo>
                  <a:lnTo>
                    <a:pt x="249" y="461"/>
                  </a:lnTo>
                  <a:lnTo>
                    <a:pt x="187" y="467"/>
                  </a:lnTo>
                  <a:lnTo>
                    <a:pt x="125" y="454"/>
                  </a:lnTo>
                  <a:lnTo>
                    <a:pt x="83" y="428"/>
                  </a:lnTo>
                  <a:lnTo>
                    <a:pt x="49" y="376"/>
                  </a:lnTo>
                  <a:lnTo>
                    <a:pt x="35" y="318"/>
                  </a:lnTo>
                  <a:lnTo>
                    <a:pt x="28" y="305"/>
                  </a:lnTo>
                  <a:lnTo>
                    <a:pt x="21" y="298"/>
                  </a:lnTo>
                  <a:lnTo>
                    <a:pt x="7" y="298"/>
                  </a:lnTo>
                  <a:lnTo>
                    <a:pt x="0" y="305"/>
                  </a:lnTo>
                  <a:lnTo>
                    <a:pt x="0" y="480"/>
                  </a:lnTo>
                  <a:lnTo>
                    <a:pt x="14" y="493"/>
                  </a:lnTo>
                  <a:lnTo>
                    <a:pt x="21" y="493"/>
                  </a:lnTo>
                  <a:lnTo>
                    <a:pt x="21" y="487"/>
                  </a:lnTo>
                  <a:lnTo>
                    <a:pt x="28" y="480"/>
                  </a:lnTo>
                  <a:lnTo>
                    <a:pt x="42" y="474"/>
                  </a:lnTo>
                  <a:lnTo>
                    <a:pt x="42" y="467"/>
                  </a:lnTo>
                  <a:lnTo>
                    <a:pt x="63" y="448"/>
                  </a:lnTo>
                  <a:lnTo>
                    <a:pt x="111" y="480"/>
                  </a:lnTo>
                  <a:lnTo>
                    <a:pt x="159" y="493"/>
                  </a:lnTo>
                  <a:lnTo>
                    <a:pt x="187" y="493"/>
                  </a:lnTo>
                  <a:lnTo>
                    <a:pt x="256" y="487"/>
                  </a:lnTo>
                  <a:lnTo>
                    <a:pt x="311" y="461"/>
                  </a:lnTo>
                  <a:lnTo>
                    <a:pt x="346" y="428"/>
                  </a:lnTo>
                  <a:lnTo>
                    <a:pt x="367" y="389"/>
                  </a:lnTo>
                  <a:lnTo>
                    <a:pt x="373" y="344"/>
                  </a:lnTo>
                  <a:lnTo>
                    <a:pt x="373" y="318"/>
                  </a:lnTo>
                  <a:lnTo>
                    <a:pt x="367" y="292"/>
                  </a:lnTo>
                  <a:lnTo>
                    <a:pt x="353" y="279"/>
                  </a:lnTo>
                  <a:lnTo>
                    <a:pt x="346" y="259"/>
                  </a:lnTo>
                  <a:lnTo>
                    <a:pt x="332" y="253"/>
                  </a:lnTo>
                  <a:lnTo>
                    <a:pt x="325" y="240"/>
                  </a:lnTo>
                  <a:lnTo>
                    <a:pt x="263" y="207"/>
                  </a:lnTo>
                  <a:lnTo>
                    <a:pt x="194" y="188"/>
                  </a:lnTo>
                  <a:lnTo>
                    <a:pt x="145" y="181"/>
                  </a:lnTo>
                  <a:lnTo>
                    <a:pt x="104" y="168"/>
                  </a:lnTo>
                  <a:lnTo>
                    <a:pt x="70" y="142"/>
                  </a:lnTo>
                  <a:lnTo>
                    <a:pt x="56" y="104"/>
                  </a:lnTo>
                  <a:lnTo>
                    <a:pt x="63" y="78"/>
                  </a:lnTo>
                  <a:lnTo>
                    <a:pt x="83" y="52"/>
                  </a:lnTo>
                  <a:lnTo>
                    <a:pt x="125" y="32"/>
                  </a:lnTo>
                  <a:lnTo>
                    <a:pt x="180" y="19"/>
                  </a:lnTo>
                  <a:lnTo>
                    <a:pt x="242" y="32"/>
                  </a:lnTo>
                  <a:lnTo>
                    <a:pt x="284" y="58"/>
                  </a:lnTo>
                  <a:lnTo>
                    <a:pt x="304" y="91"/>
                  </a:lnTo>
                  <a:lnTo>
                    <a:pt x="311" y="123"/>
                  </a:lnTo>
                  <a:lnTo>
                    <a:pt x="318" y="149"/>
                  </a:lnTo>
                  <a:lnTo>
                    <a:pt x="318" y="155"/>
                  </a:lnTo>
                  <a:lnTo>
                    <a:pt x="325" y="162"/>
                  </a:lnTo>
                  <a:lnTo>
                    <a:pt x="339" y="162"/>
                  </a:lnTo>
                  <a:lnTo>
                    <a:pt x="346" y="149"/>
                  </a:lnTo>
                  <a:lnTo>
                    <a:pt x="346" y="13"/>
                  </a:lnTo>
                  <a:lnTo>
                    <a:pt x="332" y="0"/>
                  </a:lnTo>
                  <a:lnTo>
                    <a:pt x="325" y="0"/>
                  </a:lnTo>
                  <a:lnTo>
                    <a:pt x="325" y="6"/>
                  </a:lnTo>
                  <a:lnTo>
                    <a:pt x="318" y="6"/>
                  </a:lnTo>
                  <a:lnTo>
                    <a:pt x="291" y="32"/>
                  </a:lnTo>
                  <a:lnTo>
                    <a:pt x="256" y="13"/>
                  </a:lnTo>
                  <a:lnTo>
                    <a:pt x="201" y="0"/>
                  </a:lnTo>
                  <a:lnTo>
                    <a:pt x="180" y="0"/>
                  </a:lnTo>
                  <a:lnTo>
                    <a:pt x="111" y="6"/>
                  </a:lnTo>
                  <a:lnTo>
                    <a:pt x="56" y="32"/>
                  </a:lnTo>
                  <a:lnTo>
                    <a:pt x="28" y="58"/>
                  </a:lnTo>
                  <a:lnTo>
                    <a:pt x="7" y="97"/>
                  </a:lnTo>
                  <a:lnTo>
                    <a:pt x="0" y="136"/>
                  </a:lnTo>
                  <a:lnTo>
                    <a:pt x="7" y="162"/>
                  </a:lnTo>
                  <a:lnTo>
                    <a:pt x="14" y="181"/>
                  </a:lnTo>
                  <a:lnTo>
                    <a:pt x="28" y="207"/>
                  </a:lnTo>
                  <a:lnTo>
                    <a:pt x="49" y="227"/>
                  </a:lnTo>
                  <a:lnTo>
                    <a:pt x="83" y="246"/>
                  </a:lnTo>
                  <a:lnTo>
                    <a:pt x="132" y="259"/>
                  </a:lnTo>
                  <a:lnTo>
                    <a:pt x="201" y="2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8" name="Freeform 37"/>
            <p:cNvSpPr>
              <a:spLocks noEditPoints="1"/>
            </p:cNvSpPr>
            <p:nvPr/>
          </p:nvSpPr>
          <p:spPr bwMode="auto">
            <a:xfrm>
              <a:off x="14836" y="2143"/>
              <a:ext cx="248" cy="714"/>
            </a:xfrm>
            <a:custGeom>
              <a:avLst/>
              <a:gdLst>
                <a:gd name="T0" fmla="*/ 165 w 248"/>
                <a:gd name="T1" fmla="*/ 240 h 714"/>
                <a:gd name="T2" fmla="*/ 6 w 248"/>
                <a:gd name="T3" fmla="*/ 253 h 714"/>
                <a:gd name="T4" fmla="*/ 6 w 248"/>
                <a:gd name="T5" fmla="*/ 286 h 714"/>
                <a:gd name="T6" fmla="*/ 41 w 248"/>
                <a:gd name="T7" fmla="*/ 286 h 714"/>
                <a:gd name="T8" fmla="*/ 62 w 248"/>
                <a:gd name="T9" fmla="*/ 292 h 714"/>
                <a:gd name="T10" fmla="*/ 75 w 248"/>
                <a:gd name="T11" fmla="*/ 299 h 714"/>
                <a:gd name="T12" fmla="*/ 82 w 248"/>
                <a:gd name="T13" fmla="*/ 305 h 714"/>
                <a:gd name="T14" fmla="*/ 89 w 248"/>
                <a:gd name="T15" fmla="*/ 325 h 714"/>
                <a:gd name="T16" fmla="*/ 89 w 248"/>
                <a:gd name="T17" fmla="*/ 656 h 714"/>
                <a:gd name="T18" fmla="*/ 82 w 248"/>
                <a:gd name="T19" fmla="*/ 669 h 714"/>
                <a:gd name="T20" fmla="*/ 75 w 248"/>
                <a:gd name="T21" fmla="*/ 675 h 714"/>
                <a:gd name="T22" fmla="*/ 62 w 248"/>
                <a:gd name="T23" fmla="*/ 682 h 714"/>
                <a:gd name="T24" fmla="*/ 0 w 248"/>
                <a:gd name="T25" fmla="*/ 682 h 714"/>
                <a:gd name="T26" fmla="*/ 0 w 248"/>
                <a:gd name="T27" fmla="*/ 714 h 714"/>
                <a:gd name="T28" fmla="*/ 248 w 248"/>
                <a:gd name="T29" fmla="*/ 714 h 714"/>
                <a:gd name="T30" fmla="*/ 248 w 248"/>
                <a:gd name="T31" fmla="*/ 682 h 714"/>
                <a:gd name="T32" fmla="*/ 214 w 248"/>
                <a:gd name="T33" fmla="*/ 682 h 714"/>
                <a:gd name="T34" fmla="*/ 193 w 248"/>
                <a:gd name="T35" fmla="*/ 675 h 714"/>
                <a:gd name="T36" fmla="*/ 179 w 248"/>
                <a:gd name="T37" fmla="*/ 675 h 714"/>
                <a:gd name="T38" fmla="*/ 165 w 248"/>
                <a:gd name="T39" fmla="*/ 649 h 714"/>
                <a:gd name="T40" fmla="*/ 165 w 248"/>
                <a:gd name="T41" fmla="*/ 636 h 714"/>
                <a:gd name="T42" fmla="*/ 165 w 248"/>
                <a:gd name="T43" fmla="*/ 240 h 714"/>
                <a:gd name="T44" fmla="*/ 172 w 248"/>
                <a:gd name="T45" fmla="*/ 58 h 714"/>
                <a:gd name="T46" fmla="*/ 158 w 248"/>
                <a:gd name="T47" fmla="*/ 19 h 714"/>
                <a:gd name="T48" fmla="*/ 145 w 248"/>
                <a:gd name="T49" fmla="*/ 13 h 714"/>
                <a:gd name="T50" fmla="*/ 131 w 248"/>
                <a:gd name="T51" fmla="*/ 0 h 714"/>
                <a:gd name="T52" fmla="*/ 110 w 248"/>
                <a:gd name="T53" fmla="*/ 0 h 714"/>
                <a:gd name="T54" fmla="*/ 89 w 248"/>
                <a:gd name="T55" fmla="*/ 6 h 714"/>
                <a:gd name="T56" fmla="*/ 75 w 248"/>
                <a:gd name="T57" fmla="*/ 13 h 714"/>
                <a:gd name="T58" fmla="*/ 62 w 248"/>
                <a:gd name="T59" fmla="*/ 26 h 714"/>
                <a:gd name="T60" fmla="*/ 55 w 248"/>
                <a:gd name="T61" fmla="*/ 39 h 714"/>
                <a:gd name="T62" fmla="*/ 48 w 248"/>
                <a:gd name="T63" fmla="*/ 58 h 714"/>
                <a:gd name="T64" fmla="*/ 55 w 248"/>
                <a:gd name="T65" fmla="*/ 71 h 714"/>
                <a:gd name="T66" fmla="*/ 62 w 248"/>
                <a:gd name="T67" fmla="*/ 91 h 714"/>
                <a:gd name="T68" fmla="*/ 75 w 248"/>
                <a:gd name="T69" fmla="*/ 104 h 714"/>
                <a:gd name="T70" fmla="*/ 89 w 248"/>
                <a:gd name="T71" fmla="*/ 110 h 714"/>
                <a:gd name="T72" fmla="*/ 131 w 248"/>
                <a:gd name="T73" fmla="*/ 110 h 714"/>
                <a:gd name="T74" fmla="*/ 145 w 248"/>
                <a:gd name="T75" fmla="*/ 104 h 714"/>
                <a:gd name="T76" fmla="*/ 158 w 248"/>
                <a:gd name="T77" fmla="*/ 91 h 714"/>
                <a:gd name="T78" fmla="*/ 165 w 248"/>
                <a:gd name="T79" fmla="*/ 78 h 714"/>
                <a:gd name="T80" fmla="*/ 172 w 248"/>
                <a:gd name="T81" fmla="*/ 58 h 7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8"/>
                <a:gd name="T124" fmla="*/ 0 h 714"/>
                <a:gd name="T125" fmla="*/ 248 w 248"/>
                <a:gd name="T126" fmla="*/ 714 h 71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8" h="714">
                  <a:moveTo>
                    <a:pt x="165" y="240"/>
                  </a:moveTo>
                  <a:lnTo>
                    <a:pt x="6" y="253"/>
                  </a:lnTo>
                  <a:lnTo>
                    <a:pt x="6" y="286"/>
                  </a:lnTo>
                  <a:lnTo>
                    <a:pt x="41" y="286"/>
                  </a:lnTo>
                  <a:lnTo>
                    <a:pt x="62" y="292"/>
                  </a:lnTo>
                  <a:lnTo>
                    <a:pt x="75" y="299"/>
                  </a:lnTo>
                  <a:lnTo>
                    <a:pt x="82" y="305"/>
                  </a:lnTo>
                  <a:lnTo>
                    <a:pt x="89" y="325"/>
                  </a:lnTo>
                  <a:lnTo>
                    <a:pt x="89" y="656"/>
                  </a:lnTo>
                  <a:lnTo>
                    <a:pt x="82" y="669"/>
                  </a:lnTo>
                  <a:lnTo>
                    <a:pt x="75" y="675"/>
                  </a:lnTo>
                  <a:lnTo>
                    <a:pt x="62" y="682"/>
                  </a:lnTo>
                  <a:lnTo>
                    <a:pt x="0" y="682"/>
                  </a:lnTo>
                  <a:lnTo>
                    <a:pt x="0" y="714"/>
                  </a:lnTo>
                  <a:lnTo>
                    <a:pt x="248" y="714"/>
                  </a:lnTo>
                  <a:lnTo>
                    <a:pt x="248" y="682"/>
                  </a:lnTo>
                  <a:lnTo>
                    <a:pt x="214" y="682"/>
                  </a:lnTo>
                  <a:lnTo>
                    <a:pt x="193" y="675"/>
                  </a:lnTo>
                  <a:lnTo>
                    <a:pt x="179" y="675"/>
                  </a:lnTo>
                  <a:lnTo>
                    <a:pt x="165" y="649"/>
                  </a:lnTo>
                  <a:lnTo>
                    <a:pt x="165" y="636"/>
                  </a:lnTo>
                  <a:lnTo>
                    <a:pt x="165" y="240"/>
                  </a:lnTo>
                  <a:close/>
                  <a:moveTo>
                    <a:pt x="172" y="58"/>
                  </a:moveTo>
                  <a:lnTo>
                    <a:pt x="158" y="19"/>
                  </a:lnTo>
                  <a:lnTo>
                    <a:pt x="145" y="13"/>
                  </a:lnTo>
                  <a:lnTo>
                    <a:pt x="131" y="0"/>
                  </a:lnTo>
                  <a:lnTo>
                    <a:pt x="110" y="0"/>
                  </a:lnTo>
                  <a:lnTo>
                    <a:pt x="89" y="6"/>
                  </a:lnTo>
                  <a:lnTo>
                    <a:pt x="75" y="13"/>
                  </a:lnTo>
                  <a:lnTo>
                    <a:pt x="62" y="26"/>
                  </a:lnTo>
                  <a:lnTo>
                    <a:pt x="55" y="39"/>
                  </a:lnTo>
                  <a:lnTo>
                    <a:pt x="48" y="58"/>
                  </a:lnTo>
                  <a:lnTo>
                    <a:pt x="55" y="71"/>
                  </a:lnTo>
                  <a:lnTo>
                    <a:pt x="62" y="91"/>
                  </a:lnTo>
                  <a:lnTo>
                    <a:pt x="75" y="104"/>
                  </a:lnTo>
                  <a:lnTo>
                    <a:pt x="89" y="110"/>
                  </a:lnTo>
                  <a:lnTo>
                    <a:pt x="131" y="110"/>
                  </a:lnTo>
                  <a:lnTo>
                    <a:pt x="145" y="104"/>
                  </a:lnTo>
                  <a:lnTo>
                    <a:pt x="158" y="91"/>
                  </a:lnTo>
                  <a:lnTo>
                    <a:pt x="165" y="78"/>
                  </a:lnTo>
                  <a:lnTo>
                    <a:pt x="172" y="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19" name="Freeform 38"/>
            <p:cNvSpPr>
              <a:spLocks/>
            </p:cNvSpPr>
            <p:nvPr/>
          </p:nvSpPr>
          <p:spPr bwMode="auto">
            <a:xfrm>
              <a:off x="15153" y="2383"/>
              <a:ext cx="574" cy="474"/>
            </a:xfrm>
            <a:custGeom>
              <a:avLst/>
              <a:gdLst>
                <a:gd name="T0" fmla="*/ 90 w 574"/>
                <a:gd name="T1" fmla="*/ 104 h 474"/>
                <a:gd name="T2" fmla="*/ 90 w 574"/>
                <a:gd name="T3" fmla="*/ 416 h 474"/>
                <a:gd name="T4" fmla="*/ 83 w 574"/>
                <a:gd name="T5" fmla="*/ 429 h 474"/>
                <a:gd name="T6" fmla="*/ 56 w 574"/>
                <a:gd name="T7" fmla="*/ 442 h 474"/>
                <a:gd name="T8" fmla="*/ 0 w 574"/>
                <a:gd name="T9" fmla="*/ 442 h 474"/>
                <a:gd name="T10" fmla="*/ 0 w 574"/>
                <a:gd name="T11" fmla="*/ 474 h 474"/>
                <a:gd name="T12" fmla="*/ 256 w 574"/>
                <a:gd name="T13" fmla="*/ 474 h 474"/>
                <a:gd name="T14" fmla="*/ 256 w 574"/>
                <a:gd name="T15" fmla="*/ 442 h 474"/>
                <a:gd name="T16" fmla="*/ 201 w 574"/>
                <a:gd name="T17" fmla="*/ 442 h 474"/>
                <a:gd name="T18" fmla="*/ 180 w 574"/>
                <a:gd name="T19" fmla="*/ 435 h 474"/>
                <a:gd name="T20" fmla="*/ 173 w 574"/>
                <a:gd name="T21" fmla="*/ 429 h 474"/>
                <a:gd name="T22" fmla="*/ 166 w 574"/>
                <a:gd name="T23" fmla="*/ 416 h 474"/>
                <a:gd name="T24" fmla="*/ 166 w 574"/>
                <a:gd name="T25" fmla="*/ 195 h 474"/>
                <a:gd name="T26" fmla="*/ 180 w 574"/>
                <a:gd name="T27" fmla="*/ 124 h 474"/>
                <a:gd name="T28" fmla="*/ 214 w 574"/>
                <a:gd name="T29" fmla="*/ 72 h 474"/>
                <a:gd name="T30" fmla="*/ 263 w 574"/>
                <a:gd name="T31" fmla="*/ 39 h 474"/>
                <a:gd name="T32" fmla="*/ 318 w 574"/>
                <a:gd name="T33" fmla="*/ 26 h 474"/>
                <a:gd name="T34" fmla="*/ 359 w 574"/>
                <a:gd name="T35" fmla="*/ 39 h 474"/>
                <a:gd name="T36" fmla="*/ 387 w 574"/>
                <a:gd name="T37" fmla="*/ 65 h 474"/>
                <a:gd name="T38" fmla="*/ 401 w 574"/>
                <a:gd name="T39" fmla="*/ 98 h 474"/>
                <a:gd name="T40" fmla="*/ 401 w 574"/>
                <a:gd name="T41" fmla="*/ 416 h 474"/>
                <a:gd name="T42" fmla="*/ 394 w 574"/>
                <a:gd name="T43" fmla="*/ 429 h 474"/>
                <a:gd name="T44" fmla="*/ 387 w 574"/>
                <a:gd name="T45" fmla="*/ 435 h 474"/>
                <a:gd name="T46" fmla="*/ 373 w 574"/>
                <a:gd name="T47" fmla="*/ 442 h 474"/>
                <a:gd name="T48" fmla="*/ 318 w 574"/>
                <a:gd name="T49" fmla="*/ 442 h 474"/>
                <a:gd name="T50" fmla="*/ 318 w 574"/>
                <a:gd name="T51" fmla="*/ 474 h 474"/>
                <a:gd name="T52" fmla="*/ 574 w 574"/>
                <a:gd name="T53" fmla="*/ 474 h 474"/>
                <a:gd name="T54" fmla="*/ 574 w 574"/>
                <a:gd name="T55" fmla="*/ 442 h 474"/>
                <a:gd name="T56" fmla="*/ 525 w 574"/>
                <a:gd name="T57" fmla="*/ 442 h 474"/>
                <a:gd name="T58" fmla="*/ 504 w 574"/>
                <a:gd name="T59" fmla="*/ 435 h 474"/>
                <a:gd name="T60" fmla="*/ 491 w 574"/>
                <a:gd name="T61" fmla="*/ 429 h 474"/>
                <a:gd name="T62" fmla="*/ 484 w 574"/>
                <a:gd name="T63" fmla="*/ 422 h 474"/>
                <a:gd name="T64" fmla="*/ 484 w 574"/>
                <a:gd name="T65" fmla="*/ 130 h 474"/>
                <a:gd name="T66" fmla="*/ 470 w 574"/>
                <a:gd name="T67" fmla="*/ 78 h 474"/>
                <a:gd name="T68" fmla="*/ 449 w 574"/>
                <a:gd name="T69" fmla="*/ 39 h 474"/>
                <a:gd name="T70" fmla="*/ 422 w 574"/>
                <a:gd name="T71" fmla="*/ 20 h 474"/>
                <a:gd name="T72" fmla="*/ 387 w 574"/>
                <a:gd name="T73" fmla="*/ 7 h 474"/>
                <a:gd name="T74" fmla="*/ 325 w 574"/>
                <a:gd name="T75" fmla="*/ 0 h 474"/>
                <a:gd name="T76" fmla="*/ 256 w 574"/>
                <a:gd name="T77" fmla="*/ 13 h 474"/>
                <a:gd name="T78" fmla="*/ 201 w 574"/>
                <a:gd name="T79" fmla="*/ 59 h 474"/>
                <a:gd name="T80" fmla="*/ 159 w 574"/>
                <a:gd name="T81" fmla="*/ 117 h 474"/>
                <a:gd name="T82" fmla="*/ 159 w 574"/>
                <a:gd name="T83" fmla="*/ 0 h 474"/>
                <a:gd name="T84" fmla="*/ 0 w 574"/>
                <a:gd name="T85" fmla="*/ 13 h 474"/>
                <a:gd name="T86" fmla="*/ 0 w 574"/>
                <a:gd name="T87" fmla="*/ 46 h 474"/>
                <a:gd name="T88" fmla="*/ 35 w 574"/>
                <a:gd name="T89" fmla="*/ 46 h 474"/>
                <a:gd name="T90" fmla="*/ 76 w 574"/>
                <a:gd name="T91" fmla="*/ 59 h 474"/>
                <a:gd name="T92" fmla="*/ 83 w 574"/>
                <a:gd name="T93" fmla="*/ 65 h 474"/>
                <a:gd name="T94" fmla="*/ 90 w 574"/>
                <a:gd name="T95" fmla="*/ 85 h 474"/>
                <a:gd name="T96" fmla="*/ 90 w 574"/>
                <a:gd name="T97" fmla="*/ 104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474"/>
                <a:gd name="T149" fmla="*/ 574 w 574"/>
                <a:gd name="T150" fmla="*/ 474 h 4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474">
                  <a:moveTo>
                    <a:pt x="90" y="104"/>
                  </a:moveTo>
                  <a:lnTo>
                    <a:pt x="90" y="416"/>
                  </a:lnTo>
                  <a:lnTo>
                    <a:pt x="83" y="429"/>
                  </a:lnTo>
                  <a:lnTo>
                    <a:pt x="56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56" y="474"/>
                  </a:lnTo>
                  <a:lnTo>
                    <a:pt x="256" y="442"/>
                  </a:lnTo>
                  <a:lnTo>
                    <a:pt x="201" y="442"/>
                  </a:lnTo>
                  <a:lnTo>
                    <a:pt x="180" y="435"/>
                  </a:lnTo>
                  <a:lnTo>
                    <a:pt x="173" y="429"/>
                  </a:lnTo>
                  <a:lnTo>
                    <a:pt x="166" y="416"/>
                  </a:lnTo>
                  <a:lnTo>
                    <a:pt x="166" y="195"/>
                  </a:lnTo>
                  <a:lnTo>
                    <a:pt x="180" y="124"/>
                  </a:lnTo>
                  <a:lnTo>
                    <a:pt x="214" y="72"/>
                  </a:lnTo>
                  <a:lnTo>
                    <a:pt x="263" y="39"/>
                  </a:lnTo>
                  <a:lnTo>
                    <a:pt x="318" y="26"/>
                  </a:lnTo>
                  <a:lnTo>
                    <a:pt x="359" y="39"/>
                  </a:lnTo>
                  <a:lnTo>
                    <a:pt x="387" y="65"/>
                  </a:lnTo>
                  <a:lnTo>
                    <a:pt x="401" y="98"/>
                  </a:lnTo>
                  <a:lnTo>
                    <a:pt x="401" y="416"/>
                  </a:lnTo>
                  <a:lnTo>
                    <a:pt x="394" y="429"/>
                  </a:lnTo>
                  <a:lnTo>
                    <a:pt x="387" y="435"/>
                  </a:lnTo>
                  <a:lnTo>
                    <a:pt x="373" y="442"/>
                  </a:lnTo>
                  <a:lnTo>
                    <a:pt x="318" y="442"/>
                  </a:lnTo>
                  <a:lnTo>
                    <a:pt x="318" y="474"/>
                  </a:lnTo>
                  <a:lnTo>
                    <a:pt x="574" y="474"/>
                  </a:lnTo>
                  <a:lnTo>
                    <a:pt x="574" y="442"/>
                  </a:lnTo>
                  <a:lnTo>
                    <a:pt x="525" y="442"/>
                  </a:lnTo>
                  <a:lnTo>
                    <a:pt x="504" y="435"/>
                  </a:lnTo>
                  <a:lnTo>
                    <a:pt x="491" y="429"/>
                  </a:lnTo>
                  <a:lnTo>
                    <a:pt x="484" y="422"/>
                  </a:lnTo>
                  <a:lnTo>
                    <a:pt x="484" y="130"/>
                  </a:lnTo>
                  <a:lnTo>
                    <a:pt x="470" y="78"/>
                  </a:lnTo>
                  <a:lnTo>
                    <a:pt x="449" y="39"/>
                  </a:lnTo>
                  <a:lnTo>
                    <a:pt x="422" y="20"/>
                  </a:lnTo>
                  <a:lnTo>
                    <a:pt x="387" y="7"/>
                  </a:lnTo>
                  <a:lnTo>
                    <a:pt x="325" y="0"/>
                  </a:lnTo>
                  <a:lnTo>
                    <a:pt x="256" y="13"/>
                  </a:lnTo>
                  <a:lnTo>
                    <a:pt x="201" y="59"/>
                  </a:lnTo>
                  <a:lnTo>
                    <a:pt x="159" y="117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35" y="46"/>
                  </a:lnTo>
                  <a:lnTo>
                    <a:pt x="76" y="59"/>
                  </a:lnTo>
                  <a:lnTo>
                    <a:pt x="83" y="65"/>
                  </a:lnTo>
                  <a:lnTo>
                    <a:pt x="90" y="85"/>
                  </a:lnTo>
                  <a:lnTo>
                    <a:pt x="90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0" name="Freeform 39"/>
            <p:cNvSpPr>
              <a:spLocks noEditPoints="1"/>
            </p:cNvSpPr>
            <p:nvPr/>
          </p:nvSpPr>
          <p:spPr bwMode="auto">
            <a:xfrm>
              <a:off x="15782" y="2143"/>
              <a:ext cx="248" cy="714"/>
            </a:xfrm>
            <a:custGeom>
              <a:avLst/>
              <a:gdLst>
                <a:gd name="T0" fmla="*/ 166 w 248"/>
                <a:gd name="T1" fmla="*/ 240 h 714"/>
                <a:gd name="T2" fmla="*/ 7 w 248"/>
                <a:gd name="T3" fmla="*/ 253 h 714"/>
                <a:gd name="T4" fmla="*/ 7 w 248"/>
                <a:gd name="T5" fmla="*/ 286 h 714"/>
                <a:gd name="T6" fmla="*/ 41 w 248"/>
                <a:gd name="T7" fmla="*/ 286 h 714"/>
                <a:gd name="T8" fmla="*/ 62 w 248"/>
                <a:gd name="T9" fmla="*/ 292 h 714"/>
                <a:gd name="T10" fmla="*/ 76 w 248"/>
                <a:gd name="T11" fmla="*/ 299 h 714"/>
                <a:gd name="T12" fmla="*/ 83 w 248"/>
                <a:gd name="T13" fmla="*/ 305 h 714"/>
                <a:gd name="T14" fmla="*/ 90 w 248"/>
                <a:gd name="T15" fmla="*/ 325 h 714"/>
                <a:gd name="T16" fmla="*/ 90 w 248"/>
                <a:gd name="T17" fmla="*/ 656 h 714"/>
                <a:gd name="T18" fmla="*/ 83 w 248"/>
                <a:gd name="T19" fmla="*/ 669 h 714"/>
                <a:gd name="T20" fmla="*/ 76 w 248"/>
                <a:gd name="T21" fmla="*/ 675 h 714"/>
                <a:gd name="T22" fmla="*/ 62 w 248"/>
                <a:gd name="T23" fmla="*/ 682 h 714"/>
                <a:gd name="T24" fmla="*/ 0 w 248"/>
                <a:gd name="T25" fmla="*/ 682 h 714"/>
                <a:gd name="T26" fmla="*/ 0 w 248"/>
                <a:gd name="T27" fmla="*/ 714 h 714"/>
                <a:gd name="T28" fmla="*/ 248 w 248"/>
                <a:gd name="T29" fmla="*/ 714 h 714"/>
                <a:gd name="T30" fmla="*/ 248 w 248"/>
                <a:gd name="T31" fmla="*/ 682 h 714"/>
                <a:gd name="T32" fmla="*/ 214 w 248"/>
                <a:gd name="T33" fmla="*/ 682 h 714"/>
                <a:gd name="T34" fmla="*/ 193 w 248"/>
                <a:gd name="T35" fmla="*/ 675 h 714"/>
                <a:gd name="T36" fmla="*/ 179 w 248"/>
                <a:gd name="T37" fmla="*/ 675 h 714"/>
                <a:gd name="T38" fmla="*/ 166 w 248"/>
                <a:gd name="T39" fmla="*/ 649 h 714"/>
                <a:gd name="T40" fmla="*/ 166 w 248"/>
                <a:gd name="T41" fmla="*/ 636 h 714"/>
                <a:gd name="T42" fmla="*/ 166 w 248"/>
                <a:gd name="T43" fmla="*/ 240 h 714"/>
                <a:gd name="T44" fmla="*/ 173 w 248"/>
                <a:gd name="T45" fmla="*/ 58 h 714"/>
                <a:gd name="T46" fmla="*/ 159 w 248"/>
                <a:gd name="T47" fmla="*/ 19 h 714"/>
                <a:gd name="T48" fmla="*/ 145 w 248"/>
                <a:gd name="T49" fmla="*/ 13 h 714"/>
                <a:gd name="T50" fmla="*/ 131 w 248"/>
                <a:gd name="T51" fmla="*/ 0 h 714"/>
                <a:gd name="T52" fmla="*/ 110 w 248"/>
                <a:gd name="T53" fmla="*/ 0 h 714"/>
                <a:gd name="T54" fmla="*/ 90 w 248"/>
                <a:gd name="T55" fmla="*/ 6 h 714"/>
                <a:gd name="T56" fmla="*/ 76 w 248"/>
                <a:gd name="T57" fmla="*/ 13 h 714"/>
                <a:gd name="T58" fmla="*/ 62 w 248"/>
                <a:gd name="T59" fmla="*/ 26 h 714"/>
                <a:gd name="T60" fmla="*/ 55 w 248"/>
                <a:gd name="T61" fmla="*/ 39 h 714"/>
                <a:gd name="T62" fmla="*/ 48 w 248"/>
                <a:gd name="T63" fmla="*/ 58 h 714"/>
                <a:gd name="T64" fmla="*/ 55 w 248"/>
                <a:gd name="T65" fmla="*/ 71 h 714"/>
                <a:gd name="T66" fmla="*/ 62 w 248"/>
                <a:gd name="T67" fmla="*/ 91 h 714"/>
                <a:gd name="T68" fmla="*/ 76 w 248"/>
                <a:gd name="T69" fmla="*/ 104 h 714"/>
                <a:gd name="T70" fmla="*/ 90 w 248"/>
                <a:gd name="T71" fmla="*/ 110 h 714"/>
                <a:gd name="T72" fmla="*/ 131 w 248"/>
                <a:gd name="T73" fmla="*/ 110 h 714"/>
                <a:gd name="T74" fmla="*/ 145 w 248"/>
                <a:gd name="T75" fmla="*/ 104 h 714"/>
                <a:gd name="T76" fmla="*/ 159 w 248"/>
                <a:gd name="T77" fmla="*/ 91 h 714"/>
                <a:gd name="T78" fmla="*/ 166 w 248"/>
                <a:gd name="T79" fmla="*/ 78 h 714"/>
                <a:gd name="T80" fmla="*/ 173 w 248"/>
                <a:gd name="T81" fmla="*/ 58 h 7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8"/>
                <a:gd name="T124" fmla="*/ 0 h 714"/>
                <a:gd name="T125" fmla="*/ 248 w 248"/>
                <a:gd name="T126" fmla="*/ 714 h 71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8" h="714">
                  <a:moveTo>
                    <a:pt x="166" y="240"/>
                  </a:moveTo>
                  <a:lnTo>
                    <a:pt x="7" y="253"/>
                  </a:lnTo>
                  <a:lnTo>
                    <a:pt x="7" y="286"/>
                  </a:lnTo>
                  <a:lnTo>
                    <a:pt x="41" y="286"/>
                  </a:lnTo>
                  <a:lnTo>
                    <a:pt x="62" y="292"/>
                  </a:lnTo>
                  <a:lnTo>
                    <a:pt x="76" y="299"/>
                  </a:lnTo>
                  <a:lnTo>
                    <a:pt x="83" y="305"/>
                  </a:lnTo>
                  <a:lnTo>
                    <a:pt x="90" y="325"/>
                  </a:lnTo>
                  <a:lnTo>
                    <a:pt x="90" y="656"/>
                  </a:lnTo>
                  <a:lnTo>
                    <a:pt x="83" y="669"/>
                  </a:lnTo>
                  <a:lnTo>
                    <a:pt x="76" y="675"/>
                  </a:lnTo>
                  <a:lnTo>
                    <a:pt x="62" y="682"/>
                  </a:lnTo>
                  <a:lnTo>
                    <a:pt x="0" y="682"/>
                  </a:lnTo>
                  <a:lnTo>
                    <a:pt x="0" y="714"/>
                  </a:lnTo>
                  <a:lnTo>
                    <a:pt x="248" y="714"/>
                  </a:lnTo>
                  <a:lnTo>
                    <a:pt x="248" y="682"/>
                  </a:lnTo>
                  <a:lnTo>
                    <a:pt x="214" y="682"/>
                  </a:lnTo>
                  <a:lnTo>
                    <a:pt x="193" y="675"/>
                  </a:lnTo>
                  <a:lnTo>
                    <a:pt x="179" y="675"/>
                  </a:lnTo>
                  <a:lnTo>
                    <a:pt x="166" y="649"/>
                  </a:lnTo>
                  <a:lnTo>
                    <a:pt x="166" y="636"/>
                  </a:lnTo>
                  <a:lnTo>
                    <a:pt x="166" y="240"/>
                  </a:lnTo>
                  <a:close/>
                  <a:moveTo>
                    <a:pt x="173" y="58"/>
                  </a:moveTo>
                  <a:lnTo>
                    <a:pt x="159" y="19"/>
                  </a:lnTo>
                  <a:lnTo>
                    <a:pt x="145" y="13"/>
                  </a:lnTo>
                  <a:lnTo>
                    <a:pt x="131" y="0"/>
                  </a:lnTo>
                  <a:lnTo>
                    <a:pt x="110" y="0"/>
                  </a:lnTo>
                  <a:lnTo>
                    <a:pt x="90" y="6"/>
                  </a:lnTo>
                  <a:lnTo>
                    <a:pt x="76" y="13"/>
                  </a:lnTo>
                  <a:lnTo>
                    <a:pt x="62" y="26"/>
                  </a:lnTo>
                  <a:lnTo>
                    <a:pt x="55" y="39"/>
                  </a:lnTo>
                  <a:lnTo>
                    <a:pt x="48" y="58"/>
                  </a:lnTo>
                  <a:lnTo>
                    <a:pt x="55" y="71"/>
                  </a:lnTo>
                  <a:lnTo>
                    <a:pt x="62" y="91"/>
                  </a:lnTo>
                  <a:lnTo>
                    <a:pt x="76" y="104"/>
                  </a:lnTo>
                  <a:lnTo>
                    <a:pt x="90" y="110"/>
                  </a:lnTo>
                  <a:lnTo>
                    <a:pt x="131" y="110"/>
                  </a:lnTo>
                  <a:lnTo>
                    <a:pt x="145" y="104"/>
                  </a:lnTo>
                  <a:lnTo>
                    <a:pt x="159" y="91"/>
                  </a:lnTo>
                  <a:lnTo>
                    <a:pt x="166" y="78"/>
                  </a:lnTo>
                  <a:lnTo>
                    <a:pt x="173" y="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1" name="Freeform 40"/>
            <p:cNvSpPr>
              <a:spLocks/>
            </p:cNvSpPr>
            <p:nvPr/>
          </p:nvSpPr>
          <p:spPr bwMode="auto">
            <a:xfrm>
              <a:off x="16086" y="2201"/>
              <a:ext cx="352" cy="669"/>
            </a:xfrm>
            <a:custGeom>
              <a:avLst/>
              <a:gdLst>
                <a:gd name="T0" fmla="*/ 172 w 352"/>
                <a:gd name="T1" fmla="*/ 228 h 669"/>
                <a:gd name="T2" fmla="*/ 338 w 352"/>
                <a:gd name="T3" fmla="*/ 228 h 669"/>
                <a:gd name="T4" fmla="*/ 338 w 352"/>
                <a:gd name="T5" fmla="*/ 195 h 669"/>
                <a:gd name="T6" fmla="*/ 172 w 352"/>
                <a:gd name="T7" fmla="*/ 195 h 669"/>
                <a:gd name="T8" fmla="*/ 172 w 352"/>
                <a:gd name="T9" fmla="*/ 0 h 669"/>
                <a:gd name="T10" fmla="*/ 145 w 352"/>
                <a:gd name="T11" fmla="*/ 0 h 669"/>
                <a:gd name="T12" fmla="*/ 138 w 352"/>
                <a:gd name="T13" fmla="*/ 52 h 669"/>
                <a:gd name="T14" fmla="*/ 124 w 352"/>
                <a:gd name="T15" fmla="*/ 111 h 669"/>
                <a:gd name="T16" fmla="*/ 96 w 352"/>
                <a:gd name="T17" fmla="*/ 156 h 669"/>
                <a:gd name="T18" fmla="*/ 55 w 352"/>
                <a:gd name="T19" fmla="*/ 189 h 669"/>
                <a:gd name="T20" fmla="*/ 0 w 352"/>
                <a:gd name="T21" fmla="*/ 208 h 669"/>
                <a:gd name="T22" fmla="*/ 0 w 352"/>
                <a:gd name="T23" fmla="*/ 228 h 669"/>
                <a:gd name="T24" fmla="*/ 96 w 352"/>
                <a:gd name="T25" fmla="*/ 228 h 669"/>
                <a:gd name="T26" fmla="*/ 96 w 352"/>
                <a:gd name="T27" fmla="*/ 526 h 669"/>
                <a:gd name="T28" fmla="*/ 103 w 352"/>
                <a:gd name="T29" fmla="*/ 585 h 669"/>
                <a:gd name="T30" fmla="*/ 124 w 352"/>
                <a:gd name="T31" fmla="*/ 617 h 669"/>
                <a:gd name="T32" fmla="*/ 152 w 352"/>
                <a:gd name="T33" fmla="*/ 643 h 669"/>
                <a:gd name="T34" fmla="*/ 186 w 352"/>
                <a:gd name="T35" fmla="*/ 663 h 669"/>
                <a:gd name="T36" fmla="*/ 214 w 352"/>
                <a:gd name="T37" fmla="*/ 669 h 669"/>
                <a:gd name="T38" fmla="*/ 242 w 352"/>
                <a:gd name="T39" fmla="*/ 669 h 669"/>
                <a:gd name="T40" fmla="*/ 290 w 352"/>
                <a:gd name="T41" fmla="*/ 656 h 669"/>
                <a:gd name="T42" fmla="*/ 324 w 352"/>
                <a:gd name="T43" fmla="*/ 624 h 669"/>
                <a:gd name="T44" fmla="*/ 345 w 352"/>
                <a:gd name="T45" fmla="*/ 578 h 669"/>
                <a:gd name="T46" fmla="*/ 352 w 352"/>
                <a:gd name="T47" fmla="*/ 526 h 669"/>
                <a:gd name="T48" fmla="*/ 352 w 352"/>
                <a:gd name="T49" fmla="*/ 461 h 669"/>
                <a:gd name="T50" fmla="*/ 324 w 352"/>
                <a:gd name="T51" fmla="*/ 461 h 669"/>
                <a:gd name="T52" fmla="*/ 324 w 352"/>
                <a:gd name="T53" fmla="*/ 520 h 669"/>
                <a:gd name="T54" fmla="*/ 317 w 352"/>
                <a:gd name="T55" fmla="*/ 585 h 669"/>
                <a:gd name="T56" fmla="*/ 290 w 352"/>
                <a:gd name="T57" fmla="*/ 630 h 669"/>
                <a:gd name="T58" fmla="*/ 248 w 352"/>
                <a:gd name="T59" fmla="*/ 643 h 669"/>
                <a:gd name="T60" fmla="*/ 214 w 352"/>
                <a:gd name="T61" fmla="*/ 630 h 669"/>
                <a:gd name="T62" fmla="*/ 186 w 352"/>
                <a:gd name="T63" fmla="*/ 604 h 669"/>
                <a:gd name="T64" fmla="*/ 179 w 352"/>
                <a:gd name="T65" fmla="*/ 572 h 669"/>
                <a:gd name="T66" fmla="*/ 172 w 352"/>
                <a:gd name="T67" fmla="*/ 546 h 669"/>
                <a:gd name="T68" fmla="*/ 172 w 352"/>
                <a:gd name="T69" fmla="*/ 526 h 669"/>
                <a:gd name="T70" fmla="*/ 172 w 352"/>
                <a:gd name="T71" fmla="*/ 228 h 66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52"/>
                <a:gd name="T109" fmla="*/ 0 h 669"/>
                <a:gd name="T110" fmla="*/ 352 w 352"/>
                <a:gd name="T111" fmla="*/ 669 h 66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52" h="669">
                  <a:moveTo>
                    <a:pt x="172" y="228"/>
                  </a:moveTo>
                  <a:lnTo>
                    <a:pt x="338" y="228"/>
                  </a:lnTo>
                  <a:lnTo>
                    <a:pt x="338" y="195"/>
                  </a:lnTo>
                  <a:lnTo>
                    <a:pt x="172" y="195"/>
                  </a:lnTo>
                  <a:lnTo>
                    <a:pt x="172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1"/>
                  </a:lnTo>
                  <a:lnTo>
                    <a:pt x="96" y="156"/>
                  </a:lnTo>
                  <a:lnTo>
                    <a:pt x="55" y="189"/>
                  </a:lnTo>
                  <a:lnTo>
                    <a:pt x="0" y="208"/>
                  </a:lnTo>
                  <a:lnTo>
                    <a:pt x="0" y="228"/>
                  </a:lnTo>
                  <a:lnTo>
                    <a:pt x="96" y="228"/>
                  </a:lnTo>
                  <a:lnTo>
                    <a:pt x="96" y="526"/>
                  </a:lnTo>
                  <a:lnTo>
                    <a:pt x="103" y="585"/>
                  </a:lnTo>
                  <a:lnTo>
                    <a:pt x="124" y="617"/>
                  </a:lnTo>
                  <a:lnTo>
                    <a:pt x="152" y="643"/>
                  </a:lnTo>
                  <a:lnTo>
                    <a:pt x="186" y="663"/>
                  </a:lnTo>
                  <a:lnTo>
                    <a:pt x="214" y="669"/>
                  </a:lnTo>
                  <a:lnTo>
                    <a:pt x="242" y="669"/>
                  </a:lnTo>
                  <a:lnTo>
                    <a:pt x="290" y="656"/>
                  </a:lnTo>
                  <a:lnTo>
                    <a:pt x="324" y="624"/>
                  </a:lnTo>
                  <a:lnTo>
                    <a:pt x="345" y="578"/>
                  </a:lnTo>
                  <a:lnTo>
                    <a:pt x="352" y="526"/>
                  </a:lnTo>
                  <a:lnTo>
                    <a:pt x="352" y="461"/>
                  </a:lnTo>
                  <a:lnTo>
                    <a:pt x="324" y="461"/>
                  </a:lnTo>
                  <a:lnTo>
                    <a:pt x="324" y="520"/>
                  </a:lnTo>
                  <a:lnTo>
                    <a:pt x="317" y="585"/>
                  </a:lnTo>
                  <a:lnTo>
                    <a:pt x="290" y="630"/>
                  </a:lnTo>
                  <a:lnTo>
                    <a:pt x="248" y="643"/>
                  </a:lnTo>
                  <a:lnTo>
                    <a:pt x="214" y="630"/>
                  </a:lnTo>
                  <a:lnTo>
                    <a:pt x="186" y="604"/>
                  </a:lnTo>
                  <a:lnTo>
                    <a:pt x="179" y="572"/>
                  </a:lnTo>
                  <a:lnTo>
                    <a:pt x="172" y="546"/>
                  </a:lnTo>
                  <a:lnTo>
                    <a:pt x="172" y="526"/>
                  </a:lnTo>
                  <a:lnTo>
                    <a:pt x="172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2" name="Freeform 41"/>
            <p:cNvSpPr>
              <a:spLocks noEditPoints="1"/>
            </p:cNvSpPr>
            <p:nvPr/>
          </p:nvSpPr>
          <p:spPr bwMode="auto">
            <a:xfrm>
              <a:off x="16542" y="2143"/>
              <a:ext cx="241" cy="714"/>
            </a:xfrm>
            <a:custGeom>
              <a:avLst/>
              <a:gdLst>
                <a:gd name="T0" fmla="*/ 165 w 241"/>
                <a:gd name="T1" fmla="*/ 240 h 714"/>
                <a:gd name="T2" fmla="*/ 7 w 241"/>
                <a:gd name="T3" fmla="*/ 253 h 714"/>
                <a:gd name="T4" fmla="*/ 7 w 241"/>
                <a:gd name="T5" fmla="*/ 286 h 714"/>
                <a:gd name="T6" fmla="*/ 34 w 241"/>
                <a:gd name="T7" fmla="*/ 286 h 714"/>
                <a:gd name="T8" fmla="*/ 62 w 241"/>
                <a:gd name="T9" fmla="*/ 292 h 714"/>
                <a:gd name="T10" fmla="*/ 76 w 241"/>
                <a:gd name="T11" fmla="*/ 299 h 714"/>
                <a:gd name="T12" fmla="*/ 83 w 241"/>
                <a:gd name="T13" fmla="*/ 305 h 714"/>
                <a:gd name="T14" fmla="*/ 89 w 241"/>
                <a:gd name="T15" fmla="*/ 325 h 714"/>
                <a:gd name="T16" fmla="*/ 89 w 241"/>
                <a:gd name="T17" fmla="*/ 656 h 714"/>
                <a:gd name="T18" fmla="*/ 83 w 241"/>
                <a:gd name="T19" fmla="*/ 669 h 714"/>
                <a:gd name="T20" fmla="*/ 76 w 241"/>
                <a:gd name="T21" fmla="*/ 675 h 714"/>
                <a:gd name="T22" fmla="*/ 55 w 241"/>
                <a:gd name="T23" fmla="*/ 682 h 714"/>
                <a:gd name="T24" fmla="*/ 0 w 241"/>
                <a:gd name="T25" fmla="*/ 682 h 714"/>
                <a:gd name="T26" fmla="*/ 0 w 241"/>
                <a:gd name="T27" fmla="*/ 714 h 714"/>
                <a:gd name="T28" fmla="*/ 241 w 241"/>
                <a:gd name="T29" fmla="*/ 714 h 714"/>
                <a:gd name="T30" fmla="*/ 241 w 241"/>
                <a:gd name="T31" fmla="*/ 682 h 714"/>
                <a:gd name="T32" fmla="*/ 207 w 241"/>
                <a:gd name="T33" fmla="*/ 682 h 714"/>
                <a:gd name="T34" fmla="*/ 186 w 241"/>
                <a:gd name="T35" fmla="*/ 675 h 714"/>
                <a:gd name="T36" fmla="*/ 172 w 241"/>
                <a:gd name="T37" fmla="*/ 675 h 714"/>
                <a:gd name="T38" fmla="*/ 165 w 241"/>
                <a:gd name="T39" fmla="*/ 662 h 714"/>
                <a:gd name="T40" fmla="*/ 165 w 241"/>
                <a:gd name="T41" fmla="*/ 636 h 714"/>
                <a:gd name="T42" fmla="*/ 165 w 241"/>
                <a:gd name="T43" fmla="*/ 240 h 714"/>
                <a:gd name="T44" fmla="*/ 165 w 241"/>
                <a:gd name="T45" fmla="*/ 58 h 714"/>
                <a:gd name="T46" fmla="*/ 165 w 241"/>
                <a:gd name="T47" fmla="*/ 39 h 714"/>
                <a:gd name="T48" fmla="*/ 159 w 241"/>
                <a:gd name="T49" fmla="*/ 19 h 714"/>
                <a:gd name="T50" fmla="*/ 145 w 241"/>
                <a:gd name="T51" fmla="*/ 13 h 714"/>
                <a:gd name="T52" fmla="*/ 124 w 241"/>
                <a:gd name="T53" fmla="*/ 0 h 714"/>
                <a:gd name="T54" fmla="*/ 110 w 241"/>
                <a:gd name="T55" fmla="*/ 0 h 714"/>
                <a:gd name="T56" fmla="*/ 69 w 241"/>
                <a:gd name="T57" fmla="*/ 13 h 714"/>
                <a:gd name="T58" fmla="*/ 62 w 241"/>
                <a:gd name="T59" fmla="*/ 26 h 714"/>
                <a:gd name="T60" fmla="*/ 48 w 241"/>
                <a:gd name="T61" fmla="*/ 39 h 714"/>
                <a:gd name="T62" fmla="*/ 48 w 241"/>
                <a:gd name="T63" fmla="*/ 71 h 714"/>
                <a:gd name="T64" fmla="*/ 62 w 241"/>
                <a:gd name="T65" fmla="*/ 91 h 714"/>
                <a:gd name="T66" fmla="*/ 69 w 241"/>
                <a:gd name="T67" fmla="*/ 104 h 714"/>
                <a:gd name="T68" fmla="*/ 89 w 241"/>
                <a:gd name="T69" fmla="*/ 110 h 714"/>
                <a:gd name="T70" fmla="*/ 124 w 241"/>
                <a:gd name="T71" fmla="*/ 110 h 714"/>
                <a:gd name="T72" fmla="*/ 145 w 241"/>
                <a:gd name="T73" fmla="*/ 104 h 714"/>
                <a:gd name="T74" fmla="*/ 159 w 241"/>
                <a:gd name="T75" fmla="*/ 91 h 714"/>
                <a:gd name="T76" fmla="*/ 165 w 241"/>
                <a:gd name="T77" fmla="*/ 78 h 714"/>
                <a:gd name="T78" fmla="*/ 165 w 241"/>
                <a:gd name="T79" fmla="*/ 58 h 71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41"/>
                <a:gd name="T121" fmla="*/ 0 h 714"/>
                <a:gd name="T122" fmla="*/ 241 w 241"/>
                <a:gd name="T123" fmla="*/ 714 h 71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41" h="714">
                  <a:moveTo>
                    <a:pt x="165" y="240"/>
                  </a:moveTo>
                  <a:lnTo>
                    <a:pt x="7" y="253"/>
                  </a:lnTo>
                  <a:lnTo>
                    <a:pt x="7" y="286"/>
                  </a:lnTo>
                  <a:lnTo>
                    <a:pt x="34" y="286"/>
                  </a:lnTo>
                  <a:lnTo>
                    <a:pt x="62" y="292"/>
                  </a:lnTo>
                  <a:lnTo>
                    <a:pt x="76" y="299"/>
                  </a:lnTo>
                  <a:lnTo>
                    <a:pt x="83" y="305"/>
                  </a:lnTo>
                  <a:lnTo>
                    <a:pt x="89" y="325"/>
                  </a:lnTo>
                  <a:lnTo>
                    <a:pt x="89" y="656"/>
                  </a:lnTo>
                  <a:lnTo>
                    <a:pt x="83" y="669"/>
                  </a:lnTo>
                  <a:lnTo>
                    <a:pt x="76" y="675"/>
                  </a:lnTo>
                  <a:lnTo>
                    <a:pt x="55" y="682"/>
                  </a:lnTo>
                  <a:lnTo>
                    <a:pt x="0" y="682"/>
                  </a:lnTo>
                  <a:lnTo>
                    <a:pt x="0" y="714"/>
                  </a:lnTo>
                  <a:lnTo>
                    <a:pt x="241" y="714"/>
                  </a:lnTo>
                  <a:lnTo>
                    <a:pt x="241" y="682"/>
                  </a:lnTo>
                  <a:lnTo>
                    <a:pt x="207" y="682"/>
                  </a:lnTo>
                  <a:lnTo>
                    <a:pt x="186" y="675"/>
                  </a:lnTo>
                  <a:lnTo>
                    <a:pt x="172" y="675"/>
                  </a:lnTo>
                  <a:lnTo>
                    <a:pt x="165" y="662"/>
                  </a:lnTo>
                  <a:lnTo>
                    <a:pt x="165" y="636"/>
                  </a:lnTo>
                  <a:lnTo>
                    <a:pt x="165" y="240"/>
                  </a:lnTo>
                  <a:close/>
                  <a:moveTo>
                    <a:pt x="165" y="58"/>
                  </a:moveTo>
                  <a:lnTo>
                    <a:pt x="165" y="39"/>
                  </a:lnTo>
                  <a:lnTo>
                    <a:pt x="159" y="19"/>
                  </a:lnTo>
                  <a:lnTo>
                    <a:pt x="145" y="13"/>
                  </a:lnTo>
                  <a:lnTo>
                    <a:pt x="124" y="0"/>
                  </a:lnTo>
                  <a:lnTo>
                    <a:pt x="110" y="0"/>
                  </a:lnTo>
                  <a:lnTo>
                    <a:pt x="69" y="13"/>
                  </a:lnTo>
                  <a:lnTo>
                    <a:pt x="62" y="26"/>
                  </a:lnTo>
                  <a:lnTo>
                    <a:pt x="48" y="39"/>
                  </a:lnTo>
                  <a:lnTo>
                    <a:pt x="48" y="71"/>
                  </a:lnTo>
                  <a:lnTo>
                    <a:pt x="62" y="91"/>
                  </a:lnTo>
                  <a:lnTo>
                    <a:pt x="69" y="104"/>
                  </a:lnTo>
                  <a:lnTo>
                    <a:pt x="89" y="110"/>
                  </a:lnTo>
                  <a:lnTo>
                    <a:pt x="124" y="110"/>
                  </a:lnTo>
                  <a:lnTo>
                    <a:pt x="145" y="104"/>
                  </a:lnTo>
                  <a:lnTo>
                    <a:pt x="159" y="91"/>
                  </a:lnTo>
                  <a:lnTo>
                    <a:pt x="165" y="78"/>
                  </a:lnTo>
                  <a:lnTo>
                    <a:pt x="165" y="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3" name="Freeform 42"/>
            <p:cNvSpPr>
              <a:spLocks noEditPoints="1"/>
            </p:cNvSpPr>
            <p:nvPr/>
          </p:nvSpPr>
          <p:spPr bwMode="auto">
            <a:xfrm>
              <a:off x="16866" y="2377"/>
              <a:ext cx="511" cy="493"/>
            </a:xfrm>
            <a:custGeom>
              <a:avLst/>
              <a:gdLst>
                <a:gd name="T0" fmla="*/ 346 w 511"/>
                <a:gd name="T1" fmla="*/ 441 h 493"/>
                <a:gd name="T2" fmla="*/ 373 w 511"/>
                <a:gd name="T3" fmla="*/ 474 h 493"/>
                <a:gd name="T4" fmla="*/ 422 w 511"/>
                <a:gd name="T5" fmla="*/ 487 h 493"/>
                <a:gd name="T6" fmla="*/ 442 w 511"/>
                <a:gd name="T7" fmla="*/ 480 h 493"/>
                <a:gd name="T8" fmla="*/ 491 w 511"/>
                <a:gd name="T9" fmla="*/ 454 h 493"/>
                <a:gd name="T10" fmla="*/ 511 w 511"/>
                <a:gd name="T11" fmla="*/ 415 h 493"/>
                <a:gd name="T12" fmla="*/ 484 w 511"/>
                <a:gd name="T13" fmla="*/ 324 h 493"/>
                <a:gd name="T14" fmla="*/ 463 w 511"/>
                <a:gd name="T15" fmla="*/ 448 h 493"/>
                <a:gd name="T16" fmla="*/ 449 w 511"/>
                <a:gd name="T17" fmla="*/ 454 h 493"/>
                <a:gd name="T18" fmla="*/ 415 w 511"/>
                <a:gd name="T19" fmla="*/ 441 h 493"/>
                <a:gd name="T20" fmla="*/ 408 w 511"/>
                <a:gd name="T21" fmla="*/ 415 h 493"/>
                <a:gd name="T22" fmla="*/ 401 w 511"/>
                <a:gd name="T23" fmla="*/ 142 h 493"/>
                <a:gd name="T24" fmla="*/ 359 w 511"/>
                <a:gd name="T25" fmla="*/ 58 h 493"/>
                <a:gd name="T26" fmla="*/ 263 w 511"/>
                <a:gd name="T27" fmla="*/ 6 h 493"/>
                <a:gd name="T28" fmla="*/ 138 w 511"/>
                <a:gd name="T29" fmla="*/ 13 h 493"/>
                <a:gd name="T30" fmla="*/ 49 w 511"/>
                <a:gd name="T31" fmla="*/ 71 h 493"/>
                <a:gd name="T32" fmla="*/ 35 w 511"/>
                <a:gd name="T33" fmla="*/ 142 h 493"/>
                <a:gd name="T34" fmla="*/ 83 w 511"/>
                <a:gd name="T35" fmla="*/ 175 h 493"/>
                <a:gd name="T36" fmla="*/ 138 w 511"/>
                <a:gd name="T37" fmla="*/ 123 h 493"/>
                <a:gd name="T38" fmla="*/ 132 w 511"/>
                <a:gd name="T39" fmla="*/ 97 h 493"/>
                <a:gd name="T40" fmla="*/ 97 w 511"/>
                <a:gd name="T41" fmla="*/ 78 h 493"/>
                <a:gd name="T42" fmla="*/ 118 w 511"/>
                <a:gd name="T43" fmla="*/ 45 h 493"/>
                <a:gd name="T44" fmla="*/ 201 w 511"/>
                <a:gd name="T45" fmla="*/ 26 h 493"/>
                <a:gd name="T46" fmla="*/ 283 w 511"/>
                <a:gd name="T47" fmla="*/ 58 h 493"/>
                <a:gd name="T48" fmla="*/ 325 w 511"/>
                <a:gd name="T49" fmla="*/ 162 h 493"/>
                <a:gd name="T50" fmla="*/ 263 w 511"/>
                <a:gd name="T51" fmla="*/ 207 h 493"/>
                <a:gd name="T52" fmla="*/ 118 w 511"/>
                <a:gd name="T53" fmla="*/ 240 h 493"/>
                <a:gd name="T54" fmla="*/ 14 w 511"/>
                <a:gd name="T55" fmla="*/ 331 h 493"/>
                <a:gd name="T56" fmla="*/ 14 w 511"/>
                <a:gd name="T57" fmla="*/ 422 h 493"/>
                <a:gd name="T58" fmla="*/ 90 w 511"/>
                <a:gd name="T59" fmla="*/ 474 h 493"/>
                <a:gd name="T60" fmla="*/ 180 w 511"/>
                <a:gd name="T61" fmla="*/ 493 h 493"/>
                <a:gd name="T62" fmla="*/ 297 w 511"/>
                <a:gd name="T63" fmla="*/ 448 h 493"/>
                <a:gd name="T64" fmla="*/ 325 w 511"/>
                <a:gd name="T65" fmla="*/ 227 h 493"/>
                <a:gd name="T66" fmla="*/ 318 w 511"/>
                <a:gd name="T67" fmla="*/ 383 h 493"/>
                <a:gd name="T68" fmla="*/ 263 w 511"/>
                <a:gd name="T69" fmla="*/ 448 h 493"/>
                <a:gd name="T70" fmla="*/ 194 w 511"/>
                <a:gd name="T71" fmla="*/ 467 h 493"/>
                <a:gd name="T72" fmla="*/ 138 w 511"/>
                <a:gd name="T73" fmla="*/ 454 h 493"/>
                <a:gd name="T74" fmla="*/ 90 w 511"/>
                <a:gd name="T75" fmla="*/ 402 h 493"/>
                <a:gd name="T76" fmla="*/ 97 w 511"/>
                <a:gd name="T77" fmla="*/ 337 h 493"/>
                <a:gd name="T78" fmla="*/ 159 w 511"/>
                <a:gd name="T79" fmla="*/ 266 h 493"/>
                <a:gd name="T80" fmla="*/ 325 w 511"/>
                <a:gd name="T81" fmla="*/ 227 h 4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11"/>
                <a:gd name="T124" fmla="*/ 0 h 493"/>
                <a:gd name="T125" fmla="*/ 511 w 511"/>
                <a:gd name="T126" fmla="*/ 493 h 49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11" h="493">
                  <a:moveTo>
                    <a:pt x="332" y="402"/>
                  </a:moveTo>
                  <a:lnTo>
                    <a:pt x="346" y="441"/>
                  </a:lnTo>
                  <a:lnTo>
                    <a:pt x="359" y="461"/>
                  </a:lnTo>
                  <a:lnTo>
                    <a:pt x="373" y="474"/>
                  </a:lnTo>
                  <a:lnTo>
                    <a:pt x="394" y="480"/>
                  </a:lnTo>
                  <a:lnTo>
                    <a:pt x="422" y="487"/>
                  </a:lnTo>
                  <a:lnTo>
                    <a:pt x="435" y="487"/>
                  </a:lnTo>
                  <a:lnTo>
                    <a:pt x="442" y="480"/>
                  </a:lnTo>
                  <a:lnTo>
                    <a:pt x="463" y="480"/>
                  </a:lnTo>
                  <a:lnTo>
                    <a:pt x="491" y="454"/>
                  </a:lnTo>
                  <a:lnTo>
                    <a:pt x="505" y="435"/>
                  </a:lnTo>
                  <a:lnTo>
                    <a:pt x="511" y="415"/>
                  </a:lnTo>
                  <a:lnTo>
                    <a:pt x="511" y="324"/>
                  </a:lnTo>
                  <a:lnTo>
                    <a:pt x="484" y="324"/>
                  </a:lnTo>
                  <a:lnTo>
                    <a:pt x="484" y="409"/>
                  </a:lnTo>
                  <a:lnTo>
                    <a:pt x="463" y="448"/>
                  </a:lnTo>
                  <a:lnTo>
                    <a:pt x="456" y="448"/>
                  </a:lnTo>
                  <a:lnTo>
                    <a:pt x="449" y="454"/>
                  </a:lnTo>
                  <a:lnTo>
                    <a:pt x="442" y="454"/>
                  </a:lnTo>
                  <a:lnTo>
                    <a:pt x="415" y="441"/>
                  </a:lnTo>
                  <a:lnTo>
                    <a:pt x="408" y="428"/>
                  </a:lnTo>
                  <a:lnTo>
                    <a:pt x="408" y="415"/>
                  </a:lnTo>
                  <a:lnTo>
                    <a:pt x="401" y="409"/>
                  </a:lnTo>
                  <a:lnTo>
                    <a:pt x="401" y="142"/>
                  </a:lnTo>
                  <a:lnTo>
                    <a:pt x="387" y="104"/>
                  </a:lnTo>
                  <a:lnTo>
                    <a:pt x="359" y="58"/>
                  </a:lnTo>
                  <a:lnTo>
                    <a:pt x="311" y="26"/>
                  </a:lnTo>
                  <a:lnTo>
                    <a:pt x="263" y="6"/>
                  </a:lnTo>
                  <a:lnTo>
                    <a:pt x="208" y="0"/>
                  </a:lnTo>
                  <a:lnTo>
                    <a:pt x="138" y="13"/>
                  </a:lnTo>
                  <a:lnTo>
                    <a:pt x="83" y="39"/>
                  </a:lnTo>
                  <a:lnTo>
                    <a:pt x="49" y="71"/>
                  </a:lnTo>
                  <a:lnTo>
                    <a:pt x="35" y="123"/>
                  </a:lnTo>
                  <a:lnTo>
                    <a:pt x="35" y="142"/>
                  </a:lnTo>
                  <a:lnTo>
                    <a:pt x="42" y="155"/>
                  </a:lnTo>
                  <a:lnTo>
                    <a:pt x="83" y="175"/>
                  </a:lnTo>
                  <a:lnTo>
                    <a:pt x="125" y="162"/>
                  </a:lnTo>
                  <a:lnTo>
                    <a:pt x="138" y="123"/>
                  </a:lnTo>
                  <a:lnTo>
                    <a:pt x="138" y="110"/>
                  </a:lnTo>
                  <a:lnTo>
                    <a:pt x="132" y="97"/>
                  </a:lnTo>
                  <a:lnTo>
                    <a:pt x="118" y="84"/>
                  </a:lnTo>
                  <a:lnTo>
                    <a:pt x="97" y="78"/>
                  </a:lnTo>
                  <a:lnTo>
                    <a:pt x="83" y="78"/>
                  </a:lnTo>
                  <a:lnTo>
                    <a:pt x="118" y="45"/>
                  </a:lnTo>
                  <a:lnTo>
                    <a:pt x="159" y="32"/>
                  </a:lnTo>
                  <a:lnTo>
                    <a:pt x="201" y="26"/>
                  </a:lnTo>
                  <a:lnTo>
                    <a:pt x="242" y="32"/>
                  </a:lnTo>
                  <a:lnTo>
                    <a:pt x="283" y="58"/>
                  </a:lnTo>
                  <a:lnTo>
                    <a:pt x="311" y="104"/>
                  </a:lnTo>
                  <a:lnTo>
                    <a:pt x="325" y="162"/>
                  </a:lnTo>
                  <a:lnTo>
                    <a:pt x="325" y="201"/>
                  </a:lnTo>
                  <a:lnTo>
                    <a:pt x="263" y="207"/>
                  </a:lnTo>
                  <a:lnTo>
                    <a:pt x="187" y="214"/>
                  </a:lnTo>
                  <a:lnTo>
                    <a:pt x="118" y="240"/>
                  </a:lnTo>
                  <a:lnTo>
                    <a:pt x="49" y="279"/>
                  </a:lnTo>
                  <a:lnTo>
                    <a:pt x="14" y="331"/>
                  </a:lnTo>
                  <a:lnTo>
                    <a:pt x="0" y="376"/>
                  </a:lnTo>
                  <a:lnTo>
                    <a:pt x="14" y="422"/>
                  </a:lnTo>
                  <a:lnTo>
                    <a:pt x="42" y="454"/>
                  </a:lnTo>
                  <a:lnTo>
                    <a:pt x="90" y="474"/>
                  </a:lnTo>
                  <a:lnTo>
                    <a:pt x="138" y="487"/>
                  </a:lnTo>
                  <a:lnTo>
                    <a:pt x="180" y="493"/>
                  </a:lnTo>
                  <a:lnTo>
                    <a:pt x="249" y="480"/>
                  </a:lnTo>
                  <a:lnTo>
                    <a:pt x="297" y="448"/>
                  </a:lnTo>
                  <a:lnTo>
                    <a:pt x="332" y="402"/>
                  </a:lnTo>
                  <a:close/>
                  <a:moveTo>
                    <a:pt x="325" y="227"/>
                  </a:moveTo>
                  <a:lnTo>
                    <a:pt x="325" y="331"/>
                  </a:lnTo>
                  <a:lnTo>
                    <a:pt x="318" y="383"/>
                  </a:lnTo>
                  <a:lnTo>
                    <a:pt x="290" y="422"/>
                  </a:lnTo>
                  <a:lnTo>
                    <a:pt x="263" y="448"/>
                  </a:lnTo>
                  <a:lnTo>
                    <a:pt x="221" y="461"/>
                  </a:lnTo>
                  <a:lnTo>
                    <a:pt x="194" y="467"/>
                  </a:lnTo>
                  <a:lnTo>
                    <a:pt x="166" y="467"/>
                  </a:lnTo>
                  <a:lnTo>
                    <a:pt x="138" y="454"/>
                  </a:lnTo>
                  <a:lnTo>
                    <a:pt x="118" y="441"/>
                  </a:lnTo>
                  <a:lnTo>
                    <a:pt x="90" y="402"/>
                  </a:lnTo>
                  <a:lnTo>
                    <a:pt x="90" y="376"/>
                  </a:lnTo>
                  <a:lnTo>
                    <a:pt x="97" y="337"/>
                  </a:lnTo>
                  <a:lnTo>
                    <a:pt x="118" y="298"/>
                  </a:lnTo>
                  <a:lnTo>
                    <a:pt x="159" y="266"/>
                  </a:lnTo>
                  <a:lnTo>
                    <a:pt x="228" y="240"/>
                  </a:lnTo>
                  <a:lnTo>
                    <a:pt x="325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4" name="Freeform 43"/>
            <p:cNvSpPr>
              <a:spLocks/>
            </p:cNvSpPr>
            <p:nvPr/>
          </p:nvSpPr>
          <p:spPr bwMode="auto">
            <a:xfrm>
              <a:off x="17426" y="2117"/>
              <a:ext cx="248" cy="740"/>
            </a:xfrm>
            <a:custGeom>
              <a:avLst/>
              <a:gdLst>
                <a:gd name="T0" fmla="*/ 166 w 248"/>
                <a:gd name="T1" fmla="*/ 0 h 740"/>
                <a:gd name="T2" fmla="*/ 0 w 248"/>
                <a:gd name="T3" fmla="*/ 13 h 740"/>
                <a:gd name="T4" fmla="*/ 0 w 248"/>
                <a:gd name="T5" fmla="*/ 45 h 740"/>
                <a:gd name="T6" fmla="*/ 55 w 248"/>
                <a:gd name="T7" fmla="*/ 45 h 740"/>
                <a:gd name="T8" fmla="*/ 76 w 248"/>
                <a:gd name="T9" fmla="*/ 52 h 740"/>
                <a:gd name="T10" fmla="*/ 83 w 248"/>
                <a:gd name="T11" fmla="*/ 65 h 740"/>
                <a:gd name="T12" fmla="*/ 90 w 248"/>
                <a:gd name="T13" fmla="*/ 84 h 740"/>
                <a:gd name="T14" fmla="*/ 90 w 248"/>
                <a:gd name="T15" fmla="*/ 682 h 740"/>
                <a:gd name="T16" fmla="*/ 83 w 248"/>
                <a:gd name="T17" fmla="*/ 695 h 740"/>
                <a:gd name="T18" fmla="*/ 55 w 248"/>
                <a:gd name="T19" fmla="*/ 708 h 740"/>
                <a:gd name="T20" fmla="*/ 0 w 248"/>
                <a:gd name="T21" fmla="*/ 708 h 740"/>
                <a:gd name="T22" fmla="*/ 0 w 248"/>
                <a:gd name="T23" fmla="*/ 740 h 740"/>
                <a:gd name="T24" fmla="*/ 248 w 248"/>
                <a:gd name="T25" fmla="*/ 740 h 740"/>
                <a:gd name="T26" fmla="*/ 248 w 248"/>
                <a:gd name="T27" fmla="*/ 708 h 740"/>
                <a:gd name="T28" fmla="*/ 193 w 248"/>
                <a:gd name="T29" fmla="*/ 708 h 740"/>
                <a:gd name="T30" fmla="*/ 166 w 248"/>
                <a:gd name="T31" fmla="*/ 695 h 740"/>
                <a:gd name="T32" fmla="*/ 166 w 248"/>
                <a:gd name="T33" fmla="*/ 662 h 740"/>
                <a:gd name="T34" fmla="*/ 166 w 248"/>
                <a:gd name="T35" fmla="*/ 0 h 7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8"/>
                <a:gd name="T55" fmla="*/ 0 h 740"/>
                <a:gd name="T56" fmla="*/ 248 w 248"/>
                <a:gd name="T57" fmla="*/ 740 h 7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8" h="740">
                  <a:moveTo>
                    <a:pt x="166" y="0"/>
                  </a:moveTo>
                  <a:lnTo>
                    <a:pt x="0" y="13"/>
                  </a:lnTo>
                  <a:lnTo>
                    <a:pt x="0" y="45"/>
                  </a:lnTo>
                  <a:lnTo>
                    <a:pt x="55" y="45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48" y="740"/>
                  </a:lnTo>
                  <a:lnTo>
                    <a:pt x="248" y="708"/>
                  </a:lnTo>
                  <a:lnTo>
                    <a:pt x="193" y="708"/>
                  </a:lnTo>
                  <a:lnTo>
                    <a:pt x="166" y="695"/>
                  </a:lnTo>
                  <a:lnTo>
                    <a:pt x="166" y="66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5" name="Freeform 44"/>
            <p:cNvSpPr>
              <a:spLocks/>
            </p:cNvSpPr>
            <p:nvPr/>
          </p:nvSpPr>
          <p:spPr bwMode="auto">
            <a:xfrm>
              <a:off x="17744" y="2117"/>
              <a:ext cx="248" cy="740"/>
            </a:xfrm>
            <a:custGeom>
              <a:avLst/>
              <a:gdLst>
                <a:gd name="T0" fmla="*/ 158 w 248"/>
                <a:gd name="T1" fmla="*/ 0 h 740"/>
                <a:gd name="T2" fmla="*/ 0 w 248"/>
                <a:gd name="T3" fmla="*/ 13 h 740"/>
                <a:gd name="T4" fmla="*/ 0 w 248"/>
                <a:gd name="T5" fmla="*/ 45 h 740"/>
                <a:gd name="T6" fmla="*/ 55 w 248"/>
                <a:gd name="T7" fmla="*/ 45 h 740"/>
                <a:gd name="T8" fmla="*/ 69 w 248"/>
                <a:gd name="T9" fmla="*/ 52 h 740"/>
                <a:gd name="T10" fmla="*/ 82 w 248"/>
                <a:gd name="T11" fmla="*/ 65 h 740"/>
                <a:gd name="T12" fmla="*/ 82 w 248"/>
                <a:gd name="T13" fmla="*/ 682 h 740"/>
                <a:gd name="T14" fmla="*/ 76 w 248"/>
                <a:gd name="T15" fmla="*/ 695 h 740"/>
                <a:gd name="T16" fmla="*/ 69 w 248"/>
                <a:gd name="T17" fmla="*/ 701 h 740"/>
                <a:gd name="T18" fmla="*/ 55 w 248"/>
                <a:gd name="T19" fmla="*/ 708 h 740"/>
                <a:gd name="T20" fmla="*/ 0 w 248"/>
                <a:gd name="T21" fmla="*/ 708 h 740"/>
                <a:gd name="T22" fmla="*/ 0 w 248"/>
                <a:gd name="T23" fmla="*/ 740 h 740"/>
                <a:gd name="T24" fmla="*/ 248 w 248"/>
                <a:gd name="T25" fmla="*/ 740 h 740"/>
                <a:gd name="T26" fmla="*/ 248 w 248"/>
                <a:gd name="T27" fmla="*/ 708 h 740"/>
                <a:gd name="T28" fmla="*/ 193 w 248"/>
                <a:gd name="T29" fmla="*/ 708 h 740"/>
                <a:gd name="T30" fmla="*/ 172 w 248"/>
                <a:gd name="T31" fmla="*/ 701 h 740"/>
                <a:gd name="T32" fmla="*/ 165 w 248"/>
                <a:gd name="T33" fmla="*/ 695 h 740"/>
                <a:gd name="T34" fmla="*/ 158 w 248"/>
                <a:gd name="T35" fmla="*/ 682 h 740"/>
                <a:gd name="T36" fmla="*/ 158 w 248"/>
                <a:gd name="T37" fmla="*/ 662 h 740"/>
                <a:gd name="T38" fmla="*/ 158 w 248"/>
                <a:gd name="T39" fmla="*/ 0 h 74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48"/>
                <a:gd name="T61" fmla="*/ 0 h 740"/>
                <a:gd name="T62" fmla="*/ 248 w 248"/>
                <a:gd name="T63" fmla="*/ 740 h 74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48" h="740">
                  <a:moveTo>
                    <a:pt x="158" y="0"/>
                  </a:moveTo>
                  <a:lnTo>
                    <a:pt x="0" y="13"/>
                  </a:lnTo>
                  <a:lnTo>
                    <a:pt x="0" y="45"/>
                  </a:lnTo>
                  <a:lnTo>
                    <a:pt x="55" y="45"/>
                  </a:lnTo>
                  <a:lnTo>
                    <a:pt x="69" y="52"/>
                  </a:lnTo>
                  <a:lnTo>
                    <a:pt x="82" y="65"/>
                  </a:lnTo>
                  <a:lnTo>
                    <a:pt x="82" y="682"/>
                  </a:lnTo>
                  <a:lnTo>
                    <a:pt x="76" y="695"/>
                  </a:lnTo>
                  <a:lnTo>
                    <a:pt x="69" y="701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48" y="740"/>
                  </a:lnTo>
                  <a:lnTo>
                    <a:pt x="248" y="708"/>
                  </a:lnTo>
                  <a:lnTo>
                    <a:pt x="193" y="708"/>
                  </a:lnTo>
                  <a:lnTo>
                    <a:pt x="172" y="701"/>
                  </a:lnTo>
                  <a:lnTo>
                    <a:pt x="165" y="695"/>
                  </a:lnTo>
                  <a:lnTo>
                    <a:pt x="158" y="682"/>
                  </a:lnTo>
                  <a:lnTo>
                    <a:pt x="158" y="66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6" name="Freeform 45"/>
            <p:cNvSpPr>
              <a:spLocks/>
            </p:cNvSpPr>
            <p:nvPr/>
          </p:nvSpPr>
          <p:spPr bwMode="auto">
            <a:xfrm>
              <a:off x="18041" y="2396"/>
              <a:ext cx="552" cy="682"/>
            </a:xfrm>
            <a:custGeom>
              <a:avLst/>
              <a:gdLst>
                <a:gd name="T0" fmla="*/ 462 w 552"/>
                <a:gd name="T1" fmla="*/ 78 h 682"/>
                <a:gd name="T2" fmla="*/ 497 w 552"/>
                <a:gd name="T3" fmla="*/ 46 h 682"/>
                <a:gd name="T4" fmla="*/ 531 w 552"/>
                <a:gd name="T5" fmla="*/ 39 h 682"/>
                <a:gd name="T6" fmla="*/ 552 w 552"/>
                <a:gd name="T7" fmla="*/ 33 h 682"/>
                <a:gd name="T8" fmla="*/ 525 w 552"/>
                <a:gd name="T9" fmla="*/ 0 h 682"/>
                <a:gd name="T10" fmla="*/ 421 w 552"/>
                <a:gd name="T11" fmla="*/ 7 h 682"/>
                <a:gd name="T12" fmla="*/ 373 w 552"/>
                <a:gd name="T13" fmla="*/ 0 h 682"/>
                <a:gd name="T14" fmla="*/ 393 w 552"/>
                <a:gd name="T15" fmla="*/ 39 h 682"/>
                <a:gd name="T16" fmla="*/ 421 w 552"/>
                <a:gd name="T17" fmla="*/ 59 h 682"/>
                <a:gd name="T18" fmla="*/ 414 w 552"/>
                <a:gd name="T19" fmla="*/ 104 h 682"/>
                <a:gd name="T20" fmla="*/ 179 w 552"/>
                <a:gd name="T21" fmla="*/ 78 h 682"/>
                <a:gd name="T22" fmla="*/ 172 w 552"/>
                <a:gd name="T23" fmla="*/ 52 h 682"/>
                <a:gd name="T24" fmla="*/ 207 w 552"/>
                <a:gd name="T25" fmla="*/ 33 h 682"/>
                <a:gd name="T26" fmla="*/ 234 w 552"/>
                <a:gd name="T27" fmla="*/ 0 h 682"/>
                <a:gd name="T28" fmla="*/ 145 w 552"/>
                <a:gd name="T29" fmla="*/ 7 h 682"/>
                <a:gd name="T30" fmla="*/ 0 w 552"/>
                <a:gd name="T31" fmla="*/ 0 h 682"/>
                <a:gd name="T32" fmla="*/ 27 w 552"/>
                <a:gd name="T33" fmla="*/ 33 h 682"/>
                <a:gd name="T34" fmla="*/ 69 w 552"/>
                <a:gd name="T35" fmla="*/ 39 h 682"/>
                <a:gd name="T36" fmla="*/ 89 w 552"/>
                <a:gd name="T37" fmla="*/ 72 h 682"/>
                <a:gd name="T38" fmla="*/ 255 w 552"/>
                <a:gd name="T39" fmla="*/ 474 h 682"/>
                <a:gd name="T40" fmla="*/ 234 w 552"/>
                <a:gd name="T41" fmla="*/ 526 h 682"/>
                <a:gd name="T42" fmla="*/ 186 w 552"/>
                <a:gd name="T43" fmla="*/ 611 h 682"/>
                <a:gd name="T44" fmla="*/ 103 w 552"/>
                <a:gd name="T45" fmla="*/ 656 h 682"/>
                <a:gd name="T46" fmla="*/ 69 w 552"/>
                <a:gd name="T47" fmla="*/ 650 h 682"/>
                <a:gd name="T48" fmla="*/ 69 w 552"/>
                <a:gd name="T49" fmla="*/ 630 h 682"/>
                <a:gd name="T50" fmla="*/ 89 w 552"/>
                <a:gd name="T51" fmla="*/ 617 h 682"/>
                <a:gd name="T52" fmla="*/ 96 w 552"/>
                <a:gd name="T53" fmla="*/ 591 h 682"/>
                <a:gd name="T54" fmla="*/ 82 w 552"/>
                <a:gd name="T55" fmla="*/ 559 h 682"/>
                <a:gd name="T56" fmla="*/ 48 w 552"/>
                <a:gd name="T57" fmla="*/ 546 h 682"/>
                <a:gd name="T58" fmla="*/ 20 w 552"/>
                <a:gd name="T59" fmla="*/ 552 h 682"/>
                <a:gd name="T60" fmla="*/ 0 w 552"/>
                <a:gd name="T61" fmla="*/ 578 h 682"/>
                <a:gd name="T62" fmla="*/ 27 w 552"/>
                <a:gd name="T63" fmla="*/ 656 h 682"/>
                <a:gd name="T64" fmla="*/ 103 w 552"/>
                <a:gd name="T65" fmla="*/ 682 h 682"/>
                <a:gd name="T66" fmla="*/ 193 w 552"/>
                <a:gd name="T67" fmla="*/ 643 h 682"/>
                <a:gd name="T68" fmla="*/ 248 w 552"/>
                <a:gd name="T69" fmla="*/ 559 h 68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52"/>
                <a:gd name="T106" fmla="*/ 0 h 682"/>
                <a:gd name="T107" fmla="*/ 552 w 552"/>
                <a:gd name="T108" fmla="*/ 682 h 68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52" h="682">
                  <a:moveTo>
                    <a:pt x="449" y="104"/>
                  </a:moveTo>
                  <a:lnTo>
                    <a:pt x="462" y="78"/>
                  </a:lnTo>
                  <a:lnTo>
                    <a:pt x="476" y="59"/>
                  </a:lnTo>
                  <a:lnTo>
                    <a:pt x="497" y="46"/>
                  </a:lnTo>
                  <a:lnTo>
                    <a:pt x="511" y="39"/>
                  </a:lnTo>
                  <a:lnTo>
                    <a:pt x="531" y="39"/>
                  </a:lnTo>
                  <a:lnTo>
                    <a:pt x="545" y="33"/>
                  </a:lnTo>
                  <a:lnTo>
                    <a:pt x="552" y="33"/>
                  </a:lnTo>
                  <a:lnTo>
                    <a:pt x="552" y="0"/>
                  </a:lnTo>
                  <a:lnTo>
                    <a:pt x="525" y="0"/>
                  </a:lnTo>
                  <a:lnTo>
                    <a:pt x="497" y="7"/>
                  </a:lnTo>
                  <a:lnTo>
                    <a:pt x="421" y="7"/>
                  </a:lnTo>
                  <a:lnTo>
                    <a:pt x="393" y="0"/>
                  </a:lnTo>
                  <a:lnTo>
                    <a:pt x="373" y="0"/>
                  </a:lnTo>
                  <a:lnTo>
                    <a:pt x="373" y="33"/>
                  </a:lnTo>
                  <a:lnTo>
                    <a:pt x="393" y="39"/>
                  </a:lnTo>
                  <a:lnTo>
                    <a:pt x="407" y="46"/>
                  </a:lnTo>
                  <a:lnTo>
                    <a:pt x="421" y="59"/>
                  </a:lnTo>
                  <a:lnTo>
                    <a:pt x="421" y="98"/>
                  </a:lnTo>
                  <a:lnTo>
                    <a:pt x="414" y="104"/>
                  </a:lnTo>
                  <a:lnTo>
                    <a:pt x="303" y="370"/>
                  </a:lnTo>
                  <a:lnTo>
                    <a:pt x="179" y="78"/>
                  </a:lnTo>
                  <a:lnTo>
                    <a:pt x="172" y="72"/>
                  </a:lnTo>
                  <a:lnTo>
                    <a:pt x="172" y="52"/>
                  </a:lnTo>
                  <a:lnTo>
                    <a:pt x="179" y="46"/>
                  </a:lnTo>
                  <a:lnTo>
                    <a:pt x="207" y="33"/>
                  </a:lnTo>
                  <a:lnTo>
                    <a:pt x="234" y="33"/>
                  </a:lnTo>
                  <a:lnTo>
                    <a:pt x="234" y="0"/>
                  </a:lnTo>
                  <a:lnTo>
                    <a:pt x="193" y="0"/>
                  </a:lnTo>
                  <a:lnTo>
                    <a:pt x="145" y="7"/>
                  </a:lnTo>
                  <a:lnTo>
                    <a:pt x="55" y="7"/>
                  </a:lnTo>
                  <a:lnTo>
                    <a:pt x="0" y="0"/>
                  </a:lnTo>
                  <a:lnTo>
                    <a:pt x="0" y="33"/>
                  </a:lnTo>
                  <a:lnTo>
                    <a:pt x="27" y="33"/>
                  </a:lnTo>
                  <a:lnTo>
                    <a:pt x="48" y="39"/>
                  </a:lnTo>
                  <a:lnTo>
                    <a:pt x="69" y="39"/>
                  </a:lnTo>
                  <a:lnTo>
                    <a:pt x="82" y="52"/>
                  </a:lnTo>
                  <a:lnTo>
                    <a:pt x="89" y="72"/>
                  </a:lnTo>
                  <a:lnTo>
                    <a:pt x="262" y="461"/>
                  </a:lnTo>
                  <a:lnTo>
                    <a:pt x="255" y="474"/>
                  </a:lnTo>
                  <a:lnTo>
                    <a:pt x="241" y="513"/>
                  </a:lnTo>
                  <a:lnTo>
                    <a:pt x="234" y="526"/>
                  </a:lnTo>
                  <a:lnTo>
                    <a:pt x="214" y="572"/>
                  </a:lnTo>
                  <a:lnTo>
                    <a:pt x="186" y="611"/>
                  </a:lnTo>
                  <a:lnTo>
                    <a:pt x="152" y="643"/>
                  </a:lnTo>
                  <a:lnTo>
                    <a:pt x="103" y="656"/>
                  </a:lnTo>
                  <a:lnTo>
                    <a:pt x="82" y="656"/>
                  </a:lnTo>
                  <a:lnTo>
                    <a:pt x="69" y="650"/>
                  </a:lnTo>
                  <a:lnTo>
                    <a:pt x="48" y="637"/>
                  </a:lnTo>
                  <a:lnTo>
                    <a:pt x="69" y="630"/>
                  </a:lnTo>
                  <a:lnTo>
                    <a:pt x="82" y="624"/>
                  </a:lnTo>
                  <a:lnTo>
                    <a:pt x="89" y="617"/>
                  </a:lnTo>
                  <a:lnTo>
                    <a:pt x="96" y="604"/>
                  </a:lnTo>
                  <a:lnTo>
                    <a:pt x="96" y="591"/>
                  </a:lnTo>
                  <a:lnTo>
                    <a:pt x="89" y="572"/>
                  </a:lnTo>
                  <a:lnTo>
                    <a:pt x="82" y="559"/>
                  </a:lnTo>
                  <a:lnTo>
                    <a:pt x="62" y="552"/>
                  </a:lnTo>
                  <a:lnTo>
                    <a:pt x="48" y="546"/>
                  </a:lnTo>
                  <a:lnTo>
                    <a:pt x="34" y="546"/>
                  </a:lnTo>
                  <a:lnTo>
                    <a:pt x="20" y="552"/>
                  </a:lnTo>
                  <a:lnTo>
                    <a:pt x="6" y="565"/>
                  </a:lnTo>
                  <a:lnTo>
                    <a:pt x="0" y="578"/>
                  </a:lnTo>
                  <a:lnTo>
                    <a:pt x="0" y="617"/>
                  </a:lnTo>
                  <a:lnTo>
                    <a:pt x="27" y="656"/>
                  </a:lnTo>
                  <a:lnTo>
                    <a:pt x="48" y="669"/>
                  </a:lnTo>
                  <a:lnTo>
                    <a:pt x="103" y="682"/>
                  </a:lnTo>
                  <a:lnTo>
                    <a:pt x="152" y="669"/>
                  </a:lnTo>
                  <a:lnTo>
                    <a:pt x="193" y="643"/>
                  </a:lnTo>
                  <a:lnTo>
                    <a:pt x="227" y="604"/>
                  </a:lnTo>
                  <a:lnTo>
                    <a:pt x="248" y="559"/>
                  </a:lnTo>
                  <a:lnTo>
                    <a:pt x="449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7" name="Freeform 46"/>
            <p:cNvSpPr>
              <a:spLocks/>
            </p:cNvSpPr>
            <p:nvPr/>
          </p:nvSpPr>
          <p:spPr bwMode="auto">
            <a:xfrm>
              <a:off x="19021" y="2396"/>
              <a:ext cx="422" cy="461"/>
            </a:xfrm>
            <a:custGeom>
              <a:avLst/>
              <a:gdLst>
                <a:gd name="T0" fmla="*/ 408 w 422"/>
                <a:gd name="T1" fmla="*/ 33 h 461"/>
                <a:gd name="T2" fmla="*/ 422 w 422"/>
                <a:gd name="T3" fmla="*/ 20 h 461"/>
                <a:gd name="T4" fmla="*/ 422 w 422"/>
                <a:gd name="T5" fmla="*/ 13 h 461"/>
                <a:gd name="T6" fmla="*/ 408 w 422"/>
                <a:gd name="T7" fmla="*/ 0 h 461"/>
                <a:gd name="T8" fmla="*/ 28 w 422"/>
                <a:gd name="T9" fmla="*/ 0 h 461"/>
                <a:gd name="T10" fmla="*/ 14 w 422"/>
                <a:gd name="T11" fmla="*/ 175 h 461"/>
                <a:gd name="T12" fmla="*/ 42 w 422"/>
                <a:gd name="T13" fmla="*/ 175 h 461"/>
                <a:gd name="T14" fmla="*/ 49 w 422"/>
                <a:gd name="T15" fmla="*/ 104 h 461"/>
                <a:gd name="T16" fmla="*/ 76 w 422"/>
                <a:gd name="T17" fmla="*/ 59 h 461"/>
                <a:gd name="T18" fmla="*/ 118 w 422"/>
                <a:gd name="T19" fmla="*/ 33 h 461"/>
                <a:gd name="T20" fmla="*/ 194 w 422"/>
                <a:gd name="T21" fmla="*/ 26 h 461"/>
                <a:gd name="T22" fmla="*/ 325 w 422"/>
                <a:gd name="T23" fmla="*/ 26 h 461"/>
                <a:gd name="T24" fmla="*/ 7 w 422"/>
                <a:gd name="T25" fmla="*/ 429 h 461"/>
                <a:gd name="T26" fmla="*/ 0 w 422"/>
                <a:gd name="T27" fmla="*/ 435 h 461"/>
                <a:gd name="T28" fmla="*/ 0 w 422"/>
                <a:gd name="T29" fmla="*/ 455 h 461"/>
                <a:gd name="T30" fmla="*/ 7 w 422"/>
                <a:gd name="T31" fmla="*/ 461 h 461"/>
                <a:gd name="T32" fmla="*/ 401 w 422"/>
                <a:gd name="T33" fmla="*/ 461 h 461"/>
                <a:gd name="T34" fmla="*/ 422 w 422"/>
                <a:gd name="T35" fmla="*/ 260 h 461"/>
                <a:gd name="T36" fmla="*/ 394 w 422"/>
                <a:gd name="T37" fmla="*/ 260 h 461"/>
                <a:gd name="T38" fmla="*/ 387 w 422"/>
                <a:gd name="T39" fmla="*/ 325 h 461"/>
                <a:gd name="T40" fmla="*/ 366 w 422"/>
                <a:gd name="T41" fmla="*/ 377 h 461"/>
                <a:gd name="T42" fmla="*/ 339 w 422"/>
                <a:gd name="T43" fmla="*/ 409 h 461"/>
                <a:gd name="T44" fmla="*/ 291 w 422"/>
                <a:gd name="T45" fmla="*/ 429 h 461"/>
                <a:gd name="T46" fmla="*/ 228 w 422"/>
                <a:gd name="T47" fmla="*/ 435 h 461"/>
                <a:gd name="T48" fmla="*/ 90 w 422"/>
                <a:gd name="T49" fmla="*/ 435 h 461"/>
                <a:gd name="T50" fmla="*/ 408 w 422"/>
                <a:gd name="T51" fmla="*/ 33 h 4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22"/>
                <a:gd name="T79" fmla="*/ 0 h 461"/>
                <a:gd name="T80" fmla="*/ 422 w 422"/>
                <a:gd name="T81" fmla="*/ 461 h 4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22" h="461">
                  <a:moveTo>
                    <a:pt x="408" y="33"/>
                  </a:moveTo>
                  <a:lnTo>
                    <a:pt x="422" y="20"/>
                  </a:lnTo>
                  <a:lnTo>
                    <a:pt x="422" y="13"/>
                  </a:lnTo>
                  <a:lnTo>
                    <a:pt x="408" y="0"/>
                  </a:lnTo>
                  <a:lnTo>
                    <a:pt x="28" y="0"/>
                  </a:lnTo>
                  <a:lnTo>
                    <a:pt x="14" y="175"/>
                  </a:lnTo>
                  <a:lnTo>
                    <a:pt x="42" y="175"/>
                  </a:lnTo>
                  <a:lnTo>
                    <a:pt x="49" y="104"/>
                  </a:lnTo>
                  <a:lnTo>
                    <a:pt x="76" y="59"/>
                  </a:lnTo>
                  <a:lnTo>
                    <a:pt x="118" y="33"/>
                  </a:lnTo>
                  <a:lnTo>
                    <a:pt x="194" y="26"/>
                  </a:lnTo>
                  <a:lnTo>
                    <a:pt x="325" y="26"/>
                  </a:lnTo>
                  <a:lnTo>
                    <a:pt x="7" y="429"/>
                  </a:lnTo>
                  <a:lnTo>
                    <a:pt x="0" y="435"/>
                  </a:lnTo>
                  <a:lnTo>
                    <a:pt x="0" y="455"/>
                  </a:lnTo>
                  <a:lnTo>
                    <a:pt x="7" y="461"/>
                  </a:lnTo>
                  <a:lnTo>
                    <a:pt x="401" y="461"/>
                  </a:lnTo>
                  <a:lnTo>
                    <a:pt x="422" y="260"/>
                  </a:lnTo>
                  <a:lnTo>
                    <a:pt x="394" y="260"/>
                  </a:lnTo>
                  <a:lnTo>
                    <a:pt x="387" y="325"/>
                  </a:lnTo>
                  <a:lnTo>
                    <a:pt x="366" y="377"/>
                  </a:lnTo>
                  <a:lnTo>
                    <a:pt x="339" y="409"/>
                  </a:lnTo>
                  <a:lnTo>
                    <a:pt x="291" y="429"/>
                  </a:lnTo>
                  <a:lnTo>
                    <a:pt x="228" y="435"/>
                  </a:lnTo>
                  <a:lnTo>
                    <a:pt x="90" y="435"/>
                  </a:lnTo>
                  <a:lnTo>
                    <a:pt x="408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8" name="Freeform 47"/>
            <p:cNvSpPr>
              <a:spLocks noEditPoints="1"/>
            </p:cNvSpPr>
            <p:nvPr/>
          </p:nvSpPr>
          <p:spPr bwMode="auto">
            <a:xfrm>
              <a:off x="19526" y="2377"/>
              <a:ext cx="435" cy="493"/>
            </a:xfrm>
            <a:custGeom>
              <a:avLst/>
              <a:gdLst>
                <a:gd name="T0" fmla="*/ 407 w 435"/>
                <a:gd name="T1" fmla="*/ 233 h 493"/>
                <a:gd name="T2" fmla="*/ 435 w 435"/>
                <a:gd name="T3" fmla="*/ 233 h 493"/>
                <a:gd name="T4" fmla="*/ 435 w 435"/>
                <a:gd name="T5" fmla="*/ 214 h 493"/>
                <a:gd name="T6" fmla="*/ 428 w 435"/>
                <a:gd name="T7" fmla="*/ 149 h 493"/>
                <a:gd name="T8" fmla="*/ 407 w 435"/>
                <a:gd name="T9" fmla="*/ 91 h 493"/>
                <a:gd name="T10" fmla="*/ 366 w 435"/>
                <a:gd name="T11" fmla="*/ 45 h 493"/>
                <a:gd name="T12" fmla="*/ 310 w 435"/>
                <a:gd name="T13" fmla="*/ 13 h 493"/>
                <a:gd name="T14" fmla="*/ 234 w 435"/>
                <a:gd name="T15" fmla="*/ 0 h 493"/>
                <a:gd name="T16" fmla="*/ 145 w 435"/>
                <a:gd name="T17" fmla="*/ 19 h 493"/>
                <a:gd name="T18" fmla="*/ 69 w 435"/>
                <a:gd name="T19" fmla="*/ 71 h 493"/>
                <a:gd name="T20" fmla="*/ 13 w 435"/>
                <a:gd name="T21" fmla="*/ 149 h 493"/>
                <a:gd name="T22" fmla="*/ 0 w 435"/>
                <a:gd name="T23" fmla="*/ 246 h 493"/>
                <a:gd name="T24" fmla="*/ 13 w 435"/>
                <a:gd name="T25" fmla="*/ 324 h 493"/>
                <a:gd name="T26" fmla="*/ 48 w 435"/>
                <a:gd name="T27" fmla="*/ 396 h 493"/>
                <a:gd name="T28" fmla="*/ 103 w 435"/>
                <a:gd name="T29" fmla="*/ 448 h 493"/>
                <a:gd name="T30" fmla="*/ 172 w 435"/>
                <a:gd name="T31" fmla="*/ 480 h 493"/>
                <a:gd name="T32" fmla="*/ 248 w 435"/>
                <a:gd name="T33" fmla="*/ 493 h 493"/>
                <a:gd name="T34" fmla="*/ 317 w 435"/>
                <a:gd name="T35" fmla="*/ 480 h 493"/>
                <a:gd name="T36" fmla="*/ 373 w 435"/>
                <a:gd name="T37" fmla="*/ 448 h 493"/>
                <a:gd name="T38" fmla="*/ 407 w 435"/>
                <a:gd name="T39" fmla="*/ 409 h 493"/>
                <a:gd name="T40" fmla="*/ 428 w 435"/>
                <a:gd name="T41" fmla="*/ 376 h 493"/>
                <a:gd name="T42" fmla="*/ 435 w 435"/>
                <a:gd name="T43" fmla="*/ 350 h 493"/>
                <a:gd name="T44" fmla="*/ 435 w 435"/>
                <a:gd name="T45" fmla="*/ 344 h 493"/>
                <a:gd name="T46" fmla="*/ 428 w 435"/>
                <a:gd name="T47" fmla="*/ 344 h 493"/>
                <a:gd name="T48" fmla="*/ 421 w 435"/>
                <a:gd name="T49" fmla="*/ 337 h 493"/>
                <a:gd name="T50" fmla="*/ 407 w 435"/>
                <a:gd name="T51" fmla="*/ 350 h 493"/>
                <a:gd name="T52" fmla="*/ 407 w 435"/>
                <a:gd name="T53" fmla="*/ 357 h 493"/>
                <a:gd name="T54" fmla="*/ 380 w 435"/>
                <a:gd name="T55" fmla="*/ 409 h 493"/>
                <a:gd name="T56" fmla="*/ 338 w 435"/>
                <a:gd name="T57" fmla="*/ 441 h 493"/>
                <a:gd name="T58" fmla="*/ 304 w 435"/>
                <a:gd name="T59" fmla="*/ 461 h 493"/>
                <a:gd name="T60" fmla="*/ 269 w 435"/>
                <a:gd name="T61" fmla="*/ 467 h 493"/>
                <a:gd name="T62" fmla="*/ 255 w 435"/>
                <a:gd name="T63" fmla="*/ 467 h 493"/>
                <a:gd name="T64" fmla="*/ 200 w 435"/>
                <a:gd name="T65" fmla="*/ 454 h 493"/>
                <a:gd name="T66" fmla="*/ 159 w 435"/>
                <a:gd name="T67" fmla="*/ 428 h 493"/>
                <a:gd name="T68" fmla="*/ 124 w 435"/>
                <a:gd name="T69" fmla="*/ 396 h 493"/>
                <a:gd name="T70" fmla="*/ 103 w 435"/>
                <a:gd name="T71" fmla="*/ 337 h 493"/>
                <a:gd name="T72" fmla="*/ 89 w 435"/>
                <a:gd name="T73" fmla="*/ 279 h 493"/>
                <a:gd name="T74" fmla="*/ 89 w 435"/>
                <a:gd name="T75" fmla="*/ 233 h 493"/>
                <a:gd name="T76" fmla="*/ 407 w 435"/>
                <a:gd name="T77" fmla="*/ 233 h 493"/>
                <a:gd name="T78" fmla="*/ 89 w 435"/>
                <a:gd name="T79" fmla="*/ 214 h 493"/>
                <a:gd name="T80" fmla="*/ 103 w 435"/>
                <a:gd name="T81" fmla="*/ 130 h 493"/>
                <a:gd name="T82" fmla="*/ 131 w 435"/>
                <a:gd name="T83" fmla="*/ 78 h 493"/>
                <a:gd name="T84" fmla="*/ 172 w 435"/>
                <a:gd name="T85" fmla="*/ 45 h 493"/>
                <a:gd name="T86" fmla="*/ 207 w 435"/>
                <a:gd name="T87" fmla="*/ 32 h 493"/>
                <a:gd name="T88" fmla="*/ 234 w 435"/>
                <a:gd name="T89" fmla="*/ 26 h 493"/>
                <a:gd name="T90" fmla="*/ 283 w 435"/>
                <a:gd name="T91" fmla="*/ 39 h 493"/>
                <a:gd name="T92" fmla="*/ 317 w 435"/>
                <a:gd name="T93" fmla="*/ 65 h 493"/>
                <a:gd name="T94" fmla="*/ 345 w 435"/>
                <a:gd name="T95" fmla="*/ 104 h 493"/>
                <a:gd name="T96" fmla="*/ 359 w 435"/>
                <a:gd name="T97" fmla="*/ 181 h 493"/>
                <a:gd name="T98" fmla="*/ 359 w 435"/>
                <a:gd name="T99" fmla="*/ 214 h 493"/>
                <a:gd name="T100" fmla="*/ 89 w 435"/>
                <a:gd name="T101" fmla="*/ 214 h 49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5"/>
                <a:gd name="T154" fmla="*/ 0 h 493"/>
                <a:gd name="T155" fmla="*/ 435 w 435"/>
                <a:gd name="T156" fmla="*/ 493 h 49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5" h="493">
                  <a:moveTo>
                    <a:pt x="407" y="233"/>
                  </a:moveTo>
                  <a:lnTo>
                    <a:pt x="435" y="233"/>
                  </a:lnTo>
                  <a:lnTo>
                    <a:pt x="435" y="214"/>
                  </a:lnTo>
                  <a:lnTo>
                    <a:pt x="428" y="149"/>
                  </a:lnTo>
                  <a:lnTo>
                    <a:pt x="407" y="91"/>
                  </a:lnTo>
                  <a:lnTo>
                    <a:pt x="366" y="45"/>
                  </a:lnTo>
                  <a:lnTo>
                    <a:pt x="310" y="13"/>
                  </a:lnTo>
                  <a:lnTo>
                    <a:pt x="234" y="0"/>
                  </a:lnTo>
                  <a:lnTo>
                    <a:pt x="145" y="19"/>
                  </a:lnTo>
                  <a:lnTo>
                    <a:pt x="69" y="71"/>
                  </a:lnTo>
                  <a:lnTo>
                    <a:pt x="13" y="149"/>
                  </a:lnTo>
                  <a:lnTo>
                    <a:pt x="0" y="246"/>
                  </a:lnTo>
                  <a:lnTo>
                    <a:pt x="13" y="324"/>
                  </a:lnTo>
                  <a:lnTo>
                    <a:pt x="48" y="396"/>
                  </a:lnTo>
                  <a:lnTo>
                    <a:pt x="103" y="448"/>
                  </a:lnTo>
                  <a:lnTo>
                    <a:pt x="172" y="480"/>
                  </a:lnTo>
                  <a:lnTo>
                    <a:pt x="248" y="493"/>
                  </a:lnTo>
                  <a:lnTo>
                    <a:pt x="317" y="480"/>
                  </a:lnTo>
                  <a:lnTo>
                    <a:pt x="373" y="448"/>
                  </a:lnTo>
                  <a:lnTo>
                    <a:pt x="407" y="409"/>
                  </a:lnTo>
                  <a:lnTo>
                    <a:pt x="428" y="376"/>
                  </a:lnTo>
                  <a:lnTo>
                    <a:pt x="435" y="350"/>
                  </a:lnTo>
                  <a:lnTo>
                    <a:pt x="435" y="344"/>
                  </a:lnTo>
                  <a:lnTo>
                    <a:pt x="428" y="344"/>
                  </a:lnTo>
                  <a:lnTo>
                    <a:pt x="421" y="337"/>
                  </a:lnTo>
                  <a:lnTo>
                    <a:pt x="407" y="350"/>
                  </a:lnTo>
                  <a:lnTo>
                    <a:pt x="407" y="357"/>
                  </a:lnTo>
                  <a:lnTo>
                    <a:pt x="380" y="409"/>
                  </a:lnTo>
                  <a:lnTo>
                    <a:pt x="338" y="441"/>
                  </a:lnTo>
                  <a:lnTo>
                    <a:pt x="304" y="461"/>
                  </a:lnTo>
                  <a:lnTo>
                    <a:pt x="269" y="467"/>
                  </a:lnTo>
                  <a:lnTo>
                    <a:pt x="255" y="467"/>
                  </a:lnTo>
                  <a:lnTo>
                    <a:pt x="200" y="454"/>
                  </a:lnTo>
                  <a:lnTo>
                    <a:pt x="159" y="428"/>
                  </a:lnTo>
                  <a:lnTo>
                    <a:pt x="124" y="396"/>
                  </a:lnTo>
                  <a:lnTo>
                    <a:pt x="103" y="337"/>
                  </a:lnTo>
                  <a:lnTo>
                    <a:pt x="89" y="279"/>
                  </a:lnTo>
                  <a:lnTo>
                    <a:pt x="89" y="233"/>
                  </a:lnTo>
                  <a:lnTo>
                    <a:pt x="407" y="233"/>
                  </a:lnTo>
                  <a:close/>
                  <a:moveTo>
                    <a:pt x="89" y="214"/>
                  </a:moveTo>
                  <a:lnTo>
                    <a:pt x="103" y="130"/>
                  </a:lnTo>
                  <a:lnTo>
                    <a:pt x="131" y="78"/>
                  </a:lnTo>
                  <a:lnTo>
                    <a:pt x="172" y="45"/>
                  </a:lnTo>
                  <a:lnTo>
                    <a:pt x="207" y="32"/>
                  </a:lnTo>
                  <a:lnTo>
                    <a:pt x="234" y="26"/>
                  </a:lnTo>
                  <a:lnTo>
                    <a:pt x="283" y="39"/>
                  </a:lnTo>
                  <a:lnTo>
                    <a:pt x="317" y="65"/>
                  </a:lnTo>
                  <a:lnTo>
                    <a:pt x="345" y="104"/>
                  </a:lnTo>
                  <a:lnTo>
                    <a:pt x="359" y="181"/>
                  </a:lnTo>
                  <a:lnTo>
                    <a:pt x="359" y="214"/>
                  </a:lnTo>
                  <a:lnTo>
                    <a:pt x="89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29" name="Freeform 48"/>
            <p:cNvSpPr>
              <a:spLocks/>
            </p:cNvSpPr>
            <p:nvPr/>
          </p:nvSpPr>
          <p:spPr bwMode="auto">
            <a:xfrm>
              <a:off x="20030" y="2383"/>
              <a:ext cx="380" cy="474"/>
            </a:xfrm>
            <a:custGeom>
              <a:avLst/>
              <a:gdLst>
                <a:gd name="T0" fmla="*/ 159 w 380"/>
                <a:gd name="T1" fmla="*/ 390 h 474"/>
                <a:gd name="T2" fmla="*/ 159 w 380"/>
                <a:gd name="T3" fmla="*/ 227 h 474"/>
                <a:gd name="T4" fmla="*/ 173 w 380"/>
                <a:gd name="T5" fmla="*/ 149 h 474"/>
                <a:gd name="T6" fmla="*/ 193 w 380"/>
                <a:gd name="T7" fmla="*/ 85 h 474"/>
                <a:gd name="T8" fmla="*/ 235 w 380"/>
                <a:gd name="T9" fmla="*/ 46 h 474"/>
                <a:gd name="T10" fmla="*/ 297 w 380"/>
                <a:gd name="T11" fmla="*/ 26 h 474"/>
                <a:gd name="T12" fmla="*/ 311 w 380"/>
                <a:gd name="T13" fmla="*/ 26 h 474"/>
                <a:gd name="T14" fmla="*/ 304 w 380"/>
                <a:gd name="T15" fmla="*/ 26 h 474"/>
                <a:gd name="T16" fmla="*/ 290 w 380"/>
                <a:gd name="T17" fmla="*/ 39 h 474"/>
                <a:gd name="T18" fmla="*/ 283 w 380"/>
                <a:gd name="T19" fmla="*/ 52 h 474"/>
                <a:gd name="T20" fmla="*/ 283 w 380"/>
                <a:gd name="T21" fmla="*/ 91 h 474"/>
                <a:gd name="T22" fmla="*/ 297 w 380"/>
                <a:gd name="T23" fmla="*/ 104 h 474"/>
                <a:gd name="T24" fmla="*/ 311 w 380"/>
                <a:gd name="T25" fmla="*/ 111 h 474"/>
                <a:gd name="T26" fmla="*/ 331 w 380"/>
                <a:gd name="T27" fmla="*/ 117 h 474"/>
                <a:gd name="T28" fmla="*/ 345 w 380"/>
                <a:gd name="T29" fmla="*/ 117 h 474"/>
                <a:gd name="T30" fmla="*/ 359 w 380"/>
                <a:gd name="T31" fmla="*/ 111 h 474"/>
                <a:gd name="T32" fmla="*/ 366 w 380"/>
                <a:gd name="T33" fmla="*/ 98 h 474"/>
                <a:gd name="T34" fmla="*/ 380 w 380"/>
                <a:gd name="T35" fmla="*/ 85 h 474"/>
                <a:gd name="T36" fmla="*/ 380 w 380"/>
                <a:gd name="T37" fmla="*/ 65 h 474"/>
                <a:gd name="T38" fmla="*/ 366 w 380"/>
                <a:gd name="T39" fmla="*/ 26 h 474"/>
                <a:gd name="T40" fmla="*/ 345 w 380"/>
                <a:gd name="T41" fmla="*/ 13 h 474"/>
                <a:gd name="T42" fmla="*/ 325 w 380"/>
                <a:gd name="T43" fmla="*/ 7 h 474"/>
                <a:gd name="T44" fmla="*/ 297 w 380"/>
                <a:gd name="T45" fmla="*/ 0 h 474"/>
                <a:gd name="T46" fmla="*/ 242 w 380"/>
                <a:gd name="T47" fmla="*/ 13 h 474"/>
                <a:gd name="T48" fmla="*/ 200 w 380"/>
                <a:gd name="T49" fmla="*/ 46 h 474"/>
                <a:gd name="T50" fmla="*/ 173 w 380"/>
                <a:gd name="T51" fmla="*/ 85 h 474"/>
                <a:gd name="T52" fmla="*/ 159 w 380"/>
                <a:gd name="T53" fmla="*/ 117 h 474"/>
                <a:gd name="T54" fmla="*/ 159 w 380"/>
                <a:gd name="T55" fmla="*/ 0 h 474"/>
                <a:gd name="T56" fmla="*/ 0 w 380"/>
                <a:gd name="T57" fmla="*/ 13 h 474"/>
                <a:gd name="T58" fmla="*/ 0 w 380"/>
                <a:gd name="T59" fmla="*/ 46 h 474"/>
                <a:gd name="T60" fmla="*/ 34 w 380"/>
                <a:gd name="T61" fmla="*/ 46 h 474"/>
                <a:gd name="T62" fmla="*/ 55 w 380"/>
                <a:gd name="T63" fmla="*/ 52 h 474"/>
                <a:gd name="T64" fmla="*/ 83 w 380"/>
                <a:gd name="T65" fmla="*/ 65 h 474"/>
                <a:gd name="T66" fmla="*/ 83 w 380"/>
                <a:gd name="T67" fmla="*/ 85 h 474"/>
                <a:gd name="T68" fmla="*/ 90 w 380"/>
                <a:gd name="T69" fmla="*/ 104 h 474"/>
                <a:gd name="T70" fmla="*/ 90 w 380"/>
                <a:gd name="T71" fmla="*/ 416 h 474"/>
                <a:gd name="T72" fmla="*/ 83 w 380"/>
                <a:gd name="T73" fmla="*/ 429 h 474"/>
                <a:gd name="T74" fmla="*/ 55 w 380"/>
                <a:gd name="T75" fmla="*/ 442 h 474"/>
                <a:gd name="T76" fmla="*/ 0 w 380"/>
                <a:gd name="T77" fmla="*/ 442 h 474"/>
                <a:gd name="T78" fmla="*/ 0 w 380"/>
                <a:gd name="T79" fmla="*/ 474 h 474"/>
                <a:gd name="T80" fmla="*/ 269 w 380"/>
                <a:gd name="T81" fmla="*/ 474 h 474"/>
                <a:gd name="T82" fmla="*/ 269 w 380"/>
                <a:gd name="T83" fmla="*/ 442 h 474"/>
                <a:gd name="T84" fmla="*/ 214 w 380"/>
                <a:gd name="T85" fmla="*/ 442 h 474"/>
                <a:gd name="T86" fmla="*/ 193 w 380"/>
                <a:gd name="T87" fmla="*/ 435 h 474"/>
                <a:gd name="T88" fmla="*/ 179 w 380"/>
                <a:gd name="T89" fmla="*/ 435 h 474"/>
                <a:gd name="T90" fmla="*/ 166 w 380"/>
                <a:gd name="T91" fmla="*/ 429 h 474"/>
                <a:gd name="T92" fmla="*/ 166 w 380"/>
                <a:gd name="T93" fmla="*/ 416 h 474"/>
                <a:gd name="T94" fmla="*/ 159 w 380"/>
                <a:gd name="T95" fmla="*/ 403 h 474"/>
                <a:gd name="T96" fmla="*/ 159 w 380"/>
                <a:gd name="T97" fmla="*/ 390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80"/>
                <a:gd name="T148" fmla="*/ 0 h 474"/>
                <a:gd name="T149" fmla="*/ 380 w 380"/>
                <a:gd name="T150" fmla="*/ 474 h 4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80" h="474">
                  <a:moveTo>
                    <a:pt x="159" y="390"/>
                  </a:moveTo>
                  <a:lnTo>
                    <a:pt x="159" y="227"/>
                  </a:lnTo>
                  <a:lnTo>
                    <a:pt x="173" y="149"/>
                  </a:lnTo>
                  <a:lnTo>
                    <a:pt x="193" y="85"/>
                  </a:lnTo>
                  <a:lnTo>
                    <a:pt x="235" y="46"/>
                  </a:lnTo>
                  <a:lnTo>
                    <a:pt x="297" y="26"/>
                  </a:lnTo>
                  <a:lnTo>
                    <a:pt x="311" y="26"/>
                  </a:lnTo>
                  <a:lnTo>
                    <a:pt x="304" y="26"/>
                  </a:lnTo>
                  <a:lnTo>
                    <a:pt x="290" y="39"/>
                  </a:lnTo>
                  <a:lnTo>
                    <a:pt x="283" y="52"/>
                  </a:lnTo>
                  <a:lnTo>
                    <a:pt x="283" y="91"/>
                  </a:lnTo>
                  <a:lnTo>
                    <a:pt x="297" y="104"/>
                  </a:lnTo>
                  <a:lnTo>
                    <a:pt x="311" y="111"/>
                  </a:lnTo>
                  <a:lnTo>
                    <a:pt x="331" y="117"/>
                  </a:lnTo>
                  <a:lnTo>
                    <a:pt x="345" y="117"/>
                  </a:lnTo>
                  <a:lnTo>
                    <a:pt x="359" y="111"/>
                  </a:lnTo>
                  <a:lnTo>
                    <a:pt x="366" y="98"/>
                  </a:lnTo>
                  <a:lnTo>
                    <a:pt x="380" y="85"/>
                  </a:lnTo>
                  <a:lnTo>
                    <a:pt x="380" y="65"/>
                  </a:lnTo>
                  <a:lnTo>
                    <a:pt x="366" y="26"/>
                  </a:lnTo>
                  <a:lnTo>
                    <a:pt x="345" y="13"/>
                  </a:lnTo>
                  <a:lnTo>
                    <a:pt x="325" y="7"/>
                  </a:lnTo>
                  <a:lnTo>
                    <a:pt x="297" y="0"/>
                  </a:lnTo>
                  <a:lnTo>
                    <a:pt x="242" y="13"/>
                  </a:lnTo>
                  <a:lnTo>
                    <a:pt x="200" y="46"/>
                  </a:lnTo>
                  <a:lnTo>
                    <a:pt x="173" y="85"/>
                  </a:lnTo>
                  <a:lnTo>
                    <a:pt x="159" y="117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34" y="46"/>
                  </a:lnTo>
                  <a:lnTo>
                    <a:pt x="55" y="52"/>
                  </a:lnTo>
                  <a:lnTo>
                    <a:pt x="83" y="65"/>
                  </a:lnTo>
                  <a:lnTo>
                    <a:pt x="83" y="85"/>
                  </a:lnTo>
                  <a:lnTo>
                    <a:pt x="90" y="104"/>
                  </a:lnTo>
                  <a:lnTo>
                    <a:pt x="90" y="416"/>
                  </a:lnTo>
                  <a:lnTo>
                    <a:pt x="83" y="429"/>
                  </a:lnTo>
                  <a:lnTo>
                    <a:pt x="55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69" y="474"/>
                  </a:lnTo>
                  <a:lnTo>
                    <a:pt x="269" y="442"/>
                  </a:lnTo>
                  <a:lnTo>
                    <a:pt x="214" y="442"/>
                  </a:lnTo>
                  <a:lnTo>
                    <a:pt x="193" y="435"/>
                  </a:lnTo>
                  <a:lnTo>
                    <a:pt x="179" y="435"/>
                  </a:lnTo>
                  <a:lnTo>
                    <a:pt x="166" y="429"/>
                  </a:lnTo>
                  <a:lnTo>
                    <a:pt x="166" y="416"/>
                  </a:lnTo>
                  <a:lnTo>
                    <a:pt x="159" y="403"/>
                  </a:lnTo>
                  <a:lnTo>
                    <a:pt x="159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30" name="Freeform 49"/>
            <p:cNvSpPr>
              <a:spLocks noEditPoints="1"/>
            </p:cNvSpPr>
            <p:nvPr/>
          </p:nvSpPr>
          <p:spPr bwMode="auto">
            <a:xfrm>
              <a:off x="20472" y="2377"/>
              <a:ext cx="504" cy="493"/>
            </a:xfrm>
            <a:custGeom>
              <a:avLst/>
              <a:gdLst>
                <a:gd name="T0" fmla="*/ 504 w 504"/>
                <a:gd name="T1" fmla="*/ 253 h 493"/>
                <a:gd name="T2" fmla="*/ 483 w 504"/>
                <a:gd name="T3" fmla="*/ 155 h 493"/>
                <a:gd name="T4" fmla="*/ 428 w 504"/>
                <a:gd name="T5" fmla="*/ 78 h 493"/>
                <a:gd name="T6" fmla="*/ 352 w 504"/>
                <a:gd name="T7" fmla="*/ 19 h 493"/>
                <a:gd name="T8" fmla="*/ 256 w 504"/>
                <a:gd name="T9" fmla="*/ 0 h 493"/>
                <a:gd name="T10" fmla="*/ 173 w 504"/>
                <a:gd name="T11" fmla="*/ 13 h 493"/>
                <a:gd name="T12" fmla="*/ 104 w 504"/>
                <a:gd name="T13" fmla="*/ 52 h 493"/>
                <a:gd name="T14" fmla="*/ 48 w 504"/>
                <a:gd name="T15" fmla="*/ 104 h 493"/>
                <a:gd name="T16" fmla="*/ 14 w 504"/>
                <a:gd name="T17" fmla="*/ 175 h 493"/>
                <a:gd name="T18" fmla="*/ 0 w 504"/>
                <a:gd name="T19" fmla="*/ 253 h 493"/>
                <a:gd name="T20" fmla="*/ 14 w 504"/>
                <a:gd name="T21" fmla="*/ 331 h 493"/>
                <a:gd name="T22" fmla="*/ 48 w 504"/>
                <a:gd name="T23" fmla="*/ 396 h 493"/>
                <a:gd name="T24" fmla="*/ 104 w 504"/>
                <a:gd name="T25" fmla="*/ 448 h 493"/>
                <a:gd name="T26" fmla="*/ 173 w 504"/>
                <a:gd name="T27" fmla="*/ 480 h 493"/>
                <a:gd name="T28" fmla="*/ 249 w 504"/>
                <a:gd name="T29" fmla="*/ 493 h 493"/>
                <a:gd name="T30" fmla="*/ 332 w 504"/>
                <a:gd name="T31" fmla="*/ 480 h 493"/>
                <a:gd name="T32" fmla="*/ 401 w 504"/>
                <a:gd name="T33" fmla="*/ 448 h 493"/>
                <a:gd name="T34" fmla="*/ 456 w 504"/>
                <a:gd name="T35" fmla="*/ 396 h 493"/>
                <a:gd name="T36" fmla="*/ 490 w 504"/>
                <a:gd name="T37" fmla="*/ 331 h 493"/>
                <a:gd name="T38" fmla="*/ 504 w 504"/>
                <a:gd name="T39" fmla="*/ 253 h 493"/>
                <a:gd name="T40" fmla="*/ 256 w 504"/>
                <a:gd name="T41" fmla="*/ 467 h 493"/>
                <a:gd name="T42" fmla="*/ 207 w 504"/>
                <a:gd name="T43" fmla="*/ 461 h 493"/>
                <a:gd name="T44" fmla="*/ 159 w 504"/>
                <a:gd name="T45" fmla="*/ 435 h 493"/>
                <a:gd name="T46" fmla="*/ 124 w 504"/>
                <a:gd name="T47" fmla="*/ 396 h 493"/>
                <a:gd name="T48" fmla="*/ 104 w 504"/>
                <a:gd name="T49" fmla="*/ 344 h 493"/>
                <a:gd name="T50" fmla="*/ 97 w 504"/>
                <a:gd name="T51" fmla="*/ 292 h 493"/>
                <a:gd name="T52" fmla="*/ 97 w 504"/>
                <a:gd name="T53" fmla="*/ 201 h 493"/>
                <a:gd name="T54" fmla="*/ 104 w 504"/>
                <a:gd name="T55" fmla="*/ 149 h 493"/>
                <a:gd name="T56" fmla="*/ 124 w 504"/>
                <a:gd name="T57" fmla="*/ 97 h 493"/>
                <a:gd name="T58" fmla="*/ 159 w 504"/>
                <a:gd name="T59" fmla="*/ 58 h 493"/>
                <a:gd name="T60" fmla="*/ 207 w 504"/>
                <a:gd name="T61" fmla="*/ 32 h 493"/>
                <a:gd name="T62" fmla="*/ 249 w 504"/>
                <a:gd name="T63" fmla="*/ 26 h 493"/>
                <a:gd name="T64" fmla="*/ 297 w 504"/>
                <a:gd name="T65" fmla="*/ 32 h 493"/>
                <a:gd name="T66" fmla="*/ 345 w 504"/>
                <a:gd name="T67" fmla="*/ 58 h 493"/>
                <a:gd name="T68" fmla="*/ 380 w 504"/>
                <a:gd name="T69" fmla="*/ 97 h 493"/>
                <a:gd name="T70" fmla="*/ 401 w 504"/>
                <a:gd name="T71" fmla="*/ 142 h 493"/>
                <a:gd name="T72" fmla="*/ 407 w 504"/>
                <a:gd name="T73" fmla="*/ 194 h 493"/>
                <a:gd name="T74" fmla="*/ 407 w 504"/>
                <a:gd name="T75" fmla="*/ 311 h 493"/>
                <a:gd name="T76" fmla="*/ 387 w 504"/>
                <a:gd name="T77" fmla="*/ 389 h 493"/>
                <a:gd name="T78" fmla="*/ 352 w 504"/>
                <a:gd name="T79" fmla="*/ 428 h 493"/>
                <a:gd name="T80" fmla="*/ 304 w 504"/>
                <a:gd name="T81" fmla="*/ 454 h 493"/>
                <a:gd name="T82" fmla="*/ 256 w 504"/>
                <a:gd name="T83" fmla="*/ 467 h 49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04"/>
                <a:gd name="T127" fmla="*/ 0 h 493"/>
                <a:gd name="T128" fmla="*/ 504 w 504"/>
                <a:gd name="T129" fmla="*/ 493 h 49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04" h="493">
                  <a:moveTo>
                    <a:pt x="504" y="253"/>
                  </a:moveTo>
                  <a:lnTo>
                    <a:pt x="483" y="155"/>
                  </a:lnTo>
                  <a:lnTo>
                    <a:pt x="428" y="78"/>
                  </a:lnTo>
                  <a:lnTo>
                    <a:pt x="352" y="19"/>
                  </a:lnTo>
                  <a:lnTo>
                    <a:pt x="256" y="0"/>
                  </a:lnTo>
                  <a:lnTo>
                    <a:pt x="173" y="13"/>
                  </a:lnTo>
                  <a:lnTo>
                    <a:pt x="104" y="52"/>
                  </a:lnTo>
                  <a:lnTo>
                    <a:pt x="48" y="104"/>
                  </a:lnTo>
                  <a:lnTo>
                    <a:pt x="14" y="175"/>
                  </a:lnTo>
                  <a:lnTo>
                    <a:pt x="0" y="253"/>
                  </a:lnTo>
                  <a:lnTo>
                    <a:pt x="14" y="331"/>
                  </a:lnTo>
                  <a:lnTo>
                    <a:pt x="48" y="396"/>
                  </a:lnTo>
                  <a:lnTo>
                    <a:pt x="104" y="448"/>
                  </a:lnTo>
                  <a:lnTo>
                    <a:pt x="173" y="480"/>
                  </a:lnTo>
                  <a:lnTo>
                    <a:pt x="249" y="493"/>
                  </a:lnTo>
                  <a:lnTo>
                    <a:pt x="332" y="480"/>
                  </a:lnTo>
                  <a:lnTo>
                    <a:pt x="401" y="448"/>
                  </a:lnTo>
                  <a:lnTo>
                    <a:pt x="456" y="396"/>
                  </a:lnTo>
                  <a:lnTo>
                    <a:pt x="490" y="331"/>
                  </a:lnTo>
                  <a:lnTo>
                    <a:pt x="504" y="253"/>
                  </a:lnTo>
                  <a:close/>
                  <a:moveTo>
                    <a:pt x="256" y="467"/>
                  </a:moveTo>
                  <a:lnTo>
                    <a:pt x="207" y="461"/>
                  </a:lnTo>
                  <a:lnTo>
                    <a:pt x="159" y="435"/>
                  </a:lnTo>
                  <a:lnTo>
                    <a:pt x="124" y="396"/>
                  </a:lnTo>
                  <a:lnTo>
                    <a:pt x="104" y="344"/>
                  </a:lnTo>
                  <a:lnTo>
                    <a:pt x="97" y="292"/>
                  </a:lnTo>
                  <a:lnTo>
                    <a:pt x="97" y="201"/>
                  </a:lnTo>
                  <a:lnTo>
                    <a:pt x="104" y="149"/>
                  </a:lnTo>
                  <a:lnTo>
                    <a:pt x="124" y="97"/>
                  </a:lnTo>
                  <a:lnTo>
                    <a:pt x="159" y="58"/>
                  </a:lnTo>
                  <a:lnTo>
                    <a:pt x="207" y="32"/>
                  </a:lnTo>
                  <a:lnTo>
                    <a:pt x="249" y="26"/>
                  </a:lnTo>
                  <a:lnTo>
                    <a:pt x="297" y="32"/>
                  </a:lnTo>
                  <a:lnTo>
                    <a:pt x="345" y="58"/>
                  </a:lnTo>
                  <a:lnTo>
                    <a:pt x="380" y="97"/>
                  </a:lnTo>
                  <a:lnTo>
                    <a:pt x="401" y="142"/>
                  </a:lnTo>
                  <a:lnTo>
                    <a:pt x="407" y="194"/>
                  </a:lnTo>
                  <a:lnTo>
                    <a:pt x="407" y="311"/>
                  </a:lnTo>
                  <a:lnTo>
                    <a:pt x="387" y="389"/>
                  </a:lnTo>
                  <a:lnTo>
                    <a:pt x="352" y="428"/>
                  </a:lnTo>
                  <a:lnTo>
                    <a:pt x="304" y="454"/>
                  </a:lnTo>
                  <a:lnTo>
                    <a:pt x="256" y="4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31" name="Freeform 50"/>
            <p:cNvSpPr>
              <a:spLocks/>
            </p:cNvSpPr>
            <p:nvPr/>
          </p:nvSpPr>
          <p:spPr bwMode="auto">
            <a:xfrm>
              <a:off x="21107" y="2747"/>
              <a:ext cx="118" cy="110"/>
            </a:xfrm>
            <a:custGeom>
              <a:avLst/>
              <a:gdLst>
                <a:gd name="T0" fmla="*/ 118 w 118"/>
                <a:gd name="T1" fmla="*/ 52 h 110"/>
                <a:gd name="T2" fmla="*/ 104 w 118"/>
                <a:gd name="T3" fmla="*/ 13 h 110"/>
                <a:gd name="T4" fmla="*/ 83 w 118"/>
                <a:gd name="T5" fmla="*/ 0 h 110"/>
                <a:gd name="T6" fmla="*/ 42 w 118"/>
                <a:gd name="T7" fmla="*/ 0 h 110"/>
                <a:gd name="T8" fmla="*/ 28 w 118"/>
                <a:gd name="T9" fmla="*/ 6 h 110"/>
                <a:gd name="T10" fmla="*/ 14 w 118"/>
                <a:gd name="T11" fmla="*/ 19 h 110"/>
                <a:gd name="T12" fmla="*/ 0 w 118"/>
                <a:gd name="T13" fmla="*/ 39 h 110"/>
                <a:gd name="T14" fmla="*/ 0 w 118"/>
                <a:gd name="T15" fmla="*/ 52 h 110"/>
                <a:gd name="T16" fmla="*/ 7 w 118"/>
                <a:gd name="T17" fmla="*/ 78 h 110"/>
                <a:gd name="T18" fmla="*/ 14 w 118"/>
                <a:gd name="T19" fmla="*/ 91 h 110"/>
                <a:gd name="T20" fmla="*/ 35 w 118"/>
                <a:gd name="T21" fmla="*/ 104 h 110"/>
                <a:gd name="T22" fmla="*/ 63 w 118"/>
                <a:gd name="T23" fmla="*/ 110 h 110"/>
                <a:gd name="T24" fmla="*/ 83 w 118"/>
                <a:gd name="T25" fmla="*/ 104 h 110"/>
                <a:gd name="T26" fmla="*/ 104 w 118"/>
                <a:gd name="T27" fmla="*/ 91 h 110"/>
                <a:gd name="T28" fmla="*/ 118 w 118"/>
                <a:gd name="T29" fmla="*/ 78 h 110"/>
                <a:gd name="T30" fmla="*/ 118 w 118"/>
                <a:gd name="T31" fmla="*/ 52 h 1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8"/>
                <a:gd name="T49" fmla="*/ 0 h 110"/>
                <a:gd name="T50" fmla="*/ 118 w 118"/>
                <a:gd name="T51" fmla="*/ 110 h 11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8" h="110">
                  <a:moveTo>
                    <a:pt x="118" y="52"/>
                  </a:moveTo>
                  <a:lnTo>
                    <a:pt x="104" y="13"/>
                  </a:lnTo>
                  <a:lnTo>
                    <a:pt x="83" y="0"/>
                  </a:lnTo>
                  <a:lnTo>
                    <a:pt x="42" y="0"/>
                  </a:lnTo>
                  <a:lnTo>
                    <a:pt x="28" y="6"/>
                  </a:lnTo>
                  <a:lnTo>
                    <a:pt x="14" y="19"/>
                  </a:lnTo>
                  <a:lnTo>
                    <a:pt x="0" y="39"/>
                  </a:lnTo>
                  <a:lnTo>
                    <a:pt x="0" y="52"/>
                  </a:lnTo>
                  <a:lnTo>
                    <a:pt x="7" y="78"/>
                  </a:lnTo>
                  <a:lnTo>
                    <a:pt x="14" y="91"/>
                  </a:lnTo>
                  <a:lnTo>
                    <a:pt x="35" y="104"/>
                  </a:lnTo>
                  <a:lnTo>
                    <a:pt x="63" y="110"/>
                  </a:lnTo>
                  <a:lnTo>
                    <a:pt x="83" y="104"/>
                  </a:lnTo>
                  <a:lnTo>
                    <a:pt x="104" y="91"/>
                  </a:lnTo>
                  <a:lnTo>
                    <a:pt x="118" y="78"/>
                  </a:lnTo>
                  <a:lnTo>
                    <a:pt x="118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32" name="Freeform 51"/>
            <p:cNvSpPr>
              <a:spLocks/>
            </p:cNvSpPr>
            <p:nvPr/>
          </p:nvSpPr>
          <p:spPr bwMode="auto">
            <a:xfrm>
              <a:off x="21840" y="2130"/>
              <a:ext cx="1126" cy="753"/>
            </a:xfrm>
            <a:custGeom>
              <a:avLst/>
              <a:gdLst>
                <a:gd name="T0" fmla="*/ 1036 w 1126"/>
                <a:gd name="T1" fmla="*/ 58 h 753"/>
                <a:gd name="T2" fmla="*/ 1126 w 1126"/>
                <a:gd name="T3" fmla="*/ 32 h 753"/>
                <a:gd name="T4" fmla="*/ 884 w 1126"/>
                <a:gd name="T5" fmla="*/ 0 h 753"/>
                <a:gd name="T6" fmla="*/ 911 w 1126"/>
                <a:gd name="T7" fmla="*/ 32 h 753"/>
                <a:gd name="T8" fmla="*/ 960 w 1126"/>
                <a:gd name="T9" fmla="*/ 45 h 753"/>
                <a:gd name="T10" fmla="*/ 980 w 1126"/>
                <a:gd name="T11" fmla="*/ 65 h 753"/>
                <a:gd name="T12" fmla="*/ 987 w 1126"/>
                <a:gd name="T13" fmla="*/ 91 h 753"/>
                <a:gd name="T14" fmla="*/ 980 w 1126"/>
                <a:gd name="T15" fmla="*/ 110 h 753"/>
                <a:gd name="T16" fmla="*/ 628 w 1126"/>
                <a:gd name="T17" fmla="*/ 78 h 753"/>
                <a:gd name="T18" fmla="*/ 621 w 1126"/>
                <a:gd name="T19" fmla="*/ 65 h 753"/>
                <a:gd name="T20" fmla="*/ 635 w 1126"/>
                <a:gd name="T21" fmla="*/ 45 h 753"/>
                <a:gd name="T22" fmla="*/ 670 w 1126"/>
                <a:gd name="T23" fmla="*/ 32 h 753"/>
                <a:gd name="T24" fmla="*/ 718 w 1126"/>
                <a:gd name="T25" fmla="*/ 0 h 753"/>
                <a:gd name="T26" fmla="*/ 421 w 1126"/>
                <a:gd name="T27" fmla="*/ 32 h 753"/>
                <a:gd name="T28" fmla="*/ 497 w 1126"/>
                <a:gd name="T29" fmla="*/ 39 h 753"/>
                <a:gd name="T30" fmla="*/ 525 w 1126"/>
                <a:gd name="T31" fmla="*/ 71 h 753"/>
                <a:gd name="T32" fmla="*/ 386 w 1126"/>
                <a:gd name="T33" fmla="*/ 604 h 753"/>
                <a:gd name="T34" fmla="*/ 207 w 1126"/>
                <a:gd name="T35" fmla="*/ 52 h 753"/>
                <a:gd name="T36" fmla="*/ 297 w 1126"/>
                <a:gd name="T37" fmla="*/ 32 h 753"/>
                <a:gd name="T38" fmla="*/ 0 w 1126"/>
                <a:gd name="T39" fmla="*/ 0 h 753"/>
                <a:gd name="T40" fmla="*/ 55 w 1126"/>
                <a:gd name="T41" fmla="*/ 32 h 753"/>
                <a:gd name="T42" fmla="*/ 83 w 1126"/>
                <a:gd name="T43" fmla="*/ 39 h 753"/>
                <a:gd name="T44" fmla="*/ 96 w 1126"/>
                <a:gd name="T45" fmla="*/ 58 h 753"/>
                <a:gd name="T46" fmla="*/ 331 w 1126"/>
                <a:gd name="T47" fmla="*/ 727 h 753"/>
                <a:gd name="T48" fmla="*/ 338 w 1126"/>
                <a:gd name="T49" fmla="*/ 747 h 753"/>
                <a:gd name="T50" fmla="*/ 352 w 1126"/>
                <a:gd name="T51" fmla="*/ 753 h 753"/>
                <a:gd name="T52" fmla="*/ 373 w 1126"/>
                <a:gd name="T53" fmla="*/ 740 h 753"/>
                <a:gd name="T54" fmla="*/ 559 w 1126"/>
                <a:gd name="T55" fmla="*/ 188 h 753"/>
                <a:gd name="T56" fmla="*/ 753 w 1126"/>
                <a:gd name="T57" fmla="*/ 734 h 753"/>
                <a:gd name="T58" fmla="*/ 773 w 1126"/>
                <a:gd name="T59" fmla="*/ 753 h 753"/>
                <a:gd name="T60" fmla="*/ 787 w 1126"/>
                <a:gd name="T61" fmla="*/ 740 h 753"/>
                <a:gd name="T62" fmla="*/ 1008 w 1126"/>
                <a:gd name="T63" fmla="*/ 104 h 75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26"/>
                <a:gd name="T97" fmla="*/ 0 h 753"/>
                <a:gd name="T98" fmla="*/ 1126 w 1126"/>
                <a:gd name="T99" fmla="*/ 753 h 75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26" h="753">
                  <a:moveTo>
                    <a:pt x="1008" y="104"/>
                  </a:moveTo>
                  <a:lnTo>
                    <a:pt x="1036" y="58"/>
                  </a:lnTo>
                  <a:lnTo>
                    <a:pt x="1077" y="39"/>
                  </a:lnTo>
                  <a:lnTo>
                    <a:pt x="1126" y="32"/>
                  </a:lnTo>
                  <a:lnTo>
                    <a:pt x="1126" y="0"/>
                  </a:lnTo>
                  <a:lnTo>
                    <a:pt x="884" y="0"/>
                  </a:lnTo>
                  <a:lnTo>
                    <a:pt x="884" y="32"/>
                  </a:lnTo>
                  <a:lnTo>
                    <a:pt x="911" y="32"/>
                  </a:lnTo>
                  <a:lnTo>
                    <a:pt x="939" y="39"/>
                  </a:lnTo>
                  <a:lnTo>
                    <a:pt x="960" y="45"/>
                  </a:lnTo>
                  <a:lnTo>
                    <a:pt x="967" y="58"/>
                  </a:lnTo>
                  <a:lnTo>
                    <a:pt x="980" y="65"/>
                  </a:lnTo>
                  <a:lnTo>
                    <a:pt x="980" y="78"/>
                  </a:lnTo>
                  <a:lnTo>
                    <a:pt x="987" y="91"/>
                  </a:lnTo>
                  <a:lnTo>
                    <a:pt x="980" y="97"/>
                  </a:lnTo>
                  <a:lnTo>
                    <a:pt x="980" y="110"/>
                  </a:lnTo>
                  <a:lnTo>
                    <a:pt x="808" y="604"/>
                  </a:lnTo>
                  <a:lnTo>
                    <a:pt x="628" y="78"/>
                  </a:lnTo>
                  <a:lnTo>
                    <a:pt x="628" y="71"/>
                  </a:lnTo>
                  <a:lnTo>
                    <a:pt x="621" y="65"/>
                  </a:lnTo>
                  <a:lnTo>
                    <a:pt x="628" y="52"/>
                  </a:lnTo>
                  <a:lnTo>
                    <a:pt x="635" y="45"/>
                  </a:lnTo>
                  <a:lnTo>
                    <a:pt x="649" y="39"/>
                  </a:lnTo>
                  <a:lnTo>
                    <a:pt x="670" y="32"/>
                  </a:lnTo>
                  <a:lnTo>
                    <a:pt x="718" y="32"/>
                  </a:lnTo>
                  <a:lnTo>
                    <a:pt x="718" y="0"/>
                  </a:lnTo>
                  <a:lnTo>
                    <a:pt x="421" y="0"/>
                  </a:lnTo>
                  <a:lnTo>
                    <a:pt x="421" y="32"/>
                  </a:lnTo>
                  <a:lnTo>
                    <a:pt x="483" y="32"/>
                  </a:lnTo>
                  <a:lnTo>
                    <a:pt x="497" y="39"/>
                  </a:lnTo>
                  <a:lnTo>
                    <a:pt x="511" y="52"/>
                  </a:lnTo>
                  <a:lnTo>
                    <a:pt x="525" y="71"/>
                  </a:lnTo>
                  <a:lnTo>
                    <a:pt x="545" y="143"/>
                  </a:lnTo>
                  <a:lnTo>
                    <a:pt x="386" y="604"/>
                  </a:lnTo>
                  <a:lnTo>
                    <a:pt x="207" y="78"/>
                  </a:lnTo>
                  <a:lnTo>
                    <a:pt x="207" y="52"/>
                  </a:lnTo>
                  <a:lnTo>
                    <a:pt x="248" y="32"/>
                  </a:lnTo>
                  <a:lnTo>
                    <a:pt x="297" y="32"/>
                  </a:lnTo>
                  <a:lnTo>
                    <a:pt x="297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55" y="32"/>
                  </a:lnTo>
                  <a:lnTo>
                    <a:pt x="69" y="39"/>
                  </a:lnTo>
                  <a:lnTo>
                    <a:pt x="83" y="39"/>
                  </a:lnTo>
                  <a:lnTo>
                    <a:pt x="89" y="52"/>
                  </a:lnTo>
                  <a:lnTo>
                    <a:pt x="96" y="58"/>
                  </a:lnTo>
                  <a:lnTo>
                    <a:pt x="103" y="78"/>
                  </a:lnTo>
                  <a:lnTo>
                    <a:pt x="331" y="727"/>
                  </a:lnTo>
                  <a:lnTo>
                    <a:pt x="331" y="734"/>
                  </a:lnTo>
                  <a:lnTo>
                    <a:pt x="338" y="747"/>
                  </a:lnTo>
                  <a:lnTo>
                    <a:pt x="345" y="747"/>
                  </a:lnTo>
                  <a:lnTo>
                    <a:pt x="352" y="753"/>
                  </a:lnTo>
                  <a:lnTo>
                    <a:pt x="366" y="747"/>
                  </a:lnTo>
                  <a:lnTo>
                    <a:pt x="373" y="740"/>
                  </a:lnTo>
                  <a:lnTo>
                    <a:pt x="373" y="727"/>
                  </a:lnTo>
                  <a:lnTo>
                    <a:pt x="559" y="188"/>
                  </a:lnTo>
                  <a:lnTo>
                    <a:pt x="753" y="727"/>
                  </a:lnTo>
                  <a:lnTo>
                    <a:pt x="753" y="734"/>
                  </a:lnTo>
                  <a:lnTo>
                    <a:pt x="759" y="747"/>
                  </a:lnTo>
                  <a:lnTo>
                    <a:pt x="773" y="753"/>
                  </a:lnTo>
                  <a:lnTo>
                    <a:pt x="787" y="747"/>
                  </a:lnTo>
                  <a:lnTo>
                    <a:pt x="787" y="740"/>
                  </a:lnTo>
                  <a:lnTo>
                    <a:pt x="794" y="727"/>
                  </a:lnTo>
                  <a:lnTo>
                    <a:pt x="1008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33" name="Freeform 52"/>
            <p:cNvSpPr>
              <a:spLocks noEditPoints="1"/>
            </p:cNvSpPr>
            <p:nvPr/>
          </p:nvSpPr>
          <p:spPr bwMode="auto">
            <a:xfrm>
              <a:off x="22924" y="2377"/>
              <a:ext cx="435" cy="493"/>
            </a:xfrm>
            <a:custGeom>
              <a:avLst/>
              <a:gdLst>
                <a:gd name="T0" fmla="*/ 408 w 435"/>
                <a:gd name="T1" fmla="*/ 233 h 493"/>
                <a:gd name="T2" fmla="*/ 435 w 435"/>
                <a:gd name="T3" fmla="*/ 233 h 493"/>
                <a:gd name="T4" fmla="*/ 435 w 435"/>
                <a:gd name="T5" fmla="*/ 214 h 493"/>
                <a:gd name="T6" fmla="*/ 428 w 435"/>
                <a:gd name="T7" fmla="*/ 149 h 493"/>
                <a:gd name="T8" fmla="*/ 408 w 435"/>
                <a:gd name="T9" fmla="*/ 91 h 493"/>
                <a:gd name="T10" fmla="*/ 366 w 435"/>
                <a:gd name="T11" fmla="*/ 45 h 493"/>
                <a:gd name="T12" fmla="*/ 311 w 435"/>
                <a:gd name="T13" fmla="*/ 13 h 493"/>
                <a:gd name="T14" fmla="*/ 235 w 435"/>
                <a:gd name="T15" fmla="*/ 0 h 493"/>
                <a:gd name="T16" fmla="*/ 138 w 435"/>
                <a:gd name="T17" fmla="*/ 19 h 493"/>
                <a:gd name="T18" fmla="*/ 69 w 435"/>
                <a:gd name="T19" fmla="*/ 71 h 493"/>
                <a:gd name="T20" fmla="*/ 14 w 435"/>
                <a:gd name="T21" fmla="*/ 149 h 493"/>
                <a:gd name="T22" fmla="*/ 0 w 435"/>
                <a:gd name="T23" fmla="*/ 246 h 493"/>
                <a:gd name="T24" fmla="*/ 14 w 435"/>
                <a:gd name="T25" fmla="*/ 324 h 493"/>
                <a:gd name="T26" fmla="*/ 48 w 435"/>
                <a:gd name="T27" fmla="*/ 396 h 493"/>
                <a:gd name="T28" fmla="*/ 104 w 435"/>
                <a:gd name="T29" fmla="*/ 448 h 493"/>
                <a:gd name="T30" fmla="*/ 173 w 435"/>
                <a:gd name="T31" fmla="*/ 480 h 493"/>
                <a:gd name="T32" fmla="*/ 249 w 435"/>
                <a:gd name="T33" fmla="*/ 493 h 493"/>
                <a:gd name="T34" fmla="*/ 318 w 435"/>
                <a:gd name="T35" fmla="*/ 480 h 493"/>
                <a:gd name="T36" fmla="*/ 373 w 435"/>
                <a:gd name="T37" fmla="*/ 448 h 493"/>
                <a:gd name="T38" fmla="*/ 408 w 435"/>
                <a:gd name="T39" fmla="*/ 409 h 493"/>
                <a:gd name="T40" fmla="*/ 428 w 435"/>
                <a:gd name="T41" fmla="*/ 376 h 493"/>
                <a:gd name="T42" fmla="*/ 435 w 435"/>
                <a:gd name="T43" fmla="*/ 350 h 493"/>
                <a:gd name="T44" fmla="*/ 435 w 435"/>
                <a:gd name="T45" fmla="*/ 344 h 493"/>
                <a:gd name="T46" fmla="*/ 428 w 435"/>
                <a:gd name="T47" fmla="*/ 344 h 493"/>
                <a:gd name="T48" fmla="*/ 421 w 435"/>
                <a:gd name="T49" fmla="*/ 337 h 493"/>
                <a:gd name="T50" fmla="*/ 408 w 435"/>
                <a:gd name="T51" fmla="*/ 350 h 493"/>
                <a:gd name="T52" fmla="*/ 408 w 435"/>
                <a:gd name="T53" fmla="*/ 357 h 493"/>
                <a:gd name="T54" fmla="*/ 380 w 435"/>
                <a:gd name="T55" fmla="*/ 409 h 493"/>
                <a:gd name="T56" fmla="*/ 339 w 435"/>
                <a:gd name="T57" fmla="*/ 441 h 493"/>
                <a:gd name="T58" fmla="*/ 304 w 435"/>
                <a:gd name="T59" fmla="*/ 461 h 493"/>
                <a:gd name="T60" fmla="*/ 269 w 435"/>
                <a:gd name="T61" fmla="*/ 467 h 493"/>
                <a:gd name="T62" fmla="*/ 256 w 435"/>
                <a:gd name="T63" fmla="*/ 467 h 493"/>
                <a:gd name="T64" fmla="*/ 200 w 435"/>
                <a:gd name="T65" fmla="*/ 454 h 493"/>
                <a:gd name="T66" fmla="*/ 159 w 435"/>
                <a:gd name="T67" fmla="*/ 428 h 493"/>
                <a:gd name="T68" fmla="*/ 124 w 435"/>
                <a:gd name="T69" fmla="*/ 396 h 493"/>
                <a:gd name="T70" fmla="*/ 104 w 435"/>
                <a:gd name="T71" fmla="*/ 337 h 493"/>
                <a:gd name="T72" fmla="*/ 90 w 435"/>
                <a:gd name="T73" fmla="*/ 279 h 493"/>
                <a:gd name="T74" fmla="*/ 90 w 435"/>
                <a:gd name="T75" fmla="*/ 233 h 493"/>
                <a:gd name="T76" fmla="*/ 408 w 435"/>
                <a:gd name="T77" fmla="*/ 233 h 493"/>
                <a:gd name="T78" fmla="*/ 90 w 435"/>
                <a:gd name="T79" fmla="*/ 214 h 493"/>
                <a:gd name="T80" fmla="*/ 104 w 435"/>
                <a:gd name="T81" fmla="*/ 130 h 493"/>
                <a:gd name="T82" fmla="*/ 131 w 435"/>
                <a:gd name="T83" fmla="*/ 78 h 493"/>
                <a:gd name="T84" fmla="*/ 166 w 435"/>
                <a:gd name="T85" fmla="*/ 45 h 493"/>
                <a:gd name="T86" fmla="*/ 207 w 435"/>
                <a:gd name="T87" fmla="*/ 32 h 493"/>
                <a:gd name="T88" fmla="*/ 235 w 435"/>
                <a:gd name="T89" fmla="*/ 26 h 493"/>
                <a:gd name="T90" fmla="*/ 283 w 435"/>
                <a:gd name="T91" fmla="*/ 39 h 493"/>
                <a:gd name="T92" fmla="*/ 318 w 435"/>
                <a:gd name="T93" fmla="*/ 65 h 493"/>
                <a:gd name="T94" fmla="*/ 339 w 435"/>
                <a:gd name="T95" fmla="*/ 104 h 493"/>
                <a:gd name="T96" fmla="*/ 352 w 435"/>
                <a:gd name="T97" fmla="*/ 142 h 493"/>
                <a:gd name="T98" fmla="*/ 359 w 435"/>
                <a:gd name="T99" fmla="*/ 181 h 493"/>
                <a:gd name="T100" fmla="*/ 359 w 435"/>
                <a:gd name="T101" fmla="*/ 214 h 493"/>
                <a:gd name="T102" fmla="*/ 90 w 435"/>
                <a:gd name="T103" fmla="*/ 214 h 49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"/>
                <a:gd name="T157" fmla="*/ 0 h 493"/>
                <a:gd name="T158" fmla="*/ 435 w 435"/>
                <a:gd name="T159" fmla="*/ 493 h 49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" h="493">
                  <a:moveTo>
                    <a:pt x="408" y="233"/>
                  </a:moveTo>
                  <a:lnTo>
                    <a:pt x="435" y="233"/>
                  </a:lnTo>
                  <a:lnTo>
                    <a:pt x="435" y="214"/>
                  </a:lnTo>
                  <a:lnTo>
                    <a:pt x="428" y="149"/>
                  </a:lnTo>
                  <a:lnTo>
                    <a:pt x="408" y="91"/>
                  </a:lnTo>
                  <a:lnTo>
                    <a:pt x="366" y="45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38" y="19"/>
                  </a:lnTo>
                  <a:lnTo>
                    <a:pt x="69" y="71"/>
                  </a:lnTo>
                  <a:lnTo>
                    <a:pt x="14" y="149"/>
                  </a:lnTo>
                  <a:lnTo>
                    <a:pt x="0" y="246"/>
                  </a:lnTo>
                  <a:lnTo>
                    <a:pt x="14" y="324"/>
                  </a:lnTo>
                  <a:lnTo>
                    <a:pt x="48" y="396"/>
                  </a:lnTo>
                  <a:lnTo>
                    <a:pt x="104" y="448"/>
                  </a:lnTo>
                  <a:lnTo>
                    <a:pt x="173" y="480"/>
                  </a:lnTo>
                  <a:lnTo>
                    <a:pt x="249" y="493"/>
                  </a:lnTo>
                  <a:lnTo>
                    <a:pt x="318" y="480"/>
                  </a:lnTo>
                  <a:lnTo>
                    <a:pt x="373" y="448"/>
                  </a:lnTo>
                  <a:lnTo>
                    <a:pt x="408" y="409"/>
                  </a:lnTo>
                  <a:lnTo>
                    <a:pt x="428" y="376"/>
                  </a:lnTo>
                  <a:lnTo>
                    <a:pt x="435" y="350"/>
                  </a:lnTo>
                  <a:lnTo>
                    <a:pt x="435" y="344"/>
                  </a:lnTo>
                  <a:lnTo>
                    <a:pt x="428" y="344"/>
                  </a:lnTo>
                  <a:lnTo>
                    <a:pt x="421" y="337"/>
                  </a:lnTo>
                  <a:lnTo>
                    <a:pt x="408" y="350"/>
                  </a:lnTo>
                  <a:lnTo>
                    <a:pt x="408" y="357"/>
                  </a:lnTo>
                  <a:lnTo>
                    <a:pt x="380" y="409"/>
                  </a:lnTo>
                  <a:lnTo>
                    <a:pt x="339" y="441"/>
                  </a:lnTo>
                  <a:lnTo>
                    <a:pt x="304" y="461"/>
                  </a:lnTo>
                  <a:lnTo>
                    <a:pt x="269" y="467"/>
                  </a:lnTo>
                  <a:lnTo>
                    <a:pt x="256" y="467"/>
                  </a:lnTo>
                  <a:lnTo>
                    <a:pt x="200" y="454"/>
                  </a:lnTo>
                  <a:lnTo>
                    <a:pt x="159" y="428"/>
                  </a:lnTo>
                  <a:lnTo>
                    <a:pt x="124" y="396"/>
                  </a:lnTo>
                  <a:lnTo>
                    <a:pt x="104" y="337"/>
                  </a:lnTo>
                  <a:lnTo>
                    <a:pt x="90" y="279"/>
                  </a:lnTo>
                  <a:lnTo>
                    <a:pt x="90" y="233"/>
                  </a:lnTo>
                  <a:lnTo>
                    <a:pt x="408" y="233"/>
                  </a:lnTo>
                  <a:close/>
                  <a:moveTo>
                    <a:pt x="90" y="214"/>
                  </a:moveTo>
                  <a:lnTo>
                    <a:pt x="104" y="130"/>
                  </a:lnTo>
                  <a:lnTo>
                    <a:pt x="131" y="78"/>
                  </a:lnTo>
                  <a:lnTo>
                    <a:pt x="166" y="45"/>
                  </a:lnTo>
                  <a:lnTo>
                    <a:pt x="207" y="32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18" y="65"/>
                  </a:lnTo>
                  <a:lnTo>
                    <a:pt x="339" y="104"/>
                  </a:lnTo>
                  <a:lnTo>
                    <a:pt x="352" y="142"/>
                  </a:lnTo>
                  <a:lnTo>
                    <a:pt x="359" y="181"/>
                  </a:lnTo>
                  <a:lnTo>
                    <a:pt x="359" y="214"/>
                  </a:lnTo>
                  <a:lnTo>
                    <a:pt x="90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34" name="Freeform 53"/>
            <p:cNvSpPr>
              <a:spLocks noEditPoints="1"/>
            </p:cNvSpPr>
            <p:nvPr/>
          </p:nvSpPr>
          <p:spPr bwMode="auto">
            <a:xfrm>
              <a:off x="820" y="3422"/>
              <a:ext cx="249" cy="715"/>
            </a:xfrm>
            <a:custGeom>
              <a:avLst/>
              <a:gdLst>
                <a:gd name="T0" fmla="*/ 166 w 249"/>
                <a:gd name="T1" fmla="*/ 241 h 715"/>
                <a:gd name="T2" fmla="*/ 7 w 249"/>
                <a:gd name="T3" fmla="*/ 254 h 715"/>
                <a:gd name="T4" fmla="*/ 7 w 249"/>
                <a:gd name="T5" fmla="*/ 286 h 715"/>
                <a:gd name="T6" fmla="*/ 42 w 249"/>
                <a:gd name="T7" fmla="*/ 286 h 715"/>
                <a:gd name="T8" fmla="*/ 63 w 249"/>
                <a:gd name="T9" fmla="*/ 292 h 715"/>
                <a:gd name="T10" fmla="*/ 76 w 249"/>
                <a:gd name="T11" fmla="*/ 299 h 715"/>
                <a:gd name="T12" fmla="*/ 83 w 249"/>
                <a:gd name="T13" fmla="*/ 305 h 715"/>
                <a:gd name="T14" fmla="*/ 90 w 249"/>
                <a:gd name="T15" fmla="*/ 325 h 715"/>
                <a:gd name="T16" fmla="*/ 90 w 249"/>
                <a:gd name="T17" fmla="*/ 656 h 715"/>
                <a:gd name="T18" fmla="*/ 83 w 249"/>
                <a:gd name="T19" fmla="*/ 669 h 715"/>
                <a:gd name="T20" fmla="*/ 76 w 249"/>
                <a:gd name="T21" fmla="*/ 676 h 715"/>
                <a:gd name="T22" fmla="*/ 63 w 249"/>
                <a:gd name="T23" fmla="*/ 682 h 715"/>
                <a:gd name="T24" fmla="*/ 0 w 249"/>
                <a:gd name="T25" fmla="*/ 682 h 715"/>
                <a:gd name="T26" fmla="*/ 0 w 249"/>
                <a:gd name="T27" fmla="*/ 715 h 715"/>
                <a:gd name="T28" fmla="*/ 249 w 249"/>
                <a:gd name="T29" fmla="*/ 715 h 715"/>
                <a:gd name="T30" fmla="*/ 249 w 249"/>
                <a:gd name="T31" fmla="*/ 682 h 715"/>
                <a:gd name="T32" fmla="*/ 215 w 249"/>
                <a:gd name="T33" fmla="*/ 682 h 715"/>
                <a:gd name="T34" fmla="*/ 194 w 249"/>
                <a:gd name="T35" fmla="*/ 676 h 715"/>
                <a:gd name="T36" fmla="*/ 180 w 249"/>
                <a:gd name="T37" fmla="*/ 676 h 715"/>
                <a:gd name="T38" fmla="*/ 166 w 249"/>
                <a:gd name="T39" fmla="*/ 650 h 715"/>
                <a:gd name="T40" fmla="*/ 166 w 249"/>
                <a:gd name="T41" fmla="*/ 637 h 715"/>
                <a:gd name="T42" fmla="*/ 166 w 249"/>
                <a:gd name="T43" fmla="*/ 241 h 715"/>
                <a:gd name="T44" fmla="*/ 173 w 249"/>
                <a:gd name="T45" fmla="*/ 59 h 715"/>
                <a:gd name="T46" fmla="*/ 159 w 249"/>
                <a:gd name="T47" fmla="*/ 20 h 715"/>
                <a:gd name="T48" fmla="*/ 145 w 249"/>
                <a:gd name="T49" fmla="*/ 13 h 715"/>
                <a:gd name="T50" fmla="*/ 132 w 249"/>
                <a:gd name="T51" fmla="*/ 0 h 715"/>
                <a:gd name="T52" fmla="*/ 111 w 249"/>
                <a:gd name="T53" fmla="*/ 0 h 715"/>
                <a:gd name="T54" fmla="*/ 90 w 249"/>
                <a:gd name="T55" fmla="*/ 7 h 715"/>
                <a:gd name="T56" fmla="*/ 76 w 249"/>
                <a:gd name="T57" fmla="*/ 13 h 715"/>
                <a:gd name="T58" fmla="*/ 63 w 249"/>
                <a:gd name="T59" fmla="*/ 26 h 715"/>
                <a:gd name="T60" fmla="*/ 56 w 249"/>
                <a:gd name="T61" fmla="*/ 39 h 715"/>
                <a:gd name="T62" fmla="*/ 49 w 249"/>
                <a:gd name="T63" fmla="*/ 59 h 715"/>
                <a:gd name="T64" fmla="*/ 56 w 249"/>
                <a:gd name="T65" fmla="*/ 72 h 715"/>
                <a:gd name="T66" fmla="*/ 63 w 249"/>
                <a:gd name="T67" fmla="*/ 91 h 715"/>
                <a:gd name="T68" fmla="*/ 76 w 249"/>
                <a:gd name="T69" fmla="*/ 104 h 715"/>
                <a:gd name="T70" fmla="*/ 90 w 249"/>
                <a:gd name="T71" fmla="*/ 111 h 715"/>
                <a:gd name="T72" fmla="*/ 132 w 249"/>
                <a:gd name="T73" fmla="*/ 111 h 715"/>
                <a:gd name="T74" fmla="*/ 145 w 249"/>
                <a:gd name="T75" fmla="*/ 104 h 715"/>
                <a:gd name="T76" fmla="*/ 159 w 249"/>
                <a:gd name="T77" fmla="*/ 91 h 715"/>
                <a:gd name="T78" fmla="*/ 166 w 249"/>
                <a:gd name="T79" fmla="*/ 78 h 715"/>
                <a:gd name="T80" fmla="*/ 173 w 249"/>
                <a:gd name="T81" fmla="*/ 59 h 7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715"/>
                <a:gd name="T125" fmla="*/ 249 w 249"/>
                <a:gd name="T126" fmla="*/ 715 h 71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715">
                  <a:moveTo>
                    <a:pt x="166" y="241"/>
                  </a:moveTo>
                  <a:lnTo>
                    <a:pt x="7" y="254"/>
                  </a:lnTo>
                  <a:lnTo>
                    <a:pt x="7" y="286"/>
                  </a:lnTo>
                  <a:lnTo>
                    <a:pt x="42" y="286"/>
                  </a:lnTo>
                  <a:lnTo>
                    <a:pt x="63" y="292"/>
                  </a:lnTo>
                  <a:lnTo>
                    <a:pt x="76" y="299"/>
                  </a:lnTo>
                  <a:lnTo>
                    <a:pt x="83" y="305"/>
                  </a:lnTo>
                  <a:lnTo>
                    <a:pt x="90" y="325"/>
                  </a:lnTo>
                  <a:lnTo>
                    <a:pt x="90" y="656"/>
                  </a:lnTo>
                  <a:lnTo>
                    <a:pt x="83" y="669"/>
                  </a:lnTo>
                  <a:lnTo>
                    <a:pt x="76" y="676"/>
                  </a:lnTo>
                  <a:lnTo>
                    <a:pt x="63" y="682"/>
                  </a:lnTo>
                  <a:lnTo>
                    <a:pt x="0" y="682"/>
                  </a:lnTo>
                  <a:lnTo>
                    <a:pt x="0" y="715"/>
                  </a:lnTo>
                  <a:lnTo>
                    <a:pt x="249" y="715"/>
                  </a:lnTo>
                  <a:lnTo>
                    <a:pt x="249" y="682"/>
                  </a:lnTo>
                  <a:lnTo>
                    <a:pt x="215" y="682"/>
                  </a:lnTo>
                  <a:lnTo>
                    <a:pt x="194" y="676"/>
                  </a:lnTo>
                  <a:lnTo>
                    <a:pt x="180" y="676"/>
                  </a:lnTo>
                  <a:lnTo>
                    <a:pt x="166" y="650"/>
                  </a:lnTo>
                  <a:lnTo>
                    <a:pt x="166" y="637"/>
                  </a:lnTo>
                  <a:lnTo>
                    <a:pt x="166" y="241"/>
                  </a:lnTo>
                  <a:close/>
                  <a:moveTo>
                    <a:pt x="173" y="59"/>
                  </a:moveTo>
                  <a:lnTo>
                    <a:pt x="159" y="20"/>
                  </a:lnTo>
                  <a:lnTo>
                    <a:pt x="145" y="13"/>
                  </a:lnTo>
                  <a:lnTo>
                    <a:pt x="132" y="0"/>
                  </a:lnTo>
                  <a:lnTo>
                    <a:pt x="111" y="0"/>
                  </a:lnTo>
                  <a:lnTo>
                    <a:pt x="90" y="7"/>
                  </a:lnTo>
                  <a:lnTo>
                    <a:pt x="76" y="13"/>
                  </a:lnTo>
                  <a:lnTo>
                    <a:pt x="63" y="26"/>
                  </a:lnTo>
                  <a:lnTo>
                    <a:pt x="56" y="39"/>
                  </a:lnTo>
                  <a:lnTo>
                    <a:pt x="49" y="59"/>
                  </a:lnTo>
                  <a:lnTo>
                    <a:pt x="56" y="72"/>
                  </a:lnTo>
                  <a:lnTo>
                    <a:pt x="63" y="91"/>
                  </a:lnTo>
                  <a:lnTo>
                    <a:pt x="76" y="104"/>
                  </a:lnTo>
                  <a:lnTo>
                    <a:pt x="90" y="111"/>
                  </a:lnTo>
                  <a:lnTo>
                    <a:pt x="132" y="111"/>
                  </a:lnTo>
                  <a:lnTo>
                    <a:pt x="145" y="104"/>
                  </a:lnTo>
                  <a:lnTo>
                    <a:pt x="159" y="91"/>
                  </a:lnTo>
                  <a:lnTo>
                    <a:pt x="166" y="78"/>
                  </a:lnTo>
                  <a:lnTo>
                    <a:pt x="173" y="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35" name="Freeform 54"/>
            <p:cNvSpPr>
              <a:spLocks/>
            </p:cNvSpPr>
            <p:nvPr/>
          </p:nvSpPr>
          <p:spPr bwMode="auto">
            <a:xfrm>
              <a:off x="1138" y="3663"/>
              <a:ext cx="573" cy="474"/>
            </a:xfrm>
            <a:custGeom>
              <a:avLst/>
              <a:gdLst>
                <a:gd name="T0" fmla="*/ 90 w 573"/>
                <a:gd name="T1" fmla="*/ 103 h 474"/>
                <a:gd name="T2" fmla="*/ 90 w 573"/>
                <a:gd name="T3" fmla="*/ 415 h 474"/>
                <a:gd name="T4" fmla="*/ 83 w 573"/>
                <a:gd name="T5" fmla="*/ 428 h 474"/>
                <a:gd name="T6" fmla="*/ 55 w 573"/>
                <a:gd name="T7" fmla="*/ 441 h 474"/>
                <a:gd name="T8" fmla="*/ 0 w 573"/>
                <a:gd name="T9" fmla="*/ 441 h 474"/>
                <a:gd name="T10" fmla="*/ 0 w 573"/>
                <a:gd name="T11" fmla="*/ 474 h 474"/>
                <a:gd name="T12" fmla="*/ 256 w 573"/>
                <a:gd name="T13" fmla="*/ 474 h 474"/>
                <a:gd name="T14" fmla="*/ 256 w 573"/>
                <a:gd name="T15" fmla="*/ 441 h 474"/>
                <a:gd name="T16" fmla="*/ 200 w 573"/>
                <a:gd name="T17" fmla="*/ 441 h 474"/>
                <a:gd name="T18" fmla="*/ 180 w 573"/>
                <a:gd name="T19" fmla="*/ 435 h 474"/>
                <a:gd name="T20" fmla="*/ 173 w 573"/>
                <a:gd name="T21" fmla="*/ 428 h 474"/>
                <a:gd name="T22" fmla="*/ 166 w 573"/>
                <a:gd name="T23" fmla="*/ 415 h 474"/>
                <a:gd name="T24" fmla="*/ 166 w 573"/>
                <a:gd name="T25" fmla="*/ 194 h 474"/>
                <a:gd name="T26" fmla="*/ 180 w 573"/>
                <a:gd name="T27" fmla="*/ 123 h 474"/>
                <a:gd name="T28" fmla="*/ 214 w 573"/>
                <a:gd name="T29" fmla="*/ 71 h 474"/>
                <a:gd name="T30" fmla="*/ 263 w 573"/>
                <a:gd name="T31" fmla="*/ 39 h 474"/>
                <a:gd name="T32" fmla="*/ 318 w 573"/>
                <a:gd name="T33" fmla="*/ 26 h 474"/>
                <a:gd name="T34" fmla="*/ 359 w 573"/>
                <a:gd name="T35" fmla="*/ 39 h 474"/>
                <a:gd name="T36" fmla="*/ 387 w 573"/>
                <a:gd name="T37" fmla="*/ 64 h 474"/>
                <a:gd name="T38" fmla="*/ 401 w 573"/>
                <a:gd name="T39" fmla="*/ 97 h 474"/>
                <a:gd name="T40" fmla="*/ 401 w 573"/>
                <a:gd name="T41" fmla="*/ 415 h 474"/>
                <a:gd name="T42" fmla="*/ 394 w 573"/>
                <a:gd name="T43" fmla="*/ 428 h 474"/>
                <a:gd name="T44" fmla="*/ 387 w 573"/>
                <a:gd name="T45" fmla="*/ 435 h 474"/>
                <a:gd name="T46" fmla="*/ 373 w 573"/>
                <a:gd name="T47" fmla="*/ 441 h 474"/>
                <a:gd name="T48" fmla="*/ 318 w 573"/>
                <a:gd name="T49" fmla="*/ 441 h 474"/>
                <a:gd name="T50" fmla="*/ 318 w 573"/>
                <a:gd name="T51" fmla="*/ 474 h 474"/>
                <a:gd name="T52" fmla="*/ 573 w 573"/>
                <a:gd name="T53" fmla="*/ 474 h 474"/>
                <a:gd name="T54" fmla="*/ 573 w 573"/>
                <a:gd name="T55" fmla="*/ 441 h 474"/>
                <a:gd name="T56" fmla="*/ 525 w 573"/>
                <a:gd name="T57" fmla="*/ 441 h 474"/>
                <a:gd name="T58" fmla="*/ 504 w 573"/>
                <a:gd name="T59" fmla="*/ 435 h 474"/>
                <a:gd name="T60" fmla="*/ 491 w 573"/>
                <a:gd name="T61" fmla="*/ 428 h 474"/>
                <a:gd name="T62" fmla="*/ 484 w 573"/>
                <a:gd name="T63" fmla="*/ 422 h 474"/>
                <a:gd name="T64" fmla="*/ 484 w 573"/>
                <a:gd name="T65" fmla="*/ 129 h 474"/>
                <a:gd name="T66" fmla="*/ 470 w 573"/>
                <a:gd name="T67" fmla="*/ 77 h 474"/>
                <a:gd name="T68" fmla="*/ 449 w 573"/>
                <a:gd name="T69" fmla="*/ 39 h 474"/>
                <a:gd name="T70" fmla="*/ 421 w 573"/>
                <a:gd name="T71" fmla="*/ 19 h 474"/>
                <a:gd name="T72" fmla="*/ 387 w 573"/>
                <a:gd name="T73" fmla="*/ 6 h 474"/>
                <a:gd name="T74" fmla="*/ 325 w 573"/>
                <a:gd name="T75" fmla="*/ 0 h 474"/>
                <a:gd name="T76" fmla="*/ 256 w 573"/>
                <a:gd name="T77" fmla="*/ 13 h 474"/>
                <a:gd name="T78" fmla="*/ 200 w 573"/>
                <a:gd name="T79" fmla="*/ 58 h 474"/>
                <a:gd name="T80" fmla="*/ 159 w 573"/>
                <a:gd name="T81" fmla="*/ 116 h 474"/>
                <a:gd name="T82" fmla="*/ 159 w 573"/>
                <a:gd name="T83" fmla="*/ 0 h 474"/>
                <a:gd name="T84" fmla="*/ 0 w 573"/>
                <a:gd name="T85" fmla="*/ 13 h 474"/>
                <a:gd name="T86" fmla="*/ 0 w 573"/>
                <a:gd name="T87" fmla="*/ 45 h 474"/>
                <a:gd name="T88" fmla="*/ 35 w 573"/>
                <a:gd name="T89" fmla="*/ 45 h 474"/>
                <a:gd name="T90" fmla="*/ 76 w 573"/>
                <a:gd name="T91" fmla="*/ 58 h 474"/>
                <a:gd name="T92" fmla="*/ 83 w 573"/>
                <a:gd name="T93" fmla="*/ 64 h 474"/>
                <a:gd name="T94" fmla="*/ 90 w 573"/>
                <a:gd name="T95" fmla="*/ 84 h 474"/>
                <a:gd name="T96" fmla="*/ 90 w 573"/>
                <a:gd name="T97" fmla="*/ 103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3"/>
                <a:gd name="T148" fmla="*/ 0 h 474"/>
                <a:gd name="T149" fmla="*/ 573 w 573"/>
                <a:gd name="T150" fmla="*/ 474 h 4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3" h="474">
                  <a:moveTo>
                    <a:pt x="90" y="103"/>
                  </a:moveTo>
                  <a:lnTo>
                    <a:pt x="90" y="415"/>
                  </a:lnTo>
                  <a:lnTo>
                    <a:pt x="83" y="428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56" y="474"/>
                  </a:lnTo>
                  <a:lnTo>
                    <a:pt x="256" y="441"/>
                  </a:lnTo>
                  <a:lnTo>
                    <a:pt x="200" y="441"/>
                  </a:lnTo>
                  <a:lnTo>
                    <a:pt x="180" y="435"/>
                  </a:lnTo>
                  <a:lnTo>
                    <a:pt x="173" y="428"/>
                  </a:lnTo>
                  <a:lnTo>
                    <a:pt x="166" y="415"/>
                  </a:lnTo>
                  <a:lnTo>
                    <a:pt x="166" y="194"/>
                  </a:lnTo>
                  <a:lnTo>
                    <a:pt x="180" y="123"/>
                  </a:lnTo>
                  <a:lnTo>
                    <a:pt x="214" y="71"/>
                  </a:lnTo>
                  <a:lnTo>
                    <a:pt x="263" y="39"/>
                  </a:lnTo>
                  <a:lnTo>
                    <a:pt x="318" y="26"/>
                  </a:lnTo>
                  <a:lnTo>
                    <a:pt x="359" y="39"/>
                  </a:lnTo>
                  <a:lnTo>
                    <a:pt x="387" y="64"/>
                  </a:lnTo>
                  <a:lnTo>
                    <a:pt x="401" y="97"/>
                  </a:lnTo>
                  <a:lnTo>
                    <a:pt x="401" y="415"/>
                  </a:lnTo>
                  <a:lnTo>
                    <a:pt x="394" y="428"/>
                  </a:lnTo>
                  <a:lnTo>
                    <a:pt x="387" y="435"/>
                  </a:lnTo>
                  <a:lnTo>
                    <a:pt x="373" y="441"/>
                  </a:lnTo>
                  <a:lnTo>
                    <a:pt x="318" y="441"/>
                  </a:lnTo>
                  <a:lnTo>
                    <a:pt x="318" y="474"/>
                  </a:lnTo>
                  <a:lnTo>
                    <a:pt x="573" y="474"/>
                  </a:lnTo>
                  <a:lnTo>
                    <a:pt x="573" y="441"/>
                  </a:lnTo>
                  <a:lnTo>
                    <a:pt x="525" y="441"/>
                  </a:lnTo>
                  <a:lnTo>
                    <a:pt x="504" y="435"/>
                  </a:lnTo>
                  <a:lnTo>
                    <a:pt x="491" y="428"/>
                  </a:lnTo>
                  <a:lnTo>
                    <a:pt x="484" y="422"/>
                  </a:lnTo>
                  <a:lnTo>
                    <a:pt x="484" y="129"/>
                  </a:lnTo>
                  <a:lnTo>
                    <a:pt x="470" y="77"/>
                  </a:lnTo>
                  <a:lnTo>
                    <a:pt x="449" y="39"/>
                  </a:lnTo>
                  <a:lnTo>
                    <a:pt x="421" y="19"/>
                  </a:lnTo>
                  <a:lnTo>
                    <a:pt x="387" y="6"/>
                  </a:lnTo>
                  <a:lnTo>
                    <a:pt x="325" y="0"/>
                  </a:lnTo>
                  <a:lnTo>
                    <a:pt x="256" y="13"/>
                  </a:lnTo>
                  <a:lnTo>
                    <a:pt x="200" y="58"/>
                  </a:lnTo>
                  <a:lnTo>
                    <a:pt x="159" y="116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76" y="58"/>
                  </a:lnTo>
                  <a:lnTo>
                    <a:pt x="83" y="64"/>
                  </a:lnTo>
                  <a:lnTo>
                    <a:pt x="90" y="84"/>
                  </a:lnTo>
                  <a:lnTo>
                    <a:pt x="90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36" name="Freeform 55"/>
            <p:cNvSpPr>
              <a:spLocks/>
            </p:cNvSpPr>
            <p:nvPr/>
          </p:nvSpPr>
          <p:spPr bwMode="auto">
            <a:xfrm>
              <a:off x="1774" y="3656"/>
              <a:ext cx="428" cy="494"/>
            </a:xfrm>
            <a:custGeom>
              <a:avLst/>
              <a:gdLst>
                <a:gd name="T0" fmla="*/ 366 w 428"/>
                <a:gd name="T1" fmla="*/ 71 h 494"/>
                <a:gd name="T2" fmla="*/ 345 w 428"/>
                <a:gd name="T3" fmla="*/ 71 h 494"/>
                <a:gd name="T4" fmla="*/ 331 w 428"/>
                <a:gd name="T5" fmla="*/ 78 h 494"/>
                <a:gd name="T6" fmla="*/ 324 w 428"/>
                <a:gd name="T7" fmla="*/ 91 h 494"/>
                <a:gd name="T8" fmla="*/ 317 w 428"/>
                <a:gd name="T9" fmla="*/ 97 h 494"/>
                <a:gd name="T10" fmla="*/ 310 w 428"/>
                <a:gd name="T11" fmla="*/ 110 h 494"/>
                <a:gd name="T12" fmla="*/ 310 w 428"/>
                <a:gd name="T13" fmla="*/ 117 h 494"/>
                <a:gd name="T14" fmla="*/ 317 w 428"/>
                <a:gd name="T15" fmla="*/ 136 h 494"/>
                <a:gd name="T16" fmla="*/ 324 w 428"/>
                <a:gd name="T17" fmla="*/ 149 h 494"/>
                <a:gd name="T18" fmla="*/ 345 w 428"/>
                <a:gd name="T19" fmla="*/ 162 h 494"/>
                <a:gd name="T20" fmla="*/ 366 w 428"/>
                <a:gd name="T21" fmla="*/ 169 h 494"/>
                <a:gd name="T22" fmla="*/ 380 w 428"/>
                <a:gd name="T23" fmla="*/ 169 h 494"/>
                <a:gd name="T24" fmla="*/ 393 w 428"/>
                <a:gd name="T25" fmla="*/ 156 h 494"/>
                <a:gd name="T26" fmla="*/ 407 w 428"/>
                <a:gd name="T27" fmla="*/ 149 h 494"/>
                <a:gd name="T28" fmla="*/ 414 w 428"/>
                <a:gd name="T29" fmla="*/ 136 h 494"/>
                <a:gd name="T30" fmla="*/ 414 w 428"/>
                <a:gd name="T31" fmla="*/ 117 h 494"/>
                <a:gd name="T32" fmla="*/ 400 w 428"/>
                <a:gd name="T33" fmla="*/ 71 h 494"/>
                <a:gd name="T34" fmla="*/ 366 w 428"/>
                <a:gd name="T35" fmla="*/ 33 h 494"/>
                <a:gd name="T36" fmla="*/ 310 w 428"/>
                <a:gd name="T37" fmla="*/ 13 h 494"/>
                <a:gd name="T38" fmla="*/ 241 w 428"/>
                <a:gd name="T39" fmla="*/ 0 h 494"/>
                <a:gd name="T40" fmla="*/ 165 w 428"/>
                <a:gd name="T41" fmla="*/ 13 h 494"/>
                <a:gd name="T42" fmla="*/ 96 w 428"/>
                <a:gd name="T43" fmla="*/ 52 h 494"/>
                <a:gd name="T44" fmla="*/ 41 w 428"/>
                <a:gd name="T45" fmla="*/ 104 h 494"/>
                <a:gd name="T46" fmla="*/ 7 w 428"/>
                <a:gd name="T47" fmla="*/ 175 h 494"/>
                <a:gd name="T48" fmla="*/ 0 w 428"/>
                <a:gd name="T49" fmla="*/ 247 h 494"/>
                <a:gd name="T50" fmla="*/ 13 w 428"/>
                <a:gd name="T51" fmla="*/ 325 h 494"/>
                <a:gd name="T52" fmla="*/ 48 w 428"/>
                <a:gd name="T53" fmla="*/ 396 h 494"/>
                <a:gd name="T54" fmla="*/ 96 w 428"/>
                <a:gd name="T55" fmla="*/ 448 h 494"/>
                <a:gd name="T56" fmla="*/ 165 w 428"/>
                <a:gd name="T57" fmla="*/ 481 h 494"/>
                <a:gd name="T58" fmla="*/ 241 w 428"/>
                <a:gd name="T59" fmla="*/ 494 h 494"/>
                <a:gd name="T60" fmla="*/ 310 w 428"/>
                <a:gd name="T61" fmla="*/ 481 h 494"/>
                <a:gd name="T62" fmla="*/ 359 w 428"/>
                <a:gd name="T63" fmla="*/ 461 h 494"/>
                <a:gd name="T64" fmla="*/ 393 w 428"/>
                <a:gd name="T65" fmla="*/ 429 h 494"/>
                <a:gd name="T66" fmla="*/ 414 w 428"/>
                <a:gd name="T67" fmla="*/ 396 h 494"/>
                <a:gd name="T68" fmla="*/ 428 w 428"/>
                <a:gd name="T69" fmla="*/ 370 h 494"/>
                <a:gd name="T70" fmla="*/ 428 w 428"/>
                <a:gd name="T71" fmla="*/ 344 h 494"/>
                <a:gd name="T72" fmla="*/ 407 w 428"/>
                <a:gd name="T73" fmla="*/ 344 h 494"/>
                <a:gd name="T74" fmla="*/ 400 w 428"/>
                <a:gd name="T75" fmla="*/ 351 h 494"/>
                <a:gd name="T76" fmla="*/ 366 w 428"/>
                <a:gd name="T77" fmla="*/ 409 h 494"/>
                <a:gd name="T78" fmla="*/ 331 w 428"/>
                <a:gd name="T79" fmla="*/ 448 h 494"/>
                <a:gd name="T80" fmla="*/ 290 w 428"/>
                <a:gd name="T81" fmla="*/ 461 h 494"/>
                <a:gd name="T82" fmla="*/ 248 w 428"/>
                <a:gd name="T83" fmla="*/ 468 h 494"/>
                <a:gd name="T84" fmla="*/ 214 w 428"/>
                <a:gd name="T85" fmla="*/ 461 h 494"/>
                <a:gd name="T86" fmla="*/ 179 w 428"/>
                <a:gd name="T87" fmla="*/ 448 h 494"/>
                <a:gd name="T88" fmla="*/ 145 w 428"/>
                <a:gd name="T89" fmla="*/ 422 h 494"/>
                <a:gd name="T90" fmla="*/ 117 w 428"/>
                <a:gd name="T91" fmla="*/ 383 h 494"/>
                <a:gd name="T92" fmla="*/ 96 w 428"/>
                <a:gd name="T93" fmla="*/ 325 h 494"/>
                <a:gd name="T94" fmla="*/ 89 w 428"/>
                <a:gd name="T95" fmla="*/ 247 h 494"/>
                <a:gd name="T96" fmla="*/ 103 w 428"/>
                <a:gd name="T97" fmla="*/ 156 h 494"/>
                <a:gd name="T98" fmla="*/ 124 w 428"/>
                <a:gd name="T99" fmla="*/ 97 h 494"/>
                <a:gd name="T100" fmla="*/ 165 w 428"/>
                <a:gd name="T101" fmla="*/ 58 h 494"/>
                <a:gd name="T102" fmla="*/ 207 w 428"/>
                <a:gd name="T103" fmla="*/ 33 h 494"/>
                <a:gd name="T104" fmla="*/ 241 w 428"/>
                <a:gd name="T105" fmla="*/ 26 h 494"/>
                <a:gd name="T106" fmla="*/ 269 w 428"/>
                <a:gd name="T107" fmla="*/ 33 h 494"/>
                <a:gd name="T108" fmla="*/ 317 w 428"/>
                <a:gd name="T109" fmla="*/ 39 h 494"/>
                <a:gd name="T110" fmla="*/ 366 w 428"/>
                <a:gd name="T111" fmla="*/ 71 h 4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494"/>
                <a:gd name="T170" fmla="*/ 428 w 428"/>
                <a:gd name="T171" fmla="*/ 494 h 4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494">
                  <a:moveTo>
                    <a:pt x="366" y="71"/>
                  </a:moveTo>
                  <a:lnTo>
                    <a:pt x="345" y="71"/>
                  </a:lnTo>
                  <a:lnTo>
                    <a:pt x="331" y="78"/>
                  </a:lnTo>
                  <a:lnTo>
                    <a:pt x="324" y="91"/>
                  </a:lnTo>
                  <a:lnTo>
                    <a:pt x="317" y="97"/>
                  </a:lnTo>
                  <a:lnTo>
                    <a:pt x="310" y="110"/>
                  </a:lnTo>
                  <a:lnTo>
                    <a:pt x="310" y="117"/>
                  </a:lnTo>
                  <a:lnTo>
                    <a:pt x="317" y="136"/>
                  </a:lnTo>
                  <a:lnTo>
                    <a:pt x="324" y="149"/>
                  </a:lnTo>
                  <a:lnTo>
                    <a:pt x="345" y="162"/>
                  </a:lnTo>
                  <a:lnTo>
                    <a:pt x="366" y="169"/>
                  </a:lnTo>
                  <a:lnTo>
                    <a:pt x="380" y="169"/>
                  </a:lnTo>
                  <a:lnTo>
                    <a:pt x="393" y="156"/>
                  </a:lnTo>
                  <a:lnTo>
                    <a:pt x="407" y="149"/>
                  </a:lnTo>
                  <a:lnTo>
                    <a:pt x="414" y="136"/>
                  </a:lnTo>
                  <a:lnTo>
                    <a:pt x="414" y="117"/>
                  </a:lnTo>
                  <a:lnTo>
                    <a:pt x="400" y="71"/>
                  </a:lnTo>
                  <a:lnTo>
                    <a:pt x="366" y="33"/>
                  </a:lnTo>
                  <a:lnTo>
                    <a:pt x="310" y="13"/>
                  </a:lnTo>
                  <a:lnTo>
                    <a:pt x="241" y="0"/>
                  </a:lnTo>
                  <a:lnTo>
                    <a:pt x="165" y="13"/>
                  </a:lnTo>
                  <a:lnTo>
                    <a:pt x="96" y="52"/>
                  </a:lnTo>
                  <a:lnTo>
                    <a:pt x="41" y="104"/>
                  </a:lnTo>
                  <a:lnTo>
                    <a:pt x="7" y="175"/>
                  </a:lnTo>
                  <a:lnTo>
                    <a:pt x="0" y="247"/>
                  </a:lnTo>
                  <a:lnTo>
                    <a:pt x="13" y="325"/>
                  </a:lnTo>
                  <a:lnTo>
                    <a:pt x="48" y="396"/>
                  </a:lnTo>
                  <a:lnTo>
                    <a:pt x="96" y="448"/>
                  </a:lnTo>
                  <a:lnTo>
                    <a:pt x="165" y="481"/>
                  </a:lnTo>
                  <a:lnTo>
                    <a:pt x="241" y="494"/>
                  </a:lnTo>
                  <a:lnTo>
                    <a:pt x="310" y="481"/>
                  </a:lnTo>
                  <a:lnTo>
                    <a:pt x="359" y="461"/>
                  </a:lnTo>
                  <a:lnTo>
                    <a:pt x="393" y="429"/>
                  </a:lnTo>
                  <a:lnTo>
                    <a:pt x="414" y="396"/>
                  </a:lnTo>
                  <a:lnTo>
                    <a:pt x="428" y="370"/>
                  </a:lnTo>
                  <a:lnTo>
                    <a:pt x="428" y="344"/>
                  </a:lnTo>
                  <a:lnTo>
                    <a:pt x="407" y="344"/>
                  </a:lnTo>
                  <a:lnTo>
                    <a:pt x="400" y="351"/>
                  </a:lnTo>
                  <a:lnTo>
                    <a:pt x="366" y="409"/>
                  </a:lnTo>
                  <a:lnTo>
                    <a:pt x="331" y="448"/>
                  </a:lnTo>
                  <a:lnTo>
                    <a:pt x="290" y="461"/>
                  </a:lnTo>
                  <a:lnTo>
                    <a:pt x="248" y="468"/>
                  </a:lnTo>
                  <a:lnTo>
                    <a:pt x="214" y="461"/>
                  </a:lnTo>
                  <a:lnTo>
                    <a:pt x="179" y="448"/>
                  </a:lnTo>
                  <a:lnTo>
                    <a:pt x="145" y="422"/>
                  </a:lnTo>
                  <a:lnTo>
                    <a:pt x="117" y="383"/>
                  </a:lnTo>
                  <a:lnTo>
                    <a:pt x="96" y="325"/>
                  </a:lnTo>
                  <a:lnTo>
                    <a:pt x="89" y="247"/>
                  </a:lnTo>
                  <a:lnTo>
                    <a:pt x="103" y="156"/>
                  </a:lnTo>
                  <a:lnTo>
                    <a:pt x="124" y="97"/>
                  </a:lnTo>
                  <a:lnTo>
                    <a:pt x="165" y="58"/>
                  </a:lnTo>
                  <a:lnTo>
                    <a:pt x="207" y="33"/>
                  </a:lnTo>
                  <a:lnTo>
                    <a:pt x="241" y="26"/>
                  </a:lnTo>
                  <a:lnTo>
                    <a:pt x="269" y="33"/>
                  </a:lnTo>
                  <a:lnTo>
                    <a:pt x="317" y="39"/>
                  </a:lnTo>
                  <a:lnTo>
                    <a:pt x="366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37" name="Freeform 56"/>
            <p:cNvSpPr>
              <a:spLocks/>
            </p:cNvSpPr>
            <p:nvPr/>
          </p:nvSpPr>
          <p:spPr bwMode="auto">
            <a:xfrm>
              <a:off x="2271" y="3663"/>
              <a:ext cx="380" cy="474"/>
            </a:xfrm>
            <a:custGeom>
              <a:avLst/>
              <a:gdLst>
                <a:gd name="T0" fmla="*/ 159 w 380"/>
                <a:gd name="T1" fmla="*/ 389 h 474"/>
                <a:gd name="T2" fmla="*/ 159 w 380"/>
                <a:gd name="T3" fmla="*/ 227 h 474"/>
                <a:gd name="T4" fmla="*/ 166 w 380"/>
                <a:gd name="T5" fmla="*/ 149 h 474"/>
                <a:gd name="T6" fmla="*/ 193 w 380"/>
                <a:gd name="T7" fmla="*/ 84 h 474"/>
                <a:gd name="T8" fmla="*/ 235 w 380"/>
                <a:gd name="T9" fmla="*/ 45 h 474"/>
                <a:gd name="T10" fmla="*/ 297 w 380"/>
                <a:gd name="T11" fmla="*/ 26 h 474"/>
                <a:gd name="T12" fmla="*/ 311 w 380"/>
                <a:gd name="T13" fmla="*/ 26 h 474"/>
                <a:gd name="T14" fmla="*/ 304 w 380"/>
                <a:gd name="T15" fmla="*/ 26 h 474"/>
                <a:gd name="T16" fmla="*/ 290 w 380"/>
                <a:gd name="T17" fmla="*/ 39 h 474"/>
                <a:gd name="T18" fmla="*/ 283 w 380"/>
                <a:gd name="T19" fmla="*/ 51 h 474"/>
                <a:gd name="T20" fmla="*/ 283 w 380"/>
                <a:gd name="T21" fmla="*/ 84 h 474"/>
                <a:gd name="T22" fmla="*/ 290 w 380"/>
                <a:gd name="T23" fmla="*/ 97 h 474"/>
                <a:gd name="T24" fmla="*/ 332 w 380"/>
                <a:gd name="T25" fmla="*/ 116 h 474"/>
                <a:gd name="T26" fmla="*/ 345 w 380"/>
                <a:gd name="T27" fmla="*/ 116 h 474"/>
                <a:gd name="T28" fmla="*/ 359 w 380"/>
                <a:gd name="T29" fmla="*/ 110 h 474"/>
                <a:gd name="T30" fmla="*/ 373 w 380"/>
                <a:gd name="T31" fmla="*/ 84 h 474"/>
                <a:gd name="T32" fmla="*/ 380 w 380"/>
                <a:gd name="T33" fmla="*/ 64 h 474"/>
                <a:gd name="T34" fmla="*/ 366 w 380"/>
                <a:gd name="T35" fmla="*/ 26 h 474"/>
                <a:gd name="T36" fmla="*/ 345 w 380"/>
                <a:gd name="T37" fmla="*/ 13 h 474"/>
                <a:gd name="T38" fmla="*/ 325 w 380"/>
                <a:gd name="T39" fmla="*/ 6 h 474"/>
                <a:gd name="T40" fmla="*/ 297 w 380"/>
                <a:gd name="T41" fmla="*/ 0 h 474"/>
                <a:gd name="T42" fmla="*/ 242 w 380"/>
                <a:gd name="T43" fmla="*/ 13 h 474"/>
                <a:gd name="T44" fmla="*/ 200 w 380"/>
                <a:gd name="T45" fmla="*/ 45 h 474"/>
                <a:gd name="T46" fmla="*/ 173 w 380"/>
                <a:gd name="T47" fmla="*/ 84 h 474"/>
                <a:gd name="T48" fmla="*/ 152 w 380"/>
                <a:gd name="T49" fmla="*/ 116 h 474"/>
                <a:gd name="T50" fmla="*/ 152 w 380"/>
                <a:gd name="T51" fmla="*/ 0 h 474"/>
                <a:gd name="T52" fmla="*/ 0 w 380"/>
                <a:gd name="T53" fmla="*/ 13 h 474"/>
                <a:gd name="T54" fmla="*/ 0 w 380"/>
                <a:gd name="T55" fmla="*/ 45 h 474"/>
                <a:gd name="T56" fmla="*/ 34 w 380"/>
                <a:gd name="T57" fmla="*/ 45 h 474"/>
                <a:gd name="T58" fmla="*/ 55 w 380"/>
                <a:gd name="T59" fmla="*/ 51 h 474"/>
                <a:gd name="T60" fmla="*/ 83 w 380"/>
                <a:gd name="T61" fmla="*/ 64 h 474"/>
                <a:gd name="T62" fmla="*/ 83 w 380"/>
                <a:gd name="T63" fmla="*/ 415 h 474"/>
                <a:gd name="T64" fmla="*/ 76 w 380"/>
                <a:gd name="T65" fmla="*/ 428 h 474"/>
                <a:gd name="T66" fmla="*/ 69 w 380"/>
                <a:gd name="T67" fmla="*/ 435 h 474"/>
                <a:gd name="T68" fmla="*/ 55 w 380"/>
                <a:gd name="T69" fmla="*/ 441 h 474"/>
                <a:gd name="T70" fmla="*/ 0 w 380"/>
                <a:gd name="T71" fmla="*/ 441 h 474"/>
                <a:gd name="T72" fmla="*/ 0 w 380"/>
                <a:gd name="T73" fmla="*/ 474 h 474"/>
                <a:gd name="T74" fmla="*/ 269 w 380"/>
                <a:gd name="T75" fmla="*/ 474 h 474"/>
                <a:gd name="T76" fmla="*/ 269 w 380"/>
                <a:gd name="T77" fmla="*/ 441 h 474"/>
                <a:gd name="T78" fmla="*/ 214 w 380"/>
                <a:gd name="T79" fmla="*/ 441 h 474"/>
                <a:gd name="T80" fmla="*/ 193 w 380"/>
                <a:gd name="T81" fmla="*/ 435 h 474"/>
                <a:gd name="T82" fmla="*/ 180 w 380"/>
                <a:gd name="T83" fmla="*/ 435 h 474"/>
                <a:gd name="T84" fmla="*/ 166 w 380"/>
                <a:gd name="T85" fmla="*/ 428 h 474"/>
                <a:gd name="T86" fmla="*/ 166 w 380"/>
                <a:gd name="T87" fmla="*/ 415 h 474"/>
                <a:gd name="T88" fmla="*/ 159 w 380"/>
                <a:gd name="T89" fmla="*/ 402 h 474"/>
                <a:gd name="T90" fmla="*/ 159 w 380"/>
                <a:gd name="T91" fmla="*/ 389 h 47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80"/>
                <a:gd name="T139" fmla="*/ 0 h 474"/>
                <a:gd name="T140" fmla="*/ 380 w 380"/>
                <a:gd name="T141" fmla="*/ 474 h 47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80" h="474">
                  <a:moveTo>
                    <a:pt x="159" y="389"/>
                  </a:moveTo>
                  <a:lnTo>
                    <a:pt x="159" y="227"/>
                  </a:lnTo>
                  <a:lnTo>
                    <a:pt x="166" y="149"/>
                  </a:lnTo>
                  <a:lnTo>
                    <a:pt x="193" y="84"/>
                  </a:lnTo>
                  <a:lnTo>
                    <a:pt x="235" y="45"/>
                  </a:lnTo>
                  <a:lnTo>
                    <a:pt x="297" y="26"/>
                  </a:lnTo>
                  <a:lnTo>
                    <a:pt x="311" y="26"/>
                  </a:lnTo>
                  <a:lnTo>
                    <a:pt x="304" y="26"/>
                  </a:lnTo>
                  <a:lnTo>
                    <a:pt x="290" y="39"/>
                  </a:lnTo>
                  <a:lnTo>
                    <a:pt x="283" y="51"/>
                  </a:lnTo>
                  <a:lnTo>
                    <a:pt x="283" y="84"/>
                  </a:lnTo>
                  <a:lnTo>
                    <a:pt x="290" y="97"/>
                  </a:lnTo>
                  <a:lnTo>
                    <a:pt x="332" y="116"/>
                  </a:lnTo>
                  <a:lnTo>
                    <a:pt x="345" y="116"/>
                  </a:lnTo>
                  <a:lnTo>
                    <a:pt x="359" y="110"/>
                  </a:lnTo>
                  <a:lnTo>
                    <a:pt x="373" y="84"/>
                  </a:lnTo>
                  <a:lnTo>
                    <a:pt x="380" y="64"/>
                  </a:lnTo>
                  <a:lnTo>
                    <a:pt x="366" y="26"/>
                  </a:lnTo>
                  <a:lnTo>
                    <a:pt x="345" y="13"/>
                  </a:lnTo>
                  <a:lnTo>
                    <a:pt x="325" y="6"/>
                  </a:lnTo>
                  <a:lnTo>
                    <a:pt x="297" y="0"/>
                  </a:lnTo>
                  <a:lnTo>
                    <a:pt x="242" y="13"/>
                  </a:lnTo>
                  <a:lnTo>
                    <a:pt x="200" y="45"/>
                  </a:lnTo>
                  <a:lnTo>
                    <a:pt x="173" y="84"/>
                  </a:lnTo>
                  <a:lnTo>
                    <a:pt x="152" y="116"/>
                  </a:lnTo>
                  <a:lnTo>
                    <a:pt x="152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55" y="51"/>
                  </a:lnTo>
                  <a:lnTo>
                    <a:pt x="83" y="64"/>
                  </a:lnTo>
                  <a:lnTo>
                    <a:pt x="83" y="415"/>
                  </a:lnTo>
                  <a:lnTo>
                    <a:pt x="76" y="428"/>
                  </a:lnTo>
                  <a:lnTo>
                    <a:pt x="69" y="435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69" y="474"/>
                  </a:lnTo>
                  <a:lnTo>
                    <a:pt x="269" y="441"/>
                  </a:lnTo>
                  <a:lnTo>
                    <a:pt x="214" y="441"/>
                  </a:lnTo>
                  <a:lnTo>
                    <a:pt x="193" y="435"/>
                  </a:lnTo>
                  <a:lnTo>
                    <a:pt x="180" y="435"/>
                  </a:lnTo>
                  <a:lnTo>
                    <a:pt x="166" y="428"/>
                  </a:lnTo>
                  <a:lnTo>
                    <a:pt x="166" y="415"/>
                  </a:lnTo>
                  <a:lnTo>
                    <a:pt x="159" y="402"/>
                  </a:lnTo>
                  <a:lnTo>
                    <a:pt x="159" y="3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38" name="Freeform 57"/>
            <p:cNvSpPr>
              <a:spLocks noEditPoints="1"/>
            </p:cNvSpPr>
            <p:nvPr/>
          </p:nvSpPr>
          <p:spPr bwMode="auto">
            <a:xfrm>
              <a:off x="2713" y="3656"/>
              <a:ext cx="442" cy="494"/>
            </a:xfrm>
            <a:custGeom>
              <a:avLst/>
              <a:gdLst>
                <a:gd name="T0" fmla="*/ 414 w 442"/>
                <a:gd name="T1" fmla="*/ 234 h 494"/>
                <a:gd name="T2" fmla="*/ 435 w 442"/>
                <a:gd name="T3" fmla="*/ 234 h 494"/>
                <a:gd name="T4" fmla="*/ 442 w 442"/>
                <a:gd name="T5" fmla="*/ 227 h 494"/>
                <a:gd name="T6" fmla="*/ 442 w 442"/>
                <a:gd name="T7" fmla="*/ 214 h 494"/>
                <a:gd name="T8" fmla="*/ 435 w 442"/>
                <a:gd name="T9" fmla="*/ 149 h 494"/>
                <a:gd name="T10" fmla="*/ 408 w 442"/>
                <a:gd name="T11" fmla="*/ 91 h 494"/>
                <a:gd name="T12" fmla="*/ 366 w 442"/>
                <a:gd name="T13" fmla="*/ 46 h 494"/>
                <a:gd name="T14" fmla="*/ 311 w 442"/>
                <a:gd name="T15" fmla="*/ 13 h 494"/>
                <a:gd name="T16" fmla="*/ 235 w 442"/>
                <a:gd name="T17" fmla="*/ 0 h 494"/>
                <a:gd name="T18" fmla="*/ 145 w 442"/>
                <a:gd name="T19" fmla="*/ 20 h 494"/>
                <a:gd name="T20" fmla="*/ 69 w 442"/>
                <a:gd name="T21" fmla="*/ 71 h 494"/>
                <a:gd name="T22" fmla="*/ 21 w 442"/>
                <a:gd name="T23" fmla="*/ 149 h 494"/>
                <a:gd name="T24" fmla="*/ 0 w 442"/>
                <a:gd name="T25" fmla="*/ 247 h 494"/>
                <a:gd name="T26" fmla="*/ 14 w 442"/>
                <a:gd name="T27" fmla="*/ 325 h 494"/>
                <a:gd name="T28" fmla="*/ 48 w 442"/>
                <a:gd name="T29" fmla="*/ 396 h 494"/>
                <a:gd name="T30" fmla="*/ 104 w 442"/>
                <a:gd name="T31" fmla="*/ 448 h 494"/>
                <a:gd name="T32" fmla="*/ 173 w 442"/>
                <a:gd name="T33" fmla="*/ 481 h 494"/>
                <a:gd name="T34" fmla="*/ 249 w 442"/>
                <a:gd name="T35" fmla="*/ 494 h 494"/>
                <a:gd name="T36" fmla="*/ 325 w 442"/>
                <a:gd name="T37" fmla="*/ 481 h 494"/>
                <a:gd name="T38" fmla="*/ 373 w 442"/>
                <a:gd name="T39" fmla="*/ 448 h 494"/>
                <a:gd name="T40" fmla="*/ 414 w 442"/>
                <a:gd name="T41" fmla="*/ 409 h 494"/>
                <a:gd name="T42" fmla="*/ 435 w 442"/>
                <a:gd name="T43" fmla="*/ 377 h 494"/>
                <a:gd name="T44" fmla="*/ 442 w 442"/>
                <a:gd name="T45" fmla="*/ 351 h 494"/>
                <a:gd name="T46" fmla="*/ 435 w 442"/>
                <a:gd name="T47" fmla="*/ 344 h 494"/>
                <a:gd name="T48" fmla="*/ 428 w 442"/>
                <a:gd name="T49" fmla="*/ 344 h 494"/>
                <a:gd name="T50" fmla="*/ 428 w 442"/>
                <a:gd name="T51" fmla="*/ 338 h 494"/>
                <a:gd name="T52" fmla="*/ 408 w 442"/>
                <a:gd name="T53" fmla="*/ 357 h 494"/>
                <a:gd name="T54" fmla="*/ 380 w 442"/>
                <a:gd name="T55" fmla="*/ 409 h 494"/>
                <a:gd name="T56" fmla="*/ 338 w 442"/>
                <a:gd name="T57" fmla="*/ 442 h 494"/>
                <a:gd name="T58" fmla="*/ 304 w 442"/>
                <a:gd name="T59" fmla="*/ 461 h 494"/>
                <a:gd name="T60" fmla="*/ 276 w 442"/>
                <a:gd name="T61" fmla="*/ 468 h 494"/>
                <a:gd name="T62" fmla="*/ 256 w 442"/>
                <a:gd name="T63" fmla="*/ 468 h 494"/>
                <a:gd name="T64" fmla="*/ 200 w 442"/>
                <a:gd name="T65" fmla="*/ 455 h 494"/>
                <a:gd name="T66" fmla="*/ 159 w 442"/>
                <a:gd name="T67" fmla="*/ 429 h 494"/>
                <a:gd name="T68" fmla="*/ 131 w 442"/>
                <a:gd name="T69" fmla="*/ 396 h 494"/>
                <a:gd name="T70" fmla="*/ 104 w 442"/>
                <a:gd name="T71" fmla="*/ 338 h 494"/>
                <a:gd name="T72" fmla="*/ 97 w 442"/>
                <a:gd name="T73" fmla="*/ 279 h 494"/>
                <a:gd name="T74" fmla="*/ 97 w 442"/>
                <a:gd name="T75" fmla="*/ 234 h 494"/>
                <a:gd name="T76" fmla="*/ 414 w 442"/>
                <a:gd name="T77" fmla="*/ 234 h 494"/>
                <a:gd name="T78" fmla="*/ 97 w 442"/>
                <a:gd name="T79" fmla="*/ 214 h 494"/>
                <a:gd name="T80" fmla="*/ 104 w 442"/>
                <a:gd name="T81" fmla="*/ 143 h 494"/>
                <a:gd name="T82" fmla="*/ 124 w 442"/>
                <a:gd name="T83" fmla="*/ 91 h 494"/>
                <a:gd name="T84" fmla="*/ 152 w 442"/>
                <a:gd name="T85" fmla="*/ 58 h 494"/>
                <a:gd name="T86" fmla="*/ 187 w 442"/>
                <a:gd name="T87" fmla="*/ 39 h 494"/>
                <a:gd name="T88" fmla="*/ 214 w 442"/>
                <a:gd name="T89" fmla="*/ 26 h 494"/>
                <a:gd name="T90" fmla="*/ 235 w 442"/>
                <a:gd name="T91" fmla="*/ 26 h 494"/>
                <a:gd name="T92" fmla="*/ 283 w 442"/>
                <a:gd name="T93" fmla="*/ 39 h 494"/>
                <a:gd name="T94" fmla="*/ 318 w 442"/>
                <a:gd name="T95" fmla="*/ 65 h 494"/>
                <a:gd name="T96" fmla="*/ 345 w 442"/>
                <a:gd name="T97" fmla="*/ 104 h 494"/>
                <a:gd name="T98" fmla="*/ 359 w 442"/>
                <a:gd name="T99" fmla="*/ 143 h 494"/>
                <a:gd name="T100" fmla="*/ 366 w 442"/>
                <a:gd name="T101" fmla="*/ 182 h 494"/>
                <a:gd name="T102" fmla="*/ 366 w 442"/>
                <a:gd name="T103" fmla="*/ 214 h 494"/>
                <a:gd name="T104" fmla="*/ 97 w 442"/>
                <a:gd name="T105" fmla="*/ 214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42"/>
                <a:gd name="T160" fmla="*/ 0 h 494"/>
                <a:gd name="T161" fmla="*/ 442 w 442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42" h="494">
                  <a:moveTo>
                    <a:pt x="414" y="234"/>
                  </a:moveTo>
                  <a:lnTo>
                    <a:pt x="435" y="234"/>
                  </a:lnTo>
                  <a:lnTo>
                    <a:pt x="442" y="227"/>
                  </a:lnTo>
                  <a:lnTo>
                    <a:pt x="442" y="214"/>
                  </a:lnTo>
                  <a:lnTo>
                    <a:pt x="435" y="149"/>
                  </a:lnTo>
                  <a:lnTo>
                    <a:pt x="408" y="91"/>
                  </a:lnTo>
                  <a:lnTo>
                    <a:pt x="366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1"/>
                  </a:lnTo>
                  <a:lnTo>
                    <a:pt x="21" y="149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8" y="396"/>
                  </a:lnTo>
                  <a:lnTo>
                    <a:pt x="104" y="448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25" y="481"/>
                  </a:lnTo>
                  <a:lnTo>
                    <a:pt x="373" y="448"/>
                  </a:lnTo>
                  <a:lnTo>
                    <a:pt x="414" y="409"/>
                  </a:lnTo>
                  <a:lnTo>
                    <a:pt x="435" y="377"/>
                  </a:lnTo>
                  <a:lnTo>
                    <a:pt x="442" y="351"/>
                  </a:lnTo>
                  <a:lnTo>
                    <a:pt x="435" y="344"/>
                  </a:lnTo>
                  <a:lnTo>
                    <a:pt x="428" y="344"/>
                  </a:lnTo>
                  <a:lnTo>
                    <a:pt x="428" y="338"/>
                  </a:lnTo>
                  <a:lnTo>
                    <a:pt x="408" y="357"/>
                  </a:lnTo>
                  <a:lnTo>
                    <a:pt x="380" y="409"/>
                  </a:lnTo>
                  <a:lnTo>
                    <a:pt x="338" y="442"/>
                  </a:lnTo>
                  <a:lnTo>
                    <a:pt x="304" y="461"/>
                  </a:lnTo>
                  <a:lnTo>
                    <a:pt x="276" y="468"/>
                  </a:lnTo>
                  <a:lnTo>
                    <a:pt x="256" y="468"/>
                  </a:lnTo>
                  <a:lnTo>
                    <a:pt x="200" y="455"/>
                  </a:lnTo>
                  <a:lnTo>
                    <a:pt x="159" y="429"/>
                  </a:lnTo>
                  <a:lnTo>
                    <a:pt x="131" y="396"/>
                  </a:lnTo>
                  <a:lnTo>
                    <a:pt x="104" y="338"/>
                  </a:lnTo>
                  <a:lnTo>
                    <a:pt x="97" y="279"/>
                  </a:lnTo>
                  <a:lnTo>
                    <a:pt x="97" y="234"/>
                  </a:lnTo>
                  <a:lnTo>
                    <a:pt x="414" y="234"/>
                  </a:lnTo>
                  <a:close/>
                  <a:moveTo>
                    <a:pt x="97" y="214"/>
                  </a:moveTo>
                  <a:lnTo>
                    <a:pt x="104" y="143"/>
                  </a:lnTo>
                  <a:lnTo>
                    <a:pt x="124" y="91"/>
                  </a:lnTo>
                  <a:lnTo>
                    <a:pt x="152" y="58"/>
                  </a:lnTo>
                  <a:lnTo>
                    <a:pt x="187" y="39"/>
                  </a:lnTo>
                  <a:lnTo>
                    <a:pt x="214" y="26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18" y="65"/>
                  </a:lnTo>
                  <a:lnTo>
                    <a:pt x="345" y="104"/>
                  </a:lnTo>
                  <a:lnTo>
                    <a:pt x="359" y="143"/>
                  </a:lnTo>
                  <a:lnTo>
                    <a:pt x="366" y="182"/>
                  </a:lnTo>
                  <a:lnTo>
                    <a:pt x="366" y="214"/>
                  </a:lnTo>
                  <a:lnTo>
                    <a:pt x="97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39" name="Freeform 58"/>
            <p:cNvSpPr>
              <a:spLocks/>
            </p:cNvSpPr>
            <p:nvPr/>
          </p:nvSpPr>
          <p:spPr bwMode="auto">
            <a:xfrm>
              <a:off x="3224" y="3663"/>
              <a:ext cx="884" cy="474"/>
            </a:xfrm>
            <a:custGeom>
              <a:avLst/>
              <a:gdLst>
                <a:gd name="T0" fmla="*/ 90 w 884"/>
                <a:gd name="T1" fmla="*/ 415 h 474"/>
                <a:gd name="T2" fmla="*/ 55 w 884"/>
                <a:gd name="T3" fmla="*/ 441 h 474"/>
                <a:gd name="T4" fmla="*/ 0 w 884"/>
                <a:gd name="T5" fmla="*/ 474 h 474"/>
                <a:gd name="T6" fmla="*/ 256 w 884"/>
                <a:gd name="T7" fmla="*/ 441 h 474"/>
                <a:gd name="T8" fmla="*/ 180 w 884"/>
                <a:gd name="T9" fmla="*/ 435 h 474"/>
                <a:gd name="T10" fmla="*/ 166 w 884"/>
                <a:gd name="T11" fmla="*/ 415 h 474"/>
                <a:gd name="T12" fmla="*/ 180 w 884"/>
                <a:gd name="T13" fmla="*/ 123 h 474"/>
                <a:gd name="T14" fmla="*/ 263 w 884"/>
                <a:gd name="T15" fmla="*/ 39 h 474"/>
                <a:gd name="T16" fmla="*/ 359 w 884"/>
                <a:gd name="T17" fmla="*/ 39 h 474"/>
                <a:gd name="T18" fmla="*/ 401 w 884"/>
                <a:gd name="T19" fmla="*/ 97 h 474"/>
                <a:gd name="T20" fmla="*/ 394 w 884"/>
                <a:gd name="T21" fmla="*/ 428 h 474"/>
                <a:gd name="T22" fmla="*/ 373 w 884"/>
                <a:gd name="T23" fmla="*/ 441 h 474"/>
                <a:gd name="T24" fmla="*/ 311 w 884"/>
                <a:gd name="T25" fmla="*/ 474 h 474"/>
                <a:gd name="T26" fmla="*/ 567 w 884"/>
                <a:gd name="T27" fmla="*/ 441 h 474"/>
                <a:gd name="T28" fmla="*/ 484 w 884"/>
                <a:gd name="T29" fmla="*/ 428 h 474"/>
                <a:gd name="T30" fmla="*/ 498 w 884"/>
                <a:gd name="T31" fmla="*/ 123 h 474"/>
                <a:gd name="T32" fmla="*/ 580 w 884"/>
                <a:gd name="T33" fmla="*/ 39 h 474"/>
                <a:gd name="T34" fmla="*/ 677 w 884"/>
                <a:gd name="T35" fmla="*/ 39 h 474"/>
                <a:gd name="T36" fmla="*/ 719 w 884"/>
                <a:gd name="T37" fmla="*/ 97 h 474"/>
                <a:gd name="T38" fmla="*/ 712 w 884"/>
                <a:gd name="T39" fmla="*/ 428 h 474"/>
                <a:gd name="T40" fmla="*/ 684 w 884"/>
                <a:gd name="T41" fmla="*/ 441 h 474"/>
                <a:gd name="T42" fmla="*/ 629 w 884"/>
                <a:gd name="T43" fmla="*/ 474 h 474"/>
                <a:gd name="T44" fmla="*/ 884 w 884"/>
                <a:gd name="T45" fmla="*/ 441 h 474"/>
                <a:gd name="T46" fmla="*/ 808 w 884"/>
                <a:gd name="T47" fmla="*/ 428 h 474"/>
                <a:gd name="T48" fmla="*/ 795 w 884"/>
                <a:gd name="T49" fmla="*/ 409 h 474"/>
                <a:gd name="T50" fmla="*/ 788 w 884"/>
                <a:gd name="T51" fmla="*/ 77 h 474"/>
                <a:gd name="T52" fmla="*/ 739 w 884"/>
                <a:gd name="T53" fmla="*/ 19 h 474"/>
                <a:gd name="T54" fmla="*/ 643 w 884"/>
                <a:gd name="T55" fmla="*/ 0 h 474"/>
                <a:gd name="T56" fmla="*/ 532 w 884"/>
                <a:gd name="T57" fmla="*/ 39 h 474"/>
                <a:gd name="T58" fmla="*/ 477 w 884"/>
                <a:gd name="T59" fmla="*/ 103 h 474"/>
                <a:gd name="T60" fmla="*/ 435 w 884"/>
                <a:gd name="T61" fmla="*/ 32 h 474"/>
                <a:gd name="T62" fmla="*/ 325 w 884"/>
                <a:gd name="T63" fmla="*/ 0 h 474"/>
                <a:gd name="T64" fmla="*/ 200 w 884"/>
                <a:gd name="T65" fmla="*/ 58 h 474"/>
                <a:gd name="T66" fmla="*/ 159 w 884"/>
                <a:gd name="T67" fmla="*/ 0 h 474"/>
                <a:gd name="T68" fmla="*/ 0 w 884"/>
                <a:gd name="T69" fmla="*/ 45 h 474"/>
                <a:gd name="T70" fmla="*/ 76 w 884"/>
                <a:gd name="T71" fmla="*/ 58 h 474"/>
                <a:gd name="T72" fmla="*/ 83 w 884"/>
                <a:gd name="T73" fmla="*/ 84 h 4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84"/>
                <a:gd name="T112" fmla="*/ 0 h 474"/>
                <a:gd name="T113" fmla="*/ 884 w 884"/>
                <a:gd name="T114" fmla="*/ 474 h 47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84" h="474">
                  <a:moveTo>
                    <a:pt x="90" y="103"/>
                  </a:moveTo>
                  <a:lnTo>
                    <a:pt x="90" y="415"/>
                  </a:lnTo>
                  <a:lnTo>
                    <a:pt x="83" y="428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56" y="474"/>
                  </a:lnTo>
                  <a:lnTo>
                    <a:pt x="256" y="441"/>
                  </a:lnTo>
                  <a:lnTo>
                    <a:pt x="200" y="441"/>
                  </a:lnTo>
                  <a:lnTo>
                    <a:pt x="180" y="435"/>
                  </a:lnTo>
                  <a:lnTo>
                    <a:pt x="173" y="428"/>
                  </a:lnTo>
                  <a:lnTo>
                    <a:pt x="166" y="415"/>
                  </a:lnTo>
                  <a:lnTo>
                    <a:pt x="166" y="194"/>
                  </a:lnTo>
                  <a:lnTo>
                    <a:pt x="180" y="123"/>
                  </a:lnTo>
                  <a:lnTo>
                    <a:pt x="214" y="71"/>
                  </a:lnTo>
                  <a:lnTo>
                    <a:pt x="263" y="39"/>
                  </a:lnTo>
                  <a:lnTo>
                    <a:pt x="318" y="26"/>
                  </a:lnTo>
                  <a:lnTo>
                    <a:pt x="359" y="39"/>
                  </a:lnTo>
                  <a:lnTo>
                    <a:pt x="387" y="64"/>
                  </a:lnTo>
                  <a:lnTo>
                    <a:pt x="401" y="97"/>
                  </a:lnTo>
                  <a:lnTo>
                    <a:pt x="401" y="415"/>
                  </a:lnTo>
                  <a:lnTo>
                    <a:pt x="394" y="428"/>
                  </a:lnTo>
                  <a:lnTo>
                    <a:pt x="387" y="435"/>
                  </a:lnTo>
                  <a:lnTo>
                    <a:pt x="373" y="441"/>
                  </a:lnTo>
                  <a:lnTo>
                    <a:pt x="311" y="441"/>
                  </a:lnTo>
                  <a:lnTo>
                    <a:pt x="311" y="474"/>
                  </a:lnTo>
                  <a:lnTo>
                    <a:pt x="567" y="474"/>
                  </a:lnTo>
                  <a:lnTo>
                    <a:pt x="567" y="441"/>
                  </a:lnTo>
                  <a:lnTo>
                    <a:pt x="511" y="441"/>
                  </a:lnTo>
                  <a:lnTo>
                    <a:pt x="484" y="428"/>
                  </a:lnTo>
                  <a:lnTo>
                    <a:pt x="484" y="194"/>
                  </a:lnTo>
                  <a:lnTo>
                    <a:pt x="498" y="123"/>
                  </a:lnTo>
                  <a:lnTo>
                    <a:pt x="532" y="71"/>
                  </a:lnTo>
                  <a:lnTo>
                    <a:pt x="580" y="39"/>
                  </a:lnTo>
                  <a:lnTo>
                    <a:pt x="636" y="26"/>
                  </a:lnTo>
                  <a:lnTo>
                    <a:pt x="677" y="39"/>
                  </a:lnTo>
                  <a:lnTo>
                    <a:pt x="705" y="64"/>
                  </a:lnTo>
                  <a:lnTo>
                    <a:pt x="719" y="97"/>
                  </a:lnTo>
                  <a:lnTo>
                    <a:pt x="719" y="415"/>
                  </a:lnTo>
                  <a:lnTo>
                    <a:pt x="712" y="428"/>
                  </a:lnTo>
                  <a:lnTo>
                    <a:pt x="705" y="435"/>
                  </a:lnTo>
                  <a:lnTo>
                    <a:pt x="684" y="441"/>
                  </a:lnTo>
                  <a:lnTo>
                    <a:pt x="629" y="441"/>
                  </a:lnTo>
                  <a:lnTo>
                    <a:pt x="629" y="474"/>
                  </a:lnTo>
                  <a:lnTo>
                    <a:pt x="884" y="474"/>
                  </a:lnTo>
                  <a:lnTo>
                    <a:pt x="884" y="441"/>
                  </a:lnTo>
                  <a:lnTo>
                    <a:pt x="836" y="441"/>
                  </a:lnTo>
                  <a:lnTo>
                    <a:pt x="808" y="428"/>
                  </a:lnTo>
                  <a:lnTo>
                    <a:pt x="801" y="422"/>
                  </a:lnTo>
                  <a:lnTo>
                    <a:pt x="795" y="409"/>
                  </a:lnTo>
                  <a:lnTo>
                    <a:pt x="795" y="129"/>
                  </a:lnTo>
                  <a:lnTo>
                    <a:pt x="788" y="77"/>
                  </a:lnTo>
                  <a:lnTo>
                    <a:pt x="760" y="39"/>
                  </a:lnTo>
                  <a:lnTo>
                    <a:pt x="739" y="19"/>
                  </a:lnTo>
                  <a:lnTo>
                    <a:pt x="698" y="6"/>
                  </a:lnTo>
                  <a:lnTo>
                    <a:pt x="643" y="0"/>
                  </a:lnTo>
                  <a:lnTo>
                    <a:pt x="580" y="13"/>
                  </a:lnTo>
                  <a:lnTo>
                    <a:pt x="532" y="39"/>
                  </a:lnTo>
                  <a:lnTo>
                    <a:pt x="498" y="71"/>
                  </a:lnTo>
                  <a:lnTo>
                    <a:pt x="477" y="103"/>
                  </a:lnTo>
                  <a:lnTo>
                    <a:pt x="463" y="58"/>
                  </a:lnTo>
                  <a:lnTo>
                    <a:pt x="435" y="32"/>
                  </a:lnTo>
                  <a:lnTo>
                    <a:pt x="394" y="13"/>
                  </a:lnTo>
                  <a:lnTo>
                    <a:pt x="325" y="0"/>
                  </a:lnTo>
                  <a:lnTo>
                    <a:pt x="256" y="13"/>
                  </a:lnTo>
                  <a:lnTo>
                    <a:pt x="200" y="58"/>
                  </a:lnTo>
                  <a:lnTo>
                    <a:pt x="159" y="116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76" y="58"/>
                  </a:lnTo>
                  <a:lnTo>
                    <a:pt x="83" y="64"/>
                  </a:lnTo>
                  <a:lnTo>
                    <a:pt x="83" y="84"/>
                  </a:lnTo>
                  <a:lnTo>
                    <a:pt x="90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40" name="Freeform 59"/>
            <p:cNvSpPr>
              <a:spLocks noEditPoints="1"/>
            </p:cNvSpPr>
            <p:nvPr/>
          </p:nvSpPr>
          <p:spPr bwMode="auto">
            <a:xfrm>
              <a:off x="4164" y="3656"/>
              <a:ext cx="442" cy="494"/>
            </a:xfrm>
            <a:custGeom>
              <a:avLst/>
              <a:gdLst>
                <a:gd name="T0" fmla="*/ 414 w 442"/>
                <a:gd name="T1" fmla="*/ 234 h 494"/>
                <a:gd name="T2" fmla="*/ 435 w 442"/>
                <a:gd name="T3" fmla="*/ 234 h 494"/>
                <a:gd name="T4" fmla="*/ 442 w 442"/>
                <a:gd name="T5" fmla="*/ 227 h 494"/>
                <a:gd name="T6" fmla="*/ 442 w 442"/>
                <a:gd name="T7" fmla="*/ 214 h 494"/>
                <a:gd name="T8" fmla="*/ 435 w 442"/>
                <a:gd name="T9" fmla="*/ 149 h 494"/>
                <a:gd name="T10" fmla="*/ 407 w 442"/>
                <a:gd name="T11" fmla="*/ 91 h 494"/>
                <a:gd name="T12" fmla="*/ 373 w 442"/>
                <a:gd name="T13" fmla="*/ 46 h 494"/>
                <a:gd name="T14" fmla="*/ 310 w 442"/>
                <a:gd name="T15" fmla="*/ 13 h 494"/>
                <a:gd name="T16" fmla="*/ 234 w 442"/>
                <a:gd name="T17" fmla="*/ 0 h 494"/>
                <a:gd name="T18" fmla="*/ 145 w 442"/>
                <a:gd name="T19" fmla="*/ 20 h 494"/>
                <a:gd name="T20" fmla="*/ 69 w 442"/>
                <a:gd name="T21" fmla="*/ 71 h 494"/>
                <a:gd name="T22" fmla="*/ 20 w 442"/>
                <a:gd name="T23" fmla="*/ 149 h 494"/>
                <a:gd name="T24" fmla="*/ 0 w 442"/>
                <a:gd name="T25" fmla="*/ 247 h 494"/>
                <a:gd name="T26" fmla="*/ 13 w 442"/>
                <a:gd name="T27" fmla="*/ 325 h 494"/>
                <a:gd name="T28" fmla="*/ 48 w 442"/>
                <a:gd name="T29" fmla="*/ 396 h 494"/>
                <a:gd name="T30" fmla="*/ 103 w 442"/>
                <a:gd name="T31" fmla="*/ 448 h 494"/>
                <a:gd name="T32" fmla="*/ 172 w 442"/>
                <a:gd name="T33" fmla="*/ 481 h 494"/>
                <a:gd name="T34" fmla="*/ 248 w 442"/>
                <a:gd name="T35" fmla="*/ 494 h 494"/>
                <a:gd name="T36" fmla="*/ 324 w 442"/>
                <a:gd name="T37" fmla="*/ 481 h 494"/>
                <a:gd name="T38" fmla="*/ 379 w 442"/>
                <a:gd name="T39" fmla="*/ 448 h 494"/>
                <a:gd name="T40" fmla="*/ 414 w 442"/>
                <a:gd name="T41" fmla="*/ 409 h 494"/>
                <a:gd name="T42" fmla="*/ 435 w 442"/>
                <a:gd name="T43" fmla="*/ 377 h 494"/>
                <a:gd name="T44" fmla="*/ 442 w 442"/>
                <a:gd name="T45" fmla="*/ 351 h 494"/>
                <a:gd name="T46" fmla="*/ 435 w 442"/>
                <a:gd name="T47" fmla="*/ 344 h 494"/>
                <a:gd name="T48" fmla="*/ 428 w 442"/>
                <a:gd name="T49" fmla="*/ 344 h 494"/>
                <a:gd name="T50" fmla="*/ 428 w 442"/>
                <a:gd name="T51" fmla="*/ 338 h 494"/>
                <a:gd name="T52" fmla="*/ 407 w 442"/>
                <a:gd name="T53" fmla="*/ 357 h 494"/>
                <a:gd name="T54" fmla="*/ 379 w 442"/>
                <a:gd name="T55" fmla="*/ 409 h 494"/>
                <a:gd name="T56" fmla="*/ 345 w 442"/>
                <a:gd name="T57" fmla="*/ 442 h 494"/>
                <a:gd name="T58" fmla="*/ 304 w 442"/>
                <a:gd name="T59" fmla="*/ 461 h 494"/>
                <a:gd name="T60" fmla="*/ 276 w 442"/>
                <a:gd name="T61" fmla="*/ 468 h 494"/>
                <a:gd name="T62" fmla="*/ 255 w 442"/>
                <a:gd name="T63" fmla="*/ 468 h 494"/>
                <a:gd name="T64" fmla="*/ 207 w 442"/>
                <a:gd name="T65" fmla="*/ 455 h 494"/>
                <a:gd name="T66" fmla="*/ 158 w 442"/>
                <a:gd name="T67" fmla="*/ 429 h 494"/>
                <a:gd name="T68" fmla="*/ 131 w 442"/>
                <a:gd name="T69" fmla="*/ 396 h 494"/>
                <a:gd name="T70" fmla="*/ 103 w 442"/>
                <a:gd name="T71" fmla="*/ 338 h 494"/>
                <a:gd name="T72" fmla="*/ 96 w 442"/>
                <a:gd name="T73" fmla="*/ 279 h 494"/>
                <a:gd name="T74" fmla="*/ 96 w 442"/>
                <a:gd name="T75" fmla="*/ 234 h 494"/>
                <a:gd name="T76" fmla="*/ 414 w 442"/>
                <a:gd name="T77" fmla="*/ 234 h 494"/>
                <a:gd name="T78" fmla="*/ 96 w 442"/>
                <a:gd name="T79" fmla="*/ 214 h 494"/>
                <a:gd name="T80" fmla="*/ 103 w 442"/>
                <a:gd name="T81" fmla="*/ 143 h 494"/>
                <a:gd name="T82" fmla="*/ 124 w 442"/>
                <a:gd name="T83" fmla="*/ 91 h 494"/>
                <a:gd name="T84" fmla="*/ 152 w 442"/>
                <a:gd name="T85" fmla="*/ 58 h 494"/>
                <a:gd name="T86" fmla="*/ 186 w 442"/>
                <a:gd name="T87" fmla="*/ 39 h 494"/>
                <a:gd name="T88" fmla="*/ 214 w 442"/>
                <a:gd name="T89" fmla="*/ 26 h 494"/>
                <a:gd name="T90" fmla="*/ 234 w 442"/>
                <a:gd name="T91" fmla="*/ 26 h 494"/>
                <a:gd name="T92" fmla="*/ 283 w 442"/>
                <a:gd name="T93" fmla="*/ 39 h 494"/>
                <a:gd name="T94" fmla="*/ 324 w 442"/>
                <a:gd name="T95" fmla="*/ 65 h 494"/>
                <a:gd name="T96" fmla="*/ 345 w 442"/>
                <a:gd name="T97" fmla="*/ 104 h 494"/>
                <a:gd name="T98" fmla="*/ 359 w 442"/>
                <a:gd name="T99" fmla="*/ 143 h 494"/>
                <a:gd name="T100" fmla="*/ 366 w 442"/>
                <a:gd name="T101" fmla="*/ 182 h 494"/>
                <a:gd name="T102" fmla="*/ 366 w 442"/>
                <a:gd name="T103" fmla="*/ 214 h 494"/>
                <a:gd name="T104" fmla="*/ 96 w 442"/>
                <a:gd name="T105" fmla="*/ 214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42"/>
                <a:gd name="T160" fmla="*/ 0 h 494"/>
                <a:gd name="T161" fmla="*/ 442 w 442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42" h="494">
                  <a:moveTo>
                    <a:pt x="414" y="234"/>
                  </a:moveTo>
                  <a:lnTo>
                    <a:pt x="435" y="234"/>
                  </a:lnTo>
                  <a:lnTo>
                    <a:pt x="442" y="227"/>
                  </a:lnTo>
                  <a:lnTo>
                    <a:pt x="442" y="214"/>
                  </a:lnTo>
                  <a:lnTo>
                    <a:pt x="435" y="149"/>
                  </a:lnTo>
                  <a:lnTo>
                    <a:pt x="407" y="91"/>
                  </a:lnTo>
                  <a:lnTo>
                    <a:pt x="373" y="46"/>
                  </a:lnTo>
                  <a:lnTo>
                    <a:pt x="310" y="13"/>
                  </a:lnTo>
                  <a:lnTo>
                    <a:pt x="234" y="0"/>
                  </a:lnTo>
                  <a:lnTo>
                    <a:pt x="145" y="20"/>
                  </a:lnTo>
                  <a:lnTo>
                    <a:pt x="69" y="71"/>
                  </a:lnTo>
                  <a:lnTo>
                    <a:pt x="20" y="149"/>
                  </a:lnTo>
                  <a:lnTo>
                    <a:pt x="0" y="247"/>
                  </a:lnTo>
                  <a:lnTo>
                    <a:pt x="13" y="325"/>
                  </a:lnTo>
                  <a:lnTo>
                    <a:pt x="48" y="396"/>
                  </a:lnTo>
                  <a:lnTo>
                    <a:pt x="103" y="448"/>
                  </a:lnTo>
                  <a:lnTo>
                    <a:pt x="172" y="481"/>
                  </a:lnTo>
                  <a:lnTo>
                    <a:pt x="248" y="494"/>
                  </a:lnTo>
                  <a:lnTo>
                    <a:pt x="324" y="481"/>
                  </a:lnTo>
                  <a:lnTo>
                    <a:pt x="379" y="448"/>
                  </a:lnTo>
                  <a:lnTo>
                    <a:pt x="414" y="409"/>
                  </a:lnTo>
                  <a:lnTo>
                    <a:pt x="435" y="377"/>
                  </a:lnTo>
                  <a:lnTo>
                    <a:pt x="442" y="351"/>
                  </a:lnTo>
                  <a:lnTo>
                    <a:pt x="435" y="344"/>
                  </a:lnTo>
                  <a:lnTo>
                    <a:pt x="428" y="344"/>
                  </a:lnTo>
                  <a:lnTo>
                    <a:pt x="428" y="338"/>
                  </a:lnTo>
                  <a:lnTo>
                    <a:pt x="407" y="357"/>
                  </a:lnTo>
                  <a:lnTo>
                    <a:pt x="379" y="409"/>
                  </a:lnTo>
                  <a:lnTo>
                    <a:pt x="345" y="442"/>
                  </a:lnTo>
                  <a:lnTo>
                    <a:pt x="304" y="461"/>
                  </a:lnTo>
                  <a:lnTo>
                    <a:pt x="276" y="468"/>
                  </a:lnTo>
                  <a:lnTo>
                    <a:pt x="255" y="468"/>
                  </a:lnTo>
                  <a:lnTo>
                    <a:pt x="207" y="455"/>
                  </a:lnTo>
                  <a:lnTo>
                    <a:pt x="158" y="429"/>
                  </a:lnTo>
                  <a:lnTo>
                    <a:pt x="131" y="396"/>
                  </a:lnTo>
                  <a:lnTo>
                    <a:pt x="103" y="338"/>
                  </a:lnTo>
                  <a:lnTo>
                    <a:pt x="96" y="279"/>
                  </a:lnTo>
                  <a:lnTo>
                    <a:pt x="96" y="234"/>
                  </a:lnTo>
                  <a:lnTo>
                    <a:pt x="414" y="234"/>
                  </a:lnTo>
                  <a:close/>
                  <a:moveTo>
                    <a:pt x="96" y="214"/>
                  </a:moveTo>
                  <a:lnTo>
                    <a:pt x="103" y="143"/>
                  </a:lnTo>
                  <a:lnTo>
                    <a:pt x="124" y="91"/>
                  </a:lnTo>
                  <a:lnTo>
                    <a:pt x="152" y="58"/>
                  </a:lnTo>
                  <a:lnTo>
                    <a:pt x="186" y="39"/>
                  </a:lnTo>
                  <a:lnTo>
                    <a:pt x="214" y="26"/>
                  </a:lnTo>
                  <a:lnTo>
                    <a:pt x="234" y="26"/>
                  </a:lnTo>
                  <a:lnTo>
                    <a:pt x="283" y="39"/>
                  </a:lnTo>
                  <a:lnTo>
                    <a:pt x="324" y="65"/>
                  </a:lnTo>
                  <a:lnTo>
                    <a:pt x="345" y="104"/>
                  </a:lnTo>
                  <a:lnTo>
                    <a:pt x="359" y="143"/>
                  </a:lnTo>
                  <a:lnTo>
                    <a:pt x="366" y="182"/>
                  </a:lnTo>
                  <a:lnTo>
                    <a:pt x="366" y="214"/>
                  </a:lnTo>
                  <a:lnTo>
                    <a:pt x="96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41" name="Freeform 60"/>
            <p:cNvSpPr>
              <a:spLocks/>
            </p:cNvSpPr>
            <p:nvPr/>
          </p:nvSpPr>
          <p:spPr bwMode="auto">
            <a:xfrm>
              <a:off x="4675" y="3663"/>
              <a:ext cx="566" cy="474"/>
            </a:xfrm>
            <a:custGeom>
              <a:avLst/>
              <a:gdLst>
                <a:gd name="T0" fmla="*/ 90 w 566"/>
                <a:gd name="T1" fmla="*/ 103 h 474"/>
                <a:gd name="T2" fmla="*/ 90 w 566"/>
                <a:gd name="T3" fmla="*/ 415 h 474"/>
                <a:gd name="T4" fmla="*/ 83 w 566"/>
                <a:gd name="T5" fmla="*/ 428 h 474"/>
                <a:gd name="T6" fmla="*/ 55 w 566"/>
                <a:gd name="T7" fmla="*/ 441 h 474"/>
                <a:gd name="T8" fmla="*/ 0 w 566"/>
                <a:gd name="T9" fmla="*/ 441 h 474"/>
                <a:gd name="T10" fmla="*/ 0 w 566"/>
                <a:gd name="T11" fmla="*/ 474 h 474"/>
                <a:gd name="T12" fmla="*/ 255 w 566"/>
                <a:gd name="T13" fmla="*/ 474 h 474"/>
                <a:gd name="T14" fmla="*/ 255 w 566"/>
                <a:gd name="T15" fmla="*/ 441 h 474"/>
                <a:gd name="T16" fmla="*/ 200 w 566"/>
                <a:gd name="T17" fmla="*/ 441 h 474"/>
                <a:gd name="T18" fmla="*/ 179 w 566"/>
                <a:gd name="T19" fmla="*/ 435 h 474"/>
                <a:gd name="T20" fmla="*/ 172 w 566"/>
                <a:gd name="T21" fmla="*/ 428 h 474"/>
                <a:gd name="T22" fmla="*/ 166 w 566"/>
                <a:gd name="T23" fmla="*/ 415 h 474"/>
                <a:gd name="T24" fmla="*/ 166 w 566"/>
                <a:gd name="T25" fmla="*/ 194 h 474"/>
                <a:gd name="T26" fmla="*/ 179 w 566"/>
                <a:gd name="T27" fmla="*/ 123 h 474"/>
                <a:gd name="T28" fmla="*/ 214 w 566"/>
                <a:gd name="T29" fmla="*/ 71 h 474"/>
                <a:gd name="T30" fmla="*/ 262 w 566"/>
                <a:gd name="T31" fmla="*/ 39 h 474"/>
                <a:gd name="T32" fmla="*/ 317 w 566"/>
                <a:gd name="T33" fmla="*/ 26 h 474"/>
                <a:gd name="T34" fmla="*/ 359 w 566"/>
                <a:gd name="T35" fmla="*/ 39 h 474"/>
                <a:gd name="T36" fmla="*/ 387 w 566"/>
                <a:gd name="T37" fmla="*/ 64 h 474"/>
                <a:gd name="T38" fmla="*/ 400 w 566"/>
                <a:gd name="T39" fmla="*/ 97 h 474"/>
                <a:gd name="T40" fmla="*/ 400 w 566"/>
                <a:gd name="T41" fmla="*/ 415 h 474"/>
                <a:gd name="T42" fmla="*/ 393 w 566"/>
                <a:gd name="T43" fmla="*/ 428 h 474"/>
                <a:gd name="T44" fmla="*/ 387 w 566"/>
                <a:gd name="T45" fmla="*/ 435 h 474"/>
                <a:gd name="T46" fmla="*/ 373 w 566"/>
                <a:gd name="T47" fmla="*/ 441 h 474"/>
                <a:gd name="T48" fmla="*/ 311 w 566"/>
                <a:gd name="T49" fmla="*/ 441 h 474"/>
                <a:gd name="T50" fmla="*/ 311 w 566"/>
                <a:gd name="T51" fmla="*/ 474 h 474"/>
                <a:gd name="T52" fmla="*/ 566 w 566"/>
                <a:gd name="T53" fmla="*/ 474 h 474"/>
                <a:gd name="T54" fmla="*/ 566 w 566"/>
                <a:gd name="T55" fmla="*/ 441 h 474"/>
                <a:gd name="T56" fmla="*/ 518 w 566"/>
                <a:gd name="T57" fmla="*/ 441 h 474"/>
                <a:gd name="T58" fmla="*/ 490 w 566"/>
                <a:gd name="T59" fmla="*/ 428 h 474"/>
                <a:gd name="T60" fmla="*/ 483 w 566"/>
                <a:gd name="T61" fmla="*/ 422 h 474"/>
                <a:gd name="T62" fmla="*/ 483 w 566"/>
                <a:gd name="T63" fmla="*/ 129 h 474"/>
                <a:gd name="T64" fmla="*/ 469 w 566"/>
                <a:gd name="T65" fmla="*/ 77 h 474"/>
                <a:gd name="T66" fmla="*/ 449 w 566"/>
                <a:gd name="T67" fmla="*/ 39 h 474"/>
                <a:gd name="T68" fmla="*/ 421 w 566"/>
                <a:gd name="T69" fmla="*/ 19 h 474"/>
                <a:gd name="T70" fmla="*/ 387 w 566"/>
                <a:gd name="T71" fmla="*/ 6 h 474"/>
                <a:gd name="T72" fmla="*/ 324 w 566"/>
                <a:gd name="T73" fmla="*/ 0 h 474"/>
                <a:gd name="T74" fmla="*/ 255 w 566"/>
                <a:gd name="T75" fmla="*/ 13 h 474"/>
                <a:gd name="T76" fmla="*/ 200 w 566"/>
                <a:gd name="T77" fmla="*/ 58 h 474"/>
                <a:gd name="T78" fmla="*/ 159 w 566"/>
                <a:gd name="T79" fmla="*/ 116 h 474"/>
                <a:gd name="T80" fmla="*/ 159 w 566"/>
                <a:gd name="T81" fmla="*/ 0 h 474"/>
                <a:gd name="T82" fmla="*/ 0 w 566"/>
                <a:gd name="T83" fmla="*/ 13 h 474"/>
                <a:gd name="T84" fmla="*/ 0 w 566"/>
                <a:gd name="T85" fmla="*/ 45 h 474"/>
                <a:gd name="T86" fmla="*/ 34 w 566"/>
                <a:gd name="T87" fmla="*/ 45 h 474"/>
                <a:gd name="T88" fmla="*/ 76 w 566"/>
                <a:gd name="T89" fmla="*/ 58 h 474"/>
                <a:gd name="T90" fmla="*/ 83 w 566"/>
                <a:gd name="T91" fmla="*/ 64 h 474"/>
                <a:gd name="T92" fmla="*/ 83 w 566"/>
                <a:gd name="T93" fmla="*/ 84 h 474"/>
                <a:gd name="T94" fmla="*/ 90 w 566"/>
                <a:gd name="T95" fmla="*/ 103 h 47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66"/>
                <a:gd name="T145" fmla="*/ 0 h 474"/>
                <a:gd name="T146" fmla="*/ 566 w 566"/>
                <a:gd name="T147" fmla="*/ 474 h 47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66" h="474">
                  <a:moveTo>
                    <a:pt x="90" y="103"/>
                  </a:moveTo>
                  <a:lnTo>
                    <a:pt x="90" y="415"/>
                  </a:lnTo>
                  <a:lnTo>
                    <a:pt x="83" y="428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55" y="474"/>
                  </a:lnTo>
                  <a:lnTo>
                    <a:pt x="255" y="441"/>
                  </a:lnTo>
                  <a:lnTo>
                    <a:pt x="200" y="441"/>
                  </a:lnTo>
                  <a:lnTo>
                    <a:pt x="179" y="435"/>
                  </a:lnTo>
                  <a:lnTo>
                    <a:pt x="172" y="428"/>
                  </a:lnTo>
                  <a:lnTo>
                    <a:pt x="166" y="415"/>
                  </a:lnTo>
                  <a:lnTo>
                    <a:pt x="166" y="194"/>
                  </a:lnTo>
                  <a:lnTo>
                    <a:pt x="179" y="123"/>
                  </a:lnTo>
                  <a:lnTo>
                    <a:pt x="214" y="71"/>
                  </a:lnTo>
                  <a:lnTo>
                    <a:pt x="262" y="39"/>
                  </a:lnTo>
                  <a:lnTo>
                    <a:pt x="317" y="26"/>
                  </a:lnTo>
                  <a:lnTo>
                    <a:pt x="359" y="39"/>
                  </a:lnTo>
                  <a:lnTo>
                    <a:pt x="387" y="64"/>
                  </a:lnTo>
                  <a:lnTo>
                    <a:pt x="400" y="97"/>
                  </a:lnTo>
                  <a:lnTo>
                    <a:pt x="400" y="415"/>
                  </a:lnTo>
                  <a:lnTo>
                    <a:pt x="393" y="428"/>
                  </a:lnTo>
                  <a:lnTo>
                    <a:pt x="387" y="435"/>
                  </a:lnTo>
                  <a:lnTo>
                    <a:pt x="373" y="441"/>
                  </a:lnTo>
                  <a:lnTo>
                    <a:pt x="311" y="441"/>
                  </a:lnTo>
                  <a:lnTo>
                    <a:pt x="311" y="474"/>
                  </a:lnTo>
                  <a:lnTo>
                    <a:pt x="566" y="474"/>
                  </a:lnTo>
                  <a:lnTo>
                    <a:pt x="566" y="441"/>
                  </a:lnTo>
                  <a:lnTo>
                    <a:pt x="518" y="441"/>
                  </a:lnTo>
                  <a:lnTo>
                    <a:pt x="490" y="428"/>
                  </a:lnTo>
                  <a:lnTo>
                    <a:pt x="483" y="422"/>
                  </a:lnTo>
                  <a:lnTo>
                    <a:pt x="483" y="129"/>
                  </a:lnTo>
                  <a:lnTo>
                    <a:pt x="469" y="77"/>
                  </a:lnTo>
                  <a:lnTo>
                    <a:pt x="449" y="39"/>
                  </a:lnTo>
                  <a:lnTo>
                    <a:pt x="421" y="19"/>
                  </a:lnTo>
                  <a:lnTo>
                    <a:pt x="387" y="6"/>
                  </a:lnTo>
                  <a:lnTo>
                    <a:pt x="324" y="0"/>
                  </a:lnTo>
                  <a:lnTo>
                    <a:pt x="255" y="13"/>
                  </a:lnTo>
                  <a:lnTo>
                    <a:pt x="200" y="58"/>
                  </a:lnTo>
                  <a:lnTo>
                    <a:pt x="159" y="116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76" y="58"/>
                  </a:lnTo>
                  <a:lnTo>
                    <a:pt x="83" y="64"/>
                  </a:lnTo>
                  <a:lnTo>
                    <a:pt x="83" y="84"/>
                  </a:lnTo>
                  <a:lnTo>
                    <a:pt x="90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42" name="Freeform 61"/>
            <p:cNvSpPr>
              <a:spLocks/>
            </p:cNvSpPr>
            <p:nvPr/>
          </p:nvSpPr>
          <p:spPr bwMode="auto">
            <a:xfrm>
              <a:off x="5255" y="3481"/>
              <a:ext cx="359" cy="669"/>
            </a:xfrm>
            <a:custGeom>
              <a:avLst/>
              <a:gdLst>
                <a:gd name="T0" fmla="*/ 173 w 359"/>
                <a:gd name="T1" fmla="*/ 227 h 669"/>
                <a:gd name="T2" fmla="*/ 338 w 359"/>
                <a:gd name="T3" fmla="*/ 227 h 669"/>
                <a:gd name="T4" fmla="*/ 338 w 359"/>
                <a:gd name="T5" fmla="*/ 195 h 669"/>
                <a:gd name="T6" fmla="*/ 173 w 359"/>
                <a:gd name="T7" fmla="*/ 195 h 669"/>
                <a:gd name="T8" fmla="*/ 173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4 w 359"/>
                <a:gd name="T15" fmla="*/ 110 h 669"/>
                <a:gd name="T16" fmla="*/ 97 w 359"/>
                <a:gd name="T17" fmla="*/ 156 h 669"/>
                <a:gd name="T18" fmla="*/ 55 w 359"/>
                <a:gd name="T19" fmla="*/ 188 h 669"/>
                <a:gd name="T20" fmla="*/ 0 w 359"/>
                <a:gd name="T21" fmla="*/ 208 h 669"/>
                <a:gd name="T22" fmla="*/ 0 w 359"/>
                <a:gd name="T23" fmla="*/ 227 h 669"/>
                <a:gd name="T24" fmla="*/ 97 w 359"/>
                <a:gd name="T25" fmla="*/ 227 h 669"/>
                <a:gd name="T26" fmla="*/ 97 w 359"/>
                <a:gd name="T27" fmla="*/ 526 h 669"/>
                <a:gd name="T28" fmla="*/ 110 w 359"/>
                <a:gd name="T29" fmla="*/ 591 h 669"/>
                <a:gd name="T30" fmla="*/ 138 w 359"/>
                <a:gd name="T31" fmla="*/ 630 h 669"/>
                <a:gd name="T32" fmla="*/ 173 w 359"/>
                <a:gd name="T33" fmla="*/ 656 h 669"/>
                <a:gd name="T34" fmla="*/ 214 w 359"/>
                <a:gd name="T35" fmla="*/ 662 h 669"/>
                <a:gd name="T36" fmla="*/ 242 w 359"/>
                <a:gd name="T37" fmla="*/ 669 h 669"/>
                <a:gd name="T38" fmla="*/ 297 w 359"/>
                <a:gd name="T39" fmla="*/ 656 h 669"/>
                <a:gd name="T40" fmla="*/ 332 w 359"/>
                <a:gd name="T41" fmla="*/ 623 h 669"/>
                <a:gd name="T42" fmla="*/ 352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5 w 359"/>
                <a:gd name="T49" fmla="*/ 461 h 669"/>
                <a:gd name="T50" fmla="*/ 325 w 359"/>
                <a:gd name="T51" fmla="*/ 519 h 669"/>
                <a:gd name="T52" fmla="*/ 318 w 359"/>
                <a:gd name="T53" fmla="*/ 584 h 669"/>
                <a:gd name="T54" fmla="*/ 290 w 359"/>
                <a:gd name="T55" fmla="*/ 630 h 669"/>
                <a:gd name="T56" fmla="*/ 249 w 359"/>
                <a:gd name="T57" fmla="*/ 643 h 669"/>
                <a:gd name="T58" fmla="*/ 214 w 359"/>
                <a:gd name="T59" fmla="*/ 630 h 669"/>
                <a:gd name="T60" fmla="*/ 193 w 359"/>
                <a:gd name="T61" fmla="*/ 604 h 669"/>
                <a:gd name="T62" fmla="*/ 180 w 359"/>
                <a:gd name="T63" fmla="*/ 571 h 669"/>
                <a:gd name="T64" fmla="*/ 180 w 359"/>
                <a:gd name="T65" fmla="*/ 545 h 669"/>
                <a:gd name="T66" fmla="*/ 173 w 359"/>
                <a:gd name="T67" fmla="*/ 526 h 669"/>
                <a:gd name="T68" fmla="*/ 173 w 359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3" y="227"/>
                  </a:moveTo>
                  <a:lnTo>
                    <a:pt x="338" y="227"/>
                  </a:lnTo>
                  <a:lnTo>
                    <a:pt x="338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0"/>
                  </a:lnTo>
                  <a:lnTo>
                    <a:pt x="97" y="156"/>
                  </a:lnTo>
                  <a:lnTo>
                    <a:pt x="55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7" y="227"/>
                  </a:lnTo>
                  <a:lnTo>
                    <a:pt x="97" y="526"/>
                  </a:lnTo>
                  <a:lnTo>
                    <a:pt x="110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2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3"/>
                  </a:lnTo>
                  <a:lnTo>
                    <a:pt x="352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5" y="461"/>
                  </a:lnTo>
                  <a:lnTo>
                    <a:pt x="325" y="519"/>
                  </a:lnTo>
                  <a:lnTo>
                    <a:pt x="318" y="584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3" y="604"/>
                  </a:lnTo>
                  <a:lnTo>
                    <a:pt x="180" y="571"/>
                  </a:lnTo>
                  <a:lnTo>
                    <a:pt x="180" y="545"/>
                  </a:lnTo>
                  <a:lnTo>
                    <a:pt x="173" y="526"/>
                  </a:lnTo>
                  <a:lnTo>
                    <a:pt x="173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43" name="Freeform 62"/>
            <p:cNvSpPr>
              <a:spLocks/>
            </p:cNvSpPr>
            <p:nvPr/>
          </p:nvSpPr>
          <p:spPr bwMode="auto">
            <a:xfrm>
              <a:off x="5960" y="3481"/>
              <a:ext cx="359" cy="669"/>
            </a:xfrm>
            <a:custGeom>
              <a:avLst/>
              <a:gdLst>
                <a:gd name="T0" fmla="*/ 172 w 359"/>
                <a:gd name="T1" fmla="*/ 227 h 669"/>
                <a:gd name="T2" fmla="*/ 338 w 359"/>
                <a:gd name="T3" fmla="*/ 227 h 669"/>
                <a:gd name="T4" fmla="*/ 338 w 359"/>
                <a:gd name="T5" fmla="*/ 195 h 669"/>
                <a:gd name="T6" fmla="*/ 172 w 359"/>
                <a:gd name="T7" fmla="*/ 195 h 669"/>
                <a:gd name="T8" fmla="*/ 172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4 w 359"/>
                <a:gd name="T15" fmla="*/ 110 h 669"/>
                <a:gd name="T16" fmla="*/ 96 w 359"/>
                <a:gd name="T17" fmla="*/ 156 h 669"/>
                <a:gd name="T18" fmla="*/ 55 w 359"/>
                <a:gd name="T19" fmla="*/ 188 h 669"/>
                <a:gd name="T20" fmla="*/ 0 w 359"/>
                <a:gd name="T21" fmla="*/ 208 h 669"/>
                <a:gd name="T22" fmla="*/ 0 w 359"/>
                <a:gd name="T23" fmla="*/ 227 h 669"/>
                <a:gd name="T24" fmla="*/ 96 w 359"/>
                <a:gd name="T25" fmla="*/ 227 h 669"/>
                <a:gd name="T26" fmla="*/ 96 w 359"/>
                <a:gd name="T27" fmla="*/ 526 h 669"/>
                <a:gd name="T28" fmla="*/ 110 w 359"/>
                <a:gd name="T29" fmla="*/ 591 h 669"/>
                <a:gd name="T30" fmla="*/ 138 w 359"/>
                <a:gd name="T31" fmla="*/ 630 h 669"/>
                <a:gd name="T32" fmla="*/ 172 w 359"/>
                <a:gd name="T33" fmla="*/ 656 h 669"/>
                <a:gd name="T34" fmla="*/ 214 w 359"/>
                <a:gd name="T35" fmla="*/ 662 h 669"/>
                <a:gd name="T36" fmla="*/ 241 w 359"/>
                <a:gd name="T37" fmla="*/ 669 h 669"/>
                <a:gd name="T38" fmla="*/ 297 w 359"/>
                <a:gd name="T39" fmla="*/ 656 h 669"/>
                <a:gd name="T40" fmla="*/ 331 w 359"/>
                <a:gd name="T41" fmla="*/ 623 h 669"/>
                <a:gd name="T42" fmla="*/ 352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4 w 359"/>
                <a:gd name="T49" fmla="*/ 461 h 669"/>
                <a:gd name="T50" fmla="*/ 324 w 359"/>
                <a:gd name="T51" fmla="*/ 519 h 669"/>
                <a:gd name="T52" fmla="*/ 317 w 359"/>
                <a:gd name="T53" fmla="*/ 584 h 669"/>
                <a:gd name="T54" fmla="*/ 290 w 359"/>
                <a:gd name="T55" fmla="*/ 630 h 669"/>
                <a:gd name="T56" fmla="*/ 248 w 359"/>
                <a:gd name="T57" fmla="*/ 643 h 669"/>
                <a:gd name="T58" fmla="*/ 214 w 359"/>
                <a:gd name="T59" fmla="*/ 630 h 669"/>
                <a:gd name="T60" fmla="*/ 193 w 359"/>
                <a:gd name="T61" fmla="*/ 604 h 669"/>
                <a:gd name="T62" fmla="*/ 179 w 359"/>
                <a:gd name="T63" fmla="*/ 571 h 669"/>
                <a:gd name="T64" fmla="*/ 179 w 359"/>
                <a:gd name="T65" fmla="*/ 545 h 669"/>
                <a:gd name="T66" fmla="*/ 172 w 359"/>
                <a:gd name="T67" fmla="*/ 526 h 669"/>
                <a:gd name="T68" fmla="*/ 172 w 359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2" y="227"/>
                  </a:moveTo>
                  <a:lnTo>
                    <a:pt x="338" y="227"/>
                  </a:lnTo>
                  <a:lnTo>
                    <a:pt x="338" y="195"/>
                  </a:lnTo>
                  <a:lnTo>
                    <a:pt x="172" y="195"/>
                  </a:lnTo>
                  <a:lnTo>
                    <a:pt x="172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0"/>
                  </a:lnTo>
                  <a:lnTo>
                    <a:pt x="96" y="156"/>
                  </a:lnTo>
                  <a:lnTo>
                    <a:pt x="55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6" y="227"/>
                  </a:lnTo>
                  <a:lnTo>
                    <a:pt x="96" y="526"/>
                  </a:lnTo>
                  <a:lnTo>
                    <a:pt x="110" y="591"/>
                  </a:lnTo>
                  <a:lnTo>
                    <a:pt x="138" y="630"/>
                  </a:lnTo>
                  <a:lnTo>
                    <a:pt x="172" y="656"/>
                  </a:lnTo>
                  <a:lnTo>
                    <a:pt x="214" y="662"/>
                  </a:lnTo>
                  <a:lnTo>
                    <a:pt x="241" y="669"/>
                  </a:lnTo>
                  <a:lnTo>
                    <a:pt x="297" y="656"/>
                  </a:lnTo>
                  <a:lnTo>
                    <a:pt x="331" y="623"/>
                  </a:lnTo>
                  <a:lnTo>
                    <a:pt x="352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4" y="461"/>
                  </a:lnTo>
                  <a:lnTo>
                    <a:pt x="324" y="519"/>
                  </a:lnTo>
                  <a:lnTo>
                    <a:pt x="317" y="584"/>
                  </a:lnTo>
                  <a:lnTo>
                    <a:pt x="290" y="630"/>
                  </a:lnTo>
                  <a:lnTo>
                    <a:pt x="248" y="643"/>
                  </a:lnTo>
                  <a:lnTo>
                    <a:pt x="214" y="630"/>
                  </a:lnTo>
                  <a:lnTo>
                    <a:pt x="193" y="604"/>
                  </a:lnTo>
                  <a:lnTo>
                    <a:pt x="179" y="571"/>
                  </a:lnTo>
                  <a:lnTo>
                    <a:pt x="179" y="545"/>
                  </a:lnTo>
                  <a:lnTo>
                    <a:pt x="172" y="526"/>
                  </a:lnTo>
                  <a:lnTo>
                    <a:pt x="172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44" name="Freeform 63"/>
            <p:cNvSpPr>
              <a:spLocks/>
            </p:cNvSpPr>
            <p:nvPr/>
          </p:nvSpPr>
          <p:spPr bwMode="auto">
            <a:xfrm>
              <a:off x="6415" y="3396"/>
              <a:ext cx="574" cy="741"/>
            </a:xfrm>
            <a:custGeom>
              <a:avLst/>
              <a:gdLst>
                <a:gd name="T0" fmla="*/ 484 w 574"/>
                <a:gd name="T1" fmla="*/ 474 h 741"/>
                <a:gd name="T2" fmla="*/ 484 w 574"/>
                <a:gd name="T3" fmla="*/ 396 h 741"/>
                <a:gd name="T4" fmla="*/ 477 w 574"/>
                <a:gd name="T5" fmla="*/ 344 h 741"/>
                <a:gd name="T6" fmla="*/ 449 w 574"/>
                <a:gd name="T7" fmla="*/ 306 h 741"/>
                <a:gd name="T8" fmla="*/ 429 w 574"/>
                <a:gd name="T9" fmla="*/ 286 h 741"/>
                <a:gd name="T10" fmla="*/ 387 w 574"/>
                <a:gd name="T11" fmla="*/ 273 h 741"/>
                <a:gd name="T12" fmla="*/ 332 w 574"/>
                <a:gd name="T13" fmla="*/ 267 h 741"/>
                <a:gd name="T14" fmla="*/ 270 w 574"/>
                <a:gd name="T15" fmla="*/ 280 h 741"/>
                <a:gd name="T16" fmla="*/ 221 w 574"/>
                <a:gd name="T17" fmla="*/ 306 h 741"/>
                <a:gd name="T18" fmla="*/ 187 w 574"/>
                <a:gd name="T19" fmla="*/ 338 h 741"/>
                <a:gd name="T20" fmla="*/ 166 w 574"/>
                <a:gd name="T21" fmla="*/ 370 h 741"/>
                <a:gd name="T22" fmla="*/ 166 w 574"/>
                <a:gd name="T23" fmla="*/ 0 h 741"/>
                <a:gd name="T24" fmla="*/ 0 w 574"/>
                <a:gd name="T25" fmla="*/ 13 h 741"/>
                <a:gd name="T26" fmla="*/ 0 w 574"/>
                <a:gd name="T27" fmla="*/ 46 h 741"/>
                <a:gd name="T28" fmla="*/ 63 w 574"/>
                <a:gd name="T29" fmla="*/ 46 h 741"/>
                <a:gd name="T30" fmla="*/ 76 w 574"/>
                <a:gd name="T31" fmla="*/ 52 h 741"/>
                <a:gd name="T32" fmla="*/ 83 w 574"/>
                <a:gd name="T33" fmla="*/ 65 h 741"/>
                <a:gd name="T34" fmla="*/ 90 w 574"/>
                <a:gd name="T35" fmla="*/ 85 h 741"/>
                <a:gd name="T36" fmla="*/ 90 w 574"/>
                <a:gd name="T37" fmla="*/ 682 h 741"/>
                <a:gd name="T38" fmla="*/ 83 w 574"/>
                <a:gd name="T39" fmla="*/ 695 h 741"/>
                <a:gd name="T40" fmla="*/ 76 w 574"/>
                <a:gd name="T41" fmla="*/ 702 h 741"/>
                <a:gd name="T42" fmla="*/ 56 w 574"/>
                <a:gd name="T43" fmla="*/ 708 h 741"/>
                <a:gd name="T44" fmla="*/ 0 w 574"/>
                <a:gd name="T45" fmla="*/ 708 h 741"/>
                <a:gd name="T46" fmla="*/ 0 w 574"/>
                <a:gd name="T47" fmla="*/ 741 h 741"/>
                <a:gd name="T48" fmla="*/ 256 w 574"/>
                <a:gd name="T49" fmla="*/ 741 h 741"/>
                <a:gd name="T50" fmla="*/ 256 w 574"/>
                <a:gd name="T51" fmla="*/ 708 h 741"/>
                <a:gd name="T52" fmla="*/ 201 w 574"/>
                <a:gd name="T53" fmla="*/ 708 h 741"/>
                <a:gd name="T54" fmla="*/ 173 w 574"/>
                <a:gd name="T55" fmla="*/ 695 h 741"/>
                <a:gd name="T56" fmla="*/ 173 w 574"/>
                <a:gd name="T57" fmla="*/ 682 h 741"/>
                <a:gd name="T58" fmla="*/ 166 w 574"/>
                <a:gd name="T59" fmla="*/ 663 h 741"/>
                <a:gd name="T60" fmla="*/ 166 w 574"/>
                <a:gd name="T61" fmla="*/ 461 h 741"/>
                <a:gd name="T62" fmla="*/ 180 w 574"/>
                <a:gd name="T63" fmla="*/ 390 h 741"/>
                <a:gd name="T64" fmla="*/ 215 w 574"/>
                <a:gd name="T65" fmla="*/ 338 h 741"/>
                <a:gd name="T66" fmla="*/ 270 w 574"/>
                <a:gd name="T67" fmla="*/ 306 h 741"/>
                <a:gd name="T68" fmla="*/ 325 w 574"/>
                <a:gd name="T69" fmla="*/ 293 h 741"/>
                <a:gd name="T70" fmla="*/ 366 w 574"/>
                <a:gd name="T71" fmla="*/ 306 h 741"/>
                <a:gd name="T72" fmla="*/ 394 w 574"/>
                <a:gd name="T73" fmla="*/ 331 h 741"/>
                <a:gd name="T74" fmla="*/ 401 w 574"/>
                <a:gd name="T75" fmla="*/ 364 h 741"/>
                <a:gd name="T76" fmla="*/ 408 w 574"/>
                <a:gd name="T77" fmla="*/ 409 h 741"/>
                <a:gd name="T78" fmla="*/ 408 w 574"/>
                <a:gd name="T79" fmla="*/ 682 h 741"/>
                <a:gd name="T80" fmla="*/ 401 w 574"/>
                <a:gd name="T81" fmla="*/ 695 h 741"/>
                <a:gd name="T82" fmla="*/ 373 w 574"/>
                <a:gd name="T83" fmla="*/ 708 h 741"/>
                <a:gd name="T84" fmla="*/ 318 w 574"/>
                <a:gd name="T85" fmla="*/ 708 h 741"/>
                <a:gd name="T86" fmla="*/ 318 w 574"/>
                <a:gd name="T87" fmla="*/ 741 h 741"/>
                <a:gd name="T88" fmla="*/ 574 w 574"/>
                <a:gd name="T89" fmla="*/ 741 h 741"/>
                <a:gd name="T90" fmla="*/ 574 w 574"/>
                <a:gd name="T91" fmla="*/ 708 h 741"/>
                <a:gd name="T92" fmla="*/ 525 w 574"/>
                <a:gd name="T93" fmla="*/ 708 h 741"/>
                <a:gd name="T94" fmla="*/ 505 w 574"/>
                <a:gd name="T95" fmla="*/ 702 h 741"/>
                <a:gd name="T96" fmla="*/ 498 w 574"/>
                <a:gd name="T97" fmla="*/ 695 h 741"/>
                <a:gd name="T98" fmla="*/ 484 w 574"/>
                <a:gd name="T99" fmla="*/ 689 h 741"/>
                <a:gd name="T100" fmla="*/ 484 w 574"/>
                <a:gd name="T101" fmla="*/ 676 h 741"/>
                <a:gd name="T102" fmla="*/ 484 w 574"/>
                <a:gd name="T103" fmla="*/ 474 h 74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4"/>
                <a:gd name="T157" fmla="*/ 0 h 741"/>
                <a:gd name="T158" fmla="*/ 574 w 574"/>
                <a:gd name="T159" fmla="*/ 741 h 74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4" h="741">
                  <a:moveTo>
                    <a:pt x="484" y="474"/>
                  </a:moveTo>
                  <a:lnTo>
                    <a:pt x="484" y="396"/>
                  </a:lnTo>
                  <a:lnTo>
                    <a:pt x="477" y="344"/>
                  </a:lnTo>
                  <a:lnTo>
                    <a:pt x="449" y="306"/>
                  </a:lnTo>
                  <a:lnTo>
                    <a:pt x="429" y="286"/>
                  </a:lnTo>
                  <a:lnTo>
                    <a:pt x="387" y="273"/>
                  </a:lnTo>
                  <a:lnTo>
                    <a:pt x="332" y="267"/>
                  </a:lnTo>
                  <a:lnTo>
                    <a:pt x="270" y="280"/>
                  </a:lnTo>
                  <a:lnTo>
                    <a:pt x="221" y="306"/>
                  </a:lnTo>
                  <a:lnTo>
                    <a:pt x="187" y="338"/>
                  </a:lnTo>
                  <a:lnTo>
                    <a:pt x="166" y="370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63" y="46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90" y="85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76" y="702"/>
                  </a:lnTo>
                  <a:lnTo>
                    <a:pt x="56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256" y="741"/>
                  </a:lnTo>
                  <a:lnTo>
                    <a:pt x="256" y="708"/>
                  </a:lnTo>
                  <a:lnTo>
                    <a:pt x="201" y="708"/>
                  </a:lnTo>
                  <a:lnTo>
                    <a:pt x="173" y="695"/>
                  </a:lnTo>
                  <a:lnTo>
                    <a:pt x="173" y="682"/>
                  </a:lnTo>
                  <a:lnTo>
                    <a:pt x="166" y="663"/>
                  </a:lnTo>
                  <a:lnTo>
                    <a:pt x="166" y="461"/>
                  </a:lnTo>
                  <a:lnTo>
                    <a:pt x="180" y="390"/>
                  </a:lnTo>
                  <a:lnTo>
                    <a:pt x="215" y="338"/>
                  </a:lnTo>
                  <a:lnTo>
                    <a:pt x="270" y="306"/>
                  </a:lnTo>
                  <a:lnTo>
                    <a:pt x="325" y="293"/>
                  </a:lnTo>
                  <a:lnTo>
                    <a:pt x="366" y="306"/>
                  </a:lnTo>
                  <a:lnTo>
                    <a:pt x="394" y="331"/>
                  </a:lnTo>
                  <a:lnTo>
                    <a:pt x="401" y="364"/>
                  </a:lnTo>
                  <a:lnTo>
                    <a:pt x="408" y="409"/>
                  </a:lnTo>
                  <a:lnTo>
                    <a:pt x="408" y="682"/>
                  </a:lnTo>
                  <a:lnTo>
                    <a:pt x="401" y="695"/>
                  </a:lnTo>
                  <a:lnTo>
                    <a:pt x="373" y="708"/>
                  </a:lnTo>
                  <a:lnTo>
                    <a:pt x="318" y="708"/>
                  </a:lnTo>
                  <a:lnTo>
                    <a:pt x="318" y="741"/>
                  </a:lnTo>
                  <a:lnTo>
                    <a:pt x="574" y="741"/>
                  </a:lnTo>
                  <a:lnTo>
                    <a:pt x="574" y="708"/>
                  </a:lnTo>
                  <a:lnTo>
                    <a:pt x="525" y="708"/>
                  </a:lnTo>
                  <a:lnTo>
                    <a:pt x="505" y="702"/>
                  </a:lnTo>
                  <a:lnTo>
                    <a:pt x="498" y="695"/>
                  </a:lnTo>
                  <a:lnTo>
                    <a:pt x="484" y="689"/>
                  </a:lnTo>
                  <a:lnTo>
                    <a:pt x="484" y="676"/>
                  </a:lnTo>
                  <a:lnTo>
                    <a:pt x="484" y="4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45" name="Freeform 64"/>
            <p:cNvSpPr>
              <a:spLocks noEditPoints="1"/>
            </p:cNvSpPr>
            <p:nvPr/>
          </p:nvSpPr>
          <p:spPr bwMode="auto">
            <a:xfrm>
              <a:off x="7044" y="3656"/>
              <a:ext cx="435" cy="494"/>
            </a:xfrm>
            <a:custGeom>
              <a:avLst/>
              <a:gdLst>
                <a:gd name="T0" fmla="*/ 408 w 435"/>
                <a:gd name="T1" fmla="*/ 234 h 494"/>
                <a:gd name="T2" fmla="*/ 435 w 435"/>
                <a:gd name="T3" fmla="*/ 234 h 494"/>
                <a:gd name="T4" fmla="*/ 435 w 435"/>
                <a:gd name="T5" fmla="*/ 214 h 494"/>
                <a:gd name="T6" fmla="*/ 428 w 435"/>
                <a:gd name="T7" fmla="*/ 149 h 494"/>
                <a:gd name="T8" fmla="*/ 408 w 435"/>
                <a:gd name="T9" fmla="*/ 91 h 494"/>
                <a:gd name="T10" fmla="*/ 366 w 435"/>
                <a:gd name="T11" fmla="*/ 46 h 494"/>
                <a:gd name="T12" fmla="*/ 311 w 435"/>
                <a:gd name="T13" fmla="*/ 13 h 494"/>
                <a:gd name="T14" fmla="*/ 235 w 435"/>
                <a:gd name="T15" fmla="*/ 0 h 494"/>
                <a:gd name="T16" fmla="*/ 145 w 435"/>
                <a:gd name="T17" fmla="*/ 20 h 494"/>
                <a:gd name="T18" fmla="*/ 69 w 435"/>
                <a:gd name="T19" fmla="*/ 71 h 494"/>
                <a:gd name="T20" fmla="*/ 21 w 435"/>
                <a:gd name="T21" fmla="*/ 149 h 494"/>
                <a:gd name="T22" fmla="*/ 0 w 435"/>
                <a:gd name="T23" fmla="*/ 247 h 494"/>
                <a:gd name="T24" fmla="*/ 14 w 435"/>
                <a:gd name="T25" fmla="*/ 325 h 494"/>
                <a:gd name="T26" fmla="*/ 48 w 435"/>
                <a:gd name="T27" fmla="*/ 396 h 494"/>
                <a:gd name="T28" fmla="*/ 104 w 435"/>
                <a:gd name="T29" fmla="*/ 448 h 494"/>
                <a:gd name="T30" fmla="*/ 173 w 435"/>
                <a:gd name="T31" fmla="*/ 481 h 494"/>
                <a:gd name="T32" fmla="*/ 249 w 435"/>
                <a:gd name="T33" fmla="*/ 494 h 494"/>
                <a:gd name="T34" fmla="*/ 325 w 435"/>
                <a:gd name="T35" fmla="*/ 481 h 494"/>
                <a:gd name="T36" fmla="*/ 373 w 435"/>
                <a:gd name="T37" fmla="*/ 448 h 494"/>
                <a:gd name="T38" fmla="*/ 414 w 435"/>
                <a:gd name="T39" fmla="*/ 409 h 494"/>
                <a:gd name="T40" fmla="*/ 435 w 435"/>
                <a:gd name="T41" fmla="*/ 377 h 494"/>
                <a:gd name="T42" fmla="*/ 435 w 435"/>
                <a:gd name="T43" fmla="*/ 344 h 494"/>
                <a:gd name="T44" fmla="*/ 428 w 435"/>
                <a:gd name="T45" fmla="*/ 344 h 494"/>
                <a:gd name="T46" fmla="*/ 421 w 435"/>
                <a:gd name="T47" fmla="*/ 338 h 494"/>
                <a:gd name="T48" fmla="*/ 414 w 435"/>
                <a:gd name="T49" fmla="*/ 344 h 494"/>
                <a:gd name="T50" fmla="*/ 414 w 435"/>
                <a:gd name="T51" fmla="*/ 351 h 494"/>
                <a:gd name="T52" fmla="*/ 408 w 435"/>
                <a:gd name="T53" fmla="*/ 357 h 494"/>
                <a:gd name="T54" fmla="*/ 380 w 435"/>
                <a:gd name="T55" fmla="*/ 409 h 494"/>
                <a:gd name="T56" fmla="*/ 338 w 435"/>
                <a:gd name="T57" fmla="*/ 442 h 494"/>
                <a:gd name="T58" fmla="*/ 304 w 435"/>
                <a:gd name="T59" fmla="*/ 461 h 494"/>
                <a:gd name="T60" fmla="*/ 269 w 435"/>
                <a:gd name="T61" fmla="*/ 468 h 494"/>
                <a:gd name="T62" fmla="*/ 256 w 435"/>
                <a:gd name="T63" fmla="*/ 468 h 494"/>
                <a:gd name="T64" fmla="*/ 200 w 435"/>
                <a:gd name="T65" fmla="*/ 455 h 494"/>
                <a:gd name="T66" fmla="*/ 159 w 435"/>
                <a:gd name="T67" fmla="*/ 429 h 494"/>
                <a:gd name="T68" fmla="*/ 124 w 435"/>
                <a:gd name="T69" fmla="*/ 396 h 494"/>
                <a:gd name="T70" fmla="*/ 104 w 435"/>
                <a:gd name="T71" fmla="*/ 338 h 494"/>
                <a:gd name="T72" fmla="*/ 97 w 435"/>
                <a:gd name="T73" fmla="*/ 279 h 494"/>
                <a:gd name="T74" fmla="*/ 90 w 435"/>
                <a:gd name="T75" fmla="*/ 234 h 494"/>
                <a:gd name="T76" fmla="*/ 408 w 435"/>
                <a:gd name="T77" fmla="*/ 234 h 494"/>
                <a:gd name="T78" fmla="*/ 97 w 435"/>
                <a:gd name="T79" fmla="*/ 214 h 494"/>
                <a:gd name="T80" fmla="*/ 104 w 435"/>
                <a:gd name="T81" fmla="*/ 143 h 494"/>
                <a:gd name="T82" fmla="*/ 124 w 435"/>
                <a:gd name="T83" fmla="*/ 91 h 494"/>
                <a:gd name="T84" fmla="*/ 152 w 435"/>
                <a:gd name="T85" fmla="*/ 58 h 494"/>
                <a:gd name="T86" fmla="*/ 186 w 435"/>
                <a:gd name="T87" fmla="*/ 39 h 494"/>
                <a:gd name="T88" fmla="*/ 214 w 435"/>
                <a:gd name="T89" fmla="*/ 26 h 494"/>
                <a:gd name="T90" fmla="*/ 235 w 435"/>
                <a:gd name="T91" fmla="*/ 26 h 494"/>
                <a:gd name="T92" fmla="*/ 283 w 435"/>
                <a:gd name="T93" fmla="*/ 39 h 494"/>
                <a:gd name="T94" fmla="*/ 318 w 435"/>
                <a:gd name="T95" fmla="*/ 65 h 494"/>
                <a:gd name="T96" fmla="*/ 345 w 435"/>
                <a:gd name="T97" fmla="*/ 104 h 494"/>
                <a:gd name="T98" fmla="*/ 359 w 435"/>
                <a:gd name="T99" fmla="*/ 143 h 494"/>
                <a:gd name="T100" fmla="*/ 359 w 435"/>
                <a:gd name="T101" fmla="*/ 182 h 494"/>
                <a:gd name="T102" fmla="*/ 366 w 435"/>
                <a:gd name="T103" fmla="*/ 214 h 494"/>
                <a:gd name="T104" fmla="*/ 97 w 435"/>
                <a:gd name="T105" fmla="*/ 214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5"/>
                <a:gd name="T160" fmla="*/ 0 h 494"/>
                <a:gd name="T161" fmla="*/ 435 w 435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5" h="494">
                  <a:moveTo>
                    <a:pt x="408" y="234"/>
                  </a:moveTo>
                  <a:lnTo>
                    <a:pt x="435" y="234"/>
                  </a:lnTo>
                  <a:lnTo>
                    <a:pt x="435" y="214"/>
                  </a:lnTo>
                  <a:lnTo>
                    <a:pt x="428" y="149"/>
                  </a:lnTo>
                  <a:lnTo>
                    <a:pt x="408" y="91"/>
                  </a:lnTo>
                  <a:lnTo>
                    <a:pt x="366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1"/>
                  </a:lnTo>
                  <a:lnTo>
                    <a:pt x="21" y="149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8" y="396"/>
                  </a:lnTo>
                  <a:lnTo>
                    <a:pt x="104" y="448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25" y="481"/>
                  </a:lnTo>
                  <a:lnTo>
                    <a:pt x="373" y="448"/>
                  </a:lnTo>
                  <a:lnTo>
                    <a:pt x="414" y="409"/>
                  </a:lnTo>
                  <a:lnTo>
                    <a:pt x="435" y="377"/>
                  </a:lnTo>
                  <a:lnTo>
                    <a:pt x="435" y="344"/>
                  </a:lnTo>
                  <a:lnTo>
                    <a:pt x="428" y="344"/>
                  </a:lnTo>
                  <a:lnTo>
                    <a:pt x="421" y="338"/>
                  </a:lnTo>
                  <a:lnTo>
                    <a:pt x="414" y="344"/>
                  </a:lnTo>
                  <a:lnTo>
                    <a:pt x="414" y="351"/>
                  </a:lnTo>
                  <a:lnTo>
                    <a:pt x="408" y="357"/>
                  </a:lnTo>
                  <a:lnTo>
                    <a:pt x="380" y="409"/>
                  </a:lnTo>
                  <a:lnTo>
                    <a:pt x="338" y="442"/>
                  </a:lnTo>
                  <a:lnTo>
                    <a:pt x="304" y="461"/>
                  </a:lnTo>
                  <a:lnTo>
                    <a:pt x="269" y="468"/>
                  </a:lnTo>
                  <a:lnTo>
                    <a:pt x="256" y="468"/>
                  </a:lnTo>
                  <a:lnTo>
                    <a:pt x="200" y="455"/>
                  </a:lnTo>
                  <a:lnTo>
                    <a:pt x="159" y="429"/>
                  </a:lnTo>
                  <a:lnTo>
                    <a:pt x="124" y="396"/>
                  </a:lnTo>
                  <a:lnTo>
                    <a:pt x="104" y="338"/>
                  </a:lnTo>
                  <a:lnTo>
                    <a:pt x="97" y="279"/>
                  </a:lnTo>
                  <a:lnTo>
                    <a:pt x="90" y="234"/>
                  </a:lnTo>
                  <a:lnTo>
                    <a:pt x="408" y="234"/>
                  </a:lnTo>
                  <a:close/>
                  <a:moveTo>
                    <a:pt x="97" y="214"/>
                  </a:moveTo>
                  <a:lnTo>
                    <a:pt x="104" y="143"/>
                  </a:lnTo>
                  <a:lnTo>
                    <a:pt x="124" y="91"/>
                  </a:lnTo>
                  <a:lnTo>
                    <a:pt x="152" y="58"/>
                  </a:lnTo>
                  <a:lnTo>
                    <a:pt x="186" y="39"/>
                  </a:lnTo>
                  <a:lnTo>
                    <a:pt x="214" y="26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18" y="65"/>
                  </a:lnTo>
                  <a:lnTo>
                    <a:pt x="345" y="104"/>
                  </a:lnTo>
                  <a:lnTo>
                    <a:pt x="359" y="143"/>
                  </a:lnTo>
                  <a:lnTo>
                    <a:pt x="359" y="182"/>
                  </a:lnTo>
                  <a:lnTo>
                    <a:pt x="366" y="214"/>
                  </a:lnTo>
                  <a:lnTo>
                    <a:pt x="97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46" name="Freeform 65"/>
            <p:cNvSpPr>
              <a:spLocks/>
            </p:cNvSpPr>
            <p:nvPr/>
          </p:nvSpPr>
          <p:spPr bwMode="auto">
            <a:xfrm>
              <a:off x="7818" y="3656"/>
              <a:ext cx="428" cy="494"/>
            </a:xfrm>
            <a:custGeom>
              <a:avLst/>
              <a:gdLst>
                <a:gd name="T0" fmla="*/ 366 w 428"/>
                <a:gd name="T1" fmla="*/ 71 h 494"/>
                <a:gd name="T2" fmla="*/ 345 w 428"/>
                <a:gd name="T3" fmla="*/ 71 h 494"/>
                <a:gd name="T4" fmla="*/ 331 w 428"/>
                <a:gd name="T5" fmla="*/ 78 h 494"/>
                <a:gd name="T6" fmla="*/ 324 w 428"/>
                <a:gd name="T7" fmla="*/ 91 h 494"/>
                <a:gd name="T8" fmla="*/ 317 w 428"/>
                <a:gd name="T9" fmla="*/ 97 h 494"/>
                <a:gd name="T10" fmla="*/ 310 w 428"/>
                <a:gd name="T11" fmla="*/ 110 h 494"/>
                <a:gd name="T12" fmla="*/ 310 w 428"/>
                <a:gd name="T13" fmla="*/ 117 h 494"/>
                <a:gd name="T14" fmla="*/ 317 w 428"/>
                <a:gd name="T15" fmla="*/ 136 h 494"/>
                <a:gd name="T16" fmla="*/ 324 w 428"/>
                <a:gd name="T17" fmla="*/ 149 h 494"/>
                <a:gd name="T18" fmla="*/ 345 w 428"/>
                <a:gd name="T19" fmla="*/ 162 h 494"/>
                <a:gd name="T20" fmla="*/ 366 w 428"/>
                <a:gd name="T21" fmla="*/ 169 h 494"/>
                <a:gd name="T22" fmla="*/ 380 w 428"/>
                <a:gd name="T23" fmla="*/ 169 h 494"/>
                <a:gd name="T24" fmla="*/ 393 w 428"/>
                <a:gd name="T25" fmla="*/ 156 h 494"/>
                <a:gd name="T26" fmla="*/ 407 w 428"/>
                <a:gd name="T27" fmla="*/ 149 h 494"/>
                <a:gd name="T28" fmla="*/ 414 w 428"/>
                <a:gd name="T29" fmla="*/ 136 h 494"/>
                <a:gd name="T30" fmla="*/ 414 w 428"/>
                <a:gd name="T31" fmla="*/ 117 h 494"/>
                <a:gd name="T32" fmla="*/ 400 w 428"/>
                <a:gd name="T33" fmla="*/ 71 h 494"/>
                <a:gd name="T34" fmla="*/ 366 w 428"/>
                <a:gd name="T35" fmla="*/ 33 h 494"/>
                <a:gd name="T36" fmla="*/ 310 w 428"/>
                <a:gd name="T37" fmla="*/ 13 h 494"/>
                <a:gd name="T38" fmla="*/ 241 w 428"/>
                <a:gd name="T39" fmla="*/ 0 h 494"/>
                <a:gd name="T40" fmla="*/ 165 w 428"/>
                <a:gd name="T41" fmla="*/ 13 h 494"/>
                <a:gd name="T42" fmla="*/ 96 w 428"/>
                <a:gd name="T43" fmla="*/ 52 h 494"/>
                <a:gd name="T44" fmla="*/ 41 w 428"/>
                <a:gd name="T45" fmla="*/ 104 h 494"/>
                <a:gd name="T46" fmla="*/ 7 w 428"/>
                <a:gd name="T47" fmla="*/ 175 h 494"/>
                <a:gd name="T48" fmla="*/ 0 w 428"/>
                <a:gd name="T49" fmla="*/ 247 h 494"/>
                <a:gd name="T50" fmla="*/ 13 w 428"/>
                <a:gd name="T51" fmla="*/ 325 h 494"/>
                <a:gd name="T52" fmla="*/ 48 w 428"/>
                <a:gd name="T53" fmla="*/ 396 h 494"/>
                <a:gd name="T54" fmla="*/ 96 w 428"/>
                <a:gd name="T55" fmla="*/ 448 h 494"/>
                <a:gd name="T56" fmla="*/ 165 w 428"/>
                <a:gd name="T57" fmla="*/ 481 h 494"/>
                <a:gd name="T58" fmla="*/ 241 w 428"/>
                <a:gd name="T59" fmla="*/ 494 h 494"/>
                <a:gd name="T60" fmla="*/ 310 w 428"/>
                <a:gd name="T61" fmla="*/ 481 h 494"/>
                <a:gd name="T62" fmla="*/ 359 w 428"/>
                <a:gd name="T63" fmla="*/ 461 h 494"/>
                <a:gd name="T64" fmla="*/ 393 w 428"/>
                <a:gd name="T65" fmla="*/ 429 h 494"/>
                <a:gd name="T66" fmla="*/ 414 w 428"/>
                <a:gd name="T67" fmla="*/ 396 h 494"/>
                <a:gd name="T68" fmla="*/ 428 w 428"/>
                <a:gd name="T69" fmla="*/ 370 h 494"/>
                <a:gd name="T70" fmla="*/ 428 w 428"/>
                <a:gd name="T71" fmla="*/ 344 h 494"/>
                <a:gd name="T72" fmla="*/ 407 w 428"/>
                <a:gd name="T73" fmla="*/ 344 h 494"/>
                <a:gd name="T74" fmla="*/ 400 w 428"/>
                <a:gd name="T75" fmla="*/ 351 h 494"/>
                <a:gd name="T76" fmla="*/ 366 w 428"/>
                <a:gd name="T77" fmla="*/ 409 h 494"/>
                <a:gd name="T78" fmla="*/ 331 w 428"/>
                <a:gd name="T79" fmla="*/ 448 h 494"/>
                <a:gd name="T80" fmla="*/ 290 w 428"/>
                <a:gd name="T81" fmla="*/ 461 h 494"/>
                <a:gd name="T82" fmla="*/ 248 w 428"/>
                <a:gd name="T83" fmla="*/ 468 h 494"/>
                <a:gd name="T84" fmla="*/ 214 w 428"/>
                <a:gd name="T85" fmla="*/ 461 h 494"/>
                <a:gd name="T86" fmla="*/ 179 w 428"/>
                <a:gd name="T87" fmla="*/ 448 h 494"/>
                <a:gd name="T88" fmla="*/ 152 w 428"/>
                <a:gd name="T89" fmla="*/ 422 h 494"/>
                <a:gd name="T90" fmla="*/ 117 w 428"/>
                <a:gd name="T91" fmla="*/ 383 h 494"/>
                <a:gd name="T92" fmla="*/ 96 w 428"/>
                <a:gd name="T93" fmla="*/ 325 h 494"/>
                <a:gd name="T94" fmla="*/ 89 w 428"/>
                <a:gd name="T95" fmla="*/ 247 h 494"/>
                <a:gd name="T96" fmla="*/ 103 w 428"/>
                <a:gd name="T97" fmla="*/ 156 h 494"/>
                <a:gd name="T98" fmla="*/ 124 w 428"/>
                <a:gd name="T99" fmla="*/ 97 h 494"/>
                <a:gd name="T100" fmla="*/ 165 w 428"/>
                <a:gd name="T101" fmla="*/ 58 h 494"/>
                <a:gd name="T102" fmla="*/ 207 w 428"/>
                <a:gd name="T103" fmla="*/ 33 h 494"/>
                <a:gd name="T104" fmla="*/ 241 w 428"/>
                <a:gd name="T105" fmla="*/ 26 h 494"/>
                <a:gd name="T106" fmla="*/ 269 w 428"/>
                <a:gd name="T107" fmla="*/ 33 h 494"/>
                <a:gd name="T108" fmla="*/ 317 w 428"/>
                <a:gd name="T109" fmla="*/ 39 h 494"/>
                <a:gd name="T110" fmla="*/ 366 w 428"/>
                <a:gd name="T111" fmla="*/ 71 h 4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494"/>
                <a:gd name="T170" fmla="*/ 428 w 428"/>
                <a:gd name="T171" fmla="*/ 494 h 4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494">
                  <a:moveTo>
                    <a:pt x="366" y="71"/>
                  </a:moveTo>
                  <a:lnTo>
                    <a:pt x="345" y="71"/>
                  </a:lnTo>
                  <a:lnTo>
                    <a:pt x="331" y="78"/>
                  </a:lnTo>
                  <a:lnTo>
                    <a:pt x="324" y="91"/>
                  </a:lnTo>
                  <a:lnTo>
                    <a:pt x="317" y="97"/>
                  </a:lnTo>
                  <a:lnTo>
                    <a:pt x="310" y="110"/>
                  </a:lnTo>
                  <a:lnTo>
                    <a:pt x="310" y="117"/>
                  </a:lnTo>
                  <a:lnTo>
                    <a:pt x="317" y="136"/>
                  </a:lnTo>
                  <a:lnTo>
                    <a:pt x="324" y="149"/>
                  </a:lnTo>
                  <a:lnTo>
                    <a:pt x="345" y="162"/>
                  </a:lnTo>
                  <a:lnTo>
                    <a:pt x="366" y="169"/>
                  </a:lnTo>
                  <a:lnTo>
                    <a:pt x="380" y="169"/>
                  </a:lnTo>
                  <a:lnTo>
                    <a:pt x="393" y="156"/>
                  </a:lnTo>
                  <a:lnTo>
                    <a:pt x="407" y="149"/>
                  </a:lnTo>
                  <a:lnTo>
                    <a:pt x="414" y="136"/>
                  </a:lnTo>
                  <a:lnTo>
                    <a:pt x="414" y="117"/>
                  </a:lnTo>
                  <a:lnTo>
                    <a:pt x="400" y="71"/>
                  </a:lnTo>
                  <a:lnTo>
                    <a:pt x="366" y="33"/>
                  </a:lnTo>
                  <a:lnTo>
                    <a:pt x="310" y="13"/>
                  </a:lnTo>
                  <a:lnTo>
                    <a:pt x="241" y="0"/>
                  </a:lnTo>
                  <a:lnTo>
                    <a:pt x="165" y="13"/>
                  </a:lnTo>
                  <a:lnTo>
                    <a:pt x="96" y="52"/>
                  </a:lnTo>
                  <a:lnTo>
                    <a:pt x="41" y="104"/>
                  </a:lnTo>
                  <a:lnTo>
                    <a:pt x="7" y="175"/>
                  </a:lnTo>
                  <a:lnTo>
                    <a:pt x="0" y="247"/>
                  </a:lnTo>
                  <a:lnTo>
                    <a:pt x="13" y="325"/>
                  </a:lnTo>
                  <a:lnTo>
                    <a:pt x="48" y="396"/>
                  </a:lnTo>
                  <a:lnTo>
                    <a:pt x="96" y="448"/>
                  </a:lnTo>
                  <a:lnTo>
                    <a:pt x="165" y="481"/>
                  </a:lnTo>
                  <a:lnTo>
                    <a:pt x="241" y="494"/>
                  </a:lnTo>
                  <a:lnTo>
                    <a:pt x="310" y="481"/>
                  </a:lnTo>
                  <a:lnTo>
                    <a:pt x="359" y="461"/>
                  </a:lnTo>
                  <a:lnTo>
                    <a:pt x="393" y="429"/>
                  </a:lnTo>
                  <a:lnTo>
                    <a:pt x="414" y="396"/>
                  </a:lnTo>
                  <a:lnTo>
                    <a:pt x="428" y="370"/>
                  </a:lnTo>
                  <a:lnTo>
                    <a:pt x="428" y="344"/>
                  </a:lnTo>
                  <a:lnTo>
                    <a:pt x="407" y="344"/>
                  </a:lnTo>
                  <a:lnTo>
                    <a:pt x="400" y="351"/>
                  </a:lnTo>
                  <a:lnTo>
                    <a:pt x="366" y="409"/>
                  </a:lnTo>
                  <a:lnTo>
                    <a:pt x="331" y="448"/>
                  </a:lnTo>
                  <a:lnTo>
                    <a:pt x="290" y="461"/>
                  </a:lnTo>
                  <a:lnTo>
                    <a:pt x="248" y="468"/>
                  </a:lnTo>
                  <a:lnTo>
                    <a:pt x="214" y="461"/>
                  </a:lnTo>
                  <a:lnTo>
                    <a:pt x="179" y="448"/>
                  </a:lnTo>
                  <a:lnTo>
                    <a:pt x="152" y="422"/>
                  </a:lnTo>
                  <a:lnTo>
                    <a:pt x="117" y="383"/>
                  </a:lnTo>
                  <a:lnTo>
                    <a:pt x="96" y="325"/>
                  </a:lnTo>
                  <a:lnTo>
                    <a:pt x="89" y="247"/>
                  </a:lnTo>
                  <a:lnTo>
                    <a:pt x="103" y="156"/>
                  </a:lnTo>
                  <a:lnTo>
                    <a:pt x="124" y="97"/>
                  </a:lnTo>
                  <a:lnTo>
                    <a:pt x="165" y="58"/>
                  </a:lnTo>
                  <a:lnTo>
                    <a:pt x="207" y="33"/>
                  </a:lnTo>
                  <a:lnTo>
                    <a:pt x="241" y="26"/>
                  </a:lnTo>
                  <a:lnTo>
                    <a:pt x="269" y="33"/>
                  </a:lnTo>
                  <a:lnTo>
                    <a:pt x="317" y="39"/>
                  </a:lnTo>
                  <a:lnTo>
                    <a:pt x="366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47" name="Freeform 66"/>
            <p:cNvSpPr>
              <a:spLocks noEditPoints="1"/>
            </p:cNvSpPr>
            <p:nvPr/>
          </p:nvSpPr>
          <p:spPr bwMode="auto">
            <a:xfrm>
              <a:off x="8315" y="3656"/>
              <a:ext cx="497" cy="494"/>
            </a:xfrm>
            <a:custGeom>
              <a:avLst/>
              <a:gdLst>
                <a:gd name="T0" fmla="*/ 497 w 497"/>
                <a:gd name="T1" fmla="*/ 253 h 494"/>
                <a:gd name="T2" fmla="*/ 477 w 497"/>
                <a:gd name="T3" fmla="*/ 156 h 494"/>
                <a:gd name="T4" fmla="*/ 428 w 497"/>
                <a:gd name="T5" fmla="*/ 78 h 494"/>
                <a:gd name="T6" fmla="*/ 345 w 497"/>
                <a:gd name="T7" fmla="*/ 20 h 494"/>
                <a:gd name="T8" fmla="*/ 249 w 497"/>
                <a:gd name="T9" fmla="*/ 0 h 494"/>
                <a:gd name="T10" fmla="*/ 166 w 497"/>
                <a:gd name="T11" fmla="*/ 13 h 494"/>
                <a:gd name="T12" fmla="*/ 97 w 497"/>
                <a:gd name="T13" fmla="*/ 52 h 494"/>
                <a:gd name="T14" fmla="*/ 48 w 497"/>
                <a:gd name="T15" fmla="*/ 104 h 494"/>
                <a:gd name="T16" fmla="*/ 7 w 497"/>
                <a:gd name="T17" fmla="*/ 175 h 494"/>
                <a:gd name="T18" fmla="*/ 0 w 497"/>
                <a:gd name="T19" fmla="*/ 253 h 494"/>
                <a:gd name="T20" fmla="*/ 14 w 497"/>
                <a:gd name="T21" fmla="*/ 331 h 494"/>
                <a:gd name="T22" fmla="*/ 48 w 497"/>
                <a:gd name="T23" fmla="*/ 396 h 494"/>
                <a:gd name="T24" fmla="*/ 104 w 497"/>
                <a:gd name="T25" fmla="*/ 448 h 494"/>
                <a:gd name="T26" fmla="*/ 173 w 497"/>
                <a:gd name="T27" fmla="*/ 481 h 494"/>
                <a:gd name="T28" fmla="*/ 249 w 497"/>
                <a:gd name="T29" fmla="*/ 494 h 494"/>
                <a:gd name="T30" fmla="*/ 325 w 497"/>
                <a:gd name="T31" fmla="*/ 481 h 494"/>
                <a:gd name="T32" fmla="*/ 394 w 497"/>
                <a:gd name="T33" fmla="*/ 448 h 494"/>
                <a:gd name="T34" fmla="*/ 449 w 497"/>
                <a:gd name="T35" fmla="*/ 396 h 494"/>
                <a:gd name="T36" fmla="*/ 490 w 497"/>
                <a:gd name="T37" fmla="*/ 331 h 494"/>
                <a:gd name="T38" fmla="*/ 497 w 497"/>
                <a:gd name="T39" fmla="*/ 253 h 494"/>
                <a:gd name="T40" fmla="*/ 249 w 497"/>
                <a:gd name="T41" fmla="*/ 468 h 494"/>
                <a:gd name="T42" fmla="*/ 200 w 497"/>
                <a:gd name="T43" fmla="*/ 461 h 494"/>
                <a:gd name="T44" fmla="*/ 159 w 497"/>
                <a:gd name="T45" fmla="*/ 435 h 494"/>
                <a:gd name="T46" fmla="*/ 117 w 497"/>
                <a:gd name="T47" fmla="*/ 396 h 494"/>
                <a:gd name="T48" fmla="*/ 97 w 497"/>
                <a:gd name="T49" fmla="*/ 344 h 494"/>
                <a:gd name="T50" fmla="*/ 90 w 497"/>
                <a:gd name="T51" fmla="*/ 292 h 494"/>
                <a:gd name="T52" fmla="*/ 90 w 497"/>
                <a:gd name="T53" fmla="*/ 201 h 494"/>
                <a:gd name="T54" fmla="*/ 97 w 497"/>
                <a:gd name="T55" fmla="*/ 149 h 494"/>
                <a:gd name="T56" fmla="*/ 117 w 497"/>
                <a:gd name="T57" fmla="*/ 97 h 494"/>
                <a:gd name="T58" fmla="*/ 159 w 497"/>
                <a:gd name="T59" fmla="*/ 58 h 494"/>
                <a:gd name="T60" fmla="*/ 200 w 497"/>
                <a:gd name="T61" fmla="*/ 33 h 494"/>
                <a:gd name="T62" fmla="*/ 249 w 497"/>
                <a:gd name="T63" fmla="*/ 26 h 494"/>
                <a:gd name="T64" fmla="*/ 297 w 497"/>
                <a:gd name="T65" fmla="*/ 33 h 494"/>
                <a:gd name="T66" fmla="*/ 338 w 497"/>
                <a:gd name="T67" fmla="*/ 58 h 494"/>
                <a:gd name="T68" fmla="*/ 380 w 497"/>
                <a:gd name="T69" fmla="*/ 97 h 494"/>
                <a:gd name="T70" fmla="*/ 401 w 497"/>
                <a:gd name="T71" fmla="*/ 143 h 494"/>
                <a:gd name="T72" fmla="*/ 407 w 497"/>
                <a:gd name="T73" fmla="*/ 195 h 494"/>
                <a:gd name="T74" fmla="*/ 407 w 497"/>
                <a:gd name="T75" fmla="*/ 247 h 494"/>
                <a:gd name="T76" fmla="*/ 401 w 497"/>
                <a:gd name="T77" fmla="*/ 312 h 494"/>
                <a:gd name="T78" fmla="*/ 380 w 497"/>
                <a:gd name="T79" fmla="*/ 390 h 494"/>
                <a:gd name="T80" fmla="*/ 345 w 497"/>
                <a:gd name="T81" fmla="*/ 429 h 494"/>
                <a:gd name="T82" fmla="*/ 304 w 497"/>
                <a:gd name="T83" fmla="*/ 455 h 494"/>
                <a:gd name="T84" fmla="*/ 249 w 497"/>
                <a:gd name="T85" fmla="*/ 468 h 49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97"/>
                <a:gd name="T130" fmla="*/ 0 h 494"/>
                <a:gd name="T131" fmla="*/ 497 w 497"/>
                <a:gd name="T132" fmla="*/ 494 h 49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97" h="494">
                  <a:moveTo>
                    <a:pt x="497" y="253"/>
                  </a:moveTo>
                  <a:lnTo>
                    <a:pt x="477" y="156"/>
                  </a:lnTo>
                  <a:lnTo>
                    <a:pt x="428" y="78"/>
                  </a:lnTo>
                  <a:lnTo>
                    <a:pt x="345" y="20"/>
                  </a:lnTo>
                  <a:lnTo>
                    <a:pt x="249" y="0"/>
                  </a:lnTo>
                  <a:lnTo>
                    <a:pt x="166" y="13"/>
                  </a:lnTo>
                  <a:lnTo>
                    <a:pt x="97" y="52"/>
                  </a:lnTo>
                  <a:lnTo>
                    <a:pt x="48" y="104"/>
                  </a:lnTo>
                  <a:lnTo>
                    <a:pt x="7" y="175"/>
                  </a:lnTo>
                  <a:lnTo>
                    <a:pt x="0" y="253"/>
                  </a:lnTo>
                  <a:lnTo>
                    <a:pt x="14" y="331"/>
                  </a:lnTo>
                  <a:lnTo>
                    <a:pt x="48" y="396"/>
                  </a:lnTo>
                  <a:lnTo>
                    <a:pt x="104" y="448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25" y="481"/>
                  </a:lnTo>
                  <a:lnTo>
                    <a:pt x="394" y="448"/>
                  </a:lnTo>
                  <a:lnTo>
                    <a:pt x="449" y="396"/>
                  </a:lnTo>
                  <a:lnTo>
                    <a:pt x="490" y="331"/>
                  </a:lnTo>
                  <a:lnTo>
                    <a:pt x="497" y="253"/>
                  </a:lnTo>
                  <a:close/>
                  <a:moveTo>
                    <a:pt x="249" y="468"/>
                  </a:moveTo>
                  <a:lnTo>
                    <a:pt x="200" y="461"/>
                  </a:lnTo>
                  <a:lnTo>
                    <a:pt x="159" y="435"/>
                  </a:lnTo>
                  <a:lnTo>
                    <a:pt x="117" y="396"/>
                  </a:lnTo>
                  <a:lnTo>
                    <a:pt x="97" y="344"/>
                  </a:lnTo>
                  <a:lnTo>
                    <a:pt x="90" y="292"/>
                  </a:lnTo>
                  <a:lnTo>
                    <a:pt x="90" y="201"/>
                  </a:lnTo>
                  <a:lnTo>
                    <a:pt x="97" y="149"/>
                  </a:lnTo>
                  <a:lnTo>
                    <a:pt x="117" y="97"/>
                  </a:lnTo>
                  <a:lnTo>
                    <a:pt x="159" y="58"/>
                  </a:lnTo>
                  <a:lnTo>
                    <a:pt x="200" y="33"/>
                  </a:lnTo>
                  <a:lnTo>
                    <a:pt x="249" y="26"/>
                  </a:lnTo>
                  <a:lnTo>
                    <a:pt x="297" y="33"/>
                  </a:lnTo>
                  <a:lnTo>
                    <a:pt x="338" y="58"/>
                  </a:lnTo>
                  <a:lnTo>
                    <a:pt x="380" y="97"/>
                  </a:lnTo>
                  <a:lnTo>
                    <a:pt x="401" y="143"/>
                  </a:lnTo>
                  <a:lnTo>
                    <a:pt x="407" y="195"/>
                  </a:lnTo>
                  <a:lnTo>
                    <a:pt x="407" y="247"/>
                  </a:lnTo>
                  <a:lnTo>
                    <a:pt x="401" y="312"/>
                  </a:lnTo>
                  <a:lnTo>
                    <a:pt x="380" y="390"/>
                  </a:lnTo>
                  <a:lnTo>
                    <a:pt x="345" y="429"/>
                  </a:lnTo>
                  <a:lnTo>
                    <a:pt x="304" y="455"/>
                  </a:lnTo>
                  <a:lnTo>
                    <a:pt x="249" y="4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48" name="Freeform 67"/>
            <p:cNvSpPr>
              <a:spLocks/>
            </p:cNvSpPr>
            <p:nvPr/>
          </p:nvSpPr>
          <p:spPr bwMode="auto">
            <a:xfrm>
              <a:off x="8888" y="3663"/>
              <a:ext cx="567" cy="487"/>
            </a:xfrm>
            <a:custGeom>
              <a:avLst/>
              <a:gdLst>
                <a:gd name="T0" fmla="*/ 408 w 567"/>
                <a:gd name="T1" fmla="*/ 389 h 487"/>
                <a:gd name="T2" fmla="*/ 408 w 567"/>
                <a:gd name="T3" fmla="*/ 487 h 487"/>
                <a:gd name="T4" fmla="*/ 567 w 567"/>
                <a:gd name="T5" fmla="*/ 474 h 487"/>
                <a:gd name="T6" fmla="*/ 567 w 567"/>
                <a:gd name="T7" fmla="*/ 441 h 487"/>
                <a:gd name="T8" fmla="*/ 532 w 567"/>
                <a:gd name="T9" fmla="*/ 441 h 487"/>
                <a:gd name="T10" fmla="*/ 491 w 567"/>
                <a:gd name="T11" fmla="*/ 428 h 487"/>
                <a:gd name="T12" fmla="*/ 484 w 567"/>
                <a:gd name="T13" fmla="*/ 422 h 487"/>
                <a:gd name="T14" fmla="*/ 484 w 567"/>
                <a:gd name="T15" fmla="*/ 402 h 487"/>
                <a:gd name="T16" fmla="*/ 477 w 567"/>
                <a:gd name="T17" fmla="*/ 383 h 487"/>
                <a:gd name="T18" fmla="*/ 477 w 567"/>
                <a:gd name="T19" fmla="*/ 0 h 487"/>
                <a:gd name="T20" fmla="*/ 311 w 567"/>
                <a:gd name="T21" fmla="*/ 13 h 487"/>
                <a:gd name="T22" fmla="*/ 311 w 567"/>
                <a:gd name="T23" fmla="*/ 45 h 487"/>
                <a:gd name="T24" fmla="*/ 346 w 567"/>
                <a:gd name="T25" fmla="*/ 45 h 487"/>
                <a:gd name="T26" fmla="*/ 373 w 567"/>
                <a:gd name="T27" fmla="*/ 51 h 487"/>
                <a:gd name="T28" fmla="*/ 387 w 567"/>
                <a:gd name="T29" fmla="*/ 58 h 487"/>
                <a:gd name="T30" fmla="*/ 394 w 567"/>
                <a:gd name="T31" fmla="*/ 64 h 487"/>
                <a:gd name="T32" fmla="*/ 401 w 567"/>
                <a:gd name="T33" fmla="*/ 84 h 487"/>
                <a:gd name="T34" fmla="*/ 401 w 567"/>
                <a:gd name="T35" fmla="*/ 298 h 487"/>
                <a:gd name="T36" fmla="*/ 394 w 567"/>
                <a:gd name="T37" fmla="*/ 363 h 487"/>
                <a:gd name="T38" fmla="*/ 366 w 567"/>
                <a:gd name="T39" fmla="*/ 415 h 487"/>
                <a:gd name="T40" fmla="*/ 318 w 567"/>
                <a:gd name="T41" fmla="*/ 448 h 487"/>
                <a:gd name="T42" fmla="*/ 263 w 567"/>
                <a:gd name="T43" fmla="*/ 461 h 487"/>
                <a:gd name="T44" fmla="*/ 207 w 567"/>
                <a:gd name="T45" fmla="*/ 454 h 487"/>
                <a:gd name="T46" fmla="*/ 180 w 567"/>
                <a:gd name="T47" fmla="*/ 428 h 487"/>
                <a:gd name="T48" fmla="*/ 166 w 567"/>
                <a:gd name="T49" fmla="*/ 396 h 487"/>
                <a:gd name="T50" fmla="*/ 166 w 567"/>
                <a:gd name="T51" fmla="*/ 0 h 487"/>
                <a:gd name="T52" fmla="*/ 0 w 567"/>
                <a:gd name="T53" fmla="*/ 13 h 487"/>
                <a:gd name="T54" fmla="*/ 0 w 567"/>
                <a:gd name="T55" fmla="*/ 45 h 487"/>
                <a:gd name="T56" fmla="*/ 35 w 567"/>
                <a:gd name="T57" fmla="*/ 45 h 487"/>
                <a:gd name="T58" fmla="*/ 56 w 567"/>
                <a:gd name="T59" fmla="*/ 51 h 487"/>
                <a:gd name="T60" fmla="*/ 69 w 567"/>
                <a:gd name="T61" fmla="*/ 58 h 487"/>
                <a:gd name="T62" fmla="*/ 76 w 567"/>
                <a:gd name="T63" fmla="*/ 64 h 487"/>
                <a:gd name="T64" fmla="*/ 83 w 567"/>
                <a:gd name="T65" fmla="*/ 84 h 487"/>
                <a:gd name="T66" fmla="*/ 83 w 567"/>
                <a:gd name="T67" fmla="*/ 350 h 487"/>
                <a:gd name="T68" fmla="*/ 90 w 567"/>
                <a:gd name="T69" fmla="*/ 389 h 487"/>
                <a:gd name="T70" fmla="*/ 104 w 567"/>
                <a:gd name="T71" fmla="*/ 428 h 487"/>
                <a:gd name="T72" fmla="*/ 138 w 567"/>
                <a:gd name="T73" fmla="*/ 454 h 487"/>
                <a:gd name="T74" fmla="*/ 187 w 567"/>
                <a:gd name="T75" fmla="*/ 480 h 487"/>
                <a:gd name="T76" fmla="*/ 256 w 567"/>
                <a:gd name="T77" fmla="*/ 487 h 487"/>
                <a:gd name="T78" fmla="*/ 318 w 567"/>
                <a:gd name="T79" fmla="*/ 474 h 487"/>
                <a:gd name="T80" fmla="*/ 366 w 567"/>
                <a:gd name="T81" fmla="*/ 441 h 487"/>
                <a:gd name="T82" fmla="*/ 408 w 567"/>
                <a:gd name="T83" fmla="*/ 389 h 4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67"/>
                <a:gd name="T127" fmla="*/ 0 h 487"/>
                <a:gd name="T128" fmla="*/ 567 w 567"/>
                <a:gd name="T129" fmla="*/ 487 h 48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67" h="487">
                  <a:moveTo>
                    <a:pt x="408" y="389"/>
                  </a:moveTo>
                  <a:lnTo>
                    <a:pt x="408" y="487"/>
                  </a:lnTo>
                  <a:lnTo>
                    <a:pt x="567" y="474"/>
                  </a:lnTo>
                  <a:lnTo>
                    <a:pt x="567" y="441"/>
                  </a:lnTo>
                  <a:lnTo>
                    <a:pt x="532" y="441"/>
                  </a:lnTo>
                  <a:lnTo>
                    <a:pt x="491" y="428"/>
                  </a:lnTo>
                  <a:lnTo>
                    <a:pt x="484" y="422"/>
                  </a:lnTo>
                  <a:lnTo>
                    <a:pt x="484" y="402"/>
                  </a:lnTo>
                  <a:lnTo>
                    <a:pt x="477" y="383"/>
                  </a:lnTo>
                  <a:lnTo>
                    <a:pt x="477" y="0"/>
                  </a:lnTo>
                  <a:lnTo>
                    <a:pt x="311" y="13"/>
                  </a:lnTo>
                  <a:lnTo>
                    <a:pt x="311" y="45"/>
                  </a:lnTo>
                  <a:lnTo>
                    <a:pt x="346" y="45"/>
                  </a:lnTo>
                  <a:lnTo>
                    <a:pt x="373" y="51"/>
                  </a:lnTo>
                  <a:lnTo>
                    <a:pt x="387" y="58"/>
                  </a:lnTo>
                  <a:lnTo>
                    <a:pt x="394" y="64"/>
                  </a:lnTo>
                  <a:lnTo>
                    <a:pt x="401" y="84"/>
                  </a:lnTo>
                  <a:lnTo>
                    <a:pt x="401" y="298"/>
                  </a:lnTo>
                  <a:lnTo>
                    <a:pt x="394" y="363"/>
                  </a:lnTo>
                  <a:lnTo>
                    <a:pt x="366" y="415"/>
                  </a:lnTo>
                  <a:lnTo>
                    <a:pt x="318" y="448"/>
                  </a:lnTo>
                  <a:lnTo>
                    <a:pt x="263" y="461"/>
                  </a:lnTo>
                  <a:lnTo>
                    <a:pt x="207" y="454"/>
                  </a:lnTo>
                  <a:lnTo>
                    <a:pt x="180" y="428"/>
                  </a:lnTo>
                  <a:lnTo>
                    <a:pt x="166" y="396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56" y="51"/>
                  </a:lnTo>
                  <a:lnTo>
                    <a:pt x="69" y="58"/>
                  </a:lnTo>
                  <a:lnTo>
                    <a:pt x="76" y="64"/>
                  </a:lnTo>
                  <a:lnTo>
                    <a:pt x="83" y="84"/>
                  </a:lnTo>
                  <a:lnTo>
                    <a:pt x="83" y="350"/>
                  </a:lnTo>
                  <a:lnTo>
                    <a:pt x="90" y="389"/>
                  </a:lnTo>
                  <a:lnTo>
                    <a:pt x="104" y="428"/>
                  </a:lnTo>
                  <a:lnTo>
                    <a:pt x="138" y="454"/>
                  </a:lnTo>
                  <a:lnTo>
                    <a:pt x="187" y="480"/>
                  </a:lnTo>
                  <a:lnTo>
                    <a:pt x="256" y="487"/>
                  </a:lnTo>
                  <a:lnTo>
                    <a:pt x="318" y="474"/>
                  </a:lnTo>
                  <a:lnTo>
                    <a:pt x="366" y="441"/>
                  </a:lnTo>
                  <a:lnTo>
                    <a:pt x="408" y="3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49" name="Freeform 68"/>
            <p:cNvSpPr>
              <a:spLocks/>
            </p:cNvSpPr>
            <p:nvPr/>
          </p:nvSpPr>
          <p:spPr bwMode="auto">
            <a:xfrm>
              <a:off x="9517" y="3663"/>
              <a:ext cx="573" cy="474"/>
            </a:xfrm>
            <a:custGeom>
              <a:avLst/>
              <a:gdLst>
                <a:gd name="T0" fmla="*/ 90 w 573"/>
                <a:gd name="T1" fmla="*/ 103 h 474"/>
                <a:gd name="T2" fmla="*/ 90 w 573"/>
                <a:gd name="T3" fmla="*/ 415 h 474"/>
                <a:gd name="T4" fmla="*/ 83 w 573"/>
                <a:gd name="T5" fmla="*/ 428 h 474"/>
                <a:gd name="T6" fmla="*/ 55 w 573"/>
                <a:gd name="T7" fmla="*/ 441 h 474"/>
                <a:gd name="T8" fmla="*/ 0 w 573"/>
                <a:gd name="T9" fmla="*/ 441 h 474"/>
                <a:gd name="T10" fmla="*/ 0 w 573"/>
                <a:gd name="T11" fmla="*/ 474 h 474"/>
                <a:gd name="T12" fmla="*/ 255 w 573"/>
                <a:gd name="T13" fmla="*/ 474 h 474"/>
                <a:gd name="T14" fmla="*/ 255 w 573"/>
                <a:gd name="T15" fmla="*/ 441 h 474"/>
                <a:gd name="T16" fmla="*/ 200 w 573"/>
                <a:gd name="T17" fmla="*/ 441 h 474"/>
                <a:gd name="T18" fmla="*/ 179 w 573"/>
                <a:gd name="T19" fmla="*/ 435 h 474"/>
                <a:gd name="T20" fmla="*/ 173 w 573"/>
                <a:gd name="T21" fmla="*/ 428 h 474"/>
                <a:gd name="T22" fmla="*/ 166 w 573"/>
                <a:gd name="T23" fmla="*/ 415 h 474"/>
                <a:gd name="T24" fmla="*/ 166 w 573"/>
                <a:gd name="T25" fmla="*/ 194 h 474"/>
                <a:gd name="T26" fmla="*/ 179 w 573"/>
                <a:gd name="T27" fmla="*/ 123 h 474"/>
                <a:gd name="T28" fmla="*/ 214 w 573"/>
                <a:gd name="T29" fmla="*/ 71 h 474"/>
                <a:gd name="T30" fmla="*/ 262 w 573"/>
                <a:gd name="T31" fmla="*/ 39 h 474"/>
                <a:gd name="T32" fmla="*/ 318 w 573"/>
                <a:gd name="T33" fmla="*/ 26 h 474"/>
                <a:gd name="T34" fmla="*/ 359 w 573"/>
                <a:gd name="T35" fmla="*/ 39 h 474"/>
                <a:gd name="T36" fmla="*/ 387 w 573"/>
                <a:gd name="T37" fmla="*/ 64 h 474"/>
                <a:gd name="T38" fmla="*/ 400 w 573"/>
                <a:gd name="T39" fmla="*/ 97 h 474"/>
                <a:gd name="T40" fmla="*/ 400 w 573"/>
                <a:gd name="T41" fmla="*/ 415 h 474"/>
                <a:gd name="T42" fmla="*/ 394 w 573"/>
                <a:gd name="T43" fmla="*/ 428 h 474"/>
                <a:gd name="T44" fmla="*/ 387 w 573"/>
                <a:gd name="T45" fmla="*/ 435 h 474"/>
                <a:gd name="T46" fmla="*/ 373 w 573"/>
                <a:gd name="T47" fmla="*/ 441 h 474"/>
                <a:gd name="T48" fmla="*/ 318 w 573"/>
                <a:gd name="T49" fmla="*/ 441 h 474"/>
                <a:gd name="T50" fmla="*/ 318 w 573"/>
                <a:gd name="T51" fmla="*/ 474 h 474"/>
                <a:gd name="T52" fmla="*/ 573 w 573"/>
                <a:gd name="T53" fmla="*/ 474 h 474"/>
                <a:gd name="T54" fmla="*/ 573 w 573"/>
                <a:gd name="T55" fmla="*/ 441 h 474"/>
                <a:gd name="T56" fmla="*/ 525 w 573"/>
                <a:gd name="T57" fmla="*/ 441 h 474"/>
                <a:gd name="T58" fmla="*/ 504 w 573"/>
                <a:gd name="T59" fmla="*/ 435 h 474"/>
                <a:gd name="T60" fmla="*/ 490 w 573"/>
                <a:gd name="T61" fmla="*/ 428 h 474"/>
                <a:gd name="T62" fmla="*/ 483 w 573"/>
                <a:gd name="T63" fmla="*/ 422 h 474"/>
                <a:gd name="T64" fmla="*/ 483 w 573"/>
                <a:gd name="T65" fmla="*/ 129 h 474"/>
                <a:gd name="T66" fmla="*/ 470 w 573"/>
                <a:gd name="T67" fmla="*/ 77 h 474"/>
                <a:gd name="T68" fmla="*/ 449 w 573"/>
                <a:gd name="T69" fmla="*/ 39 h 474"/>
                <a:gd name="T70" fmla="*/ 421 w 573"/>
                <a:gd name="T71" fmla="*/ 19 h 474"/>
                <a:gd name="T72" fmla="*/ 387 w 573"/>
                <a:gd name="T73" fmla="*/ 6 h 474"/>
                <a:gd name="T74" fmla="*/ 324 w 573"/>
                <a:gd name="T75" fmla="*/ 0 h 474"/>
                <a:gd name="T76" fmla="*/ 255 w 573"/>
                <a:gd name="T77" fmla="*/ 13 h 474"/>
                <a:gd name="T78" fmla="*/ 200 w 573"/>
                <a:gd name="T79" fmla="*/ 58 h 474"/>
                <a:gd name="T80" fmla="*/ 159 w 573"/>
                <a:gd name="T81" fmla="*/ 116 h 474"/>
                <a:gd name="T82" fmla="*/ 159 w 573"/>
                <a:gd name="T83" fmla="*/ 0 h 474"/>
                <a:gd name="T84" fmla="*/ 0 w 573"/>
                <a:gd name="T85" fmla="*/ 13 h 474"/>
                <a:gd name="T86" fmla="*/ 0 w 573"/>
                <a:gd name="T87" fmla="*/ 45 h 474"/>
                <a:gd name="T88" fmla="*/ 34 w 573"/>
                <a:gd name="T89" fmla="*/ 45 h 474"/>
                <a:gd name="T90" fmla="*/ 76 w 573"/>
                <a:gd name="T91" fmla="*/ 58 h 474"/>
                <a:gd name="T92" fmla="*/ 83 w 573"/>
                <a:gd name="T93" fmla="*/ 64 h 474"/>
                <a:gd name="T94" fmla="*/ 90 w 573"/>
                <a:gd name="T95" fmla="*/ 84 h 474"/>
                <a:gd name="T96" fmla="*/ 90 w 573"/>
                <a:gd name="T97" fmla="*/ 103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3"/>
                <a:gd name="T148" fmla="*/ 0 h 474"/>
                <a:gd name="T149" fmla="*/ 573 w 573"/>
                <a:gd name="T150" fmla="*/ 474 h 4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3" h="474">
                  <a:moveTo>
                    <a:pt x="90" y="103"/>
                  </a:moveTo>
                  <a:lnTo>
                    <a:pt x="90" y="415"/>
                  </a:lnTo>
                  <a:lnTo>
                    <a:pt x="83" y="428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55" y="474"/>
                  </a:lnTo>
                  <a:lnTo>
                    <a:pt x="255" y="441"/>
                  </a:lnTo>
                  <a:lnTo>
                    <a:pt x="200" y="441"/>
                  </a:lnTo>
                  <a:lnTo>
                    <a:pt x="179" y="435"/>
                  </a:lnTo>
                  <a:lnTo>
                    <a:pt x="173" y="428"/>
                  </a:lnTo>
                  <a:lnTo>
                    <a:pt x="166" y="415"/>
                  </a:lnTo>
                  <a:lnTo>
                    <a:pt x="166" y="194"/>
                  </a:lnTo>
                  <a:lnTo>
                    <a:pt x="179" y="123"/>
                  </a:lnTo>
                  <a:lnTo>
                    <a:pt x="214" y="71"/>
                  </a:lnTo>
                  <a:lnTo>
                    <a:pt x="262" y="39"/>
                  </a:lnTo>
                  <a:lnTo>
                    <a:pt x="318" y="26"/>
                  </a:lnTo>
                  <a:lnTo>
                    <a:pt x="359" y="39"/>
                  </a:lnTo>
                  <a:lnTo>
                    <a:pt x="387" y="64"/>
                  </a:lnTo>
                  <a:lnTo>
                    <a:pt x="400" y="97"/>
                  </a:lnTo>
                  <a:lnTo>
                    <a:pt x="400" y="415"/>
                  </a:lnTo>
                  <a:lnTo>
                    <a:pt x="394" y="428"/>
                  </a:lnTo>
                  <a:lnTo>
                    <a:pt x="387" y="435"/>
                  </a:lnTo>
                  <a:lnTo>
                    <a:pt x="373" y="441"/>
                  </a:lnTo>
                  <a:lnTo>
                    <a:pt x="318" y="441"/>
                  </a:lnTo>
                  <a:lnTo>
                    <a:pt x="318" y="474"/>
                  </a:lnTo>
                  <a:lnTo>
                    <a:pt x="573" y="474"/>
                  </a:lnTo>
                  <a:lnTo>
                    <a:pt x="573" y="441"/>
                  </a:lnTo>
                  <a:lnTo>
                    <a:pt x="525" y="441"/>
                  </a:lnTo>
                  <a:lnTo>
                    <a:pt x="504" y="435"/>
                  </a:lnTo>
                  <a:lnTo>
                    <a:pt x="490" y="428"/>
                  </a:lnTo>
                  <a:lnTo>
                    <a:pt x="483" y="422"/>
                  </a:lnTo>
                  <a:lnTo>
                    <a:pt x="483" y="129"/>
                  </a:lnTo>
                  <a:lnTo>
                    <a:pt x="470" y="77"/>
                  </a:lnTo>
                  <a:lnTo>
                    <a:pt x="449" y="39"/>
                  </a:lnTo>
                  <a:lnTo>
                    <a:pt x="421" y="19"/>
                  </a:lnTo>
                  <a:lnTo>
                    <a:pt x="387" y="6"/>
                  </a:lnTo>
                  <a:lnTo>
                    <a:pt x="324" y="0"/>
                  </a:lnTo>
                  <a:lnTo>
                    <a:pt x="255" y="13"/>
                  </a:lnTo>
                  <a:lnTo>
                    <a:pt x="200" y="58"/>
                  </a:lnTo>
                  <a:lnTo>
                    <a:pt x="159" y="116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76" y="58"/>
                  </a:lnTo>
                  <a:lnTo>
                    <a:pt x="83" y="64"/>
                  </a:lnTo>
                  <a:lnTo>
                    <a:pt x="90" y="84"/>
                  </a:lnTo>
                  <a:lnTo>
                    <a:pt x="90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50" name="Freeform 69"/>
            <p:cNvSpPr>
              <a:spLocks/>
            </p:cNvSpPr>
            <p:nvPr/>
          </p:nvSpPr>
          <p:spPr bwMode="auto">
            <a:xfrm>
              <a:off x="10097" y="3481"/>
              <a:ext cx="359" cy="669"/>
            </a:xfrm>
            <a:custGeom>
              <a:avLst/>
              <a:gdLst>
                <a:gd name="T0" fmla="*/ 173 w 359"/>
                <a:gd name="T1" fmla="*/ 227 h 669"/>
                <a:gd name="T2" fmla="*/ 339 w 359"/>
                <a:gd name="T3" fmla="*/ 227 h 669"/>
                <a:gd name="T4" fmla="*/ 339 w 359"/>
                <a:gd name="T5" fmla="*/ 195 h 669"/>
                <a:gd name="T6" fmla="*/ 173 w 359"/>
                <a:gd name="T7" fmla="*/ 195 h 669"/>
                <a:gd name="T8" fmla="*/ 173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4 w 359"/>
                <a:gd name="T15" fmla="*/ 110 h 669"/>
                <a:gd name="T16" fmla="*/ 97 w 359"/>
                <a:gd name="T17" fmla="*/ 156 h 669"/>
                <a:gd name="T18" fmla="*/ 55 w 359"/>
                <a:gd name="T19" fmla="*/ 188 h 669"/>
                <a:gd name="T20" fmla="*/ 0 w 359"/>
                <a:gd name="T21" fmla="*/ 208 h 669"/>
                <a:gd name="T22" fmla="*/ 0 w 359"/>
                <a:gd name="T23" fmla="*/ 227 h 669"/>
                <a:gd name="T24" fmla="*/ 97 w 359"/>
                <a:gd name="T25" fmla="*/ 227 h 669"/>
                <a:gd name="T26" fmla="*/ 97 w 359"/>
                <a:gd name="T27" fmla="*/ 526 h 669"/>
                <a:gd name="T28" fmla="*/ 111 w 359"/>
                <a:gd name="T29" fmla="*/ 591 h 669"/>
                <a:gd name="T30" fmla="*/ 138 w 359"/>
                <a:gd name="T31" fmla="*/ 630 h 669"/>
                <a:gd name="T32" fmla="*/ 173 w 359"/>
                <a:gd name="T33" fmla="*/ 656 h 669"/>
                <a:gd name="T34" fmla="*/ 214 w 359"/>
                <a:gd name="T35" fmla="*/ 662 h 669"/>
                <a:gd name="T36" fmla="*/ 242 w 359"/>
                <a:gd name="T37" fmla="*/ 669 h 669"/>
                <a:gd name="T38" fmla="*/ 297 w 359"/>
                <a:gd name="T39" fmla="*/ 656 h 669"/>
                <a:gd name="T40" fmla="*/ 332 w 359"/>
                <a:gd name="T41" fmla="*/ 623 h 669"/>
                <a:gd name="T42" fmla="*/ 352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5 w 359"/>
                <a:gd name="T49" fmla="*/ 461 h 669"/>
                <a:gd name="T50" fmla="*/ 325 w 359"/>
                <a:gd name="T51" fmla="*/ 519 h 669"/>
                <a:gd name="T52" fmla="*/ 318 w 359"/>
                <a:gd name="T53" fmla="*/ 584 h 669"/>
                <a:gd name="T54" fmla="*/ 290 w 359"/>
                <a:gd name="T55" fmla="*/ 630 h 669"/>
                <a:gd name="T56" fmla="*/ 249 w 359"/>
                <a:gd name="T57" fmla="*/ 643 h 669"/>
                <a:gd name="T58" fmla="*/ 214 w 359"/>
                <a:gd name="T59" fmla="*/ 630 h 669"/>
                <a:gd name="T60" fmla="*/ 193 w 359"/>
                <a:gd name="T61" fmla="*/ 604 h 669"/>
                <a:gd name="T62" fmla="*/ 180 w 359"/>
                <a:gd name="T63" fmla="*/ 571 h 669"/>
                <a:gd name="T64" fmla="*/ 180 w 359"/>
                <a:gd name="T65" fmla="*/ 545 h 669"/>
                <a:gd name="T66" fmla="*/ 173 w 359"/>
                <a:gd name="T67" fmla="*/ 526 h 669"/>
                <a:gd name="T68" fmla="*/ 173 w 359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3" y="227"/>
                  </a:moveTo>
                  <a:lnTo>
                    <a:pt x="339" y="227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0"/>
                  </a:lnTo>
                  <a:lnTo>
                    <a:pt x="97" y="156"/>
                  </a:lnTo>
                  <a:lnTo>
                    <a:pt x="55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7" y="227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2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3"/>
                  </a:lnTo>
                  <a:lnTo>
                    <a:pt x="352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5" y="461"/>
                  </a:lnTo>
                  <a:lnTo>
                    <a:pt x="325" y="519"/>
                  </a:lnTo>
                  <a:lnTo>
                    <a:pt x="318" y="584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3" y="604"/>
                  </a:lnTo>
                  <a:lnTo>
                    <a:pt x="180" y="571"/>
                  </a:lnTo>
                  <a:lnTo>
                    <a:pt x="180" y="545"/>
                  </a:lnTo>
                  <a:lnTo>
                    <a:pt x="173" y="526"/>
                  </a:lnTo>
                  <a:lnTo>
                    <a:pt x="173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51" name="Freeform 70"/>
            <p:cNvSpPr>
              <a:spLocks noEditPoints="1"/>
            </p:cNvSpPr>
            <p:nvPr/>
          </p:nvSpPr>
          <p:spPr bwMode="auto">
            <a:xfrm>
              <a:off x="10553" y="3656"/>
              <a:ext cx="435" cy="494"/>
            </a:xfrm>
            <a:custGeom>
              <a:avLst/>
              <a:gdLst>
                <a:gd name="T0" fmla="*/ 407 w 435"/>
                <a:gd name="T1" fmla="*/ 234 h 494"/>
                <a:gd name="T2" fmla="*/ 428 w 435"/>
                <a:gd name="T3" fmla="*/ 234 h 494"/>
                <a:gd name="T4" fmla="*/ 435 w 435"/>
                <a:gd name="T5" fmla="*/ 227 h 494"/>
                <a:gd name="T6" fmla="*/ 435 w 435"/>
                <a:gd name="T7" fmla="*/ 214 h 494"/>
                <a:gd name="T8" fmla="*/ 428 w 435"/>
                <a:gd name="T9" fmla="*/ 149 h 494"/>
                <a:gd name="T10" fmla="*/ 407 w 435"/>
                <a:gd name="T11" fmla="*/ 91 h 494"/>
                <a:gd name="T12" fmla="*/ 366 w 435"/>
                <a:gd name="T13" fmla="*/ 46 h 494"/>
                <a:gd name="T14" fmla="*/ 311 w 435"/>
                <a:gd name="T15" fmla="*/ 13 h 494"/>
                <a:gd name="T16" fmla="*/ 235 w 435"/>
                <a:gd name="T17" fmla="*/ 0 h 494"/>
                <a:gd name="T18" fmla="*/ 138 w 435"/>
                <a:gd name="T19" fmla="*/ 20 h 494"/>
                <a:gd name="T20" fmla="*/ 69 w 435"/>
                <a:gd name="T21" fmla="*/ 71 h 494"/>
                <a:gd name="T22" fmla="*/ 14 w 435"/>
                <a:gd name="T23" fmla="*/ 149 h 494"/>
                <a:gd name="T24" fmla="*/ 0 w 435"/>
                <a:gd name="T25" fmla="*/ 247 h 494"/>
                <a:gd name="T26" fmla="*/ 14 w 435"/>
                <a:gd name="T27" fmla="*/ 325 h 494"/>
                <a:gd name="T28" fmla="*/ 48 w 435"/>
                <a:gd name="T29" fmla="*/ 396 h 494"/>
                <a:gd name="T30" fmla="*/ 104 w 435"/>
                <a:gd name="T31" fmla="*/ 448 h 494"/>
                <a:gd name="T32" fmla="*/ 173 w 435"/>
                <a:gd name="T33" fmla="*/ 481 h 494"/>
                <a:gd name="T34" fmla="*/ 249 w 435"/>
                <a:gd name="T35" fmla="*/ 494 h 494"/>
                <a:gd name="T36" fmla="*/ 318 w 435"/>
                <a:gd name="T37" fmla="*/ 481 h 494"/>
                <a:gd name="T38" fmla="*/ 373 w 435"/>
                <a:gd name="T39" fmla="*/ 448 h 494"/>
                <a:gd name="T40" fmla="*/ 407 w 435"/>
                <a:gd name="T41" fmla="*/ 409 h 494"/>
                <a:gd name="T42" fmla="*/ 428 w 435"/>
                <a:gd name="T43" fmla="*/ 377 h 494"/>
                <a:gd name="T44" fmla="*/ 435 w 435"/>
                <a:gd name="T45" fmla="*/ 351 h 494"/>
                <a:gd name="T46" fmla="*/ 435 w 435"/>
                <a:gd name="T47" fmla="*/ 344 h 494"/>
                <a:gd name="T48" fmla="*/ 428 w 435"/>
                <a:gd name="T49" fmla="*/ 344 h 494"/>
                <a:gd name="T50" fmla="*/ 421 w 435"/>
                <a:gd name="T51" fmla="*/ 338 h 494"/>
                <a:gd name="T52" fmla="*/ 407 w 435"/>
                <a:gd name="T53" fmla="*/ 351 h 494"/>
                <a:gd name="T54" fmla="*/ 407 w 435"/>
                <a:gd name="T55" fmla="*/ 357 h 494"/>
                <a:gd name="T56" fmla="*/ 380 w 435"/>
                <a:gd name="T57" fmla="*/ 409 h 494"/>
                <a:gd name="T58" fmla="*/ 338 w 435"/>
                <a:gd name="T59" fmla="*/ 442 h 494"/>
                <a:gd name="T60" fmla="*/ 304 w 435"/>
                <a:gd name="T61" fmla="*/ 461 h 494"/>
                <a:gd name="T62" fmla="*/ 269 w 435"/>
                <a:gd name="T63" fmla="*/ 468 h 494"/>
                <a:gd name="T64" fmla="*/ 256 w 435"/>
                <a:gd name="T65" fmla="*/ 468 h 494"/>
                <a:gd name="T66" fmla="*/ 200 w 435"/>
                <a:gd name="T67" fmla="*/ 455 h 494"/>
                <a:gd name="T68" fmla="*/ 159 w 435"/>
                <a:gd name="T69" fmla="*/ 429 h 494"/>
                <a:gd name="T70" fmla="*/ 124 w 435"/>
                <a:gd name="T71" fmla="*/ 396 h 494"/>
                <a:gd name="T72" fmla="*/ 104 w 435"/>
                <a:gd name="T73" fmla="*/ 338 h 494"/>
                <a:gd name="T74" fmla="*/ 90 w 435"/>
                <a:gd name="T75" fmla="*/ 279 h 494"/>
                <a:gd name="T76" fmla="*/ 90 w 435"/>
                <a:gd name="T77" fmla="*/ 234 h 494"/>
                <a:gd name="T78" fmla="*/ 407 w 435"/>
                <a:gd name="T79" fmla="*/ 234 h 494"/>
                <a:gd name="T80" fmla="*/ 90 w 435"/>
                <a:gd name="T81" fmla="*/ 214 h 494"/>
                <a:gd name="T82" fmla="*/ 104 w 435"/>
                <a:gd name="T83" fmla="*/ 130 h 494"/>
                <a:gd name="T84" fmla="*/ 131 w 435"/>
                <a:gd name="T85" fmla="*/ 78 h 494"/>
                <a:gd name="T86" fmla="*/ 166 w 435"/>
                <a:gd name="T87" fmla="*/ 46 h 494"/>
                <a:gd name="T88" fmla="*/ 207 w 435"/>
                <a:gd name="T89" fmla="*/ 33 h 494"/>
                <a:gd name="T90" fmla="*/ 235 w 435"/>
                <a:gd name="T91" fmla="*/ 26 h 494"/>
                <a:gd name="T92" fmla="*/ 283 w 435"/>
                <a:gd name="T93" fmla="*/ 39 h 494"/>
                <a:gd name="T94" fmla="*/ 318 w 435"/>
                <a:gd name="T95" fmla="*/ 65 h 494"/>
                <a:gd name="T96" fmla="*/ 338 w 435"/>
                <a:gd name="T97" fmla="*/ 104 h 494"/>
                <a:gd name="T98" fmla="*/ 352 w 435"/>
                <a:gd name="T99" fmla="*/ 143 h 494"/>
                <a:gd name="T100" fmla="*/ 359 w 435"/>
                <a:gd name="T101" fmla="*/ 182 h 494"/>
                <a:gd name="T102" fmla="*/ 359 w 435"/>
                <a:gd name="T103" fmla="*/ 214 h 494"/>
                <a:gd name="T104" fmla="*/ 90 w 435"/>
                <a:gd name="T105" fmla="*/ 214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5"/>
                <a:gd name="T160" fmla="*/ 0 h 494"/>
                <a:gd name="T161" fmla="*/ 435 w 435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5" h="494">
                  <a:moveTo>
                    <a:pt x="407" y="234"/>
                  </a:moveTo>
                  <a:lnTo>
                    <a:pt x="428" y="234"/>
                  </a:lnTo>
                  <a:lnTo>
                    <a:pt x="435" y="227"/>
                  </a:lnTo>
                  <a:lnTo>
                    <a:pt x="435" y="214"/>
                  </a:lnTo>
                  <a:lnTo>
                    <a:pt x="428" y="149"/>
                  </a:lnTo>
                  <a:lnTo>
                    <a:pt x="407" y="91"/>
                  </a:lnTo>
                  <a:lnTo>
                    <a:pt x="366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38" y="20"/>
                  </a:lnTo>
                  <a:lnTo>
                    <a:pt x="69" y="71"/>
                  </a:lnTo>
                  <a:lnTo>
                    <a:pt x="14" y="149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8" y="396"/>
                  </a:lnTo>
                  <a:lnTo>
                    <a:pt x="104" y="448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18" y="481"/>
                  </a:lnTo>
                  <a:lnTo>
                    <a:pt x="373" y="448"/>
                  </a:lnTo>
                  <a:lnTo>
                    <a:pt x="407" y="409"/>
                  </a:lnTo>
                  <a:lnTo>
                    <a:pt x="428" y="377"/>
                  </a:lnTo>
                  <a:lnTo>
                    <a:pt x="435" y="351"/>
                  </a:lnTo>
                  <a:lnTo>
                    <a:pt x="435" y="344"/>
                  </a:lnTo>
                  <a:lnTo>
                    <a:pt x="428" y="344"/>
                  </a:lnTo>
                  <a:lnTo>
                    <a:pt x="421" y="338"/>
                  </a:lnTo>
                  <a:lnTo>
                    <a:pt x="407" y="351"/>
                  </a:lnTo>
                  <a:lnTo>
                    <a:pt x="407" y="357"/>
                  </a:lnTo>
                  <a:lnTo>
                    <a:pt x="380" y="409"/>
                  </a:lnTo>
                  <a:lnTo>
                    <a:pt x="338" y="442"/>
                  </a:lnTo>
                  <a:lnTo>
                    <a:pt x="304" y="461"/>
                  </a:lnTo>
                  <a:lnTo>
                    <a:pt x="269" y="468"/>
                  </a:lnTo>
                  <a:lnTo>
                    <a:pt x="256" y="468"/>
                  </a:lnTo>
                  <a:lnTo>
                    <a:pt x="200" y="455"/>
                  </a:lnTo>
                  <a:lnTo>
                    <a:pt x="159" y="429"/>
                  </a:lnTo>
                  <a:lnTo>
                    <a:pt x="124" y="396"/>
                  </a:lnTo>
                  <a:lnTo>
                    <a:pt x="104" y="338"/>
                  </a:lnTo>
                  <a:lnTo>
                    <a:pt x="90" y="279"/>
                  </a:lnTo>
                  <a:lnTo>
                    <a:pt x="90" y="234"/>
                  </a:lnTo>
                  <a:lnTo>
                    <a:pt x="407" y="234"/>
                  </a:lnTo>
                  <a:close/>
                  <a:moveTo>
                    <a:pt x="90" y="214"/>
                  </a:moveTo>
                  <a:lnTo>
                    <a:pt x="104" y="130"/>
                  </a:lnTo>
                  <a:lnTo>
                    <a:pt x="131" y="78"/>
                  </a:lnTo>
                  <a:lnTo>
                    <a:pt x="166" y="46"/>
                  </a:lnTo>
                  <a:lnTo>
                    <a:pt x="207" y="33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18" y="65"/>
                  </a:lnTo>
                  <a:lnTo>
                    <a:pt x="338" y="104"/>
                  </a:lnTo>
                  <a:lnTo>
                    <a:pt x="352" y="143"/>
                  </a:lnTo>
                  <a:lnTo>
                    <a:pt x="359" y="182"/>
                  </a:lnTo>
                  <a:lnTo>
                    <a:pt x="359" y="214"/>
                  </a:lnTo>
                  <a:lnTo>
                    <a:pt x="90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52" name="Freeform 71"/>
            <p:cNvSpPr>
              <a:spLocks/>
            </p:cNvSpPr>
            <p:nvPr/>
          </p:nvSpPr>
          <p:spPr bwMode="auto">
            <a:xfrm>
              <a:off x="11057" y="3663"/>
              <a:ext cx="380" cy="474"/>
            </a:xfrm>
            <a:custGeom>
              <a:avLst/>
              <a:gdLst>
                <a:gd name="T0" fmla="*/ 159 w 380"/>
                <a:gd name="T1" fmla="*/ 389 h 474"/>
                <a:gd name="T2" fmla="*/ 159 w 380"/>
                <a:gd name="T3" fmla="*/ 227 h 474"/>
                <a:gd name="T4" fmla="*/ 166 w 380"/>
                <a:gd name="T5" fmla="*/ 149 h 474"/>
                <a:gd name="T6" fmla="*/ 194 w 380"/>
                <a:gd name="T7" fmla="*/ 84 h 474"/>
                <a:gd name="T8" fmla="*/ 235 w 380"/>
                <a:gd name="T9" fmla="*/ 45 h 474"/>
                <a:gd name="T10" fmla="*/ 297 w 380"/>
                <a:gd name="T11" fmla="*/ 26 h 474"/>
                <a:gd name="T12" fmla="*/ 304 w 380"/>
                <a:gd name="T13" fmla="*/ 26 h 474"/>
                <a:gd name="T14" fmla="*/ 290 w 380"/>
                <a:gd name="T15" fmla="*/ 39 h 474"/>
                <a:gd name="T16" fmla="*/ 283 w 380"/>
                <a:gd name="T17" fmla="*/ 51 h 474"/>
                <a:gd name="T18" fmla="*/ 283 w 380"/>
                <a:gd name="T19" fmla="*/ 84 h 474"/>
                <a:gd name="T20" fmla="*/ 290 w 380"/>
                <a:gd name="T21" fmla="*/ 97 h 474"/>
                <a:gd name="T22" fmla="*/ 332 w 380"/>
                <a:gd name="T23" fmla="*/ 116 h 474"/>
                <a:gd name="T24" fmla="*/ 346 w 380"/>
                <a:gd name="T25" fmla="*/ 116 h 474"/>
                <a:gd name="T26" fmla="*/ 359 w 380"/>
                <a:gd name="T27" fmla="*/ 110 h 474"/>
                <a:gd name="T28" fmla="*/ 373 w 380"/>
                <a:gd name="T29" fmla="*/ 84 h 474"/>
                <a:gd name="T30" fmla="*/ 380 w 380"/>
                <a:gd name="T31" fmla="*/ 64 h 474"/>
                <a:gd name="T32" fmla="*/ 366 w 380"/>
                <a:gd name="T33" fmla="*/ 26 h 474"/>
                <a:gd name="T34" fmla="*/ 346 w 380"/>
                <a:gd name="T35" fmla="*/ 13 h 474"/>
                <a:gd name="T36" fmla="*/ 325 w 380"/>
                <a:gd name="T37" fmla="*/ 6 h 474"/>
                <a:gd name="T38" fmla="*/ 297 w 380"/>
                <a:gd name="T39" fmla="*/ 0 h 474"/>
                <a:gd name="T40" fmla="*/ 242 w 380"/>
                <a:gd name="T41" fmla="*/ 13 h 474"/>
                <a:gd name="T42" fmla="*/ 200 w 380"/>
                <a:gd name="T43" fmla="*/ 45 h 474"/>
                <a:gd name="T44" fmla="*/ 173 w 380"/>
                <a:gd name="T45" fmla="*/ 84 h 474"/>
                <a:gd name="T46" fmla="*/ 152 w 380"/>
                <a:gd name="T47" fmla="*/ 116 h 474"/>
                <a:gd name="T48" fmla="*/ 152 w 380"/>
                <a:gd name="T49" fmla="*/ 0 h 474"/>
                <a:gd name="T50" fmla="*/ 0 w 380"/>
                <a:gd name="T51" fmla="*/ 13 h 474"/>
                <a:gd name="T52" fmla="*/ 0 w 380"/>
                <a:gd name="T53" fmla="*/ 45 h 474"/>
                <a:gd name="T54" fmla="*/ 35 w 380"/>
                <a:gd name="T55" fmla="*/ 45 h 474"/>
                <a:gd name="T56" fmla="*/ 55 w 380"/>
                <a:gd name="T57" fmla="*/ 51 h 474"/>
                <a:gd name="T58" fmla="*/ 83 w 380"/>
                <a:gd name="T59" fmla="*/ 64 h 474"/>
                <a:gd name="T60" fmla="*/ 83 w 380"/>
                <a:gd name="T61" fmla="*/ 415 h 474"/>
                <a:gd name="T62" fmla="*/ 76 w 380"/>
                <a:gd name="T63" fmla="*/ 428 h 474"/>
                <a:gd name="T64" fmla="*/ 69 w 380"/>
                <a:gd name="T65" fmla="*/ 435 h 474"/>
                <a:gd name="T66" fmla="*/ 55 w 380"/>
                <a:gd name="T67" fmla="*/ 441 h 474"/>
                <a:gd name="T68" fmla="*/ 0 w 380"/>
                <a:gd name="T69" fmla="*/ 441 h 474"/>
                <a:gd name="T70" fmla="*/ 0 w 380"/>
                <a:gd name="T71" fmla="*/ 474 h 474"/>
                <a:gd name="T72" fmla="*/ 270 w 380"/>
                <a:gd name="T73" fmla="*/ 474 h 474"/>
                <a:gd name="T74" fmla="*/ 270 w 380"/>
                <a:gd name="T75" fmla="*/ 441 h 474"/>
                <a:gd name="T76" fmla="*/ 214 w 380"/>
                <a:gd name="T77" fmla="*/ 441 h 474"/>
                <a:gd name="T78" fmla="*/ 194 w 380"/>
                <a:gd name="T79" fmla="*/ 435 h 474"/>
                <a:gd name="T80" fmla="*/ 180 w 380"/>
                <a:gd name="T81" fmla="*/ 435 h 474"/>
                <a:gd name="T82" fmla="*/ 166 w 380"/>
                <a:gd name="T83" fmla="*/ 428 h 474"/>
                <a:gd name="T84" fmla="*/ 166 w 380"/>
                <a:gd name="T85" fmla="*/ 415 h 474"/>
                <a:gd name="T86" fmla="*/ 159 w 380"/>
                <a:gd name="T87" fmla="*/ 402 h 474"/>
                <a:gd name="T88" fmla="*/ 159 w 380"/>
                <a:gd name="T89" fmla="*/ 389 h 47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0"/>
                <a:gd name="T136" fmla="*/ 0 h 474"/>
                <a:gd name="T137" fmla="*/ 380 w 380"/>
                <a:gd name="T138" fmla="*/ 474 h 47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0" h="474">
                  <a:moveTo>
                    <a:pt x="159" y="389"/>
                  </a:moveTo>
                  <a:lnTo>
                    <a:pt x="159" y="227"/>
                  </a:lnTo>
                  <a:lnTo>
                    <a:pt x="166" y="149"/>
                  </a:lnTo>
                  <a:lnTo>
                    <a:pt x="194" y="84"/>
                  </a:lnTo>
                  <a:lnTo>
                    <a:pt x="235" y="45"/>
                  </a:lnTo>
                  <a:lnTo>
                    <a:pt x="297" y="26"/>
                  </a:lnTo>
                  <a:lnTo>
                    <a:pt x="304" y="26"/>
                  </a:lnTo>
                  <a:lnTo>
                    <a:pt x="290" y="39"/>
                  </a:lnTo>
                  <a:lnTo>
                    <a:pt x="283" y="51"/>
                  </a:lnTo>
                  <a:lnTo>
                    <a:pt x="283" y="84"/>
                  </a:lnTo>
                  <a:lnTo>
                    <a:pt x="290" y="97"/>
                  </a:lnTo>
                  <a:lnTo>
                    <a:pt x="332" y="116"/>
                  </a:lnTo>
                  <a:lnTo>
                    <a:pt x="346" y="116"/>
                  </a:lnTo>
                  <a:lnTo>
                    <a:pt x="359" y="110"/>
                  </a:lnTo>
                  <a:lnTo>
                    <a:pt x="373" y="84"/>
                  </a:lnTo>
                  <a:lnTo>
                    <a:pt x="380" y="64"/>
                  </a:lnTo>
                  <a:lnTo>
                    <a:pt x="366" y="26"/>
                  </a:lnTo>
                  <a:lnTo>
                    <a:pt x="346" y="13"/>
                  </a:lnTo>
                  <a:lnTo>
                    <a:pt x="325" y="6"/>
                  </a:lnTo>
                  <a:lnTo>
                    <a:pt x="297" y="0"/>
                  </a:lnTo>
                  <a:lnTo>
                    <a:pt x="242" y="13"/>
                  </a:lnTo>
                  <a:lnTo>
                    <a:pt x="200" y="45"/>
                  </a:lnTo>
                  <a:lnTo>
                    <a:pt x="173" y="84"/>
                  </a:lnTo>
                  <a:lnTo>
                    <a:pt x="152" y="116"/>
                  </a:lnTo>
                  <a:lnTo>
                    <a:pt x="152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55" y="51"/>
                  </a:lnTo>
                  <a:lnTo>
                    <a:pt x="83" y="64"/>
                  </a:lnTo>
                  <a:lnTo>
                    <a:pt x="83" y="415"/>
                  </a:lnTo>
                  <a:lnTo>
                    <a:pt x="76" y="428"/>
                  </a:lnTo>
                  <a:lnTo>
                    <a:pt x="69" y="435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70" y="474"/>
                  </a:lnTo>
                  <a:lnTo>
                    <a:pt x="270" y="441"/>
                  </a:lnTo>
                  <a:lnTo>
                    <a:pt x="214" y="441"/>
                  </a:lnTo>
                  <a:lnTo>
                    <a:pt x="194" y="435"/>
                  </a:lnTo>
                  <a:lnTo>
                    <a:pt x="180" y="435"/>
                  </a:lnTo>
                  <a:lnTo>
                    <a:pt x="166" y="428"/>
                  </a:lnTo>
                  <a:lnTo>
                    <a:pt x="166" y="415"/>
                  </a:lnTo>
                  <a:lnTo>
                    <a:pt x="159" y="402"/>
                  </a:lnTo>
                  <a:lnTo>
                    <a:pt x="159" y="3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53" name="Freeform 72"/>
            <p:cNvSpPr>
              <a:spLocks/>
            </p:cNvSpPr>
            <p:nvPr/>
          </p:nvSpPr>
          <p:spPr bwMode="auto">
            <a:xfrm>
              <a:off x="11762" y="3663"/>
              <a:ext cx="614" cy="487"/>
            </a:xfrm>
            <a:custGeom>
              <a:avLst/>
              <a:gdLst>
                <a:gd name="T0" fmla="*/ 62 w 614"/>
                <a:gd name="T1" fmla="*/ 422 h 487"/>
                <a:gd name="T2" fmla="*/ 55 w 614"/>
                <a:gd name="T3" fmla="*/ 467 h 487"/>
                <a:gd name="T4" fmla="*/ 76 w 614"/>
                <a:gd name="T5" fmla="*/ 487 h 487"/>
                <a:gd name="T6" fmla="*/ 110 w 614"/>
                <a:gd name="T7" fmla="*/ 480 h 487"/>
                <a:gd name="T8" fmla="*/ 131 w 614"/>
                <a:gd name="T9" fmla="*/ 454 h 487"/>
                <a:gd name="T10" fmla="*/ 138 w 614"/>
                <a:gd name="T11" fmla="*/ 441 h 487"/>
                <a:gd name="T12" fmla="*/ 145 w 614"/>
                <a:gd name="T13" fmla="*/ 409 h 487"/>
                <a:gd name="T14" fmla="*/ 152 w 614"/>
                <a:gd name="T15" fmla="*/ 376 h 487"/>
                <a:gd name="T16" fmla="*/ 186 w 614"/>
                <a:gd name="T17" fmla="*/ 246 h 487"/>
                <a:gd name="T18" fmla="*/ 200 w 614"/>
                <a:gd name="T19" fmla="*/ 194 h 487"/>
                <a:gd name="T20" fmla="*/ 207 w 614"/>
                <a:gd name="T21" fmla="*/ 162 h 487"/>
                <a:gd name="T22" fmla="*/ 228 w 614"/>
                <a:gd name="T23" fmla="*/ 129 h 487"/>
                <a:gd name="T24" fmla="*/ 290 w 614"/>
                <a:gd name="T25" fmla="*/ 64 h 487"/>
                <a:gd name="T26" fmla="*/ 393 w 614"/>
                <a:gd name="T27" fmla="*/ 26 h 487"/>
                <a:gd name="T28" fmla="*/ 428 w 614"/>
                <a:gd name="T29" fmla="*/ 32 h 487"/>
                <a:gd name="T30" fmla="*/ 456 w 614"/>
                <a:gd name="T31" fmla="*/ 71 h 487"/>
                <a:gd name="T32" fmla="*/ 449 w 614"/>
                <a:gd name="T33" fmla="*/ 162 h 487"/>
                <a:gd name="T34" fmla="*/ 400 w 614"/>
                <a:gd name="T35" fmla="*/ 298 h 487"/>
                <a:gd name="T36" fmla="*/ 373 w 614"/>
                <a:gd name="T37" fmla="*/ 370 h 487"/>
                <a:gd name="T38" fmla="*/ 380 w 614"/>
                <a:gd name="T39" fmla="*/ 428 h 487"/>
                <a:gd name="T40" fmla="*/ 407 w 614"/>
                <a:gd name="T41" fmla="*/ 467 h 487"/>
                <a:gd name="T42" fmla="*/ 463 w 614"/>
                <a:gd name="T43" fmla="*/ 487 h 487"/>
                <a:gd name="T44" fmla="*/ 552 w 614"/>
                <a:gd name="T45" fmla="*/ 448 h 487"/>
                <a:gd name="T46" fmla="*/ 601 w 614"/>
                <a:gd name="T47" fmla="*/ 370 h 487"/>
                <a:gd name="T48" fmla="*/ 614 w 614"/>
                <a:gd name="T49" fmla="*/ 318 h 487"/>
                <a:gd name="T50" fmla="*/ 594 w 614"/>
                <a:gd name="T51" fmla="*/ 311 h 487"/>
                <a:gd name="T52" fmla="*/ 580 w 614"/>
                <a:gd name="T53" fmla="*/ 331 h 487"/>
                <a:gd name="T54" fmla="*/ 518 w 614"/>
                <a:gd name="T55" fmla="*/ 441 h 487"/>
                <a:gd name="T56" fmla="*/ 456 w 614"/>
                <a:gd name="T57" fmla="*/ 461 h 487"/>
                <a:gd name="T58" fmla="*/ 442 w 614"/>
                <a:gd name="T59" fmla="*/ 441 h 487"/>
                <a:gd name="T60" fmla="*/ 449 w 614"/>
                <a:gd name="T61" fmla="*/ 376 h 487"/>
                <a:gd name="T62" fmla="*/ 483 w 614"/>
                <a:gd name="T63" fmla="*/ 298 h 487"/>
                <a:gd name="T64" fmla="*/ 532 w 614"/>
                <a:gd name="T65" fmla="*/ 116 h 487"/>
                <a:gd name="T66" fmla="*/ 469 w 614"/>
                <a:gd name="T67" fmla="*/ 13 h 487"/>
                <a:gd name="T68" fmla="*/ 331 w 614"/>
                <a:gd name="T69" fmla="*/ 13 h 487"/>
                <a:gd name="T70" fmla="*/ 241 w 614"/>
                <a:gd name="T71" fmla="*/ 71 h 487"/>
                <a:gd name="T72" fmla="*/ 207 w 614"/>
                <a:gd name="T73" fmla="*/ 45 h 487"/>
                <a:gd name="T74" fmla="*/ 166 w 614"/>
                <a:gd name="T75" fmla="*/ 13 h 487"/>
                <a:gd name="T76" fmla="*/ 117 w 614"/>
                <a:gd name="T77" fmla="*/ 0 h 487"/>
                <a:gd name="T78" fmla="*/ 48 w 614"/>
                <a:gd name="T79" fmla="*/ 39 h 487"/>
                <a:gd name="T80" fmla="*/ 27 w 614"/>
                <a:gd name="T81" fmla="*/ 84 h 487"/>
                <a:gd name="T82" fmla="*/ 7 w 614"/>
                <a:gd name="T83" fmla="*/ 129 h 487"/>
                <a:gd name="T84" fmla="*/ 0 w 614"/>
                <a:gd name="T85" fmla="*/ 175 h 487"/>
                <a:gd name="T86" fmla="*/ 27 w 614"/>
                <a:gd name="T87" fmla="*/ 168 h 487"/>
                <a:gd name="T88" fmla="*/ 55 w 614"/>
                <a:gd name="T89" fmla="*/ 84 h 487"/>
                <a:gd name="T90" fmla="*/ 117 w 614"/>
                <a:gd name="T91" fmla="*/ 26 h 487"/>
                <a:gd name="T92" fmla="*/ 145 w 614"/>
                <a:gd name="T93" fmla="*/ 51 h 487"/>
                <a:gd name="T94" fmla="*/ 152 w 614"/>
                <a:gd name="T95" fmla="*/ 97 h 487"/>
                <a:gd name="T96" fmla="*/ 145 w 614"/>
                <a:gd name="T97" fmla="*/ 123 h 487"/>
                <a:gd name="T98" fmla="*/ 62 w 614"/>
                <a:gd name="T99" fmla="*/ 409 h 48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14"/>
                <a:gd name="T151" fmla="*/ 0 h 487"/>
                <a:gd name="T152" fmla="*/ 614 w 614"/>
                <a:gd name="T153" fmla="*/ 487 h 48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14" h="487">
                  <a:moveTo>
                    <a:pt x="62" y="409"/>
                  </a:moveTo>
                  <a:lnTo>
                    <a:pt x="62" y="422"/>
                  </a:lnTo>
                  <a:lnTo>
                    <a:pt x="55" y="435"/>
                  </a:lnTo>
                  <a:lnTo>
                    <a:pt x="55" y="467"/>
                  </a:lnTo>
                  <a:lnTo>
                    <a:pt x="62" y="480"/>
                  </a:lnTo>
                  <a:lnTo>
                    <a:pt x="76" y="487"/>
                  </a:lnTo>
                  <a:lnTo>
                    <a:pt x="96" y="487"/>
                  </a:lnTo>
                  <a:lnTo>
                    <a:pt x="110" y="480"/>
                  </a:lnTo>
                  <a:lnTo>
                    <a:pt x="124" y="467"/>
                  </a:lnTo>
                  <a:lnTo>
                    <a:pt x="131" y="454"/>
                  </a:lnTo>
                  <a:lnTo>
                    <a:pt x="131" y="448"/>
                  </a:lnTo>
                  <a:lnTo>
                    <a:pt x="138" y="441"/>
                  </a:lnTo>
                  <a:lnTo>
                    <a:pt x="138" y="428"/>
                  </a:lnTo>
                  <a:lnTo>
                    <a:pt x="145" y="409"/>
                  </a:lnTo>
                  <a:lnTo>
                    <a:pt x="145" y="389"/>
                  </a:lnTo>
                  <a:lnTo>
                    <a:pt x="152" y="376"/>
                  </a:lnTo>
                  <a:lnTo>
                    <a:pt x="179" y="279"/>
                  </a:lnTo>
                  <a:lnTo>
                    <a:pt x="186" y="246"/>
                  </a:lnTo>
                  <a:lnTo>
                    <a:pt x="193" y="207"/>
                  </a:lnTo>
                  <a:lnTo>
                    <a:pt x="200" y="194"/>
                  </a:lnTo>
                  <a:lnTo>
                    <a:pt x="207" y="175"/>
                  </a:lnTo>
                  <a:lnTo>
                    <a:pt x="207" y="162"/>
                  </a:lnTo>
                  <a:lnTo>
                    <a:pt x="214" y="155"/>
                  </a:lnTo>
                  <a:lnTo>
                    <a:pt x="228" y="129"/>
                  </a:lnTo>
                  <a:lnTo>
                    <a:pt x="255" y="97"/>
                  </a:lnTo>
                  <a:lnTo>
                    <a:pt x="290" y="64"/>
                  </a:lnTo>
                  <a:lnTo>
                    <a:pt x="331" y="39"/>
                  </a:lnTo>
                  <a:lnTo>
                    <a:pt x="393" y="26"/>
                  </a:lnTo>
                  <a:lnTo>
                    <a:pt x="414" y="26"/>
                  </a:lnTo>
                  <a:lnTo>
                    <a:pt x="428" y="32"/>
                  </a:lnTo>
                  <a:lnTo>
                    <a:pt x="442" y="45"/>
                  </a:lnTo>
                  <a:lnTo>
                    <a:pt x="456" y="71"/>
                  </a:lnTo>
                  <a:lnTo>
                    <a:pt x="456" y="97"/>
                  </a:lnTo>
                  <a:lnTo>
                    <a:pt x="449" y="162"/>
                  </a:lnTo>
                  <a:lnTo>
                    <a:pt x="428" y="233"/>
                  </a:lnTo>
                  <a:lnTo>
                    <a:pt x="400" y="298"/>
                  </a:lnTo>
                  <a:lnTo>
                    <a:pt x="380" y="350"/>
                  </a:lnTo>
                  <a:lnTo>
                    <a:pt x="373" y="370"/>
                  </a:lnTo>
                  <a:lnTo>
                    <a:pt x="373" y="396"/>
                  </a:lnTo>
                  <a:lnTo>
                    <a:pt x="380" y="428"/>
                  </a:lnTo>
                  <a:lnTo>
                    <a:pt x="387" y="448"/>
                  </a:lnTo>
                  <a:lnTo>
                    <a:pt x="407" y="467"/>
                  </a:lnTo>
                  <a:lnTo>
                    <a:pt x="435" y="480"/>
                  </a:lnTo>
                  <a:lnTo>
                    <a:pt x="463" y="487"/>
                  </a:lnTo>
                  <a:lnTo>
                    <a:pt x="511" y="474"/>
                  </a:lnTo>
                  <a:lnTo>
                    <a:pt x="552" y="448"/>
                  </a:lnTo>
                  <a:lnTo>
                    <a:pt x="580" y="409"/>
                  </a:lnTo>
                  <a:lnTo>
                    <a:pt x="601" y="370"/>
                  </a:lnTo>
                  <a:lnTo>
                    <a:pt x="608" y="337"/>
                  </a:lnTo>
                  <a:lnTo>
                    <a:pt x="614" y="318"/>
                  </a:lnTo>
                  <a:lnTo>
                    <a:pt x="614" y="311"/>
                  </a:lnTo>
                  <a:lnTo>
                    <a:pt x="594" y="311"/>
                  </a:lnTo>
                  <a:lnTo>
                    <a:pt x="587" y="318"/>
                  </a:lnTo>
                  <a:lnTo>
                    <a:pt x="580" y="331"/>
                  </a:lnTo>
                  <a:lnTo>
                    <a:pt x="552" y="396"/>
                  </a:lnTo>
                  <a:lnTo>
                    <a:pt x="518" y="441"/>
                  </a:lnTo>
                  <a:lnTo>
                    <a:pt x="469" y="461"/>
                  </a:lnTo>
                  <a:lnTo>
                    <a:pt x="456" y="461"/>
                  </a:lnTo>
                  <a:lnTo>
                    <a:pt x="449" y="454"/>
                  </a:lnTo>
                  <a:lnTo>
                    <a:pt x="442" y="441"/>
                  </a:lnTo>
                  <a:lnTo>
                    <a:pt x="442" y="402"/>
                  </a:lnTo>
                  <a:lnTo>
                    <a:pt x="449" y="376"/>
                  </a:lnTo>
                  <a:lnTo>
                    <a:pt x="463" y="350"/>
                  </a:lnTo>
                  <a:lnTo>
                    <a:pt x="483" y="298"/>
                  </a:lnTo>
                  <a:lnTo>
                    <a:pt x="525" y="168"/>
                  </a:lnTo>
                  <a:lnTo>
                    <a:pt x="532" y="116"/>
                  </a:lnTo>
                  <a:lnTo>
                    <a:pt x="518" y="51"/>
                  </a:lnTo>
                  <a:lnTo>
                    <a:pt x="469" y="13"/>
                  </a:lnTo>
                  <a:lnTo>
                    <a:pt x="400" y="0"/>
                  </a:lnTo>
                  <a:lnTo>
                    <a:pt x="331" y="13"/>
                  </a:lnTo>
                  <a:lnTo>
                    <a:pt x="276" y="39"/>
                  </a:lnTo>
                  <a:lnTo>
                    <a:pt x="241" y="71"/>
                  </a:lnTo>
                  <a:lnTo>
                    <a:pt x="221" y="97"/>
                  </a:lnTo>
                  <a:lnTo>
                    <a:pt x="207" y="45"/>
                  </a:lnTo>
                  <a:lnTo>
                    <a:pt x="186" y="26"/>
                  </a:lnTo>
                  <a:lnTo>
                    <a:pt x="166" y="13"/>
                  </a:lnTo>
                  <a:lnTo>
                    <a:pt x="145" y="6"/>
                  </a:lnTo>
                  <a:lnTo>
                    <a:pt x="117" y="0"/>
                  </a:lnTo>
                  <a:lnTo>
                    <a:pt x="76" y="13"/>
                  </a:lnTo>
                  <a:lnTo>
                    <a:pt x="48" y="39"/>
                  </a:lnTo>
                  <a:lnTo>
                    <a:pt x="34" y="64"/>
                  </a:lnTo>
                  <a:lnTo>
                    <a:pt x="27" y="84"/>
                  </a:lnTo>
                  <a:lnTo>
                    <a:pt x="14" y="103"/>
                  </a:lnTo>
                  <a:lnTo>
                    <a:pt x="7" y="129"/>
                  </a:lnTo>
                  <a:lnTo>
                    <a:pt x="0" y="142"/>
                  </a:lnTo>
                  <a:lnTo>
                    <a:pt x="0" y="175"/>
                  </a:lnTo>
                  <a:lnTo>
                    <a:pt x="20" y="175"/>
                  </a:lnTo>
                  <a:lnTo>
                    <a:pt x="27" y="168"/>
                  </a:lnTo>
                  <a:lnTo>
                    <a:pt x="34" y="155"/>
                  </a:lnTo>
                  <a:lnTo>
                    <a:pt x="55" y="84"/>
                  </a:lnTo>
                  <a:lnTo>
                    <a:pt x="76" y="39"/>
                  </a:lnTo>
                  <a:lnTo>
                    <a:pt x="117" y="26"/>
                  </a:lnTo>
                  <a:lnTo>
                    <a:pt x="131" y="26"/>
                  </a:lnTo>
                  <a:lnTo>
                    <a:pt x="145" y="51"/>
                  </a:lnTo>
                  <a:lnTo>
                    <a:pt x="152" y="77"/>
                  </a:lnTo>
                  <a:lnTo>
                    <a:pt x="152" y="97"/>
                  </a:lnTo>
                  <a:lnTo>
                    <a:pt x="145" y="110"/>
                  </a:lnTo>
                  <a:lnTo>
                    <a:pt x="145" y="123"/>
                  </a:lnTo>
                  <a:lnTo>
                    <a:pt x="131" y="162"/>
                  </a:lnTo>
                  <a:lnTo>
                    <a:pt x="62" y="4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54" name="Freeform 73"/>
            <p:cNvSpPr>
              <a:spLocks/>
            </p:cNvSpPr>
            <p:nvPr/>
          </p:nvSpPr>
          <p:spPr bwMode="auto">
            <a:xfrm>
              <a:off x="12694" y="3481"/>
              <a:ext cx="359" cy="669"/>
            </a:xfrm>
            <a:custGeom>
              <a:avLst/>
              <a:gdLst>
                <a:gd name="T0" fmla="*/ 173 w 359"/>
                <a:gd name="T1" fmla="*/ 227 h 669"/>
                <a:gd name="T2" fmla="*/ 339 w 359"/>
                <a:gd name="T3" fmla="*/ 227 h 669"/>
                <a:gd name="T4" fmla="*/ 339 w 359"/>
                <a:gd name="T5" fmla="*/ 195 h 669"/>
                <a:gd name="T6" fmla="*/ 173 w 359"/>
                <a:gd name="T7" fmla="*/ 195 h 669"/>
                <a:gd name="T8" fmla="*/ 173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5 w 359"/>
                <a:gd name="T15" fmla="*/ 110 h 669"/>
                <a:gd name="T16" fmla="*/ 97 w 359"/>
                <a:gd name="T17" fmla="*/ 156 h 669"/>
                <a:gd name="T18" fmla="*/ 55 w 359"/>
                <a:gd name="T19" fmla="*/ 188 h 669"/>
                <a:gd name="T20" fmla="*/ 0 w 359"/>
                <a:gd name="T21" fmla="*/ 208 h 669"/>
                <a:gd name="T22" fmla="*/ 0 w 359"/>
                <a:gd name="T23" fmla="*/ 227 h 669"/>
                <a:gd name="T24" fmla="*/ 97 w 359"/>
                <a:gd name="T25" fmla="*/ 227 h 669"/>
                <a:gd name="T26" fmla="*/ 97 w 359"/>
                <a:gd name="T27" fmla="*/ 526 h 669"/>
                <a:gd name="T28" fmla="*/ 111 w 359"/>
                <a:gd name="T29" fmla="*/ 591 h 669"/>
                <a:gd name="T30" fmla="*/ 138 w 359"/>
                <a:gd name="T31" fmla="*/ 630 h 669"/>
                <a:gd name="T32" fmla="*/ 173 w 359"/>
                <a:gd name="T33" fmla="*/ 656 h 669"/>
                <a:gd name="T34" fmla="*/ 214 w 359"/>
                <a:gd name="T35" fmla="*/ 662 h 669"/>
                <a:gd name="T36" fmla="*/ 242 w 359"/>
                <a:gd name="T37" fmla="*/ 669 h 669"/>
                <a:gd name="T38" fmla="*/ 297 w 359"/>
                <a:gd name="T39" fmla="*/ 656 h 669"/>
                <a:gd name="T40" fmla="*/ 332 w 359"/>
                <a:gd name="T41" fmla="*/ 623 h 669"/>
                <a:gd name="T42" fmla="*/ 353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5 w 359"/>
                <a:gd name="T49" fmla="*/ 461 h 669"/>
                <a:gd name="T50" fmla="*/ 325 w 359"/>
                <a:gd name="T51" fmla="*/ 519 h 669"/>
                <a:gd name="T52" fmla="*/ 318 w 359"/>
                <a:gd name="T53" fmla="*/ 584 h 669"/>
                <a:gd name="T54" fmla="*/ 290 w 359"/>
                <a:gd name="T55" fmla="*/ 630 h 669"/>
                <a:gd name="T56" fmla="*/ 249 w 359"/>
                <a:gd name="T57" fmla="*/ 643 h 669"/>
                <a:gd name="T58" fmla="*/ 214 w 359"/>
                <a:gd name="T59" fmla="*/ 630 h 669"/>
                <a:gd name="T60" fmla="*/ 194 w 359"/>
                <a:gd name="T61" fmla="*/ 604 h 669"/>
                <a:gd name="T62" fmla="*/ 180 w 359"/>
                <a:gd name="T63" fmla="*/ 571 h 669"/>
                <a:gd name="T64" fmla="*/ 180 w 359"/>
                <a:gd name="T65" fmla="*/ 545 h 669"/>
                <a:gd name="T66" fmla="*/ 173 w 359"/>
                <a:gd name="T67" fmla="*/ 526 h 669"/>
                <a:gd name="T68" fmla="*/ 173 w 359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3" y="227"/>
                  </a:moveTo>
                  <a:lnTo>
                    <a:pt x="339" y="227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5" y="110"/>
                  </a:lnTo>
                  <a:lnTo>
                    <a:pt x="97" y="156"/>
                  </a:lnTo>
                  <a:lnTo>
                    <a:pt x="55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7" y="227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2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3"/>
                  </a:lnTo>
                  <a:lnTo>
                    <a:pt x="353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5" y="461"/>
                  </a:lnTo>
                  <a:lnTo>
                    <a:pt x="325" y="519"/>
                  </a:lnTo>
                  <a:lnTo>
                    <a:pt x="318" y="584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4" y="604"/>
                  </a:lnTo>
                  <a:lnTo>
                    <a:pt x="180" y="571"/>
                  </a:lnTo>
                  <a:lnTo>
                    <a:pt x="180" y="545"/>
                  </a:lnTo>
                  <a:lnTo>
                    <a:pt x="173" y="526"/>
                  </a:lnTo>
                  <a:lnTo>
                    <a:pt x="173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55" name="Freeform 74"/>
            <p:cNvSpPr>
              <a:spLocks noEditPoints="1"/>
            </p:cNvSpPr>
            <p:nvPr/>
          </p:nvSpPr>
          <p:spPr bwMode="auto">
            <a:xfrm>
              <a:off x="13150" y="3422"/>
              <a:ext cx="249" cy="715"/>
            </a:xfrm>
            <a:custGeom>
              <a:avLst/>
              <a:gdLst>
                <a:gd name="T0" fmla="*/ 166 w 249"/>
                <a:gd name="T1" fmla="*/ 241 h 715"/>
                <a:gd name="T2" fmla="*/ 7 w 249"/>
                <a:gd name="T3" fmla="*/ 254 h 715"/>
                <a:gd name="T4" fmla="*/ 7 w 249"/>
                <a:gd name="T5" fmla="*/ 286 h 715"/>
                <a:gd name="T6" fmla="*/ 42 w 249"/>
                <a:gd name="T7" fmla="*/ 286 h 715"/>
                <a:gd name="T8" fmla="*/ 62 w 249"/>
                <a:gd name="T9" fmla="*/ 292 h 715"/>
                <a:gd name="T10" fmla="*/ 76 w 249"/>
                <a:gd name="T11" fmla="*/ 299 h 715"/>
                <a:gd name="T12" fmla="*/ 83 w 249"/>
                <a:gd name="T13" fmla="*/ 305 h 715"/>
                <a:gd name="T14" fmla="*/ 90 w 249"/>
                <a:gd name="T15" fmla="*/ 325 h 715"/>
                <a:gd name="T16" fmla="*/ 90 w 249"/>
                <a:gd name="T17" fmla="*/ 656 h 715"/>
                <a:gd name="T18" fmla="*/ 83 w 249"/>
                <a:gd name="T19" fmla="*/ 669 h 715"/>
                <a:gd name="T20" fmla="*/ 76 w 249"/>
                <a:gd name="T21" fmla="*/ 676 h 715"/>
                <a:gd name="T22" fmla="*/ 62 w 249"/>
                <a:gd name="T23" fmla="*/ 682 h 715"/>
                <a:gd name="T24" fmla="*/ 0 w 249"/>
                <a:gd name="T25" fmla="*/ 682 h 715"/>
                <a:gd name="T26" fmla="*/ 0 w 249"/>
                <a:gd name="T27" fmla="*/ 715 h 715"/>
                <a:gd name="T28" fmla="*/ 249 w 249"/>
                <a:gd name="T29" fmla="*/ 715 h 715"/>
                <a:gd name="T30" fmla="*/ 249 w 249"/>
                <a:gd name="T31" fmla="*/ 682 h 715"/>
                <a:gd name="T32" fmla="*/ 214 w 249"/>
                <a:gd name="T33" fmla="*/ 682 h 715"/>
                <a:gd name="T34" fmla="*/ 194 w 249"/>
                <a:gd name="T35" fmla="*/ 676 h 715"/>
                <a:gd name="T36" fmla="*/ 180 w 249"/>
                <a:gd name="T37" fmla="*/ 676 h 715"/>
                <a:gd name="T38" fmla="*/ 166 w 249"/>
                <a:gd name="T39" fmla="*/ 650 h 715"/>
                <a:gd name="T40" fmla="*/ 166 w 249"/>
                <a:gd name="T41" fmla="*/ 637 h 715"/>
                <a:gd name="T42" fmla="*/ 166 w 249"/>
                <a:gd name="T43" fmla="*/ 241 h 715"/>
                <a:gd name="T44" fmla="*/ 173 w 249"/>
                <a:gd name="T45" fmla="*/ 59 h 715"/>
                <a:gd name="T46" fmla="*/ 159 w 249"/>
                <a:gd name="T47" fmla="*/ 20 h 715"/>
                <a:gd name="T48" fmla="*/ 145 w 249"/>
                <a:gd name="T49" fmla="*/ 13 h 715"/>
                <a:gd name="T50" fmla="*/ 131 w 249"/>
                <a:gd name="T51" fmla="*/ 0 h 715"/>
                <a:gd name="T52" fmla="*/ 111 w 249"/>
                <a:gd name="T53" fmla="*/ 0 h 715"/>
                <a:gd name="T54" fmla="*/ 90 w 249"/>
                <a:gd name="T55" fmla="*/ 7 h 715"/>
                <a:gd name="T56" fmla="*/ 76 w 249"/>
                <a:gd name="T57" fmla="*/ 13 h 715"/>
                <a:gd name="T58" fmla="*/ 62 w 249"/>
                <a:gd name="T59" fmla="*/ 26 h 715"/>
                <a:gd name="T60" fmla="*/ 55 w 249"/>
                <a:gd name="T61" fmla="*/ 39 h 715"/>
                <a:gd name="T62" fmla="*/ 48 w 249"/>
                <a:gd name="T63" fmla="*/ 59 h 715"/>
                <a:gd name="T64" fmla="*/ 55 w 249"/>
                <a:gd name="T65" fmla="*/ 72 h 715"/>
                <a:gd name="T66" fmla="*/ 62 w 249"/>
                <a:gd name="T67" fmla="*/ 91 h 715"/>
                <a:gd name="T68" fmla="*/ 76 w 249"/>
                <a:gd name="T69" fmla="*/ 104 h 715"/>
                <a:gd name="T70" fmla="*/ 90 w 249"/>
                <a:gd name="T71" fmla="*/ 111 h 715"/>
                <a:gd name="T72" fmla="*/ 131 w 249"/>
                <a:gd name="T73" fmla="*/ 111 h 715"/>
                <a:gd name="T74" fmla="*/ 145 w 249"/>
                <a:gd name="T75" fmla="*/ 104 h 715"/>
                <a:gd name="T76" fmla="*/ 159 w 249"/>
                <a:gd name="T77" fmla="*/ 91 h 715"/>
                <a:gd name="T78" fmla="*/ 166 w 249"/>
                <a:gd name="T79" fmla="*/ 78 h 715"/>
                <a:gd name="T80" fmla="*/ 173 w 249"/>
                <a:gd name="T81" fmla="*/ 59 h 7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715"/>
                <a:gd name="T125" fmla="*/ 249 w 249"/>
                <a:gd name="T126" fmla="*/ 715 h 71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715">
                  <a:moveTo>
                    <a:pt x="166" y="241"/>
                  </a:moveTo>
                  <a:lnTo>
                    <a:pt x="7" y="254"/>
                  </a:lnTo>
                  <a:lnTo>
                    <a:pt x="7" y="286"/>
                  </a:lnTo>
                  <a:lnTo>
                    <a:pt x="42" y="286"/>
                  </a:lnTo>
                  <a:lnTo>
                    <a:pt x="62" y="292"/>
                  </a:lnTo>
                  <a:lnTo>
                    <a:pt x="76" y="299"/>
                  </a:lnTo>
                  <a:lnTo>
                    <a:pt x="83" y="305"/>
                  </a:lnTo>
                  <a:lnTo>
                    <a:pt x="90" y="325"/>
                  </a:lnTo>
                  <a:lnTo>
                    <a:pt x="90" y="656"/>
                  </a:lnTo>
                  <a:lnTo>
                    <a:pt x="83" y="669"/>
                  </a:lnTo>
                  <a:lnTo>
                    <a:pt x="76" y="676"/>
                  </a:lnTo>
                  <a:lnTo>
                    <a:pt x="62" y="682"/>
                  </a:lnTo>
                  <a:lnTo>
                    <a:pt x="0" y="682"/>
                  </a:lnTo>
                  <a:lnTo>
                    <a:pt x="0" y="715"/>
                  </a:lnTo>
                  <a:lnTo>
                    <a:pt x="249" y="715"/>
                  </a:lnTo>
                  <a:lnTo>
                    <a:pt x="249" y="682"/>
                  </a:lnTo>
                  <a:lnTo>
                    <a:pt x="214" y="682"/>
                  </a:lnTo>
                  <a:lnTo>
                    <a:pt x="194" y="676"/>
                  </a:lnTo>
                  <a:lnTo>
                    <a:pt x="180" y="676"/>
                  </a:lnTo>
                  <a:lnTo>
                    <a:pt x="166" y="650"/>
                  </a:lnTo>
                  <a:lnTo>
                    <a:pt x="166" y="637"/>
                  </a:lnTo>
                  <a:lnTo>
                    <a:pt x="166" y="241"/>
                  </a:lnTo>
                  <a:close/>
                  <a:moveTo>
                    <a:pt x="173" y="59"/>
                  </a:moveTo>
                  <a:lnTo>
                    <a:pt x="159" y="20"/>
                  </a:lnTo>
                  <a:lnTo>
                    <a:pt x="145" y="13"/>
                  </a:lnTo>
                  <a:lnTo>
                    <a:pt x="131" y="0"/>
                  </a:lnTo>
                  <a:lnTo>
                    <a:pt x="111" y="0"/>
                  </a:lnTo>
                  <a:lnTo>
                    <a:pt x="90" y="7"/>
                  </a:lnTo>
                  <a:lnTo>
                    <a:pt x="76" y="13"/>
                  </a:lnTo>
                  <a:lnTo>
                    <a:pt x="62" y="26"/>
                  </a:lnTo>
                  <a:lnTo>
                    <a:pt x="55" y="39"/>
                  </a:lnTo>
                  <a:lnTo>
                    <a:pt x="48" y="59"/>
                  </a:lnTo>
                  <a:lnTo>
                    <a:pt x="55" y="72"/>
                  </a:lnTo>
                  <a:lnTo>
                    <a:pt x="62" y="91"/>
                  </a:lnTo>
                  <a:lnTo>
                    <a:pt x="76" y="104"/>
                  </a:lnTo>
                  <a:lnTo>
                    <a:pt x="90" y="111"/>
                  </a:lnTo>
                  <a:lnTo>
                    <a:pt x="131" y="111"/>
                  </a:lnTo>
                  <a:lnTo>
                    <a:pt x="145" y="104"/>
                  </a:lnTo>
                  <a:lnTo>
                    <a:pt x="159" y="91"/>
                  </a:lnTo>
                  <a:lnTo>
                    <a:pt x="166" y="78"/>
                  </a:lnTo>
                  <a:lnTo>
                    <a:pt x="173" y="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56" name="Freeform 75"/>
            <p:cNvSpPr>
              <a:spLocks/>
            </p:cNvSpPr>
            <p:nvPr/>
          </p:nvSpPr>
          <p:spPr bwMode="auto">
            <a:xfrm>
              <a:off x="13468" y="3663"/>
              <a:ext cx="884" cy="474"/>
            </a:xfrm>
            <a:custGeom>
              <a:avLst/>
              <a:gdLst>
                <a:gd name="T0" fmla="*/ 90 w 884"/>
                <a:gd name="T1" fmla="*/ 415 h 474"/>
                <a:gd name="T2" fmla="*/ 55 w 884"/>
                <a:gd name="T3" fmla="*/ 441 h 474"/>
                <a:gd name="T4" fmla="*/ 0 w 884"/>
                <a:gd name="T5" fmla="*/ 474 h 474"/>
                <a:gd name="T6" fmla="*/ 255 w 884"/>
                <a:gd name="T7" fmla="*/ 441 h 474"/>
                <a:gd name="T8" fmla="*/ 179 w 884"/>
                <a:gd name="T9" fmla="*/ 435 h 474"/>
                <a:gd name="T10" fmla="*/ 166 w 884"/>
                <a:gd name="T11" fmla="*/ 415 h 474"/>
                <a:gd name="T12" fmla="*/ 179 w 884"/>
                <a:gd name="T13" fmla="*/ 123 h 474"/>
                <a:gd name="T14" fmla="*/ 262 w 884"/>
                <a:gd name="T15" fmla="*/ 39 h 474"/>
                <a:gd name="T16" fmla="*/ 359 w 884"/>
                <a:gd name="T17" fmla="*/ 39 h 474"/>
                <a:gd name="T18" fmla="*/ 400 w 884"/>
                <a:gd name="T19" fmla="*/ 97 h 474"/>
                <a:gd name="T20" fmla="*/ 394 w 884"/>
                <a:gd name="T21" fmla="*/ 428 h 474"/>
                <a:gd name="T22" fmla="*/ 373 w 884"/>
                <a:gd name="T23" fmla="*/ 441 h 474"/>
                <a:gd name="T24" fmla="*/ 318 w 884"/>
                <a:gd name="T25" fmla="*/ 474 h 474"/>
                <a:gd name="T26" fmla="*/ 573 w 884"/>
                <a:gd name="T27" fmla="*/ 441 h 474"/>
                <a:gd name="T28" fmla="*/ 497 w 884"/>
                <a:gd name="T29" fmla="*/ 435 h 474"/>
                <a:gd name="T30" fmla="*/ 483 w 884"/>
                <a:gd name="T31" fmla="*/ 415 h 474"/>
                <a:gd name="T32" fmla="*/ 497 w 884"/>
                <a:gd name="T33" fmla="*/ 123 h 474"/>
                <a:gd name="T34" fmla="*/ 580 w 884"/>
                <a:gd name="T35" fmla="*/ 39 h 474"/>
                <a:gd name="T36" fmla="*/ 677 w 884"/>
                <a:gd name="T37" fmla="*/ 39 h 474"/>
                <a:gd name="T38" fmla="*/ 718 w 884"/>
                <a:gd name="T39" fmla="*/ 97 h 474"/>
                <a:gd name="T40" fmla="*/ 711 w 884"/>
                <a:gd name="T41" fmla="*/ 428 h 474"/>
                <a:gd name="T42" fmla="*/ 684 w 884"/>
                <a:gd name="T43" fmla="*/ 441 h 474"/>
                <a:gd name="T44" fmla="*/ 628 w 884"/>
                <a:gd name="T45" fmla="*/ 474 h 474"/>
                <a:gd name="T46" fmla="*/ 884 w 884"/>
                <a:gd name="T47" fmla="*/ 441 h 474"/>
                <a:gd name="T48" fmla="*/ 808 w 884"/>
                <a:gd name="T49" fmla="*/ 428 h 474"/>
                <a:gd name="T50" fmla="*/ 794 w 884"/>
                <a:gd name="T51" fmla="*/ 409 h 474"/>
                <a:gd name="T52" fmla="*/ 787 w 884"/>
                <a:gd name="T53" fmla="*/ 77 h 474"/>
                <a:gd name="T54" fmla="*/ 739 w 884"/>
                <a:gd name="T55" fmla="*/ 19 h 474"/>
                <a:gd name="T56" fmla="*/ 642 w 884"/>
                <a:gd name="T57" fmla="*/ 0 h 474"/>
                <a:gd name="T58" fmla="*/ 532 w 884"/>
                <a:gd name="T59" fmla="*/ 39 h 474"/>
                <a:gd name="T60" fmla="*/ 476 w 884"/>
                <a:gd name="T61" fmla="*/ 103 h 474"/>
                <a:gd name="T62" fmla="*/ 435 w 884"/>
                <a:gd name="T63" fmla="*/ 32 h 474"/>
                <a:gd name="T64" fmla="*/ 359 w 884"/>
                <a:gd name="T65" fmla="*/ 6 h 474"/>
                <a:gd name="T66" fmla="*/ 255 w 884"/>
                <a:gd name="T67" fmla="*/ 13 h 474"/>
                <a:gd name="T68" fmla="*/ 159 w 884"/>
                <a:gd name="T69" fmla="*/ 116 h 474"/>
                <a:gd name="T70" fmla="*/ 0 w 884"/>
                <a:gd name="T71" fmla="*/ 13 h 474"/>
                <a:gd name="T72" fmla="*/ 34 w 884"/>
                <a:gd name="T73" fmla="*/ 45 h 474"/>
                <a:gd name="T74" fmla="*/ 83 w 884"/>
                <a:gd name="T75" fmla="*/ 64 h 474"/>
                <a:gd name="T76" fmla="*/ 90 w 884"/>
                <a:gd name="T77" fmla="*/ 103 h 47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84"/>
                <a:gd name="T118" fmla="*/ 0 h 474"/>
                <a:gd name="T119" fmla="*/ 884 w 884"/>
                <a:gd name="T120" fmla="*/ 474 h 47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84" h="474">
                  <a:moveTo>
                    <a:pt x="90" y="103"/>
                  </a:moveTo>
                  <a:lnTo>
                    <a:pt x="90" y="415"/>
                  </a:lnTo>
                  <a:lnTo>
                    <a:pt x="83" y="428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55" y="474"/>
                  </a:lnTo>
                  <a:lnTo>
                    <a:pt x="255" y="441"/>
                  </a:lnTo>
                  <a:lnTo>
                    <a:pt x="200" y="441"/>
                  </a:lnTo>
                  <a:lnTo>
                    <a:pt x="179" y="435"/>
                  </a:lnTo>
                  <a:lnTo>
                    <a:pt x="173" y="428"/>
                  </a:lnTo>
                  <a:lnTo>
                    <a:pt x="166" y="415"/>
                  </a:lnTo>
                  <a:lnTo>
                    <a:pt x="166" y="194"/>
                  </a:lnTo>
                  <a:lnTo>
                    <a:pt x="179" y="123"/>
                  </a:lnTo>
                  <a:lnTo>
                    <a:pt x="214" y="71"/>
                  </a:lnTo>
                  <a:lnTo>
                    <a:pt x="262" y="39"/>
                  </a:lnTo>
                  <a:lnTo>
                    <a:pt x="318" y="26"/>
                  </a:lnTo>
                  <a:lnTo>
                    <a:pt x="359" y="39"/>
                  </a:lnTo>
                  <a:lnTo>
                    <a:pt x="387" y="64"/>
                  </a:lnTo>
                  <a:lnTo>
                    <a:pt x="400" y="97"/>
                  </a:lnTo>
                  <a:lnTo>
                    <a:pt x="400" y="415"/>
                  </a:lnTo>
                  <a:lnTo>
                    <a:pt x="394" y="428"/>
                  </a:lnTo>
                  <a:lnTo>
                    <a:pt x="387" y="435"/>
                  </a:lnTo>
                  <a:lnTo>
                    <a:pt x="373" y="441"/>
                  </a:lnTo>
                  <a:lnTo>
                    <a:pt x="318" y="441"/>
                  </a:lnTo>
                  <a:lnTo>
                    <a:pt x="318" y="474"/>
                  </a:lnTo>
                  <a:lnTo>
                    <a:pt x="573" y="474"/>
                  </a:lnTo>
                  <a:lnTo>
                    <a:pt x="573" y="441"/>
                  </a:lnTo>
                  <a:lnTo>
                    <a:pt x="511" y="441"/>
                  </a:lnTo>
                  <a:lnTo>
                    <a:pt x="497" y="435"/>
                  </a:lnTo>
                  <a:lnTo>
                    <a:pt x="490" y="428"/>
                  </a:lnTo>
                  <a:lnTo>
                    <a:pt x="483" y="415"/>
                  </a:lnTo>
                  <a:lnTo>
                    <a:pt x="483" y="194"/>
                  </a:lnTo>
                  <a:lnTo>
                    <a:pt x="497" y="123"/>
                  </a:lnTo>
                  <a:lnTo>
                    <a:pt x="532" y="71"/>
                  </a:lnTo>
                  <a:lnTo>
                    <a:pt x="580" y="39"/>
                  </a:lnTo>
                  <a:lnTo>
                    <a:pt x="635" y="26"/>
                  </a:lnTo>
                  <a:lnTo>
                    <a:pt x="677" y="39"/>
                  </a:lnTo>
                  <a:lnTo>
                    <a:pt x="704" y="64"/>
                  </a:lnTo>
                  <a:lnTo>
                    <a:pt x="718" y="97"/>
                  </a:lnTo>
                  <a:lnTo>
                    <a:pt x="718" y="415"/>
                  </a:lnTo>
                  <a:lnTo>
                    <a:pt x="711" y="428"/>
                  </a:lnTo>
                  <a:lnTo>
                    <a:pt x="704" y="435"/>
                  </a:lnTo>
                  <a:lnTo>
                    <a:pt x="684" y="441"/>
                  </a:lnTo>
                  <a:lnTo>
                    <a:pt x="628" y="441"/>
                  </a:lnTo>
                  <a:lnTo>
                    <a:pt x="628" y="474"/>
                  </a:lnTo>
                  <a:lnTo>
                    <a:pt x="884" y="474"/>
                  </a:lnTo>
                  <a:lnTo>
                    <a:pt x="884" y="441"/>
                  </a:lnTo>
                  <a:lnTo>
                    <a:pt x="836" y="441"/>
                  </a:lnTo>
                  <a:lnTo>
                    <a:pt x="808" y="428"/>
                  </a:lnTo>
                  <a:lnTo>
                    <a:pt x="801" y="422"/>
                  </a:lnTo>
                  <a:lnTo>
                    <a:pt x="794" y="409"/>
                  </a:lnTo>
                  <a:lnTo>
                    <a:pt x="794" y="129"/>
                  </a:lnTo>
                  <a:lnTo>
                    <a:pt x="787" y="77"/>
                  </a:lnTo>
                  <a:lnTo>
                    <a:pt x="760" y="39"/>
                  </a:lnTo>
                  <a:lnTo>
                    <a:pt x="739" y="19"/>
                  </a:lnTo>
                  <a:lnTo>
                    <a:pt x="697" y="6"/>
                  </a:lnTo>
                  <a:lnTo>
                    <a:pt x="642" y="0"/>
                  </a:lnTo>
                  <a:lnTo>
                    <a:pt x="580" y="13"/>
                  </a:lnTo>
                  <a:lnTo>
                    <a:pt x="532" y="39"/>
                  </a:lnTo>
                  <a:lnTo>
                    <a:pt x="497" y="71"/>
                  </a:lnTo>
                  <a:lnTo>
                    <a:pt x="476" y="103"/>
                  </a:lnTo>
                  <a:lnTo>
                    <a:pt x="463" y="58"/>
                  </a:lnTo>
                  <a:lnTo>
                    <a:pt x="435" y="32"/>
                  </a:lnTo>
                  <a:lnTo>
                    <a:pt x="400" y="13"/>
                  </a:lnTo>
                  <a:lnTo>
                    <a:pt x="359" y="6"/>
                  </a:lnTo>
                  <a:lnTo>
                    <a:pt x="324" y="0"/>
                  </a:lnTo>
                  <a:lnTo>
                    <a:pt x="255" y="13"/>
                  </a:lnTo>
                  <a:lnTo>
                    <a:pt x="200" y="58"/>
                  </a:lnTo>
                  <a:lnTo>
                    <a:pt x="159" y="116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76" y="58"/>
                  </a:lnTo>
                  <a:lnTo>
                    <a:pt x="83" y="64"/>
                  </a:lnTo>
                  <a:lnTo>
                    <a:pt x="90" y="84"/>
                  </a:lnTo>
                  <a:lnTo>
                    <a:pt x="90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57" name="Freeform 76"/>
            <p:cNvSpPr>
              <a:spLocks noEditPoints="1"/>
            </p:cNvSpPr>
            <p:nvPr/>
          </p:nvSpPr>
          <p:spPr bwMode="auto">
            <a:xfrm>
              <a:off x="14407" y="3656"/>
              <a:ext cx="442" cy="494"/>
            </a:xfrm>
            <a:custGeom>
              <a:avLst/>
              <a:gdLst>
                <a:gd name="T0" fmla="*/ 415 w 442"/>
                <a:gd name="T1" fmla="*/ 234 h 494"/>
                <a:gd name="T2" fmla="*/ 435 w 442"/>
                <a:gd name="T3" fmla="*/ 234 h 494"/>
                <a:gd name="T4" fmla="*/ 442 w 442"/>
                <a:gd name="T5" fmla="*/ 227 h 494"/>
                <a:gd name="T6" fmla="*/ 442 w 442"/>
                <a:gd name="T7" fmla="*/ 214 h 494"/>
                <a:gd name="T8" fmla="*/ 435 w 442"/>
                <a:gd name="T9" fmla="*/ 149 h 494"/>
                <a:gd name="T10" fmla="*/ 408 w 442"/>
                <a:gd name="T11" fmla="*/ 91 h 494"/>
                <a:gd name="T12" fmla="*/ 373 w 442"/>
                <a:gd name="T13" fmla="*/ 46 h 494"/>
                <a:gd name="T14" fmla="*/ 311 w 442"/>
                <a:gd name="T15" fmla="*/ 13 h 494"/>
                <a:gd name="T16" fmla="*/ 235 w 442"/>
                <a:gd name="T17" fmla="*/ 0 h 494"/>
                <a:gd name="T18" fmla="*/ 145 w 442"/>
                <a:gd name="T19" fmla="*/ 20 h 494"/>
                <a:gd name="T20" fmla="*/ 69 w 442"/>
                <a:gd name="T21" fmla="*/ 71 h 494"/>
                <a:gd name="T22" fmla="*/ 21 w 442"/>
                <a:gd name="T23" fmla="*/ 149 h 494"/>
                <a:gd name="T24" fmla="*/ 0 w 442"/>
                <a:gd name="T25" fmla="*/ 247 h 494"/>
                <a:gd name="T26" fmla="*/ 14 w 442"/>
                <a:gd name="T27" fmla="*/ 325 h 494"/>
                <a:gd name="T28" fmla="*/ 49 w 442"/>
                <a:gd name="T29" fmla="*/ 396 h 494"/>
                <a:gd name="T30" fmla="*/ 104 w 442"/>
                <a:gd name="T31" fmla="*/ 448 h 494"/>
                <a:gd name="T32" fmla="*/ 173 w 442"/>
                <a:gd name="T33" fmla="*/ 481 h 494"/>
                <a:gd name="T34" fmla="*/ 249 w 442"/>
                <a:gd name="T35" fmla="*/ 494 h 494"/>
                <a:gd name="T36" fmla="*/ 325 w 442"/>
                <a:gd name="T37" fmla="*/ 481 h 494"/>
                <a:gd name="T38" fmla="*/ 380 w 442"/>
                <a:gd name="T39" fmla="*/ 448 h 494"/>
                <a:gd name="T40" fmla="*/ 415 w 442"/>
                <a:gd name="T41" fmla="*/ 409 h 494"/>
                <a:gd name="T42" fmla="*/ 435 w 442"/>
                <a:gd name="T43" fmla="*/ 377 h 494"/>
                <a:gd name="T44" fmla="*/ 442 w 442"/>
                <a:gd name="T45" fmla="*/ 351 h 494"/>
                <a:gd name="T46" fmla="*/ 429 w 442"/>
                <a:gd name="T47" fmla="*/ 338 h 494"/>
                <a:gd name="T48" fmla="*/ 415 w 442"/>
                <a:gd name="T49" fmla="*/ 351 h 494"/>
                <a:gd name="T50" fmla="*/ 415 w 442"/>
                <a:gd name="T51" fmla="*/ 357 h 494"/>
                <a:gd name="T52" fmla="*/ 380 w 442"/>
                <a:gd name="T53" fmla="*/ 409 h 494"/>
                <a:gd name="T54" fmla="*/ 346 w 442"/>
                <a:gd name="T55" fmla="*/ 442 h 494"/>
                <a:gd name="T56" fmla="*/ 304 w 442"/>
                <a:gd name="T57" fmla="*/ 461 h 494"/>
                <a:gd name="T58" fmla="*/ 277 w 442"/>
                <a:gd name="T59" fmla="*/ 468 h 494"/>
                <a:gd name="T60" fmla="*/ 256 w 442"/>
                <a:gd name="T61" fmla="*/ 468 h 494"/>
                <a:gd name="T62" fmla="*/ 207 w 442"/>
                <a:gd name="T63" fmla="*/ 455 h 494"/>
                <a:gd name="T64" fmla="*/ 159 w 442"/>
                <a:gd name="T65" fmla="*/ 429 h 494"/>
                <a:gd name="T66" fmla="*/ 131 w 442"/>
                <a:gd name="T67" fmla="*/ 396 h 494"/>
                <a:gd name="T68" fmla="*/ 104 w 442"/>
                <a:gd name="T69" fmla="*/ 338 h 494"/>
                <a:gd name="T70" fmla="*/ 97 w 442"/>
                <a:gd name="T71" fmla="*/ 279 h 494"/>
                <a:gd name="T72" fmla="*/ 97 w 442"/>
                <a:gd name="T73" fmla="*/ 234 h 494"/>
                <a:gd name="T74" fmla="*/ 415 w 442"/>
                <a:gd name="T75" fmla="*/ 234 h 494"/>
                <a:gd name="T76" fmla="*/ 97 w 442"/>
                <a:gd name="T77" fmla="*/ 214 h 494"/>
                <a:gd name="T78" fmla="*/ 104 w 442"/>
                <a:gd name="T79" fmla="*/ 143 h 494"/>
                <a:gd name="T80" fmla="*/ 125 w 442"/>
                <a:gd name="T81" fmla="*/ 91 h 494"/>
                <a:gd name="T82" fmla="*/ 152 w 442"/>
                <a:gd name="T83" fmla="*/ 58 h 494"/>
                <a:gd name="T84" fmla="*/ 187 w 442"/>
                <a:gd name="T85" fmla="*/ 39 h 494"/>
                <a:gd name="T86" fmla="*/ 214 w 442"/>
                <a:gd name="T87" fmla="*/ 26 h 494"/>
                <a:gd name="T88" fmla="*/ 235 w 442"/>
                <a:gd name="T89" fmla="*/ 26 h 494"/>
                <a:gd name="T90" fmla="*/ 283 w 442"/>
                <a:gd name="T91" fmla="*/ 39 h 494"/>
                <a:gd name="T92" fmla="*/ 325 w 442"/>
                <a:gd name="T93" fmla="*/ 65 h 494"/>
                <a:gd name="T94" fmla="*/ 346 w 442"/>
                <a:gd name="T95" fmla="*/ 104 h 494"/>
                <a:gd name="T96" fmla="*/ 359 w 442"/>
                <a:gd name="T97" fmla="*/ 143 h 494"/>
                <a:gd name="T98" fmla="*/ 366 w 442"/>
                <a:gd name="T99" fmla="*/ 182 h 494"/>
                <a:gd name="T100" fmla="*/ 366 w 442"/>
                <a:gd name="T101" fmla="*/ 214 h 494"/>
                <a:gd name="T102" fmla="*/ 97 w 442"/>
                <a:gd name="T103" fmla="*/ 214 h 4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42"/>
                <a:gd name="T157" fmla="*/ 0 h 494"/>
                <a:gd name="T158" fmla="*/ 442 w 442"/>
                <a:gd name="T159" fmla="*/ 494 h 49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42" h="494">
                  <a:moveTo>
                    <a:pt x="415" y="234"/>
                  </a:moveTo>
                  <a:lnTo>
                    <a:pt x="435" y="234"/>
                  </a:lnTo>
                  <a:lnTo>
                    <a:pt x="442" y="227"/>
                  </a:lnTo>
                  <a:lnTo>
                    <a:pt x="442" y="214"/>
                  </a:lnTo>
                  <a:lnTo>
                    <a:pt x="435" y="149"/>
                  </a:lnTo>
                  <a:lnTo>
                    <a:pt x="408" y="91"/>
                  </a:lnTo>
                  <a:lnTo>
                    <a:pt x="373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1"/>
                  </a:lnTo>
                  <a:lnTo>
                    <a:pt x="21" y="149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9" y="396"/>
                  </a:lnTo>
                  <a:lnTo>
                    <a:pt x="104" y="448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25" y="481"/>
                  </a:lnTo>
                  <a:lnTo>
                    <a:pt x="380" y="448"/>
                  </a:lnTo>
                  <a:lnTo>
                    <a:pt x="415" y="409"/>
                  </a:lnTo>
                  <a:lnTo>
                    <a:pt x="435" y="377"/>
                  </a:lnTo>
                  <a:lnTo>
                    <a:pt x="442" y="351"/>
                  </a:lnTo>
                  <a:lnTo>
                    <a:pt x="429" y="338"/>
                  </a:lnTo>
                  <a:lnTo>
                    <a:pt x="415" y="351"/>
                  </a:lnTo>
                  <a:lnTo>
                    <a:pt x="415" y="357"/>
                  </a:lnTo>
                  <a:lnTo>
                    <a:pt x="380" y="409"/>
                  </a:lnTo>
                  <a:lnTo>
                    <a:pt x="346" y="442"/>
                  </a:lnTo>
                  <a:lnTo>
                    <a:pt x="304" y="461"/>
                  </a:lnTo>
                  <a:lnTo>
                    <a:pt x="277" y="468"/>
                  </a:lnTo>
                  <a:lnTo>
                    <a:pt x="256" y="468"/>
                  </a:lnTo>
                  <a:lnTo>
                    <a:pt x="207" y="455"/>
                  </a:lnTo>
                  <a:lnTo>
                    <a:pt x="159" y="429"/>
                  </a:lnTo>
                  <a:lnTo>
                    <a:pt x="131" y="396"/>
                  </a:lnTo>
                  <a:lnTo>
                    <a:pt x="104" y="338"/>
                  </a:lnTo>
                  <a:lnTo>
                    <a:pt x="97" y="279"/>
                  </a:lnTo>
                  <a:lnTo>
                    <a:pt x="97" y="234"/>
                  </a:lnTo>
                  <a:lnTo>
                    <a:pt x="415" y="234"/>
                  </a:lnTo>
                  <a:close/>
                  <a:moveTo>
                    <a:pt x="97" y="214"/>
                  </a:moveTo>
                  <a:lnTo>
                    <a:pt x="104" y="143"/>
                  </a:lnTo>
                  <a:lnTo>
                    <a:pt x="125" y="91"/>
                  </a:lnTo>
                  <a:lnTo>
                    <a:pt x="152" y="58"/>
                  </a:lnTo>
                  <a:lnTo>
                    <a:pt x="187" y="39"/>
                  </a:lnTo>
                  <a:lnTo>
                    <a:pt x="214" y="26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25" y="65"/>
                  </a:lnTo>
                  <a:lnTo>
                    <a:pt x="346" y="104"/>
                  </a:lnTo>
                  <a:lnTo>
                    <a:pt x="359" y="143"/>
                  </a:lnTo>
                  <a:lnTo>
                    <a:pt x="366" y="182"/>
                  </a:lnTo>
                  <a:lnTo>
                    <a:pt x="366" y="214"/>
                  </a:lnTo>
                  <a:lnTo>
                    <a:pt x="97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58" name="Freeform 77"/>
            <p:cNvSpPr>
              <a:spLocks/>
            </p:cNvSpPr>
            <p:nvPr/>
          </p:nvSpPr>
          <p:spPr bwMode="auto">
            <a:xfrm>
              <a:off x="14918" y="3656"/>
              <a:ext cx="373" cy="494"/>
            </a:xfrm>
            <a:custGeom>
              <a:avLst/>
              <a:gdLst>
                <a:gd name="T0" fmla="*/ 221 w 373"/>
                <a:gd name="T1" fmla="*/ 279 h 494"/>
                <a:gd name="T2" fmla="*/ 284 w 373"/>
                <a:gd name="T3" fmla="*/ 305 h 494"/>
                <a:gd name="T4" fmla="*/ 318 w 373"/>
                <a:gd name="T5" fmla="*/ 370 h 494"/>
                <a:gd name="T6" fmla="*/ 284 w 373"/>
                <a:gd name="T7" fmla="*/ 442 h 494"/>
                <a:gd name="T8" fmla="*/ 187 w 373"/>
                <a:gd name="T9" fmla="*/ 468 h 494"/>
                <a:gd name="T10" fmla="*/ 83 w 373"/>
                <a:gd name="T11" fmla="*/ 429 h 494"/>
                <a:gd name="T12" fmla="*/ 28 w 373"/>
                <a:gd name="T13" fmla="*/ 318 h 494"/>
                <a:gd name="T14" fmla="*/ 21 w 373"/>
                <a:gd name="T15" fmla="*/ 299 h 494"/>
                <a:gd name="T16" fmla="*/ 0 w 373"/>
                <a:gd name="T17" fmla="*/ 305 h 494"/>
                <a:gd name="T18" fmla="*/ 14 w 373"/>
                <a:gd name="T19" fmla="*/ 494 h 494"/>
                <a:gd name="T20" fmla="*/ 21 w 373"/>
                <a:gd name="T21" fmla="*/ 487 h 494"/>
                <a:gd name="T22" fmla="*/ 42 w 373"/>
                <a:gd name="T23" fmla="*/ 474 h 494"/>
                <a:gd name="T24" fmla="*/ 63 w 373"/>
                <a:gd name="T25" fmla="*/ 448 h 494"/>
                <a:gd name="T26" fmla="*/ 159 w 373"/>
                <a:gd name="T27" fmla="*/ 494 h 494"/>
                <a:gd name="T28" fmla="*/ 256 w 373"/>
                <a:gd name="T29" fmla="*/ 487 h 494"/>
                <a:gd name="T30" fmla="*/ 346 w 373"/>
                <a:gd name="T31" fmla="*/ 429 h 494"/>
                <a:gd name="T32" fmla="*/ 373 w 373"/>
                <a:gd name="T33" fmla="*/ 344 h 494"/>
                <a:gd name="T34" fmla="*/ 366 w 373"/>
                <a:gd name="T35" fmla="*/ 292 h 494"/>
                <a:gd name="T36" fmla="*/ 346 w 373"/>
                <a:gd name="T37" fmla="*/ 260 h 494"/>
                <a:gd name="T38" fmla="*/ 325 w 373"/>
                <a:gd name="T39" fmla="*/ 240 h 494"/>
                <a:gd name="T40" fmla="*/ 194 w 373"/>
                <a:gd name="T41" fmla="*/ 188 h 494"/>
                <a:gd name="T42" fmla="*/ 104 w 373"/>
                <a:gd name="T43" fmla="*/ 169 h 494"/>
                <a:gd name="T44" fmla="*/ 56 w 373"/>
                <a:gd name="T45" fmla="*/ 104 h 494"/>
                <a:gd name="T46" fmla="*/ 83 w 373"/>
                <a:gd name="T47" fmla="*/ 52 h 494"/>
                <a:gd name="T48" fmla="*/ 180 w 373"/>
                <a:gd name="T49" fmla="*/ 20 h 494"/>
                <a:gd name="T50" fmla="*/ 284 w 373"/>
                <a:gd name="T51" fmla="*/ 58 h 494"/>
                <a:gd name="T52" fmla="*/ 311 w 373"/>
                <a:gd name="T53" fmla="*/ 123 h 494"/>
                <a:gd name="T54" fmla="*/ 318 w 373"/>
                <a:gd name="T55" fmla="*/ 156 h 494"/>
                <a:gd name="T56" fmla="*/ 339 w 373"/>
                <a:gd name="T57" fmla="*/ 162 h 494"/>
                <a:gd name="T58" fmla="*/ 346 w 373"/>
                <a:gd name="T59" fmla="*/ 13 h 494"/>
                <a:gd name="T60" fmla="*/ 325 w 373"/>
                <a:gd name="T61" fmla="*/ 0 h 494"/>
                <a:gd name="T62" fmla="*/ 318 w 373"/>
                <a:gd name="T63" fmla="*/ 7 h 494"/>
                <a:gd name="T64" fmla="*/ 256 w 373"/>
                <a:gd name="T65" fmla="*/ 13 h 494"/>
                <a:gd name="T66" fmla="*/ 180 w 373"/>
                <a:gd name="T67" fmla="*/ 0 h 494"/>
                <a:gd name="T68" fmla="*/ 56 w 373"/>
                <a:gd name="T69" fmla="*/ 33 h 494"/>
                <a:gd name="T70" fmla="*/ 7 w 373"/>
                <a:gd name="T71" fmla="*/ 97 h 494"/>
                <a:gd name="T72" fmla="*/ 7 w 373"/>
                <a:gd name="T73" fmla="*/ 162 h 494"/>
                <a:gd name="T74" fmla="*/ 28 w 373"/>
                <a:gd name="T75" fmla="*/ 208 h 494"/>
                <a:gd name="T76" fmla="*/ 83 w 373"/>
                <a:gd name="T77" fmla="*/ 247 h 494"/>
                <a:gd name="T78" fmla="*/ 201 w 373"/>
                <a:gd name="T79" fmla="*/ 273 h 4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373"/>
                <a:gd name="T121" fmla="*/ 0 h 494"/>
                <a:gd name="T122" fmla="*/ 373 w 373"/>
                <a:gd name="T123" fmla="*/ 494 h 4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373" h="494">
                  <a:moveTo>
                    <a:pt x="201" y="273"/>
                  </a:moveTo>
                  <a:lnTo>
                    <a:pt x="221" y="279"/>
                  </a:lnTo>
                  <a:lnTo>
                    <a:pt x="249" y="286"/>
                  </a:lnTo>
                  <a:lnTo>
                    <a:pt x="284" y="305"/>
                  </a:lnTo>
                  <a:lnTo>
                    <a:pt x="304" y="331"/>
                  </a:lnTo>
                  <a:lnTo>
                    <a:pt x="318" y="370"/>
                  </a:lnTo>
                  <a:lnTo>
                    <a:pt x="311" y="409"/>
                  </a:lnTo>
                  <a:lnTo>
                    <a:pt x="284" y="442"/>
                  </a:lnTo>
                  <a:lnTo>
                    <a:pt x="249" y="461"/>
                  </a:lnTo>
                  <a:lnTo>
                    <a:pt x="187" y="468"/>
                  </a:lnTo>
                  <a:lnTo>
                    <a:pt x="125" y="455"/>
                  </a:lnTo>
                  <a:lnTo>
                    <a:pt x="83" y="429"/>
                  </a:lnTo>
                  <a:lnTo>
                    <a:pt x="49" y="377"/>
                  </a:lnTo>
                  <a:lnTo>
                    <a:pt x="28" y="318"/>
                  </a:lnTo>
                  <a:lnTo>
                    <a:pt x="28" y="305"/>
                  </a:lnTo>
                  <a:lnTo>
                    <a:pt x="21" y="299"/>
                  </a:lnTo>
                  <a:lnTo>
                    <a:pt x="7" y="299"/>
                  </a:lnTo>
                  <a:lnTo>
                    <a:pt x="0" y="305"/>
                  </a:lnTo>
                  <a:lnTo>
                    <a:pt x="0" y="481"/>
                  </a:lnTo>
                  <a:lnTo>
                    <a:pt x="14" y="494"/>
                  </a:lnTo>
                  <a:lnTo>
                    <a:pt x="21" y="494"/>
                  </a:lnTo>
                  <a:lnTo>
                    <a:pt x="21" y="487"/>
                  </a:lnTo>
                  <a:lnTo>
                    <a:pt x="28" y="481"/>
                  </a:lnTo>
                  <a:lnTo>
                    <a:pt x="42" y="474"/>
                  </a:lnTo>
                  <a:lnTo>
                    <a:pt x="42" y="468"/>
                  </a:lnTo>
                  <a:lnTo>
                    <a:pt x="63" y="448"/>
                  </a:lnTo>
                  <a:lnTo>
                    <a:pt x="111" y="481"/>
                  </a:lnTo>
                  <a:lnTo>
                    <a:pt x="159" y="494"/>
                  </a:lnTo>
                  <a:lnTo>
                    <a:pt x="187" y="494"/>
                  </a:lnTo>
                  <a:lnTo>
                    <a:pt x="256" y="487"/>
                  </a:lnTo>
                  <a:lnTo>
                    <a:pt x="311" y="461"/>
                  </a:lnTo>
                  <a:lnTo>
                    <a:pt x="346" y="429"/>
                  </a:lnTo>
                  <a:lnTo>
                    <a:pt x="366" y="390"/>
                  </a:lnTo>
                  <a:lnTo>
                    <a:pt x="373" y="344"/>
                  </a:lnTo>
                  <a:lnTo>
                    <a:pt x="373" y="318"/>
                  </a:lnTo>
                  <a:lnTo>
                    <a:pt x="366" y="292"/>
                  </a:lnTo>
                  <a:lnTo>
                    <a:pt x="353" y="279"/>
                  </a:lnTo>
                  <a:lnTo>
                    <a:pt x="346" y="260"/>
                  </a:lnTo>
                  <a:lnTo>
                    <a:pt x="332" y="253"/>
                  </a:lnTo>
                  <a:lnTo>
                    <a:pt x="325" y="240"/>
                  </a:lnTo>
                  <a:lnTo>
                    <a:pt x="263" y="208"/>
                  </a:lnTo>
                  <a:lnTo>
                    <a:pt x="194" y="188"/>
                  </a:lnTo>
                  <a:lnTo>
                    <a:pt x="145" y="182"/>
                  </a:lnTo>
                  <a:lnTo>
                    <a:pt x="104" y="169"/>
                  </a:lnTo>
                  <a:lnTo>
                    <a:pt x="69" y="143"/>
                  </a:lnTo>
                  <a:lnTo>
                    <a:pt x="56" y="104"/>
                  </a:lnTo>
                  <a:lnTo>
                    <a:pt x="63" y="78"/>
                  </a:lnTo>
                  <a:lnTo>
                    <a:pt x="83" y="52"/>
                  </a:lnTo>
                  <a:lnTo>
                    <a:pt x="125" y="33"/>
                  </a:lnTo>
                  <a:lnTo>
                    <a:pt x="180" y="20"/>
                  </a:lnTo>
                  <a:lnTo>
                    <a:pt x="242" y="33"/>
                  </a:lnTo>
                  <a:lnTo>
                    <a:pt x="284" y="58"/>
                  </a:lnTo>
                  <a:lnTo>
                    <a:pt x="304" y="91"/>
                  </a:lnTo>
                  <a:lnTo>
                    <a:pt x="311" y="123"/>
                  </a:lnTo>
                  <a:lnTo>
                    <a:pt x="318" y="149"/>
                  </a:lnTo>
                  <a:lnTo>
                    <a:pt x="318" y="156"/>
                  </a:lnTo>
                  <a:lnTo>
                    <a:pt x="325" y="162"/>
                  </a:lnTo>
                  <a:lnTo>
                    <a:pt x="339" y="162"/>
                  </a:lnTo>
                  <a:lnTo>
                    <a:pt x="346" y="149"/>
                  </a:lnTo>
                  <a:lnTo>
                    <a:pt x="346" y="13"/>
                  </a:lnTo>
                  <a:lnTo>
                    <a:pt x="332" y="0"/>
                  </a:lnTo>
                  <a:lnTo>
                    <a:pt x="325" y="0"/>
                  </a:lnTo>
                  <a:lnTo>
                    <a:pt x="325" y="7"/>
                  </a:lnTo>
                  <a:lnTo>
                    <a:pt x="318" y="7"/>
                  </a:lnTo>
                  <a:lnTo>
                    <a:pt x="291" y="33"/>
                  </a:lnTo>
                  <a:lnTo>
                    <a:pt x="256" y="13"/>
                  </a:lnTo>
                  <a:lnTo>
                    <a:pt x="201" y="0"/>
                  </a:lnTo>
                  <a:lnTo>
                    <a:pt x="180" y="0"/>
                  </a:lnTo>
                  <a:lnTo>
                    <a:pt x="111" y="7"/>
                  </a:lnTo>
                  <a:lnTo>
                    <a:pt x="56" y="33"/>
                  </a:lnTo>
                  <a:lnTo>
                    <a:pt x="28" y="58"/>
                  </a:lnTo>
                  <a:lnTo>
                    <a:pt x="7" y="97"/>
                  </a:lnTo>
                  <a:lnTo>
                    <a:pt x="0" y="136"/>
                  </a:lnTo>
                  <a:lnTo>
                    <a:pt x="7" y="162"/>
                  </a:lnTo>
                  <a:lnTo>
                    <a:pt x="14" y="182"/>
                  </a:lnTo>
                  <a:lnTo>
                    <a:pt x="28" y="208"/>
                  </a:lnTo>
                  <a:lnTo>
                    <a:pt x="49" y="227"/>
                  </a:lnTo>
                  <a:lnTo>
                    <a:pt x="83" y="247"/>
                  </a:lnTo>
                  <a:lnTo>
                    <a:pt x="132" y="260"/>
                  </a:lnTo>
                  <a:lnTo>
                    <a:pt x="201" y="2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59" name="Freeform 78"/>
            <p:cNvSpPr>
              <a:spLocks/>
            </p:cNvSpPr>
            <p:nvPr/>
          </p:nvSpPr>
          <p:spPr bwMode="auto">
            <a:xfrm>
              <a:off x="15430" y="4026"/>
              <a:ext cx="117" cy="111"/>
            </a:xfrm>
            <a:custGeom>
              <a:avLst/>
              <a:gdLst>
                <a:gd name="T0" fmla="*/ 117 w 117"/>
                <a:gd name="T1" fmla="*/ 52 h 111"/>
                <a:gd name="T2" fmla="*/ 110 w 117"/>
                <a:gd name="T3" fmla="*/ 33 h 111"/>
                <a:gd name="T4" fmla="*/ 96 w 117"/>
                <a:gd name="T5" fmla="*/ 13 h 111"/>
                <a:gd name="T6" fmla="*/ 82 w 117"/>
                <a:gd name="T7" fmla="*/ 0 h 111"/>
                <a:gd name="T8" fmla="*/ 34 w 117"/>
                <a:gd name="T9" fmla="*/ 0 h 111"/>
                <a:gd name="T10" fmla="*/ 13 w 117"/>
                <a:gd name="T11" fmla="*/ 13 h 111"/>
                <a:gd name="T12" fmla="*/ 0 w 117"/>
                <a:gd name="T13" fmla="*/ 33 h 111"/>
                <a:gd name="T14" fmla="*/ 0 w 117"/>
                <a:gd name="T15" fmla="*/ 72 h 111"/>
                <a:gd name="T16" fmla="*/ 6 w 117"/>
                <a:gd name="T17" fmla="*/ 85 h 111"/>
                <a:gd name="T18" fmla="*/ 20 w 117"/>
                <a:gd name="T19" fmla="*/ 98 h 111"/>
                <a:gd name="T20" fmla="*/ 41 w 117"/>
                <a:gd name="T21" fmla="*/ 111 h 111"/>
                <a:gd name="T22" fmla="*/ 55 w 117"/>
                <a:gd name="T23" fmla="*/ 111 h 111"/>
                <a:gd name="T24" fmla="*/ 82 w 117"/>
                <a:gd name="T25" fmla="*/ 104 h 111"/>
                <a:gd name="T26" fmla="*/ 110 w 117"/>
                <a:gd name="T27" fmla="*/ 78 h 111"/>
                <a:gd name="T28" fmla="*/ 117 w 117"/>
                <a:gd name="T29" fmla="*/ 52 h 1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7"/>
                <a:gd name="T46" fmla="*/ 0 h 111"/>
                <a:gd name="T47" fmla="*/ 117 w 117"/>
                <a:gd name="T48" fmla="*/ 111 h 11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7" h="111">
                  <a:moveTo>
                    <a:pt x="117" y="52"/>
                  </a:moveTo>
                  <a:lnTo>
                    <a:pt x="110" y="33"/>
                  </a:lnTo>
                  <a:lnTo>
                    <a:pt x="96" y="13"/>
                  </a:lnTo>
                  <a:lnTo>
                    <a:pt x="82" y="0"/>
                  </a:lnTo>
                  <a:lnTo>
                    <a:pt x="34" y="0"/>
                  </a:lnTo>
                  <a:lnTo>
                    <a:pt x="13" y="13"/>
                  </a:lnTo>
                  <a:lnTo>
                    <a:pt x="0" y="33"/>
                  </a:lnTo>
                  <a:lnTo>
                    <a:pt x="0" y="72"/>
                  </a:lnTo>
                  <a:lnTo>
                    <a:pt x="6" y="85"/>
                  </a:lnTo>
                  <a:lnTo>
                    <a:pt x="20" y="98"/>
                  </a:lnTo>
                  <a:lnTo>
                    <a:pt x="41" y="111"/>
                  </a:lnTo>
                  <a:lnTo>
                    <a:pt x="55" y="111"/>
                  </a:lnTo>
                  <a:lnTo>
                    <a:pt x="82" y="104"/>
                  </a:lnTo>
                  <a:lnTo>
                    <a:pt x="110" y="78"/>
                  </a:lnTo>
                  <a:lnTo>
                    <a:pt x="117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0" name="Freeform 79"/>
            <p:cNvSpPr>
              <a:spLocks/>
            </p:cNvSpPr>
            <p:nvPr/>
          </p:nvSpPr>
          <p:spPr bwMode="auto">
            <a:xfrm>
              <a:off x="16148" y="3409"/>
              <a:ext cx="780" cy="728"/>
            </a:xfrm>
            <a:custGeom>
              <a:avLst/>
              <a:gdLst>
                <a:gd name="T0" fmla="*/ 663 w 780"/>
                <a:gd name="T1" fmla="*/ 85 h 728"/>
                <a:gd name="T2" fmla="*/ 663 w 780"/>
                <a:gd name="T3" fmla="*/ 59 h 728"/>
                <a:gd name="T4" fmla="*/ 670 w 780"/>
                <a:gd name="T5" fmla="*/ 46 h 728"/>
                <a:gd name="T6" fmla="*/ 677 w 780"/>
                <a:gd name="T7" fmla="*/ 39 h 728"/>
                <a:gd name="T8" fmla="*/ 698 w 780"/>
                <a:gd name="T9" fmla="*/ 33 h 728"/>
                <a:gd name="T10" fmla="*/ 780 w 780"/>
                <a:gd name="T11" fmla="*/ 33 h 728"/>
                <a:gd name="T12" fmla="*/ 780 w 780"/>
                <a:gd name="T13" fmla="*/ 0 h 728"/>
                <a:gd name="T14" fmla="*/ 442 w 780"/>
                <a:gd name="T15" fmla="*/ 0 h 728"/>
                <a:gd name="T16" fmla="*/ 442 w 780"/>
                <a:gd name="T17" fmla="*/ 33 h 728"/>
                <a:gd name="T18" fmla="*/ 525 w 780"/>
                <a:gd name="T19" fmla="*/ 33 h 728"/>
                <a:gd name="T20" fmla="*/ 546 w 780"/>
                <a:gd name="T21" fmla="*/ 39 h 728"/>
                <a:gd name="T22" fmla="*/ 559 w 780"/>
                <a:gd name="T23" fmla="*/ 52 h 728"/>
                <a:gd name="T24" fmla="*/ 559 w 780"/>
                <a:gd name="T25" fmla="*/ 331 h 728"/>
                <a:gd name="T26" fmla="*/ 221 w 780"/>
                <a:gd name="T27" fmla="*/ 331 h 728"/>
                <a:gd name="T28" fmla="*/ 221 w 780"/>
                <a:gd name="T29" fmla="*/ 59 h 728"/>
                <a:gd name="T30" fmla="*/ 228 w 780"/>
                <a:gd name="T31" fmla="*/ 46 h 728"/>
                <a:gd name="T32" fmla="*/ 255 w 780"/>
                <a:gd name="T33" fmla="*/ 33 h 728"/>
                <a:gd name="T34" fmla="*/ 338 w 780"/>
                <a:gd name="T35" fmla="*/ 33 h 728"/>
                <a:gd name="T36" fmla="*/ 338 w 780"/>
                <a:gd name="T37" fmla="*/ 0 h 728"/>
                <a:gd name="T38" fmla="*/ 0 w 780"/>
                <a:gd name="T39" fmla="*/ 0 h 728"/>
                <a:gd name="T40" fmla="*/ 0 w 780"/>
                <a:gd name="T41" fmla="*/ 33 h 728"/>
                <a:gd name="T42" fmla="*/ 83 w 780"/>
                <a:gd name="T43" fmla="*/ 33 h 728"/>
                <a:gd name="T44" fmla="*/ 104 w 780"/>
                <a:gd name="T45" fmla="*/ 39 h 728"/>
                <a:gd name="T46" fmla="*/ 117 w 780"/>
                <a:gd name="T47" fmla="*/ 52 h 728"/>
                <a:gd name="T48" fmla="*/ 117 w 780"/>
                <a:gd name="T49" fmla="*/ 669 h 728"/>
                <a:gd name="T50" fmla="*/ 110 w 780"/>
                <a:gd name="T51" fmla="*/ 682 h 728"/>
                <a:gd name="T52" fmla="*/ 104 w 780"/>
                <a:gd name="T53" fmla="*/ 689 h 728"/>
                <a:gd name="T54" fmla="*/ 83 w 780"/>
                <a:gd name="T55" fmla="*/ 689 h 728"/>
                <a:gd name="T56" fmla="*/ 62 w 780"/>
                <a:gd name="T57" fmla="*/ 695 h 728"/>
                <a:gd name="T58" fmla="*/ 0 w 780"/>
                <a:gd name="T59" fmla="*/ 695 h 728"/>
                <a:gd name="T60" fmla="*/ 0 w 780"/>
                <a:gd name="T61" fmla="*/ 728 h 728"/>
                <a:gd name="T62" fmla="*/ 338 w 780"/>
                <a:gd name="T63" fmla="*/ 728 h 728"/>
                <a:gd name="T64" fmla="*/ 338 w 780"/>
                <a:gd name="T65" fmla="*/ 695 h 728"/>
                <a:gd name="T66" fmla="*/ 276 w 780"/>
                <a:gd name="T67" fmla="*/ 695 h 728"/>
                <a:gd name="T68" fmla="*/ 255 w 780"/>
                <a:gd name="T69" fmla="*/ 689 h 728"/>
                <a:gd name="T70" fmla="*/ 242 w 780"/>
                <a:gd name="T71" fmla="*/ 689 h 728"/>
                <a:gd name="T72" fmla="*/ 228 w 780"/>
                <a:gd name="T73" fmla="*/ 682 h 728"/>
                <a:gd name="T74" fmla="*/ 221 w 780"/>
                <a:gd name="T75" fmla="*/ 669 h 728"/>
                <a:gd name="T76" fmla="*/ 221 w 780"/>
                <a:gd name="T77" fmla="*/ 364 h 728"/>
                <a:gd name="T78" fmla="*/ 559 w 780"/>
                <a:gd name="T79" fmla="*/ 364 h 728"/>
                <a:gd name="T80" fmla="*/ 559 w 780"/>
                <a:gd name="T81" fmla="*/ 669 h 728"/>
                <a:gd name="T82" fmla="*/ 553 w 780"/>
                <a:gd name="T83" fmla="*/ 682 h 728"/>
                <a:gd name="T84" fmla="*/ 546 w 780"/>
                <a:gd name="T85" fmla="*/ 689 h 728"/>
                <a:gd name="T86" fmla="*/ 525 w 780"/>
                <a:gd name="T87" fmla="*/ 689 h 728"/>
                <a:gd name="T88" fmla="*/ 504 w 780"/>
                <a:gd name="T89" fmla="*/ 695 h 728"/>
                <a:gd name="T90" fmla="*/ 442 w 780"/>
                <a:gd name="T91" fmla="*/ 695 h 728"/>
                <a:gd name="T92" fmla="*/ 442 w 780"/>
                <a:gd name="T93" fmla="*/ 728 h 728"/>
                <a:gd name="T94" fmla="*/ 780 w 780"/>
                <a:gd name="T95" fmla="*/ 728 h 728"/>
                <a:gd name="T96" fmla="*/ 780 w 780"/>
                <a:gd name="T97" fmla="*/ 695 h 728"/>
                <a:gd name="T98" fmla="*/ 718 w 780"/>
                <a:gd name="T99" fmla="*/ 695 h 728"/>
                <a:gd name="T100" fmla="*/ 698 w 780"/>
                <a:gd name="T101" fmla="*/ 689 h 728"/>
                <a:gd name="T102" fmla="*/ 677 w 780"/>
                <a:gd name="T103" fmla="*/ 689 h 728"/>
                <a:gd name="T104" fmla="*/ 670 w 780"/>
                <a:gd name="T105" fmla="*/ 682 h 728"/>
                <a:gd name="T106" fmla="*/ 663 w 780"/>
                <a:gd name="T107" fmla="*/ 669 h 728"/>
                <a:gd name="T108" fmla="*/ 663 w 780"/>
                <a:gd name="T109" fmla="*/ 643 h 728"/>
                <a:gd name="T110" fmla="*/ 663 w 780"/>
                <a:gd name="T111" fmla="*/ 85 h 72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80"/>
                <a:gd name="T169" fmla="*/ 0 h 728"/>
                <a:gd name="T170" fmla="*/ 780 w 780"/>
                <a:gd name="T171" fmla="*/ 728 h 72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80" h="728">
                  <a:moveTo>
                    <a:pt x="663" y="85"/>
                  </a:moveTo>
                  <a:lnTo>
                    <a:pt x="663" y="59"/>
                  </a:lnTo>
                  <a:lnTo>
                    <a:pt x="670" y="46"/>
                  </a:lnTo>
                  <a:lnTo>
                    <a:pt x="677" y="39"/>
                  </a:lnTo>
                  <a:lnTo>
                    <a:pt x="698" y="33"/>
                  </a:lnTo>
                  <a:lnTo>
                    <a:pt x="780" y="33"/>
                  </a:lnTo>
                  <a:lnTo>
                    <a:pt x="780" y="0"/>
                  </a:lnTo>
                  <a:lnTo>
                    <a:pt x="442" y="0"/>
                  </a:lnTo>
                  <a:lnTo>
                    <a:pt x="442" y="33"/>
                  </a:lnTo>
                  <a:lnTo>
                    <a:pt x="525" y="33"/>
                  </a:lnTo>
                  <a:lnTo>
                    <a:pt x="546" y="39"/>
                  </a:lnTo>
                  <a:lnTo>
                    <a:pt x="559" y="52"/>
                  </a:lnTo>
                  <a:lnTo>
                    <a:pt x="559" y="331"/>
                  </a:lnTo>
                  <a:lnTo>
                    <a:pt x="221" y="331"/>
                  </a:lnTo>
                  <a:lnTo>
                    <a:pt x="221" y="59"/>
                  </a:lnTo>
                  <a:lnTo>
                    <a:pt x="228" y="46"/>
                  </a:lnTo>
                  <a:lnTo>
                    <a:pt x="255" y="33"/>
                  </a:lnTo>
                  <a:lnTo>
                    <a:pt x="338" y="33"/>
                  </a:lnTo>
                  <a:lnTo>
                    <a:pt x="338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83" y="33"/>
                  </a:lnTo>
                  <a:lnTo>
                    <a:pt x="104" y="39"/>
                  </a:lnTo>
                  <a:lnTo>
                    <a:pt x="117" y="52"/>
                  </a:lnTo>
                  <a:lnTo>
                    <a:pt x="117" y="669"/>
                  </a:lnTo>
                  <a:lnTo>
                    <a:pt x="110" y="682"/>
                  </a:lnTo>
                  <a:lnTo>
                    <a:pt x="104" y="689"/>
                  </a:lnTo>
                  <a:lnTo>
                    <a:pt x="83" y="689"/>
                  </a:lnTo>
                  <a:lnTo>
                    <a:pt x="62" y="695"/>
                  </a:lnTo>
                  <a:lnTo>
                    <a:pt x="0" y="695"/>
                  </a:lnTo>
                  <a:lnTo>
                    <a:pt x="0" y="728"/>
                  </a:lnTo>
                  <a:lnTo>
                    <a:pt x="338" y="728"/>
                  </a:lnTo>
                  <a:lnTo>
                    <a:pt x="338" y="695"/>
                  </a:lnTo>
                  <a:lnTo>
                    <a:pt x="276" y="695"/>
                  </a:lnTo>
                  <a:lnTo>
                    <a:pt x="255" y="689"/>
                  </a:lnTo>
                  <a:lnTo>
                    <a:pt x="242" y="689"/>
                  </a:lnTo>
                  <a:lnTo>
                    <a:pt x="228" y="682"/>
                  </a:lnTo>
                  <a:lnTo>
                    <a:pt x="221" y="669"/>
                  </a:lnTo>
                  <a:lnTo>
                    <a:pt x="221" y="364"/>
                  </a:lnTo>
                  <a:lnTo>
                    <a:pt x="559" y="364"/>
                  </a:lnTo>
                  <a:lnTo>
                    <a:pt x="559" y="669"/>
                  </a:lnTo>
                  <a:lnTo>
                    <a:pt x="553" y="682"/>
                  </a:lnTo>
                  <a:lnTo>
                    <a:pt x="546" y="689"/>
                  </a:lnTo>
                  <a:lnTo>
                    <a:pt x="525" y="689"/>
                  </a:lnTo>
                  <a:lnTo>
                    <a:pt x="504" y="695"/>
                  </a:lnTo>
                  <a:lnTo>
                    <a:pt x="442" y="695"/>
                  </a:lnTo>
                  <a:lnTo>
                    <a:pt x="442" y="728"/>
                  </a:lnTo>
                  <a:lnTo>
                    <a:pt x="780" y="728"/>
                  </a:lnTo>
                  <a:lnTo>
                    <a:pt x="780" y="695"/>
                  </a:lnTo>
                  <a:lnTo>
                    <a:pt x="718" y="695"/>
                  </a:lnTo>
                  <a:lnTo>
                    <a:pt x="698" y="689"/>
                  </a:lnTo>
                  <a:lnTo>
                    <a:pt x="677" y="689"/>
                  </a:lnTo>
                  <a:lnTo>
                    <a:pt x="670" y="682"/>
                  </a:lnTo>
                  <a:lnTo>
                    <a:pt x="663" y="669"/>
                  </a:lnTo>
                  <a:lnTo>
                    <a:pt x="663" y="643"/>
                  </a:lnTo>
                  <a:lnTo>
                    <a:pt x="663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1" name="Freeform 80"/>
            <p:cNvSpPr>
              <a:spLocks noEditPoints="1"/>
            </p:cNvSpPr>
            <p:nvPr/>
          </p:nvSpPr>
          <p:spPr bwMode="auto">
            <a:xfrm>
              <a:off x="16998" y="3656"/>
              <a:ext cx="504" cy="494"/>
            </a:xfrm>
            <a:custGeom>
              <a:avLst/>
              <a:gdLst>
                <a:gd name="T0" fmla="*/ 504 w 504"/>
                <a:gd name="T1" fmla="*/ 253 h 494"/>
                <a:gd name="T2" fmla="*/ 483 w 504"/>
                <a:gd name="T3" fmla="*/ 156 h 494"/>
                <a:gd name="T4" fmla="*/ 428 w 504"/>
                <a:gd name="T5" fmla="*/ 78 h 494"/>
                <a:gd name="T6" fmla="*/ 345 w 504"/>
                <a:gd name="T7" fmla="*/ 20 h 494"/>
                <a:gd name="T8" fmla="*/ 248 w 504"/>
                <a:gd name="T9" fmla="*/ 0 h 494"/>
                <a:gd name="T10" fmla="*/ 172 w 504"/>
                <a:gd name="T11" fmla="*/ 13 h 494"/>
                <a:gd name="T12" fmla="*/ 103 w 504"/>
                <a:gd name="T13" fmla="*/ 52 h 494"/>
                <a:gd name="T14" fmla="*/ 48 w 504"/>
                <a:gd name="T15" fmla="*/ 104 h 494"/>
                <a:gd name="T16" fmla="*/ 13 w 504"/>
                <a:gd name="T17" fmla="*/ 175 h 494"/>
                <a:gd name="T18" fmla="*/ 0 w 504"/>
                <a:gd name="T19" fmla="*/ 253 h 494"/>
                <a:gd name="T20" fmla="*/ 13 w 504"/>
                <a:gd name="T21" fmla="*/ 331 h 494"/>
                <a:gd name="T22" fmla="*/ 48 w 504"/>
                <a:gd name="T23" fmla="*/ 396 h 494"/>
                <a:gd name="T24" fmla="*/ 103 w 504"/>
                <a:gd name="T25" fmla="*/ 448 h 494"/>
                <a:gd name="T26" fmla="*/ 172 w 504"/>
                <a:gd name="T27" fmla="*/ 481 h 494"/>
                <a:gd name="T28" fmla="*/ 248 w 504"/>
                <a:gd name="T29" fmla="*/ 494 h 494"/>
                <a:gd name="T30" fmla="*/ 331 w 504"/>
                <a:gd name="T31" fmla="*/ 481 h 494"/>
                <a:gd name="T32" fmla="*/ 400 w 504"/>
                <a:gd name="T33" fmla="*/ 448 h 494"/>
                <a:gd name="T34" fmla="*/ 455 w 504"/>
                <a:gd name="T35" fmla="*/ 396 h 494"/>
                <a:gd name="T36" fmla="*/ 490 w 504"/>
                <a:gd name="T37" fmla="*/ 331 h 494"/>
                <a:gd name="T38" fmla="*/ 504 w 504"/>
                <a:gd name="T39" fmla="*/ 253 h 494"/>
                <a:gd name="T40" fmla="*/ 248 w 504"/>
                <a:gd name="T41" fmla="*/ 468 h 494"/>
                <a:gd name="T42" fmla="*/ 200 w 504"/>
                <a:gd name="T43" fmla="*/ 461 h 494"/>
                <a:gd name="T44" fmla="*/ 158 w 504"/>
                <a:gd name="T45" fmla="*/ 435 h 494"/>
                <a:gd name="T46" fmla="*/ 124 w 504"/>
                <a:gd name="T47" fmla="*/ 396 h 494"/>
                <a:gd name="T48" fmla="*/ 103 w 504"/>
                <a:gd name="T49" fmla="*/ 344 h 494"/>
                <a:gd name="T50" fmla="*/ 96 w 504"/>
                <a:gd name="T51" fmla="*/ 292 h 494"/>
                <a:gd name="T52" fmla="*/ 96 w 504"/>
                <a:gd name="T53" fmla="*/ 201 h 494"/>
                <a:gd name="T54" fmla="*/ 103 w 504"/>
                <a:gd name="T55" fmla="*/ 149 h 494"/>
                <a:gd name="T56" fmla="*/ 117 w 504"/>
                <a:gd name="T57" fmla="*/ 97 h 494"/>
                <a:gd name="T58" fmla="*/ 158 w 504"/>
                <a:gd name="T59" fmla="*/ 58 h 494"/>
                <a:gd name="T60" fmla="*/ 200 w 504"/>
                <a:gd name="T61" fmla="*/ 33 h 494"/>
                <a:gd name="T62" fmla="*/ 248 w 504"/>
                <a:gd name="T63" fmla="*/ 26 h 494"/>
                <a:gd name="T64" fmla="*/ 297 w 504"/>
                <a:gd name="T65" fmla="*/ 33 h 494"/>
                <a:gd name="T66" fmla="*/ 345 w 504"/>
                <a:gd name="T67" fmla="*/ 58 h 494"/>
                <a:gd name="T68" fmla="*/ 379 w 504"/>
                <a:gd name="T69" fmla="*/ 97 h 494"/>
                <a:gd name="T70" fmla="*/ 400 w 504"/>
                <a:gd name="T71" fmla="*/ 143 h 494"/>
                <a:gd name="T72" fmla="*/ 407 w 504"/>
                <a:gd name="T73" fmla="*/ 195 h 494"/>
                <a:gd name="T74" fmla="*/ 407 w 504"/>
                <a:gd name="T75" fmla="*/ 312 h 494"/>
                <a:gd name="T76" fmla="*/ 379 w 504"/>
                <a:gd name="T77" fmla="*/ 390 h 494"/>
                <a:gd name="T78" fmla="*/ 352 w 504"/>
                <a:gd name="T79" fmla="*/ 429 h 494"/>
                <a:gd name="T80" fmla="*/ 303 w 504"/>
                <a:gd name="T81" fmla="*/ 455 h 494"/>
                <a:gd name="T82" fmla="*/ 248 w 504"/>
                <a:gd name="T83" fmla="*/ 468 h 4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04"/>
                <a:gd name="T127" fmla="*/ 0 h 494"/>
                <a:gd name="T128" fmla="*/ 504 w 504"/>
                <a:gd name="T129" fmla="*/ 494 h 4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04" h="494">
                  <a:moveTo>
                    <a:pt x="504" y="253"/>
                  </a:moveTo>
                  <a:lnTo>
                    <a:pt x="483" y="156"/>
                  </a:lnTo>
                  <a:lnTo>
                    <a:pt x="428" y="78"/>
                  </a:lnTo>
                  <a:lnTo>
                    <a:pt x="345" y="20"/>
                  </a:lnTo>
                  <a:lnTo>
                    <a:pt x="248" y="0"/>
                  </a:lnTo>
                  <a:lnTo>
                    <a:pt x="172" y="13"/>
                  </a:lnTo>
                  <a:lnTo>
                    <a:pt x="103" y="52"/>
                  </a:lnTo>
                  <a:lnTo>
                    <a:pt x="48" y="104"/>
                  </a:lnTo>
                  <a:lnTo>
                    <a:pt x="13" y="175"/>
                  </a:lnTo>
                  <a:lnTo>
                    <a:pt x="0" y="253"/>
                  </a:lnTo>
                  <a:lnTo>
                    <a:pt x="13" y="331"/>
                  </a:lnTo>
                  <a:lnTo>
                    <a:pt x="48" y="396"/>
                  </a:lnTo>
                  <a:lnTo>
                    <a:pt x="103" y="448"/>
                  </a:lnTo>
                  <a:lnTo>
                    <a:pt x="172" y="481"/>
                  </a:lnTo>
                  <a:lnTo>
                    <a:pt x="248" y="494"/>
                  </a:lnTo>
                  <a:lnTo>
                    <a:pt x="331" y="481"/>
                  </a:lnTo>
                  <a:lnTo>
                    <a:pt x="400" y="448"/>
                  </a:lnTo>
                  <a:lnTo>
                    <a:pt x="455" y="396"/>
                  </a:lnTo>
                  <a:lnTo>
                    <a:pt x="490" y="331"/>
                  </a:lnTo>
                  <a:lnTo>
                    <a:pt x="504" y="253"/>
                  </a:lnTo>
                  <a:close/>
                  <a:moveTo>
                    <a:pt x="248" y="468"/>
                  </a:moveTo>
                  <a:lnTo>
                    <a:pt x="200" y="461"/>
                  </a:lnTo>
                  <a:lnTo>
                    <a:pt x="158" y="435"/>
                  </a:lnTo>
                  <a:lnTo>
                    <a:pt x="124" y="396"/>
                  </a:lnTo>
                  <a:lnTo>
                    <a:pt x="103" y="344"/>
                  </a:lnTo>
                  <a:lnTo>
                    <a:pt x="96" y="292"/>
                  </a:lnTo>
                  <a:lnTo>
                    <a:pt x="96" y="201"/>
                  </a:lnTo>
                  <a:lnTo>
                    <a:pt x="103" y="149"/>
                  </a:lnTo>
                  <a:lnTo>
                    <a:pt x="117" y="97"/>
                  </a:lnTo>
                  <a:lnTo>
                    <a:pt x="158" y="58"/>
                  </a:lnTo>
                  <a:lnTo>
                    <a:pt x="200" y="33"/>
                  </a:lnTo>
                  <a:lnTo>
                    <a:pt x="248" y="26"/>
                  </a:lnTo>
                  <a:lnTo>
                    <a:pt x="297" y="33"/>
                  </a:lnTo>
                  <a:lnTo>
                    <a:pt x="345" y="58"/>
                  </a:lnTo>
                  <a:lnTo>
                    <a:pt x="379" y="97"/>
                  </a:lnTo>
                  <a:lnTo>
                    <a:pt x="400" y="143"/>
                  </a:lnTo>
                  <a:lnTo>
                    <a:pt x="407" y="195"/>
                  </a:lnTo>
                  <a:lnTo>
                    <a:pt x="407" y="312"/>
                  </a:lnTo>
                  <a:lnTo>
                    <a:pt x="379" y="390"/>
                  </a:lnTo>
                  <a:lnTo>
                    <a:pt x="352" y="429"/>
                  </a:lnTo>
                  <a:lnTo>
                    <a:pt x="303" y="455"/>
                  </a:lnTo>
                  <a:lnTo>
                    <a:pt x="248" y="4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2" name="Freeform 81"/>
            <p:cNvSpPr>
              <a:spLocks/>
            </p:cNvSpPr>
            <p:nvPr/>
          </p:nvSpPr>
          <p:spPr bwMode="auto">
            <a:xfrm>
              <a:off x="17516" y="3676"/>
              <a:ext cx="780" cy="474"/>
            </a:xfrm>
            <a:custGeom>
              <a:avLst/>
              <a:gdLst>
                <a:gd name="T0" fmla="*/ 697 w 780"/>
                <a:gd name="T1" fmla="*/ 77 h 474"/>
                <a:gd name="T2" fmla="*/ 725 w 780"/>
                <a:gd name="T3" fmla="*/ 51 h 474"/>
                <a:gd name="T4" fmla="*/ 759 w 780"/>
                <a:gd name="T5" fmla="*/ 38 h 474"/>
                <a:gd name="T6" fmla="*/ 780 w 780"/>
                <a:gd name="T7" fmla="*/ 0 h 474"/>
                <a:gd name="T8" fmla="*/ 635 w 780"/>
                <a:gd name="T9" fmla="*/ 6 h 474"/>
                <a:gd name="T10" fmla="*/ 587 w 780"/>
                <a:gd name="T11" fmla="*/ 0 h 474"/>
                <a:gd name="T12" fmla="*/ 628 w 780"/>
                <a:gd name="T13" fmla="*/ 45 h 474"/>
                <a:gd name="T14" fmla="*/ 649 w 780"/>
                <a:gd name="T15" fmla="*/ 64 h 474"/>
                <a:gd name="T16" fmla="*/ 656 w 780"/>
                <a:gd name="T17" fmla="*/ 97 h 474"/>
                <a:gd name="T18" fmla="*/ 545 w 780"/>
                <a:gd name="T19" fmla="*/ 383 h 474"/>
                <a:gd name="T20" fmla="*/ 428 w 780"/>
                <a:gd name="T21" fmla="*/ 71 h 474"/>
                <a:gd name="T22" fmla="*/ 469 w 780"/>
                <a:gd name="T23" fmla="*/ 32 h 474"/>
                <a:gd name="T24" fmla="*/ 497 w 780"/>
                <a:gd name="T25" fmla="*/ 0 h 474"/>
                <a:gd name="T26" fmla="*/ 379 w 780"/>
                <a:gd name="T27" fmla="*/ 6 h 474"/>
                <a:gd name="T28" fmla="*/ 276 w 780"/>
                <a:gd name="T29" fmla="*/ 0 h 474"/>
                <a:gd name="T30" fmla="*/ 304 w 780"/>
                <a:gd name="T31" fmla="*/ 32 h 474"/>
                <a:gd name="T32" fmla="*/ 338 w 780"/>
                <a:gd name="T33" fmla="*/ 38 h 474"/>
                <a:gd name="T34" fmla="*/ 352 w 780"/>
                <a:gd name="T35" fmla="*/ 58 h 474"/>
                <a:gd name="T36" fmla="*/ 373 w 780"/>
                <a:gd name="T37" fmla="*/ 110 h 474"/>
                <a:gd name="T38" fmla="*/ 165 w 780"/>
                <a:gd name="T39" fmla="*/ 84 h 474"/>
                <a:gd name="T40" fmla="*/ 158 w 780"/>
                <a:gd name="T41" fmla="*/ 64 h 474"/>
                <a:gd name="T42" fmla="*/ 172 w 780"/>
                <a:gd name="T43" fmla="*/ 45 h 474"/>
                <a:gd name="T44" fmla="*/ 228 w 780"/>
                <a:gd name="T45" fmla="*/ 32 h 474"/>
                <a:gd name="T46" fmla="*/ 186 w 780"/>
                <a:gd name="T47" fmla="*/ 0 h 474"/>
                <a:gd name="T48" fmla="*/ 69 w 780"/>
                <a:gd name="T49" fmla="*/ 6 h 474"/>
                <a:gd name="T50" fmla="*/ 0 w 780"/>
                <a:gd name="T51" fmla="*/ 0 h 474"/>
                <a:gd name="T52" fmla="*/ 27 w 780"/>
                <a:gd name="T53" fmla="*/ 32 h 474"/>
                <a:gd name="T54" fmla="*/ 76 w 780"/>
                <a:gd name="T55" fmla="*/ 51 h 474"/>
                <a:gd name="T56" fmla="*/ 228 w 780"/>
                <a:gd name="T57" fmla="*/ 448 h 474"/>
                <a:gd name="T58" fmla="*/ 248 w 780"/>
                <a:gd name="T59" fmla="*/ 474 h 474"/>
                <a:gd name="T60" fmla="*/ 269 w 780"/>
                <a:gd name="T61" fmla="*/ 461 h 474"/>
                <a:gd name="T62" fmla="*/ 386 w 780"/>
                <a:gd name="T63" fmla="*/ 149 h 474"/>
                <a:gd name="T64" fmla="*/ 525 w 780"/>
                <a:gd name="T65" fmla="*/ 474 h 474"/>
                <a:gd name="T66" fmla="*/ 552 w 780"/>
                <a:gd name="T67" fmla="*/ 454 h 47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80"/>
                <a:gd name="T103" fmla="*/ 0 h 474"/>
                <a:gd name="T104" fmla="*/ 780 w 780"/>
                <a:gd name="T105" fmla="*/ 474 h 47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80" h="474">
                  <a:moveTo>
                    <a:pt x="683" y="103"/>
                  </a:moveTo>
                  <a:lnTo>
                    <a:pt x="697" y="77"/>
                  </a:lnTo>
                  <a:lnTo>
                    <a:pt x="704" y="58"/>
                  </a:lnTo>
                  <a:lnTo>
                    <a:pt x="725" y="51"/>
                  </a:lnTo>
                  <a:lnTo>
                    <a:pt x="739" y="38"/>
                  </a:lnTo>
                  <a:lnTo>
                    <a:pt x="759" y="38"/>
                  </a:lnTo>
                  <a:lnTo>
                    <a:pt x="780" y="32"/>
                  </a:lnTo>
                  <a:lnTo>
                    <a:pt x="780" y="0"/>
                  </a:lnTo>
                  <a:lnTo>
                    <a:pt x="739" y="6"/>
                  </a:lnTo>
                  <a:lnTo>
                    <a:pt x="635" y="6"/>
                  </a:lnTo>
                  <a:lnTo>
                    <a:pt x="607" y="0"/>
                  </a:lnTo>
                  <a:lnTo>
                    <a:pt x="587" y="0"/>
                  </a:lnTo>
                  <a:lnTo>
                    <a:pt x="587" y="32"/>
                  </a:lnTo>
                  <a:lnTo>
                    <a:pt x="628" y="45"/>
                  </a:lnTo>
                  <a:lnTo>
                    <a:pt x="642" y="51"/>
                  </a:lnTo>
                  <a:lnTo>
                    <a:pt x="649" y="64"/>
                  </a:lnTo>
                  <a:lnTo>
                    <a:pt x="656" y="84"/>
                  </a:lnTo>
                  <a:lnTo>
                    <a:pt x="656" y="97"/>
                  </a:lnTo>
                  <a:lnTo>
                    <a:pt x="649" y="110"/>
                  </a:lnTo>
                  <a:lnTo>
                    <a:pt x="545" y="383"/>
                  </a:lnTo>
                  <a:lnTo>
                    <a:pt x="435" y="84"/>
                  </a:lnTo>
                  <a:lnTo>
                    <a:pt x="428" y="71"/>
                  </a:lnTo>
                  <a:lnTo>
                    <a:pt x="428" y="51"/>
                  </a:lnTo>
                  <a:lnTo>
                    <a:pt x="469" y="32"/>
                  </a:lnTo>
                  <a:lnTo>
                    <a:pt x="497" y="32"/>
                  </a:lnTo>
                  <a:lnTo>
                    <a:pt x="497" y="0"/>
                  </a:lnTo>
                  <a:lnTo>
                    <a:pt x="435" y="0"/>
                  </a:lnTo>
                  <a:lnTo>
                    <a:pt x="379" y="6"/>
                  </a:lnTo>
                  <a:lnTo>
                    <a:pt x="324" y="6"/>
                  </a:lnTo>
                  <a:lnTo>
                    <a:pt x="276" y="0"/>
                  </a:lnTo>
                  <a:lnTo>
                    <a:pt x="276" y="32"/>
                  </a:lnTo>
                  <a:lnTo>
                    <a:pt x="304" y="32"/>
                  </a:lnTo>
                  <a:lnTo>
                    <a:pt x="324" y="38"/>
                  </a:lnTo>
                  <a:lnTo>
                    <a:pt x="338" y="38"/>
                  </a:lnTo>
                  <a:lnTo>
                    <a:pt x="345" y="51"/>
                  </a:lnTo>
                  <a:lnTo>
                    <a:pt x="352" y="58"/>
                  </a:lnTo>
                  <a:lnTo>
                    <a:pt x="359" y="71"/>
                  </a:lnTo>
                  <a:lnTo>
                    <a:pt x="373" y="110"/>
                  </a:lnTo>
                  <a:lnTo>
                    <a:pt x="276" y="370"/>
                  </a:lnTo>
                  <a:lnTo>
                    <a:pt x="165" y="84"/>
                  </a:lnTo>
                  <a:lnTo>
                    <a:pt x="165" y="71"/>
                  </a:lnTo>
                  <a:lnTo>
                    <a:pt x="158" y="64"/>
                  </a:lnTo>
                  <a:lnTo>
                    <a:pt x="165" y="51"/>
                  </a:lnTo>
                  <a:lnTo>
                    <a:pt x="172" y="45"/>
                  </a:lnTo>
                  <a:lnTo>
                    <a:pt x="200" y="32"/>
                  </a:lnTo>
                  <a:lnTo>
                    <a:pt x="228" y="32"/>
                  </a:lnTo>
                  <a:lnTo>
                    <a:pt x="228" y="0"/>
                  </a:lnTo>
                  <a:lnTo>
                    <a:pt x="186" y="0"/>
                  </a:lnTo>
                  <a:lnTo>
                    <a:pt x="138" y="6"/>
                  </a:lnTo>
                  <a:lnTo>
                    <a:pt x="69" y="6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27" y="32"/>
                  </a:lnTo>
                  <a:lnTo>
                    <a:pt x="48" y="38"/>
                  </a:lnTo>
                  <a:lnTo>
                    <a:pt x="76" y="51"/>
                  </a:lnTo>
                  <a:lnTo>
                    <a:pt x="82" y="71"/>
                  </a:lnTo>
                  <a:lnTo>
                    <a:pt x="228" y="448"/>
                  </a:lnTo>
                  <a:lnTo>
                    <a:pt x="234" y="461"/>
                  </a:lnTo>
                  <a:lnTo>
                    <a:pt x="248" y="474"/>
                  </a:lnTo>
                  <a:lnTo>
                    <a:pt x="262" y="474"/>
                  </a:lnTo>
                  <a:lnTo>
                    <a:pt x="269" y="461"/>
                  </a:lnTo>
                  <a:lnTo>
                    <a:pt x="276" y="454"/>
                  </a:lnTo>
                  <a:lnTo>
                    <a:pt x="386" y="149"/>
                  </a:lnTo>
                  <a:lnTo>
                    <a:pt x="504" y="454"/>
                  </a:lnTo>
                  <a:lnTo>
                    <a:pt x="525" y="474"/>
                  </a:lnTo>
                  <a:lnTo>
                    <a:pt x="531" y="474"/>
                  </a:lnTo>
                  <a:lnTo>
                    <a:pt x="552" y="454"/>
                  </a:lnTo>
                  <a:lnTo>
                    <a:pt x="683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3" name="Freeform 82"/>
            <p:cNvSpPr>
              <a:spLocks/>
            </p:cNvSpPr>
            <p:nvPr/>
          </p:nvSpPr>
          <p:spPr bwMode="auto">
            <a:xfrm>
              <a:off x="18614" y="3663"/>
              <a:ext cx="891" cy="474"/>
            </a:xfrm>
            <a:custGeom>
              <a:avLst/>
              <a:gdLst>
                <a:gd name="T0" fmla="*/ 90 w 891"/>
                <a:gd name="T1" fmla="*/ 415 h 474"/>
                <a:gd name="T2" fmla="*/ 76 w 891"/>
                <a:gd name="T3" fmla="*/ 435 h 474"/>
                <a:gd name="T4" fmla="*/ 0 w 891"/>
                <a:gd name="T5" fmla="*/ 441 h 474"/>
                <a:gd name="T6" fmla="*/ 255 w 891"/>
                <a:gd name="T7" fmla="*/ 474 h 474"/>
                <a:gd name="T8" fmla="*/ 200 w 891"/>
                <a:gd name="T9" fmla="*/ 441 h 474"/>
                <a:gd name="T10" fmla="*/ 173 w 891"/>
                <a:gd name="T11" fmla="*/ 415 h 474"/>
                <a:gd name="T12" fmla="*/ 166 w 891"/>
                <a:gd name="T13" fmla="*/ 194 h 474"/>
                <a:gd name="T14" fmla="*/ 221 w 891"/>
                <a:gd name="T15" fmla="*/ 71 h 474"/>
                <a:gd name="T16" fmla="*/ 325 w 891"/>
                <a:gd name="T17" fmla="*/ 26 h 474"/>
                <a:gd name="T18" fmla="*/ 394 w 891"/>
                <a:gd name="T19" fmla="*/ 64 h 474"/>
                <a:gd name="T20" fmla="*/ 407 w 891"/>
                <a:gd name="T21" fmla="*/ 142 h 474"/>
                <a:gd name="T22" fmla="*/ 400 w 891"/>
                <a:gd name="T23" fmla="*/ 428 h 474"/>
                <a:gd name="T24" fmla="*/ 373 w 891"/>
                <a:gd name="T25" fmla="*/ 441 h 474"/>
                <a:gd name="T26" fmla="*/ 318 w 891"/>
                <a:gd name="T27" fmla="*/ 474 h 474"/>
                <a:gd name="T28" fmla="*/ 573 w 891"/>
                <a:gd name="T29" fmla="*/ 441 h 474"/>
                <a:gd name="T30" fmla="*/ 497 w 891"/>
                <a:gd name="T31" fmla="*/ 435 h 474"/>
                <a:gd name="T32" fmla="*/ 483 w 891"/>
                <a:gd name="T33" fmla="*/ 415 h 474"/>
                <a:gd name="T34" fmla="*/ 497 w 891"/>
                <a:gd name="T35" fmla="*/ 123 h 474"/>
                <a:gd name="T36" fmla="*/ 580 w 891"/>
                <a:gd name="T37" fmla="*/ 39 h 474"/>
                <a:gd name="T38" fmla="*/ 677 w 891"/>
                <a:gd name="T39" fmla="*/ 39 h 474"/>
                <a:gd name="T40" fmla="*/ 718 w 891"/>
                <a:gd name="T41" fmla="*/ 97 h 474"/>
                <a:gd name="T42" fmla="*/ 711 w 891"/>
                <a:gd name="T43" fmla="*/ 428 h 474"/>
                <a:gd name="T44" fmla="*/ 691 w 891"/>
                <a:gd name="T45" fmla="*/ 441 h 474"/>
                <a:gd name="T46" fmla="*/ 635 w 891"/>
                <a:gd name="T47" fmla="*/ 474 h 474"/>
                <a:gd name="T48" fmla="*/ 891 w 891"/>
                <a:gd name="T49" fmla="*/ 441 h 474"/>
                <a:gd name="T50" fmla="*/ 822 w 891"/>
                <a:gd name="T51" fmla="*/ 435 h 474"/>
                <a:gd name="T52" fmla="*/ 801 w 891"/>
                <a:gd name="T53" fmla="*/ 422 h 474"/>
                <a:gd name="T54" fmla="*/ 787 w 891"/>
                <a:gd name="T55" fmla="*/ 77 h 474"/>
                <a:gd name="T56" fmla="*/ 739 w 891"/>
                <a:gd name="T57" fmla="*/ 19 h 474"/>
                <a:gd name="T58" fmla="*/ 642 w 891"/>
                <a:gd name="T59" fmla="*/ 0 h 474"/>
                <a:gd name="T60" fmla="*/ 532 w 891"/>
                <a:gd name="T61" fmla="*/ 39 h 474"/>
                <a:gd name="T62" fmla="*/ 483 w 891"/>
                <a:gd name="T63" fmla="*/ 103 h 474"/>
                <a:gd name="T64" fmla="*/ 435 w 891"/>
                <a:gd name="T65" fmla="*/ 32 h 474"/>
                <a:gd name="T66" fmla="*/ 331 w 891"/>
                <a:gd name="T67" fmla="*/ 0 h 474"/>
                <a:gd name="T68" fmla="*/ 200 w 891"/>
                <a:gd name="T69" fmla="*/ 58 h 474"/>
                <a:gd name="T70" fmla="*/ 159 w 891"/>
                <a:gd name="T71" fmla="*/ 0 h 474"/>
                <a:gd name="T72" fmla="*/ 0 w 891"/>
                <a:gd name="T73" fmla="*/ 45 h 474"/>
                <a:gd name="T74" fmla="*/ 62 w 891"/>
                <a:gd name="T75" fmla="*/ 51 h 474"/>
                <a:gd name="T76" fmla="*/ 83 w 891"/>
                <a:gd name="T77" fmla="*/ 64 h 474"/>
                <a:gd name="T78" fmla="*/ 90 w 891"/>
                <a:gd name="T79" fmla="*/ 103 h 47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91"/>
                <a:gd name="T121" fmla="*/ 0 h 474"/>
                <a:gd name="T122" fmla="*/ 891 w 891"/>
                <a:gd name="T123" fmla="*/ 474 h 47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91" h="474">
                  <a:moveTo>
                    <a:pt x="90" y="103"/>
                  </a:moveTo>
                  <a:lnTo>
                    <a:pt x="90" y="415"/>
                  </a:lnTo>
                  <a:lnTo>
                    <a:pt x="83" y="428"/>
                  </a:lnTo>
                  <a:lnTo>
                    <a:pt x="76" y="435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55" y="474"/>
                  </a:lnTo>
                  <a:lnTo>
                    <a:pt x="255" y="441"/>
                  </a:lnTo>
                  <a:lnTo>
                    <a:pt x="200" y="441"/>
                  </a:lnTo>
                  <a:lnTo>
                    <a:pt x="173" y="428"/>
                  </a:lnTo>
                  <a:lnTo>
                    <a:pt x="173" y="415"/>
                  </a:lnTo>
                  <a:lnTo>
                    <a:pt x="166" y="396"/>
                  </a:lnTo>
                  <a:lnTo>
                    <a:pt x="166" y="194"/>
                  </a:lnTo>
                  <a:lnTo>
                    <a:pt x="179" y="123"/>
                  </a:lnTo>
                  <a:lnTo>
                    <a:pt x="221" y="71"/>
                  </a:lnTo>
                  <a:lnTo>
                    <a:pt x="269" y="39"/>
                  </a:lnTo>
                  <a:lnTo>
                    <a:pt x="325" y="26"/>
                  </a:lnTo>
                  <a:lnTo>
                    <a:pt x="366" y="39"/>
                  </a:lnTo>
                  <a:lnTo>
                    <a:pt x="394" y="64"/>
                  </a:lnTo>
                  <a:lnTo>
                    <a:pt x="400" y="97"/>
                  </a:lnTo>
                  <a:lnTo>
                    <a:pt x="407" y="142"/>
                  </a:lnTo>
                  <a:lnTo>
                    <a:pt x="407" y="415"/>
                  </a:lnTo>
                  <a:lnTo>
                    <a:pt x="400" y="428"/>
                  </a:lnTo>
                  <a:lnTo>
                    <a:pt x="394" y="435"/>
                  </a:lnTo>
                  <a:lnTo>
                    <a:pt x="373" y="441"/>
                  </a:lnTo>
                  <a:lnTo>
                    <a:pt x="318" y="441"/>
                  </a:lnTo>
                  <a:lnTo>
                    <a:pt x="318" y="474"/>
                  </a:lnTo>
                  <a:lnTo>
                    <a:pt x="573" y="474"/>
                  </a:lnTo>
                  <a:lnTo>
                    <a:pt x="573" y="441"/>
                  </a:lnTo>
                  <a:lnTo>
                    <a:pt x="518" y="441"/>
                  </a:lnTo>
                  <a:lnTo>
                    <a:pt x="497" y="435"/>
                  </a:lnTo>
                  <a:lnTo>
                    <a:pt x="490" y="428"/>
                  </a:lnTo>
                  <a:lnTo>
                    <a:pt x="483" y="415"/>
                  </a:lnTo>
                  <a:lnTo>
                    <a:pt x="483" y="194"/>
                  </a:lnTo>
                  <a:lnTo>
                    <a:pt x="497" y="123"/>
                  </a:lnTo>
                  <a:lnTo>
                    <a:pt x="532" y="71"/>
                  </a:lnTo>
                  <a:lnTo>
                    <a:pt x="580" y="39"/>
                  </a:lnTo>
                  <a:lnTo>
                    <a:pt x="635" y="26"/>
                  </a:lnTo>
                  <a:lnTo>
                    <a:pt x="677" y="39"/>
                  </a:lnTo>
                  <a:lnTo>
                    <a:pt x="704" y="64"/>
                  </a:lnTo>
                  <a:lnTo>
                    <a:pt x="718" y="97"/>
                  </a:lnTo>
                  <a:lnTo>
                    <a:pt x="718" y="415"/>
                  </a:lnTo>
                  <a:lnTo>
                    <a:pt x="711" y="428"/>
                  </a:lnTo>
                  <a:lnTo>
                    <a:pt x="704" y="435"/>
                  </a:lnTo>
                  <a:lnTo>
                    <a:pt x="691" y="441"/>
                  </a:lnTo>
                  <a:lnTo>
                    <a:pt x="635" y="441"/>
                  </a:lnTo>
                  <a:lnTo>
                    <a:pt x="635" y="474"/>
                  </a:lnTo>
                  <a:lnTo>
                    <a:pt x="891" y="474"/>
                  </a:lnTo>
                  <a:lnTo>
                    <a:pt x="891" y="441"/>
                  </a:lnTo>
                  <a:lnTo>
                    <a:pt x="843" y="441"/>
                  </a:lnTo>
                  <a:lnTo>
                    <a:pt x="822" y="435"/>
                  </a:lnTo>
                  <a:lnTo>
                    <a:pt x="808" y="428"/>
                  </a:lnTo>
                  <a:lnTo>
                    <a:pt x="801" y="422"/>
                  </a:lnTo>
                  <a:lnTo>
                    <a:pt x="801" y="129"/>
                  </a:lnTo>
                  <a:lnTo>
                    <a:pt x="787" y="77"/>
                  </a:lnTo>
                  <a:lnTo>
                    <a:pt x="767" y="39"/>
                  </a:lnTo>
                  <a:lnTo>
                    <a:pt x="739" y="19"/>
                  </a:lnTo>
                  <a:lnTo>
                    <a:pt x="704" y="6"/>
                  </a:lnTo>
                  <a:lnTo>
                    <a:pt x="642" y="0"/>
                  </a:lnTo>
                  <a:lnTo>
                    <a:pt x="580" y="13"/>
                  </a:lnTo>
                  <a:lnTo>
                    <a:pt x="532" y="39"/>
                  </a:lnTo>
                  <a:lnTo>
                    <a:pt x="504" y="71"/>
                  </a:lnTo>
                  <a:lnTo>
                    <a:pt x="483" y="103"/>
                  </a:lnTo>
                  <a:lnTo>
                    <a:pt x="463" y="58"/>
                  </a:lnTo>
                  <a:lnTo>
                    <a:pt x="435" y="32"/>
                  </a:lnTo>
                  <a:lnTo>
                    <a:pt x="400" y="13"/>
                  </a:lnTo>
                  <a:lnTo>
                    <a:pt x="331" y="0"/>
                  </a:lnTo>
                  <a:lnTo>
                    <a:pt x="255" y="13"/>
                  </a:lnTo>
                  <a:lnTo>
                    <a:pt x="200" y="58"/>
                  </a:lnTo>
                  <a:lnTo>
                    <a:pt x="159" y="116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62" y="51"/>
                  </a:lnTo>
                  <a:lnTo>
                    <a:pt x="76" y="58"/>
                  </a:lnTo>
                  <a:lnTo>
                    <a:pt x="83" y="64"/>
                  </a:lnTo>
                  <a:lnTo>
                    <a:pt x="90" y="84"/>
                  </a:lnTo>
                  <a:lnTo>
                    <a:pt x="90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4" name="Freeform 83"/>
            <p:cNvSpPr>
              <a:spLocks noEditPoints="1"/>
            </p:cNvSpPr>
            <p:nvPr/>
          </p:nvSpPr>
          <p:spPr bwMode="auto">
            <a:xfrm>
              <a:off x="19574" y="3656"/>
              <a:ext cx="511" cy="494"/>
            </a:xfrm>
            <a:custGeom>
              <a:avLst/>
              <a:gdLst>
                <a:gd name="T0" fmla="*/ 345 w 511"/>
                <a:gd name="T1" fmla="*/ 442 h 494"/>
                <a:gd name="T2" fmla="*/ 373 w 511"/>
                <a:gd name="T3" fmla="*/ 474 h 494"/>
                <a:gd name="T4" fmla="*/ 421 w 511"/>
                <a:gd name="T5" fmla="*/ 487 h 494"/>
                <a:gd name="T6" fmla="*/ 442 w 511"/>
                <a:gd name="T7" fmla="*/ 481 h 494"/>
                <a:gd name="T8" fmla="*/ 477 w 511"/>
                <a:gd name="T9" fmla="*/ 468 h 494"/>
                <a:gd name="T10" fmla="*/ 497 w 511"/>
                <a:gd name="T11" fmla="*/ 435 h 494"/>
                <a:gd name="T12" fmla="*/ 511 w 511"/>
                <a:gd name="T13" fmla="*/ 325 h 494"/>
                <a:gd name="T14" fmla="*/ 484 w 511"/>
                <a:gd name="T15" fmla="*/ 409 h 494"/>
                <a:gd name="T16" fmla="*/ 456 w 511"/>
                <a:gd name="T17" fmla="*/ 448 h 494"/>
                <a:gd name="T18" fmla="*/ 428 w 511"/>
                <a:gd name="T19" fmla="*/ 455 h 494"/>
                <a:gd name="T20" fmla="*/ 408 w 511"/>
                <a:gd name="T21" fmla="*/ 422 h 494"/>
                <a:gd name="T22" fmla="*/ 401 w 511"/>
                <a:gd name="T23" fmla="*/ 143 h 494"/>
                <a:gd name="T24" fmla="*/ 359 w 511"/>
                <a:gd name="T25" fmla="*/ 58 h 494"/>
                <a:gd name="T26" fmla="*/ 200 w 511"/>
                <a:gd name="T27" fmla="*/ 0 h 494"/>
                <a:gd name="T28" fmla="*/ 83 w 511"/>
                <a:gd name="T29" fmla="*/ 39 h 494"/>
                <a:gd name="T30" fmla="*/ 35 w 511"/>
                <a:gd name="T31" fmla="*/ 123 h 494"/>
                <a:gd name="T32" fmla="*/ 41 w 511"/>
                <a:gd name="T33" fmla="*/ 156 h 494"/>
                <a:gd name="T34" fmla="*/ 124 w 511"/>
                <a:gd name="T35" fmla="*/ 162 h 494"/>
                <a:gd name="T36" fmla="*/ 138 w 511"/>
                <a:gd name="T37" fmla="*/ 110 h 494"/>
                <a:gd name="T38" fmla="*/ 124 w 511"/>
                <a:gd name="T39" fmla="*/ 91 h 494"/>
                <a:gd name="T40" fmla="*/ 76 w 511"/>
                <a:gd name="T41" fmla="*/ 78 h 494"/>
                <a:gd name="T42" fmla="*/ 159 w 511"/>
                <a:gd name="T43" fmla="*/ 33 h 494"/>
                <a:gd name="T44" fmla="*/ 242 w 511"/>
                <a:gd name="T45" fmla="*/ 33 h 494"/>
                <a:gd name="T46" fmla="*/ 311 w 511"/>
                <a:gd name="T47" fmla="*/ 104 h 494"/>
                <a:gd name="T48" fmla="*/ 325 w 511"/>
                <a:gd name="T49" fmla="*/ 201 h 494"/>
                <a:gd name="T50" fmla="*/ 111 w 511"/>
                <a:gd name="T51" fmla="*/ 240 h 494"/>
                <a:gd name="T52" fmla="*/ 7 w 511"/>
                <a:gd name="T53" fmla="*/ 331 h 494"/>
                <a:gd name="T54" fmla="*/ 14 w 511"/>
                <a:gd name="T55" fmla="*/ 422 h 494"/>
                <a:gd name="T56" fmla="*/ 83 w 511"/>
                <a:gd name="T57" fmla="*/ 474 h 494"/>
                <a:gd name="T58" fmla="*/ 180 w 511"/>
                <a:gd name="T59" fmla="*/ 494 h 494"/>
                <a:gd name="T60" fmla="*/ 297 w 511"/>
                <a:gd name="T61" fmla="*/ 448 h 494"/>
                <a:gd name="T62" fmla="*/ 325 w 511"/>
                <a:gd name="T63" fmla="*/ 227 h 494"/>
                <a:gd name="T64" fmla="*/ 318 w 511"/>
                <a:gd name="T65" fmla="*/ 383 h 494"/>
                <a:gd name="T66" fmla="*/ 256 w 511"/>
                <a:gd name="T67" fmla="*/ 448 h 494"/>
                <a:gd name="T68" fmla="*/ 186 w 511"/>
                <a:gd name="T69" fmla="*/ 468 h 494"/>
                <a:gd name="T70" fmla="*/ 117 w 511"/>
                <a:gd name="T71" fmla="*/ 442 h 494"/>
                <a:gd name="T72" fmla="*/ 90 w 511"/>
                <a:gd name="T73" fmla="*/ 377 h 494"/>
                <a:gd name="T74" fmla="*/ 117 w 511"/>
                <a:gd name="T75" fmla="*/ 299 h 494"/>
                <a:gd name="T76" fmla="*/ 228 w 511"/>
                <a:gd name="T77" fmla="*/ 240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11"/>
                <a:gd name="T118" fmla="*/ 0 h 494"/>
                <a:gd name="T119" fmla="*/ 511 w 511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11" h="494">
                  <a:moveTo>
                    <a:pt x="332" y="403"/>
                  </a:moveTo>
                  <a:lnTo>
                    <a:pt x="345" y="442"/>
                  </a:lnTo>
                  <a:lnTo>
                    <a:pt x="359" y="461"/>
                  </a:lnTo>
                  <a:lnTo>
                    <a:pt x="373" y="474"/>
                  </a:lnTo>
                  <a:lnTo>
                    <a:pt x="394" y="481"/>
                  </a:lnTo>
                  <a:lnTo>
                    <a:pt x="421" y="487"/>
                  </a:lnTo>
                  <a:lnTo>
                    <a:pt x="428" y="487"/>
                  </a:lnTo>
                  <a:lnTo>
                    <a:pt x="442" y="481"/>
                  </a:lnTo>
                  <a:lnTo>
                    <a:pt x="456" y="481"/>
                  </a:lnTo>
                  <a:lnTo>
                    <a:pt x="477" y="468"/>
                  </a:lnTo>
                  <a:lnTo>
                    <a:pt x="490" y="455"/>
                  </a:lnTo>
                  <a:lnTo>
                    <a:pt x="497" y="435"/>
                  </a:lnTo>
                  <a:lnTo>
                    <a:pt x="511" y="416"/>
                  </a:lnTo>
                  <a:lnTo>
                    <a:pt x="511" y="325"/>
                  </a:lnTo>
                  <a:lnTo>
                    <a:pt x="484" y="325"/>
                  </a:lnTo>
                  <a:lnTo>
                    <a:pt x="484" y="409"/>
                  </a:lnTo>
                  <a:lnTo>
                    <a:pt x="463" y="448"/>
                  </a:lnTo>
                  <a:lnTo>
                    <a:pt x="456" y="448"/>
                  </a:lnTo>
                  <a:lnTo>
                    <a:pt x="449" y="455"/>
                  </a:lnTo>
                  <a:lnTo>
                    <a:pt x="428" y="455"/>
                  </a:lnTo>
                  <a:lnTo>
                    <a:pt x="408" y="435"/>
                  </a:lnTo>
                  <a:lnTo>
                    <a:pt x="408" y="422"/>
                  </a:lnTo>
                  <a:lnTo>
                    <a:pt x="401" y="416"/>
                  </a:lnTo>
                  <a:lnTo>
                    <a:pt x="401" y="143"/>
                  </a:lnTo>
                  <a:lnTo>
                    <a:pt x="387" y="104"/>
                  </a:lnTo>
                  <a:lnTo>
                    <a:pt x="359" y="58"/>
                  </a:lnTo>
                  <a:lnTo>
                    <a:pt x="283" y="13"/>
                  </a:lnTo>
                  <a:lnTo>
                    <a:pt x="200" y="0"/>
                  </a:lnTo>
                  <a:lnTo>
                    <a:pt x="138" y="13"/>
                  </a:lnTo>
                  <a:lnTo>
                    <a:pt x="83" y="39"/>
                  </a:lnTo>
                  <a:lnTo>
                    <a:pt x="48" y="71"/>
                  </a:lnTo>
                  <a:lnTo>
                    <a:pt x="35" y="123"/>
                  </a:lnTo>
                  <a:lnTo>
                    <a:pt x="35" y="143"/>
                  </a:lnTo>
                  <a:lnTo>
                    <a:pt x="41" y="156"/>
                  </a:lnTo>
                  <a:lnTo>
                    <a:pt x="83" y="175"/>
                  </a:lnTo>
                  <a:lnTo>
                    <a:pt x="124" y="162"/>
                  </a:lnTo>
                  <a:lnTo>
                    <a:pt x="138" y="123"/>
                  </a:lnTo>
                  <a:lnTo>
                    <a:pt x="138" y="110"/>
                  </a:lnTo>
                  <a:lnTo>
                    <a:pt x="131" y="97"/>
                  </a:lnTo>
                  <a:lnTo>
                    <a:pt x="124" y="91"/>
                  </a:lnTo>
                  <a:lnTo>
                    <a:pt x="97" y="78"/>
                  </a:lnTo>
                  <a:lnTo>
                    <a:pt x="76" y="78"/>
                  </a:lnTo>
                  <a:lnTo>
                    <a:pt x="117" y="46"/>
                  </a:lnTo>
                  <a:lnTo>
                    <a:pt x="159" y="33"/>
                  </a:lnTo>
                  <a:lnTo>
                    <a:pt x="200" y="26"/>
                  </a:lnTo>
                  <a:lnTo>
                    <a:pt x="242" y="33"/>
                  </a:lnTo>
                  <a:lnTo>
                    <a:pt x="283" y="58"/>
                  </a:lnTo>
                  <a:lnTo>
                    <a:pt x="311" y="104"/>
                  </a:lnTo>
                  <a:lnTo>
                    <a:pt x="325" y="162"/>
                  </a:lnTo>
                  <a:lnTo>
                    <a:pt x="325" y="201"/>
                  </a:lnTo>
                  <a:lnTo>
                    <a:pt x="186" y="214"/>
                  </a:lnTo>
                  <a:lnTo>
                    <a:pt x="111" y="240"/>
                  </a:lnTo>
                  <a:lnTo>
                    <a:pt x="41" y="279"/>
                  </a:lnTo>
                  <a:lnTo>
                    <a:pt x="7" y="331"/>
                  </a:lnTo>
                  <a:lnTo>
                    <a:pt x="0" y="377"/>
                  </a:lnTo>
                  <a:lnTo>
                    <a:pt x="14" y="422"/>
                  </a:lnTo>
                  <a:lnTo>
                    <a:pt x="41" y="455"/>
                  </a:lnTo>
                  <a:lnTo>
                    <a:pt x="83" y="474"/>
                  </a:lnTo>
                  <a:lnTo>
                    <a:pt x="131" y="487"/>
                  </a:lnTo>
                  <a:lnTo>
                    <a:pt x="180" y="494"/>
                  </a:lnTo>
                  <a:lnTo>
                    <a:pt x="249" y="481"/>
                  </a:lnTo>
                  <a:lnTo>
                    <a:pt x="297" y="448"/>
                  </a:lnTo>
                  <a:lnTo>
                    <a:pt x="332" y="403"/>
                  </a:lnTo>
                  <a:close/>
                  <a:moveTo>
                    <a:pt x="325" y="227"/>
                  </a:moveTo>
                  <a:lnTo>
                    <a:pt x="325" y="331"/>
                  </a:lnTo>
                  <a:lnTo>
                    <a:pt x="318" y="383"/>
                  </a:lnTo>
                  <a:lnTo>
                    <a:pt x="290" y="422"/>
                  </a:lnTo>
                  <a:lnTo>
                    <a:pt x="256" y="448"/>
                  </a:lnTo>
                  <a:lnTo>
                    <a:pt x="221" y="461"/>
                  </a:lnTo>
                  <a:lnTo>
                    <a:pt x="186" y="468"/>
                  </a:lnTo>
                  <a:lnTo>
                    <a:pt x="159" y="468"/>
                  </a:lnTo>
                  <a:lnTo>
                    <a:pt x="117" y="442"/>
                  </a:lnTo>
                  <a:lnTo>
                    <a:pt x="90" y="403"/>
                  </a:lnTo>
                  <a:lnTo>
                    <a:pt x="90" y="377"/>
                  </a:lnTo>
                  <a:lnTo>
                    <a:pt x="97" y="338"/>
                  </a:lnTo>
                  <a:lnTo>
                    <a:pt x="117" y="299"/>
                  </a:lnTo>
                  <a:lnTo>
                    <a:pt x="159" y="266"/>
                  </a:lnTo>
                  <a:lnTo>
                    <a:pt x="228" y="240"/>
                  </a:lnTo>
                  <a:lnTo>
                    <a:pt x="325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5" name="Freeform 84"/>
            <p:cNvSpPr>
              <a:spLocks/>
            </p:cNvSpPr>
            <p:nvPr/>
          </p:nvSpPr>
          <p:spPr bwMode="auto">
            <a:xfrm>
              <a:off x="20127" y="3663"/>
              <a:ext cx="573" cy="474"/>
            </a:xfrm>
            <a:custGeom>
              <a:avLst/>
              <a:gdLst>
                <a:gd name="T0" fmla="*/ 89 w 573"/>
                <a:gd name="T1" fmla="*/ 103 h 474"/>
                <a:gd name="T2" fmla="*/ 89 w 573"/>
                <a:gd name="T3" fmla="*/ 415 h 474"/>
                <a:gd name="T4" fmla="*/ 82 w 573"/>
                <a:gd name="T5" fmla="*/ 428 h 474"/>
                <a:gd name="T6" fmla="*/ 76 w 573"/>
                <a:gd name="T7" fmla="*/ 435 h 474"/>
                <a:gd name="T8" fmla="*/ 62 w 573"/>
                <a:gd name="T9" fmla="*/ 441 h 474"/>
                <a:gd name="T10" fmla="*/ 0 w 573"/>
                <a:gd name="T11" fmla="*/ 441 h 474"/>
                <a:gd name="T12" fmla="*/ 0 w 573"/>
                <a:gd name="T13" fmla="*/ 474 h 474"/>
                <a:gd name="T14" fmla="*/ 255 w 573"/>
                <a:gd name="T15" fmla="*/ 474 h 474"/>
                <a:gd name="T16" fmla="*/ 255 w 573"/>
                <a:gd name="T17" fmla="*/ 441 h 474"/>
                <a:gd name="T18" fmla="*/ 200 w 573"/>
                <a:gd name="T19" fmla="*/ 441 h 474"/>
                <a:gd name="T20" fmla="*/ 172 w 573"/>
                <a:gd name="T21" fmla="*/ 428 h 474"/>
                <a:gd name="T22" fmla="*/ 172 w 573"/>
                <a:gd name="T23" fmla="*/ 194 h 474"/>
                <a:gd name="T24" fmla="*/ 186 w 573"/>
                <a:gd name="T25" fmla="*/ 123 h 474"/>
                <a:gd name="T26" fmla="*/ 221 w 573"/>
                <a:gd name="T27" fmla="*/ 71 h 474"/>
                <a:gd name="T28" fmla="*/ 269 w 573"/>
                <a:gd name="T29" fmla="*/ 39 h 474"/>
                <a:gd name="T30" fmla="*/ 324 w 573"/>
                <a:gd name="T31" fmla="*/ 26 h 474"/>
                <a:gd name="T32" fmla="*/ 366 w 573"/>
                <a:gd name="T33" fmla="*/ 39 h 474"/>
                <a:gd name="T34" fmla="*/ 393 w 573"/>
                <a:gd name="T35" fmla="*/ 64 h 474"/>
                <a:gd name="T36" fmla="*/ 407 w 573"/>
                <a:gd name="T37" fmla="*/ 97 h 474"/>
                <a:gd name="T38" fmla="*/ 407 w 573"/>
                <a:gd name="T39" fmla="*/ 415 h 474"/>
                <a:gd name="T40" fmla="*/ 400 w 573"/>
                <a:gd name="T41" fmla="*/ 428 h 474"/>
                <a:gd name="T42" fmla="*/ 393 w 573"/>
                <a:gd name="T43" fmla="*/ 435 h 474"/>
                <a:gd name="T44" fmla="*/ 373 w 573"/>
                <a:gd name="T45" fmla="*/ 441 h 474"/>
                <a:gd name="T46" fmla="*/ 317 w 573"/>
                <a:gd name="T47" fmla="*/ 441 h 474"/>
                <a:gd name="T48" fmla="*/ 317 w 573"/>
                <a:gd name="T49" fmla="*/ 474 h 474"/>
                <a:gd name="T50" fmla="*/ 573 w 573"/>
                <a:gd name="T51" fmla="*/ 474 h 474"/>
                <a:gd name="T52" fmla="*/ 573 w 573"/>
                <a:gd name="T53" fmla="*/ 441 h 474"/>
                <a:gd name="T54" fmla="*/ 525 w 573"/>
                <a:gd name="T55" fmla="*/ 441 h 474"/>
                <a:gd name="T56" fmla="*/ 497 w 573"/>
                <a:gd name="T57" fmla="*/ 428 h 474"/>
                <a:gd name="T58" fmla="*/ 490 w 573"/>
                <a:gd name="T59" fmla="*/ 422 h 474"/>
                <a:gd name="T60" fmla="*/ 483 w 573"/>
                <a:gd name="T61" fmla="*/ 409 h 474"/>
                <a:gd name="T62" fmla="*/ 483 w 573"/>
                <a:gd name="T63" fmla="*/ 129 h 474"/>
                <a:gd name="T64" fmla="*/ 476 w 573"/>
                <a:gd name="T65" fmla="*/ 77 h 474"/>
                <a:gd name="T66" fmla="*/ 449 w 573"/>
                <a:gd name="T67" fmla="*/ 39 h 474"/>
                <a:gd name="T68" fmla="*/ 428 w 573"/>
                <a:gd name="T69" fmla="*/ 19 h 474"/>
                <a:gd name="T70" fmla="*/ 386 w 573"/>
                <a:gd name="T71" fmla="*/ 6 h 474"/>
                <a:gd name="T72" fmla="*/ 331 w 573"/>
                <a:gd name="T73" fmla="*/ 0 h 474"/>
                <a:gd name="T74" fmla="*/ 255 w 573"/>
                <a:gd name="T75" fmla="*/ 13 h 474"/>
                <a:gd name="T76" fmla="*/ 200 w 573"/>
                <a:gd name="T77" fmla="*/ 58 h 474"/>
                <a:gd name="T78" fmla="*/ 165 w 573"/>
                <a:gd name="T79" fmla="*/ 116 h 474"/>
                <a:gd name="T80" fmla="*/ 165 w 573"/>
                <a:gd name="T81" fmla="*/ 0 h 474"/>
                <a:gd name="T82" fmla="*/ 0 w 573"/>
                <a:gd name="T83" fmla="*/ 13 h 474"/>
                <a:gd name="T84" fmla="*/ 0 w 573"/>
                <a:gd name="T85" fmla="*/ 45 h 474"/>
                <a:gd name="T86" fmla="*/ 34 w 573"/>
                <a:gd name="T87" fmla="*/ 45 h 474"/>
                <a:gd name="T88" fmla="*/ 62 w 573"/>
                <a:gd name="T89" fmla="*/ 51 h 474"/>
                <a:gd name="T90" fmla="*/ 76 w 573"/>
                <a:gd name="T91" fmla="*/ 58 h 474"/>
                <a:gd name="T92" fmla="*/ 82 w 573"/>
                <a:gd name="T93" fmla="*/ 64 h 474"/>
                <a:gd name="T94" fmla="*/ 89 w 573"/>
                <a:gd name="T95" fmla="*/ 84 h 474"/>
                <a:gd name="T96" fmla="*/ 89 w 573"/>
                <a:gd name="T97" fmla="*/ 103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3"/>
                <a:gd name="T148" fmla="*/ 0 h 474"/>
                <a:gd name="T149" fmla="*/ 573 w 573"/>
                <a:gd name="T150" fmla="*/ 474 h 4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3" h="474">
                  <a:moveTo>
                    <a:pt x="89" y="103"/>
                  </a:moveTo>
                  <a:lnTo>
                    <a:pt x="89" y="415"/>
                  </a:lnTo>
                  <a:lnTo>
                    <a:pt x="82" y="428"/>
                  </a:lnTo>
                  <a:lnTo>
                    <a:pt x="76" y="435"/>
                  </a:lnTo>
                  <a:lnTo>
                    <a:pt x="62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55" y="474"/>
                  </a:lnTo>
                  <a:lnTo>
                    <a:pt x="255" y="441"/>
                  </a:lnTo>
                  <a:lnTo>
                    <a:pt x="200" y="441"/>
                  </a:lnTo>
                  <a:lnTo>
                    <a:pt x="172" y="428"/>
                  </a:lnTo>
                  <a:lnTo>
                    <a:pt x="172" y="194"/>
                  </a:lnTo>
                  <a:lnTo>
                    <a:pt x="186" y="123"/>
                  </a:lnTo>
                  <a:lnTo>
                    <a:pt x="221" y="71"/>
                  </a:lnTo>
                  <a:lnTo>
                    <a:pt x="269" y="39"/>
                  </a:lnTo>
                  <a:lnTo>
                    <a:pt x="324" y="26"/>
                  </a:lnTo>
                  <a:lnTo>
                    <a:pt x="366" y="39"/>
                  </a:lnTo>
                  <a:lnTo>
                    <a:pt x="393" y="64"/>
                  </a:lnTo>
                  <a:lnTo>
                    <a:pt x="407" y="97"/>
                  </a:lnTo>
                  <a:lnTo>
                    <a:pt x="407" y="415"/>
                  </a:lnTo>
                  <a:lnTo>
                    <a:pt x="400" y="428"/>
                  </a:lnTo>
                  <a:lnTo>
                    <a:pt x="393" y="435"/>
                  </a:lnTo>
                  <a:lnTo>
                    <a:pt x="373" y="441"/>
                  </a:lnTo>
                  <a:lnTo>
                    <a:pt x="317" y="441"/>
                  </a:lnTo>
                  <a:lnTo>
                    <a:pt x="317" y="474"/>
                  </a:lnTo>
                  <a:lnTo>
                    <a:pt x="573" y="474"/>
                  </a:lnTo>
                  <a:lnTo>
                    <a:pt x="573" y="441"/>
                  </a:lnTo>
                  <a:lnTo>
                    <a:pt x="525" y="441"/>
                  </a:lnTo>
                  <a:lnTo>
                    <a:pt x="497" y="428"/>
                  </a:lnTo>
                  <a:lnTo>
                    <a:pt x="490" y="422"/>
                  </a:lnTo>
                  <a:lnTo>
                    <a:pt x="483" y="409"/>
                  </a:lnTo>
                  <a:lnTo>
                    <a:pt x="483" y="129"/>
                  </a:lnTo>
                  <a:lnTo>
                    <a:pt x="476" y="77"/>
                  </a:lnTo>
                  <a:lnTo>
                    <a:pt x="449" y="39"/>
                  </a:lnTo>
                  <a:lnTo>
                    <a:pt x="428" y="19"/>
                  </a:lnTo>
                  <a:lnTo>
                    <a:pt x="386" y="6"/>
                  </a:lnTo>
                  <a:lnTo>
                    <a:pt x="331" y="0"/>
                  </a:lnTo>
                  <a:lnTo>
                    <a:pt x="255" y="13"/>
                  </a:lnTo>
                  <a:lnTo>
                    <a:pt x="200" y="58"/>
                  </a:lnTo>
                  <a:lnTo>
                    <a:pt x="165" y="116"/>
                  </a:lnTo>
                  <a:lnTo>
                    <a:pt x="165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62" y="51"/>
                  </a:lnTo>
                  <a:lnTo>
                    <a:pt x="76" y="58"/>
                  </a:lnTo>
                  <a:lnTo>
                    <a:pt x="82" y="64"/>
                  </a:lnTo>
                  <a:lnTo>
                    <a:pt x="89" y="84"/>
                  </a:lnTo>
                  <a:lnTo>
                    <a:pt x="89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6" name="Freeform 85"/>
            <p:cNvSpPr>
              <a:spLocks/>
            </p:cNvSpPr>
            <p:nvPr/>
          </p:nvSpPr>
          <p:spPr bwMode="auto">
            <a:xfrm>
              <a:off x="20714" y="3676"/>
              <a:ext cx="559" cy="681"/>
            </a:xfrm>
            <a:custGeom>
              <a:avLst/>
              <a:gdLst>
                <a:gd name="T0" fmla="*/ 463 w 559"/>
                <a:gd name="T1" fmla="*/ 77 h 681"/>
                <a:gd name="T2" fmla="*/ 518 w 559"/>
                <a:gd name="T3" fmla="*/ 38 h 681"/>
                <a:gd name="T4" fmla="*/ 545 w 559"/>
                <a:gd name="T5" fmla="*/ 32 h 681"/>
                <a:gd name="T6" fmla="*/ 559 w 559"/>
                <a:gd name="T7" fmla="*/ 0 h 681"/>
                <a:gd name="T8" fmla="*/ 421 w 559"/>
                <a:gd name="T9" fmla="*/ 6 h 681"/>
                <a:gd name="T10" fmla="*/ 373 w 559"/>
                <a:gd name="T11" fmla="*/ 0 h 681"/>
                <a:gd name="T12" fmla="*/ 414 w 559"/>
                <a:gd name="T13" fmla="*/ 45 h 681"/>
                <a:gd name="T14" fmla="*/ 428 w 559"/>
                <a:gd name="T15" fmla="*/ 77 h 681"/>
                <a:gd name="T16" fmla="*/ 421 w 559"/>
                <a:gd name="T17" fmla="*/ 97 h 681"/>
                <a:gd name="T18" fmla="*/ 304 w 559"/>
                <a:gd name="T19" fmla="*/ 370 h 681"/>
                <a:gd name="T20" fmla="*/ 172 w 559"/>
                <a:gd name="T21" fmla="*/ 71 h 681"/>
                <a:gd name="T22" fmla="*/ 186 w 559"/>
                <a:gd name="T23" fmla="*/ 45 h 681"/>
                <a:gd name="T24" fmla="*/ 207 w 559"/>
                <a:gd name="T25" fmla="*/ 32 h 681"/>
                <a:gd name="T26" fmla="*/ 235 w 559"/>
                <a:gd name="T27" fmla="*/ 0 h 681"/>
                <a:gd name="T28" fmla="*/ 145 w 559"/>
                <a:gd name="T29" fmla="*/ 6 h 681"/>
                <a:gd name="T30" fmla="*/ 34 w 559"/>
                <a:gd name="T31" fmla="*/ 0 h 681"/>
                <a:gd name="T32" fmla="*/ 0 w 559"/>
                <a:gd name="T33" fmla="*/ 32 h 681"/>
                <a:gd name="T34" fmla="*/ 55 w 559"/>
                <a:gd name="T35" fmla="*/ 38 h 681"/>
                <a:gd name="T36" fmla="*/ 83 w 559"/>
                <a:gd name="T37" fmla="*/ 51 h 681"/>
                <a:gd name="T38" fmla="*/ 262 w 559"/>
                <a:gd name="T39" fmla="*/ 461 h 681"/>
                <a:gd name="T40" fmla="*/ 241 w 559"/>
                <a:gd name="T41" fmla="*/ 513 h 681"/>
                <a:gd name="T42" fmla="*/ 214 w 559"/>
                <a:gd name="T43" fmla="*/ 571 h 681"/>
                <a:gd name="T44" fmla="*/ 152 w 559"/>
                <a:gd name="T45" fmla="*/ 642 h 681"/>
                <a:gd name="T46" fmla="*/ 83 w 559"/>
                <a:gd name="T47" fmla="*/ 655 h 681"/>
                <a:gd name="T48" fmla="*/ 55 w 559"/>
                <a:gd name="T49" fmla="*/ 636 h 681"/>
                <a:gd name="T50" fmla="*/ 90 w 559"/>
                <a:gd name="T51" fmla="*/ 617 h 681"/>
                <a:gd name="T52" fmla="*/ 96 w 559"/>
                <a:gd name="T53" fmla="*/ 591 h 681"/>
                <a:gd name="T54" fmla="*/ 83 w 559"/>
                <a:gd name="T55" fmla="*/ 558 h 681"/>
                <a:gd name="T56" fmla="*/ 48 w 559"/>
                <a:gd name="T57" fmla="*/ 545 h 681"/>
                <a:gd name="T58" fmla="*/ 20 w 559"/>
                <a:gd name="T59" fmla="*/ 552 h 681"/>
                <a:gd name="T60" fmla="*/ 7 w 559"/>
                <a:gd name="T61" fmla="*/ 617 h 681"/>
                <a:gd name="T62" fmla="*/ 34 w 559"/>
                <a:gd name="T63" fmla="*/ 655 h 681"/>
                <a:gd name="T64" fmla="*/ 76 w 559"/>
                <a:gd name="T65" fmla="*/ 675 h 681"/>
                <a:gd name="T66" fmla="*/ 152 w 559"/>
                <a:gd name="T67" fmla="*/ 668 h 681"/>
                <a:gd name="T68" fmla="*/ 228 w 559"/>
                <a:gd name="T69" fmla="*/ 604 h 681"/>
                <a:gd name="T70" fmla="*/ 449 w 559"/>
                <a:gd name="T71" fmla="*/ 103 h 68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59"/>
                <a:gd name="T109" fmla="*/ 0 h 681"/>
                <a:gd name="T110" fmla="*/ 559 w 559"/>
                <a:gd name="T111" fmla="*/ 681 h 68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59" h="681">
                  <a:moveTo>
                    <a:pt x="449" y="103"/>
                  </a:moveTo>
                  <a:lnTo>
                    <a:pt x="463" y="77"/>
                  </a:lnTo>
                  <a:lnTo>
                    <a:pt x="497" y="45"/>
                  </a:lnTo>
                  <a:lnTo>
                    <a:pt x="518" y="38"/>
                  </a:lnTo>
                  <a:lnTo>
                    <a:pt x="532" y="38"/>
                  </a:lnTo>
                  <a:lnTo>
                    <a:pt x="545" y="32"/>
                  </a:lnTo>
                  <a:lnTo>
                    <a:pt x="559" y="32"/>
                  </a:lnTo>
                  <a:lnTo>
                    <a:pt x="559" y="0"/>
                  </a:lnTo>
                  <a:lnTo>
                    <a:pt x="511" y="6"/>
                  </a:lnTo>
                  <a:lnTo>
                    <a:pt x="421" y="6"/>
                  </a:lnTo>
                  <a:lnTo>
                    <a:pt x="393" y="0"/>
                  </a:lnTo>
                  <a:lnTo>
                    <a:pt x="373" y="0"/>
                  </a:lnTo>
                  <a:lnTo>
                    <a:pt x="373" y="32"/>
                  </a:lnTo>
                  <a:lnTo>
                    <a:pt x="414" y="45"/>
                  </a:lnTo>
                  <a:lnTo>
                    <a:pt x="421" y="58"/>
                  </a:lnTo>
                  <a:lnTo>
                    <a:pt x="428" y="77"/>
                  </a:lnTo>
                  <a:lnTo>
                    <a:pt x="428" y="90"/>
                  </a:lnTo>
                  <a:lnTo>
                    <a:pt x="421" y="97"/>
                  </a:lnTo>
                  <a:lnTo>
                    <a:pt x="421" y="103"/>
                  </a:lnTo>
                  <a:lnTo>
                    <a:pt x="304" y="370"/>
                  </a:lnTo>
                  <a:lnTo>
                    <a:pt x="179" y="77"/>
                  </a:lnTo>
                  <a:lnTo>
                    <a:pt x="172" y="71"/>
                  </a:lnTo>
                  <a:lnTo>
                    <a:pt x="172" y="51"/>
                  </a:lnTo>
                  <a:lnTo>
                    <a:pt x="186" y="45"/>
                  </a:lnTo>
                  <a:lnTo>
                    <a:pt x="193" y="38"/>
                  </a:lnTo>
                  <a:lnTo>
                    <a:pt x="207" y="32"/>
                  </a:lnTo>
                  <a:lnTo>
                    <a:pt x="235" y="32"/>
                  </a:lnTo>
                  <a:lnTo>
                    <a:pt x="235" y="0"/>
                  </a:lnTo>
                  <a:lnTo>
                    <a:pt x="193" y="0"/>
                  </a:lnTo>
                  <a:lnTo>
                    <a:pt x="145" y="6"/>
                  </a:lnTo>
                  <a:lnTo>
                    <a:pt x="76" y="6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27" y="32"/>
                  </a:lnTo>
                  <a:lnTo>
                    <a:pt x="55" y="38"/>
                  </a:lnTo>
                  <a:lnTo>
                    <a:pt x="69" y="38"/>
                  </a:lnTo>
                  <a:lnTo>
                    <a:pt x="83" y="51"/>
                  </a:lnTo>
                  <a:lnTo>
                    <a:pt x="90" y="71"/>
                  </a:lnTo>
                  <a:lnTo>
                    <a:pt x="262" y="461"/>
                  </a:lnTo>
                  <a:lnTo>
                    <a:pt x="255" y="474"/>
                  </a:lnTo>
                  <a:lnTo>
                    <a:pt x="241" y="513"/>
                  </a:lnTo>
                  <a:lnTo>
                    <a:pt x="235" y="526"/>
                  </a:lnTo>
                  <a:lnTo>
                    <a:pt x="214" y="571"/>
                  </a:lnTo>
                  <a:lnTo>
                    <a:pt x="186" y="610"/>
                  </a:lnTo>
                  <a:lnTo>
                    <a:pt x="152" y="642"/>
                  </a:lnTo>
                  <a:lnTo>
                    <a:pt x="103" y="655"/>
                  </a:lnTo>
                  <a:lnTo>
                    <a:pt x="83" y="655"/>
                  </a:lnTo>
                  <a:lnTo>
                    <a:pt x="69" y="649"/>
                  </a:lnTo>
                  <a:lnTo>
                    <a:pt x="55" y="636"/>
                  </a:lnTo>
                  <a:lnTo>
                    <a:pt x="83" y="623"/>
                  </a:lnTo>
                  <a:lnTo>
                    <a:pt x="90" y="617"/>
                  </a:lnTo>
                  <a:lnTo>
                    <a:pt x="96" y="604"/>
                  </a:lnTo>
                  <a:lnTo>
                    <a:pt x="96" y="591"/>
                  </a:lnTo>
                  <a:lnTo>
                    <a:pt x="90" y="571"/>
                  </a:lnTo>
                  <a:lnTo>
                    <a:pt x="83" y="558"/>
                  </a:lnTo>
                  <a:lnTo>
                    <a:pt x="69" y="552"/>
                  </a:lnTo>
                  <a:lnTo>
                    <a:pt x="48" y="545"/>
                  </a:lnTo>
                  <a:lnTo>
                    <a:pt x="34" y="545"/>
                  </a:lnTo>
                  <a:lnTo>
                    <a:pt x="20" y="552"/>
                  </a:lnTo>
                  <a:lnTo>
                    <a:pt x="0" y="591"/>
                  </a:lnTo>
                  <a:lnTo>
                    <a:pt x="7" y="617"/>
                  </a:lnTo>
                  <a:lnTo>
                    <a:pt x="14" y="636"/>
                  </a:lnTo>
                  <a:lnTo>
                    <a:pt x="34" y="655"/>
                  </a:lnTo>
                  <a:lnTo>
                    <a:pt x="55" y="668"/>
                  </a:lnTo>
                  <a:lnTo>
                    <a:pt x="76" y="675"/>
                  </a:lnTo>
                  <a:lnTo>
                    <a:pt x="103" y="681"/>
                  </a:lnTo>
                  <a:lnTo>
                    <a:pt x="152" y="668"/>
                  </a:lnTo>
                  <a:lnTo>
                    <a:pt x="193" y="642"/>
                  </a:lnTo>
                  <a:lnTo>
                    <a:pt x="228" y="604"/>
                  </a:lnTo>
                  <a:lnTo>
                    <a:pt x="248" y="558"/>
                  </a:lnTo>
                  <a:lnTo>
                    <a:pt x="449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7" name="Freeform 86"/>
            <p:cNvSpPr>
              <a:spLocks noEditPoints="1"/>
            </p:cNvSpPr>
            <p:nvPr/>
          </p:nvSpPr>
          <p:spPr bwMode="auto">
            <a:xfrm>
              <a:off x="21591" y="3396"/>
              <a:ext cx="559" cy="754"/>
            </a:xfrm>
            <a:custGeom>
              <a:avLst/>
              <a:gdLst>
                <a:gd name="T0" fmla="*/ 159 w 559"/>
                <a:gd name="T1" fmla="*/ 338 h 754"/>
                <a:gd name="T2" fmla="*/ 159 w 559"/>
                <a:gd name="T3" fmla="*/ 0 h 754"/>
                <a:gd name="T4" fmla="*/ 0 w 559"/>
                <a:gd name="T5" fmla="*/ 13 h 754"/>
                <a:gd name="T6" fmla="*/ 0 w 559"/>
                <a:gd name="T7" fmla="*/ 46 h 754"/>
                <a:gd name="T8" fmla="*/ 55 w 559"/>
                <a:gd name="T9" fmla="*/ 46 h 754"/>
                <a:gd name="T10" fmla="*/ 69 w 559"/>
                <a:gd name="T11" fmla="*/ 52 h 754"/>
                <a:gd name="T12" fmla="*/ 83 w 559"/>
                <a:gd name="T13" fmla="*/ 65 h 754"/>
                <a:gd name="T14" fmla="*/ 83 w 559"/>
                <a:gd name="T15" fmla="*/ 741 h 754"/>
                <a:gd name="T16" fmla="*/ 117 w 559"/>
                <a:gd name="T17" fmla="*/ 741 h 754"/>
                <a:gd name="T18" fmla="*/ 117 w 559"/>
                <a:gd name="T19" fmla="*/ 734 h 754"/>
                <a:gd name="T20" fmla="*/ 124 w 559"/>
                <a:gd name="T21" fmla="*/ 728 h 754"/>
                <a:gd name="T22" fmla="*/ 131 w 559"/>
                <a:gd name="T23" fmla="*/ 715 h 754"/>
                <a:gd name="T24" fmla="*/ 138 w 559"/>
                <a:gd name="T25" fmla="*/ 695 h 754"/>
                <a:gd name="T26" fmla="*/ 152 w 559"/>
                <a:gd name="T27" fmla="*/ 676 h 754"/>
                <a:gd name="T28" fmla="*/ 173 w 559"/>
                <a:gd name="T29" fmla="*/ 695 h 754"/>
                <a:gd name="T30" fmla="*/ 207 w 559"/>
                <a:gd name="T31" fmla="*/ 721 h 754"/>
                <a:gd name="T32" fmla="*/ 249 w 559"/>
                <a:gd name="T33" fmla="*/ 741 h 754"/>
                <a:gd name="T34" fmla="*/ 304 w 559"/>
                <a:gd name="T35" fmla="*/ 754 h 754"/>
                <a:gd name="T36" fmla="*/ 380 w 559"/>
                <a:gd name="T37" fmla="*/ 741 h 754"/>
                <a:gd name="T38" fmla="*/ 449 w 559"/>
                <a:gd name="T39" fmla="*/ 708 h 754"/>
                <a:gd name="T40" fmla="*/ 504 w 559"/>
                <a:gd name="T41" fmla="*/ 656 h 754"/>
                <a:gd name="T42" fmla="*/ 546 w 559"/>
                <a:gd name="T43" fmla="*/ 591 h 754"/>
                <a:gd name="T44" fmla="*/ 559 w 559"/>
                <a:gd name="T45" fmla="*/ 507 h 754"/>
                <a:gd name="T46" fmla="*/ 539 w 559"/>
                <a:gd name="T47" fmla="*/ 416 h 754"/>
                <a:gd name="T48" fmla="*/ 483 w 559"/>
                <a:gd name="T49" fmla="*/ 338 h 754"/>
                <a:gd name="T50" fmla="*/ 407 w 559"/>
                <a:gd name="T51" fmla="*/ 286 h 754"/>
                <a:gd name="T52" fmla="*/ 318 w 559"/>
                <a:gd name="T53" fmla="*/ 267 h 754"/>
                <a:gd name="T54" fmla="*/ 256 w 559"/>
                <a:gd name="T55" fmla="*/ 273 h 754"/>
                <a:gd name="T56" fmla="*/ 214 w 559"/>
                <a:gd name="T57" fmla="*/ 299 h 754"/>
                <a:gd name="T58" fmla="*/ 180 w 559"/>
                <a:gd name="T59" fmla="*/ 318 h 754"/>
                <a:gd name="T60" fmla="*/ 159 w 559"/>
                <a:gd name="T61" fmla="*/ 338 h 754"/>
                <a:gd name="T62" fmla="*/ 166 w 559"/>
                <a:gd name="T63" fmla="*/ 617 h 754"/>
                <a:gd name="T64" fmla="*/ 166 w 559"/>
                <a:gd name="T65" fmla="*/ 377 h 754"/>
                <a:gd name="T66" fmla="*/ 173 w 559"/>
                <a:gd name="T67" fmla="*/ 370 h 754"/>
                <a:gd name="T68" fmla="*/ 180 w 559"/>
                <a:gd name="T69" fmla="*/ 357 h 754"/>
                <a:gd name="T70" fmla="*/ 228 w 559"/>
                <a:gd name="T71" fmla="*/ 318 h 754"/>
                <a:gd name="T72" fmla="*/ 276 w 559"/>
                <a:gd name="T73" fmla="*/ 299 h 754"/>
                <a:gd name="T74" fmla="*/ 311 w 559"/>
                <a:gd name="T75" fmla="*/ 293 h 754"/>
                <a:gd name="T76" fmla="*/ 359 w 559"/>
                <a:gd name="T77" fmla="*/ 299 h 754"/>
                <a:gd name="T78" fmla="*/ 401 w 559"/>
                <a:gd name="T79" fmla="*/ 325 h 754"/>
                <a:gd name="T80" fmla="*/ 428 w 559"/>
                <a:gd name="T81" fmla="*/ 357 h 754"/>
                <a:gd name="T82" fmla="*/ 449 w 559"/>
                <a:gd name="T83" fmla="*/ 409 h 754"/>
                <a:gd name="T84" fmla="*/ 463 w 559"/>
                <a:gd name="T85" fmla="*/ 461 h 754"/>
                <a:gd name="T86" fmla="*/ 463 w 559"/>
                <a:gd name="T87" fmla="*/ 552 h 754"/>
                <a:gd name="T88" fmla="*/ 449 w 559"/>
                <a:gd name="T89" fmla="*/ 611 h 754"/>
                <a:gd name="T90" fmla="*/ 428 w 559"/>
                <a:gd name="T91" fmla="*/ 663 h 754"/>
                <a:gd name="T92" fmla="*/ 401 w 559"/>
                <a:gd name="T93" fmla="*/ 695 h 754"/>
                <a:gd name="T94" fmla="*/ 352 w 559"/>
                <a:gd name="T95" fmla="*/ 721 h 754"/>
                <a:gd name="T96" fmla="*/ 297 w 559"/>
                <a:gd name="T97" fmla="*/ 728 h 754"/>
                <a:gd name="T98" fmla="*/ 228 w 559"/>
                <a:gd name="T99" fmla="*/ 708 h 754"/>
                <a:gd name="T100" fmla="*/ 180 w 559"/>
                <a:gd name="T101" fmla="*/ 663 h 754"/>
                <a:gd name="T102" fmla="*/ 173 w 559"/>
                <a:gd name="T103" fmla="*/ 650 h 754"/>
                <a:gd name="T104" fmla="*/ 166 w 559"/>
                <a:gd name="T105" fmla="*/ 643 h 754"/>
                <a:gd name="T106" fmla="*/ 166 w 559"/>
                <a:gd name="T107" fmla="*/ 617 h 75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59"/>
                <a:gd name="T163" fmla="*/ 0 h 754"/>
                <a:gd name="T164" fmla="*/ 559 w 559"/>
                <a:gd name="T165" fmla="*/ 754 h 75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59" h="754">
                  <a:moveTo>
                    <a:pt x="159" y="338"/>
                  </a:moveTo>
                  <a:lnTo>
                    <a:pt x="159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55" y="46"/>
                  </a:lnTo>
                  <a:lnTo>
                    <a:pt x="69" y="52"/>
                  </a:lnTo>
                  <a:lnTo>
                    <a:pt x="83" y="65"/>
                  </a:lnTo>
                  <a:lnTo>
                    <a:pt x="83" y="741"/>
                  </a:lnTo>
                  <a:lnTo>
                    <a:pt x="117" y="741"/>
                  </a:lnTo>
                  <a:lnTo>
                    <a:pt x="117" y="734"/>
                  </a:lnTo>
                  <a:lnTo>
                    <a:pt x="124" y="728"/>
                  </a:lnTo>
                  <a:lnTo>
                    <a:pt x="131" y="715"/>
                  </a:lnTo>
                  <a:lnTo>
                    <a:pt x="138" y="695"/>
                  </a:lnTo>
                  <a:lnTo>
                    <a:pt x="152" y="676"/>
                  </a:lnTo>
                  <a:lnTo>
                    <a:pt x="173" y="695"/>
                  </a:lnTo>
                  <a:lnTo>
                    <a:pt x="207" y="721"/>
                  </a:lnTo>
                  <a:lnTo>
                    <a:pt x="249" y="741"/>
                  </a:lnTo>
                  <a:lnTo>
                    <a:pt x="304" y="754"/>
                  </a:lnTo>
                  <a:lnTo>
                    <a:pt x="380" y="741"/>
                  </a:lnTo>
                  <a:lnTo>
                    <a:pt x="449" y="708"/>
                  </a:lnTo>
                  <a:lnTo>
                    <a:pt x="504" y="656"/>
                  </a:lnTo>
                  <a:lnTo>
                    <a:pt x="546" y="591"/>
                  </a:lnTo>
                  <a:lnTo>
                    <a:pt x="559" y="507"/>
                  </a:lnTo>
                  <a:lnTo>
                    <a:pt x="539" y="416"/>
                  </a:lnTo>
                  <a:lnTo>
                    <a:pt x="483" y="338"/>
                  </a:lnTo>
                  <a:lnTo>
                    <a:pt x="407" y="286"/>
                  </a:lnTo>
                  <a:lnTo>
                    <a:pt x="318" y="267"/>
                  </a:lnTo>
                  <a:lnTo>
                    <a:pt x="256" y="273"/>
                  </a:lnTo>
                  <a:lnTo>
                    <a:pt x="214" y="299"/>
                  </a:lnTo>
                  <a:lnTo>
                    <a:pt x="180" y="318"/>
                  </a:lnTo>
                  <a:lnTo>
                    <a:pt x="159" y="338"/>
                  </a:lnTo>
                  <a:close/>
                  <a:moveTo>
                    <a:pt x="166" y="617"/>
                  </a:moveTo>
                  <a:lnTo>
                    <a:pt x="166" y="377"/>
                  </a:lnTo>
                  <a:lnTo>
                    <a:pt x="173" y="370"/>
                  </a:lnTo>
                  <a:lnTo>
                    <a:pt x="180" y="357"/>
                  </a:lnTo>
                  <a:lnTo>
                    <a:pt x="228" y="318"/>
                  </a:lnTo>
                  <a:lnTo>
                    <a:pt x="276" y="299"/>
                  </a:lnTo>
                  <a:lnTo>
                    <a:pt x="311" y="293"/>
                  </a:lnTo>
                  <a:lnTo>
                    <a:pt x="359" y="299"/>
                  </a:lnTo>
                  <a:lnTo>
                    <a:pt x="401" y="325"/>
                  </a:lnTo>
                  <a:lnTo>
                    <a:pt x="428" y="357"/>
                  </a:lnTo>
                  <a:lnTo>
                    <a:pt x="449" y="409"/>
                  </a:lnTo>
                  <a:lnTo>
                    <a:pt x="463" y="461"/>
                  </a:lnTo>
                  <a:lnTo>
                    <a:pt x="463" y="552"/>
                  </a:lnTo>
                  <a:lnTo>
                    <a:pt x="449" y="611"/>
                  </a:lnTo>
                  <a:lnTo>
                    <a:pt x="428" y="663"/>
                  </a:lnTo>
                  <a:lnTo>
                    <a:pt x="401" y="695"/>
                  </a:lnTo>
                  <a:lnTo>
                    <a:pt x="352" y="721"/>
                  </a:lnTo>
                  <a:lnTo>
                    <a:pt x="297" y="728"/>
                  </a:lnTo>
                  <a:lnTo>
                    <a:pt x="228" y="708"/>
                  </a:lnTo>
                  <a:lnTo>
                    <a:pt x="180" y="663"/>
                  </a:lnTo>
                  <a:lnTo>
                    <a:pt x="173" y="650"/>
                  </a:lnTo>
                  <a:lnTo>
                    <a:pt x="166" y="643"/>
                  </a:lnTo>
                  <a:lnTo>
                    <a:pt x="166" y="6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8" name="Freeform 87"/>
            <p:cNvSpPr>
              <a:spLocks noEditPoints="1"/>
            </p:cNvSpPr>
            <p:nvPr/>
          </p:nvSpPr>
          <p:spPr bwMode="auto">
            <a:xfrm>
              <a:off x="22226" y="3422"/>
              <a:ext cx="242" cy="715"/>
            </a:xfrm>
            <a:custGeom>
              <a:avLst/>
              <a:gdLst>
                <a:gd name="T0" fmla="*/ 159 w 242"/>
                <a:gd name="T1" fmla="*/ 241 h 715"/>
                <a:gd name="T2" fmla="*/ 0 w 242"/>
                <a:gd name="T3" fmla="*/ 254 h 715"/>
                <a:gd name="T4" fmla="*/ 0 w 242"/>
                <a:gd name="T5" fmla="*/ 286 h 715"/>
                <a:gd name="T6" fmla="*/ 35 w 242"/>
                <a:gd name="T7" fmla="*/ 286 h 715"/>
                <a:gd name="T8" fmla="*/ 56 w 242"/>
                <a:gd name="T9" fmla="*/ 292 h 715"/>
                <a:gd name="T10" fmla="*/ 83 w 242"/>
                <a:gd name="T11" fmla="*/ 305 h 715"/>
                <a:gd name="T12" fmla="*/ 83 w 242"/>
                <a:gd name="T13" fmla="*/ 325 h 715"/>
                <a:gd name="T14" fmla="*/ 90 w 242"/>
                <a:gd name="T15" fmla="*/ 344 h 715"/>
                <a:gd name="T16" fmla="*/ 90 w 242"/>
                <a:gd name="T17" fmla="*/ 656 h 715"/>
                <a:gd name="T18" fmla="*/ 83 w 242"/>
                <a:gd name="T19" fmla="*/ 669 h 715"/>
                <a:gd name="T20" fmla="*/ 56 w 242"/>
                <a:gd name="T21" fmla="*/ 682 h 715"/>
                <a:gd name="T22" fmla="*/ 0 w 242"/>
                <a:gd name="T23" fmla="*/ 682 h 715"/>
                <a:gd name="T24" fmla="*/ 0 w 242"/>
                <a:gd name="T25" fmla="*/ 715 h 715"/>
                <a:gd name="T26" fmla="*/ 242 w 242"/>
                <a:gd name="T27" fmla="*/ 715 h 715"/>
                <a:gd name="T28" fmla="*/ 242 w 242"/>
                <a:gd name="T29" fmla="*/ 682 h 715"/>
                <a:gd name="T30" fmla="*/ 208 w 242"/>
                <a:gd name="T31" fmla="*/ 682 h 715"/>
                <a:gd name="T32" fmla="*/ 187 w 242"/>
                <a:gd name="T33" fmla="*/ 676 h 715"/>
                <a:gd name="T34" fmla="*/ 173 w 242"/>
                <a:gd name="T35" fmla="*/ 676 h 715"/>
                <a:gd name="T36" fmla="*/ 166 w 242"/>
                <a:gd name="T37" fmla="*/ 663 h 715"/>
                <a:gd name="T38" fmla="*/ 166 w 242"/>
                <a:gd name="T39" fmla="*/ 650 h 715"/>
                <a:gd name="T40" fmla="*/ 159 w 242"/>
                <a:gd name="T41" fmla="*/ 637 h 715"/>
                <a:gd name="T42" fmla="*/ 159 w 242"/>
                <a:gd name="T43" fmla="*/ 241 h 715"/>
                <a:gd name="T44" fmla="*/ 166 w 242"/>
                <a:gd name="T45" fmla="*/ 59 h 715"/>
                <a:gd name="T46" fmla="*/ 166 w 242"/>
                <a:gd name="T47" fmla="*/ 39 h 715"/>
                <a:gd name="T48" fmla="*/ 152 w 242"/>
                <a:gd name="T49" fmla="*/ 20 h 715"/>
                <a:gd name="T50" fmla="*/ 139 w 242"/>
                <a:gd name="T51" fmla="*/ 13 h 715"/>
                <a:gd name="T52" fmla="*/ 125 w 242"/>
                <a:gd name="T53" fmla="*/ 0 h 715"/>
                <a:gd name="T54" fmla="*/ 104 w 242"/>
                <a:gd name="T55" fmla="*/ 0 h 715"/>
                <a:gd name="T56" fmla="*/ 83 w 242"/>
                <a:gd name="T57" fmla="*/ 7 h 715"/>
                <a:gd name="T58" fmla="*/ 70 w 242"/>
                <a:gd name="T59" fmla="*/ 13 h 715"/>
                <a:gd name="T60" fmla="*/ 56 w 242"/>
                <a:gd name="T61" fmla="*/ 26 h 715"/>
                <a:gd name="T62" fmla="*/ 49 w 242"/>
                <a:gd name="T63" fmla="*/ 39 h 715"/>
                <a:gd name="T64" fmla="*/ 49 w 242"/>
                <a:gd name="T65" fmla="*/ 72 h 715"/>
                <a:gd name="T66" fmla="*/ 56 w 242"/>
                <a:gd name="T67" fmla="*/ 91 h 715"/>
                <a:gd name="T68" fmla="*/ 70 w 242"/>
                <a:gd name="T69" fmla="*/ 104 h 715"/>
                <a:gd name="T70" fmla="*/ 90 w 242"/>
                <a:gd name="T71" fmla="*/ 111 h 715"/>
                <a:gd name="T72" fmla="*/ 125 w 242"/>
                <a:gd name="T73" fmla="*/ 111 h 715"/>
                <a:gd name="T74" fmla="*/ 139 w 242"/>
                <a:gd name="T75" fmla="*/ 104 h 715"/>
                <a:gd name="T76" fmla="*/ 166 w 242"/>
                <a:gd name="T77" fmla="*/ 78 h 715"/>
                <a:gd name="T78" fmla="*/ 166 w 242"/>
                <a:gd name="T79" fmla="*/ 59 h 7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42"/>
                <a:gd name="T121" fmla="*/ 0 h 715"/>
                <a:gd name="T122" fmla="*/ 242 w 242"/>
                <a:gd name="T123" fmla="*/ 715 h 71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42" h="715">
                  <a:moveTo>
                    <a:pt x="159" y="241"/>
                  </a:moveTo>
                  <a:lnTo>
                    <a:pt x="0" y="254"/>
                  </a:lnTo>
                  <a:lnTo>
                    <a:pt x="0" y="286"/>
                  </a:lnTo>
                  <a:lnTo>
                    <a:pt x="35" y="286"/>
                  </a:lnTo>
                  <a:lnTo>
                    <a:pt x="56" y="292"/>
                  </a:lnTo>
                  <a:lnTo>
                    <a:pt x="83" y="305"/>
                  </a:lnTo>
                  <a:lnTo>
                    <a:pt x="83" y="325"/>
                  </a:lnTo>
                  <a:lnTo>
                    <a:pt x="90" y="344"/>
                  </a:lnTo>
                  <a:lnTo>
                    <a:pt x="90" y="656"/>
                  </a:lnTo>
                  <a:lnTo>
                    <a:pt x="83" y="669"/>
                  </a:lnTo>
                  <a:lnTo>
                    <a:pt x="56" y="682"/>
                  </a:lnTo>
                  <a:lnTo>
                    <a:pt x="0" y="682"/>
                  </a:lnTo>
                  <a:lnTo>
                    <a:pt x="0" y="715"/>
                  </a:lnTo>
                  <a:lnTo>
                    <a:pt x="242" y="715"/>
                  </a:lnTo>
                  <a:lnTo>
                    <a:pt x="242" y="682"/>
                  </a:lnTo>
                  <a:lnTo>
                    <a:pt x="208" y="682"/>
                  </a:lnTo>
                  <a:lnTo>
                    <a:pt x="187" y="676"/>
                  </a:lnTo>
                  <a:lnTo>
                    <a:pt x="173" y="676"/>
                  </a:lnTo>
                  <a:lnTo>
                    <a:pt x="166" y="663"/>
                  </a:lnTo>
                  <a:lnTo>
                    <a:pt x="166" y="650"/>
                  </a:lnTo>
                  <a:lnTo>
                    <a:pt x="159" y="637"/>
                  </a:lnTo>
                  <a:lnTo>
                    <a:pt x="159" y="241"/>
                  </a:lnTo>
                  <a:close/>
                  <a:moveTo>
                    <a:pt x="166" y="59"/>
                  </a:moveTo>
                  <a:lnTo>
                    <a:pt x="166" y="39"/>
                  </a:lnTo>
                  <a:lnTo>
                    <a:pt x="152" y="20"/>
                  </a:lnTo>
                  <a:lnTo>
                    <a:pt x="139" y="13"/>
                  </a:lnTo>
                  <a:lnTo>
                    <a:pt x="125" y="0"/>
                  </a:lnTo>
                  <a:lnTo>
                    <a:pt x="104" y="0"/>
                  </a:lnTo>
                  <a:lnTo>
                    <a:pt x="83" y="7"/>
                  </a:lnTo>
                  <a:lnTo>
                    <a:pt x="70" y="13"/>
                  </a:lnTo>
                  <a:lnTo>
                    <a:pt x="56" y="26"/>
                  </a:lnTo>
                  <a:lnTo>
                    <a:pt x="49" y="39"/>
                  </a:lnTo>
                  <a:lnTo>
                    <a:pt x="49" y="72"/>
                  </a:lnTo>
                  <a:lnTo>
                    <a:pt x="56" y="91"/>
                  </a:lnTo>
                  <a:lnTo>
                    <a:pt x="70" y="104"/>
                  </a:lnTo>
                  <a:lnTo>
                    <a:pt x="90" y="111"/>
                  </a:lnTo>
                  <a:lnTo>
                    <a:pt x="125" y="111"/>
                  </a:lnTo>
                  <a:lnTo>
                    <a:pt x="139" y="104"/>
                  </a:lnTo>
                  <a:lnTo>
                    <a:pt x="166" y="78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69" name="Freeform 88"/>
            <p:cNvSpPr>
              <a:spLocks/>
            </p:cNvSpPr>
            <p:nvPr/>
          </p:nvSpPr>
          <p:spPr bwMode="auto">
            <a:xfrm>
              <a:off x="22523" y="3481"/>
              <a:ext cx="360" cy="669"/>
            </a:xfrm>
            <a:custGeom>
              <a:avLst/>
              <a:gdLst>
                <a:gd name="T0" fmla="*/ 173 w 360"/>
                <a:gd name="T1" fmla="*/ 227 h 669"/>
                <a:gd name="T2" fmla="*/ 339 w 360"/>
                <a:gd name="T3" fmla="*/ 227 h 669"/>
                <a:gd name="T4" fmla="*/ 339 w 360"/>
                <a:gd name="T5" fmla="*/ 195 h 669"/>
                <a:gd name="T6" fmla="*/ 173 w 360"/>
                <a:gd name="T7" fmla="*/ 195 h 669"/>
                <a:gd name="T8" fmla="*/ 173 w 360"/>
                <a:gd name="T9" fmla="*/ 0 h 669"/>
                <a:gd name="T10" fmla="*/ 146 w 360"/>
                <a:gd name="T11" fmla="*/ 0 h 669"/>
                <a:gd name="T12" fmla="*/ 139 w 360"/>
                <a:gd name="T13" fmla="*/ 52 h 669"/>
                <a:gd name="T14" fmla="*/ 125 w 360"/>
                <a:gd name="T15" fmla="*/ 110 h 669"/>
                <a:gd name="T16" fmla="*/ 97 w 360"/>
                <a:gd name="T17" fmla="*/ 156 h 669"/>
                <a:gd name="T18" fmla="*/ 56 w 360"/>
                <a:gd name="T19" fmla="*/ 188 h 669"/>
                <a:gd name="T20" fmla="*/ 0 w 360"/>
                <a:gd name="T21" fmla="*/ 208 h 669"/>
                <a:gd name="T22" fmla="*/ 0 w 360"/>
                <a:gd name="T23" fmla="*/ 227 h 669"/>
                <a:gd name="T24" fmla="*/ 97 w 360"/>
                <a:gd name="T25" fmla="*/ 227 h 669"/>
                <a:gd name="T26" fmla="*/ 97 w 360"/>
                <a:gd name="T27" fmla="*/ 526 h 669"/>
                <a:gd name="T28" fmla="*/ 111 w 360"/>
                <a:gd name="T29" fmla="*/ 591 h 669"/>
                <a:gd name="T30" fmla="*/ 139 w 360"/>
                <a:gd name="T31" fmla="*/ 630 h 669"/>
                <a:gd name="T32" fmla="*/ 173 w 360"/>
                <a:gd name="T33" fmla="*/ 656 h 669"/>
                <a:gd name="T34" fmla="*/ 215 w 360"/>
                <a:gd name="T35" fmla="*/ 662 h 669"/>
                <a:gd name="T36" fmla="*/ 242 w 360"/>
                <a:gd name="T37" fmla="*/ 669 h 669"/>
                <a:gd name="T38" fmla="*/ 297 w 360"/>
                <a:gd name="T39" fmla="*/ 656 h 669"/>
                <a:gd name="T40" fmla="*/ 332 w 360"/>
                <a:gd name="T41" fmla="*/ 623 h 669"/>
                <a:gd name="T42" fmla="*/ 353 w 360"/>
                <a:gd name="T43" fmla="*/ 578 h 669"/>
                <a:gd name="T44" fmla="*/ 360 w 360"/>
                <a:gd name="T45" fmla="*/ 526 h 669"/>
                <a:gd name="T46" fmla="*/ 360 w 360"/>
                <a:gd name="T47" fmla="*/ 461 h 669"/>
                <a:gd name="T48" fmla="*/ 325 w 360"/>
                <a:gd name="T49" fmla="*/ 461 h 669"/>
                <a:gd name="T50" fmla="*/ 325 w 360"/>
                <a:gd name="T51" fmla="*/ 519 h 669"/>
                <a:gd name="T52" fmla="*/ 318 w 360"/>
                <a:gd name="T53" fmla="*/ 584 h 669"/>
                <a:gd name="T54" fmla="*/ 291 w 360"/>
                <a:gd name="T55" fmla="*/ 630 h 669"/>
                <a:gd name="T56" fmla="*/ 249 w 360"/>
                <a:gd name="T57" fmla="*/ 643 h 669"/>
                <a:gd name="T58" fmla="*/ 215 w 360"/>
                <a:gd name="T59" fmla="*/ 630 h 669"/>
                <a:gd name="T60" fmla="*/ 194 w 360"/>
                <a:gd name="T61" fmla="*/ 604 h 669"/>
                <a:gd name="T62" fmla="*/ 180 w 360"/>
                <a:gd name="T63" fmla="*/ 571 h 669"/>
                <a:gd name="T64" fmla="*/ 180 w 360"/>
                <a:gd name="T65" fmla="*/ 545 h 669"/>
                <a:gd name="T66" fmla="*/ 173 w 360"/>
                <a:gd name="T67" fmla="*/ 526 h 669"/>
                <a:gd name="T68" fmla="*/ 173 w 360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60"/>
                <a:gd name="T106" fmla="*/ 0 h 669"/>
                <a:gd name="T107" fmla="*/ 360 w 360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60" h="669">
                  <a:moveTo>
                    <a:pt x="173" y="227"/>
                  </a:moveTo>
                  <a:lnTo>
                    <a:pt x="339" y="227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6" y="0"/>
                  </a:lnTo>
                  <a:lnTo>
                    <a:pt x="139" y="52"/>
                  </a:lnTo>
                  <a:lnTo>
                    <a:pt x="125" y="110"/>
                  </a:lnTo>
                  <a:lnTo>
                    <a:pt x="97" y="156"/>
                  </a:lnTo>
                  <a:lnTo>
                    <a:pt x="56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7" y="227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9" y="630"/>
                  </a:lnTo>
                  <a:lnTo>
                    <a:pt x="173" y="656"/>
                  </a:lnTo>
                  <a:lnTo>
                    <a:pt x="215" y="662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3"/>
                  </a:lnTo>
                  <a:lnTo>
                    <a:pt x="353" y="578"/>
                  </a:lnTo>
                  <a:lnTo>
                    <a:pt x="360" y="526"/>
                  </a:lnTo>
                  <a:lnTo>
                    <a:pt x="360" y="461"/>
                  </a:lnTo>
                  <a:lnTo>
                    <a:pt x="325" y="461"/>
                  </a:lnTo>
                  <a:lnTo>
                    <a:pt x="325" y="519"/>
                  </a:lnTo>
                  <a:lnTo>
                    <a:pt x="318" y="584"/>
                  </a:lnTo>
                  <a:lnTo>
                    <a:pt x="291" y="630"/>
                  </a:lnTo>
                  <a:lnTo>
                    <a:pt x="249" y="643"/>
                  </a:lnTo>
                  <a:lnTo>
                    <a:pt x="215" y="630"/>
                  </a:lnTo>
                  <a:lnTo>
                    <a:pt x="194" y="604"/>
                  </a:lnTo>
                  <a:lnTo>
                    <a:pt x="180" y="571"/>
                  </a:lnTo>
                  <a:lnTo>
                    <a:pt x="180" y="545"/>
                  </a:lnTo>
                  <a:lnTo>
                    <a:pt x="173" y="526"/>
                  </a:lnTo>
                  <a:lnTo>
                    <a:pt x="173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0" name="Freeform 89"/>
            <p:cNvSpPr>
              <a:spLocks/>
            </p:cNvSpPr>
            <p:nvPr/>
          </p:nvSpPr>
          <p:spPr bwMode="auto">
            <a:xfrm>
              <a:off x="22979" y="3656"/>
              <a:ext cx="373" cy="494"/>
            </a:xfrm>
            <a:custGeom>
              <a:avLst/>
              <a:gdLst>
                <a:gd name="T0" fmla="*/ 221 w 373"/>
                <a:gd name="T1" fmla="*/ 279 h 494"/>
                <a:gd name="T2" fmla="*/ 284 w 373"/>
                <a:gd name="T3" fmla="*/ 305 h 494"/>
                <a:gd name="T4" fmla="*/ 318 w 373"/>
                <a:gd name="T5" fmla="*/ 370 h 494"/>
                <a:gd name="T6" fmla="*/ 290 w 373"/>
                <a:gd name="T7" fmla="*/ 442 h 494"/>
                <a:gd name="T8" fmla="*/ 194 w 373"/>
                <a:gd name="T9" fmla="*/ 468 h 494"/>
                <a:gd name="T10" fmla="*/ 83 w 373"/>
                <a:gd name="T11" fmla="*/ 429 h 494"/>
                <a:gd name="T12" fmla="*/ 35 w 373"/>
                <a:gd name="T13" fmla="*/ 318 h 494"/>
                <a:gd name="T14" fmla="*/ 28 w 373"/>
                <a:gd name="T15" fmla="*/ 299 h 494"/>
                <a:gd name="T16" fmla="*/ 0 w 373"/>
                <a:gd name="T17" fmla="*/ 312 h 494"/>
                <a:gd name="T18" fmla="*/ 14 w 373"/>
                <a:gd name="T19" fmla="*/ 494 h 494"/>
                <a:gd name="T20" fmla="*/ 49 w 373"/>
                <a:gd name="T21" fmla="*/ 468 h 494"/>
                <a:gd name="T22" fmla="*/ 56 w 373"/>
                <a:gd name="T23" fmla="*/ 455 h 494"/>
                <a:gd name="T24" fmla="*/ 118 w 373"/>
                <a:gd name="T25" fmla="*/ 481 h 494"/>
                <a:gd name="T26" fmla="*/ 194 w 373"/>
                <a:gd name="T27" fmla="*/ 494 h 494"/>
                <a:gd name="T28" fmla="*/ 311 w 373"/>
                <a:gd name="T29" fmla="*/ 461 h 494"/>
                <a:gd name="T30" fmla="*/ 366 w 373"/>
                <a:gd name="T31" fmla="*/ 390 h 494"/>
                <a:gd name="T32" fmla="*/ 373 w 373"/>
                <a:gd name="T33" fmla="*/ 318 h 494"/>
                <a:gd name="T34" fmla="*/ 353 w 373"/>
                <a:gd name="T35" fmla="*/ 279 h 494"/>
                <a:gd name="T36" fmla="*/ 332 w 373"/>
                <a:gd name="T37" fmla="*/ 253 h 494"/>
                <a:gd name="T38" fmla="*/ 263 w 373"/>
                <a:gd name="T39" fmla="*/ 208 h 494"/>
                <a:gd name="T40" fmla="*/ 145 w 373"/>
                <a:gd name="T41" fmla="*/ 182 h 494"/>
                <a:gd name="T42" fmla="*/ 69 w 373"/>
                <a:gd name="T43" fmla="*/ 143 h 494"/>
                <a:gd name="T44" fmla="*/ 63 w 373"/>
                <a:gd name="T45" fmla="*/ 78 h 494"/>
                <a:gd name="T46" fmla="*/ 125 w 373"/>
                <a:gd name="T47" fmla="*/ 33 h 494"/>
                <a:gd name="T48" fmla="*/ 249 w 373"/>
                <a:gd name="T49" fmla="*/ 33 h 494"/>
                <a:gd name="T50" fmla="*/ 304 w 373"/>
                <a:gd name="T51" fmla="*/ 91 h 494"/>
                <a:gd name="T52" fmla="*/ 318 w 373"/>
                <a:gd name="T53" fmla="*/ 149 h 494"/>
                <a:gd name="T54" fmla="*/ 325 w 373"/>
                <a:gd name="T55" fmla="*/ 162 h 494"/>
                <a:gd name="T56" fmla="*/ 346 w 373"/>
                <a:gd name="T57" fmla="*/ 149 h 494"/>
                <a:gd name="T58" fmla="*/ 332 w 373"/>
                <a:gd name="T59" fmla="*/ 0 h 494"/>
                <a:gd name="T60" fmla="*/ 318 w 373"/>
                <a:gd name="T61" fmla="*/ 7 h 494"/>
                <a:gd name="T62" fmla="*/ 256 w 373"/>
                <a:gd name="T63" fmla="*/ 13 h 494"/>
                <a:gd name="T64" fmla="*/ 187 w 373"/>
                <a:gd name="T65" fmla="*/ 0 h 494"/>
                <a:gd name="T66" fmla="*/ 63 w 373"/>
                <a:gd name="T67" fmla="*/ 33 h 494"/>
                <a:gd name="T68" fmla="*/ 7 w 373"/>
                <a:gd name="T69" fmla="*/ 97 h 494"/>
                <a:gd name="T70" fmla="*/ 7 w 373"/>
                <a:gd name="T71" fmla="*/ 162 h 494"/>
                <a:gd name="T72" fmla="*/ 28 w 373"/>
                <a:gd name="T73" fmla="*/ 208 h 494"/>
                <a:gd name="T74" fmla="*/ 90 w 373"/>
                <a:gd name="T75" fmla="*/ 247 h 494"/>
                <a:gd name="T76" fmla="*/ 201 w 373"/>
                <a:gd name="T77" fmla="*/ 273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73"/>
                <a:gd name="T118" fmla="*/ 0 h 494"/>
                <a:gd name="T119" fmla="*/ 373 w 373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73" h="494">
                  <a:moveTo>
                    <a:pt x="201" y="273"/>
                  </a:moveTo>
                  <a:lnTo>
                    <a:pt x="221" y="279"/>
                  </a:lnTo>
                  <a:lnTo>
                    <a:pt x="256" y="286"/>
                  </a:lnTo>
                  <a:lnTo>
                    <a:pt x="284" y="305"/>
                  </a:lnTo>
                  <a:lnTo>
                    <a:pt x="311" y="331"/>
                  </a:lnTo>
                  <a:lnTo>
                    <a:pt x="318" y="370"/>
                  </a:lnTo>
                  <a:lnTo>
                    <a:pt x="311" y="409"/>
                  </a:lnTo>
                  <a:lnTo>
                    <a:pt x="290" y="442"/>
                  </a:lnTo>
                  <a:lnTo>
                    <a:pt x="249" y="461"/>
                  </a:lnTo>
                  <a:lnTo>
                    <a:pt x="194" y="468"/>
                  </a:lnTo>
                  <a:lnTo>
                    <a:pt x="132" y="455"/>
                  </a:lnTo>
                  <a:lnTo>
                    <a:pt x="83" y="429"/>
                  </a:lnTo>
                  <a:lnTo>
                    <a:pt x="56" y="377"/>
                  </a:lnTo>
                  <a:lnTo>
                    <a:pt x="35" y="318"/>
                  </a:lnTo>
                  <a:lnTo>
                    <a:pt x="28" y="305"/>
                  </a:lnTo>
                  <a:lnTo>
                    <a:pt x="28" y="299"/>
                  </a:lnTo>
                  <a:lnTo>
                    <a:pt x="7" y="299"/>
                  </a:lnTo>
                  <a:lnTo>
                    <a:pt x="0" y="312"/>
                  </a:lnTo>
                  <a:lnTo>
                    <a:pt x="0" y="481"/>
                  </a:lnTo>
                  <a:lnTo>
                    <a:pt x="14" y="494"/>
                  </a:lnTo>
                  <a:lnTo>
                    <a:pt x="21" y="494"/>
                  </a:lnTo>
                  <a:lnTo>
                    <a:pt x="49" y="468"/>
                  </a:lnTo>
                  <a:lnTo>
                    <a:pt x="49" y="461"/>
                  </a:lnTo>
                  <a:lnTo>
                    <a:pt x="56" y="455"/>
                  </a:lnTo>
                  <a:lnTo>
                    <a:pt x="69" y="448"/>
                  </a:lnTo>
                  <a:lnTo>
                    <a:pt x="118" y="481"/>
                  </a:lnTo>
                  <a:lnTo>
                    <a:pt x="159" y="494"/>
                  </a:lnTo>
                  <a:lnTo>
                    <a:pt x="194" y="494"/>
                  </a:lnTo>
                  <a:lnTo>
                    <a:pt x="263" y="487"/>
                  </a:lnTo>
                  <a:lnTo>
                    <a:pt x="311" y="461"/>
                  </a:lnTo>
                  <a:lnTo>
                    <a:pt x="346" y="429"/>
                  </a:lnTo>
                  <a:lnTo>
                    <a:pt x="366" y="390"/>
                  </a:lnTo>
                  <a:lnTo>
                    <a:pt x="373" y="344"/>
                  </a:lnTo>
                  <a:lnTo>
                    <a:pt x="373" y="318"/>
                  </a:lnTo>
                  <a:lnTo>
                    <a:pt x="366" y="292"/>
                  </a:lnTo>
                  <a:lnTo>
                    <a:pt x="353" y="279"/>
                  </a:lnTo>
                  <a:lnTo>
                    <a:pt x="346" y="260"/>
                  </a:lnTo>
                  <a:lnTo>
                    <a:pt x="332" y="253"/>
                  </a:lnTo>
                  <a:lnTo>
                    <a:pt x="325" y="240"/>
                  </a:lnTo>
                  <a:lnTo>
                    <a:pt x="263" y="208"/>
                  </a:lnTo>
                  <a:lnTo>
                    <a:pt x="194" y="188"/>
                  </a:lnTo>
                  <a:lnTo>
                    <a:pt x="145" y="182"/>
                  </a:lnTo>
                  <a:lnTo>
                    <a:pt x="104" y="169"/>
                  </a:lnTo>
                  <a:lnTo>
                    <a:pt x="69" y="143"/>
                  </a:lnTo>
                  <a:lnTo>
                    <a:pt x="56" y="104"/>
                  </a:lnTo>
                  <a:lnTo>
                    <a:pt x="63" y="78"/>
                  </a:lnTo>
                  <a:lnTo>
                    <a:pt x="83" y="52"/>
                  </a:lnTo>
                  <a:lnTo>
                    <a:pt x="125" y="33"/>
                  </a:lnTo>
                  <a:lnTo>
                    <a:pt x="187" y="20"/>
                  </a:lnTo>
                  <a:lnTo>
                    <a:pt x="249" y="33"/>
                  </a:lnTo>
                  <a:lnTo>
                    <a:pt x="284" y="58"/>
                  </a:lnTo>
                  <a:lnTo>
                    <a:pt x="304" y="91"/>
                  </a:lnTo>
                  <a:lnTo>
                    <a:pt x="311" y="123"/>
                  </a:lnTo>
                  <a:lnTo>
                    <a:pt x="318" y="149"/>
                  </a:lnTo>
                  <a:lnTo>
                    <a:pt x="318" y="156"/>
                  </a:lnTo>
                  <a:lnTo>
                    <a:pt x="325" y="162"/>
                  </a:lnTo>
                  <a:lnTo>
                    <a:pt x="339" y="162"/>
                  </a:lnTo>
                  <a:lnTo>
                    <a:pt x="346" y="149"/>
                  </a:lnTo>
                  <a:lnTo>
                    <a:pt x="346" y="13"/>
                  </a:lnTo>
                  <a:lnTo>
                    <a:pt x="332" y="0"/>
                  </a:lnTo>
                  <a:lnTo>
                    <a:pt x="325" y="7"/>
                  </a:lnTo>
                  <a:lnTo>
                    <a:pt x="318" y="7"/>
                  </a:lnTo>
                  <a:lnTo>
                    <a:pt x="290" y="33"/>
                  </a:lnTo>
                  <a:lnTo>
                    <a:pt x="256" y="13"/>
                  </a:lnTo>
                  <a:lnTo>
                    <a:pt x="201" y="0"/>
                  </a:lnTo>
                  <a:lnTo>
                    <a:pt x="187" y="0"/>
                  </a:lnTo>
                  <a:lnTo>
                    <a:pt x="111" y="7"/>
                  </a:lnTo>
                  <a:lnTo>
                    <a:pt x="63" y="33"/>
                  </a:lnTo>
                  <a:lnTo>
                    <a:pt x="28" y="58"/>
                  </a:lnTo>
                  <a:lnTo>
                    <a:pt x="7" y="97"/>
                  </a:lnTo>
                  <a:lnTo>
                    <a:pt x="0" y="136"/>
                  </a:lnTo>
                  <a:lnTo>
                    <a:pt x="7" y="162"/>
                  </a:lnTo>
                  <a:lnTo>
                    <a:pt x="14" y="182"/>
                  </a:lnTo>
                  <a:lnTo>
                    <a:pt x="28" y="208"/>
                  </a:lnTo>
                  <a:lnTo>
                    <a:pt x="49" y="227"/>
                  </a:lnTo>
                  <a:lnTo>
                    <a:pt x="90" y="247"/>
                  </a:lnTo>
                  <a:lnTo>
                    <a:pt x="132" y="260"/>
                  </a:lnTo>
                  <a:lnTo>
                    <a:pt x="201" y="2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1" name="Freeform 90"/>
            <p:cNvSpPr>
              <a:spLocks noEditPoints="1"/>
            </p:cNvSpPr>
            <p:nvPr/>
          </p:nvSpPr>
          <p:spPr bwMode="auto">
            <a:xfrm>
              <a:off x="834" y="4935"/>
              <a:ext cx="511" cy="494"/>
            </a:xfrm>
            <a:custGeom>
              <a:avLst/>
              <a:gdLst>
                <a:gd name="T0" fmla="*/ 346 w 511"/>
                <a:gd name="T1" fmla="*/ 442 h 494"/>
                <a:gd name="T2" fmla="*/ 373 w 511"/>
                <a:gd name="T3" fmla="*/ 475 h 494"/>
                <a:gd name="T4" fmla="*/ 422 w 511"/>
                <a:gd name="T5" fmla="*/ 488 h 494"/>
                <a:gd name="T6" fmla="*/ 442 w 511"/>
                <a:gd name="T7" fmla="*/ 481 h 494"/>
                <a:gd name="T8" fmla="*/ 477 w 511"/>
                <a:gd name="T9" fmla="*/ 468 h 494"/>
                <a:gd name="T10" fmla="*/ 498 w 511"/>
                <a:gd name="T11" fmla="*/ 436 h 494"/>
                <a:gd name="T12" fmla="*/ 511 w 511"/>
                <a:gd name="T13" fmla="*/ 325 h 494"/>
                <a:gd name="T14" fmla="*/ 484 w 511"/>
                <a:gd name="T15" fmla="*/ 410 h 494"/>
                <a:gd name="T16" fmla="*/ 456 w 511"/>
                <a:gd name="T17" fmla="*/ 449 h 494"/>
                <a:gd name="T18" fmla="*/ 428 w 511"/>
                <a:gd name="T19" fmla="*/ 455 h 494"/>
                <a:gd name="T20" fmla="*/ 408 w 511"/>
                <a:gd name="T21" fmla="*/ 423 h 494"/>
                <a:gd name="T22" fmla="*/ 401 w 511"/>
                <a:gd name="T23" fmla="*/ 143 h 494"/>
                <a:gd name="T24" fmla="*/ 359 w 511"/>
                <a:gd name="T25" fmla="*/ 59 h 494"/>
                <a:gd name="T26" fmla="*/ 201 w 511"/>
                <a:gd name="T27" fmla="*/ 0 h 494"/>
                <a:gd name="T28" fmla="*/ 83 w 511"/>
                <a:gd name="T29" fmla="*/ 39 h 494"/>
                <a:gd name="T30" fmla="*/ 35 w 511"/>
                <a:gd name="T31" fmla="*/ 124 h 494"/>
                <a:gd name="T32" fmla="*/ 42 w 511"/>
                <a:gd name="T33" fmla="*/ 156 h 494"/>
                <a:gd name="T34" fmla="*/ 125 w 511"/>
                <a:gd name="T35" fmla="*/ 163 h 494"/>
                <a:gd name="T36" fmla="*/ 138 w 511"/>
                <a:gd name="T37" fmla="*/ 111 h 494"/>
                <a:gd name="T38" fmla="*/ 125 w 511"/>
                <a:gd name="T39" fmla="*/ 91 h 494"/>
                <a:gd name="T40" fmla="*/ 76 w 511"/>
                <a:gd name="T41" fmla="*/ 78 h 494"/>
                <a:gd name="T42" fmla="*/ 159 w 511"/>
                <a:gd name="T43" fmla="*/ 33 h 494"/>
                <a:gd name="T44" fmla="*/ 242 w 511"/>
                <a:gd name="T45" fmla="*/ 33 h 494"/>
                <a:gd name="T46" fmla="*/ 311 w 511"/>
                <a:gd name="T47" fmla="*/ 104 h 494"/>
                <a:gd name="T48" fmla="*/ 325 w 511"/>
                <a:gd name="T49" fmla="*/ 202 h 494"/>
                <a:gd name="T50" fmla="*/ 111 w 511"/>
                <a:gd name="T51" fmla="*/ 241 h 494"/>
                <a:gd name="T52" fmla="*/ 7 w 511"/>
                <a:gd name="T53" fmla="*/ 332 h 494"/>
                <a:gd name="T54" fmla="*/ 14 w 511"/>
                <a:gd name="T55" fmla="*/ 423 h 494"/>
                <a:gd name="T56" fmla="*/ 83 w 511"/>
                <a:gd name="T57" fmla="*/ 475 h 494"/>
                <a:gd name="T58" fmla="*/ 180 w 511"/>
                <a:gd name="T59" fmla="*/ 494 h 494"/>
                <a:gd name="T60" fmla="*/ 297 w 511"/>
                <a:gd name="T61" fmla="*/ 449 h 494"/>
                <a:gd name="T62" fmla="*/ 325 w 511"/>
                <a:gd name="T63" fmla="*/ 228 h 494"/>
                <a:gd name="T64" fmla="*/ 318 w 511"/>
                <a:gd name="T65" fmla="*/ 384 h 494"/>
                <a:gd name="T66" fmla="*/ 256 w 511"/>
                <a:gd name="T67" fmla="*/ 449 h 494"/>
                <a:gd name="T68" fmla="*/ 187 w 511"/>
                <a:gd name="T69" fmla="*/ 468 h 494"/>
                <a:gd name="T70" fmla="*/ 118 w 511"/>
                <a:gd name="T71" fmla="*/ 442 h 494"/>
                <a:gd name="T72" fmla="*/ 90 w 511"/>
                <a:gd name="T73" fmla="*/ 377 h 494"/>
                <a:gd name="T74" fmla="*/ 118 w 511"/>
                <a:gd name="T75" fmla="*/ 299 h 494"/>
                <a:gd name="T76" fmla="*/ 228 w 511"/>
                <a:gd name="T77" fmla="*/ 241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11"/>
                <a:gd name="T118" fmla="*/ 0 h 494"/>
                <a:gd name="T119" fmla="*/ 511 w 511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11" h="494">
                  <a:moveTo>
                    <a:pt x="332" y="403"/>
                  </a:moveTo>
                  <a:lnTo>
                    <a:pt x="346" y="442"/>
                  </a:lnTo>
                  <a:lnTo>
                    <a:pt x="359" y="462"/>
                  </a:lnTo>
                  <a:lnTo>
                    <a:pt x="373" y="475"/>
                  </a:lnTo>
                  <a:lnTo>
                    <a:pt x="394" y="481"/>
                  </a:lnTo>
                  <a:lnTo>
                    <a:pt x="422" y="488"/>
                  </a:lnTo>
                  <a:lnTo>
                    <a:pt x="428" y="488"/>
                  </a:lnTo>
                  <a:lnTo>
                    <a:pt x="442" y="481"/>
                  </a:lnTo>
                  <a:lnTo>
                    <a:pt x="456" y="481"/>
                  </a:lnTo>
                  <a:lnTo>
                    <a:pt x="477" y="468"/>
                  </a:lnTo>
                  <a:lnTo>
                    <a:pt x="491" y="455"/>
                  </a:lnTo>
                  <a:lnTo>
                    <a:pt x="498" y="436"/>
                  </a:lnTo>
                  <a:lnTo>
                    <a:pt x="511" y="416"/>
                  </a:lnTo>
                  <a:lnTo>
                    <a:pt x="511" y="325"/>
                  </a:lnTo>
                  <a:lnTo>
                    <a:pt x="484" y="325"/>
                  </a:lnTo>
                  <a:lnTo>
                    <a:pt x="484" y="410"/>
                  </a:lnTo>
                  <a:lnTo>
                    <a:pt x="463" y="449"/>
                  </a:lnTo>
                  <a:lnTo>
                    <a:pt x="456" y="449"/>
                  </a:lnTo>
                  <a:lnTo>
                    <a:pt x="449" y="455"/>
                  </a:lnTo>
                  <a:lnTo>
                    <a:pt x="428" y="455"/>
                  </a:lnTo>
                  <a:lnTo>
                    <a:pt x="408" y="436"/>
                  </a:lnTo>
                  <a:lnTo>
                    <a:pt x="408" y="423"/>
                  </a:lnTo>
                  <a:lnTo>
                    <a:pt x="401" y="416"/>
                  </a:lnTo>
                  <a:lnTo>
                    <a:pt x="401" y="143"/>
                  </a:lnTo>
                  <a:lnTo>
                    <a:pt x="387" y="104"/>
                  </a:lnTo>
                  <a:lnTo>
                    <a:pt x="359" y="59"/>
                  </a:lnTo>
                  <a:lnTo>
                    <a:pt x="283" y="13"/>
                  </a:lnTo>
                  <a:lnTo>
                    <a:pt x="201" y="0"/>
                  </a:lnTo>
                  <a:lnTo>
                    <a:pt x="138" y="13"/>
                  </a:lnTo>
                  <a:lnTo>
                    <a:pt x="83" y="39"/>
                  </a:lnTo>
                  <a:lnTo>
                    <a:pt x="49" y="72"/>
                  </a:lnTo>
                  <a:lnTo>
                    <a:pt x="35" y="124"/>
                  </a:lnTo>
                  <a:lnTo>
                    <a:pt x="35" y="143"/>
                  </a:lnTo>
                  <a:lnTo>
                    <a:pt x="42" y="156"/>
                  </a:lnTo>
                  <a:lnTo>
                    <a:pt x="83" y="176"/>
                  </a:lnTo>
                  <a:lnTo>
                    <a:pt x="125" y="163"/>
                  </a:lnTo>
                  <a:lnTo>
                    <a:pt x="138" y="124"/>
                  </a:lnTo>
                  <a:lnTo>
                    <a:pt x="138" y="111"/>
                  </a:lnTo>
                  <a:lnTo>
                    <a:pt x="131" y="98"/>
                  </a:lnTo>
                  <a:lnTo>
                    <a:pt x="125" y="91"/>
                  </a:lnTo>
                  <a:lnTo>
                    <a:pt x="97" y="78"/>
                  </a:lnTo>
                  <a:lnTo>
                    <a:pt x="76" y="78"/>
                  </a:lnTo>
                  <a:lnTo>
                    <a:pt x="118" y="46"/>
                  </a:lnTo>
                  <a:lnTo>
                    <a:pt x="159" y="33"/>
                  </a:lnTo>
                  <a:lnTo>
                    <a:pt x="201" y="26"/>
                  </a:lnTo>
                  <a:lnTo>
                    <a:pt x="242" y="33"/>
                  </a:lnTo>
                  <a:lnTo>
                    <a:pt x="283" y="59"/>
                  </a:lnTo>
                  <a:lnTo>
                    <a:pt x="311" y="104"/>
                  </a:lnTo>
                  <a:lnTo>
                    <a:pt x="325" y="163"/>
                  </a:lnTo>
                  <a:lnTo>
                    <a:pt x="325" y="202"/>
                  </a:lnTo>
                  <a:lnTo>
                    <a:pt x="187" y="215"/>
                  </a:lnTo>
                  <a:lnTo>
                    <a:pt x="111" y="241"/>
                  </a:lnTo>
                  <a:lnTo>
                    <a:pt x="42" y="280"/>
                  </a:lnTo>
                  <a:lnTo>
                    <a:pt x="7" y="332"/>
                  </a:lnTo>
                  <a:lnTo>
                    <a:pt x="0" y="377"/>
                  </a:lnTo>
                  <a:lnTo>
                    <a:pt x="14" y="423"/>
                  </a:lnTo>
                  <a:lnTo>
                    <a:pt x="42" y="455"/>
                  </a:lnTo>
                  <a:lnTo>
                    <a:pt x="83" y="475"/>
                  </a:lnTo>
                  <a:lnTo>
                    <a:pt x="131" y="488"/>
                  </a:lnTo>
                  <a:lnTo>
                    <a:pt x="180" y="494"/>
                  </a:lnTo>
                  <a:lnTo>
                    <a:pt x="249" y="481"/>
                  </a:lnTo>
                  <a:lnTo>
                    <a:pt x="297" y="449"/>
                  </a:lnTo>
                  <a:lnTo>
                    <a:pt x="332" y="403"/>
                  </a:lnTo>
                  <a:close/>
                  <a:moveTo>
                    <a:pt x="325" y="228"/>
                  </a:moveTo>
                  <a:lnTo>
                    <a:pt x="325" y="332"/>
                  </a:lnTo>
                  <a:lnTo>
                    <a:pt x="318" y="384"/>
                  </a:lnTo>
                  <a:lnTo>
                    <a:pt x="290" y="423"/>
                  </a:lnTo>
                  <a:lnTo>
                    <a:pt x="256" y="449"/>
                  </a:lnTo>
                  <a:lnTo>
                    <a:pt x="221" y="462"/>
                  </a:lnTo>
                  <a:lnTo>
                    <a:pt x="187" y="468"/>
                  </a:lnTo>
                  <a:lnTo>
                    <a:pt x="159" y="468"/>
                  </a:lnTo>
                  <a:lnTo>
                    <a:pt x="118" y="442"/>
                  </a:lnTo>
                  <a:lnTo>
                    <a:pt x="90" y="403"/>
                  </a:lnTo>
                  <a:lnTo>
                    <a:pt x="90" y="377"/>
                  </a:lnTo>
                  <a:lnTo>
                    <a:pt x="97" y="338"/>
                  </a:lnTo>
                  <a:lnTo>
                    <a:pt x="118" y="299"/>
                  </a:lnTo>
                  <a:lnTo>
                    <a:pt x="159" y="267"/>
                  </a:lnTo>
                  <a:lnTo>
                    <a:pt x="228" y="241"/>
                  </a:lnTo>
                  <a:lnTo>
                    <a:pt x="325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2" name="Freeform 91"/>
            <p:cNvSpPr>
              <a:spLocks/>
            </p:cNvSpPr>
            <p:nvPr/>
          </p:nvSpPr>
          <p:spPr bwMode="auto">
            <a:xfrm>
              <a:off x="1387" y="4942"/>
              <a:ext cx="380" cy="474"/>
            </a:xfrm>
            <a:custGeom>
              <a:avLst/>
              <a:gdLst>
                <a:gd name="T0" fmla="*/ 159 w 380"/>
                <a:gd name="T1" fmla="*/ 390 h 474"/>
                <a:gd name="T2" fmla="*/ 159 w 380"/>
                <a:gd name="T3" fmla="*/ 227 h 474"/>
                <a:gd name="T4" fmla="*/ 172 w 380"/>
                <a:gd name="T5" fmla="*/ 149 h 474"/>
                <a:gd name="T6" fmla="*/ 193 w 380"/>
                <a:gd name="T7" fmla="*/ 84 h 474"/>
                <a:gd name="T8" fmla="*/ 242 w 380"/>
                <a:gd name="T9" fmla="*/ 45 h 474"/>
                <a:gd name="T10" fmla="*/ 297 w 380"/>
                <a:gd name="T11" fmla="*/ 26 h 474"/>
                <a:gd name="T12" fmla="*/ 311 w 380"/>
                <a:gd name="T13" fmla="*/ 26 h 474"/>
                <a:gd name="T14" fmla="*/ 304 w 380"/>
                <a:gd name="T15" fmla="*/ 26 h 474"/>
                <a:gd name="T16" fmla="*/ 290 w 380"/>
                <a:gd name="T17" fmla="*/ 39 h 474"/>
                <a:gd name="T18" fmla="*/ 283 w 380"/>
                <a:gd name="T19" fmla="*/ 52 h 474"/>
                <a:gd name="T20" fmla="*/ 283 w 380"/>
                <a:gd name="T21" fmla="*/ 71 h 474"/>
                <a:gd name="T22" fmla="*/ 290 w 380"/>
                <a:gd name="T23" fmla="*/ 91 h 474"/>
                <a:gd name="T24" fmla="*/ 297 w 380"/>
                <a:gd name="T25" fmla="*/ 104 h 474"/>
                <a:gd name="T26" fmla="*/ 311 w 380"/>
                <a:gd name="T27" fmla="*/ 110 h 474"/>
                <a:gd name="T28" fmla="*/ 331 w 380"/>
                <a:gd name="T29" fmla="*/ 117 h 474"/>
                <a:gd name="T30" fmla="*/ 345 w 380"/>
                <a:gd name="T31" fmla="*/ 117 h 474"/>
                <a:gd name="T32" fmla="*/ 359 w 380"/>
                <a:gd name="T33" fmla="*/ 110 h 474"/>
                <a:gd name="T34" fmla="*/ 366 w 380"/>
                <a:gd name="T35" fmla="*/ 97 h 474"/>
                <a:gd name="T36" fmla="*/ 380 w 380"/>
                <a:gd name="T37" fmla="*/ 84 h 474"/>
                <a:gd name="T38" fmla="*/ 380 w 380"/>
                <a:gd name="T39" fmla="*/ 65 h 474"/>
                <a:gd name="T40" fmla="*/ 366 w 380"/>
                <a:gd name="T41" fmla="*/ 26 h 474"/>
                <a:gd name="T42" fmla="*/ 345 w 380"/>
                <a:gd name="T43" fmla="*/ 13 h 474"/>
                <a:gd name="T44" fmla="*/ 324 w 380"/>
                <a:gd name="T45" fmla="*/ 6 h 474"/>
                <a:gd name="T46" fmla="*/ 297 w 380"/>
                <a:gd name="T47" fmla="*/ 0 h 474"/>
                <a:gd name="T48" fmla="*/ 242 w 380"/>
                <a:gd name="T49" fmla="*/ 13 h 474"/>
                <a:gd name="T50" fmla="*/ 200 w 380"/>
                <a:gd name="T51" fmla="*/ 45 h 474"/>
                <a:gd name="T52" fmla="*/ 172 w 380"/>
                <a:gd name="T53" fmla="*/ 84 h 474"/>
                <a:gd name="T54" fmla="*/ 159 w 380"/>
                <a:gd name="T55" fmla="*/ 117 h 474"/>
                <a:gd name="T56" fmla="*/ 159 w 380"/>
                <a:gd name="T57" fmla="*/ 0 h 474"/>
                <a:gd name="T58" fmla="*/ 0 w 380"/>
                <a:gd name="T59" fmla="*/ 13 h 474"/>
                <a:gd name="T60" fmla="*/ 0 w 380"/>
                <a:gd name="T61" fmla="*/ 45 h 474"/>
                <a:gd name="T62" fmla="*/ 34 w 380"/>
                <a:gd name="T63" fmla="*/ 45 h 474"/>
                <a:gd name="T64" fmla="*/ 76 w 380"/>
                <a:gd name="T65" fmla="*/ 58 h 474"/>
                <a:gd name="T66" fmla="*/ 83 w 380"/>
                <a:gd name="T67" fmla="*/ 65 h 474"/>
                <a:gd name="T68" fmla="*/ 83 w 380"/>
                <a:gd name="T69" fmla="*/ 84 h 474"/>
                <a:gd name="T70" fmla="*/ 90 w 380"/>
                <a:gd name="T71" fmla="*/ 104 h 474"/>
                <a:gd name="T72" fmla="*/ 90 w 380"/>
                <a:gd name="T73" fmla="*/ 416 h 474"/>
                <a:gd name="T74" fmla="*/ 83 w 380"/>
                <a:gd name="T75" fmla="*/ 429 h 474"/>
                <a:gd name="T76" fmla="*/ 55 w 380"/>
                <a:gd name="T77" fmla="*/ 442 h 474"/>
                <a:gd name="T78" fmla="*/ 0 w 380"/>
                <a:gd name="T79" fmla="*/ 442 h 474"/>
                <a:gd name="T80" fmla="*/ 0 w 380"/>
                <a:gd name="T81" fmla="*/ 474 h 474"/>
                <a:gd name="T82" fmla="*/ 269 w 380"/>
                <a:gd name="T83" fmla="*/ 474 h 474"/>
                <a:gd name="T84" fmla="*/ 269 w 380"/>
                <a:gd name="T85" fmla="*/ 442 h 474"/>
                <a:gd name="T86" fmla="*/ 214 w 380"/>
                <a:gd name="T87" fmla="*/ 442 h 474"/>
                <a:gd name="T88" fmla="*/ 193 w 380"/>
                <a:gd name="T89" fmla="*/ 435 h 474"/>
                <a:gd name="T90" fmla="*/ 179 w 380"/>
                <a:gd name="T91" fmla="*/ 435 h 474"/>
                <a:gd name="T92" fmla="*/ 172 w 380"/>
                <a:gd name="T93" fmla="*/ 429 h 474"/>
                <a:gd name="T94" fmla="*/ 166 w 380"/>
                <a:gd name="T95" fmla="*/ 416 h 474"/>
                <a:gd name="T96" fmla="*/ 166 w 380"/>
                <a:gd name="T97" fmla="*/ 403 h 474"/>
                <a:gd name="T98" fmla="*/ 159 w 380"/>
                <a:gd name="T99" fmla="*/ 390 h 47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80"/>
                <a:gd name="T151" fmla="*/ 0 h 474"/>
                <a:gd name="T152" fmla="*/ 380 w 380"/>
                <a:gd name="T153" fmla="*/ 474 h 47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80" h="474">
                  <a:moveTo>
                    <a:pt x="159" y="390"/>
                  </a:moveTo>
                  <a:lnTo>
                    <a:pt x="159" y="227"/>
                  </a:lnTo>
                  <a:lnTo>
                    <a:pt x="172" y="149"/>
                  </a:lnTo>
                  <a:lnTo>
                    <a:pt x="193" y="84"/>
                  </a:lnTo>
                  <a:lnTo>
                    <a:pt x="242" y="45"/>
                  </a:lnTo>
                  <a:lnTo>
                    <a:pt x="297" y="26"/>
                  </a:lnTo>
                  <a:lnTo>
                    <a:pt x="311" y="26"/>
                  </a:lnTo>
                  <a:lnTo>
                    <a:pt x="304" y="26"/>
                  </a:lnTo>
                  <a:lnTo>
                    <a:pt x="290" y="39"/>
                  </a:lnTo>
                  <a:lnTo>
                    <a:pt x="283" y="52"/>
                  </a:lnTo>
                  <a:lnTo>
                    <a:pt x="283" y="71"/>
                  </a:lnTo>
                  <a:lnTo>
                    <a:pt x="290" y="91"/>
                  </a:lnTo>
                  <a:lnTo>
                    <a:pt x="297" y="104"/>
                  </a:lnTo>
                  <a:lnTo>
                    <a:pt x="311" y="110"/>
                  </a:lnTo>
                  <a:lnTo>
                    <a:pt x="331" y="117"/>
                  </a:lnTo>
                  <a:lnTo>
                    <a:pt x="345" y="117"/>
                  </a:lnTo>
                  <a:lnTo>
                    <a:pt x="359" y="110"/>
                  </a:lnTo>
                  <a:lnTo>
                    <a:pt x="366" y="97"/>
                  </a:lnTo>
                  <a:lnTo>
                    <a:pt x="380" y="84"/>
                  </a:lnTo>
                  <a:lnTo>
                    <a:pt x="380" y="65"/>
                  </a:lnTo>
                  <a:lnTo>
                    <a:pt x="366" y="26"/>
                  </a:lnTo>
                  <a:lnTo>
                    <a:pt x="345" y="13"/>
                  </a:lnTo>
                  <a:lnTo>
                    <a:pt x="324" y="6"/>
                  </a:lnTo>
                  <a:lnTo>
                    <a:pt x="297" y="0"/>
                  </a:lnTo>
                  <a:lnTo>
                    <a:pt x="242" y="13"/>
                  </a:lnTo>
                  <a:lnTo>
                    <a:pt x="200" y="45"/>
                  </a:lnTo>
                  <a:lnTo>
                    <a:pt x="172" y="84"/>
                  </a:lnTo>
                  <a:lnTo>
                    <a:pt x="159" y="117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76" y="58"/>
                  </a:lnTo>
                  <a:lnTo>
                    <a:pt x="83" y="65"/>
                  </a:lnTo>
                  <a:lnTo>
                    <a:pt x="83" y="84"/>
                  </a:lnTo>
                  <a:lnTo>
                    <a:pt x="90" y="104"/>
                  </a:lnTo>
                  <a:lnTo>
                    <a:pt x="90" y="416"/>
                  </a:lnTo>
                  <a:lnTo>
                    <a:pt x="83" y="429"/>
                  </a:lnTo>
                  <a:lnTo>
                    <a:pt x="55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69" y="474"/>
                  </a:lnTo>
                  <a:lnTo>
                    <a:pt x="269" y="442"/>
                  </a:lnTo>
                  <a:lnTo>
                    <a:pt x="214" y="442"/>
                  </a:lnTo>
                  <a:lnTo>
                    <a:pt x="193" y="435"/>
                  </a:lnTo>
                  <a:lnTo>
                    <a:pt x="179" y="435"/>
                  </a:lnTo>
                  <a:lnTo>
                    <a:pt x="172" y="429"/>
                  </a:lnTo>
                  <a:lnTo>
                    <a:pt x="166" y="416"/>
                  </a:lnTo>
                  <a:lnTo>
                    <a:pt x="166" y="403"/>
                  </a:lnTo>
                  <a:lnTo>
                    <a:pt x="159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3" name="Freeform 92"/>
            <p:cNvSpPr>
              <a:spLocks noEditPoints="1"/>
            </p:cNvSpPr>
            <p:nvPr/>
          </p:nvSpPr>
          <p:spPr bwMode="auto">
            <a:xfrm>
              <a:off x="1829" y="4935"/>
              <a:ext cx="442" cy="494"/>
            </a:xfrm>
            <a:custGeom>
              <a:avLst/>
              <a:gdLst>
                <a:gd name="T0" fmla="*/ 414 w 442"/>
                <a:gd name="T1" fmla="*/ 234 h 494"/>
                <a:gd name="T2" fmla="*/ 435 w 442"/>
                <a:gd name="T3" fmla="*/ 234 h 494"/>
                <a:gd name="T4" fmla="*/ 442 w 442"/>
                <a:gd name="T5" fmla="*/ 228 h 494"/>
                <a:gd name="T6" fmla="*/ 442 w 442"/>
                <a:gd name="T7" fmla="*/ 215 h 494"/>
                <a:gd name="T8" fmla="*/ 435 w 442"/>
                <a:gd name="T9" fmla="*/ 150 h 494"/>
                <a:gd name="T10" fmla="*/ 407 w 442"/>
                <a:gd name="T11" fmla="*/ 91 h 494"/>
                <a:gd name="T12" fmla="*/ 373 w 442"/>
                <a:gd name="T13" fmla="*/ 46 h 494"/>
                <a:gd name="T14" fmla="*/ 311 w 442"/>
                <a:gd name="T15" fmla="*/ 13 h 494"/>
                <a:gd name="T16" fmla="*/ 235 w 442"/>
                <a:gd name="T17" fmla="*/ 0 h 494"/>
                <a:gd name="T18" fmla="*/ 145 w 442"/>
                <a:gd name="T19" fmla="*/ 20 h 494"/>
                <a:gd name="T20" fmla="*/ 69 w 442"/>
                <a:gd name="T21" fmla="*/ 72 h 494"/>
                <a:gd name="T22" fmla="*/ 21 w 442"/>
                <a:gd name="T23" fmla="*/ 150 h 494"/>
                <a:gd name="T24" fmla="*/ 0 w 442"/>
                <a:gd name="T25" fmla="*/ 247 h 494"/>
                <a:gd name="T26" fmla="*/ 14 w 442"/>
                <a:gd name="T27" fmla="*/ 325 h 494"/>
                <a:gd name="T28" fmla="*/ 48 w 442"/>
                <a:gd name="T29" fmla="*/ 397 h 494"/>
                <a:gd name="T30" fmla="*/ 103 w 442"/>
                <a:gd name="T31" fmla="*/ 449 h 494"/>
                <a:gd name="T32" fmla="*/ 173 w 442"/>
                <a:gd name="T33" fmla="*/ 481 h 494"/>
                <a:gd name="T34" fmla="*/ 249 w 442"/>
                <a:gd name="T35" fmla="*/ 494 h 494"/>
                <a:gd name="T36" fmla="*/ 325 w 442"/>
                <a:gd name="T37" fmla="*/ 481 h 494"/>
                <a:gd name="T38" fmla="*/ 380 w 442"/>
                <a:gd name="T39" fmla="*/ 449 h 494"/>
                <a:gd name="T40" fmla="*/ 414 w 442"/>
                <a:gd name="T41" fmla="*/ 410 h 494"/>
                <a:gd name="T42" fmla="*/ 435 w 442"/>
                <a:gd name="T43" fmla="*/ 377 h 494"/>
                <a:gd name="T44" fmla="*/ 442 w 442"/>
                <a:gd name="T45" fmla="*/ 351 h 494"/>
                <a:gd name="T46" fmla="*/ 428 w 442"/>
                <a:gd name="T47" fmla="*/ 338 h 494"/>
                <a:gd name="T48" fmla="*/ 414 w 442"/>
                <a:gd name="T49" fmla="*/ 351 h 494"/>
                <a:gd name="T50" fmla="*/ 414 w 442"/>
                <a:gd name="T51" fmla="*/ 358 h 494"/>
                <a:gd name="T52" fmla="*/ 380 w 442"/>
                <a:gd name="T53" fmla="*/ 410 h 494"/>
                <a:gd name="T54" fmla="*/ 345 w 442"/>
                <a:gd name="T55" fmla="*/ 442 h 494"/>
                <a:gd name="T56" fmla="*/ 304 w 442"/>
                <a:gd name="T57" fmla="*/ 462 h 494"/>
                <a:gd name="T58" fmla="*/ 276 w 442"/>
                <a:gd name="T59" fmla="*/ 468 h 494"/>
                <a:gd name="T60" fmla="*/ 255 w 442"/>
                <a:gd name="T61" fmla="*/ 468 h 494"/>
                <a:gd name="T62" fmla="*/ 207 w 442"/>
                <a:gd name="T63" fmla="*/ 455 h 494"/>
                <a:gd name="T64" fmla="*/ 159 w 442"/>
                <a:gd name="T65" fmla="*/ 429 h 494"/>
                <a:gd name="T66" fmla="*/ 131 w 442"/>
                <a:gd name="T67" fmla="*/ 397 h 494"/>
                <a:gd name="T68" fmla="*/ 103 w 442"/>
                <a:gd name="T69" fmla="*/ 338 h 494"/>
                <a:gd name="T70" fmla="*/ 97 w 442"/>
                <a:gd name="T71" fmla="*/ 280 h 494"/>
                <a:gd name="T72" fmla="*/ 97 w 442"/>
                <a:gd name="T73" fmla="*/ 234 h 494"/>
                <a:gd name="T74" fmla="*/ 414 w 442"/>
                <a:gd name="T75" fmla="*/ 234 h 494"/>
                <a:gd name="T76" fmla="*/ 97 w 442"/>
                <a:gd name="T77" fmla="*/ 215 h 494"/>
                <a:gd name="T78" fmla="*/ 103 w 442"/>
                <a:gd name="T79" fmla="*/ 143 h 494"/>
                <a:gd name="T80" fmla="*/ 124 w 442"/>
                <a:gd name="T81" fmla="*/ 91 h 494"/>
                <a:gd name="T82" fmla="*/ 152 w 442"/>
                <a:gd name="T83" fmla="*/ 59 h 494"/>
                <a:gd name="T84" fmla="*/ 186 w 442"/>
                <a:gd name="T85" fmla="*/ 39 h 494"/>
                <a:gd name="T86" fmla="*/ 214 w 442"/>
                <a:gd name="T87" fmla="*/ 26 h 494"/>
                <a:gd name="T88" fmla="*/ 235 w 442"/>
                <a:gd name="T89" fmla="*/ 26 h 494"/>
                <a:gd name="T90" fmla="*/ 283 w 442"/>
                <a:gd name="T91" fmla="*/ 39 h 494"/>
                <a:gd name="T92" fmla="*/ 325 w 442"/>
                <a:gd name="T93" fmla="*/ 65 h 494"/>
                <a:gd name="T94" fmla="*/ 345 w 442"/>
                <a:gd name="T95" fmla="*/ 104 h 494"/>
                <a:gd name="T96" fmla="*/ 359 w 442"/>
                <a:gd name="T97" fmla="*/ 143 h 494"/>
                <a:gd name="T98" fmla="*/ 366 w 442"/>
                <a:gd name="T99" fmla="*/ 182 h 494"/>
                <a:gd name="T100" fmla="*/ 366 w 442"/>
                <a:gd name="T101" fmla="*/ 215 h 494"/>
                <a:gd name="T102" fmla="*/ 97 w 442"/>
                <a:gd name="T103" fmla="*/ 215 h 4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42"/>
                <a:gd name="T157" fmla="*/ 0 h 494"/>
                <a:gd name="T158" fmla="*/ 442 w 442"/>
                <a:gd name="T159" fmla="*/ 494 h 49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42" h="494">
                  <a:moveTo>
                    <a:pt x="414" y="234"/>
                  </a:moveTo>
                  <a:lnTo>
                    <a:pt x="435" y="234"/>
                  </a:lnTo>
                  <a:lnTo>
                    <a:pt x="442" y="228"/>
                  </a:lnTo>
                  <a:lnTo>
                    <a:pt x="442" y="215"/>
                  </a:lnTo>
                  <a:lnTo>
                    <a:pt x="435" y="150"/>
                  </a:lnTo>
                  <a:lnTo>
                    <a:pt x="407" y="91"/>
                  </a:lnTo>
                  <a:lnTo>
                    <a:pt x="373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2"/>
                  </a:lnTo>
                  <a:lnTo>
                    <a:pt x="21" y="150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8" y="397"/>
                  </a:lnTo>
                  <a:lnTo>
                    <a:pt x="103" y="449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25" y="481"/>
                  </a:lnTo>
                  <a:lnTo>
                    <a:pt x="380" y="449"/>
                  </a:lnTo>
                  <a:lnTo>
                    <a:pt x="414" y="410"/>
                  </a:lnTo>
                  <a:lnTo>
                    <a:pt x="435" y="377"/>
                  </a:lnTo>
                  <a:lnTo>
                    <a:pt x="442" y="351"/>
                  </a:lnTo>
                  <a:lnTo>
                    <a:pt x="428" y="338"/>
                  </a:lnTo>
                  <a:lnTo>
                    <a:pt x="414" y="351"/>
                  </a:lnTo>
                  <a:lnTo>
                    <a:pt x="414" y="358"/>
                  </a:lnTo>
                  <a:lnTo>
                    <a:pt x="380" y="410"/>
                  </a:lnTo>
                  <a:lnTo>
                    <a:pt x="345" y="442"/>
                  </a:lnTo>
                  <a:lnTo>
                    <a:pt x="304" y="462"/>
                  </a:lnTo>
                  <a:lnTo>
                    <a:pt x="276" y="468"/>
                  </a:lnTo>
                  <a:lnTo>
                    <a:pt x="255" y="468"/>
                  </a:lnTo>
                  <a:lnTo>
                    <a:pt x="207" y="455"/>
                  </a:lnTo>
                  <a:lnTo>
                    <a:pt x="159" y="429"/>
                  </a:lnTo>
                  <a:lnTo>
                    <a:pt x="131" y="397"/>
                  </a:lnTo>
                  <a:lnTo>
                    <a:pt x="103" y="338"/>
                  </a:lnTo>
                  <a:lnTo>
                    <a:pt x="97" y="280"/>
                  </a:lnTo>
                  <a:lnTo>
                    <a:pt x="97" y="234"/>
                  </a:lnTo>
                  <a:lnTo>
                    <a:pt x="414" y="234"/>
                  </a:lnTo>
                  <a:close/>
                  <a:moveTo>
                    <a:pt x="97" y="215"/>
                  </a:moveTo>
                  <a:lnTo>
                    <a:pt x="103" y="143"/>
                  </a:lnTo>
                  <a:lnTo>
                    <a:pt x="124" y="91"/>
                  </a:lnTo>
                  <a:lnTo>
                    <a:pt x="152" y="59"/>
                  </a:lnTo>
                  <a:lnTo>
                    <a:pt x="186" y="39"/>
                  </a:lnTo>
                  <a:lnTo>
                    <a:pt x="214" y="26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25" y="65"/>
                  </a:lnTo>
                  <a:lnTo>
                    <a:pt x="345" y="104"/>
                  </a:lnTo>
                  <a:lnTo>
                    <a:pt x="359" y="143"/>
                  </a:lnTo>
                  <a:lnTo>
                    <a:pt x="366" y="182"/>
                  </a:lnTo>
                  <a:lnTo>
                    <a:pt x="366" y="215"/>
                  </a:lnTo>
                  <a:lnTo>
                    <a:pt x="97" y="2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4" name="Freeform 93"/>
            <p:cNvSpPr>
              <a:spLocks noEditPoints="1"/>
            </p:cNvSpPr>
            <p:nvPr/>
          </p:nvSpPr>
          <p:spPr bwMode="auto">
            <a:xfrm>
              <a:off x="2734" y="4935"/>
              <a:ext cx="511" cy="494"/>
            </a:xfrm>
            <a:custGeom>
              <a:avLst/>
              <a:gdLst>
                <a:gd name="T0" fmla="*/ 345 w 511"/>
                <a:gd name="T1" fmla="*/ 442 h 494"/>
                <a:gd name="T2" fmla="*/ 373 w 511"/>
                <a:gd name="T3" fmla="*/ 475 h 494"/>
                <a:gd name="T4" fmla="*/ 421 w 511"/>
                <a:gd name="T5" fmla="*/ 488 h 494"/>
                <a:gd name="T6" fmla="*/ 442 w 511"/>
                <a:gd name="T7" fmla="*/ 481 h 494"/>
                <a:gd name="T8" fmla="*/ 476 w 511"/>
                <a:gd name="T9" fmla="*/ 468 h 494"/>
                <a:gd name="T10" fmla="*/ 497 w 511"/>
                <a:gd name="T11" fmla="*/ 436 h 494"/>
                <a:gd name="T12" fmla="*/ 511 w 511"/>
                <a:gd name="T13" fmla="*/ 325 h 494"/>
                <a:gd name="T14" fmla="*/ 483 w 511"/>
                <a:gd name="T15" fmla="*/ 410 h 494"/>
                <a:gd name="T16" fmla="*/ 456 w 511"/>
                <a:gd name="T17" fmla="*/ 449 h 494"/>
                <a:gd name="T18" fmla="*/ 428 w 511"/>
                <a:gd name="T19" fmla="*/ 455 h 494"/>
                <a:gd name="T20" fmla="*/ 407 w 511"/>
                <a:gd name="T21" fmla="*/ 423 h 494"/>
                <a:gd name="T22" fmla="*/ 400 w 511"/>
                <a:gd name="T23" fmla="*/ 143 h 494"/>
                <a:gd name="T24" fmla="*/ 359 w 511"/>
                <a:gd name="T25" fmla="*/ 59 h 494"/>
                <a:gd name="T26" fmla="*/ 200 w 511"/>
                <a:gd name="T27" fmla="*/ 0 h 494"/>
                <a:gd name="T28" fmla="*/ 83 w 511"/>
                <a:gd name="T29" fmla="*/ 39 h 494"/>
                <a:gd name="T30" fmla="*/ 34 w 511"/>
                <a:gd name="T31" fmla="*/ 124 h 494"/>
                <a:gd name="T32" fmla="*/ 41 w 511"/>
                <a:gd name="T33" fmla="*/ 156 h 494"/>
                <a:gd name="T34" fmla="*/ 124 w 511"/>
                <a:gd name="T35" fmla="*/ 163 h 494"/>
                <a:gd name="T36" fmla="*/ 138 w 511"/>
                <a:gd name="T37" fmla="*/ 111 h 494"/>
                <a:gd name="T38" fmla="*/ 124 w 511"/>
                <a:gd name="T39" fmla="*/ 91 h 494"/>
                <a:gd name="T40" fmla="*/ 76 w 511"/>
                <a:gd name="T41" fmla="*/ 78 h 494"/>
                <a:gd name="T42" fmla="*/ 159 w 511"/>
                <a:gd name="T43" fmla="*/ 33 h 494"/>
                <a:gd name="T44" fmla="*/ 242 w 511"/>
                <a:gd name="T45" fmla="*/ 33 h 494"/>
                <a:gd name="T46" fmla="*/ 311 w 511"/>
                <a:gd name="T47" fmla="*/ 104 h 494"/>
                <a:gd name="T48" fmla="*/ 324 w 511"/>
                <a:gd name="T49" fmla="*/ 202 h 494"/>
                <a:gd name="T50" fmla="*/ 110 w 511"/>
                <a:gd name="T51" fmla="*/ 241 h 494"/>
                <a:gd name="T52" fmla="*/ 7 w 511"/>
                <a:gd name="T53" fmla="*/ 332 h 494"/>
                <a:gd name="T54" fmla="*/ 14 w 511"/>
                <a:gd name="T55" fmla="*/ 423 h 494"/>
                <a:gd name="T56" fmla="*/ 83 w 511"/>
                <a:gd name="T57" fmla="*/ 475 h 494"/>
                <a:gd name="T58" fmla="*/ 179 w 511"/>
                <a:gd name="T59" fmla="*/ 494 h 494"/>
                <a:gd name="T60" fmla="*/ 297 w 511"/>
                <a:gd name="T61" fmla="*/ 449 h 494"/>
                <a:gd name="T62" fmla="*/ 324 w 511"/>
                <a:gd name="T63" fmla="*/ 228 h 494"/>
                <a:gd name="T64" fmla="*/ 317 w 511"/>
                <a:gd name="T65" fmla="*/ 384 h 494"/>
                <a:gd name="T66" fmla="*/ 255 w 511"/>
                <a:gd name="T67" fmla="*/ 449 h 494"/>
                <a:gd name="T68" fmla="*/ 186 w 511"/>
                <a:gd name="T69" fmla="*/ 468 h 494"/>
                <a:gd name="T70" fmla="*/ 117 w 511"/>
                <a:gd name="T71" fmla="*/ 442 h 494"/>
                <a:gd name="T72" fmla="*/ 90 w 511"/>
                <a:gd name="T73" fmla="*/ 377 h 494"/>
                <a:gd name="T74" fmla="*/ 117 w 511"/>
                <a:gd name="T75" fmla="*/ 299 h 494"/>
                <a:gd name="T76" fmla="*/ 228 w 511"/>
                <a:gd name="T77" fmla="*/ 241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11"/>
                <a:gd name="T118" fmla="*/ 0 h 494"/>
                <a:gd name="T119" fmla="*/ 511 w 511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11" h="494">
                  <a:moveTo>
                    <a:pt x="331" y="403"/>
                  </a:moveTo>
                  <a:lnTo>
                    <a:pt x="345" y="442"/>
                  </a:lnTo>
                  <a:lnTo>
                    <a:pt x="359" y="462"/>
                  </a:lnTo>
                  <a:lnTo>
                    <a:pt x="373" y="475"/>
                  </a:lnTo>
                  <a:lnTo>
                    <a:pt x="393" y="481"/>
                  </a:lnTo>
                  <a:lnTo>
                    <a:pt x="421" y="488"/>
                  </a:lnTo>
                  <a:lnTo>
                    <a:pt x="428" y="488"/>
                  </a:lnTo>
                  <a:lnTo>
                    <a:pt x="442" y="481"/>
                  </a:lnTo>
                  <a:lnTo>
                    <a:pt x="456" y="481"/>
                  </a:lnTo>
                  <a:lnTo>
                    <a:pt x="476" y="468"/>
                  </a:lnTo>
                  <a:lnTo>
                    <a:pt x="490" y="455"/>
                  </a:lnTo>
                  <a:lnTo>
                    <a:pt x="497" y="436"/>
                  </a:lnTo>
                  <a:lnTo>
                    <a:pt x="511" y="416"/>
                  </a:lnTo>
                  <a:lnTo>
                    <a:pt x="511" y="325"/>
                  </a:lnTo>
                  <a:lnTo>
                    <a:pt x="483" y="325"/>
                  </a:lnTo>
                  <a:lnTo>
                    <a:pt x="483" y="410"/>
                  </a:lnTo>
                  <a:lnTo>
                    <a:pt x="463" y="449"/>
                  </a:lnTo>
                  <a:lnTo>
                    <a:pt x="456" y="449"/>
                  </a:lnTo>
                  <a:lnTo>
                    <a:pt x="449" y="455"/>
                  </a:lnTo>
                  <a:lnTo>
                    <a:pt x="428" y="455"/>
                  </a:lnTo>
                  <a:lnTo>
                    <a:pt x="407" y="436"/>
                  </a:lnTo>
                  <a:lnTo>
                    <a:pt x="407" y="423"/>
                  </a:lnTo>
                  <a:lnTo>
                    <a:pt x="400" y="416"/>
                  </a:lnTo>
                  <a:lnTo>
                    <a:pt x="400" y="143"/>
                  </a:lnTo>
                  <a:lnTo>
                    <a:pt x="387" y="104"/>
                  </a:lnTo>
                  <a:lnTo>
                    <a:pt x="359" y="59"/>
                  </a:lnTo>
                  <a:lnTo>
                    <a:pt x="283" y="13"/>
                  </a:lnTo>
                  <a:lnTo>
                    <a:pt x="200" y="0"/>
                  </a:lnTo>
                  <a:lnTo>
                    <a:pt x="138" y="13"/>
                  </a:lnTo>
                  <a:lnTo>
                    <a:pt x="83" y="39"/>
                  </a:lnTo>
                  <a:lnTo>
                    <a:pt x="48" y="72"/>
                  </a:lnTo>
                  <a:lnTo>
                    <a:pt x="34" y="124"/>
                  </a:lnTo>
                  <a:lnTo>
                    <a:pt x="34" y="143"/>
                  </a:lnTo>
                  <a:lnTo>
                    <a:pt x="41" y="156"/>
                  </a:lnTo>
                  <a:lnTo>
                    <a:pt x="83" y="176"/>
                  </a:lnTo>
                  <a:lnTo>
                    <a:pt x="124" y="163"/>
                  </a:lnTo>
                  <a:lnTo>
                    <a:pt x="138" y="124"/>
                  </a:lnTo>
                  <a:lnTo>
                    <a:pt x="138" y="111"/>
                  </a:lnTo>
                  <a:lnTo>
                    <a:pt x="131" y="98"/>
                  </a:lnTo>
                  <a:lnTo>
                    <a:pt x="124" y="91"/>
                  </a:lnTo>
                  <a:lnTo>
                    <a:pt x="96" y="78"/>
                  </a:lnTo>
                  <a:lnTo>
                    <a:pt x="76" y="78"/>
                  </a:lnTo>
                  <a:lnTo>
                    <a:pt x="117" y="46"/>
                  </a:lnTo>
                  <a:lnTo>
                    <a:pt x="159" y="33"/>
                  </a:lnTo>
                  <a:lnTo>
                    <a:pt x="200" y="26"/>
                  </a:lnTo>
                  <a:lnTo>
                    <a:pt x="242" y="33"/>
                  </a:lnTo>
                  <a:lnTo>
                    <a:pt x="283" y="59"/>
                  </a:lnTo>
                  <a:lnTo>
                    <a:pt x="311" y="104"/>
                  </a:lnTo>
                  <a:lnTo>
                    <a:pt x="324" y="163"/>
                  </a:lnTo>
                  <a:lnTo>
                    <a:pt x="324" y="202"/>
                  </a:lnTo>
                  <a:lnTo>
                    <a:pt x="186" y="215"/>
                  </a:lnTo>
                  <a:lnTo>
                    <a:pt x="110" y="241"/>
                  </a:lnTo>
                  <a:lnTo>
                    <a:pt x="41" y="280"/>
                  </a:lnTo>
                  <a:lnTo>
                    <a:pt x="7" y="332"/>
                  </a:lnTo>
                  <a:lnTo>
                    <a:pt x="0" y="377"/>
                  </a:lnTo>
                  <a:lnTo>
                    <a:pt x="14" y="423"/>
                  </a:lnTo>
                  <a:lnTo>
                    <a:pt x="41" y="455"/>
                  </a:lnTo>
                  <a:lnTo>
                    <a:pt x="83" y="475"/>
                  </a:lnTo>
                  <a:lnTo>
                    <a:pt x="131" y="488"/>
                  </a:lnTo>
                  <a:lnTo>
                    <a:pt x="179" y="494"/>
                  </a:lnTo>
                  <a:lnTo>
                    <a:pt x="248" y="481"/>
                  </a:lnTo>
                  <a:lnTo>
                    <a:pt x="297" y="449"/>
                  </a:lnTo>
                  <a:lnTo>
                    <a:pt x="331" y="403"/>
                  </a:lnTo>
                  <a:close/>
                  <a:moveTo>
                    <a:pt x="324" y="228"/>
                  </a:moveTo>
                  <a:lnTo>
                    <a:pt x="324" y="332"/>
                  </a:lnTo>
                  <a:lnTo>
                    <a:pt x="317" y="384"/>
                  </a:lnTo>
                  <a:lnTo>
                    <a:pt x="290" y="423"/>
                  </a:lnTo>
                  <a:lnTo>
                    <a:pt x="255" y="449"/>
                  </a:lnTo>
                  <a:lnTo>
                    <a:pt x="221" y="462"/>
                  </a:lnTo>
                  <a:lnTo>
                    <a:pt x="186" y="468"/>
                  </a:lnTo>
                  <a:lnTo>
                    <a:pt x="159" y="468"/>
                  </a:lnTo>
                  <a:lnTo>
                    <a:pt x="117" y="442"/>
                  </a:lnTo>
                  <a:lnTo>
                    <a:pt x="90" y="403"/>
                  </a:lnTo>
                  <a:lnTo>
                    <a:pt x="90" y="377"/>
                  </a:lnTo>
                  <a:lnTo>
                    <a:pt x="96" y="338"/>
                  </a:lnTo>
                  <a:lnTo>
                    <a:pt x="117" y="299"/>
                  </a:lnTo>
                  <a:lnTo>
                    <a:pt x="159" y="267"/>
                  </a:lnTo>
                  <a:lnTo>
                    <a:pt x="228" y="241"/>
                  </a:lnTo>
                  <a:lnTo>
                    <a:pt x="324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5" name="Freeform 94"/>
            <p:cNvSpPr>
              <a:spLocks/>
            </p:cNvSpPr>
            <p:nvPr/>
          </p:nvSpPr>
          <p:spPr bwMode="auto">
            <a:xfrm>
              <a:off x="3293" y="4676"/>
              <a:ext cx="249" cy="740"/>
            </a:xfrm>
            <a:custGeom>
              <a:avLst/>
              <a:gdLst>
                <a:gd name="T0" fmla="*/ 159 w 249"/>
                <a:gd name="T1" fmla="*/ 0 h 740"/>
                <a:gd name="T2" fmla="*/ 0 w 249"/>
                <a:gd name="T3" fmla="*/ 13 h 740"/>
                <a:gd name="T4" fmla="*/ 0 w 249"/>
                <a:gd name="T5" fmla="*/ 45 h 740"/>
                <a:gd name="T6" fmla="*/ 56 w 249"/>
                <a:gd name="T7" fmla="*/ 45 h 740"/>
                <a:gd name="T8" fmla="*/ 69 w 249"/>
                <a:gd name="T9" fmla="*/ 52 h 740"/>
                <a:gd name="T10" fmla="*/ 83 w 249"/>
                <a:gd name="T11" fmla="*/ 65 h 740"/>
                <a:gd name="T12" fmla="*/ 83 w 249"/>
                <a:gd name="T13" fmla="*/ 682 h 740"/>
                <a:gd name="T14" fmla="*/ 76 w 249"/>
                <a:gd name="T15" fmla="*/ 695 h 740"/>
                <a:gd name="T16" fmla="*/ 69 w 249"/>
                <a:gd name="T17" fmla="*/ 701 h 740"/>
                <a:gd name="T18" fmla="*/ 56 w 249"/>
                <a:gd name="T19" fmla="*/ 708 h 740"/>
                <a:gd name="T20" fmla="*/ 0 w 249"/>
                <a:gd name="T21" fmla="*/ 708 h 740"/>
                <a:gd name="T22" fmla="*/ 0 w 249"/>
                <a:gd name="T23" fmla="*/ 740 h 740"/>
                <a:gd name="T24" fmla="*/ 249 w 249"/>
                <a:gd name="T25" fmla="*/ 740 h 740"/>
                <a:gd name="T26" fmla="*/ 249 w 249"/>
                <a:gd name="T27" fmla="*/ 708 h 740"/>
                <a:gd name="T28" fmla="*/ 194 w 249"/>
                <a:gd name="T29" fmla="*/ 708 h 740"/>
                <a:gd name="T30" fmla="*/ 166 w 249"/>
                <a:gd name="T31" fmla="*/ 695 h 740"/>
                <a:gd name="T32" fmla="*/ 159 w 249"/>
                <a:gd name="T33" fmla="*/ 682 h 740"/>
                <a:gd name="T34" fmla="*/ 159 w 249"/>
                <a:gd name="T35" fmla="*/ 662 h 740"/>
                <a:gd name="T36" fmla="*/ 159 w 249"/>
                <a:gd name="T37" fmla="*/ 0 h 74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9"/>
                <a:gd name="T58" fmla="*/ 0 h 740"/>
                <a:gd name="T59" fmla="*/ 249 w 249"/>
                <a:gd name="T60" fmla="*/ 740 h 74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9" h="740">
                  <a:moveTo>
                    <a:pt x="159" y="0"/>
                  </a:moveTo>
                  <a:lnTo>
                    <a:pt x="0" y="13"/>
                  </a:lnTo>
                  <a:lnTo>
                    <a:pt x="0" y="45"/>
                  </a:lnTo>
                  <a:lnTo>
                    <a:pt x="56" y="45"/>
                  </a:lnTo>
                  <a:lnTo>
                    <a:pt x="69" y="52"/>
                  </a:lnTo>
                  <a:lnTo>
                    <a:pt x="83" y="65"/>
                  </a:lnTo>
                  <a:lnTo>
                    <a:pt x="83" y="682"/>
                  </a:lnTo>
                  <a:lnTo>
                    <a:pt x="76" y="695"/>
                  </a:lnTo>
                  <a:lnTo>
                    <a:pt x="69" y="701"/>
                  </a:lnTo>
                  <a:lnTo>
                    <a:pt x="56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49" y="740"/>
                  </a:lnTo>
                  <a:lnTo>
                    <a:pt x="249" y="708"/>
                  </a:lnTo>
                  <a:lnTo>
                    <a:pt x="194" y="708"/>
                  </a:lnTo>
                  <a:lnTo>
                    <a:pt x="166" y="695"/>
                  </a:lnTo>
                  <a:lnTo>
                    <a:pt x="159" y="682"/>
                  </a:lnTo>
                  <a:lnTo>
                    <a:pt x="159" y="66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6" name="Freeform 95"/>
            <p:cNvSpPr>
              <a:spLocks/>
            </p:cNvSpPr>
            <p:nvPr/>
          </p:nvSpPr>
          <p:spPr bwMode="auto">
            <a:xfrm>
              <a:off x="3590" y="4760"/>
              <a:ext cx="353" cy="669"/>
            </a:xfrm>
            <a:custGeom>
              <a:avLst/>
              <a:gdLst>
                <a:gd name="T0" fmla="*/ 173 w 353"/>
                <a:gd name="T1" fmla="*/ 227 h 669"/>
                <a:gd name="T2" fmla="*/ 339 w 353"/>
                <a:gd name="T3" fmla="*/ 227 h 669"/>
                <a:gd name="T4" fmla="*/ 339 w 353"/>
                <a:gd name="T5" fmla="*/ 195 h 669"/>
                <a:gd name="T6" fmla="*/ 173 w 353"/>
                <a:gd name="T7" fmla="*/ 195 h 669"/>
                <a:gd name="T8" fmla="*/ 173 w 353"/>
                <a:gd name="T9" fmla="*/ 0 h 669"/>
                <a:gd name="T10" fmla="*/ 145 w 353"/>
                <a:gd name="T11" fmla="*/ 0 h 669"/>
                <a:gd name="T12" fmla="*/ 138 w 353"/>
                <a:gd name="T13" fmla="*/ 52 h 669"/>
                <a:gd name="T14" fmla="*/ 125 w 353"/>
                <a:gd name="T15" fmla="*/ 111 h 669"/>
                <a:gd name="T16" fmla="*/ 97 w 353"/>
                <a:gd name="T17" fmla="*/ 156 h 669"/>
                <a:gd name="T18" fmla="*/ 56 w 353"/>
                <a:gd name="T19" fmla="*/ 188 h 669"/>
                <a:gd name="T20" fmla="*/ 0 w 353"/>
                <a:gd name="T21" fmla="*/ 208 h 669"/>
                <a:gd name="T22" fmla="*/ 0 w 353"/>
                <a:gd name="T23" fmla="*/ 227 h 669"/>
                <a:gd name="T24" fmla="*/ 97 w 353"/>
                <a:gd name="T25" fmla="*/ 227 h 669"/>
                <a:gd name="T26" fmla="*/ 97 w 353"/>
                <a:gd name="T27" fmla="*/ 526 h 669"/>
                <a:gd name="T28" fmla="*/ 111 w 353"/>
                <a:gd name="T29" fmla="*/ 591 h 669"/>
                <a:gd name="T30" fmla="*/ 138 w 353"/>
                <a:gd name="T31" fmla="*/ 630 h 669"/>
                <a:gd name="T32" fmla="*/ 173 w 353"/>
                <a:gd name="T33" fmla="*/ 656 h 669"/>
                <a:gd name="T34" fmla="*/ 214 w 353"/>
                <a:gd name="T35" fmla="*/ 663 h 669"/>
                <a:gd name="T36" fmla="*/ 242 w 353"/>
                <a:gd name="T37" fmla="*/ 669 h 669"/>
                <a:gd name="T38" fmla="*/ 297 w 353"/>
                <a:gd name="T39" fmla="*/ 656 h 669"/>
                <a:gd name="T40" fmla="*/ 332 w 353"/>
                <a:gd name="T41" fmla="*/ 624 h 669"/>
                <a:gd name="T42" fmla="*/ 353 w 353"/>
                <a:gd name="T43" fmla="*/ 578 h 669"/>
                <a:gd name="T44" fmla="*/ 353 w 353"/>
                <a:gd name="T45" fmla="*/ 461 h 669"/>
                <a:gd name="T46" fmla="*/ 325 w 353"/>
                <a:gd name="T47" fmla="*/ 461 h 669"/>
                <a:gd name="T48" fmla="*/ 325 w 353"/>
                <a:gd name="T49" fmla="*/ 520 h 669"/>
                <a:gd name="T50" fmla="*/ 318 w 353"/>
                <a:gd name="T51" fmla="*/ 585 h 669"/>
                <a:gd name="T52" fmla="*/ 290 w 353"/>
                <a:gd name="T53" fmla="*/ 630 h 669"/>
                <a:gd name="T54" fmla="*/ 249 w 353"/>
                <a:gd name="T55" fmla="*/ 643 h 669"/>
                <a:gd name="T56" fmla="*/ 214 w 353"/>
                <a:gd name="T57" fmla="*/ 630 h 669"/>
                <a:gd name="T58" fmla="*/ 194 w 353"/>
                <a:gd name="T59" fmla="*/ 604 h 669"/>
                <a:gd name="T60" fmla="*/ 180 w 353"/>
                <a:gd name="T61" fmla="*/ 572 h 669"/>
                <a:gd name="T62" fmla="*/ 173 w 353"/>
                <a:gd name="T63" fmla="*/ 546 h 669"/>
                <a:gd name="T64" fmla="*/ 173 w 353"/>
                <a:gd name="T65" fmla="*/ 526 h 669"/>
                <a:gd name="T66" fmla="*/ 173 w 353"/>
                <a:gd name="T67" fmla="*/ 227 h 66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3"/>
                <a:gd name="T103" fmla="*/ 0 h 669"/>
                <a:gd name="T104" fmla="*/ 353 w 353"/>
                <a:gd name="T105" fmla="*/ 669 h 66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3" h="669">
                  <a:moveTo>
                    <a:pt x="173" y="227"/>
                  </a:moveTo>
                  <a:lnTo>
                    <a:pt x="339" y="227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5" y="111"/>
                  </a:lnTo>
                  <a:lnTo>
                    <a:pt x="97" y="156"/>
                  </a:lnTo>
                  <a:lnTo>
                    <a:pt x="56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7" y="227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3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4"/>
                  </a:lnTo>
                  <a:lnTo>
                    <a:pt x="353" y="578"/>
                  </a:lnTo>
                  <a:lnTo>
                    <a:pt x="353" y="461"/>
                  </a:lnTo>
                  <a:lnTo>
                    <a:pt x="325" y="461"/>
                  </a:lnTo>
                  <a:lnTo>
                    <a:pt x="325" y="520"/>
                  </a:lnTo>
                  <a:lnTo>
                    <a:pt x="318" y="585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4" y="604"/>
                  </a:lnTo>
                  <a:lnTo>
                    <a:pt x="180" y="572"/>
                  </a:lnTo>
                  <a:lnTo>
                    <a:pt x="173" y="546"/>
                  </a:lnTo>
                  <a:lnTo>
                    <a:pt x="173" y="526"/>
                  </a:lnTo>
                  <a:lnTo>
                    <a:pt x="173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7" name="Freeform 96"/>
            <p:cNvSpPr>
              <a:spLocks noEditPoints="1"/>
            </p:cNvSpPr>
            <p:nvPr/>
          </p:nvSpPr>
          <p:spPr bwMode="auto">
            <a:xfrm>
              <a:off x="4039" y="4935"/>
              <a:ext cx="442" cy="494"/>
            </a:xfrm>
            <a:custGeom>
              <a:avLst/>
              <a:gdLst>
                <a:gd name="T0" fmla="*/ 415 w 442"/>
                <a:gd name="T1" fmla="*/ 234 h 494"/>
                <a:gd name="T2" fmla="*/ 435 w 442"/>
                <a:gd name="T3" fmla="*/ 234 h 494"/>
                <a:gd name="T4" fmla="*/ 442 w 442"/>
                <a:gd name="T5" fmla="*/ 228 h 494"/>
                <a:gd name="T6" fmla="*/ 442 w 442"/>
                <a:gd name="T7" fmla="*/ 215 h 494"/>
                <a:gd name="T8" fmla="*/ 435 w 442"/>
                <a:gd name="T9" fmla="*/ 150 h 494"/>
                <a:gd name="T10" fmla="*/ 415 w 442"/>
                <a:gd name="T11" fmla="*/ 91 h 494"/>
                <a:gd name="T12" fmla="*/ 373 w 442"/>
                <a:gd name="T13" fmla="*/ 46 h 494"/>
                <a:gd name="T14" fmla="*/ 318 w 442"/>
                <a:gd name="T15" fmla="*/ 13 h 494"/>
                <a:gd name="T16" fmla="*/ 242 w 442"/>
                <a:gd name="T17" fmla="*/ 0 h 494"/>
                <a:gd name="T18" fmla="*/ 145 w 442"/>
                <a:gd name="T19" fmla="*/ 20 h 494"/>
                <a:gd name="T20" fmla="*/ 69 w 442"/>
                <a:gd name="T21" fmla="*/ 72 h 494"/>
                <a:gd name="T22" fmla="*/ 21 w 442"/>
                <a:gd name="T23" fmla="*/ 150 h 494"/>
                <a:gd name="T24" fmla="*/ 0 w 442"/>
                <a:gd name="T25" fmla="*/ 247 h 494"/>
                <a:gd name="T26" fmla="*/ 14 w 442"/>
                <a:gd name="T27" fmla="*/ 325 h 494"/>
                <a:gd name="T28" fmla="*/ 56 w 442"/>
                <a:gd name="T29" fmla="*/ 397 h 494"/>
                <a:gd name="T30" fmla="*/ 111 w 442"/>
                <a:gd name="T31" fmla="*/ 449 h 494"/>
                <a:gd name="T32" fmla="*/ 180 w 442"/>
                <a:gd name="T33" fmla="*/ 481 h 494"/>
                <a:gd name="T34" fmla="*/ 256 w 442"/>
                <a:gd name="T35" fmla="*/ 494 h 494"/>
                <a:gd name="T36" fmla="*/ 325 w 442"/>
                <a:gd name="T37" fmla="*/ 481 h 494"/>
                <a:gd name="T38" fmla="*/ 380 w 442"/>
                <a:gd name="T39" fmla="*/ 449 h 494"/>
                <a:gd name="T40" fmla="*/ 415 w 442"/>
                <a:gd name="T41" fmla="*/ 410 h 494"/>
                <a:gd name="T42" fmla="*/ 435 w 442"/>
                <a:gd name="T43" fmla="*/ 377 h 494"/>
                <a:gd name="T44" fmla="*/ 442 w 442"/>
                <a:gd name="T45" fmla="*/ 351 h 494"/>
                <a:gd name="T46" fmla="*/ 442 w 442"/>
                <a:gd name="T47" fmla="*/ 345 h 494"/>
                <a:gd name="T48" fmla="*/ 435 w 442"/>
                <a:gd name="T49" fmla="*/ 345 h 494"/>
                <a:gd name="T50" fmla="*/ 429 w 442"/>
                <a:gd name="T51" fmla="*/ 338 h 494"/>
                <a:gd name="T52" fmla="*/ 415 w 442"/>
                <a:gd name="T53" fmla="*/ 351 h 494"/>
                <a:gd name="T54" fmla="*/ 415 w 442"/>
                <a:gd name="T55" fmla="*/ 358 h 494"/>
                <a:gd name="T56" fmla="*/ 387 w 442"/>
                <a:gd name="T57" fmla="*/ 410 h 494"/>
                <a:gd name="T58" fmla="*/ 346 w 442"/>
                <a:gd name="T59" fmla="*/ 442 h 494"/>
                <a:gd name="T60" fmla="*/ 304 w 442"/>
                <a:gd name="T61" fmla="*/ 462 h 494"/>
                <a:gd name="T62" fmla="*/ 277 w 442"/>
                <a:gd name="T63" fmla="*/ 468 h 494"/>
                <a:gd name="T64" fmla="*/ 263 w 442"/>
                <a:gd name="T65" fmla="*/ 468 h 494"/>
                <a:gd name="T66" fmla="*/ 207 w 442"/>
                <a:gd name="T67" fmla="*/ 455 h 494"/>
                <a:gd name="T68" fmla="*/ 166 w 442"/>
                <a:gd name="T69" fmla="*/ 429 h 494"/>
                <a:gd name="T70" fmla="*/ 131 w 442"/>
                <a:gd name="T71" fmla="*/ 397 h 494"/>
                <a:gd name="T72" fmla="*/ 111 w 442"/>
                <a:gd name="T73" fmla="*/ 338 h 494"/>
                <a:gd name="T74" fmla="*/ 97 w 442"/>
                <a:gd name="T75" fmla="*/ 280 h 494"/>
                <a:gd name="T76" fmla="*/ 97 w 442"/>
                <a:gd name="T77" fmla="*/ 234 h 494"/>
                <a:gd name="T78" fmla="*/ 415 w 442"/>
                <a:gd name="T79" fmla="*/ 234 h 494"/>
                <a:gd name="T80" fmla="*/ 97 w 442"/>
                <a:gd name="T81" fmla="*/ 215 h 494"/>
                <a:gd name="T82" fmla="*/ 111 w 442"/>
                <a:gd name="T83" fmla="*/ 143 h 494"/>
                <a:gd name="T84" fmla="*/ 131 w 442"/>
                <a:gd name="T85" fmla="*/ 91 h 494"/>
                <a:gd name="T86" fmla="*/ 159 w 442"/>
                <a:gd name="T87" fmla="*/ 59 h 494"/>
                <a:gd name="T88" fmla="*/ 187 w 442"/>
                <a:gd name="T89" fmla="*/ 39 h 494"/>
                <a:gd name="T90" fmla="*/ 214 w 442"/>
                <a:gd name="T91" fmla="*/ 26 h 494"/>
                <a:gd name="T92" fmla="*/ 242 w 442"/>
                <a:gd name="T93" fmla="*/ 26 h 494"/>
                <a:gd name="T94" fmla="*/ 290 w 442"/>
                <a:gd name="T95" fmla="*/ 39 h 494"/>
                <a:gd name="T96" fmla="*/ 325 w 442"/>
                <a:gd name="T97" fmla="*/ 65 h 494"/>
                <a:gd name="T98" fmla="*/ 346 w 442"/>
                <a:gd name="T99" fmla="*/ 104 h 494"/>
                <a:gd name="T100" fmla="*/ 359 w 442"/>
                <a:gd name="T101" fmla="*/ 143 h 494"/>
                <a:gd name="T102" fmla="*/ 366 w 442"/>
                <a:gd name="T103" fmla="*/ 182 h 494"/>
                <a:gd name="T104" fmla="*/ 366 w 442"/>
                <a:gd name="T105" fmla="*/ 215 h 494"/>
                <a:gd name="T106" fmla="*/ 97 w 442"/>
                <a:gd name="T107" fmla="*/ 215 h 49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42"/>
                <a:gd name="T163" fmla="*/ 0 h 494"/>
                <a:gd name="T164" fmla="*/ 442 w 442"/>
                <a:gd name="T165" fmla="*/ 494 h 49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42" h="494">
                  <a:moveTo>
                    <a:pt x="415" y="234"/>
                  </a:moveTo>
                  <a:lnTo>
                    <a:pt x="435" y="234"/>
                  </a:lnTo>
                  <a:lnTo>
                    <a:pt x="442" y="228"/>
                  </a:lnTo>
                  <a:lnTo>
                    <a:pt x="442" y="215"/>
                  </a:lnTo>
                  <a:lnTo>
                    <a:pt x="435" y="150"/>
                  </a:lnTo>
                  <a:lnTo>
                    <a:pt x="415" y="91"/>
                  </a:lnTo>
                  <a:lnTo>
                    <a:pt x="373" y="46"/>
                  </a:lnTo>
                  <a:lnTo>
                    <a:pt x="318" y="13"/>
                  </a:lnTo>
                  <a:lnTo>
                    <a:pt x="242" y="0"/>
                  </a:lnTo>
                  <a:lnTo>
                    <a:pt x="145" y="20"/>
                  </a:lnTo>
                  <a:lnTo>
                    <a:pt x="69" y="72"/>
                  </a:lnTo>
                  <a:lnTo>
                    <a:pt x="21" y="150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56" y="397"/>
                  </a:lnTo>
                  <a:lnTo>
                    <a:pt x="111" y="449"/>
                  </a:lnTo>
                  <a:lnTo>
                    <a:pt x="180" y="481"/>
                  </a:lnTo>
                  <a:lnTo>
                    <a:pt x="256" y="494"/>
                  </a:lnTo>
                  <a:lnTo>
                    <a:pt x="325" y="481"/>
                  </a:lnTo>
                  <a:lnTo>
                    <a:pt x="380" y="449"/>
                  </a:lnTo>
                  <a:lnTo>
                    <a:pt x="415" y="410"/>
                  </a:lnTo>
                  <a:lnTo>
                    <a:pt x="435" y="377"/>
                  </a:lnTo>
                  <a:lnTo>
                    <a:pt x="442" y="351"/>
                  </a:lnTo>
                  <a:lnTo>
                    <a:pt x="442" y="345"/>
                  </a:lnTo>
                  <a:lnTo>
                    <a:pt x="435" y="345"/>
                  </a:lnTo>
                  <a:lnTo>
                    <a:pt x="429" y="338"/>
                  </a:lnTo>
                  <a:lnTo>
                    <a:pt x="415" y="351"/>
                  </a:lnTo>
                  <a:lnTo>
                    <a:pt x="415" y="358"/>
                  </a:lnTo>
                  <a:lnTo>
                    <a:pt x="387" y="410"/>
                  </a:lnTo>
                  <a:lnTo>
                    <a:pt x="346" y="442"/>
                  </a:lnTo>
                  <a:lnTo>
                    <a:pt x="304" y="462"/>
                  </a:lnTo>
                  <a:lnTo>
                    <a:pt x="277" y="468"/>
                  </a:lnTo>
                  <a:lnTo>
                    <a:pt x="263" y="468"/>
                  </a:lnTo>
                  <a:lnTo>
                    <a:pt x="207" y="455"/>
                  </a:lnTo>
                  <a:lnTo>
                    <a:pt x="166" y="429"/>
                  </a:lnTo>
                  <a:lnTo>
                    <a:pt x="131" y="397"/>
                  </a:lnTo>
                  <a:lnTo>
                    <a:pt x="111" y="338"/>
                  </a:lnTo>
                  <a:lnTo>
                    <a:pt x="97" y="280"/>
                  </a:lnTo>
                  <a:lnTo>
                    <a:pt x="97" y="234"/>
                  </a:lnTo>
                  <a:lnTo>
                    <a:pt x="415" y="234"/>
                  </a:lnTo>
                  <a:close/>
                  <a:moveTo>
                    <a:pt x="97" y="215"/>
                  </a:moveTo>
                  <a:lnTo>
                    <a:pt x="111" y="143"/>
                  </a:lnTo>
                  <a:lnTo>
                    <a:pt x="131" y="91"/>
                  </a:lnTo>
                  <a:lnTo>
                    <a:pt x="159" y="59"/>
                  </a:lnTo>
                  <a:lnTo>
                    <a:pt x="187" y="39"/>
                  </a:lnTo>
                  <a:lnTo>
                    <a:pt x="214" y="26"/>
                  </a:lnTo>
                  <a:lnTo>
                    <a:pt x="242" y="26"/>
                  </a:lnTo>
                  <a:lnTo>
                    <a:pt x="290" y="39"/>
                  </a:lnTo>
                  <a:lnTo>
                    <a:pt x="325" y="65"/>
                  </a:lnTo>
                  <a:lnTo>
                    <a:pt x="346" y="104"/>
                  </a:lnTo>
                  <a:lnTo>
                    <a:pt x="359" y="143"/>
                  </a:lnTo>
                  <a:lnTo>
                    <a:pt x="366" y="182"/>
                  </a:lnTo>
                  <a:lnTo>
                    <a:pt x="366" y="215"/>
                  </a:lnTo>
                  <a:lnTo>
                    <a:pt x="97" y="2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8" name="Freeform 97"/>
            <p:cNvSpPr>
              <a:spLocks/>
            </p:cNvSpPr>
            <p:nvPr/>
          </p:nvSpPr>
          <p:spPr bwMode="auto">
            <a:xfrm>
              <a:off x="4543" y="4942"/>
              <a:ext cx="387" cy="474"/>
            </a:xfrm>
            <a:custGeom>
              <a:avLst/>
              <a:gdLst>
                <a:gd name="T0" fmla="*/ 166 w 387"/>
                <a:gd name="T1" fmla="*/ 390 h 474"/>
                <a:gd name="T2" fmla="*/ 166 w 387"/>
                <a:gd name="T3" fmla="*/ 227 h 474"/>
                <a:gd name="T4" fmla="*/ 173 w 387"/>
                <a:gd name="T5" fmla="*/ 149 h 474"/>
                <a:gd name="T6" fmla="*/ 201 w 387"/>
                <a:gd name="T7" fmla="*/ 84 h 474"/>
                <a:gd name="T8" fmla="*/ 242 w 387"/>
                <a:gd name="T9" fmla="*/ 45 h 474"/>
                <a:gd name="T10" fmla="*/ 304 w 387"/>
                <a:gd name="T11" fmla="*/ 26 h 474"/>
                <a:gd name="T12" fmla="*/ 311 w 387"/>
                <a:gd name="T13" fmla="*/ 26 h 474"/>
                <a:gd name="T14" fmla="*/ 298 w 387"/>
                <a:gd name="T15" fmla="*/ 39 h 474"/>
                <a:gd name="T16" fmla="*/ 291 w 387"/>
                <a:gd name="T17" fmla="*/ 52 h 474"/>
                <a:gd name="T18" fmla="*/ 291 w 387"/>
                <a:gd name="T19" fmla="*/ 84 h 474"/>
                <a:gd name="T20" fmla="*/ 298 w 387"/>
                <a:gd name="T21" fmla="*/ 97 h 474"/>
                <a:gd name="T22" fmla="*/ 311 w 387"/>
                <a:gd name="T23" fmla="*/ 104 h 474"/>
                <a:gd name="T24" fmla="*/ 318 w 387"/>
                <a:gd name="T25" fmla="*/ 110 h 474"/>
                <a:gd name="T26" fmla="*/ 339 w 387"/>
                <a:gd name="T27" fmla="*/ 117 h 474"/>
                <a:gd name="T28" fmla="*/ 353 w 387"/>
                <a:gd name="T29" fmla="*/ 117 h 474"/>
                <a:gd name="T30" fmla="*/ 373 w 387"/>
                <a:gd name="T31" fmla="*/ 97 h 474"/>
                <a:gd name="T32" fmla="*/ 380 w 387"/>
                <a:gd name="T33" fmla="*/ 84 h 474"/>
                <a:gd name="T34" fmla="*/ 387 w 387"/>
                <a:gd name="T35" fmla="*/ 65 h 474"/>
                <a:gd name="T36" fmla="*/ 380 w 387"/>
                <a:gd name="T37" fmla="*/ 45 h 474"/>
                <a:gd name="T38" fmla="*/ 367 w 387"/>
                <a:gd name="T39" fmla="*/ 26 h 474"/>
                <a:gd name="T40" fmla="*/ 353 w 387"/>
                <a:gd name="T41" fmla="*/ 13 h 474"/>
                <a:gd name="T42" fmla="*/ 325 w 387"/>
                <a:gd name="T43" fmla="*/ 6 h 474"/>
                <a:gd name="T44" fmla="*/ 304 w 387"/>
                <a:gd name="T45" fmla="*/ 0 h 474"/>
                <a:gd name="T46" fmla="*/ 249 w 387"/>
                <a:gd name="T47" fmla="*/ 13 h 474"/>
                <a:gd name="T48" fmla="*/ 208 w 387"/>
                <a:gd name="T49" fmla="*/ 45 h 474"/>
                <a:gd name="T50" fmla="*/ 180 w 387"/>
                <a:gd name="T51" fmla="*/ 84 h 474"/>
                <a:gd name="T52" fmla="*/ 159 w 387"/>
                <a:gd name="T53" fmla="*/ 117 h 474"/>
                <a:gd name="T54" fmla="*/ 159 w 387"/>
                <a:gd name="T55" fmla="*/ 0 h 474"/>
                <a:gd name="T56" fmla="*/ 0 w 387"/>
                <a:gd name="T57" fmla="*/ 13 h 474"/>
                <a:gd name="T58" fmla="*/ 0 w 387"/>
                <a:gd name="T59" fmla="*/ 45 h 474"/>
                <a:gd name="T60" fmla="*/ 35 w 387"/>
                <a:gd name="T61" fmla="*/ 45 h 474"/>
                <a:gd name="T62" fmla="*/ 63 w 387"/>
                <a:gd name="T63" fmla="*/ 52 h 474"/>
                <a:gd name="T64" fmla="*/ 76 w 387"/>
                <a:gd name="T65" fmla="*/ 58 h 474"/>
                <a:gd name="T66" fmla="*/ 83 w 387"/>
                <a:gd name="T67" fmla="*/ 65 h 474"/>
                <a:gd name="T68" fmla="*/ 90 w 387"/>
                <a:gd name="T69" fmla="*/ 84 h 474"/>
                <a:gd name="T70" fmla="*/ 90 w 387"/>
                <a:gd name="T71" fmla="*/ 416 h 474"/>
                <a:gd name="T72" fmla="*/ 83 w 387"/>
                <a:gd name="T73" fmla="*/ 429 h 474"/>
                <a:gd name="T74" fmla="*/ 76 w 387"/>
                <a:gd name="T75" fmla="*/ 435 h 474"/>
                <a:gd name="T76" fmla="*/ 63 w 387"/>
                <a:gd name="T77" fmla="*/ 442 h 474"/>
                <a:gd name="T78" fmla="*/ 0 w 387"/>
                <a:gd name="T79" fmla="*/ 442 h 474"/>
                <a:gd name="T80" fmla="*/ 0 w 387"/>
                <a:gd name="T81" fmla="*/ 474 h 474"/>
                <a:gd name="T82" fmla="*/ 277 w 387"/>
                <a:gd name="T83" fmla="*/ 474 h 474"/>
                <a:gd name="T84" fmla="*/ 277 w 387"/>
                <a:gd name="T85" fmla="*/ 442 h 474"/>
                <a:gd name="T86" fmla="*/ 222 w 387"/>
                <a:gd name="T87" fmla="*/ 442 h 474"/>
                <a:gd name="T88" fmla="*/ 201 w 387"/>
                <a:gd name="T89" fmla="*/ 435 h 474"/>
                <a:gd name="T90" fmla="*/ 187 w 387"/>
                <a:gd name="T91" fmla="*/ 435 h 474"/>
                <a:gd name="T92" fmla="*/ 173 w 387"/>
                <a:gd name="T93" fmla="*/ 429 h 474"/>
                <a:gd name="T94" fmla="*/ 166 w 387"/>
                <a:gd name="T95" fmla="*/ 416 h 474"/>
                <a:gd name="T96" fmla="*/ 166 w 387"/>
                <a:gd name="T97" fmla="*/ 390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87"/>
                <a:gd name="T148" fmla="*/ 0 h 474"/>
                <a:gd name="T149" fmla="*/ 387 w 387"/>
                <a:gd name="T150" fmla="*/ 474 h 4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87" h="474">
                  <a:moveTo>
                    <a:pt x="166" y="390"/>
                  </a:moveTo>
                  <a:lnTo>
                    <a:pt x="166" y="227"/>
                  </a:lnTo>
                  <a:lnTo>
                    <a:pt x="173" y="149"/>
                  </a:lnTo>
                  <a:lnTo>
                    <a:pt x="201" y="84"/>
                  </a:lnTo>
                  <a:lnTo>
                    <a:pt x="242" y="45"/>
                  </a:lnTo>
                  <a:lnTo>
                    <a:pt x="304" y="26"/>
                  </a:lnTo>
                  <a:lnTo>
                    <a:pt x="311" y="26"/>
                  </a:lnTo>
                  <a:lnTo>
                    <a:pt x="298" y="39"/>
                  </a:lnTo>
                  <a:lnTo>
                    <a:pt x="291" y="52"/>
                  </a:lnTo>
                  <a:lnTo>
                    <a:pt x="291" y="84"/>
                  </a:lnTo>
                  <a:lnTo>
                    <a:pt x="298" y="97"/>
                  </a:lnTo>
                  <a:lnTo>
                    <a:pt x="311" y="104"/>
                  </a:lnTo>
                  <a:lnTo>
                    <a:pt x="318" y="110"/>
                  </a:lnTo>
                  <a:lnTo>
                    <a:pt x="339" y="117"/>
                  </a:lnTo>
                  <a:lnTo>
                    <a:pt x="353" y="117"/>
                  </a:lnTo>
                  <a:lnTo>
                    <a:pt x="373" y="97"/>
                  </a:lnTo>
                  <a:lnTo>
                    <a:pt x="380" y="84"/>
                  </a:lnTo>
                  <a:lnTo>
                    <a:pt x="387" y="65"/>
                  </a:lnTo>
                  <a:lnTo>
                    <a:pt x="380" y="45"/>
                  </a:lnTo>
                  <a:lnTo>
                    <a:pt x="367" y="26"/>
                  </a:lnTo>
                  <a:lnTo>
                    <a:pt x="353" y="13"/>
                  </a:lnTo>
                  <a:lnTo>
                    <a:pt x="325" y="6"/>
                  </a:lnTo>
                  <a:lnTo>
                    <a:pt x="304" y="0"/>
                  </a:lnTo>
                  <a:lnTo>
                    <a:pt x="249" y="13"/>
                  </a:lnTo>
                  <a:lnTo>
                    <a:pt x="208" y="45"/>
                  </a:lnTo>
                  <a:lnTo>
                    <a:pt x="180" y="84"/>
                  </a:lnTo>
                  <a:lnTo>
                    <a:pt x="159" y="117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63" y="52"/>
                  </a:lnTo>
                  <a:lnTo>
                    <a:pt x="76" y="58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416"/>
                  </a:lnTo>
                  <a:lnTo>
                    <a:pt x="83" y="429"/>
                  </a:lnTo>
                  <a:lnTo>
                    <a:pt x="76" y="435"/>
                  </a:lnTo>
                  <a:lnTo>
                    <a:pt x="63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77" y="474"/>
                  </a:lnTo>
                  <a:lnTo>
                    <a:pt x="277" y="442"/>
                  </a:lnTo>
                  <a:lnTo>
                    <a:pt x="222" y="442"/>
                  </a:lnTo>
                  <a:lnTo>
                    <a:pt x="201" y="435"/>
                  </a:lnTo>
                  <a:lnTo>
                    <a:pt x="187" y="435"/>
                  </a:lnTo>
                  <a:lnTo>
                    <a:pt x="173" y="429"/>
                  </a:lnTo>
                  <a:lnTo>
                    <a:pt x="166" y="416"/>
                  </a:lnTo>
                  <a:lnTo>
                    <a:pt x="166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79" name="Freeform 98"/>
            <p:cNvSpPr>
              <a:spLocks noEditPoints="1"/>
            </p:cNvSpPr>
            <p:nvPr/>
          </p:nvSpPr>
          <p:spPr bwMode="auto">
            <a:xfrm>
              <a:off x="4992" y="4935"/>
              <a:ext cx="436" cy="494"/>
            </a:xfrm>
            <a:custGeom>
              <a:avLst/>
              <a:gdLst>
                <a:gd name="T0" fmla="*/ 408 w 436"/>
                <a:gd name="T1" fmla="*/ 234 h 494"/>
                <a:gd name="T2" fmla="*/ 436 w 436"/>
                <a:gd name="T3" fmla="*/ 234 h 494"/>
                <a:gd name="T4" fmla="*/ 436 w 436"/>
                <a:gd name="T5" fmla="*/ 215 h 494"/>
                <a:gd name="T6" fmla="*/ 429 w 436"/>
                <a:gd name="T7" fmla="*/ 150 h 494"/>
                <a:gd name="T8" fmla="*/ 408 w 436"/>
                <a:gd name="T9" fmla="*/ 91 h 494"/>
                <a:gd name="T10" fmla="*/ 367 w 436"/>
                <a:gd name="T11" fmla="*/ 46 h 494"/>
                <a:gd name="T12" fmla="*/ 311 w 436"/>
                <a:gd name="T13" fmla="*/ 13 h 494"/>
                <a:gd name="T14" fmla="*/ 235 w 436"/>
                <a:gd name="T15" fmla="*/ 0 h 494"/>
                <a:gd name="T16" fmla="*/ 146 w 436"/>
                <a:gd name="T17" fmla="*/ 20 h 494"/>
                <a:gd name="T18" fmla="*/ 70 w 436"/>
                <a:gd name="T19" fmla="*/ 72 h 494"/>
                <a:gd name="T20" fmla="*/ 14 w 436"/>
                <a:gd name="T21" fmla="*/ 150 h 494"/>
                <a:gd name="T22" fmla="*/ 0 w 436"/>
                <a:gd name="T23" fmla="*/ 247 h 494"/>
                <a:gd name="T24" fmla="*/ 14 w 436"/>
                <a:gd name="T25" fmla="*/ 325 h 494"/>
                <a:gd name="T26" fmla="*/ 49 w 436"/>
                <a:gd name="T27" fmla="*/ 397 h 494"/>
                <a:gd name="T28" fmla="*/ 104 w 436"/>
                <a:gd name="T29" fmla="*/ 449 h 494"/>
                <a:gd name="T30" fmla="*/ 173 w 436"/>
                <a:gd name="T31" fmla="*/ 481 h 494"/>
                <a:gd name="T32" fmla="*/ 249 w 436"/>
                <a:gd name="T33" fmla="*/ 494 h 494"/>
                <a:gd name="T34" fmla="*/ 325 w 436"/>
                <a:gd name="T35" fmla="*/ 481 h 494"/>
                <a:gd name="T36" fmla="*/ 373 w 436"/>
                <a:gd name="T37" fmla="*/ 449 h 494"/>
                <a:gd name="T38" fmla="*/ 415 w 436"/>
                <a:gd name="T39" fmla="*/ 410 h 494"/>
                <a:gd name="T40" fmla="*/ 436 w 436"/>
                <a:gd name="T41" fmla="*/ 377 h 494"/>
                <a:gd name="T42" fmla="*/ 436 w 436"/>
                <a:gd name="T43" fmla="*/ 345 h 494"/>
                <a:gd name="T44" fmla="*/ 429 w 436"/>
                <a:gd name="T45" fmla="*/ 345 h 494"/>
                <a:gd name="T46" fmla="*/ 422 w 436"/>
                <a:gd name="T47" fmla="*/ 338 h 494"/>
                <a:gd name="T48" fmla="*/ 415 w 436"/>
                <a:gd name="T49" fmla="*/ 345 h 494"/>
                <a:gd name="T50" fmla="*/ 415 w 436"/>
                <a:gd name="T51" fmla="*/ 351 h 494"/>
                <a:gd name="T52" fmla="*/ 408 w 436"/>
                <a:gd name="T53" fmla="*/ 358 h 494"/>
                <a:gd name="T54" fmla="*/ 380 w 436"/>
                <a:gd name="T55" fmla="*/ 410 h 494"/>
                <a:gd name="T56" fmla="*/ 339 w 436"/>
                <a:gd name="T57" fmla="*/ 442 h 494"/>
                <a:gd name="T58" fmla="*/ 304 w 436"/>
                <a:gd name="T59" fmla="*/ 462 h 494"/>
                <a:gd name="T60" fmla="*/ 270 w 436"/>
                <a:gd name="T61" fmla="*/ 468 h 494"/>
                <a:gd name="T62" fmla="*/ 256 w 436"/>
                <a:gd name="T63" fmla="*/ 468 h 494"/>
                <a:gd name="T64" fmla="*/ 201 w 436"/>
                <a:gd name="T65" fmla="*/ 455 h 494"/>
                <a:gd name="T66" fmla="*/ 159 w 436"/>
                <a:gd name="T67" fmla="*/ 429 h 494"/>
                <a:gd name="T68" fmla="*/ 125 w 436"/>
                <a:gd name="T69" fmla="*/ 397 h 494"/>
                <a:gd name="T70" fmla="*/ 104 w 436"/>
                <a:gd name="T71" fmla="*/ 338 h 494"/>
                <a:gd name="T72" fmla="*/ 97 w 436"/>
                <a:gd name="T73" fmla="*/ 280 h 494"/>
                <a:gd name="T74" fmla="*/ 90 w 436"/>
                <a:gd name="T75" fmla="*/ 234 h 494"/>
                <a:gd name="T76" fmla="*/ 408 w 436"/>
                <a:gd name="T77" fmla="*/ 234 h 494"/>
                <a:gd name="T78" fmla="*/ 97 w 436"/>
                <a:gd name="T79" fmla="*/ 215 h 494"/>
                <a:gd name="T80" fmla="*/ 104 w 436"/>
                <a:gd name="T81" fmla="*/ 143 h 494"/>
                <a:gd name="T82" fmla="*/ 125 w 436"/>
                <a:gd name="T83" fmla="*/ 91 h 494"/>
                <a:gd name="T84" fmla="*/ 152 w 436"/>
                <a:gd name="T85" fmla="*/ 59 h 494"/>
                <a:gd name="T86" fmla="*/ 180 w 436"/>
                <a:gd name="T87" fmla="*/ 39 h 494"/>
                <a:gd name="T88" fmla="*/ 215 w 436"/>
                <a:gd name="T89" fmla="*/ 26 h 494"/>
                <a:gd name="T90" fmla="*/ 235 w 436"/>
                <a:gd name="T91" fmla="*/ 26 h 494"/>
                <a:gd name="T92" fmla="*/ 284 w 436"/>
                <a:gd name="T93" fmla="*/ 39 h 494"/>
                <a:gd name="T94" fmla="*/ 318 w 436"/>
                <a:gd name="T95" fmla="*/ 65 h 494"/>
                <a:gd name="T96" fmla="*/ 346 w 436"/>
                <a:gd name="T97" fmla="*/ 104 h 494"/>
                <a:gd name="T98" fmla="*/ 360 w 436"/>
                <a:gd name="T99" fmla="*/ 143 h 494"/>
                <a:gd name="T100" fmla="*/ 360 w 436"/>
                <a:gd name="T101" fmla="*/ 182 h 494"/>
                <a:gd name="T102" fmla="*/ 367 w 436"/>
                <a:gd name="T103" fmla="*/ 215 h 494"/>
                <a:gd name="T104" fmla="*/ 97 w 436"/>
                <a:gd name="T105" fmla="*/ 215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6"/>
                <a:gd name="T160" fmla="*/ 0 h 494"/>
                <a:gd name="T161" fmla="*/ 436 w 436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6" h="494">
                  <a:moveTo>
                    <a:pt x="408" y="234"/>
                  </a:moveTo>
                  <a:lnTo>
                    <a:pt x="436" y="234"/>
                  </a:lnTo>
                  <a:lnTo>
                    <a:pt x="436" y="215"/>
                  </a:lnTo>
                  <a:lnTo>
                    <a:pt x="429" y="150"/>
                  </a:lnTo>
                  <a:lnTo>
                    <a:pt x="408" y="91"/>
                  </a:lnTo>
                  <a:lnTo>
                    <a:pt x="367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6" y="20"/>
                  </a:lnTo>
                  <a:lnTo>
                    <a:pt x="70" y="72"/>
                  </a:lnTo>
                  <a:lnTo>
                    <a:pt x="14" y="150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9" y="397"/>
                  </a:lnTo>
                  <a:lnTo>
                    <a:pt x="104" y="449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25" y="481"/>
                  </a:lnTo>
                  <a:lnTo>
                    <a:pt x="373" y="449"/>
                  </a:lnTo>
                  <a:lnTo>
                    <a:pt x="415" y="410"/>
                  </a:lnTo>
                  <a:lnTo>
                    <a:pt x="436" y="377"/>
                  </a:lnTo>
                  <a:lnTo>
                    <a:pt x="436" y="345"/>
                  </a:lnTo>
                  <a:lnTo>
                    <a:pt x="429" y="345"/>
                  </a:lnTo>
                  <a:lnTo>
                    <a:pt x="422" y="338"/>
                  </a:lnTo>
                  <a:lnTo>
                    <a:pt x="415" y="345"/>
                  </a:lnTo>
                  <a:lnTo>
                    <a:pt x="415" y="351"/>
                  </a:lnTo>
                  <a:lnTo>
                    <a:pt x="408" y="358"/>
                  </a:lnTo>
                  <a:lnTo>
                    <a:pt x="380" y="410"/>
                  </a:lnTo>
                  <a:lnTo>
                    <a:pt x="339" y="442"/>
                  </a:lnTo>
                  <a:lnTo>
                    <a:pt x="304" y="462"/>
                  </a:lnTo>
                  <a:lnTo>
                    <a:pt x="270" y="468"/>
                  </a:lnTo>
                  <a:lnTo>
                    <a:pt x="256" y="468"/>
                  </a:lnTo>
                  <a:lnTo>
                    <a:pt x="201" y="455"/>
                  </a:lnTo>
                  <a:lnTo>
                    <a:pt x="159" y="429"/>
                  </a:lnTo>
                  <a:lnTo>
                    <a:pt x="125" y="397"/>
                  </a:lnTo>
                  <a:lnTo>
                    <a:pt x="104" y="338"/>
                  </a:lnTo>
                  <a:lnTo>
                    <a:pt x="97" y="280"/>
                  </a:lnTo>
                  <a:lnTo>
                    <a:pt x="90" y="234"/>
                  </a:lnTo>
                  <a:lnTo>
                    <a:pt x="408" y="234"/>
                  </a:lnTo>
                  <a:close/>
                  <a:moveTo>
                    <a:pt x="97" y="215"/>
                  </a:moveTo>
                  <a:lnTo>
                    <a:pt x="104" y="143"/>
                  </a:lnTo>
                  <a:lnTo>
                    <a:pt x="125" y="91"/>
                  </a:lnTo>
                  <a:lnTo>
                    <a:pt x="152" y="59"/>
                  </a:lnTo>
                  <a:lnTo>
                    <a:pt x="180" y="39"/>
                  </a:lnTo>
                  <a:lnTo>
                    <a:pt x="215" y="26"/>
                  </a:lnTo>
                  <a:lnTo>
                    <a:pt x="235" y="26"/>
                  </a:lnTo>
                  <a:lnTo>
                    <a:pt x="284" y="39"/>
                  </a:lnTo>
                  <a:lnTo>
                    <a:pt x="318" y="65"/>
                  </a:lnTo>
                  <a:lnTo>
                    <a:pt x="346" y="104"/>
                  </a:lnTo>
                  <a:lnTo>
                    <a:pt x="360" y="143"/>
                  </a:lnTo>
                  <a:lnTo>
                    <a:pt x="360" y="182"/>
                  </a:lnTo>
                  <a:lnTo>
                    <a:pt x="367" y="215"/>
                  </a:lnTo>
                  <a:lnTo>
                    <a:pt x="97" y="2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0" name="Freeform 99"/>
            <p:cNvSpPr>
              <a:spLocks noEditPoints="1"/>
            </p:cNvSpPr>
            <p:nvPr/>
          </p:nvSpPr>
          <p:spPr bwMode="auto">
            <a:xfrm>
              <a:off x="5504" y="4676"/>
              <a:ext cx="559" cy="753"/>
            </a:xfrm>
            <a:custGeom>
              <a:avLst/>
              <a:gdLst>
                <a:gd name="T0" fmla="*/ 393 w 559"/>
                <a:gd name="T1" fmla="*/ 682 h 753"/>
                <a:gd name="T2" fmla="*/ 393 w 559"/>
                <a:gd name="T3" fmla="*/ 753 h 753"/>
                <a:gd name="T4" fmla="*/ 559 w 559"/>
                <a:gd name="T5" fmla="*/ 740 h 753"/>
                <a:gd name="T6" fmla="*/ 559 w 559"/>
                <a:gd name="T7" fmla="*/ 708 h 753"/>
                <a:gd name="T8" fmla="*/ 525 w 559"/>
                <a:gd name="T9" fmla="*/ 708 h 753"/>
                <a:gd name="T10" fmla="*/ 483 w 559"/>
                <a:gd name="T11" fmla="*/ 695 h 753"/>
                <a:gd name="T12" fmla="*/ 476 w 559"/>
                <a:gd name="T13" fmla="*/ 688 h 753"/>
                <a:gd name="T14" fmla="*/ 469 w 559"/>
                <a:gd name="T15" fmla="*/ 669 h 753"/>
                <a:gd name="T16" fmla="*/ 469 w 559"/>
                <a:gd name="T17" fmla="*/ 0 h 753"/>
                <a:gd name="T18" fmla="*/ 304 w 559"/>
                <a:gd name="T19" fmla="*/ 13 h 753"/>
                <a:gd name="T20" fmla="*/ 304 w 559"/>
                <a:gd name="T21" fmla="*/ 45 h 753"/>
                <a:gd name="T22" fmla="*/ 366 w 559"/>
                <a:gd name="T23" fmla="*/ 45 h 753"/>
                <a:gd name="T24" fmla="*/ 380 w 559"/>
                <a:gd name="T25" fmla="*/ 52 h 753"/>
                <a:gd name="T26" fmla="*/ 386 w 559"/>
                <a:gd name="T27" fmla="*/ 65 h 753"/>
                <a:gd name="T28" fmla="*/ 393 w 559"/>
                <a:gd name="T29" fmla="*/ 84 h 753"/>
                <a:gd name="T30" fmla="*/ 393 w 559"/>
                <a:gd name="T31" fmla="*/ 337 h 753"/>
                <a:gd name="T32" fmla="*/ 359 w 559"/>
                <a:gd name="T33" fmla="*/ 298 h 753"/>
                <a:gd name="T34" fmla="*/ 310 w 559"/>
                <a:gd name="T35" fmla="*/ 279 h 753"/>
                <a:gd name="T36" fmla="*/ 255 w 559"/>
                <a:gd name="T37" fmla="*/ 266 h 753"/>
                <a:gd name="T38" fmla="*/ 179 w 559"/>
                <a:gd name="T39" fmla="*/ 279 h 753"/>
                <a:gd name="T40" fmla="*/ 103 w 559"/>
                <a:gd name="T41" fmla="*/ 311 h 753"/>
                <a:gd name="T42" fmla="*/ 48 w 559"/>
                <a:gd name="T43" fmla="*/ 363 h 753"/>
                <a:gd name="T44" fmla="*/ 13 w 559"/>
                <a:gd name="T45" fmla="*/ 435 h 753"/>
                <a:gd name="T46" fmla="*/ 0 w 559"/>
                <a:gd name="T47" fmla="*/ 513 h 753"/>
                <a:gd name="T48" fmla="*/ 20 w 559"/>
                <a:gd name="T49" fmla="*/ 604 h 753"/>
                <a:gd name="T50" fmla="*/ 69 w 559"/>
                <a:gd name="T51" fmla="*/ 682 h 753"/>
                <a:gd name="T52" fmla="*/ 145 w 559"/>
                <a:gd name="T53" fmla="*/ 734 h 753"/>
                <a:gd name="T54" fmla="*/ 241 w 559"/>
                <a:gd name="T55" fmla="*/ 753 h 753"/>
                <a:gd name="T56" fmla="*/ 304 w 559"/>
                <a:gd name="T57" fmla="*/ 740 h 753"/>
                <a:gd name="T58" fmla="*/ 359 w 559"/>
                <a:gd name="T59" fmla="*/ 714 h 753"/>
                <a:gd name="T60" fmla="*/ 393 w 559"/>
                <a:gd name="T61" fmla="*/ 682 h 753"/>
                <a:gd name="T62" fmla="*/ 393 w 559"/>
                <a:gd name="T63" fmla="*/ 396 h 753"/>
                <a:gd name="T64" fmla="*/ 393 w 559"/>
                <a:gd name="T65" fmla="*/ 636 h 753"/>
                <a:gd name="T66" fmla="*/ 386 w 559"/>
                <a:gd name="T67" fmla="*/ 643 h 753"/>
                <a:gd name="T68" fmla="*/ 380 w 559"/>
                <a:gd name="T69" fmla="*/ 656 h 753"/>
                <a:gd name="T70" fmla="*/ 338 w 559"/>
                <a:gd name="T71" fmla="*/ 695 h 753"/>
                <a:gd name="T72" fmla="*/ 297 w 559"/>
                <a:gd name="T73" fmla="*/ 721 h 753"/>
                <a:gd name="T74" fmla="*/ 248 w 559"/>
                <a:gd name="T75" fmla="*/ 727 h 753"/>
                <a:gd name="T76" fmla="*/ 200 w 559"/>
                <a:gd name="T77" fmla="*/ 721 h 753"/>
                <a:gd name="T78" fmla="*/ 158 w 559"/>
                <a:gd name="T79" fmla="*/ 695 h 753"/>
                <a:gd name="T80" fmla="*/ 124 w 559"/>
                <a:gd name="T81" fmla="*/ 662 h 753"/>
                <a:gd name="T82" fmla="*/ 103 w 559"/>
                <a:gd name="T83" fmla="*/ 610 h 753"/>
                <a:gd name="T84" fmla="*/ 96 w 559"/>
                <a:gd name="T85" fmla="*/ 558 h 753"/>
                <a:gd name="T86" fmla="*/ 96 w 559"/>
                <a:gd name="T87" fmla="*/ 467 h 753"/>
                <a:gd name="T88" fmla="*/ 103 w 559"/>
                <a:gd name="T89" fmla="*/ 409 h 753"/>
                <a:gd name="T90" fmla="*/ 131 w 559"/>
                <a:gd name="T91" fmla="*/ 357 h 753"/>
                <a:gd name="T92" fmla="*/ 158 w 559"/>
                <a:gd name="T93" fmla="*/ 324 h 753"/>
                <a:gd name="T94" fmla="*/ 200 w 559"/>
                <a:gd name="T95" fmla="*/ 305 h 753"/>
                <a:gd name="T96" fmla="*/ 255 w 559"/>
                <a:gd name="T97" fmla="*/ 292 h 753"/>
                <a:gd name="T98" fmla="*/ 297 w 559"/>
                <a:gd name="T99" fmla="*/ 298 h 753"/>
                <a:gd name="T100" fmla="*/ 338 w 559"/>
                <a:gd name="T101" fmla="*/ 318 h 753"/>
                <a:gd name="T102" fmla="*/ 380 w 559"/>
                <a:gd name="T103" fmla="*/ 357 h 753"/>
                <a:gd name="T104" fmla="*/ 386 w 559"/>
                <a:gd name="T105" fmla="*/ 370 h 753"/>
                <a:gd name="T106" fmla="*/ 393 w 559"/>
                <a:gd name="T107" fmla="*/ 376 h 753"/>
                <a:gd name="T108" fmla="*/ 393 w 559"/>
                <a:gd name="T109" fmla="*/ 396 h 75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59"/>
                <a:gd name="T166" fmla="*/ 0 h 753"/>
                <a:gd name="T167" fmla="*/ 559 w 559"/>
                <a:gd name="T168" fmla="*/ 753 h 75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59" h="753">
                  <a:moveTo>
                    <a:pt x="393" y="682"/>
                  </a:moveTo>
                  <a:lnTo>
                    <a:pt x="393" y="753"/>
                  </a:lnTo>
                  <a:lnTo>
                    <a:pt x="559" y="740"/>
                  </a:lnTo>
                  <a:lnTo>
                    <a:pt x="559" y="708"/>
                  </a:lnTo>
                  <a:lnTo>
                    <a:pt x="525" y="708"/>
                  </a:lnTo>
                  <a:lnTo>
                    <a:pt x="483" y="695"/>
                  </a:lnTo>
                  <a:lnTo>
                    <a:pt x="476" y="688"/>
                  </a:lnTo>
                  <a:lnTo>
                    <a:pt x="469" y="669"/>
                  </a:lnTo>
                  <a:lnTo>
                    <a:pt x="469" y="0"/>
                  </a:lnTo>
                  <a:lnTo>
                    <a:pt x="304" y="13"/>
                  </a:lnTo>
                  <a:lnTo>
                    <a:pt x="304" y="45"/>
                  </a:lnTo>
                  <a:lnTo>
                    <a:pt x="366" y="45"/>
                  </a:lnTo>
                  <a:lnTo>
                    <a:pt x="380" y="52"/>
                  </a:lnTo>
                  <a:lnTo>
                    <a:pt x="386" y="65"/>
                  </a:lnTo>
                  <a:lnTo>
                    <a:pt x="393" y="84"/>
                  </a:lnTo>
                  <a:lnTo>
                    <a:pt x="393" y="337"/>
                  </a:lnTo>
                  <a:lnTo>
                    <a:pt x="359" y="298"/>
                  </a:lnTo>
                  <a:lnTo>
                    <a:pt x="310" y="279"/>
                  </a:lnTo>
                  <a:lnTo>
                    <a:pt x="255" y="266"/>
                  </a:lnTo>
                  <a:lnTo>
                    <a:pt x="179" y="279"/>
                  </a:lnTo>
                  <a:lnTo>
                    <a:pt x="103" y="311"/>
                  </a:lnTo>
                  <a:lnTo>
                    <a:pt x="48" y="363"/>
                  </a:lnTo>
                  <a:lnTo>
                    <a:pt x="13" y="435"/>
                  </a:lnTo>
                  <a:lnTo>
                    <a:pt x="0" y="513"/>
                  </a:lnTo>
                  <a:lnTo>
                    <a:pt x="20" y="604"/>
                  </a:lnTo>
                  <a:lnTo>
                    <a:pt x="69" y="682"/>
                  </a:lnTo>
                  <a:lnTo>
                    <a:pt x="145" y="734"/>
                  </a:lnTo>
                  <a:lnTo>
                    <a:pt x="241" y="753"/>
                  </a:lnTo>
                  <a:lnTo>
                    <a:pt x="304" y="740"/>
                  </a:lnTo>
                  <a:lnTo>
                    <a:pt x="359" y="714"/>
                  </a:lnTo>
                  <a:lnTo>
                    <a:pt x="393" y="682"/>
                  </a:lnTo>
                  <a:close/>
                  <a:moveTo>
                    <a:pt x="393" y="396"/>
                  </a:moveTo>
                  <a:lnTo>
                    <a:pt x="393" y="636"/>
                  </a:lnTo>
                  <a:lnTo>
                    <a:pt x="386" y="643"/>
                  </a:lnTo>
                  <a:lnTo>
                    <a:pt x="380" y="656"/>
                  </a:lnTo>
                  <a:lnTo>
                    <a:pt x="338" y="695"/>
                  </a:lnTo>
                  <a:lnTo>
                    <a:pt x="297" y="721"/>
                  </a:lnTo>
                  <a:lnTo>
                    <a:pt x="248" y="727"/>
                  </a:lnTo>
                  <a:lnTo>
                    <a:pt x="200" y="721"/>
                  </a:lnTo>
                  <a:lnTo>
                    <a:pt x="158" y="695"/>
                  </a:lnTo>
                  <a:lnTo>
                    <a:pt x="124" y="662"/>
                  </a:lnTo>
                  <a:lnTo>
                    <a:pt x="103" y="610"/>
                  </a:lnTo>
                  <a:lnTo>
                    <a:pt x="96" y="558"/>
                  </a:lnTo>
                  <a:lnTo>
                    <a:pt x="96" y="467"/>
                  </a:lnTo>
                  <a:lnTo>
                    <a:pt x="103" y="409"/>
                  </a:lnTo>
                  <a:lnTo>
                    <a:pt x="131" y="357"/>
                  </a:lnTo>
                  <a:lnTo>
                    <a:pt x="158" y="324"/>
                  </a:lnTo>
                  <a:lnTo>
                    <a:pt x="200" y="305"/>
                  </a:lnTo>
                  <a:lnTo>
                    <a:pt x="255" y="292"/>
                  </a:lnTo>
                  <a:lnTo>
                    <a:pt x="297" y="298"/>
                  </a:lnTo>
                  <a:lnTo>
                    <a:pt x="338" y="318"/>
                  </a:lnTo>
                  <a:lnTo>
                    <a:pt x="380" y="357"/>
                  </a:lnTo>
                  <a:lnTo>
                    <a:pt x="386" y="370"/>
                  </a:lnTo>
                  <a:lnTo>
                    <a:pt x="393" y="376"/>
                  </a:lnTo>
                  <a:lnTo>
                    <a:pt x="393" y="3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1" name="Freeform 100"/>
            <p:cNvSpPr>
              <a:spLocks/>
            </p:cNvSpPr>
            <p:nvPr/>
          </p:nvSpPr>
          <p:spPr bwMode="auto">
            <a:xfrm>
              <a:off x="6498" y="4760"/>
              <a:ext cx="359" cy="669"/>
            </a:xfrm>
            <a:custGeom>
              <a:avLst/>
              <a:gdLst>
                <a:gd name="T0" fmla="*/ 173 w 359"/>
                <a:gd name="T1" fmla="*/ 227 h 669"/>
                <a:gd name="T2" fmla="*/ 339 w 359"/>
                <a:gd name="T3" fmla="*/ 227 h 669"/>
                <a:gd name="T4" fmla="*/ 339 w 359"/>
                <a:gd name="T5" fmla="*/ 195 h 669"/>
                <a:gd name="T6" fmla="*/ 173 w 359"/>
                <a:gd name="T7" fmla="*/ 195 h 669"/>
                <a:gd name="T8" fmla="*/ 173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5 w 359"/>
                <a:gd name="T15" fmla="*/ 111 h 669"/>
                <a:gd name="T16" fmla="*/ 97 w 359"/>
                <a:gd name="T17" fmla="*/ 156 h 669"/>
                <a:gd name="T18" fmla="*/ 56 w 359"/>
                <a:gd name="T19" fmla="*/ 188 h 669"/>
                <a:gd name="T20" fmla="*/ 0 w 359"/>
                <a:gd name="T21" fmla="*/ 208 h 669"/>
                <a:gd name="T22" fmla="*/ 0 w 359"/>
                <a:gd name="T23" fmla="*/ 227 h 669"/>
                <a:gd name="T24" fmla="*/ 97 w 359"/>
                <a:gd name="T25" fmla="*/ 227 h 669"/>
                <a:gd name="T26" fmla="*/ 97 w 359"/>
                <a:gd name="T27" fmla="*/ 526 h 669"/>
                <a:gd name="T28" fmla="*/ 111 w 359"/>
                <a:gd name="T29" fmla="*/ 591 h 669"/>
                <a:gd name="T30" fmla="*/ 138 w 359"/>
                <a:gd name="T31" fmla="*/ 630 h 669"/>
                <a:gd name="T32" fmla="*/ 173 w 359"/>
                <a:gd name="T33" fmla="*/ 656 h 669"/>
                <a:gd name="T34" fmla="*/ 214 w 359"/>
                <a:gd name="T35" fmla="*/ 663 h 669"/>
                <a:gd name="T36" fmla="*/ 242 w 359"/>
                <a:gd name="T37" fmla="*/ 669 h 669"/>
                <a:gd name="T38" fmla="*/ 297 w 359"/>
                <a:gd name="T39" fmla="*/ 656 h 669"/>
                <a:gd name="T40" fmla="*/ 332 w 359"/>
                <a:gd name="T41" fmla="*/ 624 h 669"/>
                <a:gd name="T42" fmla="*/ 353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5 w 359"/>
                <a:gd name="T49" fmla="*/ 461 h 669"/>
                <a:gd name="T50" fmla="*/ 325 w 359"/>
                <a:gd name="T51" fmla="*/ 520 h 669"/>
                <a:gd name="T52" fmla="*/ 318 w 359"/>
                <a:gd name="T53" fmla="*/ 585 h 669"/>
                <a:gd name="T54" fmla="*/ 290 w 359"/>
                <a:gd name="T55" fmla="*/ 630 h 669"/>
                <a:gd name="T56" fmla="*/ 249 w 359"/>
                <a:gd name="T57" fmla="*/ 643 h 669"/>
                <a:gd name="T58" fmla="*/ 214 w 359"/>
                <a:gd name="T59" fmla="*/ 630 h 669"/>
                <a:gd name="T60" fmla="*/ 194 w 359"/>
                <a:gd name="T61" fmla="*/ 604 h 669"/>
                <a:gd name="T62" fmla="*/ 180 w 359"/>
                <a:gd name="T63" fmla="*/ 572 h 669"/>
                <a:gd name="T64" fmla="*/ 180 w 359"/>
                <a:gd name="T65" fmla="*/ 546 h 669"/>
                <a:gd name="T66" fmla="*/ 173 w 359"/>
                <a:gd name="T67" fmla="*/ 526 h 669"/>
                <a:gd name="T68" fmla="*/ 173 w 359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3" y="227"/>
                  </a:moveTo>
                  <a:lnTo>
                    <a:pt x="339" y="227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5" y="111"/>
                  </a:lnTo>
                  <a:lnTo>
                    <a:pt x="97" y="156"/>
                  </a:lnTo>
                  <a:lnTo>
                    <a:pt x="56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7" y="227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3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4"/>
                  </a:lnTo>
                  <a:lnTo>
                    <a:pt x="353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5" y="461"/>
                  </a:lnTo>
                  <a:lnTo>
                    <a:pt x="325" y="520"/>
                  </a:lnTo>
                  <a:lnTo>
                    <a:pt x="318" y="585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4" y="604"/>
                  </a:lnTo>
                  <a:lnTo>
                    <a:pt x="180" y="572"/>
                  </a:lnTo>
                  <a:lnTo>
                    <a:pt x="180" y="546"/>
                  </a:lnTo>
                  <a:lnTo>
                    <a:pt x="173" y="526"/>
                  </a:lnTo>
                  <a:lnTo>
                    <a:pt x="173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2" name="Freeform 101"/>
            <p:cNvSpPr>
              <a:spLocks/>
            </p:cNvSpPr>
            <p:nvPr/>
          </p:nvSpPr>
          <p:spPr bwMode="auto">
            <a:xfrm>
              <a:off x="6954" y="4676"/>
              <a:ext cx="573" cy="740"/>
            </a:xfrm>
            <a:custGeom>
              <a:avLst/>
              <a:gdLst>
                <a:gd name="T0" fmla="*/ 484 w 573"/>
                <a:gd name="T1" fmla="*/ 474 h 740"/>
                <a:gd name="T2" fmla="*/ 484 w 573"/>
                <a:gd name="T3" fmla="*/ 396 h 740"/>
                <a:gd name="T4" fmla="*/ 477 w 573"/>
                <a:gd name="T5" fmla="*/ 344 h 740"/>
                <a:gd name="T6" fmla="*/ 449 w 573"/>
                <a:gd name="T7" fmla="*/ 305 h 740"/>
                <a:gd name="T8" fmla="*/ 428 w 573"/>
                <a:gd name="T9" fmla="*/ 285 h 740"/>
                <a:gd name="T10" fmla="*/ 387 w 573"/>
                <a:gd name="T11" fmla="*/ 272 h 740"/>
                <a:gd name="T12" fmla="*/ 332 w 573"/>
                <a:gd name="T13" fmla="*/ 266 h 740"/>
                <a:gd name="T14" fmla="*/ 270 w 573"/>
                <a:gd name="T15" fmla="*/ 279 h 740"/>
                <a:gd name="T16" fmla="*/ 221 w 573"/>
                <a:gd name="T17" fmla="*/ 305 h 740"/>
                <a:gd name="T18" fmla="*/ 187 w 573"/>
                <a:gd name="T19" fmla="*/ 337 h 740"/>
                <a:gd name="T20" fmla="*/ 166 w 573"/>
                <a:gd name="T21" fmla="*/ 370 h 740"/>
                <a:gd name="T22" fmla="*/ 166 w 573"/>
                <a:gd name="T23" fmla="*/ 0 h 740"/>
                <a:gd name="T24" fmla="*/ 0 w 573"/>
                <a:gd name="T25" fmla="*/ 13 h 740"/>
                <a:gd name="T26" fmla="*/ 0 w 573"/>
                <a:gd name="T27" fmla="*/ 45 h 740"/>
                <a:gd name="T28" fmla="*/ 62 w 573"/>
                <a:gd name="T29" fmla="*/ 45 h 740"/>
                <a:gd name="T30" fmla="*/ 76 w 573"/>
                <a:gd name="T31" fmla="*/ 52 h 740"/>
                <a:gd name="T32" fmla="*/ 83 w 573"/>
                <a:gd name="T33" fmla="*/ 65 h 740"/>
                <a:gd name="T34" fmla="*/ 90 w 573"/>
                <a:gd name="T35" fmla="*/ 84 h 740"/>
                <a:gd name="T36" fmla="*/ 90 w 573"/>
                <a:gd name="T37" fmla="*/ 682 h 740"/>
                <a:gd name="T38" fmla="*/ 83 w 573"/>
                <a:gd name="T39" fmla="*/ 695 h 740"/>
                <a:gd name="T40" fmla="*/ 76 w 573"/>
                <a:gd name="T41" fmla="*/ 701 h 740"/>
                <a:gd name="T42" fmla="*/ 55 w 573"/>
                <a:gd name="T43" fmla="*/ 708 h 740"/>
                <a:gd name="T44" fmla="*/ 0 w 573"/>
                <a:gd name="T45" fmla="*/ 708 h 740"/>
                <a:gd name="T46" fmla="*/ 0 w 573"/>
                <a:gd name="T47" fmla="*/ 740 h 740"/>
                <a:gd name="T48" fmla="*/ 256 w 573"/>
                <a:gd name="T49" fmla="*/ 740 h 740"/>
                <a:gd name="T50" fmla="*/ 256 w 573"/>
                <a:gd name="T51" fmla="*/ 708 h 740"/>
                <a:gd name="T52" fmla="*/ 200 w 573"/>
                <a:gd name="T53" fmla="*/ 708 h 740"/>
                <a:gd name="T54" fmla="*/ 173 w 573"/>
                <a:gd name="T55" fmla="*/ 695 h 740"/>
                <a:gd name="T56" fmla="*/ 173 w 573"/>
                <a:gd name="T57" fmla="*/ 682 h 740"/>
                <a:gd name="T58" fmla="*/ 166 w 573"/>
                <a:gd name="T59" fmla="*/ 662 h 740"/>
                <a:gd name="T60" fmla="*/ 166 w 573"/>
                <a:gd name="T61" fmla="*/ 461 h 740"/>
                <a:gd name="T62" fmla="*/ 180 w 573"/>
                <a:gd name="T63" fmla="*/ 389 h 740"/>
                <a:gd name="T64" fmla="*/ 214 w 573"/>
                <a:gd name="T65" fmla="*/ 337 h 740"/>
                <a:gd name="T66" fmla="*/ 270 w 573"/>
                <a:gd name="T67" fmla="*/ 305 h 740"/>
                <a:gd name="T68" fmla="*/ 325 w 573"/>
                <a:gd name="T69" fmla="*/ 292 h 740"/>
                <a:gd name="T70" fmla="*/ 366 w 573"/>
                <a:gd name="T71" fmla="*/ 305 h 740"/>
                <a:gd name="T72" fmla="*/ 394 w 573"/>
                <a:gd name="T73" fmla="*/ 331 h 740"/>
                <a:gd name="T74" fmla="*/ 401 w 573"/>
                <a:gd name="T75" fmla="*/ 363 h 740"/>
                <a:gd name="T76" fmla="*/ 408 w 573"/>
                <a:gd name="T77" fmla="*/ 409 h 740"/>
                <a:gd name="T78" fmla="*/ 408 w 573"/>
                <a:gd name="T79" fmla="*/ 682 h 740"/>
                <a:gd name="T80" fmla="*/ 401 w 573"/>
                <a:gd name="T81" fmla="*/ 695 h 740"/>
                <a:gd name="T82" fmla="*/ 373 w 573"/>
                <a:gd name="T83" fmla="*/ 708 h 740"/>
                <a:gd name="T84" fmla="*/ 318 w 573"/>
                <a:gd name="T85" fmla="*/ 708 h 740"/>
                <a:gd name="T86" fmla="*/ 318 w 573"/>
                <a:gd name="T87" fmla="*/ 740 h 740"/>
                <a:gd name="T88" fmla="*/ 573 w 573"/>
                <a:gd name="T89" fmla="*/ 740 h 740"/>
                <a:gd name="T90" fmla="*/ 573 w 573"/>
                <a:gd name="T91" fmla="*/ 708 h 740"/>
                <a:gd name="T92" fmla="*/ 525 w 573"/>
                <a:gd name="T93" fmla="*/ 708 h 740"/>
                <a:gd name="T94" fmla="*/ 504 w 573"/>
                <a:gd name="T95" fmla="*/ 701 h 740"/>
                <a:gd name="T96" fmla="*/ 498 w 573"/>
                <a:gd name="T97" fmla="*/ 695 h 740"/>
                <a:gd name="T98" fmla="*/ 484 w 573"/>
                <a:gd name="T99" fmla="*/ 688 h 740"/>
                <a:gd name="T100" fmla="*/ 484 w 573"/>
                <a:gd name="T101" fmla="*/ 675 h 740"/>
                <a:gd name="T102" fmla="*/ 484 w 573"/>
                <a:gd name="T103" fmla="*/ 474 h 7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3"/>
                <a:gd name="T157" fmla="*/ 0 h 740"/>
                <a:gd name="T158" fmla="*/ 573 w 573"/>
                <a:gd name="T159" fmla="*/ 740 h 74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3" h="740">
                  <a:moveTo>
                    <a:pt x="484" y="474"/>
                  </a:moveTo>
                  <a:lnTo>
                    <a:pt x="484" y="396"/>
                  </a:lnTo>
                  <a:lnTo>
                    <a:pt x="477" y="344"/>
                  </a:lnTo>
                  <a:lnTo>
                    <a:pt x="449" y="305"/>
                  </a:lnTo>
                  <a:lnTo>
                    <a:pt x="428" y="285"/>
                  </a:lnTo>
                  <a:lnTo>
                    <a:pt x="387" y="272"/>
                  </a:lnTo>
                  <a:lnTo>
                    <a:pt x="332" y="266"/>
                  </a:lnTo>
                  <a:lnTo>
                    <a:pt x="270" y="279"/>
                  </a:lnTo>
                  <a:lnTo>
                    <a:pt x="221" y="305"/>
                  </a:lnTo>
                  <a:lnTo>
                    <a:pt x="187" y="337"/>
                  </a:lnTo>
                  <a:lnTo>
                    <a:pt x="166" y="370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62" y="45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76" y="701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56" y="740"/>
                  </a:lnTo>
                  <a:lnTo>
                    <a:pt x="256" y="708"/>
                  </a:lnTo>
                  <a:lnTo>
                    <a:pt x="200" y="708"/>
                  </a:lnTo>
                  <a:lnTo>
                    <a:pt x="173" y="695"/>
                  </a:lnTo>
                  <a:lnTo>
                    <a:pt x="173" y="682"/>
                  </a:lnTo>
                  <a:lnTo>
                    <a:pt x="166" y="662"/>
                  </a:lnTo>
                  <a:lnTo>
                    <a:pt x="166" y="461"/>
                  </a:lnTo>
                  <a:lnTo>
                    <a:pt x="180" y="389"/>
                  </a:lnTo>
                  <a:lnTo>
                    <a:pt x="214" y="337"/>
                  </a:lnTo>
                  <a:lnTo>
                    <a:pt x="270" y="305"/>
                  </a:lnTo>
                  <a:lnTo>
                    <a:pt x="325" y="292"/>
                  </a:lnTo>
                  <a:lnTo>
                    <a:pt x="366" y="305"/>
                  </a:lnTo>
                  <a:lnTo>
                    <a:pt x="394" y="331"/>
                  </a:lnTo>
                  <a:lnTo>
                    <a:pt x="401" y="363"/>
                  </a:lnTo>
                  <a:lnTo>
                    <a:pt x="408" y="409"/>
                  </a:lnTo>
                  <a:lnTo>
                    <a:pt x="408" y="682"/>
                  </a:lnTo>
                  <a:lnTo>
                    <a:pt x="401" y="695"/>
                  </a:lnTo>
                  <a:lnTo>
                    <a:pt x="373" y="708"/>
                  </a:lnTo>
                  <a:lnTo>
                    <a:pt x="318" y="708"/>
                  </a:lnTo>
                  <a:lnTo>
                    <a:pt x="318" y="740"/>
                  </a:lnTo>
                  <a:lnTo>
                    <a:pt x="573" y="740"/>
                  </a:lnTo>
                  <a:lnTo>
                    <a:pt x="573" y="708"/>
                  </a:lnTo>
                  <a:lnTo>
                    <a:pt x="525" y="708"/>
                  </a:lnTo>
                  <a:lnTo>
                    <a:pt x="504" y="701"/>
                  </a:lnTo>
                  <a:lnTo>
                    <a:pt x="498" y="695"/>
                  </a:lnTo>
                  <a:lnTo>
                    <a:pt x="484" y="688"/>
                  </a:lnTo>
                  <a:lnTo>
                    <a:pt x="484" y="675"/>
                  </a:lnTo>
                  <a:lnTo>
                    <a:pt x="484" y="4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3" name="Freeform 102"/>
            <p:cNvSpPr>
              <a:spLocks/>
            </p:cNvSpPr>
            <p:nvPr/>
          </p:nvSpPr>
          <p:spPr bwMode="auto">
            <a:xfrm>
              <a:off x="7583" y="4942"/>
              <a:ext cx="380" cy="474"/>
            </a:xfrm>
            <a:custGeom>
              <a:avLst/>
              <a:gdLst>
                <a:gd name="T0" fmla="*/ 166 w 380"/>
                <a:gd name="T1" fmla="*/ 390 h 474"/>
                <a:gd name="T2" fmla="*/ 166 w 380"/>
                <a:gd name="T3" fmla="*/ 227 h 474"/>
                <a:gd name="T4" fmla="*/ 172 w 380"/>
                <a:gd name="T5" fmla="*/ 149 h 474"/>
                <a:gd name="T6" fmla="*/ 200 w 380"/>
                <a:gd name="T7" fmla="*/ 84 h 474"/>
                <a:gd name="T8" fmla="*/ 242 w 380"/>
                <a:gd name="T9" fmla="*/ 45 h 474"/>
                <a:gd name="T10" fmla="*/ 297 w 380"/>
                <a:gd name="T11" fmla="*/ 26 h 474"/>
                <a:gd name="T12" fmla="*/ 311 w 380"/>
                <a:gd name="T13" fmla="*/ 26 h 474"/>
                <a:gd name="T14" fmla="*/ 304 w 380"/>
                <a:gd name="T15" fmla="*/ 26 h 474"/>
                <a:gd name="T16" fmla="*/ 290 w 380"/>
                <a:gd name="T17" fmla="*/ 39 h 474"/>
                <a:gd name="T18" fmla="*/ 283 w 380"/>
                <a:gd name="T19" fmla="*/ 52 h 474"/>
                <a:gd name="T20" fmla="*/ 283 w 380"/>
                <a:gd name="T21" fmla="*/ 71 h 474"/>
                <a:gd name="T22" fmla="*/ 290 w 380"/>
                <a:gd name="T23" fmla="*/ 91 h 474"/>
                <a:gd name="T24" fmla="*/ 297 w 380"/>
                <a:gd name="T25" fmla="*/ 104 h 474"/>
                <a:gd name="T26" fmla="*/ 311 w 380"/>
                <a:gd name="T27" fmla="*/ 110 h 474"/>
                <a:gd name="T28" fmla="*/ 331 w 380"/>
                <a:gd name="T29" fmla="*/ 117 h 474"/>
                <a:gd name="T30" fmla="*/ 345 w 380"/>
                <a:gd name="T31" fmla="*/ 117 h 474"/>
                <a:gd name="T32" fmla="*/ 359 w 380"/>
                <a:gd name="T33" fmla="*/ 110 h 474"/>
                <a:gd name="T34" fmla="*/ 366 w 380"/>
                <a:gd name="T35" fmla="*/ 97 h 474"/>
                <a:gd name="T36" fmla="*/ 380 w 380"/>
                <a:gd name="T37" fmla="*/ 84 h 474"/>
                <a:gd name="T38" fmla="*/ 380 w 380"/>
                <a:gd name="T39" fmla="*/ 65 h 474"/>
                <a:gd name="T40" fmla="*/ 366 w 380"/>
                <a:gd name="T41" fmla="*/ 26 h 474"/>
                <a:gd name="T42" fmla="*/ 345 w 380"/>
                <a:gd name="T43" fmla="*/ 13 h 474"/>
                <a:gd name="T44" fmla="*/ 324 w 380"/>
                <a:gd name="T45" fmla="*/ 6 h 474"/>
                <a:gd name="T46" fmla="*/ 297 w 380"/>
                <a:gd name="T47" fmla="*/ 0 h 474"/>
                <a:gd name="T48" fmla="*/ 242 w 380"/>
                <a:gd name="T49" fmla="*/ 13 h 474"/>
                <a:gd name="T50" fmla="*/ 200 w 380"/>
                <a:gd name="T51" fmla="*/ 45 h 474"/>
                <a:gd name="T52" fmla="*/ 172 w 380"/>
                <a:gd name="T53" fmla="*/ 84 h 474"/>
                <a:gd name="T54" fmla="*/ 159 w 380"/>
                <a:gd name="T55" fmla="*/ 117 h 474"/>
                <a:gd name="T56" fmla="*/ 159 w 380"/>
                <a:gd name="T57" fmla="*/ 0 h 474"/>
                <a:gd name="T58" fmla="*/ 0 w 380"/>
                <a:gd name="T59" fmla="*/ 13 h 474"/>
                <a:gd name="T60" fmla="*/ 0 w 380"/>
                <a:gd name="T61" fmla="*/ 45 h 474"/>
                <a:gd name="T62" fmla="*/ 34 w 380"/>
                <a:gd name="T63" fmla="*/ 45 h 474"/>
                <a:gd name="T64" fmla="*/ 76 w 380"/>
                <a:gd name="T65" fmla="*/ 58 h 474"/>
                <a:gd name="T66" fmla="*/ 83 w 380"/>
                <a:gd name="T67" fmla="*/ 65 h 474"/>
                <a:gd name="T68" fmla="*/ 90 w 380"/>
                <a:gd name="T69" fmla="*/ 84 h 474"/>
                <a:gd name="T70" fmla="*/ 90 w 380"/>
                <a:gd name="T71" fmla="*/ 416 h 474"/>
                <a:gd name="T72" fmla="*/ 83 w 380"/>
                <a:gd name="T73" fmla="*/ 429 h 474"/>
                <a:gd name="T74" fmla="*/ 55 w 380"/>
                <a:gd name="T75" fmla="*/ 442 h 474"/>
                <a:gd name="T76" fmla="*/ 0 w 380"/>
                <a:gd name="T77" fmla="*/ 442 h 474"/>
                <a:gd name="T78" fmla="*/ 0 w 380"/>
                <a:gd name="T79" fmla="*/ 474 h 474"/>
                <a:gd name="T80" fmla="*/ 269 w 380"/>
                <a:gd name="T81" fmla="*/ 474 h 474"/>
                <a:gd name="T82" fmla="*/ 269 w 380"/>
                <a:gd name="T83" fmla="*/ 442 h 474"/>
                <a:gd name="T84" fmla="*/ 214 w 380"/>
                <a:gd name="T85" fmla="*/ 442 h 474"/>
                <a:gd name="T86" fmla="*/ 193 w 380"/>
                <a:gd name="T87" fmla="*/ 435 h 474"/>
                <a:gd name="T88" fmla="*/ 179 w 380"/>
                <a:gd name="T89" fmla="*/ 435 h 474"/>
                <a:gd name="T90" fmla="*/ 172 w 380"/>
                <a:gd name="T91" fmla="*/ 429 h 474"/>
                <a:gd name="T92" fmla="*/ 166 w 380"/>
                <a:gd name="T93" fmla="*/ 416 h 474"/>
                <a:gd name="T94" fmla="*/ 166 w 380"/>
                <a:gd name="T95" fmla="*/ 390 h 47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80"/>
                <a:gd name="T145" fmla="*/ 0 h 474"/>
                <a:gd name="T146" fmla="*/ 380 w 380"/>
                <a:gd name="T147" fmla="*/ 474 h 47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80" h="474">
                  <a:moveTo>
                    <a:pt x="166" y="390"/>
                  </a:moveTo>
                  <a:lnTo>
                    <a:pt x="166" y="227"/>
                  </a:lnTo>
                  <a:lnTo>
                    <a:pt x="172" y="149"/>
                  </a:lnTo>
                  <a:lnTo>
                    <a:pt x="200" y="84"/>
                  </a:lnTo>
                  <a:lnTo>
                    <a:pt x="242" y="45"/>
                  </a:lnTo>
                  <a:lnTo>
                    <a:pt x="297" y="26"/>
                  </a:lnTo>
                  <a:lnTo>
                    <a:pt x="311" y="26"/>
                  </a:lnTo>
                  <a:lnTo>
                    <a:pt x="304" y="26"/>
                  </a:lnTo>
                  <a:lnTo>
                    <a:pt x="290" y="39"/>
                  </a:lnTo>
                  <a:lnTo>
                    <a:pt x="283" y="52"/>
                  </a:lnTo>
                  <a:lnTo>
                    <a:pt x="283" y="71"/>
                  </a:lnTo>
                  <a:lnTo>
                    <a:pt x="290" y="91"/>
                  </a:lnTo>
                  <a:lnTo>
                    <a:pt x="297" y="104"/>
                  </a:lnTo>
                  <a:lnTo>
                    <a:pt x="311" y="110"/>
                  </a:lnTo>
                  <a:lnTo>
                    <a:pt x="331" y="117"/>
                  </a:lnTo>
                  <a:lnTo>
                    <a:pt x="345" y="117"/>
                  </a:lnTo>
                  <a:lnTo>
                    <a:pt x="359" y="110"/>
                  </a:lnTo>
                  <a:lnTo>
                    <a:pt x="366" y="97"/>
                  </a:lnTo>
                  <a:lnTo>
                    <a:pt x="380" y="84"/>
                  </a:lnTo>
                  <a:lnTo>
                    <a:pt x="380" y="65"/>
                  </a:lnTo>
                  <a:lnTo>
                    <a:pt x="366" y="26"/>
                  </a:lnTo>
                  <a:lnTo>
                    <a:pt x="345" y="13"/>
                  </a:lnTo>
                  <a:lnTo>
                    <a:pt x="324" y="6"/>
                  </a:lnTo>
                  <a:lnTo>
                    <a:pt x="297" y="0"/>
                  </a:lnTo>
                  <a:lnTo>
                    <a:pt x="242" y="13"/>
                  </a:lnTo>
                  <a:lnTo>
                    <a:pt x="200" y="45"/>
                  </a:lnTo>
                  <a:lnTo>
                    <a:pt x="172" y="84"/>
                  </a:lnTo>
                  <a:lnTo>
                    <a:pt x="159" y="117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76" y="58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416"/>
                  </a:lnTo>
                  <a:lnTo>
                    <a:pt x="83" y="429"/>
                  </a:lnTo>
                  <a:lnTo>
                    <a:pt x="55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69" y="474"/>
                  </a:lnTo>
                  <a:lnTo>
                    <a:pt x="269" y="442"/>
                  </a:lnTo>
                  <a:lnTo>
                    <a:pt x="214" y="442"/>
                  </a:lnTo>
                  <a:lnTo>
                    <a:pt x="193" y="435"/>
                  </a:lnTo>
                  <a:lnTo>
                    <a:pt x="179" y="435"/>
                  </a:lnTo>
                  <a:lnTo>
                    <a:pt x="172" y="429"/>
                  </a:lnTo>
                  <a:lnTo>
                    <a:pt x="166" y="416"/>
                  </a:lnTo>
                  <a:lnTo>
                    <a:pt x="166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4" name="Freeform 103"/>
            <p:cNvSpPr>
              <a:spLocks noEditPoints="1"/>
            </p:cNvSpPr>
            <p:nvPr/>
          </p:nvSpPr>
          <p:spPr bwMode="auto">
            <a:xfrm>
              <a:off x="8025" y="4935"/>
              <a:ext cx="504" cy="494"/>
            </a:xfrm>
            <a:custGeom>
              <a:avLst/>
              <a:gdLst>
                <a:gd name="T0" fmla="*/ 504 w 504"/>
                <a:gd name="T1" fmla="*/ 254 h 494"/>
                <a:gd name="T2" fmla="*/ 483 w 504"/>
                <a:gd name="T3" fmla="*/ 156 h 494"/>
                <a:gd name="T4" fmla="*/ 428 w 504"/>
                <a:gd name="T5" fmla="*/ 78 h 494"/>
                <a:gd name="T6" fmla="*/ 352 w 504"/>
                <a:gd name="T7" fmla="*/ 20 h 494"/>
                <a:gd name="T8" fmla="*/ 255 w 504"/>
                <a:gd name="T9" fmla="*/ 0 h 494"/>
                <a:gd name="T10" fmla="*/ 173 w 504"/>
                <a:gd name="T11" fmla="*/ 13 h 494"/>
                <a:gd name="T12" fmla="*/ 103 w 504"/>
                <a:gd name="T13" fmla="*/ 52 h 494"/>
                <a:gd name="T14" fmla="*/ 48 w 504"/>
                <a:gd name="T15" fmla="*/ 104 h 494"/>
                <a:gd name="T16" fmla="*/ 14 w 504"/>
                <a:gd name="T17" fmla="*/ 176 h 494"/>
                <a:gd name="T18" fmla="*/ 0 w 504"/>
                <a:gd name="T19" fmla="*/ 254 h 494"/>
                <a:gd name="T20" fmla="*/ 14 w 504"/>
                <a:gd name="T21" fmla="*/ 332 h 494"/>
                <a:gd name="T22" fmla="*/ 48 w 504"/>
                <a:gd name="T23" fmla="*/ 397 h 494"/>
                <a:gd name="T24" fmla="*/ 103 w 504"/>
                <a:gd name="T25" fmla="*/ 449 h 494"/>
                <a:gd name="T26" fmla="*/ 173 w 504"/>
                <a:gd name="T27" fmla="*/ 481 h 494"/>
                <a:gd name="T28" fmla="*/ 255 w 504"/>
                <a:gd name="T29" fmla="*/ 494 h 494"/>
                <a:gd name="T30" fmla="*/ 331 w 504"/>
                <a:gd name="T31" fmla="*/ 481 h 494"/>
                <a:gd name="T32" fmla="*/ 400 w 504"/>
                <a:gd name="T33" fmla="*/ 449 h 494"/>
                <a:gd name="T34" fmla="*/ 456 w 504"/>
                <a:gd name="T35" fmla="*/ 397 h 494"/>
                <a:gd name="T36" fmla="*/ 490 w 504"/>
                <a:gd name="T37" fmla="*/ 332 h 494"/>
                <a:gd name="T38" fmla="*/ 504 w 504"/>
                <a:gd name="T39" fmla="*/ 254 h 494"/>
                <a:gd name="T40" fmla="*/ 255 w 504"/>
                <a:gd name="T41" fmla="*/ 468 h 494"/>
                <a:gd name="T42" fmla="*/ 207 w 504"/>
                <a:gd name="T43" fmla="*/ 462 h 494"/>
                <a:gd name="T44" fmla="*/ 159 w 504"/>
                <a:gd name="T45" fmla="*/ 436 h 494"/>
                <a:gd name="T46" fmla="*/ 124 w 504"/>
                <a:gd name="T47" fmla="*/ 397 h 494"/>
                <a:gd name="T48" fmla="*/ 103 w 504"/>
                <a:gd name="T49" fmla="*/ 345 h 494"/>
                <a:gd name="T50" fmla="*/ 97 w 504"/>
                <a:gd name="T51" fmla="*/ 293 h 494"/>
                <a:gd name="T52" fmla="*/ 97 w 504"/>
                <a:gd name="T53" fmla="*/ 202 h 494"/>
                <a:gd name="T54" fmla="*/ 103 w 504"/>
                <a:gd name="T55" fmla="*/ 150 h 494"/>
                <a:gd name="T56" fmla="*/ 124 w 504"/>
                <a:gd name="T57" fmla="*/ 98 h 494"/>
                <a:gd name="T58" fmla="*/ 159 w 504"/>
                <a:gd name="T59" fmla="*/ 59 h 494"/>
                <a:gd name="T60" fmla="*/ 207 w 504"/>
                <a:gd name="T61" fmla="*/ 33 h 494"/>
                <a:gd name="T62" fmla="*/ 255 w 504"/>
                <a:gd name="T63" fmla="*/ 26 h 494"/>
                <a:gd name="T64" fmla="*/ 304 w 504"/>
                <a:gd name="T65" fmla="*/ 33 h 494"/>
                <a:gd name="T66" fmla="*/ 345 w 504"/>
                <a:gd name="T67" fmla="*/ 59 h 494"/>
                <a:gd name="T68" fmla="*/ 380 w 504"/>
                <a:gd name="T69" fmla="*/ 98 h 494"/>
                <a:gd name="T70" fmla="*/ 400 w 504"/>
                <a:gd name="T71" fmla="*/ 143 h 494"/>
                <a:gd name="T72" fmla="*/ 407 w 504"/>
                <a:gd name="T73" fmla="*/ 195 h 494"/>
                <a:gd name="T74" fmla="*/ 407 w 504"/>
                <a:gd name="T75" fmla="*/ 312 h 494"/>
                <a:gd name="T76" fmla="*/ 387 w 504"/>
                <a:gd name="T77" fmla="*/ 390 h 494"/>
                <a:gd name="T78" fmla="*/ 352 w 504"/>
                <a:gd name="T79" fmla="*/ 429 h 494"/>
                <a:gd name="T80" fmla="*/ 311 w 504"/>
                <a:gd name="T81" fmla="*/ 455 h 494"/>
                <a:gd name="T82" fmla="*/ 255 w 504"/>
                <a:gd name="T83" fmla="*/ 468 h 4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04"/>
                <a:gd name="T127" fmla="*/ 0 h 494"/>
                <a:gd name="T128" fmla="*/ 504 w 504"/>
                <a:gd name="T129" fmla="*/ 494 h 4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04" h="494">
                  <a:moveTo>
                    <a:pt x="504" y="254"/>
                  </a:moveTo>
                  <a:lnTo>
                    <a:pt x="483" y="156"/>
                  </a:lnTo>
                  <a:lnTo>
                    <a:pt x="428" y="78"/>
                  </a:lnTo>
                  <a:lnTo>
                    <a:pt x="352" y="20"/>
                  </a:lnTo>
                  <a:lnTo>
                    <a:pt x="255" y="0"/>
                  </a:lnTo>
                  <a:lnTo>
                    <a:pt x="173" y="13"/>
                  </a:lnTo>
                  <a:lnTo>
                    <a:pt x="103" y="52"/>
                  </a:lnTo>
                  <a:lnTo>
                    <a:pt x="48" y="104"/>
                  </a:lnTo>
                  <a:lnTo>
                    <a:pt x="14" y="176"/>
                  </a:lnTo>
                  <a:lnTo>
                    <a:pt x="0" y="254"/>
                  </a:lnTo>
                  <a:lnTo>
                    <a:pt x="14" y="332"/>
                  </a:lnTo>
                  <a:lnTo>
                    <a:pt x="48" y="397"/>
                  </a:lnTo>
                  <a:lnTo>
                    <a:pt x="103" y="449"/>
                  </a:lnTo>
                  <a:lnTo>
                    <a:pt x="173" y="481"/>
                  </a:lnTo>
                  <a:lnTo>
                    <a:pt x="255" y="494"/>
                  </a:lnTo>
                  <a:lnTo>
                    <a:pt x="331" y="481"/>
                  </a:lnTo>
                  <a:lnTo>
                    <a:pt x="400" y="449"/>
                  </a:lnTo>
                  <a:lnTo>
                    <a:pt x="456" y="397"/>
                  </a:lnTo>
                  <a:lnTo>
                    <a:pt x="490" y="332"/>
                  </a:lnTo>
                  <a:lnTo>
                    <a:pt x="504" y="254"/>
                  </a:lnTo>
                  <a:close/>
                  <a:moveTo>
                    <a:pt x="255" y="468"/>
                  </a:moveTo>
                  <a:lnTo>
                    <a:pt x="207" y="462"/>
                  </a:lnTo>
                  <a:lnTo>
                    <a:pt x="159" y="436"/>
                  </a:lnTo>
                  <a:lnTo>
                    <a:pt x="124" y="397"/>
                  </a:lnTo>
                  <a:lnTo>
                    <a:pt x="103" y="345"/>
                  </a:lnTo>
                  <a:lnTo>
                    <a:pt x="97" y="293"/>
                  </a:lnTo>
                  <a:lnTo>
                    <a:pt x="97" y="202"/>
                  </a:lnTo>
                  <a:lnTo>
                    <a:pt x="103" y="150"/>
                  </a:lnTo>
                  <a:lnTo>
                    <a:pt x="124" y="98"/>
                  </a:lnTo>
                  <a:lnTo>
                    <a:pt x="159" y="59"/>
                  </a:lnTo>
                  <a:lnTo>
                    <a:pt x="207" y="33"/>
                  </a:lnTo>
                  <a:lnTo>
                    <a:pt x="255" y="26"/>
                  </a:lnTo>
                  <a:lnTo>
                    <a:pt x="304" y="33"/>
                  </a:lnTo>
                  <a:lnTo>
                    <a:pt x="345" y="59"/>
                  </a:lnTo>
                  <a:lnTo>
                    <a:pt x="380" y="98"/>
                  </a:lnTo>
                  <a:lnTo>
                    <a:pt x="400" y="143"/>
                  </a:lnTo>
                  <a:lnTo>
                    <a:pt x="407" y="195"/>
                  </a:lnTo>
                  <a:lnTo>
                    <a:pt x="407" y="312"/>
                  </a:lnTo>
                  <a:lnTo>
                    <a:pt x="387" y="390"/>
                  </a:lnTo>
                  <a:lnTo>
                    <a:pt x="352" y="429"/>
                  </a:lnTo>
                  <a:lnTo>
                    <a:pt x="311" y="455"/>
                  </a:lnTo>
                  <a:lnTo>
                    <a:pt x="255" y="4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5" name="Freeform 104"/>
            <p:cNvSpPr>
              <a:spLocks/>
            </p:cNvSpPr>
            <p:nvPr/>
          </p:nvSpPr>
          <p:spPr bwMode="auto">
            <a:xfrm>
              <a:off x="8598" y="4942"/>
              <a:ext cx="573" cy="487"/>
            </a:xfrm>
            <a:custGeom>
              <a:avLst/>
              <a:gdLst>
                <a:gd name="T0" fmla="*/ 408 w 573"/>
                <a:gd name="T1" fmla="*/ 390 h 487"/>
                <a:gd name="T2" fmla="*/ 408 w 573"/>
                <a:gd name="T3" fmla="*/ 487 h 487"/>
                <a:gd name="T4" fmla="*/ 573 w 573"/>
                <a:gd name="T5" fmla="*/ 474 h 487"/>
                <a:gd name="T6" fmla="*/ 573 w 573"/>
                <a:gd name="T7" fmla="*/ 442 h 487"/>
                <a:gd name="T8" fmla="*/ 539 w 573"/>
                <a:gd name="T9" fmla="*/ 442 h 487"/>
                <a:gd name="T10" fmla="*/ 511 w 573"/>
                <a:gd name="T11" fmla="*/ 435 h 487"/>
                <a:gd name="T12" fmla="*/ 497 w 573"/>
                <a:gd name="T13" fmla="*/ 429 h 487"/>
                <a:gd name="T14" fmla="*/ 491 w 573"/>
                <a:gd name="T15" fmla="*/ 422 h 487"/>
                <a:gd name="T16" fmla="*/ 484 w 573"/>
                <a:gd name="T17" fmla="*/ 403 h 487"/>
                <a:gd name="T18" fmla="*/ 484 w 573"/>
                <a:gd name="T19" fmla="*/ 0 h 487"/>
                <a:gd name="T20" fmla="*/ 318 w 573"/>
                <a:gd name="T21" fmla="*/ 13 h 487"/>
                <a:gd name="T22" fmla="*/ 318 w 573"/>
                <a:gd name="T23" fmla="*/ 45 h 487"/>
                <a:gd name="T24" fmla="*/ 352 w 573"/>
                <a:gd name="T25" fmla="*/ 45 h 487"/>
                <a:gd name="T26" fmla="*/ 394 w 573"/>
                <a:gd name="T27" fmla="*/ 58 h 487"/>
                <a:gd name="T28" fmla="*/ 401 w 573"/>
                <a:gd name="T29" fmla="*/ 65 h 487"/>
                <a:gd name="T30" fmla="*/ 401 w 573"/>
                <a:gd name="T31" fmla="*/ 84 h 487"/>
                <a:gd name="T32" fmla="*/ 408 w 573"/>
                <a:gd name="T33" fmla="*/ 104 h 487"/>
                <a:gd name="T34" fmla="*/ 408 w 573"/>
                <a:gd name="T35" fmla="*/ 299 h 487"/>
                <a:gd name="T36" fmla="*/ 394 w 573"/>
                <a:gd name="T37" fmla="*/ 364 h 487"/>
                <a:gd name="T38" fmla="*/ 366 w 573"/>
                <a:gd name="T39" fmla="*/ 416 h 487"/>
                <a:gd name="T40" fmla="*/ 325 w 573"/>
                <a:gd name="T41" fmla="*/ 448 h 487"/>
                <a:gd name="T42" fmla="*/ 270 w 573"/>
                <a:gd name="T43" fmla="*/ 461 h 487"/>
                <a:gd name="T44" fmla="*/ 221 w 573"/>
                <a:gd name="T45" fmla="*/ 455 h 487"/>
                <a:gd name="T46" fmla="*/ 194 w 573"/>
                <a:gd name="T47" fmla="*/ 442 h 487"/>
                <a:gd name="T48" fmla="*/ 173 w 573"/>
                <a:gd name="T49" fmla="*/ 416 h 487"/>
                <a:gd name="T50" fmla="*/ 166 w 573"/>
                <a:gd name="T51" fmla="*/ 390 h 487"/>
                <a:gd name="T52" fmla="*/ 166 w 573"/>
                <a:gd name="T53" fmla="*/ 0 h 487"/>
                <a:gd name="T54" fmla="*/ 0 w 573"/>
                <a:gd name="T55" fmla="*/ 13 h 487"/>
                <a:gd name="T56" fmla="*/ 0 w 573"/>
                <a:gd name="T57" fmla="*/ 45 h 487"/>
                <a:gd name="T58" fmla="*/ 35 w 573"/>
                <a:gd name="T59" fmla="*/ 45 h 487"/>
                <a:gd name="T60" fmla="*/ 76 w 573"/>
                <a:gd name="T61" fmla="*/ 58 h 487"/>
                <a:gd name="T62" fmla="*/ 83 w 573"/>
                <a:gd name="T63" fmla="*/ 65 h 487"/>
                <a:gd name="T64" fmla="*/ 90 w 573"/>
                <a:gd name="T65" fmla="*/ 84 h 487"/>
                <a:gd name="T66" fmla="*/ 90 w 573"/>
                <a:gd name="T67" fmla="*/ 351 h 487"/>
                <a:gd name="T68" fmla="*/ 97 w 573"/>
                <a:gd name="T69" fmla="*/ 390 h 487"/>
                <a:gd name="T70" fmla="*/ 111 w 573"/>
                <a:gd name="T71" fmla="*/ 429 h 487"/>
                <a:gd name="T72" fmla="*/ 138 w 573"/>
                <a:gd name="T73" fmla="*/ 455 h 487"/>
                <a:gd name="T74" fmla="*/ 187 w 573"/>
                <a:gd name="T75" fmla="*/ 481 h 487"/>
                <a:gd name="T76" fmla="*/ 263 w 573"/>
                <a:gd name="T77" fmla="*/ 487 h 487"/>
                <a:gd name="T78" fmla="*/ 318 w 573"/>
                <a:gd name="T79" fmla="*/ 474 h 487"/>
                <a:gd name="T80" fmla="*/ 373 w 573"/>
                <a:gd name="T81" fmla="*/ 442 h 487"/>
                <a:gd name="T82" fmla="*/ 408 w 573"/>
                <a:gd name="T83" fmla="*/ 390 h 4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3"/>
                <a:gd name="T127" fmla="*/ 0 h 487"/>
                <a:gd name="T128" fmla="*/ 573 w 573"/>
                <a:gd name="T129" fmla="*/ 487 h 48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3" h="487">
                  <a:moveTo>
                    <a:pt x="408" y="390"/>
                  </a:moveTo>
                  <a:lnTo>
                    <a:pt x="408" y="487"/>
                  </a:lnTo>
                  <a:lnTo>
                    <a:pt x="573" y="474"/>
                  </a:lnTo>
                  <a:lnTo>
                    <a:pt x="573" y="442"/>
                  </a:lnTo>
                  <a:lnTo>
                    <a:pt x="539" y="442"/>
                  </a:lnTo>
                  <a:lnTo>
                    <a:pt x="511" y="435"/>
                  </a:lnTo>
                  <a:lnTo>
                    <a:pt x="497" y="429"/>
                  </a:lnTo>
                  <a:lnTo>
                    <a:pt x="491" y="422"/>
                  </a:lnTo>
                  <a:lnTo>
                    <a:pt x="484" y="403"/>
                  </a:lnTo>
                  <a:lnTo>
                    <a:pt x="484" y="0"/>
                  </a:lnTo>
                  <a:lnTo>
                    <a:pt x="318" y="13"/>
                  </a:lnTo>
                  <a:lnTo>
                    <a:pt x="318" y="45"/>
                  </a:lnTo>
                  <a:lnTo>
                    <a:pt x="352" y="45"/>
                  </a:lnTo>
                  <a:lnTo>
                    <a:pt x="394" y="58"/>
                  </a:lnTo>
                  <a:lnTo>
                    <a:pt x="401" y="65"/>
                  </a:lnTo>
                  <a:lnTo>
                    <a:pt x="401" y="84"/>
                  </a:lnTo>
                  <a:lnTo>
                    <a:pt x="408" y="104"/>
                  </a:lnTo>
                  <a:lnTo>
                    <a:pt x="408" y="299"/>
                  </a:lnTo>
                  <a:lnTo>
                    <a:pt x="394" y="364"/>
                  </a:lnTo>
                  <a:lnTo>
                    <a:pt x="366" y="416"/>
                  </a:lnTo>
                  <a:lnTo>
                    <a:pt x="325" y="448"/>
                  </a:lnTo>
                  <a:lnTo>
                    <a:pt x="270" y="461"/>
                  </a:lnTo>
                  <a:lnTo>
                    <a:pt x="221" y="455"/>
                  </a:lnTo>
                  <a:lnTo>
                    <a:pt x="194" y="442"/>
                  </a:lnTo>
                  <a:lnTo>
                    <a:pt x="173" y="416"/>
                  </a:lnTo>
                  <a:lnTo>
                    <a:pt x="166" y="390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76" y="58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351"/>
                  </a:lnTo>
                  <a:lnTo>
                    <a:pt x="97" y="390"/>
                  </a:lnTo>
                  <a:lnTo>
                    <a:pt x="111" y="429"/>
                  </a:lnTo>
                  <a:lnTo>
                    <a:pt x="138" y="455"/>
                  </a:lnTo>
                  <a:lnTo>
                    <a:pt x="187" y="481"/>
                  </a:lnTo>
                  <a:lnTo>
                    <a:pt x="263" y="487"/>
                  </a:lnTo>
                  <a:lnTo>
                    <a:pt x="318" y="474"/>
                  </a:lnTo>
                  <a:lnTo>
                    <a:pt x="373" y="442"/>
                  </a:lnTo>
                  <a:lnTo>
                    <a:pt x="408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6" name="Freeform 105"/>
            <p:cNvSpPr>
              <a:spLocks noEditPoints="1"/>
            </p:cNvSpPr>
            <p:nvPr/>
          </p:nvSpPr>
          <p:spPr bwMode="auto">
            <a:xfrm>
              <a:off x="9227" y="4935"/>
              <a:ext cx="518" cy="702"/>
            </a:xfrm>
            <a:custGeom>
              <a:avLst/>
              <a:gdLst>
                <a:gd name="T0" fmla="*/ 172 w 518"/>
                <a:gd name="T1" fmla="*/ 286 h 702"/>
                <a:gd name="T2" fmla="*/ 124 w 518"/>
                <a:gd name="T3" fmla="*/ 221 h 702"/>
                <a:gd name="T4" fmla="*/ 117 w 518"/>
                <a:gd name="T5" fmla="*/ 143 h 702"/>
                <a:gd name="T6" fmla="*/ 131 w 518"/>
                <a:gd name="T7" fmla="*/ 98 h 702"/>
                <a:gd name="T8" fmla="*/ 145 w 518"/>
                <a:gd name="T9" fmla="*/ 65 h 702"/>
                <a:gd name="T10" fmla="*/ 172 w 518"/>
                <a:gd name="T11" fmla="*/ 46 h 702"/>
                <a:gd name="T12" fmla="*/ 221 w 518"/>
                <a:gd name="T13" fmla="*/ 33 h 702"/>
                <a:gd name="T14" fmla="*/ 297 w 518"/>
                <a:gd name="T15" fmla="*/ 72 h 702"/>
                <a:gd name="T16" fmla="*/ 317 w 518"/>
                <a:gd name="T17" fmla="*/ 143 h 702"/>
                <a:gd name="T18" fmla="*/ 311 w 518"/>
                <a:gd name="T19" fmla="*/ 234 h 702"/>
                <a:gd name="T20" fmla="*/ 290 w 518"/>
                <a:gd name="T21" fmla="*/ 267 h 702"/>
                <a:gd name="T22" fmla="*/ 262 w 518"/>
                <a:gd name="T23" fmla="*/ 286 h 702"/>
                <a:gd name="T24" fmla="*/ 103 w 518"/>
                <a:gd name="T25" fmla="*/ 286 h 702"/>
                <a:gd name="T26" fmla="*/ 221 w 518"/>
                <a:gd name="T27" fmla="*/ 325 h 702"/>
                <a:gd name="T28" fmla="*/ 352 w 518"/>
                <a:gd name="T29" fmla="*/ 273 h 702"/>
                <a:gd name="T30" fmla="*/ 400 w 518"/>
                <a:gd name="T31" fmla="*/ 169 h 702"/>
                <a:gd name="T32" fmla="*/ 359 w 518"/>
                <a:gd name="T33" fmla="*/ 65 h 702"/>
                <a:gd name="T34" fmla="*/ 407 w 518"/>
                <a:gd name="T35" fmla="*/ 33 h 702"/>
                <a:gd name="T36" fmla="*/ 442 w 518"/>
                <a:gd name="T37" fmla="*/ 20 h 702"/>
                <a:gd name="T38" fmla="*/ 456 w 518"/>
                <a:gd name="T39" fmla="*/ 26 h 702"/>
                <a:gd name="T40" fmla="*/ 449 w 518"/>
                <a:gd name="T41" fmla="*/ 52 h 702"/>
                <a:gd name="T42" fmla="*/ 469 w 518"/>
                <a:gd name="T43" fmla="*/ 78 h 702"/>
                <a:gd name="T44" fmla="*/ 490 w 518"/>
                <a:gd name="T45" fmla="*/ 85 h 702"/>
                <a:gd name="T46" fmla="*/ 511 w 518"/>
                <a:gd name="T47" fmla="*/ 72 h 702"/>
                <a:gd name="T48" fmla="*/ 518 w 518"/>
                <a:gd name="T49" fmla="*/ 39 h 702"/>
                <a:gd name="T50" fmla="*/ 504 w 518"/>
                <a:gd name="T51" fmla="*/ 20 h 702"/>
                <a:gd name="T52" fmla="*/ 476 w 518"/>
                <a:gd name="T53" fmla="*/ 0 h 702"/>
                <a:gd name="T54" fmla="*/ 387 w 518"/>
                <a:gd name="T55" fmla="*/ 13 h 702"/>
                <a:gd name="T56" fmla="*/ 269 w 518"/>
                <a:gd name="T57" fmla="*/ 13 h 702"/>
                <a:gd name="T58" fmla="*/ 145 w 518"/>
                <a:gd name="T59" fmla="*/ 20 h 702"/>
                <a:gd name="T60" fmla="*/ 48 w 518"/>
                <a:gd name="T61" fmla="*/ 104 h 702"/>
                <a:gd name="T62" fmla="*/ 48 w 518"/>
                <a:gd name="T63" fmla="*/ 228 h 702"/>
                <a:gd name="T64" fmla="*/ 62 w 518"/>
                <a:gd name="T65" fmla="*/ 312 h 702"/>
                <a:gd name="T66" fmla="*/ 55 w 518"/>
                <a:gd name="T67" fmla="*/ 384 h 702"/>
                <a:gd name="T68" fmla="*/ 83 w 518"/>
                <a:gd name="T69" fmla="*/ 442 h 702"/>
                <a:gd name="T70" fmla="*/ 69 w 518"/>
                <a:gd name="T71" fmla="*/ 475 h 702"/>
                <a:gd name="T72" fmla="*/ 7 w 518"/>
                <a:gd name="T73" fmla="*/ 520 h 702"/>
                <a:gd name="T74" fmla="*/ 0 w 518"/>
                <a:gd name="T75" fmla="*/ 566 h 702"/>
                <a:gd name="T76" fmla="*/ 69 w 518"/>
                <a:gd name="T77" fmla="*/ 663 h 702"/>
                <a:gd name="T78" fmla="*/ 248 w 518"/>
                <a:gd name="T79" fmla="*/ 702 h 702"/>
                <a:gd name="T80" fmla="*/ 393 w 518"/>
                <a:gd name="T81" fmla="*/ 676 h 702"/>
                <a:gd name="T82" fmla="*/ 490 w 518"/>
                <a:gd name="T83" fmla="*/ 611 h 702"/>
                <a:gd name="T84" fmla="*/ 497 w 518"/>
                <a:gd name="T85" fmla="*/ 520 h 702"/>
                <a:gd name="T86" fmla="*/ 428 w 518"/>
                <a:gd name="T87" fmla="*/ 442 h 702"/>
                <a:gd name="T88" fmla="*/ 297 w 518"/>
                <a:gd name="T89" fmla="*/ 410 h 702"/>
                <a:gd name="T90" fmla="*/ 124 w 518"/>
                <a:gd name="T91" fmla="*/ 403 h 702"/>
                <a:gd name="T92" fmla="*/ 90 w 518"/>
                <a:gd name="T93" fmla="*/ 358 h 702"/>
                <a:gd name="T94" fmla="*/ 96 w 518"/>
                <a:gd name="T95" fmla="*/ 306 h 702"/>
                <a:gd name="T96" fmla="*/ 248 w 518"/>
                <a:gd name="T97" fmla="*/ 676 h 702"/>
                <a:gd name="T98" fmla="*/ 110 w 518"/>
                <a:gd name="T99" fmla="*/ 643 h 702"/>
                <a:gd name="T100" fmla="*/ 55 w 518"/>
                <a:gd name="T101" fmla="*/ 566 h 702"/>
                <a:gd name="T102" fmla="*/ 76 w 518"/>
                <a:gd name="T103" fmla="*/ 514 h 702"/>
                <a:gd name="T104" fmla="*/ 124 w 518"/>
                <a:gd name="T105" fmla="*/ 481 h 702"/>
                <a:gd name="T106" fmla="*/ 276 w 518"/>
                <a:gd name="T107" fmla="*/ 475 h 702"/>
                <a:gd name="T108" fmla="*/ 393 w 518"/>
                <a:gd name="T109" fmla="*/ 494 h 702"/>
                <a:gd name="T110" fmla="*/ 442 w 518"/>
                <a:gd name="T111" fmla="*/ 566 h 702"/>
                <a:gd name="T112" fmla="*/ 387 w 518"/>
                <a:gd name="T113" fmla="*/ 643 h 702"/>
                <a:gd name="T114" fmla="*/ 248 w 518"/>
                <a:gd name="T115" fmla="*/ 676 h 70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18"/>
                <a:gd name="T175" fmla="*/ 0 h 702"/>
                <a:gd name="T176" fmla="*/ 518 w 518"/>
                <a:gd name="T177" fmla="*/ 702 h 70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18" h="702">
                  <a:moveTo>
                    <a:pt x="221" y="299"/>
                  </a:moveTo>
                  <a:lnTo>
                    <a:pt x="172" y="286"/>
                  </a:lnTo>
                  <a:lnTo>
                    <a:pt x="145" y="260"/>
                  </a:lnTo>
                  <a:lnTo>
                    <a:pt x="124" y="221"/>
                  </a:lnTo>
                  <a:lnTo>
                    <a:pt x="117" y="189"/>
                  </a:lnTo>
                  <a:lnTo>
                    <a:pt x="117" y="143"/>
                  </a:lnTo>
                  <a:lnTo>
                    <a:pt x="124" y="124"/>
                  </a:lnTo>
                  <a:lnTo>
                    <a:pt x="131" y="98"/>
                  </a:lnTo>
                  <a:lnTo>
                    <a:pt x="138" y="78"/>
                  </a:lnTo>
                  <a:lnTo>
                    <a:pt x="145" y="65"/>
                  </a:lnTo>
                  <a:lnTo>
                    <a:pt x="159" y="59"/>
                  </a:lnTo>
                  <a:lnTo>
                    <a:pt x="172" y="46"/>
                  </a:lnTo>
                  <a:lnTo>
                    <a:pt x="193" y="39"/>
                  </a:lnTo>
                  <a:lnTo>
                    <a:pt x="221" y="33"/>
                  </a:lnTo>
                  <a:lnTo>
                    <a:pt x="269" y="46"/>
                  </a:lnTo>
                  <a:lnTo>
                    <a:pt x="297" y="72"/>
                  </a:lnTo>
                  <a:lnTo>
                    <a:pt x="311" y="111"/>
                  </a:lnTo>
                  <a:lnTo>
                    <a:pt x="317" y="143"/>
                  </a:lnTo>
                  <a:lnTo>
                    <a:pt x="317" y="208"/>
                  </a:lnTo>
                  <a:lnTo>
                    <a:pt x="311" y="234"/>
                  </a:lnTo>
                  <a:lnTo>
                    <a:pt x="297" y="254"/>
                  </a:lnTo>
                  <a:lnTo>
                    <a:pt x="290" y="267"/>
                  </a:lnTo>
                  <a:lnTo>
                    <a:pt x="276" y="273"/>
                  </a:lnTo>
                  <a:lnTo>
                    <a:pt x="262" y="286"/>
                  </a:lnTo>
                  <a:lnTo>
                    <a:pt x="221" y="299"/>
                  </a:lnTo>
                  <a:close/>
                  <a:moveTo>
                    <a:pt x="103" y="286"/>
                  </a:moveTo>
                  <a:lnTo>
                    <a:pt x="172" y="319"/>
                  </a:lnTo>
                  <a:lnTo>
                    <a:pt x="221" y="325"/>
                  </a:lnTo>
                  <a:lnTo>
                    <a:pt x="290" y="312"/>
                  </a:lnTo>
                  <a:lnTo>
                    <a:pt x="352" y="273"/>
                  </a:lnTo>
                  <a:lnTo>
                    <a:pt x="387" y="228"/>
                  </a:lnTo>
                  <a:lnTo>
                    <a:pt x="400" y="169"/>
                  </a:lnTo>
                  <a:lnTo>
                    <a:pt x="387" y="111"/>
                  </a:lnTo>
                  <a:lnTo>
                    <a:pt x="359" y="65"/>
                  </a:lnTo>
                  <a:lnTo>
                    <a:pt x="380" y="46"/>
                  </a:lnTo>
                  <a:lnTo>
                    <a:pt x="407" y="33"/>
                  </a:lnTo>
                  <a:lnTo>
                    <a:pt x="428" y="26"/>
                  </a:lnTo>
                  <a:lnTo>
                    <a:pt x="442" y="20"/>
                  </a:lnTo>
                  <a:lnTo>
                    <a:pt x="469" y="20"/>
                  </a:lnTo>
                  <a:lnTo>
                    <a:pt x="456" y="26"/>
                  </a:lnTo>
                  <a:lnTo>
                    <a:pt x="456" y="39"/>
                  </a:lnTo>
                  <a:lnTo>
                    <a:pt x="449" y="52"/>
                  </a:lnTo>
                  <a:lnTo>
                    <a:pt x="456" y="65"/>
                  </a:lnTo>
                  <a:lnTo>
                    <a:pt x="469" y="78"/>
                  </a:lnTo>
                  <a:lnTo>
                    <a:pt x="483" y="85"/>
                  </a:lnTo>
                  <a:lnTo>
                    <a:pt x="490" y="85"/>
                  </a:lnTo>
                  <a:lnTo>
                    <a:pt x="497" y="78"/>
                  </a:lnTo>
                  <a:lnTo>
                    <a:pt x="511" y="72"/>
                  </a:lnTo>
                  <a:lnTo>
                    <a:pt x="518" y="65"/>
                  </a:lnTo>
                  <a:lnTo>
                    <a:pt x="518" y="39"/>
                  </a:lnTo>
                  <a:lnTo>
                    <a:pt x="511" y="26"/>
                  </a:lnTo>
                  <a:lnTo>
                    <a:pt x="504" y="20"/>
                  </a:lnTo>
                  <a:lnTo>
                    <a:pt x="497" y="7"/>
                  </a:lnTo>
                  <a:lnTo>
                    <a:pt x="476" y="0"/>
                  </a:lnTo>
                  <a:lnTo>
                    <a:pt x="428" y="0"/>
                  </a:lnTo>
                  <a:lnTo>
                    <a:pt x="387" y="13"/>
                  </a:lnTo>
                  <a:lnTo>
                    <a:pt x="338" y="46"/>
                  </a:lnTo>
                  <a:lnTo>
                    <a:pt x="269" y="13"/>
                  </a:lnTo>
                  <a:lnTo>
                    <a:pt x="221" y="7"/>
                  </a:lnTo>
                  <a:lnTo>
                    <a:pt x="145" y="20"/>
                  </a:lnTo>
                  <a:lnTo>
                    <a:pt x="90" y="59"/>
                  </a:lnTo>
                  <a:lnTo>
                    <a:pt x="48" y="104"/>
                  </a:lnTo>
                  <a:lnTo>
                    <a:pt x="34" y="163"/>
                  </a:lnTo>
                  <a:lnTo>
                    <a:pt x="48" y="228"/>
                  </a:lnTo>
                  <a:lnTo>
                    <a:pt x="90" y="273"/>
                  </a:lnTo>
                  <a:lnTo>
                    <a:pt x="62" y="312"/>
                  </a:lnTo>
                  <a:lnTo>
                    <a:pt x="55" y="338"/>
                  </a:lnTo>
                  <a:lnTo>
                    <a:pt x="55" y="384"/>
                  </a:lnTo>
                  <a:lnTo>
                    <a:pt x="69" y="423"/>
                  </a:lnTo>
                  <a:lnTo>
                    <a:pt x="83" y="442"/>
                  </a:lnTo>
                  <a:lnTo>
                    <a:pt x="103" y="462"/>
                  </a:lnTo>
                  <a:lnTo>
                    <a:pt x="69" y="475"/>
                  </a:lnTo>
                  <a:lnTo>
                    <a:pt x="27" y="501"/>
                  </a:lnTo>
                  <a:lnTo>
                    <a:pt x="7" y="520"/>
                  </a:lnTo>
                  <a:lnTo>
                    <a:pt x="0" y="546"/>
                  </a:lnTo>
                  <a:lnTo>
                    <a:pt x="0" y="566"/>
                  </a:lnTo>
                  <a:lnTo>
                    <a:pt x="20" y="617"/>
                  </a:lnTo>
                  <a:lnTo>
                    <a:pt x="69" y="663"/>
                  </a:lnTo>
                  <a:lnTo>
                    <a:pt x="152" y="689"/>
                  </a:lnTo>
                  <a:lnTo>
                    <a:pt x="248" y="702"/>
                  </a:lnTo>
                  <a:lnTo>
                    <a:pt x="324" y="695"/>
                  </a:lnTo>
                  <a:lnTo>
                    <a:pt x="393" y="676"/>
                  </a:lnTo>
                  <a:lnTo>
                    <a:pt x="449" y="650"/>
                  </a:lnTo>
                  <a:lnTo>
                    <a:pt x="490" y="611"/>
                  </a:lnTo>
                  <a:lnTo>
                    <a:pt x="504" y="566"/>
                  </a:lnTo>
                  <a:lnTo>
                    <a:pt x="497" y="520"/>
                  </a:lnTo>
                  <a:lnTo>
                    <a:pt x="469" y="481"/>
                  </a:lnTo>
                  <a:lnTo>
                    <a:pt x="428" y="442"/>
                  </a:lnTo>
                  <a:lnTo>
                    <a:pt x="366" y="423"/>
                  </a:lnTo>
                  <a:lnTo>
                    <a:pt x="297" y="410"/>
                  </a:lnTo>
                  <a:lnTo>
                    <a:pt x="145" y="410"/>
                  </a:lnTo>
                  <a:lnTo>
                    <a:pt x="124" y="403"/>
                  </a:lnTo>
                  <a:lnTo>
                    <a:pt x="96" y="377"/>
                  </a:lnTo>
                  <a:lnTo>
                    <a:pt x="90" y="358"/>
                  </a:lnTo>
                  <a:lnTo>
                    <a:pt x="90" y="319"/>
                  </a:lnTo>
                  <a:lnTo>
                    <a:pt x="96" y="306"/>
                  </a:lnTo>
                  <a:lnTo>
                    <a:pt x="103" y="286"/>
                  </a:lnTo>
                  <a:close/>
                  <a:moveTo>
                    <a:pt x="248" y="676"/>
                  </a:moveTo>
                  <a:lnTo>
                    <a:pt x="172" y="669"/>
                  </a:lnTo>
                  <a:lnTo>
                    <a:pt x="110" y="643"/>
                  </a:lnTo>
                  <a:lnTo>
                    <a:pt x="69" y="604"/>
                  </a:lnTo>
                  <a:lnTo>
                    <a:pt x="55" y="566"/>
                  </a:lnTo>
                  <a:lnTo>
                    <a:pt x="62" y="540"/>
                  </a:lnTo>
                  <a:lnTo>
                    <a:pt x="76" y="514"/>
                  </a:lnTo>
                  <a:lnTo>
                    <a:pt x="96" y="494"/>
                  </a:lnTo>
                  <a:lnTo>
                    <a:pt x="124" y="481"/>
                  </a:lnTo>
                  <a:lnTo>
                    <a:pt x="152" y="475"/>
                  </a:lnTo>
                  <a:lnTo>
                    <a:pt x="276" y="475"/>
                  </a:lnTo>
                  <a:lnTo>
                    <a:pt x="338" y="481"/>
                  </a:lnTo>
                  <a:lnTo>
                    <a:pt x="393" y="494"/>
                  </a:lnTo>
                  <a:lnTo>
                    <a:pt x="428" y="520"/>
                  </a:lnTo>
                  <a:lnTo>
                    <a:pt x="442" y="566"/>
                  </a:lnTo>
                  <a:lnTo>
                    <a:pt x="428" y="604"/>
                  </a:lnTo>
                  <a:lnTo>
                    <a:pt x="387" y="643"/>
                  </a:lnTo>
                  <a:lnTo>
                    <a:pt x="324" y="669"/>
                  </a:lnTo>
                  <a:lnTo>
                    <a:pt x="248" y="6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7" name="Freeform 106"/>
            <p:cNvSpPr>
              <a:spLocks/>
            </p:cNvSpPr>
            <p:nvPr/>
          </p:nvSpPr>
          <p:spPr bwMode="auto">
            <a:xfrm>
              <a:off x="9800" y="4676"/>
              <a:ext cx="566" cy="740"/>
            </a:xfrm>
            <a:custGeom>
              <a:avLst/>
              <a:gdLst>
                <a:gd name="T0" fmla="*/ 477 w 566"/>
                <a:gd name="T1" fmla="*/ 474 h 740"/>
                <a:gd name="T2" fmla="*/ 477 w 566"/>
                <a:gd name="T3" fmla="*/ 396 h 740"/>
                <a:gd name="T4" fmla="*/ 470 w 566"/>
                <a:gd name="T5" fmla="*/ 344 h 740"/>
                <a:gd name="T6" fmla="*/ 442 w 566"/>
                <a:gd name="T7" fmla="*/ 305 h 740"/>
                <a:gd name="T8" fmla="*/ 421 w 566"/>
                <a:gd name="T9" fmla="*/ 285 h 740"/>
                <a:gd name="T10" fmla="*/ 380 w 566"/>
                <a:gd name="T11" fmla="*/ 272 h 740"/>
                <a:gd name="T12" fmla="*/ 325 w 566"/>
                <a:gd name="T13" fmla="*/ 266 h 740"/>
                <a:gd name="T14" fmla="*/ 263 w 566"/>
                <a:gd name="T15" fmla="*/ 279 h 740"/>
                <a:gd name="T16" fmla="*/ 214 w 566"/>
                <a:gd name="T17" fmla="*/ 305 h 740"/>
                <a:gd name="T18" fmla="*/ 180 w 566"/>
                <a:gd name="T19" fmla="*/ 337 h 740"/>
                <a:gd name="T20" fmla="*/ 159 w 566"/>
                <a:gd name="T21" fmla="*/ 370 h 740"/>
                <a:gd name="T22" fmla="*/ 159 w 566"/>
                <a:gd name="T23" fmla="*/ 0 h 740"/>
                <a:gd name="T24" fmla="*/ 0 w 566"/>
                <a:gd name="T25" fmla="*/ 13 h 740"/>
                <a:gd name="T26" fmla="*/ 0 w 566"/>
                <a:gd name="T27" fmla="*/ 45 h 740"/>
                <a:gd name="T28" fmla="*/ 55 w 566"/>
                <a:gd name="T29" fmla="*/ 45 h 740"/>
                <a:gd name="T30" fmla="*/ 69 w 566"/>
                <a:gd name="T31" fmla="*/ 52 h 740"/>
                <a:gd name="T32" fmla="*/ 83 w 566"/>
                <a:gd name="T33" fmla="*/ 65 h 740"/>
                <a:gd name="T34" fmla="*/ 83 w 566"/>
                <a:gd name="T35" fmla="*/ 682 h 740"/>
                <a:gd name="T36" fmla="*/ 76 w 566"/>
                <a:gd name="T37" fmla="*/ 695 h 740"/>
                <a:gd name="T38" fmla="*/ 69 w 566"/>
                <a:gd name="T39" fmla="*/ 701 h 740"/>
                <a:gd name="T40" fmla="*/ 55 w 566"/>
                <a:gd name="T41" fmla="*/ 708 h 740"/>
                <a:gd name="T42" fmla="*/ 0 w 566"/>
                <a:gd name="T43" fmla="*/ 708 h 740"/>
                <a:gd name="T44" fmla="*/ 0 w 566"/>
                <a:gd name="T45" fmla="*/ 740 h 740"/>
                <a:gd name="T46" fmla="*/ 256 w 566"/>
                <a:gd name="T47" fmla="*/ 740 h 740"/>
                <a:gd name="T48" fmla="*/ 256 w 566"/>
                <a:gd name="T49" fmla="*/ 708 h 740"/>
                <a:gd name="T50" fmla="*/ 193 w 566"/>
                <a:gd name="T51" fmla="*/ 708 h 740"/>
                <a:gd name="T52" fmla="*/ 180 w 566"/>
                <a:gd name="T53" fmla="*/ 701 h 740"/>
                <a:gd name="T54" fmla="*/ 173 w 566"/>
                <a:gd name="T55" fmla="*/ 695 h 740"/>
                <a:gd name="T56" fmla="*/ 166 w 566"/>
                <a:gd name="T57" fmla="*/ 682 h 740"/>
                <a:gd name="T58" fmla="*/ 166 w 566"/>
                <a:gd name="T59" fmla="*/ 461 h 740"/>
                <a:gd name="T60" fmla="*/ 180 w 566"/>
                <a:gd name="T61" fmla="*/ 389 h 740"/>
                <a:gd name="T62" fmla="*/ 214 w 566"/>
                <a:gd name="T63" fmla="*/ 337 h 740"/>
                <a:gd name="T64" fmla="*/ 263 w 566"/>
                <a:gd name="T65" fmla="*/ 305 h 740"/>
                <a:gd name="T66" fmla="*/ 318 w 566"/>
                <a:gd name="T67" fmla="*/ 292 h 740"/>
                <a:gd name="T68" fmla="*/ 359 w 566"/>
                <a:gd name="T69" fmla="*/ 305 h 740"/>
                <a:gd name="T70" fmla="*/ 387 w 566"/>
                <a:gd name="T71" fmla="*/ 331 h 740"/>
                <a:gd name="T72" fmla="*/ 401 w 566"/>
                <a:gd name="T73" fmla="*/ 363 h 740"/>
                <a:gd name="T74" fmla="*/ 401 w 566"/>
                <a:gd name="T75" fmla="*/ 682 h 740"/>
                <a:gd name="T76" fmla="*/ 394 w 566"/>
                <a:gd name="T77" fmla="*/ 695 h 740"/>
                <a:gd name="T78" fmla="*/ 387 w 566"/>
                <a:gd name="T79" fmla="*/ 701 h 740"/>
                <a:gd name="T80" fmla="*/ 373 w 566"/>
                <a:gd name="T81" fmla="*/ 708 h 740"/>
                <a:gd name="T82" fmla="*/ 311 w 566"/>
                <a:gd name="T83" fmla="*/ 708 h 740"/>
                <a:gd name="T84" fmla="*/ 311 w 566"/>
                <a:gd name="T85" fmla="*/ 740 h 740"/>
                <a:gd name="T86" fmla="*/ 566 w 566"/>
                <a:gd name="T87" fmla="*/ 740 h 740"/>
                <a:gd name="T88" fmla="*/ 566 w 566"/>
                <a:gd name="T89" fmla="*/ 708 h 740"/>
                <a:gd name="T90" fmla="*/ 518 w 566"/>
                <a:gd name="T91" fmla="*/ 708 h 740"/>
                <a:gd name="T92" fmla="*/ 490 w 566"/>
                <a:gd name="T93" fmla="*/ 695 h 740"/>
                <a:gd name="T94" fmla="*/ 484 w 566"/>
                <a:gd name="T95" fmla="*/ 688 h 740"/>
                <a:gd name="T96" fmla="*/ 477 w 566"/>
                <a:gd name="T97" fmla="*/ 675 h 740"/>
                <a:gd name="T98" fmla="*/ 477 w 566"/>
                <a:gd name="T99" fmla="*/ 474 h 74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66"/>
                <a:gd name="T151" fmla="*/ 0 h 740"/>
                <a:gd name="T152" fmla="*/ 566 w 566"/>
                <a:gd name="T153" fmla="*/ 740 h 74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66" h="740">
                  <a:moveTo>
                    <a:pt x="477" y="474"/>
                  </a:moveTo>
                  <a:lnTo>
                    <a:pt x="477" y="396"/>
                  </a:lnTo>
                  <a:lnTo>
                    <a:pt x="470" y="344"/>
                  </a:lnTo>
                  <a:lnTo>
                    <a:pt x="442" y="305"/>
                  </a:lnTo>
                  <a:lnTo>
                    <a:pt x="421" y="285"/>
                  </a:lnTo>
                  <a:lnTo>
                    <a:pt x="380" y="272"/>
                  </a:lnTo>
                  <a:lnTo>
                    <a:pt x="325" y="266"/>
                  </a:lnTo>
                  <a:lnTo>
                    <a:pt x="263" y="279"/>
                  </a:lnTo>
                  <a:lnTo>
                    <a:pt x="214" y="305"/>
                  </a:lnTo>
                  <a:lnTo>
                    <a:pt x="180" y="337"/>
                  </a:lnTo>
                  <a:lnTo>
                    <a:pt x="159" y="370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55" y="45"/>
                  </a:lnTo>
                  <a:lnTo>
                    <a:pt x="69" y="52"/>
                  </a:lnTo>
                  <a:lnTo>
                    <a:pt x="83" y="65"/>
                  </a:lnTo>
                  <a:lnTo>
                    <a:pt x="83" y="682"/>
                  </a:lnTo>
                  <a:lnTo>
                    <a:pt x="76" y="695"/>
                  </a:lnTo>
                  <a:lnTo>
                    <a:pt x="69" y="701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56" y="740"/>
                  </a:lnTo>
                  <a:lnTo>
                    <a:pt x="256" y="708"/>
                  </a:lnTo>
                  <a:lnTo>
                    <a:pt x="193" y="708"/>
                  </a:lnTo>
                  <a:lnTo>
                    <a:pt x="180" y="701"/>
                  </a:lnTo>
                  <a:lnTo>
                    <a:pt x="173" y="695"/>
                  </a:lnTo>
                  <a:lnTo>
                    <a:pt x="166" y="682"/>
                  </a:lnTo>
                  <a:lnTo>
                    <a:pt x="166" y="461"/>
                  </a:lnTo>
                  <a:lnTo>
                    <a:pt x="180" y="389"/>
                  </a:lnTo>
                  <a:lnTo>
                    <a:pt x="214" y="337"/>
                  </a:lnTo>
                  <a:lnTo>
                    <a:pt x="263" y="305"/>
                  </a:lnTo>
                  <a:lnTo>
                    <a:pt x="318" y="292"/>
                  </a:lnTo>
                  <a:lnTo>
                    <a:pt x="359" y="305"/>
                  </a:lnTo>
                  <a:lnTo>
                    <a:pt x="387" y="331"/>
                  </a:lnTo>
                  <a:lnTo>
                    <a:pt x="401" y="363"/>
                  </a:lnTo>
                  <a:lnTo>
                    <a:pt x="401" y="682"/>
                  </a:lnTo>
                  <a:lnTo>
                    <a:pt x="394" y="695"/>
                  </a:lnTo>
                  <a:lnTo>
                    <a:pt x="387" y="701"/>
                  </a:lnTo>
                  <a:lnTo>
                    <a:pt x="373" y="708"/>
                  </a:lnTo>
                  <a:lnTo>
                    <a:pt x="311" y="708"/>
                  </a:lnTo>
                  <a:lnTo>
                    <a:pt x="311" y="740"/>
                  </a:lnTo>
                  <a:lnTo>
                    <a:pt x="566" y="740"/>
                  </a:lnTo>
                  <a:lnTo>
                    <a:pt x="566" y="708"/>
                  </a:lnTo>
                  <a:lnTo>
                    <a:pt x="518" y="708"/>
                  </a:lnTo>
                  <a:lnTo>
                    <a:pt x="490" y="695"/>
                  </a:lnTo>
                  <a:lnTo>
                    <a:pt x="484" y="688"/>
                  </a:lnTo>
                  <a:lnTo>
                    <a:pt x="477" y="675"/>
                  </a:lnTo>
                  <a:lnTo>
                    <a:pt x="477" y="4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8" name="Freeform 107"/>
            <p:cNvSpPr>
              <a:spLocks noEditPoints="1"/>
            </p:cNvSpPr>
            <p:nvPr/>
          </p:nvSpPr>
          <p:spPr bwMode="auto">
            <a:xfrm>
              <a:off x="10422" y="4935"/>
              <a:ext cx="504" cy="494"/>
            </a:xfrm>
            <a:custGeom>
              <a:avLst/>
              <a:gdLst>
                <a:gd name="T0" fmla="*/ 504 w 504"/>
                <a:gd name="T1" fmla="*/ 254 h 494"/>
                <a:gd name="T2" fmla="*/ 483 w 504"/>
                <a:gd name="T3" fmla="*/ 156 h 494"/>
                <a:gd name="T4" fmla="*/ 428 w 504"/>
                <a:gd name="T5" fmla="*/ 78 h 494"/>
                <a:gd name="T6" fmla="*/ 352 w 504"/>
                <a:gd name="T7" fmla="*/ 20 h 494"/>
                <a:gd name="T8" fmla="*/ 255 w 504"/>
                <a:gd name="T9" fmla="*/ 0 h 494"/>
                <a:gd name="T10" fmla="*/ 172 w 504"/>
                <a:gd name="T11" fmla="*/ 13 h 494"/>
                <a:gd name="T12" fmla="*/ 103 w 504"/>
                <a:gd name="T13" fmla="*/ 52 h 494"/>
                <a:gd name="T14" fmla="*/ 48 w 504"/>
                <a:gd name="T15" fmla="*/ 104 h 494"/>
                <a:gd name="T16" fmla="*/ 14 w 504"/>
                <a:gd name="T17" fmla="*/ 176 h 494"/>
                <a:gd name="T18" fmla="*/ 0 w 504"/>
                <a:gd name="T19" fmla="*/ 254 h 494"/>
                <a:gd name="T20" fmla="*/ 14 w 504"/>
                <a:gd name="T21" fmla="*/ 332 h 494"/>
                <a:gd name="T22" fmla="*/ 48 w 504"/>
                <a:gd name="T23" fmla="*/ 397 h 494"/>
                <a:gd name="T24" fmla="*/ 103 w 504"/>
                <a:gd name="T25" fmla="*/ 449 h 494"/>
                <a:gd name="T26" fmla="*/ 172 w 504"/>
                <a:gd name="T27" fmla="*/ 481 h 494"/>
                <a:gd name="T28" fmla="*/ 255 w 504"/>
                <a:gd name="T29" fmla="*/ 494 h 494"/>
                <a:gd name="T30" fmla="*/ 331 w 504"/>
                <a:gd name="T31" fmla="*/ 481 h 494"/>
                <a:gd name="T32" fmla="*/ 400 w 504"/>
                <a:gd name="T33" fmla="*/ 449 h 494"/>
                <a:gd name="T34" fmla="*/ 456 w 504"/>
                <a:gd name="T35" fmla="*/ 397 h 494"/>
                <a:gd name="T36" fmla="*/ 490 w 504"/>
                <a:gd name="T37" fmla="*/ 332 h 494"/>
                <a:gd name="T38" fmla="*/ 504 w 504"/>
                <a:gd name="T39" fmla="*/ 254 h 494"/>
                <a:gd name="T40" fmla="*/ 255 w 504"/>
                <a:gd name="T41" fmla="*/ 468 h 494"/>
                <a:gd name="T42" fmla="*/ 207 w 504"/>
                <a:gd name="T43" fmla="*/ 462 h 494"/>
                <a:gd name="T44" fmla="*/ 159 w 504"/>
                <a:gd name="T45" fmla="*/ 436 h 494"/>
                <a:gd name="T46" fmla="*/ 124 w 504"/>
                <a:gd name="T47" fmla="*/ 397 h 494"/>
                <a:gd name="T48" fmla="*/ 103 w 504"/>
                <a:gd name="T49" fmla="*/ 345 h 494"/>
                <a:gd name="T50" fmla="*/ 96 w 504"/>
                <a:gd name="T51" fmla="*/ 293 h 494"/>
                <a:gd name="T52" fmla="*/ 96 w 504"/>
                <a:gd name="T53" fmla="*/ 202 h 494"/>
                <a:gd name="T54" fmla="*/ 103 w 504"/>
                <a:gd name="T55" fmla="*/ 150 h 494"/>
                <a:gd name="T56" fmla="*/ 124 w 504"/>
                <a:gd name="T57" fmla="*/ 98 h 494"/>
                <a:gd name="T58" fmla="*/ 159 w 504"/>
                <a:gd name="T59" fmla="*/ 59 h 494"/>
                <a:gd name="T60" fmla="*/ 207 w 504"/>
                <a:gd name="T61" fmla="*/ 33 h 494"/>
                <a:gd name="T62" fmla="*/ 255 w 504"/>
                <a:gd name="T63" fmla="*/ 26 h 494"/>
                <a:gd name="T64" fmla="*/ 304 w 504"/>
                <a:gd name="T65" fmla="*/ 33 h 494"/>
                <a:gd name="T66" fmla="*/ 345 w 504"/>
                <a:gd name="T67" fmla="*/ 59 h 494"/>
                <a:gd name="T68" fmla="*/ 380 w 504"/>
                <a:gd name="T69" fmla="*/ 98 h 494"/>
                <a:gd name="T70" fmla="*/ 400 w 504"/>
                <a:gd name="T71" fmla="*/ 143 h 494"/>
                <a:gd name="T72" fmla="*/ 407 w 504"/>
                <a:gd name="T73" fmla="*/ 195 h 494"/>
                <a:gd name="T74" fmla="*/ 407 w 504"/>
                <a:gd name="T75" fmla="*/ 312 h 494"/>
                <a:gd name="T76" fmla="*/ 387 w 504"/>
                <a:gd name="T77" fmla="*/ 390 h 494"/>
                <a:gd name="T78" fmla="*/ 352 w 504"/>
                <a:gd name="T79" fmla="*/ 429 h 494"/>
                <a:gd name="T80" fmla="*/ 311 w 504"/>
                <a:gd name="T81" fmla="*/ 455 h 494"/>
                <a:gd name="T82" fmla="*/ 255 w 504"/>
                <a:gd name="T83" fmla="*/ 468 h 4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04"/>
                <a:gd name="T127" fmla="*/ 0 h 494"/>
                <a:gd name="T128" fmla="*/ 504 w 504"/>
                <a:gd name="T129" fmla="*/ 494 h 4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04" h="494">
                  <a:moveTo>
                    <a:pt x="504" y="254"/>
                  </a:moveTo>
                  <a:lnTo>
                    <a:pt x="483" y="156"/>
                  </a:lnTo>
                  <a:lnTo>
                    <a:pt x="428" y="78"/>
                  </a:lnTo>
                  <a:lnTo>
                    <a:pt x="352" y="20"/>
                  </a:lnTo>
                  <a:lnTo>
                    <a:pt x="255" y="0"/>
                  </a:lnTo>
                  <a:lnTo>
                    <a:pt x="172" y="13"/>
                  </a:lnTo>
                  <a:lnTo>
                    <a:pt x="103" y="52"/>
                  </a:lnTo>
                  <a:lnTo>
                    <a:pt x="48" y="104"/>
                  </a:lnTo>
                  <a:lnTo>
                    <a:pt x="14" y="176"/>
                  </a:lnTo>
                  <a:lnTo>
                    <a:pt x="0" y="254"/>
                  </a:lnTo>
                  <a:lnTo>
                    <a:pt x="14" y="332"/>
                  </a:lnTo>
                  <a:lnTo>
                    <a:pt x="48" y="397"/>
                  </a:lnTo>
                  <a:lnTo>
                    <a:pt x="103" y="449"/>
                  </a:lnTo>
                  <a:lnTo>
                    <a:pt x="172" y="481"/>
                  </a:lnTo>
                  <a:lnTo>
                    <a:pt x="255" y="494"/>
                  </a:lnTo>
                  <a:lnTo>
                    <a:pt x="331" y="481"/>
                  </a:lnTo>
                  <a:lnTo>
                    <a:pt x="400" y="449"/>
                  </a:lnTo>
                  <a:lnTo>
                    <a:pt x="456" y="397"/>
                  </a:lnTo>
                  <a:lnTo>
                    <a:pt x="490" y="332"/>
                  </a:lnTo>
                  <a:lnTo>
                    <a:pt x="504" y="254"/>
                  </a:lnTo>
                  <a:close/>
                  <a:moveTo>
                    <a:pt x="255" y="468"/>
                  </a:moveTo>
                  <a:lnTo>
                    <a:pt x="207" y="462"/>
                  </a:lnTo>
                  <a:lnTo>
                    <a:pt x="159" y="436"/>
                  </a:lnTo>
                  <a:lnTo>
                    <a:pt x="124" y="397"/>
                  </a:lnTo>
                  <a:lnTo>
                    <a:pt x="103" y="345"/>
                  </a:lnTo>
                  <a:lnTo>
                    <a:pt x="96" y="293"/>
                  </a:lnTo>
                  <a:lnTo>
                    <a:pt x="96" y="202"/>
                  </a:lnTo>
                  <a:lnTo>
                    <a:pt x="103" y="150"/>
                  </a:lnTo>
                  <a:lnTo>
                    <a:pt x="124" y="98"/>
                  </a:lnTo>
                  <a:lnTo>
                    <a:pt x="159" y="59"/>
                  </a:lnTo>
                  <a:lnTo>
                    <a:pt x="207" y="33"/>
                  </a:lnTo>
                  <a:lnTo>
                    <a:pt x="255" y="26"/>
                  </a:lnTo>
                  <a:lnTo>
                    <a:pt x="304" y="33"/>
                  </a:lnTo>
                  <a:lnTo>
                    <a:pt x="345" y="59"/>
                  </a:lnTo>
                  <a:lnTo>
                    <a:pt x="380" y="98"/>
                  </a:lnTo>
                  <a:lnTo>
                    <a:pt x="400" y="143"/>
                  </a:lnTo>
                  <a:lnTo>
                    <a:pt x="407" y="195"/>
                  </a:lnTo>
                  <a:lnTo>
                    <a:pt x="407" y="312"/>
                  </a:lnTo>
                  <a:lnTo>
                    <a:pt x="387" y="390"/>
                  </a:lnTo>
                  <a:lnTo>
                    <a:pt x="352" y="429"/>
                  </a:lnTo>
                  <a:lnTo>
                    <a:pt x="311" y="455"/>
                  </a:lnTo>
                  <a:lnTo>
                    <a:pt x="255" y="4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9" name="Freeform 108"/>
            <p:cNvSpPr>
              <a:spLocks/>
            </p:cNvSpPr>
            <p:nvPr/>
          </p:nvSpPr>
          <p:spPr bwMode="auto">
            <a:xfrm>
              <a:off x="10995" y="4942"/>
              <a:ext cx="573" cy="487"/>
            </a:xfrm>
            <a:custGeom>
              <a:avLst/>
              <a:gdLst>
                <a:gd name="T0" fmla="*/ 408 w 573"/>
                <a:gd name="T1" fmla="*/ 390 h 487"/>
                <a:gd name="T2" fmla="*/ 408 w 573"/>
                <a:gd name="T3" fmla="*/ 487 h 487"/>
                <a:gd name="T4" fmla="*/ 573 w 573"/>
                <a:gd name="T5" fmla="*/ 474 h 487"/>
                <a:gd name="T6" fmla="*/ 573 w 573"/>
                <a:gd name="T7" fmla="*/ 442 h 487"/>
                <a:gd name="T8" fmla="*/ 539 w 573"/>
                <a:gd name="T9" fmla="*/ 442 h 487"/>
                <a:gd name="T10" fmla="*/ 511 w 573"/>
                <a:gd name="T11" fmla="*/ 435 h 487"/>
                <a:gd name="T12" fmla="*/ 497 w 573"/>
                <a:gd name="T13" fmla="*/ 429 h 487"/>
                <a:gd name="T14" fmla="*/ 490 w 573"/>
                <a:gd name="T15" fmla="*/ 422 h 487"/>
                <a:gd name="T16" fmla="*/ 484 w 573"/>
                <a:gd name="T17" fmla="*/ 403 h 487"/>
                <a:gd name="T18" fmla="*/ 484 w 573"/>
                <a:gd name="T19" fmla="*/ 0 h 487"/>
                <a:gd name="T20" fmla="*/ 318 w 573"/>
                <a:gd name="T21" fmla="*/ 13 h 487"/>
                <a:gd name="T22" fmla="*/ 318 w 573"/>
                <a:gd name="T23" fmla="*/ 45 h 487"/>
                <a:gd name="T24" fmla="*/ 352 w 573"/>
                <a:gd name="T25" fmla="*/ 45 h 487"/>
                <a:gd name="T26" fmla="*/ 394 w 573"/>
                <a:gd name="T27" fmla="*/ 58 h 487"/>
                <a:gd name="T28" fmla="*/ 401 w 573"/>
                <a:gd name="T29" fmla="*/ 65 h 487"/>
                <a:gd name="T30" fmla="*/ 401 w 573"/>
                <a:gd name="T31" fmla="*/ 84 h 487"/>
                <a:gd name="T32" fmla="*/ 408 w 573"/>
                <a:gd name="T33" fmla="*/ 104 h 487"/>
                <a:gd name="T34" fmla="*/ 408 w 573"/>
                <a:gd name="T35" fmla="*/ 299 h 487"/>
                <a:gd name="T36" fmla="*/ 394 w 573"/>
                <a:gd name="T37" fmla="*/ 364 h 487"/>
                <a:gd name="T38" fmla="*/ 366 w 573"/>
                <a:gd name="T39" fmla="*/ 416 h 487"/>
                <a:gd name="T40" fmla="*/ 325 w 573"/>
                <a:gd name="T41" fmla="*/ 448 h 487"/>
                <a:gd name="T42" fmla="*/ 269 w 573"/>
                <a:gd name="T43" fmla="*/ 461 h 487"/>
                <a:gd name="T44" fmla="*/ 214 w 573"/>
                <a:gd name="T45" fmla="*/ 455 h 487"/>
                <a:gd name="T46" fmla="*/ 180 w 573"/>
                <a:gd name="T47" fmla="*/ 429 h 487"/>
                <a:gd name="T48" fmla="*/ 173 w 573"/>
                <a:gd name="T49" fmla="*/ 396 h 487"/>
                <a:gd name="T50" fmla="*/ 166 w 573"/>
                <a:gd name="T51" fmla="*/ 357 h 487"/>
                <a:gd name="T52" fmla="*/ 166 w 573"/>
                <a:gd name="T53" fmla="*/ 0 h 487"/>
                <a:gd name="T54" fmla="*/ 0 w 573"/>
                <a:gd name="T55" fmla="*/ 13 h 487"/>
                <a:gd name="T56" fmla="*/ 0 w 573"/>
                <a:gd name="T57" fmla="*/ 45 h 487"/>
                <a:gd name="T58" fmla="*/ 35 w 573"/>
                <a:gd name="T59" fmla="*/ 45 h 487"/>
                <a:gd name="T60" fmla="*/ 76 w 573"/>
                <a:gd name="T61" fmla="*/ 58 h 487"/>
                <a:gd name="T62" fmla="*/ 83 w 573"/>
                <a:gd name="T63" fmla="*/ 65 h 487"/>
                <a:gd name="T64" fmla="*/ 90 w 573"/>
                <a:gd name="T65" fmla="*/ 84 h 487"/>
                <a:gd name="T66" fmla="*/ 90 w 573"/>
                <a:gd name="T67" fmla="*/ 351 h 487"/>
                <a:gd name="T68" fmla="*/ 97 w 573"/>
                <a:gd name="T69" fmla="*/ 390 h 487"/>
                <a:gd name="T70" fmla="*/ 111 w 573"/>
                <a:gd name="T71" fmla="*/ 429 h 487"/>
                <a:gd name="T72" fmla="*/ 138 w 573"/>
                <a:gd name="T73" fmla="*/ 455 h 487"/>
                <a:gd name="T74" fmla="*/ 187 w 573"/>
                <a:gd name="T75" fmla="*/ 481 h 487"/>
                <a:gd name="T76" fmla="*/ 262 w 573"/>
                <a:gd name="T77" fmla="*/ 487 h 487"/>
                <a:gd name="T78" fmla="*/ 318 w 573"/>
                <a:gd name="T79" fmla="*/ 474 h 487"/>
                <a:gd name="T80" fmla="*/ 373 w 573"/>
                <a:gd name="T81" fmla="*/ 442 h 487"/>
                <a:gd name="T82" fmla="*/ 408 w 573"/>
                <a:gd name="T83" fmla="*/ 390 h 4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3"/>
                <a:gd name="T127" fmla="*/ 0 h 487"/>
                <a:gd name="T128" fmla="*/ 573 w 573"/>
                <a:gd name="T129" fmla="*/ 487 h 48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3" h="487">
                  <a:moveTo>
                    <a:pt x="408" y="390"/>
                  </a:moveTo>
                  <a:lnTo>
                    <a:pt x="408" y="487"/>
                  </a:lnTo>
                  <a:lnTo>
                    <a:pt x="573" y="474"/>
                  </a:lnTo>
                  <a:lnTo>
                    <a:pt x="573" y="442"/>
                  </a:lnTo>
                  <a:lnTo>
                    <a:pt x="539" y="442"/>
                  </a:lnTo>
                  <a:lnTo>
                    <a:pt x="511" y="435"/>
                  </a:lnTo>
                  <a:lnTo>
                    <a:pt x="497" y="429"/>
                  </a:lnTo>
                  <a:lnTo>
                    <a:pt x="490" y="422"/>
                  </a:lnTo>
                  <a:lnTo>
                    <a:pt x="484" y="403"/>
                  </a:lnTo>
                  <a:lnTo>
                    <a:pt x="484" y="0"/>
                  </a:lnTo>
                  <a:lnTo>
                    <a:pt x="318" y="13"/>
                  </a:lnTo>
                  <a:lnTo>
                    <a:pt x="318" y="45"/>
                  </a:lnTo>
                  <a:lnTo>
                    <a:pt x="352" y="45"/>
                  </a:lnTo>
                  <a:lnTo>
                    <a:pt x="394" y="58"/>
                  </a:lnTo>
                  <a:lnTo>
                    <a:pt x="401" y="65"/>
                  </a:lnTo>
                  <a:lnTo>
                    <a:pt x="401" y="84"/>
                  </a:lnTo>
                  <a:lnTo>
                    <a:pt x="408" y="104"/>
                  </a:lnTo>
                  <a:lnTo>
                    <a:pt x="408" y="299"/>
                  </a:lnTo>
                  <a:lnTo>
                    <a:pt x="394" y="364"/>
                  </a:lnTo>
                  <a:lnTo>
                    <a:pt x="366" y="416"/>
                  </a:lnTo>
                  <a:lnTo>
                    <a:pt x="325" y="448"/>
                  </a:lnTo>
                  <a:lnTo>
                    <a:pt x="269" y="461"/>
                  </a:lnTo>
                  <a:lnTo>
                    <a:pt x="214" y="455"/>
                  </a:lnTo>
                  <a:lnTo>
                    <a:pt x="180" y="429"/>
                  </a:lnTo>
                  <a:lnTo>
                    <a:pt x="173" y="396"/>
                  </a:lnTo>
                  <a:lnTo>
                    <a:pt x="166" y="357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76" y="58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351"/>
                  </a:lnTo>
                  <a:lnTo>
                    <a:pt x="97" y="390"/>
                  </a:lnTo>
                  <a:lnTo>
                    <a:pt x="111" y="429"/>
                  </a:lnTo>
                  <a:lnTo>
                    <a:pt x="138" y="455"/>
                  </a:lnTo>
                  <a:lnTo>
                    <a:pt x="187" y="481"/>
                  </a:lnTo>
                  <a:lnTo>
                    <a:pt x="262" y="487"/>
                  </a:lnTo>
                  <a:lnTo>
                    <a:pt x="318" y="474"/>
                  </a:lnTo>
                  <a:lnTo>
                    <a:pt x="373" y="442"/>
                  </a:lnTo>
                  <a:lnTo>
                    <a:pt x="408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0" name="Freeform 109"/>
            <p:cNvSpPr>
              <a:spLocks/>
            </p:cNvSpPr>
            <p:nvPr/>
          </p:nvSpPr>
          <p:spPr bwMode="auto">
            <a:xfrm>
              <a:off x="11610" y="4760"/>
              <a:ext cx="359" cy="669"/>
            </a:xfrm>
            <a:custGeom>
              <a:avLst/>
              <a:gdLst>
                <a:gd name="T0" fmla="*/ 179 w 359"/>
                <a:gd name="T1" fmla="*/ 227 h 669"/>
                <a:gd name="T2" fmla="*/ 338 w 359"/>
                <a:gd name="T3" fmla="*/ 227 h 669"/>
                <a:gd name="T4" fmla="*/ 338 w 359"/>
                <a:gd name="T5" fmla="*/ 195 h 669"/>
                <a:gd name="T6" fmla="*/ 179 w 359"/>
                <a:gd name="T7" fmla="*/ 195 h 669"/>
                <a:gd name="T8" fmla="*/ 179 w 359"/>
                <a:gd name="T9" fmla="*/ 0 h 669"/>
                <a:gd name="T10" fmla="*/ 152 w 359"/>
                <a:gd name="T11" fmla="*/ 0 h 669"/>
                <a:gd name="T12" fmla="*/ 145 w 359"/>
                <a:gd name="T13" fmla="*/ 52 h 669"/>
                <a:gd name="T14" fmla="*/ 131 w 359"/>
                <a:gd name="T15" fmla="*/ 111 h 669"/>
                <a:gd name="T16" fmla="*/ 103 w 359"/>
                <a:gd name="T17" fmla="*/ 156 h 669"/>
                <a:gd name="T18" fmla="*/ 62 w 359"/>
                <a:gd name="T19" fmla="*/ 188 h 669"/>
                <a:gd name="T20" fmla="*/ 0 w 359"/>
                <a:gd name="T21" fmla="*/ 208 h 669"/>
                <a:gd name="T22" fmla="*/ 0 w 359"/>
                <a:gd name="T23" fmla="*/ 227 h 669"/>
                <a:gd name="T24" fmla="*/ 96 w 359"/>
                <a:gd name="T25" fmla="*/ 227 h 669"/>
                <a:gd name="T26" fmla="*/ 96 w 359"/>
                <a:gd name="T27" fmla="*/ 526 h 669"/>
                <a:gd name="T28" fmla="*/ 110 w 359"/>
                <a:gd name="T29" fmla="*/ 591 h 669"/>
                <a:gd name="T30" fmla="*/ 138 w 359"/>
                <a:gd name="T31" fmla="*/ 630 h 669"/>
                <a:gd name="T32" fmla="*/ 172 w 359"/>
                <a:gd name="T33" fmla="*/ 656 h 669"/>
                <a:gd name="T34" fmla="*/ 214 w 359"/>
                <a:gd name="T35" fmla="*/ 663 h 669"/>
                <a:gd name="T36" fmla="*/ 242 w 359"/>
                <a:gd name="T37" fmla="*/ 669 h 669"/>
                <a:gd name="T38" fmla="*/ 297 w 359"/>
                <a:gd name="T39" fmla="*/ 656 h 669"/>
                <a:gd name="T40" fmla="*/ 331 w 359"/>
                <a:gd name="T41" fmla="*/ 624 h 669"/>
                <a:gd name="T42" fmla="*/ 352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31 w 359"/>
                <a:gd name="T49" fmla="*/ 461 h 669"/>
                <a:gd name="T50" fmla="*/ 331 w 359"/>
                <a:gd name="T51" fmla="*/ 520 h 669"/>
                <a:gd name="T52" fmla="*/ 318 w 359"/>
                <a:gd name="T53" fmla="*/ 585 h 669"/>
                <a:gd name="T54" fmla="*/ 290 w 359"/>
                <a:gd name="T55" fmla="*/ 630 h 669"/>
                <a:gd name="T56" fmla="*/ 255 w 359"/>
                <a:gd name="T57" fmla="*/ 643 h 669"/>
                <a:gd name="T58" fmla="*/ 214 w 359"/>
                <a:gd name="T59" fmla="*/ 630 h 669"/>
                <a:gd name="T60" fmla="*/ 193 w 359"/>
                <a:gd name="T61" fmla="*/ 604 h 669"/>
                <a:gd name="T62" fmla="*/ 179 w 359"/>
                <a:gd name="T63" fmla="*/ 572 h 669"/>
                <a:gd name="T64" fmla="*/ 179 w 359"/>
                <a:gd name="T65" fmla="*/ 526 h 669"/>
                <a:gd name="T66" fmla="*/ 179 w 359"/>
                <a:gd name="T67" fmla="*/ 227 h 66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9"/>
                <a:gd name="T103" fmla="*/ 0 h 669"/>
                <a:gd name="T104" fmla="*/ 359 w 359"/>
                <a:gd name="T105" fmla="*/ 669 h 66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9" h="669">
                  <a:moveTo>
                    <a:pt x="179" y="227"/>
                  </a:moveTo>
                  <a:lnTo>
                    <a:pt x="338" y="227"/>
                  </a:lnTo>
                  <a:lnTo>
                    <a:pt x="338" y="195"/>
                  </a:lnTo>
                  <a:lnTo>
                    <a:pt x="179" y="195"/>
                  </a:lnTo>
                  <a:lnTo>
                    <a:pt x="179" y="0"/>
                  </a:lnTo>
                  <a:lnTo>
                    <a:pt x="152" y="0"/>
                  </a:lnTo>
                  <a:lnTo>
                    <a:pt x="145" y="52"/>
                  </a:lnTo>
                  <a:lnTo>
                    <a:pt x="131" y="111"/>
                  </a:lnTo>
                  <a:lnTo>
                    <a:pt x="103" y="156"/>
                  </a:lnTo>
                  <a:lnTo>
                    <a:pt x="62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6" y="227"/>
                  </a:lnTo>
                  <a:lnTo>
                    <a:pt x="96" y="526"/>
                  </a:lnTo>
                  <a:lnTo>
                    <a:pt x="110" y="591"/>
                  </a:lnTo>
                  <a:lnTo>
                    <a:pt x="138" y="630"/>
                  </a:lnTo>
                  <a:lnTo>
                    <a:pt x="172" y="656"/>
                  </a:lnTo>
                  <a:lnTo>
                    <a:pt x="214" y="663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1" y="624"/>
                  </a:lnTo>
                  <a:lnTo>
                    <a:pt x="352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31" y="461"/>
                  </a:lnTo>
                  <a:lnTo>
                    <a:pt x="331" y="520"/>
                  </a:lnTo>
                  <a:lnTo>
                    <a:pt x="318" y="585"/>
                  </a:lnTo>
                  <a:lnTo>
                    <a:pt x="290" y="630"/>
                  </a:lnTo>
                  <a:lnTo>
                    <a:pt x="255" y="643"/>
                  </a:lnTo>
                  <a:lnTo>
                    <a:pt x="214" y="630"/>
                  </a:lnTo>
                  <a:lnTo>
                    <a:pt x="193" y="604"/>
                  </a:lnTo>
                  <a:lnTo>
                    <a:pt x="179" y="572"/>
                  </a:lnTo>
                  <a:lnTo>
                    <a:pt x="179" y="526"/>
                  </a:lnTo>
                  <a:lnTo>
                    <a:pt x="179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1" name="Freeform 110"/>
            <p:cNvSpPr>
              <a:spLocks/>
            </p:cNvSpPr>
            <p:nvPr/>
          </p:nvSpPr>
          <p:spPr bwMode="auto">
            <a:xfrm>
              <a:off x="12432" y="4760"/>
              <a:ext cx="359" cy="669"/>
            </a:xfrm>
            <a:custGeom>
              <a:avLst/>
              <a:gdLst>
                <a:gd name="T0" fmla="*/ 172 w 359"/>
                <a:gd name="T1" fmla="*/ 227 h 669"/>
                <a:gd name="T2" fmla="*/ 338 w 359"/>
                <a:gd name="T3" fmla="*/ 227 h 669"/>
                <a:gd name="T4" fmla="*/ 338 w 359"/>
                <a:gd name="T5" fmla="*/ 195 h 669"/>
                <a:gd name="T6" fmla="*/ 172 w 359"/>
                <a:gd name="T7" fmla="*/ 195 h 669"/>
                <a:gd name="T8" fmla="*/ 172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4 w 359"/>
                <a:gd name="T15" fmla="*/ 111 h 669"/>
                <a:gd name="T16" fmla="*/ 96 w 359"/>
                <a:gd name="T17" fmla="*/ 156 h 669"/>
                <a:gd name="T18" fmla="*/ 55 w 359"/>
                <a:gd name="T19" fmla="*/ 188 h 669"/>
                <a:gd name="T20" fmla="*/ 0 w 359"/>
                <a:gd name="T21" fmla="*/ 208 h 669"/>
                <a:gd name="T22" fmla="*/ 0 w 359"/>
                <a:gd name="T23" fmla="*/ 227 h 669"/>
                <a:gd name="T24" fmla="*/ 96 w 359"/>
                <a:gd name="T25" fmla="*/ 227 h 669"/>
                <a:gd name="T26" fmla="*/ 96 w 359"/>
                <a:gd name="T27" fmla="*/ 526 h 669"/>
                <a:gd name="T28" fmla="*/ 110 w 359"/>
                <a:gd name="T29" fmla="*/ 591 h 669"/>
                <a:gd name="T30" fmla="*/ 138 w 359"/>
                <a:gd name="T31" fmla="*/ 630 h 669"/>
                <a:gd name="T32" fmla="*/ 172 w 359"/>
                <a:gd name="T33" fmla="*/ 656 h 669"/>
                <a:gd name="T34" fmla="*/ 214 w 359"/>
                <a:gd name="T35" fmla="*/ 663 h 669"/>
                <a:gd name="T36" fmla="*/ 242 w 359"/>
                <a:gd name="T37" fmla="*/ 669 h 669"/>
                <a:gd name="T38" fmla="*/ 297 w 359"/>
                <a:gd name="T39" fmla="*/ 656 h 669"/>
                <a:gd name="T40" fmla="*/ 331 w 359"/>
                <a:gd name="T41" fmla="*/ 624 h 669"/>
                <a:gd name="T42" fmla="*/ 352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4 w 359"/>
                <a:gd name="T49" fmla="*/ 461 h 669"/>
                <a:gd name="T50" fmla="*/ 324 w 359"/>
                <a:gd name="T51" fmla="*/ 520 h 669"/>
                <a:gd name="T52" fmla="*/ 317 w 359"/>
                <a:gd name="T53" fmla="*/ 585 h 669"/>
                <a:gd name="T54" fmla="*/ 290 w 359"/>
                <a:gd name="T55" fmla="*/ 630 h 669"/>
                <a:gd name="T56" fmla="*/ 248 w 359"/>
                <a:gd name="T57" fmla="*/ 643 h 669"/>
                <a:gd name="T58" fmla="*/ 214 w 359"/>
                <a:gd name="T59" fmla="*/ 630 h 669"/>
                <a:gd name="T60" fmla="*/ 193 w 359"/>
                <a:gd name="T61" fmla="*/ 604 h 669"/>
                <a:gd name="T62" fmla="*/ 179 w 359"/>
                <a:gd name="T63" fmla="*/ 572 h 669"/>
                <a:gd name="T64" fmla="*/ 179 w 359"/>
                <a:gd name="T65" fmla="*/ 546 h 669"/>
                <a:gd name="T66" fmla="*/ 172 w 359"/>
                <a:gd name="T67" fmla="*/ 526 h 669"/>
                <a:gd name="T68" fmla="*/ 172 w 359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2" y="227"/>
                  </a:moveTo>
                  <a:lnTo>
                    <a:pt x="338" y="227"/>
                  </a:lnTo>
                  <a:lnTo>
                    <a:pt x="338" y="195"/>
                  </a:lnTo>
                  <a:lnTo>
                    <a:pt x="172" y="195"/>
                  </a:lnTo>
                  <a:lnTo>
                    <a:pt x="172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1"/>
                  </a:lnTo>
                  <a:lnTo>
                    <a:pt x="96" y="156"/>
                  </a:lnTo>
                  <a:lnTo>
                    <a:pt x="55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6" y="227"/>
                  </a:lnTo>
                  <a:lnTo>
                    <a:pt x="96" y="526"/>
                  </a:lnTo>
                  <a:lnTo>
                    <a:pt x="110" y="591"/>
                  </a:lnTo>
                  <a:lnTo>
                    <a:pt x="138" y="630"/>
                  </a:lnTo>
                  <a:lnTo>
                    <a:pt x="172" y="656"/>
                  </a:lnTo>
                  <a:lnTo>
                    <a:pt x="214" y="663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1" y="624"/>
                  </a:lnTo>
                  <a:lnTo>
                    <a:pt x="352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4" y="461"/>
                  </a:lnTo>
                  <a:lnTo>
                    <a:pt x="324" y="520"/>
                  </a:lnTo>
                  <a:lnTo>
                    <a:pt x="317" y="585"/>
                  </a:lnTo>
                  <a:lnTo>
                    <a:pt x="290" y="630"/>
                  </a:lnTo>
                  <a:lnTo>
                    <a:pt x="248" y="643"/>
                  </a:lnTo>
                  <a:lnTo>
                    <a:pt x="214" y="630"/>
                  </a:lnTo>
                  <a:lnTo>
                    <a:pt x="193" y="604"/>
                  </a:lnTo>
                  <a:lnTo>
                    <a:pt x="179" y="572"/>
                  </a:lnTo>
                  <a:lnTo>
                    <a:pt x="179" y="546"/>
                  </a:lnTo>
                  <a:lnTo>
                    <a:pt x="172" y="526"/>
                  </a:lnTo>
                  <a:lnTo>
                    <a:pt x="172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2" name="Freeform 111"/>
            <p:cNvSpPr>
              <a:spLocks/>
            </p:cNvSpPr>
            <p:nvPr/>
          </p:nvSpPr>
          <p:spPr bwMode="auto">
            <a:xfrm>
              <a:off x="12888" y="4676"/>
              <a:ext cx="573" cy="740"/>
            </a:xfrm>
            <a:custGeom>
              <a:avLst/>
              <a:gdLst>
                <a:gd name="T0" fmla="*/ 483 w 573"/>
                <a:gd name="T1" fmla="*/ 474 h 740"/>
                <a:gd name="T2" fmla="*/ 483 w 573"/>
                <a:gd name="T3" fmla="*/ 396 h 740"/>
                <a:gd name="T4" fmla="*/ 476 w 573"/>
                <a:gd name="T5" fmla="*/ 344 h 740"/>
                <a:gd name="T6" fmla="*/ 449 w 573"/>
                <a:gd name="T7" fmla="*/ 305 h 740"/>
                <a:gd name="T8" fmla="*/ 428 w 573"/>
                <a:gd name="T9" fmla="*/ 285 h 740"/>
                <a:gd name="T10" fmla="*/ 386 w 573"/>
                <a:gd name="T11" fmla="*/ 272 h 740"/>
                <a:gd name="T12" fmla="*/ 331 w 573"/>
                <a:gd name="T13" fmla="*/ 266 h 740"/>
                <a:gd name="T14" fmla="*/ 269 w 573"/>
                <a:gd name="T15" fmla="*/ 279 h 740"/>
                <a:gd name="T16" fmla="*/ 221 w 573"/>
                <a:gd name="T17" fmla="*/ 305 h 740"/>
                <a:gd name="T18" fmla="*/ 186 w 573"/>
                <a:gd name="T19" fmla="*/ 337 h 740"/>
                <a:gd name="T20" fmla="*/ 165 w 573"/>
                <a:gd name="T21" fmla="*/ 370 h 740"/>
                <a:gd name="T22" fmla="*/ 165 w 573"/>
                <a:gd name="T23" fmla="*/ 0 h 740"/>
                <a:gd name="T24" fmla="*/ 0 w 573"/>
                <a:gd name="T25" fmla="*/ 13 h 740"/>
                <a:gd name="T26" fmla="*/ 0 w 573"/>
                <a:gd name="T27" fmla="*/ 45 h 740"/>
                <a:gd name="T28" fmla="*/ 62 w 573"/>
                <a:gd name="T29" fmla="*/ 45 h 740"/>
                <a:gd name="T30" fmla="*/ 76 w 573"/>
                <a:gd name="T31" fmla="*/ 52 h 740"/>
                <a:gd name="T32" fmla="*/ 83 w 573"/>
                <a:gd name="T33" fmla="*/ 65 h 740"/>
                <a:gd name="T34" fmla="*/ 89 w 573"/>
                <a:gd name="T35" fmla="*/ 84 h 740"/>
                <a:gd name="T36" fmla="*/ 89 w 573"/>
                <a:gd name="T37" fmla="*/ 682 h 740"/>
                <a:gd name="T38" fmla="*/ 83 w 573"/>
                <a:gd name="T39" fmla="*/ 695 h 740"/>
                <a:gd name="T40" fmla="*/ 76 w 573"/>
                <a:gd name="T41" fmla="*/ 701 h 740"/>
                <a:gd name="T42" fmla="*/ 55 w 573"/>
                <a:gd name="T43" fmla="*/ 708 h 740"/>
                <a:gd name="T44" fmla="*/ 0 w 573"/>
                <a:gd name="T45" fmla="*/ 708 h 740"/>
                <a:gd name="T46" fmla="*/ 0 w 573"/>
                <a:gd name="T47" fmla="*/ 740 h 740"/>
                <a:gd name="T48" fmla="*/ 255 w 573"/>
                <a:gd name="T49" fmla="*/ 740 h 740"/>
                <a:gd name="T50" fmla="*/ 255 w 573"/>
                <a:gd name="T51" fmla="*/ 708 h 740"/>
                <a:gd name="T52" fmla="*/ 200 w 573"/>
                <a:gd name="T53" fmla="*/ 708 h 740"/>
                <a:gd name="T54" fmla="*/ 172 w 573"/>
                <a:gd name="T55" fmla="*/ 695 h 740"/>
                <a:gd name="T56" fmla="*/ 172 w 573"/>
                <a:gd name="T57" fmla="*/ 682 h 740"/>
                <a:gd name="T58" fmla="*/ 165 w 573"/>
                <a:gd name="T59" fmla="*/ 662 h 740"/>
                <a:gd name="T60" fmla="*/ 165 w 573"/>
                <a:gd name="T61" fmla="*/ 461 h 740"/>
                <a:gd name="T62" fmla="*/ 179 w 573"/>
                <a:gd name="T63" fmla="*/ 389 h 740"/>
                <a:gd name="T64" fmla="*/ 214 w 573"/>
                <a:gd name="T65" fmla="*/ 337 h 740"/>
                <a:gd name="T66" fmla="*/ 269 w 573"/>
                <a:gd name="T67" fmla="*/ 305 h 740"/>
                <a:gd name="T68" fmla="*/ 324 w 573"/>
                <a:gd name="T69" fmla="*/ 292 h 740"/>
                <a:gd name="T70" fmla="*/ 366 w 573"/>
                <a:gd name="T71" fmla="*/ 305 h 740"/>
                <a:gd name="T72" fmla="*/ 393 w 573"/>
                <a:gd name="T73" fmla="*/ 331 h 740"/>
                <a:gd name="T74" fmla="*/ 400 w 573"/>
                <a:gd name="T75" fmla="*/ 363 h 740"/>
                <a:gd name="T76" fmla="*/ 407 w 573"/>
                <a:gd name="T77" fmla="*/ 409 h 740"/>
                <a:gd name="T78" fmla="*/ 407 w 573"/>
                <a:gd name="T79" fmla="*/ 682 h 740"/>
                <a:gd name="T80" fmla="*/ 400 w 573"/>
                <a:gd name="T81" fmla="*/ 695 h 740"/>
                <a:gd name="T82" fmla="*/ 373 w 573"/>
                <a:gd name="T83" fmla="*/ 708 h 740"/>
                <a:gd name="T84" fmla="*/ 317 w 573"/>
                <a:gd name="T85" fmla="*/ 708 h 740"/>
                <a:gd name="T86" fmla="*/ 317 w 573"/>
                <a:gd name="T87" fmla="*/ 740 h 740"/>
                <a:gd name="T88" fmla="*/ 573 w 573"/>
                <a:gd name="T89" fmla="*/ 740 h 740"/>
                <a:gd name="T90" fmla="*/ 573 w 573"/>
                <a:gd name="T91" fmla="*/ 708 h 740"/>
                <a:gd name="T92" fmla="*/ 525 w 573"/>
                <a:gd name="T93" fmla="*/ 708 h 740"/>
                <a:gd name="T94" fmla="*/ 504 w 573"/>
                <a:gd name="T95" fmla="*/ 701 h 740"/>
                <a:gd name="T96" fmla="*/ 497 w 573"/>
                <a:gd name="T97" fmla="*/ 695 h 740"/>
                <a:gd name="T98" fmla="*/ 483 w 573"/>
                <a:gd name="T99" fmla="*/ 688 h 740"/>
                <a:gd name="T100" fmla="*/ 483 w 573"/>
                <a:gd name="T101" fmla="*/ 675 h 740"/>
                <a:gd name="T102" fmla="*/ 483 w 573"/>
                <a:gd name="T103" fmla="*/ 474 h 7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3"/>
                <a:gd name="T157" fmla="*/ 0 h 740"/>
                <a:gd name="T158" fmla="*/ 573 w 573"/>
                <a:gd name="T159" fmla="*/ 740 h 74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3" h="740">
                  <a:moveTo>
                    <a:pt x="483" y="474"/>
                  </a:moveTo>
                  <a:lnTo>
                    <a:pt x="483" y="396"/>
                  </a:lnTo>
                  <a:lnTo>
                    <a:pt x="476" y="344"/>
                  </a:lnTo>
                  <a:lnTo>
                    <a:pt x="449" y="305"/>
                  </a:lnTo>
                  <a:lnTo>
                    <a:pt x="428" y="285"/>
                  </a:lnTo>
                  <a:lnTo>
                    <a:pt x="386" y="272"/>
                  </a:lnTo>
                  <a:lnTo>
                    <a:pt x="331" y="266"/>
                  </a:lnTo>
                  <a:lnTo>
                    <a:pt x="269" y="279"/>
                  </a:lnTo>
                  <a:lnTo>
                    <a:pt x="221" y="305"/>
                  </a:lnTo>
                  <a:lnTo>
                    <a:pt x="186" y="337"/>
                  </a:lnTo>
                  <a:lnTo>
                    <a:pt x="165" y="370"/>
                  </a:lnTo>
                  <a:lnTo>
                    <a:pt x="165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62" y="45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89" y="84"/>
                  </a:lnTo>
                  <a:lnTo>
                    <a:pt x="89" y="682"/>
                  </a:lnTo>
                  <a:lnTo>
                    <a:pt x="83" y="695"/>
                  </a:lnTo>
                  <a:lnTo>
                    <a:pt x="76" y="701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55" y="740"/>
                  </a:lnTo>
                  <a:lnTo>
                    <a:pt x="255" y="708"/>
                  </a:lnTo>
                  <a:lnTo>
                    <a:pt x="200" y="708"/>
                  </a:lnTo>
                  <a:lnTo>
                    <a:pt x="172" y="695"/>
                  </a:lnTo>
                  <a:lnTo>
                    <a:pt x="172" y="682"/>
                  </a:lnTo>
                  <a:lnTo>
                    <a:pt x="165" y="662"/>
                  </a:lnTo>
                  <a:lnTo>
                    <a:pt x="165" y="461"/>
                  </a:lnTo>
                  <a:lnTo>
                    <a:pt x="179" y="389"/>
                  </a:lnTo>
                  <a:lnTo>
                    <a:pt x="214" y="337"/>
                  </a:lnTo>
                  <a:lnTo>
                    <a:pt x="269" y="305"/>
                  </a:lnTo>
                  <a:lnTo>
                    <a:pt x="324" y="292"/>
                  </a:lnTo>
                  <a:lnTo>
                    <a:pt x="366" y="305"/>
                  </a:lnTo>
                  <a:lnTo>
                    <a:pt x="393" y="331"/>
                  </a:lnTo>
                  <a:lnTo>
                    <a:pt x="400" y="363"/>
                  </a:lnTo>
                  <a:lnTo>
                    <a:pt x="407" y="409"/>
                  </a:lnTo>
                  <a:lnTo>
                    <a:pt x="407" y="682"/>
                  </a:lnTo>
                  <a:lnTo>
                    <a:pt x="400" y="695"/>
                  </a:lnTo>
                  <a:lnTo>
                    <a:pt x="373" y="708"/>
                  </a:lnTo>
                  <a:lnTo>
                    <a:pt x="317" y="708"/>
                  </a:lnTo>
                  <a:lnTo>
                    <a:pt x="317" y="740"/>
                  </a:lnTo>
                  <a:lnTo>
                    <a:pt x="573" y="740"/>
                  </a:lnTo>
                  <a:lnTo>
                    <a:pt x="573" y="708"/>
                  </a:lnTo>
                  <a:lnTo>
                    <a:pt x="525" y="708"/>
                  </a:lnTo>
                  <a:lnTo>
                    <a:pt x="504" y="701"/>
                  </a:lnTo>
                  <a:lnTo>
                    <a:pt x="497" y="695"/>
                  </a:lnTo>
                  <a:lnTo>
                    <a:pt x="483" y="688"/>
                  </a:lnTo>
                  <a:lnTo>
                    <a:pt x="483" y="675"/>
                  </a:lnTo>
                  <a:lnTo>
                    <a:pt x="483" y="4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3" name="Freeform 112"/>
            <p:cNvSpPr>
              <a:spLocks noEditPoints="1"/>
            </p:cNvSpPr>
            <p:nvPr/>
          </p:nvSpPr>
          <p:spPr bwMode="auto">
            <a:xfrm>
              <a:off x="13516" y="4935"/>
              <a:ext cx="435" cy="494"/>
            </a:xfrm>
            <a:custGeom>
              <a:avLst/>
              <a:gdLst>
                <a:gd name="T0" fmla="*/ 408 w 435"/>
                <a:gd name="T1" fmla="*/ 234 h 494"/>
                <a:gd name="T2" fmla="*/ 435 w 435"/>
                <a:gd name="T3" fmla="*/ 234 h 494"/>
                <a:gd name="T4" fmla="*/ 435 w 435"/>
                <a:gd name="T5" fmla="*/ 215 h 494"/>
                <a:gd name="T6" fmla="*/ 428 w 435"/>
                <a:gd name="T7" fmla="*/ 150 h 494"/>
                <a:gd name="T8" fmla="*/ 408 w 435"/>
                <a:gd name="T9" fmla="*/ 91 h 494"/>
                <a:gd name="T10" fmla="*/ 366 w 435"/>
                <a:gd name="T11" fmla="*/ 46 h 494"/>
                <a:gd name="T12" fmla="*/ 311 w 435"/>
                <a:gd name="T13" fmla="*/ 13 h 494"/>
                <a:gd name="T14" fmla="*/ 235 w 435"/>
                <a:gd name="T15" fmla="*/ 0 h 494"/>
                <a:gd name="T16" fmla="*/ 145 w 435"/>
                <a:gd name="T17" fmla="*/ 20 h 494"/>
                <a:gd name="T18" fmla="*/ 69 w 435"/>
                <a:gd name="T19" fmla="*/ 72 h 494"/>
                <a:gd name="T20" fmla="*/ 21 w 435"/>
                <a:gd name="T21" fmla="*/ 150 h 494"/>
                <a:gd name="T22" fmla="*/ 0 w 435"/>
                <a:gd name="T23" fmla="*/ 247 h 494"/>
                <a:gd name="T24" fmla="*/ 14 w 435"/>
                <a:gd name="T25" fmla="*/ 325 h 494"/>
                <a:gd name="T26" fmla="*/ 49 w 435"/>
                <a:gd name="T27" fmla="*/ 397 h 494"/>
                <a:gd name="T28" fmla="*/ 104 w 435"/>
                <a:gd name="T29" fmla="*/ 449 h 494"/>
                <a:gd name="T30" fmla="*/ 173 w 435"/>
                <a:gd name="T31" fmla="*/ 481 h 494"/>
                <a:gd name="T32" fmla="*/ 249 w 435"/>
                <a:gd name="T33" fmla="*/ 494 h 494"/>
                <a:gd name="T34" fmla="*/ 325 w 435"/>
                <a:gd name="T35" fmla="*/ 481 h 494"/>
                <a:gd name="T36" fmla="*/ 373 w 435"/>
                <a:gd name="T37" fmla="*/ 449 h 494"/>
                <a:gd name="T38" fmla="*/ 415 w 435"/>
                <a:gd name="T39" fmla="*/ 410 h 494"/>
                <a:gd name="T40" fmla="*/ 435 w 435"/>
                <a:gd name="T41" fmla="*/ 377 h 494"/>
                <a:gd name="T42" fmla="*/ 435 w 435"/>
                <a:gd name="T43" fmla="*/ 345 h 494"/>
                <a:gd name="T44" fmla="*/ 428 w 435"/>
                <a:gd name="T45" fmla="*/ 345 h 494"/>
                <a:gd name="T46" fmla="*/ 422 w 435"/>
                <a:gd name="T47" fmla="*/ 338 h 494"/>
                <a:gd name="T48" fmla="*/ 415 w 435"/>
                <a:gd name="T49" fmla="*/ 345 h 494"/>
                <a:gd name="T50" fmla="*/ 415 w 435"/>
                <a:gd name="T51" fmla="*/ 351 h 494"/>
                <a:gd name="T52" fmla="*/ 408 w 435"/>
                <a:gd name="T53" fmla="*/ 358 h 494"/>
                <a:gd name="T54" fmla="*/ 380 w 435"/>
                <a:gd name="T55" fmla="*/ 410 h 494"/>
                <a:gd name="T56" fmla="*/ 339 w 435"/>
                <a:gd name="T57" fmla="*/ 442 h 494"/>
                <a:gd name="T58" fmla="*/ 304 w 435"/>
                <a:gd name="T59" fmla="*/ 462 h 494"/>
                <a:gd name="T60" fmla="*/ 270 w 435"/>
                <a:gd name="T61" fmla="*/ 468 h 494"/>
                <a:gd name="T62" fmla="*/ 256 w 435"/>
                <a:gd name="T63" fmla="*/ 468 h 494"/>
                <a:gd name="T64" fmla="*/ 201 w 435"/>
                <a:gd name="T65" fmla="*/ 455 h 494"/>
                <a:gd name="T66" fmla="*/ 159 w 435"/>
                <a:gd name="T67" fmla="*/ 429 h 494"/>
                <a:gd name="T68" fmla="*/ 125 w 435"/>
                <a:gd name="T69" fmla="*/ 397 h 494"/>
                <a:gd name="T70" fmla="*/ 104 w 435"/>
                <a:gd name="T71" fmla="*/ 338 h 494"/>
                <a:gd name="T72" fmla="*/ 97 w 435"/>
                <a:gd name="T73" fmla="*/ 280 h 494"/>
                <a:gd name="T74" fmla="*/ 90 w 435"/>
                <a:gd name="T75" fmla="*/ 234 h 494"/>
                <a:gd name="T76" fmla="*/ 408 w 435"/>
                <a:gd name="T77" fmla="*/ 234 h 494"/>
                <a:gd name="T78" fmla="*/ 97 w 435"/>
                <a:gd name="T79" fmla="*/ 215 h 494"/>
                <a:gd name="T80" fmla="*/ 104 w 435"/>
                <a:gd name="T81" fmla="*/ 143 h 494"/>
                <a:gd name="T82" fmla="*/ 125 w 435"/>
                <a:gd name="T83" fmla="*/ 91 h 494"/>
                <a:gd name="T84" fmla="*/ 152 w 435"/>
                <a:gd name="T85" fmla="*/ 59 h 494"/>
                <a:gd name="T86" fmla="*/ 187 w 435"/>
                <a:gd name="T87" fmla="*/ 39 h 494"/>
                <a:gd name="T88" fmla="*/ 214 w 435"/>
                <a:gd name="T89" fmla="*/ 26 h 494"/>
                <a:gd name="T90" fmla="*/ 235 w 435"/>
                <a:gd name="T91" fmla="*/ 26 h 494"/>
                <a:gd name="T92" fmla="*/ 283 w 435"/>
                <a:gd name="T93" fmla="*/ 39 h 494"/>
                <a:gd name="T94" fmla="*/ 318 w 435"/>
                <a:gd name="T95" fmla="*/ 65 h 494"/>
                <a:gd name="T96" fmla="*/ 346 w 435"/>
                <a:gd name="T97" fmla="*/ 104 h 494"/>
                <a:gd name="T98" fmla="*/ 359 w 435"/>
                <a:gd name="T99" fmla="*/ 143 h 494"/>
                <a:gd name="T100" fmla="*/ 359 w 435"/>
                <a:gd name="T101" fmla="*/ 182 h 494"/>
                <a:gd name="T102" fmla="*/ 366 w 435"/>
                <a:gd name="T103" fmla="*/ 215 h 494"/>
                <a:gd name="T104" fmla="*/ 97 w 435"/>
                <a:gd name="T105" fmla="*/ 215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5"/>
                <a:gd name="T160" fmla="*/ 0 h 494"/>
                <a:gd name="T161" fmla="*/ 435 w 435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5" h="494">
                  <a:moveTo>
                    <a:pt x="408" y="234"/>
                  </a:moveTo>
                  <a:lnTo>
                    <a:pt x="435" y="234"/>
                  </a:lnTo>
                  <a:lnTo>
                    <a:pt x="435" y="215"/>
                  </a:lnTo>
                  <a:lnTo>
                    <a:pt x="428" y="150"/>
                  </a:lnTo>
                  <a:lnTo>
                    <a:pt x="408" y="91"/>
                  </a:lnTo>
                  <a:lnTo>
                    <a:pt x="366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2"/>
                  </a:lnTo>
                  <a:lnTo>
                    <a:pt x="21" y="150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9" y="397"/>
                  </a:lnTo>
                  <a:lnTo>
                    <a:pt x="104" y="449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25" y="481"/>
                  </a:lnTo>
                  <a:lnTo>
                    <a:pt x="373" y="449"/>
                  </a:lnTo>
                  <a:lnTo>
                    <a:pt x="415" y="410"/>
                  </a:lnTo>
                  <a:lnTo>
                    <a:pt x="435" y="377"/>
                  </a:lnTo>
                  <a:lnTo>
                    <a:pt x="435" y="345"/>
                  </a:lnTo>
                  <a:lnTo>
                    <a:pt x="428" y="345"/>
                  </a:lnTo>
                  <a:lnTo>
                    <a:pt x="422" y="338"/>
                  </a:lnTo>
                  <a:lnTo>
                    <a:pt x="415" y="345"/>
                  </a:lnTo>
                  <a:lnTo>
                    <a:pt x="415" y="351"/>
                  </a:lnTo>
                  <a:lnTo>
                    <a:pt x="408" y="358"/>
                  </a:lnTo>
                  <a:lnTo>
                    <a:pt x="380" y="410"/>
                  </a:lnTo>
                  <a:lnTo>
                    <a:pt x="339" y="442"/>
                  </a:lnTo>
                  <a:lnTo>
                    <a:pt x="304" y="462"/>
                  </a:lnTo>
                  <a:lnTo>
                    <a:pt x="270" y="468"/>
                  </a:lnTo>
                  <a:lnTo>
                    <a:pt x="256" y="468"/>
                  </a:lnTo>
                  <a:lnTo>
                    <a:pt x="201" y="455"/>
                  </a:lnTo>
                  <a:lnTo>
                    <a:pt x="159" y="429"/>
                  </a:lnTo>
                  <a:lnTo>
                    <a:pt x="125" y="397"/>
                  </a:lnTo>
                  <a:lnTo>
                    <a:pt x="104" y="338"/>
                  </a:lnTo>
                  <a:lnTo>
                    <a:pt x="97" y="280"/>
                  </a:lnTo>
                  <a:lnTo>
                    <a:pt x="90" y="234"/>
                  </a:lnTo>
                  <a:lnTo>
                    <a:pt x="408" y="234"/>
                  </a:lnTo>
                  <a:close/>
                  <a:moveTo>
                    <a:pt x="97" y="215"/>
                  </a:moveTo>
                  <a:lnTo>
                    <a:pt x="104" y="143"/>
                  </a:lnTo>
                  <a:lnTo>
                    <a:pt x="125" y="91"/>
                  </a:lnTo>
                  <a:lnTo>
                    <a:pt x="152" y="59"/>
                  </a:lnTo>
                  <a:lnTo>
                    <a:pt x="187" y="39"/>
                  </a:lnTo>
                  <a:lnTo>
                    <a:pt x="214" y="26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18" y="65"/>
                  </a:lnTo>
                  <a:lnTo>
                    <a:pt x="346" y="104"/>
                  </a:lnTo>
                  <a:lnTo>
                    <a:pt x="359" y="143"/>
                  </a:lnTo>
                  <a:lnTo>
                    <a:pt x="359" y="182"/>
                  </a:lnTo>
                  <a:lnTo>
                    <a:pt x="366" y="215"/>
                  </a:lnTo>
                  <a:lnTo>
                    <a:pt x="97" y="2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4" name="Freeform 113"/>
            <p:cNvSpPr>
              <a:spLocks noEditPoints="1"/>
            </p:cNvSpPr>
            <p:nvPr/>
          </p:nvSpPr>
          <p:spPr bwMode="auto">
            <a:xfrm>
              <a:off x="14400" y="4942"/>
              <a:ext cx="560" cy="682"/>
            </a:xfrm>
            <a:custGeom>
              <a:avLst/>
              <a:gdLst>
                <a:gd name="T0" fmla="*/ 166 w 560"/>
                <a:gd name="T1" fmla="*/ 117 h 682"/>
                <a:gd name="T2" fmla="*/ 208 w 560"/>
                <a:gd name="T3" fmla="*/ 71 h 682"/>
                <a:gd name="T4" fmla="*/ 256 w 560"/>
                <a:gd name="T5" fmla="*/ 39 h 682"/>
                <a:gd name="T6" fmla="*/ 311 w 560"/>
                <a:gd name="T7" fmla="*/ 26 h 682"/>
                <a:gd name="T8" fmla="*/ 366 w 560"/>
                <a:gd name="T9" fmla="*/ 45 h 682"/>
                <a:gd name="T10" fmla="*/ 415 w 560"/>
                <a:gd name="T11" fmla="*/ 91 h 682"/>
                <a:gd name="T12" fmla="*/ 449 w 560"/>
                <a:gd name="T13" fmla="*/ 156 h 682"/>
                <a:gd name="T14" fmla="*/ 463 w 560"/>
                <a:gd name="T15" fmla="*/ 240 h 682"/>
                <a:gd name="T16" fmla="*/ 449 w 560"/>
                <a:gd name="T17" fmla="*/ 331 h 682"/>
                <a:gd name="T18" fmla="*/ 415 w 560"/>
                <a:gd name="T19" fmla="*/ 403 h 682"/>
                <a:gd name="T20" fmla="*/ 360 w 560"/>
                <a:gd name="T21" fmla="*/ 448 h 682"/>
                <a:gd name="T22" fmla="*/ 297 w 560"/>
                <a:gd name="T23" fmla="*/ 461 h 682"/>
                <a:gd name="T24" fmla="*/ 235 w 560"/>
                <a:gd name="T25" fmla="*/ 448 h 682"/>
                <a:gd name="T26" fmla="*/ 180 w 560"/>
                <a:gd name="T27" fmla="*/ 396 h 682"/>
                <a:gd name="T28" fmla="*/ 173 w 560"/>
                <a:gd name="T29" fmla="*/ 383 h 682"/>
                <a:gd name="T30" fmla="*/ 166 w 560"/>
                <a:gd name="T31" fmla="*/ 377 h 682"/>
                <a:gd name="T32" fmla="*/ 166 w 560"/>
                <a:gd name="T33" fmla="*/ 351 h 682"/>
                <a:gd name="T34" fmla="*/ 166 w 560"/>
                <a:gd name="T35" fmla="*/ 117 h 682"/>
                <a:gd name="T36" fmla="*/ 166 w 560"/>
                <a:gd name="T37" fmla="*/ 409 h 682"/>
                <a:gd name="T38" fmla="*/ 180 w 560"/>
                <a:gd name="T39" fmla="*/ 429 h 682"/>
                <a:gd name="T40" fmla="*/ 208 w 560"/>
                <a:gd name="T41" fmla="*/ 455 h 682"/>
                <a:gd name="T42" fmla="*/ 249 w 560"/>
                <a:gd name="T43" fmla="*/ 474 h 682"/>
                <a:gd name="T44" fmla="*/ 304 w 560"/>
                <a:gd name="T45" fmla="*/ 487 h 682"/>
                <a:gd name="T46" fmla="*/ 380 w 560"/>
                <a:gd name="T47" fmla="*/ 474 h 682"/>
                <a:gd name="T48" fmla="*/ 449 w 560"/>
                <a:gd name="T49" fmla="*/ 442 h 682"/>
                <a:gd name="T50" fmla="*/ 505 w 560"/>
                <a:gd name="T51" fmla="*/ 390 h 682"/>
                <a:gd name="T52" fmla="*/ 546 w 560"/>
                <a:gd name="T53" fmla="*/ 325 h 682"/>
                <a:gd name="T54" fmla="*/ 560 w 560"/>
                <a:gd name="T55" fmla="*/ 240 h 682"/>
                <a:gd name="T56" fmla="*/ 539 w 560"/>
                <a:gd name="T57" fmla="*/ 149 h 682"/>
                <a:gd name="T58" fmla="*/ 484 w 560"/>
                <a:gd name="T59" fmla="*/ 71 h 682"/>
                <a:gd name="T60" fmla="*/ 408 w 560"/>
                <a:gd name="T61" fmla="*/ 19 h 682"/>
                <a:gd name="T62" fmla="*/ 318 w 560"/>
                <a:gd name="T63" fmla="*/ 0 h 682"/>
                <a:gd name="T64" fmla="*/ 263 w 560"/>
                <a:gd name="T65" fmla="*/ 6 h 682"/>
                <a:gd name="T66" fmla="*/ 214 w 560"/>
                <a:gd name="T67" fmla="*/ 26 h 682"/>
                <a:gd name="T68" fmla="*/ 180 w 560"/>
                <a:gd name="T69" fmla="*/ 52 h 682"/>
                <a:gd name="T70" fmla="*/ 159 w 560"/>
                <a:gd name="T71" fmla="*/ 71 h 682"/>
                <a:gd name="T72" fmla="*/ 159 w 560"/>
                <a:gd name="T73" fmla="*/ 0 h 682"/>
                <a:gd name="T74" fmla="*/ 0 w 560"/>
                <a:gd name="T75" fmla="*/ 13 h 682"/>
                <a:gd name="T76" fmla="*/ 0 w 560"/>
                <a:gd name="T77" fmla="*/ 45 h 682"/>
                <a:gd name="T78" fmla="*/ 35 w 560"/>
                <a:gd name="T79" fmla="*/ 45 h 682"/>
                <a:gd name="T80" fmla="*/ 56 w 560"/>
                <a:gd name="T81" fmla="*/ 52 h 682"/>
                <a:gd name="T82" fmla="*/ 83 w 560"/>
                <a:gd name="T83" fmla="*/ 65 h 682"/>
                <a:gd name="T84" fmla="*/ 83 w 560"/>
                <a:gd name="T85" fmla="*/ 617 h 682"/>
                <a:gd name="T86" fmla="*/ 69 w 560"/>
                <a:gd name="T87" fmla="*/ 643 h 682"/>
                <a:gd name="T88" fmla="*/ 56 w 560"/>
                <a:gd name="T89" fmla="*/ 649 h 682"/>
                <a:gd name="T90" fmla="*/ 0 w 560"/>
                <a:gd name="T91" fmla="*/ 649 h 682"/>
                <a:gd name="T92" fmla="*/ 0 w 560"/>
                <a:gd name="T93" fmla="*/ 682 h 682"/>
                <a:gd name="T94" fmla="*/ 63 w 560"/>
                <a:gd name="T95" fmla="*/ 682 h 682"/>
                <a:gd name="T96" fmla="*/ 125 w 560"/>
                <a:gd name="T97" fmla="*/ 675 h 682"/>
                <a:gd name="T98" fmla="*/ 187 w 560"/>
                <a:gd name="T99" fmla="*/ 682 h 682"/>
                <a:gd name="T100" fmla="*/ 256 w 560"/>
                <a:gd name="T101" fmla="*/ 682 h 682"/>
                <a:gd name="T102" fmla="*/ 256 w 560"/>
                <a:gd name="T103" fmla="*/ 649 h 682"/>
                <a:gd name="T104" fmla="*/ 194 w 560"/>
                <a:gd name="T105" fmla="*/ 649 h 682"/>
                <a:gd name="T106" fmla="*/ 180 w 560"/>
                <a:gd name="T107" fmla="*/ 643 h 682"/>
                <a:gd name="T108" fmla="*/ 173 w 560"/>
                <a:gd name="T109" fmla="*/ 636 h 682"/>
                <a:gd name="T110" fmla="*/ 166 w 560"/>
                <a:gd name="T111" fmla="*/ 623 h 682"/>
                <a:gd name="T112" fmla="*/ 166 w 560"/>
                <a:gd name="T113" fmla="*/ 422 h 682"/>
                <a:gd name="T114" fmla="*/ 166 w 560"/>
                <a:gd name="T115" fmla="*/ 409 h 68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60"/>
                <a:gd name="T175" fmla="*/ 0 h 682"/>
                <a:gd name="T176" fmla="*/ 560 w 560"/>
                <a:gd name="T177" fmla="*/ 682 h 68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60" h="682">
                  <a:moveTo>
                    <a:pt x="166" y="117"/>
                  </a:moveTo>
                  <a:lnTo>
                    <a:pt x="208" y="71"/>
                  </a:lnTo>
                  <a:lnTo>
                    <a:pt x="256" y="39"/>
                  </a:lnTo>
                  <a:lnTo>
                    <a:pt x="311" y="26"/>
                  </a:lnTo>
                  <a:lnTo>
                    <a:pt x="366" y="45"/>
                  </a:lnTo>
                  <a:lnTo>
                    <a:pt x="415" y="91"/>
                  </a:lnTo>
                  <a:lnTo>
                    <a:pt x="449" y="156"/>
                  </a:lnTo>
                  <a:lnTo>
                    <a:pt x="463" y="240"/>
                  </a:lnTo>
                  <a:lnTo>
                    <a:pt x="449" y="331"/>
                  </a:lnTo>
                  <a:lnTo>
                    <a:pt x="415" y="403"/>
                  </a:lnTo>
                  <a:lnTo>
                    <a:pt x="360" y="448"/>
                  </a:lnTo>
                  <a:lnTo>
                    <a:pt x="297" y="461"/>
                  </a:lnTo>
                  <a:lnTo>
                    <a:pt x="235" y="448"/>
                  </a:lnTo>
                  <a:lnTo>
                    <a:pt x="180" y="396"/>
                  </a:lnTo>
                  <a:lnTo>
                    <a:pt x="173" y="383"/>
                  </a:lnTo>
                  <a:lnTo>
                    <a:pt x="166" y="377"/>
                  </a:lnTo>
                  <a:lnTo>
                    <a:pt x="166" y="351"/>
                  </a:lnTo>
                  <a:lnTo>
                    <a:pt x="166" y="117"/>
                  </a:lnTo>
                  <a:close/>
                  <a:moveTo>
                    <a:pt x="166" y="409"/>
                  </a:moveTo>
                  <a:lnTo>
                    <a:pt x="180" y="429"/>
                  </a:lnTo>
                  <a:lnTo>
                    <a:pt x="208" y="455"/>
                  </a:lnTo>
                  <a:lnTo>
                    <a:pt x="249" y="474"/>
                  </a:lnTo>
                  <a:lnTo>
                    <a:pt x="304" y="487"/>
                  </a:lnTo>
                  <a:lnTo>
                    <a:pt x="380" y="474"/>
                  </a:lnTo>
                  <a:lnTo>
                    <a:pt x="449" y="442"/>
                  </a:lnTo>
                  <a:lnTo>
                    <a:pt x="505" y="390"/>
                  </a:lnTo>
                  <a:lnTo>
                    <a:pt x="546" y="325"/>
                  </a:lnTo>
                  <a:lnTo>
                    <a:pt x="560" y="240"/>
                  </a:lnTo>
                  <a:lnTo>
                    <a:pt x="539" y="149"/>
                  </a:lnTo>
                  <a:lnTo>
                    <a:pt x="484" y="71"/>
                  </a:lnTo>
                  <a:lnTo>
                    <a:pt x="408" y="19"/>
                  </a:lnTo>
                  <a:lnTo>
                    <a:pt x="318" y="0"/>
                  </a:lnTo>
                  <a:lnTo>
                    <a:pt x="263" y="6"/>
                  </a:lnTo>
                  <a:lnTo>
                    <a:pt x="214" y="26"/>
                  </a:lnTo>
                  <a:lnTo>
                    <a:pt x="180" y="52"/>
                  </a:lnTo>
                  <a:lnTo>
                    <a:pt x="159" y="71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56" y="52"/>
                  </a:lnTo>
                  <a:lnTo>
                    <a:pt x="83" y="65"/>
                  </a:lnTo>
                  <a:lnTo>
                    <a:pt x="83" y="617"/>
                  </a:lnTo>
                  <a:lnTo>
                    <a:pt x="69" y="643"/>
                  </a:lnTo>
                  <a:lnTo>
                    <a:pt x="56" y="649"/>
                  </a:lnTo>
                  <a:lnTo>
                    <a:pt x="0" y="649"/>
                  </a:lnTo>
                  <a:lnTo>
                    <a:pt x="0" y="682"/>
                  </a:lnTo>
                  <a:lnTo>
                    <a:pt x="63" y="682"/>
                  </a:lnTo>
                  <a:lnTo>
                    <a:pt x="125" y="675"/>
                  </a:lnTo>
                  <a:lnTo>
                    <a:pt x="187" y="682"/>
                  </a:lnTo>
                  <a:lnTo>
                    <a:pt x="256" y="682"/>
                  </a:lnTo>
                  <a:lnTo>
                    <a:pt x="256" y="649"/>
                  </a:lnTo>
                  <a:lnTo>
                    <a:pt x="194" y="649"/>
                  </a:lnTo>
                  <a:lnTo>
                    <a:pt x="180" y="643"/>
                  </a:lnTo>
                  <a:lnTo>
                    <a:pt x="173" y="636"/>
                  </a:lnTo>
                  <a:lnTo>
                    <a:pt x="166" y="623"/>
                  </a:lnTo>
                  <a:lnTo>
                    <a:pt x="166" y="422"/>
                  </a:lnTo>
                  <a:lnTo>
                    <a:pt x="166" y="4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5" name="Freeform 114"/>
            <p:cNvSpPr>
              <a:spLocks/>
            </p:cNvSpPr>
            <p:nvPr/>
          </p:nvSpPr>
          <p:spPr bwMode="auto">
            <a:xfrm>
              <a:off x="15029" y="4942"/>
              <a:ext cx="380" cy="474"/>
            </a:xfrm>
            <a:custGeom>
              <a:avLst/>
              <a:gdLst>
                <a:gd name="T0" fmla="*/ 166 w 380"/>
                <a:gd name="T1" fmla="*/ 390 h 474"/>
                <a:gd name="T2" fmla="*/ 166 w 380"/>
                <a:gd name="T3" fmla="*/ 227 h 474"/>
                <a:gd name="T4" fmla="*/ 173 w 380"/>
                <a:gd name="T5" fmla="*/ 149 h 474"/>
                <a:gd name="T6" fmla="*/ 200 w 380"/>
                <a:gd name="T7" fmla="*/ 84 h 474"/>
                <a:gd name="T8" fmla="*/ 242 w 380"/>
                <a:gd name="T9" fmla="*/ 45 h 474"/>
                <a:gd name="T10" fmla="*/ 297 w 380"/>
                <a:gd name="T11" fmla="*/ 26 h 474"/>
                <a:gd name="T12" fmla="*/ 311 w 380"/>
                <a:gd name="T13" fmla="*/ 26 h 474"/>
                <a:gd name="T14" fmla="*/ 304 w 380"/>
                <a:gd name="T15" fmla="*/ 26 h 474"/>
                <a:gd name="T16" fmla="*/ 290 w 380"/>
                <a:gd name="T17" fmla="*/ 39 h 474"/>
                <a:gd name="T18" fmla="*/ 283 w 380"/>
                <a:gd name="T19" fmla="*/ 52 h 474"/>
                <a:gd name="T20" fmla="*/ 283 w 380"/>
                <a:gd name="T21" fmla="*/ 71 h 474"/>
                <a:gd name="T22" fmla="*/ 290 w 380"/>
                <a:gd name="T23" fmla="*/ 91 h 474"/>
                <a:gd name="T24" fmla="*/ 297 w 380"/>
                <a:gd name="T25" fmla="*/ 104 h 474"/>
                <a:gd name="T26" fmla="*/ 311 w 380"/>
                <a:gd name="T27" fmla="*/ 110 h 474"/>
                <a:gd name="T28" fmla="*/ 331 w 380"/>
                <a:gd name="T29" fmla="*/ 117 h 474"/>
                <a:gd name="T30" fmla="*/ 345 w 380"/>
                <a:gd name="T31" fmla="*/ 117 h 474"/>
                <a:gd name="T32" fmla="*/ 359 w 380"/>
                <a:gd name="T33" fmla="*/ 110 h 474"/>
                <a:gd name="T34" fmla="*/ 373 w 380"/>
                <a:gd name="T35" fmla="*/ 97 h 474"/>
                <a:gd name="T36" fmla="*/ 380 w 380"/>
                <a:gd name="T37" fmla="*/ 84 h 474"/>
                <a:gd name="T38" fmla="*/ 380 w 380"/>
                <a:gd name="T39" fmla="*/ 65 h 474"/>
                <a:gd name="T40" fmla="*/ 366 w 380"/>
                <a:gd name="T41" fmla="*/ 26 h 474"/>
                <a:gd name="T42" fmla="*/ 345 w 380"/>
                <a:gd name="T43" fmla="*/ 13 h 474"/>
                <a:gd name="T44" fmla="*/ 325 w 380"/>
                <a:gd name="T45" fmla="*/ 6 h 474"/>
                <a:gd name="T46" fmla="*/ 297 w 380"/>
                <a:gd name="T47" fmla="*/ 0 h 474"/>
                <a:gd name="T48" fmla="*/ 242 w 380"/>
                <a:gd name="T49" fmla="*/ 13 h 474"/>
                <a:gd name="T50" fmla="*/ 200 w 380"/>
                <a:gd name="T51" fmla="*/ 45 h 474"/>
                <a:gd name="T52" fmla="*/ 173 w 380"/>
                <a:gd name="T53" fmla="*/ 84 h 474"/>
                <a:gd name="T54" fmla="*/ 159 w 380"/>
                <a:gd name="T55" fmla="*/ 117 h 474"/>
                <a:gd name="T56" fmla="*/ 159 w 380"/>
                <a:gd name="T57" fmla="*/ 0 h 474"/>
                <a:gd name="T58" fmla="*/ 0 w 380"/>
                <a:gd name="T59" fmla="*/ 13 h 474"/>
                <a:gd name="T60" fmla="*/ 0 w 380"/>
                <a:gd name="T61" fmla="*/ 45 h 474"/>
                <a:gd name="T62" fmla="*/ 34 w 380"/>
                <a:gd name="T63" fmla="*/ 45 h 474"/>
                <a:gd name="T64" fmla="*/ 76 w 380"/>
                <a:gd name="T65" fmla="*/ 58 h 474"/>
                <a:gd name="T66" fmla="*/ 83 w 380"/>
                <a:gd name="T67" fmla="*/ 65 h 474"/>
                <a:gd name="T68" fmla="*/ 90 w 380"/>
                <a:gd name="T69" fmla="*/ 84 h 474"/>
                <a:gd name="T70" fmla="*/ 90 w 380"/>
                <a:gd name="T71" fmla="*/ 416 h 474"/>
                <a:gd name="T72" fmla="*/ 83 w 380"/>
                <a:gd name="T73" fmla="*/ 429 h 474"/>
                <a:gd name="T74" fmla="*/ 55 w 380"/>
                <a:gd name="T75" fmla="*/ 442 h 474"/>
                <a:gd name="T76" fmla="*/ 0 w 380"/>
                <a:gd name="T77" fmla="*/ 442 h 474"/>
                <a:gd name="T78" fmla="*/ 0 w 380"/>
                <a:gd name="T79" fmla="*/ 474 h 474"/>
                <a:gd name="T80" fmla="*/ 276 w 380"/>
                <a:gd name="T81" fmla="*/ 474 h 474"/>
                <a:gd name="T82" fmla="*/ 276 w 380"/>
                <a:gd name="T83" fmla="*/ 442 h 474"/>
                <a:gd name="T84" fmla="*/ 221 w 380"/>
                <a:gd name="T85" fmla="*/ 442 h 474"/>
                <a:gd name="T86" fmla="*/ 193 w 380"/>
                <a:gd name="T87" fmla="*/ 435 h 474"/>
                <a:gd name="T88" fmla="*/ 180 w 380"/>
                <a:gd name="T89" fmla="*/ 435 h 474"/>
                <a:gd name="T90" fmla="*/ 173 w 380"/>
                <a:gd name="T91" fmla="*/ 429 h 474"/>
                <a:gd name="T92" fmla="*/ 166 w 380"/>
                <a:gd name="T93" fmla="*/ 416 h 474"/>
                <a:gd name="T94" fmla="*/ 166 w 380"/>
                <a:gd name="T95" fmla="*/ 390 h 47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80"/>
                <a:gd name="T145" fmla="*/ 0 h 474"/>
                <a:gd name="T146" fmla="*/ 380 w 380"/>
                <a:gd name="T147" fmla="*/ 474 h 47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80" h="474">
                  <a:moveTo>
                    <a:pt x="166" y="390"/>
                  </a:moveTo>
                  <a:lnTo>
                    <a:pt x="166" y="227"/>
                  </a:lnTo>
                  <a:lnTo>
                    <a:pt x="173" y="149"/>
                  </a:lnTo>
                  <a:lnTo>
                    <a:pt x="200" y="84"/>
                  </a:lnTo>
                  <a:lnTo>
                    <a:pt x="242" y="45"/>
                  </a:lnTo>
                  <a:lnTo>
                    <a:pt x="297" y="26"/>
                  </a:lnTo>
                  <a:lnTo>
                    <a:pt x="311" y="26"/>
                  </a:lnTo>
                  <a:lnTo>
                    <a:pt x="304" y="26"/>
                  </a:lnTo>
                  <a:lnTo>
                    <a:pt x="290" y="39"/>
                  </a:lnTo>
                  <a:lnTo>
                    <a:pt x="283" y="52"/>
                  </a:lnTo>
                  <a:lnTo>
                    <a:pt x="283" y="71"/>
                  </a:lnTo>
                  <a:lnTo>
                    <a:pt x="290" y="91"/>
                  </a:lnTo>
                  <a:lnTo>
                    <a:pt x="297" y="104"/>
                  </a:lnTo>
                  <a:lnTo>
                    <a:pt x="311" y="110"/>
                  </a:lnTo>
                  <a:lnTo>
                    <a:pt x="331" y="117"/>
                  </a:lnTo>
                  <a:lnTo>
                    <a:pt x="345" y="117"/>
                  </a:lnTo>
                  <a:lnTo>
                    <a:pt x="359" y="110"/>
                  </a:lnTo>
                  <a:lnTo>
                    <a:pt x="373" y="97"/>
                  </a:lnTo>
                  <a:lnTo>
                    <a:pt x="380" y="84"/>
                  </a:lnTo>
                  <a:lnTo>
                    <a:pt x="380" y="65"/>
                  </a:lnTo>
                  <a:lnTo>
                    <a:pt x="366" y="26"/>
                  </a:lnTo>
                  <a:lnTo>
                    <a:pt x="345" y="13"/>
                  </a:lnTo>
                  <a:lnTo>
                    <a:pt x="325" y="6"/>
                  </a:lnTo>
                  <a:lnTo>
                    <a:pt x="297" y="0"/>
                  </a:lnTo>
                  <a:lnTo>
                    <a:pt x="242" y="13"/>
                  </a:lnTo>
                  <a:lnTo>
                    <a:pt x="200" y="45"/>
                  </a:lnTo>
                  <a:lnTo>
                    <a:pt x="173" y="84"/>
                  </a:lnTo>
                  <a:lnTo>
                    <a:pt x="159" y="117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76" y="58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416"/>
                  </a:lnTo>
                  <a:lnTo>
                    <a:pt x="83" y="429"/>
                  </a:lnTo>
                  <a:lnTo>
                    <a:pt x="55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76" y="474"/>
                  </a:lnTo>
                  <a:lnTo>
                    <a:pt x="276" y="442"/>
                  </a:lnTo>
                  <a:lnTo>
                    <a:pt x="221" y="442"/>
                  </a:lnTo>
                  <a:lnTo>
                    <a:pt x="193" y="435"/>
                  </a:lnTo>
                  <a:lnTo>
                    <a:pt x="180" y="435"/>
                  </a:lnTo>
                  <a:lnTo>
                    <a:pt x="173" y="429"/>
                  </a:lnTo>
                  <a:lnTo>
                    <a:pt x="166" y="416"/>
                  </a:lnTo>
                  <a:lnTo>
                    <a:pt x="166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6" name="Freeform 115"/>
            <p:cNvSpPr>
              <a:spLocks noEditPoints="1"/>
            </p:cNvSpPr>
            <p:nvPr/>
          </p:nvSpPr>
          <p:spPr bwMode="auto">
            <a:xfrm>
              <a:off x="15471" y="4935"/>
              <a:ext cx="504" cy="494"/>
            </a:xfrm>
            <a:custGeom>
              <a:avLst/>
              <a:gdLst>
                <a:gd name="T0" fmla="*/ 504 w 504"/>
                <a:gd name="T1" fmla="*/ 254 h 494"/>
                <a:gd name="T2" fmla="*/ 484 w 504"/>
                <a:gd name="T3" fmla="*/ 156 h 494"/>
                <a:gd name="T4" fmla="*/ 428 w 504"/>
                <a:gd name="T5" fmla="*/ 78 h 494"/>
                <a:gd name="T6" fmla="*/ 352 w 504"/>
                <a:gd name="T7" fmla="*/ 20 h 494"/>
                <a:gd name="T8" fmla="*/ 256 w 504"/>
                <a:gd name="T9" fmla="*/ 0 h 494"/>
                <a:gd name="T10" fmla="*/ 173 w 504"/>
                <a:gd name="T11" fmla="*/ 13 h 494"/>
                <a:gd name="T12" fmla="*/ 104 w 504"/>
                <a:gd name="T13" fmla="*/ 52 h 494"/>
                <a:gd name="T14" fmla="*/ 48 w 504"/>
                <a:gd name="T15" fmla="*/ 104 h 494"/>
                <a:gd name="T16" fmla="*/ 14 w 504"/>
                <a:gd name="T17" fmla="*/ 176 h 494"/>
                <a:gd name="T18" fmla="*/ 0 w 504"/>
                <a:gd name="T19" fmla="*/ 254 h 494"/>
                <a:gd name="T20" fmla="*/ 14 w 504"/>
                <a:gd name="T21" fmla="*/ 332 h 494"/>
                <a:gd name="T22" fmla="*/ 48 w 504"/>
                <a:gd name="T23" fmla="*/ 397 h 494"/>
                <a:gd name="T24" fmla="*/ 111 w 504"/>
                <a:gd name="T25" fmla="*/ 449 h 494"/>
                <a:gd name="T26" fmla="*/ 173 w 504"/>
                <a:gd name="T27" fmla="*/ 481 h 494"/>
                <a:gd name="T28" fmla="*/ 256 w 504"/>
                <a:gd name="T29" fmla="*/ 494 h 494"/>
                <a:gd name="T30" fmla="*/ 332 w 504"/>
                <a:gd name="T31" fmla="*/ 481 h 494"/>
                <a:gd name="T32" fmla="*/ 401 w 504"/>
                <a:gd name="T33" fmla="*/ 449 h 494"/>
                <a:gd name="T34" fmla="*/ 456 w 504"/>
                <a:gd name="T35" fmla="*/ 397 h 494"/>
                <a:gd name="T36" fmla="*/ 490 w 504"/>
                <a:gd name="T37" fmla="*/ 332 h 494"/>
                <a:gd name="T38" fmla="*/ 504 w 504"/>
                <a:gd name="T39" fmla="*/ 254 h 494"/>
                <a:gd name="T40" fmla="*/ 256 w 504"/>
                <a:gd name="T41" fmla="*/ 468 h 494"/>
                <a:gd name="T42" fmla="*/ 207 w 504"/>
                <a:gd name="T43" fmla="*/ 462 h 494"/>
                <a:gd name="T44" fmla="*/ 159 w 504"/>
                <a:gd name="T45" fmla="*/ 436 h 494"/>
                <a:gd name="T46" fmla="*/ 124 w 504"/>
                <a:gd name="T47" fmla="*/ 397 h 494"/>
                <a:gd name="T48" fmla="*/ 104 w 504"/>
                <a:gd name="T49" fmla="*/ 345 h 494"/>
                <a:gd name="T50" fmla="*/ 97 w 504"/>
                <a:gd name="T51" fmla="*/ 293 h 494"/>
                <a:gd name="T52" fmla="*/ 97 w 504"/>
                <a:gd name="T53" fmla="*/ 202 h 494"/>
                <a:gd name="T54" fmla="*/ 104 w 504"/>
                <a:gd name="T55" fmla="*/ 150 h 494"/>
                <a:gd name="T56" fmla="*/ 124 w 504"/>
                <a:gd name="T57" fmla="*/ 98 h 494"/>
                <a:gd name="T58" fmla="*/ 159 w 504"/>
                <a:gd name="T59" fmla="*/ 59 h 494"/>
                <a:gd name="T60" fmla="*/ 207 w 504"/>
                <a:gd name="T61" fmla="*/ 33 h 494"/>
                <a:gd name="T62" fmla="*/ 256 w 504"/>
                <a:gd name="T63" fmla="*/ 26 h 494"/>
                <a:gd name="T64" fmla="*/ 304 w 504"/>
                <a:gd name="T65" fmla="*/ 33 h 494"/>
                <a:gd name="T66" fmla="*/ 345 w 504"/>
                <a:gd name="T67" fmla="*/ 59 h 494"/>
                <a:gd name="T68" fmla="*/ 380 w 504"/>
                <a:gd name="T69" fmla="*/ 98 h 494"/>
                <a:gd name="T70" fmla="*/ 401 w 504"/>
                <a:gd name="T71" fmla="*/ 143 h 494"/>
                <a:gd name="T72" fmla="*/ 408 w 504"/>
                <a:gd name="T73" fmla="*/ 195 h 494"/>
                <a:gd name="T74" fmla="*/ 408 w 504"/>
                <a:gd name="T75" fmla="*/ 312 h 494"/>
                <a:gd name="T76" fmla="*/ 387 w 504"/>
                <a:gd name="T77" fmla="*/ 390 h 494"/>
                <a:gd name="T78" fmla="*/ 352 w 504"/>
                <a:gd name="T79" fmla="*/ 429 h 494"/>
                <a:gd name="T80" fmla="*/ 311 w 504"/>
                <a:gd name="T81" fmla="*/ 455 h 494"/>
                <a:gd name="T82" fmla="*/ 256 w 504"/>
                <a:gd name="T83" fmla="*/ 468 h 4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04"/>
                <a:gd name="T127" fmla="*/ 0 h 494"/>
                <a:gd name="T128" fmla="*/ 504 w 504"/>
                <a:gd name="T129" fmla="*/ 494 h 4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04" h="494">
                  <a:moveTo>
                    <a:pt x="504" y="254"/>
                  </a:moveTo>
                  <a:lnTo>
                    <a:pt x="484" y="156"/>
                  </a:lnTo>
                  <a:lnTo>
                    <a:pt x="428" y="78"/>
                  </a:lnTo>
                  <a:lnTo>
                    <a:pt x="352" y="20"/>
                  </a:lnTo>
                  <a:lnTo>
                    <a:pt x="256" y="0"/>
                  </a:lnTo>
                  <a:lnTo>
                    <a:pt x="173" y="13"/>
                  </a:lnTo>
                  <a:lnTo>
                    <a:pt x="104" y="52"/>
                  </a:lnTo>
                  <a:lnTo>
                    <a:pt x="48" y="104"/>
                  </a:lnTo>
                  <a:lnTo>
                    <a:pt x="14" y="176"/>
                  </a:lnTo>
                  <a:lnTo>
                    <a:pt x="0" y="254"/>
                  </a:lnTo>
                  <a:lnTo>
                    <a:pt x="14" y="332"/>
                  </a:lnTo>
                  <a:lnTo>
                    <a:pt x="48" y="397"/>
                  </a:lnTo>
                  <a:lnTo>
                    <a:pt x="111" y="449"/>
                  </a:lnTo>
                  <a:lnTo>
                    <a:pt x="173" y="481"/>
                  </a:lnTo>
                  <a:lnTo>
                    <a:pt x="256" y="494"/>
                  </a:lnTo>
                  <a:lnTo>
                    <a:pt x="332" y="481"/>
                  </a:lnTo>
                  <a:lnTo>
                    <a:pt x="401" y="449"/>
                  </a:lnTo>
                  <a:lnTo>
                    <a:pt x="456" y="397"/>
                  </a:lnTo>
                  <a:lnTo>
                    <a:pt x="490" y="332"/>
                  </a:lnTo>
                  <a:lnTo>
                    <a:pt x="504" y="254"/>
                  </a:lnTo>
                  <a:close/>
                  <a:moveTo>
                    <a:pt x="256" y="468"/>
                  </a:moveTo>
                  <a:lnTo>
                    <a:pt x="207" y="462"/>
                  </a:lnTo>
                  <a:lnTo>
                    <a:pt x="159" y="436"/>
                  </a:lnTo>
                  <a:lnTo>
                    <a:pt x="124" y="397"/>
                  </a:lnTo>
                  <a:lnTo>
                    <a:pt x="104" y="345"/>
                  </a:lnTo>
                  <a:lnTo>
                    <a:pt x="97" y="293"/>
                  </a:lnTo>
                  <a:lnTo>
                    <a:pt x="97" y="202"/>
                  </a:lnTo>
                  <a:lnTo>
                    <a:pt x="104" y="150"/>
                  </a:lnTo>
                  <a:lnTo>
                    <a:pt x="124" y="98"/>
                  </a:lnTo>
                  <a:lnTo>
                    <a:pt x="159" y="59"/>
                  </a:lnTo>
                  <a:lnTo>
                    <a:pt x="207" y="33"/>
                  </a:lnTo>
                  <a:lnTo>
                    <a:pt x="256" y="26"/>
                  </a:lnTo>
                  <a:lnTo>
                    <a:pt x="304" y="33"/>
                  </a:lnTo>
                  <a:lnTo>
                    <a:pt x="345" y="59"/>
                  </a:lnTo>
                  <a:lnTo>
                    <a:pt x="380" y="98"/>
                  </a:lnTo>
                  <a:lnTo>
                    <a:pt x="401" y="143"/>
                  </a:lnTo>
                  <a:lnTo>
                    <a:pt x="408" y="195"/>
                  </a:lnTo>
                  <a:lnTo>
                    <a:pt x="408" y="312"/>
                  </a:lnTo>
                  <a:lnTo>
                    <a:pt x="387" y="390"/>
                  </a:lnTo>
                  <a:lnTo>
                    <a:pt x="352" y="429"/>
                  </a:lnTo>
                  <a:lnTo>
                    <a:pt x="311" y="455"/>
                  </a:lnTo>
                  <a:lnTo>
                    <a:pt x="256" y="4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7" name="Freeform 116"/>
            <p:cNvSpPr>
              <a:spLocks/>
            </p:cNvSpPr>
            <p:nvPr/>
          </p:nvSpPr>
          <p:spPr bwMode="auto">
            <a:xfrm>
              <a:off x="16086" y="4935"/>
              <a:ext cx="428" cy="494"/>
            </a:xfrm>
            <a:custGeom>
              <a:avLst/>
              <a:gdLst>
                <a:gd name="T0" fmla="*/ 366 w 428"/>
                <a:gd name="T1" fmla="*/ 72 h 494"/>
                <a:gd name="T2" fmla="*/ 345 w 428"/>
                <a:gd name="T3" fmla="*/ 72 h 494"/>
                <a:gd name="T4" fmla="*/ 331 w 428"/>
                <a:gd name="T5" fmla="*/ 78 h 494"/>
                <a:gd name="T6" fmla="*/ 324 w 428"/>
                <a:gd name="T7" fmla="*/ 91 h 494"/>
                <a:gd name="T8" fmla="*/ 317 w 428"/>
                <a:gd name="T9" fmla="*/ 98 h 494"/>
                <a:gd name="T10" fmla="*/ 311 w 428"/>
                <a:gd name="T11" fmla="*/ 111 h 494"/>
                <a:gd name="T12" fmla="*/ 311 w 428"/>
                <a:gd name="T13" fmla="*/ 117 h 494"/>
                <a:gd name="T14" fmla="*/ 317 w 428"/>
                <a:gd name="T15" fmla="*/ 137 h 494"/>
                <a:gd name="T16" fmla="*/ 324 w 428"/>
                <a:gd name="T17" fmla="*/ 150 h 494"/>
                <a:gd name="T18" fmla="*/ 345 w 428"/>
                <a:gd name="T19" fmla="*/ 163 h 494"/>
                <a:gd name="T20" fmla="*/ 366 w 428"/>
                <a:gd name="T21" fmla="*/ 169 h 494"/>
                <a:gd name="T22" fmla="*/ 380 w 428"/>
                <a:gd name="T23" fmla="*/ 169 h 494"/>
                <a:gd name="T24" fmla="*/ 393 w 428"/>
                <a:gd name="T25" fmla="*/ 156 h 494"/>
                <a:gd name="T26" fmla="*/ 407 w 428"/>
                <a:gd name="T27" fmla="*/ 150 h 494"/>
                <a:gd name="T28" fmla="*/ 414 w 428"/>
                <a:gd name="T29" fmla="*/ 137 h 494"/>
                <a:gd name="T30" fmla="*/ 414 w 428"/>
                <a:gd name="T31" fmla="*/ 117 h 494"/>
                <a:gd name="T32" fmla="*/ 400 w 428"/>
                <a:gd name="T33" fmla="*/ 72 h 494"/>
                <a:gd name="T34" fmla="*/ 366 w 428"/>
                <a:gd name="T35" fmla="*/ 33 h 494"/>
                <a:gd name="T36" fmla="*/ 311 w 428"/>
                <a:gd name="T37" fmla="*/ 13 h 494"/>
                <a:gd name="T38" fmla="*/ 242 w 428"/>
                <a:gd name="T39" fmla="*/ 0 h 494"/>
                <a:gd name="T40" fmla="*/ 166 w 428"/>
                <a:gd name="T41" fmla="*/ 13 h 494"/>
                <a:gd name="T42" fmla="*/ 96 w 428"/>
                <a:gd name="T43" fmla="*/ 52 h 494"/>
                <a:gd name="T44" fmla="*/ 41 w 428"/>
                <a:gd name="T45" fmla="*/ 104 h 494"/>
                <a:gd name="T46" fmla="*/ 7 w 428"/>
                <a:gd name="T47" fmla="*/ 176 h 494"/>
                <a:gd name="T48" fmla="*/ 0 w 428"/>
                <a:gd name="T49" fmla="*/ 247 h 494"/>
                <a:gd name="T50" fmla="*/ 14 w 428"/>
                <a:gd name="T51" fmla="*/ 325 h 494"/>
                <a:gd name="T52" fmla="*/ 48 w 428"/>
                <a:gd name="T53" fmla="*/ 397 h 494"/>
                <a:gd name="T54" fmla="*/ 96 w 428"/>
                <a:gd name="T55" fmla="*/ 449 h 494"/>
                <a:gd name="T56" fmla="*/ 166 w 428"/>
                <a:gd name="T57" fmla="*/ 481 h 494"/>
                <a:gd name="T58" fmla="*/ 242 w 428"/>
                <a:gd name="T59" fmla="*/ 494 h 494"/>
                <a:gd name="T60" fmla="*/ 311 w 428"/>
                <a:gd name="T61" fmla="*/ 481 h 494"/>
                <a:gd name="T62" fmla="*/ 359 w 428"/>
                <a:gd name="T63" fmla="*/ 462 h 494"/>
                <a:gd name="T64" fmla="*/ 393 w 428"/>
                <a:gd name="T65" fmla="*/ 429 h 494"/>
                <a:gd name="T66" fmla="*/ 414 w 428"/>
                <a:gd name="T67" fmla="*/ 397 h 494"/>
                <a:gd name="T68" fmla="*/ 428 w 428"/>
                <a:gd name="T69" fmla="*/ 371 h 494"/>
                <a:gd name="T70" fmla="*/ 428 w 428"/>
                <a:gd name="T71" fmla="*/ 345 h 494"/>
                <a:gd name="T72" fmla="*/ 407 w 428"/>
                <a:gd name="T73" fmla="*/ 345 h 494"/>
                <a:gd name="T74" fmla="*/ 400 w 428"/>
                <a:gd name="T75" fmla="*/ 351 h 494"/>
                <a:gd name="T76" fmla="*/ 366 w 428"/>
                <a:gd name="T77" fmla="*/ 410 h 494"/>
                <a:gd name="T78" fmla="*/ 331 w 428"/>
                <a:gd name="T79" fmla="*/ 449 h 494"/>
                <a:gd name="T80" fmla="*/ 290 w 428"/>
                <a:gd name="T81" fmla="*/ 462 h 494"/>
                <a:gd name="T82" fmla="*/ 248 w 428"/>
                <a:gd name="T83" fmla="*/ 468 h 494"/>
                <a:gd name="T84" fmla="*/ 214 w 428"/>
                <a:gd name="T85" fmla="*/ 462 h 494"/>
                <a:gd name="T86" fmla="*/ 179 w 428"/>
                <a:gd name="T87" fmla="*/ 449 h 494"/>
                <a:gd name="T88" fmla="*/ 152 w 428"/>
                <a:gd name="T89" fmla="*/ 423 h 494"/>
                <a:gd name="T90" fmla="*/ 117 w 428"/>
                <a:gd name="T91" fmla="*/ 384 h 494"/>
                <a:gd name="T92" fmla="*/ 96 w 428"/>
                <a:gd name="T93" fmla="*/ 325 h 494"/>
                <a:gd name="T94" fmla="*/ 90 w 428"/>
                <a:gd name="T95" fmla="*/ 247 h 494"/>
                <a:gd name="T96" fmla="*/ 103 w 428"/>
                <a:gd name="T97" fmla="*/ 156 h 494"/>
                <a:gd name="T98" fmla="*/ 124 w 428"/>
                <a:gd name="T99" fmla="*/ 98 h 494"/>
                <a:gd name="T100" fmla="*/ 166 w 428"/>
                <a:gd name="T101" fmla="*/ 59 h 494"/>
                <a:gd name="T102" fmla="*/ 207 w 428"/>
                <a:gd name="T103" fmla="*/ 33 h 494"/>
                <a:gd name="T104" fmla="*/ 242 w 428"/>
                <a:gd name="T105" fmla="*/ 26 h 494"/>
                <a:gd name="T106" fmla="*/ 269 w 428"/>
                <a:gd name="T107" fmla="*/ 33 h 494"/>
                <a:gd name="T108" fmla="*/ 317 w 428"/>
                <a:gd name="T109" fmla="*/ 39 h 494"/>
                <a:gd name="T110" fmla="*/ 366 w 428"/>
                <a:gd name="T111" fmla="*/ 72 h 4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494"/>
                <a:gd name="T170" fmla="*/ 428 w 428"/>
                <a:gd name="T171" fmla="*/ 494 h 4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494">
                  <a:moveTo>
                    <a:pt x="366" y="72"/>
                  </a:moveTo>
                  <a:lnTo>
                    <a:pt x="345" y="72"/>
                  </a:lnTo>
                  <a:lnTo>
                    <a:pt x="331" y="78"/>
                  </a:lnTo>
                  <a:lnTo>
                    <a:pt x="324" y="91"/>
                  </a:lnTo>
                  <a:lnTo>
                    <a:pt x="317" y="98"/>
                  </a:lnTo>
                  <a:lnTo>
                    <a:pt x="311" y="111"/>
                  </a:lnTo>
                  <a:lnTo>
                    <a:pt x="311" y="117"/>
                  </a:lnTo>
                  <a:lnTo>
                    <a:pt x="317" y="137"/>
                  </a:lnTo>
                  <a:lnTo>
                    <a:pt x="324" y="150"/>
                  </a:lnTo>
                  <a:lnTo>
                    <a:pt x="345" y="163"/>
                  </a:lnTo>
                  <a:lnTo>
                    <a:pt x="366" y="169"/>
                  </a:lnTo>
                  <a:lnTo>
                    <a:pt x="380" y="169"/>
                  </a:lnTo>
                  <a:lnTo>
                    <a:pt x="393" y="156"/>
                  </a:lnTo>
                  <a:lnTo>
                    <a:pt x="407" y="150"/>
                  </a:lnTo>
                  <a:lnTo>
                    <a:pt x="414" y="137"/>
                  </a:lnTo>
                  <a:lnTo>
                    <a:pt x="414" y="117"/>
                  </a:lnTo>
                  <a:lnTo>
                    <a:pt x="400" y="72"/>
                  </a:lnTo>
                  <a:lnTo>
                    <a:pt x="366" y="33"/>
                  </a:lnTo>
                  <a:lnTo>
                    <a:pt x="311" y="13"/>
                  </a:lnTo>
                  <a:lnTo>
                    <a:pt x="242" y="0"/>
                  </a:lnTo>
                  <a:lnTo>
                    <a:pt x="166" y="13"/>
                  </a:lnTo>
                  <a:lnTo>
                    <a:pt x="96" y="52"/>
                  </a:lnTo>
                  <a:lnTo>
                    <a:pt x="41" y="104"/>
                  </a:lnTo>
                  <a:lnTo>
                    <a:pt x="7" y="176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8" y="397"/>
                  </a:lnTo>
                  <a:lnTo>
                    <a:pt x="96" y="449"/>
                  </a:lnTo>
                  <a:lnTo>
                    <a:pt x="166" y="481"/>
                  </a:lnTo>
                  <a:lnTo>
                    <a:pt x="242" y="494"/>
                  </a:lnTo>
                  <a:lnTo>
                    <a:pt x="311" y="481"/>
                  </a:lnTo>
                  <a:lnTo>
                    <a:pt x="359" y="462"/>
                  </a:lnTo>
                  <a:lnTo>
                    <a:pt x="393" y="429"/>
                  </a:lnTo>
                  <a:lnTo>
                    <a:pt x="414" y="397"/>
                  </a:lnTo>
                  <a:lnTo>
                    <a:pt x="428" y="371"/>
                  </a:lnTo>
                  <a:lnTo>
                    <a:pt x="428" y="345"/>
                  </a:lnTo>
                  <a:lnTo>
                    <a:pt x="407" y="345"/>
                  </a:lnTo>
                  <a:lnTo>
                    <a:pt x="400" y="351"/>
                  </a:lnTo>
                  <a:lnTo>
                    <a:pt x="366" y="410"/>
                  </a:lnTo>
                  <a:lnTo>
                    <a:pt x="331" y="449"/>
                  </a:lnTo>
                  <a:lnTo>
                    <a:pt x="290" y="462"/>
                  </a:lnTo>
                  <a:lnTo>
                    <a:pt x="248" y="468"/>
                  </a:lnTo>
                  <a:lnTo>
                    <a:pt x="214" y="462"/>
                  </a:lnTo>
                  <a:lnTo>
                    <a:pt x="179" y="449"/>
                  </a:lnTo>
                  <a:lnTo>
                    <a:pt x="152" y="423"/>
                  </a:lnTo>
                  <a:lnTo>
                    <a:pt x="117" y="384"/>
                  </a:lnTo>
                  <a:lnTo>
                    <a:pt x="96" y="325"/>
                  </a:lnTo>
                  <a:lnTo>
                    <a:pt x="90" y="247"/>
                  </a:lnTo>
                  <a:lnTo>
                    <a:pt x="103" y="156"/>
                  </a:lnTo>
                  <a:lnTo>
                    <a:pt x="124" y="98"/>
                  </a:lnTo>
                  <a:lnTo>
                    <a:pt x="166" y="59"/>
                  </a:lnTo>
                  <a:lnTo>
                    <a:pt x="207" y="33"/>
                  </a:lnTo>
                  <a:lnTo>
                    <a:pt x="242" y="26"/>
                  </a:lnTo>
                  <a:lnTo>
                    <a:pt x="269" y="33"/>
                  </a:lnTo>
                  <a:lnTo>
                    <a:pt x="317" y="39"/>
                  </a:lnTo>
                  <a:lnTo>
                    <a:pt x="366" y="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8" name="Freeform 117"/>
            <p:cNvSpPr>
              <a:spLocks noEditPoints="1"/>
            </p:cNvSpPr>
            <p:nvPr/>
          </p:nvSpPr>
          <p:spPr bwMode="auto">
            <a:xfrm>
              <a:off x="16583" y="4935"/>
              <a:ext cx="435" cy="494"/>
            </a:xfrm>
            <a:custGeom>
              <a:avLst/>
              <a:gdLst>
                <a:gd name="T0" fmla="*/ 408 w 435"/>
                <a:gd name="T1" fmla="*/ 234 h 494"/>
                <a:gd name="T2" fmla="*/ 435 w 435"/>
                <a:gd name="T3" fmla="*/ 234 h 494"/>
                <a:gd name="T4" fmla="*/ 435 w 435"/>
                <a:gd name="T5" fmla="*/ 215 h 494"/>
                <a:gd name="T6" fmla="*/ 428 w 435"/>
                <a:gd name="T7" fmla="*/ 150 h 494"/>
                <a:gd name="T8" fmla="*/ 408 w 435"/>
                <a:gd name="T9" fmla="*/ 91 h 494"/>
                <a:gd name="T10" fmla="*/ 366 w 435"/>
                <a:gd name="T11" fmla="*/ 46 h 494"/>
                <a:gd name="T12" fmla="*/ 311 w 435"/>
                <a:gd name="T13" fmla="*/ 13 h 494"/>
                <a:gd name="T14" fmla="*/ 235 w 435"/>
                <a:gd name="T15" fmla="*/ 0 h 494"/>
                <a:gd name="T16" fmla="*/ 145 w 435"/>
                <a:gd name="T17" fmla="*/ 20 h 494"/>
                <a:gd name="T18" fmla="*/ 69 w 435"/>
                <a:gd name="T19" fmla="*/ 72 h 494"/>
                <a:gd name="T20" fmla="*/ 14 w 435"/>
                <a:gd name="T21" fmla="*/ 150 h 494"/>
                <a:gd name="T22" fmla="*/ 0 w 435"/>
                <a:gd name="T23" fmla="*/ 247 h 494"/>
                <a:gd name="T24" fmla="*/ 14 w 435"/>
                <a:gd name="T25" fmla="*/ 325 h 494"/>
                <a:gd name="T26" fmla="*/ 48 w 435"/>
                <a:gd name="T27" fmla="*/ 397 h 494"/>
                <a:gd name="T28" fmla="*/ 104 w 435"/>
                <a:gd name="T29" fmla="*/ 449 h 494"/>
                <a:gd name="T30" fmla="*/ 173 w 435"/>
                <a:gd name="T31" fmla="*/ 481 h 494"/>
                <a:gd name="T32" fmla="*/ 249 w 435"/>
                <a:gd name="T33" fmla="*/ 494 h 494"/>
                <a:gd name="T34" fmla="*/ 318 w 435"/>
                <a:gd name="T35" fmla="*/ 481 h 494"/>
                <a:gd name="T36" fmla="*/ 373 w 435"/>
                <a:gd name="T37" fmla="*/ 449 h 494"/>
                <a:gd name="T38" fmla="*/ 408 w 435"/>
                <a:gd name="T39" fmla="*/ 410 h 494"/>
                <a:gd name="T40" fmla="*/ 428 w 435"/>
                <a:gd name="T41" fmla="*/ 377 h 494"/>
                <a:gd name="T42" fmla="*/ 435 w 435"/>
                <a:gd name="T43" fmla="*/ 351 h 494"/>
                <a:gd name="T44" fmla="*/ 435 w 435"/>
                <a:gd name="T45" fmla="*/ 345 h 494"/>
                <a:gd name="T46" fmla="*/ 428 w 435"/>
                <a:gd name="T47" fmla="*/ 345 h 494"/>
                <a:gd name="T48" fmla="*/ 421 w 435"/>
                <a:gd name="T49" fmla="*/ 338 h 494"/>
                <a:gd name="T50" fmla="*/ 408 w 435"/>
                <a:gd name="T51" fmla="*/ 351 h 494"/>
                <a:gd name="T52" fmla="*/ 408 w 435"/>
                <a:gd name="T53" fmla="*/ 358 h 494"/>
                <a:gd name="T54" fmla="*/ 380 w 435"/>
                <a:gd name="T55" fmla="*/ 410 h 494"/>
                <a:gd name="T56" fmla="*/ 339 w 435"/>
                <a:gd name="T57" fmla="*/ 442 h 494"/>
                <a:gd name="T58" fmla="*/ 304 w 435"/>
                <a:gd name="T59" fmla="*/ 462 h 494"/>
                <a:gd name="T60" fmla="*/ 269 w 435"/>
                <a:gd name="T61" fmla="*/ 468 h 494"/>
                <a:gd name="T62" fmla="*/ 256 w 435"/>
                <a:gd name="T63" fmla="*/ 468 h 494"/>
                <a:gd name="T64" fmla="*/ 200 w 435"/>
                <a:gd name="T65" fmla="*/ 455 h 494"/>
                <a:gd name="T66" fmla="*/ 159 w 435"/>
                <a:gd name="T67" fmla="*/ 429 h 494"/>
                <a:gd name="T68" fmla="*/ 124 w 435"/>
                <a:gd name="T69" fmla="*/ 397 h 494"/>
                <a:gd name="T70" fmla="*/ 104 w 435"/>
                <a:gd name="T71" fmla="*/ 338 h 494"/>
                <a:gd name="T72" fmla="*/ 90 w 435"/>
                <a:gd name="T73" fmla="*/ 280 h 494"/>
                <a:gd name="T74" fmla="*/ 90 w 435"/>
                <a:gd name="T75" fmla="*/ 234 h 494"/>
                <a:gd name="T76" fmla="*/ 408 w 435"/>
                <a:gd name="T77" fmla="*/ 234 h 494"/>
                <a:gd name="T78" fmla="*/ 90 w 435"/>
                <a:gd name="T79" fmla="*/ 215 h 494"/>
                <a:gd name="T80" fmla="*/ 104 w 435"/>
                <a:gd name="T81" fmla="*/ 130 h 494"/>
                <a:gd name="T82" fmla="*/ 131 w 435"/>
                <a:gd name="T83" fmla="*/ 78 h 494"/>
                <a:gd name="T84" fmla="*/ 173 w 435"/>
                <a:gd name="T85" fmla="*/ 46 h 494"/>
                <a:gd name="T86" fmla="*/ 207 w 435"/>
                <a:gd name="T87" fmla="*/ 33 h 494"/>
                <a:gd name="T88" fmla="*/ 235 w 435"/>
                <a:gd name="T89" fmla="*/ 26 h 494"/>
                <a:gd name="T90" fmla="*/ 283 w 435"/>
                <a:gd name="T91" fmla="*/ 39 h 494"/>
                <a:gd name="T92" fmla="*/ 318 w 435"/>
                <a:gd name="T93" fmla="*/ 65 h 494"/>
                <a:gd name="T94" fmla="*/ 345 w 435"/>
                <a:gd name="T95" fmla="*/ 104 h 494"/>
                <a:gd name="T96" fmla="*/ 359 w 435"/>
                <a:gd name="T97" fmla="*/ 182 h 494"/>
                <a:gd name="T98" fmla="*/ 359 w 435"/>
                <a:gd name="T99" fmla="*/ 215 h 494"/>
                <a:gd name="T100" fmla="*/ 90 w 435"/>
                <a:gd name="T101" fmla="*/ 215 h 4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5"/>
                <a:gd name="T154" fmla="*/ 0 h 494"/>
                <a:gd name="T155" fmla="*/ 435 w 435"/>
                <a:gd name="T156" fmla="*/ 494 h 4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5" h="494">
                  <a:moveTo>
                    <a:pt x="408" y="234"/>
                  </a:moveTo>
                  <a:lnTo>
                    <a:pt x="435" y="234"/>
                  </a:lnTo>
                  <a:lnTo>
                    <a:pt x="435" y="215"/>
                  </a:lnTo>
                  <a:lnTo>
                    <a:pt x="428" y="150"/>
                  </a:lnTo>
                  <a:lnTo>
                    <a:pt x="408" y="91"/>
                  </a:lnTo>
                  <a:lnTo>
                    <a:pt x="366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2"/>
                  </a:lnTo>
                  <a:lnTo>
                    <a:pt x="14" y="150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8" y="397"/>
                  </a:lnTo>
                  <a:lnTo>
                    <a:pt x="104" y="449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18" y="481"/>
                  </a:lnTo>
                  <a:lnTo>
                    <a:pt x="373" y="449"/>
                  </a:lnTo>
                  <a:lnTo>
                    <a:pt x="408" y="410"/>
                  </a:lnTo>
                  <a:lnTo>
                    <a:pt x="428" y="377"/>
                  </a:lnTo>
                  <a:lnTo>
                    <a:pt x="435" y="351"/>
                  </a:lnTo>
                  <a:lnTo>
                    <a:pt x="435" y="345"/>
                  </a:lnTo>
                  <a:lnTo>
                    <a:pt x="428" y="345"/>
                  </a:lnTo>
                  <a:lnTo>
                    <a:pt x="421" y="338"/>
                  </a:lnTo>
                  <a:lnTo>
                    <a:pt x="408" y="351"/>
                  </a:lnTo>
                  <a:lnTo>
                    <a:pt x="408" y="358"/>
                  </a:lnTo>
                  <a:lnTo>
                    <a:pt x="380" y="410"/>
                  </a:lnTo>
                  <a:lnTo>
                    <a:pt x="339" y="442"/>
                  </a:lnTo>
                  <a:lnTo>
                    <a:pt x="304" y="462"/>
                  </a:lnTo>
                  <a:lnTo>
                    <a:pt x="269" y="468"/>
                  </a:lnTo>
                  <a:lnTo>
                    <a:pt x="256" y="468"/>
                  </a:lnTo>
                  <a:lnTo>
                    <a:pt x="200" y="455"/>
                  </a:lnTo>
                  <a:lnTo>
                    <a:pt x="159" y="429"/>
                  </a:lnTo>
                  <a:lnTo>
                    <a:pt x="124" y="397"/>
                  </a:lnTo>
                  <a:lnTo>
                    <a:pt x="104" y="338"/>
                  </a:lnTo>
                  <a:lnTo>
                    <a:pt x="90" y="280"/>
                  </a:lnTo>
                  <a:lnTo>
                    <a:pt x="90" y="234"/>
                  </a:lnTo>
                  <a:lnTo>
                    <a:pt x="408" y="234"/>
                  </a:lnTo>
                  <a:close/>
                  <a:moveTo>
                    <a:pt x="90" y="215"/>
                  </a:moveTo>
                  <a:lnTo>
                    <a:pt x="104" y="130"/>
                  </a:lnTo>
                  <a:lnTo>
                    <a:pt x="131" y="78"/>
                  </a:lnTo>
                  <a:lnTo>
                    <a:pt x="173" y="46"/>
                  </a:lnTo>
                  <a:lnTo>
                    <a:pt x="207" y="33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18" y="65"/>
                  </a:lnTo>
                  <a:lnTo>
                    <a:pt x="345" y="104"/>
                  </a:lnTo>
                  <a:lnTo>
                    <a:pt x="359" y="182"/>
                  </a:lnTo>
                  <a:lnTo>
                    <a:pt x="359" y="215"/>
                  </a:lnTo>
                  <a:lnTo>
                    <a:pt x="90" y="2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9" name="Freeform 118"/>
            <p:cNvSpPr>
              <a:spLocks/>
            </p:cNvSpPr>
            <p:nvPr/>
          </p:nvSpPr>
          <p:spPr bwMode="auto">
            <a:xfrm>
              <a:off x="17094" y="4935"/>
              <a:ext cx="366" cy="494"/>
            </a:xfrm>
            <a:custGeom>
              <a:avLst/>
              <a:gdLst>
                <a:gd name="T0" fmla="*/ 214 w 366"/>
                <a:gd name="T1" fmla="*/ 280 h 494"/>
                <a:gd name="T2" fmla="*/ 277 w 366"/>
                <a:gd name="T3" fmla="*/ 306 h 494"/>
                <a:gd name="T4" fmla="*/ 311 w 366"/>
                <a:gd name="T5" fmla="*/ 371 h 494"/>
                <a:gd name="T6" fmla="*/ 283 w 366"/>
                <a:gd name="T7" fmla="*/ 442 h 494"/>
                <a:gd name="T8" fmla="*/ 187 w 366"/>
                <a:gd name="T9" fmla="*/ 468 h 494"/>
                <a:gd name="T10" fmla="*/ 76 w 366"/>
                <a:gd name="T11" fmla="*/ 429 h 494"/>
                <a:gd name="T12" fmla="*/ 28 w 366"/>
                <a:gd name="T13" fmla="*/ 319 h 494"/>
                <a:gd name="T14" fmla="*/ 21 w 366"/>
                <a:gd name="T15" fmla="*/ 299 h 494"/>
                <a:gd name="T16" fmla="*/ 0 w 366"/>
                <a:gd name="T17" fmla="*/ 306 h 494"/>
                <a:gd name="T18" fmla="*/ 7 w 366"/>
                <a:gd name="T19" fmla="*/ 494 h 494"/>
                <a:gd name="T20" fmla="*/ 42 w 366"/>
                <a:gd name="T21" fmla="*/ 468 h 494"/>
                <a:gd name="T22" fmla="*/ 49 w 366"/>
                <a:gd name="T23" fmla="*/ 455 h 494"/>
                <a:gd name="T24" fmla="*/ 111 w 366"/>
                <a:gd name="T25" fmla="*/ 481 h 494"/>
                <a:gd name="T26" fmla="*/ 187 w 366"/>
                <a:gd name="T27" fmla="*/ 494 h 494"/>
                <a:gd name="T28" fmla="*/ 304 w 366"/>
                <a:gd name="T29" fmla="*/ 462 h 494"/>
                <a:gd name="T30" fmla="*/ 359 w 366"/>
                <a:gd name="T31" fmla="*/ 390 h 494"/>
                <a:gd name="T32" fmla="*/ 366 w 366"/>
                <a:gd name="T33" fmla="*/ 319 h 494"/>
                <a:gd name="T34" fmla="*/ 353 w 366"/>
                <a:gd name="T35" fmla="*/ 280 h 494"/>
                <a:gd name="T36" fmla="*/ 318 w 366"/>
                <a:gd name="T37" fmla="*/ 241 h 494"/>
                <a:gd name="T38" fmla="*/ 194 w 366"/>
                <a:gd name="T39" fmla="*/ 189 h 494"/>
                <a:gd name="T40" fmla="*/ 97 w 366"/>
                <a:gd name="T41" fmla="*/ 169 h 494"/>
                <a:gd name="T42" fmla="*/ 49 w 366"/>
                <a:gd name="T43" fmla="*/ 104 h 494"/>
                <a:gd name="T44" fmla="*/ 76 w 366"/>
                <a:gd name="T45" fmla="*/ 52 h 494"/>
                <a:gd name="T46" fmla="*/ 180 w 366"/>
                <a:gd name="T47" fmla="*/ 20 h 494"/>
                <a:gd name="T48" fmla="*/ 277 w 366"/>
                <a:gd name="T49" fmla="*/ 59 h 494"/>
                <a:gd name="T50" fmla="*/ 311 w 366"/>
                <a:gd name="T51" fmla="*/ 124 h 494"/>
                <a:gd name="T52" fmla="*/ 318 w 366"/>
                <a:gd name="T53" fmla="*/ 163 h 494"/>
                <a:gd name="T54" fmla="*/ 339 w 366"/>
                <a:gd name="T55" fmla="*/ 7 h 494"/>
                <a:gd name="T56" fmla="*/ 318 w 366"/>
                <a:gd name="T57" fmla="*/ 7 h 494"/>
                <a:gd name="T58" fmla="*/ 283 w 366"/>
                <a:gd name="T59" fmla="*/ 33 h 494"/>
                <a:gd name="T60" fmla="*/ 235 w 366"/>
                <a:gd name="T61" fmla="*/ 7 h 494"/>
                <a:gd name="T62" fmla="*/ 194 w 366"/>
                <a:gd name="T63" fmla="*/ 0 h 494"/>
                <a:gd name="T64" fmla="*/ 104 w 366"/>
                <a:gd name="T65" fmla="*/ 7 h 494"/>
                <a:gd name="T66" fmla="*/ 21 w 366"/>
                <a:gd name="T67" fmla="*/ 59 h 494"/>
                <a:gd name="T68" fmla="*/ 0 w 366"/>
                <a:gd name="T69" fmla="*/ 163 h 494"/>
                <a:gd name="T70" fmla="*/ 28 w 366"/>
                <a:gd name="T71" fmla="*/ 208 h 494"/>
                <a:gd name="T72" fmla="*/ 83 w 366"/>
                <a:gd name="T73" fmla="*/ 247 h 494"/>
                <a:gd name="T74" fmla="*/ 194 w 366"/>
                <a:gd name="T75" fmla="*/ 273 h 4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6"/>
                <a:gd name="T115" fmla="*/ 0 h 494"/>
                <a:gd name="T116" fmla="*/ 366 w 366"/>
                <a:gd name="T117" fmla="*/ 494 h 49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6" h="494">
                  <a:moveTo>
                    <a:pt x="194" y="273"/>
                  </a:moveTo>
                  <a:lnTo>
                    <a:pt x="214" y="280"/>
                  </a:lnTo>
                  <a:lnTo>
                    <a:pt x="249" y="286"/>
                  </a:lnTo>
                  <a:lnTo>
                    <a:pt x="277" y="306"/>
                  </a:lnTo>
                  <a:lnTo>
                    <a:pt x="304" y="332"/>
                  </a:lnTo>
                  <a:lnTo>
                    <a:pt x="311" y="371"/>
                  </a:lnTo>
                  <a:lnTo>
                    <a:pt x="304" y="410"/>
                  </a:lnTo>
                  <a:lnTo>
                    <a:pt x="283" y="442"/>
                  </a:lnTo>
                  <a:lnTo>
                    <a:pt x="242" y="462"/>
                  </a:lnTo>
                  <a:lnTo>
                    <a:pt x="187" y="468"/>
                  </a:lnTo>
                  <a:lnTo>
                    <a:pt x="125" y="455"/>
                  </a:lnTo>
                  <a:lnTo>
                    <a:pt x="76" y="429"/>
                  </a:lnTo>
                  <a:lnTo>
                    <a:pt x="49" y="377"/>
                  </a:lnTo>
                  <a:lnTo>
                    <a:pt x="28" y="319"/>
                  </a:lnTo>
                  <a:lnTo>
                    <a:pt x="28" y="306"/>
                  </a:lnTo>
                  <a:lnTo>
                    <a:pt x="21" y="299"/>
                  </a:lnTo>
                  <a:lnTo>
                    <a:pt x="7" y="299"/>
                  </a:lnTo>
                  <a:lnTo>
                    <a:pt x="0" y="306"/>
                  </a:lnTo>
                  <a:lnTo>
                    <a:pt x="0" y="488"/>
                  </a:lnTo>
                  <a:lnTo>
                    <a:pt x="7" y="494"/>
                  </a:lnTo>
                  <a:lnTo>
                    <a:pt x="14" y="494"/>
                  </a:lnTo>
                  <a:lnTo>
                    <a:pt x="42" y="468"/>
                  </a:lnTo>
                  <a:lnTo>
                    <a:pt x="42" y="462"/>
                  </a:lnTo>
                  <a:lnTo>
                    <a:pt x="49" y="455"/>
                  </a:lnTo>
                  <a:lnTo>
                    <a:pt x="62" y="449"/>
                  </a:lnTo>
                  <a:lnTo>
                    <a:pt x="111" y="481"/>
                  </a:lnTo>
                  <a:lnTo>
                    <a:pt x="152" y="494"/>
                  </a:lnTo>
                  <a:lnTo>
                    <a:pt x="187" y="494"/>
                  </a:lnTo>
                  <a:lnTo>
                    <a:pt x="256" y="488"/>
                  </a:lnTo>
                  <a:lnTo>
                    <a:pt x="304" y="462"/>
                  </a:lnTo>
                  <a:lnTo>
                    <a:pt x="339" y="429"/>
                  </a:lnTo>
                  <a:lnTo>
                    <a:pt x="359" y="390"/>
                  </a:lnTo>
                  <a:lnTo>
                    <a:pt x="366" y="345"/>
                  </a:lnTo>
                  <a:lnTo>
                    <a:pt x="366" y="319"/>
                  </a:lnTo>
                  <a:lnTo>
                    <a:pt x="359" y="293"/>
                  </a:lnTo>
                  <a:lnTo>
                    <a:pt x="353" y="280"/>
                  </a:lnTo>
                  <a:lnTo>
                    <a:pt x="339" y="260"/>
                  </a:lnTo>
                  <a:lnTo>
                    <a:pt x="318" y="241"/>
                  </a:lnTo>
                  <a:lnTo>
                    <a:pt x="263" y="208"/>
                  </a:lnTo>
                  <a:lnTo>
                    <a:pt x="194" y="189"/>
                  </a:lnTo>
                  <a:lnTo>
                    <a:pt x="145" y="182"/>
                  </a:lnTo>
                  <a:lnTo>
                    <a:pt x="97" y="169"/>
                  </a:lnTo>
                  <a:lnTo>
                    <a:pt x="62" y="143"/>
                  </a:lnTo>
                  <a:lnTo>
                    <a:pt x="49" y="104"/>
                  </a:lnTo>
                  <a:lnTo>
                    <a:pt x="55" y="78"/>
                  </a:lnTo>
                  <a:lnTo>
                    <a:pt x="76" y="52"/>
                  </a:lnTo>
                  <a:lnTo>
                    <a:pt x="118" y="33"/>
                  </a:lnTo>
                  <a:lnTo>
                    <a:pt x="180" y="20"/>
                  </a:lnTo>
                  <a:lnTo>
                    <a:pt x="242" y="33"/>
                  </a:lnTo>
                  <a:lnTo>
                    <a:pt x="277" y="59"/>
                  </a:lnTo>
                  <a:lnTo>
                    <a:pt x="297" y="91"/>
                  </a:lnTo>
                  <a:lnTo>
                    <a:pt x="311" y="124"/>
                  </a:lnTo>
                  <a:lnTo>
                    <a:pt x="311" y="156"/>
                  </a:lnTo>
                  <a:lnTo>
                    <a:pt x="318" y="163"/>
                  </a:lnTo>
                  <a:lnTo>
                    <a:pt x="339" y="163"/>
                  </a:lnTo>
                  <a:lnTo>
                    <a:pt x="339" y="7"/>
                  </a:lnTo>
                  <a:lnTo>
                    <a:pt x="325" y="0"/>
                  </a:lnTo>
                  <a:lnTo>
                    <a:pt x="318" y="7"/>
                  </a:lnTo>
                  <a:lnTo>
                    <a:pt x="311" y="7"/>
                  </a:lnTo>
                  <a:lnTo>
                    <a:pt x="283" y="33"/>
                  </a:lnTo>
                  <a:lnTo>
                    <a:pt x="256" y="20"/>
                  </a:lnTo>
                  <a:lnTo>
                    <a:pt x="235" y="7"/>
                  </a:lnTo>
                  <a:lnTo>
                    <a:pt x="214" y="7"/>
                  </a:lnTo>
                  <a:lnTo>
                    <a:pt x="194" y="0"/>
                  </a:lnTo>
                  <a:lnTo>
                    <a:pt x="180" y="0"/>
                  </a:lnTo>
                  <a:lnTo>
                    <a:pt x="104" y="7"/>
                  </a:lnTo>
                  <a:lnTo>
                    <a:pt x="55" y="33"/>
                  </a:lnTo>
                  <a:lnTo>
                    <a:pt x="21" y="59"/>
                  </a:lnTo>
                  <a:lnTo>
                    <a:pt x="0" y="98"/>
                  </a:lnTo>
                  <a:lnTo>
                    <a:pt x="0" y="163"/>
                  </a:lnTo>
                  <a:lnTo>
                    <a:pt x="7" y="182"/>
                  </a:lnTo>
                  <a:lnTo>
                    <a:pt x="28" y="208"/>
                  </a:lnTo>
                  <a:lnTo>
                    <a:pt x="49" y="228"/>
                  </a:lnTo>
                  <a:lnTo>
                    <a:pt x="83" y="247"/>
                  </a:lnTo>
                  <a:lnTo>
                    <a:pt x="131" y="260"/>
                  </a:lnTo>
                  <a:lnTo>
                    <a:pt x="194" y="2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0" name="Freeform 119"/>
            <p:cNvSpPr>
              <a:spLocks/>
            </p:cNvSpPr>
            <p:nvPr/>
          </p:nvSpPr>
          <p:spPr bwMode="auto">
            <a:xfrm>
              <a:off x="17536" y="4935"/>
              <a:ext cx="373" cy="494"/>
            </a:xfrm>
            <a:custGeom>
              <a:avLst/>
              <a:gdLst>
                <a:gd name="T0" fmla="*/ 221 w 373"/>
                <a:gd name="T1" fmla="*/ 280 h 494"/>
                <a:gd name="T2" fmla="*/ 284 w 373"/>
                <a:gd name="T3" fmla="*/ 306 h 494"/>
                <a:gd name="T4" fmla="*/ 318 w 373"/>
                <a:gd name="T5" fmla="*/ 371 h 494"/>
                <a:gd name="T6" fmla="*/ 290 w 373"/>
                <a:gd name="T7" fmla="*/ 442 h 494"/>
                <a:gd name="T8" fmla="*/ 194 w 373"/>
                <a:gd name="T9" fmla="*/ 468 h 494"/>
                <a:gd name="T10" fmla="*/ 83 w 373"/>
                <a:gd name="T11" fmla="*/ 429 h 494"/>
                <a:gd name="T12" fmla="*/ 35 w 373"/>
                <a:gd name="T13" fmla="*/ 319 h 494"/>
                <a:gd name="T14" fmla="*/ 28 w 373"/>
                <a:gd name="T15" fmla="*/ 299 h 494"/>
                <a:gd name="T16" fmla="*/ 7 w 373"/>
                <a:gd name="T17" fmla="*/ 306 h 494"/>
                <a:gd name="T18" fmla="*/ 0 w 373"/>
                <a:gd name="T19" fmla="*/ 481 h 494"/>
                <a:gd name="T20" fmla="*/ 21 w 373"/>
                <a:gd name="T21" fmla="*/ 494 h 494"/>
                <a:gd name="T22" fmla="*/ 49 w 373"/>
                <a:gd name="T23" fmla="*/ 462 h 494"/>
                <a:gd name="T24" fmla="*/ 69 w 373"/>
                <a:gd name="T25" fmla="*/ 449 h 494"/>
                <a:gd name="T26" fmla="*/ 159 w 373"/>
                <a:gd name="T27" fmla="*/ 494 h 494"/>
                <a:gd name="T28" fmla="*/ 263 w 373"/>
                <a:gd name="T29" fmla="*/ 488 h 494"/>
                <a:gd name="T30" fmla="*/ 346 w 373"/>
                <a:gd name="T31" fmla="*/ 429 h 494"/>
                <a:gd name="T32" fmla="*/ 373 w 373"/>
                <a:gd name="T33" fmla="*/ 345 h 494"/>
                <a:gd name="T34" fmla="*/ 366 w 373"/>
                <a:gd name="T35" fmla="*/ 293 h 494"/>
                <a:gd name="T36" fmla="*/ 346 w 373"/>
                <a:gd name="T37" fmla="*/ 260 h 494"/>
                <a:gd name="T38" fmla="*/ 325 w 373"/>
                <a:gd name="T39" fmla="*/ 241 h 494"/>
                <a:gd name="T40" fmla="*/ 194 w 373"/>
                <a:gd name="T41" fmla="*/ 189 h 494"/>
                <a:gd name="T42" fmla="*/ 104 w 373"/>
                <a:gd name="T43" fmla="*/ 169 h 494"/>
                <a:gd name="T44" fmla="*/ 56 w 373"/>
                <a:gd name="T45" fmla="*/ 104 h 494"/>
                <a:gd name="T46" fmla="*/ 83 w 373"/>
                <a:gd name="T47" fmla="*/ 52 h 494"/>
                <a:gd name="T48" fmla="*/ 187 w 373"/>
                <a:gd name="T49" fmla="*/ 20 h 494"/>
                <a:gd name="T50" fmla="*/ 284 w 373"/>
                <a:gd name="T51" fmla="*/ 59 h 494"/>
                <a:gd name="T52" fmla="*/ 318 w 373"/>
                <a:gd name="T53" fmla="*/ 124 h 494"/>
                <a:gd name="T54" fmla="*/ 325 w 373"/>
                <a:gd name="T55" fmla="*/ 163 h 494"/>
                <a:gd name="T56" fmla="*/ 346 w 373"/>
                <a:gd name="T57" fmla="*/ 150 h 494"/>
                <a:gd name="T58" fmla="*/ 332 w 373"/>
                <a:gd name="T59" fmla="*/ 0 h 494"/>
                <a:gd name="T60" fmla="*/ 318 w 373"/>
                <a:gd name="T61" fmla="*/ 7 h 494"/>
                <a:gd name="T62" fmla="*/ 256 w 373"/>
                <a:gd name="T63" fmla="*/ 13 h 494"/>
                <a:gd name="T64" fmla="*/ 187 w 373"/>
                <a:gd name="T65" fmla="*/ 0 h 494"/>
                <a:gd name="T66" fmla="*/ 62 w 373"/>
                <a:gd name="T67" fmla="*/ 33 h 494"/>
                <a:gd name="T68" fmla="*/ 7 w 373"/>
                <a:gd name="T69" fmla="*/ 98 h 494"/>
                <a:gd name="T70" fmla="*/ 7 w 373"/>
                <a:gd name="T71" fmla="*/ 169 h 494"/>
                <a:gd name="T72" fmla="*/ 49 w 373"/>
                <a:gd name="T73" fmla="*/ 228 h 494"/>
                <a:gd name="T74" fmla="*/ 132 w 373"/>
                <a:gd name="T75" fmla="*/ 260 h 4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73"/>
                <a:gd name="T115" fmla="*/ 0 h 494"/>
                <a:gd name="T116" fmla="*/ 373 w 373"/>
                <a:gd name="T117" fmla="*/ 494 h 49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73" h="494">
                  <a:moveTo>
                    <a:pt x="201" y="273"/>
                  </a:moveTo>
                  <a:lnTo>
                    <a:pt x="221" y="280"/>
                  </a:lnTo>
                  <a:lnTo>
                    <a:pt x="256" y="286"/>
                  </a:lnTo>
                  <a:lnTo>
                    <a:pt x="284" y="306"/>
                  </a:lnTo>
                  <a:lnTo>
                    <a:pt x="311" y="332"/>
                  </a:lnTo>
                  <a:lnTo>
                    <a:pt x="318" y="371"/>
                  </a:lnTo>
                  <a:lnTo>
                    <a:pt x="311" y="410"/>
                  </a:lnTo>
                  <a:lnTo>
                    <a:pt x="290" y="442"/>
                  </a:lnTo>
                  <a:lnTo>
                    <a:pt x="249" y="462"/>
                  </a:lnTo>
                  <a:lnTo>
                    <a:pt x="194" y="468"/>
                  </a:lnTo>
                  <a:lnTo>
                    <a:pt x="132" y="455"/>
                  </a:lnTo>
                  <a:lnTo>
                    <a:pt x="83" y="429"/>
                  </a:lnTo>
                  <a:lnTo>
                    <a:pt x="56" y="377"/>
                  </a:lnTo>
                  <a:lnTo>
                    <a:pt x="35" y="319"/>
                  </a:lnTo>
                  <a:lnTo>
                    <a:pt x="28" y="306"/>
                  </a:lnTo>
                  <a:lnTo>
                    <a:pt x="28" y="299"/>
                  </a:lnTo>
                  <a:lnTo>
                    <a:pt x="7" y="299"/>
                  </a:lnTo>
                  <a:lnTo>
                    <a:pt x="7" y="306"/>
                  </a:lnTo>
                  <a:lnTo>
                    <a:pt x="0" y="312"/>
                  </a:lnTo>
                  <a:lnTo>
                    <a:pt x="0" y="481"/>
                  </a:lnTo>
                  <a:lnTo>
                    <a:pt x="14" y="494"/>
                  </a:lnTo>
                  <a:lnTo>
                    <a:pt x="21" y="494"/>
                  </a:lnTo>
                  <a:lnTo>
                    <a:pt x="49" y="468"/>
                  </a:lnTo>
                  <a:lnTo>
                    <a:pt x="49" y="462"/>
                  </a:lnTo>
                  <a:lnTo>
                    <a:pt x="56" y="455"/>
                  </a:lnTo>
                  <a:lnTo>
                    <a:pt x="69" y="449"/>
                  </a:lnTo>
                  <a:lnTo>
                    <a:pt x="118" y="481"/>
                  </a:lnTo>
                  <a:lnTo>
                    <a:pt x="159" y="494"/>
                  </a:lnTo>
                  <a:lnTo>
                    <a:pt x="194" y="494"/>
                  </a:lnTo>
                  <a:lnTo>
                    <a:pt x="263" y="488"/>
                  </a:lnTo>
                  <a:lnTo>
                    <a:pt x="311" y="462"/>
                  </a:lnTo>
                  <a:lnTo>
                    <a:pt x="346" y="429"/>
                  </a:lnTo>
                  <a:lnTo>
                    <a:pt x="366" y="390"/>
                  </a:lnTo>
                  <a:lnTo>
                    <a:pt x="373" y="345"/>
                  </a:lnTo>
                  <a:lnTo>
                    <a:pt x="373" y="319"/>
                  </a:lnTo>
                  <a:lnTo>
                    <a:pt x="366" y="293"/>
                  </a:lnTo>
                  <a:lnTo>
                    <a:pt x="353" y="280"/>
                  </a:lnTo>
                  <a:lnTo>
                    <a:pt x="346" y="260"/>
                  </a:lnTo>
                  <a:lnTo>
                    <a:pt x="332" y="254"/>
                  </a:lnTo>
                  <a:lnTo>
                    <a:pt x="325" y="241"/>
                  </a:lnTo>
                  <a:lnTo>
                    <a:pt x="263" y="208"/>
                  </a:lnTo>
                  <a:lnTo>
                    <a:pt x="194" y="189"/>
                  </a:lnTo>
                  <a:lnTo>
                    <a:pt x="145" y="182"/>
                  </a:lnTo>
                  <a:lnTo>
                    <a:pt x="104" y="169"/>
                  </a:lnTo>
                  <a:lnTo>
                    <a:pt x="69" y="143"/>
                  </a:lnTo>
                  <a:lnTo>
                    <a:pt x="56" y="104"/>
                  </a:lnTo>
                  <a:lnTo>
                    <a:pt x="62" y="78"/>
                  </a:lnTo>
                  <a:lnTo>
                    <a:pt x="83" y="52"/>
                  </a:lnTo>
                  <a:lnTo>
                    <a:pt x="125" y="33"/>
                  </a:lnTo>
                  <a:lnTo>
                    <a:pt x="187" y="20"/>
                  </a:lnTo>
                  <a:lnTo>
                    <a:pt x="249" y="33"/>
                  </a:lnTo>
                  <a:lnTo>
                    <a:pt x="284" y="59"/>
                  </a:lnTo>
                  <a:lnTo>
                    <a:pt x="304" y="91"/>
                  </a:lnTo>
                  <a:lnTo>
                    <a:pt x="318" y="124"/>
                  </a:lnTo>
                  <a:lnTo>
                    <a:pt x="318" y="156"/>
                  </a:lnTo>
                  <a:lnTo>
                    <a:pt x="325" y="163"/>
                  </a:lnTo>
                  <a:lnTo>
                    <a:pt x="339" y="163"/>
                  </a:lnTo>
                  <a:lnTo>
                    <a:pt x="346" y="150"/>
                  </a:lnTo>
                  <a:lnTo>
                    <a:pt x="346" y="13"/>
                  </a:lnTo>
                  <a:lnTo>
                    <a:pt x="332" y="0"/>
                  </a:lnTo>
                  <a:lnTo>
                    <a:pt x="325" y="7"/>
                  </a:lnTo>
                  <a:lnTo>
                    <a:pt x="318" y="7"/>
                  </a:lnTo>
                  <a:lnTo>
                    <a:pt x="290" y="33"/>
                  </a:lnTo>
                  <a:lnTo>
                    <a:pt x="256" y="13"/>
                  </a:lnTo>
                  <a:lnTo>
                    <a:pt x="201" y="0"/>
                  </a:lnTo>
                  <a:lnTo>
                    <a:pt x="187" y="0"/>
                  </a:lnTo>
                  <a:lnTo>
                    <a:pt x="111" y="7"/>
                  </a:lnTo>
                  <a:lnTo>
                    <a:pt x="62" y="33"/>
                  </a:lnTo>
                  <a:lnTo>
                    <a:pt x="28" y="59"/>
                  </a:lnTo>
                  <a:lnTo>
                    <a:pt x="7" y="98"/>
                  </a:lnTo>
                  <a:lnTo>
                    <a:pt x="0" y="137"/>
                  </a:lnTo>
                  <a:lnTo>
                    <a:pt x="7" y="169"/>
                  </a:lnTo>
                  <a:lnTo>
                    <a:pt x="28" y="202"/>
                  </a:lnTo>
                  <a:lnTo>
                    <a:pt x="49" y="228"/>
                  </a:lnTo>
                  <a:lnTo>
                    <a:pt x="90" y="247"/>
                  </a:lnTo>
                  <a:lnTo>
                    <a:pt x="132" y="260"/>
                  </a:lnTo>
                  <a:lnTo>
                    <a:pt x="201" y="2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1" name="Freeform 120"/>
            <p:cNvSpPr>
              <a:spLocks/>
            </p:cNvSpPr>
            <p:nvPr/>
          </p:nvSpPr>
          <p:spPr bwMode="auto">
            <a:xfrm>
              <a:off x="18047" y="5306"/>
              <a:ext cx="118" cy="110"/>
            </a:xfrm>
            <a:custGeom>
              <a:avLst/>
              <a:gdLst>
                <a:gd name="T0" fmla="*/ 118 w 118"/>
                <a:gd name="T1" fmla="*/ 52 h 110"/>
                <a:gd name="T2" fmla="*/ 118 w 118"/>
                <a:gd name="T3" fmla="*/ 32 h 110"/>
                <a:gd name="T4" fmla="*/ 104 w 118"/>
                <a:gd name="T5" fmla="*/ 13 h 110"/>
                <a:gd name="T6" fmla="*/ 83 w 118"/>
                <a:gd name="T7" fmla="*/ 0 h 110"/>
                <a:gd name="T8" fmla="*/ 42 w 118"/>
                <a:gd name="T9" fmla="*/ 0 h 110"/>
                <a:gd name="T10" fmla="*/ 28 w 118"/>
                <a:gd name="T11" fmla="*/ 6 h 110"/>
                <a:gd name="T12" fmla="*/ 14 w 118"/>
                <a:gd name="T13" fmla="*/ 19 h 110"/>
                <a:gd name="T14" fmla="*/ 0 w 118"/>
                <a:gd name="T15" fmla="*/ 39 h 110"/>
                <a:gd name="T16" fmla="*/ 0 w 118"/>
                <a:gd name="T17" fmla="*/ 52 h 110"/>
                <a:gd name="T18" fmla="*/ 7 w 118"/>
                <a:gd name="T19" fmla="*/ 78 h 110"/>
                <a:gd name="T20" fmla="*/ 35 w 118"/>
                <a:gd name="T21" fmla="*/ 104 h 110"/>
                <a:gd name="T22" fmla="*/ 63 w 118"/>
                <a:gd name="T23" fmla="*/ 110 h 110"/>
                <a:gd name="T24" fmla="*/ 83 w 118"/>
                <a:gd name="T25" fmla="*/ 104 h 110"/>
                <a:gd name="T26" fmla="*/ 104 w 118"/>
                <a:gd name="T27" fmla="*/ 91 h 110"/>
                <a:gd name="T28" fmla="*/ 118 w 118"/>
                <a:gd name="T29" fmla="*/ 78 h 110"/>
                <a:gd name="T30" fmla="*/ 118 w 118"/>
                <a:gd name="T31" fmla="*/ 52 h 1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8"/>
                <a:gd name="T49" fmla="*/ 0 h 110"/>
                <a:gd name="T50" fmla="*/ 118 w 118"/>
                <a:gd name="T51" fmla="*/ 110 h 11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8" h="110">
                  <a:moveTo>
                    <a:pt x="118" y="52"/>
                  </a:moveTo>
                  <a:lnTo>
                    <a:pt x="118" y="32"/>
                  </a:lnTo>
                  <a:lnTo>
                    <a:pt x="104" y="13"/>
                  </a:lnTo>
                  <a:lnTo>
                    <a:pt x="83" y="0"/>
                  </a:lnTo>
                  <a:lnTo>
                    <a:pt x="42" y="0"/>
                  </a:lnTo>
                  <a:lnTo>
                    <a:pt x="28" y="6"/>
                  </a:lnTo>
                  <a:lnTo>
                    <a:pt x="14" y="19"/>
                  </a:lnTo>
                  <a:lnTo>
                    <a:pt x="0" y="39"/>
                  </a:lnTo>
                  <a:lnTo>
                    <a:pt x="0" y="52"/>
                  </a:lnTo>
                  <a:lnTo>
                    <a:pt x="7" y="78"/>
                  </a:lnTo>
                  <a:lnTo>
                    <a:pt x="35" y="104"/>
                  </a:lnTo>
                  <a:lnTo>
                    <a:pt x="63" y="110"/>
                  </a:lnTo>
                  <a:lnTo>
                    <a:pt x="83" y="104"/>
                  </a:lnTo>
                  <a:lnTo>
                    <a:pt x="104" y="91"/>
                  </a:lnTo>
                  <a:lnTo>
                    <a:pt x="118" y="78"/>
                  </a:lnTo>
                  <a:lnTo>
                    <a:pt x="118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2" name="Line 121"/>
            <p:cNvSpPr>
              <a:spLocks noChangeShapeType="1"/>
            </p:cNvSpPr>
            <p:nvPr/>
          </p:nvSpPr>
          <p:spPr bwMode="auto">
            <a:xfrm>
              <a:off x="786" y="6286"/>
              <a:ext cx="22615" cy="1"/>
            </a:xfrm>
            <a:prstGeom prst="line">
              <a:avLst/>
            </a:prstGeom>
            <a:noFill/>
            <a:ln w="49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3" name="Freeform 122"/>
            <p:cNvSpPr>
              <a:spLocks/>
            </p:cNvSpPr>
            <p:nvPr/>
          </p:nvSpPr>
          <p:spPr bwMode="auto">
            <a:xfrm>
              <a:off x="820" y="7020"/>
              <a:ext cx="705" cy="728"/>
            </a:xfrm>
            <a:custGeom>
              <a:avLst/>
              <a:gdLst>
                <a:gd name="T0" fmla="*/ 705 w 705"/>
                <a:gd name="T1" fmla="*/ 455 h 728"/>
                <a:gd name="T2" fmla="*/ 677 w 705"/>
                <a:gd name="T3" fmla="*/ 455 h 728"/>
                <a:gd name="T4" fmla="*/ 664 w 705"/>
                <a:gd name="T5" fmla="*/ 526 h 728"/>
                <a:gd name="T6" fmla="*/ 643 w 705"/>
                <a:gd name="T7" fmla="*/ 591 h 728"/>
                <a:gd name="T8" fmla="*/ 615 w 705"/>
                <a:gd name="T9" fmla="*/ 637 h 728"/>
                <a:gd name="T10" fmla="*/ 574 w 705"/>
                <a:gd name="T11" fmla="*/ 669 h 728"/>
                <a:gd name="T12" fmla="*/ 512 w 705"/>
                <a:gd name="T13" fmla="*/ 689 h 728"/>
                <a:gd name="T14" fmla="*/ 429 w 705"/>
                <a:gd name="T15" fmla="*/ 695 h 728"/>
                <a:gd name="T16" fmla="*/ 256 w 705"/>
                <a:gd name="T17" fmla="*/ 695 h 728"/>
                <a:gd name="T18" fmla="*/ 242 w 705"/>
                <a:gd name="T19" fmla="*/ 689 h 728"/>
                <a:gd name="T20" fmla="*/ 228 w 705"/>
                <a:gd name="T21" fmla="*/ 689 h 728"/>
                <a:gd name="T22" fmla="*/ 221 w 705"/>
                <a:gd name="T23" fmla="*/ 676 h 728"/>
                <a:gd name="T24" fmla="*/ 221 w 705"/>
                <a:gd name="T25" fmla="*/ 364 h 728"/>
                <a:gd name="T26" fmla="*/ 325 w 705"/>
                <a:gd name="T27" fmla="*/ 364 h 728"/>
                <a:gd name="T28" fmla="*/ 387 w 705"/>
                <a:gd name="T29" fmla="*/ 370 h 728"/>
                <a:gd name="T30" fmla="*/ 429 w 705"/>
                <a:gd name="T31" fmla="*/ 396 h 728"/>
                <a:gd name="T32" fmla="*/ 442 w 705"/>
                <a:gd name="T33" fmla="*/ 435 h 728"/>
                <a:gd name="T34" fmla="*/ 449 w 705"/>
                <a:gd name="T35" fmla="*/ 494 h 728"/>
                <a:gd name="T36" fmla="*/ 477 w 705"/>
                <a:gd name="T37" fmla="*/ 494 h 728"/>
                <a:gd name="T38" fmla="*/ 477 w 705"/>
                <a:gd name="T39" fmla="*/ 208 h 728"/>
                <a:gd name="T40" fmla="*/ 449 w 705"/>
                <a:gd name="T41" fmla="*/ 208 h 728"/>
                <a:gd name="T42" fmla="*/ 442 w 705"/>
                <a:gd name="T43" fmla="*/ 267 h 728"/>
                <a:gd name="T44" fmla="*/ 429 w 705"/>
                <a:gd name="T45" fmla="*/ 305 h 728"/>
                <a:gd name="T46" fmla="*/ 387 w 705"/>
                <a:gd name="T47" fmla="*/ 325 h 728"/>
                <a:gd name="T48" fmla="*/ 325 w 705"/>
                <a:gd name="T49" fmla="*/ 331 h 728"/>
                <a:gd name="T50" fmla="*/ 221 w 705"/>
                <a:gd name="T51" fmla="*/ 331 h 728"/>
                <a:gd name="T52" fmla="*/ 221 w 705"/>
                <a:gd name="T53" fmla="*/ 52 h 728"/>
                <a:gd name="T54" fmla="*/ 228 w 705"/>
                <a:gd name="T55" fmla="*/ 46 h 728"/>
                <a:gd name="T56" fmla="*/ 256 w 705"/>
                <a:gd name="T57" fmla="*/ 33 h 728"/>
                <a:gd name="T58" fmla="*/ 422 w 705"/>
                <a:gd name="T59" fmla="*/ 33 h 728"/>
                <a:gd name="T60" fmla="*/ 512 w 705"/>
                <a:gd name="T61" fmla="*/ 39 h 728"/>
                <a:gd name="T62" fmla="*/ 574 w 705"/>
                <a:gd name="T63" fmla="*/ 65 h 728"/>
                <a:gd name="T64" fmla="*/ 608 w 705"/>
                <a:gd name="T65" fmla="*/ 104 h 728"/>
                <a:gd name="T66" fmla="*/ 636 w 705"/>
                <a:gd name="T67" fmla="*/ 163 h 728"/>
                <a:gd name="T68" fmla="*/ 643 w 705"/>
                <a:gd name="T69" fmla="*/ 241 h 728"/>
                <a:gd name="T70" fmla="*/ 677 w 705"/>
                <a:gd name="T71" fmla="*/ 241 h 728"/>
                <a:gd name="T72" fmla="*/ 643 w 705"/>
                <a:gd name="T73" fmla="*/ 0 h 728"/>
                <a:gd name="T74" fmla="*/ 0 w 705"/>
                <a:gd name="T75" fmla="*/ 0 h 728"/>
                <a:gd name="T76" fmla="*/ 0 w 705"/>
                <a:gd name="T77" fmla="*/ 33 h 728"/>
                <a:gd name="T78" fmla="*/ 63 w 705"/>
                <a:gd name="T79" fmla="*/ 33 h 728"/>
                <a:gd name="T80" fmla="*/ 83 w 705"/>
                <a:gd name="T81" fmla="*/ 39 h 728"/>
                <a:gd name="T82" fmla="*/ 104 w 705"/>
                <a:gd name="T83" fmla="*/ 39 h 728"/>
                <a:gd name="T84" fmla="*/ 111 w 705"/>
                <a:gd name="T85" fmla="*/ 46 h 728"/>
                <a:gd name="T86" fmla="*/ 118 w 705"/>
                <a:gd name="T87" fmla="*/ 59 h 728"/>
                <a:gd name="T88" fmla="*/ 118 w 705"/>
                <a:gd name="T89" fmla="*/ 669 h 728"/>
                <a:gd name="T90" fmla="*/ 111 w 705"/>
                <a:gd name="T91" fmla="*/ 682 h 728"/>
                <a:gd name="T92" fmla="*/ 104 w 705"/>
                <a:gd name="T93" fmla="*/ 689 h 728"/>
                <a:gd name="T94" fmla="*/ 83 w 705"/>
                <a:gd name="T95" fmla="*/ 689 h 728"/>
                <a:gd name="T96" fmla="*/ 63 w 705"/>
                <a:gd name="T97" fmla="*/ 695 h 728"/>
                <a:gd name="T98" fmla="*/ 0 w 705"/>
                <a:gd name="T99" fmla="*/ 695 h 728"/>
                <a:gd name="T100" fmla="*/ 0 w 705"/>
                <a:gd name="T101" fmla="*/ 728 h 728"/>
                <a:gd name="T102" fmla="*/ 657 w 705"/>
                <a:gd name="T103" fmla="*/ 728 h 728"/>
                <a:gd name="T104" fmla="*/ 705 w 705"/>
                <a:gd name="T105" fmla="*/ 455 h 72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05"/>
                <a:gd name="T160" fmla="*/ 0 h 728"/>
                <a:gd name="T161" fmla="*/ 705 w 705"/>
                <a:gd name="T162" fmla="*/ 728 h 72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05" h="728">
                  <a:moveTo>
                    <a:pt x="705" y="455"/>
                  </a:moveTo>
                  <a:lnTo>
                    <a:pt x="677" y="455"/>
                  </a:lnTo>
                  <a:lnTo>
                    <a:pt x="664" y="526"/>
                  </a:lnTo>
                  <a:lnTo>
                    <a:pt x="643" y="591"/>
                  </a:lnTo>
                  <a:lnTo>
                    <a:pt x="615" y="637"/>
                  </a:lnTo>
                  <a:lnTo>
                    <a:pt x="574" y="669"/>
                  </a:lnTo>
                  <a:lnTo>
                    <a:pt x="512" y="689"/>
                  </a:lnTo>
                  <a:lnTo>
                    <a:pt x="429" y="695"/>
                  </a:lnTo>
                  <a:lnTo>
                    <a:pt x="256" y="695"/>
                  </a:lnTo>
                  <a:lnTo>
                    <a:pt x="242" y="689"/>
                  </a:lnTo>
                  <a:lnTo>
                    <a:pt x="228" y="689"/>
                  </a:lnTo>
                  <a:lnTo>
                    <a:pt x="221" y="676"/>
                  </a:lnTo>
                  <a:lnTo>
                    <a:pt x="221" y="364"/>
                  </a:lnTo>
                  <a:lnTo>
                    <a:pt x="325" y="364"/>
                  </a:lnTo>
                  <a:lnTo>
                    <a:pt x="387" y="370"/>
                  </a:lnTo>
                  <a:lnTo>
                    <a:pt x="429" y="396"/>
                  </a:lnTo>
                  <a:lnTo>
                    <a:pt x="442" y="435"/>
                  </a:lnTo>
                  <a:lnTo>
                    <a:pt x="449" y="494"/>
                  </a:lnTo>
                  <a:lnTo>
                    <a:pt x="477" y="494"/>
                  </a:lnTo>
                  <a:lnTo>
                    <a:pt x="477" y="208"/>
                  </a:lnTo>
                  <a:lnTo>
                    <a:pt x="449" y="208"/>
                  </a:lnTo>
                  <a:lnTo>
                    <a:pt x="442" y="267"/>
                  </a:lnTo>
                  <a:lnTo>
                    <a:pt x="429" y="305"/>
                  </a:lnTo>
                  <a:lnTo>
                    <a:pt x="387" y="325"/>
                  </a:lnTo>
                  <a:lnTo>
                    <a:pt x="325" y="331"/>
                  </a:lnTo>
                  <a:lnTo>
                    <a:pt x="221" y="331"/>
                  </a:lnTo>
                  <a:lnTo>
                    <a:pt x="221" y="52"/>
                  </a:lnTo>
                  <a:lnTo>
                    <a:pt x="228" y="46"/>
                  </a:lnTo>
                  <a:lnTo>
                    <a:pt x="256" y="33"/>
                  </a:lnTo>
                  <a:lnTo>
                    <a:pt x="422" y="33"/>
                  </a:lnTo>
                  <a:lnTo>
                    <a:pt x="512" y="39"/>
                  </a:lnTo>
                  <a:lnTo>
                    <a:pt x="574" y="65"/>
                  </a:lnTo>
                  <a:lnTo>
                    <a:pt x="608" y="104"/>
                  </a:lnTo>
                  <a:lnTo>
                    <a:pt x="636" y="163"/>
                  </a:lnTo>
                  <a:lnTo>
                    <a:pt x="643" y="241"/>
                  </a:lnTo>
                  <a:lnTo>
                    <a:pt x="677" y="241"/>
                  </a:lnTo>
                  <a:lnTo>
                    <a:pt x="643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63" y="33"/>
                  </a:lnTo>
                  <a:lnTo>
                    <a:pt x="83" y="39"/>
                  </a:lnTo>
                  <a:lnTo>
                    <a:pt x="104" y="39"/>
                  </a:lnTo>
                  <a:lnTo>
                    <a:pt x="111" y="46"/>
                  </a:lnTo>
                  <a:lnTo>
                    <a:pt x="118" y="59"/>
                  </a:lnTo>
                  <a:lnTo>
                    <a:pt x="118" y="669"/>
                  </a:lnTo>
                  <a:lnTo>
                    <a:pt x="111" y="682"/>
                  </a:lnTo>
                  <a:lnTo>
                    <a:pt x="104" y="689"/>
                  </a:lnTo>
                  <a:lnTo>
                    <a:pt x="83" y="689"/>
                  </a:lnTo>
                  <a:lnTo>
                    <a:pt x="63" y="695"/>
                  </a:lnTo>
                  <a:lnTo>
                    <a:pt x="0" y="695"/>
                  </a:lnTo>
                  <a:lnTo>
                    <a:pt x="0" y="728"/>
                  </a:lnTo>
                  <a:lnTo>
                    <a:pt x="657" y="728"/>
                  </a:lnTo>
                  <a:lnTo>
                    <a:pt x="705" y="4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4" name="Freeform 123"/>
            <p:cNvSpPr>
              <a:spLocks noEditPoints="1"/>
            </p:cNvSpPr>
            <p:nvPr/>
          </p:nvSpPr>
          <p:spPr bwMode="auto">
            <a:xfrm>
              <a:off x="1608" y="7267"/>
              <a:ext cx="511" cy="494"/>
            </a:xfrm>
            <a:custGeom>
              <a:avLst/>
              <a:gdLst>
                <a:gd name="T0" fmla="*/ 331 w 511"/>
                <a:gd name="T1" fmla="*/ 422 h 494"/>
                <a:gd name="T2" fmla="*/ 352 w 511"/>
                <a:gd name="T3" fmla="*/ 461 h 494"/>
                <a:gd name="T4" fmla="*/ 414 w 511"/>
                <a:gd name="T5" fmla="*/ 487 h 494"/>
                <a:gd name="T6" fmla="*/ 442 w 511"/>
                <a:gd name="T7" fmla="*/ 481 h 494"/>
                <a:gd name="T8" fmla="*/ 470 w 511"/>
                <a:gd name="T9" fmla="*/ 468 h 494"/>
                <a:gd name="T10" fmla="*/ 504 w 511"/>
                <a:gd name="T11" fmla="*/ 416 h 494"/>
                <a:gd name="T12" fmla="*/ 511 w 511"/>
                <a:gd name="T13" fmla="*/ 325 h 494"/>
                <a:gd name="T14" fmla="*/ 483 w 511"/>
                <a:gd name="T15" fmla="*/ 409 h 494"/>
                <a:gd name="T16" fmla="*/ 456 w 511"/>
                <a:gd name="T17" fmla="*/ 448 h 494"/>
                <a:gd name="T18" fmla="*/ 428 w 511"/>
                <a:gd name="T19" fmla="*/ 455 h 494"/>
                <a:gd name="T20" fmla="*/ 400 w 511"/>
                <a:gd name="T21" fmla="*/ 422 h 494"/>
                <a:gd name="T22" fmla="*/ 387 w 511"/>
                <a:gd name="T23" fmla="*/ 104 h 494"/>
                <a:gd name="T24" fmla="*/ 283 w 511"/>
                <a:gd name="T25" fmla="*/ 13 h 494"/>
                <a:gd name="T26" fmla="*/ 138 w 511"/>
                <a:gd name="T27" fmla="*/ 13 h 494"/>
                <a:gd name="T28" fmla="*/ 48 w 511"/>
                <a:gd name="T29" fmla="*/ 71 h 494"/>
                <a:gd name="T30" fmla="*/ 34 w 511"/>
                <a:gd name="T31" fmla="*/ 143 h 494"/>
                <a:gd name="T32" fmla="*/ 83 w 511"/>
                <a:gd name="T33" fmla="*/ 175 h 494"/>
                <a:gd name="T34" fmla="*/ 138 w 511"/>
                <a:gd name="T35" fmla="*/ 123 h 494"/>
                <a:gd name="T36" fmla="*/ 131 w 511"/>
                <a:gd name="T37" fmla="*/ 110 h 494"/>
                <a:gd name="T38" fmla="*/ 124 w 511"/>
                <a:gd name="T39" fmla="*/ 91 h 494"/>
                <a:gd name="T40" fmla="*/ 76 w 511"/>
                <a:gd name="T41" fmla="*/ 78 h 494"/>
                <a:gd name="T42" fmla="*/ 159 w 511"/>
                <a:gd name="T43" fmla="*/ 33 h 494"/>
                <a:gd name="T44" fmla="*/ 242 w 511"/>
                <a:gd name="T45" fmla="*/ 33 h 494"/>
                <a:gd name="T46" fmla="*/ 311 w 511"/>
                <a:gd name="T47" fmla="*/ 104 h 494"/>
                <a:gd name="T48" fmla="*/ 318 w 511"/>
                <a:gd name="T49" fmla="*/ 201 h 494"/>
                <a:gd name="T50" fmla="*/ 186 w 511"/>
                <a:gd name="T51" fmla="*/ 214 h 494"/>
                <a:gd name="T52" fmla="*/ 41 w 511"/>
                <a:gd name="T53" fmla="*/ 279 h 494"/>
                <a:gd name="T54" fmla="*/ 0 w 511"/>
                <a:gd name="T55" fmla="*/ 377 h 494"/>
                <a:gd name="T56" fmla="*/ 41 w 511"/>
                <a:gd name="T57" fmla="*/ 455 h 494"/>
                <a:gd name="T58" fmla="*/ 131 w 511"/>
                <a:gd name="T59" fmla="*/ 487 h 494"/>
                <a:gd name="T60" fmla="*/ 249 w 511"/>
                <a:gd name="T61" fmla="*/ 481 h 494"/>
                <a:gd name="T62" fmla="*/ 331 w 511"/>
                <a:gd name="T63" fmla="*/ 403 h 494"/>
                <a:gd name="T64" fmla="*/ 318 w 511"/>
                <a:gd name="T65" fmla="*/ 331 h 494"/>
                <a:gd name="T66" fmla="*/ 290 w 511"/>
                <a:gd name="T67" fmla="*/ 422 h 494"/>
                <a:gd name="T68" fmla="*/ 221 w 511"/>
                <a:gd name="T69" fmla="*/ 461 h 494"/>
                <a:gd name="T70" fmla="*/ 159 w 511"/>
                <a:gd name="T71" fmla="*/ 468 h 494"/>
                <a:gd name="T72" fmla="*/ 97 w 511"/>
                <a:gd name="T73" fmla="*/ 422 h 494"/>
                <a:gd name="T74" fmla="*/ 83 w 511"/>
                <a:gd name="T75" fmla="*/ 377 h 494"/>
                <a:gd name="T76" fmla="*/ 117 w 511"/>
                <a:gd name="T77" fmla="*/ 299 h 494"/>
                <a:gd name="T78" fmla="*/ 228 w 511"/>
                <a:gd name="T79" fmla="*/ 240 h 4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1"/>
                <a:gd name="T121" fmla="*/ 0 h 494"/>
                <a:gd name="T122" fmla="*/ 511 w 511"/>
                <a:gd name="T123" fmla="*/ 494 h 4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1" h="494">
                  <a:moveTo>
                    <a:pt x="331" y="403"/>
                  </a:moveTo>
                  <a:lnTo>
                    <a:pt x="331" y="422"/>
                  </a:lnTo>
                  <a:lnTo>
                    <a:pt x="345" y="442"/>
                  </a:lnTo>
                  <a:lnTo>
                    <a:pt x="352" y="461"/>
                  </a:lnTo>
                  <a:lnTo>
                    <a:pt x="373" y="474"/>
                  </a:lnTo>
                  <a:lnTo>
                    <a:pt x="414" y="487"/>
                  </a:lnTo>
                  <a:lnTo>
                    <a:pt x="428" y="487"/>
                  </a:lnTo>
                  <a:lnTo>
                    <a:pt x="442" y="481"/>
                  </a:lnTo>
                  <a:lnTo>
                    <a:pt x="456" y="481"/>
                  </a:lnTo>
                  <a:lnTo>
                    <a:pt x="470" y="468"/>
                  </a:lnTo>
                  <a:lnTo>
                    <a:pt x="490" y="455"/>
                  </a:lnTo>
                  <a:lnTo>
                    <a:pt x="504" y="416"/>
                  </a:lnTo>
                  <a:lnTo>
                    <a:pt x="511" y="383"/>
                  </a:lnTo>
                  <a:lnTo>
                    <a:pt x="511" y="325"/>
                  </a:lnTo>
                  <a:lnTo>
                    <a:pt x="483" y="325"/>
                  </a:lnTo>
                  <a:lnTo>
                    <a:pt x="483" y="409"/>
                  </a:lnTo>
                  <a:lnTo>
                    <a:pt x="463" y="448"/>
                  </a:lnTo>
                  <a:lnTo>
                    <a:pt x="456" y="448"/>
                  </a:lnTo>
                  <a:lnTo>
                    <a:pt x="449" y="455"/>
                  </a:lnTo>
                  <a:lnTo>
                    <a:pt x="428" y="455"/>
                  </a:lnTo>
                  <a:lnTo>
                    <a:pt x="407" y="435"/>
                  </a:lnTo>
                  <a:lnTo>
                    <a:pt x="400" y="422"/>
                  </a:lnTo>
                  <a:lnTo>
                    <a:pt x="400" y="143"/>
                  </a:lnTo>
                  <a:lnTo>
                    <a:pt x="387" y="104"/>
                  </a:lnTo>
                  <a:lnTo>
                    <a:pt x="359" y="58"/>
                  </a:lnTo>
                  <a:lnTo>
                    <a:pt x="283" y="13"/>
                  </a:lnTo>
                  <a:lnTo>
                    <a:pt x="200" y="0"/>
                  </a:lnTo>
                  <a:lnTo>
                    <a:pt x="138" y="13"/>
                  </a:lnTo>
                  <a:lnTo>
                    <a:pt x="83" y="39"/>
                  </a:lnTo>
                  <a:lnTo>
                    <a:pt x="48" y="71"/>
                  </a:lnTo>
                  <a:lnTo>
                    <a:pt x="34" y="123"/>
                  </a:lnTo>
                  <a:lnTo>
                    <a:pt x="34" y="143"/>
                  </a:lnTo>
                  <a:lnTo>
                    <a:pt x="41" y="156"/>
                  </a:lnTo>
                  <a:lnTo>
                    <a:pt x="83" y="175"/>
                  </a:lnTo>
                  <a:lnTo>
                    <a:pt x="124" y="162"/>
                  </a:lnTo>
                  <a:lnTo>
                    <a:pt x="138" y="123"/>
                  </a:lnTo>
                  <a:lnTo>
                    <a:pt x="138" y="117"/>
                  </a:lnTo>
                  <a:lnTo>
                    <a:pt x="131" y="110"/>
                  </a:lnTo>
                  <a:lnTo>
                    <a:pt x="131" y="97"/>
                  </a:lnTo>
                  <a:lnTo>
                    <a:pt x="124" y="91"/>
                  </a:lnTo>
                  <a:lnTo>
                    <a:pt x="97" y="78"/>
                  </a:lnTo>
                  <a:lnTo>
                    <a:pt x="76" y="78"/>
                  </a:lnTo>
                  <a:lnTo>
                    <a:pt x="117" y="46"/>
                  </a:lnTo>
                  <a:lnTo>
                    <a:pt x="159" y="33"/>
                  </a:lnTo>
                  <a:lnTo>
                    <a:pt x="200" y="26"/>
                  </a:lnTo>
                  <a:lnTo>
                    <a:pt x="242" y="33"/>
                  </a:lnTo>
                  <a:lnTo>
                    <a:pt x="283" y="58"/>
                  </a:lnTo>
                  <a:lnTo>
                    <a:pt x="311" y="104"/>
                  </a:lnTo>
                  <a:lnTo>
                    <a:pt x="318" y="162"/>
                  </a:lnTo>
                  <a:lnTo>
                    <a:pt x="318" y="201"/>
                  </a:lnTo>
                  <a:lnTo>
                    <a:pt x="255" y="208"/>
                  </a:lnTo>
                  <a:lnTo>
                    <a:pt x="186" y="214"/>
                  </a:lnTo>
                  <a:lnTo>
                    <a:pt x="110" y="240"/>
                  </a:lnTo>
                  <a:lnTo>
                    <a:pt x="41" y="279"/>
                  </a:lnTo>
                  <a:lnTo>
                    <a:pt x="7" y="331"/>
                  </a:lnTo>
                  <a:lnTo>
                    <a:pt x="0" y="377"/>
                  </a:lnTo>
                  <a:lnTo>
                    <a:pt x="14" y="422"/>
                  </a:lnTo>
                  <a:lnTo>
                    <a:pt x="41" y="455"/>
                  </a:lnTo>
                  <a:lnTo>
                    <a:pt x="83" y="474"/>
                  </a:lnTo>
                  <a:lnTo>
                    <a:pt x="131" y="487"/>
                  </a:lnTo>
                  <a:lnTo>
                    <a:pt x="179" y="494"/>
                  </a:lnTo>
                  <a:lnTo>
                    <a:pt x="249" y="481"/>
                  </a:lnTo>
                  <a:lnTo>
                    <a:pt x="297" y="448"/>
                  </a:lnTo>
                  <a:lnTo>
                    <a:pt x="331" y="403"/>
                  </a:lnTo>
                  <a:close/>
                  <a:moveTo>
                    <a:pt x="318" y="227"/>
                  </a:moveTo>
                  <a:lnTo>
                    <a:pt x="318" y="331"/>
                  </a:lnTo>
                  <a:lnTo>
                    <a:pt x="311" y="383"/>
                  </a:lnTo>
                  <a:lnTo>
                    <a:pt x="290" y="422"/>
                  </a:lnTo>
                  <a:lnTo>
                    <a:pt x="255" y="448"/>
                  </a:lnTo>
                  <a:lnTo>
                    <a:pt x="221" y="461"/>
                  </a:lnTo>
                  <a:lnTo>
                    <a:pt x="186" y="468"/>
                  </a:lnTo>
                  <a:lnTo>
                    <a:pt x="159" y="468"/>
                  </a:lnTo>
                  <a:lnTo>
                    <a:pt x="117" y="442"/>
                  </a:lnTo>
                  <a:lnTo>
                    <a:pt x="97" y="422"/>
                  </a:lnTo>
                  <a:lnTo>
                    <a:pt x="90" y="403"/>
                  </a:lnTo>
                  <a:lnTo>
                    <a:pt x="83" y="377"/>
                  </a:lnTo>
                  <a:lnTo>
                    <a:pt x="90" y="338"/>
                  </a:lnTo>
                  <a:lnTo>
                    <a:pt x="117" y="299"/>
                  </a:lnTo>
                  <a:lnTo>
                    <a:pt x="159" y="266"/>
                  </a:lnTo>
                  <a:lnTo>
                    <a:pt x="228" y="240"/>
                  </a:lnTo>
                  <a:lnTo>
                    <a:pt x="318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5" name="Freeform 124"/>
            <p:cNvSpPr>
              <a:spLocks/>
            </p:cNvSpPr>
            <p:nvPr/>
          </p:nvSpPr>
          <p:spPr bwMode="auto">
            <a:xfrm>
              <a:off x="2167" y="7267"/>
              <a:ext cx="429" cy="494"/>
            </a:xfrm>
            <a:custGeom>
              <a:avLst/>
              <a:gdLst>
                <a:gd name="T0" fmla="*/ 366 w 429"/>
                <a:gd name="T1" fmla="*/ 71 h 494"/>
                <a:gd name="T2" fmla="*/ 346 w 429"/>
                <a:gd name="T3" fmla="*/ 71 h 494"/>
                <a:gd name="T4" fmla="*/ 332 w 429"/>
                <a:gd name="T5" fmla="*/ 78 h 494"/>
                <a:gd name="T6" fmla="*/ 325 w 429"/>
                <a:gd name="T7" fmla="*/ 91 h 494"/>
                <a:gd name="T8" fmla="*/ 318 w 429"/>
                <a:gd name="T9" fmla="*/ 97 h 494"/>
                <a:gd name="T10" fmla="*/ 311 w 429"/>
                <a:gd name="T11" fmla="*/ 110 h 494"/>
                <a:gd name="T12" fmla="*/ 311 w 429"/>
                <a:gd name="T13" fmla="*/ 117 h 494"/>
                <a:gd name="T14" fmla="*/ 318 w 429"/>
                <a:gd name="T15" fmla="*/ 136 h 494"/>
                <a:gd name="T16" fmla="*/ 325 w 429"/>
                <a:gd name="T17" fmla="*/ 149 h 494"/>
                <a:gd name="T18" fmla="*/ 346 w 429"/>
                <a:gd name="T19" fmla="*/ 162 h 494"/>
                <a:gd name="T20" fmla="*/ 366 w 429"/>
                <a:gd name="T21" fmla="*/ 169 h 494"/>
                <a:gd name="T22" fmla="*/ 380 w 429"/>
                <a:gd name="T23" fmla="*/ 169 h 494"/>
                <a:gd name="T24" fmla="*/ 394 w 429"/>
                <a:gd name="T25" fmla="*/ 156 h 494"/>
                <a:gd name="T26" fmla="*/ 408 w 429"/>
                <a:gd name="T27" fmla="*/ 149 h 494"/>
                <a:gd name="T28" fmla="*/ 415 w 429"/>
                <a:gd name="T29" fmla="*/ 136 h 494"/>
                <a:gd name="T30" fmla="*/ 415 w 429"/>
                <a:gd name="T31" fmla="*/ 117 h 494"/>
                <a:gd name="T32" fmla="*/ 401 w 429"/>
                <a:gd name="T33" fmla="*/ 71 h 494"/>
                <a:gd name="T34" fmla="*/ 366 w 429"/>
                <a:gd name="T35" fmla="*/ 33 h 494"/>
                <a:gd name="T36" fmla="*/ 311 w 429"/>
                <a:gd name="T37" fmla="*/ 13 h 494"/>
                <a:gd name="T38" fmla="*/ 242 w 429"/>
                <a:gd name="T39" fmla="*/ 0 h 494"/>
                <a:gd name="T40" fmla="*/ 166 w 429"/>
                <a:gd name="T41" fmla="*/ 13 h 494"/>
                <a:gd name="T42" fmla="*/ 97 w 429"/>
                <a:gd name="T43" fmla="*/ 52 h 494"/>
                <a:gd name="T44" fmla="*/ 42 w 429"/>
                <a:gd name="T45" fmla="*/ 104 h 494"/>
                <a:gd name="T46" fmla="*/ 7 w 429"/>
                <a:gd name="T47" fmla="*/ 175 h 494"/>
                <a:gd name="T48" fmla="*/ 0 w 429"/>
                <a:gd name="T49" fmla="*/ 247 h 494"/>
                <a:gd name="T50" fmla="*/ 14 w 429"/>
                <a:gd name="T51" fmla="*/ 325 h 494"/>
                <a:gd name="T52" fmla="*/ 49 w 429"/>
                <a:gd name="T53" fmla="*/ 396 h 494"/>
                <a:gd name="T54" fmla="*/ 97 w 429"/>
                <a:gd name="T55" fmla="*/ 448 h 494"/>
                <a:gd name="T56" fmla="*/ 166 w 429"/>
                <a:gd name="T57" fmla="*/ 481 h 494"/>
                <a:gd name="T58" fmla="*/ 242 w 429"/>
                <a:gd name="T59" fmla="*/ 494 h 494"/>
                <a:gd name="T60" fmla="*/ 311 w 429"/>
                <a:gd name="T61" fmla="*/ 481 h 494"/>
                <a:gd name="T62" fmla="*/ 360 w 429"/>
                <a:gd name="T63" fmla="*/ 461 h 494"/>
                <a:gd name="T64" fmla="*/ 394 w 429"/>
                <a:gd name="T65" fmla="*/ 429 h 494"/>
                <a:gd name="T66" fmla="*/ 415 w 429"/>
                <a:gd name="T67" fmla="*/ 396 h 494"/>
                <a:gd name="T68" fmla="*/ 429 w 429"/>
                <a:gd name="T69" fmla="*/ 370 h 494"/>
                <a:gd name="T70" fmla="*/ 429 w 429"/>
                <a:gd name="T71" fmla="*/ 344 h 494"/>
                <a:gd name="T72" fmla="*/ 408 w 429"/>
                <a:gd name="T73" fmla="*/ 344 h 494"/>
                <a:gd name="T74" fmla="*/ 401 w 429"/>
                <a:gd name="T75" fmla="*/ 351 h 494"/>
                <a:gd name="T76" fmla="*/ 366 w 429"/>
                <a:gd name="T77" fmla="*/ 409 h 494"/>
                <a:gd name="T78" fmla="*/ 332 w 429"/>
                <a:gd name="T79" fmla="*/ 448 h 494"/>
                <a:gd name="T80" fmla="*/ 290 w 429"/>
                <a:gd name="T81" fmla="*/ 461 h 494"/>
                <a:gd name="T82" fmla="*/ 249 w 429"/>
                <a:gd name="T83" fmla="*/ 468 h 494"/>
                <a:gd name="T84" fmla="*/ 214 w 429"/>
                <a:gd name="T85" fmla="*/ 461 h 494"/>
                <a:gd name="T86" fmla="*/ 180 w 429"/>
                <a:gd name="T87" fmla="*/ 448 h 494"/>
                <a:gd name="T88" fmla="*/ 152 w 429"/>
                <a:gd name="T89" fmla="*/ 422 h 494"/>
                <a:gd name="T90" fmla="*/ 118 w 429"/>
                <a:gd name="T91" fmla="*/ 383 h 494"/>
                <a:gd name="T92" fmla="*/ 97 w 429"/>
                <a:gd name="T93" fmla="*/ 325 h 494"/>
                <a:gd name="T94" fmla="*/ 90 w 429"/>
                <a:gd name="T95" fmla="*/ 247 h 494"/>
                <a:gd name="T96" fmla="*/ 104 w 429"/>
                <a:gd name="T97" fmla="*/ 156 h 494"/>
                <a:gd name="T98" fmla="*/ 132 w 429"/>
                <a:gd name="T99" fmla="*/ 97 h 494"/>
                <a:gd name="T100" fmla="*/ 166 w 429"/>
                <a:gd name="T101" fmla="*/ 58 h 494"/>
                <a:gd name="T102" fmla="*/ 208 w 429"/>
                <a:gd name="T103" fmla="*/ 33 h 494"/>
                <a:gd name="T104" fmla="*/ 242 w 429"/>
                <a:gd name="T105" fmla="*/ 26 h 494"/>
                <a:gd name="T106" fmla="*/ 270 w 429"/>
                <a:gd name="T107" fmla="*/ 33 h 494"/>
                <a:gd name="T108" fmla="*/ 318 w 429"/>
                <a:gd name="T109" fmla="*/ 39 h 494"/>
                <a:gd name="T110" fmla="*/ 366 w 429"/>
                <a:gd name="T111" fmla="*/ 71 h 4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9"/>
                <a:gd name="T169" fmla="*/ 0 h 494"/>
                <a:gd name="T170" fmla="*/ 429 w 429"/>
                <a:gd name="T171" fmla="*/ 494 h 4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9" h="494">
                  <a:moveTo>
                    <a:pt x="366" y="71"/>
                  </a:moveTo>
                  <a:lnTo>
                    <a:pt x="346" y="71"/>
                  </a:lnTo>
                  <a:lnTo>
                    <a:pt x="332" y="78"/>
                  </a:lnTo>
                  <a:lnTo>
                    <a:pt x="325" y="91"/>
                  </a:lnTo>
                  <a:lnTo>
                    <a:pt x="318" y="97"/>
                  </a:lnTo>
                  <a:lnTo>
                    <a:pt x="311" y="110"/>
                  </a:lnTo>
                  <a:lnTo>
                    <a:pt x="311" y="117"/>
                  </a:lnTo>
                  <a:lnTo>
                    <a:pt x="318" y="136"/>
                  </a:lnTo>
                  <a:lnTo>
                    <a:pt x="325" y="149"/>
                  </a:lnTo>
                  <a:lnTo>
                    <a:pt x="346" y="162"/>
                  </a:lnTo>
                  <a:lnTo>
                    <a:pt x="366" y="169"/>
                  </a:lnTo>
                  <a:lnTo>
                    <a:pt x="380" y="169"/>
                  </a:lnTo>
                  <a:lnTo>
                    <a:pt x="394" y="156"/>
                  </a:lnTo>
                  <a:lnTo>
                    <a:pt x="408" y="149"/>
                  </a:lnTo>
                  <a:lnTo>
                    <a:pt x="415" y="136"/>
                  </a:lnTo>
                  <a:lnTo>
                    <a:pt x="415" y="117"/>
                  </a:lnTo>
                  <a:lnTo>
                    <a:pt x="401" y="71"/>
                  </a:lnTo>
                  <a:lnTo>
                    <a:pt x="366" y="33"/>
                  </a:lnTo>
                  <a:lnTo>
                    <a:pt x="311" y="13"/>
                  </a:lnTo>
                  <a:lnTo>
                    <a:pt x="242" y="0"/>
                  </a:lnTo>
                  <a:lnTo>
                    <a:pt x="166" y="13"/>
                  </a:lnTo>
                  <a:lnTo>
                    <a:pt x="97" y="52"/>
                  </a:lnTo>
                  <a:lnTo>
                    <a:pt x="42" y="104"/>
                  </a:lnTo>
                  <a:lnTo>
                    <a:pt x="7" y="175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9" y="396"/>
                  </a:lnTo>
                  <a:lnTo>
                    <a:pt x="97" y="448"/>
                  </a:lnTo>
                  <a:lnTo>
                    <a:pt x="166" y="481"/>
                  </a:lnTo>
                  <a:lnTo>
                    <a:pt x="242" y="494"/>
                  </a:lnTo>
                  <a:lnTo>
                    <a:pt x="311" y="481"/>
                  </a:lnTo>
                  <a:lnTo>
                    <a:pt x="360" y="461"/>
                  </a:lnTo>
                  <a:lnTo>
                    <a:pt x="394" y="429"/>
                  </a:lnTo>
                  <a:lnTo>
                    <a:pt x="415" y="396"/>
                  </a:lnTo>
                  <a:lnTo>
                    <a:pt x="429" y="370"/>
                  </a:lnTo>
                  <a:lnTo>
                    <a:pt x="429" y="344"/>
                  </a:lnTo>
                  <a:lnTo>
                    <a:pt x="408" y="344"/>
                  </a:lnTo>
                  <a:lnTo>
                    <a:pt x="401" y="351"/>
                  </a:lnTo>
                  <a:lnTo>
                    <a:pt x="366" y="409"/>
                  </a:lnTo>
                  <a:lnTo>
                    <a:pt x="332" y="448"/>
                  </a:lnTo>
                  <a:lnTo>
                    <a:pt x="290" y="461"/>
                  </a:lnTo>
                  <a:lnTo>
                    <a:pt x="249" y="468"/>
                  </a:lnTo>
                  <a:lnTo>
                    <a:pt x="214" y="461"/>
                  </a:lnTo>
                  <a:lnTo>
                    <a:pt x="180" y="448"/>
                  </a:lnTo>
                  <a:lnTo>
                    <a:pt x="152" y="422"/>
                  </a:lnTo>
                  <a:lnTo>
                    <a:pt x="118" y="383"/>
                  </a:lnTo>
                  <a:lnTo>
                    <a:pt x="97" y="325"/>
                  </a:lnTo>
                  <a:lnTo>
                    <a:pt x="90" y="247"/>
                  </a:lnTo>
                  <a:lnTo>
                    <a:pt x="104" y="156"/>
                  </a:lnTo>
                  <a:lnTo>
                    <a:pt x="132" y="97"/>
                  </a:lnTo>
                  <a:lnTo>
                    <a:pt x="166" y="58"/>
                  </a:lnTo>
                  <a:lnTo>
                    <a:pt x="208" y="33"/>
                  </a:lnTo>
                  <a:lnTo>
                    <a:pt x="242" y="26"/>
                  </a:lnTo>
                  <a:lnTo>
                    <a:pt x="270" y="33"/>
                  </a:lnTo>
                  <a:lnTo>
                    <a:pt x="318" y="39"/>
                  </a:lnTo>
                  <a:lnTo>
                    <a:pt x="366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6" name="Freeform 125"/>
            <p:cNvSpPr>
              <a:spLocks/>
            </p:cNvSpPr>
            <p:nvPr/>
          </p:nvSpPr>
          <p:spPr bwMode="auto">
            <a:xfrm>
              <a:off x="2630" y="7007"/>
              <a:ext cx="573" cy="741"/>
            </a:xfrm>
            <a:custGeom>
              <a:avLst/>
              <a:gdLst>
                <a:gd name="T0" fmla="*/ 484 w 573"/>
                <a:gd name="T1" fmla="*/ 474 h 741"/>
                <a:gd name="T2" fmla="*/ 484 w 573"/>
                <a:gd name="T3" fmla="*/ 396 h 741"/>
                <a:gd name="T4" fmla="*/ 477 w 573"/>
                <a:gd name="T5" fmla="*/ 344 h 741"/>
                <a:gd name="T6" fmla="*/ 449 w 573"/>
                <a:gd name="T7" fmla="*/ 306 h 741"/>
                <a:gd name="T8" fmla="*/ 428 w 573"/>
                <a:gd name="T9" fmla="*/ 286 h 741"/>
                <a:gd name="T10" fmla="*/ 387 w 573"/>
                <a:gd name="T11" fmla="*/ 273 h 741"/>
                <a:gd name="T12" fmla="*/ 332 w 573"/>
                <a:gd name="T13" fmla="*/ 267 h 741"/>
                <a:gd name="T14" fmla="*/ 270 w 573"/>
                <a:gd name="T15" fmla="*/ 280 h 741"/>
                <a:gd name="T16" fmla="*/ 221 w 573"/>
                <a:gd name="T17" fmla="*/ 306 h 741"/>
                <a:gd name="T18" fmla="*/ 187 w 573"/>
                <a:gd name="T19" fmla="*/ 338 h 741"/>
                <a:gd name="T20" fmla="*/ 166 w 573"/>
                <a:gd name="T21" fmla="*/ 370 h 741"/>
                <a:gd name="T22" fmla="*/ 166 w 573"/>
                <a:gd name="T23" fmla="*/ 0 h 741"/>
                <a:gd name="T24" fmla="*/ 0 w 573"/>
                <a:gd name="T25" fmla="*/ 13 h 741"/>
                <a:gd name="T26" fmla="*/ 0 w 573"/>
                <a:gd name="T27" fmla="*/ 46 h 741"/>
                <a:gd name="T28" fmla="*/ 62 w 573"/>
                <a:gd name="T29" fmla="*/ 46 h 741"/>
                <a:gd name="T30" fmla="*/ 76 w 573"/>
                <a:gd name="T31" fmla="*/ 52 h 741"/>
                <a:gd name="T32" fmla="*/ 83 w 573"/>
                <a:gd name="T33" fmla="*/ 65 h 741"/>
                <a:gd name="T34" fmla="*/ 90 w 573"/>
                <a:gd name="T35" fmla="*/ 85 h 741"/>
                <a:gd name="T36" fmla="*/ 90 w 573"/>
                <a:gd name="T37" fmla="*/ 682 h 741"/>
                <a:gd name="T38" fmla="*/ 83 w 573"/>
                <a:gd name="T39" fmla="*/ 695 h 741"/>
                <a:gd name="T40" fmla="*/ 76 w 573"/>
                <a:gd name="T41" fmla="*/ 702 h 741"/>
                <a:gd name="T42" fmla="*/ 55 w 573"/>
                <a:gd name="T43" fmla="*/ 708 h 741"/>
                <a:gd name="T44" fmla="*/ 0 w 573"/>
                <a:gd name="T45" fmla="*/ 708 h 741"/>
                <a:gd name="T46" fmla="*/ 0 w 573"/>
                <a:gd name="T47" fmla="*/ 741 h 741"/>
                <a:gd name="T48" fmla="*/ 256 w 573"/>
                <a:gd name="T49" fmla="*/ 741 h 741"/>
                <a:gd name="T50" fmla="*/ 256 w 573"/>
                <a:gd name="T51" fmla="*/ 708 h 741"/>
                <a:gd name="T52" fmla="*/ 200 w 573"/>
                <a:gd name="T53" fmla="*/ 708 h 741"/>
                <a:gd name="T54" fmla="*/ 173 w 573"/>
                <a:gd name="T55" fmla="*/ 695 h 741"/>
                <a:gd name="T56" fmla="*/ 173 w 573"/>
                <a:gd name="T57" fmla="*/ 682 h 741"/>
                <a:gd name="T58" fmla="*/ 166 w 573"/>
                <a:gd name="T59" fmla="*/ 663 h 741"/>
                <a:gd name="T60" fmla="*/ 166 w 573"/>
                <a:gd name="T61" fmla="*/ 461 h 741"/>
                <a:gd name="T62" fmla="*/ 180 w 573"/>
                <a:gd name="T63" fmla="*/ 390 h 741"/>
                <a:gd name="T64" fmla="*/ 221 w 573"/>
                <a:gd name="T65" fmla="*/ 338 h 741"/>
                <a:gd name="T66" fmla="*/ 270 w 573"/>
                <a:gd name="T67" fmla="*/ 306 h 741"/>
                <a:gd name="T68" fmla="*/ 325 w 573"/>
                <a:gd name="T69" fmla="*/ 293 h 741"/>
                <a:gd name="T70" fmla="*/ 366 w 573"/>
                <a:gd name="T71" fmla="*/ 306 h 741"/>
                <a:gd name="T72" fmla="*/ 394 w 573"/>
                <a:gd name="T73" fmla="*/ 331 h 741"/>
                <a:gd name="T74" fmla="*/ 401 w 573"/>
                <a:gd name="T75" fmla="*/ 364 h 741"/>
                <a:gd name="T76" fmla="*/ 408 w 573"/>
                <a:gd name="T77" fmla="*/ 409 h 741"/>
                <a:gd name="T78" fmla="*/ 408 w 573"/>
                <a:gd name="T79" fmla="*/ 682 h 741"/>
                <a:gd name="T80" fmla="*/ 401 w 573"/>
                <a:gd name="T81" fmla="*/ 695 h 741"/>
                <a:gd name="T82" fmla="*/ 394 w 573"/>
                <a:gd name="T83" fmla="*/ 702 h 741"/>
                <a:gd name="T84" fmla="*/ 373 w 573"/>
                <a:gd name="T85" fmla="*/ 708 h 741"/>
                <a:gd name="T86" fmla="*/ 318 w 573"/>
                <a:gd name="T87" fmla="*/ 708 h 741"/>
                <a:gd name="T88" fmla="*/ 318 w 573"/>
                <a:gd name="T89" fmla="*/ 741 h 741"/>
                <a:gd name="T90" fmla="*/ 573 w 573"/>
                <a:gd name="T91" fmla="*/ 741 h 741"/>
                <a:gd name="T92" fmla="*/ 573 w 573"/>
                <a:gd name="T93" fmla="*/ 708 h 741"/>
                <a:gd name="T94" fmla="*/ 525 w 573"/>
                <a:gd name="T95" fmla="*/ 708 h 741"/>
                <a:gd name="T96" fmla="*/ 504 w 573"/>
                <a:gd name="T97" fmla="*/ 702 h 741"/>
                <a:gd name="T98" fmla="*/ 491 w 573"/>
                <a:gd name="T99" fmla="*/ 689 h 741"/>
                <a:gd name="T100" fmla="*/ 484 w 573"/>
                <a:gd name="T101" fmla="*/ 676 h 741"/>
                <a:gd name="T102" fmla="*/ 484 w 573"/>
                <a:gd name="T103" fmla="*/ 474 h 74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3"/>
                <a:gd name="T157" fmla="*/ 0 h 741"/>
                <a:gd name="T158" fmla="*/ 573 w 573"/>
                <a:gd name="T159" fmla="*/ 741 h 74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3" h="741">
                  <a:moveTo>
                    <a:pt x="484" y="474"/>
                  </a:moveTo>
                  <a:lnTo>
                    <a:pt x="484" y="396"/>
                  </a:lnTo>
                  <a:lnTo>
                    <a:pt x="477" y="344"/>
                  </a:lnTo>
                  <a:lnTo>
                    <a:pt x="449" y="306"/>
                  </a:lnTo>
                  <a:lnTo>
                    <a:pt x="428" y="286"/>
                  </a:lnTo>
                  <a:lnTo>
                    <a:pt x="387" y="273"/>
                  </a:lnTo>
                  <a:lnTo>
                    <a:pt x="332" y="267"/>
                  </a:lnTo>
                  <a:lnTo>
                    <a:pt x="270" y="280"/>
                  </a:lnTo>
                  <a:lnTo>
                    <a:pt x="221" y="306"/>
                  </a:lnTo>
                  <a:lnTo>
                    <a:pt x="187" y="338"/>
                  </a:lnTo>
                  <a:lnTo>
                    <a:pt x="166" y="370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62" y="46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90" y="85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76" y="702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256" y="741"/>
                  </a:lnTo>
                  <a:lnTo>
                    <a:pt x="256" y="708"/>
                  </a:lnTo>
                  <a:lnTo>
                    <a:pt x="200" y="708"/>
                  </a:lnTo>
                  <a:lnTo>
                    <a:pt x="173" y="695"/>
                  </a:lnTo>
                  <a:lnTo>
                    <a:pt x="173" y="682"/>
                  </a:lnTo>
                  <a:lnTo>
                    <a:pt x="166" y="663"/>
                  </a:lnTo>
                  <a:lnTo>
                    <a:pt x="166" y="461"/>
                  </a:lnTo>
                  <a:lnTo>
                    <a:pt x="180" y="390"/>
                  </a:lnTo>
                  <a:lnTo>
                    <a:pt x="221" y="338"/>
                  </a:lnTo>
                  <a:lnTo>
                    <a:pt x="270" y="306"/>
                  </a:lnTo>
                  <a:lnTo>
                    <a:pt x="325" y="293"/>
                  </a:lnTo>
                  <a:lnTo>
                    <a:pt x="366" y="306"/>
                  </a:lnTo>
                  <a:lnTo>
                    <a:pt x="394" y="331"/>
                  </a:lnTo>
                  <a:lnTo>
                    <a:pt x="401" y="364"/>
                  </a:lnTo>
                  <a:lnTo>
                    <a:pt x="408" y="409"/>
                  </a:lnTo>
                  <a:lnTo>
                    <a:pt x="408" y="682"/>
                  </a:lnTo>
                  <a:lnTo>
                    <a:pt x="401" y="695"/>
                  </a:lnTo>
                  <a:lnTo>
                    <a:pt x="394" y="702"/>
                  </a:lnTo>
                  <a:lnTo>
                    <a:pt x="373" y="708"/>
                  </a:lnTo>
                  <a:lnTo>
                    <a:pt x="318" y="708"/>
                  </a:lnTo>
                  <a:lnTo>
                    <a:pt x="318" y="741"/>
                  </a:lnTo>
                  <a:lnTo>
                    <a:pt x="573" y="741"/>
                  </a:lnTo>
                  <a:lnTo>
                    <a:pt x="573" y="708"/>
                  </a:lnTo>
                  <a:lnTo>
                    <a:pt x="525" y="708"/>
                  </a:lnTo>
                  <a:lnTo>
                    <a:pt x="504" y="702"/>
                  </a:lnTo>
                  <a:lnTo>
                    <a:pt x="491" y="689"/>
                  </a:lnTo>
                  <a:lnTo>
                    <a:pt x="484" y="676"/>
                  </a:lnTo>
                  <a:lnTo>
                    <a:pt x="484" y="4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7" name="Freeform 126"/>
            <p:cNvSpPr>
              <a:spLocks noEditPoints="1"/>
            </p:cNvSpPr>
            <p:nvPr/>
          </p:nvSpPr>
          <p:spPr bwMode="auto">
            <a:xfrm>
              <a:off x="3777" y="7033"/>
              <a:ext cx="248" cy="715"/>
            </a:xfrm>
            <a:custGeom>
              <a:avLst/>
              <a:gdLst>
                <a:gd name="T0" fmla="*/ 166 w 248"/>
                <a:gd name="T1" fmla="*/ 241 h 715"/>
                <a:gd name="T2" fmla="*/ 7 w 248"/>
                <a:gd name="T3" fmla="*/ 254 h 715"/>
                <a:gd name="T4" fmla="*/ 7 w 248"/>
                <a:gd name="T5" fmla="*/ 286 h 715"/>
                <a:gd name="T6" fmla="*/ 41 w 248"/>
                <a:gd name="T7" fmla="*/ 286 h 715"/>
                <a:gd name="T8" fmla="*/ 62 w 248"/>
                <a:gd name="T9" fmla="*/ 292 h 715"/>
                <a:gd name="T10" fmla="*/ 76 w 248"/>
                <a:gd name="T11" fmla="*/ 299 h 715"/>
                <a:gd name="T12" fmla="*/ 83 w 248"/>
                <a:gd name="T13" fmla="*/ 305 h 715"/>
                <a:gd name="T14" fmla="*/ 90 w 248"/>
                <a:gd name="T15" fmla="*/ 325 h 715"/>
                <a:gd name="T16" fmla="*/ 90 w 248"/>
                <a:gd name="T17" fmla="*/ 656 h 715"/>
                <a:gd name="T18" fmla="*/ 83 w 248"/>
                <a:gd name="T19" fmla="*/ 669 h 715"/>
                <a:gd name="T20" fmla="*/ 76 w 248"/>
                <a:gd name="T21" fmla="*/ 676 h 715"/>
                <a:gd name="T22" fmla="*/ 62 w 248"/>
                <a:gd name="T23" fmla="*/ 682 h 715"/>
                <a:gd name="T24" fmla="*/ 0 w 248"/>
                <a:gd name="T25" fmla="*/ 682 h 715"/>
                <a:gd name="T26" fmla="*/ 0 w 248"/>
                <a:gd name="T27" fmla="*/ 715 h 715"/>
                <a:gd name="T28" fmla="*/ 248 w 248"/>
                <a:gd name="T29" fmla="*/ 715 h 715"/>
                <a:gd name="T30" fmla="*/ 248 w 248"/>
                <a:gd name="T31" fmla="*/ 682 h 715"/>
                <a:gd name="T32" fmla="*/ 214 w 248"/>
                <a:gd name="T33" fmla="*/ 682 h 715"/>
                <a:gd name="T34" fmla="*/ 193 w 248"/>
                <a:gd name="T35" fmla="*/ 676 h 715"/>
                <a:gd name="T36" fmla="*/ 179 w 248"/>
                <a:gd name="T37" fmla="*/ 676 h 715"/>
                <a:gd name="T38" fmla="*/ 166 w 248"/>
                <a:gd name="T39" fmla="*/ 650 h 715"/>
                <a:gd name="T40" fmla="*/ 166 w 248"/>
                <a:gd name="T41" fmla="*/ 637 h 715"/>
                <a:gd name="T42" fmla="*/ 166 w 248"/>
                <a:gd name="T43" fmla="*/ 241 h 715"/>
                <a:gd name="T44" fmla="*/ 172 w 248"/>
                <a:gd name="T45" fmla="*/ 59 h 715"/>
                <a:gd name="T46" fmla="*/ 159 w 248"/>
                <a:gd name="T47" fmla="*/ 20 h 715"/>
                <a:gd name="T48" fmla="*/ 145 w 248"/>
                <a:gd name="T49" fmla="*/ 13 h 715"/>
                <a:gd name="T50" fmla="*/ 131 w 248"/>
                <a:gd name="T51" fmla="*/ 0 h 715"/>
                <a:gd name="T52" fmla="*/ 110 w 248"/>
                <a:gd name="T53" fmla="*/ 0 h 715"/>
                <a:gd name="T54" fmla="*/ 90 w 248"/>
                <a:gd name="T55" fmla="*/ 7 h 715"/>
                <a:gd name="T56" fmla="*/ 76 w 248"/>
                <a:gd name="T57" fmla="*/ 13 h 715"/>
                <a:gd name="T58" fmla="*/ 62 w 248"/>
                <a:gd name="T59" fmla="*/ 26 h 715"/>
                <a:gd name="T60" fmla="*/ 55 w 248"/>
                <a:gd name="T61" fmla="*/ 39 h 715"/>
                <a:gd name="T62" fmla="*/ 48 w 248"/>
                <a:gd name="T63" fmla="*/ 59 h 715"/>
                <a:gd name="T64" fmla="*/ 55 w 248"/>
                <a:gd name="T65" fmla="*/ 72 h 715"/>
                <a:gd name="T66" fmla="*/ 62 w 248"/>
                <a:gd name="T67" fmla="*/ 91 h 715"/>
                <a:gd name="T68" fmla="*/ 76 w 248"/>
                <a:gd name="T69" fmla="*/ 104 h 715"/>
                <a:gd name="T70" fmla="*/ 90 w 248"/>
                <a:gd name="T71" fmla="*/ 111 h 715"/>
                <a:gd name="T72" fmla="*/ 131 w 248"/>
                <a:gd name="T73" fmla="*/ 111 h 715"/>
                <a:gd name="T74" fmla="*/ 145 w 248"/>
                <a:gd name="T75" fmla="*/ 104 h 715"/>
                <a:gd name="T76" fmla="*/ 159 w 248"/>
                <a:gd name="T77" fmla="*/ 91 h 715"/>
                <a:gd name="T78" fmla="*/ 166 w 248"/>
                <a:gd name="T79" fmla="*/ 78 h 715"/>
                <a:gd name="T80" fmla="*/ 172 w 248"/>
                <a:gd name="T81" fmla="*/ 59 h 7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8"/>
                <a:gd name="T124" fmla="*/ 0 h 715"/>
                <a:gd name="T125" fmla="*/ 248 w 248"/>
                <a:gd name="T126" fmla="*/ 715 h 71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8" h="715">
                  <a:moveTo>
                    <a:pt x="166" y="241"/>
                  </a:moveTo>
                  <a:lnTo>
                    <a:pt x="7" y="254"/>
                  </a:lnTo>
                  <a:lnTo>
                    <a:pt x="7" y="286"/>
                  </a:lnTo>
                  <a:lnTo>
                    <a:pt x="41" y="286"/>
                  </a:lnTo>
                  <a:lnTo>
                    <a:pt x="62" y="292"/>
                  </a:lnTo>
                  <a:lnTo>
                    <a:pt x="76" y="299"/>
                  </a:lnTo>
                  <a:lnTo>
                    <a:pt x="83" y="305"/>
                  </a:lnTo>
                  <a:lnTo>
                    <a:pt x="90" y="325"/>
                  </a:lnTo>
                  <a:lnTo>
                    <a:pt x="90" y="656"/>
                  </a:lnTo>
                  <a:lnTo>
                    <a:pt x="83" y="669"/>
                  </a:lnTo>
                  <a:lnTo>
                    <a:pt x="76" y="676"/>
                  </a:lnTo>
                  <a:lnTo>
                    <a:pt x="62" y="682"/>
                  </a:lnTo>
                  <a:lnTo>
                    <a:pt x="0" y="682"/>
                  </a:lnTo>
                  <a:lnTo>
                    <a:pt x="0" y="715"/>
                  </a:lnTo>
                  <a:lnTo>
                    <a:pt x="248" y="715"/>
                  </a:lnTo>
                  <a:lnTo>
                    <a:pt x="248" y="682"/>
                  </a:lnTo>
                  <a:lnTo>
                    <a:pt x="214" y="682"/>
                  </a:lnTo>
                  <a:lnTo>
                    <a:pt x="193" y="676"/>
                  </a:lnTo>
                  <a:lnTo>
                    <a:pt x="179" y="676"/>
                  </a:lnTo>
                  <a:lnTo>
                    <a:pt x="166" y="650"/>
                  </a:lnTo>
                  <a:lnTo>
                    <a:pt x="166" y="637"/>
                  </a:lnTo>
                  <a:lnTo>
                    <a:pt x="166" y="241"/>
                  </a:lnTo>
                  <a:close/>
                  <a:moveTo>
                    <a:pt x="172" y="59"/>
                  </a:moveTo>
                  <a:lnTo>
                    <a:pt x="159" y="20"/>
                  </a:lnTo>
                  <a:lnTo>
                    <a:pt x="145" y="13"/>
                  </a:lnTo>
                  <a:lnTo>
                    <a:pt x="131" y="0"/>
                  </a:lnTo>
                  <a:lnTo>
                    <a:pt x="110" y="0"/>
                  </a:lnTo>
                  <a:lnTo>
                    <a:pt x="90" y="7"/>
                  </a:lnTo>
                  <a:lnTo>
                    <a:pt x="76" y="13"/>
                  </a:lnTo>
                  <a:lnTo>
                    <a:pt x="62" y="26"/>
                  </a:lnTo>
                  <a:lnTo>
                    <a:pt x="55" y="39"/>
                  </a:lnTo>
                  <a:lnTo>
                    <a:pt x="48" y="59"/>
                  </a:lnTo>
                  <a:lnTo>
                    <a:pt x="55" y="72"/>
                  </a:lnTo>
                  <a:lnTo>
                    <a:pt x="62" y="91"/>
                  </a:lnTo>
                  <a:lnTo>
                    <a:pt x="76" y="104"/>
                  </a:lnTo>
                  <a:lnTo>
                    <a:pt x="90" y="111"/>
                  </a:lnTo>
                  <a:lnTo>
                    <a:pt x="131" y="111"/>
                  </a:lnTo>
                  <a:lnTo>
                    <a:pt x="145" y="104"/>
                  </a:lnTo>
                  <a:lnTo>
                    <a:pt x="159" y="91"/>
                  </a:lnTo>
                  <a:lnTo>
                    <a:pt x="166" y="78"/>
                  </a:lnTo>
                  <a:lnTo>
                    <a:pt x="172" y="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8" name="Freeform 127"/>
            <p:cNvSpPr>
              <a:spLocks/>
            </p:cNvSpPr>
            <p:nvPr/>
          </p:nvSpPr>
          <p:spPr bwMode="auto">
            <a:xfrm>
              <a:off x="4095" y="7274"/>
              <a:ext cx="573" cy="474"/>
            </a:xfrm>
            <a:custGeom>
              <a:avLst/>
              <a:gdLst>
                <a:gd name="T0" fmla="*/ 89 w 573"/>
                <a:gd name="T1" fmla="*/ 103 h 474"/>
                <a:gd name="T2" fmla="*/ 89 w 573"/>
                <a:gd name="T3" fmla="*/ 415 h 474"/>
                <a:gd name="T4" fmla="*/ 82 w 573"/>
                <a:gd name="T5" fmla="*/ 428 h 474"/>
                <a:gd name="T6" fmla="*/ 55 w 573"/>
                <a:gd name="T7" fmla="*/ 441 h 474"/>
                <a:gd name="T8" fmla="*/ 0 w 573"/>
                <a:gd name="T9" fmla="*/ 441 h 474"/>
                <a:gd name="T10" fmla="*/ 0 w 573"/>
                <a:gd name="T11" fmla="*/ 474 h 474"/>
                <a:gd name="T12" fmla="*/ 255 w 573"/>
                <a:gd name="T13" fmla="*/ 474 h 474"/>
                <a:gd name="T14" fmla="*/ 255 w 573"/>
                <a:gd name="T15" fmla="*/ 441 h 474"/>
                <a:gd name="T16" fmla="*/ 200 w 573"/>
                <a:gd name="T17" fmla="*/ 441 h 474"/>
                <a:gd name="T18" fmla="*/ 179 w 573"/>
                <a:gd name="T19" fmla="*/ 435 h 474"/>
                <a:gd name="T20" fmla="*/ 172 w 573"/>
                <a:gd name="T21" fmla="*/ 428 h 474"/>
                <a:gd name="T22" fmla="*/ 165 w 573"/>
                <a:gd name="T23" fmla="*/ 415 h 474"/>
                <a:gd name="T24" fmla="*/ 165 w 573"/>
                <a:gd name="T25" fmla="*/ 194 h 474"/>
                <a:gd name="T26" fmla="*/ 179 w 573"/>
                <a:gd name="T27" fmla="*/ 123 h 474"/>
                <a:gd name="T28" fmla="*/ 214 w 573"/>
                <a:gd name="T29" fmla="*/ 71 h 474"/>
                <a:gd name="T30" fmla="*/ 262 w 573"/>
                <a:gd name="T31" fmla="*/ 39 h 474"/>
                <a:gd name="T32" fmla="*/ 317 w 573"/>
                <a:gd name="T33" fmla="*/ 26 h 474"/>
                <a:gd name="T34" fmla="*/ 359 w 573"/>
                <a:gd name="T35" fmla="*/ 39 h 474"/>
                <a:gd name="T36" fmla="*/ 386 w 573"/>
                <a:gd name="T37" fmla="*/ 64 h 474"/>
                <a:gd name="T38" fmla="*/ 400 w 573"/>
                <a:gd name="T39" fmla="*/ 97 h 474"/>
                <a:gd name="T40" fmla="*/ 400 w 573"/>
                <a:gd name="T41" fmla="*/ 415 h 474"/>
                <a:gd name="T42" fmla="*/ 393 w 573"/>
                <a:gd name="T43" fmla="*/ 428 h 474"/>
                <a:gd name="T44" fmla="*/ 386 w 573"/>
                <a:gd name="T45" fmla="*/ 435 h 474"/>
                <a:gd name="T46" fmla="*/ 373 w 573"/>
                <a:gd name="T47" fmla="*/ 441 h 474"/>
                <a:gd name="T48" fmla="*/ 317 w 573"/>
                <a:gd name="T49" fmla="*/ 441 h 474"/>
                <a:gd name="T50" fmla="*/ 317 w 573"/>
                <a:gd name="T51" fmla="*/ 474 h 474"/>
                <a:gd name="T52" fmla="*/ 573 w 573"/>
                <a:gd name="T53" fmla="*/ 474 h 474"/>
                <a:gd name="T54" fmla="*/ 573 w 573"/>
                <a:gd name="T55" fmla="*/ 441 h 474"/>
                <a:gd name="T56" fmla="*/ 524 w 573"/>
                <a:gd name="T57" fmla="*/ 441 h 474"/>
                <a:gd name="T58" fmla="*/ 504 w 573"/>
                <a:gd name="T59" fmla="*/ 435 h 474"/>
                <a:gd name="T60" fmla="*/ 490 w 573"/>
                <a:gd name="T61" fmla="*/ 428 h 474"/>
                <a:gd name="T62" fmla="*/ 483 w 573"/>
                <a:gd name="T63" fmla="*/ 422 h 474"/>
                <a:gd name="T64" fmla="*/ 483 w 573"/>
                <a:gd name="T65" fmla="*/ 129 h 474"/>
                <a:gd name="T66" fmla="*/ 469 w 573"/>
                <a:gd name="T67" fmla="*/ 77 h 474"/>
                <a:gd name="T68" fmla="*/ 448 w 573"/>
                <a:gd name="T69" fmla="*/ 39 h 474"/>
                <a:gd name="T70" fmla="*/ 421 w 573"/>
                <a:gd name="T71" fmla="*/ 19 h 474"/>
                <a:gd name="T72" fmla="*/ 386 w 573"/>
                <a:gd name="T73" fmla="*/ 6 h 474"/>
                <a:gd name="T74" fmla="*/ 324 w 573"/>
                <a:gd name="T75" fmla="*/ 0 h 474"/>
                <a:gd name="T76" fmla="*/ 255 w 573"/>
                <a:gd name="T77" fmla="*/ 13 h 474"/>
                <a:gd name="T78" fmla="*/ 200 w 573"/>
                <a:gd name="T79" fmla="*/ 58 h 474"/>
                <a:gd name="T80" fmla="*/ 158 w 573"/>
                <a:gd name="T81" fmla="*/ 116 h 474"/>
                <a:gd name="T82" fmla="*/ 158 w 573"/>
                <a:gd name="T83" fmla="*/ 0 h 474"/>
                <a:gd name="T84" fmla="*/ 0 w 573"/>
                <a:gd name="T85" fmla="*/ 13 h 474"/>
                <a:gd name="T86" fmla="*/ 0 w 573"/>
                <a:gd name="T87" fmla="*/ 45 h 474"/>
                <a:gd name="T88" fmla="*/ 34 w 573"/>
                <a:gd name="T89" fmla="*/ 45 h 474"/>
                <a:gd name="T90" fmla="*/ 75 w 573"/>
                <a:gd name="T91" fmla="*/ 58 h 474"/>
                <a:gd name="T92" fmla="*/ 82 w 573"/>
                <a:gd name="T93" fmla="*/ 64 h 474"/>
                <a:gd name="T94" fmla="*/ 89 w 573"/>
                <a:gd name="T95" fmla="*/ 84 h 474"/>
                <a:gd name="T96" fmla="*/ 89 w 573"/>
                <a:gd name="T97" fmla="*/ 103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3"/>
                <a:gd name="T148" fmla="*/ 0 h 474"/>
                <a:gd name="T149" fmla="*/ 573 w 573"/>
                <a:gd name="T150" fmla="*/ 474 h 4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3" h="474">
                  <a:moveTo>
                    <a:pt x="89" y="103"/>
                  </a:moveTo>
                  <a:lnTo>
                    <a:pt x="89" y="415"/>
                  </a:lnTo>
                  <a:lnTo>
                    <a:pt x="82" y="428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55" y="474"/>
                  </a:lnTo>
                  <a:lnTo>
                    <a:pt x="255" y="441"/>
                  </a:lnTo>
                  <a:lnTo>
                    <a:pt x="200" y="441"/>
                  </a:lnTo>
                  <a:lnTo>
                    <a:pt x="179" y="435"/>
                  </a:lnTo>
                  <a:lnTo>
                    <a:pt x="172" y="428"/>
                  </a:lnTo>
                  <a:lnTo>
                    <a:pt x="165" y="415"/>
                  </a:lnTo>
                  <a:lnTo>
                    <a:pt x="165" y="194"/>
                  </a:lnTo>
                  <a:lnTo>
                    <a:pt x="179" y="123"/>
                  </a:lnTo>
                  <a:lnTo>
                    <a:pt x="214" y="71"/>
                  </a:lnTo>
                  <a:lnTo>
                    <a:pt x="262" y="39"/>
                  </a:lnTo>
                  <a:lnTo>
                    <a:pt x="317" y="26"/>
                  </a:lnTo>
                  <a:lnTo>
                    <a:pt x="359" y="39"/>
                  </a:lnTo>
                  <a:lnTo>
                    <a:pt x="386" y="64"/>
                  </a:lnTo>
                  <a:lnTo>
                    <a:pt x="400" y="97"/>
                  </a:lnTo>
                  <a:lnTo>
                    <a:pt x="400" y="415"/>
                  </a:lnTo>
                  <a:lnTo>
                    <a:pt x="393" y="428"/>
                  </a:lnTo>
                  <a:lnTo>
                    <a:pt x="386" y="435"/>
                  </a:lnTo>
                  <a:lnTo>
                    <a:pt x="373" y="441"/>
                  </a:lnTo>
                  <a:lnTo>
                    <a:pt x="317" y="441"/>
                  </a:lnTo>
                  <a:lnTo>
                    <a:pt x="317" y="474"/>
                  </a:lnTo>
                  <a:lnTo>
                    <a:pt x="573" y="474"/>
                  </a:lnTo>
                  <a:lnTo>
                    <a:pt x="573" y="441"/>
                  </a:lnTo>
                  <a:lnTo>
                    <a:pt x="524" y="441"/>
                  </a:lnTo>
                  <a:lnTo>
                    <a:pt x="504" y="435"/>
                  </a:lnTo>
                  <a:lnTo>
                    <a:pt x="490" y="428"/>
                  </a:lnTo>
                  <a:lnTo>
                    <a:pt x="483" y="422"/>
                  </a:lnTo>
                  <a:lnTo>
                    <a:pt x="483" y="129"/>
                  </a:lnTo>
                  <a:lnTo>
                    <a:pt x="469" y="77"/>
                  </a:lnTo>
                  <a:lnTo>
                    <a:pt x="448" y="39"/>
                  </a:lnTo>
                  <a:lnTo>
                    <a:pt x="421" y="19"/>
                  </a:lnTo>
                  <a:lnTo>
                    <a:pt x="386" y="6"/>
                  </a:lnTo>
                  <a:lnTo>
                    <a:pt x="324" y="0"/>
                  </a:lnTo>
                  <a:lnTo>
                    <a:pt x="255" y="13"/>
                  </a:lnTo>
                  <a:lnTo>
                    <a:pt x="200" y="58"/>
                  </a:lnTo>
                  <a:lnTo>
                    <a:pt x="158" y="116"/>
                  </a:lnTo>
                  <a:lnTo>
                    <a:pt x="158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75" y="58"/>
                  </a:lnTo>
                  <a:lnTo>
                    <a:pt x="82" y="64"/>
                  </a:lnTo>
                  <a:lnTo>
                    <a:pt x="89" y="84"/>
                  </a:lnTo>
                  <a:lnTo>
                    <a:pt x="89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9" name="Freeform 128"/>
            <p:cNvSpPr>
              <a:spLocks/>
            </p:cNvSpPr>
            <p:nvPr/>
          </p:nvSpPr>
          <p:spPr bwMode="auto">
            <a:xfrm>
              <a:off x="4730" y="7267"/>
              <a:ext cx="428" cy="494"/>
            </a:xfrm>
            <a:custGeom>
              <a:avLst/>
              <a:gdLst>
                <a:gd name="T0" fmla="*/ 366 w 428"/>
                <a:gd name="T1" fmla="*/ 71 h 494"/>
                <a:gd name="T2" fmla="*/ 345 w 428"/>
                <a:gd name="T3" fmla="*/ 71 h 494"/>
                <a:gd name="T4" fmla="*/ 332 w 428"/>
                <a:gd name="T5" fmla="*/ 78 h 494"/>
                <a:gd name="T6" fmla="*/ 325 w 428"/>
                <a:gd name="T7" fmla="*/ 91 h 494"/>
                <a:gd name="T8" fmla="*/ 318 w 428"/>
                <a:gd name="T9" fmla="*/ 97 h 494"/>
                <a:gd name="T10" fmla="*/ 311 w 428"/>
                <a:gd name="T11" fmla="*/ 110 h 494"/>
                <a:gd name="T12" fmla="*/ 311 w 428"/>
                <a:gd name="T13" fmla="*/ 117 h 494"/>
                <a:gd name="T14" fmla="*/ 318 w 428"/>
                <a:gd name="T15" fmla="*/ 136 h 494"/>
                <a:gd name="T16" fmla="*/ 325 w 428"/>
                <a:gd name="T17" fmla="*/ 149 h 494"/>
                <a:gd name="T18" fmla="*/ 345 w 428"/>
                <a:gd name="T19" fmla="*/ 162 h 494"/>
                <a:gd name="T20" fmla="*/ 366 w 428"/>
                <a:gd name="T21" fmla="*/ 169 h 494"/>
                <a:gd name="T22" fmla="*/ 380 w 428"/>
                <a:gd name="T23" fmla="*/ 169 h 494"/>
                <a:gd name="T24" fmla="*/ 394 w 428"/>
                <a:gd name="T25" fmla="*/ 156 h 494"/>
                <a:gd name="T26" fmla="*/ 408 w 428"/>
                <a:gd name="T27" fmla="*/ 149 h 494"/>
                <a:gd name="T28" fmla="*/ 414 w 428"/>
                <a:gd name="T29" fmla="*/ 136 h 494"/>
                <a:gd name="T30" fmla="*/ 414 w 428"/>
                <a:gd name="T31" fmla="*/ 117 h 494"/>
                <a:gd name="T32" fmla="*/ 401 w 428"/>
                <a:gd name="T33" fmla="*/ 71 h 494"/>
                <a:gd name="T34" fmla="*/ 366 w 428"/>
                <a:gd name="T35" fmla="*/ 33 h 494"/>
                <a:gd name="T36" fmla="*/ 311 w 428"/>
                <a:gd name="T37" fmla="*/ 13 h 494"/>
                <a:gd name="T38" fmla="*/ 242 w 428"/>
                <a:gd name="T39" fmla="*/ 0 h 494"/>
                <a:gd name="T40" fmla="*/ 166 w 428"/>
                <a:gd name="T41" fmla="*/ 13 h 494"/>
                <a:gd name="T42" fmla="*/ 97 w 428"/>
                <a:gd name="T43" fmla="*/ 52 h 494"/>
                <a:gd name="T44" fmla="*/ 41 w 428"/>
                <a:gd name="T45" fmla="*/ 104 h 494"/>
                <a:gd name="T46" fmla="*/ 7 w 428"/>
                <a:gd name="T47" fmla="*/ 175 h 494"/>
                <a:gd name="T48" fmla="*/ 0 w 428"/>
                <a:gd name="T49" fmla="*/ 247 h 494"/>
                <a:gd name="T50" fmla="*/ 14 w 428"/>
                <a:gd name="T51" fmla="*/ 325 h 494"/>
                <a:gd name="T52" fmla="*/ 48 w 428"/>
                <a:gd name="T53" fmla="*/ 396 h 494"/>
                <a:gd name="T54" fmla="*/ 97 w 428"/>
                <a:gd name="T55" fmla="*/ 448 h 494"/>
                <a:gd name="T56" fmla="*/ 166 w 428"/>
                <a:gd name="T57" fmla="*/ 481 h 494"/>
                <a:gd name="T58" fmla="*/ 242 w 428"/>
                <a:gd name="T59" fmla="*/ 494 h 494"/>
                <a:gd name="T60" fmla="*/ 311 w 428"/>
                <a:gd name="T61" fmla="*/ 481 h 494"/>
                <a:gd name="T62" fmla="*/ 359 w 428"/>
                <a:gd name="T63" fmla="*/ 461 h 494"/>
                <a:gd name="T64" fmla="*/ 394 w 428"/>
                <a:gd name="T65" fmla="*/ 429 h 494"/>
                <a:gd name="T66" fmla="*/ 414 w 428"/>
                <a:gd name="T67" fmla="*/ 396 h 494"/>
                <a:gd name="T68" fmla="*/ 428 w 428"/>
                <a:gd name="T69" fmla="*/ 370 h 494"/>
                <a:gd name="T70" fmla="*/ 428 w 428"/>
                <a:gd name="T71" fmla="*/ 344 h 494"/>
                <a:gd name="T72" fmla="*/ 408 w 428"/>
                <a:gd name="T73" fmla="*/ 344 h 494"/>
                <a:gd name="T74" fmla="*/ 401 w 428"/>
                <a:gd name="T75" fmla="*/ 351 h 494"/>
                <a:gd name="T76" fmla="*/ 366 w 428"/>
                <a:gd name="T77" fmla="*/ 409 h 494"/>
                <a:gd name="T78" fmla="*/ 332 w 428"/>
                <a:gd name="T79" fmla="*/ 448 h 494"/>
                <a:gd name="T80" fmla="*/ 290 w 428"/>
                <a:gd name="T81" fmla="*/ 461 h 494"/>
                <a:gd name="T82" fmla="*/ 249 w 428"/>
                <a:gd name="T83" fmla="*/ 468 h 494"/>
                <a:gd name="T84" fmla="*/ 214 w 428"/>
                <a:gd name="T85" fmla="*/ 461 h 494"/>
                <a:gd name="T86" fmla="*/ 180 w 428"/>
                <a:gd name="T87" fmla="*/ 448 h 494"/>
                <a:gd name="T88" fmla="*/ 145 w 428"/>
                <a:gd name="T89" fmla="*/ 422 h 494"/>
                <a:gd name="T90" fmla="*/ 117 w 428"/>
                <a:gd name="T91" fmla="*/ 383 h 494"/>
                <a:gd name="T92" fmla="*/ 97 w 428"/>
                <a:gd name="T93" fmla="*/ 325 h 494"/>
                <a:gd name="T94" fmla="*/ 90 w 428"/>
                <a:gd name="T95" fmla="*/ 247 h 494"/>
                <a:gd name="T96" fmla="*/ 104 w 428"/>
                <a:gd name="T97" fmla="*/ 156 h 494"/>
                <a:gd name="T98" fmla="*/ 124 w 428"/>
                <a:gd name="T99" fmla="*/ 97 h 494"/>
                <a:gd name="T100" fmla="*/ 166 w 428"/>
                <a:gd name="T101" fmla="*/ 58 h 494"/>
                <a:gd name="T102" fmla="*/ 207 w 428"/>
                <a:gd name="T103" fmla="*/ 33 h 494"/>
                <a:gd name="T104" fmla="*/ 242 w 428"/>
                <a:gd name="T105" fmla="*/ 26 h 494"/>
                <a:gd name="T106" fmla="*/ 269 w 428"/>
                <a:gd name="T107" fmla="*/ 33 h 494"/>
                <a:gd name="T108" fmla="*/ 318 w 428"/>
                <a:gd name="T109" fmla="*/ 39 h 494"/>
                <a:gd name="T110" fmla="*/ 366 w 428"/>
                <a:gd name="T111" fmla="*/ 71 h 4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494"/>
                <a:gd name="T170" fmla="*/ 428 w 428"/>
                <a:gd name="T171" fmla="*/ 494 h 4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494">
                  <a:moveTo>
                    <a:pt x="366" y="71"/>
                  </a:moveTo>
                  <a:lnTo>
                    <a:pt x="345" y="71"/>
                  </a:lnTo>
                  <a:lnTo>
                    <a:pt x="332" y="78"/>
                  </a:lnTo>
                  <a:lnTo>
                    <a:pt x="325" y="91"/>
                  </a:lnTo>
                  <a:lnTo>
                    <a:pt x="318" y="97"/>
                  </a:lnTo>
                  <a:lnTo>
                    <a:pt x="311" y="110"/>
                  </a:lnTo>
                  <a:lnTo>
                    <a:pt x="311" y="117"/>
                  </a:lnTo>
                  <a:lnTo>
                    <a:pt x="318" y="136"/>
                  </a:lnTo>
                  <a:lnTo>
                    <a:pt x="325" y="149"/>
                  </a:lnTo>
                  <a:lnTo>
                    <a:pt x="345" y="162"/>
                  </a:lnTo>
                  <a:lnTo>
                    <a:pt x="366" y="169"/>
                  </a:lnTo>
                  <a:lnTo>
                    <a:pt x="380" y="169"/>
                  </a:lnTo>
                  <a:lnTo>
                    <a:pt x="394" y="156"/>
                  </a:lnTo>
                  <a:lnTo>
                    <a:pt x="408" y="149"/>
                  </a:lnTo>
                  <a:lnTo>
                    <a:pt x="414" y="136"/>
                  </a:lnTo>
                  <a:lnTo>
                    <a:pt x="414" y="117"/>
                  </a:lnTo>
                  <a:lnTo>
                    <a:pt x="401" y="71"/>
                  </a:lnTo>
                  <a:lnTo>
                    <a:pt x="366" y="33"/>
                  </a:lnTo>
                  <a:lnTo>
                    <a:pt x="311" y="13"/>
                  </a:lnTo>
                  <a:lnTo>
                    <a:pt x="242" y="0"/>
                  </a:lnTo>
                  <a:lnTo>
                    <a:pt x="166" y="13"/>
                  </a:lnTo>
                  <a:lnTo>
                    <a:pt x="97" y="52"/>
                  </a:lnTo>
                  <a:lnTo>
                    <a:pt x="41" y="104"/>
                  </a:lnTo>
                  <a:lnTo>
                    <a:pt x="7" y="175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8" y="396"/>
                  </a:lnTo>
                  <a:lnTo>
                    <a:pt x="97" y="448"/>
                  </a:lnTo>
                  <a:lnTo>
                    <a:pt x="166" y="481"/>
                  </a:lnTo>
                  <a:lnTo>
                    <a:pt x="242" y="494"/>
                  </a:lnTo>
                  <a:lnTo>
                    <a:pt x="311" y="481"/>
                  </a:lnTo>
                  <a:lnTo>
                    <a:pt x="359" y="461"/>
                  </a:lnTo>
                  <a:lnTo>
                    <a:pt x="394" y="429"/>
                  </a:lnTo>
                  <a:lnTo>
                    <a:pt x="414" y="396"/>
                  </a:lnTo>
                  <a:lnTo>
                    <a:pt x="428" y="370"/>
                  </a:lnTo>
                  <a:lnTo>
                    <a:pt x="428" y="344"/>
                  </a:lnTo>
                  <a:lnTo>
                    <a:pt x="408" y="344"/>
                  </a:lnTo>
                  <a:lnTo>
                    <a:pt x="401" y="351"/>
                  </a:lnTo>
                  <a:lnTo>
                    <a:pt x="366" y="409"/>
                  </a:lnTo>
                  <a:lnTo>
                    <a:pt x="332" y="448"/>
                  </a:lnTo>
                  <a:lnTo>
                    <a:pt x="290" y="461"/>
                  </a:lnTo>
                  <a:lnTo>
                    <a:pt x="249" y="468"/>
                  </a:lnTo>
                  <a:lnTo>
                    <a:pt x="214" y="461"/>
                  </a:lnTo>
                  <a:lnTo>
                    <a:pt x="180" y="448"/>
                  </a:lnTo>
                  <a:lnTo>
                    <a:pt x="145" y="422"/>
                  </a:lnTo>
                  <a:lnTo>
                    <a:pt x="117" y="383"/>
                  </a:lnTo>
                  <a:lnTo>
                    <a:pt x="97" y="325"/>
                  </a:lnTo>
                  <a:lnTo>
                    <a:pt x="90" y="247"/>
                  </a:lnTo>
                  <a:lnTo>
                    <a:pt x="104" y="156"/>
                  </a:lnTo>
                  <a:lnTo>
                    <a:pt x="124" y="97"/>
                  </a:lnTo>
                  <a:lnTo>
                    <a:pt x="166" y="58"/>
                  </a:lnTo>
                  <a:lnTo>
                    <a:pt x="207" y="33"/>
                  </a:lnTo>
                  <a:lnTo>
                    <a:pt x="242" y="26"/>
                  </a:lnTo>
                  <a:lnTo>
                    <a:pt x="269" y="33"/>
                  </a:lnTo>
                  <a:lnTo>
                    <a:pt x="318" y="39"/>
                  </a:lnTo>
                  <a:lnTo>
                    <a:pt x="366" y="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10" name="Freeform 129"/>
            <p:cNvSpPr>
              <a:spLocks/>
            </p:cNvSpPr>
            <p:nvPr/>
          </p:nvSpPr>
          <p:spPr bwMode="auto">
            <a:xfrm>
              <a:off x="5227" y="7274"/>
              <a:ext cx="380" cy="474"/>
            </a:xfrm>
            <a:custGeom>
              <a:avLst/>
              <a:gdLst>
                <a:gd name="T0" fmla="*/ 159 w 380"/>
                <a:gd name="T1" fmla="*/ 389 h 474"/>
                <a:gd name="T2" fmla="*/ 159 w 380"/>
                <a:gd name="T3" fmla="*/ 227 h 474"/>
                <a:gd name="T4" fmla="*/ 166 w 380"/>
                <a:gd name="T5" fmla="*/ 149 h 474"/>
                <a:gd name="T6" fmla="*/ 194 w 380"/>
                <a:gd name="T7" fmla="*/ 84 h 474"/>
                <a:gd name="T8" fmla="*/ 235 w 380"/>
                <a:gd name="T9" fmla="*/ 45 h 474"/>
                <a:gd name="T10" fmla="*/ 297 w 380"/>
                <a:gd name="T11" fmla="*/ 26 h 474"/>
                <a:gd name="T12" fmla="*/ 311 w 380"/>
                <a:gd name="T13" fmla="*/ 26 h 474"/>
                <a:gd name="T14" fmla="*/ 304 w 380"/>
                <a:gd name="T15" fmla="*/ 26 h 474"/>
                <a:gd name="T16" fmla="*/ 290 w 380"/>
                <a:gd name="T17" fmla="*/ 39 h 474"/>
                <a:gd name="T18" fmla="*/ 284 w 380"/>
                <a:gd name="T19" fmla="*/ 51 h 474"/>
                <a:gd name="T20" fmla="*/ 284 w 380"/>
                <a:gd name="T21" fmla="*/ 84 h 474"/>
                <a:gd name="T22" fmla="*/ 290 w 380"/>
                <a:gd name="T23" fmla="*/ 97 h 474"/>
                <a:gd name="T24" fmla="*/ 332 w 380"/>
                <a:gd name="T25" fmla="*/ 116 h 474"/>
                <a:gd name="T26" fmla="*/ 346 w 380"/>
                <a:gd name="T27" fmla="*/ 116 h 474"/>
                <a:gd name="T28" fmla="*/ 360 w 380"/>
                <a:gd name="T29" fmla="*/ 110 h 474"/>
                <a:gd name="T30" fmla="*/ 373 w 380"/>
                <a:gd name="T31" fmla="*/ 84 h 474"/>
                <a:gd name="T32" fmla="*/ 380 w 380"/>
                <a:gd name="T33" fmla="*/ 64 h 474"/>
                <a:gd name="T34" fmla="*/ 366 w 380"/>
                <a:gd name="T35" fmla="*/ 26 h 474"/>
                <a:gd name="T36" fmla="*/ 346 w 380"/>
                <a:gd name="T37" fmla="*/ 13 h 474"/>
                <a:gd name="T38" fmla="*/ 325 w 380"/>
                <a:gd name="T39" fmla="*/ 6 h 474"/>
                <a:gd name="T40" fmla="*/ 297 w 380"/>
                <a:gd name="T41" fmla="*/ 0 h 474"/>
                <a:gd name="T42" fmla="*/ 242 w 380"/>
                <a:gd name="T43" fmla="*/ 13 h 474"/>
                <a:gd name="T44" fmla="*/ 201 w 380"/>
                <a:gd name="T45" fmla="*/ 45 h 474"/>
                <a:gd name="T46" fmla="*/ 173 w 380"/>
                <a:gd name="T47" fmla="*/ 84 h 474"/>
                <a:gd name="T48" fmla="*/ 152 w 380"/>
                <a:gd name="T49" fmla="*/ 116 h 474"/>
                <a:gd name="T50" fmla="*/ 152 w 380"/>
                <a:gd name="T51" fmla="*/ 0 h 474"/>
                <a:gd name="T52" fmla="*/ 0 w 380"/>
                <a:gd name="T53" fmla="*/ 13 h 474"/>
                <a:gd name="T54" fmla="*/ 0 w 380"/>
                <a:gd name="T55" fmla="*/ 45 h 474"/>
                <a:gd name="T56" fmla="*/ 35 w 380"/>
                <a:gd name="T57" fmla="*/ 45 h 474"/>
                <a:gd name="T58" fmla="*/ 56 w 380"/>
                <a:gd name="T59" fmla="*/ 51 h 474"/>
                <a:gd name="T60" fmla="*/ 83 w 380"/>
                <a:gd name="T61" fmla="*/ 64 h 474"/>
                <a:gd name="T62" fmla="*/ 83 w 380"/>
                <a:gd name="T63" fmla="*/ 415 h 474"/>
                <a:gd name="T64" fmla="*/ 76 w 380"/>
                <a:gd name="T65" fmla="*/ 428 h 474"/>
                <a:gd name="T66" fmla="*/ 69 w 380"/>
                <a:gd name="T67" fmla="*/ 435 h 474"/>
                <a:gd name="T68" fmla="*/ 56 w 380"/>
                <a:gd name="T69" fmla="*/ 441 h 474"/>
                <a:gd name="T70" fmla="*/ 0 w 380"/>
                <a:gd name="T71" fmla="*/ 441 h 474"/>
                <a:gd name="T72" fmla="*/ 0 w 380"/>
                <a:gd name="T73" fmla="*/ 474 h 474"/>
                <a:gd name="T74" fmla="*/ 270 w 380"/>
                <a:gd name="T75" fmla="*/ 474 h 474"/>
                <a:gd name="T76" fmla="*/ 270 w 380"/>
                <a:gd name="T77" fmla="*/ 441 h 474"/>
                <a:gd name="T78" fmla="*/ 214 w 380"/>
                <a:gd name="T79" fmla="*/ 441 h 474"/>
                <a:gd name="T80" fmla="*/ 194 w 380"/>
                <a:gd name="T81" fmla="*/ 435 h 474"/>
                <a:gd name="T82" fmla="*/ 180 w 380"/>
                <a:gd name="T83" fmla="*/ 435 h 474"/>
                <a:gd name="T84" fmla="*/ 166 w 380"/>
                <a:gd name="T85" fmla="*/ 428 h 474"/>
                <a:gd name="T86" fmla="*/ 166 w 380"/>
                <a:gd name="T87" fmla="*/ 415 h 474"/>
                <a:gd name="T88" fmla="*/ 159 w 380"/>
                <a:gd name="T89" fmla="*/ 402 h 474"/>
                <a:gd name="T90" fmla="*/ 159 w 380"/>
                <a:gd name="T91" fmla="*/ 389 h 47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80"/>
                <a:gd name="T139" fmla="*/ 0 h 474"/>
                <a:gd name="T140" fmla="*/ 380 w 380"/>
                <a:gd name="T141" fmla="*/ 474 h 47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80" h="474">
                  <a:moveTo>
                    <a:pt x="159" y="389"/>
                  </a:moveTo>
                  <a:lnTo>
                    <a:pt x="159" y="227"/>
                  </a:lnTo>
                  <a:lnTo>
                    <a:pt x="166" y="149"/>
                  </a:lnTo>
                  <a:lnTo>
                    <a:pt x="194" y="84"/>
                  </a:lnTo>
                  <a:lnTo>
                    <a:pt x="235" y="45"/>
                  </a:lnTo>
                  <a:lnTo>
                    <a:pt x="297" y="26"/>
                  </a:lnTo>
                  <a:lnTo>
                    <a:pt x="311" y="26"/>
                  </a:lnTo>
                  <a:lnTo>
                    <a:pt x="304" y="26"/>
                  </a:lnTo>
                  <a:lnTo>
                    <a:pt x="290" y="39"/>
                  </a:lnTo>
                  <a:lnTo>
                    <a:pt x="284" y="51"/>
                  </a:lnTo>
                  <a:lnTo>
                    <a:pt x="284" y="84"/>
                  </a:lnTo>
                  <a:lnTo>
                    <a:pt x="290" y="97"/>
                  </a:lnTo>
                  <a:lnTo>
                    <a:pt x="332" y="116"/>
                  </a:lnTo>
                  <a:lnTo>
                    <a:pt x="346" y="116"/>
                  </a:lnTo>
                  <a:lnTo>
                    <a:pt x="360" y="110"/>
                  </a:lnTo>
                  <a:lnTo>
                    <a:pt x="373" y="84"/>
                  </a:lnTo>
                  <a:lnTo>
                    <a:pt x="380" y="64"/>
                  </a:lnTo>
                  <a:lnTo>
                    <a:pt x="366" y="26"/>
                  </a:lnTo>
                  <a:lnTo>
                    <a:pt x="346" y="13"/>
                  </a:lnTo>
                  <a:lnTo>
                    <a:pt x="325" y="6"/>
                  </a:lnTo>
                  <a:lnTo>
                    <a:pt x="297" y="0"/>
                  </a:lnTo>
                  <a:lnTo>
                    <a:pt x="242" y="13"/>
                  </a:lnTo>
                  <a:lnTo>
                    <a:pt x="201" y="45"/>
                  </a:lnTo>
                  <a:lnTo>
                    <a:pt x="173" y="84"/>
                  </a:lnTo>
                  <a:lnTo>
                    <a:pt x="152" y="116"/>
                  </a:lnTo>
                  <a:lnTo>
                    <a:pt x="152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56" y="51"/>
                  </a:lnTo>
                  <a:lnTo>
                    <a:pt x="83" y="64"/>
                  </a:lnTo>
                  <a:lnTo>
                    <a:pt x="83" y="415"/>
                  </a:lnTo>
                  <a:lnTo>
                    <a:pt x="76" y="428"/>
                  </a:lnTo>
                  <a:lnTo>
                    <a:pt x="69" y="435"/>
                  </a:lnTo>
                  <a:lnTo>
                    <a:pt x="56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70" y="474"/>
                  </a:lnTo>
                  <a:lnTo>
                    <a:pt x="270" y="441"/>
                  </a:lnTo>
                  <a:lnTo>
                    <a:pt x="214" y="441"/>
                  </a:lnTo>
                  <a:lnTo>
                    <a:pt x="194" y="435"/>
                  </a:lnTo>
                  <a:lnTo>
                    <a:pt x="180" y="435"/>
                  </a:lnTo>
                  <a:lnTo>
                    <a:pt x="166" y="428"/>
                  </a:lnTo>
                  <a:lnTo>
                    <a:pt x="166" y="415"/>
                  </a:lnTo>
                  <a:lnTo>
                    <a:pt x="159" y="402"/>
                  </a:lnTo>
                  <a:lnTo>
                    <a:pt x="159" y="3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11" name="Freeform 130"/>
            <p:cNvSpPr>
              <a:spLocks noEditPoints="1"/>
            </p:cNvSpPr>
            <p:nvPr/>
          </p:nvSpPr>
          <p:spPr bwMode="auto">
            <a:xfrm>
              <a:off x="5669" y="7267"/>
              <a:ext cx="442" cy="494"/>
            </a:xfrm>
            <a:custGeom>
              <a:avLst/>
              <a:gdLst>
                <a:gd name="T0" fmla="*/ 415 w 442"/>
                <a:gd name="T1" fmla="*/ 234 h 494"/>
                <a:gd name="T2" fmla="*/ 436 w 442"/>
                <a:gd name="T3" fmla="*/ 234 h 494"/>
                <a:gd name="T4" fmla="*/ 442 w 442"/>
                <a:gd name="T5" fmla="*/ 227 h 494"/>
                <a:gd name="T6" fmla="*/ 442 w 442"/>
                <a:gd name="T7" fmla="*/ 214 h 494"/>
                <a:gd name="T8" fmla="*/ 436 w 442"/>
                <a:gd name="T9" fmla="*/ 149 h 494"/>
                <a:gd name="T10" fmla="*/ 408 w 442"/>
                <a:gd name="T11" fmla="*/ 91 h 494"/>
                <a:gd name="T12" fmla="*/ 366 w 442"/>
                <a:gd name="T13" fmla="*/ 46 h 494"/>
                <a:gd name="T14" fmla="*/ 311 w 442"/>
                <a:gd name="T15" fmla="*/ 13 h 494"/>
                <a:gd name="T16" fmla="*/ 235 w 442"/>
                <a:gd name="T17" fmla="*/ 0 h 494"/>
                <a:gd name="T18" fmla="*/ 145 w 442"/>
                <a:gd name="T19" fmla="*/ 20 h 494"/>
                <a:gd name="T20" fmla="*/ 69 w 442"/>
                <a:gd name="T21" fmla="*/ 71 h 494"/>
                <a:gd name="T22" fmla="*/ 21 w 442"/>
                <a:gd name="T23" fmla="*/ 149 h 494"/>
                <a:gd name="T24" fmla="*/ 0 w 442"/>
                <a:gd name="T25" fmla="*/ 247 h 494"/>
                <a:gd name="T26" fmla="*/ 14 w 442"/>
                <a:gd name="T27" fmla="*/ 325 h 494"/>
                <a:gd name="T28" fmla="*/ 49 w 442"/>
                <a:gd name="T29" fmla="*/ 396 h 494"/>
                <a:gd name="T30" fmla="*/ 104 w 442"/>
                <a:gd name="T31" fmla="*/ 448 h 494"/>
                <a:gd name="T32" fmla="*/ 173 w 442"/>
                <a:gd name="T33" fmla="*/ 481 h 494"/>
                <a:gd name="T34" fmla="*/ 249 w 442"/>
                <a:gd name="T35" fmla="*/ 494 h 494"/>
                <a:gd name="T36" fmla="*/ 325 w 442"/>
                <a:gd name="T37" fmla="*/ 481 h 494"/>
                <a:gd name="T38" fmla="*/ 373 w 442"/>
                <a:gd name="T39" fmla="*/ 448 h 494"/>
                <a:gd name="T40" fmla="*/ 415 w 442"/>
                <a:gd name="T41" fmla="*/ 409 h 494"/>
                <a:gd name="T42" fmla="*/ 436 w 442"/>
                <a:gd name="T43" fmla="*/ 377 h 494"/>
                <a:gd name="T44" fmla="*/ 442 w 442"/>
                <a:gd name="T45" fmla="*/ 351 h 494"/>
                <a:gd name="T46" fmla="*/ 436 w 442"/>
                <a:gd name="T47" fmla="*/ 344 h 494"/>
                <a:gd name="T48" fmla="*/ 429 w 442"/>
                <a:gd name="T49" fmla="*/ 344 h 494"/>
                <a:gd name="T50" fmla="*/ 429 w 442"/>
                <a:gd name="T51" fmla="*/ 338 h 494"/>
                <a:gd name="T52" fmla="*/ 408 w 442"/>
                <a:gd name="T53" fmla="*/ 357 h 494"/>
                <a:gd name="T54" fmla="*/ 380 w 442"/>
                <a:gd name="T55" fmla="*/ 409 h 494"/>
                <a:gd name="T56" fmla="*/ 339 w 442"/>
                <a:gd name="T57" fmla="*/ 442 h 494"/>
                <a:gd name="T58" fmla="*/ 304 w 442"/>
                <a:gd name="T59" fmla="*/ 461 h 494"/>
                <a:gd name="T60" fmla="*/ 277 w 442"/>
                <a:gd name="T61" fmla="*/ 468 h 494"/>
                <a:gd name="T62" fmla="*/ 256 w 442"/>
                <a:gd name="T63" fmla="*/ 468 h 494"/>
                <a:gd name="T64" fmla="*/ 201 w 442"/>
                <a:gd name="T65" fmla="*/ 455 h 494"/>
                <a:gd name="T66" fmla="*/ 159 w 442"/>
                <a:gd name="T67" fmla="*/ 429 h 494"/>
                <a:gd name="T68" fmla="*/ 132 w 442"/>
                <a:gd name="T69" fmla="*/ 396 h 494"/>
                <a:gd name="T70" fmla="*/ 104 w 442"/>
                <a:gd name="T71" fmla="*/ 338 h 494"/>
                <a:gd name="T72" fmla="*/ 97 w 442"/>
                <a:gd name="T73" fmla="*/ 279 h 494"/>
                <a:gd name="T74" fmla="*/ 97 w 442"/>
                <a:gd name="T75" fmla="*/ 234 h 494"/>
                <a:gd name="T76" fmla="*/ 415 w 442"/>
                <a:gd name="T77" fmla="*/ 234 h 494"/>
                <a:gd name="T78" fmla="*/ 97 w 442"/>
                <a:gd name="T79" fmla="*/ 214 h 494"/>
                <a:gd name="T80" fmla="*/ 104 w 442"/>
                <a:gd name="T81" fmla="*/ 143 h 494"/>
                <a:gd name="T82" fmla="*/ 125 w 442"/>
                <a:gd name="T83" fmla="*/ 91 h 494"/>
                <a:gd name="T84" fmla="*/ 152 w 442"/>
                <a:gd name="T85" fmla="*/ 58 h 494"/>
                <a:gd name="T86" fmla="*/ 187 w 442"/>
                <a:gd name="T87" fmla="*/ 39 h 494"/>
                <a:gd name="T88" fmla="*/ 215 w 442"/>
                <a:gd name="T89" fmla="*/ 26 h 494"/>
                <a:gd name="T90" fmla="*/ 235 w 442"/>
                <a:gd name="T91" fmla="*/ 26 h 494"/>
                <a:gd name="T92" fmla="*/ 284 w 442"/>
                <a:gd name="T93" fmla="*/ 39 h 494"/>
                <a:gd name="T94" fmla="*/ 318 w 442"/>
                <a:gd name="T95" fmla="*/ 65 h 494"/>
                <a:gd name="T96" fmla="*/ 346 w 442"/>
                <a:gd name="T97" fmla="*/ 104 h 494"/>
                <a:gd name="T98" fmla="*/ 360 w 442"/>
                <a:gd name="T99" fmla="*/ 143 h 494"/>
                <a:gd name="T100" fmla="*/ 366 w 442"/>
                <a:gd name="T101" fmla="*/ 182 h 494"/>
                <a:gd name="T102" fmla="*/ 366 w 442"/>
                <a:gd name="T103" fmla="*/ 214 h 494"/>
                <a:gd name="T104" fmla="*/ 97 w 442"/>
                <a:gd name="T105" fmla="*/ 214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42"/>
                <a:gd name="T160" fmla="*/ 0 h 494"/>
                <a:gd name="T161" fmla="*/ 442 w 442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42" h="494">
                  <a:moveTo>
                    <a:pt x="415" y="234"/>
                  </a:moveTo>
                  <a:lnTo>
                    <a:pt x="436" y="234"/>
                  </a:lnTo>
                  <a:lnTo>
                    <a:pt x="442" y="227"/>
                  </a:lnTo>
                  <a:lnTo>
                    <a:pt x="442" y="214"/>
                  </a:lnTo>
                  <a:lnTo>
                    <a:pt x="436" y="149"/>
                  </a:lnTo>
                  <a:lnTo>
                    <a:pt x="408" y="91"/>
                  </a:lnTo>
                  <a:lnTo>
                    <a:pt x="366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1"/>
                  </a:lnTo>
                  <a:lnTo>
                    <a:pt x="21" y="149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9" y="396"/>
                  </a:lnTo>
                  <a:lnTo>
                    <a:pt x="104" y="448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25" y="481"/>
                  </a:lnTo>
                  <a:lnTo>
                    <a:pt x="373" y="448"/>
                  </a:lnTo>
                  <a:lnTo>
                    <a:pt x="415" y="409"/>
                  </a:lnTo>
                  <a:lnTo>
                    <a:pt x="436" y="377"/>
                  </a:lnTo>
                  <a:lnTo>
                    <a:pt x="442" y="351"/>
                  </a:lnTo>
                  <a:lnTo>
                    <a:pt x="436" y="344"/>
                  </a:lnTo>
                  <a:lnTo>
                    <a:pt x="429" y="344"/>
                  </a:lnTo>
                  <a:lnTo>
                    <a:pt x="429" y="338"/>
                  </a:lnTo>
                  <a:lnTo>
                    <a:pt x="408" y="357"/>
                  </a:lnTo>
                  <a:lnTo>
                    <a:pt x="380" y="409"/>
                  </a:lnTo>
                  <a:lnTo>
                    <a:pt x="339" y="442"/>
                  </a:lnTo>
                  <a:lnTo>
                    <a:pt x="304" y="461"/>
                  </a:lnTo>
                  <a:lnTo>
                    <a:pt x="277" y="468"/>
                  </a:lnTo>
                  <a:lnTo>
                    <a:pt x="256" y="468"/>
                  </a:lnTo>
                  <a:lnTo>
                    <a:pt x="201" y="455"/>
                  </a:lnTo>
                  <a:lnTo>
                    <a:pt x="159" y="429"/>
                  </a:lnTo>
                  <a:lnTo>
                    <a:pt x="132" y="396"/>
                  </a:lnTo>
                  <a:lnTo>
                    <a:pt x="104" y="338"/>
                  </a:lnTo>
                  <a:lnTo>
                    <a:pt x="97" y="279"/>
                  </a:lnTo>
                  <a:lnTo>
                    <a:pt x="97" y="234"/>
                  </a:lnTo>
                  <a:lnTo>
                    <a:pt x="415" y="234"/>
                  </a:lnTo>
                  <a:close/>
                  <a:moveTo>
                    <a:pt x="97" y="214"/>
                  </a:moveTo>
                  <a:lnTo>
                    <a:pt x="104" y="143"/>
                  </a:lnTo>
                  <a:lnTo>
                    <a:pt x="125" y="91"/>
                  </a:lnTo>
                  <a:lnTo>
                    <a:pt x="152" y="58"/>
                  </a:lnTo>
                  <a:lnTo>
                    <a:pt x="187" y="39"/>
                  </a:lnTo>
                  <a:lnTo>
                    <a:pt x="215" y="26"/>
                  </a:lnTo>
                  <a:lnTo>
                    <a:pt x="235" y="26"/>
                  </a:lnTo>
                  <a:lnTo>
                    <a:pt x="284" y="39"/>
                  </a:lnTo>
                  <a:lnTo>
                    <a:pt x="318" y="65"/>
                  </a:lnTo>
                  <a:lnTo>
                    <a:pt x="346" y="104"/>
                  </a:lnTo>
                  <a:lnTo>
                    <a:pt x="360" y="143"/>
                  </a:lnTo>
                  <a:lnTo>
                    <a:pt x="366" y="182"/>
                  </a:lnTo>
                  <a:lnTo>
                    <a:pt x="366" y="214"/>
                  </a:lnTo>
                  <a:lnTo>
                    <a:pt x="97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12" name="Freeform 131"/>
            <p:cNvSpPr>
              <a:spLocks/>
            </p:cNvSpPr>
            <p:nvPr/>
          </p:nvSpPr>
          <p:spPr bwMode="auto">
            <a:xfrm>
              <a:off x="6181" y="7274"/>
              <a:ext cx="884" cy="474"/>
            </a:xfrm>
            <a:custGeom>
              <a:avLst/>
              <a:gdLst>
                <a:gd name="T0" fmla="*/ 89 w 884"/>
                <a:gd name="T1" fmla="*/ 415 h 474"/>
                <a:gd name="T2" fmla="*/ 55 w 884"/>
                <a:gd name="T3" fmla="*/ 441 h 474"/>
                <a:gd name="T4" fmla="*/ 0 w 884"/>
                <a:gd name="T5" fmla="*/ 474 h 474"/>
                <a:gd name="T6" fmla="*/ 255 w 884"/>
                <a:gd name="T7" fmla="*/ 441 h 474"/>
                <a:gd name="T8" fmla="*/ 179 w 884"/>
                <a:gd name="T9" fmla="*/ 435 h 474"/>
                <a:gd name="T10" fmla="*/ 165 w 884"/>
                <a:gd name="T11" fmla="*/ 415 h 474"/>
                <a:gd name="T12" fmla="*/ 179 w 884"/>
                <a:gd name="T13" fmla="*/ 123 h 474"/>
                <a:gd name="T14" fmla="*/ 262 w 884"/>
                <a:gd name="T15" fmla="*/ 39 h 474"/>
                <a:gd name="T16" fmla="*/ 359 w 884"/>
                <a:gd name="T17" fmla="*/ 39 h 474"/>
                <a:gd name="T18" fmla="*/ 400 w 884"/>
                <a:gd name="T19" fmla="*/ 97 h 474"/>
                <a:gd name="T20" fmla="*/ 393 w 884"/>
                <a:gd name="T21" fmla="*/ 428 h 474"/>
                <a:gd name="T22" fmla="*/ 373 w 884"/>
                <a:gd name="T23" fmla="*/ 441 h 474"/>
                <a:gd name="T24" fmla="*/ 310 w 884"/>
                <a:gd name="T25" fmla="*/ 474 h 474"/>
                <a:gd name="T26" fmla="*/ 566 w 884"/>
                <a:gd name="T27" fmla="*/ 441 h 474"/>
                <a:gd name="T28" fmla="*/ 483 w 884"/>
                <a:gd name="T29" fmla="*/ 428 h 474"/>
                <a:gd name="T30" fmla="*/ 497 w 884"/>
                <a:gd name="T31" fmla="*/ 123 h 474"/>
                <a:gd name="T32" fmla="*/ 580 w 884"/>
                <a:gd name="T33" fmla="*/ 39 h 474"/>
                <a:gd name="T34" fmla="*/ 676 w 884"/>
                <a:gd name="T35" fmla="*/ 39 h 474"/>
                <a:gd name="T36" fmla="*/ 718 w 884"/>
                <a:gd name="T37" fmla="*/ 97 h 474"/>
                <a:gd name="T38" fmla="*/ 711 w 884"/>
                <a:gd name="T39" fmla="*/ 428 h 474"/>
                <a:gd name="T40" fmla="*/ 683 w 884"/>
                <a:gd name="T41" fmla="*/ 441 h 474"/>
                <a:gd name="T42" fmla="*/ 628 w 884"/>
                <a:gd name="T43" fmla="*/ 474 h 474"/>
                <a:gd name="T44" fmla="*/ 884 w 884"/>
                <a:gd name="T45" fmla="*/ 441 h 474"/>
                <a:gd name="T46" fmla="*/ 808 w 884"/>
                <a:gd name="T47" fmla="*/ 428 h 474"/>
                <a:gd name="T48" fmla="*/ 794 w 884"/>
                <a:gd name="T49" fmla="*/ 409 h 474"/>
                <a:gd name="T50" fmla="*/ 787 w 884"/>
                <a:gd name="T51" fmla="*/ 77 h 474"/>
                <a:gd name="T52" fmla="*/ 739 w 884"/>
                <a:gd name="T53" fmla="*/ 19 h 474"/>
                <a:gd name="T54" fmla="*/ 642 w 884"/>
                <a:gd name="T55" fmla="*/ 0 h 474"/>
                <a:gd name="T56" fmla="*/ 531 w 884"/>
                <a:gd name="T57" fmla="*/ 39 h 474"/>
                <a:gd name="T58" fmla="*/ 476 w 884"/>
                <a:gd name="T59" fmla="*/ 103 h 474"/>
                <a:gd name="T60" fmla="*/ 435 w 884"/>
                <a:gd name="T61" fmla="*/ 32 h 474"/>
                <a:gd name="T62" fmla="*/ 324 w 884"/>
                <a:gd name="T63" fmla="*/ 0 h 474"/>
                <a:gd name="T64" fmla="*/ 200 w 884"/>
                <a:gd name="T65" fmla="*/ 58 h 474"/>
                <a:gd name="T66" fmla="*/ 158 w 884"/>
                <a:gd name="T67" fmla="*/ 0 h 474"/>
                <a:gd name="T68" fmla="*/ 0 w 884"/>
                <a:gd name="T69" fmla="*/ 45 h 474"/>
                <a:gd name="T70" fmla="*/ 76 w 884"/>
                <a:gd name="T71" fmla="*/ 58 h 474"/>
                <a:gd name="T72" fmla="*/ 82 w 884"/>
                <a:gd name="T73" fmla="*/ 84 h 4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84"/>
                <a:gd name="T112" fmla="*/ 0 h 474"/>
                <a:gd name="T113" fmla="*/ 884 w 884"/>
                <a:gd name="T114" fmla="*/ 474 h 47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84" h="474">
                  <a:moveTo>
                    <a:pt x="89" y="103"/>
                  </a:moveTo>
                  <a:lnTo>
                    <a:pt x="89" y="415"/>
                  </a:lnTo>
                  <a:lnTo>
                    <a:pt x="82" y="428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55" y="474"/>
                  </a:lnTo>
                  <a:lnTo>
                    <a:pt x="255" y="441"/>
                  </a:lnTo>
                  <a:lnTo>
                    <a:pt x="200" y="441"/>
                  </a:lnTo>
                  <a:lnTo>
                    <a:pt x="179" y="435"/>
                  </a:lnTo>
                  <a:lnTo>
                    <a:pt x="172" y="428"/>
                  </a:lnTo>
                  <a:lnTo>
                    <a:pt x="165" y="415"/>
                  </a:lnTo>
                  <a:lnTo>
                    <a:pt x="165" y="194"/>
                  </a:lnTo>
                  <a:lnTo>
                    <a:pt x="179" y="123"/>
                  </a:lnTo>
                  <a:lnTo>
                    <a:pt x="214" y="71"/>
                  </a:lnTo>
                  <a:lnTo>
                    <a:pt x="262" y="39"/>
                  </a:lnTo>
                  <a:lnTo>
                    <a:pt x="317" y="26"/>
                  </a:lnTo>
                  <a:lnTo>
                    <a:pt x="359" y="39"/>
                  </a:lnTo>
                  <a:lnTo>
                    <a:pt x="386" y="64"/>
                  </a:lnTo>
                  <a:lnTo>
                    <a:pt x="400" y="97"/>
                  </a:lnTo>
                  <a:lnTo>
                    <a:pt x="400" y="415"/>
                  </a:lnTo>
                  <a:lnTo>
                    <a:pt x="393" y="428"/>
                  </a:lnTo>
                  <a:lnTo>
                    <a:pt x="386" y="435"/>
                  </a:lnTo>
                  <a:lnTo>
                    <a:pt x="373" y="441"/>
                  </a:lnTo>
                  <a:lnTo>
                    <a:pt x="310" y="441"/>
                  </a:lnTo>
                  <a:lnTo>
                    <a:pt x="310" y="474"/>
                  </a:lnTo>
                  <a:lnTo>
                    <a:pt x="566" y="474"/>
                  </a:lnTo>
                  <a:lnTo>
                    <a:pt x="566" y="441"/>
                  </a:lnTo>
                  <a:lnTo>
                    <a:pt x="511" y="441"/>
                  </a:lnTo>
                  <a:lnTo>
                    <a:pt x="483" y="428"/>
                  </a:lnTo>
                  <a:lnTo>
                    <a:pt x="483" y="194"/>
                  </a:lnTo>
                  <a:lnTo>
                    <a:pt x="497" y="123"/>
                  </a:lnTo>
                  <a:lnTo>
                    <a:pt x="531" y="71"/>
                  </a:lnTo>
                  <a:lnTo>
                    <a:pt x="580" y="39"/>
                  </a:lnTo>
                  <a:lnTo>
                    <a:pt x="635" y="26"/>
                  </a:lnTo>
                  <a:lnTo>
                    <a:pt x="676" y="39"/>
                  </a:lnTo>
                  <a:lnTo>
                    <a:pt x="704" y="64"/>
                  </a:lnTo>
                  <a:lnTo>
                    <a:pt x="718" y="97"/>
                  </a:lnTo>
                  <a:lnTo>
                    <a:pt x="718" y="415"/>
                  </a:lnTo>
                  <a:lnTo>
                    <a:pt x="711" y="428"/>
                  </a:lnTo>
                  <a:lnTo>
                    <a:pt x="704" y="435"/>
                  </a:lnTo>
                  <a:lnTo>
                    <a:pt x="683" y="441"/>
                  </a:lnTo>
                  <a:lnTo>
                    <a:pt x="628" y="441"/>
                  </a:lnTo>
                  <a:lnTo>
                    <a:pt x="628" y="474"/>
                  </a:lnTo>
                  <a:lnTo>
                    <a:pt x="884" y="474"/>
                  </a:lnTo>
                  <a:lnTo>
                    <a:pt x="884" y="441"/>
                  </a:lnTo>
                  <a:lnTo>
                    <a:pt x="835" y="441"/>
                  </a:lnTo>
                  <a:lnTo>
                    <a:pt x="808" y="428"/>
                  </a:lnTo>
                  <a:lnTo>
                    <a:pt x="801" y="422"/>
                  </a:lnTo>
                  <a:lnTo>
                    <a:pt x="794" y="409"/>
                  </a:lnTo>
                  <a:lnTo>
                    <a:pt x="794" y="129"/>
                  </a:lnTo>
                  <a:lnTo>
                    <a:pt x="787" y="77"/>
                  </a:lnTo>
                  <a:lnTo>
                    <a:pt x="759" y="39"/>
                  </a:lnTo>
                  <a:lnTo>
                    <a:pt x="739" y="19"/>
                  </a:lnTo>
                  <a:lnTo>
                    <a:pt x="697" y="6"/>
                  </a:lnTo>
                  <a:lnTo>
                    <a:pt x="642" y="0"/>
                  </a:lnTo>
                  <a:lnTo>
                    <a:pt x="580" y="13"/>
                  </a:lnTo>
                  <a:lnTo>
                    <a:pt x="531" y="39"/>
                  </a:lnTo>
                  <a:lnTo>
                    <a:pt x="497" y="71"/>
                  </a:lnTo>
                  <a:lnTo>
                    <a:pt x="476" y="103"/>
                  </a:lnTo>
                  <a:lnTo>
                    <a:pt x="462" y="58"/>
                  </a:lnTo>
                  <a:lnTo>
                    <a:pt x="435" y="32"/>
                  </a:lnTo>
                  <a:lnTo>
                    <a:pt x="393" y="13"/>
                  </a:lnTo>
                  <a:lnTo>
                    <a:pt x="324" y="0"/>
                  </a:lnTo>
                  <a:lnTo>
                    <a:pt x="255" y="13"/>
                  </a:lnTo>
                  <a:lnTo>
                    <a:pt x="200" y="58"/>
                  </a:lnTo>
                  <a:lnTo>
                    <a:pt x="158" y="116"/>
                  </a:lnTo>
                  <a:lnTo>
                    <a:pt x="158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76" y="58"/>
                  </a:lnTo>
                  <a:lnTo>
                    <a:pt x="82" y="64"/>
                  </a:lnTo>
                  <a:lnTo>
                    <a:pt x="82" y="84"/>
                  </a:lnTo>
                  <a:lnTo>
                    <a:pt x="89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13" name="Freeform 132"/>
            <p:cNvSpPr>
              <a:spLocks noEditPoints="1"/>
            </p:cNvSpPr>
            <p:nvPr/>
          </p:nvSpPr>
          <p:spPr bwMode="auto">
            <a:xfrm>
              <a:off x="7120" y="7267"/>
              <a:ext cx="442" cy="494"/>
            </a:xfrm>
            <a:custGeom>
              <a:avLst/>
              <a:gdLst>
                <a:gd name="T0" fmla="*/ 414 w 442"/>
                <a:gd name="T1" fmla="*/ 234 h 494"/>
                <a:gd name="T2" fmla="*/ 435 w 442"/>
                <a:gd name="T3" fmla="*/ 234 h 494"/>
                <a:gd name="T4" fmla="*/ 442 w 442"/>
                <a:gd name="T5" fmla="*/ 227 h 494"/>
                <a:gd name="T6" fmla="*/ 442 w 442"/>
                <a:gd name="T7" fmla="*/ 214 h 494"/>
                <a:gd name="T8" fmla="*/ 435 w 442"/>
                <a:gd name="T9" fmla="*/ 149 h 494"/>
                <a:gd name="T10" fmla="*/ 407 w 442"/>
                <a:gd name="T11" fmla="*/ 91 h 494"/>
                <a:gd name="T12" fmla="*/ 373 w 442"/>
                <a:gd name="T13" fmla="*/ 46 h 494"/>
                <a:gd name="T14" fmla="*/ 311 w 442"/>
                <a:gd name="T15" fmla="*/ 13 h 494"/>
                <a:gd name="T16" fmla="*/ 235 w 442"/>
                <a:gd name="T17" fmla="*/ 0 h 494"/>
                <a:gd name="T18" fmla="*/ 145 w 442"/>
                <a:gd name="T19" fmla="*/ 20 h 494"/>
                <a:gd name="T20" fmla="*/ 69 w 442"/>
                <a:gd name="T21" fmla="*/ 71 h 494"/>
                <a:gd name="T22" fmla="*/ 21 w 442"/>
                <a:gd name="T23" fmla="*/ 149 h 494"/>
                <a:gd name="T24" fmla="*/ 0 w 442"/>
                <a:gd name="T25" fmla="*/ 247 h 494"/>
                <a:gd name="T26" fmla="*/ 14 w 442"/>
                <a:gd name="T27" fmla="*/ 325 h 494"/>
                <a:gd name="T28" fmla="*/ 48 w 442"/>
                <a:gd name="T29" fmla="*/ 396 h 494"/>
                <a:gd name="T30" fmla="*/ 104 w 442"/>
                <a:gd name="T31" fmla="*/ 448 h 494"/>
                <a:gd name="T32" fmla="*/ 173 w 442"/>
                <a:gd name="T33" fmla="*/ 481 h 494"/>
                <a:gd name="T34" fmla="*/ 249 w 442"/>
                <a:gd name="T35" fmla="*/ 494 h 494"/>
                <a:gd name="T36" fmla="*/ 325 w 442"/>
                <a:gd name="T37" fmla="*/ 481 h 494"/>
                <a:gd name="T38" fmla="*/ 380 w 442"/>
                <a:gd name="T39" fmla="*/ 448 h 494"/>
                <a:gd name="T40" fmla="*/ 414 w 442"/>
                <a:gd name="T41" fmla="*/ 409 h 494"/>
                <a:gd name="T42" fmla="*/ 435 w 442"/>
                <a:gd name="T43" fmla="*/ 377 h 494"/>
                <a:gd name="T44" fmla="*/ 442 w 442"/>
                <a:gd name="T45" fmla="*/ 351 h 494"/>
                <a:gd name="T46" fmla="*/ 435 w 442"/>
                <a:gd name="T47" fmla="*/ 344 h 494"/>
                <a:gd name="T48" fmla="*/ 428 w 442"/>
                <a:gd name="T49" fmla="*/ 344 h 494"/>
                <a:gd name="T50" fmla="*/ 428 w 442"/>
                <a:gd name="T51" fmla="*/ 338 h 494"/>
                <a:gd name="T52" fmla="*/ 407 w 442"/>
                <a:gd name="T53" fmla="*/ 357 h 494"/>
                <a:gd name="T54" fmla="*/ 380 w 442"/>
                <a:gd name="T55" fmla="*/ 409 h 494"/>
                <a:gd name="T56" fmla="*/ 345 w 442"/>
                <a:gd name="T57" fmla="*/ 442 h 494"/>
                <a:gd name="T58" fmla="*/ 304 w 442"/>
                <a:gd name="T59" fmla="*/ 461 h 494"/>
                <a:gd name="T60" fmla="*/ 276 w 442"/>
                <a:gd name="T61" fmla="*/ 468 h 494"/>
                <a:gd name="T62" fmla="*/ 256 w 442"/>
                <a:gd name="T63" fmla="*/ 468 h 494"/>
                <a:gd name="T64" fmla="*/ 207 w 442"/>
                <a:gd name="T65" fmla="*/ 455 h 494"/>
                <a:gd name="T66" fmla="*/ 159 w 442"/>
                <a:gd name="T67" fmla="*/ 429 h 494"/>
                <a:gd name="T68" fmla="*/ 131 w 442"/>
                <a:gd name="T69" fmla="*/ 396 h 494"/>
                <a:gd name="T70" fmla="*/ 104 w 442"/>
                <a:gd name="T71" fmla="*/ 338 h 494"/>
                <a:gd name="T72" fmla="*/ 97 w 442"/>
                <a:gd name="T73" fmla="*/ 279 h 494"/>
                <a:gd name="T74" fmla="*/ 97 w 442"/>
                <a:gd name="T75" fmla="*/ 234 h 494"/>
                <a:gd name="T76" fmla="*/ 414 w 442"/>
                <a:gd name="T77" fmla="*/ 234 h 494"/>
                <a:gd name="T78" fmla="*/ 97 w 442"/>
                <a:gd name="T79" fmla="*/ 214 h 494"/>
                <a:gd name="T80" fmla="*/ 104 w 442"/>
                <a:gd name="T81" fmla="*/ 143 h 494"/>
                <a:gd name="T82" fmla="*/ 124 w 442"/>
                <a:gd name="T83" fmla="*/ 91 h 494"/>
                <a:gd name="T84" fmla="*/ 152 w 442"/>
                <a:gd name="T85" fmla="*/ 58 h 494"/>
                <a:gd name="T86" fmla="*/ 186 w 442"/>
                <a:gd name="T87" fmla="*/ 39 h 494"/>
                <a:gd name="T88" fmla="*/ 214 w 442"/>
                <a:gd name="T89" fmla="*/ 26 h 494"/>
                <a:gd name="T90" fmla="*/ 235 w 442"/>
                <a:gd name="T91" fmla="*/ 26 h 494"/>
                <a:gd name="T92" fmla="*/ 283 w 442"/>
                <a:gd name="T93" fmla="*/ 39 h 494"/>
                <a:gd name="T94" fmla="*/ 325 w 442"/>
                <a:gd name="T95" fmla="*/ 65 h 494"/>
                <a:gd name="T96" fmla="*/ 345 w 442"/>
                <a:gd name="T97" fmla="*/ 104 h 494"/>
                <a:gd name="T98" fmla="*/ 359 w 442"/>
                <a:gd name="T99" fmla="*/ 143 h 494"/>
                <a:gd name="T100" fmla="*/ 366 w 442"/>
                <a:gd name="T101" fmla="*/ 182 h 494"/>
                <a:gd name="T102" fmla="*/ 366 w 442"/>
                <a:gd name="T103" fmla="*/ 214 h 494"/>
                <a:gd name="T104" fmla="*/ 97 w 442"/>
                <a:gd name="T105" fmla="*/ 214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42"/>
                <a:gd name="T160" fmla="*/ 0 h 494"/>
                <a:gd name="T161" fmla="*/ 442 w 442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42" h="494">
                  <a:moveTo>
                    <a:pt x="414" y="234"/>
                  </a:moveTo>
                  <a:lnTo>
                    <a:pt x="435" y="234"/>
                  </a:lnTo>
                  <a:lnTo>
                    <a:pt x="442" y="227"/>
                  </a:lnTo>
                  <a:lnTo>
                    <a:pt x="442" y="214"/>
                  </a:lnTo>
                  <a:lnTo>
                    <a:pt x="435" y="149"/>
                  </a:lnTo>
                  <a:lnTo>
                    <a:pt x="407" y="91"/>
                  </a:lnTo>
                  <a:lnTo>
                    <a:pt x="373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1"/>
                  </a:lnTo>
                  <a:lnTo>
                    <a:pt x="21" y="149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8" y="396"/>
                  </a:lnTo>
                  <a:lnTo>
                    <a:pt x="104" y="448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25" y="481"/>
                  </a:lnTo>
                  <a:lnTo>
                    <a:pt x="380" y="448"/>
                  </a:lnTo>
                  <a:lnTo>
                    <a:pt x="414" y="409"/>
                  </a:lnTo>
                  <a:lnTo>
                    <a:pt x="435" y="377"/>
                  </a:lnTo>
                  <a:lnTo>
                    <a:pt x="442" y="351"/>
                  </a:lnTo>
                  <a:lnTo>
                    <a:pt x="435" y="344"/>
                  </a:lnTo>
                  <a:lnTo>
                    <a:pt x="428" y="344"/>
                  </a:lnTo>
                  <a:lnTo>
                    <a:pt x="428" y="338"/>
                  </a:lnTo>
                  <a:lnTo>
                    <a:pt x="407" y="357"/>
                  </a:lnTo>
                  <a:lnTo>
                    <a:pt x="380" y="409"/>
                  </a:lnTo>
                  <a:lnTo>
                    <a:pt x="345" y="442"/>
                  </a:lnTo>
                  <a:lnTo>
                    <a:pt x="304" y="461"/>
                  </a:lnTo>
                  <a:lnTo>
                    <a:pt x="276" y="468"/>
                  </a:lnTo>
                  <a:lnTo>
                    <a:pt x="256" y="468"/>
                  </a:lnTo>
                  <a:lnTo>
                    <a:pt x="207" y="455"/>
                  </a:lnTo>
                  <a:lnTo>
                    <a:pt x="159" y="429"/>
                  </a:lnTo>
                  <a:lnTo>
                    <a:pt x="131" y="396"/>
                  </a:lnTo>
                  <a:lnTo>
                    <a:pt x="104" y="338"/>
                  </a:lnTo>
                  <a:lnTo>
                    <a:pt x="97" y="279"/>
                  </a:lnTo>
                  <a:lnTo>
                    <a:pt x="97" y="234"/>
                  </a:lnTo>
                  <a:lnTo>
                    <a:pt x="414" y="234"/>
                  </a:lnTo>
                  <a:close/>
                  <a:moveTo>
                    <a:pt x="97" y="214"/>
                  </a:moveTo>
                  <a:lnTo>
                    <a:pt x="104" y="143"/>
                  </a:lnTo>
                  <a:lnTo>
                    <a:pt x="124" y="91"/>
                  </a:lnTo>
                  <a:lnTo>
                    <a:pt x="152" y="58"/>
                  </a:lnTo>
                  <a:lnTo>
                    <a:pt x="186" y="39"/>
                  </a:lnTo>
                  <a:lnTo>
                    <a:pt x="214" y="26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25" y="65"/>
                  </a:lnTo>
                  <a:lnTo>
                    <a:pt x="345" y="104"/>
                  </a:lnTo>
                  <a:lnTo>
                    <a:pt x="359" y="143"/>
                  </a:lnTo>
                  <a:lnTo>
                    <a:pt x="366" y="182"/>
                  </a:lnTo>
                  <a:lnTo>
                    <a:pt x="366" y="214"/>
                  </a:lnTo>
                  <a:lnTo>
                    <a:pt x="97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14" name="Freeform 133"/>
            <p:cNvSpPr>
              <a:spLocks/>
            </p:cNvSpPr>
            <p:nvPr/>
          </p:nvSpPr>
          <p:spPr bwMode="auto">
            <a:xfrm>
              <a:off x="7631" y="7274"/>
              <a:ext cx="567" cy="474"/>
            </a:xfrm>
            <a:custGeom>
              <a:avLst/>
              <a:gdLst>
                <a:gd name="T0" fmla="*/ 90 w 567"/>
                <a:gd name="T1" fmla="*/ 103 h 474"/>
                <a:gd name="T2" fmla="*/ 90 w 567"/>
                <a:gd name="T3" fmla="*/ 415 h 474"/>
                <a:gd name="T4" fmla="*/ 83 w 567"/>
                <a:gd name="T5" fmla="*/ 428 h 474"/>
                <a:gd name="T6" fmla="*/ 55 w 567"/>
                <a:gd name="T7" fmla="*/ 441 h 474"/>
                <a:gd name="T8" fmla="*/ 0 w 567"/>
                <a:gd name="T9" fmla="*/ 441 h 474"/>
                <a:gd name="T10" fmla="*/ 0 w 567"/>
                <a:gd name="T11" fmla="*/ 474 h 474"/>
                <a:gd name="T12" fmla="*/ 256 w 567"/>
                <a:gd name="T13" fmla="*/ 474 h 474"/>
                <a:gd name="T14" fmla="*/ 256 w 567"/>
                <a:gd name="T15" fmla="*/ 441 h 474"/>
                <a:gd name="T16" fmla="*/ 200 w 567"/>
                <a:gd name="T17" fmla="*/ 441 h 474"/>
                <a:gd name="T18" fmla="*/ 180 w 567"/>
                <a:gd name="T19" fmla="*/ 435 h 474"/>
                <a:gd name="T20" fmla="*/ 173 w 567"/>
                <a:gd name="T21" fmla="*/ 428 h 474"/>
                <a:gd name="T22" fmla="*/ 166 w 567"/>
                <a:gd name="T23" fmla="*/ 415 h 474"/>
                <a:gd name="T24" fmla="*/ 166 w 567"/>
                <a:gd name="T25" fmla="*/ 194 h 474"/>
                <a:gd name="T26" fmla="*/ 180 w 567"/>
                <a:gd name="T27" fmla="*/ 123 h 474"/>
                <a:gd name="T28" fmla="*/ 214 w 567"/>
                <a:gd name="T29" fmla="*/ 71 h 474"/>
                <a:gd name="T30" fmla="*/ 263 w 567"/>
                <a:gd name="T31" fmla="*/ 39 h 474"/>
                <a:gd name="T32" fmla="*/ 318 w 567"/>
                <a:gd name="T33" fmla="*/ 26 h 474"/>
                <a:gd name="T34" fmla="*/ 359 w 567"/>
                <a:gd name="T35" fmla="*/ 39 h 474"/>
                <a:gd name="T36" fmla="*/ 387 w 567"/>
                <a:gd name="T37" fmla="*/ 64 h 474"/>
                <a:gd name="T38" fmla="*/ 401 w 567"/>
                <a:gd name="T39" fmla="*/ 97 h 474"/>
                <a:gd name="T40" fmla="*/ 401 w 567"/>
                <a:gd name="T41" fmla="*/ 415 h 474"/>
                <a:gd name="T42" fmla="*/ 394 w 567"/>
                <a:gd name="T43" fmla="*/ 428 h 474"/>
                <a:gd name="T44" fmla="*/ 387 w 567"/>
                <a:gd name="T45" fmla="*/ 435 h 474"/>
                <a:gd name="T46" fmla="*/ 373 w 567"/>
                <a:gd name="T47" fmla="*/ 441 h 474"/>
                <a:gd name="T48" fmla="*/ 311 w 567"/>
                <a:gd name="T49" fmla="*/ 441 h 474"/>
                <a:gd name="T50" fmla="*/ 311 w 567"/>
                <a:gd name="T51" fmla="*/ 474 h 474"/>
                <a:gd name="T52" fmla="*/ 567 w 567"/>
                <a:gd name="T53" fmla="*/ 474 h 474"/>
                <a:gd name="T54" fmla="*/ 567 w 567"/>
                <a:gd name="T55" fmla="*/ 441 h 474"/>
                <a:gd name="T56" fmla="*/ 518 w 567"/>
                <a:gd name="T57" fmla="*/ 441 h 474"/>
                <a:gd name="T58" fmla="*/ 491 w 567"/>
                <a:gd name="T59" fmla="*/ 428 h 474"/>
                <a:gd name="T60" fmla="*/ 484 w 567"/>
                <a:gd name="T61" fmla="*/ 422 h 474"/>
                <a:gd name="T62" fmla="*/ 484 w 567"/>
                <a:gd name="T63" fmla="*/ 129 h 474"/>
                <a:gd name="T64" fmla="*/ 470 w 567"/>
                <a:gd name="T65" fmla="*/ 77 h 474"/>
                <a:gd name="T66" fmla="*/ 449 w 567"/>
                <a:gd name="T67" fmla="*/ 39 h 474"/>
                <a:gd name="T68" fmla="*/ 421 w 567"/>
                <a:gd name="T69" fmla="*/ 19 h 474"/>
                <a:gd name="T70" fmla="*/ 387 w 567"/>
                <a:gd name="T71" fmla="*/ 6 h 474"/>
                <a:gd name="T72" fmla="*/ 325 w 567"/>
                <a:gd name="T73" fmla="*/ 0 h 474"/>
                <a:gd name="T74" fmla="*/ 256 w 567"/>
                <a:gd name="T75" fmla="*/ 13 h 474"/>
                <a:gd name="T76" fmla="*/ 200 w 567"/>
                <a:gd name="T77" fmla="*/ 58 h 474"/>
                <a:gd name="T78" fmla="*/ 159 w 567"/>
                <a:gd name="T79" fmla="*/ 116 h 474"/>
                <a:gd name="T80" fmla="*/ 159 w 567"/>
                <a:gd name="T81" fmla="*/ 0 h 474"/>
                <a:gd name="T82" fmla="*/ 0 w 567"/>
                <a:gd name="T83" fmla="*/ 13 h 474"/>
                <a:gd name="T84" fmla="*/ 0 w 567"/>
                <a:gd name="T85" fmla="*/ 45 h 474"/>
                <a:gd name="T86" fmla="*/ 35 w 567"/>
                <a:gd name="T87" fmla="*/ 45 h 474"/>
                <a:gd name="T88" fmla="*/ 76 w 567"/>
                <a:gd name="T89" fmla="*/ 58 h 474"/>
                <a:gd name="T90" fmla="*/ 83 w 567"/>
                <a:gd name="T91" fmla="*/ 64 h 474"/>
                <a:gd name="T92" fmla="*/ 83 w 567"/>
                <a:gd name="T93" fmla="*/ 84 h 474"/>
                <a:gd name="T94" fmla="*/ 90 w 567"/>
                <a:gd name="T95" fmla="*/ 103 h 47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67"/>
                <a:gd name="T145" fmla="*/ 0 h 474"/>
                <a:gd name="T146" fmla="*/ 567 w 567"/>
                <a:gd name="T147" fmla="*/ 474 h 47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67" h="474">
                  <a:moveTo>
                    <a:pt x="90" y="103"/>
                  </a:moveTo>
                  <a:lnTo>
                    <a:pt x="90" y="415"/>
                  </a:lnTo>
                  <a:lnTo>
                    <a:pt x="83" y="428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56" y="474"/>
                  </a:lnTo>
                  <a:lnTo>
                    <a:pt x="256" y="441"/>
                  </a:lnTo>
                  <a:lnTo>
                    <a:pt x="200" y="441"/>
                  </a:lnTo>
                  <a:lnTo>
                    <a:pt x="180" y="435"/>
                  </a:lnTo>
                  <a:lnTo>
                    <a:pt x="173" y="428"/>
                  </a:lnTo>
                  <a:lnTo>
                    <a:pt x="166" y="415"/>
                  </a:lnTo>
                  <a:lnTo>
                    <a:pt x="166" y="194"/>
                  </a:lnTo>
                  <a:lnTo>
                    <a:pt x="180" y="123"/>
                  </a:lnTo>
                  <a:lnTo>
                    <a:pt x="214" y="71"/>
                  </a:lnTo>
                  <a:lnTo>
                    <a:pt x="263" y="39"/>
                  </a:lnTo>
                  <a:lnTo>
                    <a:pt x="318" y="26"/>
                  </a:lnTo>
                  <a:lnTo>
                    <a:pt x="359" y="39"/>
                  </a:lnTo>
                  <a:lnTo>
                    <a:pt x="387" y="64"/>
                  </a:lnTo>
                  <a:lnTo>
                    <a:pt x="401" y="97"/>
                  </a:lnTo>
                  <a:lnTo>
                    <a:pt x="401" y="415"/>
                  </a:lnTo>
                  <a:lnTo>
                    <a:pt x="394" y="428"/>
                  </a:lnTo>
                  <a:lnTo>
                    <a:pt x="387" y="435"/>
                  </a:lnTo>
                  <a:lnTo>
                    <a:pt x="373" y="441"/>
                  </a:lnTo>
                  <a:lnTo>
                    <a:pt x="311" y="441"/>
                  </a:lnTo>
                  <a:lnTo>
                    <a:pt x="311" y="474"/>
                  </a:lnTo>
                  <a:lnTo>
                    <a:pt x="567" y="474"/>
                  </a:lnTo>
                  <a:lnTo>
                    <a:pt x="567" y="441"/>
                  </a:lnTo>
                  <a:lnTo>
                    <a:pt x="518" y="441"/>
                  </a:lnTo>
                  <a:lnTo>
                    <a:pt x="491" y="428"/>
                  </a:lnTo>
                  <a:lnTo>
                    <a:pt x="484" y="422"/>
                  </a:lnTo>
                  <a:lnTo>
                    <a:pt x="484" y="129"/>
                  </a:lnTo>
                  <a:lnTo>
                    <a:pt x="470" y="77"/>
                  </a:lnTo>
                  <a:lnTo>
                    <a:pt x="449" y="39"/>
                  </a:lnTo>
                  <a:lnTo>
                    <a:pt x="421" y="19"/>
                  </a:lnTo>
                  <a:lnTo>
                    <a:pt x="387" y="6"/>
                  </a:lnTo>
                  <a:lnTo>
                    <a:pt x="325" y="0"/>
                  </a:lnTo>
                  <a:lnTo>
                    <a:pt x="256" y="13"/>
                  </a:lnTo>
                  <a:lnTo>
                    <a:pt x="200" y="58"/>
                  </a:lnTo>
                  <a:lnTo>
                    <a:pt x="159" y="116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76" y="58"/>
                  </a:lnTo>
                  <a:lnTo>
                    <a:pt x="83" y="64"/>
                  </a:lnTo>
                  <a:lnTo>
                    <a:pt x="83" y="84"/>
                  </a:lnTo>
                  <a:lnTo>
                    <a:pt x="90" y="1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15" name="Freeform 134"/>
            <p:cNvSpPr>
              <a:spLocks/>
            </p:cNvSpPr>
            <p:nvPr/>
          </p:nvSpPr>
          <p:spPr bwMode="auto">
            <a:xfrm>
              <a:off x="8211" y="7092"/>
              <a:ext cx="360" cy="669"/>
            </a:xfrm>
            <a:custGeom>
              <a:avLst/>
              <a:gdLst>
                <a:gd name="T0" fmla="*/ 173 w 360"/>
                <a:gd name="T1" fmla="*/ 227 h 669"/>
                <a:gd name="T2" fmla="*/ 339 w 360"/>
                <a:gd name="T3" fmla="*/ 227 h 669"/>
                <a:gd name="T4" fmla="*/ 339 w 360"/>
                <a:gd name="T5" fmla="*/ 195 h 669"/>
                <a:gd name="T6" fmla="*/ 173 w 360"/>
                <a:gd name="T7" fmla="*/ 195 h 669"/>
                <a:gd name="T8" fmla="*/ 173 w 360"/>
                <a:gd name="T9" fmla="*/ 0 h 669"/>
                <a:gd name="T10" fmla="*/ 145 w 360"/>
                <a:gd name="T11" fmla="*/ 0 h 669"/>
                <a:gd name="T12" fmla="*/ 138 w 360"/>
                <a:gd name="T13" fmla="*/ 52 h 669"/>
                <a:gd name="T14" fmla="*/ 125 w 360"/>
                <a:gd name="T15" fmla="*/ 110 h 669"/>
                <a:gd name="T16" fmla="*/ 97 w 360"/>
                <a:gd name="T17" fmla="*/ 156 h 669"/>
                <a:gd name="T18" fmla="*/ 56 w 360"/>
                <a:gd name="T19" fmla="*/ 188 h 669"/>
                <a:gd name="T20" fmla="*/ 0 w 360"/>
                <a:gd name="T21" fmla="*/ 208 h 669"/>
                <a:gd name="T22" fmla="*/ 0 w 360"/>
                <a:gd name="T23" fmla="*/ 227 h 669"/>
                <a:gd name="T24" fmla="*/ 97 w 360"/>
                <a:gd name="T25" fmla="*/ 227 h 669"/>
                <a:gd name="T26" fmla="*/ 97 w 360"/>
                <a:gd name="T27" fmla="*/ 526 h 669"/>
                <a:gd name="T28" fmla="*/ 111 w 360"/>
                <a:gd name="T29" fmla="*/ 591 h 669"/>
                <a:gd name="T30" fmla="*/ 138 w 360"/>
                <a:gd name="T31" fmla="*/ 630 h 669"/>
                <a:gd name="T32" fmla="*/ 173 w 360"/>
                <a:gd name="T33" fmla="*/ 656 h 669"/>
                <a:gd name="T34" fmla="*/ 214 w 360"/>
                <a:gd name="T35" fmla="*/ 662 h 669"/>
                <a:gd name="T36" fmla="*/ 242 w 360"/>
                <a:gd name="T37" fmla="*/ 669 h 669"/>
                <a:gd name="T38" fmla="*/ 297 w 360"/>
                <a:gd name="T39" fmla="*/ 656 h 669"/>
                <a:gd name="T40" fmla="*/ 332 w 360"/>
                <a:gd name="T41" fmla="*/ 623 h 669"/>
                <a:gd name="T42" fmla="*/ 353 w 360"/>
                <a:gd name="T43" fmla="*/ 578 h 669"/>
                <a:gd name="T44" fmla="*/ 360 w 360"/>
                <a:gd name="T45" fmla="*/ 526 h 669"/>
                <a:gd name="T46" fmla="*/ 360 w 360"/>
                <a:gd name="T47" fmla="*/ 461 h 669"/>
                <a:gd name="T48" fmla="*/ 325 w 360"/>
                <a:gd name="T49" fmla="*/ 461 h 669"/>
                <a:gd name="T50" fmla="*/ 325 w 360"/>
                <a:gd name="T51" fmla="*/ 519 h 669"/>
                <a:gd name="T52" fmla="*/ 318 w 360"/>
                <a:gd name="T53" fmla="*/ 584 h 669"/>
                <a:gd name="T54" fmla="*/ 290 w 360"/>
                <a:gd name="T55" fmla="*/ 630 h 669"/>
                <a:gd name="T56" fmla="*/ 249 w 360"/>
                <a:gd name="T57" fmla="*/ 643 h 669"/>
                <a:gd name="T58" fmla="*/ 214 w 360"/>
                <a:gd name="T59" fmla="*/ 630 h 669"/>
                <a:gd name="T60" fmla="*/ 194 w 360"/>
                <a:gd name="T61" fmla="*/ 604 h 669"/>
                <a:gd name="T62" fmla="*/ 180 w 360"/>
                <a:gd name="T63" fmla="*/ 571 h 669"/>
                <a:gd name="T64" fmla="*/ 180 w 360"/>
                <a:gd name="T65" fmla="*/ 545 h 669"/>
                <a:gd name="T66" fmla="*/ 173 w 360"/>
                <a:gd name="T67" fmla="*/ 526 h 669"/>
                <a:gd name="T68" fmla="*/ 173 w 360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60"/>
                <a:gd name="T106" fmla="*/ 0 h 669"/>
                <a:gd name="T107" fmla="*/ 360 w 360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60" h="669">
                  <a:moveTo>
                    <a:pt x="173" y="227"/>
                  </a:moveTo>
                  <a:lnTo>
                    <a:pt x="339" y="227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5" y="110"/>
                  </a:lnTo>
                  <a:lnTo>
                    <a:pt x="97" y="156"/>
                  </a:lnTo>
                  <a:lnTo>
                    <a:pt x="56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7" y="227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2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3"/>
                  </a:lnTo>
                  <a:lnTo>
                    <a:pt x="353" y="578"/>
                  </a:lnTo>
                  <a:lnTo>
                    <a:pt x="360" y="526"/>
                  </a:lnTo>
                  <a:lnTo>
                    <a:pt x="360" y="461"/>
                  </a:lnTo>
                  <a:lnTo>
                    <a:pt x="325" y="461"/>
                  </a:lnTo>
                  <a:lnTo>
                    <a:pt x="325" y="519"/>
                  </a:lnTo>
                  <a:lnTo>
                    <a:pt x="318" y="584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4" y="604"/>
                  </a:lnTo>
                  <a:lnTo>
                    <a:pt x="180" y="571"/>
                  </a:lnTo>
                  <a:lnTo>
                    <a:pt x="180" y="545"/>
                  </a:lnTo>
                  <a:lnTo>
                    <a:pt x="173" y="526"/>
                  </a:lnTo>
                  <a:lnTo>
                    <a:pt x="173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16" name="Freeform 135"/>
            <p:cNvSpPr>
              <a:spLocks noEditPoints="1"/>
            </p:cNvSpPr>
            <p:nvPr/>
          </p:nvSpPr>
          <p:spPr bwMode="auto">
            <a:xfrm>
              <a:off x="9199" y="7267"/>
              <a:ext cx="511" cy="494"/>
            </a:xfrm>
            <a:custGeom>
              <a:avLst/>
              <a:gdLst>
                <a:gd name="T0" fmla="*/ 345 w 511"/>
                <a:gd name="T1" fmla="*/ 442 h 494"/>
                <a:gd name="T2" fmla="*/ 373 w 511"/>
                <a:gd name="T3" fmla="*/ 474 h 494"/>
                <a:gd name="T4" fmla="*/ 421 w 511"/>
                <a:gd name="T5" fmla="*/ 487 h 494"/>
                <a:gd name="T6" fmla="*/ 442 w 511"/>
                <a:gd name="T7" fmla="*/ 481 h 494"/>
                <a:gd name="T8" fmla="*/ 477 w 511"/>
                <a:gd name="T9" fmla="*/ 468 h 494"/>
                <a:gd name="T10" fmla="*/ 497 w 511"/>
                <a:gd name="T11" fmla="*/ 435 h 494"/>
                <a:gd name="T12" fmla="*/ 511 w 511"/>
                <a:gd name="T13" fmla="*/ 325 h 494"/>
                <a:gd name="T14" fmla="*/ 484 w 511"/>
                <a:gd name="T15" fmla="*/ 409 h 494"/>
                <a:gd name="T16" fmla="*/ 456 w 511"/>
                <a:gd name="T17" fmla="*/ 448 h 494"/>
                <a:gd name="T18" fmla="*/ 428 w 511"/>
                <a:gd name="T19" fmla="*/ 455 h 494"/>
                <a:gd name="T20" fmla="*/ 408 w 511"/>
                <a:gd name="T21" fmla="*/ 422 h 494"/>
                <a:gd name="T22" fmla="*/ 401 w 511"/>
                <a:gd name="T23" fmla="*/ 143 h 494"/>
                <a:gd name="T24" fmla="*/ 359 w 511"/>
                <a:gd name="T25" fmla="*/ 58 h 494"/>
                <a:gd name="T26" fmla="*/ 200 w 511"/>
                <a:gd name="T27" fmla="*/ 0 h 494"/>
                <a:gd name="T28" fmla="*/ 83 w 511"/>
                <a:gd name="T29" fmla="*/ 39 h 494"/>
                <a:gd name="T30" fmla="*/ 35 w 511"/>
                <a:gd name="T31" fmla="*/ 123 h 494"/>
                <a:gd name="T32" fmla="*/ 42 w 511"/>
                <a:gd name="T33" fmla="*/ 156 h 494"/>
                <a:gd name="T34" fmla="*/ 124 w 511"/>
                <a:gd name="T35" fmla="*/ 162 h 494"/>
                <a:gd name="T36" fmla="*/ 138 w 511"/>
                <a:gd name="T37" fmla="*/ 110 h 494"/>
                <a:gd name="T38" fmla="*/ 124 w 511"/>
                <a:gd name="T39" fmla="*/ 91 h 494"/>
                <a:gd name="T40" fmla="*/ 76 w 511"/>
                <a:gd name="T41" fmla="*/ 78 h 494"/>
                <a:gd name="T42" fmla="*/ 159 w 511"/>
                <a:gd name="T43" fmla="*/ 33 h 494"/>
                <a:gd name="T44" fmla="*/ 242 w 511"/>
                <a:gd name="T45" fmla="*/ 33 h 494"/>
                <a:gd name="T46" fmla="*/ 311 w 511"/>
                <a:gd name="T47" fmla="*/ 104 h 494"/>
                <a:gd name="T48" fmla="*/ 325 w 511"/>
                <a:gd name="T49" fmla="*/ 201 h 494"/>
                <a:gd name="T50" fmla="*/ 111 w 511"/>
                <a:gd name="T51" fmla="*/ 240 h 494"/>
                <a:gd name="T52" fmla="*/ 7 w 511"/>
                <a:gd name="T53" fmla="*/ 331 h 494"/>
                <a:gd name="T54" fmla="*/ 14 w 511"/>
                <a:gd name="T55" fmla="*/ 422 h 494"/>
                <a:gd name="T56" fmla="*/ 83 w 511"/>
                <a:gd name="T57" fmla="*/ 474 h 494"/>
                <a:gd name="T58" fmla="*/ 180 w 511"/>
                <a:gd name="T59" fmla="*/ 494 h 494"/>
                <a:gd name="T60" fmla="*/ 297 w 511"/>
                <a:gd name="T61" fmla="*/ 448 h 494"/>
                <a:gd name="T62" fmla="*/ 325 w 511"/>
                <a:gd name="T63" fmla="*/ 227 h 494"/>
                <a:gd name="T64" fmla="*/ 318 w 511"/>
                <a:gd name="T65" fmla="*/ 383 h 494"/>
                <a:gd name="T66" fmla="*/ 256 w 511"/>
                <a:gd name="T67" fmla="*/ 448 h 494"/>
                <a:gd name="T68" fmla="*/ 187 w 511"/>
                <a:gd name="T69" fmla="*/ 468 h 494"/>
                <a:gd name="T70" fmla="*/ 118 w 511"/>
                <a:gd name="T71" fmla="*/ 442 h 494"/>
                <a:gd name="T72" fmla="*/ 90 w 511"/>
                <a:gd name="T73" fmla="*/ 377 h 494"/>
                <a:gd name="T74" fmla="*/ 118 w 511"/>
                <a:gd name="T75" fmla="*/ 299 h 494"/>
                <a:gd name="T76" fmla="*/ 228 w 511"/>
                <a:gd name="T77" fmla="*/ 240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11"/>
                <a:gd name="T118" fmla="*/ 0 h 494"/>
                <a:gd name="T119" fmla="*/ 511 w 511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11" h="494">
                  <a:moveTo>
                    <a:pt x="332" y="403"/>
                  </a:moveTo>
                  <a:lnTo>
                    <a:pt x="345" y="442"/>
                  </a:lnTo>
                  <a:lnTo>
                    <a:pt x="359" y="461"/>
                  </a:lnTo>
                  <a:lnTo>
                    <a:pt x="373" y="474"/>
                  </a:lnTo>
                  <a:lnTo>
                    <a:pt x="394" y="481"/>
                  </a:lnTo>
                  <a:lnTo>
                    <a:pt x="421" y="487"/>
                  </a:lnTo>
                  <a:lnTo>
                    <a:pt x="428" y="487"/>
                  </a:lnTo>
                  <a:lnTo>
                    <a:pt x="442" y="481"/>
                  </a:lnTo>
                  <a:lnTo>
                    <a:pt x="456" y="481"/>
                  </a:lnTo>
                  <a:lnTo>
                    <a:pt x="477" y="468"/>
                  </a:lnTo>
                  <a:lnTo>
                    <a:pt x="491" y="455"/>
                  </a:lnTo>
                  <a:lnTo>
                    <a:pt x="497" y="435"/>
                  </a:lnTo>
                  <a:lnTo>
                    <a:pt x="511" y="416"/>
                  </a:lnTo>
                  <a:lnTo>
                    <a:pt x="511" y="325"/>
                  </a:lnTo>
                  <a:lnTo>
                    <a:pt x="484" y="325"/>
                  </a:lnTo>
                  <a:lnTo>
                    <a:pt x="484" y="409"/>
                  </a:lnTo>
                  <a:lnTo>
                    <a:pt x="463" y="448"/>
                  </a:lnTo>
                  <a:lnTo>
                    <a:pt x="456" y="448"/>
                  </a:lnTo>
                  <a:lnTo>
                    <a:pt x="449" y="455"/>
                  </a:lnTo>
                  <a:lnTo>
                    <a:pt x="428" y="455"/>
                  </a:lnTo>
                  <a:lnTo>
                    <a:pt x="408" y="435"/>
                  </a:lnTo>
                  <a:lnTo>
                    <a:pt x="408" y="422"/>
                  </a:lnTo>
                  <a:lnTo>
                    <a:pt x="401" y="416"/>
                  </a:lnTo>
                  <a:lnTo>
                    <a:pt x="401" y="143"/>
                  </a:lnTo>
                  <a:lnTo>
                    <a:pt x="387" y="104"/>
                  </a:lnTo>
                  <a:lnTo>
                    <a:pt x="359" y="58"/>
                  </a:lnTo>
                  <a:lnTo>
                    <a:pt x="283" y="13"/>
                  </a:lnTo>
                  <a:lnTo>
                    <a:pt x="200" y="0"/>
                  </a:lnTo>
                  <a:lnTo>
                    <a:pt x="138" y="13"/>
                  </a:lnTo>
                  <a:lnTo>
                    <a:pt x="83" y="39"/>
                  </a:lnTo>
                  <a:lnTo>
                    <a:pt x="48" y="71"/>
                  </a:lnTo>
                  <a:lnTo>
                    <a:pt x="35" y="123"/>
                  </a:lnTo>
                  <a:lnTo>
                    <a:pt x="35" y="143"/>
                  </a:lnTo>
                  <a:lnTo>
                    <a:pt x="42" y="156"/>
                  </a:lnTo>
                  <a:lnTo>
                    <a:pt x="83" y="175"/>
                  </a:lnTo>
                  <a:lnTo>
                    <a:pt x="124" y="162"/>
                  </a:lnTo>
                  <a:lnTo>
                    <a:pt x="138" y="123"/>
                  </a:lnTo>
                  <a:lnTo>
                    <a:pt x="138" y="110"/>
                  </a:lnTo>
                  <a:lnTo>
                    <a:pt x="131" y="97"/>
                  </a:lnTo>
                  <a:lnTo>
                    <a:pt x="124" y="91"/>
                  </a:lnTo>
                  <a:lnTo>
                    <a:pt x="97" y="78"/>
                  </a:lnTo>
                  <a:lnTo>
                    <a:pt x="76" y="78"/>
                  </a:lnTo>
                  <a:lnTo>
                    <a:pt x="118" y="46"/>
                  </a:lnTo>
                  <a:lnTo>
                    <a:pt x="159" y="33"/>
                  </a:lnTo>
                  <a:lnTo>
                    <a:pt x="200" y="26"/>
                  </a:lnTo>
                  <a:lnTo>
                    <a:pt x="242" y="33"/>
                  </a:lnTo>
                  <a:lnTo>
                    <a:pt x="283" y="58"/>
                  </a:lnTo>
                  <a:lnTo>
                    <a:pt x="311" y="104"/>
                  </a:lnTo>
                  <a:lnTo>
                    <a:pt x="325" y="162"/>
                  </a:lnTo>
                  <a:lnTo>
                    <a:pt x="325" y="201"/>
                  </a:lnTo>
                  <a:lnTo>
                    <a:pt x="187" y="214"/>
                  </a:lnTo>
                  <a:lnTo>
                    <a:pt x="111" y="240"/>
                  </a:lnTo>
                  <a:lnTo>
                    <a:pt x="42" y="279"/>
                  </a:lnTo>
                  <a:lnTo>
                    <a:pt x="7" y="331"/>
                  </a:lnTo>
                  <a:lnTo>
                    <a:pt x="0" y="377"/>
                  </a:lnTo>
                  <a:lnTo>
                    <a:pt x="14" y="422"/>
                  </a:lnTo>
                  <a:lnTo>
                    <a:pt x="42" y="455"/>
                  </a:lnTo>
                  <a:lnTo>
                    <a:pt x="83" y="474"/>
                  </a:lnTo>
                  <a:lnTo>
                    <a:pt x="131" y="487"/>
                  </a:lnTo>
                  <a:lnTo>
                    <a:pt x="180" y="494"/>
                  </a:lnTo>
                  <a:lnTo>
                    <a:pt x="249" y="481"/>
                  </a:lnTo>
                  <a:lnTo>
                    <a:pt x="297" y="448"/>
                  </a:lnTo>
                  <a:lnTo>
                    <a:pt x="332" y="403"/>
                  </a:lnTo>
                  <a:close/>
                  <a:moveTo>
                    <a:pt x="325" y="227"/>
                  </a:moveTo>
                  <a:lnTo>
                    <a:pt x="325" y="331"/>
                  </a:lnTo>
                  <a:lnTo>
                    <a:pt x="318" y="383"/>
                  </a:lnTo>
                  <a:lnTo>
                    <a:pt x="290" y="422"/>
                  </a:lnTo>
                  <a:lnTo>
                    <a:pt x="256" y="448"/>
                  </a:lnTo>
                  <a:lnTo>
                    <a:pt x="221" y="461"/>
                  </a:lnTo>
                  <a:lnTo>
                    <a:pt x="187" y="468"/>
                  </a:lnTo>
                  <a:lnTo>
                    <a:pt x="159" y="468"/>
                  </a:lnTo>
                  <a:lnTo>
                    <a:pt x="118" y="442"/>
                  </a:lnTo>
                  <a:lnTo>
                    <a:pt x="90" y="403"/>
                  </a:lnTo>
                  <a:lnTo>
                    <a:pt x="90" y="377"/>
                  </a:lnTo>
                  <a:lnTo>
                    <a:pt x="97" y="338"/>
                  </a:lnTo>
                  <a:lnTo>
                    <a:pt x="118" y="299"/>
                  </a:lnTo>
                  <a:lnTo>
                    <a:pt x="159" y="266"/>
                  </a:lnTo>
                  <a:lnTo>
                    <a:pt x="228" y="240"/>
                  </a:lnTo>
                  <a:lnTo>
                    <a:pt x="325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17" name="Freeform 136"/>
            <p:cNvSpPr>
              <a:spLocks/>
            </p:cNvSpPr>
            <p:nvPr/>
          </p:nvSpPr>
          <p:spPr bwMode="auto">
            <a:xfrm>
              <a:off x="9759" y="7007"/>
              <a:ext cx="248" cy="741"/>
            </a:xfrm>
            <a:custGeom>
              <a:avLst/>
              <a:gdLst>
                <a:gd name="T0" fmla="*/ 158 w 248"/>
                <a:gd name="T1" fmla="*/ 0 h 741"/>
                <a:gd name="T2" fmla="*/ 0 w 248"/>
                <a:gd name="T3" fmla="*/ 13 h 741"/>
                <a:gd name="T4" fmla="*/ 0 w 248"/>
                <a:gd name="T5" fmla="*/ 46 h 741"/>
                <a:gd name="T6" fmla="*/ 55 w 248"/>
                <a:gd name="T7" fmla="*/ 46 h 741"/>
                <a:gd name="T8" fmla="*/ 69 w 248"/>
                <a:gd name="T9" fmla="*/ 52 h 741"/>
                <a:gd name="T10" fmla="*/ 82 w 248"/>
                <a:gd name="T11" fmla="*/ 65 h 741"/>
                <a:gd name="T12" fmla="*/ 82 w 248"/>
                <a:gd name="T13" fmla="*/ 682 h 741"/>
                <a:gd name="T14" fmla="*/ 76 w 248"/>
                <a:gd name="T15" fmla="*/ 695 h 741"/>
                <a:gd name="T16" fmla="*/ 69 w 248"/>
                <a:gd name="T17" fmla="*/ 702 h 741"/>
                <a:gd name="T18" fmla="*/ 55 w 248"/>
                <a:gd name="T19" fmla="*/ 708 h 741"/>
                <a:gd name="T20" fmla="*/ 0 w 248"/>
                <a:gd name="T21" fmla="*/ 708 h 741"/>
                <a:gd name="T22" fmla="*/ 0 w 248"/>
                <a:gd name="T23" fmla="*/ 741 h 741"/>
                <a:gd name="T24" fmla="*/ 248 w 248"/>
                <a:gd name="T25" fmla="*/ 741 h 741"/>
                <a:gd name="T26" fmla="*/ 248 w 248"/>
                <a:gd name="T27" fmla="*/ 708 h 741"/>
                <a:gd name="T28" fmla="*/ 193 w 248"/>
                <a:gd name="T29" fmla="*/ 708 h 741"/>
                <a:gd name="T30" fmla="*/ 165 w 248"/>
                <a:gd name="T31" fmla="*/ 695 h 741"/>
                <a:gd name="T32" fmla="*/ 158 w 248"/>
                <a:gd name="T33" fmla="*/ 682 h 741"/>
                <a:gd name="T34" fmla="*/ 158 w 248"/>
                <a:gd name="T35" fmla="*/ 663 h 741"/>
                <a:gd name="T36" fmla="*/ 158 w 248"/>
                <a:gd name="T37" fmla="*/ 0 h 74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8"/>
                <a:gd name="T58" fmla="*/ 0 h 741"/>
                <a:gd name="T59" fmla="*/ 248 w 248"/>
                <a:gd name="T60" fmla="*/ 741 h 74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8" h="741">
                  <a:moveTo>
                    <a:pt x="158" y="0"/>
                  </a:moveTo>
                  <a:lnTo>
                    <a:pt x="0" y="13"/>
                  </a:lnTo>
                  <a:lnTo>
                    <a:pt x="0" y="46"/>
                  </a:lnTo>
                  <a:lnTo>
                    <a:pt x="55" y="46"/>
                  </a:lnTo>
                  <a:lnTo>
                    <a:pt x="69" y="52"/>
                  </a:lnTo>
                  <a:lnTo>
                    <a:pt x="82" y="65"/>
                  </a:lnTo>
                  <a:lnTo>
                    <a:pt x="82" y="682"/>
                  </a:lnTo>
                  <a:lnTo>
                    <a:pt x="76" y="695"/>
                  </a:lnTo>
                  <a:lnTo>
                    <a:pt x="69" y="702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248" y="741"/>
                  </a:lnTo>
                  <a:lnTo>
                    <a:pt x="248" y="708"/>
                  </a:lnTo>
                  <a:lnTo>
                    <a:pt x="193" y="708"/>
                  </a:lnTo>
                  <a:lnTo>
                    <a:pt x="165" y="695"/>
                  </a:lnTo>
                  <a:lnTo>
                    <a:pt x="158" y="682"/>
                  </a:lnTo>
                  <a:lnTo>
                    <a:pt x="158" y="66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18" name="Freeform 137"/>
            <p:cNvSpPr>
              <a:spLocks/>
            </p:cNvSpPr>
            <p:nvPr/>
          </p:nvSpPr>
          <p:spPr bwMode="auto">
            <a:xfrm>
              <a:off x="10056" y="7092"/>
              <a:ext cx="352" cy="669"/>
            </a:xfrm>
            <a:custGeom>
              <a:avLst/>
              <a:gdLst>
                <a:gd name="T0" fmla="*/ 172 w 352"/>
                <a:gd name="T1" fmla="*/ 227 h 669"/>
                <a:gd name="T2" fmla="*/ 338 w 352"/>
                <a:gd name="T3" fmla="*/ 227 h 669"/>
                <a:gd name="T4" fmla="*/ 338 w 352"/>
                <a:gd name="T5" fmla="*/ 195 h 669"/>
                <a:gd name="T6" fmla="*/ 172 w 352"/>
                <a:gd name="T7" fmla="*/ 195 h 669"/>
                <a:gd name="T8" fmla="*/ 172 w 352"/>
                <a:gd name="T9" fmla="*/ 0 h 669"/>
                <a:gd name="T10" fmla="*/ 145 w 352"/>
                <a:gd name="T11" fmla="*/ 0 h 669"/>
                <a:gd name="T12" fmla="*/ 138 w 352"/>
                <a:gd name="T13" fmla="*/ 52 h 669"/>
                <a:gd name="T14" fmla="*/ 124 w 352"/>
                <a:gd name="T15" fmla="*/ 110 h 669"/>
                <a:gd name="T16" fmla="*/ 96 w 352"/>
                <a:gd name="T17" fmla="*/ 156 h 669"/>
                <a:gd name="T18" fmla="*/ 55 w 352"/>
                <a:gd name="T19" fmla="*/ 188 h 669"/>
                <a:gd name="T20" fmla="*/ 0 w 352"/>
                <a:gd name="T21" fmla="*/ 208 h 669"/>
                <a:gd name="T22" fmla="*/ 0 w 352"/>
                <a:gd name="T23" fmla="*/ 227 h 669"/>
                <a:gd name="T24" fmla="*/ 96 w 352"/>
                <a:gd name="T25" fmla="*/ 227 h 669"/>
                <a:gd name="T26" fmla="*/ 96 w 352"/>
                <a:gd name="T27" fmla="*/ 526 h 669"/>
                <a:gd name="T28" fmla="*/ 110 w 352"/>
                <a:gd name="T29" fmla="*/ 591 h 669"/>
                <a:gd name="T30" fmla="*/ 138 w 352"/>
                <a:gd name="T31" fmla="*/ 630 h 669"/>
                <a:gd name="T32" fmla="*/ 172 w 352"/>
                <a:gd name="T33" fmla="*/ 656 h 669"/>
                <a:gd name="T34" fmla="*/ 214 w 352"/>
                <a:gd name="T35" fmla="*/ 662 h 669"/>
                <a:gd name="T36" fmla="*/ 241 w 352"/>
                <a:gd name="T37" fmla="*/ 669 h 669"/>
                <a:gd name="T38" fmla="*/ 297 w 352"/>
                <a:gd name="T39" fmla="*/ 656 h 669"/>
                <a:gd name="T40" fmla="*/ 331 w 352"/>
                <a:gd name="T41" fmla="*/ 623 h 669"/>
                <a:gd name="T42" fmla="*/ 352 w 352"/>
                <a:gd name="T43" fmla="*/ 578 h 669"/>
                <a:gd name="T44" fmla="*/ 352 w 352"/>
                <a:gd name="T45" fmla="*/ 461 h 669"/>
                <a:gd name="T46" fmla="*/ 324 w 352"/>
                <a:gd name="T47" fmla="*/ 461 h 669"/>
                <a:gd name="T48" fmla="*/ 324 w 352"/>
                <a:gd name="T49" fmla="*/ 519 h 669"/>
                <a:gd name="T50" fmla="*/ 317 w 352"/>
                <a:gd name="T51" fmla="*/ 584 h 669"/>
                <a:gd name="T52" fmla="*/ 290 w 352"/>
                <a:gd name="T53" fmla="*/ 630 h 669"/>
                <a:gd name="T54" fmla="*/ 248 w 352"/>
                <a:gd name="T55" fmla="*/ 643 h 669"/>
                <a:gd name="T56" fmla="*/ 214 w 352"/>
                <a:gd name="T57" fmla="*/ 630 h 669"/>
                <a:gd name="T58" fmla="*/ 193 w 352"/>
                <a:gd name="T59" fmla="*/ 604 h 669"/>
                <a:gd name="T60" fmla="*/ 179 w 352"/>
                <a:gd name="T61" fmla="*/ 571 h 669"/>
                <a:gd name="T62" fmla="*/ 172 w 352"/>
                <a:gd name="T63" fmla="*/ 545 h 669"/>
                <a:gd name="T64" fmla="*/ 172 w 352"/>
                <a:gd name="T65" fmla="*/ 526 h 669"/>
                <a:gd name="T66" fmla="*/ 172 w 352"/>
                <a:gd name="T67" fmla="*/ 227 h 66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2"/>
                <a:gd name="T103" fmla="*/ 0 h 669"/>
                <a:gd name="T104" fmla="*/ 352 w 352"/>
                <a:gd name="T105" fmla="*/ 669 h 66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2" h="669">
                  <a:moveTo>
                    <a:pt x="172" y="227"/>
                  </a:moveTo>
                  <a:lnTo>
                    <a:pt x="338" y="227"/>
                  </a:lnTo>
                  <a:lnTo>
                    <a:pt x="338" y="195"/>
                  </a:lnTo>
                  <a:lnTo>
                    <a:pt x="172" y="195"/>
                  </a:lnTo>
                  <a:lnTo>
                    <a:pt x="172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0"/>
                  </a:lnTo>
                  <a:lnTo>
                    <a:pt x="96" y="156"/>
                  </a:lnTo>
                  <a:lnTo>
                    <a:pt x="55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6" y="227"/>
                  </a:lnTo>
                  <a:lnTo>
                    <a:pt x="96" y="526"/>
                  </a:lnTo>
                  <a:lnTo>
                    <a:pt x="110" y="591"/>
                  </a:lnTo>
                  <a:lnTo>
                    <a:pt x="138" y="630"/>
                  </a:lnTo>
                  <a:lnTo>
                    <a:pt x="172" y="656"/>
                  </a:lnTo>
                  <a:lnTo>
                    <a:pt x="214" y="662"/>
                  </a:lnTo>
                  <a:lnTo>
                    <a:pt x="241" y="669"/>
                  </a:lnTo>
                  <a:lnTo>
                    <a:pt x="297" y="656"/>
                  </a:lnTo>
                  <a:lnTo>
                    <a:pt x="331" y="623"/>
                  </a:lnTo>
                  <a:lnTo>
                    <a:pt x="352" y="578"/>
                  </a:lnTo>
                  <a:lnTo>
                    <a:pt x="352" y="461"/>
                  </a:lnTo>
                  <a:lnTo>
                    <a:pt x="324" y="461"/>
                  </a:lnTo>
                  <a:lnTo>
                    <a:pt x="324" y="519"/>
                  </a:lnTo>
                  <a:lnTo>
                    <a:pt x="317" y="584"/>
                  </a:lnTo>
                  <a:lnTo>
                    <a:pt x="290" y="630"/>
                  </a:lnTo>
                  <a:lnTo>
                    <a:pt x="248" y="643"/>
                  </a:lnTo>
                  <a:lnTo>
                    <a:pt x="214" y="630"/>
                  </a:lnTo>
                  <a:lnTo>
                    <a:pt x="193" y="604"/>
                  </a:lnTo>
                  <a:lnTo>
                    <a:pt x="179" y="571"/>
                  </a:lnTo>
                  <a:lnTo>
                    <a:pt x="172" y="545"/>
                  </a:lnTo>
                  <a:lnTo>
                    <a:pt x="172" y="526"/>
                  </a:lnTo>
                  <a:lnTo>
                    <a:pt x="172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19" name="Freeform 138"/>
            <p:cNvSpPr>
              <a:spLocks noEditPoints="1"/>
            </p:cNvSpPr>
            <p:nvPr/>
          </p:nvSpPr>
          <p:spPr bwMode="auto">
            <a:xfrm>
              <a:off x="10505" y="7267"/>
              <a:ext cx="442" cy="494"/>
            </a:xfrm>
            <a:custGeom>
              <a:avLst/>
              <a:gdLst>
                <a:gd name="T0" fmla="*/ 414 w 442"/>
                <a:gd name="T1" fmla="*/ 234 h 494"/>
                <a:gd name="T2" fmla="*/ 435 w 442"/>
                <a:gd name="T3" fmla="*/ 234 h 494"/>
                <a:gd name="T4" fmla="*/ 442 w 442"/>
                <a:gd name="T5" fmla="*/ 227 h 494"/>
                <a:gd name="T6" fmla="*/ 442 w 442"/>
                <a:gd name="T7" fmla="*/ 214 h 494"/>
                <a:gd name="T8" fmla="*/ 435 w 442"/>
                <a:gd name="T9" fmla="*/ 149 h 494"/>
                <a:gd name="T10" fmla="*/ 414 w 442"/>
                <a:gd name="T11" fmla="*/ 91 h 494"/>
                <a:gd name="T12" fmla="*/ 373 w 442"/>
                <a:gd name="T13" fmla="*/ 46 h 494"/>
                <a:gd name="T14" fmla="*/ 317 w 442"/>
                <a:gd name="T15" fmla="*/ 13 h 494"/>
                <a:gd name="T16" fmla="*/ 241 w 442"/>
                <a:gd name="T17" fmla="*/ 0 h 494"/>
                <a:gd name="T18" fmla="*/ 145 w 442"/>
                <a:gd name="T19" fmla="*/ 20 h 494"/>
                <a:gd name="T20" fmla="*/ 69 w 442"/>
                <a:gd name="T21" fmla="*/ 71 h 494"/>
                <a:gd name="T22" fmla="*/ 20 w 442"/>
                <a:gd name="T23" fmla="*/ 149 h 494"/>
                <a:gd name="T24" fmla="*/ 0 w 442"/>
                <a:gd name="T25" fmla="*/ 247 h 494"/>
                <a:gd name="T26" fmla="*/ 13 w 442"/>
                <a:gd name="T27" fmla="*/ 325 h 494"/>
                <a:gd name="T28" fmla="*/ 55 w 442"/>
                <a:gd name="T29" fmla="*/ 396 h 494"/>
                <a:gd name="T30" fmla="*/ 110 w 442"/>
                <a:gd name="T31" fmla="*/ 448 h 494"/>
                <a:gd name="T32" fmla="*/ 179 w 442"/>
                <a:gd name="T33" fmla="*/ 481 h 494"/>
                <a:gd name="T34" fmla="*/ 255 w 442"/>
                <a:gd name="T35" fmla="*/ 494 h 494"/>
                <a:gd name="T36" fmla="*/ 324 w 442"/>
                <a:gd name="T37" fmla="*/ 481 h 494"/>
                <a:gd name="T38" fmla="*/ 379 w 442"/>
                <a:gd name="T39" fmla="*/ 448 h 494"/>
                <a:gd name="T40" fmla="*/ 414 w 442"/>
                <a:gd name="T41" fmla="*/ 409 h 494"/>
                <a:gd name="T42" fmla="*/ 435 w 442"/>
                <a:gd name="T43" fmla="*/ 377 h 494"/>
                <a:gd name="T44" fmla="*/ 442 w 442"/>
                <a:gd name="T45" fmla="*/ 351 h 494"/>
                <a:gd name="T46" fmla="*/ 442 w 442"/>
                <a:gd name="T47" fmla="*/ 344 h 494"/>
                <a:gd name="T48" fmla="*/ 435 w 442"/>
                <a:gd name="T49" fmla="*/ 344 h 494"/>
                <a:gd name="T50" fmla="*/ 428 w 442"/>
                <a:gd name="T51" fmla="*/ 338 h 494"/>
                <a:gd name="T52" fmla="*/ 414 w 442"/>
                <a:gd name="T53" fmla="*/ 351 h 494"/>
                <a:gd name="T54" fmla="*/ 414 w 442"/>
                <a:gd name="T55" fmla="*/ 357 h 494"/>
                <a:gd name="T56" fmla="*/ 386 w 442"/>
                <a:gd name="T57" fmla="*/ 409 h 494"/>
                <a:gd name="T58" fmla="*/ 345 w 442"/>
                <a:gd name="T59" fmla="*/ 442 h 494"/>
                <a:gd name="T60" fmla="*/ 304 w 442"/>
                <a:gd name="T61" fmla="*/ 461 h 494"/>
                <a:gd name="T62" fmla="*/ 276 w 442"/>
                <a:gd name="T63" fmla="*/ 468 h 494"/>
                <a:gd name="T64" fmla="*/ 262 w 442"/>
                <a:gd name="T65" fmla="*/ 468 h 494"/>
                <a:gd name="T66" fmla="*/ 207 w 442"/>
                <a:gd name="T67" fmla="*/ 455 h 494"/>
                <a:gd name="T68" fmla="*/ 165 w 442"/>
                <a:gd name="T69" fmla="*/ 429 h 494"/>
                <a:gd name="T70" fmla="*/ 131 w 442"/>
                <a:gd name="T71" fmla="*/ 396 h 494"/>
                <a:gd name="T72" fmla="*/ 110 w 442"/>
                <a:gd name="T73" fmla="*/ 338 h 494"/>
                <a:gd name="T74" fmla="*/ 96 w 442"/>
                <a:gd name="T75" fmla="*/ 279 h 494"/>
                <a:gd name="T76" fmla="*/ 96 w 442"/>
                <a:gd name="T77" fmla="*/ 234 h 494"/>
                <a:gd name="T78" fmla="*/ 414 w 442"/>
                <a:gd name="T79" fmla="*/ 234 h 494"/>
                <a:gd name="T80" fmla="*/ 96 w 442"/>
                <a:gd name="T81" fmla="*/ 214 h 494"/>
                <a:gd name="T82" fmla="*/ 110 w 442"/>
                <a:gd name="T83" fmla="*/ 143 h 494"/>
                <a:gd name="T84" fmla="*/ 131 w 442"/>
                <a:gd name="T85" fmla="*/ 91 h 494"/>
                <a:gd name="T86" fmla="*/ 158 w 442"/>
                <a:gd name="T87" fmla="*/ 58 h 494"/>
                <a:gd name="T88" fmla="*/ 186 w 442"/>
                <a:gd name="T89" fmla="*/ 39 h 494"/>
                <a:gd name="T90" fmla="*/ 214 w 442"/>
                <a:gd name="T91" fmla="*/ 26 h 494"/>
                <a:gd name="T92" fmla="*/ 241 w 442"/>
                <a:gd name="T93" fmla="*/ 26 h 494"/>
                <a:gd name="T94" fmla="*/ 290 w 442"/>
                <a:gd name="T95" fmla="*/ 39 h 494"/>
                <a:gd name="T96" fmla="*/ 324 w 442"/>
                <a:gd name="T97" fmla="*/ 65 h 494"/>
                <a:gd name="T98" fmla="*/ 345 w 442"/>
                <a:gd name="T99" fmla="*/ 104 h 494"/>
                <a:gd name="T100" fmla="*/ 359 w 442"/>
                <a:gd name="T101" fmla="*/ 143 h 494"/>
                <a:gd name="T102" fmla="*/ 366 w 442"/>
                <a:gd name="T103" fmla="*/ 182 h 494"/>
                <a:gd name="T104" fmla="*/ 366 w 442"/>
                <a:gd name="T105" fmla="*/ 214 h 494"/>
                <a:gd name="T106" fmla="*/ 96 w 442"/>
                <a:gd name="T107" fmla="*/ 214 h 49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42"/>
                <a:gd name="T163" fmla="*/ 0 h 494"/>
                <a:gd name="T164" fmla="*/ 442 w 442"/>
                <a:gd name="T165" fmla="*/ 494 h 49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42" h="494">
                  <a:moveTo>
                    <a:pt x="414" y="234"/>
                  </a:moveTo>
                  <a:lnTo>
                    <a:pt x="435" y="234"/>
                  </a:lnTo>
                  <a:lnTo>
                    <a:pt x="442" y="227"/>
                  </a:lnTo>
                  <a:lnTo>
                    <a:pt x="442" y="214"/>
                  </a:lnTo>
                  <a:lnTo>
                    <a:pt x="435" y="149"/>
                  </a:lnTo>
                  <a:lnTo>
                    <a:pt x="414" y="91"/>
                  </a:lnTo>
                  <a:lnTo>
                    <a:pt x="373" y="46"/>
                  </a:lnTo>
                  <a:lnTo>
                    <a:pt x="317" y="13"/>
                  </a:lnTo>
                  <a:lnTo>
                    <a:pt x="241" y="0"/>
                  </a:lnTo>
                  <a:lnTo>
                    <a:pt x="145" y="20"/>
                  </a:lnTo>
                  <a:lnTo>
                    <a:pt x="69" y="71"/>
                  </a:lnTo>
                  <a:lnTo>
                    <a:pt x="20" y="149"/>
                  </a:lnTo>
                  <a:lnTo>
                    <a:pt x="0" y="247"/>
                  </a:lnTo>
                  <a:lnTo>
                    <a:pt x="13" y="325"/>
                  </a:lnTo>
                  <a:lnTo>
                    <a:pt x="55" y="396"/>
                  </a:lnTo>
                  <a:lnTo>
                    <a:pt x="110" y="448"/>
                  </a:lnTo>
                  <a:lnTo>
                    <a:pt x="179" y="481"/>
                  </a:lnTo>
                  <a:lnTo>
                    <a:pt x="255" y="494"/>
                  </a:lnTo>
                  <a:lnTo>
                    <a:pt x="324" y="481"/>
                  </a:lnTo>
                  <a:lnTo>
                    <a:pt x="379" y="448"/>
                  </a:lnTo>
                  <a:lnTo>
                    <a:pt x="414" y="409"/>
                  </a:lnTo>
                  <a:lnTo>
                    <a:pt x="435" y="377"/>
                  </a:lnTo>
                  <a:lnTo>
                    <a:pt x="442" y="351"/>
                  </a:lnTo>
                  <a:lnTo>
                    <a:pt x="442" y="344"/>
                  </a:lnTo>
                  <a:lnTo>
                    <a:pt x="435" y="344"/>
                  </a:lnTo>
                  <a:lnTo>
                    <a:pt x="428" y="338"/>
                  </a:lnTo>
                  <a:lnTo>
                    <a:pt x="414" y="351"/>
                  </a:lnTo>
                  <a:lnTo>
                    <a:pt x="414" y="357"/>
                  </a:lnTo>
                  <a:lnTo>
                    <a:pt x="386" y="409"/>
                  </a:lnTo>
                  <a:lnTo>
                    <a:pt x="345" y="442"/>
                  </a:lnTo>
                  <a:lnTo>
                    <a:pt x="304" y="461"/>
                  </a:lnTo>
                  <a:lnTo>
                    <a:pt x="276" y="468"/>
                  </a:lnTo>
                  <a:lnTo>
                    <a:pt x="262" y="468"/>
                  </a:lnTo>
                  <a:lnTo>
                    <a:pt x="207" y="455"/>
                  </a:lnTo>
                  <a:lnTo>
                    <a:pt x="165" y="429"/>
                  </a:lnTo>
                  <a:lnTo>
                    <a:pt x="131" y="396"/>
                  </a:lnTo>
                  <a:lnTo>
                    <a:pt x="110" y="338"/>
                  </a:lnTo>
                  <a:lnTo>
                    <a:pt x="96" y="279"/>
                  </a:lnTo>
                  <a:lnTo>
                    <a:pt x="96" y="234"/>
                  </a:lnTo>
                  <a:lnTo>
                    <a:pt x="414" y="234"/>
                  </a:lnTo>
                  <a:close/>
                  <a:moveTo>
                    <a:pt x="96" y="214"/>
                  </a:moveTo>
                  <a:lnTo>
                    <a:pt x="110" y="143"/>
                  </a:lnTo>
                  <a:lnTo>
                    <a:pt x="131" y="91"/>
                  </a:lnTo>
                  <a:lnTo>
                    <a:pt x="158" y="58"/>
                  </a:lnTo>
                  <a:lnTo>
                    <a:pt x="186" y="39"/>
                  </a:lnTo>
                  <a:lnTo>
                    <a:pt x="214" y="26"/>
                  </a:lnTo>
                  <a:lnTo>
                    <a:pt x="241" y="26"/>
                  </a:lnTo>
                  <a:lnTo>
                    <a:pt x="290" y="39"/>
                  </a:lnTo>
                  <a:lnTo>
                    <a:pt x="324" y="65"/>
                  </a:lnTo>
                  <a:lnTo>
                    <a:pt x="345" y="104"/>
                  </a:lnTo>
                  <a:lnTo>
                    <a:pt x="359" y="143"/>
                  </a:lnTo>
                  <a:lnTo>
                    <a:pt x="366" y="182"/>
                  </a:lnTo>
                  <a:lnTo>
                    <a:pt x="366" y="214"/>
                  </a:lnTo>
                  <a:lnTo>
                    <a:pt x="96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20" name="Freeform 139"/>
            <p:cNvSpPr>
              <a:spLocks/>
            </p:cNvSpPr>
            <p:nvPr/>
          </p:nvSpPr>
          <p:spPr bwMode="auto">
            <a:xfrm>
              <a:off x="11009" y="7274"/>
              <a:ext cx="387" cy="474"/>
            </a:xfrm>
            <a:custGeom>
              <a:avLst/>
              <a:gdLst>
                <a:gd name="T0" fmla="*/ 166 w 387"/>
                <a:gd name="T1" fmla="*/ 389 h 474"/>
                <a:gd name="T2" fmla="*/ 166 w 387"/>
                <a:gd name="T3" fmla="*/ 227 h 474"/>
                <a:gd name="T4" fmla="*/ 173 w 387"/>
                <a:gd name="T5" fmla="*/ 149 h 474"/>
                <a:gd name="T6" fmla="*/ 200 w 387"/>
                <a:gd name="T7" fmla="*/ 84 h 474"/>
                <a:gd name="T8" fmla="*/ 242 w 387"/>
                <a:gd name="T9" fmla="*/ 45 h 474"/>
                <a:gd name="T10" fmla="*/ 304 w 387"/>
                <a:gd name="T11" fmla="*/ 26 h 474"/>
                <a:gd name="T12" fmla="*/ 311 w 387"/>
                <a:gd name="T13" fmla="*/ 26 h 474"/>
                <a:gd name="T14" fmla="*/ 297 w 387"/>
                <a:gd name="T15" fmla="*/ 39 h 474"/>
                <a:gd name="T16" fmla="*/ 290 w 387"/>
                <a:gd name="T17" fmla="*/ 51 h 474"/>
                <a:gd name="T18" fmla="*/ 290 w 387"/>
                <a:gd name="T19" fmla="*/ 84 h 474"/>
                <a:gd name="T20" fmla="*/ 297 w 387"/>
                <a:gd name="T21" fmla="*/ 97 h 474"/>
                <a:gd name="T22" fmla="*/ 311 w 387"/>
                <a:gd name="T23" fmla="*/ 103 h 474"/>
                <a:gd name="T24" fmla="*/ 318 w 387"/>
                <a:gd name="T25" fmla="*/ 110 h 474"/>
                <a:gd name="T26" fmla="*/ 338 w 387"/>
                <a:gd name="T27" fmla="*/ 116 h 474"/>
                <a:gd name="T28" fmla="*/ 352 w 387"/>
                <a:gd name="T29" fmla="*/ 116 h 474"/>
                <a:gd name="T30" fmla="*/ 373 w 387"/>
                <a:gd name="T31" fmla="*/ 97 h 474"/>
                <a:gd name="T32" fmla="*/ 380 w 387"/>
                <a:gd name="T33" fmla="*/ 84 h 474"/>
                <a:gd name="T34" fmla="*/ 387 w 387"/>
                <a:gd name="T35" fmla="*/ 64 h 474"/>
                <a:gd name="T36" fmla="*/ 380 w 387"/>
                <a:gd name="T37" fmla="*/ 45 h 474"/>
                <a:gd name="T38" fmla="*/ 366 w 387"/>
                <a:gd name="T39" fmla="*/ 26 h 474"/>
                <a:gd name="T40" fmla="*/ 352 w 387"/>
                <a:gd name="T41" fmla="*/ 13 h 474"/>
                <a:gd name="T42" fmla="*/ 324 w 387"/>
                <a:gd name="T43" fmla="*/ 6 h 474"/>
                <a:gd name="T44" fmla="*/ 304 w 387"/>
                <a:gd name="T45" fmla="*/ 0 h 474"/>
                <a:gd name="T46" fmla="*/ 248 w 387"/>
                <a:gd name="T47" fmla="*/ 13 h 474"/>
                <a:gd name="T48" fmla="*/ 207 w 387"/>
                <a:gd name="T49" fmla="*/ 45 h 474"/>
                <a:gd name="T50" fmla="*/ 179 w 387"/>
                <a:gd name="T51" fmla="*/ 84 h 474"/>
                <a:gd name="T52" fmla="*/ 159 w 387"/>
                <a:gd name="T53" fmla="*/ 116 h 474"/>
                <a:gd name="T54" fmla="*/ 159 w 387"/>
                <a:gd name="T55" fmla="*/ 0 h 474"/>
                <a:gd name="T56" fmla="*/ 0 w 387"/>
                <a:gd name="T57" fmla="*/ 13 h 474"/>
                <a:gd name="T58" fmla="*/ 0 w 387"/>
                <a:gd name="T59" fmla="*/ 45 h 474"/>
                <a:gd name="T60" fmla="*/ 34 w 387"/>
                <a:gd name="T61" fmla="*/ 45 h 474"/>
                <a:gd name="T62" fmla="*/ 62 w 387"/>
                <a:gd name="T63" fmla="*/ 51 h 474"/>
                <a:gd name="T64" fmla="*/ 76 w 387"/>
                <a:gd name="T65" fmla="*/ 58 h 474"/>
                <a:gd name="T66" fmla="*/ 83 w 387"/>
                <a:gd name="T67" fmla="*/ 64 h 474"/>
                <a:gd name="T68" fmla="*/ 90 w 387"/>
                <a:gd name="T69" fmla="*/ 84 h 474"/>
                <a:gd name="T70" fmla="*/ 90 w 387"/>
                <a:gd name="T71" fmla="*/ 415 h 474"/>
                <a:gd name="T72" fmla="*/ 83 w 387"/>
                <a:gd name="T73" fmla="*/ 428 h 474"/>
                <a:gd name="T74" fmla="*/ 76 w 387"/>
                <a:gd name="T75" fmla="*/ 435 h 474"/>
                <a:gd name="T76" fmla="*/ 62 w 387"/>
                <a:gd name="T77" fmla="*/ 441 h 474"/>
                <a:gd name="T78" fmla="*/ 0 w 387"/>
                <a:gd name="T79" fmla="*/ 441 h 474"/>
                <a:gd name="T80" fmla="*/ 0 w 387"/>
                <a:gd name="T81" fmla="*/ 474 h 474"/>
                <a:gd name="T82" fmla="*/ 276 w 387"/>
                <a:gd name="T83" fmla="*/ 474 h 474"/>
                <a:gd name="T84" fmla="*/ 276 w 387"/>
                <a:gd name="T85" fmla="*/ 441 h 474"/>
                <a:gd name="T86" fmla="*/ 221 w 387"/>
                <a:gd name="T87" fmla="*/ 441 h 474"/>
                <a:gd name="T88" fmla="*/ 200 w 387"/>
                <a:gd name="T89" fmla="*/ 435 h 474"/>
                <a:gd name="T90" fmla="*/ 186 w 387"/>
                <a:gd name="T91" fmla="*/ 435 h 474"/>
                <a:gd name="T92" fmla="*/ 173 w 387"/>
                <a:gd name="T93" fmla="*/ 428 h 474"/>
                <a:gd name="T94" fmla="*/ 166 w 387"/>
                <a:gd name="T95" fmla="*/ 415 h 474"/>
                <a:gd name="T96" fmla="*/ 166 w 387"/>
                <a:gd name="T97" fmla="*/ 389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87"/>
                <a:gd name="T148" fmla="*/ 0 h 474"/>
                <a:gd name="T149" fmla="*/ 387 w 387"/>
                <a:gd name="T150" fmla="*/ 474 h 4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87" h="474">
                  <a:moveTo>
                    <a:pt x="166" y="389"/>
                  </a:moveTo>
                  <a:lnTo>
                    <a:pt x="166" y="227"/>
                  </a:lnTo>
                  <a:lnTo>
                    <a:pt x="173" y="149"/>
                  </a:lnTo>
                  <a:lnTo>
                    <a:pt x="200" y="84"/>
                  </a:lnTo>
                  <a:lnTo>
                    <a:pt x="242" y="45"/>
                  </a:lnTo>
                  <a:lnTo>
                    <a:pt x="304" y="26"/>
                  </a:lnTo>
                  <a:lnTo>
                    <a:pt x="311" y="26"/>
                  </a:lnTo>
                  <a:lnTo>
                    <a:pt x="297" y="39"/>
                  </a:lnTo>
                  <a:lnTo>
                    <a:pt x="290" y="51"/>
                  </a:lnTo>
                  <a:lnTo>
                    <a:pt x="290" y="84"/>
                  </a:lnTo>
                  <a:lnTo>
                    <a:pt x="297" y="97"/>
                  </a:lnTo>
                  <a:lnTo>
                    <a:pt x="311" y="103"/>
                  </a:lnTo>
                  <a:lnTo>
                    <a:pt x="318" y="110"/>
                  </a:lnTo>
                  <a:lnTo>
                    <a:pt x="338" y="116"/>
                  </a:lnTo>
                  <a:lnTo>
                    <a:pt x="352" y="116"/>
                  </a:lnTo>
                  <a:lnTo>
                    <a:pt x="373" y="97"/>
                  </a:lnTo>
                  <a:lnTo>
                    <a:pt x="380" y="84"/>
                  </a:lnTo>
                  <a:lnTo>
                    <a:pt x="387" y="64"/>
                  </a:lnTo>
                  <a:lnTo>
                    <a:pt x="380" y="45"/>
                  </a:lnTo>
                  <a:lnTo>
                    <a:pt x="366" y="26"/>
                  </a:lnTo>
                  <a:lnTo>
                    <a:pt x="352" y="13"/>
                  </a:lnTo>
                  <a:lnTo>
                    <a:pt x="324" y="6"/>
                  </a:lnTo>
                  <a:lnTo>
                    <a:pt x="304" y="0"/>
                  </a:lnTo>
                  <a:lnTo>
                    <a:pt x="248" y="13"/>
                  </a:lnTo>
                  <a:lnTo>
                    <a:pt x="207" y="45"/>
                  </a:lnTo>
                  <a:lnTo>
                    <a:pt x="179" y="84"/>
                  </a:lnTo>
                  <a:lnTo>
                    <a:pt x="159" y="116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62" y="51"/>
                  </a:lnTo>
                  <a:lnTo>
                    <a:pt x="76" y="58"/>
                  </a:lnTo>
                  <a:lnTo>
                    <a:pt x="83" y="64"/>
                  </a:lnTo>
                  <a:lnTo>
                    <a:pt x="90" y="84"/>
                  </a:lnTo>
                  <a:lnTo>
                    <a:pt x="90" y="415"/>
                  </a:lnTo>
                  <a:lnTo>
                    <a:pt x="83" y="428"/>
                  </a:lnTo>
                  <a:lnTo>
                    <a:pt x="76" y="435"/>
                  </a:lnTo>
                  <a:lnTo>
                    <a:pt x="62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76" y="474"/>
                  </a:lnTo>
                  <a:lnTo>
                    <a:pt x="276" y="441"/>
                  </a:lnTo>
                  <a:lnTo>
                    <a:pt x="221" y="441"/>
                  </a:lnTo>
                  <a:lnTo>
                    <a:pt x="200" y="435"/>
                  </a:lnTo>
                  <a:lnTo>
                    <a:pt x="186" y="435"/>
                  </a:lnTo>
                  <a:lnTo>
                    <a:pt x="173" y="428"/>
                  </a:lnTo>
                  <a:lnTo>
                    <a:pt x="166" y="415"/>
                  </a:lnTo>
                  <a:lnTo>
                    <a:pt x="166" y="3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21" name="Freeform 140"/>
            <p:cNvSpPr>
              <a:spLocks/>
            </p:cNvSpPr>
            <p:nvPr/>
          </p:nvSpPr>
          <p:spPr bwMode="auto">
            <a:xfrm>
              <a:off x="11465" y="7267"/>
              <a:ext cx="366" cy="494"/>
            </a:xfrm>
            <a:custGeom>
              <a:avLst/>
              <a:gdLst>
                <a:gd name="T0" fmla="*/ 214 w 366"/>
                <a:gd name="T1" fmla="*/ 279 h 494"/>
                <a:gd name="T2" fmla="*/ 283 w 366"/>
                <a:gd name="T3" fmla="*/ 305 h 494"/>
                <a:gd name="T4" fmla="*/ 317 w 366"/>
                <a:gd name="T5" fmla="*/ 370 h 494"/>
                <a:gd name="T6" fmla="*/ 283 w 366"/>
                <a:gd name="T7" fmla="*/ 442 h 494"/>
                <a:gd name="T8" fmla="*/ 186 w 366"/>
                <a:gd name="T9" fmla="*/ 468 h 494"/>
                <a:gd name="T10" fmla="*/ 83 w 366"/>
                <a:gd name="T11" fmla="*/ 429 h 494"/>
                <a:gd name="T12" fmla="*/ 27 w 366"/>
                <a:gd name="T13" fmla="*/ 318 h 494"/>
                <a:gd name="T14" fmla="*/ 20 w 366"/>
                <a:gd name="T15" fmla="*/ 299 h 494"/>
                <a:gd name="T16" fmla="*/ 0 w 366"/>
                <a:gd name="T17" fmla="*/ 305 h 494"/>
                <a:gd name="T18" fmla="*/ 7 w 366"/>
                <a:gd name="T19" fmla="*/ 494 h 494"/>
                <a:gd name="T20" fmla="*/ 27 w 366"/>
                <a:gd name="T21" fmla="*/ 481 h 494"/>
                <a:gd name="T22" fmla="*/ 41 w 366"/>
                <a:gd name="T23" fmla="*/ 468 h 494"/>
                <a:gd name="T24" fmla="*/ 48 w 366"/>
                <a:gd name="T25" fmla="*/ 455 h 494"/>
                <a:gd name="T26" fmla="*/ 110 w 366"/>
                <a:gd name="T27" fmla="*/ 481 h 494"/>
                <a:gd name="T28" fmla="*/ 186 w 366"/>
                <a:gd name="T29" fmla="*/ 494 h 494"/>
                <a:gd name="T30" fmla="*/ 304 w 366"/>
                <a:gd name="T31" fmla="*/ 461 h 494"/>
                <a:gd name="T32" fmla="*/ 359 w 366"/>
                <a:gd name="T33" fmla="*/ 390 h 494"/>
                <a:gd name="T34" fmla="*/ 366 w 366"/>
                <a:gd name="T35" fmla="*/ 318 h 494"/>
                <a:gd name="T36" fmla="*/ 352 w 366"/>
                <a:gd name="T37" fmla="*/ 279 h 494"/>
                <a:gd name="T38" fmla="*/ 317 w 366"/>
                <a:gd name="T39" fmla="*/ 240 h 494"/>
                <a:gd name="T40" fmla="*/ 193 w 366"/>
                <a:gd name="T41" fmla="*/ 188 h 494"/>
                <a:gd name="T42" fmla="*/ 96 w 366"/>
                <a:gd name="T43" fmla="*/ 169 h 494"/>
                <a:gd name="T44" fmla="*/ 55 w 366"/>
                <a:gd name="T45" fmla="*/ 104 h 494"/>
                <a:gd name="T46" fmla="*/ 83 w 366"/>
                <a:gd name="T47" fmla="*/ 52 h 494"/>
                <a:gd name="T48" fmla="*/ 179 w 366"/>
                <a:gd name="T49" fmla="*/ 20 h 494"/>
                <a:gd name="T50" fmla="*/ 276 w 366"/>
                <a:gd name="T51" fmla="*/ 58 h 494"/>
                <a:gd name="T52" fmla="*/ 311 w 366"/>
                <a:gd name="T53" fmla="*/ 123 h 494"/>
                <a:gd name="T54" fmla="*/ 324 w 366"/>
                <a:gd name="T55" fmla="*/ 162 h 494"/>
                <a:gd name="T56" fmla="*/ 338 w 366"/>
                <a:gd name="T57" fmla="*/ 7 h 494"/>
                <a:gd name="T58" fmla="*/ 317 w 366"/>
                <a:gd name="T59" fmla="*/ 7 h 494"/>
                <a:gd name="T60" fmla="*/ 283 w 366"/>
                <a:gd name="T61" fmla="*/ 33 h 494"/>
                <a:gd name="T62" fmla="*/ 235 w 366"/>
                <a:gd name="T63" fmla="*/ 7 h 494"/>
                <a:gd name="T64" fmla="*/ 193 w 366"/>
                <a:gd name="T65" fmla="*/ 0 h 494"/>
                <a:gd name="T66" fmla="*/ 110 w 366"/>
                <a:gd name="T67" fmla="*/ 7 h 494"/>
                <a:gd name="T68" fmla="*/ 20 w 366"/>
                <a:gd name="T69" fmla="*/ 58 h 494"/>
                <a:gd name="T70" fmla="*/ 0 w 366"/>
                <a:gd name="T71" fmla="*/ 162 h 494"/>
                <a:gd name="T72" fmla="*/ 27 w 366"/>
                <a:gd name="T73" fmla="*/ 208 h 494"/>
                <a:gd name="T74" fmla="*/ 83 w 366"/>
                <a:gd name="T75" fmla="*/ 247 h 494"/>
                <a:gd name="T76" fmla="*/ 193 w 366"/>
                <a:gd name="T77" fmla="*/ 273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494"/>
                <a:gd name="T119" fmla="*/ 366 w 366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494">
                  <a:moveTo>
                    <a:pt x="193" y="273"/>
                  </a:moveTo>
                  <a:lnTo>
                    <a:pt x="214" y="279"/>
                  </a:lnTo>
                  <a:lnTo>
                    <a:pt x="248" y="286"/>
                  </a:lnTo>
                  <a:lnTo>
                    <a:pt x="283" y="305"/>
                  </a:lnTo>
                  <a:lnTo>
                    <a:pt x="304" y="331"/>
                  </a:lnTo>
                  <a:lnTo>
                    <a:pt x="317" y="370"/>
                  </a:lnTo>
                  <a:lnTo>
                    <a:pt x="311" y="409"/>
                  </a:lnTo>
                  <a:lnTo>
                    <a:pt x="283" y="442"/>
                  </a:lnTo>
                  <a:lnTo>
                    <a:pt x="241" y="461"/>
                  </a:lnTo>
                  <a:lnTo>
                    <a:pt x="186" y="468"/>
                  </a:lnTo>
                  <a:lnTo>
                    <a:pt x="124" y="455"/>
                  </a:lnTo>
                  <a:lnTo>
                    <a:pt x="83" y="429"/>
                  </a:lnTo>
                  <a:lnTo>
                    <a:pt x="48" y="377"/>
                  </a:lnTo>
                  <a:lnTo>
                    <a:pt x="27" y="318"/>
                  </a:lnTo>
                  <a:lnTo>
                    <a:pt x="27" y="305"/>
                  </a:lnTo>
                  <a:lnTo>
                    <a:pt x="20" y="299"/>
                  </a:lnTo>
                  <a:lnTo>
                    <a:pt x="7" y="299"/>
                  </a:lnTo>
                  <a:lnTo>
                    <a:pt x="0" y="305"/>
                  </a:lnTo>
                  <a:lnTo>
                    <a:pt x="0" y="487"/>
                  </a:lnTo>
                  <a:lnTo>
                    <a:pt x="7" y="494"/>
                  </a:lnTo>
                  <a:lnTo>
                    <a:pt x="14" y="494"/>
                  </a:lnTo>
                  <a:lnTo>
                    <a:pt x="27" y="481"/>
                  </a:lnTo>
                  <a:lnTo>
                    <a:pt x="41" y="474"/>
                  </a:lnTo>
                  <a:lnTo>
                    <a:pt x="41" y="468"/>
                  </a:lnTo>
                  <a:lnTo>
                    <a:pt x="48" y="461"/>
                  </a:lnTo>
                  <a:lnTo>
                    <a:pt x="48" y="455"/>
                  </a:lnTo>
                  <a:lnTo>
                    <a:pt x="62" y="448"/>
                  </a:lnTo>
                  <a:lnTo>
                    <a:pt x="110" y="481"/>
                  </a:lnTo>
                  <a:lnTo>
                    <a:pt x="152" y="494"/>
                  </a:lnTo>
                  <a:lnTo>
                    <a:pt x="186" y="494"/>
                  </a:lnTo>
                  <a:lnTo>
                    <a:pt x="255" y="487"/>
                  </a:lnTo>
                  <a:lnTo>
                    <a:pt x="304" y="461"/>
                  </a:lnTo>
                  <a:lnTo>
                    <a:pt x="345" y="429"/>
                  </a:lnTo>
                  <a:lnTo>
                    <a:pt x="359" y="390"/>
                  </a:lnTo>
                  <a:lnTo>
                    <a:pt x="366" y="344"/>
                  </a:lnTo>
                  <a:lnTo>
                    <a:pt x="366" y="318"/>
                  </a:lnTo>
                  <a:lnTo>
                    <a:pt x="359" y="292"/>
                  </a:lnTo>
                  <a:lnTo>
                    <a:pt x="352" y="279"/>
                  </a:lnTo>
                  <a:lnTo>
                    <a:pt x="338" y="260"/>
                  </a:lnTo>
                  <a:lnTo>
                    <a:pt x="317" y="240"/>
                  </a:lnTo>
                  <a:lnTo>
                    <a:pt x="262" y="208"/>
                  </a:lnTo>
                  <a:lnTo>
                    <a:pt x="193" y="188"/>
                  </a:lnTo>
                  <a:lnTo>
                    <a:pt x="145" y="182"/>
                  </a:lnTo>
                  <a:lnTo>
                    <a:pt x="96" y="169"/>
                  </a:lnTo>
                  <a:lnTo>
                    <a:pt x="62" y="143"/>
                  </a:lnTo>
                  <a:lnTo>
                    <a:pt x="55" y="104"/>
                  </a:lnTo>
                  <a:lnTo>
                    <a:pt x="62" y="78"/>
                  </a:lnTo>
                  <a:lnTo>
                    <a:pt x="83" y="52"/>
                  </a:lnTo>
                  <a:lnTo>
                    <a:pt x="117" y="33"/>
                  </a:lnTo>
                  <a:lnTo>
                    <a:pt x="179" y="20"/>
                  </a:lnTo>
                  <a:lnTo>
                    <a:pt x="241" y="33"/>
                  </a:lnTo>
                  <a:lnTo>
                    <a:pt x="276" y="58"/>
                  </a:lnTo>
                  <a:lnTo>
                    <a:pt x="297" y="91"/>
                  </a:lnTo>
                  <a:lnTo>
                    <a:pt x="311" y="123"/>
                  </a:lnTo>
                  <a:lnTo>
                    <a:pt x="311" y="149"/>
                  </a:lnTo>
                  <a:lnTo>
                    <a:pt x="324" y="162"/>
                  </a:lnTo>
                  <a:lnTo>
                    <a:pt x="338" y="162"/>
                  </a:lnTo>
                  <a:lnTo>
                    <a:pt x="338" y="7"/>
                  </a:lnTo>
                  <a:lnTo>
                    <a:pt x="324" y="0"/>
                  </a:lnTo>
                  <a:lnTo>
                    <a:pt x="317" y="7"/>
                  </a:lnTo>
                  <a:lnTo>
                    <a:pt x="311" y="7"/>
                  </a:lnTo>
                  <a:lnTo>
                    <a:pt x="283" y="33"/>
                  </a:lnTo>
                  <a:lnTo>
                    <a:pt x="255" y="20"/>
                  </a:lnTo>
                  <a:lnTo>
                    <a:pt x="235" y="7"/>
                  </a:lnTo>
                  <a:lnTo>
                    <a:pt x="214" y="7"/>
                  </a:lnTo>
                  <a:lnTo>
                    <a:pt x="193" y="0"/>
                  </a:lnTo>
                  <a:lnTo>
                    <a:pt x="179" y="0"/>
                  </a:lnTo>
                  <a:lnTo>
                    <a:pt x="110" y="7"/>
                  </a:lnTo>
                  <a:lnTo>
                    <a:pt x="55" y="33"/>
                  </a:lnTo>
                  <a:lnTo>
                    <a:pt x="20" y="58"/>
                  </a:lnTo>
                  <a:lnTo>
                    <a:pt x="0" y="97"/>
                  </a:lnTo>
                  <a:lnTo>
                    <a:pt x="0" y="162"/>
                  </a:lnTo>
                  <a:lnTo>
                    <a:pt x="14" y="182"/>
                  </a:lnTo>
                  <a:lnTo>
                    <a:pt x="27" y="208"/>
                  </a:lnTo>
                  <a:lnTo>
                    <a:pt x="48" y="227"/>
                  </a:lnTo>
                  <a:lnTo>
                    <a:pt x="83" y="247"/>
                  </a:lnTo>
                  <a:lnTo>
                    <a:pt x="131" y="260"/>
                  </a:lnTo>
                  <a:lnTo>
                    <a:pt x="193" y="2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22" name="Freeform 141"/>
            <p:cNvSpPr>
              <a:spLocks noEditPoints="1"/>
            </p:cNvSpPr>
            <p:nvPr/>
          </p:nvSpPr>
          <p:spPr bwMode="auto">
            <a:xfrm>
              <a:off x="12446" y="6994"/>
              <a:ext cx="787" cy="780"/>
            </a:xfrm>
            <a:custGeom>
              <a:avLst/>
              <a:gdLst>
                <a:gd name="T0" fmla="*/ 787 w 787"/>
                <a:gd name="T1" fmla="*/ 286 h 780"/>
                <a:gd name="T2" fmla="*/ 773 w 787"/>
                <a:gd name="T3" fmla="*/ 189 h 780"/>
                <a:gd name="T4" fmla="*/ 732 w 787"/>
                <a:gd name="T5" fmla="*/ 111 h 780"/>
                <a:gd name="T6" fmla="*/ 670 w 787"/>
                <a:gd name="T7" fmla="*/ 52 h 780"/>
                <a:gd name="T8" fmla="*/ 587 w 787"/>
                <a:gd name="T9" fmla="*/ 13 h 780"/>
                <a:gd name="T10" fmla="*/ 497 w 787"/>
                <a:gd name="T11" fmla="*/ 0 h 780"/>
                <a:gd name="T12" fmla="*/ 373 w 787"/>
                <a:gd name="T13" fmla="*/ 20 h 780"/>
                <a:gd name="T14" fmla="*/ 255 w 787"/>
                <a:gd name="T15" fmla="*/ 72 h 780"/>
                <a:gd name="T16" fmla="*/ 158 w 787"/>
                <a:gd name="T17" fmla="*/ 156 h 780"/>
                <a:gd name="T18" fmla="*/ 76 w 787"/>
                <a:gd name="T19" fmla="*/ 254 h 780"/>
                <a:gd name="T20" fmla="*/ 20 w 787"/>
                <a:gd name="T21" fmla="*/ 370 h 780"/>
                <a:gd name="T22" fmla="*/ 0 w 787"/>
                <a:gd name="T23" fmla="*/ 494 h 780"/>
                <a:gd name="T24" fmla="*/ 13 w 787"/>
                <a:gd name="T25" fmla="*/ 591 h 780"/>
                <a:gd name="T26" fmla="*/ 55 w 787"/>
                <a:gd name="T27" fmla="*/ 669 h 780"/>
                <a:gd name="T28" fmla="*/ 117 w 787"/>
                <a:gd name="T29" fmla="*/ 728 h 780"/>
                <a:gd name="T30" fmla="*/ 200 w 787"/>
                <a:gd name="T31" fmla="*/ 767 h 780"/>
                <a:gd name="T32" fmla="*/ 290 w 787"/>
                <a:gd name="T33" fmla="*/ 780 h 780"/>
                <a:gd name="T34" fmla="*/ 407 w 787"/>
                <a:gd name="T35" fmla="*/ 760 h 780"/>
                <a:gd name="T36" fmla="*/ 525 w 787"/>
                <a:gd name="T37" fmla="*/ 708 h 780"/>
                <a:gd name="T38" fmla="*/ 628 w 787"/>
                <a:gd name="T39" fmla="*/ 630 h 780"/>
                <a:gd name="T40" fmla="*/ 711 w 787"/>
                <a:gd name="T41" fmla="*/ 526 h 780"/>
                <a:gd name="T42" fmla="*/ 766 w 787"/>
                <a:gd name="T43" fmla="*/ 416 h 780"/>
                <a:gd name="T44" fmla="*/ 787 w 787"/>
                <a:gd name="T45" fmla="*/ 286 h 780"/>
                <a:gd name="T46" fmla="*/ 297 w 787"/>
                <a:gd name="T47" fmla="*/ 747 h 780"/>
                <a:gd name="T48" fmla="*/ 221 w 787"/>
                <a:gd name="T49" fmla="*/ 734 h 780"/>
                <a:gd name="T50" fmla="*/ 158 w 787"/>
                <a:gd name="T51" fmla="*/ 689 h 780"/>
                <a:gd name="T52" fmla="*/ 117 w 787"/>
                <a:gd name="T53" fmla="*/ 617 h 780"/>
                <a:gd name="T54" fmla="*/ 103 w 787"/>
                <a:gd name="T55" fmla="*/ 520 h 780"/>
                <a:gd name="T56" fmla="*/ 110 w 787"/>
                <a:gd name="T57" fmla="*/ 468 h 780"/>
                <a:gd name="T58" fmla="*/ 124 w 787"/>
                <a:gd name="T59" fmla="*/ 390 h 780"/>
                <a:gd name="T60" fmla="*/ 158 w 787"/>
                <a:gd name="T61" fmla="*/ 293 h 780"/>
                <a:gd name="T62" fmla="*/ 207 w 787"/>
                <a:gd name="T63" fmla="*/ 195 h 780"/>
                <a:gd name="T64" fmla="*/ 269 w 787"/>
                <a:gd name="T65" fmla="*/ 124 h 780"/>
                <a:gd name="T66" fmla="*/ 345 w 787"/>
                <a:gd name="T67" fmla="*/ 72 h 780"/>
                <a:gd name="T68" fmla="*/ 421 w 787"/>
                <a:gd name="T69" fmla="*/ 39 h 780"/>
                <a:gd name="T70" fmla="*/ 490 w 787"/>
                <a:gd name="T71" fmla="*/ 26 h 780"/>
                <a:gd name="T72" fmla="*/ 545 w 787"/>
                <a:gd name="T73" fmla="*/ 33 h 780"/>
                <a:gd name="T74" fmla="*/ 601 w 787"/>
                <a:gd name="T75" fmla="*/ 59 h 780"/>
                <a:gd name="T76" fmla="*/ 642 w 787"/>
                <a:gd name="T77" fmla="*/ 98 h 780"/>
                <a:gd name="T78" fmla="*/ 670 w 787"/>
                <a:gd name="T79" fmla="*/ 163 h 780"/>
                <a:gd name="T80" fmla="*/ 683 w 787"/>
                <a:gd name="T81" fmla="*/ 247 h 780"/>
                <a:gd name="T82" fmla="*/ 676 w 787"/>
                <a:gd name="T83" fmla="*/ 319 h 780"/>
                <a:gd name="T84" fmla="*/ 656 w 787"/>
                <a:gd name="T85" fmla="*/ 416 h 780"/>
                <a:gd name="T86" fmla="*/ 607 w 787"/>
                <a:gd name="T87" fmla="*/ 520 h 780"/>
                <a:gd name="T88" fmla="*/ 538 w 787"/>
                <a:gd name="T89" fmla="*/ 624 h 780"/>
                <a:gd name="T90" fmla="*/ 476 w 787"/>
                <a:gd name="T91" fmla="*/ 682 h 780"/>
                <a:gd name="T92" fmla="*/ 393 w 787"/>
                <a:gd name="T93" fmla="*/ 728 h 780"/>
                <a:gd name="T94" fmla="*/ 297 w 787"/>
                <a:gd name="T95" fmla="*/ 747 h 7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87"/>
                <a:gd name="T145" fmla="*/ 0 h 780"/>
                <a:gd name="T146" fmla="*/ 787 w 787"/>
                <a:gd name="T147" fmla="*/ 780 h 7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87" h="780">
                  <a:moveTo>
                    <a:pt x="787" y="286"/>
                  </a:moveTo>
                  <a:lnTo>
                    <a:pt x="773" y="189"/>
                  </a:lnTo>
                  <a:lnTo>
                    <a:pt x="732" y="111"/>
                  </a:lnTo>
                  <a:lnTo>
                    <a:pt x="670" y="52"/>
                  </a:lnTo>
                  <a:lnTo>
                    <a:pt x="587" y="13"/>
                  </a:lnTo>
                  <a:lnTo>
                    <a:pt x="497" y="0"/>
                  </a:lnTo>
                  <a:lnTo>
                    <a:pt x="373" y="20"/>
                  </a:lnTo>
                  <a:lnTo>
                    <a:pt x="255" y="72"/>
                  </a:lnTo>
                  <a:lnTo>
                    <a:pt x="158" y="156"/>
                  </a:lnTo>
                  <a:lnTo>
                    <a:pt x="76" y="254"/>
                  </a:lnTo>
                  <a:lnTo>
                    <a:pt x="20" y="370"/>
                  </a:lnTo>
                  <a:lnTo>
                    <a:pt x="0" y="494"/>
                  </a:lnTo>
                  <a:lnTo>
                    <a:pt x="13" y="591"/>
                  </a:lnTo>
                  <a:lnTo>
                    <a:pt x="55" y="669"/>
                  </a:lnTo>
                  <a:lnTo>
                    <a:pt x="117" y="728"/>
                  </a:lnTo>
                  <a:lnTo>
                    <a:pt x="200" y="767"/>
                  </a:lnTo>
                  <a:lnTo>
                    <a:pt x="290" y="780"/>
                  </a:lnTo>
                  <a:lnTo>
                    <a:pt x="407" y="760"/>
                  </a:lnTo>
                  <a:lnTo>
                    <a:pt x="525" y="708"/>
                  </a:lnTo>
                  <a:lnTo>
                    <a:pt x="628" y="630"/>
                  </a:lnTo>
                  <a:lnTo>
                    <a:pt x="711" y="526"/>
                  </a:lnTo>
                  <a:lnTo>
                    <a:pt x="766" y="416"/>
                  </a:lnTo>
                  <a:lnTo>
                    <a:pt x="787" y="286"/>
                  </a:lnTo>
                  <a:close/>
                  <a:moveTo>
                    <a:pt x="297" y="747"/>
                  </a:moveTo>
                  <a:lnTo>
                    <a:pt x="221" y="734"/>
                  </a:lnTo>
                  <a:lnTo>
                    <a:pt x="158" y="689"/>
                  </a:lnTo>
                  <a:lnTo>
                    <a:pt x="117" y="617"/>
                  </a:lnTo>
                  <a:lnTo>
                    <a:pt x="103" y="520"/>
                  </a:lnTo>
                  <a:lnTo>
                    <a:pt x="110" y="468"/>
                  </a:lnTo>
                  <a:lnTo>
                    <a:pt x="124" y="390"/>
                  </a:lnTo>
                  <a:lnTo>
                    <a:pt x="158" y="293"/>
                  </a:lnTo>
                  <a:lnTo>
                    <a:pt x="207" y="195"/>
                  </a:lnTo>
                  <a:lnTo>
                    <a:pt x="269" y="124"/>
                  </a:lnTo>
                  <a:lnTo>
                    <a:pt x="345" y="72"/>
                  </a:lnTo>
                  <a:lnTo>
                    <a:pt x="421" y="39"/>
                  </a:lnTo>
                  <a:lnTo>
                    <a:pt x="490" y="26"/>
                  </a:lnTo>
                  <a:lnTo>
                    <a:pt x="545" y="33"/>
                  </a:lnTo>
                  <a:lnTo>
                    <a:pt x="601" y="59"/>
                  </a:lnTo>
                  <a:lnTo>
                    <a:pt x="642" y="98"/>
                  </a:lnTo>
                  <a:lnTo>
                    <a:pt x="670" y="163"/>
                  </a:lnTo>
                  <a:lnTo>
                    <a:pt x="683" y="247"/>
                  </a:lnTo>
                  <a:lnTo>
                    <a:pt x="676" y="319"/>
                  </a:lnTo>
                  <a:lnTo>
                    <a:pt x="656" y="416"/>
                  </a:lnTo>
                  <a:lnTo>
                    <a:pt x="607" y="520"/>
                  </a:lnTo>
                  <a:lnTo>
                    <a:pt x="538" y="624"/>
                  </a:lnTo>
                  <a:lnTo>
                    <a:pt x="476" y="682"/>
                  </a:lnTo>
                  <a:lnTo>
                    <a:pt x="393" y="728"/>
                  </a:lnTo>
                  <a:lnTo>
                    <a:pt x="297" y="7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23" name="Freeform 142"/>
            <p:cNvSpPr>
              <a:spLocks/>
            </p:cNvSpPr>
            <p:nvPr/>
          </p:nvSpPr>
          <p:spPr bwMode="auto">
            <a:xfrm>
              <a:off x="13399" y="6949"/>
              <a:ext cx="262" cy="1065"/>
            </a:xfrm>
            <a:custGeom>
              <a:avLst/>
              <a:gdLst>
                <a:gd name="T0" fmla="*/ 262 w 262"/>
                <a:gd name="T1" fmla="*/ 1052 h 1065"/>
                <a:gd name="T2" fmla="*/ 262 w 262"/>
                <a:gd name="T3" fmla="*/ 1045 h 1065"/>
                <a:gd name="T4" fmla="*/ 255 w 262"/>
                <a:gd name="T5" fmla="*/ 1045 h 1065"/>
                <a:gd name="T6" fmla="*/ 248 w 262"/>
                <a:gd name="T7" fmla="*/ 1032 h 1065"/>
                <a:gd name="T8" fmla="*/ 172 w 262"/>
                <a:gd name="T9" fmla="*/ 942 h 1065"/>
                <a:gd name="T10" fmla="*/ 124 w 262"/>
                <a:gd name="T11" fmla="*/ 844 h 1065"/>
                <a:gd name="T12" fmla="*/ 90 w 262"/>
                <a:gd name="T13" fmla="*/ 740 h 1065"/>
                <a:gd name="T14" fmla="*/ 76 w 262"/>
                <a:gd name="T15" fmla="*/ 636 h 1065"/>
                <a:gd name="T16" fmla="*/ 69 w 262"/>
                <a:gd name="T17" fmla="*/ 532 h 1065"/>
                <a:gd name="T18" fmla="*/ 76 w 262"/>
                <a:gd name="T19" fmla="*/ 422 h 1065"/>
                <a:gd name="T20" fmla="*/ 90 w 262"/>
                <a:gd name="T21" fmla="*/ 312 h 1065"/>
                <a:gd name="T22" fmla="*/ 124 w 262"/>
                <a:gd name="T23" fmla="*/ 208 h 1065"/>
                <a:gd name="T24" fmla="*/ 179 w 262"/>
                <a:gd name="T25" fmla="*/ 110 h 1065"/>
                <a:gd name="T26" fmla="*/ 248 w 262"/>
                <a:gd name="T27" fmla="*/ 26 h 1065"/>
                <a:gd name="T28" fmla="*/ 262 w 262"/>
                <a:gd name="T29" fmla="*/ 13 h 1065"/>
                <a:gd name="T30" fmla="*/ 262 w 262"/>
                <a:gd name="T31" fmla="*/ 0 h 1065"/>
                <a:gd name="T32" fmla="*/ 255 w 262"/>
                <a:gd name="T33" fmla="*/ 0 h 1065"/>
                <a:gd name="T34" fmla="*/ 235 w 262"/>
                <a:gd name="T35" fmla="*/ 6 h 1065"/>
                <a:gd name="T36" fmla="*/ 166 w 262"/>
                <a:gd name="T37" fmla="*/ 71 h 1065"/>
                <a:gd name="T38" fmla="*/ 117 w 262"/>
                <a:gd name="T39" fmla="*/ 130 h 1065"/>
                <a:gd name="T40" fmla="*/ 76 w 262"/>
                <a:gd name="T41" fmla="*/ 208 h 1065"/>
                <a:gd name="T42" fmla="*/ 27 w 262"/>
                <a:gd name="T43" fmla="*/ 325 h 1065"/>
                <a:gd name="T44" fmla="*/ 7 w 262"/>
                <a:gd name="T45" fmla="*/ 435 h 1065"/>
                <a:gd name="T46" fmla="*/ 0 w 262"/>
                <a:gd name="T47" fmla="*/ 532 h 1065"/>
                <a:gd name="T48" fmla="*/ 7 w 262"/>
                <a:gd name="T49" fmla="*/ 630 h 1065"/>
                <a:gd name="T50" fmla="*/ 27 w 262"/>
                <a:gd name="T51" fmla="*/ 740 h 1065"/>
                <a:gd name="T52" fmla="*/ 76 w 262"/>
                <a:gd name="T53" fmla="*/ 864 h 1065"/>
                <a:gd name="T54" fmla="*/ 117 w 262"/>
                <a:gd name="T55" fmla="*/ 935 h 1065"/>
                <a:gd name="T56" fmla="*/ 166 w 262"/>
                <a:gd name="T57" fmla="*/ 993 h 1065"/>
                <a:gd name="T58" fmla="*/ 235 w 262"/>
                <a:gd name="T59" fmla="*/ 1058 h 1065"/>
                <a:gd name="T60" fmla="*/ 255 w 262"/>
                <a:gd name="T61" fmla="*/ 1065 h 1065"/>
                <a:gd name="T62" fmla="*/ 262 w 262"/>
                <a:gd name="T63" fmla="*/ 1065 h 1065"/>
                <a:gd name="T64" fmla="*/ 262 w 262"/>
                <a:gd name="T65" fmla="*/ 1052 h 10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2"/>
                <a:gd name="T100" fmla="*/ 0 h 1065"/>
                <a:gd name="T101" fmla="*/ 262 w 262"/>
                <a:gd name="T102" fmla="*/ 1065 h 10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2" h="1065">
                  <a:moveTo>
                    <a:pt x="262" y="1052"/>
                  </a:moveTo>
                  <a:lnTo>
                    <a:pt x="262" y="1045"/>
                  </a:lnTo>
                  <a:lnTo>
                    <a:pt x="255" y="1045"/>
                  </a:lnTo>
                  <a:lnTo>
                    <a:pt x="248" y="1032"/>
                  </a:lnTo>
                  <a:lnTo>
                    <a:pt x="172" y="942"/>
                  </a:lnTo>
                  <a:lnTo>
                    <a:pt x="124" y="844"/>
                  </a:lnTo>
                  <a:lnTo>
                    <a:pt x="90" y="740"/>
                  </a:lnTo>
                  <a:lnTo>
                    <a:pt x="76" y="636"/>
                  </a:lnTo>
                  <a:lnTo>
                    <a:pt x="69" y="532"/>
                  </a:lnTo>
                  <a:lnTo>
                    <a:pt x="76" y="422"/>
                  </a:lnTo>
                  <a:lnTo>
                    <a:pt x="90" y="312"/>
                  </a:lnTo>
                  <a:lnTo>
                    <a:pt x="124" y="208"/>
                  </a:lnTo>
                  <a:lnTo>
                    <a:pt x="179" y="110"/>
                  </a:lnTo>
                  <a:lnTo>
                    <a:pt x="248" y="26"/>
                  </a:lnTo>
                  <a:lnTo>
                    <a:pt x="262" y="13"/>
                  </a:lnTo>
                  <a:lnTo>
                    <a:pt x="262" y="0"/>
                  </a:lnTo>
                  <a:lnTo>
                    <a:pt x="255" y="0"/>
                  </a:lnTo>
                  <a:lnTo>
                    <a:pt x="235" y="6"/>
                  </a:lnTo>
                  <a:lnTo>
                    <a:pt x="166" y="71"/>
                  </a:lnTo>
                  <a:lnTo>
                    <a:pt x="117" y="130"/>
                  </a:lnTo>
                  <a:lnTo>
                    <a:pt x="76" y="208"/>
                  </a:lnTo>
                  <a:lnTo>
                    <a:pt x="27" y="325"/>
                  </a:lnTo>
                  <a:lnTo>
                    <a:pt x="7" y="435"/>
                  </a:lnTo>
                  <a:lnTo>
                    <a:pt x="0" y="532"/>
                  </a:lnTo>
                  <a:lnTo>
                    <a:pt x="7" y="630"/>
                  </a:lnTo>
                  <a:lnTo>
                    <a:pt x="27" y="740"/>
                  </a:lnTo>
                  <a:lnTo>
                    <a:pt x="76" y="864"/>
                  </a:lnTo>
                  <a:lnTo>
                    <a:pt x="117" y="935"/>
                  </a:lnTo>
                  <a:lnTo>
                    <a:pt x="166" y="993"/>
                  </a:lnTo>
                  <a:lnTo>
                    <a:pt x="235" y="1058"/>
                  </a:lnTo>
                  <a:lnTo>
                    <a:pt x="255" y="1065"/>
                  </a:lnTo>
                  <a:lnTo>
                    <a:pt x="262" y="1065"/>
                  </a:lnTo>
                  <a:lnTo>
                    <a:pt x="262" y="10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24" name="Freeform 143"/>
            <p:cNvSpPr>
              <a:spLocks/>
            </p:cNvSpPr>
            <p:nvPr/>
          </p:nvSpPr>
          <p:spPr bwMode="auto">
            <a:xfrm>
              <a:off x="13765" y="7007"/>
              <a:ext cx="255" cy="741"/>
            </a:xfrm>
            <a:custGeom>
              <a:avLst/>
              <a:gdLst>
                <a:gd name="T0" fmla="*/ 166 w 255"/>
                <a:gd name="T1" fmla="*/ 0 h 741"/>
                <a:gd name="T2" fmla="*/ 0 w 255"/>
                <a:gd name="T3" fmla="*/ 13 h 741"/>
                <a:gd name="T4" fmla="*/ 0 w 255"/>
                <a:gd name="T5" fmla="*/ 46 h 741"/>
                <a:gd name="T6" fmla="*/ 62 w 255"/>
                <a:gd name="T7" fmla="*/ 46 h 741"/>
                <a:gd name="T8" fmla="*/ 76 w 255"/>
                <a:gd name="T9" fmla="*/ 52 h 741"/>
                <a:gd name="T10" fmla="*/ 83 w 255"/>
                <a:gd name="T11" fmla="*/ 65 h 741"/>
                <a:gd name="T12" fmla="*/ 90 w 255"/>
                <a:gd name="T13" fmla="*/ 85 h 741"/>
                <a:gd name="T14" fmla="*/ 90 w 255"/>
                <a:gd name="T15" fmla="*/ 682 h 741"/>
                <a:gd name="T16" fmla="*/ 83 w 255"/>
                <a:gd name="T17" fmla="*/ 695 h 741"/>
                <a:gd name="T18" fmla="*/ 76 w 255"/>
                <a:gd name="T19" fmla="*/ 702 h 741"/>
                <a:gd name="T20" fmla="*/ 62 w 255"/>
                <a:gd name="T21" fmla="*/ 708 h 741"/>
                <a:gd name="T22" fmla="*/ 0 w 255"/>
                <a:gd name="T23" fmla="*/ 708 h 741"/>
                <a:gd name="T24" fmla="*/ 0 w 255"/>
                <a:gd name="T25" fmla="*/ 741 h 741"/>
                <a:gd name="T26" fmla="*/ 255 w 255"/>
                <a:gd name="T27" fmla="*/ 741 h 741"/>
                <a:gd name="T28" fmla="*/ 255 w 255"/>
                <a:gd name="T29" fmla="*/ 708 h 741"/>
                <a:gd name="T30" fmla="*/ 200 w 255"/>
                <a:gd name="T31" fmla="*/ 708 h 741"/>
                <a:gd name="T32" fmla="*/ 179 w 255"/>
                <a:gd name="T33" fmla="*/ 702 h 741"/>
                <a:gd name="T34" fmla="*/ 173 w 255"/>
                <a:gd name="T35" fmla="*/ 695 h 741"/>
                <a:gd name="T36" fmla="*/ 166 w 255"/>
                <a:gd name="T37" fmla="*/ 682 h 741"/>
                <a:gd name="T38" fmla="*/ 166 w 255"/>
                <a:gd name="T39" fmla="*/ 663 h 741"/>
                <a:gd name="T40" fmla="*/ 166 w 255"/>
                <a:gd name="T41" fmla="*/ 0 h 74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5"/>
                <a:gd name="T64" fmla="*/ 0 h 741"/>
                <a:gd name="T65" fmla="*/ 255 w 255"/>
                <a:gd name="T66" fmla="*/ 741 h 74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5" h="741">
                  <a:moveTo>
                    <a:pt x="166" y="0"/>
                  </a:moveTo>
                  <a:lnTo>
                    <a:pt x="0" y="13"/>
                  </a:lnTo>
                  <a:lnTo>
                    <a:pt x="0" y="46"/>
                  </a:lnTo>
                  <a:lnTo>
                    <a:pt x="62" y="46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90" y="85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76" y="702"/>
                  </a:lnTo>
                  <a:lnTo>
                    <a:pt x="62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255" y="741"/>
                  </a:lnTo>
                  <a:lnTo>
                    <a:pt x="255" y="708"/>
                  </a:lnTo>
                  <a:lnTo>
                    <a:pt x="200" y="708"/>
                  </a:lnTo>
                  <a:lnTo>
                    <a:pt x="179" y="702"/>
                  </a:lnTo>
                  <a:lnTo>
                    <a:pt x="173" y="695"/>
                  </a:lnTo>
                  <a:lnTo>
                    <a:pt x="166" y="682"/>
                  </a:lnTo>
                  <a:lnTo>
                    <a:pt x="166" y="66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25" name="Freeform 144"/>
            <p:cNvSpPr>
              <a:spLocks noEditPoints="1"/>
            </p:cNvSpPr>
            <p:nvPr/>
          </p:nvSpPr>
          <p:spPr bwMode="auto">
            <a:xfrm>
              <a:off x="14076" y="7267"/>
              <a:ext cx="504" cy="494"/>
            </a:xfrm>
            <a:custGeom>
              <a:avLst/>
              <a:gdLst>
                <a:gd name="T0" fmla="*/ 504 w 504"/>
                <a:gd name="T1" fmla="*/ 253 h 494"/>
                <a:gd name="T2" fmla="*/ 483 w 504"/>
                <a:gd name="T3" fmla="*/ 156 h 494"/>
                <a:gd name="T4" fmla="*/ 428 w 504"/>
                <a:gd name="T5" fmla="*/ 78 h 494"/>
                <a:gd name="T6" fmla="*/ 352 w 504"/>
                <a:gd name="T7" fmla="*/ 20 h 494"/>
                <a:gd name="T8" fmla="*/ 255 w 504"/>
                <a:gd name="T9" fmla="*/ 0 h 494"/>
                <a:gd name="T10" fmla="*/ 172 w 504"/>
                <a:gd name="T11" fmla="*/ 13 h 494"/>
                <a:gd name="T12" fmla="*/ 103 w 504"/>
                <a:gd name="T13" fmla="*/ 52 h 494"/>
                <a:gd name="T14" fmla="*/ 48 w 504"/>
                <a:gd name="T15" fmla="*/ 104 h 494"/>
                <a:gd name="T16" fmla="*/ 14 w 504"/>
                <a:gd name="T17" fmla="*/ 175 h 494"/>
                <a:gd name="T18" fmla="*/ 0 w 504"/>
                <a:gd name="T19" fmla="*/ 253 h 494"/>
                <a:gd name="T20" fmla="*/ 14 w 504"/>
                <a:gd name="T21" fmla="*/ 331 h 494"/>
                <a:gd name="T22" fmla="*/ 48 w 504"/>
                <a:gd name="T23" fmla="*/ 396 h 494"/>
                <a:gd name="T24" fmla="*/ 103 w 504"/>
                <a:gd name="T25" fmla="*/ 448 h 494"/>
                <a:gd name="T26" fmla="*/ 172 w 504"/>
                <a:gd name="T27" fmla="*/ 481 h 494"/>
                <a:gd name="T28" fmla="*/ 255 w 504"/>
                <a:gd name="T29" fmla="*/ 494 h 494"/>
                <a:gd name="T30" fmla="*/ 331 w 504"/>
                <a:gd name="T31" fmla="*/ 481 h 494"/>
                <a:gd name="T32" fmla="*/ 400 w 504"/>
                <a:gd name="T33" fmla="*/ 448 h 494"/>
                <a:gd name="T34" fmla="*/ 456 w 504"/>
                <a:gd name="T35" fmla="*/ 396 h 494"/>
                <a:gd name="T36" fmla="*/ 490 w 504"/>
                <a:gd name="T37" fmla="*/ 331 h 494"/>
                <a:gd name="T38" fmla="*/ 504 w 504"/>
                <a:gd name="T39" fmla="*/ 253 h 494"/>
                <a:gd name="T40" fmla="*/ 255 w 504"/>
                <a:gd name="T41" fmla="*/ 468 h 494"/>
                <a:gd name="T42" fmla="*/ 207 w 504"/>
                <a:gd name="T43" fmla="*/ 461 h 494"/>
                <a:gd name="T44" fmla="*/ 159 w 504"/>
                <a:gd name="T45" fmla="*/ 435 h 494"/>
                <a:gd name="T46" fmla="*/ 124 w 504"/>
                <a:gd name="T47" fmla="*/ 396 h 494"/>
                <a:gd name="T48" fmla="*/ 103 w 504"/>
                <a:gd name="T49" fmla="*/ 344 h 494"/>
                <a:gd name="T50" fmla="*/ 96 w 504"/>
                <a:gd name="T51" fmla="*/ 292 h 494"/>
                <a:gd name="T52" fmla="*/ 96 w 504"/>
                <a:gd name="T53" fmla="*/ 201 h 494"/>
                <a:gd name="T54" fmla="*/ 103 w 504"/>
                <a:gd name="T55" fmla="*/ 149 h 494"/>
                <a:gd name="T56" fmla="*/ 124 w 504"/>
                <a:gd name="T57" fmla="*/ 97 h 494"/>
                <a:gd name="T58" fmla="*/ 159 w 504"/>
                <a:gd name="T59" fmla="*/ 58 h 494"/>
                <a:gd name="T60" fmla="*/ 207 w 504"/>
                <a:gd name="T61" fmla="*/ 33 h 494"/>
                <a:gd name="T62" fmla="*/ 255 w 504"/>
                <a:gd name="T63" fmla="*/ 26 h 494"/>
                <a:gd name="T64" fmla="*/ 304 w 504"/>
                <a:gd name="T65" fmla="*/ 33 h 494"/>
                <a:gd name="T66" fmla="*/ 345 w 504"/>
                <a:gd name="T67" fmla="*/ 58 h 494"/>
                <a:gd name="T68" fmla="*/ 380 w 504"/>
                <a:gd name="T69" fmla="*/ 97 h 494"/>
                <a:gd name="T70" fmla="*/ 400 w 504"/>
                <a:gd name="T71" fmla="*/ 143 h 494"/>
                <a:gd name="T72" fmla="*/ 407 w 504"/>
                <a:gd name="T73" fmla="*/ 195 h 494"/>
                <a:gd name="T74" fmla="*/ 407 w 504"/>
                <a:gd name="T75" fmla="*/ 312 h 494"/>
                <a:gd name="T76" fmla="*/ 387 w 504"/>
                <a:gd name="T77" fmla="*/ 390 h 494"/>
                <a:gd name="T78" fmla="*/ 352 w 504"/>
                <a:gd name="T79" fmla="*/ 429 h 494"/>
                <a:gd name="T80" fmla="*/ 304 w 504"/>
                <a:gd name="T81" fmla="*/ 455 h 494"/>
                <a:gd name="T82" fmla="*/ 255 w 504"/>
                <a:gd name="T83" fmla="*/ 468 h 4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04"/>
                <a:gd name="T127" fmla="*/ 0 h 494"/>
                <a:gd name="T128" fmla="*/ 504 w 504"/>
                <a:gd name="T129" fmla="*/ 494 h 4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04" h="494">
                  <a:moveTo>
                    <a:pt x="504" y="253"/>
                  </a:moveTo>
                  <a:lnTo>
                    <a:pt x="483" y="156"/>
                  </a:lnTo>
                  <a:lnTo>
                    <a:pt x="428" y="78"/>
                  </a:lnTo>
                  <a:lnTo>
                    <a:pt x="352" y="20"/>
                  </a:lnTo>
                  <a:lnTo>
                    <a:pt x="255" y="0"/>
                  </a:lnTo>
                  <a:lnTo>
                    <a:pt x="172" y="13"/>
                  </a:lnTo>
                  <a:lnTo>
                    <a:pt x="103" y="52"/>
                  </a:lnTo>
                  <a:lnTo>
                    <a:pt x="48" y="104"/>
                  </a:lnTo>
                  <a:lnTo>
                    <a:pt x="14" y="175"/>
                  </a:lnTo>
                  <a:lnTo>
                    <a:pt x="0" y="253"/>
                  </a:lnTo>
                  <a:lnTo>
                    <a:pt x="14" y="331"/>
                  </a:lnTo>
                  <a:lnTo>
                    <a:pt x="48" y="396"/>
                  </a:lnTo>
                  <a:lnTo>
                    <a:pt x="103" y="448"/>
                  </a:lnTo>
                  <a:lnTo>
                    <a:pt x="172" y="481"/>
                  </a:lnTo>
                  <a:lnTo>
                    <a:pt x="255" y="494"/>
                  </a:lnTo>
                  <a:lnTo>
                    <a:pt x="331" y="481"/>
                  </a:lnTo>
                  <a:lnTo>
                    <a:pt x="400" y="448"/>
                  </a:lnTo>
                  <a:lnTo>
                    <a:pt x="456" y="396"/>
                  </a:lnTo>
                  <a:lnTo>
                    <a:pt x="490" y="331"/>
                  </a:lnTo>
                  <a:lnTo>
                    <a:pt x="504" y="253"/>
                  </a:lnTo>
                  <a:close/>
                  <a:moveTo>
                    <a:pt x="255" y="468"/>
                  </a:moveTo>
                  <a:lnTo>
                    <a:pt x="207" y="461"/>
                  </a:lnTo>
                  <a:lnTo>
                    <a:pt x="159" y="435"/>
                  </a:lnTo>
                  <a:lnTo>
                    <a:pt x="124" y="396"/>
                  </a:lnTo>
                  <a:lnTo>
                    <a:pt x="103" y="344"/>
                  </a:lnTo>
                  <a:lnTo>
                    <a:pt x="96" y="292"/>
                  </a:lnTo>
                  <a:lnTo>
                    <a:pt x="96" y="201"/>
                  </a:lnTo>
                  <a:lnTo>
                    <a:pt x="103" y="149"/>
                  </a:lnTo>
                  <a:lnTo>
                    <a:pt x="124" y="97"/>
                  </a:lnTo>
                  <a:lnTo>
                    <a:pt x="159" y="58"/>
                  </a:lnTo>
                  <a:lnTo>
                    <a:pt x="207" y="33"/>
                  </a:lnTo>
                  <a:lnTo>
                    <a:pt x="255" y="26"/>
                  </a:lnTo>
                  <a:lnTo>
                    <a:pt x="304" y="33"/>
                  </a:lnTo>
                  <a:lnTo>
                    <a:pt x="345" y="58"/>
                  </a:lnTo>
                  <a:lnTo>
                    <a:pt x="380" y="97"/>
                  </a:lnTo>
                  <a:lnTo>
                    <a:pt x="400" y="143"/>
                  </a:lnTo>
                  <a:lnTo>
                    <a:pt x="407" y="195"/>
                  </a:lnTo>
                  <a:lnTo>
                    <a:pt x="407" y="312"/>
                  </a:lnTo>
                  <a:lnTo>
                    <a:pt x="387" y="390"/>
                  </a:lnTo>
                  <a:lnTo>
                    <a:pt x="352" y="429"/>
                  </a:lnTo>
                  <a:lnTo>
                    <a:pt x="304" y="455"/>
                  </a:lnTo>
                  <a:lnTo>
                    <a:pt x="255" y="4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26" name="Freeform 145"/>
            <p:cNvSpPr>
              <a:spLocks noEditPoints="1"/>
            </p:cNvSpPr>
            <p:nvPr/>
          </p:nvSpPr>
          <p:spPr bwMode="auto">
            <a:xfrm>
              <a:off x="14642" y="7267"/>
              <a:ext cx="525" cy="701"/>
            </a:xfrm>
            <a:custGeom>
              <a:avLst/>
              <a:gdLst>
                <a:gd name="T0" fmla="*/ 173 w 525"/>
                <a:gd name="T1" fmla="*/ 286 h 701"/>
                <a:gd name="T2" fmla="*/ 131 w 525"/>
                <a:gd name="T3" fmla="*/ 221 h 701"/>
                <a:gd name="T4" fmla="*/ 124 w 525"/>
                <a:gd name="T5" fmla="*/ 123 h 701"/>
                <a:gd name="T6" fmla="*/ 145 w 525"/>
                <a:gd name="T7" fmla="*/ 78 h 701"/>
                <a:gd name="T8" fmla="*/ 159 w 525"/>
                <a:gd name="T9" fmla="*/ 58 h 701"/>
                <a:gd name="T10" fmla="*/ 221 w 525"/>
                <a:gd name="T11" fmla="*/ 33 h 701"/>
                <a:gd name="T12" fmla="*/ 297 w 525"/>
                <a:gd name="T13" fmla="*/ 71 h 701"/>
                <a:gd name="T14" fmla="*/ 318 w 525"/>
                <a:gd name="T15" fmla="*/ 143 h 701"/>
                <a:gd name="T16" fmla="*/ 325 w 525"/>
                <a:gd name="T17" fmla="*/ 188 h 701"/>
                <a:gd name="T18" fmla="*/ 311 w 525"/>
                <a:gd name="T19" fmla="*/ 234 h 701"/>
                <a:gd name="T20" fmla="*/ 297 w 525"/>
                <a:gd name="T21" fmla="*/ 266 h 701"/>
                <a:gd name="T22" fmla="*/ 269 w 525"/>
                <a:gd name="T23" fmla="*/ 286 h 701"/>
                <a:gd name="T24" fmla="*/ 221 w 525"/>
                <a:gd name="T25" fmla="*/ 299 h 701"/>
                <a:gd name="T26" fmla="*/ 173 w 525"/>
                <a:gd name="T27" fmla="*/ 318 h 701"/>
                <a:gd name="T28" fmla="*/ 297 w 525"/>
                <a:gd name="T29" fmla="*/ 312 h 701"/>
                <a:gd name="T30" fmla="*/ 394 w 525"/>
                <a:gd name="T31" fmla="*/ 227 h 701"/>
                <a:gd name="T32" fmla="*/ 394 w 525"/>
                <a:gd name="T33" fmla="*/ 110 h 701"/>
                <a:gd name="T34" fmla="*/ 387 w 525"/>
                <a:gd name="T35" fmla="*/ 46 h 701"/>
                <a:gd name="T36" fmla="*/ 449 w 525"/>
                <a:gd name="T37" fmla="*/ 20 h 701"/>
                <a:gd name="T38" fmla="*/ 463 w 525"/>
                <a:gd name="T39" fmla="*/ 26 h 701"/>
                <a:gd name="T40" fmla="*/ 456 w 525"/>
                <a:gd name="T41" fmla="*/ 52 h 701"/>
                <a:gd name="T42" fmla="*/ 491 w 525"/>
                <a:gd name="T43" fmla="*/ 84 h 701"/>
                <a:gd name="T44" fmla="*/ 518 w 525"/>
                <a:gd name="T45" fmla="*/ 65 h 701"/>
                <a:gd name="T46" fmla="*/ 525 w 525"/>
                <a:gd name="T47" fmla="*/ 39 h 701"/>
                <a:gd name="T48" fmla="*/ 497 w 525"/>
                <a:gd name="T49" fmla="*/ 7 h 701"/>
                <a:gd name="T50" fmla="*/ 435 w 525"/>
                <a:gd name="T51" fmla="*/ 0 h 701"/>
                <a:gd name="T52" fmla="*/ 345 w 525"/>
                <a:gd name="T53" fmla="*/ 46 h 701"/>
                <a:gd name="T54" fmla="*/ 221 w 525"/>
                <a:gd name="T55" fmla="*/ 7 h 701"/>
                <a:gd name="T56" fmla="*/ 90 w 525"/>
                <a:gd name="T57" fmla="*/ 58 h 701"/>
                <a:gd name="T58" fmla="*/ 42 w 525"/>
                <a:gd name="T59" fmla="*/ 162 h 701"/>
                <a:gd name="T60" fmla="*/ 90 w 525"/>
                <a:gd name="T61" fmla="*/ 273 h 701"/>
                <a:gd name="T62" fmla="*/ 69 w 525"/>
                <a:gd name="T63" fmla="*/ 312 h 701"/>
                <a:gd name="T64" fmla="*/ 55 w 525"/>
                <a:gd name="T65" fmla="*/ 383 h 701"/>
                <a:gd name="T66" fmla="*/ 90 w 525"/>
                <a:gd name="T67" fmla="*/ 442 h 701"/>
                <a:gd name="T68" fmla="*/ 76 w 525"/>
                <a:gd name="T69" fmla="*/ 474 h 701"/>
                <a:gd name="T70" fmla="*/ 28 w 525"/>
                <a:gd name="T71" fmla="*/ 500 h 701"/>
                <a:gd name="T72" fmla="*/ 7 w 525"/>
                <a:gd name="T73" fmla="*/ 546 h 701"/>
                <a:gd name="T74" fmla="*/ 21 w 525"/>
                <a:gd name="T75" fmla="*/ 617 h 701"/>
                <a:gd name="T76" fmla="*/ 159 w 525"/>
                <a:gd name="T77" fmla="*/ 688 h 701"/>
                <a:gd name="T78" fmla="*/ 332 w 525"/>
                <a:gd name="T79" fmla="*/ 695 h 701"/>
                <a:gd name="T80" fmla="*/ 456 w 525"/>
                <a:gd name="T81" fmla="*/ 649 h 701"/>
                <a:gd name="T82" fmla="*/ 504 w 525"/>
                <a:gd name="T83" fmla="*/ 565 h 701"/>
                <a:gd name="T84" fmla="*/ 477 w 525"/>
                <a:gd name="T85" fmla="*/ 481 h 701"/>
                <a:gd name="T86" fmla="*/ 339 w 525"/>
                <a:gd name="T87" fmla="*/ 416 h 701"/>
                <a:gd name="T88" fmla="*/ 152 w 525"/>
                <a:gd name="T89" fmla="*/ 409 h 701"/>
                <a:gd name="T90" fmla="*/ 104 w 525"/>
                <a:gd name="T91" fmla="*/ 377 h 701"/>
                <a:gd name="T92" fmla="*/ 90 w 525"/>
                <a:gd name="T93" fmla="*/ 331 h 701"/>
                <a:gd name="T94" fmla="*/ 97 w 525"/>
                <a:gd name="T95" fmla="*/ 305 h 701"/>
                <a:gd name="T96" fmla="*/ 256 w 525"/>
                <a:gd name="T97" fmla="*/ 675 h 701"/>
                <a:gd name="T98" fmla="*/ 118 w 525"/>
                <a:gd name="T99" fmla="*/ 643 h 701"/>
                <a:gd name="T100" fmla="*/ 62 w 525"/>
                <a:gd name="T101" fmla="*/ 565 h 701"/>
                <a:gd name="T102" fmla="*/ 83 w 525"/>
                <a:gd name="T103" fmla="*/ 513 h 701"/>
                <a:gd name="T104" fmla="*/ 124 w 525"/>
                <a:gd name="T105" fmla="*/ 481 h 701"/>
                <a:gd name="T106" fmla="*/ 283 w 525"/>
                <a:gd name="T107" fmla="*/ 474 h 701"/>
                <a:gd name="T108" fmla="*/ 394 w 525"/>
                <a:gd name="T109" fmla="*/ 494 h 701"/>
                <a:gd name="T110" fmla="*/ 449 w 525"/>
                <a:gd name="T111" fmla="*/ 565 h 701"/>
                <a:gd name="T112" fmla="*/ 394 w 525"/>
                <a:gd name="T113" fmla="*/ 643 h 701"/>
                <a:gd name="T114" fmla="*/ 256 w 525"/>
                <a:gd name="T115" fmla="*/ 675 h 70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5"/>
                <a:gd name="T175" fmla="*/ 0 h 701"/>
                <a:gd name="T176" fmla="*/ 525 w 525"/>
                <a:gd name="T177" fmla="*/ 701 h 70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5" h="701">
                  <a:moveTo>
                    <a:pt x="221" y="299"/>
                  </a:moveTo>
                  <a:lnTo>
                    <a:pt x="173" y="286"/>
                  </a:lnTo>
                  <a:lnTo>
                    <a:pt x="145" y="260"/>
                  </a:lnTo>
                  <a:lnTo>
                    <a:pt x="131" y="221"/>
                  </a:lnTo>
                  <a:lnTo>
                    <a:pt x="124" y="188"/>
                  </a:lnTo>
                  <a:lnTo>
                    <a:pt x="124" y="123"/>
                  </a:lnTo>
                  <a:lnTo>
                    <a:pt x="131" y="97"/>
                  </a:lnTo>
                  <a:lnTo>
                    <a:pt x="145" y="78"/>
                  </a:lnTo>
                  <a:lnTo>
                    <a:pt x="152" y="65"/>
                  </a:lnTo>
                  <a:lnTo>
                    <a:pt x="159" y="58"/>
                  </a:lnTo>
                  <a:lnTo>
                    <a:pt x="180" y="46"/>
                  </a:lnTo>
                  <a:lnTo>
                    <a:pt x="221" y="33"/>
                  </a:lnTo>
                  <a:lnTo>
                    <a:pt x="269" y="46"/>
                  </a:lnTo>
                  <a:lnTo>
                    <a:pt x="297" y="71"/>
                  </a:lnTo>
                  <a:lnTo>
                    <a:pt x="318" y="110"/>
                  </a:lnTo>
                  <a:lnTo>
                    <a:pt x="318" y="143"/>
                  </a:lnTo>
                  <a:lnTo>
                    <a:pt x="325" y="162"/>
                  </a:lnTo>
                  <a:lnTo>
                    <a:pt x="325" y="188"/>
                  </a:lnTo>
                  <a:lnTo>
                    <a:pt x="318" y="208"/>
                  </a:lnTo>
                  <a:lnTo>
                    <a:pt x="311" y="234"/>
                  </a:lnTo>
                  <a:lnTo>
                    <a:pt x="304" y="253"/>
                  </a:lnTo>
                  <a:lnTo>
                    <a:pt x="297" y="266"/>
                  </a:lnTo>
                  <a:lnTo>
                    <a:pt x="283" y="273"/>
                  </a:lnTo>
                  <a:lnTo>
                    <a:pt x="269" y="286"/>
                  </a:lnTo>
                  <a:lnTo>
                    <a:pt x="249" y="292"/>
                  </a:lnTo>
                  <a:lnTo>
                    <a:pt x="221" y="299"/>
                  </a:lnTo>
                  <a:close/>
                  <a:moveTo>
                    <a:pt x="111" y="286"/>
                  </a:moveTo>
                  <a:lnTo>
                    <a:pt x="173" y="318"/>
                  </a:lnTo>
                  <a:lnTo>
                    <a:pt x="221" y="325"/>
                  </a:lnTo>
                  <a:lnTo>
                    <a:pt x="297" y="312"/>
                  </a:lnTo>
                  <a:lnTo>
                    <a:pt x="352" y="273"/>
                  </a:lnTo>
                  <a:lnTo>
                    <a:pt x="394" y="227"/>
                  </a:lnTo>
                  <a:lnTo>
                    <a:pt x="408" y="169"/>
                  </a:lnTo>
                  <a:lnTo>
                    <a:pt x="394" y="110"/>
                  </a:lnTo>
                  <a:lnTo>
                    <a:pt x="359" y="65"/>
                  </a:lnTo>
                  <a:lnTo>
                    <a:pt x="387" y="46"/>
                  </a:lnTo>
                  <a:lnTo>
                    <a:pt x="408" y="33"/>
                  </a:lnTo>
                  <a:lnTo>
                    <a:pt x="449" y="20"/>
                  </a:lnTo>
                  <a:lnTo>
                    <a:pt x="477" y="20"/>
                  </a:lnTo>
                  <a:lnTo>
                    <a:pt x="463" y="26"/>
                  </a:lnTo>
                  <a:lnTo>
                    <a:pt x="456" y="39"/>
                  </a:lnTo>
                  <a:lnTo>
                    <a:pt x="456" y="52"/>
                  </a:lnTo>
                  <a:lnTo>
                    <a:pt x="470" y="78"/>
                  </a:lnTo>
                  <a:lnTo>
                    <a:pt x="491" y="84"/>
                  </a:lnTo>
                  <a:lnTo>
                    <a:pt x="497" y="84"/>
                  </a:lnTo>
                  <a:lnTo>
                    <a:pt x="518" y="65"/>
                  </a:lnTo>
                  <a:lnTo>
                    <a:pt x="525" y="52"/>
                  </a:lnTo>
                  <a:lnTo>
                    <a:pt x="525" y="39"/>
                  </a:lnTo>
                  <a:lnTo>
                    <a:pt x="518" y="26"/>
                  </a:lnTo>
                  <a:lnTo>
                    <a:pt x="497" y="7"/>
                  </a:lnTo>
                  <a:lnTo>
                    <a:pt x="484" y="0"/>
                  </a:lnTo>
                  <a:lnTo>
                    <a:pt x="435" y="0"/>
                  </a:lnTo>
                  <a:lnTo>
                    <a:pt x="394" y="13"/>
                  </a:lnTo>
                  <a:lnTo>
                    <a:pt x="345" y="46"/>
                  </a:lnTo>
                  <a:lnTo>
                    <a:pt x="276" y="13"/>
                  </a:lnTo>
                  <a:lnTo>
                    <a:pt x="221" y="7"/>
                  </a:lnTo>
                  <a:lnTo>
                    <a:pt x="152" y="20"/>
                  </a:lnTo>
                  <a:lnTo>
                    <a:pt x="90" y="58"/>
                  </a:lnTo>
                  <a:lnTo>
                    <a:pt x="55" y="104"/>
                  </a:lnTo>
                  <a:lnTo>
                    <a:pt x="42" y="162"/>
                  </a:lnTo>
                  <a:lnTo>
                    <a:pt x="55" y="227"/>
                  </a:lnTo>
                  <a:lnTo>
                    <a:pt x="90" y="273"/>
                  </a:lnTo>
                  <a:lnTo>
                    <a:pt x="83" y="292"/>
                  </a:lnTo>
                  <a:lnTo>
                    <a:pt x="69" y="312"/>
                  </a:lnTo>
                  <a:lnTo>
                    <a:pt x="55" y="364"/>
                  </a:lnTo>
                  <a:lnTo>
                    <a:pt x="55" y="383"/>
                  </a:lnTo>
                  <a:lnTo>
                    <a:pt x="62" y="403"/>
                  </a:lnTo>
                  <a:lnTo>
                    <a:pt x="90" y="442"/>
                  </a:lnTo>
                  <a:lnTo>
                    <a:pt x="111" y="461"/>
                  </a:lnTo>
                  <a:lnTo>
                    <a:pt x="76" y="474"/>
                  </a:lnTo>
                  <a:lnTo>
                    <a:pt x="48" y="487"/>
                  </a:lnTo>
                  <a:lnTo>
                    <a:pt x="28" y="500"/>
                  </a:lnTo>
                  <a:lnTo>
                    <a:pt x="14" y="520"/>
                  </a:lnTo>
                  <a:lnTo>
                    <a:pt x="7" y="546"/>
                  </a:lnTo>
                  <a:lnTo>
                    <a:pt x="0" y="565"/>
                  </a:lnTo>
                  <a:lnTo>
                    <a:pt x="21" y="617"/>
                  </a:lnTo>
                  <a:lnTo>
                    <a:pt x="76" y="662"/>
                  </a:lnTo>
                  <a:lnTo>
                    <a:pt x="159" y="688"/>
                  </a:lnTo>
                  <a:lnTo>
                    <a:pt x="256" y="701"/>
                  </a:lnTo>
                  <a:lnTo>
                    <a:pt x="332" y="695"/>
                  </a:lnTo>
                  <a:lnTo>
                    <a:pt x="401" y="675"/>
                  </a:lnTo>
                  <a:lnTo>
                    <a:pt x="456" y="649"/>
                  </a:lnTo>
                  <a:lnTo>
                    <a:pt x="491" y="611"/>
                  </a:lnTo>
                  <a:lnTo>
                    <a:pt x="504" y="565"/>
                  </a:lnTo>
                  <a:lnTo>
                    <a:pt x="497" y="520"/>
                  </a:lnTo>
                  <a:lnTo>
                    <a:pt x="477" y="481"/>
                  </a:lnTo>
                  <a:lnTo>
                    <a:pt x="435" y="442"/>
                  </a:lnTo>
                  <a:lnTo>
                    <a:pt x="339" y="416"/>
                  </a:lnTo>
                  <a:lnTo>
                    <a:pt x="235" y="409"/>
                  </a:lnTo>
                  <a:lnTo>
                    <a:pt x="152" y="409"/>
                  </a:lnTo>
                  <a:lnTo>
                    <a:pt x="131" y="403"/>
                  </a:lnTo>
                  <a:lnTo>
                    <a:pt x="104" y="377"/>
                  </a:lnTo>
                  <a:lnTo>
                    <a:pt x="90" y="338"/>
                  </a:lnTo>
                  <a:lnTo>
                    <a:pt x="90" y="331"/>
                  </a:lnTo>
                  <a:lnTo>
                    <a:pt x="97" y="318"/>
                  </a:lnTo>
                  <a:lnTo>
                    <a:pt x="97" y="305"/>
                  </a:lnTo>
                  <a:lnTo>
                    <a:pt x="111" y="286"/>
                  </a:lnTo>
                  <a:close/>
                  <a:moveTo>
                    <a:pt x="256" y="675"/>
                  </a:moveTo>
                  <a:lnTo>
                    <a:pt x="180" y="669"/>
                  </a:lnTo>
                  <a:lnTo>
                    <a:pt x="118" y="643"/>
                  </a:lnTo>
                  <a:lnTo>
                    <a:pt x="76" y="604"/>
                  </a:lnTo>
                  <a:lnTo>
                    <a:pt x="62" y="565"/>
                  </a:lnTo>
                  <a:lnTo>
                    <a:pt x="69" y="539"/>
                  </a:lnTo>
                  <a:lnTo>
                    <a:pt x="83" y="513"/>
                  </a:lnTo>
                  <a:lnTo>
                    <a:pt x="104" y="494"/>
                  </a:lnTo>
                  <a:lnTo>
                    <a:pt x="124" y="481"/>
                  </a:lnTo>
                  <a:lnTo>
                    <a:pt x="152" y="474"/>
                  </a:lnTo>
                  <a:lnTo>
                    <a:pt x="283" y="474"/>
                  </a:lnTo>
                  <a:lnTo>
                    <a:pt x="345" y="481"/>
                  </a:lnTo>
                  <a:lnTo>
                    <a:pt x="394" y="494"/>
                  </a:lnTo>
                  <a:lnTo>
                    <a:pt x="435" y="520"/>
                  </a:lnTo>
                  <a:lnTo>
                    <a:pt x="449" y="565"/>
                  </a:lnTo>
                  <a:lnTo>
                    <a:pt x="435" y="604"/>
                  </a:lnTo>
                  <a:lnTo>
                    <a:pt x="394" y="643"/>
                  </a:lnTo>
                  <a:lnTo>
                    <a:pt x="332" y="669"/>
                  </a:lnTo>
                  <a:lnTo>
                    <a:pt x="256" y="6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27" name="Freeform 146"/>
            <p:cNvSpPr>
              <a:spLocks/>
            </p:cNvSpPr>
            <p:nvPr/>
          </p:nvSpPr>
          <p:spPr bwMode="auto">
            <a:xfrm>
              <a:off x="15423" y="7274"/>
              <a:ext cx="614" cy="487"/>
            </a:xfrm>
            <a:custGeom>
              <a:avLst/>
              <a:gdLst>
                <a:gd name="T0" fmla="*/ 62 w 614"/>
                <a:gd name="T1" fmla="*/ 422 h 487"/>
                <a:gd name="T2" fmla="*/ 55 w 614"/>
                <a:gd name="T3" fmla="*/ 467 h 487"/>
                <a:gd name="T4" fmla="*/ 76 w 614"/>
                <a:gd name="T5" fmla="*/ 487 h 487"/>
                <a:gd name="T6" fmla="*/ 110 w 614"/>
                <a:gd name="T7" fmla="*/ 480 h 487"/>
                <a:gd name="T8" fmla="*/ 131 w 614"/>
                <a:gd name="T9" fmla="*/ 454 h 487"/>
                <a:gd name="T10" fmla="*/ 138 w 614"/>
                <a:gd name="T11" fmla="*/ 441 h 487"/>
                <a:gd name="T12" fmla="*/ 145 w 614"/>
                <a:gd name="T13" fmla="*/ 409 h 487"/>
                <a:gd name="T14" fmla="*/ 152 w 614"/>
                <a:gd name="T15" fmla="*/ 376 h 487"/>
                <a:gd name="T16" fmla="*/ 186 w 614"/>
                <a:gd name="T17" fmla="*/ 246 h 487"/>
                <a:gd name="T18" fmla="*/ 200 w 614"/>
                <a:gd name="T19" fmla="*/ 194 h 487"/>
                <a:gd name="T20" fmla="*/ 207 w 614"/>
                <a:gd name="T21" fmla="*/ 162 h 487"/>
                <a:gd name="T22" fmla="*/ 228 w 614"/>
                <a:gd name="T23" fmla="*/ 129 h 487"/>
                <a:gd name="T24" fmla="*/ 290 w 614"/>
                <a:gd name="T25" fmla="*/ 64 h 487"/>
                <a:gd name="T26" fmla="*/ 393 w 614"/>
                <a:gd name="T27" fmla="*/ 26 h 487"/>
                <a:gd name="T28" fmla="*/ 428 w 614"/>
                <a:gd name="T29" fmla="*/ 32 h 487"/>
                <a:gd name="T30" fmla="*/ 456 w 614"/>
                <a:gd name="T31" fmla="*/ 71 h 487"/>
                <a:gd name="T32" fmla="*/ 449 w 614"/>
                <a:gd name="T33" fmla="*/ 162 h 487"/>
                <a:gd name="T34" fmla="*/ 400 w 614"/>
                <a:gd name="T35" fmla="*/ 298 h 487"/>
                <a:gd name="T36" fmla="*/ 373 w 614"/>
                <a:gd name="T37" fmla="*/ 370 h 487"/>
                <a:gd name="T38" fmla="*/ 380 w 614"/>
                <a:gd name="T39" fmla="*/ 428 h 487"/>
                <a:gd name="T40" fmla="*/ 407 w 614"/>
                <a:gd name="T41" fmla="*/ 467 h 487"/>
                <a:gd name="T42" fmla="*/ 462 w 614"/>
                <a:gd name="T43" fmla="*/ 487 h 487"/>
                <a:gd name="T44" fmla="*/ 552 w 614"/>
                <a:gd name="T45" fmla="*/ 448 h 487"/>
                <a:gd name="T46" fmla="*/ 601 w 614"/>
                <a:gd name="T47" fmla="*/ 370 h 487"/>
                <a:gd name="T48" fmla="*/ 614 w 614"/>
                <a:gd name="T49" fmla="*/ 318 h 487"/>
                <a:gd name="T50" fmla="*/ 594 w 614"/>
                <a:gd name="T51" fmla="*/ 311 h 487"/>
                <a:gd name="T52" fmla="*/ 580 w 614"/>
                <a:gd name="T53" fmla="*/ 331 h 487"/>
                <a:gd name="T54" fmla="*/ 518 w 614"/>
                <a:gd name="T55" fmla="*/ 441 h 487"/>
                <a:gd name="T56" fmla="*/ 456 w 614"/>
                <a:gd name="T57" fmla="*/ 461 h 487"/>
                <a:gd name="T58" fmla="*/ 442 w 614"/>
                <a:gd name="T59" fmla="*/ 441 h 487"/>
                <a:gd name="T60" fmla="*/ 449 w 614"/>
                <a:gd name="T61" fmla="*/ 376 h 487"/>
                <a:gd name="T62" fmla="*/ 483 w 614"/>
                <a:gd name="T63" fmla="*/ 298 h 487"/>
                <a:gd name="T64" fmla="*/ 532 w 614"/>
                <a:gd name="T65" fmla="*/ 116 h 487"/>
                <a:gd name="T66" fmla="*/ 469 w 614"/>
                <a:gd name="T67" fmla="*/ 13 h 487"/>
                <a:gd name="T68" fmla="*/ 331 w 614"/>
                <a:gd name="T69" fmla="*/ 13 h 487"/>
                <a:gd name="T70" fmla="*/ 241 w 614"/>
                <a:gd name="T71" fmla="*/ 71 h 487"/>
                <a:gd name="T72" fmla="*/ 207 w 614"/>
                <a:gd name="T73" fmla="*/ 45 h 487"/>
                <a:gd name="T74" fmla="*/ 165 w 614"/>
                <a:gd name="T75" fmla="*/ 13 h 487"/>
                <a:gd name="T76" fmla="*/ 117 w 614"/>
                <a:gd name="T77" fmla="*/ 0 h 487"/>
                <a:gd name="T78" fmla="*/ 48 w 614"/>
                <a:gd name="T79" fmla="*/ 39 h 487"/>
                <a:gd name="T80" fmla="*/ 27 w 614"/>
                <a:gd name="T81" fmla="*/ 84 h 487"/>
                <a:gd name="T82" fmla="*/ 7 w 614"/>
                <a:gd name="T83" fmla="*/ 129 h 487"/>
                <a:gd name="T84" fmla="*/ 0 w 614"/>
                <a:gd name="T85" fmla="*/ 175 h 487"/>
                <a:gd name="T86" fmla="*/ 27 w 614"/>
                <a:gd name="T87" fmla="*/ 168 h 487"/>
                <a:gd name="T88" fmla="*/ 55 w 614"/>
                <a:gd name="T89" fmla="*/ 84 h 487"/>
                <a:gd name="T90" fmla="*/ 117 w 614"/>
                <a:gd name="T91" fmla="*/ 26 h 487"/>
                <a:gd name="T92" fmla="*/ 145 w 614"/>
                <a:gd name="T93" fmla="*/ 51 h 487"/>
                <a:gd name="T94" fmla="*/ 152 w 614"/>
                <a:gd name="T95" fmla="*/ 97 h 487"/>
                <a:gd name="T96" fmla="*/ 145 w 614"/>
                <a:gd name="T97" fmla="*/ 123 h 487"/>
                <a:gd name="T98" fmla="*/ 62 w 614"/>
                <a:gd name="T99" fmla="*/ 409 h 48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14"/>
                <a:gd name="T151" fmla="*/ 0 h 487"/>
                <a:gd name="T152" fmla="*/ 614 w 614"/>
                <a:gd name="T153" fmla="*/ 487 h 48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14" h="487">
                  <a:moveTo>
                    <a:pt x="62" y="409"/>
                  </a:moveTo>
                  <a:lnTo>
                    <a:pt x="62" y="422"/>
                  </a:lnTo>
                  <a:lnTo>
                    <a:pt x="55" y="435"/>
                  </a:lnTo>
                  <a:lnTo>
                    <a:pt x="55" y="467"/>
                  </a:lnTo>
                  <a:lnTo>
                    <a:pt x="62" y="480"/>
                  </a:lnTo>
                  <a:lnTo>
                    <a:pt x="76" y="487"/>
                  </a:lnTo>
                  <a:lnTo>
                    <a:pt x="96" y="487"/>
                  </a:lnTo>
                  <a:lnTo>
                    <a:pt x="110" y="480"/>
                  </a:lnTo>
                  <a:lnTo>
                    <a:pt x="124" y="467"/>
                  </a:lnTo>
                  <a:lnTo>
                    <a:pt x="131" y="454"/>
                  </a:lnTo>
                  <a:lnTo>
                    <a:pt x="131" y="448"/>
                  </a:lnTo>
                  <a:lnTo>
                    <a:pt x="138" y="441"/>
                  </a:lnTo>
                  <a:lnTo>
                    <a:pt x="138" y="428"/>
                  </a:lnTo>
                  <a:lnTo>
                    <a:pt x="145" y="409"/>
                  </a:lnTo>
                  <a:lnTo>
                    <a:pt x="145" y="389"/>
                  </a:lnTo>
                  <a:lnTo>
                    <a:pt x="152" y="376"/>
                  </a:lnTo>
                  <a:lnTo>
                    <a:pt x="179" y="279"/>
                  </a:lnTo>
                  <a:lnTo>
                    <a:pt x="186" y="246"/>
                  </a:lnTo>
                  <a:lnTo>
                    <a:pt x="193" y="207"/>
                  </a:lnTo>
                  <a:lnTo>
                    <a:pt x="200" y="194"/>
                  </a:lnTo>
                  <a:lnTo>
                    <a:pt x="207" y="175"/>
                  </a:lnTo>
                  <a:lnTo>
                    <a:pt x="207" y="162"/>
                  </a:lnTo>
                  <a:lnTo>
                    <a:pt x="214" y="155"/>
                  </a:lnTo>
                  <a:lnTo>
                    <a:pt x="228" y="129"/>
                  </a:lnTo>
                  <a:lnTo>
                    <a:pt x="255" y="97"/>
                  </a:lnTo>
                  <a:lnTo>
                    <a:pt x="290" y="64"/>
                  </a:lnTo>
                  <a:lnTo>
                    <a:pt x="338" y="39"/>
                  </a:lnTo>
                  <a:lnTo>
                    <a:pt x="393" y="26"/>
                  </a:lnTo>
                  <a:lnTo>
                    <a:pt x="414" y="26"/>
                  </a:lnTo>
                  <a:lnTo>
                    <a:pt x="428" y="32"/>
                  </a:lnTo>
                  <a:lnTo>
                    <a:pt x="442" y="45"/>
                  </a:lnTo>
                  <a:lnTo>
                    <a:pt x="456" y="71"/>
                  </a:lnTo>
                  <a:lnTo>
                    <a:pt x="456" y="97"/>
                  </a:lnTo>
                  <a:lnTo>
                    <a:pt x="449" y="162"/>
                  </a:lnTo>
                  <a:lnTo>
                    <a:pt x="428" y="233"/>
                  </a:lnTo>
                  <a:lnTo>
                    <a:pt x="400" y="298"/>
                  </a:lnTo>
                  <a:lnTo>
                    <a:pt x="380" y="350"/>
                  </a:lnTo>
                  <a:lnTo>
                    <a:pt x="373" y="370"/>
                  </a:lnTo>
                  <a:lnTo>
                    <a:pt x="373" y="396"/>
                  </a:lnTo>
                  <a:lnTo>
                    <a:pt x="380" y="428"/>
                  </a:lnTo>
                  <a:lnTo>
                    <a:pt x="386" y="448"/>
                  </a:lnTo>
                  <a:lnTo>
                    <a:pt x="407" y="467"/>
                  </a:lnTo>
                  <a:lnTo>
                    <a:pt x="435" y="480"/>
                  </a:lnTo>
                  <a:lnTo>
                    <a:pt x="462" y="487"/>
                  </a:lnTo>
                  <a:lnTo>
                    <a:pt x="511" y="474"/>
                  </a:lnTo>
                  <a:lnTo>
                    <a:pt x="552" y="448"/>
                  </a:lnTo>
                  <a:lnTo>
                    <a:pt x="580" y="409"/>
                  </a:lnTo>
                  <a:lnTo>
                    <a:pt x="601" y="370"/>
                  </a:lnTo>
                  <a:lnTo>
                    <a:pt x="607" y="337"/>
                  </a:lnTo>
                  <a:lnTo>
                    <a:pt x="614" y="318"/>
                  </a:lnTo>
                  <a:lnTo>
                    <a:pt x="614" y="311"/>
                  </a:lnTo>
                  <a:lnTo>
                    <a:pt x="594" y="311"/>
                  </a:lnTo>
                  <a:lnTo>
                    <a:pt x="587" y="318"/>
                  </a:lnTo>
                  <a:lnTo>
                    <a:pt x="580" y="331"/>
                  </a:lnTo>
                  <a:lnTo>
                    <a:pt x="552" y="396"/>
                  </a:lnTo>
                  <a:lnTo>
                    <a:pt x="518" y="441"/>
                  </a:lnTo>
                  <a:lnTo>
                    <a:pt x="469" y="461"/>
                  </a:lnTo>
                  <a:lnTo>
                    <a:pt x="456" y="461"/>
                  </a:lnTo>
                  <a:lnTo>
                    <a:pt x="449" y="454"/>
                  </a:lnTo>
                  <a:lnTo>
                    <a:pt x="442" y="441"/>
                  </a:lnTo>
                  <a:lnTo>
                    <a:pt x="442" y="402"/>
                  </a:lnTo>
                  <a:lnTo>
                    <a:pt x="449" y="376"/>
                  </a:lnTo>
                  <a:lnTo>
                    <a:pt x="462" y="350"/>
                  </a:lnTo>
                  <a:lnTo>
                    <a:pt x="483" y="298"/>
                  </a:lnTo>
                  <a:lnTo>
                    <a:pt x="525" y="168"/>
                  </a:lnTo>
                  <a:lnTo>
                    <a:pt x="532" y="116"/>
                  </a:lnTo>
                  <a:lnTo>
                    <a:pt x="518" y="51"/>
                  </a:lnTo>
                  <a:lnTo>
                    <a:pt x="469" y="13"/>
                  </a:lnTo>
                  <a:lnTo>
                    <a:pt x="400" y="0"/>
                  </a:lnTo>
                  <a:lnTo>
                    <a:pt x="331" y="13"/>
                  </a:lnTo>
                  <a:lnTo>
                    <a:pt x="276" y="39"/>
                  </a:lnTo>
                  <a:lnTo>
                    <a:pt x="241" y="71"/>
                  </a:lnTo>
                  <a:lnTo>
                    <a:pt x="221" y="97"/>
                  </a:lnTo>
                  <a:lnTo>
                    <a:pt x="207" y="45"/>
                  </a:lnTo>
                  <a:lnTo>
                    <a:pt x="186" y="26"/>
                  </a:lnTo>
                  <a:lnTo>
                    <a:pt x="165" y="13"/>
                  </a:lnTo>
                  <a:lnTo>
                    <a:pt x="145" y="6"/>
                  </a:lnTo>
                  <a:lnTo>
                    <a:pt x="117" y="0"/>
                  </a:lnTo>
                  <a:lnTo>
                    <a:pt x="76" y="13"/>
                  </a:lnTo>
                  <a:lnTo>
                    <a:pt x="48" y="39"/>
                  </a:lnTo>
                  <a:lnTo>
                    <a:pt x="34" y="64"/>
                  </a:lnTo>
                  <a:lnTo>
                    <a:pt x="27" y="84"/>
                  </a:lnTo>
                  <a:lnTo>
                    <a:pt x="13" y="103"/>
                  </a:lnTo>
                  <a:lnTo>
                    <a:pt x="7" y="129"/>
                  </a:lnTo>
                  <a:lnTo>
                    <a:pt x="0" y="142"/>
                  </a:lnTo>
                  <a:lnTo>
                    <a:pt x="0" y="175"/>
                  </a:lnTo>
                  <a:lnTo>
                    <a:pt x="20" y="175"/>
                  </a:lnTo>
                  <a:lnTo>
                    <a:pt x="27" y="168"/>
                  </a:lnTo>
                  <a:lnTo>
                    <a:pt x="34" y="155"/>
                  </a:lnTo>
                  <a:lnTo>
                    <a:pt x="55" y="84"/>
                  </a:lnTo>
                  <a:lnTo>
                    <a:pt x="76" y="39"/>
                  </a:lnTo>
                  <a:lnTo>
                    <a:pt x="117" y="26"/>
                  </a:lnTo>
                  <a:lnTo>
                    <a:pt x="131" y="26"/>
                  </a:lnTo>
                  <a:lnTo>
                    <a:pt x="145" y="51"/>
                  </a:lnTo>
                  <a:lnTo>
                    <a:pt x="152" y="77"/>
                  </a:lnTo>
                  <a:lnTo>
                    <a:pt x="152" y="97"/>
                  </a:lnTo>
                  <a:lnTo>
                    <a:pt x="145" y="110"/>
                  </a:lnTo>
                  <a:lnTo>
                    <a:pt x="145" y="123"/>
                  </a:lnTo>
                  <a:lnTo>
                    <a:pt x="131" y="162"/>
                  </a:lnTo>
                  <a:lnTo>
                    <a:pt x="62" y="4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28" name="Freeform 147"/>
            <p:cNvSpPr>
              <a:spLocks/>
            </p:cNvSpPr>
            <p:nvPr/>
          </p:nvSpPr>
          <p:spPr bwMode="auto">
            <a:xfrm>
              <a:off x="16134" y="6949"/>
              <a:ext cx="269" cy="1065"/>
            </a:xfrm>
            <a:custGeom>
              <a:avLst/>
              <a:gdLst>
                <a:gd name="T0" fmla="*/ 269 w 269"/>
                <a:gd name="T1" fmla="*/ 532 h 1065"/>
                <a:gd name="T2" fmla="*/ 263 w 269"/>
                <a:gd name="T3" fmla="*/ 435 h 1065"/>
                <a:gd name="T4" fmla="*/ 242 w 269"/>
                <a:gd name="T5" fmla="*/ 318 h 1065"/>
                <a:gd name="T6" fmla="*/ 194 w 269"/>
                <a:gd name="T7" fmla="*/ 201 h 1065"/>
                <a:gd name="T8" fmla="*/ 152 w 269"/>
                <a:gd name="T9" fmla="*/ 130 h 1065"/>
                <a:gd name="T10" fmla="*/ 104 w 269"/>
                <a:gd name="T11" fmla="*/ 71 h 1065"/>
                <a:gd name="T12" fmla="*/ 62 w 269"/>
                <a:gd name="T13" fmla="*/ 32 h 1065"/>
                <a:gd name="T14" fmla="*/ 28 w 269"/>
                <a:gd name="T15" fmla="*/ 6 h 1065"/>
                <a:gd name="T16" fmla="*/ 14 w 269"/>
                <a:gd name="T17" fmla="*/ 0 h 1065"/>
                <a:gd name="T18" fmla="*/ 7 w 269"/>
                <a:gd name="T19" fmla="*/ 0 h 1065"/>
                <a:gd name="T20" fmla="*/ 0 w 269"/>
                <a:gd name="T21" fmla="*/ 6 h 1065"/>
                <a:gd name="T22" fmla="*/ 0 w 269"/>
                <a:gd name="T23" fmla="*/ 13 h 1065"/>
                <a:gd name="T24" fmla="*/ 21 w 269"/>
                <a:gd name="T25" fmla="*/ 32 h 1065"/>
                <a:gd name="T26" fmla="*/ 97 w 269"/>
                <a:gd name="T27" fmla="*/ 123 h 1065"/>
                <a:gd name="T28" fmla="*/ 152 w 269"/>
                <a:gd name="T29" fmla="*/ 240 h 1065"/>
                <a:gd name="T30" fmla="*/ 187 w 269"/>
                <a:gd name="T31" fmla="*/ 376 h 1065"/>
                <a:gd name="T32" fmla="*/ 200 w 269"/>
                <a:gd name="T33" fmla="*/ 532 h 1065"/>
                <a:gd name="T34" fmla="*/ 194 w 269"/>
                <a:gd name="T35" fmla="*/ 643 h 1065"/>
                <a:gd name="T36" fmla="*/ 180 w 269"/>
                <a:gd name="T37" fmla="*/ 747 h 1065"/>
                <a:gd name="T38" fmla="*/ 145 w 269"/>
                <a:gd name="T39" fmla="*/ 851 h 1065"/>
                <a:gd name="T40" fmla="*/ 90 w 269"/>
                <a:gd name="T41" fmla="*/ 948 h 1065"/>
                <a:gd name="T42" fmla="*/ 21 w 269"/>
                <a:gd name="T43" fmla="*/ 1039 h 1065"/>
                <a:gd name="T44" fmla="*/ 7 w 269"/>
                <a:gd name="T45" fmla="*/ 1045 h 1065"/>
                <a:gd name="T46" fmla="*/ 7 w 269"/>
                <a:gd name="T47" fmla="*/ 1052 h 1065"/>
                <a:gd name="T48" fmla="*/ 0 w 269"/>
                <a:gd name="T49" fmla="*/ 1052 h 1065"/>
                <a:gd name="T50" fmla="*/ 7 w 269"/>
                <a:gd name="T51" fmla="*/ 1065 h 1065"/>
                <a:gd name="T52" fmla="*/ 14 w 269"/>
                <a:gd name="T53" fmla="*/ 1065 h 1065"/>
                <a:gd name="T54" fmla="*/ 28 w 269"/>
                <a:gd name="T55" fmla="*/ 1058 h 1065"/>
                <a:gd name="T56" fmla="*/ 62 w 269"/>
                <a:gd name="T57" fmla="*/ 1032 h 1065"/>
                <a:gd name="T58" fmla="*/ 104 w 269"/>
                <a:gd name="T59" fmla="*/ 987 h 1065"/>
                <a:gd name="T60" fmla="*/ 152 w 269"/>
                <a:gd name="T61" fmla="*/ 929 h 1065"/>
                <a:gd name="T62" fmla="*/ 194 w 269"/>
                <a:gd name="T63" fmla="*/ 857 h 1065"/>
                <a:gd name="T64" fmla="*/ 242 w 269"/>
                <a:gd name="T65" fmla="*/ 740 h 1065"/>
                <a:gd name="T66" fmla="*/ 263 w 269"/>
                <a:gd name="T67" fmla="*/ 630 h 1065"/>
                <a:gd name="T68" fmla="*/ 269 w 269"/>
                <a:gd name="T69" fmla="*/ 532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69"/>
                <a:gd name="T106" fmla="*/ 0 h 1065"/>
                <a:gd name="T107" fmla="*/ 269 w 269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69" h="1065">
                  <a:moveTo>
                    <a:pt x="269" y="532"/>
                  </a:moveTo>
                  <a:lnTo>
                    <a:pt x="263" y="435"/>
                  </a:lnTo>
                  <a:lnTo>
                    <a:pt x="242" y="318"/>
                  </a:lnTo>
                  <a:lnTo>
                    <a:pt x="194" y="201"/>
                  </a:lnTo>
                  <a:lnTo>
                    <a:pt x="152" y="130"/>
                  </a:lnTo>
                  <a:lnTo>
                    <a:pt x="104" y="71"/>
                  </a:lnTo>
                  <a:lnTo>
                    <a:pt x="62" y="32"/>
                  </a:lnTo>
                  <a:lnTo>
                    <a:pt x="28" y="6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6"/>
                  </a:lnTo>
                  <a:lnTo>
                    <a:pt x="0" y="13"/>
                  </a:lnTo>
                  <a:lnTo>
                    <a:pt x="21" y="32"/>
                  </a:lnTo>
                  <a:lnTo>
                    <a:pt x="97" y="123"/>
                  </a:lnTo>
                  <a:lnTo>
                    <a:pt x="152" y="240"/>
                  </a:lnTo>
                  <a:lnTo>
                    <a:pt x="187" y="376"/>
                  </a:lnTo>
                  <a:lnTo>
                    <a:pt x="200" y="532"/>
                  </a:lnTo>
                  <a:lnTo>
                    <a:pt x="194" y="643"/>
                  </a:lnTo>
                  <a:lnTo>
                    <a:pt x="180" y="747"/>
                  </a:lnTo>
                  <a:lnTo>
                    <a:pt x="145" y="851"/>
                  </a:lnTo>
                  <a:lnTo>
                    <a:pt x="90" y="948"/>
                  </a:lnTo>
                  <a:lnTo>
                    <a:pt x="21" y="1039"/>
                  </a:lnTo>
                  <a:lnTo>
                    <a:pt x="7" y="1045"/>
                  </a:lnTo>
                  <a:lnTo>
                    <a:pt x="7" y="1052"/>
                  </a:lnTo>
                  <a:lnTo>
                    <a:pt x="0" y="1052"/>
                  </a:lnTo>
                  <a:lnTo>
                    <a:pt x="7" y="1065"/>
                  </a:lnTo>
                  <a:lnTo>
                    <a:pt x="14" y="1065"/>
                  </a:lnTo>
                  <a:lnTo>
                    <a:pt x="28" y="1058"/>
                  </a:lnTo>
                  <a:lnTo>
                    <a:pt x="62" y="1032"/>
                  </a:lnTo>
                  <a:lnTo>
                    <a:pt x="104" y="987"/>
                  </a:lnTo>
                  <a:lnTo>
                    <a:pt x="152" y="929"/>
                  </a:lnTo>
                  <a:lnTo>
                    <a:pt x="194" y="857"/>
                  </a:lnTo>
                  <a:lnTo>
                    <a:pt x="242" y="740"/>
                  </a:lnTo>
                  <a:lnTo>
                    <a:pt x="263" y="630"/>
                  </a:lnTo>
                  <a:lnTo>
                    <a:pt x="269" y="5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29" name="Freeform 148"/>
            <p:cNvSpPr>
              <a:spLocks noEditPoints="1"/>
            </p:cNvSpPr>
            <p:nvPr/>
          </p:nvSpPr>
          <p:spPr bwMode="auto">
            <a:xfrm>
              <a:off x="17067" y="7007"/>
              <a:ext cx="559" cy="754"/>
            </a:xfrm>
            <a:custGeom>
              <a:avLst/>
              <a:gdLst>
                <a:gd name="T0" fmla="*/ 158 w 559"/>
                <a:gd name="T1" fmla="*/ 338 h 754"/>
                <a:gd name="T2" fmla="*/ 158 w 559"/>
                <a:gd name="T3" fmla="*/ 0 h 754"/>
                <a:gd name="T4" fmla="*/ 0 w 559"/>
                <a:gd name="T5" fmla="*/ 13 h 754"/>
                <a:gd name="T6" fmla="*/ 0 w 559"/>
                <a:gd name="T7" fmla="*/ 46 h 754"/>
                <a:gd name="T8" fmla="*/ 55 w 559"/>
                <a:gd name="T9" fmla="*/ 46 h 754"/>
                <a:gd name="T10" fmla="*/ 69 w 559"/>
                <a:gd name="T11" fmla="*/ 52 h 754"/>
                <a:gd name="T12" fmla="*/ 82 w 559"/>
                <a:gd name="T13" fmla="*/ 65 h 754"/>
                <a:gd name="T14" fmla="*/ 82 w 559"/>
                <a:gd name="T15" fmla="*/ 741 h 754"/>
                <a:gd name="T16" fmla="*/ 117 w 559"/>
                <a:gd name="T17" fmla="*/ 741 h 754"/>
                <a:gd name="T18" fmla="*/ 117 w 559"/>
                <a:gd name="T19" fmla="*/ 734 h 754"/>
                <a:gd name="T20" fmla="*/ 124 w 559"/>
                <a:gd name="T21" fmla="*/ 728 h 754"/>
                <a:gd name="T22" fmla="*/ 131 w 559"/>
                <a:gd name="T23" fmla="*/ 715 h 754"/>
                <a:gd name="T24" fmla="*/ 138 w 559"/>
                <a:gd name="T25" fmla="*/ 695 h 754"/>
                <a:gd name="T26" fmla="*/ 152 w 559"/>
                <a:gd name="T27" fmla="*/ 676 h 754"/>
                <a:gd name="T28" fmla="*/ 172 w 559"/>
                <a:gd name="T29" fmla="*/ 695 h 754"/>
                <a:gd name="T30" fmla="*/ 207 w 559"/>
                <a:gd name="T31" fmla="*/ 721 h 754"/>
                <a:gd name="T32" fmla="*/ 248 w 559"/>
                <a:gd name="T33" fmla="*/ 741 h 754"/>
                <a:gd name="T34" fmla="*/ 304 w 559"/>
                <a:gd name="T35" fmla="*/ 754 h 754"/>
                <a:gd name="T36" fmla="*/ 380 w 559"/>
                <a:gd name="T37" fmla="*/ 741 h 754"/>
                <a:gd name="T38" fmla="*/ 449 w 559"/>
                <a:gd name="T39" fmla="*/ 708 h 754"/>
                <a:gd name="T40" fmla="*/ 504 w 559"/>
                <a:gd name="T41" fmla="*/ 656 h 754"/>
                <a:gd name="T42" fmla="*/ 545 w 559"/>
                <a:gd name="T43" fmla="*/ 591 h 754"/>
                <a:gd name="T44" fmla="*/ 559 w 559"/>
                <a:gd name="T45" fmla="*/ 507 h 754"/>
                <a:gd name="T46" fmla="*/ 538 w 559"/>
                <a:gd name="T47" fmla="*/ 416 h 754"/>
                <a:gd name="T48" fmla="*/ 483 w 559"/>
                <a:gd name="T49" fmla="*/ 338 h 754"/>
                <a:gd name="T50" fmla="*/ 407 w 559"/>
                <a:gd name="T51" fmla="*/ 286 h 754"/>
                <a:gd name="T52" fmla="*/ 317 w 559"/>
                <a:gd name="T53" fmla="*/ 267 h 754"/>
                <a:gd name="T54" fmla="*/ 255 w 559"/>
                <a:gd name="T55" fmla="*/ 273 h 754"/>
                <a:gd name="T56" fmla="*/ 214 w 559"/>
                <a:gd name="T57" fmla="*/ 299 h 754"/>
                <a:gd name="T58" fmla="*/ 179 w 559"/>
                <a:gd name="T59" fmla="*/ 318 h 754"/>
                <a:gd name="T60" fmla="*/ 158 w 559"/>
                <a:gd name="T61" fmla="*/ 338 h 754"/>
                <a:gd name="T62" fmla="*/ 165 w 559"/>
                <a:gd name="T63" fmla="*/ 617 h 754"/>
                <a:gd name="T64" fmla="*/ 165 w 559"/>
                <a:gd name="T65" fmla="*/ 377 h 754"/>
                <a:gd name="T66" fmla="*/ 172 w 559"/>
                <a:gd name="T67" fmla="*/ 370 h 754"/>
                <a:gd name="T68" fmla="*/ 179 w 559"/>
                <a:gd name="T69" fmla="*/ 357 h 754"/>
                <a:gd name="T70" fmla="*/ 228 w 559"/>
                <a:gd name="T71" fmla="*/ 318 h 754"/>
                <a:gd name="T72" fmla="*/ 276 w 559"/>
                <a:gd name="T73" fmla="*/ 299 h 754"/>
                <a:gd name="T74" fmla="*/ 310 w 559"/>
                <a:gd name="T75" fmla="*/ 293 h 754"/>
                <a:gd name="T76" fmla="*/ 359 w 559"/>
                <a:gd name="T77" fmla="*/ 299 h 754"/>
                <a:gd name="T78" fmla="*/ 400 w 559"/>
                <a:gd name="T79" fmla="*/ 325 h 754"/>
                <a:gd name="T80" fmla="*/ 428 w 559"/>
                <a:gd name="T81" fmla="*/ 357 h 754"/>
                <a:gd name="T82" fmla="*/ 449 w 559"/>
                <a:gd name="T83" fmla="*/ 409 h 754"/>
                <a:gd name="T84" fmla="*/ 462 w 559"/>
                <a:gd name="T85" fmla="*/ 461 h 754"/>
                <a:gd name="T86" fmla="*/ 462 w 559"/>
                <a:gd name="T87" fmla="*/ 552 h 754"/>
                <a:gd name="T88" fmla="*/ 449 w 559"/>
                <a:gd name="T89" fmla="*/ 611 h 754"/>
                <a:gd name="T90" fmla="*/ 428 w 559"/>
                <a:gd name="T91" fmla="*/ 663 h 754"/>
                <a:gd name="T92" fmla="*/ 400 w 559"/>
                <a:gd name="T93" fmla="*/ 695 h 754"/>
                <a:gd name="T94" fmla="*/ 352 w 559"/>
                <a:gd name="T95" fmla="*/ 721 h 754"/>
                <a:gd name="T96" fmla="*/ 297 w 559"/>
                <a:gd name="T97" fmla="*/ 728 h 754"/>
                <a:gd name="T98" fmla="*/ 228 w 559"/>
                <a:gd name="T99" fmla="*/ 708 h 754"/>
                <a:gd name="T100" fmla="*/ 179 w 559"/>
                <a:gd name="T101" fmla="*/ 663 h 754"/>
                <a:gd name="T102" fmla="*/ 172 w 559"/>
                <a:gd name="T103" fmla="*/ 650 h 754"/>
                <a:gd name="T104" fmla="*/ 165 w 559"/>
                <a:gd name="T105" fmla="*/ 643 h 754"/>
                <a:gd name="T106" fmla="*/ 165 w 559"/>
                <a:gd name="T107" fmla="*/ 617 h 75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59"/>
                <a:gd name="T163" fmla="*/ 0 h 754"/>
                <a:gd name="T164" fmla="*/ 559 w 559"/>
                <a:gd name="T165" fmla="*/ 754 h 75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59" h="754">
                  <a:moveTo>
                    <a:pt x="158" y="338"/>
                  </a:moveTo>
                  <a:lnTo>
                    <a:pt x="158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55" y="46"/>
                  </a:lnTo>
                  <a:lnTo>
                    <a:pt x="69" y="52"/>
                  </a:lnTo>
                  <a:lnTo>
                    <a:pt x="82" y="65"/>
                  </a:lnTo>
                  <a:lnTo>
                    <a:pt x="82" y="741"/>
                  </a:lnTo>
                  <a:lnTo>
                    <a:pt x="117" y="741"/>
                  </a:lnTo>
                  <a:lnTo>
                    <a:pt x="117" y="734"/>
                  </a:lnTo>
                  <a:lnTo>
                    <a:pt x="124" y="728"/>
                  </a:lnTo>
                  <a:lnTo>
                    <a:pt x="131" y="715"/>
                  </a:lnTo>
                  <a:lnTo>
                    <a:pt x="138" y="695"/>
                  </a:lnTo>
                  <a:lnTo>
                    <a:pt x="152" y="676"/>
                  </a:lnTo>
                  <a:lnTo>
                    <a:pt x="172" y="695"/>
                  </a:lnTo>
                  <a:lnTo>
                    <a:pt x="207" y="721"/>
                  </a:lnTo>
                  <a:lnTo>
                    <a:pt x="248" y="741"/>
                  </a:lnTo>
                  <a:lnTo>
                    <a:pt x="304" y="754"/>
                  </a:lnTo>
                  <a:lnTo>
                    <a:pt x="380" y="741"/>
                  </a:lnTo>
                  <a:lnTo>
                    <a:pt x="449" y="708"/>
                  </a:lnTo>
                  <a:lnTo>
                    <a:pt x="504" y="656"/>
                  </a:lnTo>
                  <a:lnTo>
                    <a:pt x="545" y="591"/>
                  </a:lnTo>
                  <a:lnTo>
                    <a:pt x="559" y="507"/>
                  </a:lnTo>
                  <a:lnTo>
                    <a:pt x="538" y="416"/>
                  </a:lnTo>
                  <a:lnTo>
                    <a:pt x="483" y="338"/>
                  </a:lnTo>
                  <a:lnTo>
                    <a:pt x="407" y="286"/>
                  </a:lnTo>
                  <a:lnTo>
                    <a:pt x="317" y="267"/>
                  </a:lnTo>
                  <a:lnTo>
                    <a:pt x="255" y="273"/>
                  </a:lnTo>
                  <a:lnTo>
                    <a:pt x="214" y="299"/>
                  </a:lnTo>
                  <a:lnTo>
                    <a:pt x="179" y="318"/>
                  </a:lnTo>
                  <a:lnTo>
                    <a:pt x="158" y="338"/>
                  </a:lnTo>
                  <a:close/>
                  <a:moveTo>
                    <a:pt x="165" y="617"/>
                  </a:moveTo>
                  <a:lnTo>
                    <a:pt x="165" y="377"/>
                  </a:lnTo>
                  <a:lnTo>
                    <a:pt x="172" y="370"/>
                  </a:lnTo>
                  <a:lnTo>
                    <a:pt x="179" y="357"/>
                  </a:lnTo>
                  <a:lnTo>
                    <a:pt x="228" y="318"/>
                  </a:lnTo>
                  <a:lnTo>
                    <a:pt x="276" y="299"/>
                  </a:lnTo>
                  <a:lnTo>
                    <a:pt x="310" y="293"/>
                  </a:lnTo>
                  <a:lnTo>
                    <a:pt x="359" y="299"/>
                  </a:lnTo>
                  <a:lnTo>
                    <a:pt x="400" y="325"/>
                  </a:lnTo>
                  <a:lnTo>
                    <a:pt x="428" y="357"/>
                  </a:lnTo>
                  <a:lnTo>
                    <a:pt x="449" y="409"/>
                  </a:lnTo>
                  <a:lnTo>
                    <a:pt x="462" y="461"/>
                  </a:lnTo>
                  <a:lnTo>
                    <a:pt x="462" y="552"/>
                  </a:lnTo>
                  <a:lnTo>
                    <a:pt x="449" y="611"/>
                  </a:lnTo>
                  <a:lnTo>
                    <a:pt x="428" y="663"/>
                  </a:lnTo>
                  <a:lnTo>
                    <a:pt x="400" y="695"/>
                  </a:lnTo>
                  <a:lnTo>
                    <a:pt x="352" y="721"/>
                  </a:lnTo>
                  <a:lnTo>
                    <a:pt x="297" y="728"/>
                  </a:lnTo>
                  <a:lnTo>
                    <a:pt x="228" y="708"/>
                  </a:lnTo>
                  <a:lnTo>
                    <a:pt x="179" y="663"/>
                  </a:lnTo>
                  <a:lnTo>
                    <a:pt x="172" y="650"/>
                  </a:lnTo>
                  <a:lnTo>
                    <a:pt x="165" y="643"/>
                  </a:lnTo>
                  <a:lnTo>
                    <a:pt x="165" y="6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0" name="Freeform 149"/>
            <p:cNvSpPr>
              <a:spLocks noEditPoints="1"/>
            </p:cNvSpPr>
            <p:nvPr/>
          </p:nvSpPr>
          <p:spPr bwMode="auto">
            <a:xfrm>
              <a:off x="17702" y="7033"/>
              <a:ext cx="242" cy="715"/>
            </a:xfrm>
            <a:custGeom>
              <a:avLst/>
              <a:gdLst>
                <a:gd name="T0" fmla="*/ 159 w 242"/>
                <a:gd name="T1" fmla="*/ 241 h 715"/>
                <a:gd name="T2" fmla="*/ 0 w 242"/>
                <a:gd name="T3" fmla="*/ 254 h 715"/>
                <a:gd name="T4" fmla="*/ 0 w 242"/>
                <a:gd name="T5" fmla="*/ 286 h 715"/>
                <a:gd name="T6" fmla="*/ 35 w 242"/>
                <a:gd name="T7" fmla="*/ 286 h 715"/>
                <a:gd name="T8" fmla="*/ 55 w 242"/>
                <a:gd name="T9" fmla="*/ 292 h 715"/>
                <a:gd name="T10" fmla="*/ 83 w 242"/>
                <a:gd name="T11" fmla="*/ 305 h 715"/>
                <a:gd name="T12" fmla="*/ 83 w 242"/>
                <a:gd name="T13" fmla="*/ 325 h 715"/>
                <a:gd name="T14" fmla="*/ 90 w 242"/>
                <a:gd name="T15" fmla="*/ 344 h 715"/>
                <a:gd name="T16" fmla="*/ 90 w 242"/>
                <a:gd name="T17" fmla="*/ 656 h 715"/>
                <a:gd name="T18" fmla="*/ 83 w 242"/>
                <a:gd name="T19" fmla="*/ 669 h 715"/>
                <a:gd name="T20" fmla="*/ 55 w 242"/>
                <a:gd name="T21" fmla="*/ 682 h 715"/>
                <a:gd name="T22" fmla="*/ 0 w 242"/>
                <a:gd name="T23" fmla="*/ 682 h 715"/>
                <a:gd name="T24" fmla="*/ 0 w 242"/>
                <a:gd name="T25" fmla="*/ 715 h 715"/>
                <a:gd name="T26" fmla="*/ 242 w 242"/>
                <a:gd name="T27" fmla="*/ 715 h 715"/>
                <a:gd name="T28" fmla="*/ 242 w 242"/>
                <a:gd name="T29" fmla="*/ 682 h 715"/>
                <a:gd name="T30" fmla="*/ 207 w 242"/>
                <a:gd name="T31" fmla="*/ 682 h 715"/>
                <a:gd name="T32" fmla="*/ 187 w 242"/>
                <a:gd name="T33" fmla="*/ 676 h 715"/>
                <a:gd name="T34" fmla="*/ 173 w 242"/>
                <a:gd name="T35" fmla="*/ 676 h 715"/>
                <a:gd name="T36" fmla="*/ 166 w 242"/>
                <a:gd name="T37" fmla="*/ 663 h 715"/>
                <a:gd name="T38" fmla="*/ 166 w 242"/>
                <a:gd name="T39" fmla="*/ 650 h 715"/>
                <a:gd name="T40" fmla="*/ 159 w 242"/>
                <a:gd name="T41" fmla="*/ 637 h 715"/>
                <a:gd name="T42" fmla="*/ 159 w 242"/>
                <a:gd name="T43" fmla="*/ 241 h 715"/>
                <a:gd name="T44" fmla="*/ 166 w 242"/>
                <a:gd name="T45" fmla="*/ 59 h 715"/>
                <a:gd name="T46" fmla="*/ 166 w 242"/>
                <a:gd name="T47" fmla="*/ 39 h 715"/>
                <a:gd name="T48" fmla="*/ 152 w 242"/>
                <a:gd name="T49" fmla="*/ 20 h 715"/>
                <a:gd name="T50" fmla="*/ 138 w 242"/>
                <a:gd name="T51" fmla="*/ 13 h 715"/>
                <a:gd name="T52" fmla="*/ 124 w 242"/>
                <a:gd name="T53" fmla="*/ 0 h 715"/>
                <a:gd name="T54" fmla="*/ 104 w 242"/>
                <a:gd name="T55" fmla="*/ 0 h 715"/>
                <a:gd name="T56" fmla="*/ 83 w 242"/>
                <a:gd name="T57" fmla="*/ 7 h 715"/>
                <a:gd name="T58" fmla="*/ 69 w 242"/>
                <a:gd name="T59" fmla="*/ 13 h 715"/>
                <a:gd name="T60" fmla="*/ 55 w 242"/>
                <a:gd name="T61" fmla="*/ 26 h 715"/>
                <a:gd name="T62" fmla="*/ 48 w 242"/>
                <a:gd name="T63" fmla="*/ 39 h 715"/>
                <a:gd name="T64" fmla="*/ 48 w 242"/>
                <a:gd name="T65" fmla="*/ 72 h 715"/>
                <a:gd name="T66" fmla="*/ 55 w 242"/>
                <a:gd name="T67" fmla="*/ 91 h 715"/>
                <a:gd name="T68" fmla="*/ 69 w 242"/>
                <a:gd name="T69" fmla="*/ 104 h 715"/>
                <a:gd name="T70" fmla="*/ 90 w 242"/>
                <a:gd name="T71" fmla="*/ 111 h 715"/>
                <a:gd name="T72" fmla="*/ 124 w 242"/>
                <a:gd name="T73" fmla="*/ 111 h 715"/>
                <a:gd name="T74" fmla="*/ 138 w 242"/>
                <a:gd name="T75" fmla="*/ 104 h 715"/>
                <a:gd name="T76" fmla="*/ 166 w 242"/>
                <a:gd name="T77" fmla="*/ 78 h 715"/>
                <a:gd name="T78" fmla="*/ 166 w 242"/>
                <a:gd name="T79" fmla="*/ 59 h 71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42"/>
                <a:gd name="T121" fmla="*/ 0 h 715"/>
                <a:gd name="T122" fmla="*/ 242 w 242"/>
                <a:gd name="T123" fmla="*/ 715 h 71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42" h="715">
                  <a:moveTo>
                    <a:pt x="159" y="241"/>
                  </a:moveTo>
                  <a:lnTo>
                    <a:pt x="0" y="254"/>
                  </a:lnTo>
                  <a:lnTo>
                    <a:pt x="0" y="286"/>
                  </a:lnTo>
                  <a:lnTo>
                    <a:pt x="35" y="286"/>
                  </a:lnTo>
                  <a:lnTo>
                    <a:pt x="55" y="292"/>
                  </a:lnTo>
                  <a:lnTo>
                    <a:pt x="83" y="305"/>
                  </a:lnTo>
                  <a:lnTo>
                    <a:pt x="83" y="325"/>
                  </a:lnTo>
                  <a:lnTo>
                    <a:pt x="90" y="344"/>
                  </a:lnTo>
                  <a:lnTo>
                    <a:pt x="90" y="656"/>
                  </a:lnTo>
                  <a:lnTo>
                    <a:pt x="83" y="669"/>
                  </a:lnTo>
                  <a:lnTo>
                    <a:pt x="55" y="682"/>
                  </a:lnTo>
                  <a:lnTo>
                    <a:pt x="0" y="682"/>
                  </a:lnTo>
                  <a:lnTo>
                    <a:pt x="0" y="715"/>
                  </a:lnTo>
                  <a:lnTo>
                    <a:pt x="242" y="715"/>
                  </a:lnTo>
                  <a:lnTo>
                    <a:pt x="242" y="682"/>
                  </a:lnTo>
                  <a:lnTo>
                    <a:pt x="207" y="682"/>
                  </a:lnTo>
                  <a:lnTo>
                    <a:pt x="187" y="676"/>
                  </a:lnTo>
                  <a:lnTo>
                    <a:pt x="173" y="676"/>
                  </a:lnTo>
                  <a:lnTo>
                    <a:pt x="166" y="663"/>
                  </a:lnTo>
                  <a:lnTo>
                    <a:pt x="166" y="650"/>
                  </a:lnTo>
                  <a:lnTo>
                    <a:pt x="159" y="637"/>
                  </a:lnTo>
                  <a:lnTo>
                    <a:pt x="159" y="241"/>
                  </a:lnTo>
                  <a:close/>
                  <a:moveTo>
                    <a:pt x="166" y="59"/>
                  </a:moveTo>
                  <a:lnTo>
                    <a:pt x="166" y="39"/>
                  </a:lnTo>
                  <a:lnTo>
                    <a:pt x="152" y="20"/>
                  </a:lnTo>
                  <a:lnTo>
                    <a:pt x="138" y="13"/>
                  </a:lnTo>
                  <a:lnTo>
                    <a:pt x="124" y="0"/>
                  </a:lnTo>
                  <a:lnTo>
                    <a:pt x="104" y="0"/>
                  </a:lnTo>
                  <a:lnTo>
                    <a:pt x="83" y="7"/>
                  </a:lnTo>
                  <a:lnTo>
                    <a:pt x="69" y="13"/>
                  </a:lnTo>
                  <a:lnTo>
                    <a:pt x="55" y="26"/>
                  </a:lnTo>
                  <a:lnTo>
                    <a:pt x="48" y="39"/>
                  </a:lnTo>
                  <a:lnTo>
                    <a:pt x="48" y="72"/>
                  </a:lnTo>
                  <a:lnTo>
                    <a:pt x="55" y="91"/>
                  </a:lnTo>
                  <a:lnTo>
                    <a:pt x="69" y="104"/>
                  </a:lnTo>
                  <a:lnTo>
                    <a:pt x="90" y="111"/>
                  </a:lnTo>
                  <a:lnTo>
                    <a:pt x="124" y="111"/>
                  </a:lnTo>
                  <a:lnTo>
                    <a:pt x="138" y="104"/>
                  </a:lnTo>
                  <a:lnTo>
                    <a:pt x="166" y="78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1" name="Freeform 150"/>
            <p:cNvSpPr>
              <a:spLocks/>
            </p:cNvSpPr>
            <p:nvPr/>
          </p:nvSpPr>
          <p:spPr bwMode="auto">
            <a:xfrm>
              <a:off x="17999" y="7092"/>
              <a:ext cx="359" cy="669"/>
            </a:xfrm>
            <a:custGeom>
              <a:avLst/>
              <a:gdLst>
                <a:gd name="T0" fmla="*/ 173 w 359"/>
                <a:gd name="T1" fmla="*/ 227 h 669"/>
                <a:gd name="T2" fmla="*/ 339 w 359"/>
                <a:gd name="T3" fmla="*/ 227 h 669"/>
                <a:gd name="T4" fmla="*/ 339 w 359"/>
                <a:gd name="T5" fmla="*/ 195 h 669"/>
                <a:gd name="T6" fmla="*/ 173 w 359"/>
                <a:gd name="T7" fmla="*/ 195 h 669"/>
                <a:gd name="T8" fmla="*/ 173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4 w 359"/>
                <a:gd name="T15" fmla="*/ 110 h 669"/>
                <a:gd name="T16" fmla="*/ 97 w 359"/>
                <a:gd name="T17" fmla="*/ 156 h 669"/>
                <a:gd name="T18" fmla="*/ 55 w 359"/>
                <a:gd name="T19" fmla="*/ 188 h 669"/>
                <a:gd name="T20" fmla="*/ 0 w 359"/>
                <a:gd name="T21" fmla="*/ 208 h 669"/>
                <a:gd name="T22" fmla="*/ 0 w 359"/>
                <a:gd name="T23" fmla="*/ 227 h 669"/>
                <a:gd name="T24" fmla="*/ 97 w 359"/>
                <a:gd name="T25" fmla="*/ 227 h 669"/>
                <a:gd name="T26" fmla="*/ 97 w 359"/>
                <a:gd name="T27" fmla="*/ 526 h 669"/>
                <a:gd name="T28" fmla="*/ 111 w 359"/>
                <a:gd name="T29" fmla="*/ 591 h 669"/>
                <a:gd name="T30" fmla="*/ 138 w 359"/>
                <a:gd name="T31" fmla="*/ 630 h 669"/>
                <a:gd name="T32" fmla="*/ 173 w 359"/>
                <a:gd name="T33" fmla="*/ 656 h 669"/>
                <a:gd name="T34" fmla="*/ 214 w 359"/>
                <a:gd name="T35" fmla="*/ 662 h 669"/>
                <a:gd name="T36" fmla="*/ 242 w 359"/>
                <a:gd name="T37" fmla="*/ 669 h 669"/>
                <a:gd name="T38" fmla="*/ 297 w 359"/>
                <a:gd name="T39" fmla="*/ 656 h 669"/>
                <a:gd name="T40" fmla="*/ 332 w 359"/>
                <a:gd name="T41" fmla="*/ 623 h 669"/>
                <a:gd name="T42" fmla="*/ 352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5 w 359"/>
                <a:gd name="T49" fmla="*/ 461 h 669"/>
                <a:gd name="T50" fmla="*/ 325 w 359"/>
                <a:gd name="T51" fmla="*/ 519 h 669"/>
                <a:gd name="T52" fmla="*/ 318 w 359"/>
                <a:gd name="T53" fmla="*/ 584 h 669"/>
                <a:gd name="T54" fmla="*/ 290 w 359"/>
                <a:gd name="T55" fmla="*/ 630 h 669"/>
                <a:gd name="T56" fmla="*/ 249 w 359"/>
                <a:gd name="T57" fmla="*/ 643 h 669"/>
                <a:gd name="T58" fmla="*/ 214 w 359"/>
                <a:gd name="T59" fmla="*/ 630 h 669"/>
                <a:gd name="T60" fmla="*/ 194 w 359"/>
                <a:gd name="T61" fmla="*/ 604 h 669"/>
                <a:gd name="T62" fmla="*/ 180 w 359"/>
                <a:gd name="T63" fmla="*/ 571 h 669"/>
                <a:gd name="T64" fmla="*/ 180 w 359"/>
                <a:gd name="T65" fmla="*/ 545 h 669"/>
                <a:gd name="T66" fmla="*/ 173 w 359"/>
                <a:gd name="T67" fmla="*/ 526 h 669"/>
                <a:gd name="T68" fmla="*/ 173 w 359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3" y="227"/>
                  </a:moveTo>
                  <a:lnTo>
                    <a:pt x="339" y="227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0"/>
                  </a:lnTo>
                  <a:lnTo>
                    <a:pt x="97" y="156"/>
                  </a:lnTo>
                  <a:lnTo>
                    <a:pt x="55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7" y="227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2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3"/>
                  </a:lnTo>
                  <a:lnTo>
                    <a:pt x="352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5" y="461"/>
                  </a:lnTo>
                  <a:lnTo>
                    <a:pt x="325" y="519"/>
                  </a:lnTo>
                  <a:lnTo>
                    <a:pt x="318" y="584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4" y="604"/>
                  </a:lnTo>
                  <a:lnTo>
                    <a:pt x="180" y="571"/>
                  </a:lnTo>
                  <a:lnTo>
                    <a:pt x="180" y="545"/>
                  </a:lnTo>
                  <a:lnTo>
                    <a:pt x="173" y="526"/>
                  </a:lnTo>
                  <a:lnTo>
                    <a:pt x="173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2" name="Freeform 151"/>
            <p:cNvSpPr>
              <a:spLocks/>
            </p:cNvSpPr>
            <p:nvPr/>
          </p:nvSpPr>
          <p:spPr bwMode="auto">
            <a:xfrm>
              <a:off x="18455" y="7267"/>
              <a:ext cx="373" cy="494"/>
            </a:xfrm>
            <a:custGeom>
              <a:avLst/>
              <a:gdLst>
                <a:gd name="T0" fmla="*/ 221 w 373"/>
                <a:gd name="T1" fmla="*/ 279 h 494"/>
                <a:gd name="T2" fmla="*/ 283 w 373"/>
                <a:gd name="T3" fmla="*/ 305 h 494"/>
                <a:gd name="T4" fmla="*/ 318 w 373"/>
                <a:gd name="T5" fmla="*/ 370 h 494"/>
                <a:gd name="T6" fmla="*/ 290 w 373"/>
                <a:gd name="T7" fmla="*/ 442 h 494"/>
                <a:gd name="T8" fmla="*/ 193 w 373"/>
                <a:gd name="T9" fmla="*/ 468 h 494"/>
                <a:gd name="T10" fmla="*/ 83 w 373"/>
                <a:gd name="T11" fmla="*/ 429 h 494"/>
                <a:gd name="T12" fmla="*/ 35 w 373"/>
                <a:gd name="T13" fmla="*/ 318 h 494"/>
                <a:gd name="T14" fmla="*/ 28 w 373"/>
                <a:gd name="T15" fmla="*/ 299 h 494"/>
                <a:gd name="T16" fmla="*/ 0 w 373"/>
                <a:gd name="T17" fmla="*/ 312 h 494"/>
                <a:gd name="T18" fmla="*/ 14 w 373"/>
                <a:gd name="T19" fmla="*/ 494 h 494"/>
                <a:gd name="T20" fmla="*/ 48 w 373"/>
                <a:gd name="T21" fmla="*/ 468 h 494"/>
                <a:gd name="T22" fmla="*/ 55 w 373"/>
                <a:gd name="T23" fmla="*/ 455 h 494"/>
                <a:gd name="T24" fmla="*/ 117 w 373"/>
                <a:gd name="T25" fmla="*/ 481 h 494"/>
                <a:gd name="T26" fmla="*/ 193 w 373"/>
                <a:gd name="T27" fmla="*/ 494 h 494"/>
                <a:gd name="T28" fmla="*/ 311 w 373"/>
                <a:gd name="T29" fmla="*/ 461 h 494"/>
                <a:gd name="T30" fmla="*/ 366 w 373"/>
                <a:gd name="T31" fmla="*/ 390 h 494"/>
                <a:gd name="T32" fmla="*/ 373 w 373"/>
                <a:gd name="T33" fmla="*/ 318 h 494"/>
                <a:gd name="T34" fmla="*/ 352 w 373"/>
                <a:gd name="T35" fmla="*/ 279 h 494"/>
                <a:gd name="T36" fmla="*/ 332 w 373"/>
                <a:gd name="T37" fmla="*/ 253 h 494"/>
                <a:gd name="T38" fmla="*/ 262 w 373"/>
                <a:gd name="T39" fmla="*/ 208 h 494"/>
                <a:gd name="T40" fmla="*/ 145 w 373"/>
                <a:gd name="T41" fmla="*/ 182 h 494"/>
                <a:gd name="T42" fmla="*/ 69 w 373"/>
                <a:gd name="T43" fmla="*/ 143 h 494"/>
                <a:gd name="T44" fmla="*/ 62 w 373"/>
                <a:gd name="T45" fmla="*/ 78 h 494"/>
                <a:gd name="T46" fmla="*/ 124 w 373"/>
                <a:gd name="T47" fmla="*/ 33 h 494"/>
                <a:gd name="T48" fmla="*/ 249 w 373"/>
                <a:gd name="T49" fmla="*/ 33 h 494"/>
                <a:gd name="T50" fmla="*/ 304 w 373"/>
                <a:gd name="T51" fmla="*/ 91 h 494"/>
                <a:gd name="T52" fmla="*/ 318 w 373"/>
                <a:gd name="T53" fmla="*/ 149 h 494"/>
                <a:gd name="T54" fmla="*/ 325 w 373"/>
                <a:gd name="T55" fmla="*/ 162 h 494"/>
                <a:gd name="T56" fmla="*/ 345 w 373"/>
                <a:gd name="T57" fmla="*/ 149 h 494"/>
                <a:gd name="T58" fmla="*/ 332 w 373"/>
                <a:gd name="T59" fmla="*/ 0 h 494"/>
                <a:gd name="T60" fmla="*/ 318 w 373"/>
                <a:gd name="T61" fmla="*/ 7 h 494"/>
                <a:gd name="T62" fmla="*/ 256 w 373"/>
                <a:gd name="T63" fmla="*/ 13 h 494"/>
                <a:gd name="T64" fmla="*/ 186 w 373"/>
                <a:gd name="T65" fmla="*/ 0 h 494"/>
                <a:gd name="T66" fmla="*/ 62 w 373"/>
                <a:gd name="T67" fmla="*/ 33 h 494"/>
                <a:gd name="T68" fmla="*/ 7 w 373"/>
                <a:gd name="T69" fmla="*/ 97 h 494"/>
                <a:gd name="T70" fmla="*/ 7 w 373"/>
                <a:gd name="T71" fmla="*/ 162 h 494"/>
                <a:gd name="T72" fmla="*/ 28 w 373"/>
                <a:gd name="T73" fmla="*/ 208 h 494"/>
                <a:gd name="T74" fmla="*/ 90 w 373"/>
                <a:gd name="T75" fmla="*/ 247 h 494"/>
                <a:gd name="T76" fmla="*/ 200 w 373"/>
                <a:gd name="T77" fmla="*/ 273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73"/>
                <a:gd name="T118" fmla="*/ 0 h 494"/>
                <a:gd name="T119" fmla="*/ 373 w 373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73" h="494">
                  <a:moveTo>
                    <a:pt x="200" y="273"/>
                  </a:moveTo>
                  <a:lnTo>
                    <a:pt x="221" y="279"/>
                  </a:lnTo>
                  <a:lnTo>
                    <a:pt x="256" y="286"/>
                  </a:lnTo>
                  <a:lnTo>
                    <a:pt x="283" y="305"/>
                  </a:lnTo>
                  <a:lnTo>
                    <a:pt x="311" y="331"/>
                  </a:lnTo>
                  <a:lnTo>
                    <a:pt x="318" y="370"/>
                  </a:lnTo>
                  <a:lnTo>
                    <a:pt x="311" y="409"/>
                  </a:lnTo>
                  <a:lnTo>
                    <a:pt x="290" y="442"/>
                  </a:lnTo>
                  <a:lnTo>
                    <a:pt x="249" y="461"/>
                  </a:lnTo>
                  <a:lnTo>
                    <a:pt x="193" y="468"/>
                  </a:lnTo>
                  <a:lnTo>
                    <a:pt x="131" y="455"/>
                  </a:lnTo>
                  <a:lnTo>
                    <a:pt x="83" y="429"/>
                  </a:lnTo>
                  <a:lnTo>
                    <a:pt x="55" y="377"/>
                  </a:lnTo>
                  <a:lnTo>
                    <a:pt x="35" y="318"/>
                  </a:lnTo>
                  <a:lnTo>
                    <a:pt x="28" y="305"/>
                  </a:lnTo>
                  <a:lnTo>
                    <a:pt x="28" y="299"/>
                  </a:lnTo>
                  <a:lnTo>
                    <a:pt x="7" y="299"/>
                  </a:lnTo>
                  <a:lnTo>
                    <a:pt x="0" y="312"/>
                  </a:lnTo>
                  <a:lnTo>
                    <a:pt x="0" y="481"/>
                  </a:lnTo>
                  <a:lnTo>
                    <a:pt x="14" y="494"/>
                  </a:lnTo>
                  <a:lnTo>
                    <a:pt x="21" y="494"/>
                  </a:lnTo>
                  <a:lnTo>
                    <a:pt x="48" y="468"/>
                  </a:lnTo>
                  <a:lnTo>
                    <a:pt x="48" y="461"/>
                  </a:lnTo>
                  <a:lnTo>
                    <a:pt x="55" y="455"/>
                  </a:lnTo>
                  <a:lnTo>
                    <a:pt x="69" y="448"/>
                  </a:lnTo>
                  <a:lnTo>
                    <a:pt x="117" y="481"/>
                  </a:lnTo>
                  <a:lnTo>
                    <a:pt x="159" y="494"/>
                  </a:lnTo>
                  <a:lnTo>
                    <a:pt x="193" y="494"/>
                  </a:lnTo>
                  <a:lnTo>
                    <a:pt x="262" y="487"/>
                  </a:lnTo>
                  <a:lnTo>
                    <a:pt x="311" y="461"/>
                  </a:lnTo>
                  <a:lnTo>
                    <a:pt x="345" y="429"/>
                  </a:lnTo>
                  <a:lnTo>
                    <a:pt x="366" y="390"/>
                  </a:lnTo>
                  <a:lnTo>
                    <a:pt x="373" y="344"/>
                  </a:lnTo>
                  <a:lnTo>
                    <a:pt x="373" y="318"/>
                  </a:lnTo>
                  <a:lnTo>
                    <a:pt x="366" y="292"/>
                  </a:lnTo>
                  <a:lnTo>
                    <a:pt x="352" y="279"/>
                  </a:lnTo>
                  <a:lnTo>
                    <a:pt x="345" y="260"/>
                  </a:lnTo>
                  <a:lnTo>
                    <a:pt x="332" y="253"/>
                  </a:lnTo>
                  <a:lnTo>
                    <a:pt x="325" y="240"/>
                  </a:lnTo>
                  <a:lnTo>
                    <a:pt x="262" y="208"/>
                  </a:lnTo>
                  <a:lnTo>
                    <a:pt x="193" y="188"/>
                  </a:lnTo>
                  <a:lnTo>
                    <a:pt x="145" y="182"/>
                  </a:lnTo>
                  <a:lnTo>
                    <a:pt x="104" y="169"/>
                  </a:lnTo>
                  <a:lnTo>
                    <a:pt x="69" y="143"/>
                  </a:lnTo>
                  <a:lnTo>
                    <a:pt x="55" y="104"/>
                  </a:lnTo>
                  <a:lnTo>
                    <a:pt x="62" y="78"/>
                  </a:lnTo>
                  <a:lnTo>
                    <a:pt x="83" y="52"/>
                  </a:lnTo>
                  <a:lnTo>
                    <a:pt x="124" y="33"/>
                  </a:lnTo>
                  <a:lnTo>
                    <a:pt x="186" y="20"/>
                  </a:lnTo>
                  <a:lnTo>
                    <a:pt x="249" y="33"/>
                  </a:lnTo>
                  <a:lnTo>
                    <a:pt x="283" y="58"/>
                  </a:lnTo>
                  <a:lnTo>
                    <a:pt x="304" y="91"/>
                  </a:lnTo>
                  <a:lnTo>
                    <a:pt x="311" y="123"/>
                  </a:lnTo>
                  <a:lnTo>
                    <a:pt x="318" y="149"/>
                  </a:lnTo>
                  <a:lnTo>
                    <a:pt x="318" y="156"/>
                  </a:lnTo>
                  <a:lnTo>
                    <a:pt x="325" y="162"/>
                  </a:lnTo>
                  <a:lnTo>
                    <a:pt x="338" y="162"/>
                  </a:lnTo>
                  <a:lnTo>
                    <a:pt x="345" y="149"/>
                  </a:lnTo>
                  <a:lnTo>
                    <a:pt x="345" y="13"/>
                  </a:lnTo>
                  <a:lnTo>
                    <a:pt x="332" y="0"/>
                  </a:lnTo>
                  <a:lnTo>
                    <a:pt x="325" y="7"/>
                  </a:lnTo>
                  <a:lnTo>
                    <a:pt x="318" y="7"/>
                  </a:lnTo>
                  <a:lnTo>
                    <a:pt x="290" y="33"/>
                  </a:lnTo>
                  <a:lnTo>
                    <a:pt x="256" y="13"/>
                  </a:lnTo>
                  <a:lnTo>
                    <a:pt x="200" y="0"/>
                  </a:lnTo>
                  <a:lnTo>
                    <a:pt x="186" y="0"/>
                  </a:lnTo>
                  <a:lnTo>
                    <a:pt x="111" y="7"/>
                  </a:lnTo>
                  <a:lnTo>
                    <a:pt x="62" y="33"/>
                  </a:lnTo>
                  <a:lnTo>
                    <a:pt x="28" y="58"/>
                  </a:lnTo>
                  <a:lnTo>
                    <a:pt x="7" y="97"/>
                  </a:lnTo>
                  <a:lnTo>
                    <a:pt x="0" y="136"/>
                  </a:lnTo>
                  <a:lnTo>
                    <a:pt x="7" y="162"/>
                  </a:lnTo>
                  <a:lnTo>
                    <a:pt x="14" y="182"/>
                  </a:lnTo>
                  <a:lnTo>
                    <a:pt x="28" y="208"/>
                  </a:lnTo>
                  <a:lnTo>
                    <a:pt x="48" y="227"/>
                  </a:lnTo>
                  <a:lnTo>
                    <a:pt x="90" y="247"/>
                  </a:lnTo>
                  <a:lnTo>
                    <a:pt x="131" y="260"/>
                  </a:lnTo>
                  <a:lnTo>
                    <a:pt x="200" y="2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3" name="Freeform 152"/>
            <p:cNvSpPr>
              <a:spLocks/>
            </p:cNvSpPr>
            <p:nvPr/>
          </p:nvSpPr>
          <p:spPr bwMode="auto">
            <a:xfrm>
              <a:off x="18966" y="7637"/>
              <a:ext cx="118" cy="111"/>
            </a:xfrm>
            <a:custGeom>
              <a:avLst/>
              <a:gdLst>
                <a:gd name="T0" fmla="*/ 118 w 118"/>
                <a:gd name="T1" fmla="*/ 52 h 111"/>
                <a:gd name="T2" fmla="*/ 104 w 118"/>
                <a:gd name="T3" fmla="*/ 13 h 111"/>
                <a:gd name="T4" fmla="*/ 83 w 118"/>
                <a:gd name="T5" fmla="*/ 0 h 111"/>
                <a:gd name="T6" fmla="*/ 42 w 118"/>
                <a:gd name="T7" fmla="*/ 0 h 111"/>
                <a:gd name="T8" fmla="*/ 28 w 118"/>
                <a:gd name="T9" fmla="*/ 7 h 111"/>
                <a:gd name="T10" fmla="*/ 14 w 118"/>
                <a:gd name="T11" fmla="*/ 20 h 111"/>
                <a:gd name="T12" fmla="*/ 0 w 118"/>
                <a:gd name="T13" fmla="*/ 39 h 111"/>
                <a:gd name="T14" fmla="*/ 0 w 118"/>
                <a:gd name="T15" fmla="*/ 52 h 111"/>
                <a:gd name="T16" fmla="*/ 7 w 118"/>
                <a:gd name="T17" fmla="*/ 78 h 111"/>
                <a:gd name="T18" fmla="*/ 14 w 118"/>
                <a:gd name="T19" fmla="*/ 91 h 111"/>
                <a:gd name="T20" fmla="*/ 35 w 118"/>
                <a:gd name="T21" fmla="*/ 104 h 111"/>
                <a:gd name="T22" fmla="*/ 62 w 118"/>
                <a:gd name="T23" fmla="*/ 111 h 111"/>
                <a:gd name="T24" fmla="*/ 83 w 118"/>
                <a:gd name="T25" fmla="*/ 104 h 111"/>
                <a:gd name="T26" fmla="*/ 104 w 118"/>
                <a:gd name="T27" fmla="*/ 91 h 111"/>
                <a:gd name="T28" fmla="*/ 118 w 118"/>
                <a:gd name="T29" fmla="*/ 78 h 111"/>
                <a:gd name="T30" fmla="*/ 118 w 118"/>
                <a:gd name="T31" fmla="*/ 52 h 1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8"/>
                <a:gd name="T49" fmla="*/ 0 h 111"/>
                <a:gd name="T50" fmla="*/ 118 w 118"/>
                <a:gd name="T51" fmla="*/ 111 h 1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8" h="111">
                  <a:moveTo>
                    <a:pt x="118" y="52"/>
                  </a:moveTo>
                  <a:lnTo>
                    <a:pt x="104" y="13"/>
                  </a:lnTo>
                  <a:lnTo>
                    <a:pt x="83" y="0"/>
                  </a:lnTo>
                  <a:lnTo>
                    <a:pt x="42" y="0"/>
                  </a:lnTo>
                  <a:lnTo>
                    <a:pt x="28" y="7"/>
                  </a:lnTo>
                  <a:lnTo>
                    <a:pt x="14" y="20"/>
                  </a:lnTo>
                  <a:lnTo>
                    <a:pt x="0" y="39"/>
                  </a:lnTo>
                  <a:lnTo>
                    <a:pt x="0" y="52"/>
                  </a:lnTo>
                  <a:lnTo>
                    <a:pt x="7" y="78"/>
                  </a:lnTo>
                  <a:lnTo>
                    <a:pt x="14" y="91"/>
                  </a:lnTo>
                  <a:lnTo>
                    <a:pt x="35" y="104"/>
                  </a:lnTo>
                  <a:lnTo>
                    <a:pt x="62" y="111"/>
                  </a:lnTo>
                  <a:lnTo>
                    <a:pt x="83" y="104"/>
                  </a:lnTo>
                  <a:lnTo>
                    <a:pt x="104" y="91"/>
                  </a:lnTo>
                  <a:lnTo>
                    <a:pt x="118" y="78"/>
                  </a:lnTo>
                  <a:lnTo>
                    <a:pt x="118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4" name="Freeform 153"/>
            <p:cNvSpPr>
              <a:spLocks/>
            </p:cNvSpPr>
            <p:nvPr/>
          </p:nvSpPr>
          <p:spPr bwMode="auto">
            <a:xfrm>
              <a:off x="20147" y="7027"/>
              <a:ext cx="739" cy="721"/>
            </a:xfrm>
            <a:custGeom>
              <a:avLst/>
              <a:gdLst>
                <a:gd name="T0" fmla="*/ 712 w 739"/>
                <a:gd name="T1" fmla="*/ 0 h 721"/>
                <a:gd name="T2" fmla="*/ 21 w 739"/>
                <a:gd name="T3" fmla="*/ 0 h 721"/>
                <a:gd name="T4" fmla="*/ 0 w 739"/>
                <a:gd name="T5" fmla="*/ 240 h 721"/>
                <a:gd name="T6" fmla="*/ 28 w 739"/>
                <a:gd name="T7" fmla="*/ 240 h 721"/>
                <a:gd name="T8" fmla="*/ 42 w 739"/>
                <a:gd name="T9" fmla="*/ 149 h 721"/>
                <a:gd name="T10" fmla="*/ 56 w 739"/>
                <a:gd name="T11" fmla="*/ 91 h 721"/>
                <a:gd name="T12" fmla="*/ 90 w 739"/>
                <a:gd name="T13" fmla="*/ 52 h 721"/>
                <a:gd name="T14" fmla="*/ 145 w 739"/>
                <a:gd name="T15" fmla="*/ 39 h 721"/>
                <a:gd name="T16" fmla="*/ 235 w 739"/>
                <a:gd name="T17" fmla="*/ 32 h 721"/>
                <a:gd name="T18" fmla="*/ 290 w 739"/>
                <a:gd name="T19" fmla="*/ 32 h 721"/>
                <a:gd name="T20" fmla="*/ 304 w 739"/>
                <a:gd name="T21" fmla="*/ 39 h 721"/>
                <a:gd name="T22" fmla="*/ 311 w 739"/>
                <a:gd name="T23" fmla="*/ 45 h 721"/>
                <a:gd name="T24" fmla="*/ 318 w 739"/>
                <a:gd name="T25" fmla="*/ 58 h 721"/>
                <a:gd name="T26" fmla="*/ 318 w 739"/>
                <a:gd name="T27" fmla="*/ 662 h 721"/>
                <a:gd name="T28" fmla="*/ 304 w 739"/>
                <a:gd name="T29" fmla="*/ 675 h 721"/>
                <a:gd name="T30" fmla="*/ 270 w 739"/>
                <a:gd name="T31" fmla="*/ 682 h 721"/>
                <a:gd name="T32" fmla="*/ 201 w 739"/>
                <a:gd name="T33" fmla="*/ 688 h 721"/>
                <a:gd name="T34" fmla="*/ 152 w 739"/>
                <a:gd name="T35" fmla="*/ 688 h 721"/>
                <a:gd name="T36" fmla="*/ 152 w 739"/>
                <a:gd name="T37" fmla="*/ 721 h 721"/>
                <a:gd name="T38" fmla="*/ 581 w 739"/>
                <a:gd name="T39" fmla="*/ 721 h 721"/>
                <a:gd name="T40" fmla="*/ 581 w 739"/>
                <a:gd name="T41" fmla="*/ 688 h 721"/>
                <a:gd name="T42" fmla="*/ 539 w 739"/>
                <a:gd name="T43" fmla="*/ 688 h 721"/>
                <a:gd name="T44" fmla="*/ 470 w 739"/>
                <a:gd name="T45" fmla="*/ 682 h 721"/>
                <a:gd name="T46" fmla="*/ 435 w 739"/>
                <a:gd name="T47" fmla="*/ 675 h 721"/>
                <a:gd name="T48" fmla="*/ 422 w 739"/>
                <a:gd name="T49" fmla="*/ 662 h 721"/>
                <a:gd name="T50" fmla="*/ 422 w 739"/>
                <a:gd name="T51" fmla="*/ 45 h 721"/>
                <a:gd name="T52" fmla="*/ 429 w 739"/>
                <a:gd name="T53" fmla="*/ 39 h 721"/>
                <a:gd name="T54" fmla="*/ 442 w 739"/>
                <a:gd name="T55" fmla="*/ 32 h 721"/>
                <a:gd name="T56" fmla="*/ 505 w 739"/>
                <a:gd name="T57" fmla="*/ 32 h 721"/>
                <a:gd name="T58" fmla="*/ 587 w 739"/>
                <a:gd name="T59" fmla="*/ 39 h 721"/>
                <a:gd name="T60" fmla="*/ 643 w 739"/>
                <a:gd name="T61" fmla="*/ 52 h 721"/>
                <a:gd name="T62" fmla="*/ 677 w 739"/>
                <a:gd name="T63" fmla="*/ 91 h 721"/>
                <a:gd name="T64" fmla="*/ 698 w 739"/>
                <a:gd name="T65" fmla="*/ 149 h 721"/>
                <a:gd name="T66" fmla="*/ 705 w 739"/>
                <a:gd name="T67" fmla="*/ 240 h 721"/>
                <a:gd name="T68" fmla="*/ 739 w 739"/>
                <a:gd name="T69" fmla="*/ 240 h 721"/>
                <a:gd name="T70" fmla="*/ 712 w 739"/>
                <a:gd name="T71" fmla="*/ 0 h 72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39"/>
                <a:gd name="T109" fmla="*/ 0 h 721"/>
                <a:gd name="T110" fmla="*/ 739 w 739"/>
                <a:gd name="T111" fmla="*/ 721 h 72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39" h="721">
                  <a:moveTo>
                    <a:pt x="712" y="0"/>
                  </a:moveTo>
                  <a:lnTo>
                    <a:pt x="21" y="0"/>
                  </a:lnTo>
                  <a:lnTo>
                    <a:pt x="0" y="240"/>
                  </a:lnTo>
                  <a:lnTo>
                    <a:pt x="28" y="240"/>
                  </a:lnTo>
                  <a:lnTo>
                    <a:pt x="42" y="149"/>
                  </a:lnTo>
                  <a:lnTo>
                    <a:pt x="56" y="91"/>
                  </a:lnTo>
                  <a:lnTo>
                    <a:pt x="90" y="52"/>
                  </a:lnTo>
                  <a:lnTo>
                    <a:pt x="145" y="39"/>
                  </a:lnTo>
                  <a:lnTo>
                    <a:pt x="235" y="32"/>
                  </a:lnTo>
                  <a:lnTo>
                    <a:pt x="290" y="32"/>
                  </a:lnTo>
                  <a:lnTo>
                    <a:pt x="304" y="39"/>
                  </a:lnTo>
                  <a:lnTo>
                    <a:pt x="311" y="45"/>
                  </a:lnTo>
                  <a:lnTo>
                    <a:pt x="318" y="58"/>
                  </a:lnTo>
                  <a:lnTo>
                    <a:pt x="318" y="662"/>
                  </a:lnTo>
                  <a:lnTo>
                    <a:pt x="304" y="675"/>
                  </a:lnTo>
                  <a:lnTo>
                    <a:pt x="270" y="682"/>
                  </a:lnTo>
                  <a:lnTo>
                    <a:pt x="201" y="688"/>
                  </a:lnTo>
                  <a:lnTo>
                    <a:pt x="152" y="688"/>
                  </a:lnTo>
                  <a:lnTo>
                    <a:pt x="152" y="721"/>
                  </a:lnTo>
                  <a:lnTo>
                    <a:pt x="581" y="721"/>
                  </a:lnTo>
                  <a:lnTo>
                    <a:pt x="581" y="688"/>
                  </a:lnTo>
                  <a:lnTo>
                    <a:pt x="539" y="688"/>
                  </a:lnTo>
                  <a:lnTo>
                    <a:pt x="470" y="682"/>
                  </a:lnTo>
                  <a:lnTo>
                    <a:pt x="435" y="675"/>
                  </a:lnTo>
                  <a:lnTo>
                    <a:pt x="422" y="662"/>
                  </a:lnTo>
                  <a:lnTo>
                    <a:pt x="422" y="45"/>
                  </a:lnTo>
                  <a:lnTo>
                    <a:pt x="429" y="39"/>
                  </a:lnTo>
                  <a:lnTo>
                    <a:pt x="442" y="32"/>
                  </a:lnTo>
                  <a:lnTo>
                    <a:pt x="505" y="32"/>
                  </a:lnTo>
                  <a:lnTo>
                    <a:pt x="587" y="39"/>
                  </a:lnTo>
                  <a:lnTo>
                    <a:pt x="643" y="52"/>
                  </a:lnTo>
                  <a:lnTo>
                    <a:pt x="677" y="91"/>
                  </a:lnTo>
                  <a:lnTo>
                    <a:pt x="698" y="149"/>
                  </a:lnTo>
                  <a:lnTo>
                    <a:pt x="705" y="240"/>
                  </a:lnTo>
                  <a:lnTo>
                    <a:pt x="739" y="240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5" name="Freeform 154"/>
            <p:cNvSpPr>
              <a:spLocks/>
            </p:cNvSpPr>
            <p:nvPr/>
          </p:nvSpPr>
          <p:spPr bwMode="auto">
            <a:xfrm>
              <a:off x="20962" y="7007"/>
              <a:ext cx="574" cy="741"/>
            </a:xfrm>
            <a:custGeom>
              <a:avLst/>
              <a:gdLst>
                <a:gd name="T0" fmla="*/ 484 w 574"/>
                <a:gd name="T1" fmla="*/ 474 h 741"/>
                <a:gd name="T2" fmla="*/ 484 w 574"/>
                <a:gd name="T3" fmla="*/ 396 h 741"/>
                <a:gd name="T4" fmla="*/ 470 w 574"/>
                <a:gd name="T5" fmla="*/ 344 h 741"/>
                <a:gd name="T6" fmla="*/ 449 w 574"/>
                <a:gd name="T7" fmla="*/ 306 h 741"/>
                <a:gd name="T8" fmla="*/ 422 w 574"/>
                <a:gd name="T9" fmla="*/ 286 h 741"/>
                <a:gd name="T10" fmla="*/ 387 w 574"/>
                <a:gd name="T11" fmla="*/ 273 h 741"/>
                <a:gd name="T12" fmla="*/ 325 w 574"/>
                <a:gd name="T13" fmla="*/ 267 h 741"/>
                <a:gd name="T14" fmla="*/ 263 w 574"/>
                <a:gd name="T15" fmla="*/ 280 h 741"/>
                <a:gd name="T16" fmla="*/ 215 w 574"/>
                <a:gd name="T17" fmla="*/ 306 h 741"/>
                <a:gd name="T18" fmla="*/ 187 w 574"/>
                <a:gd name="T19" fmla="*/ 338 h 741"/>
                <a:gd name="T20" fmla="*/ 166 w 574"/>
                <a:gd name="T21" fmla="*/ 370 h 741"/>
                <a:gd name="T22" fmla="*/ 166 w 574"/>
                <a:gd name="T23" fmla="*/ 0 h 741"/>
                <a:gd name="T24" fmla="*/ 0 w 574"/>
                <a:gd name="T25" fmla="*/ 13 h 741"/>
                <a:gd name="T26" fmla="*/ 0 w 574"/>
                <a:gd name="T27" fmla="*/ 46 h 741"/>
                <a:gd name="T28" fmla="*/ 56 w 574"/>
                <a:gd name="T29" fmla="*/ 46 h 741"/>
                <a:gd name="T30" fmla="*/ 76 w 574"/>
                <a:gd name="T31" fmla="*/ 52 h 741"/>
                <a:gd name="T32" fmla="*/ 83 w 574"/>
                <a:gd name="T33" fmla="*/ 65 h 741"/>
                <a:gd name="T34" fmla="*/ 90 w 574"/>
                <a:gd name="T35" fmla="*/ 85 h 741"/>
                <a:gd name="T36" fmla="*/ 90 w 574"/>
                <a:gd name="T37" fmla="*/ 682 h 741"/>
                <a:gd name="T38" fmla="*/ 83 w 574"/>
                <a:gd name="T39" fmla="*/ 695 h 741"/>
                <a:gd name="T40" fmla="*/ 76 w 574"/>
                <a:gd name="T41" fmla="*/ 702 h 741"/>
                <a:gd name="T42" fmla="*/ 56 w 574"/>
                <a:gd name="T43" fmla="*/ 708 h 741"/>
                <a:gd name="T44" fmla="*/ 0 w 574"/>
                <a:gd name="T45" fmla="*/ 708 h 741"/>
                <a:gd name="T46" fmla="*/ 0 w 574"/>
                <a:gd name="T47" fmla="*/ 741 h 741"/>
                <a:gd name="T48" fmla="*/ 256 w 574"/>
                <a:gd name="T49" fmla="*/ 741 h 741"/>
                <a:gd name="T50" fmla="*/ 256 w 574"/>
                <a:gd name="T51" fmla="*/ 708 h 741"/>
                <a:gd name="T52" fmla="*/ 201 w 574"/>
                <a:gd name="T53" fmla="*/ 708 h 741"/>
                <a:gd name="T54" fmla="*/ 180 w 574"/>
                <a:gd name="T55" fmla="*/ 702 h 741"/>
                <a:gd name="T56" fmla="*/ 173 w 574"/>
                <a:gd name="T57" fmla="*/ 695 h 741"/>
                <a:gd name="T58" fmla="*/ 166 w 574"/>
                <a:gd name="T59" fmla="*/ 682 h 741"/>
                <a:gd name="T60" fmla="*/ 166 w 574"/>
                <a:gd name="T61" fmla="*/ 461 h 741"/>
                <a:gd name="T62" fmla="*/ 180 w 574"/>
                <a:gd name="T63" fmla="*/ 390 h 741"/>
                <a:gd name="T64" fmla="*/ 215 w 574"/>
                <a:gd name="T65" fmla="*/ 338 h 741"/>
                <a:gd name="T66" fmla="*/ 263 w 574"/>
                <a:gd name="T67" fmla="*/ 306 h 741"/>
                <a:gd name="T68" fmla="*/ 318 w 574"/>
                <a:gd name="T69" fmla="*/ 293 h 741"/>
                <a:gd name="T70" fmla="*/ 360 w 574"/>
                <a:gd name="T71" fmla="*/ 306 h 741"/>
                <a:gd name="T72" fmla="*/ 387 w 574"/>
                <a:gd name="T73" fmla="*/ 331 h 741"/>
                <a:gd name="T74" fmla="*/ 401 w 574"/>
                <a:gd name="T75" fmla="*/ 364 h 741"/>
                <a:gd name="T76" fmla="*/ 408 w 574"/>
                <a:gd name="T77" fmla="*/ 409 h 741"/>
                <a:gd name="T78" fmla="*/ 408 w 574"/>
                <a:gd name="T79" fmla="*/ 682 h 741"/>
                <a:gd name="T80" fmla="*/ 401 w 574"/>
                <a:gd name="T81" fmla="*/ 695 h 741"/>
                <a:gd name="T82" fmla="*/ 373 w 574"/>
                <a:gd name="T83" fmla="*/ 708 h 741"/>
                <a:gd name="T84" fmla="*/ 318 w 574"/>
                <a:gd name="T85" fmla="*/ 708 h 741"/>
                <a:gd name="T86" fmla="*/ 318 w 574"/>
                <a:gd name="T87" fmla="*/ 741 h 741"/>
                <a:gd name="T88" fmla="*/ 574 w 574"/>
                <a:gd name="T89" fmla="*/ 741 h 741"/>
                <a:gd name="T90" fmla="*/ 574 w 574"/>
                <a:gd name="T91" fmla="*/ 708 h 741"/>
                <a:gd name="T92" fmla="*/ 525 w 574"/>
                <a:gd name="T93" fmla="*/ 708 h 741"/>
                <a:gd name="T94" fmla="*/ 505 w 574"/>
                <a:gd name="T95" fmla="*/ 702 h 741"/>
                <a:gd name="T96" fmla="*/ 491 w 574"/>
                <a:gd name="T97" fmla="*/ 695 h 741"/>
                <a:gd name="T98" fmla="*/ 484 w 574"/>
                <a:gd name="T99" fmla="*/ 689 h 741"/>
                <a:gd name="T100" fmla="*/ 484 w 574"/>
                <a:gd name="T101" fmla="*/ 676 h 741"/>
                <a:gd name="T102" fmla="*/ 484 w 574"/>
                <a:gd name="T103" fmla="*/ 474 h 74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4"/>
                <a:gd name="T157" fmla="*/ 0 h 741"/>
                <a:gd name="T158" fmla="*/ 574 w 574"/>
                <a:gd name="T159" fmla="*/ 741 h 74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4" h="741">
                  <a:moveTo>
                    <a:pt x="484" y="474"/>
                  </a:moveTo>
                  <a:lnTo>
                    <a:pt x="484" y="396"/>
                  </a:lnTo>
                  <a:lnTo>
                    <a:pt x="470" y="344"/>
                  </a:lnTo>
                  <a:lnTo>
                    <a:pt x="449" y="306"/>
                  </a:lnTo>
                  <a:lnTo>
                    <a:pt x="422" y="286"/>
                  </a:lnTo>
                  <a:lnTo>
                    <a:pt x="387" y="273"/>
                  </a:lnTo>
                  <a:lnTo>
                    <a:pt x="325" y="267"/>
                  </a:lnTo>
                  <a:lnTo>
                    <a:pt x="263" y="280"/>
                  </a:lnTo>
                  <a:lnTo>
                    <a:pt x="215" y="306"/>
                  </a:lnTo>
                  <a:lnTo>
                    <a:pt x="187" y="338"/>
                  </a:lnTo>
                  <a:lnTo>
                    <a:pt x="166" y="370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56" y="46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90" y="85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76" y="702"/>
                  </a:lnTo>
                  <a:lnTo>
                    <a:pt x="56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256" y="741"/>
                  </a:lnTo>
                  <a:lnTo>
                    <a:pt x="256" y="708"/>
                  </a:lnTo>
                  <a:lnTo>
                    <a:pt x="201" y="708"/>
                  </a:lnTo>
                  <a:lnTo>
                    <a:pt x="180" y="702"/>
                  </a:lnTo>
                  <a:lnTo>
                    <a:pt x="173" y="695"/>
                  </a:lnTo>
                  <a:lnTo>
                    <a:pt x="166" y="682"/>
                  </a:lnTo>
                  <a:lnTo>
                    <a:pt x="166" y="461"/>
                  </a:lnTo>
                  <a:lnTo>
                    <a:pt x="180" y="390"/>
                  </a:lnTo>
                  <a:lnTo>
                    <a:pt x="215" y="338"/>
                  </a:lnTo>
                  <a:lnTo>
                    <a:pt x="263" y="306"/>
                  </a:lnTo>
                  <a:lnTo>
                    <a:pt x="318" y="293"/>
                  </a:lnTo>
                  <a:lnTo>
                    <a:pt x="360" y="306"/>
                  </a:lnTo>
                  <a:lnTo>
                    <a:pt x="387" y="331"/>
                  </a:lnTo>
                  <a:lnTo>
                    <a:pt x="401" y="364"/>
                  </a:lnTo>
                  <a:lnTo>
                    <a:pt x="408" y="409"/>
                  </a:lnTo>
                  <a:lnTo>
                    <a:pt x="408" y="682"/>
                  </a:lnTo>
                  <a:lnTo>
                    <a:pt x="401" y="695"/>
                  </a:lnTo>
                  <a:lnTo>
                    <a:pt x="373" y="708"/>
                  </a:lnTo>
                  <a:lnTo>
                    <a:pt x="318" y="708"/>
                  </a:lnTo>
                  <a:lnTo>
                    <a:pt x="318" y="741"/>
                  </a:lnTo>
                  <a:lnTo>
                    <a:pt x="574" y="741"/>
                  </a:lnTo>
                  <a:lnTo>
                    <a:pt x="574" y="708"/>
                  </a:lnTo>
                  <a:lnTo>
                    <a:pt x="525" y="708"/>
                  </a:lnTo>
                  <a:lnTo>
                    <a:pt x="505" y="702"/>
                  </a:lnTo>
                  <a:lnTo>
                    <a:pt x="491" y="695"/>
                  </a:lnTo>
                  <a:lnTo>
                    <a:pt x="484" y="689"/>
                  </a:lnTo>
                  <a:lnTo>
                    <a:pt x="484" y="676"/>
                  </a:lnTo>
                  <a:lnTo>
                    <a:pt x="484" y="4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6" name="Freeform 155"/>
            <p:cNvSpPr>
              <a:spLocks noEditPoints="1"/>
            </p:cNvSpPr>
            <p:nvPr/>
          </p:nvSpPr>
          <p:spPr bwMode="auto">
            <a:xfrm>
              <a:off x="21591" y="7267"/>
              <a:ext cx="435" cy="494"/>
            </a:xfrm>
            <a:custGeom>
              <a:avLst/>
              <a:gdLst>
                <a:gd name="T0" fmla="*/ 407 w 435"/>
                <a:gd name="T1" fmla="*/ 234 h 494"/>
                <a:gd name="T2" fmla="*/ 435 w 435"/>
                <a:gd name="T3" fmla="*/ 234 h 494"/>
                <a:gd name="T4" fmla="*/ 435 w 435"/>
                <a:gd name="T5" fmla="*/ 214 h 494"/>
                <a:gd name="T6" fmla="*/ 428 w 435"/>
                <a:gd name="T7" fmla="*/ 149 h 494"/>
                <a:gd name="T8" fmla="*/ 407 w 435"/>
                <a:gd name="T9" fmla="*/ 91 h 494"/>
                <a:gd name="T10" fmla="*/ 366 w 435"/>
                <a:gd name="T11" fmla="*/ 46 h 494"/>
                <a:gd name="T12" fmla="*/ 311 w 435"/>
                <a:gd name="T13" fmla="*/ 13 h 494"/>
                <a:gd name="T14" fmla="*/ 235 w 435"/>
                <a:gd name="T15" fmla="*/ 0 h 494"/>
                <a:gd name="T16" fmla="*/ 145 w 435"/>
                <a:gd name="T17" fmla="*/ 20 h 494"/>
                <a:gd name="T18" fmla="*/ 69 w 435"/>
                <a:gd name="T19" fmla="*/ 71 h 494"/>
                <a:gd name="T20" fmla="*/ 14 w 435"/>
                <a:gd name="T21" fmla="*/ 149 h 494"/>
                <a:gd name="T22" fmla="*/ 0 w 435"/>
                <a:gd name="T23" fmla="*/ 247 h 494"/>
                <a:gd name="T24" fmla="*/ 14 w 435"/>
                <a:gd name="T25" fmla="*/ 325 h 494"/>
                <a:gd name="T26" fmla="*/ 48 w 435"/>
                <a:gd name="T27" fmla="*/ 396 h 494"/>
                <a:gd name="T28" fmla="*/ 104 w 435"/>
                <a:gd name="T29" fmla="*/ 448 h 494"/>
                <a:gd name="T30" fmla="*/ 173 w 435"/>
                <a:gd name="T31" fmla="*/ 481 h 494"/>
                <a:gd name="T32" fmla="*/ 249 w 435"/>
                <a:gd name="T33" fmla="*/ 494 h 494"/>
                <a:gd name="T34" fmla="*/ 318 w 435"/>
                <a:gd name="T35" fmla="*/ 481 h 494"/>
                <a:gd name="T36" fmla="*/ 373 w 435"/>
                <a:gd name="T37" fmla="*/ 448 h 494"/>
                <a:gd name="T38" fmla="*/ 407 w 435"/>
                <a:gd name="T39" fmla="*/ 409 h 494"/>
                <a:gd name="T40" fmla="*/ 428 w 435"/>
                <a:gd name="T41" fmla="*/ 377 h 494"/>
                <a:gd name="T42" fmla="*/ 435 w 435"/>
                <a:gd name="T43" fmla="*/ 351 h 494"/>
                <a:gd name="T44" fmla="*/ 435 w 435"/>
                <a:gd name="T45" fmla="*/ 344 h 494"/>
                <a:gd name="T46" fmla="*/ 428 w 435"/>
                <a:gd name="T47" fmla="*/ 344 h 494"/>
                <a:gd name="T48" fmla="*/ 421 w 435"/>
                <a:gd name="T49" fmla="*/ 338 h 494"/>
                <a:gd name="T50" fmla="*/ 407 w 435"/>
                <a:gd name="T51" fmla="*/ 351 h 494"/>
                <a:gd name="T52" fmla="*/ 407 w 435"/>
                <a:gd name="T53" fmla="*/ 357 h 494"/>
                <a:gd name="T54" fmla="*/ 380 w 435"/>
                <a:gd name="T55" fmla="*/ 409 h 494"/>
                <a:gd name="T56" fmla="*/ 338 w 435"/>
                <a:gd name="T57" fmla="*/ 442 h 494"/>
                <a:gd name="T58" fmla="*/ 304 w 435"/>
                <a:gd name="T59" fmla="*/ 461 h 494"/>
                <a:gd name="T60" fmla="*/ 269 w 435"/>
                <a:gd name="T61" fmla="*/ 468 h 494"/>
                <a:gd name="T62" fmla="*/ 256 w 435"/>
                <a:gd name="T63" fmla="*/ 468 h 494"/>
                <a:gd name="T64" fmla="*/ 200 w 435"/>
                <a:gd name="T65" fmla="*/ 455 h 494"/>
                <a:gd name="T66" fmla="*/ 159 w 435"/>
                <a:gd name="T67" fmla="*/ 429 h 494"/>
                <a:gd name="T68" fmla="*/ 124 w 435"/>
                <a:gd name="T69" fmla="*/ 396 h 494"/>
                <a:gd name="T70" fmla="*/ 104 w 435"/>
                <a:gd name="T71" fmla="*/ 338 h 494"/>
                <a:gd name="T72" fmla="*/ 90 w 435"/>
                <a:gd name="T73" fmla="*/ 279 h 494"/>
                <a:gd name="T74" fmla="*/ 90 w 435"/>
                <a:gd name="T75" fmla="*/ 234 h 494"/>
                <a:gd name="T76" fmla="*/ 407 w 435"/>
                <a:gd name="T77" fmla="*/ 234 h 494"/>
                <a:gd name="T78" fmla="*/ 90 w 435"/>
                <a:gd name="T79" fmla="*/ 214 h 494"/>
                <a:gd name="T80" fmla="*/ 104 w 435"/>
                <a:gd name="T81" fmla="*/ 130 h 494"/>
                <a:gd name="T82" fmla="*/ 131 w 435"/>
                <a:gd name="T83" fmla="*/ 78 h 494"/>
                <a:gd name="T84" fmla="*/ 173 w 435"/>
                <a:gd name="T85" fmla="*/ 46 h 494"/>
                <a:gd name="T86" fmla="*/ 207 w 435"/>
                <a:gd name="T87" fmla="*/ 33 h 494"/>
                <a:gd name="T88" fmla="*/ 235 w 435"/>
                <a:gd name="T89" fmla="*/ 26 h 494"/>
                <a:gd name="T90" fmla="*/ 283 w 435"/>
                <a:gd name="T91" fmla="*/ 39 h 494"/>
                <a:gd name="T92" fmla="*/ 318 w 435"/>
                <a:gd name="T93" fmla="*/ 65 h 494"/>
                <a:gd name="T94" fmla="*/ 338 w 435"/>
                <a:gd name="T95" fmla="*/ 104 h 494"/>
                <a:gd name="T96" fmla="*/ 352 w 435"/>
                <a:gd name="T97" fmla="*/ 143 h 494"/>
                <a:gd name="T98" fmla="*/ 359 w 435"/>
                <a:gd name="T99" fmla="*/ 182 h 494"/>
                <a:gd name="T100" fmla="*/ 359 w 435"/>
                <a:gd name="T101" fmla="*/ 214 h 494"/>
                <a:gd name="T102" fmla="*/ 90 w 435"/>
                <a:gd name="T103" fmla="*/ 214 h 4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"/>
                <a:gd name="T157" fmla="*/ 0 h 494"/>
                <a:gd name="T158" fmla="*/ 435 w 435"/>
                <a:gd name="T159" fmla="*/ 494 h 49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" h="494">
                  <a:moveTo>
                    <a:pt x="407" y="234"/>
                  </a:moveTo>
                  <a:lnTo>
                    <a:pt x="435" y="234"/>
                  </a:lnTo>
                  <a:lnTo>
                    <a:pt x="435" y="214"/>
                  </a:lnTo>
                  <a:lnTo>
                    <a:pt x="428" y="149"/>
                  </a:lnTo>
                  <a:lnTo>
                    <a:pt x="407" y="91"/>
                  </a:lnTo>
                  <a:lnTo>
                    <a:pt x="366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1"/>
                  </a:lnTo>
                  <a:lnTo>
                    <a:pt x="14" y="149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8" y="396"/>
                  </a:lnTo>
                  <a:lnTo>
                    <a:pt x="104" y="448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18" y="481"/>
                  </a:lnTo>
                  <a:lnTo>
                    <a:pt x="373" y="448"/>
                  </a:lnTo>
                  <a:lnTo>
                    <a:pt x="407" y="409"/>
                  </a:lnTo>
                  <a:lnTo>
                    <a:pt x="428" y="377"/>
                  </a:lnTo>
                  <a:lnTo>
                    <a:pt x="435" y="351"/>
                  </a:lnTo>
                  <a:lnTo>
                    <a:pt x="435" y="344"/>
                  </a:lnTo>
                  <a:lnTo>
                    <a:pt x="428" y="344"/>
                  </a:lnTo>
                  <a:lnTo>
                    <a:pt x="421" y="338"/>
                  </a:lnTo>
                  <a:lnTo>
                    <a:pt x="407" y="351"/>
                  </a:lnTo>
                  <a:lnTo>
                    <a:pt x="407" y="357"/>
                  </a:lnTo>
                  <a:lnTo>
                    <a:pt x="380" y="409"/>
                  </a:lnTo>
                  <a:lnTo>
                    <a:pt x="338" y="442"/>
                  </a:lnTo>
                  <a:lnTo>
                    <a:pt x="304" y="461"/>
                  </a:lnTo>
                  <a:lnTo>
                    <a:pt x="269" y="468"/>
                  </a:lnTo>
                  <a:lnTo>
                    <a:pt x="256" y="468"/>
                  </a:lnTo>
                  <a:lnTo>
                    <a:pt x="200" y="455"/>
                  </a:lnTo>
                  <a:lnTo>
                    <a:pt x="159" y="429"/>
                  </a:lnTo>
                  <a:lnTo>
                    <a:pt x="124" y="396"/>
                  </a:lnTo>
                  <a:lnTo>
                    <a:pt x="104" y="338"/>
                  </a:lnTo>
                  <a:lnTo>
                    <a:pt x="90" y="279"/>
                  </a:lnTo>
                  <a:lnTo>
                    <a:pt x="90" y="234"/>
                  </a:lnTo>
                  <a:lnTo>
                    <a:pt x="407" y="234"/>
                  </a:lnTo>
                  <a:close/>
                  <a:moveTo>
                    <a:pt x="90" y="214"/>
                  </a:moveTo>
                  <a:lnTo>
                    <a:pt x="104" y="130"/>
                  </a:lnTo>
                  <a:lnTo>
                    <a:pt x="131" y="78"/>
                  </a:lnTo>
                  <a:lnTo>
                    <a:pt x="173" y="46"/>
                  </a:lnTo>
                  <a:lnTo>
                    <a:pt x="207" y="33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18" y="65"/>
                  </a:lnTo>
                  <a:lnTo>
                    <a:pt x="338" y="104"/>
                  </a:lnTo>
                  <a:lnTo>
                    <a:pt x="352" y="143"/>
                  </a:lnTo>
                  <a:lnTo>
                    <a:pt x="359" y="182"/>
                  </a:lnTo>
                  <a:lnTo>
                    <a:pt x="359" y="214"/>
                  </a:lnTo>
                  <a:lnTo>
                    <a:pt x="90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7" name="Freeform 156"/>
            <p:cNvSpPr>
              <a:spLocks/>
            </p:cNvSpPr>
            <p:nvPr/>
          </p:nvSpPr>
          <p:spPr bwMode="auto">
            <a:xfrm>
              <a:off x="22095" y="7274"/>
              <a:ext cx="380" cy="474"/>
            </a:xfrm>
            <a:custGeom>
              <a:avLst/>
              <a:gdLst>
                <a:gd name="T0" fmla="*/ 159 w 380"/>
                <a:gd name="T1" fmla="*/ 389 h 474"/>
                <a:gd name="T2" fmla="*/ 159 w 380"/>
                <a:gd name="T3" fmla="*/ 227 h 474"/>
                <a:gd name="T4" fmla="*/ 166 w 380"/>
                <a:gd name="T5" fmla="*/ 149 h 474"/>
                <a:gd name="T6" fmla="*/ 194 w 380"/>
                <a:gd name="T7" fmla="*/ 84 h 474"/>
                <a:gd name="T8" fmla="*/ 235 w 380"/>
                <a:gd name="T9" fmla="*/ 45 h 474"/>
                <a:gd name="T10" fmla="*/ 297 w 380"/>
                <a:gd name="T11" fmla="*/ 26 h 474"/>
                <a:gd name="T12" fmla="*/ 311 w 380"/>
                <a:gd name="T13" fmla="*/ 26 h 474"/>
                <a:gd name="T14" fmla="*/ 304 w 380"/>
                <a:gd name="T15" fmla="*/ 26 h 474"/>
                <a:gd name="T16" fmla="*/ 290 w 380"/>
                <a:gd name="T17" fmla="*/ 39 h 474"/>
                <a:gd name="T18" fmla="*/ 283 w 380"/>
                <a:gd name="T19" fmla="*/ 51 h 474"/>
                <a:gd name="T20" fmla="*/ 283 w 380"/>
                <a:gd name="T21" fmla="*/ 90 h 474"/>
                <a:gd name="T22" fmla="*/ 297 w 380"/>
                <a:gd name="T23" fmla="*/ 103 h 474"/>
                <a:gd name="T24" fmla="*/ 311 w 380"/>
                <a:gd name="T25" fmla="*/ 110 h 474"/>
                <a:gd name="T26" fmla="*/ 332 w 380"/>
                <a:gd name="T27" fmla="*/ 116 h 474"/>
                <a:gd name="T28" fmla="*/ 346 w 380"/>
                <a:gd name="T29" fmla="*/ 116 h 474"/>
                <a:gd name="T30" fmla="*/ 359 w 380"/>
                <a:gd name="T31" fmla="*/ 110 h 474"/>
                <a:gd name="T32" fmla="*/ 373 w 380"/>
                <a:gd name="T33" fmla="*/ 84 h 474"/>
                <a:gd name="T34" fmla="*/ 380 w 380"/>
                <a:gd name="T35" fmla="*/ 64 h 474"/>
                <a:gd name="T36" fmla="*/ 366 w 380"/>
                <a:gd name="T37" fmla="*/ 26 h 474"/>
                <a:gd name="T38" fmla="*/ 346 w 380"/>
                <a:gd name="T39" fmla="*/ 13 h 474"/>
                <a:gd name="T40" fmla="*/ 325 w 380"/>
                <a:gd name="T41" fmla="*/ 6 h 474"/>
                <a:gd name="T42" fmla="*/ 297 w 380"/>
                <a:gd name="T43" fmla="*/ 0 h 474"/>
                <a:gd name="T44" fmla="*/ 242 w 380"/>
                <a:gd name="T45" fmla="*/ 13 h 474"/>
                <a:gd name="T46" fmla="*/ 201 w 380"/>
                <a:gd name="T47" fmla="*/ 45 h 474"/>
                <a:gd name="T48" fmla="*/ 173 w 380"/>
                <a:gd name="T49" fmla="*/ 84 h 474"/>
                <a:gd name="T50" fmla="*/ 159 w 380"/>
                <a:gd name="T51" fmla="*/ 116 h 474"/>
                <a:gd name="T52" fmla="*/ 159 w 380"/>
                <a:gd name="T53" fmla="*/ 0 h 474"/>
                <a:gd name="T54" fmla="*/ 0 w 380"/>
                <a:gd name="T55" fmla="*/ 13 h 474"/>
                <a:gd name="T56" fmla="*/ 0 w 380"/>
                <a:gd name="T57" fmla="*/ 45 h 474"/>
                <a:gd name="T58" fmla="*/ 35 w 380"/>
                <a:gd name="T59" fmla="*/ 45 h 474"/>
                <a:gd name="T60" fmla="*/ 55 w 380"/>
                <a:gd name="T61" fmla="*/ 51 h 474"/>
                <a:gd name="T62" fmla="*/ 83 w 380"/>
                <a:gd name="T63" fmla="*/ 64 h 474"/>
                <a:gd name="T64" fmla="*/ 83 w 380"/>
                <a:gd name="T65" fmla="*/ 84 h 474"/>
                <a:gd name="T66" fmla="*/ 90 w 380"/>
                <a:gd name="T67" fmla="*/ 103 h 474"/>
                <a:gd name="T68" fmla="*/ 90 w 380"/>
                <a:gd name="T69" fmla="*/ 415 h 474"/>
                <a:gd name="T70" fmla="*/ 83 w 380"/>
                <a:gd name="T71" fmla="*/ 428 h 474"/>
                <a:gd name="T72" fmla="*/ 55 w 380"/>
                <a:gd name="T73" fmla="*/ 441 h 474"/>
                <a:gd name="T74" fmla="*/ 0 w 380"/>
                <a:gd name="T75" fmla="*/ 441 h 474"/>
                <a:gd name="T76" fmla="*/ 0 w 380"/>
                <a:gd name="T77" fmla="*/ 474 h 474"/>
                <a:gd name="T78" fmla="*/ 270 w 380"/>
                <a:gd name="T79" fmla="*/ 474 h 474"/>
                <a:gd name="T80" fmla="*/ 270 w 380"/>
                <a:gd name="T81" fmla="*/ 441 h 474"/>
                <a:gd name="T82" fmla="*/ 214 w 380"/>
                <a:gd name="T83" fmla="*/ 441 h 474"/>
                <a:gd name="T84" fmla="*/ 194 w 380"/>
                <a:gd name="T85" fmla="*/ 435 h 474"/>
                <a:gd name="T86" fmla="*/ 180 w 380"/>
                <a:gd name="T87" fmla="*/ 435 h 474"/>
                <a:gd name="T88" fmla="*/ 166 w 380"/>
                <a:gd name="T89" fmla="*/ 428 h 474"/>
                <a:gd name="T90" fmla="*/ 166 w 380"/>
                <a:gd name="T91" fmla="*/ 415 h 474"/>
                <a:gd name="T92" fmla="*/ 159 w 380"/>
                <a:gd name="T93" fmla="*/ 402 h 474"/>
                <a:gd name="T94" fmla="*/ 159 w 380"/>
                <a:gd name="T95" fmla="*/ 389 h 47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80"/>
                <a:gd name="T145" fmla="*/ 0 h 474"/>
                <a:gd name="T146" fmla="*/ 380 w 380"/>
                <a:gd name="T147" fmla="*/ 474 h 47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80" h="474">
                  <a:moveTo>
                    <a:pt x="159" y="389"/>
                  </a:moveTo>
                  <a:lnTo>
                    <a:pt x="159" y="227"/>
                  </a:lnTo>
                  <a:lnTo>
                    <a:pt x="166" y="149"/>
                  </a:lnTo>
                  <a:lnTo>
                    <a:pt x="194" y="84"/>
                  </a:lnTo>
                  <a:lnTo>
                    <a:pt x="235" y="45"/>
                  </a:lnTo>
                  <a:lnTo>
                    <a:pt x="297" y="26"/>
                  </a:lnTo>
                  <a:lnTo>
                    <a:pt x="311" y="26"/>
                  </a:lnTo>
                  <a:lnTo>
                    <a:pt x="304" y="26"/>
                  </a:lnTo>
                  <a:lnTo>
                    <a:pt x="290" y="39"/>
                  </a:lnTo>
                  <a:lnTo>
                    <a:pt x="283" y="51"/>
                  </a:lnTo>
                  <a:lnTo>
                    <a:pt x="283" y="90"/>
                  </a:lnTo>
                  <a:lnTo>
                    <a:pt x="297" y="103"/>
                  </a:lnTo>
                  <a:lnTo>
                    <a:pt x="311" y="110"/>
                  </a:lnTo>
                  <a:lnTo>
                    <a:pt x="332" y="116"/>
                  </a:lnTo>
                  <a:lnTo>
                    <a:pt x="346" y="116"/>
                  </a:lnTo>
                  <a:lnTo>
                    <a:pt x="359" y="110"/>
                  </a:lnTo>
                  <a:lnTo>
                    <a:pt x="373" y="84"/>
                  </a:lnTo>
                  <a:lnTo>
                    <a:pt x="380" y="64"/>
                  </a:lnTo>
                  <a:lnTo>
                    <a:pt x="366" y="26"/>
                  </a:lnTo>
                  <a:lnTo>
                    <a:pt x="346" y="13"/>
                  </a:lnTo>
                  <a:lnTo>
                    <a:pt x="325" y="6"/>
                  </a:lnTo>
                  <a:lnTo>
                    <a:pt x="297" y="0"/>
                  </a:lnTo>
                  <a:lnTo>
                    <a:pt x="242" y="13"/>
                  </a:lnTo>
                  <a:lnTo>
                    <a:pt x="201" y="45"/>
                  </a:lnTo>
                  <a:lnTo>
                    <a:pt x="173" y="84"/>
                  </a:lnTo>
                  <a:lnTo>
                    <a:pt x="159" y="116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55" y="51"/>
                  </a:lnTo>
                  <a:lnTo>
                    <a:pt x="83" y="64"/>
                  </a:lnTo>
                  <a:lnTo>
                    <a:pt x="83" y="84"/>
                  </a:lnTo>
                  <a:lnTo>
                    <a:pt x="90" y="103"/>
                  </a:lnTo>
                  <a:lnTo>
                    <a:pt x="90" y="415"/>
                  </a:lnTo>
                  <a:lnTo>
                    <a:pt x="83" y="428"/>
                  </a:lnTo>
                  <a:lnTo>
                    <a:pt x="55" y="441"/>
                  </a:lnTo>
                  <a:lnTo>
                    <a:pt x="0" y="441"/>
                  </a:lnTo>
                  <a:lnTo>
                    <a:pt x="0" y="474"/>
                  </a:lnTo>
                  <a:lnTo>
                    <a:pt x="270" y="474"/>
                  </a:lnTo>
                  <a:lnTo>
                    <a:pt x="270" y="441"/>
                  </a:lnTo>
                  <a:lnTo>
                    <a:pt x="214" y="441"/>
                  </a:lnTo>
                  <a:lnTo>
                    <a:pt x="194" y="435"/>
                  </a:lnTo>
                  <a:lnTo>
                    <a:pt x="180" y="435"/>
                  </a:lnTo>
                  <a:lnTo>
                    <a:pt x="166" y="428"/>
                  </a:lnTo>
                  <a:lnTo>
                    <a:pt x="166" y="415"/>
                  </a:lnTo>
                  <a:lnTo>
                    <a:pt x="159" y="402"/>
                  </a:lnTo>
                  <a:lnTo>
                    <a:pt x="159" y="3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8" name="Freeform 157"/>
            <p:cNvSpPr>
              <a:spLocks noEditPoints="1"/>
            </p:cNvSpPr>
            <p:nvPr/>
          </p:nvSpPr>
          <p:spPr bwMode="auto">
            <a:xfrm>
              <a:off x="22537" y="7267"/>
              <a:ext cx="442" cy="494"/>
            </a:xfrm>
            <a:custGeom>
              <a:avLst/>
              <a:gdLst>
                <a:gd name="T0" fmla="*/ 415 w 442"/>
                <a:gd name="T1" fmla="*/ 234 h 494"/>
                <a:gd name="T2" fmla="*/ 435 w 442"/>
                <a:gd name="T3" fmla="*/ 234 h 494"/>
                <a:gd name="T4" fmla="*/ 442 w 442"/>
                <a:gd name="T5" fmla="*/ 227 h 494"/>
                <a:gd name="T6" fmla="*/ 442 w 442"/>
                <a:gd name="T7" fmla="*/ 214 h 494"/>
                <a:gd name="T8" fmla="*/ 435 w 442"/>
                <a:gd name="T9" fmla="*/ 149 h 494"/>
                <a:gd name="T10" fmla="*/ 408 w 442"/>
                <a:gd name="T11" fmla="*/ 91 h 494"/>
                <a:gd name="T12" fmla="*/ 373 w 442"/>
                <a:gd name="T13" fmla="*/ 46 h 494"/>
                <a:gd name="T14" fmla="*/ 311 w 442"/>
                <a:gd name="T15" fmla="*/ 13 h 494"/>
                <a:gd name="T16" fmla="*/ 235 w 442"/>
                <a:gd name="T17" fmla="*/ 0 h 494"/>
                <a:gd name="T18" fmla="*/ 145 w 442"/>
                <a:gd name="T19" fmla="*/ 20 h 494"/>
                <a:gd name="T20" fmla="*/ 69 w 442"/>
                <a:gd name="T21" fmla="*/ 71 h 494"/>
                <a:gd name="T22" fmla="*/ 21 w 442"/>
                <a:gd name="T23" fmla="*/ 149 h 494"/>
                <a:gd name="T24" fmla="*/ 0 w 442"/>
                <a:gd name="T25" fmla="*/ 247 h 494"/>
                <a:gd name="T26" fmla="*/ 14 w 442"/>
                <a:gd name="T27" fmla="*/ 325 h 494"/>
                <a:gd name="T28" fmla="*/ 49 w 442"/>
                <a:gd name="T29" fmla="*/ 396 h 494"/>
                <a:gd name="T30" fmla="*/ 104 w 442"/>
                <a:gd name="T31" fmla="*/ 448 h 494"/>
                <a:gd name="T32" fmla="*/ 173 w 442"/>
                <a:gd name="T33" fmla="*/ 481 h 494"/>
                <a:gd name="T34" fmla="*/ 249 w 442"/>
                <a:gd name="T35" fmla="*/ 494 h 494"/>
                <a:gd name="T36" fmla="*/ 325 w 442"/>
                <a:gd name="T37" fmla="*/ 481 h 494"/>
                <a:gd name="T38" fmla="*/ 380 w 442"/>
                <a:gd name="T39" fmla="*/ 448 h 494"/>
                <a:gd name="T40" fmla="*/ 415 w 442"/>
                <a:gd name="T41" fmla="*/ 409 h 494"/>
                <a:gd name="T42" fmla="*/ 435 w 442"/>
                <a:gd name="T43" fmla="*/ 377 h 494"/>
                <a:gd name="T44" fmla="*/ 442 w 442"/>
                <a:gd name="T45" fmla="*/ 351 h 494"/>
                <a:gd name="T46" fmla="*/ 429 w 442"/>
                <a:gd name="T47" fmla="*/ 338 h 494"/>
                <a:gd name="T48" fmla="*/ 408 w 442"/>
                <a:gd name="T49" fmla="*/ 357 h 494"/>
                <a:gd name="T50" fmla="*/ 380 w 442"/>
                <a:gd name="T51" fmla="*/ 409 h 494"/>
                <a:gd name="T52" fmla="*/ 346 w 442"/>
                <a:gd name="T53" fmla="*/ 442 h 494"/>
                <a:gd name="T54" fmla="*/ 304 w 442"/>
                <a:gd name="T55" fmla="*/ 461 h 494"/>
                <a:gd name="T56" fmla="*/ 277 w 442"/>
                <a:gd name="T57" fmla="*/ 468 h 494"/>
                <a:gd name="T58" fmla="*/ 256 w 442"/>
                <a:gd name="T59" fmla="*/ 468 h 494"/>
                <a:gd name="T60" fmla="*/ 207 w 442"/>
                <a:gd name="T61" fmla="*/ 455 h 494"/>
                <a:gd name="T62" fmla="*/ 159 w 442"/>
                <a:gd name="T63" fmla="*/ 429 h 494"/>
                <a:gd name="T64" fmla="*/ 132 w 442"/>
                <a:gd name="T65" fmla="*/ 396 h 494"/>
                <a:gd name="T66" fmla="*/ 104 w 442"/>
                <a:gd name="T67" fmla="*/ 338 h 494"/>
                <a:gd name="T68" fmla="*/ 97 w 442"/>
                <a:gd name="T69" fmla="*/ 279 h 494"/>
                <a:gd name="T70" fmla="*/ 97 w 442"/>
                <a:gd name="T71" fmla="*/ 234 h 494"/>
                <a:gd name="T72" fmla="*/ 415 w 442"/>
                <a:gd name="T73" fmla="*/ 234 h 494"/>
                <a:gd name="T74" fmla="*/ 97 w 442"/>
                <a:gd name="T75" fmla="*/ 214 h 494"/>
                <a:gd name="T76" fmla="*/ 104 w 442"/>
                <a:gd name="T77" fmla="*/ 143 h 494"/>
                <a:gd name="T78" fmla="*/ 125 w 442"/>
                <a:gd name="T79" fmla="*/ 91 h 494"/>
                <a:gd name="T80" fmla="*/ 152 w 442"/>
                <a:gd name="T81" fmla="*/ 58 h 494"/>
                <a:gd name="T82" fmla="*/ 187 w 442"/>
                <a:gd name="T83" fmla="*/ 39 h 494"/>
                <a:gd name="T84" fmla="*/ 214 w 442"/>
                <a:gd name="T85" fmla="*/ 26 h 494"/>
                <a:gd name="T86" fmla="*/ 235 w 442"/>
                <a:gd name="T87" fmla="*/ 26 h 494"/>
                <a:gd name="T88" fmla="*/ 283 w 442"/>
                <a:gd name="T89" fmla="*/ 39 h 494"/>
                <a:gd name="T90" fmla="*/ 325 w 442"/>
                <a:gd name="T91" fmla="*/ 65 h 494"/>
                <a:gd name="T92" fmla="*/ 346 w 442"/>
                <a:gd name="T93" fmla="*/ 104 h 494"/>
                <a:gd name="T94" fmla="*/ 359 w 442"/>
                <a:gd name="T95" fmla="*/ 143 h 494"/>
                <a:gd name="T96" fmla="*/ 366 w 442"/>
                <a:gd name="T97" fmla="*/ 182 h 494"/>
                <a:gd name="T98" fmla="*/ 366 w 442"/>
                <a:gd name="T99" fmla="*/ 214 h 494"/>
                <a:gd name="T100" fmla="*/ 97 w 442"/>
                <a:gd name="T101" fmla="*/ 214 h 4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42"/>
                <a:gd name="T154" fmla="*/ 0 h 494"/>
                <a:gd name="T155" fmla="*/ 442 w 442"/>
                <a:gd name="T156" fmla="*/ 494 h 4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42" h="494">
                  <a:moveTo>
                    <a:pt x="415" y="234"/>
                  </a:moveTo>
                  <a:lnTo>
                    <a:pt x="435" y="234"/>
                  </a:lnTo>
                  <a:lnTo>
                    <a:pt x="442" y="227"/>
                  </a:lnTo>
                  <a:lnTo>
                    <a:pt x="442" y="214"/>
                  </a:lnTo>
                  <a:lnTo>
                    <a:pt x="435" y="149"/>
                  </a:lnTo>
                  <a:lnTo>
                    <a:pt x="408" y="91"/>
                  </a:lnTo>
                  <a:lnTo>
                    <a:pt x="373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1"/>
                  </a:lnTo>
                  <a:lnTo>
                    <a:pt x="21" y="149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9" y="396"/>
                  </a:lnTo>
                  <a:lnTo>
                    <a:pt x="104" y="448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25" y="481"/>
                  </a:lnTo>
                  <a:lnTo>
                    <a:pt x="380" y="448"/>
                  </a:lnTo>
                  <a:lnTo>
                    <a:pt x="415" y="409"/>
                  </a:lnTo>
                  <a:lnTo>
                    <a:pt x="435" y="377"/>
                  </a:lnTo>
                  <a:lnTo>
                    <a:pt x="442" y="351"/>
                  </a:lnTo>
                  <a:lnTo>
                    <a:pt x="429" y="338"/>
                  </a:lnTo>
                  <a:lnTo>
                    <a:pt x="408" y="357"/>
                  </a:lnTo>
                  <a:lnTo>
                    <a:pt x="380" y="409"/>
                  </a:lnTo>
                  <a:lnTo>
                    <a:pt x="346" y="442"/>
                  </a:lnTo>
                  <a:lnTo>
                    <a:pt x="304" y="461"/>
                  </a:lnTo>
                  <a:lnTo>
                    <a:pt x="277" y="468"/>
                  </a:lnTo>
                  <a:lnTo>
                    <a:pt x="256" y="468"/>
                  </a:lnTo>
                  <a:lnTo>
                    <a:pt x="207" y="455"/>
                  </a:lnTo>
                  <a:lnTo>
                    <a:pt x="159" y="429"/>
                  </a:lnTo>
                  <a:lnTo>
                    <a:pt x="132" y="396"/>
                  </a:lnTo>
                  <a:lnTo>
                    <a:pt x="104" y="338"/>
                  </a:lnTo>
                  <a:lnTo>
                    <a:pt x="97" y="279"/>
                  </a:lnTo>
                  <a:lnTo>
                    <a:pt x="97" y="234"/>
                  </a:lnTo>
                  <a:lnTo>
                    <a:pt x="415" y="234"/>
                  </a:lnTo>
                  <a:close/>
                  <a:moveTo>
                    <a:pt x="97" y="214"/>
                  </a:moveTo>
                  <a:lnTo>
                    <a:pt x="104" y="143"/>
                  </a:lnTo>
                  <a:lnTo>
                    <a:pt x="125" y="91"/>
                  </a:lnTo>
                  <a:lnTo>
                    <a:pt x="152" y="58"/>
                  </a:lnTo>
                  <a:lnTo>
                    <a:pt x="187" y="39"/>
                  </a:lnTo>
                  <a:lnTo>
                    <a:pt x="214" y="26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25" y="65"/>
                  </a:lnTo>
                  <a:lnTo>
                    <a:pt x="346" y="104"/>
                  </a:lnTo>
                  <a:lnTo>
                    <a:pt x="359" y="143"/>
                  </a:lnTo>
                  <a:lnTo>
                    <a:pt x="366" y="182"/>
                  </a:lnTo>
                  <a:lnTo>
                    <a:pt x="366" y="214"/>
                  </a:lnTo>
                  <a:lnTo>
                    <a:pt x="97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9" name="Rectangle 158"/>
            <p:cNvSpPr>
              <a:spLocks noChangeArrowheads="1"/>
            </p:cNvSpPr>
            <p:nvPr/>
          </p:nvSpPr>
          <p:spPr bwMode="auto">
            <a:xfrm>
              <a:off x="23021" y="7488"/>
              <a:ext cx="304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0" name="Freeform 159"/>
            <p:cNvSpPr>
              <a:spLocks/>
            </p:cNvSpPr>
            <p:nvPr/>
          </p:nvSpPr>
          <p:spPr bwMode="auto">
            <a:xfrm>
              <a:off x="820" y="8274"/>
              <a:ext cx="373" cy="753"/>
            </a:xfrm>
            <a:custGeom>
              <a:avLst/>
              <a:gdLst>
                <a:gd name="T0" fmla="*/ 166 w 373"/>
                <a:gd name="T1" fmla="*/ 324 h 753"/>
                <a:gd name="T2" fmla="*/ 297 w 373"/>
                <a:gd name="T3" fmla="*/ 324 h 753"/>
                <a:gd name="T4" fmla="*/ 297 w 373"/>
                <a:gd name="T5" fmla="*/ 292 h 753"/>
                <a:gd name="T6" fmla="*/ 166 w 373"/>
                <a:gd name="T7" fmla="*/ 292 h 753"/>
                <a:gd name="T8" fmla="*/ 166 w 373"/>
                <a:gd name="T9" fmla="*/ 169 h 753"/>
                <a:gd name="T10" fmla="*/ 173 w 373"/>
                <a:gd name="T11" fmla="*/ 104 h 753"/>
                <a:gd name="T12" fmla="*/ 201 w 373"/>
                <a:gd name="T13" fmla="*/ 58 h 753"/>
                <a:gd name="T14" fmla="*/ 228 w 373"/>
                <a:gd name="T15" fmla="*/ 32 h 753"/>
                <a:gd name="T16" fmla="*/ 270 w 373"/>
                <a:gd name="T17" fmla="*/ 26 h 753"/>
                <a:gd name="T18" fmla="*/ 291 w 373"/>
                <a:gd name="T19" fmla="*/ 26 h 753"/>
                <a:gd name="T20" fmla="*/ 304 w 373"/>
                <a:gd name="T21" fmla="*/ 32 h 753"/>
                <a:gd name="T22" fmla="*/ 297 w 373"/>
                <a:gd name="T23" fmla="*/ 39 h 753"/>
                <a:gd name="T24" fmla="*/ 284 w 373"/>
                <a:gd name="T25" fmla="*/ 45 h 753"/>
                <a:gd name="T26" fmla="*/ 277 w 373"/>
                <a:gd name="T27" fmla="*/ 58 h 753"/>
                <a:gd name="T28" fmla="*/ 270 w 373"/>
                <a:gd name="T29" fmla="*/ 78 h 753"/>
                <a:gd name="T30" fmla="*/ 277 w 373"/>
                <a:gd name="T31" fmla="*/ 97 h 753"/>
                <a:gd name="T32" fmla="*/ 284 w 373"/>
                <a:gd name="T33" fmla="*/ 110 h 753"/>
                <a:gd name="T34" fmla="*/ 297 w 373"/>
                <a:gd name="T35" fmla="*/ 117 h 753"/>
                <a:gd name="T36" fmla="*/ 318 w 373"/>
                <a:gd name="T37" fmla="*/ 123 h 753"/>
                <a:gd name="T38" fmla="*/ 339 w 373"/>
                <a:gd name="T39" fmla="*/ 123 h 753"/>
                <a:gd name="T40" fmla="*/ 360 w 373"/>
                <a:gd name="T41" fmla="*/ 104 h 753"/>
                <a:gd name="T42" fmla="*/ 373 w 373"/>
                <a:gd name="T43" fmla="*/ 78 h 753"/>
                <a:gd name="T44" fmla="*/ 366 w 373"/>
                <a:gd name="T45" fmla="*/ 52 h 753"/>
                <a:gd name="T46" fmla="*/ 353 w 373"/>
                <a:gd name="T47" fmla="*/ 32 h 753"/>
                <a:gd name="T48" fmla="*/ 332 w 373"/>
                <a:gd name="T49" fmla="*/ 13 h 753"/>
                <a:gd name="T50" fmla="*/ 304 w 373"/>
                <a:gd name="T51" fmla="*/ 6 h 753"/>
                <a:gd name="T52" fmla="*/ 270 w 373"/>
                <a:gd name="T53" fmla="*/ 0 h 753"/>
                <a:gd name="T54" fmla="*/ 221 w 373"/>
                <a:gd name="T55" fmla="*/ 6 h 753"/>
                <a:gd name="T56" fmla="*/ 173 w 373"/>
                <a:gd name="T57" fmla="*/ 26 h 753"/>
                <a:gd name="T58" fmla="*/ 132 w 373"/>
                <a:gd name="T59" fmla="*/ 65 h 753"/>
                <a:gd name="T60" fmla="*/ 104 w 373"/>
                <a:gd name="T61" fmla="*/ 110 h 753"/>
                <a:gd name="T62" fmla="*/ 90 w 373"/>
                <a:gd name="T63" fmla="*/ 169 h 753"/>
                <a:gd name="T64" fmla="*/ 90 w 373"/>
                <a:gd name="T65" fmla="*/ 292 h 753"/>
                <a:gd name="T66" fmla="*/ 0 w 373"/>
                <a:gd name="T67" fmla="*/ 292 h 753"/>
                <a:gd name="T68" fmla="*/ 0 w 373"/>
                <a:gd name="T69" fmla="*/ 324 h 753"/>
                <a:gd name="T70" fmla="*/ 90 w 373"/>
                <a:gd name="T71" fmla="*/ 324 h 753"/>
                <a:gd name="T72" fmla="*/ 90 w 373"/>
                <a:gd name="T73" fmla="*/ 695 h 753"/>
                <a:gd name="T74" fmla="*/ 83 w 373"/>
                <a:gd name="T75" fmla="*/ 708 h 753"/>
                <a:gd name="T76" fmla="*/ 76 w 373"/>
                <a:gd name="T77" fmla="*/ 714 h 753"/>
                <a:gd name="T78" fmla="*/ 63 w 373"/>
                <a:gd name="T79" fmla="*/ 721 h 753"/>
                <a:gd name="T80" fmla="*/ 7 w 373"/>
                <a:gd name="T81" fmla="*/ 721 h 753"/>
                <a:gd name="T82" fmla="*/ 7 w 373"/>
                <a:gd name="T83" fmla="*/ 753 h 753"/>
                <a:gd name="T84" fmla="*/ 277 w 373"/>
                <a:gd name="T85" fmla="*/ 753 h 753"/>
                <a:gd name="T86" fmla="*/ 277 w 373"/>
                <a:gd name="T87" fmla="*/ 721 h 753"/>
                <a:gd name="T88" fmla="*/ 221 w 373"/>
                <a:gd name="T89" fmla="*/ 721 h 753"/>
                <a:gd name="T90" fmla="*/ 201 w 373"/>
                <a:gd name="T91" fmla="*/ 714 h 753"/>
                <a:gd name="T92" fmla="*/ 187 w 373"/>
                <a:gd name="T93" fmla="*/ 714 h 753"/>
                <a:gd name="T94" fmla="*/ 173 w 373"/>
                <a:gd name="T95" fmla="*/ 708 h 753"/>
                <a:gd name="T96" fmla="*/ 173 w 373"/>
                <a:gd name="T97" fmla="*/ 695 h 753"/>
                <a:gd name="T98" fmla="*/ 166 w 373"/>
                <a:gd name="T99" fmla="*/ 682 h 753"/>
                <a:gd name="T100" fmla="*/ 166 w 373"/>
                <a:gd name="T101" fmla="*/ 669 h 753"/>
                <a:gd name="T102" fmla="*/ 166 w 373"/>
                <a:gd name="T103" fmla="*/ 324 h 75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73"/>
                <a:gd name="T157" fmla="*/ 0 h 753"/>
                <a:gd name="T158" fmla="*/ 373 w 373"/>
                <a:gd name="T159" fmla="*/ 753 h 75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73" h="753">
                  <a:moveTo>
                    <a:pt x="166" y="324"/>
                  </a:moveTo>
                  <a:lnTo>
                    <a:pt x="297" y="324"/>
                  </a:lnTo>
                  <a:lnTo>
                    <a:pt x="297" y="292"/>
                  </a:lnTo>
                  <a:lnTo>
                    <a:pt x="166" y="292"/>
                  </a:lnTo>
                  <a:lnTo>
                    <a:pt x="166" y="169"/>
                  </a:lnTo>
                  <a:lnTo>
                    <a:pt x="173" y="104"/>
                  </a:lnTo>
                  <a:lnTo>
                    <a:pt x="201" y="58"/>
                  </a:lnTo>
                  <a:lnTo>
                    <a:pt x="228" y="32"/>
                  </a:lnTo>
                  <a:lnTo>
                    <a:pt x="270" y="26"/>
                  </a:lnTo>
                  <a:lnTo>
                    <a:pt x="291" y="26"/>
                  </a:lnTo>
                  <a:lnTo>
                    <a:pt x="304" y="32"/>
                  </a:lnTo>
                  <a:lnTo>
                    <a:pt x="297" y="39"/>
                  </a:lnTo>
                  <a:lnTo>
                    <a:pt x="284" y="45"/>
                  </a:lnTo>
                  <a:lnTo>
                    <a:pt x="277" y="58"/>
                  </a:lnTo>
                  <a:lnTo>
                    <a:pt x="270" y="78"/>
                  </a:lnTo>
                  <a:lnTo>
                    <a:pt x="277" y="97"/>
                  </a:lnTo>
                  <a:lnTo>
                    <a:pt x="284" y="110"/>
                  </a:lnTo>
                  <a:lnTo>
                    <a:pt x="297" y="117"/>
                  </a:lnTo>
                  <a:lnTo>
                    <a:pt x="318" y="123"/>
                  </a:lnTo>
                  <a:lnTo>
                    <a:pt x="339" y="123"/>
                  </a:lnTo>
                  <a:lnTo>
                    <a:pt x="360" y="104"/>
                  </a:lnTo>
                  <a:lnTo>
                    <a:pt x="373" y="78"/>
                  </a:lnTo>
                  <a:lnTo>
                    <a:pt x="366" y="52"/>
                  </a:lnTo>
                  <a:lnTo>
                    <a:pt x="353" y="32"/>
                  </a:lnTo>
                  <a:lnTo>
                    <a:pt x="332" y="13"/>
                  </a:lnTo>
                  <a:lnTo>
                    <a:pt x="304" y="6"/>
                  </a:lnTo>
                  <a:lnTo>
                    <a:pt x="270" y="0"/>
                  </a:lnTo>
                  <a:lnTo>
                    <a:pt x="221" y="6"/>
                  </a:lnTo>
                  <a:lnTo>
                    <a:pt x="173" y="26"/>
                  </a:lnTo>
                  <a:lnTo>
                    <a:pt x="132" y="65"/>
                  </a:lnTo>
                  <a:lnTo>
                    <a:pt x="104" y="110"/>
                  </a:lnTo>
                  <a:lnTo>
                    <a:pt x="90" y="169"/>
                  </a:lnTo>
                  <a:lnTo>
                    <a:pt x="90" y="292"/>
                  </a:lnTo>
                  <a:lnTo>
                    <a:pt x="0" y="292"/>
                  </a:lnTo>
                  <a:lnTo>
                    <a:pt x="0" y="324"/>
                  </a:lnTo>
                  <a:lnTo>
                    <a:pt x="90" y="324"/>
                  </a:lnTo>
                  <a:lnTo>
                    <a:pt x="90" y="695"/>
                  </a:lnTo>
                  <a:lnTo>
                    <a:pt x="83" y="708"/>
                  </a:lnTo>
                  <a:lnTo>
                    <a:pt x="76" y="714"/>
                  </a:lnTo>
                  <a:lnTo>
                    <a:pt x="63" y="721"/>
                  </a:lnTo>
                  <a:lnTo>
                    <a:pt x="7" y="721"/>
                  </a:lnTo>
                  <a:lnTo>
                    <a:pt x="7" y="753"/>
                  </a:lnTo>
                  <a:lnTo>
                    <a:pt x="277" y="753"/>
                  </a:lnTo>
                  <a:lnTo>
                    <a:pt x="277" y="721"/>
                  </a:lnTo>
                  <a:lnTo>
                    <a:pt x="221" y="721"/>
                  </a:lnTo>
                  <a:lnTo>
                    <a:pt x="201" y="714"/>
                  </a:lnTo>
                  <a:lnTo>
                    <a:pt x="187" y="714"/>
                  </a:lnTo>
                  <a:lnTo>
                    <a:pt x="173" y="708"/>
                  </a:lnTo>
                  <a:lnTo>
                    <a:pt x="173" y="695"/>
                  </a:lnTo>
                  <a:lnTo>
                    <a:pt x="166" y="682"/>
                  </a:lnTo>
                  <a:lnTo>
                    <a:pt x="166" y="669"/>
                  </a:lnTo>
                  <a:lnTo>
                    <a:pt x="166" y="3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1" name="Freeform 160"/>
            <p:cNvSpPr>
              <a:spLocks noEditPoints="1"/>
            </p:cNvSpPr>
            <p:nvPr/>
          </p:nvSpPr>
          <p:spPr bwMode="auto">
            <a:xfrm>
              <a:off x="1166" y="8546"/>
              <a:ext cx="504" cy="494"/>
            </a:xfrm>
            <a:custGeom>
              <a:avLst/>
              <a:gdLst>
                <a:gd name="T0" fmla="*/ 504 w 504"/>
                <a:gd name="T1" fmla="*/ 254 h 494"/>
                <a:gd name="T2" fmla="*/ 483 w 504"/>
                <a:gd name="T3" fmla="*/ 156 h 494"/>
                <a:gd name="T4" fmla="*/ 428 w 504"/>
                <a:gd name="T5" fmla="*/ 78 h 494"/>
                <a:gd name="T6" fmla="*/ 345 w 504"/>
                <a:gd name="T7" fmla="*/ 20 h 494"/>
                <a:gd name="T8" fmla="*/ 248 w 504"/>
                <a:gd name="T9" fmla="*/ 0 h 494"/>
                <a:gd name="T10" fmla="*/ 166 w 504"/>
                <a:gd name="T11" fmla="*/ 13 h 494"/>
                <a:gd name="T12" fmla="*/ 103 w 504"/>
                <a:gd name="T13" fmla="*/ 52 h 494"/>
                <a:gd name="T14" fmla="*/ 48 w 504"/>
                <a:gd name="T15" fmla="*/ 104 h 494"/>
                <a:gd name="T16" fmla="*/ 14 w 504"/>
                <a:gd name="T17" fmla="*/ 176 h 494"/>
                <a:gd name="T18" fmla="*/ 0 w 504"/>
                <a:gd name="T19" fmla="*/ 254 h 494"/>
                <a:gd name="T20" fmla="*/ 14 w 504"/>
                <a:gd name="T21" fmla="*/ 332 h 494"/>
                <a:gd name="T22" fmla="*/ 48 w 504"/>
                <a:gd name="T23" fmla="*/ 397 h 494"/>
                <a:gd name="T24" fmla="*/ 103 w 504"/>
                <a:gd name="T25" fmla="*/ 449 h 494"/>
                <a:gd name="T26" fmla="*/ 172 w 504"/>
                <a:gd name="T27" fmla="*/ 481 h 494"/>
                <a:gd name="T28" fmla="*/ 248 w 504"/>
                <a:gd name="T29" fmla="*/ 494 h 494"/>
                <a:gd name="T30" fmla="*/ 331 w 504"/>
                <a:gd name="T31" fmla="*/ 481 h 494"/>
                <a:gd name="T32" fmla="*/ 400 w 504"/>
                <a:gd name="T33" fmla="*/ 449 h 494"/>
                <a:gd name="T34" fmla="*/ 456 w 504"/>
                <a:gd name="T35" fmla="*/ 397 h 494"/>
                <a:gd name="T36" fmla="*/ 490 w 504"/>
                <a:gd name="T37" fmla="*/ 332 h 494"/>
                <a:gd name="T38" fmla="*/ 504 w 504"/>
                <a:gd name="T39" fmla="*/ 254 h 494"/>
                <a:gd name="T40" fmla="*/ 248 w 504"/>
                <a:gd name="T41" fmla="*/ 468 h 494"/>
                <a:gd name="T42" fmla="*/ 200 w 504"/>
                <a:gd name="T43" fmla="*/ 462 h 494"/>
                <a:gd name="T44" fmla="*/ 159 w 504"/>
                <a:gd name="T45" fmla="*/ 436 h 494"/>
                <a:gd name="T46" fmla="*/ 124 w 504"/>
                <a:gd name="T47" fmla="*/ 397 h 494"/>
                <a:gd name="T48" fmla="*/ 103 w 504"/>
                <a:gd name="T49" fmla="*/ 345 h 494"/>
                <a:gd name="T50" fmla="*/ 96 w 504"/>
                <a:gd name="T51" fmla="*/ 293 h 494"/>
                <a:gd name="T52" fmla="*/ 90 w 504"/>
                <a:gd name="T53" fmla="*/ 247 h 494"/>
                <a:gd name="T54" fmla="*/ 90 w 504"/>
                <a:gd name="T55" fmla="*/ 202 h 494"/>
                <a:gd name="T56" fmla="*/ 117 w 504"/>
                <a:gd name="T57" fmla="*/ 98 h 494"/>
                <a:gd name="T58" fmla="*/ 159 w 504"/>
                <a:gd name="T59" fmla="*/ 59 h 494"/>
                <a:gd name="T60" fmla="*/ 200 w 504"/>
                <a:gd name="T61" fmla="*/ 33 h 494"/>
                <a:gd name="T62" fmla="*/ 248 w 504"/>
                <a:gd name="T63" fmla="*/ 26 h 494"/>
                <a:gd name="T64" fmla="*/ 297 w 504"/>
                <a:gd name="T65" fmla="*/ 33 h 494"/>
                <a:gd name="T66" fmla="*/ 345 w 504"/>
                <a:gd name="T67" fmla="*/ 59 h 494"/>
                <a:gd name="T68" fmla="*/ 380 w 504"/>
                <a:gd name="T69" fmla="*/ 98 h 494"/>
                <a:gd name="T70" fmla="*/ 400 w 504"/>
                <a:gd name="T71" fmla="*/ 143 h 494"/>
                <a:gd name="T72" fmla="*/ 407 w 504"/>
                <a:gd name="T73" fmla="*/ 195 h 494"/>
                <a:gd name="T74" fmla="*/ 407 w 504"/>
                <a:gd name="T75" fmla="*/ 312 h 494"/>
                <a:gd name="T76" fmla="*/ 380 w 504"/>
                <a:gd name="T77" fmla="*/ 390 h 494"/>
                <a:gd name="T78" fmla="*/ 352 w 504"/>
                <a:gd name="T79" fmla="*/ 429 h 494"/>
                <a:gd name="T80" fmla="*/ 304 w 504"/>
                <a:gd name="T81" fmla="*/ 455 h 494"/>
                <a:gd name="T82" fmla="*/ 248 w 504"/>
                <a:gd name="T83" fmla="*/ 468 h 4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04"/>
                <a:gd name="T127" fmla="*/ 0 h 494"/>
                <a:gd name="T128" fmla="*/ 504 w 504"/>
                <a:gd name="T129" fmla="*/ 494 h 4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04" h="494">
                  <a:moveTo>
                    <a:pt x="504" y="254"/>
                  </a:moveTo>
                  <a:lnTo>
                    <a:pt x="483" y="156"/>
                  </a:lnTo>
                  <a:lnTo>
                    <a:pt x="428" y="78"/>
                  </a:lnTo>
                  <a:lnTo>
                    <a:pt x="345" y="20"/>
                  </a:lnTo>
                  <a:lnTo>
                    <a:pt x="248" y="0"/>
                  </a:lnTo>
                  <a:lnTo>
                    <a:pt x="166" y="13"/>
                  </a:lnTo>
                  <a:lnTo>
                    <a:pt x="103" y="52"/>
                  </a:lnTo>
                  <a:lnTo>
                    <a:pt x="48" y="104"/>
                  </a:lnTo>
                  <a:lnTo>
                    <a:pt x="14" y="176"/>
                  </a:lnTo>
                  <a:lnTo>
                    <a:pt x="0" y="254"/>
                  </a:lnTo>
                  <a:lnTo>
                    <a:pt x="14" y="332"/>
                  </a:lnTo>
                  <a:lnTo>
                    <a:pt x="48" y="397"/>
                  </a:lnTo>
                  <a:lnTo>
                    <a:pt x="103" y="449"/>
                  </a:lnTo>
                  <a:lnTo>
                    <a:pt x="172" y="481"/>
                  </a:lnTo>
                  <a:lnTo>
                    <a:pt x="248" y="494"/>
                  </a:lnTo>
                  <a:lnTo>
                    <a:pt x="331" y="481"/>
                  </a:lnTo>
                  <a:lnTo>
                    <a:pt x="400" y="449"/>
                  </a:lnTo>
                  <a:lnTo>
                    <a:pt x="456" y="397"/>
                  </a:lnTo>
                  <a:lnTo>
                    <a:pt x="490" y="332"/>
                  </a:lnTo>
                  <a:lnTo>
                    <a:pt x="504" y="254"/>
                  </a:lnTo>
                  <a:close/>
                  <a:moveTo>
                    <a:pt x="248" y="468"/>
                  </a:moveTo>
                  <a:lnTo>
                    <a:pt x="200" y="462"/>
                  </a:lnTo>
                  <a:lnTo>
                    <a:pt x="159" y="436"/>
                  </a:lnTo>
                  <a:lnTo>
                    <a:pt x="124" y="397"/>
                  </a:lnTo>
                  <a:lnTo>
                    <a:pt x="103" y="345"/>
                  </a:lnTo>
                  <a:lnTo>
                    <a:pt x="96" y="293"/>
                  </a:lnTo>
                  <a:lnTo>
                    <a:pt x="90" y="247"/>
                  </a:lnTo>
                  <a:lnTo>
                    <a:pt x="90" y="202"/>
                  </a:lnTo>
                  <a:lnTo>
                    <a:pt x="117" y="98"/>
                  </a:lnTo>
                  <a:lnTo>
                    <a:pt x="159" y="59"/>
                  </a:lnTo>
                  <a:lnTo>
                    <a:pt x="200" y="33"/>
                  </a:lnTo>
                  <a:lnTo>
                    <a:pt x="248" y="26"/>
                  </a:lnTo>
                  <a:lnTo>
                    <a:pt x="297" y="33"/>
                  </a:lnTo>
                  <a:lnTo>
                    <a:pt x="345" y="59"/>
                  </a:lnTo>
                  <a:lnTo>
                    <a:pt x="380" y="98"/>
                  </a:lnTo>
                  <a:lnTo>
                    <a:pt x="400" y="143"/>
                  </a:lnTo>
                  <a:lnTo>
                    <a:pt x="407" y="195"/>
                  </a:lnTo>
                  <a:lnTo>
                    <a:pt x="407" y="312"/>
                  </a:lnTo>
                  <a:lnTo>
                    <a:pt x="380" y="390"/>
                  </a:lnTo>
                  <a:lnTo>
                    <a:pt x="352" y="429"/>
                  </a:lnTo>
                  <a:lnTo>
                    <a:pt x="304" y="455"/>
                  </a:lnTo>
                  <a:lnTo>
                    <a:pt x="248" y="4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2" name="Freeform 161"/>
            <p:cNvSpPr>
              <a:spLocks/>
            </p:cNvSpPr>
            <p:nvPr/>
          </p:nvSpPr>
          <p:spPr bwMode="auto">
            <a:xfrm>
              <a:off x="1732" y="8553"/>
              <a:ext cx="380" cy="474"/>
            </a:xfrm>
            <a:custGeom>
              <a:avLst/>
              <a:gdLst>
                <a:gd name="T0" fmla="*/ 166 w 380"/>
                <a:gd name="T1" fmla="*/ 390 h 474"/>
                <a:gd name="T2" fmla="*/ 166 w 380"/>
                <a:gd name="T3" fmla="*/ 227 h 474"/>
                <a:gd name="T4" fmla="*/ 173 w 380"/>
                <a:gd name="T5" fmla="*/ 149 h 474"/>
                <a:gd name="T6" fmla="*/ 200 w 380"/>
                <a:gd name="T7" fmla="*/ 84 h 474"/>
                <a:gd name="T8" fmla="*/ 242 w 380"/>
                <a:gd name="T9" fmla="*/ 45 h 474"/>
                <a:gd name="T10" fmla="*/ 297 w 380"/>
                <a:gd name="T11" fmla="*/ 26 h 474"/>
                <a:gd name="T12" fmla="*/ 311 w 380"/>
                <a:gd name="T13" fmla="*/ 26 h 474"/>
                <a:gd name="T14" fmla="*/ 304 w 380"/>
                <a:gd name="T15" fmla="*/ 26 h 474"/>
                <a:gd name="T16" fmla="*/ 290 w 380"/>
                <a:gd name="T17" fmla="*/ 39 h 474"/>
                <a:gd name="T18" fmla="*/ 283 w 380"/>
                <a:gd name="T19" fmla="*/ 52 h 474"/>
                <a:gd name="T20" fmla="*/ 283 w 380"/>
                <a:gd name="T21" fmla="*/ 71 h 474"/>
                <a:gd name="T22" fmla="*/ 290 w 380"/>
                <a:gd name="T23" fmla="*/ 91 h 474"/>
                <a:gd name="T24" fmla="*/ 297 w 380"/>
                <a:gd name="T25" fmla="*/ 104 h 474"/>
                <a:gd name="T26" fmla="*/ 318 w 380"/>
                <a:gd name="T27" fmla="*/ 110 h 474"/>
                <a:gd name="T28" fmla="*/ 332 w 380"/>
                <a:gd name="T29" fmla="*/ 117 h 474"/>
                <a:gd name="T30" fmla="*/ 346 w 380"/>
                <a:gd name="T31" fmla="*/ 117 h 474"/>
                <a:gd name="T32" fmla="*/ 359 w 380"/>
                <a:gd name="T33" fmla="*/ 110 h 474"/>
                <a:gd name="T34" fmla="*/ 373 w 380"/>
                <a:gd name="T35" fmla="*/ 97 h 474"/>
                <a:gd name="T36" fmla="*/ 380 w 380"/>
                <a:gd name="T37" fmla="*/ 84 h 474"/>
                <a:gd name="T38" fmla="*/ 380 w 380"/>
                <a:gd name="T39" fmla="*/ 45 h 474"/>
                <a:gd name="T40" fmla="*/ 366 w 380"/>
                <a:gd name="T41" fmla="*/ 26 h 474"/>
                <a:gd name="T42" fmla="*/ 346 w 380"/>
                <a:gd name="T43" fmla="*/ 13 h 474"/>
                <a:gd name="T44" fmla="*/ 325 w 380"/>
                <a:gd name="T45" fmla="*/ 6 h 474"/>
                <a:gd name="T46" fmla="*/ 297 w 380"/>
                <a:gd name="T47" fmla="*/ 0 h 474"/>
                <a:gd name="T48" fmla="*/ 242 w 380"/>
                <a:gd name="T49" fmla="*/ 13 h 474"/>
                <a:gd name="T50" fmla="*/ 200 w 380"/>
                <a:gd name="T51" fmla="*/ 45 h 474"/>
                <a:gd name="T52" fmla="*/ 173 w 380"/>
                <a:gd name="T53" fmla="*/ 84 h 474"/>
                <a:gd name="T54" fmla="*/ 159 w 380"/>
                <a:gd name="T55" fmla="*/ 117 h 474"/>
                <a:gd name="T56" fmla="*/ 159 w 380"/>
                <a:gd name="T57" fmla="*/ 0 h 474"/>
                <a:gd name="T58" fmla="*/ 0 w 380"/>
                <a:gd name="T59" fmla="*/ 13 h 474"/>
                <a:gd name="T60" fmla="*/ 0 w 380"/>
                <a:gd name="T61" fmla="*/ 45 h 474"/>
                <a:gd name="T62" fmla="*/ 35 w 380"/>
                <a:gd name="T63" fmla="*/ 45 h 474"/>
                <a:gd name="T64" fmla="*/ 76 w 380"/>
                <a:gd name="T65" fmla="*/ 58 h 474"/>
                <a:gd name="T66" fmla="*/ 83 w 380"/>
                <a:gd name="T67" fmla="*/ 65 h 474"/>
                <a:gd name="T68" fmla="*/ 90 w 380"/>
                <a:gd name="T69" fmla="*/ 84 h 474"/>
                <a:gd name="T70" fmla="*/ 90 w 380"/>
                <a:gd name="T71" fmla="*/ 416 h 474"/>
                <a:gd name="T72" fmla="*/ 83 w 380"/>
                <a:gd name="T73" fmla="*/ 429 h 474"/>
                <a:gd name="T74" fmla="*/ 76 w 380"/>
                <a:gd name="T75" fmla="*/ 435 h 474"/>
                <a:gd name="T76" fmla="*/ 55 w 380"/>
                <a:gd name="T77" fmla="*/ 442 h 474"/>
                <a:gd name="T78" fmla="*/ 0 w 380"/>
                <a:gd name="T79" fmla="*/ 442 h 474"/>
                <a:gd name="T80" fmla="*/ 0 w 380"/>
                <a:gd name="T81" fmla="*/ 474 h 474"/>
                <a:gd name="T82" fmla="*/ 276 w 380"/>
                <a:gd name="T83" fmla="*/ 474 h 474"/>
                <a:gd name="T84" fmla="*/ 276 w 380"/>
                <a:gd name="T85" fmla="*/ 442 h 474"/>
                <a:gd name="T86" fmla="*/ 221 w 380"/>
                <a:gd name="T87" fmla="*/ 442 h 474"/>
                <a:gd name="T88" fmla="*/ 194 w 380"/>
                <a:gd name="T89" fmla="*/ 435 h 474"/>
                <a:gd name="T90" fmla="*/ 180 w 380"/>
                <a:gd name="T91" fmla="*/ 435 h 474"/>
                <a:gd name="T92" fmla="*/ 173 w 380"/>
                <a:gd name="T93" fmla="*/ 429 h 474"/>
                <a:gd name="T94" fmla="*/ 166 w 380"/>
                <a:gd name="T95" fmla="*/ 416 h 474"/>
                <a:gd name="T96" fmla="*/ 166 w 380"/>
                <a:gd name="T97" fmla="*/ 390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80"/>
                <a:gd name="T148" fmla="*/ 0 h 474"/>
                <a:gd name="T149" fmla="*/ 380 w 380"/>
                <a:gd name="T150" fmla="*/ 474 h 4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80" h="474">
                  <a:moveTo>
                    <a:pt x="166" y="390"/>
                  </a:moveTo>
                  <a:lnTo>
                    <a:pt x="166" y="227"/>
                  </a:lnTo>
                  <a:lnTo>
                    <a:pt x="173" y="149"/>
                  </a:lnTo>
                  <a:lnTo>
                    <a:pt x="200" y="84"/>
                  </a:lnTo>
                  <a:lnTo>
                    <a:pt x="242" y="45"/>
                  </a:lnTo>
                  <a:lnTo>
                    <a:pt x="297" y="26"/>
                  </a:lnTo>
                  <a:lnTo>
                    <a:pt x="311" y="26"/>
                  </a:lnTo>
                  <a:lnTo>
                    <a:pt x="304" y="26"/>
                  </a:lnTo>
                  <a:lnTo>
                    <a:pt x="290" y="39"/>
                  </a:lnTo>
                  <a:lnTo>
                    <a:pt x="283" y="52"/>
                  </a:lnTo>
                  <a:lnTo>
                    <a:pt x="283" y="71"/>
                  </a:lnTo>
                  <a:lnTo>
                    <a:pt x="290" y="91"/>
                  </a:lnTo>
                  <a:lnTo>
                    <a:pt x="297" y="104"/>
                  </a:lnTo>
                  <a:lnTo>
                    <a:pt x="318" y="110"/>
                  </a:lnTo>
                  <a:lnTo>
                    <a:pt x="332" y="117"/>
                  </a:lnTo>
                  <a:lnTo>
                    <a:pt x="346" y="117"/>
                  </a:lnTo>
                  <a:lnTo>
                    <a:pt x="359" y="110"/>
                  </a:lnTo>
                  <a:lnTo>
                    <a:pt x="373" y="97"/>
                  </a:lnTo>
                  <a:lnTo>
                    <a:pt x="380" y="84"/>
                  </a:lnTo>
                  <a:lnTo>
                    <a:pt x="380" y="45"/>
                  </a:lnTo>
                  <a:lnTo>
                    <a:pt x="366" y="26"/>
                  </a:lnTo>
                  <a:lnTo>
                    <a:pt x="346" y="13"/>
                  </a:lnTo>
                  <a:lnTo>
                    <a:pt x="325" y="6"/>
                  </a:lnTo>
                  <a:lnTo>
                    <a:pt x="297" y="0"/>
                  </a:lnTo>
                  <a:lnTo>
                    <a:pt x="242" y="13"/>
                  </a:lnTo>
                  <a:lnTo>
                    <a:pt x="200" y="45"/>
                  </a:lnTo>
                  <a:lnTo>
                    <a:pt x="173" y="84"/>
                  </a:lnTo>
                  <a:lnTo>
                    <a:pt x="159" y="117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76" y="58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416"/>
                  </a:lnTo>
                  <a:lnTo>
                    <a:pt x="83" y="429"/>
                  </a:lnTo>
                  <a:lnTo>
                    <a:pt x="76" y="435"/>
                  </a:lnTo>
                  <a:lnTo>
                    <a:pt x="55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76" y="474"/>
                  </a:lnTo>
                  <a:lnTo>
                    <a:pt x="276" y="442"/>
                  </a:lnTo>
                  <a:lnTo>
                    <a:pt x="221" y="442"/>
                  </a:lnTo>
                  <a:lnTo>
                    <a:pt x="194" y="435"/>
                  </a:lnTo>
                  <a:lnTo>
                    <a:pt x="180" y="435"/>
                  </a:lnTo>
                  <a:lnTo>
                    <a:pt x="173" y="429"/>
                  </a:lnTo>
                  <a:lnTo>
                    <a:pt x="166" y="416"/>
                  </a:lnTo>
                  <a:lnTo>
                    <a:pt x="166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3" name="Freeform 162"/>
            <p:cNvSpPr>
              <a:spLocks noEditPoints="1"/>
            </p:cNvSpPr>
            <p:nvPr/>
          </p:nvSpPr>
          <p:spPr bwMode="auto">
            <a:xfrm>
              <a:off x="2174" y="8546"/>
              <a:ext cx="442" cy="494"/>
            </a:xfrm>
            <a:custGeom>
              <a:avLst/>
              <a:gdLst>
                <a:gd name="T0" fmla="*/ 415 w 442"/>
                <a:gd name="T1" fmla="*/ 234 h 494"/>
                <a:gd name="T2" fmla="*/ 435 w 442"/>
                <a:gd name="T3" fmla="*/ 234 h 494"/>
                <a:gd name="T4" fmla="*/ 442 w 442"/>
                <a:gd name="T5" fmla="*/ 228 h 494"/>
                <a:gd name="T6" fmla="*/ 442 w 442"/>
                <a:gd name="T7" fmla="*/ 215 h 494"/>
                <a:gd name="T8" fmla="*/ 435 w 442"/>
                <a:gd name="T9" fmla="*/ 150 h 494"/>
                <a:gd name="T10" fmla="*/ 415 w 442"/>
                <a:gd name="T11" fmla="*/ 91 h 494"/>
                <a:gd name="T12" fmla="*/ 373 w 442"/>
                <a:gd name="T13" fmla="*/ 46 h 494"/>
                <a:gd name="T14" fmla="*/ 318 w 442"/>
                <a:gd name="T15" fmla="*/ 13 h 494"/>
                <a:gd name="T16" fmla="*/ 242 w 442"/>
                <a:gd name="T17" fmla="*/ 0 h 494"/>
                <a:gd name="T18" fmla="*/ 145 w 442"/>
                <a:gd name="T19" fmla="*/ 20 h 494"/>
                <a:gd name="T20" fmla="*/ 69 w 442"/>
                <a:gd name="T21" fmla="*/ 72 h 494"/>
                <a:gd name="T22" fmla="*/ 21 w 442"/>
                <a:gd name="T23" fmla="*/ 150 h 494"/>
                <a:gd name="T24" fmla="*/ 0 w 442"/>
                <a:gd name="T25" fmla="*/ 247 h 494"/>
                <a:gd name="T26" fmla="*/ 14 w 442"/>
                <a:gd name="T27" fmla="*/ 325 h 494"/>
                <a:gd name="T28" fmla="*/ 56 w 442"/>
                <a:gd name="T29" fmla="*/ 397 h 494"/>
                <a:gd name="T30" fmla="*/ 111 w 442"/>
                <a:gd name="T31" fmla="*/ 449 h 494"/>
                <a:gd name="T32" fmla="*/ 180 w 442"/>
                <a:gd name="T33" fmla="*/ 481 h 494"/>
                <a:gd name="T34" fmla="*/ 256 w 442"/>
                <a:gd name="T35" fmla="*/ 494 h 494"/>
                <a:gd name="T36" fmla="*/ 325 w 442"/>
                <a:gd name="T37" fmla="*/ 481 h 494"/>
                <a:gd name="T38" fmla="*/ 380 w 442"/>
                <a:gd name="T39" fmla="*/ 449 h 494"/>
                <a:gd name="T40" fmla="*/ 415 w 442"/>
                <a:gd name="T41" fmla="*/ 410 h 494"/>
                <a:gd name="T42" fmla="*/ 435 w 442"/>
                <a:gd name="T43" fmla="*/ 377 h 494"/>
                <a:gd name="T44" fmla="*/ 442 w 442"/>
                <a:gd name="T45" fmla="*/ 351 h 494"/>
                <a:gd name="T46" fmla="*/ 442 w 442"/>
                <a:gd name="T47" fmla="*/ 345 h 494"/>
                <a:gd name="T48" fmla="*/ 435 w 442"/>
                <a:gd name="T49" fmla="*/ 345 h 494"/>
                <a:gd name="T50" fmla="*/ 429 w 442"/>
                <a:gd name="T51" fmla="*/ 338 h 494"/>
                <a:gd name="T52" fmla="*/ 415 w 442"/>
                <a:gd name="T53" fmla="*/ 351 h 494"/>
                <a:gd name="T54" fmla="*/ 415 w 442"/>
                <a:gd name="T55" fmla="*/ 358 h 494"/>
                <a:gd name="T56" fmla="*/ 387 w 442"/>
                <a:gd name="T57" fmla="*/ 410 h 494"/>
                <a:gd name="T58" fmla="*/ 346 w 442"/>
                <a:gd name="T59" fmla="*/ 442 h 494"/>
                <a:gd name="T60" fmla="*/ 304 w 442"/>
                <a:gd name="T61" fmla="*/ 462 h 494"/>
                <a:gd name="T62" fmla="*/ 277 w 442"/>
                <a:gd name="T63" fmla="*/ 468 h 494"/>
                <a:gd name="T64" fmla="*/ 263 w 442"/>
                <a:gd name="T65" fmla="*/ 468 h 494"/>
                <a:gd name="T66" fmla="*/ 207 w 442"/>
                <a:gd name="T67" fmla="*/ 455 h 494"/>
                <a:gd name="T68" fmla="*/ 166 w 442"/>
                <a:gd name="T69" fmla="*/ 429 h 494"/>
                <a:gd name="T70" fmla="*/ 131 w 442"/>
                <a:gd name="T71" fmla="*/ 397 h 494"/>
                <a:gd name="T72" fmla="*/ 111 w 442"/>
                <a:gd name="T73" fmla="*/ 338 h 494"/>
                <a:gd name="T74" fmla="*/ 97 w 442"/>
                <a:gd name="T75" fmla="*/ 280 h 494"/>
                <a:gd name="T76" fmla="*/ 97 w 442"/>
                <a:gd name="T77" fmla="*/ 234 h 494"/>
                <a:gd name="T78" fmla="*/ 415 w 442"/>
                <a:gd name="T79" fmla="*/ 234 h 494"/>
                <a:gd name="T80" fmla="*/ 97 w 442"/>
                <a:gd name="T81" fmla="*/ 215 h 494"/>
                <a:gd name="T82" fmla="*/ 111 w 442"/>
                <a:gd name="T83" fmla="*/ 143 h 494"/>
                <a:gd name="T84" fmla="*/ 131 w 442"/>
                <a:gd name="T85" fmla="*/ 91 h 494"/>
                <a:gd name="T86" fmla="*/ 159 w 442"/>
                <a:gd name="T87" fmla="*/ 59 h 494"/>
                <a:gd name="T88" fmla="*/ 187 w 442"/>
                <a:gd name="T89" fmla="*/ 39 h 494"/>
                <a:gd name="T90" fmla="*/ 214 w 442"/>
                <a:gd name="T91" fmla="*/ 26 h 494"/>
                <a:gd name="T92" fmla="*/ 242 w 442"/>
                <a:gd name="T93" fmla="*/ 26 h 494"/>
                <a:gd name="T94" fmla="*/ 290 w 442"/>
                <a:gd name="T95" fmla="*/ 39 h 494"/>
                <a:gd name="T96" fmla="*/ 325 w 442"/>
                <a:gd name="T97" fmla="*/ 65 h 494"/>
                <a:gd name="T98" fmla="*/ 346 w 442"/>
                <a:gd name="T99" fmla="*/ 104 h 494"/>
                <a:gd name="T100" fmla="*/ 359 w 442"/>
                <a:gd name="T101" fmla="*/ 143 h 494"/>
                <a:gd name="T102" fmla="*/ 366 w 442"/>
                <a:gd name="T103" fmla="*/ 182 h 494"/>
                <a:gd name="T104" fmla="*/ 366 w 442"/>
                <a:gd name="T105" fmla="*/ 215 h 494"/>
                <a:gd name="T106" fmla="*/ 97 w 442"/>
                <a:gd name="T107" fmla="*/ 215 h 49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42"/>
                <a:gd name="T163" fmla="*/ 0 h 494"/>
                <a:gd name="T164" fmla="*/ 442 w 442"/>
                <a:gd name="T165" fmla="*/ 494 h 49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42" h="494">
                  <a:moveTo>
                    <a:pt x="415" y="234"/>
                  </a:moveTo>
                  <a:lnTo>
                    <a:pt x="435" y="234"/>
                  </a:lnTo>
                  <a:lnTo>
                    <a:pt x="442" y="228"/>
                  </a:lnTo>
                  <a:lnTo>
                    <a:pt x="442" y="215"/>
                  </a:lnTo>
                  <a:lnTo>
                    <a:pt x="435" y="150"/>
                  </a:lnTo>
                  <a:lnTo>
                    <a:pt x="415" y="91"/>
                  </a:lnTo>
                  <a:lnTo>
                    <a:pt x="373" y="46"/>
                  </a:lnTo>
                  <a:lnTo>
                    <a:pt x="318" y="13"/>
                  </a:lnTo>
                  <a:lnTo>
                    <a:pt x="242" y="0"/>
                  </a:lnTo>
                  <a:lnTo>
                    <a:pt x="145" y="20"/>
                  </a:lnTo>
                  <a:lnTo>
                    <a:pt x="69" y="72"/>
                  </a:lnTo>
                  <a:lnTo>
                    <a:pt x="21" y="150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56" y="397"/>
                  </a:lnTo>
                  <a:lnTo>
                    <a:pt x="111" y="449"/>
                  </a:lnTo>
                  <a:lnTo>
                    <a:pt x="180" y="481"/>
                  </a:lnTo>
                  <a:lnTo>
                    <a:pt x="256" y="494"/>
                  </a:lnTo>
                  <a:lnTo>
                    <a:pt x="325" y="481"/>
                  </a:lnTo>
                  <a:lnTo>
                    <a:pt x="380" y="449"/>
                  </a:lnTo>
                  <a:lnTo>
                    <a:pt x="415" y="410"/>
                  </a:lnTo>
                  <a:lnTo>
                    <a:pt x="435" y="377"/>
                  </a:lnTo>
                  <a:lnTo>
                    <a:pt x="442" y="351"/>
                  </a:lnTo>
                  <a:lnTo>
                    <a:pt x="442" y="345"/>
                  </a:lnTo>
                  <a:lnTo>
                    <a:pt x="435" y="345"/>
                  </a:lnTo>
                  <a:lnTo>
                    <a:pt x="429" y="338"/>
                  </a:lnTo>
                  <a:lnTo>
                    <a:pt x="415" y="351"/>
                  </a:lnTo>
                  <a:lnTo>
                    <a:pt x="415" y="358"/>
                  </a:lnTo>
                  <a:lnTo>
                    <a:pt x="387" y="410"/>
                  </a:lnTo>
                  <a:lnTo>
                    <a:pt x="346" y="442"/>
                  </a:lnTo>
                  <a:lnTo>
                    <a:pt x="304" y="462"/>
                  </a:lnTo>
                  <a:lnTo>
                    <a:pt x="277" y="468"/>
                  </a:lnTo>
                  <a:lnTo>
                    <a:pt x="263" y="468"/>
                  </a:lnTo>
                  <a:lnTo>
                    <a:pt x="207" y="455"/>
                  </a:lnTo>
                  <a:lnTo>
                    <a:pt x="166" y="429"/>
                  </a:lnTo>
                  <a:lnTo>
                    <a:pt x="131" y="397"/>
                  </a:lnTo>
                  <a:lnTo>
                    <a:pt x="111" y="338"/>
                  </a:lnTo>
                  <a:lnTo>
                    <a:pt x="97" y="280"/>
                  </a:lnTo>
                  <a:lnTo>
                    <a:pt x="97" y="234"/>
                  </a:lnTo>
                  <a:lnTo>
                    <a:pt x="415" y="234"/>
                  </a:lnTo>
                  <a:close/>
                  <a:moveTo>
                    <a:pt x="97" y="215"/>
                  </a:moveTo>
                  <a:lnTo>
                    <a:pt x="111" y="143"/>
                  </a:lnTo>
                  <a:lnTo>
                    <a:pt x="131" y="91"/>
                  </a:lnTo>
                  <a:lnTo>
                    <a:pt x="159" y="59"/>
                  </a:lnTo>
                  <a:lnTo>
                    <a:pt x="187" y="39"/>
                  </a:lnTo>
                  <a:lnTo>
                    <a:pt x="214" y="26"/>
                  </a:lnTo>
                  <a:lnTo>
                    <a:pt x="242" y="26"/>
                  </a:lnTo>
                  <a:lnTo>
                    <a:pt x="290" y="39"/>
                  </a:lnTo>
                  <a:lnTo>
                    <a:pt x="325" y="65"/>
                  </a:lnTo>
                  <a:lnTo>
                    <a:pt x="346" y="104"/>
                  </a:lnTo>
                  <a:lnTo>
                    <a:pt x="359" y="143"/>
                  </a:lnTo>
                  <a:lnTo>
                    <a:pt x="366" y="182"/>
                  </a:lnTo>
                  <a:lnTo>
                    <a:pt x="366" y="215"/>
                  </a:lnTo>
                  <a:lnTo>
                    <a:pt x="97" y="2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4" name="Freeform 163"/>
            <p:cNvSpPr>
              <a:spLocks/>
            </p:cNvSpPr>
            <p:nvPr/>
          </p:nvSpPr>
          <p:spPr bwMode="auto">
            <a:xfrm>
              <a:off x="2748" y="8917"/>
              <a:ext cx="131" cy="318"/>
            </a:xfrm>
            <a:custGeom>
              <a:avLst/>
              <a:gdLst>
                <a:gd name="T0" fmla="*/ 103 w 131"/>
                <a:gd name="T1" fmla="*/ 91 h 318"/>
                <a:gd name="T2" fmla="*/ 110 w 131"/>
                <a:gd name="T3" fmla="*/ 97 h 318"/>
                <a:gd name="T4" fmla="*/ 110 w 131"/>
                <a:gd name="T5" fmla="*/ 110 h 318"/>
                <a:gd name="T6" fmla="*/ 82 w 131"/>
                <a:gd name="T7" fmla="*/ 207 h 318"/>
                <a:gd name="T8" fmla="*/ 27 w 131"/>
                <a:gd name="T9" fmla="*/ 292 h 318"/>
                <a:gd name="T10" fmla="*/ 20 w 131"/>
                <a:gd name="T11" fmla="*/ 298 h 318"/>
                <a:gd name="T12" fmla="*/ 20 w 131"/>
                <a:gd name="T13" fmla="*/ 318 h 318"/>
                <a:gd name="T14" fmla="*/ 27 w 131"/>
                <a:gd name="T15" fmla="*/ 318 h 318"/>
                <a:gd name="T16" fmla="*/ 69 w 131"/>
                <a:gd name="T17" fmla="*/ 279 h 318"/>
                <a:gd name="T18" fmla="*/ 103 w 131"/>
                <a:gd name="T19" fmla="*/ 233 h 318"/>
                <a:gd name="T20" fmla="*/ 124 w 131"/>
                <a:gd name="T21" fmla="*/ 175 h 318"/>
                <a:gd name="T22" fmla="*/ 131 w 131"/>
                <a:gd name="T23" fmla="*/ 110 h 318"/>
                <a:gd name="T24" fmla="*/ 124 w 131"/>
                <a:gd name="T25" fmla="*/ 52 h 318"/>
                <a:gd name="T26" fmla="*/ 96 w 131"/>
                <a:gd name="T27" fmla="*/ 13 h 318"/>
                <a:gd name="T28" fmla="*/ 62 w 131"/>
                <a:gd name="T29" fmla="*/ 0 h 318"/>
                <a:gd name="T30" fmla="*/ 41 w 131"/>
                <a:gd name="T31" fmla="*/ 0 h 318"/>
                <a:gd name="T32" fmla="*/ 20 w 131"/>
                <a:gd name="T33" fmla="*/ 13 h 318"/>
                <a:gd name="T34" fmla="*/ 6 w 131"/>
                <a:gd name="T35" fmla="*/ 19 h 318"/>
                <a:gd name="T36" fmla="*/ 0 w 131"/>
                <a:gd name="T37" fmla="*/ 39 h 318"/>
                <a:gd name="T38" fmla="*/ 0 w 131"/>
                <a:gd name="T39" fmla="*/ 71 h 318"/>
                <a:gd name="T40" fmla="*/ 6 w 131"/>
                <a:gd name="T41" fmla="*/ 84 h 318"/>
                <a:gd name="T42" fmla="*/ 20 w 131"/>
                <a:gd name="T43" fmla="*/ 97 h 318"/>
                <a:gd name="T44" fmla="*/ 41 w 131"/>
                <a:gd name="T45" fmla="*/ 110 h 318"/>
                <a:gd name="T46" fmla="*/ 76 w 131"/>
                <a:gd name="T47" fmla="*/ 110 h 318"/>
                <a:gd name="T48" fmla="*/ 103 w 131"/>
                <a:gd name="T49" fmla="*/ 97 h 318"/>
                <a:gd name="T50" fmla="*/ 103 w 131"/>
                <a:gd name="T51" fmla="*/ 91 h 3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1"/>
                <a:gd name="T79" fmla="*/ 0 h 318"/>
                <a:gd name="T80" fmla="*/ 131 w 131"/>
                <a:gd name="T81" fmla="*/ 318 h 3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1" h="318">
                  <a:moveTo>
                    <a:pt x="103" y="91"/>
                  </a:moveTo>
                  <a:lnTo>
                    <a:pt x="110" y="97"/>
                  </a:lnTo>
                  <a:lnTo>
                    <a:pt x="110" y="110"/>
                  </a:lnTo>
                  <a:lnTo>
                    <a:pt x="82" y="207"/>
                  </a:lnTo>
                  <a:lnTo>
                    <a:pt x="27" y="292"/>
                  </a:lnTo>
                  <a:lnTo>
                    <a:pt x="20" y="298"/>
                  </a:lnTo>
                  <a:lnTo>
                    <a:pt x="20" y="318"/>
                  </a:lnTo>
                  <a:lnTo>
                    <a:pt x="27" y="318"/>
                  </a:lnTo>
                  <a:lnTo>
                    <a:pt x="69" y="279"/>
                  </a:lnTo>
                  <a:lnTo>
                    <a:pt x="103" y="233"/>
                  </a:lnTo>
                  <a:lnTo>
                    <a:pt x="124" y="175"/>
                  </a:lnTo>
                  <a:lnTo>
                    <a:pt x="131" y="110"/>
                  </a:lnTo>
                  <a:lnTo>
                    <a:pt x="124" y="52"/>
                  </a:lnTo>
                  <a:lnTo>
                    <a:pt x="96" y="13"/>
                  </a:lnTo>
                  <a:lnTo>
                    <a:pt x="62" y="0"/>
                  </a:lnTo>
                  <a:lnTo>
                    <a:pt x="41" y="0"/>
                  </a:lnTo>
                  <a:lnTo>
                    <a:pt x="20" y="13"/>
                  </a:lnTo>
                  <a:lnTo>
                    <a:pt x="6" y="19"/>
                  </a:lnTo>
                  <a:lnTo>
                    <a:pt x="0" y="39"/>
                  </a:lnTo>
                  <a:lnTo>
                    <a:pt x="0" y="71"/>
                  </a:lnTo>
                  <a:lnTo>
                    <a:pt x="6" y="84"/>
                  </a:lnTo>
                  <a:lnTo>
                    <a:pt x="20" y="97"/>
                  </a:lnTo>
                  <a:lnTo>
                    <a:pt x="41" y="110"/>
                  </a:lnTo>
                  <a:lnTo>
                    <a:pt x="76" y="110"/>
                  </a:lnTo>
                  <a:lnTo>
                    <a:pt x="103" y="97"/>
                  </a:lnTo>
                  <a:lnTo>
                    <a:pt x="103" y="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5" name="Freeform 164"/>
            <p:cNvSpPr>
              <a:spLocks/>
            </p:cNvSpPr>
            <p:nvPr/>
          </p:nvSpPr>
          <p:spPr bwMode="auto">
            <a:xfrm>
              <a:off x="3369" y="8371"/>
              <a:ext cx="359" cy="669"/>
            </a:xfrm>
            <a:custGeom>
              <a:avLst/>
              <a:gdLst>
                <a:gd name="T0" fmla="*/ 173 w 359"/>
                <a:gd name="T1" fmla="*/ 227 h 669"/>
                <a:gd name="T2" fmla="*/ 339 w 359"/>
                <a:gd name="T3" fmla="*/ 227 h 669"/>
                <a:gd name="T4" fmla="*/ 339 w 359"/>
                <a:gd name="T5" fmla="*/ 195 h 669"/>
                <a:gd name="T6" fmla="*/ 173 w 359"/>
                <a:gd name="T7" fmla="*/ 195 h 669"/>
                <a:gd name="T8" fmla="*/ 173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5 w 359"/>
                <a:gd name="T15" fmla="*/ 111 h 669"/>
                <a:gd name="T16" fmla="*/ 97 w 359"/>
                <a:gd name="T17" fmla="*/ 156 h 669"/>
                <a:gd name="T18" fmla="*/ 55 w 359"/>
                <a:gd name="T19" fmla="*/ 188 h 669"/>
                <a:gd name="T20" fmla="*/ 0 w 359"/>
                <a:gd name="T21" fmla="*/ 208 h 669"/>
                <a:gd name="T22" fmla="*/ 0 w 359"/>
                <a:gd name="T23" fmla="*/ 227 h 669"/>
                <a:gd name="T24" fmla="*/ 97 w 359"/>
                <a:gd name="T25" fmla="*/ 227 h 669"/>
                <a:gd name="T26" fmla="*/ 97 w 359"/>
                <a:gd name="T27" fmla="*/ 526 h 669"/>
                <a:gd name="T28" fmla="*/ 111 w 359"/>
                <a:gd name="T29" fmla="*/ 591 h 669"/>
                <a:gd name="T30" fmla="*/ 138 w 359"/>
                <a:gd name="T31" fmla="*/ 630 h 669"/>
                <a:gd name="T32" fmla="*/ 173 w 359"/>
                <a:gd name="T33" fmla="*/ 656 h 669"/>
                <a:gd name="T34" fmla="*/ 214 w 359"/>
                <a:gd name="T35" fmla="*/ 663 h 669"/>
                <a:gd name="T36" fmla="*/ 242 w 359"/>
                <a:gd name="T37" fmla="*/ 669 h 669"/>
                <a:gd name="T38" fmla="*/ 297 w 359"/>
                <a:gd name="T39" fmla="*/ 656 h 669"/>
                <a:gd name="T40" fmla="*/ 332 w 359"/>
                <a:gd name="T41" fmla="*/ 624 h 669"/>
                <a:gd name="T42" fmla="*/ 353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5 w 359"/>
                <a:gd name="T49" fmla="*/ 461 h 669"/>
                <a:gd name="T50" fmla="*/ 325 w 359"/>
                <a:gd name="T51" fmla="*/ 520 h 669"/>
                <a:gd name="T52" fmla="*/ 318 w 359"/>
                <a:gd name="T53" fmla="*/ 585 h 669"/>
                <a:gd name="T54" fmla="*/ 290 w 359"/>
                <a:gd name="T55" fmla="*/ 630 h 669"/>
                <a:gd name="T56" fmla="*/ 249 w 359"/>
                <a:gd name="T57" fmla="*/ 643 h 669"/>
                <a:gd name="T58" fmla="*/ 214 w 359"/>
                <a:gd name="T59" fmla="*/ 630 h 669"/>
                <a:gd name="T60" fmla="*/ 194 w 359"/>
                <a:gd name="T61" fmla="*/ 604 h 669"/>
                <a:gd name="T62" fmla="*/ 180 w 359"/>
                <a:gd name="T63" fmla="*/ 572 h 669"/>
                <a:gd name="T64" fmla="*/ 180 w 359"/>
                <a:gd name="T65" fmla="*/ 546 h 669"/>
                <a:gd name="T66" fmla="*/ 173 w 359"/>
                <a:gd name="T67" fmla="*/ 526 h 669"/>
                <a:gd name="T68" fmla="*/ 173 w 359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3" y="227"/>
                  </a:moveTo>
                  <a:lnTo>
                    <a:pt x="339" y="227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5" y="111"/>
                  </a:lnTo>
                  <a:lnTo>
                    <a:pt x="97" y="156"/>
                  </a:lnTo>
                  <a:lnTo>
                    <a:pt x="55" y="188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7" y="227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3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4"/>
                  </a:lnTo>
                  <a:lnTo>
                    <a:pt x="353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5" y="461"/>
                  </a:lnTo>
                  <a:lnTo>
                    <a:pt x="325" y="520"/>
                  </a:lnTo>
                  <a:lnTo>
                    <a:pt x="318" y="585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4" y="604"/>
                  </a:lnTo>
                  <a:lnTo>
                    <a:pt x="180" y="572"/>
                  </a:lnTo>
                  <a:lnTo>
                    <a:pt x="180" y="546"/>
                  </a:lnTo>
                  <a:lnTo>
                    <a:pt x="173" y="526"/>
                  </a:lnTo>
                  <a:lnTo>
                    <a:pt x="173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6" name="Freeform 165"/>
            <p:cNvSpPr>
              <a:spLocks/>
            </p:cNvSpPr>
            <p:nvPr/>
          </p:nvSpPr>
          <p:spPr bwMode="auto">
            <a:xfrm>
              <a:off x="3825" y="8287"/>
              <a:ext cx="573" cy="740"/>
            </a:xfrm>
            <a:custGeom>
              <a:avLst/>
              <a:gdLst>
                <a:gd name="T0" fmla="*/ 484 w 573"/>
                <a:gd name="T1" fmla="*/ 474 h 740"/>
                <a:gd name="T2" fmla="*/ 484 w 573"/>
                <a:gd name="T3" fmla="*/ 396 h 740"/>
                <a:gd name="T4" fmla="*/ 477 w 573"/>
                <a:gd name="T5" fmla="*/ 344 h 740"/>
                <a:gd name="T6" fmla="*/ 449 w 573"/>
                <a:gd name="T7" fmla="*/ 305 h 740"/>
                <a:gd name="T8" fmla="*/ 428 w 573"/>
                <a:gd name="T9" fmla="*/ 285 h 740"/>
                <a:gd name="T10" fmla="*/ 387 w 573"/>
                <a:gd name="T11" fmla="*/ 272 h 740"/>
                <a:gd name="T12" fmla="*/ 332 w 573"/>
                <a:gd name="T13" fmla="*/ 266 h 740"/>
                <a:gd name="T14" fmla="*/ 270 w 573"/>
                <a:gd name="T15" fmla="*/ 279 h 740"/>
                <a:gd name="T16" fmla="*/ 221 w 573"/>
                <a:gd name="T17" fmla="*/ 305 h 740"/>
                <a:gd name="T18" fmla="*/ 187 w 573"/>
                <a:gd name="T19" fmla="*/ 337 h 740"/>
                <a:gd name="T20" fmla="*/ 166 w 573"/>
                <a:gd name="T21" fmla="*/ 370 h 740"/>
                <a:gd name="T22" fmla="*/ 166 w 573"/>
                <a:gd name="T23" fmla="*/ 0 h 740"/>
                <a:gd name="T24" fmla="*/ 0 w 573"/>
                <a:gd name="T25" fmla="*/ 13 h 740"/>
                <a:gd name="T26" fmla="*/ 0 w 573"/>
                <a:gd name="T27" fmla="*/ 45 h 740"/>
                <a:gd name="T28" fmla="*/ 62 w 573"/>
                <a:gd name="T29" fmla="*/ 45 h 740"/>
                <a:gd name="T30" fmla="*/ 76 w 573"/>
                <a:gd name="T31" fmla="*/ 52 h 740"/>
                <a:gd name="T32" fmla="*/ 83 w 573"/>
                <a:gd name="T33" fmla="*/ 65 h 740"/>
                <a:gd name="T34" fmla="*/ 90 w 573"/>
                <a:gd name="T35" fmla="*/ 84 h 740"/>
                <a:gd name="T36" fmla="*/ 90 w 573"/>
                <a:gd name="T37" fmla="*/ 682 h 740"/>
                <a:gd name="T38" fmla="*/ 83 w 573"/>
                <a:gd name="T39" fmla="*/ 695 h 740"/>
                <a:gd name="T40" fmla="*/ 76 w 573"/>
                <a:gd name="T41" fmla="*/ 701 h 740"/>
                <a:gd name="T42" fmla="*/ 55 w 573"/>
                <a:gd name="T43" fmla="*/ 708 h 740"/>
                <a:gd name="T44" fmla="*/ 0 w 573"/>
                <a:gd name="T45" fmla="*/ 708 h 740"/>
                <a:gd name="T46" fmla="*/ 0 w 573"/>
                <a:gd name="T47" fmla="*/ 740 h 740"/>
                <a:gd name="T48" fmla="*/ 256 w 573"/>
                <a:gd name="T49" fmla="*/ 740 h 740"/>
                <a:gd name="T50" fmla="*/ 256 w 573"/>
                <a:gd name="T51" fmla="*/ 708 h 740"/>
                <a:gd name="T52" fmla="*/ 200 w 573"/>
                <a:gd name="T53" fmla="*/ 708 h 740"/>
                <a:gd name="T54" fmla="*/ 173 w 573"/>
                <a:gd name="T55" fmla="*/ 695 h 740"/>
                <a:gd name="T56" fmla="*/ 173 w 573"/>
                <a:gd name="T57" fmla="*/ 682 h 740"/>
                <a:gd name="T58" fmla="*/ 166 w 573"/>
                <a:gd name="T59" fmla="*/ 662 h 740"/>
                <a:gd name="T60" fmla="*/ 166 w 573"/>
                <a:gd name="T61" fmla="*/ 461 h 740"/>
                <a:gd name="T62" fmla="*/ 180 w 573"/>
                <a:gd name="T63" fmla="*/ 389 h 740"/>
                <a:gd name="T64" fmla="*/ 214 w 573"/>
                <a:gd name="T65" fmla="*/ 337 h 740"/>
                <a:gd name="T66" fmla="*/ 270 w 573"/>
                <a:gd name="T67" fmla="*/ 305 h 740"/>
                <a:gd name="T68" fmla="*/ 325 w 573"/>
                <a:gd name="T69" fmla="*/ 292 h 740"/>
                <a:gd name="T70" fmla="*/ 366 w 573"/>
                <a:gd name="T71" fmla="*/ 305 h 740"/>
                <a:gd name="T72" fmla="*/ 394 w 573"/>
                <a:gd name="T73" fmla="*/ 331 h 740"/>
                <a:gd name="T74" fmla="*/ 401 w 573"/>
                <a:gd name="T75" fmla="*/ 363 h 740"/>
                <a:gd name="T76" fmla="*/ 408 w 573"/>
                <a:gd name="T77" fmla="*/ 409 h 740"/>
                <a:gd name="T78" fmla="*/ 408 w 573"/>
                <a:gd name="T79" fmla="*/ 682 h 740"/>
                <a:gd name="T80" fmla="*/ 401 w 573"/>
                <a:gd name="T81" fmla="*/ 695 h 740"/>
                <a:gd name="T82" fmla="*/ 373 w 573"/>
                <a:gd name="T83" fmla="*/ 708 h 740"/>
                <a:gd name="T84" fmla="*/ 318 w 573"/>
                <a:gd name="T85" fmla="*/ 708 h 740"/>
                <a:gd name="T86" fmla="*/ 318 w 573"/>
                <a:gd name="T87" fmla="*/ 740 h 740"/>
                <a:gd name="T88" fmla="*/ 573 w 573"/>
                <a:gd name="T89" fmla="*/ 740 h 740"/>
                <a:gd name="T90" fmla="*/ 573 w 573"/>
                <a:gd name="T91" fmla="*/ 708 h 740"/>
                <a:gd name="T92" fmla="*/ 525 w 573"/>
                <a:gd name="T93" fmla="*/ 708 h 740"/>
                <a:gd name="T94" fmla="*/ 504 w 573"/>
                <a:gd name="T95" fmla="*/ 701 h 740"/>
                <a:gd name="T96" fmla="*/ 497 w 573"/>
                <a:gd name="T97" fmla="*/ 695 h 740"/>
                <a:gd name="T98" fmla="*/ 484 w 573"/>
                <a:gd name="T99" fmla="*/ 688 h 740"/>
                <a:gd name="T100" fmla="*/ 484 w 573"/>
                <a:gd name="T101" fmla="*/ 675 h 740"/>
                <a:gd name="T102" fmla="*/ 484 w 573"/>
                <a:gd name="T103" fmla="*/ 474 h 7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3"/>
                <a:gd name="T157" fmla="*/ 0 h 740"/>
                <a:gd name="T158" fmla="*/ 573 w 573"/>
                <a:gd name="T159" fmla="*/ 740 h 74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3" h="740">
                  <a:moveTo>
                    <a:pt x="484" y="474"/>
                  </a:moveTo>
                  <a:lnTo>
                    <a:pt x="484" y="396"/>
                  </a:lnTo>
                  <a:lnTo>
                    <a:pt x="477" y="344"/>
                  </a:lnTo>
                  <a:lnTo>
                    <a:pt x="449" y="305"/>
                  </a:lnTo>
                  <a:lnTo>
                    <a:pt x="428" y="285"/>
                  </a:lnTo>
                  <a:lnTo>
                    <a:pt x="387" y="272"/>
                  </a:lnTo>
                  <a:lnTo>
                    <a:pt x="332" y="266"/>
                  </a:lnTo>
                  <a:lnTo>
                    <a:pt x="270" y="279"/>
                  </a:lnTo>
                  <a:lnTo>
                    <a:pt x="221" y="305"/>
                  </a:lnTo>
                  <a:lnTo>
                    <a:pt x="187" y="337"/>
                  </a:lnTo>
                  <a:lnTo>
                    <a:pt x="166" y="370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62" y="45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76" y="701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56" y="740"/>
                  </a:lnTo>
                  <a:lnTo>
                    <a:pt x="256" y="708"/>
                  </a:lnTo>
                  <a:lnTo>
                    <a:pt x="200" y="708"/>
                  </a:lnTo>
                  <a:lnTo>
                    <a:pt x="173" y="695"/>
                  </a:lnTo>
                  <a:lnTo>
                    <a:pt x="173" y="682"/>
                  </a:lnTo>
                  <a:lnTo>
                    <a:pt x="166" y="662"/>
                  </a:lnTo>
                  <a:lnTo>
                    <a:pt x="166" y="461"/>
                  </a:lnTo>
                  <a:lnTo>
                    <a:pt x="180" y="389"/>
                  </a:lnTo>
                  <a:lnTo>
                    <a:pt x="214" y="337"/>
                  </a:lnTo>
                  <a:lnTo>
                    <a:pt x="270" y="305"/>
                  </a:lnTo>
                  <a:lnTo>
                    <a:pt x="325" y="292"/>
                  </a:lnTo>
                  <a:lnTo>
                    <a:pt x="366" y="305"/>
                  </a:lnTo>
                  <a:lnTo>
                    <a:pt x="394" y="331"/>
                  </a:lnTo>
                  <a:lnTo>
                    <a:pt x="401" y="363"/>
                  </a:lnTo>
                  <a:lnTo>
                    <a:pt x="408" y="409"/>
                  </a:lnTo>
                  <a:lnTo>
                    <a:pt x="408" y="682"/>
                  </a:lnTo>
                  <a:lnTo>
                    <a:pt x="401" y="695"/>
                  </a:lnTo>
                  <a:lnTo>
                    <a:pt x="373" y="708"/>
                  </a:lnTo>
                  <a:lnTo>
                    <a:pt x="318" y="708"/>
                  </a:lnTo>
                  <a:lnTo>
                    <a:pt x="318" y="740"/>
                  </a:lnTo>
                  <a:lnTo>
                    <a:pt x="573" y="740"/>
                  </a:lnTo>
                  <a:lnTo>
                    <a:pt x="573" y="708"/>
                  </a:lnTo>
                  <a:lnTo>
                    <a:pt x="525" y="708"/>
                  </a:lnTo>
                  <a:lnTo>
                    <a:pt x="504" y="701"/>
                  </a:lnTo>
                  <a:lnTo>
                    <a:pt x="497" y="695"/>
                  </a:lnTo>
                  <a:lnTo>
                    <a:pt x="484" y="688"/>
                  </a:lnTo>
                  <a:lnTo>
                    <a:pt x="484" y="675"/>
                  </a:lnTo>
                  <a:lnTo>
                    <a:pt x="484" y="4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7" name="Freeform 166"/>
            <p:cNvSpPr>
              <a:spLocks noEditPoints="1"/>
            </p:cNvSpPr>
            <p:nvPr/>
          </p:nvSpPr>
          <p:spPr bwMode="auto">
            <a:xfrm>
              <a:off x="4454" y="8546"/>
              <a:ext cx="435" cy="494"/>
            </a:xfrm>
            <a:custGeom>
              <a:avLst/>
              <a:gdLst>
                <a:gd name="T0" fmla="*/ 407 w 435"/>
                <a:gd name="T1" fmla="*/ 234 h 494"/>
                <a:gd name="T2" fmla="*/ 435 w 435"/>
                <a:gd name="T3" fmla="*/ 234 h 494"/>
                <a:gd name="T4" fmla="*/ 435 w 435"/>
                <a:gd name="T5" fmla="*/ 215 h 494"/>
                <a:gd name="T6" fmla="*/ 428 w 435"/>
                <a:gd name="T7" fmla="*/ 150 h 494"/>
                <a:gd name="T8" fmla="*/ 407 w 435"/>
                <a:gd name="T9" fmla="*/ 91 h 494"/>
                <a:gd name="T10" fmla="*/ 366 w 435"/>
                <a:gd name="T11" fmla="*/ 46 h 494"/>
                <a:gd name="T12" fmla="*/ 311 w 435"/>
                <a:gd name="T13" fmla="*/ 13 h 494"/>
                <a:gd name="T14" fmla="*/ 235 w 435"/>
                <a:gd name="T15" fmla="*/ 0 h 494"/>
                <a:gd name="T16" fmla="*/ 145 w 435"/>
                <a:gd name="T17" fmla="*/ 20 h 494"/>
                <a:gd name="T18" fmla="*/ 69 w 435"/>
                <a:gd name="T19" fmla="*/ 72 h 494"/>
                <a:gd name="T20" fmla="*/ 20 w 435"/>
                <a:gd name="T21" fmla="*/ 150 h 494"/>
                <a:gd name="T22" fmla="*/ 0 w 435"/>
                <a:gd name="T23" fmla="*/ 247 h 494"/>
                <a:gd name="T24" fmla="*/ 14 w 435"/>
                <a:gd name="T25" fmla="*/ 325 h 494"/>
                <a:gd name="T26" fmla="*/ 48 w 435"/>
                <a:gd name="T27" fmla="*/ 397 h 494"/>
                <a:gd name="T28" fmla="*/ 103 w 435"/>
                <a:gd name="T29" fmla="*/ 449 h 494"/>
                <a:gd name="T30" fmla="*/ 172 w 435"/>
                <a:gd name="T31" fmla="*/ 481 h 494"/>
                <a:gd name="T32" fmla="*/ 248 w 435"/>
                <a:gd name="T33" fmla="*/ 494 h 494"/>
                <a:gd name="T34" fmla="*/ 324 w 435"/>
                <a:gd name="T35" fmla="*/ 481 h 494"/>
                <a:gd name="T36" fmla="*/ 373 w 435"/>
                <a:gd name="T37" fmla="*/ 449 h 494"/>
                <a:gd name="T38" fmla="*/ 414 w 435"/>
                <a:gd name="T39" fmla="*/ 410 h 494"/>
                <a:gd name="T40" fmla="*/ 435 w 435"/>
                <a:gd name="T41" fmla="*/ 377 h 494"/>
                <a:gd name="T42" fmla="*/ 435 w 435"/>
                <a:gd name="T43" fmla="*/ 345 h 494"/>
                <a:gd name="T44" fmla="*/ 428 w 435"/>
                <a:gd name="T45" fmla="*/ 345 h 494"/>
                <a:gd name="T46" fmla="*/ 421 w 435"/>
                <a:gd name="T47" fmla="*/ 338 h 494"/>
                <a:gd name="T48" fmla="*/ 414 w 435"/>
                <a:gd name="T49" fmla="*/ 345 h 494"/>
                <a:gd name="T50" fmla="*/ 414 w 435"/>
                <a:gd name="T51" fmla="*/ 351 h 494"/>
                <a:gd name="T52" fmla="*/ 407 w 435"/>
                <a:gd name="T53" fmla="*/ 358 h 494"/>
                <a:gd name="T54" fmla="*/ 380 w 435"/>
                <a:gd name="T55" fmla="*/ 410 h 494"/>
                <a:gd name="T56" fmla="*/ 338 w 435"/>
                <a:gd name="T57" fmla="*/ 442 h 494"/>
                <a:gd name="T58" fmla="*/ 304 w 435"/>
                <a:gd name="T59" fmla="*/ 462 h 494"/>
                <a:gd name="T60" fmla="*/ 269 w 435"/>
                <a:gd name="T61" fmla="*/ 468 h 494"/>
                <a:gd name="T62" fmla="*/ 255 w 435"/>
                <a:gd name="T63" fmla="*/ 468 h 494"/>
                <a:gd name="T64" fmla="*/ 200 w 435"/>
                <a:gd name="T65" fmla="*/ 455 h 494"/>
                <a:gd name="T66" fmla="*/ 159 w 435"/>
                <a:gd name="T67" fmla="*/ 429 h 494"/>
                <a:gd name="T68" fmla="*/ 124 w 435"/>
                <a:gd name="T69" fmla="*/ 397 h 494"/>
                <a:gd name="T70" fmla="*/ 103 w 435"/>
                <a:gd name="T71" fmla="*/ 338 h 494"/>
                <a:gd name="T72" fmla="*/ 96 w 435"/>
                <a:gd name="T73" fmla="*/ 280 h 494"/>
                <a:gd name="T74" fmla="*/ 89 w 435"/>
                <a:gd name="T75" fmla="*/ 234 h 494"/>
                <a:gd name="T76" fmla="*/ 407 w 435"/>
                <a:gd name="T77" fmla="*/ 234 h 494"/>
                <a:gd name="T78" fmla="*/ 96 w 435"/>
                <a:gd name="T79" fmla="*/ 215 h 494"/>
                <a:gd name="T80" fmla="*/ 103 w 435"/>
                <a:gd name="T81" fmla="*/ 143 h 494"/>
                <a:gd name="T82" fmla="*/ 124 w 435"/>
                <a:gd name="T83" fmla="*/ 91 h 494"/>
                <a:gd name="T84" fmla="*/ 152 w 435"/>
                <a:gd name="T85" fmla="*/ 59 h 494"/>
                <a:gd name="T86" fmla="*/ 186 w 435"/>
                <a:gd name="T87" fmla="*/ 39 h 494"/>
                <a:gd name="T88" fmla="*/ 214 w 435"/>
                <a:gd name="T89" fmla="*/ 26 h 494"/>
                <a:gd name="T90" fmla="*/ 235 w 435"/>
                <a:gd name="T91" fmla="*/ 26 h 494"/>
                <a:gd name="T92" fmla="*/ 283 w 435"/>
                <a:gd name="T93" fmla="*/ 39 h 494"/>
                <a:gd name="T94" fmla="*/ 317 w 435"/>
                <a:gd name="T95" fmla="*/ 65 h 494"/>
                <a:gd name="T96" fmla="*/ 345 w 435"/>
                <a:gd name="T97" fmla="*/ 104 h 494"/>
                <a:gd name="T98" fmla="*/ 359 w 435"/>
                <a:gd name="T99" fmla="*/ 143 h 494"/>
                <a:gd name="T100" fmla="*/ 359 w 435"/>
                <a:gd name="T101" fmla="*/ 182 h 494"/>
                <a:gd name="T102" fmla="*/ 366 w 435"/>
                <a:gd name="T103" fmla="*/ 215 h 494"/>
                <a:gd name="T104" fmla="*/ 96 w 435"/>
                <a:gd name="T105" fmla="*/ 215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5"/>
                <a:gd name="T160" fmla="*/ 0 h 494"/>
                <a:gd name="T161" fmla="*/ 435 w 435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5" h="494">
                  <a:moveTo>
                    <a:pt x="407" y="234"/>
                  </a:moveTo>
                  <a:lnTo>
                    <a:pt x="435" y="234"/>
                  </a:lnTo>
                  <a:lnTo>
                    <a:pt x="435" y="215"/>
                  </a:lnTo>
                  <a:lnTo>
                    <a:pt x="428" y="150"/>
                  </a:lnTo>
                  <a:lnTo>
                    <a:pt x="407" y="91"/>
                  </a:lnTo>
                  <a:lnTo>
                    <a:pt x="366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20"/>
                  </a:lnTo>
                  <a:lnTo>
                    <a:pt x="69" y="72"/>
                  </a:lnTo>
                  <a:lnTo>
                    <a:pt x="20" y="150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8" y="397"/>
                  </a:lnTo>
                  <a:lnTo>
                    <a:pt x="103" y="449"/>
                  </a:lnTo>
                  <a:lnTo>
                    <a:pt x="172" y="481"/>
                  </a:lnTo>
                  <a:lnTo>
                    <a:pt x="248" y="494"/>
                  </a:lnTo>
                  <a:lnTo>
                    <a:pt x="324" y="481"/>
                  </a:lnTo>
                  <a:lnTo>
                    <a:pt x="373" y="449"/>
                  </a:lnTo>
                  <a:lnTo>
                    <a:pt x="414" y="410"/>
                  </a:lnTo>
                  <a:lnTo>
                    <a:pt x="435" y="377"/>
                  </a:lnTo>
                  <a:lnTo>
                    <a:pt x="435" y="345"/>
                  </a:lnTo>
                  <a:lnTo>
                    <a:pt x="428" y="345"/>
                  </a:lnTo>
                  <a:lnTo>
                    <a:pt x="421" y="338"/>
                  </a:lnTo>
                  <a:lnTo>
                    <a:pt x="414" y="345"/>
                  </a:lnTo>
                  <a:lnTo>
                    <a:pt x="414" y="351"/>
                  </a:lnTo>
                  <a:lnTo>
                    <a:pt x="407" y="358"/>
                  </a:lnTo>
                  <a:lnTo>
                    <a:pt x="380" y="410"/>
                  </a:lnTo>
                  <a:lnTo>
                    <a:pt x="338" y="442"/>
                  </a:lnTo>
                  <a:lnTo>
                    <a:pt x="304" y="462"/>
                  </a:lnTo>
                  <a:lnTo>
                    <a:pt x="269" y="468"/>
                  </a:lnTo>
                  <a:lnTo>
                    <a:pt x="255" y="468"/>
                  </a:lnTo>
                  <a:lnTo>
                    <a:pt x="200" y="455"/>
                  </a:lnTo>
                  <a:lnTo>
                    <a:pt x="159" y="429"/>
                  </a:lnTo>
                  <a:lnTo>
                    <a:pt x="124" y="397"/>
                  </a:lnTo>
                  <a:lnTo>
                    <a:pt x="103" y="338"/>
                  </a:lnTo>
                  <a:lnTo>
                    <a:pt x="96" y="280"/>
                  </a:lnTo>
                  <a:lnTo>
                    <a:pt x="89" y="234"/>
                  </a:lnTo>
                  <a:lnTo>
                    <a:pt x="407" y="234"/>
                  </a:lnTo>
                  <a:close/>
                  <a:moveTo>
                    <a:pt x="96" y="215"/>
                  </a:moveTo>
                  <a:lnTo>
                    <a:pt x="103" y="143"/>
                  </a:lnTo>
                  <a:lnTo>
                    <a:pt x="124" y="91"/>
                  </a:lnTo>
                  <a:lnTo>
                    <a:pt x="152" y="59"/>
                  </a:lnTo>
                  <a:lnTo>
                    <a:pt x="186" y="39"/>
                  </a:lnTo>
                  <a:lnTo>
                    <a:pt x="214" y="26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17" y="65"/>
                  </a:lnTo>
                  <a:lnTo>
                    <a:pt x="345" y="104"/>
                  </a:lnTo>
                  <a:lnTo>
                    <a:pt x="359" y="143"/>
                  </a:lnTo>
                  <a:lnTo>
                    <a:pt x="359" y="182"/>
                  </a:lnTo>
                  <a:lnTo>
                    <a:pt x="366" y="215"/>
                  </a:lnTo>
                  <a:lnTo>
                    <a:pt x="96" y="2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8" name="Freeform 167"/>
            <p:cNvSpPr>
              <a:spLocks noEditPoints="1"/>
            </p:cNvSpPr>
            <p:nvPr/>
          </p:nvSpPr>
          <p:spPr bwMode="auto">
            <a:xfrm>
              <a:off x="5352" y="8546"/>
              <a:ext cx="511" cy="494"/>
            </a:xfrm>
            <a:custGeom>
              <a:avLst/>
              <a:gdLst>
                <a:gd name="T0" fmla="*/ 345 w 511"/>
                <a:gd name="T1" fmla="*/ 442 h 494"/>
                <a:gd name="T2" fmla="*/ 373 w 511"/>
                <a:gd name="T3" fmla="*/ 475 h 494"/>
                <a:gd name="T4" fmla="*/ 421 w 511"/>
                <a:gd name="T5" fmla="*/ 488 h 494"/>
                <a:gd name="T6" fmla="*/ 442 w 511"/>
                <a:gd name="T7" fmla="*/ 481 h 494"/>
                <a:gd name="T8" fmla="*/ 476 w 511"/>
                <a:gd name="T9" fmla="*/ 468 h 494"/>
                <a:gd name="T10" fmla="*/ 497 w 511"/>
                <a:gd name="T11" fmla="*/ 436 h 494"/>
                <a:gd name="T12" fmla="*/ 511 w 511"/>
                <a:gd name="T13" fmla="*/ 325 h 494"/>
                <a:gd name="T14" fmla="*/ 483 w 511"/>
                <a:gd name="T15" fmla="*/ 410 h 494"/>
                <a:gd name="T16" fmla="*/ 456 w 511"/>
                <a:gd name="T17" fmla="*/ 449 h 494"/>
                <a:gd name="T18" fmla="*/ 428 w 511"/>
                <a:gd name="T19" fmla="*/ 455 h 494"/>
                <a:gd name="T20" fmla="*/ 407 w 511"/>
                <a:gd name="T21" fmla="*/ 423 h 494"/>
                <a:gd name="T22" fmla="*/ 400 w 511"/>
                <a:gd name="T23" fmla="*/ 143 h 494"/>
                <a:gd name="T24" fmla="*/ 359 w 511"/>
                <a:gd name="T25" fmla="*/ 59 h 494"/>
                <a:gd name="T26" fmla="*/ 200 w 511"/>
                <a:gd name="T27" fmla="*/ 0 h 494"/>
                <a:gd name="T28" fmla="*/ 83 w 511"/>
                <a:gd name="T29" fmla="*/ 39 h 494"/>
                <a:gd name="T30" fmla="*/ 34 w 511"/>
                <a:gd name="T31" fmla="*/ 124 h 494"/>
                <a:gd name="T32" fmla="*/ 41 w 511"/>
                <a:gd name="T33" fmla="*/ 156 h 494"/>
                <a:gd name="T34" fmla="*/ 124 w 511"/>
                <a:gd name="T35" fmla="*/ 163 h 494"/>
                <a:gd name="T36" fmla="*/ 138 w 511"/>
                <a:gd name="T37" fmla="*/ 111 h 494"/>
                <a:gd name="T38" fmla="*/ 124 w 511"/>
                <a:gd name="T39" fmla="*/ 91 h 494"/>
                <a:gd name="T40" fmla="*/ 76 w 511"/>
                <a:gd name="T41" fmla="*/ 78 h 494"/>
                <a:gd name="T42" fmla="*/ 159 w 511"/>
                <a:gd name="T43" fmla="*/ 33 h 494"/>
                <a:gd name="T44" fmla="*/ 241 w 511"/>
                <a:gd name="T45" fmla="*/ 33 h 494"/>
                <a:gd name="T46" fmla="*/ 310 w 511"/>
                <a:gd name="T47" fmla="*/ 104 h 494"/>
                <a:gd name="T48" fmla="*/ 324 w 511"/>
                <a:gd name="T49" fmla="*/ 202 h 494"/>
                <a:gd name="T50" fmla="*/ 110 w 511"/>
                <a:gd name="T51" fmla="*/ 241 h 494"/>
                <a:gd name="T52" fmla="*/ 7 w 511"/>
                <a:gd name="T53" fmla="*/ 332 h 494"/>
                <a:gd name="T54" fmla="*/ 13 w 511"/>
                <a:gd name="T55" fmla="*/ 423 h 494"/>
                <a:gd name="T56" fmla="*/ 83 w 511"/>
                <a:gd name="T57" fmla="*/ 475 h 494"/>
                <a:gd name="T58" fmla="*/ 179 w 511"/>
                <a:gd name="T59" fmla="*/ 494 h 494"/>
                <a:gd name="T60" fmla="*/ 297 w 511"/>
                <a:gd name="T61" fmla="*/ 449 h 494"/>
                <a:gd name="T62" fmla="*/ 324 w 511"/>
                <a:gd name="T63" fmla="*/ 228 h 494"/>
                <a:gd name="T64" fmla="*/ 317 w 511"/>
                <a:gd name="T65" fmla="*/ 384 h 494"/>
                <a:gd name="T66" fmla="*/ 255 w 511"/>
                <a:gd name="T67" fmla="*/ 449 h 494"/>
                <a:gd name="T68" fmla="*/ 186 w 511"/>
                <a:gd name="T69" fmla="*/ 468 h 494"/>
                <a:gd name="T70" fmla="*/ 117 w 511"/>
                <a:gd name="T71" fmla="*/ 442 h 494"/>
                <a:gd name="T72" fmla="*/ 89 w 511"/>
                <a:gd name="T73" fmla="*/ 377 h 494"/>
                <a:gd name="T74" fmla="*/ 117 w 511"/>
                <a:gd name="T75" fmla="*/ 299 h 494"/>
                <a:gd name="T76" fmla="*/ 228 w 511"/>
                <a:gd name="T77" fmla="*/ 241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11"/>
                <a:gd name="T118" fmla="*/ 0 h 494"/>
                <a:gd name="T119" fmla="*/ 511 w 511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11" h="494">
                  <a:moveTo>
                    <a:pt x="331" y="403"/>
                  </a:moveTo>
                  <a:lnTo>
                    <a:pt x="345" y="442"/>
                  </a:lnTo>
                  <a:lnTo>
                    <a:pt x="359" y="462"/>
                  </a:lnTo>
                  <a:lnTo>
                    <a:pt x="373" y="475"/>
                  </a:lnTo>
                  <a:lnTo>
                    <a:pt x="393" y="481"/>
                  </a:lnTo>
                  <a:lnTo>
                    <a:pt x="421" y="488"/>
                  </a:lnTo>
                  <a:lnTo>
                    <a:pt x="428" y="488"/>
                  </a:lnTo>
                  <a:lnTo>
                    <a:pt x="442" y="481"/>
                  </a:lnTo>
                  <a:lnTo>
                    <a:pt x="456" y="481"/>
                  </a:lnTo>
                  <a:lnTo>
                    <a:pt x="476" y="468"/>
                  </a:lnTo>
                  <a:lnTo>
                    <a:pt x="490" y="455"/>
                  </a:lnTo>
                  <a:lnTo>
                    <a:pt x="497" y="436"/>
                  </a:lnTo>
                  <a:lnTo>
                    <a:pt x="511" y="416"/>
                  </a:lnTo>
                  <a:lnTo>
                    <a:pt x="511" y="325"/>
                  </a:lnTo>
                  <a:lnTo>
                    <a:pt x="483" y="325"/>
                  </a:lnTo>
                  <a:lnTo>
                    <a:pt x="483" y="410"/>
                  </a:lnTo>
                  <a:lnTo>
                    <a:pt x="462" y="449"/>
                  </a:lnTo>
                  <a:lnTo>
                    <a:pt x="456" y="449"/>
                  </a:lnTo>
                  <a:lnTo>
                    <a:pt x="449" y="455"/>
                  </a:lnTo>
                  <a:lnTo>
                    <a:pt x="428" y="455"/>
                  </a:lnTo>
                  <a:lnTo>
                    <a:pt x="407" y="436"/>
                  </a:lnTo>
                  <a:lnTo>
                    <a:pt x="407" y="423"/>
                  </a:lnTo>
                  <a:lnTo>
                    <a:pt x="400" y="416"/>
                  </a:lnTo>
                  <a:lnTo>
                    <a:pt x="400" y="143"/>
                  </a:lnTo>
                  <a:lnTo>
                    <a:pt x="386" y="104"/>
                  </a:lnTo>
                  <a:lnTo>
                    <a:pt x="359" y="59"/>
                  </a:lnTo>
                  <a:lnTo>
                    <a:pt x="283" y="13"/>
                  </a:lnTo>
                  <a:lnTo>
                    <a:pt x="200" y="0"/>
                  </a:lnTo>
                  <a:lnTo>
                    <a:pt x="138" y="13"/>
                  </a:lnTo>
                  <a:lnTo>
                    <a:pt x="83" y="39"/>
                  </a:lnTo>
                  <a:lnTo>
                    <a:pt x="48" y="72"/>
                  </a:lnTo>
                  <a:lnTo>
                    <a:pt x="34" y="124"/>
                  </a:lnTo>
                  <a:lnTo>
                    <a:pt x="34" y="143"/>
                  </a:lnTo>
                  <a:lnTo>
                    <a:pt x="41" y="156"/>
                  </a:lnTo>
                  <a:lnTo>
                    <a:pt x="83" y="176"/>
                  </a:lnTo>
                  <a:lnTo>
                    <a:pt x="124" y="163"/>
                  </a:lnTo>
                  <a:lnTo>
                    <a:pt x="138" y="124"/>
                  </a:lnTo>
                  <a:lnTo>
                    <a:pt x="138" y="111"/>
                  </a:lnTo>
                  <a:lnTo>
                    <a:pt x="131" y="98"/>
                  </a:lnTo>
                  <a:lnTo>
                    <a:pt x="124" y="91"/>
                  </a:lnTo>
                  <a:lnTo>
                    <a:pt x="96" y="78"/>
                  </a:lnTo>
                  <a:lnTo>
                    <a:pt x="76" y="78"/>
                  </a:lnTo>
                  <a:lnTo>
                    <a:pt x="117" y="46"/>
                  </a:lnTo>
                  <a:lnTo>
                    <a:pt x="159" y="33"/>
                  </a:lnTo>
                  <a:lnTo>
                    <a:pt x="200" y="26"/>
                  </a:lnTo>
                  <a:lnTo>
                    <a:pt x="241" y="33"/>
                  </a:lnTo>
                  <a:lnTo>
                    <a:pt x="283" y="59"/>
                  </a:lnTo>
                  <a:lnTo>
                    <a:pt x="310" y="104"/>
                  </a:lnTo>
                  <a:lnTo>
                    <a:pt x="324" y="163"/>
                  </a:lnTo>
                  <a:lnTo>
                    <a:pt x="324" y="202"/>
                  </a:lnTo>
                  <a:lnTo>
                    <a:pt x="186" y="215"/>
                  </a:lnTo>
                  <a:lnTo>
                    <a:pt x="110" y="241"/>
                  </a:lnTo>
                  <a:lnTo>
                    <a:pt x="41" y="280"/>
                  </a:lnTo>
                  <a:lnTo>
                    <a:pt x="7" y="332"/>
                  </a:lnTo>
                  <a:lnTo>
                    <a:pt x="0" y="377"/>
                  </a:lnTo>
                  <a:lnTo>
                    <a:pt x="13" y="423"/>
                  </a:lnTo>
                  <a:lnTo>
                    <a:pt x="41" y="455"/>
                  </a:lnTo>
                  <a:lnTo>
                    <a:pt x="83" y="475"/>
                  </a:lnTo>
                  <a:lnTo>
                    <a:pt x="131" y="488"/>
                  </a:lnTo>
                  <a:lnTo>
                    <a:pt x="179" y="494"/>
                  </a:lnTo>
                  <a:lnTo>
                    <a:pt x="248" y="481"/>
                  </a:lnTo>
                  <a:lnTo>
                    <a:pt x="297" y="449"/>
                  </a:lnTo>
                  <a:lnTo>
                    <a:pt x="331" y="403"/>
                  </a:lnTo>
                  <a:close/>
                  <a:moveTo>
                    <a:pt x="324" y="228"/>
                  </a:moveTo>
                  <a:lnTo>
                    <a:pt x="324" y="332"/>
                  </a:lnTo>
                  <a:lnTo>
                    <a:pt x="317" y="384"/>
                  </a:lnTo>
                  <a:lnTo>
                    <a:pt x="290" y="423"/>
                  </a:lnTo>
                  <a:lnTo>
                    <a:pt x="255" y="449"/>
                  </a:lnTo>
                  <a:lnTo>
                    <a:pt x="221" y="462"/>
                  </a:lnTo>
                  <a:lnTo>
                    <a:pt x="186" y="468"/>
                  </a:lnTo>
                  <a:lnTo>
                    <a:pt x="159" y="468"/>
                  </a:lnTo>
                  <a:lnTo>
                    <a:pt x="117" y="442"/>
                  </a:lnTo>
                  <a:lnTo>
                    <a:pt x="89" y="403"/>
                  </a:lnTo>
                  <a:lnTo>
                    <a:pt x="89" y="377"/>
                  </a:lnTo>
                  <a:lnTo>
                    <a:pt x="96" y="338"/>
                  </a:lnTo>
                  <a:lnTo>
                    <a:pt x="117" y="299"/>
                  </a:lnTo>
                  <a:lnTo>
                    <a:pt x="159" y="267"/>
                  </a:lnTo>
                  <a:lnTo>
                    <a:pt x="228" y="241"/>
                  </a:lnTo>
                  <a:lnTo>
                    <a:pt x="324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9" name="Freeform 168"/>
            <p:cNvSpPr>
              <a:spLocks/>
            </p:cNvSpPr>
            <p:nvPr/>
          </p:nvSpPr>
          <p:spPr bwMode="auto">
            <a:xfrm>
              <a:off x="5904" y="8553"/>
              <a:ext cx="574" cy="474"/>
            </a:xfrm>
            <a:custGeom>
              <a:avLst/>
              <a:gdLst>
                <a:gd name="T0" fmla="*/ 90 w 574"/>
                <a:gd name="T1" fmla="*/ 104 h 474"/>
                <a:gd name="T2" fmla="*/ 90 w 574"/>
                <a:gd name="T3" fmla="*/ 416 h 474"/>
                <a:gd name="T4" fmla="*/ 83 w 574"/>
                <a:gd name="T5" fmla="*/ 429 h 474"/>
                <a:gd name="T6" fmla="*/ 76 w 574"/>
                <a:gd name="T7" fmla="*/ 435 h 474"/>
                <a:gd name="T8" fmla="*/ 62 w 574"/>
                <a:gd name="T9" fmla="*/ 442 h 474"/>
                <a:gd name="T10" fmla="*/ 0 w 574"/>
                <a:gd name="T11" fmla="*/ 442 h 474"/>
                <a:gd name="T12" fmla="*/ 0 w 574"/>
                <a:gd name="T13" fmla="*/ 474 h 474"/>
                <a:gd name="T14" fmla="*/ 256 w 574"/>
                <a:gd name="T15" fmla="*/ 474 h 474"/>
                <a:gd name="T16" fmla="*/ 256 w 574"/>
                <a:gd name="T17" fmla="*/ 442 h 474"/>
                <a:gd name="T18" fmla="*/ 201 w 574"/>
                <a:gd name="T19" fmla="*/ 442 h 474"/>
                <a:gd name="T20" fmla="*/ 173 w 574"/>
                <a:gd name="T21" fmla="*/ 429 h 474"/>
                <a:gd name="T22" fmla="*/ 173 w 574"/>
                <a:gd name="T23" fmla="*/ 195 h 474"/>
                <a:gd name="T24" fmla="*/ 187 w 574"/>
                <a:gd name="T25" fmla="*/ 123 h 474"/>
                <a:gd name="T26" fmla="*/ 221 w 574"/>
                <a:gd name="T27" fmla="*/ 71 h 474"/>
                <a:gd name="T28" fmla="*/ 270 w 574"/>
                <a:gd name="T29" fmla="*/ 39 h 474"/>
                <a:gd name="T30" fmla="*/ 325 w 574"/>
                <a:gd name="T31" fmla="*/ 26 h 474"/>
                <a:gd name="T32" fmla="*/ 366 w 574"/>
                <a:gd name="T33" fmla="*/ 39 h 474"/>
                <a:gd name="T34" fmla="*/ 394 w 574"/>
                <a:gd name="T35" fmla="*/ 65 h 474"/>
                <a:gd name="T36" fmla="*/ 408 w 574"/>
                <a:gd name="T37" fmla="*/ 97 h 474"/>
                <a:gd name="T38" fmla="*/ 408 w 574"/>
                <a:gd name="T39" fmla="*/ 416 h 474"/>
                <a:gd name="T40" fmla="*/ 401 w 574"/>
                <a:gd name="T41" fmla="*/ 429 h 474"/>
                <a:gd name="T42" fmla="*/ 394 w 574"/>
                <a:gd name="T43" fmla="*/ 435 h 474"/>
                <a:gd name="T44" fmla="*/ 373 w 574"/>
                <a:gd name="T45" fmla="*/ 442 h 474"/>
                <a:gd name="T46" fmla="*/ 318 w 574"/>
                <a:gd name="T47" fmla="*/ 442 h 474"/>
                <a:gd name="T48" fmla="*/ 318 w 574"/>
                <a:gd name="T49" fmla="*/ 474 h 474"/>
                <a:gd name="T50" fmla="*/ 574 w 574"/>
                <a:gd name="T51" fmla="*/ 474 h 474"/>
                <a:gd name="T52" fmla="*/ 574 w 574"/>
                <a:gd name="T53" fmla="*/ 442 h 474"/>
                <a:gd name="T54" fmla="*/ 525 w 574"/>
                <a:gd name="T55" fmla="*/ 442 h 474"/>
                <a:gd name="T56" fmla="*/ 498 w 574"/>
                <a:gd name="T57" fmla="*/ 429 h 474"/>
                <a:gd name="T58" fmla="*/ 491 w 574"/>
                <a:gd name="T59" fmla="*/ 422 h 474"/>
                <a:gd name="T60" fmla="*/ 484 w 574"/>
                <a:gd name="T61" fmla="*/ 409 h 474"/>
                <a:gd name="T62" fmla="*/ 484 w 574"/>
                <a:gd name="T63" fmla="*/ 130 h 474"/>
                <a:gd name="T64" fmla="*/ 477 w 574"/>
                <a:gd name="T65" fmla="*/ 78 h 474"/>
                <a:gd name="T66" fmla="*/ 449 w 574"/>
                <a:gd name="T67" fmla="*/ 39 h 474"/>
                <a:gd name="T68" fmla="*/ 429 w 574"/>
                <a:gd name="T69" fmla="*/ 19 h 474"/>
                <a:gd name="T70" fmla="*/ 387 w 574"/>
                <a:gd name="T71" fmla="*/ 6 h 474"/>
                <a:gd name="T72" fmla="*/ 332 w 574"/>
                <a:gd name="T73" fmla="*/ 0 h 474"/>
                <a:gd name="T74" fmla="*/ 256 w 574"/>
                <a:gd name="T75" fmla="*/ 13 h 474"/>
                <a:gd name="T76" fmla="*/ 201 w 574"/>
                <a:gd name="T77" fmla="*/ 58 h 474"/>
                <a:gd name="T78" fmla="*/ 166 w 574"/>
                <a:gd name="T79" fmla="*/ 117 h 474"/>
                <a:gd name="T80" fmla="*/ 166 w 574"/>
                <a:gd name="T81" fmla="*/ 0 h 474"/>
                <a:gd name="T82" fmla="*/ 0 w 574"/>
                <a:gd name="T83" fmla="*/ 13 h 474"/>
                <a:gd name="T84" fmla="*/ 0 w 574"/>
                <a:gd name="T85" fmla="*/ 45 h 474"/>
                <a:gd name="T86" fmla="*/ 35 w 574"/>
                <a:gd name="T87" fmla="*/ 45 h 474"/>
                <a:gd name="T88" fmla="*/ 62 w 574"/>
                <a:gd name="T89" fmla="*/ 52 h 474"/>
                <a:gd name="T90" fmla="*/ 76 w 574"/>
                <a:gd name="T91" fmla="*/ 58 h 474"/>
                <a:gd name="T92" fmla="*/ 83 w 574"/>
                <a:gd name="T93" fmla="*/ 65 h 474"/>
                <a:gd name="T94" fmla="*/ 90 w 574"/>
                <a:gd name="T95" fmla="*/ 84 h 474"/>
                <a:gd name="T96" fmla="*/ 90 w 574"/>
                <a:gd name="T97" fmla="*/ 104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474"/>
                <a:gd name="T149" fmla="*/ 574 w 574"/>
                <a:gd name="T150" fmla="*/ 474 h 47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474">
                  <a:moveTo>
                    <a:pt x="90" y="104"/>
                  </a:moveTo>
                  <a:lnTo>
                    <a:pt x="90" y="416"/>
                  </a:lnTo>
                  <a:lnTo>
                    <a:pt x="83" y="429"/>
                  </a:lnTo>
                  <a:lnTo>
                    <a:pt x="76" y="435"/>
                  </a:lnTo>
                  <a:lnTo>
                    <a:pt x="62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56" y="474"/>
                  </a:lnTo>
                  <a:lnTo>
                    <a:pt x="256" y="442"/>
                  </a:lnTo>
                  <a:lnTo>
                    <a:pt x="201" y="442"/>
                  </a:lnTo>
                  <a:lnTo>
                    <a:pt x="173" y="429"/>
                  </a:lnTo>
                  <a:lnTo>
                    <a:pt x="173" y="195"/>
                  </a:lnTo>
                  <a:lnTo>
                    <a:pt x="187" y="123"/>
                  </a:lnTo>
                  <a:lnTo>
                    <a:pt x="221" y="71"/>
                  </a:lnTo>
                  <a:lnTo>
                    <a:pt x="270" y="39"/>
                  </a:lnTo>
                  <a:lnTo>
                    <a:pt x="325" y="26"/>
                  </a:lnTo>
                  <a:lnTo>
                    <a:pt x="366" y="39"/>
                  </a:lnTo>
                  <a:lnTo>
                    <a:pt x="394" y="65"/>
                  </a:lnTo>
                  <a:lnTo>
                    <a:pt x="408" y="97"/>
                  </a:lnTo>
                  <a:lnTo>
                    <a:pt x="408" y="416"/>
                  </a:lnTo>
                  <a:lnTo>
                    <a:pt x="401" y="429"/>
                  </a:lnTo>
                  <a:lnTo>
                    <a:pt x="394" y="435"/>
                  </a:lnTo>
                  <a:lnTo>
                    <a:pt x="373" y="442"/>
                  </a:lnTo>
                  <a:lnTo>
                    <a:pt x="318" y="442"/>
                  </a:lnTo>
                  <a:lnTo>
                    <a:pt x="318" y="474"/>
                  </a:lnTo>
                  <a:lnTo>
                    <a:pt x="574" y="474"/>
                  </a:lnTo>
                  <a:lnTo>
                    <a:pt x="574" y="442"/>
                  </a:lnTo>
                  <a:lnTo>
                    <a:pt x="525" y="442"/>
                  </a:lnTo>
                  <a:lnTo>
                    <a:pt x="498" y="429"/>
                  </a:lnTo>
                  <a:lnTo>
                    <a:pt x="491" y="422"/>
                  </a:lnTo>
                  <a:lnTo>
                    <a:pt x="484" y="409"/>
                  </a:lnTo>
                  <a:lnTo>
                    <a:pt x="484" y="130"/>
                  </a:lnTo>
                  <a:lnTo>
                    <a:pt x="477" y="78"/>
                  </a:lnTo>
                  <a:lnTo>
                    <a:pt x="449" y="39"/>
                  </a:lnTo>
                  <a:lnTo>
                    <a:pt x="429" y="19"/>
                  </a:lnTo>
                  <a:lnTo>
                    <a:pt x="387" y="6"/>
                  </a:lnTo>
                  <a:lnTo>
                    <a:pt x="332" y="0"/>
                  </a:lnTo>
                  <a:lnTo>
                    <a:pt x="256" y="13"/>
                  </a:lnTo>
                  <a:lnTo>
                    <a:pt x="201" y="58"/>
                  </a:lnTo>
                  <a:lnTo>
                    <a:pt x="166" y="117"/>
                  </a:lnTo>
                  <a:lnTo>
                    <a:pt x="166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62" y="52"/>
                  </a:lnTo>
                  <a:lnTo>
                    <a:pt x="76" y="58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0" name="Freeform 169"/>
            <p:cNvSpPr>
              <a:spLocks/>
            </p:cNvSpPr>
            <p:nvPr/>
          </p:nvSpPr>
          <p:spPr bwMode="auto">
            <a:xfrm>
              <a:off x="6540" y="8546"/>
              <a:ext cx="373" cy="494"/>
            </a:xfrm>
            <a:custGeom>
              <a:avLst/>
              <a:gdLst>
                <a:gd name="T0" fmla="*/ 221 w 373"/>
                <a:gd name="T1" fmla="*/ 280 h 494"/>
                <a:gd name="T2" fmla="*/ 283 w 373"/>
                <a:gd name="T3" fmla="*/ 306 h 494"/>
                <a:gd name="T4" fmla="*/ 317 w 373"/>
                <a:gd name="T5" fmla="*/ 371 h 494"/>
                <a:gd name="T6" fmla="*/ 283 w 373"/>
                <a:gd name="T7" fmla="*/ 442 h 494"/>
                <a:gd name="T8" fmla="*/ 186 w 373"/>
                <a:gd name="T9" fmla="*/ 468 h 494"/>
                <a:gd name="T10" fmla="*/ 83 w 373"/>
                <a:gd name="T11" fmla="*/ 429 h 494"/>
                <a:gd name="T12" fmla="*/ 27 w 373"/>
                <a:gd name="T13" fmla="*/ 319 h 494"/>
                <a:gd name="T14" fmla="*/ 20 w 373"/>
                <a:gd name="T15" fmla="*/ 299 h 494"/>
                <a:gd name="T16" fmla="*/ 0 w 373"/>
                <a:gd name="T17" fmla="*/ 306 h 494"/>
                <a:gd name="T18" fmla="*/ 14 w 373"/>
                <a:gd name="T19" fmla="*/ 494 h 494"/>
                <a:gd name="T20" fmla="*/ 20 w 373"/>
                <a:gd name="T21" fmla="*/ 488 h 494"/>
                <a:gd name="T22" fmla="*/ 41 w 373"/>
                <a:gd name="T23" fmla="*/ 475 h 494"/>
                <a:gd name="T24" fmla="*/ 62 w 373"/>
                <a:gd name="T25" fmla="*/ 449 h 494"/>
                <a:gd name="T26" fmla="*/ 159 w 373"/>
                <a:gd name="T27" fmla="*/ 494 h 494"/>
                <a:gd name="T28" fmla="*/ 255 w 373"/>
                <a:gd name="T29" fmla="*/ 488 h 494"/>
                <a:gd name="T30" fmla="*/ 345 w 373"/>
                <a:gd name="T31" fmla="*/ 429 h 494"/>
                <a:gd name="T32" fmla="*/ 373 w 373"/>
                <a:gd name="T33" fmla="*/ 345 h 494"/>
                <a:gd name="T34" fmla="*/ 352 w 373"/>
                <a:gd name="T35" fmla="*/ 280 h 494"/>
                <a:gd name="T36" fmla="*/ 331 w 373"/>
                <a:gd name="T37" fmla="*/ 254 h 494"/>
                <a:gd name="T38" fmla="*/ 262 w 373"/>
                <a:gd name="T39" fmla="*/ 208 h 494"/>
                <a:gd name="T40" fmla="*/ 145 w 373"/>
                <a:gd name="T41" fmla="*/ 182 h 494"/>
                <a:gd name="T42" fmla="*/ 69 w 373"/>
                <a:gd name="T43" fmla="*/ 143 h 494"/>
                <a:gd name="T44" fmla="*/ 62 w 373"/>
                <a:gd name="T45" fmla="*/ 78 h 494"/>
                <a:gd name="T46" fmla="*/ 117 w 373"/>
                <a:gd name="T47" fmla="*/ 33 h 494"/>
                <a:gd name="T48" fmla="*/ 241 w 373"/>
                <a:gd name="T49" fmla="*/ 33 h 494"/>
                <a:gd name="T50" fmla="*/ 304 w 373"/>
                <a:gd name="T51" fmla="*/ 91 h 494"/>
                <a:gd name="T52" fmla="*/ 311 w 373"/>
                <a:gd name="T53" fmla="*/ 150 h 494"/>
                <a:gd name="T54" fmla="*/ 331 w 373"/>
                <a:gd name="T55" fmla="*/ 163 h 494"/>
                <a:gd name="T56" fmla="*/ 345 w 373"/>
                <a:gd name="T57" fmla="*/ 13 h 494"/>
                <a:gd name="T58" fmla="*/ 324 w 373"/>
                <a:gd name="T59" fmla="*/ 0 h 494"/>
                <a:gd name="T60" fmla="*/ 317 w 373"/>
                <a:gd name="T61" fmla="*/ 7 h 494"/>
                <a:gd name="T62" fmla="*/ 304 w 373"/>
                <a:gd name="T63" fmla="*/ 20 h 494"/>
                <a:gd name="T64" fmla="*/ 255 w 373"/>
                <a:gd name="T65" fmla="*/ 13 h 494"/>
                <a:gd name="T66" fmla="*/ 179 w 373"/>
                <a:gd name="T67" fmla="*/ 0 h 494"/>
                <a:gd name="T68" fmla="*/ 55 w 373"/>
                <a:gd name="T69" fmla="*/ 33 h 494"/>
                <a:gd name="T70" fmla="*/ 7 w 373"/>
                <a:gd name="T71" fmla="*/ 98 h 494"/>
                <a:gd name="T72" fmla="*/ 0 w 373"/>
                <a:gd name="T73" fmla="*/ 163 h 494"/>
                <a:gd name="T74" fmla="*/ 27 w 373"/>
                <a:gd name="T75" fmla="*/ 208 h 494"/>
                <a:gd name="T76" fmla="*/ 83 w 373"/>
                <a:gd name="T77" fmla="*/ 247 h 494"/>
                <a:gd name="T78" fmla="*/ 200 w 373"/>
                <a:gd name="T79" fmla="*/ 273 h 4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373"/>
                <a:gd name="T121" fmla="*/ 0 h 494"/>
                <a:gd name="T122" fmla="*/ 373 w 373"/>
                <a:gd name="T123" fmla="*/ 494 h 4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373" h="494">
                  <a:moveTo>
                    <a:pt x="200" y="273"/>
                  </a:moveTo>
                  <a:lnTo>
                    <a:pt x="221" y="280"/>
                  </a:lnTo>
                  <a:lnTo>
                    <a:pt x="248" y="286"/>
                  </a:lnTo>
                  <a:lnTo>
                    <a:pt x="283" y="306"/>
                  </a:lnTo>
                  <a:lnTo>
                    <a:pt x="304" y="332"/>
                  </a:lnTo>
                  <a:lnTo>
                    <a:pt x="317" y="371"/>
                  </a:lnTo>
                  <a:lnTo>
                    <a:pt x="311" y="410"/>
                  </a:lnTo>
                  <a:lnTo>
                    <a:pt x="283" y="442"/>
                  </a:lnTo>
                  <a:lnTo>
                    <a:pt x="248" y="462"/>
                  </a:lnTo>
                  <a:lnTo>
                    <a:pt x="186" y="468"/>
                  </a:lnTo>
                  <a:lnTo>
                    <a:pt x="124" y="455"/>
                  </a:lnTo>
                  <a:lnTo>
                    <a:pt x="83" y="429"/>
                  </a:lnTo>
                  <a:lnTo>
                    <a:pt x="48" y="377"/>
                  </a:lnTo>
                  <a:lnTo>
                    <a:pt x="27" y="319"/>
                  </a:lnTo>
                  <a:lnTo>
                    <a:pt x="27" y="306"/>
                  </a:lnTo>
                  <a:lnTo>
                    <a:pt x="20" y="299"/>
                  </a:lnTo>
                  <a:lnTo>
                    <a:pt x="7" y="299"/>
                  </a:lnTo>
                  <a:lnTo>
                    <a:pt x="0" y="306"/>
                  </a:lnTo>
                  <a:lnTo>
                    <a:pt x="0" y="488"/>
                  </a:lnTo>
                  <a:lnTo>
                    <a:pt x="14" y="494"/>
                  </a:lnTo>
                  <a:lnTo>
                    <a:pt x="20" y="494"/>
                  </a:lnTo>
                  <a:lnTo>
                    <a:pt x="20" y="488"/>
                  </a:lnTo>
                  <a:lnTo>
                    <a:pt x="27" y="481"/>
                  </a:lnTo>
                  <a:lnTo>
                    <a:pt x="41" y="475"/>
                  </a:lnTo>
                  <a:lnTo>
                    <a:pt x="41" y="468"/>
                  </a:lnTo>
                  <a:lnTo>
                    <a:pt x="62" y="449"/>
                  </a:lnTo>
                  <a:lnTo>
                    <a:pt x="110" y="481"/>
                  </a:lnTo>
                  <a:lnTo>
                    <a:pt x="159" y="494"/>
                  </a:lnTo>
                  <a:lnTo>
                    <a:pt x="186" y="494"/>
                  </a:lnTo>
                  <a:lnTo>
                    <a:pt x="255" y="488"/>
                  </a:lnTo>
                  <a:lnTo>
                    <a:pt x="311" y="462"/>
                  </a:lnTo>
                  <a:lnTo>
                    <a:pt x="345" y="429"/>
                  </a:lnTo>
                  <a:lnTo>
                    <a:pt x="366" y="390"/>
                  </a:lnTo>
                  <a:lnTo>
                    <a:pt x="373" y="345"/>
                  </a:lnTo>
                  <a:lnTo>
                    <a:pt x="359" y="293"/>
                  </a:lnTo>
                  <a:lnTo>
                    <a:pt x="352" y="280"/>
                  </a:lnTo>
                  <a:lnTo>
                    <a:pt x="338" y="260"/>
                  </a:lnTo>
                  <a:lnTo>
                    <a:pt x="331" y="254"/>
                  </a:lnTo>
                  <a:lnTo>
                    <a:pt x="324" y="241"/>
                  </a:lnTo>
                  <a:lnTo>
                    <a:pt x="262" y="208"/>
                  </a:lnTo>
                  <a:lnTo>
                    <a:pt x="193" y="189"/>
                  </a:lnTo>
                  <a:lnTo>
                    <a:pt x="145" y="182"/>
                  </a:lnTo>
                  <a:lnTo>
                    <a:pt x="96" y="169"/>
                  </a:lnTo>
                  <a:lnTo>
                    <a:pt x="69" y="143"/>
                  </a:lnTo>
                  <a:lnTo>
                    <a:pt x="55" y="104"/>
                  </a:lnTo>
                  <a:lnTo>
                    <a:pt x="62" y="78"/>
                  </a:lnTo>
                  <a:lnTo>
                    <a:pt x="83" y="52"/>
                  </a:lnTo>
                  <a:lnTo>
                    <a:pt x="117" y="33"/>
                  </a:lnTo>
                  <a:lnTo>
                    <a:pt x="179" y="20"/>
                  </a:lnTo>
                  <a:lnTo>
                    <a:pt x="241" y="33"/>
                  </a:lnTo>
                  <a:lnTo>
                    <a:pt x="283" y="59"/>
                  </a:lnTo>
                  <a:lnTo>
                    <a:pt x="304" y="91"/>
                  </a:lnTo>
                  <a:lnTo>
                    <a:pt x="311" y="124"/>
                  </a:lnTo>
                  <a:lnTo>
                    <a:pt x="311" y="150"/>
                  </a:lnTo>
                  <a:lnTo>
                    <a:pt x="324" y="163"/>
                  </a:lnTo>
                  <a:lnTo>
                    <a:pt x="331" y="163"/>
                  </a:lnTo>
                  <a:lnTo>
                    <a:pt x="345" y="150"/>
                  </a:lnTo>
                  <a:lnTo>
                    <a:pt x="345" y="13"/>
                  </a:lnTo>
                  <a:lnTo>
                    <a:pt x="331" y="0"/>
                  </a:lnTo>
                  <a:lnTo>
                    <a:pt x="324" y="0"/>
                  </a:lnTo>
                  <a:lnTo>
                    <a:pt x="324" y="7"/>
                  </a:lnTo>
                  <a:lnTo>
                    <a:pt x="317" y="7"/>
                  </a:lnTo>
                  <a:lnTo>
                    <a:pt x="304" y="13"/>
                  </a:lnTo>
                  <a:lnTo>
                    <a:pt x="304" y="20"/>
                  </a:lnTo>
                  <a:lnTo>
                    <a:pt x="290" y="33"/>
                  </a:lnTo>
                  <a:lnTo>
                    <a:pt x="255" y="13"/>
                  </a:lnTo>
                  <a:lnTo>
                    <a:pt x="200" y="0"/>
                  </a:lnTo>
                  <a:lnTo>
                    <a:pt x="179" y="0"/>
                  </a:lnTo>
                  <a:lnTo>
                    <a:pt x="110" y="7"/>
                  </a:lnTo>
                  <a:lnTo>
                    <a:pt x="55" y="33"/>
                  </a:lnTo>
                  <a:lnTo>
                    <a:pt x="20" y="59"/>
                  </a:lnTo>
                  <a:lnTo>
                    <a:pt x="7" y="98"/>
                  </a:lnTo>
                  <a:lnTo>
                    <a:pt x="0" y="137"/>
                  </a:lnTo>
                  <a:lnTo>
                    <a:pt x="0" y="163"/>
                  </a:lnTo>
                  <a:lnTo>
                    <a:pt x="14" y="182"/>
                  </a:lnTo>
                  <a:lnTo>
                    <a:pt x="27" y="208"/>
                  </a:lnTo>
                  <a:lnTo>
                    <a:pt x="48" y="228"/>
                  </a:lnTo>
                  <a:lnTo>
                    <a:pt x="83" y="247"/>
                  </a:lnTo>
                  <a:lnTo>
                    <a:pt x="131" y="260"/>
                  </a:lnTo>
                  <a:lnTo>
                    <a:pt x="200" y="2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1" name="Freeform 170"/>
            <p:cNvSpPr>
              <a:spLocks/>
            </p:cNvSpPr>
            <p:nvPr/>
          </p:nvSpPr>
          <p:spPr bwMode="auto">
            <a:xfrm>
              <a:off x="6968" y="8566"/>
              <a:ext cx="781" cy="474"/>
            </a:xfrm>
            <a:custGeom>
              <a:avLst/>
              <a:gdLst>
                <a:gd name="T0" fmla="*/ 698 w 781"/>
                <a:gd name="T1" fmla="*/ 78 h 474"/>
                <a:gd name="T2" fmla="*/ 725 w 781"/>
                <a:gd name="T3" fmla="*/ 52 h 474"/>
                <a:gd name="T4" fmla="*/ 760 w 781"/>
                <a:gd name="T5" fmla="*/ 39 h 474"/>
                <a:gd name="T6" fmla="*/ 781 w 781"/>
                <a:gd name="T7" fmla="*/ 0 h 474"/>
                <a:gd name="T8" fmla="*/ 725 w 781"/>
                <a:gd name="T9" fmla="*/ 6 h 474"/>
                <a:gd name="T10" fmla="*/ 615 w 781"/>
                <a:gd name="T11" fmla="*/ 0 h 474"/>
                <a:gd name="T12" fmla="*/ 594 w 781"/>
                <a:gd name="T13" fmla="*/ 32 h 474"/>
                <a:gd name="T14" fmla="*/ 649 w 781"/>
                <a:gd name="T15" fmla="*/ 52 h 474"/>
                <a:gd name="T16" fmla="*/ 656 w 781"/>
                <a:gd name="T17" fmla="*/ 97 h 474"/>
                <a:gd name="T18" fmla="*/ 546 w 781"/>
                <a:gd name="T19" fmla="*/ 383 h 474"/>
                <a:gd name="T20" fmla="*/ 435 w 781"/>
                <a:gd name="T21" fmla="*/ 71 h 474"/>
                <a:gd name="T22" fmla="*/ 435 w 781"/>
                <a:gd name="T23" fmla="*/ 52 h 474"/>
                <a:gd name="T24" fmla="*/ 470 w 781"/>
                <a:gd name="T25" fmla="*/ 32 h 474"/>
                <a:gd name="T26" fmla="*/ 497 w 781"/>
                <a:gd name="T27" fmla="*/ 0 h 474"/>
                <a:gd name="T28" fmla="*/ 380 w 781"/>
                <a:gd name="T29" fmla="*/ 6 h 474"/>
                <a:gd name="T30" fmla="*/ 276 w 781"/>
                <a:gd name="T31" fmla="*/ 0 h 474"/>
                <a:gd name="T32" fmla="*/ 304 w 781"/>
                <a:gd name="T33" fmla="*/ 32 h 474"/>
                <a:gd name="T34" fmla="*/ 338 w 781"/>
                <a:gd name="T35" fmla="*/ 39 h 474"/>
                <a:gd name="T36" fmla="*/ 352 w 781"/>
                <a:gd name="T37" fmla="*/ 58 h 474"/>
                <a:gd name="T38" fmla="*/ 366 w 781"/>
                <a:gd name="T39" fmla="*/ 84 h 474"/>
                <a:gd name="T40" fmla="*/ 373 w 781"/>
                <a:gd name="T41" fmla="*/ 110 h 474"/>
                <a:gd name="T42" fmla="*/ 173 w 781"/>
                <a:gd name="T43" fmla="*/ 84 h 474"/>
                <a:gd name="T44" fmla="*/ 166 w 781"/>
                <a:gd name="T45" fmla="*/ 52 h 474"/>
                <a:gd name="T46" fmla="*/ 186 w 781"/>
                <a:gd name="T47" fmla="*/ 39 h 474"/>
                <a:gd name="T48" fmla="*/ 235 w 781"/>
                <a:gd name="T49" fmla="*/ 32 h 474"/>
                <a:gd name="T50" fmla="*/ 193 w 781"/>
                <a:gd name="T51" fmla="*/ 0 h 474"/>
                <a:gd name="T52" fmla="*/ 83 w 781"/>
                <a:gd name="T53" fmla="*/ 6 h 474"/>
                <a:gd name="T54" fmla="*/ 0 w 781"/>
                <a:gd name="T55" fmla="*/ 0 h 474"/>
                <a:gd name="T56" fmla="*/ 28 w 781"/>
                <a:gd name="T57" fmla="*/ 32 h 474"/>
                <a:gd name="T58" fmla="*/ 69 w 781"/>
                <a:gd name="T59" fmla="*/ 45 h 474"/>
                <a:gd name="T60" fmla="*/ 83 w 781"/>
                <a:gd name="T61" fmla="*/ 71 h 474"/>
                <a:gd name="T62" fmla="*/ 235 w 781"/>
                <a:gd name="T63" fmla="*/ 461 h 474"/>
                <a:gd name="T64" fmla="*/ 256 w 781"/>
                <a:gd name="T65" fmla="*/ 474 h 474"/>
                <a:gd name="T66" fmla="*/ 269 w 781"/>
                <a:gd name="T67" fmla="*/ 461 h 474"/>
                <a:gd name="T68" fmla="*/ 394 w 781"/>
                <a:gd name="T69" fmla="*/ 149 h 474"/>
                <a:gd name="T70" fmla="*/ 518 w 781"/>
                <a:gd name="T71" fmla="*/ 468 h 474"/>
                <a:gd name="T72" fmla="*/ 553 w 781"/>
                <a:gd name="T73" fmla="*/ 455 h 4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81"/>
                <a:gd name="T112" fmla="*/ 0 h 474"/>
                <a:gd name="T113" fmla="*/ 781 w 781"/>
                <a:gd name="T114" fmla="*/ 474 h 47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81" h="474">
                  <a:moveTo>
                    <a:pt x="684" y="104"/>
                  </a:moveTo>
                  <a:lnTo>
                    <a:pt x="698" y="78"/>
                  </a:lnTo>
                  <a:lnTo>
                    <a:pt x="711" y="58"/>
                  </a:lnTo>
                  <a:lnTo>
                    <a:pt x="725" y="52"/>
                  </a:lnTo>
                  <a:lnTo>
                    <a:pt x="739" y="39"/>
                  </a:lnTo>
                  <a:lnTo>
                    <a:pt x="760" y="39"/>
                  </a:lnTo>
                  <a:lnTo>
                    <a:pt x="781" y="32"/>
                  </a:lnTo>
                  <a:lnTo>
                    <a:pt x="781" y="0"/>
                  </a:lnTo>
                  <a:lnTo>
                    <a:pt x="753" y="0"/>
                  </a:lnTo>
                  <a:lnTo>
                    <a:pt x="725" y="6"/>
                  </a:lnTo>
                  <a:lnTo>
                    <a:pt x="642" y="6"/>
                  </a:lnTo>
                  <a:lnTo>
                    <a:pt x="615" y="0"/>
                  </a:lnTo>
                  <a:lnTo>
                    <a:pt x="594" y="0"/>
                  </a:lnTo>
                  <a:lnTo>
                    <a:pt x="594" y="32"/>
                  </a:lnTo>
                  <a:lnTo>
                    <a:pt x="635" y="45"/>
                  </a:lnTo>
                  <a:lnTo>
                    <a:pt x="649" y="52"/>
                  </a:lnTo>
                  <a:lnTo>
                    <a:pt x="656" y="65"/>
                  </a:lnTo>
                  <a:lnTo>
                    <a:pt x="656" y="97"/>
                  </a:lnTo>
                  <a:lnTo>
                    <a:pt x="649" y="110"/>
                  </a:lnTo>
                  <a:lnTo>
                    <a:pt x="546" y="383"/>
                  </a:lnTo>
                  <a:lnTo>
                    <a:pt x="435" y="84"/>
                  </a:lnTo>
                  <a:lnTo>
                    <a:pt x="435" y="71"/>
                  </a:lnTo>
                  <a:lnTo>
                    <a:pt x="428" y="65"/>
                  </a:lnTo>
                  <a:lnTo>
                    <a:pt x="435" y="52"/>
                  </a:lnTo>
                  <a:lnTo>
                    <a:pt x="442" y="45"/>
                  </a:lnTo>
                  <a:lnTo>
                    <a:pt x="470" y="32"/>
                  </a:lnTo>
                  <a:lnTo>
                    <a:pt x="497" y="32"/>
                  </a:lnTo>
                  <a:lnTo>
                    <a:pt x="497" y="0"/>
                  </a:lnTo>
                  <a:lnTo>
                    <a:pt x="435" y="0"/>
                  </a:lnTo>
                  <a:lnTo>
                    <a:pt x="380" y="6"/>
                  </a:lnTo>
                  <a:lnTo>
                    <a:pt x="332" y="6"/>
                  </a:lnTo>
                  <a:lnTo>
                    <a:pt x="276" y="0"/>
                  </a:lnTo>
                  <a:lnTo>
                    <a:pt x="276" y="32"/>
                  </a:lnTo>
                  <a:lnTo>
                    <a:pt x="304" y="32"/>
                  </a:lnTo>
                  <a:lnTo>
                    <a:pt x="325" y="39"/>
                  </a:lnTo>
                  <a:lnTo>
                    <a:pt x="338" y="39"/>
                  </a:lnTo>
                  <a:lnTo>
                    <a:pt x="352" y="52"/>
                  </a:lnTo>
                  <a:lnTo>
                    <a:pt x="352" y="58"/>
                  </a:lnTo>
                  <a:lnTo>
                    <a:pt x="359" y="65"/>
                  </a:lnTo>
                  <a:lnTo>
                    <a:pt x="366" y="84"/>
                  </a:lnTo>
                  <a:lnTo>
                    <a:pt x="373" y="97"/>
                  </a:lnTo>
                  <a:lnTo>
                    <a:pt x="373" y="110"/>
                  </a:lnTo>
                  <a:lnTo>
                    <a:pt x="276" y="370"/>
                  </a:lnTo>
                  <a:lnTo>
                    <a:pt x="173" y="84"/>
                  </a:lnTo>
                  <a:lnTo>
                    <a:pt x="166" y="78"/>
                  </a:lnTo>
                  <a:lnTo>
                    <a:pt x="166" y="52"/>
                  </a:lnTo>
                  <a:lnTo>
                    <a:pt x="180" y="45"/>
                  </a:lnTo>
                  <a:lnTo>
                    <a:pt x="186" y="39"/>
                  </a:lnTo>
                  <a:lnTo>
                    <a:pt x="207" y="32"/>
                  </a:lnTo>
                  <a:lnTo>
                    <a:pt x="235" y="32"/>
                  </a:lnTo>
                  <a:lnTo>
                    <a:pt x="235" y="0"/>
                  </a:lnTo>
                  <a:lnTo>
                    <a:pt x="193" y="0"/>
                  </a:lnTo>
                  <a:lnTo>
                    <a:pt x="145" y="6"/>
                  </a:lnTo>
                  <a:lnTo>
                    <a:pt x="83" y="6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28" y="32"/>
                  </a:lnTo>
                  <a:lnTo>
                    <a:pt x="55" y="39"/>
                  </a:lnTo>
                  <a:lnTo>
                    <a:pt x="69" y="45"/>
                  </a:lnTo>
                  <a:lnTo>
                    <a:pt x="76" y="52"/>
                  </a:lnTo>
                  <a:lnTo>
                    <a:pt x="83" y="71"/>
                  </a:lnTo>
                  <a:lnTo>
                    <a:pt x="228" y="448"/>
                  </a:lnTo>
                  <a:lnTo>
                    <a:pt x="235" y="461"/>
                  </a:lnTo>
                  <a:lnTo>
                    <a:pt x="242" y="468"/>
                  </a:lnTo>
                  <a:lnTo>
                    <a:pt x="256" y="474"/>
                  </a:lnTo>
                  <a:lnTo>
                    <a:pt x="262" y="474"/>
                  </a:lnTo>
                  <a:lnTo>
                    <a:pt x="269" y="461"/>
                  </a:lnTo>
                  <a:lnTo>
                    <a:pt x="276" y="455"/>
                  </a:lnTo>
                  <a:lnTo>
                    <a:pt x="394" y="149"/>
                  </a:lnTo>
                  <a:lnTo>
                    <a:pt x="504" y="455"/>
                  </a:lnTo>
                  <a:lnTo>
                    <a:pt x="518" y="468"/>
                  </a:lnTo>
                  <a:lnTo>
                    <a:pt x="532" y="474"/>
                  </a:lnTo>
                  <a:lnTo>
                    <a:pt x="553" y="455"/>
                  </a:lnTo>
                  <a:lnTo>
                    <a:pt x="684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2" name="Freeform 171"/>
            <p:cNvSpPr>
              <a:spLocks noEditPoints="1"/>
            </p:cNvSpPr>
            <p:nvPr/>
          </p:nvSpPr>
          <p:spPr bwMode="auto">
            <a:xfrm>
              <a:off x="7769" y="8546"/>
              <a:ext cx="435" cy="494"/>
            </a:xfrm>
            <a:custGeom>
              <a:avLst/>
              <a:gdLst>
                <a:gd name="T0" fmla="*/ 408 w 435"/>
                <a:gd name="T1" fmla="*/ 234 h 494"/>
                <a:gd name="T2" fmla="*/ 435 w 435"/>
                <a:gd name="T3" fmla="*/ 234 h 494"/>
                <a:gd name="T4" fmla="*/ 435 w 435"/>
                <a:gd name="T5" fmla="*/ 215 h 494"/>
                <a:gd name="T6" fmla="*/ 429 w 435"/>
                <a:gd name="T7" fmla="*/ 150 h 494"/>
                <a:gd name="T8" fmla="*/ 408 w 435"/>
                <a:gd name="T9" fmla="*/ 91 h 494"/>
                <a:gd name="T10" fmla="*/ 366 w 435"/>
                <a:gd name="T11" fmla="*/ 46 h 494"/>
                <a:gd name="T12" fmla="*/ 311 w 435"/>
                <a:gd name="T13" fmla="*/ 13 h 494"/>
                <a:gd name="T14" fmla="*/ 235 w 435"/>
                <a:gd name="T15" fmla="*/ 0 h 494"/>
                <a:gd name="T16" fmla="*/ 138 w 435"/>
                <a:gd name="T17" fmla="*/ 20 h 494"/>
                <a:gd name="T18" fmla="*/ 69 w 435"/>
                <a:gd name="T19" fmla="*/ 72 h 494"/>
                <a:gd name="T20" fmla="*/ 14 w 435"/>
                <a:gd name="T21" fmla="*/ 150 h 494"/>
                <a:gd name="T22" fmla="*/ 0 w 435"/>
                <a:gd name="T23" fmla="*/ 247 h 494"/>
                <a:gd name="T24" fmla="*/ 14 w 435"/>
                <a:gd name="T25" fmla="*/ 325 h 494"/>
                <a:gd name="T26" fmla="*/ 49 w 435"/>
                <a:gd name="T27" fmla="*/ 397 h 494"/>
                <a:gd name="T28" fmla="*/ 104 w 435"/>
                <a:gd name="T29" fmla="*/ 449 h 494"/>
                <a:gd name="T30" fmla="*/ 173 w 435"/>
                <a:gd name="T31" fmla="*/ 481 h 494"/>
                <a:gd name="T32" fmla="*/ 249 w 435"/>
                <a:gd name="T33" fmla="*/ 494 h 494"/>
                <a:gd name="T34" fmla="*/ 318 w 435"/>
                <a:gd name="T35" fmla="*/ 481 h 494"/>
                <a:gd name="T36" fmla="*/ 373 w 435"/>
                <a:gd name="T37" fmla="*/ 449 h 494"/>
                <a:gd name="T38" fmla="*/ 408 w 435"/>
                <a:gd name="T39" fmla="*/ 410 h 494"/>
                <a:gd name="T40" fmla="*/ 429 w 435"/>
                <a:gd name="T41" fmla="*/ 377 h 494"/>
                <a:gd name="T42" fmla="*/ 435 w 435"/>
                <a:gd name="T43" fmla="*/ 351 h 494"/>
                <a:gd name="T44" fmla="*/ 435 w 435"/>
                <a:gd name="T45" fmla="*/ 345 h 494"/>
                <a:gd name="T46" fmla="*/ 429 w 435"/>
                <a:gd name="T47" fmla="*/ 345 h 494"/>
                <a:gd name="T48" fmla="*/ 422 w 435"/>
                <a:gd name="T49" fmla="*/ 338 h 494"/>
                <a:gd name="T50" fmla="*/ 408 w 435"/>
                <a:gd name="T51" fmla="*/ 351 h 494"/>
                <a:gd name="T52" fmla="*/ 408 w 435"/>
                <a:gd name="T53" fmla="*/ 358 h 494"/>
                <a:gd name="T54" fmla="*/ 380 w 435"/>
                <a:gd name="T55" fmla="*/ 410 h 494"/>
                <a:gd name="T56" fmla="*/ 339 w 435"/>
                <a:gd name="T57" fmla="*/ 442 h 494"/>
                <a:gd name="T58" fmla="*/ 304 w 435"/>
                <a:gd name="T59" fmla="*/ 462 h 494"/>
                <a:gd name="T60" fmla="*/ 270 w 435"/>
                <a:gd name="T61" fmla="*/ 468 h 494"/>
                <a:gd name="T62" fmla="*/ 256 w 435"/>
                <a:gd name="T63" fmla="*/ 468 h 494"/>
                <a:gd name="T64" fmla="*/ 201 w 435"/>
                <a:gd name="T65" fmla="*/ 455 h 494"/>
                <a:gd name="T66" fmla="*/ 159 w 435"/>
                <a:gd name="T67" fmla="*/ 429 h 494"/>
                <a:gd name="T68" fmla="*/ 125 w 435"/>
                <a:gd name="T69" fmla="*/ 397 h 494"/>
                <a:gd name="T70" fmla="*/ 104 w 435"/>
                <a:gd name="T71" fmla="*/ 338 h 494"/>
                <a:gd name="T72" fmla="*/ 90 w 435"/>
                <a:gd name="T73" fmla="*/ 280 h 494"/>
                <a:gd name="T74" fmla="*/ 90 w 435"/>
                <a:gd name="T75" fmla="*/ 234 h 494"/>
                <a:gd name="T76" fmla="*/ 408 w 435"/>
                <a:gd name="T77" fmla="*/ 234 h 494"/>
                <a:gd name="T78" fmla="*/ 90 w 435"/>
                <a:gd name="T79" fmla="*/ 215 h 494"/>
                <a:gd name="T80" fmla="*/ 104 w 435"/>
                <a:gd name="T81" fmla="*/ 130 h 494"/>
                <a:gd name="T82" fmla="*/ 131 w 435"/>
                <a:gd name="T83" fmla="*/ 78 h 494"/>
                <a:gd name="T84" fmla="*/ 166 w 435"/>
                <a:gd name="T85" fmla="*/ 46 h 494"/>
                <a:gd name="T86" fmla="*/ 207 w 435"/>
                <a:gd name="T87" fmla="*/ 33 h 494"/>
                <a:gd name="T88" fmla="*/ 235 w 435"/>
                <a:gd name="T89" fmla="*/ 26 h 494"/>
                <a:gd name="T90" fmla="*/ 283 w 435"/>
                <a:gd name="T91" fmla="*/ 39 h 494"/>
                <a:gd name="T92" fmla="*/ 318 w 435"/>
                <a:gd name="T93" fmla="*/ 65 h 494"/>
                <a:gd name="T94" fmla="*/ 339 w 435"/>
                <a:gd name="T95" fmla="*/ 104 h 494"/>
                <a:gd name="T96" fmla="*/ 353 w 435"/>
                <a:gd name="T97" fmla="*/ 143 h 494"/>
                <a:gd name="T98" fmla="*/ 359 w 435"/>
                <a:gd name="T99" fmla="*/ 182 h 494"/>
                <a:gd name="T100" fmla="*/ 359 w 435"/>
                <a:gd name="T101" fmla="*/ 215 h 494"/>
                <a:gd name="T102" fmla="*/ 90 w 435"/>
                <a:gd name="T103" fmla="*/ 215 h 4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"/>
                <a:gd name="T157" fmla="*/ 0 h 494"/>
                <a:gd name="T158" fmla="*/ 435 w 435"/>
                <a:gd name="T159" fmla="*/ 494 h 49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" h="494">
                  <a:moveTo>
                    <a:pt x="408" y="234"/>
                  </a:moveTo>
                  <a:lnTo>
                    <a:pt x="435" y="234"/>
                  </a:lnTo>
                  <a:lnTo>
                    <a:pt x="435" y="215"/>
                  </a:lnTo>
                  <a:lnTo>
                    <a:pt x="429" y="150"/>
                  </a:lnTo>
                  <a:lnTo>
                    <a:pt x="408" y="91"/>
                  </a:lnTo>
                  <a:lnTo>
                    <a:pt x="366" y="46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38" y="20"/>
                  </a:lnTo>
                  <a:lnTo>
                    <a:pt x="69" y="72"/>
                  </a:lnTo>
                  <a:lnTo>
                    <a:pt x="14" y="150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9" y="397"/>
                  </a:lnTo>
                  <a:lnTo>
                    <a:pt x="104" y="449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18" y="481"/>
                  </a:lnTo>
                  <a:lnTo>
                    <a:pt x="373" y="449"/>
                  </a:lnTo>
                  <a:lnTo>
                    <a:pt x="408" y="410"/>
                  </a:lnTo>
                  <a:lnTo>
                    <a:pt x="429" y="377"/>
                  </a:lnTo>
                  <a:lnTo>
                    <a:pt x="435" y="351"/>
                  </a:lnTo>
                  <a:lnTo>
                    <a:pt x="435" y="345"/>
                  </a:lnTo>
                  <a:lnTo>
                    <a:pt x="429" y="345"/>
                  </a:lnTo>
                  <a:lnTo>
                    <a:pt x="422" y="338"/>
                  </a:lnTo>
                  <a:lnTo>
                    <a:pt x="408" y="351"/>
                  </a:lnTo>
                  <a:lnTo>
                    <a:pt x="408" y="358"/>
                  </a:lnTo>
                  <a:lnTo>
                    <a:pt x="380" y="410"/>
                  </a:lnTo>
                  <a:lnTo>
                    <a:pt x="339" y="442"/>
                  </a:lnTo>
                  <a:lnTo>
                    <a:pt x="304" y="462"/>
                  </a:lnTo>
                  <a:lnTo>
                    <a:pt x="270" y="468"/>
                  </a:lnTo>
                  <a:lnTo>
                    <a:pt x="256" y="468"/>
                  </a:lnTo>
                  <a:lnTo>
                    <a:pt x="201" y="455"/>
                  </a:lnTo>
                  <a:lnTo>
                    <a:pt x="159" y="429"/>
                  </a:lnTo>
                  <a:lnTo>
                    <a:pt x="125" y="397"/>
                  </a:lnTo>
                  <a:lnTo>
                    <a:pt x="104" y="338"/>
                  </a:lnTo>
                  <a:lnTo>
                    <a:pt x="90" y="280"/>
                  </a:lnTo>
                  <a:lnTo>
                    <a:pt x="90" y="234"/>
                  </a:lnTo>
                  <a:lnTo>
                    <a:pt x="408" y="234"/>
                  </a:lnTo>
                  <a:close/>
                  <a:moveTo>
                    <a:pt x="90" y="215"/>
                  </a:moveTo>
                  <a:lnTo>
                    <a:pt x="104" y="130"/>
                  </a:lnTo>
                  <a:lnTo>
                    <a:pt x="131" y="78"/>
                  </a:lnTo>
                  <a:lnTo>
                    <a:pt x="166" y="46"/>
                  </a:lnTo>
                  <a:lnTo>
                    <a:pt x="207" y="33"/>
                  </a:lnTo>
                  <a:lnTo>
                    <a:pt x="235" y="26"/>
                  </a:lnTo>
                  <a:lnTo>
                    <a:pt x="283" y="39"/>
                  </a:lnTo>
                  <a:lnTo>
                    <a:pt x="318" y="65"/>
                  </a:lnTo>
                  <a:lnTo>
                    <a:pt x="339" y="104"/>
                  </a:lnTo>
                  <a:lnTo>
                    <a:pt x="353" y="143"/>
                  </a:lnTo>
                  <a:lnTo>
                    <a:pt x="359" y="182"/>
                  </a:lnTo>
                  <a:lnTo>
                    <a:pt x="359" y="215"/>
                  </a:lnTo>
                  <a:lnTo>
                    <a:pt x="90" y="2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3" name="Freeform 172"/>
            <p:cNvSpPr>
              <a:spLocks/>
            </p:cNvSpPr>
            <p:nvPr/>
          </p:nvSpPr>
          <p:spPr bwMode="auto">
            <a:xfrm>
              <a:off x="8273" y="8553"/>
              <a:ext cx="380" cy="474"/>
            </a:xfrm>
            <a:custGeom>
              <a:avLst/>
              <a:gdLst>
                <a:gd name="T0" fmla="*/ 159 w 380"/>
                <a:gd name="T1" fmla="*/ 390 h 474"/>
                <a:gd name="T2" fmla="*/ 159 w 380"/>
                <a:gd name="T3" fmla="*/ 227 h 474"/>
                <a:gd name="T4" fmla="*/ 166 w 380"/>
                <a:gd name="T5" fmla="*/ 149 h 474"/>
                <a:gd name="T6" fmla="*/ 194 w 380"/>
                <a:gd name="T7" fmla="*/ 84 h 474"/>
                <a:gd name="T8" fmla="*/ 235 w 380"/>
                <a:gd name="T9" fmla="*/ 45 h 474"/>
                <a:gd name="T10" fmla="*/ 298 w 380"/>
                <a:gd name="T11" fmla="*/ 26 h 474"/>
                <a:gd name="T12" fmla="*/ 311 w 380"/>
                <a:gd name="T13" fmla="*/ 26 h 474"/>
                <a:gd name="T14" fmla="*/ 304 w 380"/>
                <a:gd name="T15" fmla="*/ 26 h 474"/>
                <a:gd name="T16" fmla="*/ 291 w 380"/>
                <a:gd name="T17" fmla="*/ 39 h 474"/>
                <a:gd name="T18" fmla="*/ 284 w 380"/>
                <a:gd name="T19" fmla="*/ 52 h 474"/>
                <a:gd name="T20" fmla="*/ 284 w 380"/>
                <a:gd name="T21" fmla="*/ 84 h 474"/>
                <a:gd name="T22" fmla="*/ 291 w 380"/>
                <a:gd name="T23" fmla="*/ 97 h 474"/>
                <a:gd name="T24" fmla="*/ 332 w 380"/>
                <a:gd name="T25" fmla="*/ 117 h 474"/>
                <a:gd name="T26" fmla="*/ 346 w 380"/>
                <a:gd name="T27" fmla="*/ 117 h 474"/>
                <a:gd name="T28" fmla="*/ 360 w 380"/>
                <a:gd name="T29" fmla="*/ 110 h 474"/>
                <a:gd name="T30" fmla="*/ 373 w 380"/>
                <a:gd name="T31" fmla="*/ 84 h 474"/>
                <a:gd name="T32" fmla="*/ 380 w 380"/>
                <a:gd name="T33" fmla="*/ 65 h 474"/>
                <a:gd name="T34" fmla="*/ 367 w 380"/>
                <a:gd name="T35" fmla="*/ 26 h 474"/>
                <a:gd name="T36" fmla="*/ 346 w 380"/>
                <a:gd name="T37" fmla="*/ 13 h 474"/>
                <a:gd name="T38" fmla="*/ 325 w 380"/>
                <a:gd name="T39" fmla="*/ 6 h 474"/>
                <a:gd name="T40" fmla="*/ 298 w 380"/>
                <a:gd name="T41" fmla="*/ 0 h 474"/>
                <a:gd name="T42" fmla="*/ 242 w 380"/>
                <a:gd name="T43" fmla="*/ 13 h 474"/>
                <a:gd name="T44" fmla="*/ 201 w 380"/>
                <a:gd name="T45" fmla="*/ 45 h 474"/>
                <a:gd name="T46" fmla="*/ 173 w 380"/>
                <a:gd name="T47" fmla="*/ 84 h 474"/>
                <a:gd name="T48" fmla="*/ 159 w 380"/>
                <a:gd name="T49" fmla="*/ 117 h 474"/>
                <a:gd name="T50" fmla="*/ 159 w 380"/>
                <a:gd name="T51" fmla="*/ 0 h 474"/>
                <a:gd name="T52" fmla="*/ 0 w 380"/>
                <a:gd name="T53" fmla="*/ 13 h 474"/>
                <a:gd name="T54" fmla="*/ 0 w 380"/>
                <a:gd name="T55" fmla="*/ 45 h 474"/>
                <a:gd name="T56" fmla="*/ 35 w 380"/>
                <a:gd name="T57" fmla="*/ 45 h 474"/>
                <a:gd name="T58" fmla="*/ 56 w 380"/>
                <a:gd name="T59" fmla="*/ 52 h 474"/>
                <a:gd name="T60" fmla="*/ 83 w 380"/>
                <a:gd name="T61" fmla="*/ 65 h 474"/>
                <a:gd name="T62" fmla="*/ 83 w 380"/>
                <a:gd name="T63" fmla="*/ 416 h 474"/>
                <a:gd name="T64" fmla="*/ 76 w 380"/>
                <a:gd name="T65" fmla="*/ 429 h 474"/>
                <a:gd name="T66" fmla="*/ 70 w 380"/>
                <a:gd name="T67" fmla="*/ 435 h 474"/>
                <a:gd name="T68" fmla="*/ 56 w 380"/>
                <a:gd name="T69" fmla="*/ 442 h 474"/>
                <a:gd name="T70" fmla="*/ 0 w 380"/>
                <a:gd name="T71" fmla="*/ 442 h 474"/>
                <a:gd name="T72" fmla="*/ 0 w 380"/>
                <a:gd name="T73" fmla="*/ 474 h 474"/>
                <a:gd name="T74" fmla="*/ 270 w 380"/>
                <a:gd name="T75" fmla="*/ 474 h 474"/>
                <a:gd name="T76" fmla="*/ 270 w 380"/>
                <a:gd name="T77" fmla="*/ 442 h 474"/>
                <a:gd name="T78" fmla="*/ 215 w 380"/>
                <a:gd name="T79" fmla="*/ 442 h 474"/>
                <a:gd name="T80" fmla="*/ 194 w 380"/>
                <a:gd name="T81" fmla="*/ 435 h 474"/>
                <a:gd name="T82" fmla="*/ 180 w 380"/>
                <a:gd name="T83" fmla="*/ 435 h 474"/>
                <a:gd name="T84" fmla="*/ 166 w 380"/>
                <a:gd name="T85" fmla="*/ 429 h 474"/>
                <a:gd name="T86" fmla="*/ 166 w 380"/>
                <a:gd name="T87" fmla="*/ 416 h 474"/>
                <a:gd name="T88" fmla="*/ 159 w 380"/>
                <a:gd name="T89" fmla="*/ 403 h 474"/>
                <a:gd name="T90" fmla="*/ 159 w 380"/>
                <a:gd name="T91" fmla="*/ 390 h 47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80"/>
                <a:gd name="T139" fmla="*/ 0 h 474"/>
                <a:gd name="T140" fmla="*/ 380 w 380"/>
                <a:gd name="T141" fmla="*/ 474 h 47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80" h="474">
                  <a:moveTo>
                    <a:pt x="159" y="390"/>
                  </a:moveTo>
                  <a:lnTo>
                    <a:pt x="159" y="227"/>
                  </a:lnTo>
                  <a:lnTo>
                    <a:pt x="166" y="149"/>
                  </a:lnTo>
                  <a:lnTo>
                    <a:pt x="194" y="84"/>
                  </a:lnTo>
                  <a:lnTo>
                    <a:pt x="235" y="45"/>
                  </a:lnTo>
                  <a:lnTo>
                    <a:pt x="298" y="26"/>
                  </a:lnTo>
                  <a:lnTo>
                    <a:pt x="311" y="26"/>
                  </a:lnTo>
                  <a:lnTo>
                    <a:pt x="304" y="26"/>
                  </a:lnTo>
                  <a:lnTo>
                    <a:pt x="291" y="39"/>
                  </a:lnTo>
                  <a:lnTo>
                    <a:pt x="284" y="52"/>
                  </a:lnTo>
                  <a:lnTo>
                    <a:pt x="284" y="84"/>
                  </a:lnTo>
                  <a:lnTo>
                    <a:pt x="291" y="97"/>
                  </a:lnTo>
                  <a:lnTo>
                    <a:pt x="332" y="117"/>
                  </a:lnTo>
                  <a:lnTo>
                    <a:pt x="346" y="117"/>
                  </a:lnTo>
                  <a:lnTo>
                    <a:pt x="360" y="110"/>
                  </a:lnTo>
                  <a:lnTo>
                    <a:pt x="373" y="84"/>
                  </a:lnTo>
                  <a:lnTo>
                    <a:pt x="380" y="65"/>
                  </a:lnTo>
                  <a:lnTo>
                    <a:pt x="367" y="26"/>
                  </a:lnTo>
                  <a:lnTo>
                    <a:pt x="346" y="13"/>
                  </a:lnTo>
                  <a:lnTo>
                    <a:pt x="325" y="6"/>
                  </a:lnTo>
                  <a:lnTo>
                    <a:pt x="298" y="0"/>
                  </a:lnTo>
                  <a:lnTo>
                    <a:pt x="242" y="13"/>
                  </a:lnTo>
                  <a:lnTo>
                    <a:pt x="201" y="45"/>
                  </a:lnTo>
                  <a:lnTo>
                    <a:pt x="173" y="84"/>
                  </a:lnTo>
                  <a:lnTo>
                    <a:pt x="159" y="117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56" y="52"/>
                  </a:lnTo>
                  <a:lnTo>
                    <a:pt x="83" y="65"/>
                  </a:lnTo>
                  <a:lnTo>
                    <a:pt x="83" y="416"/>
                  </a:lnTo>
                  <a:lnTo>
                    <a:pt x="76" y="429"/>
                  </a:lnTo>
                  <a:lnTo>
                    <a:pt x="70" y="435"/>
                  </a:lnTo>
                  <a:lnTo>
                    <a:pt x="56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70" y="474"/>
                  </a:lnTo>
                  <a:lnTo>
                    <a:pt x="270" y="442"/>
                  </a:lnTo>
                  <a:lnTo>
                    <a:pt x="215" y="442"/>
                  </a:lnTo>
                  <a:lnTo>
                    <a:pt x="194" y="435"/>
                  </a:lnTo>
                  <a:lnTo>
                    <a:pt x="180" y="435"/>
                  </a:lnTo>
                  <a:lnTo>
                    <a:pt x="166" y="429"/>
                  </a:lnTo>
                  <a:lnTo>
                    <a:pt x="166" y="416"/>
                  </a:lnTo>
                  <a:lnTo>
                    <a:pt x="159" y="403"/>
                  </a:lnTo>
                  <a:lnTo>
                    <a:pt x="159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4" name="Freeform 173"/>
            <p:cNvSpPr>
              <a:spLocks noEditPoints="1"/>
            </p:cNvSpPr>
            <p:nvPr/>
          </p:nvSpPr>
          <p:spPr bwMode="auto">
            <a:xfrm>
              <a:off x="9095" y="8313"/>
              <a:ext cx="249" cy="714"/>
            </a:xfrm>
            <a:custGeom>
              <a:avLst/>
              <a:gdLst>
                <a:gd name="T0" fmla="*/ 166 w 249"/>
                <a:gd name="T1" fmla="*/ 240 h 714"/>
                <a:gd name="T2" fmla="*/ 7 w 249"/>
                <a:gd name="T3" fmla="*/ 253 h 714"/>
                <a:gd name="T4" fmla="*/ 7 w 249"/>
                <a:gd name="T5" fmla="*/ 285 h 714"/>
                <a:gd name="T6" fmla="*/ 42 w 249"/>
                <a:gd name="T7" fmla="*/ 285 h 714"/>
                <a:gd name="T8" fmla="*/ 63 w 249"/>
                <a:gd name="T9" fmla="*/ 292 h 714"/>
                <a:gd name="T10" fmla="*/ 76 w 249"/>
                <a:gd name="T11" fmla="*/ 298 h 714"/>
                <a:gd name="T12" fmla="*/ 83 w 249"/>
                <a:gd name="T13" fmla="*/ 305 h 714"/>
                <a:gd name="T14" fmla="*/ 90 w 249"/>
                <a:gd name="T15" fmla="*/ 324 h 714"/>
                <a:gd name="T16" fmla="*/ 90 w 249"/>
                <a:gd name="T17" fmla="*/ 656 h 714"/>
                <a:gd name="T18" fmla="*/ 83 w 249"/>
                <a:gd name="T19" fmla="*/ 669 h 714"/>
                <a:gd name="T20" fmla="*/ 76 w 249"/>
                <a:gd name="T21" fmla="*/ 675 h 714"/>
                <a:gd name="T22" fmla="*/ 63 w 249"/>
                <a:gd name="T23" fmla="*/ 682 h 714"/>
                <a:gd name="T24" fmla="*/ 0 w 249"/>
                <a:gd name="T25" fmla="*/ 682 h 714"/>
                <a:gd name="T26" fmla="*/ 0 w 249"/>
                <a:gd name="T27" fmla="*/ 714 h 714"/>
                <a:gd name="T28" fmla="*/ 249 w 249"/>
                <a:gd name="T29" fmla="*/ 714 h 714"/>
                <a:gd name="T30" fmla="*/ 249 w 249"/>
                <a:gd name="T31" fmla="*/ 682 h 714"/>
                <a:gd name="T32" fmla="*/ 215 w 249"/>
                <a:gd name="T33" fmla="*/ 682 h 714"/>
                <a:gd name="T34" fmla="*/ 194 w 249"/>
                <a:gd name="T35" fmla="*/ 675 h 714"/>
                <a:gd name="T36" fmla="*/ 180 w 249"/>
                <a:gd name="T37" fmla="*/ 675 h 714"/>
                <a:gd name="T38" fmla="*/ 166 w 249"/>
                <a:gd name="T39" fmla="*/ 649 h 714"/>
                <a:gd name="T40" fmla="*/ 166 w 249"/>
                <a:gd name="T41" fmla="*/ 636 h 714"/>
                <a:gd name="T42" fmla="*/ 166 w 249"/>
                <a:gd name="T43" fmla="*/ 240 h 714"/>
                <a:gd name="T44" fmla="*/ 173 w 249"/>
                <a:gd name="T45" fmla="*/ 58 h 714"/>
                <a:gd name="T46" fmla="*/ 159 w 249"/>
                <a:gd name="T47" fmla="*/ 19 h 714"/>
                <a:gd name="T48" fmla="*/ 146 w 249"/>
                <a:gd name="T49" fmla="*/ 13 h 714"/>
                <a:gd name="T50" fmla="*/ 132 w 249"/>
                <a:gd name="T51" fmla="*/ 0 h 714"/>
                <a:gd name="T52" fmla="*/ 111 w 249"/>
                <a:gd name="T53" fmla="*/ 0 h 714"/>
                <a:gd name="T54" fmla="*/ 90 w 249"/>
                <a:gd name="T55" fmla="*/ 6 h 714"/>
                <a:gd name="T56" fmla="*/ 76 w 249"/>
                <a:gd name="T57" fmla="*/ 13 h 714"/>
                <a:gd name="T58" fmla="*/ 63 w 249"/>
                <a:gd name="T59" fmla="*/ 26 h 714"/>
                <a:gd name="T60" fmla="*/ 56 w 249"/>
                <a:gd name="T61" fmla="*/ 39 h 714"/>
                <a:gd name="T62" fmla="*/ 49 w 249"/>
                <a:gd name="T63" fmla="*/ 58 h 714"/>
                <a:gd name="T64" fmla="*/ 56 w 249"/>
                <a:gd name="T65" fmla="*/ 71 h 714"/>
                <a:gd name="T66" fmla="*/ 63 w 249"/>
                <a:gd name="T67" fmla="*/ 91 h 714"/>
                <a:gd name="T68" fmla="*/ 76 w 249"/>
                <a:gd name="T69" fmla="*/ 104 h 714"/>
                <a:gd name="T70" fmla="*/ 90 w 249"/>
                <a:gd name="T71" fmla="*/ 110 h 714"/>
                <a:gd name="T72" fmla="*/ 132 w 249"/>
                <a:gd name="T73" fmla="*/ 110 h 714"/>
                <a:gd name="T74" fmla="*/ 146 w 249"/>
                <a:gd name="T75" fmla="*/ 104 h 714"/>
                <a:gd name="T76" fmla="*/ 159 w 249"/>
                <a:gd name="T77" fmla="*/ 91 h 714"/>
                <a:gd name="T78" fmla="*/ 166 w 249"/>
                <a:gd name="T79" fmla="*/ 78 h 714"/>
                <a:gd name="T80" fmla="*/ 173 w 249"/>
                <a:gd name="T81" fmla="*/ 58 h 7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714"/>
                <a:gd name="T125" fmla="*/ 249 w 249"/>
                <a:gd name="T126" fmla="*/ 714 h 71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714">
                  <a:moveTo>
                    <a:pt x="166" y="240"/>
                  </a:moveTo>
                  <a:lnTo>
                    <a:pt x="7" y="253"/>
                  </a:lnTo>
                  <a:lnTo>
                    <a:pt x="7" y="285"/>
                  </a:lnTo>
                  <a:lnTo>
                    <a:pt x="42" y="285"/>
                  </a:lnTo>
                  <a:lnTo>
                    <a:pt x="63" y="292"/>
                  </a:lnTo>
                  <a:lnTo>
                    <a:pt x="76" y="298"/>
                  </a:lnTo>
                  <a:lnTo>
                    <a:pt x="83" y="305"/>
                  </a:lnTo>
                  <a:lnTo>
                    <a:pt x="90" y="324"/>
                  </a:lnTo>
                  <a:lnTo>
                    <a:pt x="90" y="656"/>
                  </a:lnTo>
                  <a:lnTo>
                    <a:pt x="83" y="669"/>
                  </a:lnTo>
                  <a:lnTo>
                    <a:pt x="76" y="675"/>
                  </a:lnTo>
                  <a:lnTo>
                    <a:pt x="63" y="682"/>
                  </a:lnTo>
                  <a:lnTo>
                    <a:pt x="0" y="682"/>
                  </a:lnTo>
                  <a:lnTo>
                    <a:pt x="0" y="714"/>
                  </a:lnTo>
                  <a:lnTo>
                    <a:pt x="249" y="714"/>
                  </a:lnTo>
                  <a:lnTo>
                    <a:pt x="249" y="682"/>
                  </a:lnTo>
                  <a:lnTo>
                    <a:pt x="215" y="682"/>
                  </a:lnTo>
                  <a:lnTo>
                    <a:pt x="194" y="675"/>
                  </a:lnTo>
                  <a:lnTo>
                    <a:pt x="180" y="675"/>
                  </a:lnTo>
                  <a:lnTo>
                    <a:pt x="166" y="649"/>
                  </a:lnTo>
                  <a:lnTo>
                    <a:pt x="166" y="636"/>
                  </a:lnTo>
                  <a:lnTo>
                    <a:pt x="166" y="240"/>
                  </a:lnTo>
                  <a:close/>
                  <a:moveTo>
                    <a:pt x="173" y="58"/>
                  </a:moveTo>
                  <a:lnTo>
                    <a:pt x="159" y="19"/>
                  </a:lnTo>
                  <a:lnTo>
                    <a:pt x="146" y="13"/>
                  </a:lnTo>
                  <a:lnTo>
                    <a:pt x="132" y="0"/>
                  </a:lnTo>
                  <a:lnTo>
                    <a:pt x="111" y="0"/>
                  </a:lnTo>
                  <a:lnTo>
                    <a:pt x="90" y="6"/>
                  </a:lnTo>
                  <a:lnTo>
                    <a:pt x="76" y="13"/>
                  </a:lnTo>
                  <a:lnTo>
                    <a:pt x="63" y="26"/>
                  </a:lnTo>
                  <a:lnTo>
                    <a:pt x="56" y="39"/>
                  </a:lnTo>
                  <a:lnTo>
                    <a:pt x="49" y="58"/>
                  </a:lnTo>
                  <a:lnTo>
                    <a:pt x="56" y="71"/>
                  </a:lnTo>
                  <a:lnTo>
                    <a:pt x="63" y="91"/>
                  </a:lnTo>
                  <a:lnTo>
                    <a:pt x="76" y="104"/>
                  </a:lnTo>
                  <a:lnTo>
                    <a:pt x="90" y="110"/>
                  </a:lnTo>
                  <a:lnTo>
                    <a:pt x="132" y="110"/>
                  </a:lnTo>
                  <a:lnTo>
                    <a:pt x="146" y="104"/>
                  </a:lnTo>
                  <a:lnTo>
                    <a:pt x="159" y="91"/>
                  </a:lnTo>
                  <a:lnTo>
                    <a:pt x="166" y="78"/>
                  </a:lnTo>
                  <a:lnTo>
                    <a:pt x="173" y="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5" name="Freeform 174"/>
            <p:cNvSpPr>
              <a:spLocks/>
            </p:cNvSpPr>
            <p:nvPr/>
          </p:nvSpPr>
          <p:spPr bwMode="auto">
            <a:xfrm>
              <a:off x="9413" y="8546"/>
              <a:ext cx="373" cy="494"/>
            </a:xfrm>
            <a:custGeom>
              <a:avLst/>
              <a:gdLst>
                <a:gd name="T0" fmla="*/ 221 w 373"/>
                <a:gd name="T1" fmla="*/ 280 h 494"/>
                <a:gd name="T2" fmla="*/ 283 w 373"/>
                <a:gd name="T3" fmla="*/ 306 h 494"/>
                <a:gd name="T4" fmla="*/ 318 w 373"/>
                <a:gd name="T5" fmla="*/ 371 h 494"/>
                <a:gd name="T6" fmla="*/ 283 w 373"/>
                <a:gd name="T7" fmla="*/ 442 h 494"/>
                <a:gd name="T8" fmla="*/ 187 w 373"/>
                <a:gd name="T9" fmla="*/ 468 h 494"/>
                <a:gd name="T10" fmla="*/ 83 w 373"/>
                <a:gd name="T11" fmla="*/ 429 h 494"/>
                <a:gd name="T12" fmla="*/ 35 w 373"/>
                <a:gd name="T13" fmla="*/ 319 h 494"/>
                <a:gd name="T14" fmla="*/ 21 w 373"/>
                <a:gd name="T15" fmla="*/ 299 h 494"/>
                <a:gd name="T16" fmla="*/ 0 w 373"/>
                <a:gd name="T17" fmla="*/ 306 h 494"/>
                <a:gd name="T18" fmla="*/ 14 w 373"/>
                <a:gd name="T19" fmla="*/ 494 h 494"/>
                <a:gd name="T20" fmla="*/ 21 w 373"/>
                <a:gd name="T21" fmla="*/ 488 h 494"/>
                <a:gd name="T22" fmla="*/ 42 w 373"/>
                <a:gd name="T23" fmla="*/ 475 h 494"/>
                <a:gd name="T24" fmla="*/ 62 w 373"/>
                <a:gd name="T25" fmla="*/ 449 h 494"/>
                <a:gd name="T26" fmla="*/ 159 w 373"/>
                <a:gd name="T27" fmla="*/ 494 h 494"/>
                <a:gd name="T28" fmla="*/ 256 w 373"/>
                <a:gd name="T29" fmla="*/ 488 h 494"/>
                <a:gd name="T30" fmla="*/ 346 w 373"/>
                <a:gd name="T31" fmla="*/ 429 h 494"/>
                <a:gd name="T32" fmla="*/ 373 w 373"/>
                <a:gd name="T33" fmla="*/ 345 h 494"/>
                <a:gd name="T34" fmla="*/ 366 w 373"/>
                <a:gd name="T35" fmla="*/ 293 h 494"/>
                <a:gd name="T36" fmla="*/ 346 w 373"/>
                <a:gd name="T37" fmla="*/ 260 h 494"/>
                <a:gd name="T38" fmla="*/ 325 w 373"/>
                <a:gd name="T39" fmla="*/ 241 h 494"/>
                <a:gd name="T40" fmla="*/ 194 w 373"/>
                <a:gd name="T41" fmla="*/ 189 h 494"/>
                <a:gd name="T42" fmla="*/ 104 w 373"/>
                <a:gd name="T43" fmla="*/ 169 h 494"/>
                <a:gd name="T44" fmla="*/ 55 w 373"/>
                <a:gd name="T45" fmla="*/ 104 h 494"/>
                <a:gd name="T46" fmla="*/ 83 w 373"/>
                <a:gd name="T47" fmla="*/ 52 h 494"/>
                <a:gd name="T48" fmla="*/ 180 w 373"/>
                <a:gd name="T49" fmla="*/ 20 h 494"/>
                <a:gd name="T50" fmla="*/ 283 w 373"/>
                <a:gd name="T51" fmla="*/ 59 h 494"/>
                <a:gd name="T52" fmla="*/ 311 w 373"/>
                <a:gd name="T53" fmla="*/ 124 h 494"/>
                <a:gd name="T54" fmla="*/ 318 w 373"/>
                <a:gd name="T55" fmla="*/ 156 h 494"/>
                <a:gd name="T56" fmla="*/ 339 w 373"/>
                <a:gd name="T57" fmla="*/ 163 h 494"/>
                <a:gd name="T58" fmla="*/ 346 w 373"/>
                <a:gd name="T59" fmla="*/ 13 h 494"/>
                <a:gd name="T60" fmla="*/ 325 w 373"/>
                <a:gd name="T61" fmla="*/ 0 h 494"/>
                <a:gd name="T62" fmla="*/ 318 w 373"/>
                <a:gd name="T63" fmla="*/ 7 h 494"/>
                <a:gd name="T64" fmla="*/ 256 w 373"/>
                <a:gd name="T65" fmla="*/ 13 h 494"/>
                <a:gd name="T66" fmla="*/ 180 w 373"/>
                <a:gd name="T67" fmla="*/ 0 h 494"/>
                <a:gd name="T68" fmla="*/ 55 w 373"/>
                <a:gd name="T69" fmla="*/ 33 h 494"/>
                <a:gd name="T70" fmla="*/ 7 w 373"/>
                <a:gd name="T71" fmla="*/ 98 h 494"/>
                <a:gd name="T72" fmla="*/ 7 w 373"/>
                <a:gd name="T73" fmla="*/ 163 h 494"/>
                <a:gd name="T74" fmla="*/ 28 w 373"/>
                <a:gd name="T75" fmla="*/ 208 h 494"/>
                <a:gd name="T76" fmla="*/ 83 w 373"/>
                <a:gd name="T77" fmla="*/ 247 h 494"/>
                <a:gd name="T78" fmla="*/ 201 w 373"/>
                <a:gd name="T79" fmla="*/ 273 h 4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373"/>
                <a:gd name="T121" fmla="*/ 0 h 494"/>
                <a:gd name="T122" fmla="*/ 373 w 373"/>
                <a:gd name="T123" fmla="*/ 494 h 4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373" h="494">
                  <a:moveTo>
                    <a:pt x="201" y="273"/>
                  </a:moveTo>
                  <a:lnTo>
                    <a:pt x="221" y="280"/>
                  </a:lnTo>
                  <a:lnTo>
                    <a:pt x="249" y="286"/>
                  </a:lnTo>
                  <a:lnTo>
                    <a:pt x="283" y="306"/>
                  </a:lnTo>
                  <a:lnTo>
                    <a:pt x="311" y="332"/>
                  </a:lnTo>
                  <a:lnTo>
                    <a:pt x="318" y="371"/>
                  </a:lnTo>
                  <a:lnTo>
                    <a:pt x="311" y="410"/>
                  </a:lnTo>
                  <a:lnTo>
                    <a:pt x="283" y="442"/>
                  </a:lnTo>
                  <a:lnTo>
                    <a:pt x="249" y="462"/>
                  </a:lnTo>
                  <a:lnTo>
                    <a:pt x="187" y="468"/>
                  </a:lnTo>
                  <a:lnTo>
                    <a:pt x="125" y="455"/>
                  </a:lnTo>
                  <a:lnTo>
                    <a:pt x="83" y="429"/>
                  </a:lnTo>
                  <a:lnTo>
                    <a:pt x="49" y="377"/>
                  </a:lnTo>
                  <a:lnTo>
                    <a:pt x="35" y="319"/>
                  </a:lnTo>
                  <a:lnTo>
                    <a:pt x="28" y="306"/>
                  </a:lnTo>
                  <a:lnTo>
                    <a:pt x="21" y="299"/>
                  </a:lnTo>
                  <a:lnTo>
                    <a:pt x="7" y="299"/>
                  </a:lnTo>
                  <a:lnTo>
                    <a:pt x="0" y="306"/>
                  </a:lnTo>
                  <a:lnTo>
                    <a:pt x="0" y="481"/>
                  </a:lnTo>
                  <a:lnTo>
                    <a:pt x="14" y="494"/>
                  </a:lnTo>
                  <a:lnTo>
                    <a:pt x="21" y="494"/>
                  </a:lnTo>
                  <a:lnTo>
                    <a:pt x="21" y="488"/>
                  </a:lnTo>
                  <a:lnTo>
                    <a:pt x="28" y="481"/>
                  </a:lnTo>
                  <a:lnTo>
                    <a:pt x="42" y="475"/>
                  </a:lnTo>
                  <a:lnTo>
                    <a:pt x="42" y="468"/>
                  </a:lnTo>
                  <a:lnTo>
                    <a:pt x="62" y="449"/>
                  </a:lnTo>
                  <a:lnTo>
                    <a:pt x="111" y="481"/>
                  </a:lnTo>
                  <a:lnTo>
                    <a:pt x="159" y="494"/>
                  </a:lnTo>
                  <a:lnTo>
                    <a:pt x="187" y="494"/>
                  </a:lnTo>
                  <a:lnTo>
                    <a:pt x="256" y="488"/>
                  </a:lnTo>
                  <a:lnTo>
                    <a:pt x="311" y="462"/>
                  </a:lnTo>
                  <a:lnTo>
                    <a:pt x="346" y="429"/>
                  </a:lnTo>
                  <a:lnTo>
                    <a:pt x="366" y="390"/>
                  </a:lnTo>
                  <a:lnTo>
                    <a:pt x="373" y="345"/>
                  </a:lnTo>
                  <a:lnTo>
                    <a:pt x="373" y="319"/>
                  </a:lnTo>
                  <a:lnTo>
                    <a:pt x="366" y="293"/>
                  </a:lnTo>
                  <a:lnTo>
                    <a:pt x="352" y="280"/>
                  </a:lnTo>
                  <a:lnTo>
                    <a:pt x="346" y="260"/>
                  </a:lnTo>
                  <a:lnTo>
                    <a:pt x="332" y="254"/>
                  </a:lnTo>
                  <a:lnTo>
                    <a:pt x="325" y="241"/>
                  </a:lnTo>
                  <a:lnTo>
                    <a:pt x="263" y="208"/>
                  </a:lnTo>
                  <a:lnTo>
                    <a:pt x="194" y="189"/>
                  </a:lnTo>
                  <a:lnTo>
                    <a:pt x="145" y="182"/>
                  </a:lnTo>
                  <a:lnTo>
                    <a:pt x="104" y="169"/>
                  </a:lnTo>
                  <a:lnTo>
                    <a:pt x="69" y="143"/>
                  </a:lnTo>
                  <a:lnTo>
                    <a:pt x="55" y="104"/>
                  </a:lnTo>
                  <a:lnTo>
                    <a:pt x="62" y="78"/>
                  </a:lnTo>
                  <a:lnTo>
                    <a:pt x="83" y="52"/>
                  </a:lnTo>
                  <a:lnTo>
                    <a:pt x="125" y="33"/>
                  </a:lnTo>
                  <a:lnTo>
                    <a:pt x="180" y="20"/>
                  </a:lnTo>
                  <a:lnTo>
                    <a:pt x="242" y="33"/>
                  </a:lnTo>
                  <a:lnTo>
                    <a:pt x="283" y="59"/>
                  </a:lnTo>
                  <a:lnTo>
                    <a:pt x="304" y="91"/>
                  </a:lnTo>
                  <a:lnTo>
                    <a:pt x="311" y="124"/>
                  </a:lnTo>
                  <a:lnTo>
                    <a:pt x="318" y="150"/>
                  </a:lnTo>
                  <a:lnTo>
                    <a:pt x="318" y="156"/>
                  </a:lnTo>
                  <a:lnTo>
                    <a:pt x="325" y="163"/>
                  </a:lnTo>
                  <a:lnTo>
                    <a:pt x="339" y="163"/>
                  </a:lnTo>
                  <a:lnTo>
                    <a:pt x="346" y="150"/>
                  </a:lnTo>
                  <a:lnTo>
                    <a:pt x="346" y="13"/>
                  </a:lnTo>
                  <a:lnTo>
                    <a:pt x="332" y="0"/>
                  </a:lnTo>
                  <a:lnTo>
                    <a:pt x="325" y="0"/>
                  </a:lnTo>
                  <a:lnTo>
                    <a:pt x="325" y="7"/>
                  </a:lnTo>
                  <a:lnTo>
                    <a:pt x="318" y="7"/>
                  </a:lnTo>
                  <a:lnTo>
                    <a:pt x="290" y="33"/>
                  </a:lnTo>
                  <a:lnTo>
                    <a:pt x="256" y="13"/>
                  </a:lnTo>
                  <a:lnTo>
                    <a:pt x="201" y="0"/>
                  </a:lnTo>
                  <a:lnTo>
                    <a:pt x="180" y="0"/>
                  </a:lnTo>
                  <a:lnTo>
                    <a:pt x="111" y="7"/>
                  </a:lnTo>
                  <a:lnTo>
                    <a:pt x="55" y="33"/>
                  </a:lnTo>
                  <a:lnTo>
                    <a:pt x="28" y="59"/>
                  </a:lnTo>
                  <a:lnTo>
                    <a:pt x="7" y="98"/>
                  </a:lnTo>
                  <a:lnTo>
                    <a:pt x="0" y="137"/>
                  </a:lnTo>
                  <a:lnTo>
                    <a:pt x="7" y="163"/>
                  </a:lnTo>
                  <a:lnTo>
                    <a:pt x="14" y="182"/>
                  </a:lnTo>
                  <a:lnTo>
                    <a:pt x="28" y="208"/>
                  </a:lnTo>
                  <a:lnTo>
                    <a:pt x="49" y="228"/>
                  </a:lnTo>
                  <a:lnTo>
                    <a:pt x="83" y="247"/>
                  </a:lnTo>
                  <a:lnTo>
                    <a:pt x="131" y="260"/>
                  </a:lnTo>
                  <a:lnTo>
                    <a:pt x="201" y="2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6" name="Freeform 175"/>
            <p:cNvSpPr>
              <a:spLocks/>
            </p:cNvSpPr>
            <p:nvPr/>
          </p:nvSpPr>
          <p:spPr bwMode="auto">
            <a:xfrm>
              <a:off x="10249" y="8546"/>
              <a:ext cx="428" cy="494"/>
            </a:xfrm>
            <a:custGeom>
              <a:avLst/>
              <a:gdLst>
                <a:gd name="T0" fmla="*/ 366 w 428"/>
                <a:gd name="T1" fmla="*/ 72 h 494"/>
                <a:gd name="T2" fmla="*/ 345 w 428"/>
                <a:gd name="T3" fmla="*/ 72 h 494"/>
                <a:gd name="T4" fmla="*/ 332 w 428"/>
                <a:gd name="T5" fmla="*/ 78 h 494"/>
                <a:gd name="T6" fmla="*/ 325 w 428"/>
                <a:gd name="T7" fmla="*/ 91 h 494"/>
                <a:gd name="T8" fmla="*/ 318 w 428"/>
                <a:gd name="T9" fmla="*/ 98 h 494"/>
                <a:gd name="T10" fmla="*/ 311 w 428"/>
                <a:gd name="T11" fmla="*/ 111 h 494"/>
                <a:gd name="T12" fmla="*/ 311 w 428"/>
                <a:gd name="T13" fmla="*/ 117 h 494"/>
                <a:gd name="T14" fmla="*/ 318 w 428"/>
                <a:gd name="T15" fmla="*/ 137 h 494"/>
                <a:gd name="T16" fmla="*/ 325 w 428"/>
                <a:gd name="T17" fmla="*/ 150 h 494"/>
                <a:gd name="T18" fmla="*/ 345 w 428"/>
                <a:gd name="T19" fmla="*/ 163 h 494"/>
                <a:gd name="T20" fmla="*/ 366 w 428"/>
                <a:gd name="T21" fmla="*/ 169 h 494"/>
                <a:gd name="T22" fmla="*/ 380 w 428"/>
                <a:gd name="T23" fmla="*/ 169 h 494"/>
                <a:gd name="T24" fmla="*/ 394 w 428"/>
                <a:gd name="T25" fmla="*/ 156 h 494"/>
                <a:gd name="T26" fmla="*/ 408 w 428"/>
                <a:gd name="T27" fmla="*/ 150 h 494"/>
                <a:gd name="T28" fmla="*/ 414 w 428"/>
                <a:gd name="T29" fmla="*/ 137 h 494"/>
                <a:gd name="T30" fmla="*/ 414 w 428"/>
                <a:gd name="T31" fmla="*/ 117 h 494"/>
                <a:gd name="T32" fmla="*/ 401 w 428"/>
                <a:gd name="T33" fmla="*/ 72 h 494"/>
                <a:gd name="T34" fmla="*/ 366 w 428"/>
                <a:gd name="T35" fmla="*/ 33 h 494"/>
                <a:gd name="T36" fmla="*/ 311 w 428"/>
                <a:gd name="T37" fmla="*/ 13 h 494"/>
                <a:gd name="T38" fmla="*/ 242 w 428"/>
                <a:gd name="T39" fmla="*/ 0 h 494"/>
                <a:gd name="T40" fmla="*/ 166 w 428"/>
                <a:gd name="T41" fmla="*/ 13 h 494"/>
                <a:gd name="T42" fmla="*/ 97 w 428"/>
                <a:gd name="T43" fmla="*/ 52 h 494"/>
                <a:gd name="T44" fmla="*/ 41 w 428"/>
                <a:gd name="T45" fmla="*/ 104 h 494"/>
                <a:gd name="T46" fmla="*/ 7 w 428"/>
                <a:gd name="T47" fmla="*/ 176 h 494"/>
                <a:gd name="T48" fmla="*/ 0 w 428"/>
                <a:gd name="T49" fmla="*/ 247 h 494"/>
                <a:gd name="T50" fmla="*/ 14 w 428"/>
                <a:gd name="T51" fmla="*/ 325 h 494"/>
                <a:gd name="T52" fmla="*/ 48 w 428"/>
                <a:gd name="T53" fmla="*/ 397 h 494"/>
                <a:gd name="T54" fmla="*/ 97 w 428"/>
                <a:gd name="T55" fmla="*/ 449 h 494"/>
                <a:gd name="T56" fmla="*/ 166 w 428"/>
                <a:gd name="T57" fmla="*/ 481 h 494"/>
                <a:gd name="T58" fmla="*/ 242 w 428"/>
                <a:gd name="T59" fmla="*/ 494 h 494"/>
                <a:gd name="T60" fmla="*/ 311 w 428"/>
                <a:gd name="T61" fmla="*/ 481 h 494"/>
                <a:gd name="T62" fmla="*/ 359 w 428"/>
                <a:gd name="T63" fmla="*/ 462 h 494"/>
                <a:gd name="T64" fmla="*/ 394 w 428"/>
                <a:gd name="T65" fmla="*/ 429 h 494"/>
                <a:gd name="T66" fmla="*/ 414 w 428"/>
                <a:gd name="T67" fmla="*/ 397 h 494"/>
                <a:gd name="T68" fmla="*/ 428 w 428"/>
                <a:gd name="T69" fmla="*/ 371 h 494"/>
                <a:gd name="T70" fmla="*/ 428 w 428"/>
                <a:gd name="T71" fmla="*/ 345 h 494"/>
                <a:gd name="T72" fmla="*/ 408 w 428"/>
                <a:gd name="T73" fmla="*/ 345 h 494"/>
                <a:gd name="T74" fmla="*/ 401 w 428"/>
                <a:gd name="T75" fmla="*/ 351 h 494"/>
                <a:gd name="T76" fmla="*/ 366 w 428"/>
                <a:gd name="T77" fmla="*/ 410 h 494"/>
                <a:gd name="T78" fmla="*/ 332 w 428"/>
                <a:gd name="T79" fmla="*/ 449 h 494"/>
                <a:gd name="T80" fmla="*/ 290 w 428"/>
                <a:gd name="T81" fmla="*/ 462 h 494"/>
                <a:gd name="T82" fmla="*/ 249 w 428"/>
                <a:gd name="T83" fmla="*/ 468 h 494"/>
                <a:gd name="T84" fmla="*/ 214 w 428"/>
                <a:gd name="T85" fmla="*/ 462 h 494"/>
                <a:gd name="T86" fmla="*/ 180 w 428"/>
                <a:gd name="T87" fmla="*/ 449 h 494"/>
                <a:gd name="T88" fmla="*/ 152 w 428"/>
                <a:gd name="T89" fmla="*/ 423 h 494"/>
                <a:gd name="T90" fmla="*/ 117 w 428"/>
                <a:gd name="T91" fmla="*/ 384 h 494"/>
                <a:gd name="T92" fmla="*/ 97 w 428"/>
                <a:gd name="T93" fmla="*/ 325 h 494"/>
                <a:gd name="T94" fmla="*/ 90 w 428"/>
                <a:gd name="T95" fmla="*/ 247 h 494"/>
                <a:gd name="T96" fmla="*/ 104 w 428"/>
                <a:gd name="T97" fmla="*/ 156 h 494"/>
                <a:gd name="T98" fmla="*/ 124 w 428"/>
                <a:gd name="T99" fmla="*/ 98 h 494"/>
                <a:gd name="T100" fmla="*/ 166 w 428"/>
                <a:gd name="T101" fmla="*/ 59 h 494"/>
                <a:gd name="T102" fmla="*/ 207 w 428"/>
                <a:gd name="T103" fmla="*/ 33 h 494"/>
                <a:gd name="T104" fmla="*/ 242 w 428"/>
                <a:gd name="T105" fmla="*/ 26 h 494"/>
                <a:gd name="T106" fmla="*/ 269 w 428"/>
                <a:gd name="T107" fmla="*/ 33 h 494"/>
                <a:gd name="T108" fmla="*/ 318 w 428"/>
                <a:gd name="T109" fmla="*/ 39 h 494"/>
                <a:gd name="T110" fmla="*/ 366 w 428"/>
                <a:gd name="T111" fmla="*/ 72 h 4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494"/>
                <a:gd name="T170" fmla="*/ 428 w 428"/>
                <a:gd name="T171" fmla="*/ 494 h 4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494">
                  <a:moveTo>
                    <a:pt x="366" y="72"/>
                  </a:moveTo>
                  <a:lnTo>
                    <a:pt x="345" y="72"/>
                  </a:lnTo>
                  <a:lnTo>
                    <a:pt x="332" y="78"/>
                  </a:lnTo>
                  <a:lnTo>
                    <a:pt x="325" y="91"/>
                  </a:lnTo>
                  <a:lnTo>
                    <a:pt x="318" y="98"/>
                  </a:lnTo>
                  <a:lnTo>
                    <a:pt x="311" y="111"/>
                  </a:lnTo>
                  <a:lnTo>
                    <a:pt x="311" y="117"/>
                  </a:lnTo>
                  <a:lnTo>
                    <a:pt x="318" y="137"/>
                  </a:lnTo>
                  <a:lnTo>
                    <a:pt x="325" y="150"/>
                  </a:lnTo>
                  <a:lnTo>
                    <a:pt x="345" y="163"/>
                  </a:lnTo>
                  <a:lnTo>
                    <a:pt x="366" y="169"/>
                  </a:lnTo>
                  <a:lnTo>
                    <a:pt x="380" y="169"/>
                  </a:lnTo>
                  <a:lnTo>
                    <a:pt x="394" y="156"/>
                  </a:lnTo>
                  <a:lnTo>
                    <a:pt x="408" y="150"/>
                  </a:lnTo>
                  <a:lnTo>
                    <a:pt x="414" y="137"/>
                  </a:lnTo>
                  <a:lnTo>
                    <a:pt x="414" y="117"/>
                  </a:lnTo>
                  <a:lnTo>
                    <a:pt x="401" y="72"/>
                  </a:lnTo>
                  <a:lnTo>
                    <a:pt x="366" y="33"/>
                  </a:lnTo>
                  <a:lnTo>
                    <a:pt x="311" y="13"/>
                  </a:lnTo>
                  <a:lnTo>
                    <a:pt x="242" y="0"/>
                  </a:lnTo>
                  <a:lnTo>
                    <a:pt x="166" y="13"/>
                  </a:lnTo>
                  <a:lnTo>
                    <a:pt x="97" y="52"/>
                  </a:lnTo>
                  <a:lnTo>
                    <a:pt x="41" y="104"/>
                  </a:lnTo>
                  <a:lnTo>
                    <a:pt x="7" y="176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48" y="397"/>
                  </a:lnTo>
                  <a:lnTo>
                    <a:pt x="97" y="449"/>
                  </a:lnTo>
                  <a:lnTo>
                    <a:pt x="166" y="481"/>
                  </a:lnTo>
                  <a:lnTo>
                    <a:pt x="242" y="494"/>
                  </a:lnTo>
                  <a:lnTo>
                    <a:pt x="311" y="481"/>
                  </a:lnTo>
                  <a:lnTo>
                    <a:pt x="359" y="462"/>
                  </a:lnTo>
                  <a:lnTo>
                    <a:pt x="394" y="429"/>
                  </a:lnTo>
                  <a:lnTo>
                    <a:pt x="414" y="397"/>
                  </a:lnTo>
                  <a:lnTo>
                    <a:pt x="428" y="371"/>
                  </a:lnTo>
                  <a:lnTo>
                    <a:pt x="428" y="345"/>
                  </a:lnTo>
                  <a:lnTo>
                    <a:pt x="408" y="345"/>
                  </a:lnTo>
                  <a:lnTo>
                    <a:pt x="401" y="351"/>
                  </a:lnTo>
                  <a:lnTo>
                    <a:pt x="366" y="410"/>
                  </a:lnTo>
                  <a:lnTo>
                    <a:pt x="332" y="449"/>
                  </a:lnTo>
                  <a:lnTo>
                    <a:pt x="290" y="462"/>
                  </a:lnTo>
                  <a:lnTo>
                    <a:pt x="249" y="468"/>
                  </a:lnTo>
                  <a:lnTo>
                    <a:pt x="214" y="462"/>
                  </a:lnTo>
                  <a:lnTo>
                    <a:pt x="180" y="449"/>
                  </a:lnTo>
                  <a:lnTo>
                    <a:pt x="152" y="423"/>
                  </a:lnTo>
                  <a:lnTo>
                    <a:pt x="117" y="384"/>
                  </a:lnTo>
                  <a:lnTo>
                    <a:pt x="97" y="325"/>
                  </a:lnTo>
                  <a:lnTo>
                    <a:pt x="90" y="247"/>
                  </a:lnTo>
                  <a:lnTo>
                    <a:pt x="104" y="156"/>
                  </a:lnTo>
                  <a:lnTo>
                    <a:pt x="124" y="98"/>
                  </a:lnTo>
                  <a:lnTo>
                    <a:pt x="166" y="59"/>
                  </a:lnTo>
                  <a:lnTo>
                    <a:pt x="207" y="33"/>
                  </a:lnTo>
                  <a:lnTo>
                    <a:pt x="242" y="26"/>
                  </a:lnTo>
                  <a:lnTo>
                    <a:pt x="269" y="33"/>
                  </a:lnTo>
                  <a:lnTo>
                    <a:pt x="318" y="39"/>
                  </a:lnTo>
                  <a:lnTo>
                    <a:pt x="366" y="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7" name="Freeform 176"/>
            <p:cNvSpPr>
              <a:spLocks/>
            </p:cNvSpPr>
            <p:nvPr/>
          </p:nvSpPr>
          <p:spPr bwMode="auto">
            <a:xfrm>
              <a:off x="10746" y="8287"/>
              <a:ext cx="256" cy="740"/>
            </a:xfrm>
            <a:custGeom>
              <a:avLst/>
              <a:gdLst>
                <a:gd name="T0" fmla="*/ 166 w 256"/>
                <a:gd name="T1" fmla="*/ 0 h 740"/>
                <a:gd name="T2" fmla="*/ 0 w 256"/>
                <a:gd name="T3" fmla="*/ 13 h 740"/>
                <a:gd name="T4" fmla="*/ 0 w 256"/>
                <a:gd name="T5" fmla="*/ 45 h 740"/>
                <a:gd name="T6" fmla="*/ 56 w 256"/>
                <a:gd name="T7" fmla="*/ 45 h 740"/>
                <a:gd name="T8" fmla="*/ 83 w 256"/>
                <a:gd name="T9" fmla="*/ 58 h 740"/>
                <a:gd name="T10" fmla="*/ 90 w 256"/>
                <a:gd name="T11" fmla="*/ 71 h 740"/>
                <a:gd name="T12" fmla="*/ 90 w 256"/>
                <a:gd name="T13" fmla="*/ 682 h 740"/>
                <a:gd name="T14" fmla="*/ 83 w 256"/>
                <a:gd name="T15" fmla="*/ 695 h 740"/>
                <a:gd name="T16" fmla="*/ 76 w 256"/>
                <a:gd name="T17" fmla="*/ 701 h 740"/>
                <a:gd name="T18" fmla="*/ 63 w 256"/>
                <a:gd name="T19" fmla="*/ 708 h 740"/>
                <a:gd name="T20" fmla="*/ 0 w 256"/>
                <a:gd name="T21" fmla="*/ 708 h 740"/>
                <a:gd name="T22" fmla="*/ 0 w 256"/>
                <a:gd name="T23" fmla="*/ 740 h 740"/>
                <a:gd name="T24" fmla="*/ 256 w 256"/>
                <a:gd name="T25" fmla="*/ 740 h 740"/>
                <a:gd name="T26" fmla="*/ 256 w 256"/>
                <a:gd name="T27" fmla="*/ 708 h 740"/>
                <a:gd name="T28" fmla="*/ 201 w 256"/>
                <a:gd name="T29" fmla="*/ 708 h 740"/>
                <a:gd name="T30" fmla="*/ 180 w 256"/>
                <a:gd name="T31" fmla="*/ 701 h 740"/>
                <a:gd name="T32" fmla="*/ 173 w 256"/>
                <a:gd name="T33" fmla="*/ 695 h 740"/>
                <a:gd name="T34" fmla="*/ 166 w 256"/>
                <a:gd name="T35" fmla="*/ 682 h 740"/>
                <a:gd name="T36" fmla="*/ 166 w 256"/>
                <a:gd name="T37" fmla="*/ 662 h 740"/>
                <a:gd name="T38" fmla="*/ 166 w 256"/>
                <a:gd name="T39" fmla="*/ 0 h 74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56"/>
                <a:gd name="T61" fmla="*/ 0 h 740"/>
                <a:gd name="T62" fmla="*/ 256 w 256"/>
                <a:gd name="T63" fmla="*/ 740 h 74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56" h="740">
                  <a:moveTo>
                    <a:pt x="166" y="0"/>
                  </a:moveTo>
                  <a:lnTo>
                    <a:pt x="0" y="13"/>
                  </a:lnTo>
                  <a:lnTo>
                    <a:pt x="0" y="45"/>
                  </a:lnTo>
                  <a:lnTo>
                    <a:pt x="56" y="45"/>
                  </a:lnTo>
                  <a:lnTo>
                    <a:pt x="83" y="58"/>
                  </a:lnTo>
                  <a:lnTo>
                    <a:pt x="90" y="71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76" y="701"/>
                  </a:lnTo>
                  <a:lnTo>
                    <a:pt x="63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56" y="740"/>
                  </a:lnTo>
                  <a:lnTo>
                    <a:pt x="256" y="708"/>
                  </a:lnTo>
                  <a:lnTo>
                    <a:pt x="201" y="708"/>
                  </a:lnTo>
                  <a:lnTo>
                    <a:pt x="180" y="701"/>
                  </a:lnTo>
                  <a:lnTo>
                    <a:pt x="173" y="695"/>
                  </a:lnTo>
                  <a:lnTo>
                    <a:pt x="166" y="682"/>
                  </a:lnTo>
                  <a:lnTo>
                    <a:pt x="166" y="66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8" name="Freeform 177"/>
            <p:cNvSpPr>
              <a:spLocks noEditPoints="1"/>
            </p:cNvSpPr>
            <p:nvPr/>
          </p:nvSpPr>
          <p:spPr bwMode="auto">
            <a:xfrm>
              <a:off x="11057" y="8546"/>
              <a:ext cx="442" cy="494"/>
            </a:xfrm>
            <a:custGeom>
              <a:avLst/>
              <a:gdLst>
                <a:gd name="T0" fmla="*/ 415 w 442"/>
                <a:gd name="T1" fmla="*/ 234 h 494"/>
                <a:gd name="T2" fmla="*/ 435 w 442"/>
                <a:gd name="T3" fmla="*/ 234 h 494"/>
                <a:gd name="T4" fmla="*/ 442 w 442"/>
                <a:gd name="T5" fmla="*/ 228 h 494"/>
                <a:gd name="T6" fmla="*/ 442 w 442"/>
                <a:gd name="T7" fmla="*/ 215 h 494"/>
                <a:gd name="T8" fmla="*/ 435 w 442"/>
                <a:gd name="T9" fmla="*/ 150 h 494"/>
                <a:gd name="T10" fmla="*/ 415 w 442"/>
                <a:gd name="T11" fmla="*/ 91 h 494"/>
                <a:gd name="T12" fmla="*/ 373 w 442"/>
                <a:gd name="T13" fmla="*/ 46 h 494"/>
                <a:gd name="T14" fmla="*/ 311 w 442"/>
                <a:gd name="T15" fmla="*/ 13 h 494"/>
                <a:gd name="T16" fmla="*/ 242 w 442"/>
                <a:gd name="T17" fmla="*/ 0 h 494"/>
                <a:gd name="T18" fmla="*/ 145 w 442"/>
                <a:gd name="T19" fmla="*/ 20 h 494"/>
                <a:gd name="T20" fmla="*/ 69 w 442"/>
                <a:gd name="T21" fmla="*/ 72 h 494"/>
                <a:gd name="T22" fmla="*/ 21 w 442"/>
                <a:gd name="T23" fmla="*/ 150 h 494"/>
                <a:gd name="T24" fmla="*/ 0 w 442"/>
                <a:gd name="T25" fmla="*/ 247 h 494"/>
                <a:gd name="T26" fmla="*/ 14 w 442"/>
                <a:gd name="T27" fmla="*/ 325 h 494"/>
                <a:gd name="T28" fmla="*/ 55 w 442"/>
                <a:gd name="T29" fmla="*/ 397 h 494"/>
                <a:gd name="T30" fmla="*/ 111 w 442"/>
                <a:gd name="T31" fmla="*/ 449 h 494"/>
                <a:gd name="T32" fmla="*/ 173 w 442"/>
                <a:gd name="T33" fmla="*/ 481 h 494"/>
                <a:gd name="T34" fmla="*/ 249 w 442"/>
                <a:gd name="T35" fmla="*/ 494 h 494"/>
                <a:gd name="T36" fmla="*/ 325 w 442"/>
                <a:gd name="T37" fmla="*/ 481 h 494"/>
                <a:gd name="T38" fmla="*/ 380 w 442"/>
                <a:gd name="T39" fmla="*/ 449 h 494"/>
                <a:gd name="T40" fmla="*/ 415 w 442"/>
                <a:gd name="T41" fmla="*/ 410 h 494"/>
                <a:gd name="T42" fmla="*/ 435 w 442"/>
                <a:gd name="T43" fmla="*/ 377 h 494"/>
                <a:gd name="T44" fmla="*/ 442 w 442"/>
                <a:gd name="T45" fmla="*/ 351 h 494"/>
                <a:gd name="T46" fmla="*/ 442 w 442"/>
                <a:gd name="T47" fmla="*/ 345 h 494"/>
                <a:gd name="T48" fmla="*/ 435 w 442"/>
                <a:gd name="T49" fmla="*/ 345 h 494"/>
                <a:gd name="T50" fmla="*/ 428 w 442"/>
                <a:gd name="T51" fmla="*/ 338 h 494"/>
                <a:gd name="T52" fmla="*/ 415 w 442"/>
                <a:gd name="T53" fmla="*/ 351 h 494"/>
                <a:gd name="T54" fmla="*/ 415 w 442"/>
                <a:gd name="T55" fmla="*/ 358 h 494"/>
                <a:gd name="T56" fmla="*/ 380 w 442"/>
                <a:gd name="T57" fmla="*/ 410 h 494"/>
                <a:gd name="T58" fmla="*/ 346 w 442"/>
                <a:gd name="T59" fmla="*/ 442 h 494"/>
                <a:gd name="T60" fmla="*/ 304 w 442"/>
                <a:gd name="T61" fmla="*/ 462 h 494"/>
                <a:gd name="T62" fmla="*/ 276 w 442"/>
                <a:gd name="T63" fmla="*/ 468 h 494"/>
                <a:gd name="T64" fmla="*/ 256 w 442"/>
                <a:gd name="T65" fmla="*/ 468 h 494"/>
                <a:gd name="T66" fmla="*/ 207 w 442"/>
                <a:gd name="T67" fmla="*/ 455 h 494"/>
                <a:gd name="T68" fmla="*/ 166 w 442"/>
                <a:gd name="T69" fmla="*/ 429 h 494"/>
                <a:gd name="T70" fmla="*/ 131 w 442"/>
                <a:gd name="T71" fmla="*/ 397 h 494"/>
                <a:gd name="T72" fmla="*/ 104 w 442"/>
                <a:gd name="T73" fmla="*/ 338 h 494"/>
                <a:gd name="T74" fmla="*/ 97 w 442"/>
                <a:gd name="T75" fmla="*/ 280 h 494"/>
                <a:gd name="T76" fmla="*/ 97 w 442"/>
                <a:gd name="T77" fmla="*/ 234 h 494"/>
                <a:gd name="T78" fmla="*/ 415 w 442"/>
                <a:gd name="T79" fmla="*/ 234 h 494"/>
                <a:gd name="T80" fmla="*/ 97 w 442"/>
                <a:gd name="T81" fmla="*/ 215 h 494"/>
                <a:gd name="T82" fmla="*/ 111 w 442"/>
                <a:gd name="T83" fmla="*/ 143 h 494"/>
                <a:gd name="T84" fmla="*/ 131 w 442"/>
                <a:gd name="T85" fmla="*/ 91 h 494"/>
                <a:gd name="T86" fmla="*/ 159 w 442"/>
                <a:gd name="T87" fmla="*/ 59 h 494"/>
                <a:gd name="T88" fmla="*/ 187 w 442"/>
                <a:gd name="T89" fmla="*/ 39 h 494"/>
                <a:gd name="T90" fmla="*/ 214 w 442"/>
                <a:gd name="T91" fmla="*/ 26 h 494"/>
                <a:gd name="T92" fmla="*/ 242 w 442"/>
                <a:gd name="T93" fmla="*/ 26 h 494"/>
                <a:gd name="T94" fmla="*/ 290 w 442"/>
                <a:gd name="T95" fmla="*/ 39 h 494"/>
                <a:gd name="T96" fmla="*/ 325 w 442"/>
                <a:gd name="T97" fmla="*/ 65 h 494"/>
                <a:gd name="T98" fmla="*/ 346 w 442"/>
                <a:gd name="T99" fmla="*/ 104 h 494"/>
                <a:gd name="T100" fmla="*/ 359 w 442"/>
                <a:gd name="T101" fmla="*/ 143 h 494"/>
                <a:gd name="T102" fmla="*/ 366 w 442"/>
                <a:gd name="T103" fmla="*/ 182 h 494"/>
                <a:gd name="T104" fmla="*/ 366 w 442"/>
                <a:gd name="T105" fmla="*/ 215 h 494"/>
                <a:gd name="T106" fmla="*/ 97 w 442"/>
                <a:gd name="T107" fmla="*/ 215 h 49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42"/>
                <a:gd name="T163" fmla="*/ 0 h 494"/>
                <a:gd name="T164" fmla="*/ 442 w 442"/>
                <a:gd name="T165" fmla="*/ 494 h 49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42" h="494">
                  <a:moveTo>
                    <a:pt x="415" y="234"/>
                  </a:moveTo>
                  <a:lnTo>
                    <a:pt x="435" y="234"/>
                  </a:lnTo>
                  <a:lnTo>
                    <a:pt x="442" y="228"/>
                  </a:lnTo>
                  <a:lnTo>
                    <a:pt x="442" y="215"/>
                  </a:lnTo>
                  <a:lnTo>
                    <a:pt x="435" y="150"/>
                  </a:lnTo>
                  <a:lnTo>
                    <a:pt x="415" y="91"/>
                  </a:lnTo>
                  <a:lnTo>
                    <a:pt x="373" y="46"/>
                  </a:lnTo>
                  <a:lnTo>
                    <a:pt x="311" y="13"/>
                  </a:lnTo>
                  <a:lnTo>
                    <a:pt x="242" y="0"/>
                  </a:lnTo>
                  <a:lnTo>
                    <a:pt x="145" y="20"/>
                  </a:lnTo>
                  <a:lnTo>
                    <a:pt x="69" y="72"/>
                  </a:lnTo>
                  <a:lnTo>
                    <a:pt x="21" y="150"/>
                  </a:lnTo>
                  <a:lnTo>
                    <a:pt x="0" y="247"/>
                  </a:lnTo>
                  <a:lnTo>
                    <a:pt x="14" y="325"/>
                  </a:lnTo>
                  <a:lnTo>
                    <a:pt x="55" y="397"/>
                  </a:lnTo>
                  <a:lnTo>
                    <a:pt x="111" y="449"/>
                  </a:lnTo>
                  <a:lnTo>
                    <a:pt x="173" y="481"/>
                  </a:lnTo>
                  <a:lnTo>
                    <a:pt x="249" y="494"/>
                  </a:lnTo>
                  <a:lnTo>
                    <a:pt x="325" y="481"/>
                  </a:lnTo>
                  <a:lnTo>
                    <a:pt x="380" y="449"/>
                  </a:lnTo>
                  <a:lnTo>
                    <a:pt x="415" y="410"/>
                  </a:lnTo>
                  <a:lnTo>
                    <a:pt x="435" y="377"/>
                  </a:lnTo>
                  <a:lnTo>
                    <a:pt x="442" y="351"/>
                  </a:lnTo>
                  <a:lnTo>
                    <a:pt x="442" y="345"/>
                  </a:lnTo>
                  <a:lnTo>
                    <a:pt x="435" y="345"/>
                  </a:lnTo>
                  <a:lnTo>
                    <a:pt x="428" y="338"/>
                  </a:lnTo>
                  <a:lnTo>
                    <a:pt x="415" y="351"/>
                  </a:lnTo>
                  <a:lnTo>
                    <a:pt x="415" y="358"/>
                  </a:lnTo>
                  <a:lnTo>
                    <a:pt x="380" y="410"/>
                  </a:lnTo>
                  <a:lnTo>
                    <a:pt x="346" y="442"/>
                  </a:lnTo>
                  <a:lnTo>
                    <a:pt x="304" y="462"/>
                  </a:lnTo>
                  <a:lnTo>
                    <a:pt x="276" y="468"/>
                  </a:lnTo>
                  <a:lnTo>
                    <a:pt x="256" y="468"/>
                  </a:lnTo>
                  <a:lnTo>
                    <a:pt x="207" y="455"/>
                  </a:lnTo>
                  <a:lnTo>
                    <a:pt x="166" y="429"/>
                  </a:lnTo>
                  <a:lnTo>
                    <a:pt x="131" y="397"/>
                  </a:lnTo>
                  <a:lnTo>
                    <a:pt x="104" y="338"/>
                  </a:lnTo>
                  <a:lnTo>
                    <a:pt x="97" y="280"/>
                  </a:lnTo>
                  <a:lnTo>
                    <a:pt x="97" y="234"/>
                  </a:lnTo>
                  <a:lnTo>
                    <a:pt x="415" y="234"/>
                  </a:lnTo>
                  <a:close/>
                  <a:moveTo>
                    <a:pt x="97" y="215"/>
                  </a:moveTo>
                  <a:lnTo>
                    <a:pt x="111" y="143"/>
                  </a:lnTo>
                  <a:lnTo>
                    <a:pt x="131" y="91"/>
                  </a:lnTo>
                  <a:lnTo>
                    <a:pt x="159" y="59"/>
                  </a:lnTo>
                  <a:lnTo>
                    <a:pt x="187" y="39"/>
                  </a:lnTo>
                  <a:lnTo>
                    <a:pt x="214" y="26"/>
                  </a:lnTo>
                  <a:lnTo>
                    <a:pt x="242" y="26"/>
                  </a:lnTo>
                  <a:lnTo>
                    <a:pt x="290" y="39"/>
                  </a:lnTo>
                  <a:lnTo>
                    <a:pt x="325" y="65"/>
                  </a:lnTo>
                  <a:lnTo>
                    <a:pt x="346" y="104"/>
                  </a:lnTo>
                  <a:lnTo>
                    <a:pt x="359" y="143"/>
                  </a:lnTo>
                  <a:lnTo>
                    <a:pt x="366" y="182"/>
                  </a:lnTo>
                  <a:lnTo>
                    <a:pt x="366" y="215"/>
                  </a:lnTo>
                  <a:lnTo>
                    <a:pt x="97" y="2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9" name="Freeform 178"/>
            <p:cNvSpPr>
              <a:spLocks noEditPoints="1"/>
            </p:cNvSpPr>
            <p:nvPr/>
          </p:nvSpPr>
          <p:spPr bwMode="auto">
            <a:xfrm>
              <a:off x="11582" y="8546"/>
              <a:ext cx="511" cy="494"/>
            </a:xfrm>
            <a:custGeom>
              <a:avLst/>
              <a:gdLst>
                <a:gd name="T0" fmla="*/ 332 w 511"/>
                <a:gd name="T1" fmla="*/ 423 h 494"/>
                <a:gd name="T2" fmla="*/ 352 w 511"/>
                <a:gd name="T3" fmla="*/ 462 h 494"/>
                <a:gd name="T4" fmla="*/ 415 w 511"/>
                <a:gd name="T5" fmla="*/ 488 h 494"/>
                <a:gd name="T6" fmla="*/ 442 w 511"/>
                <a:gd name="T7" fmla="*/ 481 h 494"/>
                <a:gd name="T8" fmla="*/ 484 w 511"/>
                <a:gd name="T9" fmla="*/ 455 h 494"/>
                <a:gd name="T10" fmla="*/ 504 w 511"/>
                <a:gd name="T11" fmla="*/ 416 h 494"/>
                <a:gd name="T12" fmla="*/ 511 w 511"/>
                <a:gd name="T13" fmla="*/ 325 h 494"/>
                <a:gd name="T14" fmla="*/ 484 w 511"/>
                <a:gd name="T15" fmla="*/ 410 h 494"/>
                <a:gd name="T16" fmla="*/ 456 w 511"/>
                <a:gd name="T17" fmla="*/ 449 h 494"/>
                <a:gd name="T18" fmla="*/ 428 w 511"/>
                <a:gd name="T19" fmla="*/ 455 h 494"/>
                <a:gd name="T20" fmla="*/ 401 w 511"/>
                <a:gd name="T21" fmla="*/ 423 h 494"/>
                <a:gd name="T22" fmla="*/ 387 w 511"/>
                <a:gd name="T23" fmla="*/ 104 h 494"/>
                <a:gd name="T24" fmla="*/ 283 w 511"/>
                <a:gd name="T25" fmla="*/ 13 h 494"/>
                <a:gd name="T26" fmla="*/ 138 w 511"/>
                <a:gd name="T27" fmla="*/ 13 h 494"/>
                <a:gd name="T28" fmla="*/ 42 w 511"/>
                <a:gd name="T29" fmla="*/ 72 h 494"/>
                <a:gd name="T30" fmla="*/ 35 w 511"/>
                <a:gd name="T31" fmla="*/ 143 h 494"/>
                <a:gd name="T32" fmla="*/ 62 w 511"/>
                <a:gd name="T33" fmla="*/ 169 h 494"/>
                <a:gd name="T34" fmla="*/ 124 w 511"/>
                <a:gd name="T35" fmla="*/ 163 h 494"/>
                <a:gd name="T36" fmla="*/ 138 w 511"/>
                <a:gd name="T37" fmla="*/ 117 h 494"/>
                <a:gd name="T38" fmla="*/ 124 w 511"/>
                <a:gd name="T39" fmla="*/ 98 h 494"/>
                <a:gd name="T40" fmla="*/ 97 w 511"/>
                <a:gd name="T41" fmla="*/ 78 h 494"/>
                <a:gd name="T42" fmla="*/ 118 w 511"/>
                <a:gd name="T43" fmla="*/ 46 h 494"/>
                <a:gd name="T44" fmla="*/ 200 w 511"/>
                <a:gd name="T45" fmla="*/ 26 h 494"/>
                <a:gd name="T46" fmla="*/ 283 w 511"/>
                <a:gd name="T47" fmla="*/ 59 h 494"/>
                <a:gd name="T48" fmla="*/ 318 w 511"/>
                <a:gd name="T49" fmla="*/ 163 h 494"/>
                <a:gd name="T50" fmla="*/ 256 w 511"/>
                <a:gd name="T51" fmla="*/ 208 h 494"/>
                <a:gd name="T52" fmla="*/ 111 w 511"/>
                <a:gd name="T53" fmla="*/ 241 h 494"/>
                <a:gd name="T54" fmla="*/ 7 w 511"/>
                <a:gd name="T55" fmla="*/ 332 h 494"/>
                <a:gd name="T56" fmla="*/ 14 w 511"/>
                <a:gd name="T57" fmla="*/ 423 h 494"/>
                <a:gd name="T58" fmla="*/ 83 w 511"/>
                <a:gd name="T59" fmla="*/ 475 h 494"/>
                <a:gd name="T60" fmla="*/ 180 w 511"/>
                <a:gd name="T61" fmla="*/ 494 h 494"/>
                <a:gd name="T62" fmla="*/ 297 w 511"/>
                <a:gd name="T63" fmla="*/ 449 h 494"/>
                <a:gd name="T64" fmla="*/ 318 w 511"/>
                <a:gd name="T65" fmla="*/ 228 h 494"/>
                <a:gd name="T66" fmla="*/ 311 w 511"/>
                <a:gd name="T67" fmla="*/ 384 h 494"/>
                <a:gd name="T68" fmla="*/ 256 w 511"/>
                <a:gd name="T69" fmla="*/ 449 h 494"/>
                <a:gd name="T70" fmla="*/ 187 w 511"/>
                <a:gd name="T71" fmla="*/ 468 h 494"/>
                <a:gd name="T72" fmla="*/ 118 w 511"/>
                <a:gd name="T73" fmla="*/ 442 h 494"/>
                <a:gd name="T74" fmla="*/ 90 w 511"/>
                <a:gd name="T75" fmla="*/ 403 h 494"/>
                <a:gd name="T76" fmla="*/ 90 w 511"/>
                <a:gd name="T77" fmla="*/ 338 h 494"/>
                <a:gd name="T78" fmla="*/ 159 w 511"/>
                <a:gd name="T79" fmla="*/ 267 h 494"/>
                <a:gd name="T80" fmla="*/ 318 w 511"/>
                <a:gd name="T81" fmla="*/ 228 h 49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11"/>
                <a:gd name="T124" fmla="*/ 0 h 494"/>
                <a:gd name="T125" fmla="*/ 511 w 511"/>
                <a:gd name="T126" fmla="*/ 494 h 49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11" h="494">
                  <a:moveTo>
                    <a:pt x="332" y="403"/>
                  </a:moveTo>
                  <a:lnTo>
                    <a:pt x="332" y="423"/>
                  </a:lnTo>
                  <a:lnTo>
                    <a:pt x="346" y="442"/>
                  </a:lnTo>
                  <a:lnTo>
                    <a:pt x="352" y="462"/>
                  </a:lnTo>
                  <a:lnTo>
                    <a:pt x="373" y="475"/>
                  </a:lnTo>
                  <a:lnTo>
                    <a:pt x="415" y="488"/>
                  </a:lnTo>
                  <a:lnTo>
                    <a:pt x="428" y="488"/>
                  </a:lnTo>
                  <a:lnTo>
                    <a:pt x="442" y="481"/>
                  </a:lnTo>
                  <a:lnTo>
                    <a:pt x="456" y="481"/>
                  </a:lnTo>
                  <a:lnTo>
                    <a:pt x="484" y="455"/>
                  </a:lnTo>
                  <a:lnTo>
                    <a:pt x="497" y="436"/>
                  </a:lnTo>
                  <a:lnTo>
                    <a:pt x="504" y="416"/>
                  </a:lnTo>
                  <a:lnTo>
                    <a:pt x="511" y="384"/>
                  </a:lnTo>
                  <a:lnTo>
                    <a:pt x="511" y="325"/>
                  </a:lnTo>
                  <a:lnTo>
                    <a:pt x="484" y="325"/>
                  </a:lnTo>
                  <a:lnTo>
                    <a:pt x="484" y="410"/>
                  </a:lnTo>
                  <a:lnTo>
                    <a:pt x="463" y="449"/>
                  </a:lnTo>
                  <a:lnTo>
                    <a:pt x="456" y="449"/>
                  </a:lnTo>
                  <a:lnTo>
                    <a:pt x="449" y="455"/>
                  </a:lnTo>
                  <a:lnTo>
                    <a:pt x="428" y="455"/>
                  </a:lnTo>
                  <a:lnTo>
                    <a:pt x="408" y="436"/>
                  </a:lnTo>
                  <a:lnTo>
                    <a:pt x="401" y="423"/>
                  </a:lnTo>
                  <a:lnTo>
                    <a:pt x="401" y="143"/>
                  </a:lnTo>
                  <a:lnTo>
                    <a:pt x="387" y="104"/>
                  </a:lnTo>
                  <a:lnTo>
                    <a:pt x="359" y="59"/>
                  </a:lnTo>
                  <a:lnTo>
                    <a:pt x="283" y="13"/>
                  </a:lnTo>
                  <a:lnTo>
                    <a:pt x="200" y="0"/>
                  </a:lnTo>
                  <a:lnTo>
                    <a:pt x="138" y="13"/>
                  </a:lnTo>
                  <a:lnTo>
                    <a:pt x="83" y="39"/>
                  </a:lnTo>
                  <a:lnTo>
                    <a:pt x="42" y="72"/>
                  </a:lnTo>
                  <a:lnTo>
                    <a:pt x="28" y="124"/>
                  </a:lnTo>
                  <a:lnTo>
                    <a:pt x="35" y="143"/>
                  </a:lnTo>
                  <a:lnTo>
                    <a:pt x="48" y="163"/>
                  </a:lnTo>
                  <a:lnTo>
                    <a:pt x="62" y="169"/>
                  </a:lnTo>
                  <a:lnTo>
                    <a:pt x="83" y="176"/>
                  </a:lnTo>
                  <a:lnTo>
                    <a:pt x="124" y="163"/>
                  </a:lnTo>
                  <a:lnTo>
                    <a:pt x="138" y="124"/>
                  </a:lnTo>
                  <a:lnTo>
                    <a:pt x="138" y="117"/>
                  </a:lnTo>
                  <a:lnTo>
                    <a:pt x="131" y="104"/>
                  </a:lnTo>
                  <a:lnTo>
                    <a:pt x="124" y="98"/>
                  </a:lnTo>
                  <a:lnTo>
                    <a:pt x="118" y="85"/>
                  </a:lnTo>
                  <a:lnTo>
                    <a:pt x="97" y="78"/>
                  </a:lnTo>
                  <a:lnTo>
                    <a:pt x="76" y="78"/>
                  </a:lnTo>
                  <a:lnTo>
                    <a:pt x="118" y="46"/>
                  </a:lnTo>
                  <a:lnTo>
                    <a:pt x="159" y="33"/>
                  </a:lnTo>
                  <a:lnTo>
                    <a:pt x="200" y="26"/>
                  </a:lnTo>
                  <a:lnTo>
                    <a:pt x="242" y="33"/>
                  </a:lnTo>
                  <a:lnTo>
                    <a:pt x="283" y="59"/>
                  </a:lnTo>
                  <a:lnTo>
                    <a:pt x="311" y="104"/>
                  </a:lnTo>
                  <a:lnTo>
                    <a:pt x="318" y="163"/>
                  </a:lnTo>
                  <a:lnTo>
                    <a:pt x="318" y="202"/>
                  </a:lnTo>
                  <a:lnTo>
                    <a:pt x="256" y="208"/>
                  </a:lnTo>
                  <a:lnTo>
                    <a:pt x="187" y="215"/>
                  </a:lnTo>
                  <a:lnTo>
                    <a:pt x="111" y="241"/>
                  </a:lnTo>
                  <a:lnTo>
                    <a:pt x="42" y="280"/>
                  </a:lnTo>
                  <a:lnTo>
                    <a:pt x="7" y="332"/>
                  </a:lnTo>
                  <a:lnTo>
                    <a:pt x="0" y="377"/>
                  </a:lnTo>
                  <a:lnTo>
                    <a:pt x="14" y="423"/>
                  </a:lnTo>
                  <a:lnTo>
                    <a:pt x="42" y="455"/>
                  </a:lnTo>
                  <a:lnTo>
                    <a:pt x="83" y="475"/>
                  </a:lnTo>
                  <a:lnTo>
                    <a:pt x="131" y="488"/>
                  </a:lnTo>
                  <a:lnTo>
                    <a:pt x="180" y="494"/>
                  </a:lnTo>
                  <a:lnTo>
                    <a:pt x="249" y="481"/>
                  </a:lnTo>
                  <a:lnTo>
                    <a:pt x="297" y="449"/>
                  </a:lnTo>
                  <a:lnTo>
                    <a:pt x="332" y="403"/>
                  </a:lnTo>
                  <a:close/>
                  <a:moveTo>
                    <a:pt x="318" y="228"/>
                  </a:moveTo>
                  <a:lnTo>
                    <a:pt x="318" y="332"/>
                  </a:lnTo>
                  <a:lnTo>
                    <a:pt x="311" y="384"/>
                  </a:lnTo>
                  <a:lnTo>
                    <a:pt x="290" y="423"/>
                  </a:lnTo>
                  <a:lnTo>
                    <a:pt x="256" y="449"/>
                  </a:lnTo>
                  <a:lnTo>
                    <a:pt x="221" y="462"/>
                  </a:lnTo>
                  <a:lnTo>
                    <a:pt x="187" y="468"/>
                  </a:lnTo>
                  <a:lnTo>
                    <a:pt x="159" y="468"/>
                  </a:lnTo>
                  <a:lnTo>
                    <a:pt x="118" y="442"/>
                  </a:lnTo>
                  <a:lnTo>
                    <a:pt x="97" y="423"/>
                  </a:lnTo>
                  <a:lnTo>
                    <a:pt x="90" y="403"/>
                  </a:lnTo>
                  <a:lnTo>
                    <a:pt x="83" y="377"/>
                  </a:lnTo>
                  <a:lnTo>
                    <a:pt x="90" y="338"/>
                  </a:lnTo>
                  <a:lnTo>
                    <a:pt x="111" y="299"/>
                  </a:lnTo>
                  <a:lnTo>
                    <a:pt x="159" y="267"/>
                  </a:lnTo>
                  <a:lnTo>
                    <a:pt x="221" y="241"/>
                  </a:lnTo>
                  <a:lnTo>
                    <a:pt x="318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60" name="Freeform 179"/>
            <p:cNvSpPr>
              <a:spLocks/>
            </p:cNvSpPr>
            <p:nvPr/>
          </p:nvSpPr>
          <p:spPr bwMode="auto">
            <a:xfrm>
              <a:off x="12135" y="8553"/>
              <a:ext cx="380" cy="474"/>
            </a:xfrm>
            <a:custGeom>
              <a:avLst/>
              <a:gdLst>
                <a:gd name="T0" fmla="*/ 159 w 380"/>
                <a:gd name="T1" fmla="*/ 390 h 474"/>
                <a:gd name="T2" fmla="*/ 159 w 380"/>
                <a:gd name="T3" fmla="*/ 227 h 474"/>
                <a:gd name="T4" fmla="*/ 166 w 380"/>
                <a:gd name="T5" fmla="*/ 149 h 474"/>
                <a:gd name="T6" fmla="*/ 193 w 380"/>
                <a:gd name="T7" fmla="*/ 84 h 474"/>
                <a:gd name="T8" fmla="*/ 235 w 380"/>
                <a:gd name="T9" fmla="*/ 45 h 474"/>
                <a:gd name="T10" fmla="*/ 297 w 380"/>
                <a:gd name="T11" fmla="*/ 26 h 474"/>
                <a:gd name="T12" fmla="*/ 304 w 380"/>
                <a:gd name="T13" fmla="*/ 26 h 474"/>
                <a:gd name="T14" fmla="*/ 290 w 380"/>
                <a:gd name="T15" fmla="*/ 39 h 474"/>
                <a:gd name="T16" fmla="*/ 283 w 380"/>
                <a:gd name="T17" fmla="*/ 52 h 474"/>
                <a:gd name="T18" fmla="*/ 283 w 380"/>
                <a:gd name="T19" fmla="*/ 84 h 474"/>
                <a:gd name="T20" fmla="*/ 290 w 380"/>
                <a:gd name="T21" fmla="*/ 97 h 474"/>
                <a:gd name="T22" fmla="*/ 331 w 380"/>
                <a:gd name="T23" fmla="*/ 117 h 474"/>
                <a:gd name="T24" fmla="*/ 345 w 380"/>
                <a:gd name="T25" fmla="*/ 117 h 474"/>
                <a:gd name="T26" fmla="*/ 359 w 380"/>
                <a:gd name="T27" fmla="*/ 110 h 474"/>
                <a:gd name="T28" fmla="*/ 373 w 380"/>
                <a:gd name="T29" fmla="*/ 84 h 474"/>
                <a:gd name="T30" fmla="*/ 380 w 380"/>
                <a:gd name="T31" fmla="*/ 65 h 474"/>
                <a:gd name="T32" fmla="*/ 366 w 380"/>
                <a:gd name="T33" fmla="*/ 26 h 474"/>
                <a:gd name="T34" fmla="*/ 345 w 380"/>
                <a:gd name="T35" fmla="*/ 13 h 474"/>
                <a:gd name="T36" fmla="*/ 324 w 380"/>
                <a:gd name="T37" fmla="*/ 6 h 474"/>
                <a:gd name="T38" fmla="*/ 297 w 380"/>
                <a:gd name="T39" fmla="*/ 0 h 474"/>
                <a:gd name="T40" fmla="*/ 241 w 380"/>
                <a:gd name="T41" fmla="*/ 13 h 474"/>
                <a:gd name="T42" fmla="*/ 200 w 380"/>
                <a:gd name="T43" fmla="*/ 45 h 474"/>
                <a:gd name="T44" fmla="*/ 172 w 380"/>
                <a:gd name="T45" fmla="*/ 84 h 474"/>
                <a:gd name="T46" fmla="*/ 152 w 380"/>
                <a:gd name="T47" fmla="*/ 117 h 474"/>
                <a:gd name="T48" fmla="*/ 152 w 380"/>
                <a:gd name="T49" fmla="*/ 0 h 474"/>
                <a:gd name="T50" fmla="*/ 0 w 380"/>
                <a:gd name="T51" fmla="*/ 13 h 474"/>
                <a:gd name="T52" fmla="*/ 0 w 380"/>
                <a:gd name="T53" fmla="*/ 45 h 474"/>
                <a:gd name="T54" fmla="*/ 34 w 380"/>
                <a:gd name="T55" fmla="*/ 45 h 474"/>
                <a:gd name="T56" fmla="*/ 55 w 380"/>
                <a:gd name="T57" fmla="*/ 52 h 474"/>
                <a:gd name="T58" fmla="*/ 83 w 380"/>
                <a:gd name="T59" fmla="*/ 65 h 474"/>
                <a:gd name="T60" fmla="*/ 83 w 380"/>
                <a:gd name="T61" fmla="*/ 416 h 474"/>
                <a:gd name="T62" fmla="*/ 76 w 380"/>
                <a:gd name="T63" fmla="*/ 429 h 474"/>
                <a:gd name="T64" fmla="*/ 69 w 380"/>
                <a:gd name="T65" fmla="*/ 435 h 474"/>
                <a:gd name="T66" fmla="*/ 55 w 380"/>
                <a:gd name="T67" fmla="*/ 442 h 474"/>
                <a:gd name="T68" fmla="*/ 0 w 380"/>
                <a:gd name="T69" fmla="*/ 442 h 474"/>
                <a:gd name="T70" fmla="*/ 0 w 380"/>
                <a:gd name="T71" fmla="*/ 474 h 474"/>
                <a:gd name="T72" fmla="*/ 269 w 380"/>
                <a:gd name="T73" fmla="*/ 474 h 474"/>
                <a:gd name="T74" fmla="*/ 269 w 380"/>
                <a:gd name="T75" fmla="*/ 442 h 474"/>
                <a:gd name="T76" fmla="*/ 214 w 380"/>
                <a:gd name="T77" fmla="*/ 442 h 474"/>
                <a:gd name="T78" fmla="*/ 193 w 380"/>
                <a:gd name="T79" fmla="*/ 435 h 474"/>
                <a:gd name="T80" fmla="*/ 179 w 380"/>
                <a:gd name="T81" fmla="*/ 435 h 474"/>
                <a:gd name="T82" fmla="*/ 166 w 380"/>
                <a:gd name="T83" fmla="*/ 429 h 474"/>
                <a:gd name="T84" fmla="*/ 166 w 380"/>
                <a:gd name="T85" fmla="*/ 416 h 474"/>
                <a:gd name="T86" fmla="*/ 159 w 380"/>
                <a:gd name="T87" fmla="*/ 403 h 474"/>
                <a:gd name="T88" fmla="*/ 159 w 380"/>
                <a:gd name="T89" fmla="*/ 390 h 47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0"/>
                <a:gd name="T136" fmla="*/ 0 h 474"/>
                <a:gd name="T137" fmla="*/ 380 w 380"/>
                <a:gd name="T138" fmla="*/ 474 h 47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0" h="474">
                  <a:moveTo>
                    <a:pt x="159" y="390"/>
                  </a:moveTo>
                  <a:lnTo>
                    <a:pt x="159" y="227"/>
                  </a:lnTo>
                  <a:lnTo>
                    <a:pt x="166" y="149"/>
                  </a:lnTo>
                  <a:lnTo>
                    <a:pt x="193" y="84"/>
                  </a:lnTo>
                  <a:lnTo>
                    <a:pt x="235" y="45"/>
                  </a:lnTo>
                  <a:lnTo>
                    <a:pt x="297" y="26"/>
                  </a:lnTo>
                  <a:lnTo>
                    <a:pt x="304" y="26"/>
                  </a:lnTo>
                  <a:lnTo>
                    <a:pt x="290" y="39"/>
                  </a:lnTo>
                  <a:lnTo>
                    <a:pt x="283" y="52"/>
                  </a:lnTo>
                  <a:lnTo>
                    <a:pt x="283" y="84"/>
                  </a:lnTo>
                  <a:lnTo>
                    <a:pt x="290" y="97"/>
                  </a:lnTo>
                  <a:lnTo>
                    <a:pt x="331" y="117"/>
                  </a:lnTo>
                  <a:lnTo>
                    <a:pt x="345" y="117"/>
                  </a:lnTo>
                  <a:lnTo>
                    <a:pt x="359" y="110"/>
                  </a:lnTo>
                  <a:lnTo>
                    <a:pt x="373" y="84"/>
                  </a:lnTo>
                  <a:lnTo>
                    <a:pt x="380" y="65"/>
                  </a:lnTo>
                  <a:lnTo>
                    <a:pt x="366" y="26"/>
                  </a:lnTo>
                  <a:lnTo>
                    <a:pt x="345" y="13"/>
                  </a:lnTo>
                  <a:lnTo>
                    <a:pt x="324" y="6"/>
                  </a:lnTo>
                  <a:lnTo>
                    <a:pt x="297" y="0"/>
                  </a:lnTo>
                  <a:lnTo>
                    <a:pt x="241" y="13"/>
                  </a:lnTo>
                  <a:lnTo>
                    <a:pt x="200" y="45"/>
                  </a:lnTo>
                  <a:lnTo>
                    <a:pt x="172" y="84"/>
                  </a:lnTo>
                  <a:lnTo>
                    <a:pt x="152" y="117"/>
                  </a:lnTo>
                  <a:lnTo>
                    <a:pt x="152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55" y="52"/>
                  </a:lnTo>
                  <a:lnTo>
                    <a:pt x="83" y="65"/>
                  </a:lnTo>
                  <a:lnTo>
                    <a:pt x="83" y="416"/>
                  </a:lnTo>
                  <a:lnTo>
                    <a:pt x="76" y="429"/>
                  </a:lnTo>
                  <a:lnTo>
                    <a:pt x="69" y="435"/>
                  </a:lnTo>
                  <a:lnTo>
                    <a:pt x="55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69" y="474"/>
                  </a:lnTo>
                  <a:lnTo>
                    <a:pt x="269" y="442"/>
                  </a:lnTo>
                  <a:lnTo>
                    <a:pt x="214" y="442"/>
                  </a:lnTo>
                  <a:lnTo>
                    <a:pt x="193" y="435"/>
                  </a:lnTo>
                  <a:lnTo>
                    <a:pt x="179" y="435"/>
                  </a:lnTo>
                  <a:lnTo>
                    <a:pt x="166" y="429"/>
                  </a:lnTo>
                  <a:lnTo>
                    <a:pt x="166" y="416"/>
                  </a:lnTo>
                  <a:lnTo>
                    <a:pt x="159" y="403"/>
                  </a:lnTo>
                  <a:lnTo>
                    <a:pt x="159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61" name="Freeform 180"/>
            <p:cNvSpPr>
              <a:spLocks/>
            </p:cNvSpPr>
            <p:nvPr/>
          </p:nvSpPr>
          <p:spPr bwMode="auto">
            <a:xfrm>
              <a:off x="12584" y="8287"/>
              <a:ext cx="248" cy="740"/>
            </a:xfrm>
            <a:custGeom>
              <a:avLst/>
              <a:gdLst>
                <a:gd name="T0" fmla="*/ 159 w 248"/>
                <a:gd name="T1" fmla="*/ 0 h 740"/>
                <a:gd name="T2" fmla="*/ 0 w 248"/>
                <a:gd name="T3" fmla="*/ 13 h 740"/>
                <a:gd name="T4" fmla="*/ 0 w 248"/>
                <a:gd name="T5" fmla="*/ 45 h 740"/>
                <a:gd name="T6" fmla="*/ 55 w 248"/>
                <a:gd name="T7" fmla="*/ 45 h 740"/>
                <a:gd name="T8" fmla="*/ 76 w 248"/>
                <a:gd name="T9" fmla="*/ 52 h 740"/>
                <a:gd name="T10" fmla="*/ 83 w 248"/>
                <a:gd name="T11" fmla="*/ 65 h 740"/>
                <a:gd name="T12" fmla="*/ 83 w 248"/>
                <a:gd name="T13" fmla="*/ 84 h 740"/>
                <a:gd name="T14" fmla="*/ 90 w 248"/>
                <a:gd name="T15" fmla="*/ 104 h 740"/>
                <a:gd name="T16" fmla="*/ 90 w 248"/>
                <a:gd name="T17" fmla="*/ 682 h 740"/>
                <a:gd name="T18" fmla="*/ 83 w 248"/>
                <a:gd name="T19" fmla="*/ 695 h 740"/>
                <a:gd name="T20" fmla="*/ 55 w 248"/>
                <a:gd name="T21" fmla="*/ 708 h 740"/>
                <a:gd name="T22" fmla="*/ 0 w 248"/>
                <a:gd name="T23" fmla="*/ 708 h 740"/>
                <a:gd name="T24" fmla="*/ 0 w 248"/>
                <a:gd name="T25" fmla="*/ 740 h 740"/>
                <a:gd name="T26" fmla="*/ 248 w 248"/>
                <a:gd name="T27" fmla="*/ 740 h 740"/>
                <a:gd name="T28" fmla="*/ 248 w 248"/>
                <a:gd name="T29" fmla="*/ 708 h 740"/>
                <a:gd name="T30" fmla="*/ 193 w 248"/>
                <a:gd name="T31" fmla="*/ 708 h 740"/>
                <a:gd name="T32" fmla="*/ 165 w 248"/>
                <a:gd name="T33" fmla="*/ 695 h 740"/>
                <a:gd name="T34" fmla="*/ 165 w 248"/>
                <a:gd name="T35" fmla="*/ 682 h 740"/>
                <a:gd name="T36" fmla="*/ 159 w 248"/>
                <a:gd name="T37" fmla="*/ 662 h 740"/>
                <a:gd name="T38" fmla="*/ 159 w 248"/>
                <a:gd name="T39" fmla="*/ 0 h 74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48"/>
                <a:gd name="T61" fmla="*/ 0 h 740"/>
                <a:gd name="T62" fmla="*/ 248 w 248"/>
                <a:gd name="T63" fmla="*/ 740 h 74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48" h="740">
                  <a:moveTo>
                    <a:pt x="159" y="0"/>
                  </a:moveTo>
                  <a:lnTo>
                    <a:pt x="0" y="13"/>
                  </a:lnTo>
                  <a:lnTo>
                    <a:pt x="0" y="45"/>
                  </a:lnTo>
                  <a:lnTo>
                    <a:pt x="55" y="45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83" y="84"/>
                  </a:lnTo>
                  <a:lnTo>
                    <a:pt x="90" y="104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48" y="740"/>
                  </a:lnTo>
                  <a:lnTo>
                    <a:pt x="248" y="708"/>
                  </a:lnTo>
                  <a:lnTo>
                    <a:pt x="193" y="708"/>
                  </a:lnTo>
                  <a:lnTo>
                    <a:pt x="165" y="695"/>
                  </a:lnTo>
                  <a:lnTo>
                    <a:pt x="165" y="682"/>
                  </a:lnTo>
                  <a:lnTo>
                    <a:pt x="159" y="66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62" name="Freeform 181"/>
            <p:cNvSpPr>
              <a:spLocks/>
            </p:cNvSpPr>
            <p:nvPr/>
          </p:nvSpPr>
          <p:spPr bwMode="auto">
            <a:xfrm>
              <a:off x="12881" y="8566"/>
              <a:ext cx="559" cy="682"/>
            </a:xfrm>
            <a:custGeom>
              <a:avLst/>
              <a:gdLst>
                <a:gd name="T0" fmla="*/ 463 w 559"/>
                <a:gd name="T1" fmla="*/ 78 h 682"/>
                <a:gd name="T2" fmla="*/ 518 w 559"/>
                <a:gd name="T3" fmla="*/ 39 h 682"/>
                <a:gd name="T4" fmla="*/ 545 w 559"/>
                <a:gd name="T5" fmla="*/ 32 h 682"/>
                <a:gd name="T6" fmla="*/ 559 w 559"/>
                <a:gd name="T7" fmla="*/ 0 h 682"/>
                <a:gd name="T8" fmla="*/ 421 w 559"/>
                <a:gd name="T9" fmla="*/ 6 h 682"/>
                <a:gd name="T10" fmla="*/ 373 w 559"/>
                <a:gd name="T11" fmla="*/ 0 h 682"/>
                <a:gd name="T12" fmla="*/ 414 w 559"/>
                <a:gd name="T13" fmla="*/ 45 h 682"/>
                <a:gd name="T14" fmla="*/ 428 w 559"/>
                <a:gd name="T15" fmla="*/ 78 h 682"/>
                <a:gd name="T16" fmla="*/ 421 w 559"/>
                <a:gd name="T17" fmla="*/ 97 h 682"/>
                <a:gd name="T18" fmla="*/ 304 w 559"/>
                <a:gd name="T19" fmla="*/ 370 h 682"/>
                <a:gd name="T20" fmla="*/ 172 w 559"/>
                <a:gd name="T21" fmla="*/ 71 h 682"/>
                <a:gd name="T22" fmla="*/ 186 w 559"/>
                <a:gd name="T23" fmla="*/ 45 h 682"/>
                <a:gd name="T24" fmla="*/ 207 w 559"/>
                <a:gd name="T25" fmla="*/ 32 h 682"/>
                <a:gd name="T26" fmla="*/ 235 w 559"/>
                <a:gd name="T27" fmla="*/ 0 h 682"/>
                <a:gd name="T28" fmla="*/ 145 w 559"/>
                <a:gd name="T29" fmla="*/ 6 h 682"/>
                <a:gd name="T30" fmla="*/ 34 w 559"/>
                <a:gd name="T31" fmla="*/ 0 h 682"/>
                <a:gd name="T32" fmla="*/ 0 w 559"/>
                <a:gd name="T33" fmla="*/ 32 h 682"/>
                <a:gd name="T34" fmla="*/ 55 w 559"/>
                <a:gd name="T35" fmla="*/ 39 h 682"/>
                <a:gd name="T36" fmla="*/ 83 w 559"/>
                <a:gd name="T37" fmla="*/ 52 h 682"/>
                <a:gd name="T38" fmla="*/ 262 w 559"/>
                <a:gd name="T39" fmla="*/ 461 h 682"/>
                <a:gd name="T40" fmla="*/ 241 w 559"/>
                <a:gd name="T41" fmla="*/ 513 h 682"/>
                <a:gd name="T42" fmla="*/ 214 w 559"/>
                <a:gd name="T43" fmla="*/ 571 h 682"/>
                <a:gd name="T44" fmla="*/ 152 w 559"/>
                <a:gd name="T45" fmla="*/ 643 h 682"/>
                <a:gd name="T46" fmla="*/ 83 w 559"/>
                <a:gd name="T47" fmla="*/ 656 h 682"/>
                <a:gd name="T48" fmla="*/ 55 w 559"/>
                <a:gd name="T49" fmla="*/ 636 h 682"/>
                <a:gd name="T50" fmla="*/ 90 w 559"/>
                <a:gd name="T51" fmla="*/ 617 h 682"/>
                <a:gd name="T52" fmla="*/ 96 w 559"/>
                <a:gd name="T53" fmla="*/ 591 h 682"/>
                <a:gd name="T54" fmla="*/ 83 w 559"/>
                <a:gd name="T55" fmla="*/ 558 h 682"/>
                <a:gd name="T56" fmla="*/ 48 w 559"/>
                <a:gd name="T57" fmla="*/ 546 h 682"/>
                <a:gd name="T58" fmla="*/ 20 w 559"/>
                <a:gd name="T59" fmla="*/ 552 h 682"/>
                <a:gd name="T60" fmla="*/ 7 w 559"/>
                <a:gd name="T61" fmla="*/ 617 h 682"/>
                <a:gd name="T62" fmla="*/ 34 w 559"/>
                <a:gd name="T63" fmla="*/ 656 h 682"/>
                <a:gd name="T64" fmla="*/ 76 w 559"/>
                <a:gd name="T65" fmla="*/ 675 h 682"/>
                <a:gd name="T66" fmla="*/ 152 w 559"/>
                <a:gd name="T67" fmla="*/ 669 h 682"/>
                <a:gd name="T68" fmla="*/ 228 w 559"/>
                <a:gd name="T69" fmla="*/ 604 h 682"/>
                <a:gd name="T70" fmla="*/ 449 w 559"/>
                <a:gd name="T71" fmla="*/ 104 h 6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59"/>
                <a:gd name="T109" fmla="*/ 0 h 682"/>
                <a:gd name="T110" fmla="*/ 559 w 559"/>
                <a:gd name="T111" fmla="*/ 682 h 6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59" h="682">
                  <a:moveTo>
                    <a:pt x="449" y="104"/>
                  </a:moveTo>
                  <a:lnTo>
                    <a:pt x="463" y="78"/>
                  </a:lnTo>
                  <a:lnTo>
                    <a:pt x="497" y="45"/>
                  </a:lnTo>
                  <a:lnTo>
                    <a:pt x="518" y="39"/>
                  </a:lnTo>
                  <a:lnTo>
                    <a:pt x="532" y="39"/>
                  </a:lnTo>
                  <a:lnTo>
                    <a:pt x="545" y="32"/>
                  </a:lnTo>
                  <a:lnTo>
                    <a:pt x="559" y="32"/>
                  </a:lnTo>
                  <a:lnTo>
                    <a:pt x="559" y="0"/>
                  </a:lnTo>
                  <a:lnTo>
                    <a:pt x="511" y="6"/>
                  </a:lnTo>
                  <a:lnTo>
                    <a:pt x="421" y="6"/>
                  </a:lnTo>
                  <a:lnTo>
                    <a:pt x="393" y="0"/>
                  </a:lnTo>
                  <a:lnTo>
                    <a:pt x="373" y="0"/>
                  </a:lnTo>
                  <a:lnTo>
                    <a:pt x="373" y="32"/>
                  </a:lnTo>
                  <a:lnTo>
                    <a:pt x="414" y="45"/>
                  </a:lnTo>
                  <a:lnTo>
                    <a:pt x="421" y="58"/>
                  </a:lnTo>
                  <a:lnTo>
                    <a:pt x="428" y="78"/>
                  </a:lnTo>
                  <a:lnTo>
                    <a:pt x="428" y="91"/>
                  </a:lnTo>
                  <a:lnTo>
                    <a:pt x="421" y="97"/>
                  </a:lnTo>
                  <a:lnTo>
                    <a:pt x="421" y="104"/>
                  </a:lnTo>
                  <a:lnTo>
                    <a:pt x="304" y="370"/>
                  </a:lnTo>
                  <a:lnTo>
                    <a:pt x="179" y="78"/>
                  </a:lnTo>
                  <a:lnTo>
                    <a:pt x="172" y="71"/>
                  </a:lnTo>
                  <a:lnTo>
                    <a:pt x="172" y="52"/>
                  </a:lnTo>
                  <a:lnTo>
                    <a:pt x="186" y="45"/>
                  </a:lnTo>
                  <a:lnTo>
                    <a:pt x="193" y="39"/>
                  </a:lnTo>
                  <a:lnTo>
                    <a:pt x="207" y="32"/>
                  </a:lnTo>
                  <a:lnTo>
                    <a:pt x="235" y="32"/>
                  </a:lnTo>
                  <a:lnTo>
                    <a:pt x="235" y="0"/>
                  </a:lnTo>
                  <a:lnTo>
                    <a:pt x="193" y="0"/>
                  </a:lnTo>
                  <a:lnTo>
                    <a:pt x="145" y="6"/>
                  </a:lnTo>
                  <a:lnTo>
                    <a:pt x="76" y="6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27" y="32"/>
                  </a:lnTo>
                  <a:lnTo>
                    <a:pt x="55" y="39"/>
                  </a:lnTo>
                  <a:lnTo>
                    <a:pt x="69" y="39"/>
                  </a:lnTo>
                  <a:lnTo>
                    <a:pt x="83" y="52"/>
                  </a:lnTo>
                  <a:lnTo>
                    <a:pt x="90" y="71"/>
                  </a:lnTo>
                  <a:lnTo>
                    <a:pt x="262" y="461"/>
                  </a:lnTo>
                  <a:lnTo>
                    <a:pt x="255" y="474"/>
                  </a:lnTo>
                  <a:lnTo>
                    <a:pt x="241" y="513"/>
                  </a:lnTo>
                  <a:lnTo>
                    <a:pt x="235" y="526"/>
                  </a:lnTo>
                  <a:lnTo>
                    <a:pt x="214" y="571"/>
                  </a:lnTo>
                  <a:lnTo>
                    <a:pt x="186" y="610"/>
                  </a:lnTo>
                  <a:lnTo>
                    <a:pt x="152" y="643"/>
                  </a:lnTo>
                  <a:lnTo>
                    <a:pt x="103" y="656"/>
                  </a:lnTo>
                  <a:lnTo>
                    <a:pt x="83" y="656"/>
                  </a:lnTo>
                  <a:lnTo>
                    <a:pt x="69" y="649"/>
                  </a:lnTo>
                  <a:lnTo>
                    <a:pt x="55" y="636"/>
                  </a:lnTo>
                  <a:lnTo>
                    <a:pt x="83" y="623"/>
                  </a:lnTo>
                  <a:lnTo>
                    <a:pt x="90" y="617"/>
                  </a:lnTo>
                  <a:lnTo>
                    <a:pt x="96" y="604"/>
                  </a:lnTo>
                  <a:lnTo>
                    <a:pt x="96" y="591"/>
                  </a:lnTo>
                  <a:lnTo>
                    <a:pt x="90" y="571"/>
                  </a:lnTo>
                  <a:lnTo>
                    <a:pt x="83" y="558"/>
                  </a:lnTo>
                  <a:lnTo>
                    <a:pt x="69" y="552"/>
                  </a:lnTo>
                  <a:lnTo>
                    <a:pt x="48" y="546"/>
                  </a:lnTo>
                  <a:lnTo>
                    <a:pt x="34" y="546"/>
                  </a:lnTo>
                  <a:lnTo>
                    <a:pt x="20" y="552"/>
                  </a:lnTo>
                  <a:lnTo>
                    <a:pt x="0" y="591"/>
                  </a:lnTo>
                  <a:lnTo>
                    <a:pt x="7" y="617"/>
                  </a:lnTo>
                  <a:lnTo>
                    <a:pt x="14" y="636"/>
                  </a:lnTo>
                  <a:lnTo>
                    <a:pt x="34" y="656"/>
                  </a:lnTo>
                  <a:lnTo>
                    <a:pt x="55" y="669"/>
                  </a:lnTo>
                  <a:lnTo>
                    <a:pt x="76" y="675"/>
                  </a:lnTo>
                  <a:lnTo>
                    <a:pt x="103" y="682"/>
                  </a:lnTo>
                  <a:lnTo>
                    <a:pt x="152" y="669"/>
                  </a:lnTo>
                  <a:lnTo>
                    <a:pt x="193" y="643"/>
                  </a:lnTo>
                  <a:lnTo>
                    <a:pt x="228" y="604"/>
                  </a:lnTo>
                  <a:lnTo>
                    <a:pt x="248" y="558"/>
                  </a:lnTo>
                  <a:lnTo>
                    <a:pt x="449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63" name="Freeform 182"/>
            <p:cNvSpPr>
              <a:spLocks noEditPoints="1"/>
            </p:cNvSpPr>
            <p:nvPr/>
          </p:nvSpPr>
          <p:spPr bwMode="auto">
            <a:xfrm>
              <a:off x="13896" y="8274"/>
              <a:ext cx="788" cy="779"/>
            </a:xfrm>
            <a:custGeom>
              <a:avLst/>
              <a:gdLst>
                <a:gd name="T0" fmla="*/ 788 w 788"/>
                <a:gd name="T1" fmla="*/ 285 h 779"/>
                <a:gd name="T2" fmla="*/ 774 w 788"/>
                <a:gd name="T3" fmla="*/ 188 h 779"/>
                <a:gd name="T4" fmla="*/ 732 w 788"/>
                <a:gd name="T5" fmla="*/ 110 h 779"/>
                <a:gd name="T6" fmla="*/ 670 w 788"/>
                <a:gd name="T7" fmla="*/ 52 h 779"/>
                <a:gd name="T8" fmla="*/ 587 w 788"/>
                <a:gd name="T9" fmla="*/ 13 h 779"/>
                <a:gd name="T10" fmla="*/ 497 w 788"/>
                <a:gd name="T11" fmla="*/ 0 h 779"/>
                <a:gd name="T12" fmla="*/ 373 w 788"/>
                <a:gd name="T13" fmla="*/ 19 h 779"/>
                <a:gd name="T14" fmla="*/ 256 w 788"/>
                <a:gd name="T15" fmla="*/ 71 h 779"/>
                <a:gd name="T16" fmla="*/ 159 w 788"/>
                <a:gd name="T17" fmla="*/ 156 h 779"/>
                <a:gd name="T18" fmla="*/ 76 w 788"/>
                <a:gd name="T19" fmla="*/ 253 h 779"/>
                <a:gd name="T20" fmla="*/ 21 w 788"/>
                <a:gd name="T21" fmla="*/ 370 h 779"/>
                <a:gd name="T22" fmla="*/ 0 w 788"/>
                <a:gd name="T23" fmla="*/ 493 h 779"/>
                <a:gd name="T24" fmla="*/ 14 w 788"/>
                <a:gd name="T25" fmla="*/ 591 h 779"/>
                <a:gd name="T26" fmla="*/ 55 w 788"/>
                <a:gd name="T27" fmla="*/ 669 h 779"/>
                <a:gd name="T28" fmla="*/ 118 w 788"/>
                <a:gd name="T29" fmla="*/ 727 h 779"/>
                <a:gd name="T30" fmla="*/ 200 w 788"/>
                <a:gd name="T31" fmla="*/ 766 h 779"/>
                <a:gd name="T32" fmla="*/ 290 w 788"/>
                <a:gd name="T33" fmla="*/ 779 h 779"/>
                <a:gd name="T34" fmla="*/ 408 w 788"/>
                <a:gd name="T35" fmla="*/ 760 h 779"/>
                <a:gd name="T36" fmla="*/ 525 w 788"/>
                <a:gd name="T37" fmla="*/ 708 h 779"/>
                <a:gd name="T38" fmla="*/ 629 w 788"/>
                <a:gd name="T39" fmla="*/ 630 h 779"/>
                <a:gd name="T40" fmla="*/ 712 w 788"/>
                <a:gd name="T41" fmla="*/ 526 h 779"/>
                <a:gd name="T42" fmla="*/ 767 w 788"/>
                <a:gd name="T43" fmla="*/ 415 h 779"/>
                <a:gd name="T44" fmla="*/ 788 w 788"/>
                <a:gd name="T45" fmla="*/ 285 h 779"/>
                <a:gd name="T46" fmla="*/ 297 w 788"/>
                <a:gd name="T47" fmla="*/ 747 h 779"/>
                <a:gd name="T48" fmla="*/ 221 w 788"/>
                <a:gd name="T49" fmla="*/ 734 h 779"/>
                <a:gd name="T50" fmla="*/ 159 w 788"/>
                <a:gd name="T51" fmla="*/ 688 h 779"/>
                <a:gd name="T52" fmla="*/ 118 w 788"/>
                <a:gd name="T53" fmla="*/ 617 h 779"/>
                <a:gd name="T54" fmla="*/ 104 w 788"/>
                <a:gd name="T55" fmla="*/ 519 h 779"/>
                <a:gd name="T56" fmla="*/ 111 w 788"/>
                <a:gd name="T57" fmla="*/ 467 h 779"/>
                <a:gd name="T58" fmla="*/ 124 w 788"/>
                <a:gd name="T59" fmla="*/ 389 h 779"/>
                <a:gd name="T60" fmla="*/ 159 w 788"/>
                <a:gd name="T61" fmla="*/ 292 h 779"/>
                <a:gd name="T62" fmla="*/ 207 w 788"/>
                <a:gd name="T63" fmla="*/ 195 h 779"/>
                <a:gd name="T64" fmla="*/ 269 w 788"/>
                <a:gd name="T65" fmla="*/ 123 h 779"/>
                <a:gd name="T66" fmla="*/ 345 w 788"/>
                <a:gd name="T67" fmla="*/ 71 h 779"/>
                <a:gd name="T68" fmla="*/ 421 w 788"/>
                <a:gd name="T69" fmla="*/ 39 h 779"/>
                <a:gd name="T70" fmla="*/ 491 w 788"/>
                <a:gd name="T71" fmla="*/ 26 h 779"/>
                <a:gd name="T72" fmla="*/ 546 w 788"/>
                <a:gd name="T73" fmla="*/ 32 h 779"/>
                <a:gd name="T74" fmla="*/ 601 w 788"/>
                <a:gd name="T75" fmla="*/ 58 h 779"/>
                <a:gd name="T76" fmla="*/ 642 w 788"/>
                <a:gd name="T77" fmla="*/ 97 h 779"/>
                <a:gd name="T78" fmla="*/ 670 w 788"/>
                <a:gd name="T79" fmla="*/ 162 h 779"/>
                <a:gd name="T80" fmla="*/ 684 w 788"/>
                <a:gd name="T81" fmla="*/ 246 h 779"/>
                <a:gd name="T82" fmla="*/ 677 w 788"/>
                <a:gd name="T83" fmla="*/ 318 h 779"/>
                <a:gd name="T84" fmla="*/ 656 w 788"/>
                <a:gd name="T85" fmla="*/ 415 h 779"/>
                <a:gd name="T86" fmla="*/ 608 w 788"/>
                <a:gd name="T87" fmla="*/ 519 h 779"/>
                <a:gd name="T88" fmla="*/ 539 w 788"/>
                <a:gd name="T89" fmla="*/ 623 h 779"/>
                <a:gd name="T90" fmla="*/ 477 w 788"/>
                <a:gd name="T91" fmla="*/ 682 h 779"/>
                <a:gd name="T92" fmla="*/ 394 w 788"/>
                <a:gd name="T93" fmla="*/ 727 h 779"/>
                <a:gd name="T94" fmla="*/ 297 w 788"/>
                <a:gd name="T95" fmla="*/ 747 h 77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88"/>
                <a:gd name="T145" fmla="*/ 0 h 779"/>
                <a:gd name="T146" fmla="*/ 788 w 788"/>
                <a:gd name="T147" fmla="*/ 779 h 77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88" h="779">
                  <a:moveTo>
                    <a:pt x="788" y="285"/>
                  </a:moveTo>
                  <a:lnTo>
                    <a:pt x="774" y="188"/>
                  </a:lnTo>
                  <a:lnTo>
                    <a:pt x="732" y="110"/>
                  </a:lnTo>
                  <a:lnTo>
                    <a:pt x="670" y="52"/>
                  </a:lnTo>
                  <a:lnTo>
                    <a:pt x="587" y="13"/>
                  </a:lnTo>
                  <a:lnTo>
                    <a:pt x="497" y="0"/>
                  </a:lnTo>
                  <a:lnTo>
                    <a:pt x="373" y="19"/>
                  </a:lnTo>
                  <a:lnTo>
                    <a:pt x="256" y="71"/>
                  </a:lnTo>
                  <a:lnTo>
                    <a:pt x="159" y="156"/>
                  </a:lnTo>
                  <a:lnTo>
                    <a:pt x="76" y="253"/>
                  </a:lnTo>
                  <a:lnTo>
                    <a:pt x="21" y="370"/>
                  </a:lnTo>
                  <a:lnTo>
                    <a:pt x="0" y="493"/>
                  </a:lnTo>
                  <a:lnTo>
                    <a:pt x="14" y="591"/>
                  </a:lnTo>
                  <a:lnTo>
                    <a:pt x="55" y="669"/>
                  </a:lnTo>
                  <a:lnTo>
                    <a:pt x="118" y="727"/>
                  </a:lnTo>
                  <a:lnTo>
                    <a:pt x="200" y="766"/>
                  </a:lnTo>
                  <a:lnTo>
                    <a:pt x="290" y="779"/>
                  </a:lnTo>
                  <a:lnTo>
                    <a:pt x="408" y="760"/>
                  </a:lnTo>
                  <a:lnTo>
                    <a:pt x="525" y="708"/>
                  </a:lnTo>
                  <a:lnTo>
                    <a:pt x="629" y="630"/>
                  </a:lnTo>
                  <a:lnTo>
                    <a:pt x="712" y="526"/>
                  </a:lnTo>
                  <a:lnTo>
                    <a:pt x="767" y="415"/>
                  </a:lnTo>
                  <a:lnTo>
                    <a:pt x="788" y="285"/>
                  </a:lnTo>
                  <a:close/>
                  <a:moveTo>
                    <a:pt x="297" y="747"/>
                  </a:moveTo>
                  <a:lnTo>
                    <a:pt x="221" y="734"/>
                  </a:lnTo>
                  <a:lnTo>
                    <a:pt x="159" y="688"/>
                  </a:lnTo>
                  <a:lnTo>
                    <a:pt x="118" y="617"/>
                  </a:lnTo>
                  <a:lnTo>
                    <a:pt x="104" y="519"/>
                  </a:lnTo>
                  <a:lnTo>
                    <a:pt x="111" y="467"/>
                  </a:lnTo>
                  <a:lnTo>
                    <a:pt x="124" y="389"/>
                  </a:lnTo>
                  <a:lnTo>
                    <a:pt x="159" y="292"/>
                  </a:lnTo>
                  <a:lnTo>
                    <a:pt x="207" y="195"/>
                  </a:lnTo>
                  <a:lnTo>
                    <a:pt x="269" y="123"/>
                  </a:lnTo>
                  <a:lnTo>
                    <a:pt x="345" y="71"/>
                  </a:lnTo>
                  <a:lnTo>
                    <a:pt x="421" y="39"/>
                  </a:lnTo>
                  <a:lnTo>
                    <a:pt x="491" y="26"/>
                  </a:lnTo>
                  <a:lnTo>
                    <a:pt x="546" y="32"/>
                  </a:lnTo>
                  <a:lnTo>
                    <a:pt x="601" y="58"/>
                  </a:lnTo>
                  <a:lnTo>
                    <a:pt x="642" y="97"/>
                  </a:lnTo>
                  <a:lnTo>
                    <a:pt x="670" y="162"/>
                  </a:lnTo>
                  <a:lnTo>
                    <a:pt x="684" y="246"/>
                  </a:lnTo>
                  <a:lnTo>
                    <a:pt x="677" y="318"/>
                  </a:lnTo>
                  <a:lnTo>
                    <a:pt x="656" y="415"/>
                  </a:lnTo>
                  <a:lnTo>
                    <a:pt x="608" y="519"/>
                  </a:lnTo>
                  <a:lnTo>
                    <a:pt x="539" y="623"/>
                  </a:lnTo>
                  <a:lnTo>
                    <a:pt x="477" y="682"/>
                  </a:lnTo>
                  <a:lnTo>
                    <a:pt x="394" y="727"/>
                  </a:lnTo>
                  <a:lnTo>
                    <a:pt x="297" y="7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64" name="Freeform 183"/>
            <p:cNvSpPr>
              <a:spLocks/>
            </p:cNvSpPr>
            <p:nvPr/>
          </p:nvSpPr>
          <p:spPr bwMode="auto">
            <a:xfrm>
              <a:off x="14849" y="8228"/>
              <a:ext cx="263" cy="1065"/>
            </a:xfrm>
            <a:custGeom>
              <a:avLst/>
              <a:gdLst>
                <a:gd name="T0" fmla="*/ 263 w 263"/>
                <a:gd name="T1" fmla="*/ 1052 h 1065"/>
                <a:gd name="T2" fmla="*/ 263 w 263"/>
                <a:gd name="T3" fmla="*/ 1046 h 1065"/>
                <a:gd name="T4" fmla="*/ 256 w 263"/>
                <a:gd name="T5" fmla="*/ 1046 h 1065"/>
                <a:gd name="T6" fmla="*/ 249 w 263"/>
                <a:gd name="T7" fmla="*/ 1033 h 1065"/>
                <a:gd name="T8" fmla="*/ 173 w 263"/>
                <a:gd name="T9" fmla="*/ 942 h 1065"/>
                <a:gd name="T10" fmla="*/ 125 w 263"/>
                <a:gd name="T11" fmla="*/ 845 h 1065"/>
                <a:gd name="T12" fmla="*/ 90 w 263"/>
                <a:gd name="T13" fmla="*/ 741 h 1065"/>
                <a:gd name="T14" fmla="*/ 76 w 263"/>
                <a:gd name="T15" fmla="*/ 637 h 1065"/>
                <a:gd name="T16" fmla="*/ 69 w 263"/>
                <a:gd name="T17" fmla="*/ 533 h 1065"/>
                <a:gd name="T18" fmla="*/ 76 w 263"/>
                <a:gd name="T19" fmla="*/ 422 h 1065"/>
                <a:gd name="T20" fmla="*/ 90 w 263"/>
                <a:gd name="T21" fmla="*/ 312 h 1065"/>
                <a:gd name="T22" fmla="*/ 125 w 263"/>
                <a:gd name="T23" fmla="*/ 208 h 1065"/>
                <a:gd name="T24" fmla="*/ 180 w 263"/>
                <a:gd name="T25" fmla="*/ 111 h 1065"/>
                <a:gd name="T26" fmla="*/ 249 w 263"/>
                <a:gd name="T27" fmla="*/ 26 h 1065"/>
                <a:gd name="T28" fmla="*/ 263 w 263"/>
                <a:gd name="T29" fmla="*/ 13 h 1065"/>
                <a:gd name="T30" fmla="*/ 263 w 263"/>
                <a:gd name="T31" fmla="*/ 0 h 1065"/>
                <a:gd name="T32" fmla="*/ 256 w 263"/>
                <a:gd name="T33" fmla="*/ 0 h 1065"/>
                <a:gd name="T34" fmla="*/ 235 w 263"/>
                <a:gd name="T35" fmla="*/ 7 h 1065"/>
                <a:gd name="T36" fmla="*/ 166 w 263"/>
                <a:gd name="T37" fmla="*/ 72 h 1065"/>
                <a:gd name="T38" fmla="*/ 118 w 263"/>
                <a:gd name="T39" fmla="*/ 130 h 1065"/>
                <a:gd name="T40" fmla="*/ 76 w 263"/>
                <a:gd name="T41" fmla="*/ 208 h 1065"/>
                <a:gd name="T42" fmla="*/ 28 w 263"/>
                <a:gd name="T43" fmla="*/ 325 h 1065"/>
                <a:gd name="T44" fmla="*/ 7 w 263"/>
                <a:gd name="T45" fmla="*/ 435 h 1065"/>
                <a:gd name="T46" fmla="*/ 0 w 263"/>
                <a:gd name="T47" fmla="*/ 533 h 1065"/>
                <a:gd name="T48" fmla="*/ 7 w 263"/>
                <a:gd name="T49" fmla="*/ 630 h 1065"/>
                <a:gd name="T50" fmla="*/ 28 w 263"/>
                <a:gd name="T51" fmla="*/ 741 h 1065"/>
                <a:gd name="T52" fmla="*/ 76 w 263"/>
                <a:gd name="T53" fmla="*/ 864 h 1065"/>
                <a:gd name="T54" fmla="*/ 118 w 263"/>
                <a:gd name="T55" fmla="*/ 935 h 1065"/>
                <a:gd name="T56" fmla="*/ 166 w 263"/>
                <a:gd name="T57" fmla="*/ 994 h 1065"/>
                <a:gd name="T58" fmla="*/ 235 w 263"/>
                <a:gd name="T59" fmla="*/ 1059 h 1065"/>
                <a:gd name="T60" fmla="*/ 256 w 263"/>
                <a:gd name="T61" fmla="*/ 1065 h 1065"/>
                <a:gd name="T62" fmla="*/ 263 w 263"/>
                <a:gd name="T63" fmla="*/ 1065 h 1065"/>
                <a:gd name="T64" fmla="*/ 263 w 263"/>
                <a:gd name="T65" fmla="*/ 1052 h 10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3"/>
                <a:gd name="T100" fmla="*/ 0 h 1065"/>
                <a:gd name="T101" fmla="*/ 263 w 263"/>
                <a:gd name="T102" fmla="*/ 1065 h 10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3" h="1065">
                  <a:moveTo>
                    <a:pt x="263" y="1052"/>
                  </a:moveTo>
                  <a:lnTo>
                    <a:pt x="263" y="1046"/>
                  </a:lnTo>
                  <a:lnTo>
                    <a:pt x="256" y="1046"/>
                  </a:lnTo>
                  <a:lnTo>
                    <a:pt x="249" y="1033"/>
                  </a:lnTo>
                  <a:lnTo>
                    <a:pt x="173" y="942"/>
                  </a:lnTo>
                  <a:lnTo>
                    <a:pt x="125" y="845"/>
                  </a:lnTo>
                  <a:lnTo>
                    <a:pt x="90" y="741"/>
                  </a:lnTo>
                  <a:lnTo>
                    <a:pt x="76" y="637"/>
                  </a:lnTo>
                  <a:lnTo>
                    <a:pt x="69" y="533"/>
                  </a:lnTo>
                  <a:lnTo>
                    <a:pt x="76" y="422"/>
                  </a:lnTo>
                  <a:lnTo>
                    <a:pt x="90" y="312"/>
                  </a:lnTo>
                  <a:lnTo>
                    <a:pt x="125" y="208"/>
                  </a:lnTo>
                  <a:lnTo>
                    <a:pt x="180" y="111"/>
                  </a:lnTo>
                  <a:lnTo>
                    <a:pt x="249" y="26"/>
                  </a:lnTo>
                  <a:lnTo>
                    <a:pt x="263" y="13"/>
                  </a:lnTo>
                  <a:lnTo>
                    <a:pt x="263" y="0"/>
                  </a:lnTo>
                  <a:lnTo>
                    <a:pt x="256" y="0"/>
                  </a:lnTo>
                  <a:lnTo>
                    <a:pt x="235" y="7"/>
                  </a:lnTo>
                  <a:lnTo>
                    <a:pt x="166" y="72"/>
                  </a:lnTo>
                  <a:lnTo>
                    <a:pt x="118" y="130"/>
                  </a:lnTo>
                  <a:lnTo>
                    <a:pt x="76" y="208"/>
                  </a:lnTo>
                  <a:lnTo>
                    <a:pt x="28" y="325"/>
                  </a:lnTo>
                  <a:lnTo>
                    <a:pt x="7" y="435"/>
                  </a:lnTo>
                  <a:lnTo>
                    <a:pt x="0" y="533"/>
                  </a:lnTo>
                  <a:lnTo>
                    <a:pt x="7" y="630"/>
                  </a:lnTo>
                  <a:lnTo>
                    <a:pt x="28" y="741"/>
                  </a:lnTo>
                  <a:lnTo>
                    <a:pt x="76" y="864"/>
                  </a:lnTo>
                  <a:lnTo>
                    <a:pt x="118" y="935"/>
                  </a:lnTo>
                  <a:lnTo>
                    <a:pt x="166" y="994"/>
                  </a:lnTo>
                  <a:lnTo>
                    <a:pt x="235" y="1059"/>
                  </a:lnTo>
                  <a:lnTo>
                    <a:pt x="256" y="1065"/>
                  </a:lnTo>
                  <a:lnTo>
                    <a:pt x="263" y="1065"/>
                  </a:lnTo>
                  <a:lnTo>
                    <a:pt x="263" y="10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65" name="Freeform 184"/>
            <p:cNvSpPr>
              <a:spLocks/>
            </p:cNvSpPr>
            <p:nvPr/>
          </p:nvSpPr>
          <p:spPr bwMode="auto">
            <a:xfrm>
              <a:off x="15215" y="8553"/>
              <a:ext cx="615" cy="487"/>
            </a:xfrm>
            <a:custGeom>
              <a:avLst/>
              <a:gdLst>
                <a:gd name="T0" fmla="*/ 63 w 615"/>
                <a:gd name="T1" fmla="*/ 422 h 487"/>
                <a:gd name="T2" fmla="*/ 56 w 615"/>
                <a:gd name="T3" fmla="*/ 468 h 487"/>
                <a:gd name="T4" fmla="*/ 76 w 615"/>
                <a:gd name="T5" fmla="*/ 487 h 487"/>
                <a:gd name="T6" fmla="*/ 111 w 615"/>
                <a:gd name="T7" fmla="*/ 481 h 487"/>
                <a:gd name="T8" fmla="*/ 132 w 615"/>
                <a:gd name="T9" fmla="*/ 455 h 487"/>
                <a:gd name="T10" fmla="*/ 139 w 615"/>
                <a:gd name="T11" fmla="*/ 442 h 487"/>
                <a:gd name="T12" fmla="*/ 145 w 615"/>
                <a:gd name="T13" fmla="*/ 409 h 487"/>
                <a:gd name="T14" fmla="*/ 152 w 615"/>
                <a:gd name="T15" fmla="*/ 377 h 487"/>
                <a:gd name="T16" fmla="*/ 187 w 615"/>
                <a:gd name="T17" fmla="*/ 247 h 487"/>
                <a:gd name="T18" fmla="*/ 201 w 615"/>
                <a:gd name="T19" fmla="*/ 195 h 487"/>
                <a:gd name="T20" fmla="*/ 208 w 615"/>
                <a:gd name="T21" fmla="*/ 162 h 487"/>
                <a:gd name="T22" fmla="*/ 228 w 615"/>
                <a:gd name="T23" fmla="*/ 130 h 487"/>
                <a:gd name="T24" fmla="*/ 291 w 615"/>
                <a:gd name="T25" fmla="*/ 65 h 487"/>
                <a:gd name="T26" fmla="*/ 394 w 615"/>
                <a:gd name="T27" fmla="*/ 26 h 487"/>
                <a:gd name="T28" fmla="*/ 429 w 615"/>
                <a:gd name="T29" fmla="*/ 32 h 487"/>
                <a:gd name="T30" fmla="*/ 456 w 615"/>
                <a:gd name="T31" fmla="*/ 71 h 487"/>
                <a:gd name="T32" fmla="*/ 449 w 615"/>
                <a:gd name="T33" fmla="*/ 162 h 487"/>
                <a:gd name="T34" fmla="*/ 401 w 615"/>
                <a:gd name="T35" fmla="*/ 299 h 487"/>
                <a:gd name="T36" fmla="*/ 373 w 615"/>
                <a:gd name="T37" fmla="*/ 370 h 487"/>
                <a:gd name="T38" fmla="*/ 380 w 615"/>
                <a:gd name="T39" fmla="*/ 429 h 487"/>
                <a:gd name="T40" fmla="*/ 408 w 615"/>
                <a:gd name="T41" fmla="*/ 468 h 487"/>
                <a:gd name="T42" fmla="*/ 463 w 615"/>
                <a:gd name="T43" fmla="*/ 487 h 487"/>
                <a:gd name="T44" fmla="*/ 553 w 615"/>
                <a:gd name="T45" fmla="*/ 448 h 487"/>
                <a:gd name="T46" fmla="*/ 601 w 615"/>
                <a:gd name="T47" fmla="*/ 370 h 487"/>
                <a:gd name="T48" fmla="*/ 615 w 615"/>
                <a:gd name="T49" fmla="*/ 318 h 487"/>
                <a:gd name="T50" fmla="*/ 594 w 615"/>
                <a:gd name="T51" fmla="*/ 312 h 487"/>
                <a:gd name="T52" fmla="*/ 581 w 615"/>
                <a:gd name="T53" fmla="*/ 331 h 487"/>
                <a:gd name="T54" fmla="*/ 518 w 615"/>
                <a:gd name="T55" fmla="*/ 442 h 487"/>
                <a:gd name="T56" fmla="*/ 456 w 615"/>
                <a:gd name="T57" fmla="*/ 461 h 487"/>
                <a:gd name="T58" fmla="*/ 442 w 615"/>
                <a:gd name="T59" fmla="*/ 442 h 487"/>
                <a:gd name="T60" fmla="*/ 449 w 615"/>
                <a:gd name="T61" fmla="*/ 377 h 487"/>
                <a:gd name="T62" fmla="*/ 484 w 615"/>
                <a:gd name="T63" fmla="*/ 299 h 487"/>
                <a:gd name="T64" fmla="*/ 532 w 615"/>
                <a:gd name="T65" fmla="*/ 117 h 487"/>
                <a:gd name="T66" fmla="*/ 470 w 615"/>
                <a:gd name="T67" fmla="*/ 13 h 487"/>
                <a:gd name="T68" fmla="*/ 332 w 615"/>
                <a:gd name="T69" fmla="*/ 13 h 487"/>
                <a:gd name="T70" fmla="*/ 242 w 615"/>
                <a:gd name="T71" fmla="*/ 71 h 487"/>
                <a:gd name="T72" fmla="*/ 208 w 615"/>
                <a:gd name="T73" fmla="*/ 45 h 487"/>
                <a:gd name="T74" fmla="*/ 166 w 615"/>
                <a:gd name="T75" fmla="*/ 13 h 487"/>
                <a:gd name="T76" fmla="*/ 118 w 615"/>
                <a:gd name="T77" fmla="*/ 0 h 487"/>
                <a:gd name="T78" fmla="*/ 49 w 615"/>
                <a:gd name="T79" fmla="*/ 39 h 487"/>
                <a:gd name="T80" fmla="*/ 28 w 615"/>
                <a:gd name="T81" fmla="*/ 84 h 487"/>
                <a:gd name="T82" fmla="*/ 7 w 615"/>
                <a:gd name="T83" fmla="*/ 130 h 487"/>
                <a:gd name="T84" fmla="*/ 0 w 615"/>
                <a:gd name="T85" fmla="*/ 175 h 487"/>
                <a:gd name="T86" fmla="*/ 28 w 615"/>
                <a:gd name="T87" fmla="*/ 169 h 487"/>
                <a:gd name="T88" fmla="*/ 56 w 615"/>
                <a:gd name="T89" fmla="*/ 84 h 487"/>
                <a:gd name="T90" fmla="*/ 118 w 615"/>
                <a:gd name="T91" fmla="*/ 26 h 487"/>
                <a:gd name="T92" fmla="*/ 145 w 615"/>
                <a:gd name="T93" fmla="*/ 52 h 487"/>
                <a:gd name="T94" fmla="*/ 152 w 615"/>
                <a:gd name="T95" fmla="*/ 97 h 487"/>
                <a:gd name="T96" fmla="*/ 145 w 615"/>
                <a:gd name="T97" fmla="*/ 123 h 487"/>
                <a:gd name="T98" fmla="*/ 63 w 615"/>
                <a:gd name="T99" fmla="*/ 409 h 48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15"/>
                <a:gd name="T151" fmla="*/ 0 h 487"/>
                <a:gd name="T152" fmla="*/ 615 w 615"/>
                <a:gd name="T153" fmla="*/ 487 h 48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15" h="487">
                  <a:moveTo>
                    <a:pt x="63" y="409"/>
                  </a:moveTo>
                  <a:lnTo>
                    <a:pt x="63" y="422"/>
                  </a:lnTo>
                  <a:lnTo>
                    <a:pt x="56" y="435"/>
                  </a:lnTo>
                  <a:lnTo>
                    <a:pt x="56" y="468"/>
                  </a:lnTo>
                  <a:lnTo>
                    <a:pt x="63" y="481"/>
                  </a:lnTo>
                  <a:lnTo>
                    <a:pt x="76" y="487"/>
                  </a:lnTo>
                  <a:lnTo>
                    <a:pt x="97" y="487"/>
                  </a:lnTo>
                  <a:lnTo>
                    <a:pt x="111" y="481"/>
                  </a:lnTo>
                  <a:lnTo>
                    <a:pt x="125" y="468"/>
                  </a:lnTo>
                  <a:lnTo>
                    <a:pt x="132" y="455"/>
                  </a:lnTo>
                  <a:lnTo>
                    <a:pt x="132" y="448"/>
                  </a:lnTo>
                  <a:lnTo>
                    <a:pt x="139" y="442"/>
                  </a:lnTo>
                  <a:lnTo>
                    <a:pt x="139" y="429"/>
                  </a:lnTo>
                  <a:lnTo>
                    <a:pt x="145" y="409"/>
                  </a:lnTo>
                  <a:lnTo>
                    <a:pt x="145" y="390"/>
                  </a:lnTo>
                  <a:lnTo>
                    <a:pt x="152" y="377"/>
                  </a:lnTo>
                  <a:lnTo>
                    <a:pt x="180" y="279"/>
                  </a:lnTo>
                  <a:lnTo>
                    <a:pt x="187" y="247"/>
                  </a:lnTo>
                  <a:lnTo>
                    <a:pt x="194" y="208"/>
                  </a:lnTo>
                  <a:lnTo>
                    <a:pt x="201" y="195"/>
                  </a:lnTo>
                  <a:lnTo>
                    <a:pt x="208" y="175"/>
                  </a:lnTo>
                  <a:lnTo>
                    <a:pt x="208" y="162"/>
                  </a:lnTo>
                  <a:lnTo>
                    <a:pt x="215" y="156"/>
                  </a:lnTo>
                  <a:lnTo>
                    <a:pt x="228" y="130"/>
                  </a:lnTo>
                  <a:lnTo>
                    <a:pt x="256" y="97"/>
                  </a:lnTo>
                  <a:lnTo>
                    <a:pt x="291" y="65"/>
                  </a:lnTo>
                  <a:lnTo>
                    <a:pt x="339" y="39"/>
                  </a:lnTo>
                  <a:lnTo>
                    <a:pt x="394" y="26"/>
                  </a:lnTo>
                  <a:lnTo>
                    <a:pt x="415" y="26"/>
                  </a:lnTo>
                  <a:lnTo>
                    <a:pt x="429" y="32"/>
                  </a:lnTo>
                  <a:lnTo>
                    <a:pt x="442" y="45"/>
                  </a:lnTo>
                  <a:lnTo>
                    <a:pt x="456" y="71"/>
                  </a:lnTo>
                  <a:lnTo>
                    <a:pt x="456" y="97"/>
                  </a:lnTo>
                  <a:lnTo>
                    <a:pt x="449" y="162"/>
                  </a:lnTo>
                  <a:lnTo>
                    <a:pt x="429" y="234"/>
                  </a:lnTo>
                  <a:lnTo>
                    <a:pt x="401" y="299"/>
                  </a:lnTo>
                  <a:lnTo>
                    <a:pt x="380" y="351"/>
                  </a:lnTo>
                  <a:lnTo>
                    <a:pt x="373" y="370"/>
                  </a:lnTo>
                  <a:lnTo>
                    <a:pt x="373" y="396"/>
                  </a:lnTo>
                  <a:lnTo>
                    <a:pt x="380" y="429"/>
                  </a:lnTo>
                  <a:lnTo>
                    <a:pt x="387" y="448"/>
                  </a:lnTo>
                  <a:lnTo>
                    <a:pt x="408" y="468"/>
                  </a:lnTo>
                  <a:lnTo>
                    <a:pt x="436" y="481"/>
                  </a:lnTo>
                  <a:lnTo>
                    <a:pt x="463" y="487"/>
                  </a:lnTo>
                  <a:lnTo>
                    <a:pt x="512" y="474"/>
                  </a:lnTo>
                  <a:lnTo>
                    <a:pt x="553" y="448"/>
                  </a:lnTo>
                  <a:lnTo>
                    <a:pt x="581" y="409"/>
                  </a:lnTo>
                  <a:lnTo>
                    <a:pt x="601" y="370"/>
                  </a:lnTo>
                  <a:lnTo>
                    <a:pt x="608" y="338"/>
                  </a:lnTo>
                  <a:lnTo>
                    <a:pt x="615" y="318"/>
                  </a:lnTo>
                  <a:lnTo>
                    <a:pt x="615" y="312"/>
                  </a:lnTo>
                  <a:lnTo>
                    <a:pt x="594" y="312"/>
                  </a:lnTo>
                  <a:lnTo>
                    <a:pt x="588" y="318"/>
                  </a:lnTo>
                  <a:lnTo>
                    <a:pt x="581" y="331"/>
                  </a:lnTo>
                  <a:lnTo>
                    <a:pt x="553" y="396"/>
                  </a:lnTo>
                  <a:lnTo>
                    <a:pt x="518" y="442"/>
                  </a:lnTo>
                  <a:lnTo>
                    <a:pt x="470" y="461"/>
                  </a:lnTo>
                  <a:lnTo>
                    <a:pt x="456" y="461"/>
                  </a:lnTo>
                  <a:lnTo>
                    <a:pt x="449" y="455"/>
                  </a:lnTo>
                  <a:lnTo>
                    <a:pt x="442" y="442"/>
                  </a:lnTo>
                  <a:lnTo>
                    <a:pt x="442" y="403"/>
                  </a:lnTo>
                  <a:lnTo>
                    <a:pt x="449" y="377"/>
                  </a:lnTo>
                  <a:lnTo>
                    <a:pt x="463" y="351"/>
                  </a:lnTo>
                  <a:lnTo>
                    <a:pt x="484" y="299"/>
                  </a:lnTo>
                  <a:lnTo>
                    <a:pt x="525" y="169"/>
                  </a:lnTo>
                  <a:lnTo>
                    <a:pt x="532" y="117"/>
                  </a:lnTo>
                  <a:lnTo>
                    <a:pt x="518" y="52"/>
                  </a:lnTo>
                  <a:lnTo>
                    <a:pt x="470" y="13"/>
                  </a:lnTo>
                  <a:lnTo>
                    <a:pt x="401" y="0"/>
                  </a:lnTo>
                  <a:lnTo>
                    <a:pt x="332" y="13"/>
                  </a:lnTo>
                  <a:lnTo>
                    <a:pt x="277" y="39"/>
                  </a:lnTo>
                  <a:lnTo>
                    <a:pt x="242" y="71"/>
                  </a:lnTo>
                  <a:lnTo>
                    <a:pt x="221" y="97"/>
                  </a:lnTo>
                  <a:lnTo>
                    <a:pt x="208" y="45"/>
                  </a:lnTo>
                  <a:lnTo>
                    <a:pt x="187" y="26"/>
                  </a:lnTo>
                  <a:lnTo>
                    <a:pt x="166" y="13"/>
                  </a:lnTo>
                  <a:lnTo>
                    <a:pt x="145" y="6"/>
                  </a:lnTo>
                  <a:lnTo>
                    <a:pt x="118" y="0"/>
                  </a:lnTo>
                  <a:lnTo>
                    <a:pt x="76" y="13"/>
                  </a:lnTo>
                  <a:lnTo>
                    <a:pt x="49" y="39"/>
                  </a:lnTo>
                  <a:lnTo>
                    <a:pt x="35" y="65"/>
                  </a:lnTo>
                  <a:lnTo>
                    <a:pt x="28" y="84"/>
                  </a:lnTo>
                  <a:lnTo>
                    <a:pt x="14" y="104"/>
                  </a:lnTo>
                  <a:lnTo>
                    <a:pt x="7" y="130"/>
                  </a:lnTo>
                  <a:lnTo>
                    <a:pt x="0" y="143"/>
                  </a:lnTo>
                  <a:lnTo>
                    <a:pt x="0" y="175"/>
                  </a:lnTo>
                  <a:lnTo>
                    <a:pt x="21" y="175"/>
                  </a:lnTo>
                  <a:lnTo>
                    <a:pt x="28" y="169"/>
                  </a:lnTo>
                  <a:lnTo>
                    <a:pt x="35" y="156"/>
                  </a:lnTo>
                  <a:lnTo>
                    <a:pt x="56" y="84"/>
                  </a:lnTo>
                  <a:lnTo>
                    <a:pt x="76" y="39"/>
                  </a:lnTo>
                  <a:lnTo>
                    <a:pt x="118" y="26"/>
                  </a:lnTo>
                  <a:lnTo>
                    <a:pt x="132" y="26"/>
                  </a:lnTo>
                  <a:lnTo>
                    <a:pt x="145" y="52"/>
                  </a:lnTo>
                  <a:lnTo>
                    <a:pt x="152" y="78"/>
                  </a:lnTo>
                  <a:lnTo>
                    <a:pt x="152" y="97"/>
                  </a:lnTo>
                  <a:lnTo>
                    <a:pt x="145" y="110"/>
                  </a:lnTo>
                  <a:lnTo>
                    <a:pt x="145" y="123"/>
                  </a:lnTo>
                  <a:lnTo>
                    <a:pt x="132" y="162"/>
                  </a:lnTo>
                  <a:lnTo>
                    <a:pt x="63" y="4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66" name="Freeform 185"/>
            <p:cNvSpPr>
              <a:spLocks/>
            </p:cNvSpPr>
            <p:nvPr/>
          </p:nvSpPr>
          <p:spPr bwMode="auto">
            <a:xfrm>
              <a:off x="16086" y="8287"/>
              <a:ext cx="255" cy="740"/>
            </a:xfrm>
            <a:custGeom>
              <a:avLst/>
              <a:gdLst>
                <a:gd name="T0" fmla="*/ 166 w 255"/>
                <a:gd name="T1" fmla="*/ 0 h 740"/>
                <a:gd name="T2" fmla="*/ 0 w 255"/>
                <a:gd name="T3" fmla="*/ 13 h 740"/>
                <a:gd name="T4" fmla="*/ 0 w 255"/>
                <a:gd name="T5" fmla="*/ 45 h 740"/>
                <a:gd name="T6" fmla="*/ 62 w 255"/>
                <a:gd name="T7" fmla="*/ 45 h 740"/>
                <a:gd name="T8" fmla="*/ 76 w 255"/>
                <a:gd name="T9" fmla="*/ 52 h 740"/>
                <a:gd name="T10" fmla="*/ 83 w 255"/>
                <a:gd name="T11" fmla="*/ 65 h 740"/>
                <a:gd name="T12" fmla="*/ 90 w 255"/>
                <a:gd name="T13" fmla="*/ 84 h 740"/>
                <a:gd name="T14" fmla="*/ 90 w 255"/>
                <a:gd name="T15" fmla="*/ 682 h 740"/>
                <a:gd name="T16" fmla="*/ 83 w 255"/>
                <a:gd name="T17" fmla="*/ 695 h 740"/>
                <a:gd name="T18" fmla="*/ 76 w 255"/>
                <a:gd name="T19" fmla="*/ 701 h 740"/>
                <a:gd name="T20" fmla="*/ 62 w 255"/>
                <a:gd name="T21" fmla="*/ 708 h 740"/>
                <a:gd name="T22" fmla="*/ 0 w 255"/>
                <a:gd name="T23" fmla="*/ 708 h 740"/>
                <a:gd name="T24" fmla="*/ 0 w 255"/>
                <a:gd name="T25" fmla="*/ 740 h 740"/>
                <a:gd name="T26" fmla="*/ 255 w 255"/>
                <a:gd name="T27" fmla="*/ 740 h 740"/>
                <a:gd name="T28" fmla="*/ 255 w 255"/>
                <a:gd name="T29" fmla="*/ 708 h 740"/>
                <a:gd name="T30" fmla="*/ 200 w 255"/>
                <a:gd name="T31" fmla="*/ 708 h 740"/>
                <a:gd name="T32" fmla="*/ 179 w 255"/>
                <a:gd name="T33" fmla="*/ 701 h 740"/>
                <a:gd name="T34" fmla="*/ 172 w 255"/>
                <a:gd name="T35" fmla="*/ 695 h 740"/>
                <a:gd name="T36" fmla="*/ 166 w 255"/>
                <a:gd name="T37" fmla="*/ 682 h 740"/>
                <a:gd name="T38" fmla="*/ 166 w 255"/>
                <a:gd name="T39" fmla="*/ 662 h 740"/>
                <a:gd name="T40" fmla="*/ 166 w 255"/>
                <a:gd name="T41" fmla="*/ 0 h 74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5"/>
                <a:gd name="T64" fmla="*/ 0 h 740"/>
                <a:gd name="T65" fmla="*/ 255 w 255"/>
                <a:gd name="T66" fmla="*/ 740 h 74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5" h="740">
                  <a:moveTo>
                    <a:pt x="166" y="0"/>
                  </a:moveTo>
                  <a:lnTo>
                    <a:pt x="0" y="13"/>
                  </a:lnTo>
                  <a:lnTo>
                    <a:pt x="0" y="45"/>
                  </a:lnTo>
                  <a:lnTo>
                    <a:pt x="62" y="45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682"/>
                  </a:lnTo>
                  <a:lnTo>
                    <a:pt x="83" y="695"/>
                  </a:lnTo>
                  <a:lnTo>
                    <a:pt x="76" y="701"/>
                  </a:lnTo>
                  <a:lnTo>
                    <a:pt x="62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55" y="740"/>
                  </a:lnTo>
                  <a:lnTo>
                    <a:pt x="255" y="708"/>
                  </a:lnTo>
                  <a:lnTo>
                    <a:pt x="200" y="708"/>
                  </a:lnTo>
                  <a:lnTo>
                    <a:pt x="179" y="701"/>
                  </a:lnTo>
                  <a:lnTo>
                    <a:pt x="172" y="695"/>
                  </a:lnTo>
                  <a:lnTo>
                    <a:pt x="166" y="682"/>
                  </a:lnTo>
                  <a:lnTo>
                    <a:pt x="166" y="66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67" name="Freeform 186"/>
            <p:cNvSpPr>
              <a:spLocks noEditPoints="1"/>
            </p:cNvSpPr>
            <p:nvPr/>
          </p:nvSpPr>
          <p:spPr bwMode="auto">
            <a:xfrm>
              <a:off x="16397" y="8546"/>
              <a:ext cx="504" cy="494"/>
            </a:xfrm>
            <a:custGeom>
              <a:avLst/>
              <a:gdLst>
                <a:gd name="T0" fmla="*/ 504 w 504"/>
                <a:gd name="T1" fmla="*/ 254 h 494"/>
                <a:gd name="T2" fmla="*/ 483 w 504"/>
                <a:gd name="T3" fmla="*/ 156 h 494"/>
                <a:gd name="T4" fmla="*/ 428 w 504"/>
                <a:gd name="T5" fmla="*/ 78 h 494"/>
                <a:gd name="T6" fmla="*/ 352 w 504"/>
                <a:gd name="T7" fmla="*/ 20 h 494"/>
                <a:gd name="T8" fmla="*/ 255 w 504"/>
                <a:gd name="T9" fmla="*/ 0 h 494"/>
                <a:gd name="T10" fmla="*/ 172 w 504"/>
                <a:gd name="T11" fmla="*/ 13 h 494"/>
                <a:gd name="T12" fmla="*/ 103 w 504"/>
                <a:gd name="T13" fmla="*/ 52 h 494"/>
                <a:gd name="T14" fmla="*/ 48 w 504"/>
                <a:gd name="T15" fmla="*/ 104 h 494"/>
                <a:gd name="T16" fmla="*/ 13 w 504"/>
                <a:gd name="T17" fmla="*/ 176 h 494"/>
                <a:gd name="T18" fmla="*/ 0 w 504"/>
                <a:gd name="T19" fmla="*/ 254 h 494"/>
                <a:gd name="T20" fmla="*/ 13 w 504"/>
                <a:gd name="T21" fmla="*/ 332 h 494"/>
                <a:gd name="T22" fmla="*/ 48 w 504"/>
                <a:gd name="T23" fmla="*/ 397 h 494"/>
                <a:gd name="T24" fmla="*/ 103 w 504"/>
                <a:gd name="T25" fmla="*/ 449 h 494"/>
                <a:gd name="T26" fmla="*/ 172 w 504"/>
                <a:gd name="T27" fmla="*/ 481 h 494"/>
                <a:gd name="T28" fmla="*/ 255 w 504"/>
                <a:gd name="T29" fmla="*/ 494 h 494"/>
                <a:gd name="T30" fmla="*/ 331 w 504"/>
                <a:gd name="T31" fmla="*/ 481 h 494"/>
                <a:gd name="T32" fmla="*/ 400 w 504"/>
                <a:gd name="T33" fmla="*/ 449 h 494"/>
                <a:gd name="T34" fmla="*/ 455 w 504"/>
                <a:gd name="T35" fmla="*/ 397 h 494"/>
                <a:gd name="T36" fmla="*/ 490 w 504"/>
                <a:gd name="T37" fmla="*/ 332 h 494"/>
                <a:gd name="T38" fmla="*/ 504 w 504"/>
                <a:gd name="T39" fmla="*/ 254 h 494"/>
                <a:gd name="T40" fmla="*/ 255 w 504"/>
                <a:gd name="T41" fmla="*/ 468 h 494"/>
                <a:gd name="T42" fmla="*/ 207 w 504"/>
                <a:gd name="T43" fmla="*/ 462 h 494"/>
                <a:gd name="T44" fmla="*/ 158 w 504"/>
                <a:gd name="T45" fmla="*/ 436 h 494"/>
                <a:gd name="T46" fmla="*/ 124 w 504"/>
                <a:gd name="T47" fmla="*/ 397 h 494"/>
                <a:gd name="T48" fmla="*/ 103 w 504"/>
                <a:gd name="T49" fmla="*/ 345 h 494"/>
                <a:gd name="T50" fmla="*/ 96 w 504"/>
                <a:gd name="T51" fmla="*/ 293 h 494"/>
                <a:gd name="T52" fmla="*/ 96 w 504"/>
                <a:gd name="T53" fmla="*/ 202 h 494"/>
                <a:gd name="T54" fmla="*/ 103 w 504"/>
                <a:gd name="T55" fmla="*/ 150 h 494"/>
                <a:gd name="T56" fmla="*/ 124 w 504"/>
                <a:gd name="T57" fmla="*/ 98 h 494"/>
                <a:gd name="T58" fmla="*/ 158 w 504"/>
                <a:gd name="T59" fmla="*/ 59 h 494"/>
                <a:gd name="T60" fmla="*/ 207 w 504"/>
                <a:gd name="T61" fmla="*/ 33 h 494"/>
                <a:gd name="T62" fmla="*/ 255 w 504"/>
                <a:gd name="T63" fmla="*/ 26 h 494"/>
                <a:gd name="T64" fmla="*/ 304 w 504"/>
                <a:gd name="T65" fmla="*/ 33 h 494"/>
                <a:gd name="T66" fmla="*/ 345 w 504"/>
                <a:gd name="T67" fmla="*/ 59 h 494"/>
                <a:gd name="T68" fmla="*/ 379 w 504"/>
                <a:gd name="T69" fmla="*/ 98 h 494"/>
                <a:gd name="T70" fmla="*/ 400 w 504"/>
                <a:gd name="T71" fmla="*/ 143 h 494"/>
                <a:gd name="T72" fmla="*/ 407 w 504"/>
                <a:gd name="T73" fmla="*/ 195 h 494"/>
                <a:gd name="T74" fmla="*/ 407 w 504"/>
                <a:gd name="T75" fmla="*/ 312 h 494"/>
                <a:gd name="T76" fmla="*/ 386 w 504"/>
                <a:gd name="T77" fmla="*/ 390 h 494"/>
                <a:gd name="T78" fmla="*/ 352 w 504"/>
                <a:gd name="T79" fmla="*/ 429 h 494"/>
                <a:gd name="T80" fmla="*/ 310 w 504"/>
                <a:gd name="T81" fmla="*/ 455 h 494"/>
                <a:gd name="T82" fmla="*/ 255 w 504"/>
                <a:gd name="T83" fmla="*/ 468 h 4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04"/>
                <a:gd name="T127" fmla="*/ 0 h 494"/>
                <a:gd name="T128" fmla="*/ 504 w 504"/>
                <a:gd name="T129" fmla="*/ 494 h 4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04" h="494">
                  <a:moveTo>
                    <a:pt x="504" y="254"/>
                  </a:moveTo>
                  <a:lnTo>
                    <a:pt x="483" y="156"/>
                  </a:lnTo>
                  <a:lnTo>
                    <a:pt x="428" y="78"/>
                  </a:lnTo>
                  <a:lnTo>
                    <a:pt x="352" y="20"/>
                  </a:lnTo>
                  <a:lnTo>
                    <a:pt x="255" y="0"/>
                  </a:lnTo>
                  <a:lnTo>
                    <a:pt x="172" y="13"/>
                  </a:lnTo>
                  <a:lnTo>
                    <a:pt x="103" y="52"/>
                  </a:lnTo>
                  <a:lnTo>
                    <a:pt x="48" y="104"/>
                  </a:lnTo>
                  <a:lnTo>
                    <a:pt x="13" y="176"/>
                  </a:lnTo>
                  <a:lnTo>
                    <a:pt x="0" y="254"/>
                  </a:lnTo>
                  <a:lnTo>
                    <a:pt x="13" y="332"/>
                  </a:lnTo>
                  <a:lnTo>
                    <a:pt x="48" y="397"/>
                  </a:lnTo>
                  <a:lnTo>
                    <a:pt x="103" y="449"/>
                  </a:lnTo>
                  <a:lnTo>
                    <a:pt x="172" y="481"/>
                  </a:lnTo>
                  <a:lnTo>
                    <a:pt x="255" y="494"/>
                  </a:lnTo>
                  <a:lnTo>
                    <a:pt x="331" y="481"/>
                  </a:lnTo>
                  <a:lnTo>
                    <a:pt x="400" y="449"/>
                  </a:lnTo>
                  <a:lnTo>
                    <a:pt x="455" y="397"/>
                  </a:lnTo>
                  <a:lnTo>
                    <a:pt x="490" y="332"/>
                  </a:lnTo>
                  <a:lnTo>
                    <a:pt x="504" y="254"/>
                  </a:lnTo>
                  <a:close/>
                  <a:moveTo>
                    <a:pt x="255" y="468"/>
                  </a:moveTo>
                  <a:lnTo>
                    <a:pt x="207" y="462"/>
                  </a:lnTo>
                  <a:lnTo>
                    <a:pt x="158" y="436"/>
                  </a:lnTo>
                  <a:lnTo>
                    <a:pt x="124" y="397"/>
                  </a:lnTo>
                  <a:lnTo>
                    <a:pt x="103" y="345"/>
                  </a:lnTo>
                  <a:lnTo>
                    <a:pt x="96" y="293"/>
                  </a:lnTo>
                  <a:lnTo>
                    <a:pt x="96" y="202"/>
                  </a:lnTo>
                  <a:lnTo>
                    <a:pt x="103" y="150"/>
                  </a:lnTo>
                  <a:lnTo>
                    <a:pt x="124" y="98"/>
                  </a:lnTo>
                  <a:lnTo>
                    <a:pt x="158" y="59"/>
                  </a:lnTo>
                  <a:lnTo>
                    <a:pt x="207" y="33"/>
                  </a:lnTo>
                  <a:lnTo>
                    <a:pt x="255" y="26"/>
                  </a:lnTo>
                  <a:lnTo>
                    <a:pt x="304" y="33"/>
                  </a:lnTo>
                  <a:lnTo>
                    <a:pt x="345" y="59"/>
                  </a:lnTo>
                  <a:lnTo>
                    <a:pt x="379" y="98"/>
                  </a:lnTo>
                  <a:lnTo>
                    <a:pt x="400" y="143"/>
                  </a:lnTo>
                  <a:lnTo>
                    <a:pt x="407" y="195"/>
                  </a:lnTo>
                  <a:lnTo>
                    <a:pt x="407" y="312"/>
                  </a:lnTo>
                  <a:lnTo>
                    <a:pt x="386" y="390"/>
                  </a:lnTo>
                  <a:lnTo>
                    <a:pt x="352" y="429"/>
                  </a:lnTo>
                  <a:lnTo>
                    <a:pt x="310" y="455"/>
                  </a:lnTo>
                  <a:lnTo>
                    <a:pt x="255" y="4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68" name="Freeform 187"/>
            <p:cNvSpPr>
              <a:spLocks noEditPoints="1"/>
            </p:cNvSpPr>
            <p:nvPr/>
          </p:nvSpPr>
          <p:spPr bwMode="auto">
            <a:xfrm>
              <a:off x="16963" y="8546"/>
              <a:ext cx="525" cy="702"/>
            </a:xfrm>
            <a:custGeom>
              <a:avLst/>
              <a:gdLst>
                <a:gd name="T0" fmla="*/ 173 w 525"/>
                <a:gd name="T1" fmla="*/ 286 h 702"/>
                <a:gd name="T2" fmla="*/ 131 w 525"/>
                <a:gd name="T3" fmla="*/ 221 h 702"/>
                <a:gd name="T4" fmla="*/ 124 w 525"/>
                <a:gd name="T5" fmla="*/ 124 h 702"/>
                <a:gd name="T6" fmla="*/ 145 w 525"/>
                <a:gd name="T7" fmla="*/ 78 h 702"/>
                <a:gd name="T8" fmla="*/ 166 w 525"/>
                <a:gd name="T9" fmla="*/ 59 h 702"/>
                <a:gd name="T10" fmla="*/ 221 w 525"/>
                <a:gd name="T11" fmla="*/ 33 h 702"/>
                <a:gd name="T12" fmla="*/ 297 w 525"/>
                <a:gd name="T13" fmla="*/ 72 h 702"/>
                <a:gd name="T14" fmla="*/ 325 w 525"/>
                <a:gd name="T15" fmla="*/ 143 h 702"/>
                <a:gd name="T16" fmla="*/ 318 w 525"/>
                <a:gd name="T17" fmla="*/ 208 h 702"/>
                <a:gd name="T18" fmla="*/ 304 w 525"/>
                <a:gd name="T19" fmla="*/ 254 h 702"/>
                <a:gd name="T20" fmla="*/ 283 w 525"/>
                <a:gd name="T21" fmla="*/ 273 h 702"/>
                <a:gd name="T22" fmla="*/ 249 w 525"/>
                <a:gd name="T23" fmla="*/ 293 h 702"/>
                <a:gd name="T24" fmla="*/ 111 w 525"/>
                <a:gd name="T25" fmla="*/ 286 h 702"/>
                <a:gd name="T26" fmla="*/ 221 w 525"/>
                <a:gd name="T27" fmla="*/ 325 h 702"/>
                <a:gd name="T28" fmla="*/ 352 w 525"/>
                <a:gd name="T29" fmla="*/ 273 h 702"/>
                <a:gd name="T30" fmla="*/ 408 w 525"/>
                <a:gd name="T31" fmla="*/ 169 h 702"/>
                <a:gd name="T32" fmla="*/ 359 w 525"/>
                <a:gd name="T33" fmla="*/ 65 h 702"/>
                <a:gd name="T34" fmla="*/ 408 w 525"/>
                <a:gd name="T35" fmla="*/ 33 h 702"/>
                <a:gd name="T36" fmla="*/ 477 w 525"/>
                <a:gd name="T37" fmla="*/ 20 h 702"/>
                <a:gd name="T38" fmla="*/ 456 w 525"/>
                <a:gd name="T39" fmla="*/ 39 h 702"/>
                <a:gd name="T40" fmla="*/ 470 w 525"/>
                <a:gd name="T41" fmla="*/ 78 h 702"/>
                <a:gd name="T42" fmla="*/ 497 w 525"/>
                <a:gd name="T43" fmla="*/ 85 h 702"/>
                <a:gd name="T44" fmla="*/ 525 w 525"/>
                <a:gd name="T45" fmla="*/ 52 h 702"/>
                <a:gd name="T46" fmla="*/ 518 w 525"/>
                <a:gd name="T47" fmla="*/ 26 h 702"/>
                <a:gd name="T48" fmla="*/ 484 w 525"/>
                <a:gd name="T49" fmla="*/ 0 h 702"/>
                <a:gd name="T50" fmla="*/ 394 w 525"/>
                <a:gd name="T51" fmla="*/ 13 h 702"/>
                <a:gd name="T52" fmla="*/ 276 w 525"/>
                <a:gd name="T53" fmla="*/ 13 h 702"/>
                <a:gd name="T54" fmla="*/ 152 w 525"/>
                <a:gd name="T55" fmla="*/ 20 h 702"/>
                <a:gd name="T56" fmla="*/ 55 w 525"/>
                <a:gd name="T57" fmla="*/ 104 h 702"/>
                <a:gd name="T58" fmla="*/ 55 w 525"/>
                <a:gd name="T59" fmla="*/ 228 h 702"/>
                <a:gd name="T60" fmla="*/ 83 w 525"/>
                <a:gd name="T61" fmla="*/ 293 h 702"/>
                <a:gd name="T62" fmla="*/ 55 w 525"/>
                <a:gd name="T63" fmla="*/ 364 h 702"/>
                <a:gd name="T64" fmla="*/ 62 w 525"/>
                <a:gd name="T65" fmla="*/ 403 h 702"/>
                <a:gd name="T66" fmla="*/ 111 w 525"/>
                <a:gd name="T67" fmla="*/ 462 h 702"/>
                <a:gd name="T68" fmla="*/ 48 w 525"/>
                <a:gd name="T69" fmla="*/ 488 h 702"/>
                <a:gd name="T70" fmla="*/ 14 w 525"/>
                <a:gd name="T71" fmla="*/ 520 h 702"/>
                <a:gd name="T72" fmla="*/ 0 w 525"/>
                <a:gd name="T73" fmla="*/ 566 h 702"/>
                <a:gd name="T74" fmla="*/ 76 w 525"/>
                <a:gd name="T75" fmla="*/ 663 h 702"/>
                <a:gd name="T76" fmla="*/ 256 w 525"/>
                <a:gd name="T77" fmla="*/ 702 h 702"/>
                <a:gd name="T78" fmla="*/ 401 w 525"/>
                <a:gd name="T79" fmla="*/ 676 h 702"/>
                <a:gd name="T80" fmla="*/ 490 w 525"/>
                <a:gd name="T81" fmla="*/ 611 h 702"/>
                <a:gd name="T82" fmla="*/ 497 w 525"/>
                <a:gd name="T83" fmla="*/ 520 h 702"/>
                <a:gd name="T84" fmla="*/ 435 w 525"/>
                <a:gd name="T85" fmla="*/ 442 h 702"/>
                <a:gd name="T86" fmla="*/ 235 w 525"/>
                <a:gd name="T87" fmla="*/ 410 h 702"/>
                <a:gd name="T88" fmla="*/ 131 w 525"/>
                <a:gd name="T89" fmla="*/ 403 h 702"/>
                <a:gd name="T90" fmla="*/ 90 w 525"/>
                <a:gd name="T91" fmla="*/ 338 h 702"/>
                <a:gd name="T92" fmla="*/ 97 w 525"/>
                <a:gd name="T93" fmla="*/ 319 h 702"/>
                <a:gd name="T94" fmla="*/ 111 w 525"/>
                <a:gd name="T95" fmla="*/ 286 h 702"/>
                <a:gd name="T96" fmla="*/ 180 w 525"/>
                <a:gd name="T97" fmla="*/ 669 h 702"/>
                <a:gd name="T98" fmla="*/ 76 w 525"/>
                <a:gd name="T99" fmla="*/ 604 h 702"/>
                <a:gd name="T100" fmla="*/ 69 w 525"/>
                <a:gd name="T101" fmla="*/ 540 h 702"/>
                <a:gd name="T102" fmla="*/ 104 w 525"/>
                <a:gd name="T103" fmla="*/ 494 h 702"/>
                <a:gd name="T104" fmla="*/ 152 w 525"/>
                <a:gd name="T105" fmla="*/ 475 h 702"/>
                <a:gd name="T106" fmla="*/ 345 w 525"/>
                <a:gd name="T107" fmla="*/ 481 h 702"/>
                <a:gd name="T108" fmla="*/ 435 w 525"/>
                <a:gd name="T109" fmla="*/ 520 h 702"/>
                <a:gd name="T110" fmla="*/ 435 w 525"/>
                <a:gd name="T111" fmla="*/ 604 h 702"/>
                <a:gd name="T112" fmla="*/ 332 w 525"/>
                <a:gd name="T113" fmla="*/ 669 h 70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25"/>
                <a:gd name="T172" fmla="*/ 0 h 702"/>
                <a:gd name="T173" fmla="*/ 525 w 525"/>
                <a:gd name="T174" fmla="*/ 702 h 70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25" h="702">
                  <a:moveTo>
                    <a:pt x="221" y="299"/>
                  </a:moveTo>
                  <a:lnTo>
                    <a:pt x="173" y="286"/>
                  </a:lnTo>
                  <a:lnTo>
                    <a:pt x="145" y="260"/>
                  </a:lnTo>
                  <a:lnTo>
                    <a:pt x="131" y="221"/>
                  </a:lnTo>
                  <a:lnTo>
                    <a:pt x="124" y="189"/>
                  </a:lnTo>
                  <a:lnTo>
                    <a:pt x="124" y="124"/>
                  </a:lnTo>
                  <a:lnTo>
                    <a:pt x="131" y="98"/>
                  </a:lnTo>
                  <a:lnTo>
                    <a:pt x="145" y="78"/>
                  </a:lnTo>
                  <a:lnTo>
                    <a:pt x="152" y="65"/>
                  </a:lnTo>
                  <a:lnTo>
                    <a:pt x="166" y="59"/>
                  </a:lnTo>
                  <a:lnTo>
                    <a:pt x="180" y="46"/>
                  </a:lnTo>
                  <a:lnTo>
                    <a:pt x="221" y="33"/>
                  </a:lnTo>
                  <a:lnTo>
                    <a:pt x="269" y="46"/>
                  </a:lnTo>
                  <a:lnTo>
                    <a:pt x="297" y="72"/>
                  </a:lnTo>
                  <a:lnTo>
                    <a:pt x="318" y="111"/>
                  </a:lnTo>
                  <a:lnTo>
                    <a:pt x="325" y="143"/>
                  </a:lnTo>
                  <a:lnTo>
                    <a:pt x="325" y="189"/>
                  </a:lnTo>
                  <a:lnTo>
                    <a:pt x="318" y="208"/>
                  </a:lnTo>
                  <a:lnTo>
                    <a:pt x="311" y="234"/>
                  </a:lnTo>
                  <a:lnTo>
                    <a:pt x="304" y="254"/>
                  </a:lnTo>
                  <a:lnTo>
                    <a:pt x="297" y="267"/>
                  </a:lnTo>
                  <a:lnTo>
                    <a:pt x="283" y="273"/>
                  </a:lnTo>
                  <a:lnTo>
                    <a:pt x="269" y="286"/>
                  </a:lnTo>
                  <a:lnTo>
                    <a:pt x="249" y="293"/>
                  </a:lnTo>
                  <a:lnTo>
                    <a:pt x="221" y="299"/>
                  </a:lnTo>
                  <a:close/>
                  <a:moveTo>
                    <a:pt x="111" y="286"/>
                  </a:moveTo>
                  <a:lnTo>
                    <a:pt x="173" y="319"/>
                  </a:lnTo>
                  <a:lnTo>
                    <a:pt x="221" y="325"/>
                  </a:lnTo>
                  <a:lnTo>
                    <a:pt x="297" y="312"/>
                  </a:lnTo>
                  <a:lnTo>
                    <a:pt x="352" y="273"/>
                  </a:lnTo>
                  <a:lnTo>
                    <a:pt x="394" y="228"/>
                  </a:lnTo>
                  <a:lnTo>
                    <a:pt x="408" y="169"/>
                  </a:lnTo>
                  <a:lnTo>
                    <a:pt x="394" y="111"/>
                  </a:lnTo>
                  <a:lnTo>
                    <a:pt x="359" y="65"/>
                  </a:lnTo>
                  <a:lnTo>
                    <a:pt x="387" y="46"/>
                  </a:lnTo>
                  <a:lnTo>
                    <a:pt x="408" y="33"/>
                  </a:lnTo>
                  <a:lnTo>
                    <a:pt x="449" y="20"/>
                  </a:lnTo>
                  <a:lnTo>
                    <a:pt x="477" y="20"/>
                  </a:lnTo>
                  <a:lnTo>
                    <a:pt x="463" y="26"/>
                  </a:lnTo>
                  <a:lnTo>
                    <a:pt x="456" y="39"/>
                  </a:lnTo>
                  <a:lnTo>
                    <a:pt x="456" y="52"/>
                  </a:lnTo>
                  <a:lnTo>
                    <a:pt x="470" y="78"/>
                  </a:lnTo>
                  <a:lnTo>
                    <a:pt x="490" y="85"/>
                  </a:lnTo>
                  <a:lnTo>
                    <a:pt x="497" y="85"/>
                  </a:lnTo>
                  <a:lnTo>
                    <a:pt x="518" y="65"/>
                  </a:lnTo>
                  <a:lnTo>
                    <a:pt x="525" y="52"/>
                  </a:lnTo>
                  <a:lnTo>
                    <a:pt x="525" y="39"/>
                  </a:lnTo>
                  <a:lnTo>
                    <a:pt x="518" y="26"/>
                  </a:lnTo>
                  <a:lnTo>
                    <a:pt x="497" y="7"/>
                  </a:lnTo>
                  <a:lnTo>
                    <a:pt x="484" y="0"/>
                  </a:lnTo>
                  <a:lnTo>
                    <a:pt x="435" y="0"/>
                  </a:lnTo>
                  <a:lnTo>
                    <a:pt x="394" y="13"/>
                  </a:lnTo>
                  <a:lnTo>
                    <a:pt x="345" y="46"/>
                  </a:lnTo>
                  <a:lnTo>
                    <a:pt x="276" y="13"/>
                  </a:lnTo>
                  <a:lnTo>
                    <a:pt x="221" y="7"/>
                  </a:lnTo>
                  <a:lnTo>
                    <a:pt x="152" y="20"/>
                  </a:lnTo>
                  <a:lnTo>
                    <a:pt x="90" y="59"/>
                  </a:lnTo>
                  <a:lnTo>
                    <a:pt x="55" y="104"/>
                  </a:lnTo>
                  <a:lnTo>
                    <a:pt x="41" y="163"/>
                  </a:lnTo>
                  <a:lnTo>
                    <a:pt x="55" y="228"/>
                  </a:lnTo>
                  <a:lnTo>
                    <a:pt x="90" y="273"/>
                  </a:lnTo>
                  <a:lnTo>
                    <a:pt x="83" y="293"/>
                  </a:lnTo>
                  <a:lnTo>
                    <a:pt x="69" y="312"/>
                  </a:lnTo>
                  <a:lnTo>
                    <a:pt x="55" y="364"/>
                  </a:lnTo>
                  <a:lnTo>
                    <a:pt x="55" y="384"/>
                  </a:lnTo>
                  <a:lnTo>
                    <a:pt x="62" y="403"/>
                  </a:lnTo>
                  <a:lnTo>
                    <a:pt x="90" y="442"/>
                  </a:lnTo>
                  <a:lnTo>
                    <a:pt x="111" y="462"/>
                  </a:lnTo>
                  <a:lnTo>
                    <a:pt x="76" y="475"/>
                  </a:lnTo>
                  <a:lnTo>
                    <a:pt x="48" y="488"/>
                  </a:lnTo>
                  <a:lnTo>
                    <a:pt x="28" y="501"/>
                  </a:lnTo>
                  <a:lnTo>
                    <a:pt x="14" y="520"/>
                  </a:lnTo>
                  <a:lnTo>
                    <a:pt x="7" y="546"/>
                  </a:lnTo>
                  <a:lnTo>
                    <a:pt x="0" y="566"/>
                  </a:lnTo>
                  <a:lnTo>
                    <a:pt x="21" y="617"/>
                  </a:lnTo>
                  <a:lnTo>
                    <a:pt x="76" y="663"/>
                  </a:lnTo>
                  <a:lnTo>
                    <a:pt x="159" y="689"/>
                  </a:lnTo>
                  <a:lnTo>
                    <a:pt x="256" y="702"/>
                  </a:lnTo>
                  <a:lnTo>
                    <a:pt x="332" y="695"/>
                  </a:lnTo>
                  <a:lnTo>
                    <a:pt x="401" y="676"/>
                  </a:lnTo>
                  <a:lnTo>
                    <a:pt x="456" y="650"/>
                  </a:lnTo>
                  <a:lnTo>
                    <a:pt x="490" y="611"/>
                  </a:lnTo>
                  <a:lnTo>
                    <a:pt x="504" y="566"/>
                  </a:lnTo>
                  <a:lnTo>
                    <a:pt x="497" y="520"/>
                  </a:lnTo>
                  <a:lnTo>
                    <a:pt x="477" y="481"/>
                  </a:lnTo>
                  <a:lnTo>
                    <a:pt x="435" y="442"/>
                  </a:lnTo>
                  <a:lnTo>
                    <a:pt x="338" y="416"/>
                  </a:lnTo>
                  <a:lnTo>
                    <a:pt x="235" y="410"/>
                  </a:lnTo>
                  <a:lnTo>
                    <a:pt x="152" y="410"/>
                  </a:lnTo>
                  <a:lnTo>
                    <a:pt x="131" y="403"/>
                  </a:lnTo>
                  <a:lnTo>
                    <a:pt x="104" y="377"/>
                  </a:lnTo>
                  <a:lnTo>
                    <a:pt x="90" y="338"/>
                  </a:lnTo>
                  <a:lnTo>
                    <a:pt x="90" y="332"/>
                  </a:lnTo>
                  <a:lnTo>
                    <a:pt x="97" y="319"/>
                  </a:lnTo>
                  <a:lnTo>
                    <a:pt x="97" y="306"/>
                  </a:lnTo>
                  <a:lnTo>
                    <a:pt x="111" y="286"/>
                  </a:lnTo>
                  <a:close/>
                  <a:moveTo>
                    <a:pt x="256" y="676"/>
                  </a:moveTo>
                  <a:lnTo>
                    <a:pt x="180" y="669"/>
                  </a:lnTo>
                  <a:lnTo>
                    <a:pt x="117" y="643"/>
                  </a:lnTo>
                  <a:lnTo>
                    <a:pt x="76" y="604"/>
                  </a:lnTo>
                  <a:lnTo>
                    <a:pt x="62" y="566"/>
                  </a:lnTo>
                  <a:lnTo>
                    <a:pt x="69" y="540"/>
                  </a:lnTo>
                  <a:lnTo>
                    <a:pt x="83" y="514"/>
                  </a:lnTo>
                  <a:lnTo>
                    <a:pt x="104" y="494"/>
                  </a:lnTo>
                  <a:lnTo>
                    <a:pt x="124" y="481"/>
                  </a:lnTo>
                  <a:lnTo>
                    <a:pt x="152" y="475"/>
                  </a:lnTo>
                  <a:lnTo>
                    <a:pt x="283" y="475"/>
                  </a:lnTo>
                  <a:lnTo>
                    <a:pt x="345" y="481"/>
                  </a:lnTo>
                  <a:lnTo>
                    <a:pt x="394" y="494"/>
                  </a:lnTo>
                  <a:lnTo>
                    <a:pt x="435" y="520"/>
                  </a:lnTo>
                  <a:lnTo>
                    <a:pt x="449" y="566"/>
                  </a:lnTo>
                  <a:lnTo>
                    <a:pt x="435" y="604"/>
                  </a:lnTo>
                  <a:lnTo>
                    <a:pt x="394" y="643"/>
                  </a:lnTo>
                  <a:lnTo>
                    <a:pt x="332" y="669"/>
                  </a:lnTo>
                  <a:lnTo>
                    <a:pt x="256" y="6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69" name="Freeform 188"/>
            <p:cNvSpPr>
              <a:spLocks/>
            </p:cNvSpPr>
            <p:nvPr/>
          </p:nvSpPr>
          <p:spPr bwMode="auto">
            <a:xfrm>
              <a:off x="17744" y="8553"/>
              <a:ext cx="614" cy="487"/>
            </a:xfrm>
            <a:custGeom>
              <a:avLst/>
              <a:gdLst>
                <a:gd name="T0" fmla="*/ 62 w 614"/>
                <a:gd name="T1" fmla="*/ 422 h 487"/>
                <a:gd name="T2" fmla="*/ 55 w 614"/>
                <a:gd name="T3" fmla="*/ 468 h 487"/>
                <a:gd name="T4" fmla="*/ 76 w 614"/>
                <a:gd name="T5" fmla="*/ 487 h 487"/>
                <a:gd name="T6" fmla="*/ 110 w 614"/>
                <a:gd name="T7" fmla="*/ 481 h 487"/>
                <a:gd name="T8" fmla="*/ 131 w 614"/>
                <a:gd name="T9" fmla="*/ 455 h 487"/>
                <a:gd name="T10" fmla="*/ 138 w 614"/>
                <a:gd name="T11" fmla="*/ 442 h 487"/>
                <a:gd name="T12" fmla="*/ 145 w 614"/>
                <a:gd name="T13" fmla="*/ 409 h 487"/>
                <a:gd name="T14" fmla="*/ 151 w 614"/>
                <a:gd name="T15" fmla="*/ 377 h 487"/>
                <a:gd name="T16" fmla="*/ 186 w 614"/>
                <a:gd name="T17" fmla="*/ 247 h 487"/>
                <a:gd name="T18" fmla="*/ 200 w 614"/>
                <a:gd name="T19" fmla="*/ 195 h 487"/>
                <a:gd name="T20" fmla="*/ 207 w 614"/>
                <a:gd name="T21" fmla="*/ 162 h 487"/>
                <a:gd name="T22" fmla="*/ 227 w 614"/>
                <a:gd name="T23" fmla="*/ 130 h 487"/>
                <a:gd name="T24" fmla="*/ 290 w 614"/>
                <a:gd name="T25" fmla="*/ 65 h 487"/>
                <a:gd name="T26" fmla="*/ 393 w 614"/>
                <a:gd name="T27" fmla="*/ 26 h 487"/>
                <a:gd name="T28" fmla="*/ 428 w 614"/>
                <a:gd name="T29" fmla="*/ 32 h 487"/>
                <a:gd name="T30" fmla="*/ 455 w 614"/>
                <a:gd name="T31" fmla="*/ 71 h 487"/>
                <a:gd name="T32" fmla="*/ 449 w 614"/>
                <a:gd name="T33" fmla="*/ 162 h 487"/>
                <a:gd name="T34" fmla="*/ 400 w 614"/>
                <a:gd name="T35" fmla="*/ 299 h 487"/>
                <a:gd name="T36" fmla="*/ 373 w 614"/>
                <a:gd name="T37" fmla="*/ 370 h 487"/>
                <a:gd name="T38" fmla="*/ 379 w 614"/>
                <a:gd name="T39" fmla="*/ 429 h 487"/>
                <a:gd name="T40" fmla="*/ 407 w 614"/>
                <a:gd name="T41" fmla="*/ 468 h 487"/>
                <a:gd name="T42" fmla="*/ 462 w 614"/>
                <a:gd name="T43" fmla="*/ 487 h 487"/>
                <a:gd name="T44" fmla="*/ 552 w 614"/>
                <a:gd name="T45" fmla="*/ 448 h 487"/>
                <a:gd name="T46" fmla="*/ 600 w 614"/>
                <a:gd name="T47" fmla="*/ 370 h 487"/>
                <a:gd name="T48" fmla="*/ 614 w 614"/>
                <a:gd name="T49" fmla="*/ 318 h 487"/>
                <a:gd name="T50" fmla="*/ 594 w 614"/>
                <a:gd name="T51" fmla="*/ 312 h 487"/>
                <a:gd name="T52" fmla="*/ 580 w 614"/>
                <a:gd name="T53" fmla="*/ 331 h 487"/>
                <a:gd name="T54" fmla="*/ 518 w 614"/>
                <a:gd name="T55" fmla="*/ 442 h 487"/>
                <a:gd name="T56" fmla="*/ 455 w 614"/>
                <a:gd name="T57" fmla="*/ 461 h 487"/>
                <a:gd name="T58" fmla="*/ 442 w 614"/>
                <a:gd name="T59" fmla="*/ 442 h 487"/>
                <a:gd name="T60" fmla="*/ 449 w 614"/>
                <a:gd name="T61" fmla="*/ 377 h 487"/>
                <a:gd name="T62" fmla="*/ 483 w 614"/>
                <a:gd name="T63" fmla="*/ 299 h 487"/>
                <a:gd name="T64" fmla="*/ 531 w 614"/>
                <a:gd name="T65" fmla="*/ 117 h 487"/>
                <a:gd name="T66" fmla="*/ 469 w 614"/>
                <a:gd name="T67" fmla="*/ 13 h 487"/>
                <a:gd name="T68" fmla="*/ 331 w 614"/>
                <a:gd name="T69" fmla="*/ 13 h 487"/>
                <a:gd name="T70" fmla="*/ 241 w 614"/>
                <a:gd name="T71" fmla="*/ 71 h 487"/>
                <a:gd name="T72" fmla="*/ 207 w 614"/>
                <a:gd name="T73" fmla="*/ 45 h 487"/>
                <a:gd name="T74" fmla="*/ 165 w 614"/>
                <a:gd name="T75" fmla="*/ 13 h 487"/>
                <a:gd name="T76" fmla="*/ 117 w 614"/>
                <a:gd name="T77" fmla="*/ 0 h 487"/>
                <a:gd name="T78" fmla="*/ 48 w 614"/>
                <a:gd name="T79" fmla="*/ 39 h 487"/>
                <a:gd name="T80" fmla="*/ 27 w 614"/>
                <a:gd name="T81" fmla="*/ 84 h 487"/>
                <a:gd name="T82" fmla="*/ 6 w 614"/>
                <a:gd name="T83" fmla="*/ 130 h 487"/>
                <a:gd name="T84" fmla="*/ 0 w 614"/>
                <a:gd name="T85" fmla="*/ 175 h 487"/>
                <a:gd name="T86" fmla="*/ 27 w 614"/>
                <a:gd name="T87" fmla="*/ 169 h 487"/>
                <a:gd name="T88" fmla="*/ 55 w 614"/>
                <a:gd name="T89" fmla="*/ 84 h 487"/>
                <a:gd name="T90" fmla="*/ 117 w 614"/>
                <a:gd name="T91" fmla="*/ 26 h 487"/>
                <a:gd name="T92" fmla="*/ 145 w 614"/>
                <a:gd name="T93" fmla="*/ 52 h 487"/>
                <a:gd name="T94" fmla="*/ 151 w 614"/>
                <a:gd name="T95" fmla="*/ 97 h 487"/>
                <a:gd name="T96" fmla="*/ 145 w 614"/>
                <a:gd name="T97" fmla="*/ 123 h 487"/>
                <a:gd name="T98" fmla="*/ 62 w 614"/>
                <a:gd name="T99" fmla="*/ 409 h 48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14"/>
                <a:gd name="T151" fmla="*/ 0 h 487"/>
                <a:gd name="T152" fmla="*/ 614 w 614"/>
                <a:gd name="T153" fmla="*/ 487 h 48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14" h="487">
                  <a:moveTo>
                    <a:pt x="62" y="409"/>
                  </a:moveTo>
                  <a:lnTo>
                    <a:pt x="62" y="422"/>
                  </a:lnTo>
                  <a:lnTo>
                    <a:pt x="55" y="435"/>
                  </a:lnTo>
                  <a:lnTo>
                    <a:pt x="55" y="468"/>
                  </a:lnTo>
                  <a:lnTo>
                    <a:pt x="62" y="481"/>
                  </a:lnTo>
                  <a:lnTo>
                    <a:pt x="76" y="487"/>
                  </a:lnTo>
                  <a:lnTo>
                    <a:pt x="96" y="487"/>
                  </a:lnTo>
                  <a:lnTo>
                    <a:pt x="110" y="481"/>
                  </a:lnTo>
                  <a:lnTo>
                    <a:pt x="124" y="468"/>
                  </a:lnTo>
                  <a:lnTo>
                    <a:pt x="131" y="455"/>
                  </a:lnTo>
                  <a:lnTo>
                    <a:pt x="131" y="448"/>
                  </a:lnTo>
                  <a:lnTo>
                    <a:pt x="138" y="442"/>
                  </a:lnTo>
                  <a:lnTo>
                    <a:pt x="138" y="429"/>
                  </a:lnTo>
                  <a:lnTo>
                    <a:pt x="145" y="409"/>
                  </a:lnTo>
                  <a:lnTo>
                    <a:pt x="145" y="390"/>
                  </a:lnTo>
                  <a:lnTo>
                    <a:pt x="151" y="377"/>
                  </a:lnTo>
                  <a:lnTo>
                    <a:pt x="179" y="279"/>
                  </a:lnTo>
                  <a:lnTo>
                    <a:pt x="186" y="247"/>
                  </a:lnTo>
                  <a:lnTo>
                    <a:pt x="193" y="208"/>
                  </a:lnTo>
                  <a:lnTo>
                    <a:pt x="200" y="195"/>
                  </a:lnTo>
                  <a:lnTo>
                    <a:pt x="207" y="175"/>
                  </a:lnTo>
                  <a:lnTo>
                    <a:pt x="207" y="162"/>
                  </a:lnTo>
                  <a:lnTo>
                    <a:pt x="214" y="156"/>
                  </a:lnTo>
                  <a:lnTo>
                    <a:pt x="227" y="130"/>
                  </a:lnTo>
                  <a:lnTo>
                    <a:pt x="255" y="97"/>
                  </a:lnTo>
                  <a:lnTo>
                    <a:pt x="290" y="65"/>
                  </a:lnTo>
                  <a:lnTo>
                    <a:pt x="338" y="39"/>
                  </a:lnTo>
                  <a:lnTo>
                    <a:pt x="393" y="26"/>
                  </a:lnTo>
                  <a:lnTo>
                    <a:pt x="414" y="26"/>
                  </a:lnTo>
                  <a:lnTo>
                    <a:pt x="428" y="32"/>
                  </a:lnTo>
                  <a:lnTo>
                    <a:pt x="442" y="45"/>
                  </a:lnTo>
                  <a:lnTo>
                    <a:pt x="455" y="71"/>
                  </a:lnTo>
                  <a:lnTo>
                    <a:pt x="455" y="97"/>
                  </a:lnTo>
                  <a:lnTo>
                    <a:pt x="449" y="162"/>
                  </a:lnTo>
                  <a:lnTo>
                    <a:pt x="428" y="234"/>
                  </a:lnTo>
                  <a:lnTo>
                    <a:pt x="400" y="299"/>
                  </a:lnTo>
                  <a:lnTo>
                    <a:pt x="379" y="351"/>
                  </a:lnTo>
                  <a:lnTo>
                    <a:pt x="373" y="370"/>
                  </a:lnTo>
                  <a:lnTo>
                    <a:pt x="373" y="396"/>
                  </a:lnTo>
                  <a:lnTo>
                    <a:pt x="379" y="429"/>
                  </a:lnTo>
                  <a:lnTo>
                    <a:pt x="386" y="448"/>
                  </a:lnTo>
                  <a:lnTo>
                    <a:pt x="407" y="468"/>
                  </a:lnTo>
                  <a:lnTo>
                    <a:pt x="435" y="481"/>
                  </a:lnTo>
                  <a:lnTo>
                    <a:pt x="462" y="487"/>
                  </a:lnTo>
                  <a:lnTo>
                    <a:pt x="511" y="474"/>
                  </a:lnTo>
                  <a:lnTo>
                    <a:pt x="552" y="448"/>
                  </a:lnTo>
                  <a:lnTo>
                    <a:pt x="580" y="409"/>
                  </a:lnTo>
                  <a:lnTo>
                    <a:pt x="600" y="370"/>
                  </a:lnTo>
                  <a:lnTo>
                    <a:pt x="607" y="338"/>
                  </a:lnTo>
                  <a:lnTo>
                    <a:pt x="614" y="318"/>
                  </a:lnTo>
                  <a:lnTo>
                    <a:pt x="614" y="312"/>
                  </a:lnTo>
                  <a:lnTo>
                    <a:pt x="594" y="312"/>
                  </a:lnTo>
                  <a:lnTo>
                    <a:pt x="587" y="318"/>
                  </a:lnTo>
                  <a:lnTo>
                    <a:pt x="580" y="331"/>
                  </a:lnTo>
                  <a:lnTo>
                    <a:pt x="552" y="396"/>
                  </a:lnTo>
                  <a:lnTo>
                    <a:pt x="518" y="442"/>
                  </a:lnTo>
                  <a:lnTo>
                    <a:pt x="469" y="461"/>
                  </a:lnTo>
                  <a:lnTo>
                    <a:pt x="455" y="461"/>
                  </a:lnTo>
                  <a:lnTo>
                    <a:pt x="449" y="455"/>
                  </a:lnTo>
                  <a:lnTo>
                    <a:pt x="442" y="442"/>
                  </a:lnTo>
                  <a:lnTo>
                    <a:pt x="442" y="403"/>
                  </a:lnTo>
                  <a:lnTo>
                    <a:pt x="449" y="377"/>
                  </a:lnTo>
                  <a:lnTo>
                    <a:pt x="462" y="351"/>
                  </a:lnTo>
                  <a:lnTo>
                    <a:pt x="483" y="299"/>
                  </a:lnTo>
                  <a:lnTo>
                    <a:pt x="524" y="169"/>
                  </a:lnTo>
                  <a:lnTo>
                    <a:pt x="531" y="117"/>
                  </a:lnTo>
                  <a:lnTo>
                    <a:pt x="518" y="52"/>
                  </a:lnTo>
                  <a:lnTo>
                    <a:pt x="469" y="13"/>
                  </a:lnTo>
                  <a:lnTo>
                    <a:pt x="400" y="0"/>
                  </a:lnTo>
                  <a:lnTo>
                    <a:pt x="331" y="13"/>
                  </a:lnTo>
                  <a:lnTo>
                    <a:pt x="276" y="39"/>
                  </a:lnTo>
                  <a:lnTo>
                    <a:pt x="241" y="71"/>
                  </a:lnTo>
                  <a:lnTo>
                    <a:pt x="221" y="97"/>
                  </a:lnTo>
                  <a:lnTo>
                    <a:pt x="207" y="45"/>
                  </a:lnTo>
                  <a:lnTo>
                    <a:pt x="186" y="26"/>
                  </a:lnTo>
                  <a:lnTo>
                    <a:pt x="165" y="13"/>
                  </a:lnTo>
                  <a:lnTo>
                    <a:pt x="145" y="6"/>
                  </a:lnTo>
                  <a:lnTo>
                    <a:pt x="117" y="0"/>
                  </a:lnTo>
                  <a:lnTo>
                    <a:pt x="76" y="13"/>
                  </a:lnTo>
                  <a:lnTo>
                    <a:pt x="48" y="39"/>
                  </a:lnTo>
                  <a:lnTo>
                    <a:pt x="34" y="65"/>
                  </a:lnTo>
                  <a:lnTo>
                    <a:pt x="27" y="84"/>
                  </a:lnTo>
                  <a:lnTo>
                    <a:pt x="13" y="104"/>
                  </a:lnTo>
                  <a:lnTo>
                    <a:pt x="6" y="130"/>
                  </a:lnTo>
                  <a:lnTo>
                    <a:pt x="0" y="143"/>
                  </a:lnTo>
                  <a:lnTo>
                    <a:pt x="0" y="175"/>
                  </a:lnTo>
                  <a:lnTo>
                    <a:pt x="20" y="175"/>
                  </a:lnTo>
                  <a:lnTo>
                    <a:pt x="27" y="169"/>
                  </a:lnTo>
                  <a:lnTo>
                    <a:pt x="34" y="156"/>
                  </a:lnTo>
                  <a:lnTo>
                    <a:pt x="55" y="84"/>
                  </a:lnTo>
                  <a:lnTo>
                    <a:pt x="76" y="39"/>
                  </a:lnTo>
                  <a:lnTo>
                    <a:pt x="117" y="26"/>
                  </a:lnTo>
                  <a:lnTo>
                    <a:pt x="131" y="26"/>
                  </a:lnTo>
                  <a:lnTo>
                    <a:pt x="145" y="52"/>
                  </a:lnTo>
                  <a:lnTo>
                    <a:pt x="151" y="78"/>
                  </a:lnTo>
                  <a:lnTo>
                    <a:pt x="151" y="97"/>
                  </a:lnTo>
                  <a:lnTo>
                    <a:pt x="145" y="110"/>
                  </a:lnTo>
                  <a:lnTo>
                    <a:pt x="145" y="123"/>
                  </a:lnTo>
                  <a:lnTo>
                    <a:pt x="131" y="162"/>
                  </a:lnTo>
                  <a:lnTo>
                    <a:pt x="62" y="4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70" name="Freeform 189"/>
            <p:cNvSpPr>
              <a:spLocks/>
            </p:cNvSpPr>
            <p:nvPr/>
          </p:nvSpPr>
          <p:spPr bwMode="auto">
            <a:xfrm>
              <a:off x="18455" y="8228"/>
              <a:ext cx="269" cy="1065"/>
            </a:xfrm>
            <a:custGeom>
              <a:avLst/>
              <a:gdLst>
                <a:gd name="T0" fmla="*/ 269 w 269"/>
                <a:gd name="T1" fmla="*/ 533 h 1065"/>
                <a:gd name="T2" fmla="*/ 262 w 269"/>
                <a:gd name="T3" fmla="*/ 435 h 1065"/>
                <a:gd name="T4" fmla="*/ 242 w 269"/>
                <a:gd name="T5" fmla="*/ 318 h 1065"/>
                <a:gd name="T6" fmla="*/ 193 w 269"/>
                <a:gd name="T7" fmla="*/ 202 h 1065"/>
                <a:gd name="T8" fmla="*/ 152 w 269"/>
                <a:gd name="T9" fmla="*/ 130 h 1065"/>
                <a:gd name="T10" fmla="*/ 104 w 269"/>
                <a:gd name="T11" fmla="*/ 72 h 1065"/>
                <a:gd name="T12" fmla="*/ 62 w 269"/>
                <a:gd name="T13" fmla="*/ 33 h 1065"/>
                <a:gd name="T14" fmla="*/ 28 w 269"/>
                <a:gd name="T15" fmla="*/ 7 h 1065"/>
                <a:gd name="T16" fmla="*/ 14 w 269"/>
                <a:gd name="T17" fmla="*/ 0 h 1065"/>
                <a:gd name="T18" fmla="*/ 7 w 269"/>
                <a:gd name="T19" fmla="*/ 0 h 1065"/>
                <a:gd name="T20" fmla="*/ 0 w 269"/>
                <a:gd name="T21" fmla="*/ 7 h 1065"/>
                <a:gd name="T22" fmla="*/ 0 w 269"/>
                <a:gd name="T23" fmla="*/ 13 h 1065"/>
                <a:gd name="T24" fmla="*/ 21 w 269"/>
                <a:gd name="T25" fmla="*/ 33 h 1065"/>
                <a:gd name="T26" fmla="*/ 97 w 269"/>
                <a:gd name="T27" fmla="*/ 124 h 1065"/>
                <a:gd name="T28" fmla="*/ 152 w 269"/>
                <a:gd name="T29" fmla="*/ 241 h 1065"/>
                <a:gd name="T30" fmla="*/ 186 w 269"/>
                <a:gd name="T31" fmla="*/ 377 h 1065"/>
                <a:gd name="T32" fmla="*/ 200 w 269"/>
                <a:gd name="T33" fmla="*/ 533 h 1065"/>
                <a:gd name="T34" fmla="*/ 193 w 269"/>
                <a:gd name="T35" fmla="*/ 643 h 1065"/>
                <a:gd name="T36" fmla="*/ 180 w 269"/>
                <a:gd name="T37" fmla="*/ 747 h 1065"/>
                <a:gd name="T38" fmla="*/ 145 w 269"/>
                <a:gd name="T39" fmla="*/ 851 h 1065"/>
                <a:gd name="T40" fmla="*/ 90 w 269"/>
                <a:gd name="T41" fmla="*/ 948 h 1065"/>
                <a:gd name="T42" fmla="*/ 21 w 269"/>
                <a:gd name="T43" fmla="*/ 1039 h 1065"/>
                <a:gd name="T44" fmla="*/ 7 w 269"/>
                <a:gd name="T45" fmla="*/ 1046 h 1065"/>
                <a:gd name="T46" fmla="*/ 7 w 269"/>
                <a:gd name="T47" fmla="*/ 1052 h 1065"/>
                <a:gd name="T48" fmla="*/ 0 w 269"/>
                <a:gd name="T49" fmla="*/ 1052 h 1065"/>
                <a:gd name="T50" fmla="*/ 7 w 269"/>
                <a:gd name="T51" fmla="*/ 1065 h 1065"/>
                <a:gd name="T52" fmla="*/ 14 w 269"/>
                <a:gd name="T53" fmla="*/ 1065 h 1065"/>
                <a:gd name="T54" fmla="*/ 28 w 269"/>
                <a:gd name="T55" fmla="*/ 1059 h 1065"/>
                <a:gd name="T56" fmla="*/ 62 w 269"/>
                <a:gd name="T57" fmla="*/ 1033 h 1065"/>
                <a:gd name="T58" fmla="*/ 104 w 269"/>
                <a:gd name="T59" fmla="*/ 987 h 1065"/>
                <a:gd name="T60" fmla="*/ 152 w 269"/>
                <a:gd name="T61" fmla="*/ 929 h 1065"/>
                <a:gd name="T62" fmla="*/ 193 w 269"/>
                <a:gd name="T63" fmla="*/ 858 h 1065"/>
                <a:gd name="T64" fmla="*/ 242 w 269"/>
                <a:gd name="T65" fmla="*/ 741 h 1065"/>
                <a:gd name="T66" fmla="*/ 262 w 269"/>
                <a:gd name="T67" fmla="*/ 630 h 1065"/>
                <a:gd name="T68" fmla="*/ 269 w 269"/>
                <a:gd name="T69" fmla="*/ 5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69"/>
                <a:gd name="T106" fmla="*/ 0 h 1065"/>
                <a:gd name="T107" fmla="*/ 269 w 269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69" h="1065">
                  <a:moveTo>
                    <a:pt x="269" y="533"/>
                  </a:moveTo>
                  <a:lnTo>
                    <a:pt x="262" y="435"/>
                  </a:lnTo>
                  <a:lnTo>
                    <a:pt x="242" y="318"/>
                  </a:lnTo>
                  <a:lnTo>
                    <a:pt x="193" y="202"/>
                  </a:lnTo>
                  <a:lnTo>
                    <a:pt x="152" y="130"/>
                  </a:lnTo>
                  <a:lnTo>
                    <a:pt x="104" y="72"/>
                  </a:lnTo>
                  <a:lnTo>
                    <a:pt x="62" y="33"/>
                  </a:lnTo>
                  <a:lnTo>
                    <a:pt x="28" y="7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3"/>
                  </a:lnTo>
                  <a:lnTo>
                    <a:pt x="21" y="33"/>
                  </a:lnTo>
                  <a:lnTo>
                    <a:pt x="97" y="124"/>
                  </a:lnTo>
                  <a:lnTo>
                    <a:pt x="152" y="241"/>
                  </a:lnTo>
                  <a:lnTo>
                    <a:pt x="186" y="377"/>
                  </a:lnTo>
                  <a:lnTo>
                    <a:pt x="200" y="533"/>
                  </a:lnTo>
                  <a:lnTo>
                    <a:pt x="193" y="643"/>
                  </a:lnTo>
                  <a:lnTo>
                    <a:pt x="180" y="747"/>
                  </a:lnTo>
                  <a:lnTo>
                    <a:pt x="145" y="851"/>
                  </a:lnTo>
                  <a:lnTo>
                    <a:pt x="90" y="948"/>
                  </a:lnTo>
                  <a:lnTo>
                    <a:pt x="21" y="1039"/>
                  </a:lnTo>
                  <a:lnTo>
                    <a:pt x="7" y="1046"/>
                  </a:lnTo>
                  <a:lnTo>
                    <a:pt x="7" y="1052"/>
                  </a:lnTo>
                  <a:lnTo>
                    <a:pt x="0" y="1052"/>
                  </a:lnTo>
                  <a:lnTo>
                    <a:pt x="7" y="1065"/>
                  </a:lnTo>
                  <a:lnTo>
                    <a:pt x="14" y="1065"/>
                  </a:lnTo>
                  <a:lnTo>
                    <a:pt x="28" y="1059"/>
                  </a:lnTo>
                  <a:lnTo>
                    <a:pt x="62" y="1033"/>
                  </a:lnTo>
                  <a:lnTo>
                    <a:pt x="104" y="987"/>
                  </a:lnTo>
                  <a:lnTo>
                    <a:pt x="152" y="929"/>
                  </a:lnTo>
                  <a:lnTo>
                    <a:pt x="193" y="858"/>
                  </a:lnTo>
                  <a:lnTo>
                    <a:pt x="242" y="741"/>
                  </a:lnTo>
                  <a:lnTo>
                    <a:pt x="262" y="630"/>
                  </a:lnTo>
                  <a:lnTo>
                    <a:pt x="269" y="5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71" name="Freeform 190"/>
            <p:cNvSpPr>
              <a:spLocks/>
            </p:cNvSpPr>
            <p:nvPr/>
          </p:nvSpPr>
          <p:spPr bwMode="auto">
            <a:xfrm>
              <a:off x="18932" y="8917"/>
              <a:ext cx="117" cy="110"/>
            </a:xfrm>
            <a:custGeom>
              <a:avLst/>
              <a:gdLst>
                <a:gd name="T0" fmla="*/ 117 w 117"/>
                <a:gd name="T1" fmla="*/ 52 h 110"/>
                <a:gd name="T2" fmla="*/ 117 w 117"/>
                <a:gd name="T3" fmla="*/ 32 h 110"/>
                <a:gd name="T4" fmla="*/ 103 w 117"/>
                <a:gd name="T5" fmla="*/ 13 h 110"/>
                <a:gd name="T6" fmla="*/ 82 w 117"/>
                <a:gd name="T7" fmla="*/ 0 h 110"/>
                <a:gd name="T8" fmla="*/ 41 w 117"/>
                <a:gd name="T9" fmla="*/ 0 h 110"/>
                <a:gd name="T10" fmla="*/ 27 w 117"/>
                <a:gd name="T11" fmla="*/ 6 h 110"/>
                <a:gd name="T12" fmla="*/ 13 w 117"/>
                <a:gd name="T13" fmla="*/ 19 h 110"/>
                <a:gd name="T14" fmla="*/ 7 w 117"/>
                <a:gd name="T15" fmla="*/ 39 h 110"/>
                <a:gd name="T16" fmla="*/ 0 w 117"/>
                <a:gd name="T17" fmla="*/ 52 h 110"/>
                <a:gd name="T18" fmla="*/ 7 w 117"/>
                <a:gd name="T19" fmla="*/ 78 h 110"/>
                <a:gd name="T20" fmla="*/ 34 w 117"/>
                <a:gd name="T21" fmla="*/ 104 h 110"/>
                <a:gd name="T22" fmla="*/ 62 w 117"/>
                <a:gd name="T23" fmla="*/ 110 h 110"/>
                <a:gd name="T24" fmla="*/ 82 w 117"/>
                <a:gd name="T25" fmla="*/ 104 h 110"/>
                <a:gd name="T26" fmla="*/ 103 w 117"/>
                <a:gd name="T27" fmla="*/ 91 h 110"/>
                <a:gd name="T28" fmla="*/ 117 w 117"/>
                <a:gd name="T29" fmla="*/ 78 h 110"/>
                <a:gd name="T30" fmla="*/ 117 w 117"/>
                <a:gd name="T31" fmla="*/ 52 h 1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7"/>
                <a:gd name="T49" fmla="*/ 0 h 110"/>
                <a:gd name="T50" fmla="*/ 117 w 117"/>
                <a:gd name="T51" fmla="*/ 110 h 11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7" h="110">
                  <a:moveTo>
                    <a:pt x="117" y="52"/>
                  </a:moveTo>
                  <a:lnTo>
                    <a:pt x="117" y="32"/>
                  </a:lnTo>
                  <a:lnTo>
                    <a:pt x="103" y="13"/>
                  </a:lnTo>
                  <a:lnTo>
                    <a:pt x="82" y="0"/>
                  </a:lnTo>
                  <a:lnTo>
                    <a:pt x="41" y="0"/>
                  </a:lnTo>
                  <a:lnTo>
                    <a:pt x="27" y="6"/>
                  </a:lnTo>
                  <a:lnTo>
                    <a:pt x="13" y="19"/>
                  </a:lnTo>
                  <a:lnTo>
                    <a:pt x="7" y="39"/>
                  </a:lnTo>
                  <a:lnTo>
                    <a:pt x="0" y="52"/>
                  </a:lnTo>
                  <a:lnTo>
                    <a:pt x="7" y="78"/>
                  </a:lnTo>
                  <a:lnTo>
                    <a:pt x="34" y="104"/>
                  </a:lnTo>
                  <a:lnTo>
                    <a:pt x="62" y="110"/>
                  </a:lnTo>
                  <a:lnTo>
                    <a:pt x="82" y="104"/>
                  </a:lnTo>
                  <a:lnTo>
                    <a:pt x="103" y="91"/>
                  </a:lnTo>
                  <a:lnTo>
                    <a:pt x="117" y="78"/>
                  </a:lnTo>
                  <a:lnTo>
                    <a:pt x="117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72" name="Line 191"/>
            <p:cNvSpPr>
              <a:spLocks noChangeShapeType="1"/>
            </p:cNvSpPr>
            <p:nvPr/>
          </p:nvSpPr>
          <p:spPr bwMode="auto">
            <a:xfrm>
              <a:off x="786" y="9956"/>
              <a:ext cx="22615" cy="1"/>
            </a:xfrm>
            <a:prstGeom prst="line">
              <a:avLst/>
            </a:prstGeom>
            <a:noFill/>
            <a:ln w="49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73" name="Freeform 192"/>
            <p:cNvSpPr>
              <a:spLocks noEditPoints="1"/>
            </p:cNvSpPr>
            <p:nvPr/>
          </p:nvSpPr>
          <p:spPr bwMode="auto">
            <a:xfrm>
              <a:off x="827" y="10638"/>
              <a:ext cx="698" cy="727"/>
            </a:xfrm>
            <a:custGeom>
              <a:avLst/>
              <a:gdLst>
                <a:gd name="T0" fmla="*/ 208 w 698"/>
                <a:gd name="T1" fmla="*/ 58 h 727"/>
                <a:gd name="T2" fmla="*/ 228 w 698"/>
                <a:gd name="T3" fmla="*/ 32 h 727"/>
                <a:gd name="T4" fmla="*/ 463 w 698"/>
                <a:gd name="T5" fmla="*/ 39 h 727"/>
                <a:gd name="T6" fmla="*/ 539 w 698"/>
                <a:gd name="T7" fmla="*/ 104 h 727"/>
                <a:gd name="T8" fmla="*/ 560 w 698"/>
                <a:gd name="T9" fmla="*/ 182 h 727"/>
                <a:gd name="T10" fmla="*/ 532 w 698"/>
                <a:gd name="T11" fmla="*/ 266 h 727"/>
                <a:gd name="T12" fmla="*/ 442 w 698"/>
                <a:gd name="T13" fmla="*/ 324 h 727"/>
                <a:gd name="T14" fmla="*/ 208 w 698"/>
                <a:gd name="T15" fmla="*/ 337 h 727"/>
                <a:gd name="T16" fmla="*/ 553 w 698"/>
                <a:gd name="T17" fmla="*/ 324 h 727"/>
                <a:gd name="T18" fmla="*/ 657 w 698"/>
                <a:gd name="T19" fmla="*/ 234 h 727"/>
                <a:gd name="T20" fmla="*/ 650 w 698"/>
                <a:gd name="T21" fmla="*/ 110 h 727"/>
                <a:gd name="T22" fmla="*/ 518 w 698"/>
                <a:gd name="T23" fmla="*/ 13 h 727"/>
                <a:gd name="T24" fmla="*/ 0 w 698"/>
                <a:gd name="T25" fmla="*/ 0 h 727"/>
                <a:gd name="T26" fmla="*/ 83 w 698"/>
                <a:gd name="T27" fmla="*/ 32 h 727"/>
                <a:gd name="T28" fmla="*/ 111 w 698"/>
                <a:gd name="T29" fmla="*/ 52 h 727"/>
                <a:gd name="T30" fmla="*/ 118 w 698"/>
                <a:gd name="T31" fmla="*/ 669 h 727"/>
                <a:gd name="T32" fmla="*/ 97 w 698"/>
                <a:gd name="T33" fmla="*/ 688 h 727"/>
                <a:gd name="T34" fmla="*/ 62 w 698"/>
                <a:gd name="T35" fmla="*/ 695 h 727"/>
                <a:gd name="T36" fmla="*/ 0 w 698"/>
                <a:gd name="T37" fmla="*/ 727 h 727"/>
                <a:gd name="T38" fmla="*/ 525 w 698"/>
                <a:gd name="T39" fmla="*/ 714 h 727"/>
                <a:gd name="T40" fmla="*/ 650 w 698"/>
                <a:gd name="T41" fmla="*/ 643 h 727"/>
                <a:gd name="T42" fmla="*/ 698 w 698"/>
                <a:gd name="T43" fmla="*/ 532 h 727"/>
                <a:gd name="T44" fmla="*/ 636 w 698"/>
                <a:gd name="T45" fmla="*/ 409 h 727"/>
                <a:gd name="T46" fmla="*/ 477 w 698"/>
                <a:gd name="T47" fmla="*/ 344 h 727"/>
                <a:gd name="T48" fmla="*/ 249 w 698"/>
                <a:gd name="T49" fmla="*/ 695 h 727"/>
                <a:gd name="T50" fmla="*/ 221 w 698"/>
                <a:gd name="T51" fmla="*/ 688 h 727"/>
                <a:gd name="T52" fmla="*/ 214 w 698"/>
                <a:gd name="T53" fmla="*/ 669 h 727"/>
                <a:gd name="T54" fmla="*/ 208 w 698"/>
                <a:gd name="T55" fmla="*/ 357 h 727"/>
                <a:gd name="T56" fmla="*/ 484 w 698"/>
                <a:gd name="T57" fmla="*/ 370 h 727"/>
                <a:gd name="T58" fmla="*/ 560 w 698"/>
                <a:gd name="T59" fmla="*/ 441 h 727"/>
                <a:gd name="T60" fmla="*/ 587 w 698"/>
                <a:gd name="T61" fmla="*/ 532 h 727"/>
                <a:gd name="T62" fmla="*/ 560 w 698"/>
                <a:gd name="T63" fmla="*/ 623 h 727"/>
                <a:gd name="T64" fmla="*/ 470 w 698"/>
                <a:gd name="T65" fmla="*/ 682 h 7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98"/>
                <a:gd name="T100" fmla="*/ 0 h 727"/>
                <a:gd name="T101" fmla="*/ 698 w 698"/>
                <a:gd name="T102" fmla="*/ 727 h 72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98" h="727">
                  <a:moveTo>
                    <a:pt x="208" y="337"/>
                  </a:moveTo>
                  <a:lnTo>
                    <a:pt x="208" y="58"/>
                  </a:lnTo>
                  <a:lnTo>
                    <a:pt x="214" y="45"/>
                  </a:lnTo>
                  <a:lnTo>
                    <a:pt x="228" y="32"/>
                  </a:lnTo>
                  <a:lnTo>
                    <a:pt x="408" y="32"/>
                  </a:lnTo>
                  <a:lnTo>
                    <a:pt x="463" y="39"/>
                  </a:lnTo>
                  <a:lnTo>
                    <a:pt x="505" y="65"/>
                  </a:lnTo>
                  <a:lnTo>
                    <a:pt x="539" y="104"/>
                  </a:lnTo>
                  <a:lnTo>
                    <a:pt x="553" y="143"/>
                  </a:lnTo>
                  <a:lnTo>
                    <a:pt x="560" y="182"/>
                  </a:lnTo>
                  <a:lnTo>
                    <a:pt x="553" y="221"/>
                  </a:lnTo>
                  <a:lnTo>
                    <a:pt x="532" y="266"/>
                  </a:lnTo>
                  <a:lnTo>
                    <a:pt x="491" y="298"/>
                  </a:lnTo>
                  <a:lnTo>
                    <a:pt x="442" y="324"/>
                  </a:lnTo>
                  <a:lnTo>
                    <a:pt x="373" y="337"/>
                  </a:lnTo>
                  <a:lnTo>
                    <a:pt x="208" y="337"/>
                  </a:lnTo>
                  <a:close/>
                  <a:moveTo>
                    <a:pt x="477" y="344"/>
                  </a:moveTo>
                  <a:lnTo>
                    <a:pt x="553" y="324"/>
                  </a:lnTo>
                  <a:lnTo>
                    <a:pt x="615" y="285"/>
                  </a:lnTo>
                  <a:lnTo>
                    <a:pt x="657" y="234"/>
                  </a:lnTo>
                  <a:lnTo>
                    <a:pt x="670" y="182"/>
                  </a:lnTo>
                  <a:lnTo>
                    <a:pt x="650" y="110"/>
                  </a:lnTo>
                  <a:lnTo>
                    <a:pt x="594" y="52"/>
                  </a:lnTo>
                  <a:lnTo>
                    <a:pt x="518" y="13"/>
                  </a:lnTo>
                  <a:lnTo>
                    <a:pt x="415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83" y="32"/>
                  </a:lnTo>
                  <a:lnTo>
                    <a:pt x="111" y="45"/>
                  </a:lnTo>
                  <a:lnTo>
                    <a:pt x="111" y="52"/>
                  </a:lnTo>
                  <a:lnTo>
                    <a:pt x="118" y="65"/>
                  </a:lnTo>
                  <a:lnTo>
                    <a:pt x="118" y="669"/>
                  </a:lnTo>
                  <a:lnTo>
                    <a:pt x="111" y="682"/>
                  </a:lnTo>
                  <a:lnTo>
                    <a:pt x="97" y="688"/>
                  </a:lnTo>
                  <a:lnTo>
                    <a:pt x="83" y="688"/>
                  </a:lnTo>
                  <a:lnTo>
                    <a:pt x="62" y="695"/>
                  </a:lnTo>
                  <a:lnTo>
                    <a:pt x="0" y="695"/>
                  </a:lnTo>
                  <a:lnTo>
                    <a:pt x="0" y="727"/>
                  </a:lnTo>
                  <a:lnTo>
                    <a:pt x="442" y="727"/>
                  </a:lnTo>
                  <a:lnTo>
                    <a:pt x="525" y="714"/>
                  </a:lnTo>
                  <a:lnTo>
                    <a:pt x="601" y="688"/>
                  </a:lnTo>
                  <a:lnTo>
                    <a:pt x="650" y="643"/>
                  </a:lnTo>
                  <a:lnTo>
                    <a:pt x="684" y="591"/>
                  </a:lnTo>
                  <a:lnTo>
                    <a:pt x="698" y="532"/>
                  </a:lnTo>
                  <a:lnTo>
                    <a:pt x="684" y="467"/>
                  </a:lnTo>
                  <a:lnTo>
                    <a:pt x="636" y="409"/>
                  </a:lnTo>
                  <a:lnTo>
                    <a:pt x="567" y="370"/>
                  </a:lnTo>
                  <a:lnTo>
                    <a:pt x="477" y="344"/>
                  </a:lnTo>
                  <a:close/>
                  <a:moveTo>
                    <a:pt x="408" y="695"/>
                  </a:moveTo>
                  <a:lnTo>
                    <a:pt x="249" y="695"/>
                  </a:lnTo>
                  <a:lnTo>
                    <a:pt x="228" y="688"/>
                  </a:lnTo>
                  <a:lnTo>
                    <a:pt x="221" y="688"/>
                  </a:lnTo>
                  <a:lnTo>
                    <a:pt x="214" y="675"/>
                  </a:lnTo>
                  <a:lnTo>
                    <a:pt x="214" y="669"/>
                  </a:lnTo>
                  <a:lnTo>
                    <a:pt x="208" y="649"/>
                  </a:lnTo>
                  <a:lnTo>
                    <a:pt x="208" y="357"/>
                  </a:lnTo>
                  <a:lnTo>
                    <a:pt x="422" y="357"/>
                  </a:lnTo>
                  <a:lnTo>
                    <a:pt x="484" y="370"/>
                  </a:lnTo>
                  <a:lnTo>
                    <a:pt x="532" y="396"/>
                  </a:lnTo>
                  <a:lnTo>
                    <a:pt x="560" y="441"/>
                  </a:lnTo>
                  <a:lnTo>
                    <a:pt x="581" y="487"/>
                  </a:lnTo>
                  <a:lnTo>
                    <a:pt x="587" y="532"/>
                  </a:lnTo>
                  <a:lnTo>
                    <a:pt x="581" y="578"/>
                  </a:lnTo>
                  <a:lnTo>
                    <a:pt x="560" y="623"/>
                  </a:lnTo>
                  <a:lnTo>
                    <a:pt x="518" y="656"/>
                  </a:lnTo>
                  <a:lnTo>
                    <a:pt x="470" y="682"/>
                  </a:lnTo>
                  <a:lnTo>
                    <a:pt x="408" y="6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74" name="Freeform 193"/>
            <p:cNvSpPr>
              <a:spLocks/>
            </p:cNvSpPr>
            <p:nvPr/>
          </p:nvSpPr>
          <p:spPr bwMode="auto">
            <a:xfrm>
              <a:off x="1629" y="10891"/>
              <a:ext cx="566" cy="487"/>
            </a:xfrm>
            <a:custGeom>
              <a:avLst/>
              <a:gdLst>
                <a:gd name="T0" fmla="*/ 407 w 566"/>
                <a:gd name="T1" fmla="*/ 390 h 487"/>
                <a:gd name="T2" fmla="*/ 407 w 566"/>
                <a:gd name="T3" fmla="*/ 487 h 487"/>
                <a:gd name="T4" fmla="*/ 566 w 566"/>
                <a:gd name="T5" fmla="*/ 474 h 487"/>
                <a:gd name="T6" fmla="*/ 566 w 566"/>
                <a:gd name="T7" fmla="*/ 442 h 487"/>
                <a:gd name="T8" fmla="*/ 531 w 566"/>
                <a:gd name="T9" fmla="*/ 442 h 487"/>
                <a:gd name="T10" fmla="*/ 511 w 566"/>
                <a:gd name="T11" fmla="*/ 435 h 487"/>
                <a:gd name="T12" fmla="*/ 483 w 566"/>
                <a:gd name="T13" fmla="*/ 422 h 487"/>
                <a:gd name="T14" fmla="*/ 483 w 566"/>
                <a:gd name="T15" fmla="*/ 0 h 487"/>
                <a:gd name="T16" fmla="*/ 310 w 566"/>
                <a:gd name="T17" fmla="*/ 13 h 487"/>
                <a:gd name="T18" fmla="*/ 310 w 566"/>
                <a:gd name="T19" fmla="*/ 45 h 487"/>
                <a:gd name="T20" fmla="*/ 345 w 566"/>
                <a:gd name="T21" fmla="*/ 45 h 487"/>
                <a:gd name="T22" fmla="*/ 373 w 566"/>
                <a:gd name="T23" fmla="*/ 52 h 487"/>
                <a:gd name="T24" fmla="*/ 386 w 566"/>
                <a:gd name="T25" fmla="*/ 58 h 487"/>
                <a:gd name="T26" fmla="*/ 393 w 566"/>
                <a:gd name="T27" fmla="*/ 65 h 487"/>
                <a:gd name="T28" fmla="*/ 400 w 566"/>
                <a:gd name="T29" fmla="*/ 84 h 487"/>
                <a:gd name="T30" fmla="*/ 400 w 566"/>
                <a:gd name="T31" fmla="*/ 299 h 487"/>
                <a:gd name="T32" fmla="*/ 393 w 566"/>
                <a:gd name="T33" fmla="*/ 364 h 487"/>
                <a:gd name="T34" fmla="*/ 366 w 566"/>
                <a:gd name="T35" fmla="*/ 416 h 487"/>
                <a:gd name="T36" fmla="*/ 317 w 566"/>
                <a:gd name="T37" fmla="*/ 448 h 487"/>
                <a:gd name="T38" fmla="*/ 262 w 566"/>
                <a:gd name="T39" fmla="*/ 461 h 487"/>
                <a:gd name="T40" fmla="*/ 207 w 566"/>
                <a:gd name="T41" fmla="*/ 455 h 487"/>
                <a:gd name="T42" fmla="*/ 179 w 566"/>
                <a:gd name="T43" fmla="*/ 429 h 487"/>
                <a:gd name="T44" fmla="*/ 165 w 566"/>
                <a:gd name="T45" fmla="*/ 396 h 487"/>
                <a:gd name="T46" fmla="*/ 165 w 566"/>
                <a:gd name="T47" fmla="*/ 0 h 487"/>
                <a:gd name="T48" fmla="*/ 0 w 566"/>
                <a:gd name="T49" fmla="*/ 13 h 487"/>
                <a:gd name="T50" fmla="*/ 0 w 566"/>
                <a:gd name="T51" fmla="*/ 45 h 487"/>
                <a:gd name="T52" fmla="*/ 34 w 566"/>
                <a:gd name="T53" fmla="*/ 45 h 487"/>
                <a:gd name="T54" fmla="*/ 55 w 566"/>
                <a:gd name="T55" fmla="*/ 52 h 487"/>
                <a:gd name="T56" fmla="*/ 82 w 566"/>
                <a:gd name="T57" fmla="*/ 65 h 487"/>
                <a:gd name="T58" fmla="*/ 82 w 566"/>
                <a:gd name="T59" fmla="*/ 110 h 487"/>
                <a:gd name="T60" fmla="*/ 89 w 566"/>
                <a:gd name="T61" fmla="*/ 143 h 487"/>
                <a:gd name="T62" fmla="*/ 89 w 566"/>
                <a:gd name="T63" fmla="*/ 351 h 487"/>
                <a:gd name="T64" fmla="*/ 96 w 566"/>
                <a:gd name="T65" fmla="*/ 390 h 487"/>
                <a:gd name="T66" fmla="*/ 110 w 566"/>
                <a:gd name="T67" fmla="*/ 429 h 487"/>
                <a:gd name="T68" fmla="*/ 138 w 566"/>
                <a:gd name="T69" fmla="*/ 455 h 487"/>
                <a:gd name="T70" fmla="*/ 186 w 566"/>
                <a:gd name="T71" fmla="*/ 481 h 487"/>
                <a:gd name="T72" fmla="*/ 262 w 566"/>
                <a:gd name="T73" fmla="*/ 487 h 487"/>
                <a:gd name="T74" fmla="*/ 317 w 566"/>
                <a:gd name="T75" fmla="*/ 474 h 487"/>
                <a:gd name="T76" fmla="*/ 366 w 566"/>
                <a:gd name="T77" fmla="*/ 442 h 487"/>
                <a:gd name="T78" fmla="*/ 407 w 566"/>
                <a:gd name="T79" fmla="*/ 390 h 48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6"/>
                <a:gd name="T121" fmla="*/ 0 h 487"/>
                <a:gd name="T122" fmla="*/ 566 w 566"/>
                <a:gd name="T123" fmla="*/ 487 h 48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6" h="487">
                  <a:moveTo>
                    <a:pt x="407" y="390"/>
                  </a:moveTo>
                  <a:lnTo>
                    <a:pt x="407" y="487"/>
                  </a:lnTo>
                  <a:lnTo>
                    <a:pt x="566" y="474"/>
                  </a:lnTo>
                  <a:lnTo>
                    <a:pt x="566" y="442"/>
                  </a:lnTo>
                  <a:lnTo>
                    <a:pt x="531" y="442"/>
                  </a:lnTo>
                  <a:lnTo>
                    <a:pt x="511" y="435"/>
                  </a:lnTo>
                  <a:lnTo>
                    <a:pt x="483" y="422"/>
                  </a:lnTo>
                  <a:lnTo>
                    <a:pt x="483" y="0"/>
                  </a:lnTo>
                  <a:lnTo>
                    <a:pt x="310" y="13"/>
                  </a:lnTo>
                  <a:lnTo>
                    <a:pt x="310" y="45"/>
                  </a:lnTo>
                  <a:lnTo>
                    <a:pt x="345" y="45"/>
                  </a:lnTo>
                  <a:lnTo>
                    <a:pt x="373" y="52"/>
                  </a:lnTo>
                  <a:lnTo>
                    <a:pt x="386" y="58"/>
                  </a:lnTo>
                  <a:lnTo>
                    <a:pt x="393" y="65"/>
                  </a:lnTo>
                  <a:lnTo>
                    <a:pt x="400" y="84"/>
                  </a:lnTo>
                  <a:lnTo>
                    <a:pt x="400" y="299"/>
                  </a:lnTo>
                  <a:lnTo>
                    <a:pt x="393" y="364"/>
                  </a:lnTo>
                  <a:lnTo>
                    <a:pt x="366" y="416"/>
                  </a:lnTo>
                  <a:lnTo>
                    <a:pt x="317" y="448"/>
                  </a:lnTo>
                  <a:lnTo>
                    <a:pt x="262" y="461"/>
                  </a:lnTo>
                  <a:lnTo>
                    <a:pt x="207" y="455"/>
                  </a:lnTo>
                  <a:lnTo>
                    <a:pt x="179" y="429"/>
                  </a:lnTo>
                  <a:lnTo>
                    <a:pt x="165" y="396"/>
                  </a:lnTo>
                  <a:lnTo>
                    <a:pt x="165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55" y="52"/>
                  </a:lnTo>
                  <a:lnTo>
                    <a:pt x="82" y="65"/>
                  </a:lnTo>
                  <a:lnTo>
                    <a:pt x="82" y="110"/>
                  </a:lnTo>
                  <a:lnTo>
                    <a:pt x="89" y="143"/>
                  </a:lnTo>
                  <a:lnTo>
                    <a:pt x="89" y="351"/>
                  </a:lnTo>
                  <a:lnTo>
                    <a:pt x="96" y="390"/>
                  </a:lnTo>
                  <a:lnTo>
                    <a:pt x="110" y="429"/>
                  </a:lnTo>
                  <a:lnTo>
                    <a:pt x="138" y="455"/>
                  </a:lnTo>
                  <a:lnTo>
                    <a:pt x="186" y="481"/>
                  </a:lnTo>
                  <a:lnTo>
                    <a:pt x="262" y="487"/>
                  </a:lnTo>
                  <a:lnTo>
                    <a:pt x="317" y="474"/>
                  </a:lnTo>
                  <a:lnTo>
                    <a:pt x="366" y="442"/>
                  </a:lnTo>
                  <a:lnTo>
                    <a:pt x="407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75" name="Freeform 194"/>
            <p:cNvSpPr>
              <a:spLocks/>
            </p:cNvSpPr>
            <p:nvPr/>
          </p:nvSpPr>
          <p:spPr bwMode="auto">
            <a:xfrm>
              <a:off x="2243" y="10709"/>
              <a:ext cx="353" cy="669"/>
            </a:xfrm>
            <a:custGeom>
              <a:avLst/>
              <a:gdLst>
                <a:gd name="T0" fmla="*/ 173 w 353"/>
                <a:gd name="T1" fmla="*/ 227 h 669"/>
                <a:gd name="T2" fmla="*/ 339 w 353"/>
                <a:gd name="T3" fmla="*/ 227 h 669"/>
                <a:gd name="T4" fmla="*/ 339 w 353"/>
                <a:gd name="T5" fmla="*/ 195 h 669"/>
                <a:gd name="T6" fmla="*/ 173 w 353"/>
                <a:gd name="T7" fmla="*/ 195 h 669"/>
                <a:gd name="T8" fmla="*/ 173 w 353"/>
                <a:gd name="T9" fmla="*/ 0 h 669"/>
                <a:gd name="T10" fmla="*/ 145 w 353"/>
                <a:gd name="T11" fmla="*/ 0 h 669"/>
                <a:gd name="T12" fmla="*/ 138 w 353"/>
                <a:gd name="T13" fmla="*/ 52 h 669"/>
                <a:gd name="T14" fmla="*/ 125 w 353"/>
                <a:gd name="T15" fmla="*/ 111 h 669"/>
                <a:gd name="T16" fmla="*/ 97 w 353"/>
                <a:gd name="T17" fmla="*/ 156 h 669"/>
                <a:gd name="T18" fmla="*/ 56 w 353"/>
                <a:gd name="T19" fmla="*/ 189 h 669"/>
                <a:gd name="T20" fmla="*/ 0 w 353"/>
                <a:gd name="T21" fmla="*/ 208 h 669"/>
                <a:gd name="T22" fmla="*/ 0 w 353"/>
                <a:gd name="T23" fmla="*/ 227 h 669"/>
                <a:gd name="T24" fmla="*/ 97 w 353"/>
                <a:gd name="T25" fmla="*/ 227 h 669"/>
                <a:gd name="T26" fmla="*/ 97 w 353"/>
                <a:gd name="T27" fmla="*/ 526 h 669"/>
                <a:gd name="T28" fmla="*/ 111 w 353"/>
                <a:gd name="T29" fmla="*/ 591 h 669"/>
                <a:gd name="T30" fmla="*/ 138 w 353"/>
                <a:gd name="T31" fmla="*/ 630 h 669"/>
                <a:gd name="T32" fmla="*/ 173 w 353"/>
                <a:gd name="T33" fmla="*/ 656 h 669"/>
                <a:gd name="T34" fmla="*/ 214 w 353"/>
                <a:gd name="T35" fmla="*/ 663 h 669"/>
                <a:gd name="T36" fmla="*/ 242 w 353"/>
                <a:gd name="T37" fmla="*/ 669 h 669"/>
                <a:gd name="T38" fmla="*/ 297 w 353"/>
                <a:gd name="T39" fmla="*/ 656 h 669"/>
                <a:gd name="T40" fmla="*/ 332 w 353"/>
                <a:gd name="T41" fmla="*/ 624 h 669"/>
                <a:gd name="T42" fmla="*/ 346 w 353"/>
                <a:gd name="T43" fmla="*/ 578 h 669"/>
                <a:gd name="T44" fmla="*/ 353 w 353"/>
                <a:gd name="T45" fmla="*/ 526 h 669"/>
                <a:gd name="T46" fmla="*/ 353 w 353"/>
                <a:gd name="T47" fmla="*/ 461 h 669"/>
                <a:gd name="T48" fmla="*/ 325 w 353"/>
                <a:gd name="T49" fmla="*/ 461 h 669"/>
                <a:gd name="T50" fmla="*/ 325 w 353"/>
                <a:gd name="T51" fmla="*/ 520 h 669"/>
                <a:gd name="T52" fmla="*/ 318 w 353"/>
                <a:gd name="T53" fmla="*/ 585 h 669"/>
                <a:gd name="T54" fmla="*/ 290 w 353"/>
                <a:gd name="T55" fmla="*/ 630 h 669"/>
                <a:gd name="T56" fmla="*/ 249 w 353"/>
                <a:gd name="T57" fmla="*/ 643 h 669"/>
                <a:gd name="T58" fmla="*/ 214 w 353"/>
                <a:gd name="T59" fmla="*/ 630 h 669"/>
                <a:gd name="T60" fmla="*/ 194 w 353"/>
                <a:gd name="T61" fmla="*/ 604 h 669"/>
                <a:gd name="T62" fmla="*/ 180 w 353"/>
                <a:gd name="T63" fmla="*/ 572 h 669"/>
                <a:gd name="T64" fmla="*/ 173 w 353"/>
                <a:gd name="T65" fmla="*/ 546 h 669"/>
                <a:gd name="T66" fmla="*/ 173 w 353"/>
                <a:gd name="T67" fmla="*/ 526 h 669"/>
                <a:gd name="T68" fmla="*/ 173 w 353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669"/>
                <a:gd name="T107" fmla="*/ 353 w 353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669">
                  <a:moveTo>
                    <a:pt x="173" y="227"/>
                  </a:moveTo>
                  <a:lnTo>
                    <a:pt x="339" y="227"/>
                  </a:lnTo>
                  <a:lnTo>
                    <a:pt x="339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5" y="111"/>
                  </a:lnTo>
                  <a:lnTo>
                    <a:pt x="97" y="156"/>
                  </a:lnTo>
                  <a:lnTo>
                    <a:pt x="56" y="189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7" y="227"/>
                  </a:lnTo>
                  <a:lnTo>
                    <a:pt x="97" y="526"/>
                  </a:lnTo>
                  <a:lnTo>
                    <a:pt x="111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3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2" y="624"/>
                  </a:lnTo>
                  <a:lnTo>
                    <a:pt x="346" y="578"/>
                  </a:lnTo>
                  <a:lnTo>
                    <a:pt x="353" y="526"/>
                  </a:lnTo>
                  <a:lnTo>
                    <a:pt x="353" y="461"/>
                  </a:lnTo>
                  <a:lnTo>
                    <a:pt x="325" y="461"/>
                  </a:lnTo>
                  <a:lnTo>
                    <a:pt x="325" y="520"/>
                  </a:lnTo>
                  <a:lnTo>
                    <a:pt x="318" y="585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4" y="604"/>
                  </a:lnTo>
                  <a:lnTo>
                    <a:pt x="180" y="572"/>
                  </a:lnTo>
                  <a:lnTo>
                    <a:pt x="173" y="546"/>
                  </a:lnTo>
                  <a:lnTo>
                    <a:pt x="173" y="526"/>
                  </a:lnTo>
                  <a:lnTo>
                    <a:pt x="173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76" name="Freeform 195"/>
            <p:cNvSpPr>
              <a:spLocks/>
            </p:cNvSpPr>
            <p:nvPr/>
          </p:nvSpPr>
          <p:spPr bwMode="auto">
            <a:xfrm>
              <a:off x="2761" y="11255"/>
              <a:ext cx="132" cy="318"/>
            </a:xfrm>
            <a:custGeom>
              <a:avLst/>
              <a:gdLst>
                <a:gd name="T0" fmla="*/ 104 w 132"/>
                <a:gd name="T1" fmla="*/ 91 h 318"/>
                <a:gd name="T2" fmla="*/ 104 w 132"/>
                <a:gd name="T3" fmla="*/ 110 h 318"/>
                <a:gd name="T4" fmla="*/ 97 w 132"/>
                <a:gd name="T5" fmla="*/ 175 h 318"/>
                <a:gd name="T6" fmla="*/ 69 w 132"/>
                <a:gd name="T7" fmla="*/ 240 h 318"/>
                <a:gd name="T8" fmla="*/ 28 w 132"/>
                <a:gd name="T9" fmla="*/ 292 h 318"/>
                <a:gd name="T10" fmla="*/ 14 w 132"/>
                <a:gd name="T11" fmla="*/ 305 h 318"/>
                <a:gd name="T12" fmla="*/ 28 w 132"/>
                <a:gd name="T13" fmla="*/ 318 h 318"/>
                <a:gd name="T14" fmla="*/ 69 w 132"/>
                <a:gd name="T15" fmla="*/ 279 h 318"/>
                <a:gd name="T16" fmla="*/ 97 w 132"/>
                <a:gd name="T17" fmla="*/ 234 h 318"/>
                <a:gd name="T18" fmla="*/ 125 w 132"/>
                <a:gd name="T19" fmla="*/ 175 h 318"/>
                <a:gd name="T20" fmla="*/ 132 w 132"/>
                <a:gd name="T21" fmla="*/ 110 h 318"/>
                <a:gd name="T22" fmla="*/ 125 w 132"/>
                <a:gd name="T23" fmla="*/ 52 h 318"/>
                <a:gd name="T24" fmla="*/ 97 w 132"/>
                <a:gd name="T25" fmla="*/ 13 h 318"/>
                <a:gd name="T26" fmla="*/ 63 w 132"/>
                <a:gd name="T27" fmla="*/ 0 h 318"/>
                <a:gd name="T28" fmla="*/ 42 w 132"/>
                <a:gd name="T29" fmla="*/ 0 h 318"/>
                <a:gd name="T30" fmla="*/ 21 w 132"/>
                <a:gd name="T31" fmla="*/ 13 h 318"/>
                <a:gd name="T32" fmla="*/ 7 w 132"/>
                <a:gd name="T33" fmla="*/ 19 h 318"/>
                <a:gd name="T34" fmla="*/ 0 w 132"/>
                <a:gd name="T35" fmla="*/ 39 h 318"/>
                <a:gd name="T36" fmla="*/ 0 w 132"/>
                <a:gd name="T37" fmla="*/ 71 h 318"/>
                <a:gd name="T38" fmla="*/ 7 w 132"/>
                <a:gd name="T39" fmla="*/ 84 h 318"/>
                <a:gd name="T40" fmla="*/ 35 w 132"/>
                <a:gd name="T41" fmla="*/ 110 h 318"/>
                <a:gd name="T42" fmla="*/ 63 w 132"/>
                <a:gd name="T43" fmla="*/ 110 h 318"/>
                <a:gd name="T44" fmla="*/ 104 w 132"/>
                <a:gd name="T45" fmla="*/ 97 h 318"/>
                <a:gd name="T46" fmla="*/ 104 w 132"/>
                <a:gd name="T47" fmla="*/ 91 h 3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32"/>
                <a:gd name="T73" fmla="*/ 0 h 318"/>
                <a:gd name="T74" fmla="*/ 132 w 132"/>
                <a:gd name="T75" fmla="*/ 318 h 3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32" h="318">
                  <a:moveTo>
                    <a:pt x="104" y="91"/>
                  </a:moveTo>
                  <a:lnTo>
                    <a:pt x="104" y="110"/>
                  </a:lnTo>
                  <a:lnTo>
                    <a:pt x="97" y="175"/>
                  </a:lnTo>
                  <a:lnTo>
                    <a:pt x="69" y="240"/>
                  </a:lnTo>
                  <a:lnTo>
                    <a:pt x="28" y="292"/>
                  </a:lnTo>
                  <a:lnTo>
                    <a:pt x="14" y="305"/>
                  </a:lnTo>
                  <a:lnTo>
                    <a:pt x="28" y="318"/>
                  </a:lnTo>
                  <a:lnTo>
                    <a:pt x="69" y="279"/>
                  </a:lnTo>
                  <a:lnTo>
                    <a:pt x="97" y="234"/>
                  </a:lnTo>
                  <a:lnTo>
                    <a:pt x="125" y="175"/>
                  </a:lnTo>
                  <a:lnTo>
                    <a:pt x="132" y="110"/>
                  </a:lnTo>
                  <a:lnTo>
                    <a:pt x="125" y="52"/>
                  </a:lnTo>
                  <a:lnTo>
                    <a:pt x="97" y="13"/>
                  </a:lnTo>
                  <a:lnTo>
                    <a:pt x="63" y="0"/>
                  </a:lnTo>
                  <a:lnTo>
                    <a:pt x="42" y="0"/>
                  </a:lnTo>
                  <a:lnTo>
                    <a:pt x="21" y="13"/>
                  </a:lnTo>
                  <a:lnTo>
                    <a:pt x="7" y="19"/>
                  </a:lnTo>
                  <a:lnTo>
                    <a:pt x="0" y="39"/>
                  </a:lnTo>
                  <a:lnTo>
                    <a:pt x="0" y="71"/>
                  </a:lnTo>
                  <a:lnTo>
                    <a:pt x="7" y="84"/>
                  </a:lnTo>
                  <a:lnTo>
                    <a:pt x="35" y="110"/>
                  </a:lnTo>
                  <a:lnTo>
                    <a:pt x="63" y="110"/>
                  </a:lnTo>
                  <a:lnTo>
                    <a:pt x="104" y="97"/>
                  </a:lnTo>
                  <a:lnTo>
                    <a:pt x="104" y="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77" name="Freeform 196"/>
            <p:cNvSpPr>
              <a:spLocks noEditPoints="1"/>
            </p:cNvSpPr>
            <p:nvPr/>
          </p:nvSpPr>
          <p:spPr bwMode="auto">
            <a:xfrm>
              <a:off x="3390" y="10651"/>
              <a:ext cx="249" cy="714"/>
            </a:xfrm>
            <a:custGeom>
              <a:avLst/>
              <a:gdLst>
                <a:gd name="T0" fmla="*/ 166 w 249"/>
                <a:gd name="T1" fmla="*/ 240 h 714"/>
                <a:gd name="T2" fmla="*/ 7 w 249"/>
                <a:gd name="T3" fmla="*/ 253 h 714"/>
                <a:gd name="T4" fmla="*/ 7 w 249"/>
                <a:gd name="T5" fmla="*/ 285 h 714"/>
                <a:gd name="T6" fmla="*/ 41 w 249"/>
                <a:gd name="T7" fmla="*/ 285 h 714"/>
                <a:gd name="T8" fmla="*/ 62 w 249"/>
                <a:gd name="T9" fmla="*/ 292 h 714"/>
                <a:gd name="T10" fmla="*/ 76 w 249"/>
                <a:gd name="T11" fmla="*/ 298 h 714"/>
                <a:gd name="T12" fmla="*/ 83 w 249"/>
                <a:gd name="T13" fmla="*/ 305 h 714"/>
                <a:gd name="T14" fmla="*/ 90 w 249"/>
                <a:gd name="T15" fmla="*/ 324 h 714"/>
                <a:gd name="T16" fmla="*/ 90 w 249"/>
                <a:gd name="T17" fmla="*/ 656 h 714"/>
                <a:gd name="T18" fmla="*/ 83 w 249"/>
                <a:gd name="T19" fmla="*/ 669 h 714"/>
                <a:gd name="T20" fmla="*/ 76 w 249"/>
                <a:gd name="T21" fmla="*/ 675 h 714"/>
                <a:gd name="T22" fmla="*/ 62 w 249"/>
                <a:gd name="T23" fmla="*/ 682 h 714"/>
                <a:gd name="T24" fmla="*/ 0 w 249"/>
                <a:gd name="T25" fmla="*/ 682 h 714"/>
                <a:gd name="T26" fmla="*/ 0 w 249"/>
                <a:gd name="T27" fmla="*/ 714 h 714"/>
                <a:gd name="T28" fmla="*/ 249 w 249"/>
                <a:gd name="T29" fmla="*/ 714 h 714"/>
                <a:gd name="T30" fmla="*/ 249 w 249"/>
                <a:gd name="T31" fmla="*/ 682 h 714"/>
                <a:gd name="T32" fmla="*/ 214 w 249"/>
                <a:gd name="T33" fmla="*/ 682 h 714"/>
                <a:gd name="T34" fmla="*/ 193 w 249"/>
                <a:gd name="T35" fmla="*/ 675 h 714"/>
                <a:gd name="T36" fmla="*/ 180 w 249"/>
                <a:gd name="T37" fmla="*/ 675 h 714"/>
                <a:gd name="T38" fmla="*/ 166 w 249"/>
                <a:gd name="T39" fmla="*/ 649 h 714"/>
                <a:gd name="T40" fmla="*/ 166 w 249"/>
                <a:gd name="T41" fmla="*/ 636 h 714"/>
                <a:gd name="T42" fmla="*/ 166 w 249"/>
                <a:gd name="T43" fmla="*/ 240 h 714"/>
                <a:gd name="T44" fmla="*/ 173 w 249"/>
                <a:gd name="T45" fmla="*/ 58 h 714"/>
                <a:gd name="T46" fmla="*/ 159 w 249"/>
                <a:gd name="T47" fmla="*/ 19 h 714"/>
                <a:gd name="T48" fmla="*/ 145 w 249"/>
                <a:gd name="T49" fmla="*/ 13 h 714"/>
                <a:gd name="T50" fmla="*/ 131 w 249"/>
                <a:gd name="T51" fmla="*/ 0 h 714"/>
                <a:gd name="T52" fmla="*/ 110 w 249"/>
                <a:gd name="T53" fmla="*/ 0 h 714"/>
                <a:gd name="T54" fmla="*/ 90 w 249"/>
                <a:gd name="T55" fmla="*/ 6 h 714"/>
                <a:gd name="T56" fmla="*/ 76 w 249"/>
                <a:gd name="T57" fmla="*/ 13 h 714"/>
                <a:gd name="T58" fmla="*/ 62 w 249"/>
                <a:gd name="T59" fmla="*/ 26 h 714"/>
                <a:gd name="T60" fmla="*/ 55 w 249"/>
                <a:gd name="T61" fmla="*/ 39 h 714"/>
                <a:gd name="T62" fmla="*/ 48 w 249"/>
                <a:gd name="T63" fmla="*/ 58 h 714"/>
                <a:gd name="T64" fmla="*/ 55 w 249"/>
                <a:gd name="T65" fmla="*/ 71 h 714"/>
                <a:gd name="T66" fmla="*/ 62 w 249"/>
                <a:gd name="T67" fmla="*/ 91 h 714"/>
                <a:gd name="T68" fmla="*/ 76 w 249"/>
                <a:gd name="T69" fmla="*/ 104 h 714"/>
                <a:gd name="T70" fmla="*/ 90 w 249"/>
                <a:gd name="T71" fmla="*/ 110 h 714"/>
                <a:gd name="T72" fmla="*/ 131 w 249"/>
                <a:gd name="T73" fmla="*/ 110 h 714"/>
                <a:gd name="T74" fmla="*/ 145 w 249"/>
                <a:gd name="T75" fmla="*/ 104 h 714"/>
                <a:gd name="T76" fmla="*/ 159 w 249"/>
                <a:gd name="T77" fmla="*/ 91 h 714"/>
                <a:gd name="T78" fmla="*/ 166 w 249"/>
                <a:gd name="T79" fmla="*/ 78 h 714"/>
                <a:gd name="T80" fmla="*/ 173 w 249"/>
                <a:gd name="T81" fmla="*/ 58 h 7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714"/>
                <a:gd name="T125" fmla="*/ 249 w 249"/>
                <a:gd name="T126" fmla="*/ 714 h 71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714">
                  <a:moveTo>
                    <a:pt x="166" y="240"/>
                  </a:moveTo>
                  <a:lnTo>
                    <a:pt x="7" y="253"/>
                  </a:lnTo>
                  <a:lnTo>
                    <a:pt x="7" y="285"/>
                  </a:lnTo>
                  <a:lnTo>
                    <a:pt x="41" y="285"/>
                  </a:lnTo>
                  <a:lnTo>
                    <a:pt x="62" y="292"/>
                  </a:lnTo>
                  <a:lnTo>
                    <a:pt x="76" y="298"/>
                  </a:lnTo>
                  <a:lnTo>
                    <a:pt x="83" y="305"/>
                  </a:lnTo>
                  <a:lnTo>
                    <a:pt x="90" y="324"/>
                  </a:lnTo>
                  <a:lnTo>
                    <a:pt x="90" y="656"/>
                  </a:lnTo>
                  <a:lnTo>
                    <a:pt x="83" y="669"/>
                  </a:lnTo>
                  <a:lnTo>
                    <a:pt x="76" y="675"/>
                  </a:lnTo>
                  <a:lnTo>
                    <a:pt x="62" y="682"/>
                  </a:lnTo>
                  <a:lnTo>
                    <a:pt x="0" y="682"/>
                  </a:lnTo>
                  <a:lnTo>
                    <a:pt x="0" y="714"/>
                  </a:lnTo>
                  <a:lnTo>
                    <a:pt x="249" y="714"/>
                  </a:lnTo>
                  <a:lnTo>
                    <a:pt x="249" y="682"/>
                  </a:lnTo>
                  <a:lnTo>
                    <a:pt x="214" y="682"/>
                  </a:lnTo>
                  <a:lnTo>
                    <a:pt x="193" y="675"/>
                  </a:lnTo>
                  <a:lnTo>
                    <a:pt x="180" y="675"/>
                  </a:lnTo>
                  <a:lnTo>
                    <a:pt x="166" y="649"/>
                  </a:lnTo>
                  <a:lnTo>
                    <a:pt x="166" y="636"/>
                  </a:lnTo>
                  <a:lnTo>
                    <a:pt x="166" y="240"/>
                  </a:lnTo>
                  <a:close/>
                  <a:moveTo>
                    <a:pt x="173" y="58"/>
                  </a:moveTo>
                  <a:lnTo>
                    <a:pt x="159" y="19"/>
                  </a:lnTo>
                  <a:lnTo>
                    <a:pt x="145" y="13"/>
                  </a:lnTo>
                  <a:lnTo>
                    <a:pt x="131" y="0"/>
                  </a:lnTo>
                  <a:lnTo>
                    <a:pt x="110" y="0"/>
                  </a:lnTo>
                  <a:lnTo>
                    <a:pt x="90" y="6"/>
                  </a:lnTo>
                  <a:lnTo>
                    <a:pt x="76" y="13"/>
                  </a:lnTo>
                  <a:lnTo>
                    <a:pt x="62" y="26"/>
                  </a:lnTo>
                  <a:lnTo>
                    <a:pt x="55" y="39"/>
                  </a:lnTo>
                  <a:lnTo>
                    <a:pt x="48" y="58"/>
                  </a:lnTo>
                  <a:lnTo>
                    <a:pt x="55" y="71"/>
                  </a:lnTo>
                  <a:lnTo>
                    <a:pt x="62" y="91"/>
                  </a:lnTo>
                  <a:lnTo>
                    <a:pt x="76" y="104"/>
                  </a:lnTo>
                  <a:lnTo>
                    <a:pt x="90" y="110"/>
                  </a:lnTo>
                  <a:lnTo>
                    <a:pt x="131" y="110"/>
                  </a:lnTo>
                  <a:lnTo>
                    <a:pt x="145" y="104"/>
                  </a:lnTo>
                  <a:lnTo>
                    <a:pt x="159" y="91"/>
                  </a:lnTo>
                  <a:lnTo>
                    <a:pt x="166" y="78"/>
                  </a:lnTo>
                  <a:lnTo>
                    <a:pt x="173" y="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78" name="Freeform 197"/>
            <p:cNvSpPr>
              <a:spLocks/>
            </p:cNvSpPr>
            <p:nvPr/>
          </p:nvSpPr>
          <p:spPr bwMode="auto">
            <a:xfrm>
              <a:off x="3708" y="10885"/>
              <a:ext cx="373" cy="493"/>
            </a:xfrm>
            <a:custGeom>
              <a:avLst/>
              <a:gdLst>
                <a:gd name="T0" fmla="*/ 221 w 373"/>
                <a:gd name="T1" fmla="*/ 279 h 493"/>
                <a:gd name="T2" fmla="*/ 283 w 373"/>
                <a:gd name="T3" fmla="*/ 305 h 493"/>
                <a:gd name="T4" fmla="*/ 317 w 373"/>
                <a:gd name="T5" fmla="*/ 370 h 493"/>
                <a:gd name="T6" fmla="*/ 283 w 373"/>
                <a:gd name="T7" fmla="*/ 441 h 493"/>
                <a:gd name="T8" fmla="*/ 186 w 373"/>
                <a:gd name="T9" fmla="*/ 467 h 493"/>
                <a:gd name="T10" fmla="*/ 83 w 373"/>
                <a:gd name="T11" fmla="*/ 428 h 493"/>
                <a:gd name="T12" fmla="*/ 34 w 373"/>
                <a:gd name="T13" fmla="*/ 318 h 493"/>
                <a:gd name="T14" fmla="*/ 20 w 373"/>
                <a:gd name="T15" fmla="*/ 298 h 493"/>
                <a:gd name="T16" fmla="*/ 0 w 373"/>
                <a:gd name="T17" fmla="*/ 305 h 493"/>
                <a:gd name="T18" fmla="*/ 14 w 373"/>
                <a:gd name="T19" fmla="*/ 493 h 493"/>
                <a:gd name="T20" fmla="*/ 20 w 373"/>
                <a:gd name="T21" fmla="*/ 487 h 493"/>
                <a:gd name="T22" fmla="*/ 41 w 373"/>
                <a:gd name="T23" fmla="*/ 474 h 493"/>
                <a:gd name="T24" fmla="*/ 62 w 373"/>
                <a:gd name="T25" fmla="*/ 448 h 493"/>
                <a:gd name="T26" fmla="*/ 159 w 373"/>
                <a:gd name="T27" fmla="*/ 493 h 493"/>
                <a:gd name="T28" fmla="*/ 255 w 373"/>
                <a:gd name="T29" fmla="*/ 487 h 493"/>
                <a:gd name="T30" fmla="*/ 345 w 373"/>
                <a:gd name="T31" fmla="*/ 428 h 493"/>
                <a:gd name="T32" fmla="*/ 373 w 373"/>
                <a:gd name="T33" fmla="*/ 344 h 493"/>
                <a:gd name="T34" fmla="*/ 366 w 373"/>
                <a:gd name="T35" fmla="*/ 292 h 493"/>
                <a:gd name="T36" fmla="*/ 345 w 373"/>
                <a:gd name="T37" fmla="*/ 259 h 493"/>
                <a:gd name="T38" fmla="*/ 324 w 373"/>
                <a:gd name="T39" fmla="*/ 240 h 493"/>
                <a:gd name="T40" fmla="*/ 193 w 373"/>
                <a:gd name="T41" fmla="*/ 188 h 493"/>
                <a:gd name="T42" fmla="*/ 103 w 373"/>
                <a:gd name="T43" fmla="*/ 168 h 493"/>
                <a:gd name="T44" fmla="*/ 55 w 373"/>
                <a:gd name="T45" fmla="*/ 103 h 493"/>
                <a:gd name="T46" fmla="*/ 83 w 373"/>
                <a:gd name="T47" fmla="*/ 51 h 493"/>
                <a:gd name="T48" fmla="*/ 179 w 373"/>
                <a:gd name="T49" fmla="*/ 19 h 493"/>
                <a:gd name="T50" fmla="*/ 283 w 373"/>
                <a:gd name="T51" fmla="*/ 58 h 493"/>
                <a:gd name="T52" fmla="*/ 311 w 373"/>
                <a:gd name="T53" fmla="*/ 123 h 493"/>
                <a:gd name="T54" fmla="*/ 317 w 373"/>
                <a:gd name="T55" fmla="*/ 155 h 493"/>
                <a:gd name="T56" fmla="*/ 338 w 373"/>
                <a:gd name="T57" fmla="*/ 162 h 493"/>
                <a:gd name="T58" fmla="*/ 345 w 373"/>
                <a:gd name="T59" fmla="*/ 13 h 493"/>
                <a:gd name="T60" fmla="*/ 324 w 373"/>
                <a:gd name="T61" fmla="*/ 0 h 493"/>
                <a:gd name="T62" fmla="*/ 317 w 373"/>
                <a:gd name="T63" fmla="*/ 6 h 493"/>
                <a:gd name="T64" fmla="*/ 255 w 373"/>
                <a:gd name="T65" fmla="*/ 13 h 493"/>
                <a:gd name="T66" fmla="*/ 179 w 373"/>
                <a:gd name="T67" fmla="*/ 0 h 493"/>
                <a:gd name="T68" fmla="*/ 55 w 373"/>
                <a:gd name="T69" fmla="*/ 32 h 493"/>
                <a:gd name="T70" fmla="*/ 7 w 373"/>
                <a:gd name="T71" fmla="*/ 97 h 493"/>
                <a:gd name="T72" fmla="*/ 7 w 373"/>
                <a:gd name="T73" fmla="*/ 162 h 493"/>
                <a:gd name="T74" fmla="*/ 27 w 373"/>
                <a:gd name="T75" fmla="*/ 207 h 493"/>
                <a:gd name="T76" fmla="*/ 83 w 373"/>
                <a:gd name="T77" fmla="*/ 246 h 493"/>
                <a:gd name="T78" fmla="*/ 200 w 373"/>
                <a:gd name="T79" fmla="*/ 272 h 49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373"/>
                <a:gd name="T121" fmla="*/ 0 h 493"/>
                <a:gd name="T122" fmla="*/ 373 w 373"/>
                <a:gd name="T123" fmla="*/ 493 h 49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373" h="493">
                  <a:moveTo>
                    <a:pt x="200" y="272"/>
                  </a:moveTo>
                  <a:lnTo>
                    <a:pt x="221" y="279"/>
                  </a:lnTo>
                  <a:lnTo>
                    <a:pt x="248" y="285"/>
                  </a:lnTo>
                  <a:lnTo>
                    <a:pt x="283" y="305"/>
                  </a:lnTo>
                  <a:lnTo>
                    <a:pt x="311" y="331"/>
                  </a:lnTo>
                  <a:lnTo>
                    <a:pt x="317" y="370"/>
                  </a:lnTo>
                  <a:lnTo>
                    <a:pt x="311" y="409"/>
                  </a:lnTo>
                  <a:lnTo>
                    <a:pt x="283" y="441"/>
                  </a:lnTo>
                  <a:lnTo>
                    <a:pt x="248" y="461"/>
                  </a:lnTo>
                  <a:lnTo>
                    <a:pt x="186" y="467"/>
                  </a:lnTo>
                  <a:lnTo>
                    <a:pt x="124" y="454"/>
                  </a:lnTo>
                  <a:lnTo>
                    <a:pt x="83" y="428"/>
                  </a:lnTo>
                  <a:lnTo>
                    <a:pt x="48" y="376"/>
                  </a:lnTo>
                  <a:lnTo>
                    <a:pt x="34" y="318"/>
                  </a:lnTo>
                  <a:lnTo>
                    <a:pt x="27" y="305"/>
                  </a:lnTo>
                  <a:lnTo>
                    <a:pt x="20" y="298"/>
                  </a:lnTo>
                  <a:lnTo>
                    <a:pt x="7" y="298"/>
                  </a:lnTo>
                  <a:lnTo>
                    <a:pt x="0" y="305"/>
                  </a:lnTo>
                  <a:lnTo>
                    <a:pt x="0" y="480"/>
                  </a:lnTo>
                  <a:lnTo>
                    <a:pt x="14" y="493"/>
                  </a:lnTo>
                  <a:lnTo>
                    <a:pt x="20" y="493"/>
                  </a:lnTo>
                  <a:lnTo>
                    <a:pt x="20" y="487"/>
                  </a:lnTo>
                  <a:lnTo>
                    <a:pt x="27" y="480"/>
                  </a:lnTo>
                  <a:lnTo>
                    <a:pt x="41" y="474"/>
                  </a:lnTo>
                  <a:lnTo>
                    <a:pt x="41" y="467"/>
                  </a:lnTo>
                  <a:lnTo>
                    <a:pt x="62" y="448"/>
                  </a:lnTo>
                  <a:lnTo>
                    <a:pt x="110" y="480"/>
                  </a:lnTo>
                  <a:lnTo>
                    <a:pt x="159" y="493"/>
                  </a:lnTo>
                  <a:lnTo>
                    <a:pt x="186" y="493"/>
                  </a:lnTo>
                  <a:lnTo>
                    <a:pt x="255" y="487"/>
                  </a:lnTo>
                  <a:lnTo>
                    <a:pt x="311" y="461"/>
                  </a:lnTo>
                  <a:lnTo>
                    <a:pt x="345" y="428"/>
                  </a:lnTo>
                  <a:lnTo>
                    <a:pt x="366" y="389"/>
                  </a:lnTo>
                  <a:lnTo>
                    <a:pt x="373" y="344"/>
                  </a:lnTo>
                  <a:lnTo>
                    <a:pt x="373" y="318"/>
                  </a:lnTo>
                  <a:lnTo>
                    <a:pt x="366" y="292"/>
                  </a:lnTo>
                  <a:lnTo>
                    <a:pt x="352" y="279"/>
                  </a:lnTo>
                  <a:lnTo>
                    <a:pt x="345" y="259"/>
                  </a:lnTo>
                  <a:lnTo>
                    <a:pt x="331" y="253"/>
                  </a:lnTo>
                  <a:lnTo>
                    <a:pt x="324" y="240"/>
                  </a:lnTo>
                  <a:lnTo>
                    <a:pt x="262" y="207"/>
                  </a:lnTo>
                  <a:lnTo>
                    <a:pt x="193" y="188"/>
                  </a:lnTo>
                  <a:lnTo>
                    <a:pt x="145" y="181"/>
                  </a:lnTo>
                  <a:lnTo>
                    <a:pt x="103" y="168"/>
                  </a:lnTo>
                  <a:lnTo>
                    <a:pt x="69" y="142"/>
                  </a:lnTo>
                  <a:lnTo>
                    <a:pt x="55" y="103"/>
                  </a:lnTo>
                  <a:lnTo>
                    <a:pt x="62" y="77"/>
                  </a:lnTo>
                  <a:lnTo>
                    <a:pt x="83" y="51"/>
                  </a:lnTo>
                  <a:lnTo>
                    <a:pt x="124" y="32"/>
                  </a:lnTo>
                  <a:lnTo>
                    <a:pt x="179" y="19"/>
                  </a:lnTo>
                  <a:lnTo>
                    <a:pt x="241" y="32"/>
                  </a:lnTo>
                  <a:lnTo>
                    <a:pt x="283" y="58"/>
                  </a:lnTo>
                  <a:lnTo>
                    <a:pt x="304" y="90"/>
                  </a:lnTo>
                  <a:lnTo>
                    <a:pt x="311" y="123"/>
                  </a:lnTo>
                  <a:lnTo>
                    <a:pt x="317" y="149"/>
                  </a:lnTo>
                  <a:lnTo>
                    <a:pt x="317" y="155"/>
                  </a:lnTo>
                  <a:lnTo>
                    <a:pt x="324" y="162"/>
                  </a:lnTo>
                  <a:lnTo>
                    <a:pt x="338" y="162"/>
                  </a:lnTo>
                  <a:lnTo>
                    <a:pt x="345" y="149"/>
                  </a:lnTo>
                  <a:lnTo>
                    <a:pt x="345" y="13"/>
                  </a:lnTo>
                  <a:lnTo>
                    <a:pt x="331" y="0"/>
                  </a:lnTo>
                  <a:lnTo>
                    <a:pt x="324" y="0"/>
                  </a:lnTo>
                  <a:lnTo>
                    <a:pt x="324" y="6"/>
                  </a:lnTo>
                  <a:lnTo>
                    <a:pt x="317" y="6"/>
                  </a:lnTo>
                  <a:lnTo>
                    <a:pt x="290" y="32"/>
                  </a:lnTo>
                  <a:lnTo>
                    <a:pt x="255" y="13"/>
                  </a:lnTo>
                  <a:lnTo>
                    <a:pt x="200" y="0"/>
                  </a:lnTo>
                  <a:lnTo>
                    <a:pt x="179" y="0"/>
                  </a:lnTo>
                  <a:lnTo>
                    <a:pt x="110" y="6"/>
                  </a:lnTo>
                  <a:lnTo>
                    <a:pt x="55" y="32"/>
                  </a:lnTo>
                  <a:lnTo>
                    <a:pt x="27" y="58"/>
                  </a:lnTo>
                  <a:lnTo>
                    <a:pt x="7" y="97"/>
                  </a:lnTo>
                  <a:lnTo>
                    <a:pt x="0" y="136"/>
                  </a:lnTo>
                  <a:lnTo>
                    <a:pt x="7" y="162"/>
                  </a:lnTo>
                  <a:lnTo>
                    <a:pt x="14" y="181"/>
                  </a:lnTo>
                  <a:lnTo>
                    <a:pt x="27" y="207"/>
                  </a:lnTo>
                  <a:lnTo>
                    <a:pt x="48" y="227"/>
                  </a:lnTo>
                  <a:lnTo>
                    <a:pt x="83" y="246"/>
                  </a:lnTo>
                  <a:lnTo>
                    <a:pt x="131" y="259"/>
                  </a:lnTo>
                  <a:lnTo>
                    <a:pt x="200" y="2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79" name="Freeform 198"/>
            <p:cNvSpPr>
              <a:spLocks/>
            </p:cNvSpPr>
            <p:nvPr/>
          </p:nvSpPr>
          <p:spPr bwMode="auto">
            <a:xfrm>
              <a:off x="4523" y="10709"/>
              <a:ext cx="359" cy="669"/>
            </a:xfrm>
            <a:custGeom>
              <a:avLst/>
              <a:gdLst>
                <a:gd name="T0" fmla="*/ 172 w 359"/>
                <a:gd name="T1" fmla="*/ 227 h 669"/>
                <a:gd name="T2" fmla="*/ 338 w 359"/>
                <a:gd name="T3" fmla="*/ 227 h 669"/>
                <a:gd name="T4" fmla="*/ 338 w 359"/>
                <a:gd name="T5" fmla="*/ 195 h 669"/>
                <a:gd name="T6" fmla="*/ 172 w 359"/>
                <a:gd name="T7" fmla="*/ 195 h 669"/>
                <a:gd name="T8" fmla="*/ 172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4 w 359"/>
                <a:gd name="T15" fmla="*/ 111 h 669"/>
                <a:gd name="T16" fmla="*/ 96 w 359"/>
                <a:gd name="T17" fmla="*/ 156 h 669"/>
                <a:gd name="T18" fmla="*/ 55 w 359"/>
                <a:gd name="T19" fmla="*/ 189 h 669"/>
                <a:gd name="T20" fmla="*/ 0 w 359"/>
                <a:gd name="T21" fmla="*/ 208 h 669"/>
                <a:gd name="T22" fmla="*/ 0 w 359"/>
                <a:gd name="T23" fmla="*/ 227 h 669"/>
                <a:gd name="T24" fmla="*/ 96 w 359"/>
                <a:gd name="T25" fmla="*/ 227 h 669"/>
                <a:gd name="T26" fmla="*/ 96 w 359"/>
                <a:gd name="T27" fmla="*/ 526 h 669"/>
                <a:gd name="T28" fmla="*/ 110 w 359"/>
                <a:gd name="T29" fmla="*/ 591 h 669"/>
                <a:gd name="T30" fmla="*/ 138 w 359"/>
                <a:gd name="T31" fmla="*/ 630 h 669"/>
                <a:gd name="T32" fmla="*/ 172 w 359"/>
                <a:gd name="T33" fmla="*/ 656 h 669"/>
                <a:gd name="T34" fmla="*/ 214 w 359"/>
                <a:gd name="T35" fmla="*/ 663 h 669"/>
                <a:gd name="T36" fmla="*/ 242 w 359"/>
                <a:gd name="T37" fmla="*/ 669 h 669"/>
                <a:gd name="T38" fmla="*/ 297 w 359"/>
                <a:gd name="T39" fmla="*/ 656 h 669"/>
                <a:gd name="T40" fmla="*/ 331 w 359"/>
                <a:gd name="T41" fmla="*/ 624 h 669"/>
                <a:gd name="T42" fmla="*/ 352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4 w 359"/>
                <a:gd name="T49" fmla="*/ 461 h 669"/>
                <a:gd name="T50" fmla="*/ 324 w 359"/>
                <a:gd name="T51" fmla="*/ 520 h 669"/>
                <a:gd name="T52" fmla="*/ 318 w 359"/>
                <a:gd name="T53" fmla="*/ 585 h 669"/>
                <a:gd name="T54" fmla="*/ 290 w 359"/>
                <a:gd name="T55" fmla="*/ 630 h 669"/>
                <a:gd name="T56" fmla="*/ 248 w 359"/>
                <a:gd name="T57" fmla="*/ 643 h 669"/>
                <a:gd name="T58" fmla="*/ 214 w 359"/>
                <a:gd name="T59" fmla="*/ 630 h 669"/>
                <a:gd name="T60" fmla="*/ 193 w 359"/>
                <a:gd name="T61" fmla="*/ 604 h 669"/>
                <a:gd name="T62" fmla="*/ 179 w 359"/>
                <a:gd name="T63" fmla="*/ 572 h 669"/>
                <a:gd name="T64" fmla="*/ 179 w 359"/>
                <a:gd name="T65" fmla="*/ 546 h 669"/>
                <a:gd name="T66" fmla="*/ 172 w 359"/>
                <a:gd name="T67" fmla="*/ 526 h 669"/>
                <a:gd name="T68" fmla="*/ 172 w 359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2" y="227"/>
                  </a:moveTo>
                  <a:lnTo>
                    <a:pt x="338" y="227"/>
                  </a:lnTo>
                  <a:lnTo>
                    <a:pt x="338" y="195"/>
                  </a:lnTo>
                  <a:lnTo>
                    <a:pt x="172" y="195"/>
                  </a:lnTo>
                  <a:lnTo>
                    <a:pt x="172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1"/>
                  </a:lnTo>
                  <a:lnTo>
                    <a:pt x="96" y="156"/>
                  </a:lnTo>
                  <a:lnTo>
                    <a:pt x="55" y="189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6" y="227"/>
                  </a:lnTo>
                  <a:lnTo>
                    <a:pt x="96" y="526"/>
                  </a:lnTo>
                  <a:lnTo>
                    <a:pt x="110" y="591"/>
                  </a:lnTo>
                  <a:lnTo>
                    <a:pt x="138" y="630"/>
                  </a:lnTo>
                  <a:lnTo>
                    <a:pt x="172" y="656"/>
                  </a:lnTo>
                  <a:lnTo>
                    <a:pt x="214" y="663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1" y="624"/>
                  </a:lnTo>
                  <a:lnTo>
                    <a:pt x="352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4" y="461"/>
                  </a:lnTo>
                  <a:lnTo>
                    <a:pt x="324" y="520"/>
                  </a:lnTo>
                  <a:lnTo>
                    <a:pt x="318" y="585"/>
                  </a:lnTo>
                  <a:lnTo>
                    <a:pt x="290" y="630"/>
                  </a:lnTo>
                  <a:lnTo>
                    <a:pt x="248" y="643"/>
                  </a:lnTo>
                  <a:lnTo>
                    <a:pt x="214" y="630"/>
                  </a:lnTo>
                  <a:lnTo>
                    <a:pt x="193" y="604"/>
                  </a:lnTo>
                  <a:lnTo>
                    <a:pt x="179" y="572"/>
                  </a:lnTo>
                  <a:lnTo>
                    <a:pt x="179" y="546"/>
                  </a:lnTo>
                  <a:lnTo>
                    <a:pt x="172" y="526"/>
                  </a:lnTo>
                  <a:lnTo>
                    <a:pt x="172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80" name="Freeform 199"/>
            <p:cNvSpPr>
              <a:spLocks/>
            </p:cNvSpPr>
            <p:nvPr/>
          </p:nvSpPr>
          <p:spPr bwMode="auto">
            <a:xfrm>
              <a:off x="4979" y="10625"/>
              <a:ext cx="573" cy="740"/>
            </a:xfrm>
            <a:custGeom>
              <a:avLst/>
              <a:gdLst>
                <a:gd name="T0" fmla="*/ 483 w 573"/>
                <a:gd name="T1" fmla="*/ 474 h 740"/>
                <a:gd name="T2" fmla="*/ 483 w 573"/>
                <a:gd name="T3" fmla="*/ 396 h 740"/>
                <a:gd name="T4" fmla="*/ 476 w 573"/>
                <a:gd name="T5" fmla="*/ 344 h 740"/>
                <a:gd name="T6" fmla="*/ 449 w 573"/>
                <a:gd name="T7" fmla="*/ 305 h 740"/>
                <a:gd name="T8" fmla="*/ 428 w 573"/>
                <a:gd name="T9" fmla="*/ 286 h 740"/>
                <a:gd name="T10" fmla="*/ 386 w 573"/>
                <a:gd name="T11" fmla="*/ 273 h 740"/>
                <a:gd name="T12" fmla="*/ 331 w 573"/>
                <a:gd name="T13" fmla="*/ 266 h 740"/>
                <a:gd name="T14" fmla="*/ 269 w 573"/>
                <a:gd name="T15" fmla="*/ 279 h 740"/>
                <a:gd name="T16" fmla="*/ 221 w 573"/>
                <a:gd name="T17" fmla="*/ 305 h 740"/>
                <a:gd name="T18" fmla="*/ 186 w 573"/>
                <a:gd name="T19" fmla="*/ 337 h 740"/>
                <a:gd name="T20" fmla="*/ 165 w 573"/>
                <a:gd name="T21" fmla="*/ 370 h 740"/>
                <a:gd name="T22" fmla="*/ 165 w 573"/>
                <a:gd name="T23" fmla="*/ 0 h 740"/>
                <a:gd name="T24" fmla="*/ 0 w 573"/>
                <a:gd name="T25" fmla="*/ 13 h 740"/>
                <a:gd name="T26" fmla="*/ 0 w 573"/>
                <a:gd name="T27" fmla="*/ 45 h 740"/>
                <a:gd name="T28" fmla="*/ 62 w 573"/>
                <a:gd name="T29" fmla="*/ 45 h 740"/>
                <a:gd name="T30" fmla="*/ 76 w 573"/>
                <a:gd name="T31" fmla="*/ 52 h 740"/>
                <a:gd name="T32" fmla="*/ 83 w 573"/>
                <a:gd name="T33" fmla="*/ 65 h 740"/>
                <a:gd name="T34" fmla="*/ 89 w 573"/>
                <a:gd name="T35" fmla="*/ 84 h 740"/>
                <a:gd name="T36" fmla="*/ 89 w 573"/>
                <a:gd name="T37" fmla="*/ 682 h 740"/>
                <a:gd name="T38" fmla="*/ 83 w 573"/>
                <a:gd name="T39" fmla="*/ 695 h 740"/>
                <a:gd name="T40" fmla="*/ 76 w 573"/>
                <a:gd name="T41" fmla="*/ 701 h 740"/>
                <a:gd name="T42" fmla="*/ 55 w 573"/>
                <a:gd name="T43" fmla="*/ 708 h 740"/>
                <a:gd name="T44" fmla="*/ 0 w 573"/>
                <a:gd name="T45" fmla="*/ 708 h 740"/>
                <a:gd name="T46" fmla="*/ 0 w 573"/>
                <a:gd name="T47" fmla="*/ 740 h 740"/>
                <a:gd name="T48" fmla="*/ 255 w 573"/>
                <a:gd name="T49" fmla="*/ 740 h 740"/>
                <a:gd name="T50" fmla="*/ 255 w 573"/>
                <a:gd name="T51" fmla="*/ 708 h 740"/>
                <a:gd name="T52" fmla="*/ 200 w 573"/>
                <a:gd name="T53" fmla="*/ 708 h 740"/>
                <a:gd name="T54" fmla="*/ 172 w 573"/>
                <a:gd name="T55" fmla="*/ 695 h 740"/>
                <a:gd name="T56" fmla="*/ 172 w 573"/>
                <a:gd name="T57" fmla="*/ 682 h 740"/>
                <a:gd name="T58" fmla="*/ 165 w 573"/>
                <a:gd name="T59" fmla="*/ 662 h 740"/>
                <a:gd name="T60" fmla="*/ 165 w 573"/>
                <a:gd name="T61" fmla="*/ 461 h 740"/>
                <a:gd name="T62" fmla="*/ 179 w 573"/>
                <a:gd name="T63" fmla="*/ 389 h 740"/>
                <a:gd name="T64" fmla="*/ 214 w 573"/>
                <a:gd name="T65" fmla="*/ 337 h 740"/>
                <a:gd name="T66" fmla="*/ 269 w 573"/>
                <a:gd name="T67" fmla="*/ 305 h 740"/>
                <a:gd name="T68" fmla="*/ 324 w 573"/>
                <a:gd name="T69" fmla="*/ 292 h 740"/>
                <a:gd name="T70" fmla="*/ 366 w 573"/>
                <a:gd name="T71" fmla="*/ 305 h 740"/>
                <a:gd name="T72" fmla="*/ 393 w 573"/>
                <a:gd name="T73" fmla="*/ 331 h 740"/>
                <a:gd name="T74" fmla="*/ 400 w 573"/>
                <a:gd name="T75" fmla="*/ 363 h 740"/>
                <a:gd name="T76" fmla="*/ 407 w 573"/>
                <a:gd name="T77" fmla="*/ 409 h 740"/>
                <a:gd name="T78" fmla="*/ 407 w 573"/>
                <a:gd name="T79" fmla="*/ 682 h 740"/>
                <a:gd name="T80" fmla="*/ 400 w 573"/>
                <a:gd name="T81" fmla="*/ 695 h 740"/>
                <a:gd name="T82" fmla="*/ 373 w 573"/>
                <a:gd name="T83" fmla="*/ 708 h 740"/>
                <a:gd name="T84" fmla="*/ 317 w 573"/>
                <a:gd name="T85" fmla="*/ 708 h 740"/>
                <a:gd name="T86" fmla="*/ 317 w 573"/>
                <a:gd name="T87" fmla="*/ 740 h 740"/>
                <a:gd name="T88" fmla="*/ 573 w 573"/>
                <a:gd name="T89" fmla="*/ 740 h 740"/>
                <a:gd name="T90" fmla="*/ 573 w 573"/>
                <a:gd name="T91" fmla="*/ 708 h 740"/>
                <a:gd name="T92" fmla="*/ 525 w 573"/>
                <a:gd name="T93" fmla="*/ 708 h 740"/>
                <a:gd name="T94" fmla="*/ 504 w 573"/>
                <a:gd name="T95" fmla="*/ 701 h 740"/>
                <a:gd name="T96" fmla="*/ 497 w 573"/>
                <a:gd name="T97" fmla="*/ 695 h 740"/>
                <a:gd name="T98" fmla="*/ 483 w 573"/>
                <a:gd name="T99" fmla="*/ 688 h 740"/>
                <a:gd name="T100" fmla="*/ 483 w 573"/>
                <a:gd name="T101" fmla="*/ 675 h 740"/>
                <a:gd name="T102" fmla="*/ 483 w 573"/>
                <a:gd name="T103" fmla="*/ 474 h 7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3"/>
                <a:gd name="T157" fmla="*/ 0 h 740"/>
                <a:gd name="T158" fmla="*/ 573 w 573"/>
                <a:gd name="T159" fmla="*/ 740 h 74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3" h="740">
                  <a:moveTo>
                    <a:pt x="483" y="474"/>
                  </a:moveTo>
                  <a:lnTo>
                    <a:pt x="483" y="396"/>
                  </a:lnTo>
                  <a:lnTo>
                    <a:pt x="476" y="344"/>
                  </a:lnTo>
                  <a:lnTo>
                    <a:pt x="449" y="305"/>
                  </a:lnTo>
                  <a:lnTo>
                    <a:pt x="428" y="286"/>
                  </a:lnTo>
                  <a:lnTo>
                    <a:pt x="386" y="273"/>
                  </a:lnTo>
                  <a:lnTo>
                    <a:pt x="331" y="266"/>
                  </a:lnTo>
                  <a:lnTo>
                    <a:pt x="269" y="279"/>
                  </a:lnTo>
                  <a:lnTo>
                    <a:pt x="221" y="305"/>
                  </a:lnTo>
                  <a:lnTo>
                    <a:pt x="186" y="337"/>
                  </a:lnTo>
                  <a:lnTo>
                    <a:pt x="165" y="370"/>
                  </a:lnTo>
                  <a:lnTo>
                    <a:pt x="165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62" y="45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89" y="84"/>
                  </a:lnTo>
                  <a:lnTo>
                    <a:pt x="89" y="682"/>
                  </a:lnTo>
                  <a:lnTo>
                    <a:pt x="83" y="695"/>
                  </a:lnTo>
                  <a:lnTo>
                    <a:pt x="76" y="701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55" y="740"/>
                  </a:lnTo>
                  <a:lnTo>
                    <a:pt x="255" y="708"/>
                  </a:lnTo>
                  <a:lnTo>
                    <a:pt x="200" y="708"/>
                  </a:lnTo>
                  <a:lnTo>
                    <a:pt x="172" y="695"/>
                  </a:lnTo>
                  <a:lnTo>
                    <a:pt x="172" y="682"/>
                  </a:lnTo>
                  <a:lnTo>
                    <a:pt x="165" y="662"/>
                  </a:lnTo>
                  <a:lnTo>
                    <a:pt x="165" y="461"/>
                  </a:lnTo>
                  <a:lnTo>
                    <a:pt x="179" y="389"/>
                  </a:lnTo>
                  <a:lnTo>
                    <a:pt x="214" y="337"/>
                  </a:lnTo>
                  <a:lnTo>
                    <a:pt x="269" y="305"/>
                  </a:lnTo>
                  <a:lnTo>
                    <a:pt x="324" y="292"/>
                  </a:lnTo>
                  <a:lnTo>
                    <a:pt x="366" y="305"/>
                  </a:lnTo>
                  <a:lnTo>
                    <a:pt x="393" y="331"/>
                  </a:lnTo>
                  <a:lnTo>
                    <a:pt x="400" y="363"/>
                  </a:lnTo>
                  <a:lnTo>
                    <a:pt x="407" y="409"/>
                  </a:lnTo>
                  <a:lnTo>
                    <a:pt x="407" y="682"/>
                  </a:lnTo>
                  <a:lnTo>
                    <a:pt x="400" y="695"/>
                  </a:lnTo>
                  <a:lnTo>
                    <a:pt x="373" y="708"/>
                  </a:lnTo>
                  <a:lnTo>
                    <a:pt x="317" y="708"/>
                  </a:lnTo>
                  <a:lnTo>
                    <a:pt x="317" y="740"/>
                  </a:lnTo>
                  <a:lnTo>
                    <a:pt x="573" y="740"/>
                  </a:lnTo>
                  <a:lnTo>
                    <a:pt x="573" y="708"/>
                  </a:lnTo>
                  <a:lnTo>
                    <a:pt x="525" y="708"/>
                  </a:lnTo>
                  <a:lnTo>
                    <a:pt x="504" y="701"/>
                  </a:lnTo>
                  <a:lnTo>
                    <a:pt x="497" y="695"/>
                  </a:lnTo>
                  <a:lnTo>
                    <a:pt x="483" y="688"/>
                  </a:lnTo>
                  <a:lnTo>
                    <a:pt x="483" y="675"/>
                  </a:lnTo>
                  <a:lnTo>
                    <a:pt x="483" y="4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81" name="Freeform 200"/>
            <p:cNvSpPr>
              <a:spLocks noEditPoints="1"/>
            </p:cNvSpPr>
            <p:nvPr/>
          </p:nvSpPr>
          <p:spPr bwMode="auto">
            <a:xfrm>
              <a:off x="5607" y="10885"/>
              <a:ext cx="435" cy="493"/>
            </a:xfrm>
            <a:custGeom>
              <a:avLst/>
              <a:gdLst>
                <a:gd name="T0" fmla="*/ 408 w 435"/>
                <a:gd name="T1" fmla="*/ 233 h 493"/>
                <a:gd name="T2" fmla="*/ 435 w 435"/>
                <a:gd name="T3" fmla="*/ 233 h 493"/>
                <a:gd name="T4" fmla="*/ 435 w 435"/>
                <a:gd name="T5" fmla="*/ 214 h 493"/>
                <a:gd name="T6" fmla="*/ 428 w 435"/>
                <a:gd name="T7" fmla="*/ 149 h 493"/>
                <a:gd name="T8" fmla="*/ 408 w 435"/>
                <a:gd name="T9" fmla="*/ 90 h 493"/>
                <a:gd name="T10" fmla="*/ 366 w 435"/>
                <a:gd name="T11" fmla="*/ 45 h 493"/>
                <a:gd name="T12" fmla="*/ 311 w 435"/>
                <a:gd name="T13" fmla="*/ 13 h 493"/>
                <a:gd name="T14" fmla="*/ 235 w 435"/>
                <a:gd name="T15" fmla="*/ 0 h 493"/>
                <a:gd name="T16" fmla="*/ 145 w 435"/>
                <a:gd name="T17" fmla="*/ 19 h 493"/>
                <a:gd name="T18" fmla="*/ 69 w 435"/>
                <a:gd name="T19" fmla="*/ 71 h 493"/>
                <a:gd name="T20" fmla="*/ 21 w 435"/>
                <a:gd name="T21" fmla="*/ 149 h 493"/>
                <a:gd name="T22" fmla="*/ 0 w 435"/>
                <a:gd name="T23" fmla="*/ 246 h 493"/>
                <a:gd name="T24" fmla="*/ 14 w 435"/>
                <a:gd name="T25" fmla="*/ 324 h 493"/>
                <a:gd name="T26" fmla="*/ 49 w 435"/>
                <a:gd name="T27" fmla="*/ 396 h 493"/>
                <a:gd name="T28" fmla="*/ 104 w 435"/>
                <a:gd name="T29" fmla="*/ 448 h 493"/>
                <a:gd name="T30" fmla="*/ 173 w 435"/>
                <a:gd name="T31" fmla="*/ 480 h 493"/>
                <a:gd name="T32" fmla="*/ 249 w 435"/>
                <a:gd name="T33" fmla="*/ 493 h 493"/>
                <a:gd name="T34" fmla="*/ 325 w 435"/>
                <a:gd name="T35" fmla="*/ 480 h 493"/>
                <a:gd name="T36" fmla="*/ 373 w 435"/>
                <a:gd name="T37" fmla="*/ 448 h 493"/>
                <a:gd name="T38" fmla="*/ 415 w 435"/>
                <a:gd name="T39" fmla="*/ 409 h 493"/>
                <a:gd name="T40" fmla="*/ 435 w 435"/>
                <a:gd name="T41" fmla="*/ 376 h 493"/>
                <a:gd name="T42" fmla="*/ 435 w 435"/>
                <a:gd name="T43" fmla="*/ 344 h 493"/>
                <a:gd name="T44" fmla="*/ 428 w 435"/>
                <a:gd name="T45" fmla="*/ 344 h 493"/>
                <a:gd name="T46" fmla="*/ 422 w 435"/>
                <a:gd name="T47" fmla="*/ 337 h 493"/>
                <a:gd name="T48" fmla="*/ 415 w 435"/>
                <a:gd name="T49" fmla="*/ 344 h 493"/>
                <a:gd name="T50" fmla="*/ 415 w 435"/>
                <a:gd name="T51" fmla="*/ 350 h 493"/>
                <a:gd name="T52" fmla="*/ 408 w 435"/>
                <a:gd name="T53" fmla="*/ 357 h 493"/>
                <a:gd name="T54" fmla="*/ 380 w 435"/>
                <a:gd name="T55" fmla="*/ 409 h 493"/>
                <a:gd name="T56" fmla="*/ 339 w 435"/>
                <a:gd name="T57" fmla="*/ 441 h 493"/>
                <a:gd name="T58" fmla="*/ 304 w 435"/>
                <a:gd name="T59" fmla="*/ 461 h 493"/>
                <a:gd name="T60" fmla="*/ 270 w 435"/>
                <a:gd name="T61" fmla="*/ 467 h 493"/>
                <a:gd name="T62" fmla="*/ 256 w 435"/>
                <a:gd name="T63" fmla="*/ 467 h 493"/>
                <a:gd name="T64" fmla="*/ 201 w 435"/>
                <a:gd name="T65" fmla="*/ 454 h 493"/>
                <a:gd name="T66" fmla="*/ 159 w 435"/>
                <a:gd name="T67" fmla="*/ 428 h 493"/>
                <a:gd name="T68" fmla="*/ 125 w 435"/>
                <a:gd name="T69" fmla="*/ 396 h 493"/>
                <a:gd name="T70" fmla="*/ 104 w 435"/>
                <a:gd name="T71" fmla="*/ 337 h 493"/>
                <a:gd name="T72" fmla="*/ 97 w 435"/>
                <a:gd name="T73" fmla="*/ 279 h 493"/>
                <a:gd name="T74" fmla="*/ 90 w 435"/>
                <a:gd name="T75" fmla="*/ 233 h 493"/>
                <a:gd name="T76" fmla="*/ 408 w 435"/>
                <a:gd name="T77" fmla="*/ 233 h 493"/>
                <a:gd name="T78" fmla="*/ 97 w 435"/>
                <a:gd name="T79" fmla="*/ 214 h 493"/>
                <a:gd name="T80" fmla="*/ 104 w 435"/>
                <a:gd name="T81" fmla="*/ 142 h 493"/>
                <a:gd name="T82" fmla="*/ 125 w 435"/>
                <a:gd name="T83" fmla="*/ 90 h 493"/>
                <a:gd name="T84" fmla="*/ 152 w 435"/>
                <a:gd name="T85" fmla="*/ 58 h 493"/>
                <a:gd name="T86" fmla="*/ 187 w 435"/>
                <a:gd name="T87" fmla="*/ 38 h 493"/>
                <a:gd name="T88" fmla="*/ 214 w 435"/>
                <a:gd name="T89" fmla="*/ 26 h 493"/>
                <a:gd name="T90" fmla="*/ 235 w 435"/>
                <a:gd name="T91" fmla="*/ 26 h 493"/>
                <a:gd name="T92" fmla="*/ 283 w 435"/>
                <a:gd name="T93" fmla="*/ 38 h 493"/>
                <a:gd name="T94" fmla="*/ 318 w 435"/>
                <a:gd name="T95" fmla="*/ 64 h 493"/>
                <a:gd name="T96" fmla="*/ 346 w 435"/>
                <a:gd name="T97" fmla="*/ 103 h 493"/>
                <a:gd name="T98" fmla="*/ 359 w 435"/>
                <a:gd name="T99" fmla="*/ 142 h 493"/>
                <a:gd name="T100" fmla="*/ 359 w 435"/>
                <a:gd name="T101" fmla="*/ 181 h 493"/>
                <a:gd name="T102" fmla="*/ 366 w 435"/>
                <a:gd name="T103" fmla="*/ 214 h 493"/>
                <a:gd name="T104" fmla="*/ 97 w 435"/>
                <a:gd name="T105" fmla="*/ 214 h 4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5"/>
                <a:gd name="T160" fmla="*/ 0 h 493"/>
                <a:gd name="T161" fmla="*/ 435 w 435"/>
                <a:gd name="T162" fmla="*/ 493 h 4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5" h="493">
                  <a:moveTo>
                    <a:pt x="408" y="233"/>
                  </a:moveTo>
                  <a:lnTo>
                    <a:pt x="435" y="233"/>
                  </a:lnTo>
                  <a:lnTo>
                    <a:pt x="435" y="214"/>
                  </a:lnTo>
                  <a:lnTo>
                    <a:pt x="428" y="149"/>
                  </a:lnTo>
                  <a:lnTo>
                    <a:pt x="408" y="90"/>
                  </a:lnTo>
                  <a:lnTo>
                    <a:pt x="366" y="45"/>
                  </a:lnTo>
                  <a:lnTo>
                    <a:pt x="311" y="13"/>
                  </a:lnTo>
                  <a:lnTo>
                    <a:pt x="235" y="0"/>
                  </a:lnTo>
                  <a:lnTo>
                    <a:pt x="145" y="19"/>
                  </a:lnTo>
                  <a:lnTo>
                    <a:pt x="69" y="71"/>
                  </a:lnTo>
                  <a:lnTo>
                    <a:pt x="21" y="149"/>
                  </a:lnTo>
                  <a:lnTo>
                    <a:pt x="0" y="246"/>
                  </a:lnTo>
                  <a:lnTo>
                    <a:pt x="14" y="324"/>
                  </a:lnTo>
                  <a:lnTo>
                    <a:pt x="49" y="396"/>
                  </a:lnTo>
                  <a:lnTo>
                    <a:pt x="104" y="448"/>
                  </a:lnTo>
                  <a:lnTo>
                    <a:pt x="173" y="480"/>
                  </a:lnTo>
                  <a:lnTo>
                    <a:pt x="249" y="493"/>
                  </a:lnTo>
                  <a:lnTo>
                    <a:pt x="325" y="480"/>
                  </a:lnTo>
                  <a:lnTo>
                    <a:pt x="373" y="448"/>
                  </a:lnTo>
                  <a:lnTo>
                    <a:pt x="415" y="409"/>
                  </a:lnTo>
                  <a:lnTo>
                    <a:pt x="435" y="376"/>
                  </a:lnTo>
                  <a:lnTo>
                    <a:pt x="435" y="344"/>
                  </a:lnTo>
                  <a:lnTo>
                    <a:pt x="428" y="344"/>
                  </a:lnTo>
                  <a:lnTo>
                    <a:pt x="422" y="337"/>
                  </a:lnTo>
                  <a:lnTo>
                    <a:pt x="415" y="344"/>
                  </a:lnTo>
                  <a:lnTo>
                    <a:pt x="415" y="350"/>
                  </a:lnTo>
                  <a:lnTo>
                    <a:pt x="408" y="357"/>
                  </a:lnTo>
                  <a:lnTo>
                    <a:pt x="380" y="409"/>
                  </a:lnTo>
                  <a:lnTo>
                    <a:pt x="339" y="441"/>
                  </a:lnTo>
                  <a:lnTo>
                    <a:pt x="304" y="461"/>
                  </a:lnTo>
                  <a:lnTo>
                    <a:pt x="270" y="467"/>
                  </a:lnTo>
                  <a:lnTo>
                    <a:pt x="256" y="467"/>
                  </a:lnTo>
                  <a:lnTo>
                    <a:pt x="201" y="454"/>
                  </a:lnTo>
                  <a:lnTo>
                    <a:pt x="159" y="428"/>
                  </a:lnTo>
                  <a:lnTo>
                    <a:pt x="125" y="396"/>
                  </a:lnTo>
                  <a:lnTo>
                    <a:pt x="104" y="337"/>
                  </a:lnTo>
                  <a:lnTo>
                    <a:pt x="97" y="279"/>
                  </a:lnTo>
                  <a:lnTo>
                    <a:pt x="90" y="233"/>
                  </a:lnTo>
                  <a:lnTo>
                    <a:pt x="408" y="233"/>
                  </a:lnTo>
                  <a:close/>
                  <a:moveTo>
                    <a:pt x="97" y="214"/>
                  </a:moveTo>
                  <a:lnTo>
                    <a:pt x="104" y="142"/>
                  </a:lnTo>
                  <a:lnTo>
                    <a:pt x="125" y="90"/>
                  </a:lnTo>
                  <a:lnTo>
                    <a:pt x="152" y="58"/>
                  </a:lnTo>
                  <a:lnTo>
                    <a:pt x="187" y="38"/>
                  </a:lnTo>
                  <a:lnTo>
                    <a:pt x="214" y="26"/>
                  </a:lnTo>
                  <a:lnTo>
                    <a:pt x="235" y="26"/>
                  </a:lnTo>
                  <a:lnTo>
                    <a:pt x="283" y="38"/>
                  </a:lnTo>
                  <a:lnTo>
                    <a:pt x="318" y="64"/>
                  </a:lnTo>
                  <a:lnTo>
                    <a:pt x="346" y="103"/>
                  </a:lnTo>
                  <a:lnTo>
                    <a:pt x="359" y="142"/>
                  </a:lnTo>
                  <a:lnTo>
                    <a:pt x="359" y="181"/>
                  </a:lnTo>
                  <a:lnTo>
                    <a:pt x="366" y="214"/>
                  </a:lnTo>
                  <a:lnTo>
                    <a:pt x="97" y="2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82" name="Freeform 201"/>
            <p:cNvSpPr>
              <a:spLocks noEditPoints="1"/>
            </p:cNvSpPr>
            <p:nvPr/>
          </p:nvSpPr>
          <p:spPr bwMode="auto">
            <a:xfrm>
              <a:off x="6491" y="10625"/>
              <a:ext cx="560" cy="753"/>
            </a:xfrm>
            <a:custGeom>
              <a:avLst/>
              <a:gdLst>
                <a:gd name="T0" fmla="*/ 159 w 560"/>
                <a:gd name="T1" fmla="*/ 337 h 753"/>
                <a:gd name="T2" fmla="*/ 159 w 560"/>
                <a:gd name="T3" fmla="*/ 0 h 753"/>
                <a:gd name="T4" fmla="*/ 0 w 560"/>
                <a:gd name="T5" fmla="*/ 13 h 753"/>
                <a:gd name="T6" fmla="*/ 0 w 560"/>
                <a:gd name="T7" fmla="*/ 45 h 753"/>
                <a:gd name="T8" fmla="*/ 56 w 560"/>
                <a:gd name="T9" fmla="*/ 45 h 753"/>
                <a:gd name="T10" fmla="*/ 69 w 560"/>
                <a:gd name="T11" fmla="*/ 52 h 753"/>
                <a:gd name="T12" fmla="*/ 83 w 560"/>
                <a:gd name="T13" fmla="*/ 65 h 753"/>
                <a:gd name="T14" fmla="*/ 83 w 560"/>
                <a:gd name="T15" fmla="*/ 740 h 753"/>
                <a:gd name="T16" fmla="*/ 118 w 560"/>
                <a:gd name="T17" fmla="*/ 740 h 753"/>
                <a:gd name="T18" fmla="*/ 118 w 560"/>
                <a:gd name="T19" fmla="*/ 734 h 753"/>
                <a:gd name="T20" fmla="*/ 125 w 560"/>
                <a:gd name="T21" fmla="*/ 727 h 753"/>
                <a:gd name="T22" fmla="*/ 132 w 560"/>
                <a:gd name="T23" fmla="*/ 714 h 753"/>
                <a:gd name="T24" fmla="*/ 139 w 560"/>
                <a:gd name="T25" fmla="*/ 695 h 753"/>
                <a:gd name="T26" fmla="*/ 152 w 560"/>
                <a:gd name="T27" fmla="*/ 675 h 753"/>
                <a:gd name="T28" fmla="*/ 173 w 560"/>
                <a:gd name="T29" fmla="*/ 695 h 753"/>
                <a:gd name="T30" fmla="*/ 208 w 560"/>
                <a:gd name="T31" fmla="*/ 721 h 753"/>
                <a:gd name="T32" fmla="*/ 249 w 560"/>
                <a:gd name="T33" fmla="*/ 740 h 753"/>
                <a:gd name="T34" fmla="*/ 304 w 560"/>
                <a:gd name="T35" fmla="*/ 753 h 753"/>
                <a:gd name="T36" fmla="*/ 380 w 560"/>
                <a:gd name="T37" fmla="*/ 740 h 753"/>
                <a:gd name="T38" fmla="*/ 449 w 560"/>
                <a:gd name="T39" fmla="*/ 708 h 753"/>
                <a:gd name="T40" fmla="*/ 505 w 560"/>
                <a:gd name="T41" fmla="*/ 656 h 753"/>
                <a:gd name="T42" fmla="*/ 546 w 560"/>
                <a:gd name="T43" fmla="*/ 591 h 753"/>
                <a:gd name="T44" fmla="*/ 560 w 560"/>
                <a:gd name="T45" fmla="*/ 506 h 753"/>
                <a:gd name="T46" fmla="*/ 539 w 560"/>
                <a:gd name="T47" fmla="*/ 415 h 753"/>
                <a:gd name="T48" fmla="*/ 484 w 560"/>
                <a:gd name="T49" fmla="*/ 337 h 753"/>
                <a:gd name="T50" fmla="*/ 408 w 560"/>
                <a:gd name="T51" fmla="*/ 286 h 753"/>
                <a:gd name="T52" fmla="*/ 318 w 560"/>
                <a:gd name="T53" fmla="*/ 266 h 753"/>
                <a:gd name="T54" fmla="*/ 256 w 560"/>
                <a:gd name="T55" fmla="*/ 273 h 753"/>
                <a:gd name="T56" fmla="*/ 215 w 560"/>
                <a:gd name="T57" fmla="*/ 298 h 753"/>
                <a:gd name="T58" fmla="*/ 180 w 560"/>
                <a:gd name="T59" fmla="*/ 318 h 753"/>
                <a:gd name="T60" fmla="*/ 159 w 560"/>
                <a:gd name="T61" fmla="*/ 337 h 753"/>
                <a:gd name="T62" fmla="*/ 166 w 560"/>
                <a:gd name="T63" fmla="*/ 617 h 753"/>
                <a:gd name="T64" fmla="*/ 166 w 560"/>
                <a:gd name="T65" fmla="*/ 376 h 753"/>
                <a:gd name="T66" fmla="*/ 173 w 560"/>
                <a:gd name="T67" fmla="*/ 370 h 753"/>
                <a:gd name="T68" fmla="*/ 180 w 560"/>
                <a:gd name="T69" fmla="*/ 357 h 753"/>
                <a:gd name="T70" fmla="*/ 228 w 560"/>
                <a:gd name="T71" fmla="*/ 318 h 753"/>
                <a:gd name="T72" fmla="*/ 277 w 560"/>
                <a:gd name="T73" fmla="*/ 298 h 753"/>
                <a:gd name="T74" fmla="*/ 311 w 560"/>
                <a:gd name="T75" fmla="*/ 292 h 753"/>
                <a:gd name="T76" fmla="*/ 360 w 560"/>
                <a:gd name="T77" fmla="*/ 298 h 753"/>
                <a:gd name="T78" fmla="*/ 401 w 560"/>
                <a:gd name="T79" fmla="*/ 324 h 753"/>
                <a:gd name="T80" fmla="*/ 429 w 560"/>
                <a:gd name="T81" fmla="*/ 357 h 753"/>
                <a:gd name="T82" fmla="*/ 449 w 560"/>
                <a:gd name="T83" fmla="*/ 409 h 753"/>
                <a:gd name="T84" fmla="*/ 463 w 560"/>
                <a:gd name="T85" fmla="*/ 461 h 753"/>
                <a:gd name="T86" fmla="*/ 463 w 560"/>
                <a:gd name="T87" fmla="*/ 552 h 753"/>
                <a:gd name="T88" fmla="*/ 449 w 560"/>
                <a:gd name="T89" fmla="*/ 610 h 753"/>
                <a:gd name="T90" fmla="*/ 429 w 560"/>
                <a:gd name="T91" fmla="*/ 662 h 753"/>
                <a:gd name="T92" fmla="*/ 401 w 560"/>
                <a:gd name="T93" fmla="*/ 695 h 753"/>
                <a:gd name="T94" fmla="*/ 353 w 560"/>
                <a:gd name="T95" fmla="*/ 721 h 753"/>
                <a:gd name="T96" fmla="*/ 297 w 560"/>
                <a:gd name="T97" fmla="*/ 727 h 753"/>
                <a:gd name="T98" fmla="*/ 228 w 560"/>
                <a:gd name="T99" fmla="*/ 708 h 753"/>
                <a:gd name="T100" fmla="*/ 180 w 560"/>
                <a:gd name="T101" fmla="*/ 662 h 753"/>
                <a:gd name="T102" fmla="*/ 173 w 560"/>
                <a:gd name="T103" fmla="*/ 649 h 753"/>
                <a:gd name="T104" fmla="*/ 166 w 560"/>
                <a:gd name="T105" fmla="*/ 643 h 753"/>
                <a:gd name="T106" fmla="*/ 166 w 560"/>
                <a:gd name="T107" fmla="*/ 617 h 75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0"/>
                <a:gd name="T163" fmla="*/ 0 h 753"/>
                <a:gd name="T164" fmla="*/ 560 w 560"/>
                <a:gd name="T165" fmla="*/ 753 h 75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0" h="753">
                  <a:moveTo>
                    <a:pt x="159" y="337"/>
                  </a:move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56" y="45"/>
                  </a:lnTo>
                  <a:lnTo>
                    <a:pt x="69" y="52"/>
                  </a:lnTo>
                  <a:lnTo>
                    <a:pt x="83" y="65"/>
                  </a:lnTo>
                  <a:lnTo>
                    <a:pt x="83" y="740"/>
                  </a:lnTo>
                  <a:lnTo>
                    <a:pt x="118" y="740"/>
                  </a:lnTo>
                  <a:lnTo>
                    <a:pt x="118" y="734"/>
                  </a:lnTo>
                  <a:lnTo>
                    <a:pt x="125" y="727"/>
                  </a:lnTo>
                  <a:lnTo>
                    <a:pt x="132" y="714"/>
                  </a:lnTo>
                  <a:lnTo>
                    <a:pt x="139" y="695"/>
                  </a:lnTo>
                  <a:lnTo>
                    <a:pt x="152" y="675"/>
                  </a:lnTo>
                  <a:lnTo>
                    <a:pt x="173" y="695"/>
                  </a:lnTo>
                  <a:lnTo>
                    <a:pt x="208" y="721"/>
                  </a:lnTo>
                  <a:lnTo>
                    <a:pt x="249" y="740"/>
                  </a:lnTo>
                  <a:lnTo>
                    <a:pt x="304" y="753"/>
                  </a:lnTo>
                  <a:lnTo>
                    <a:pt x="380" y="740"/>
                  </a:lnTo>
                  <a:lnTo>
                    <a:pt x="449" y="708"/>
                  </a:lnTo>
                  <a:lnTo>
                    <a:pt x="505" y="656"/>
                  </a:lnTo>
                  <a:lnTo>
                    <a:pt x="546" y="591"/>
                  </a:lnTo>
                  <a:lnTo>
                    <a:pt x="560" y="506"/>
                  </a:lnTo>
                  <a:lnTo>
                    <a:pt x="539" y="415"/>
                  </a:lnTo>
                  <a:lnTo>
                    <a:pt x="484" y="337"/>
                  </a:lnTo>
                  <a:lnTo>
                    <a:pt x="408" y="286"/>
                  </a:lnTo>
                  <a:lnTo>
                    <a:pt x="318" y="266"/>
                  </a:lnTo>
                  <a:lnTo>
                    <a:pt x="256" y="273"/>
                  </a:lnTo>
                  <a:lnTo>
                    <a:pt x="215" y="298"/>
                  </a:lnTo>
                  <a:lnTo>
                    <a:pt x="180" y="318"/>
                  </a:lnTo>
                  <a:lnTo>
                    <a:pt x="159" y="337"/>
                  </a:lnTo>
                  <a:close/>
                  <a:moveTo>
                    <a:pt x="166" y="617"/>
                  </a:moveTo>
                  <a:lnTo>
                    <a:pt x="166" y="376"/>
                  </a:lnTo>
                  <a:lnTo>
                    <a:pt x="173" y="370"/>
                  </a:lnTo>
                  <a:lnTo>
                    <a:pt x="180" y="357"/>
                  </a:lnTo>
                  <a:lnTo>
                    <a:pt x="228" y="318"/>
                  </a:lnTo>
                  <a:lnTo>
                    <a:pt x="277" y="298"/>
                  </a:lnTo>
                  <a:lnTo>
                    <a:pt x="311" y="292"/>
                  </a:lnTo>
                  <a:lnTo>
                    <a:pt x="360" y="298"/>
                  </a:lnTo>
                  <a:lnTo>
                    <a:pt x="401" y="324"/>
                  </a:lnTo>
                  <a:lnTo>
                    <a:pt x="429" y="357"/>
                  </a:lnTo>
                  <a:lnTo>
                    <a:pt x="449" y="409"/>
                  </a:lnTo>
                  <a:lnTo>
                    <a:pt x="463" y="461"/>
                  </a:lnTo>
                  <a:lnTo>
                    <a:pt x="463" y="552"/>
                  </a:lnTo>
                  <a:lnTo>
                    <a:pt x="449" y="610"/>
                  </a:lnTo>
                  <a:lnTo>
                    <a:pt x="429" y="662"/>
                  </a:lnTo>
                  <a:lnTo>
                    <a:pt x="401" y="695"/>
                  </a:lnTo>
                  <a:lnTo>
                    <a:pt x="353" y="721"/>
                  </a:lnTo>
                  <a:lnTo>
                    <a:pt x="297" y="727"/>
                  </a:lnTo>
                  <a:lnTo>
                    <a:pt x="228" y="708"/>
                  </a:lnTo>
                  <a:lnTo>
                    <a:pt x="180" y="662"/>
                  </a:lnTo>
                  <a:lnTo>
                    <a:pt x="173" y="649"/>
                  </a:lnTo>
                  <a:lnTo>
                    <a:pt x="166" y="643"/>
                  </a:lnTo>
                  <a:lnTo>
                    <a:pt x="166" y="6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83" name="Freeform 202"/>
            <p:cNvSpPr>
              <a:spLocks noEditPoints="1"/>
            </p:cNvSpPr>
            <p:nvPr/>
          </p:nvSpPr>
          <p:spPr bwMode="auto">
            <a:xfrm>
              <a:off x="7154" y="10885"/>
              <a:ext cx="498" cy="493"/>
            </a:xfrm>
            <a:custGeom>
              <a:avLst/>
              <a:gdLst>
                <a:gd name="T0" fmla="*/ 498 w 498"/>
                <a:gd name="T1" fmla="*/ 253 h 493"/>
                <a:gd name="T2" fmla="*/ 477 w 498"/>
                <a:gd name="T3" fmla="*/ 155 h 493"/>
                <a:gd name="T4" fmla="*/ 429 w 498"/>
                <a:gd name="T5" fmla="*/ 77 h 493"/>
                <a:gd name="T6" fmla="*/ 346 w 498"/>
                <a:gd name="T7" fmla="*/ 19 h 493"/>
                <a:gd name="T8" fmla="*/ 249 w 498"/>
                <a:gd name="T9" fmla="*/ 0 h 493"/>
                <a:gd name="T10" fmla="*/ 166 w 498"/>
                <a:gd name="T11" fmla="*/ 13 h 493"/>
                <a:gd name="T12" fmla="*/ 97 w 498"/>
                <a:gd name="T13" fmla="*/ 51 h 493"/>
                <a:gd name="T14" fmla="*/ 49 w 498"/>
                <a:gd name="T15" fmla="*/ 103 h 493"/>
                <a:gd name="T16" fmla="*/ 7 w 498"/>
                <a:gd name="T17" fmla="*/ 175 h 493"/>
                <a:gd name="T18" fmla="*/ 0 w 498"/>
                <a:gd name="T19" fmla="*/ 253 h 493"/>
                <a:gd name="T20" fmla="*/ 14 w 498"/>
                <a:gd name="T21" fmla="*/ 331 h 493"/>
                <a:gd name="T22" fmla="*/ 49 w 498"/>
                <a:gd name="T23" fmla="*/ 396 h 493"/>
                <a:gd name="T24" fmla="*/ 104 w 498"/>
                <a:gd name="T25" fmla="*/ 448 h 493"/>
                <a:gd name="T26" fmla="*/ 173 w 498"/>
                <a:gd name="T27" fmla="*/ 480 h 493"/>
                <a:gd name="T28" fmla="*/ 249 w 498"/>
                <a:gd name="T29" fmla="*/ 493 h 493"/>
                <a:gd name="T30" fmla="*/ 325 w 498"/>
                <a:gd name="T31" fmla="*/ 480 h 493"/>
                <a:gd name="T32" fmla="*/ 394 w 498"/>
                <a:gd name="T33" fmla="*/ 448 h 493"/>
                <a:gd name="T34" fmla="*/ 449 w 498"/>
                <a:gd name="T35" fmla="*/ 396 h 493"/>
                <a:gd name="T36" fmla="*/ 491 w 498"/>
                <a:gd name="T37" fmla="*/ 331 h 493"/>
                <a:gd name="T38" fmla="*/ 498 w 498"/>
                <a:gd name="T39" fmla="*/ 253 h 493"/>
                <a:gd name="T40" fmla="*/ 249 w 498"/>
                <a:gd name="T41" fmla="*/ 467 h 493"/>
                <a:gd name="T42" fmla="*/ 201 w 498"/>
                <a:gd name="T43" fmla="*/ 461 h 493"/>
                <a:gd name="T44" fmla="*/ 159 w 498"/>
                <a:gd name="T45" fmla="*/ 435 h 493"/>
                <a:gd name="T46" fmla="*/ 118 w 498"/>
                <a:gd name="T47" fmla="*/ 396 h 493"/>
                <a:gd name="T48" fmla="*/ 97 w 498"/>
                <a:gd name="T49" fmla="*/ 344 h 493"/>
                <a:gd name="T50" fmla="*/ 90 w 498"/>
                <a:gd name="T51" fmla="*/ 292 h 493"/>
                <a:gd name="T52" fmla="*/ 90 w 498"/>
                <a:gd name="T53" fmla="*/ 201 h 493"/>
                <a:gd name="T54" fmla="*/ 97 w 498"/>
                <a:gd name="T55" fmla="*/ 149 h 493"/>
                <a:gd name="T56" fmla="*/ 118 w 498"/>
                <a:gd name="T57" fmla="*/ 97 h 493"/>
                <a:gd name="T58" fmla="*/ 159 w 498"/>
                <a:gd name="T59" fmla="*/ 58 h 493"/>
                <a:gd name="T60" fmla="*/ 201 w 498"/>
                <a:gd name="T61" fmla="*/ 32 h 493"/>
                <a:gd name="T62" fmla="*/ 249 w 498"/>
                <a:gd name="T63" fmla="*/ 26 h 493"/>
                <a:gd name="T64" fmla="*/ 298 w 498"/>
                <a:gd name="T65" fmla="*/ 32 h 493"/>
                <a:gd name="T66" fmla="*/ 339 w 498"/>
                <a:gd name="T67" fmla="*/ 58 h 493"/>
                <a:gd name="T68" fmla="*/ 380 w 498"/>
                <a:gd name="T69" fmla="*/ 97 h 493"/>
                <a:gd name="T70" fmla="*/ 401 w 498"/>
                <a:gd name="T71" fmla="*/ 142 h 493"/>
                <a:gd name="T72" fmla="*/ 408 w 498"/>
                <a:gd name="T73" fmla="*/ 194 h 493"/>
                <a:gd name="T74" fmla="*/ 408 w 498"/>
                <a:gd name="T75" fmla="*/ 246 h 493"/>
                <a:gd name="T76" fmla="*/ 401 w 498"/>
                <a:gd name="T77" fmla="*/ 311 h 493"/>
                <a:gd name="T78" fmla="*/ 380 w 498"/>
                <a:gd name="T79" fmla="*/ 389 h 493"/>
                <a:gd name="T80" fmla="*/ 346 w 498"/>
                <a:gd name="T81" fmla="*/ 428 h 493"/>
                <a:gd name="T82" fmla="*/ 304 w 498"/>
                <a:gd name="T83" fmla="*/ 454 h 493"/>
                <a:gd name="T84" fmla="*/ 249 w 498"/>
                <a:gd name="T85" fmla="*/ 467 h 49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98"/>
                <a:gd name="T130" fmla="*/ 0 h 493"/>
                <a:gd name="T131" fmla="*/ 498 w 498"/>
                <a:gd name="T132" fmla="*/ 493 h 49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98" h="493">
                  <a:moveTo>
                    <a:pt x="498" y="253"/>
                  </a:moveTo>
                  <a:lnTo>
                    <a:pt x="477" y="155"/>
                  </a:lnTo>
                  <a:lnTo>
                    <a:pt x="429" y="77"/>
                  </a:lnTo>
                  <a:lnTo>
                    <a:pt x="346" y="19"/>
                  </a:lnTo>
                  <a:lnTo>
                    <a:pt x="249" y="0"/>
                  </a:lnTo>
                  <a:lnTo>
                    <a:pt x="166" y="13"/>
                  </a:lnTo>
                  <a:lnTo>
                    <a:pt x="97" y="51"/>
                  </a:lnTo>
                  <a:lnTo>
                    <a:pt x="49" y="103"/>
                  </a:lnTo>
                  <a:lnTo>
                    <a:pt x="7" y="175"/>
                  </a:lnTo>
                  <a:lnTo>
                    <a:pt x="0" y="253"/>
                  </a:lnTo>
                  <a:lnTo>
                    <a:pt x="14" y="331"/>
                  </a:lnTo>
                  <a:lnTo>
                    <a:pt x="49" y="396"/>
                  </a:lnTo>
                  <a:lnTo>
                    <a:pt x="104" y="448"/>
                  </a:lnTo>
                  <a:lnTo>
                    <a:pt x="173" y="480"/>
                  </a:lnTo>
                  <a:lnTo>
                    <a:pt x="249" y="493"/>
                  </a:lnTo>
                  <a:lnTo>
                    <a:pt x="325" y="480"/>
                  </a:lnTo>
                  <a:lnTo>
                    <a:pt x="394" y="448"/>
                  </a:lnTo>
                  <a:lnTo>
                    <a:pt x="449" y="396"/>
                  </a:lnTo>
                  <a:lnTo>
                    <a:pt x="491" y="331"/>
                  </a:lnTo>
                  <a:lnTo>
                    <a:pt x="498" y="253"/>
                  </a:lnTo>
                  <a:close/>
                  <a:moveTo>
                    <a:pt x="249" y="467"/>
                  </a:moveTo>
                  <a:lnTo>
                    <a:pt x="201" y="461"/>
                  </a:lnTo>
                  <a:lnTo>
                    <a:pt x="159" y="435"/>
                  </a:lnTo>
                  <a:lnTo>
                    <a:pt x="118" y="396"/>
                  </a:lnTo>
                  <a:lnTo>
                    <a:pt x="97" y="344"/>
                  </a:lnTo>
                  <a:lnTo>
                    <a:pt x="90" y="292"/>
                  </a:lnTo>
                  <a:lnTo>
                    <a:pt x="90" y="201"/>
                  </a:lnTo>
                  <a:lnTo>
                    <a:pt x="97" y="149"/>
                  </a:lnTo>
                  <a:lnTo>
                    <a:pt x="118" y="97"/>
                  </a:lnTo>
                  <a:lnTo>
                    <a:pt x="159" y="58"/>
                  </a:lnTo>
                  <a:lnTo>
                    <a:pt x="201" y="32"/>
                  </a:lnTo>
                  <a:lnTo>
                    <a:pt x="249" y="26"/>
                  </a:lnTo>
                  <a:lnTo>
                    <a:pt x="298" y="32"/>
                  </a:lnTo>
                  <a:lnTo>
                    <a:pt x="339" y="58"/>
                  </a:lnTo>
                  <a:lnTo>
                    <a:pt x="380" y="97"/>
                  </a:lnTo>
                  <a:lnTo>
                    <a:pt x="401" y="142"/>
                  </a:lnTo>
                  <a:lnTo>
                    <a:pt x="408" y="194"/>
                  </a:lnTo>
                  <a:lnTo>
                    <a:pt x="408" y="246"/>
                  </a:lnTo>
                  <a:lnTo>
                    <a:pt x="401" y="311"/>
                  </a:lnTo>
                  <a:lnTo>
                    <a:pt x="380" y="389"/>
                  </a:lnTo>
                  <a:lnTo>
                    <a:pt x="346" y="428"/>
                  </a:lnTo>
                  <a:lnTo>
                    <a:pt x="304" y="454"/>
                  </a:lnTo>
                  <a:lnTo>
                    <a:pt x="249" y="4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84" name="Freeform 203"/>
            <p:cNvSpPr>
              <a:spLocks/>
            </p:cNvSpPr>
            <p:nvPr/>
          </p:nvSpPr>
          <p:spPr bwMode="auto">
            <a:xfrm>
              <a:off x="7721" y="10891"/>
              <a:ext cx="573" cy="487"/>
            </a:xfrm>
            <a:custGeom>
              <a:avLst/>
              <a:gdLst>
                <a:gd name="T0" fmla="*/ 407 w 573"/>
                <a:gd name="T1" fmla="*/ 390 h 487"/>
                <a:gd name="T2" fmla="*/ 407 w 573"/>
                <a:gd name="T3" fmla="*/ 487 h 487"/>
                <a:gd name="T4" fmla="*/ 573 w 573"/>
                <a:gd name="T5" fmla="*/ 474 h 487"/>
                <a:gd name="T6" fmla="*/ 573 w 573"/>
                <a:gd name="T7" fmla="*/ 442 h 487"/>
                <a:gd name="T8" fmla="*/ 539 w 573"/>
                <a:gd name="T9" fmla="*/ 442 h 487"/>
                <a:gd name="T10" fmla="*/ 497 w 573"/>
                <a:gd name="T11" fmla="*/ 429 h 487"/>
                <a:gd name="T12" fmla="*/ 490 w 573"/>
                <a:gd name="T13" fmla="*/ 422 h 487"/>
                <a:gd name="T14" fmla="*/ 483 w 573"/>
                <a:gd name="T15" fmla="*/ 403 h 487"/>
                <a:gd name="T16" fmla="*/ 483 w 573"/>
                <a:gd name="T17" fmla="*/ 0 h 487"/>
                <a:gd name="T18" fmla="*/ 318 w 573"/>
                <a:gd name="T19" fmla="*/ 13 h 487"/>
                <a:gd name="T20" fmla="*/ 318 w 573"/>
                <a:gd name="T21" fmla="*/ 45 h 487"/>
                <a:gd name="T22" fmla="*/ 352 w 573"/>
                <a:gd name="T23" fmla="*/ 45 h 487"/>
                <a:gd name="T24" fmla="*/ 380 w 573"/>
                <a:gd name="T25" fmla="*/ 52 h 487"/>
                <a:gd name="T26" fmla="*/ 394 w 573"/>
                <a:gd name="T27" fmla="*/ 58 h 487"/>
                <a:gd name="T28" fmla="*/ 401 w 573"/>
                <a:gd name="T29" fmla="*/ 65 h 487"/>
                <a:gd name="T30" fmla="*/ 407 w 573"/>
                <a:gd name="T31" fmla="*/ 84 h 487"/>
                <a:gd name="T32" fmla="*/ 407 w 573"/>
                <a:gd name="T33" fmla="*/ 299 h 487"/>
                <a:gd name="T34" fmla="*/ 401 w 573"/>
                <a:gd name="T35" fmla="*/ 364 h 487"/>
                <a:gd name="T36" fmla="*/ 373 w 573"/>
                <a:gd name="T37" fmla="*/ 416 h 487"/>
                <a:gd name="T38" fmla="*/ 325 w 573"/>
                <a:gd name="T39" fmla="*/ 448 h 487"/>
                <a:gd name="T40" fmla="*/ 269 w 573"/>
                <a:gd name="T41" fmla="*/ 461 h 487"/>
                <a:gd name="T42" fmla="*/ 214 w 573"/>
                <a:gd name="T43" fmla="*/ 455 h 487"/>
                <a:gd name="T44" fmla="*/ 186 w 573"/>
                <a:gd name="T45" fmla="*/ 429 h 487"/>
                <a:gd name="T46" fmla="*/ 173 w 573"/>
                <a:gd name="T47" fmla="*/ 396 h 487"/>
                <a:gd name="T48" fmla="*/ 173 w 573"/>
                <a:gd name="T49" fmla="*/ 0 h 487"/>
                <a:gd name="T50" fmla="*/ 0 w 573"/>
                <a:gd name="T51" fmla="*/ 13 h 487"/>
                <a:gd name="T52" fmla="*/ 0 w 573"/>
                <a:gd name="T53" fmla="*/ 45 h 487"/>
                <a:gd name="T54" fmla="*/ 34 w 573"/>
                <a:gd name="T55" fmla="*/ 45 h 487"/>
                <a:gd name="T56" fmla="*/ 76 w 573"/>
                <a:gd name="T57" fmla="*/ 58 h 487"/>
                <a:gd name="T58" fmla="*/ 83 w 573"/>
                <a:gd name="T59" fmla="*/ 65 h 487"/>
                <a:gd name="T60" fmla="*/ 90 w 573"/>
                <a:gd name="T61" fmla="*/ 84 h 487"/>
                <a:gd name="T62" fmla="*/ 90 w 573"/>
                <a:gd name="T63" fmla="*/ 351 h 487"/>
                <a:gd name="T64" fmla="*/ 97 w 573"/>
                <a:gd name="T65" fmla="*/ 390 h 487"/>
                <a:gd name="T66" fmla="*/ 110 w 573"/>
                <a:gd name="T67" fmla="*/ 429 h 487"/>
                <a:gd name="T68" fmla="*/ 145 w 573"/>
                <a:gd name="T69" fmla="*/ 455 h 487"/>
                <a:gd name="T70" fmla="*/ 193 w 573"/>
                <a:gd name="T71" fmla="*/ 481 h 487"/>
                <a:gd name="T72" fmla="*/ 262 w 573"/>
                <a:gd name="T73" fmla="*/ 487 h 487"/>
                <a:gd name="T74" fmla="*/ 325 w 573"/>
                <a:gd name="T75" fmla="*/ 474 h 487"/>
                <a:gd name="T76" fmla="*/ 373 w 573"/>
                <a:gd name="T77" fmla="*/ 442 h 487"/>
                <a:gd name="T78" fmla="*/ 407 w 573"/>
                <a:gd name="T79" fmla="*/ 390 h 48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73"/>
                <a:gd name="T121" fmla="*/ 0 h 487"/>
                <a:gd name="T122" fmla="*/ 573 w 573"/>
                <a:gd name="T123" fmla="*/ 487 h 48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73" h="487">
                  <a:moveTo>
                    <a:pt x="407" y="390"/>
                  </a:moveTo>
                  <a:lnTo>
                    <a:pt x="407" y="487"/>
                  </a:lnTo>
                  <a:lnTo>
                    <a:pt x="573" y="474"/>
                  </a:lnTo>
                  <a:lnTo>
                    <a:pt x="573" y="442"/>
                  </a:lnTo>
                  <a:lnTo>
                    <a:pt x="539" y="442"/>
                  </a:lnTo>
                  <a:lnTo>
                    <a:pt x="497" y="429"/>
                  </a:lnTo>
                  <a:lnTo>
                    <a:pt x="490" y="422"/>
                  </a:lnTo>
                  <a:lnTo>
                    <a:pt x="483" y="403"/>
                  </a:lnTo>
                  <a:lnTo>
                    <a:pt x="483" y="0"/>
                  </a:lnTo>
                  <a:lnTo>
                    <a:pt x="318" y="13"/>
                  </a:lnTo>
                  <a:lnTo>
                    <a:pt x="318" y="45"/>
                  </a:lnTo>
                  <a:lnTo>
                    <a:pt x="352" y="45"/>
                  </a:lnTo>
                  <a:lnTo>
                    <a:pt x="380" y="52"/>
                  </a:lnTo>
                  <a:lnTo>
                    <a:pt x="394" y="58"/>
                  </a:lnTo>
                  <a:lnTo>
                    <a:pt x="401" y="65"/>
                  </a:lnTo>
                  <a:lnTo>
                    <a:pt x="407" y="84"/>
                  </a:lnTo>
                  <a:lnTo>
                    <a:pt x="407" y="299"/>
                  </a:lnTo>
                  <a:lnTo>
                    <a:pt x="401" y="364"/>
                  </a:lnTo>
                  <a:lnTo>
                    <a:pt x="373" y="416"/>
                  </a:lnTo>
                  <a:lnTo>
                    <a:pt x="325" y="448"/>
                  </a:lnTo>
                  <a:lnTo>
                    <a:pt x="269" y="461"/>
                  </a:lnTo>
                  <a:lnTo>
                    <a:pt x="214" y="455"/>
                  </a:lnTo>
                  <a:lnTo>
                    <a:pt x="186" y="429"/>
                  </a:lnTo>
                  <a:lnTo>
                    <a:pt x="173" y="396"/>
                  </a:lnTo>
                  <a:lnTo>
                    <a:pt x="173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4" y="45"/>
                  </a:lnTo>
                  <a:lnTo>
                    <a:pt x="76" y="58"/>
                  </a:lnTo>
                  <a:lnTo>
                    <a:pt x="83" y="65"/>
                  </a:lnTo>
                  <a:lnTo>
                    <a:pt x="90" y="84"/>
                  </a:lnTo>
                  <a:lnTo>
                    <a:pt x="90" y="351"/>
                  </a:lnTo>
                  <a:lnTo>
                    <a:pt x="97" y="390"/>
                  </a:lnTo>
                  <a:lnTo>
                    <a:pt x="110" y="429"/>
                  </a:lnTo>
                  <a:lnTo>
                    <a:pt x="145" y="455"/>
                  </a:lnTo>
                  <a:lnTo>
                    <a:pt x="193" y="481"/>
                  </a:lnTo>
                  <a:lnTo>
                    <a:pt x="262" y="487"/>
                  </a:lnTo>
                  <a:lnTo>
                    <a:pt x="325" y="474"/>
                  </a:lnTo>
                  <a:lnTo>
                    <a:pt x="373" y="442"/>
                  </a:lnTo>
                  <a:lnTo>
                    <a:pt x="407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85" name="Freeform 204"/>
            <p:cNvSpPr>
              <a:spLocks/>
            </p:cNvSpPr>
            <p:nvPr/>
          </p:nvSpPr>
          <p:spPr bwMode="auto">
            <a:xfrm>
              <a:off x="8356" y="10891"/>
              <a:ext cx="567" cy="474"/>
            </a:xfrm>
            <a:custGeom>
              <a:avLst/>
              <a:gdLst>
                <a:gd name="T0" fmla="*/ 90 w 567"/>
                <a:gd name="T1" fmla="*/ 104 h 474"/>
                <a:gd name="T2" fmla="*/ 90 w 567"/>
                <a:gd name="T3" fmla="*/ 416 h 474"/>
                <a:gd name="T4" fmla="*/ 83 w 567"/>
                <a:gd name="T5" fmla="*/ 429 h 474"/>
                <a:gd name="T6" fmla="*/ 56 w 567"/>
                <a:gd name="T7" fmla="*/ 442 h 474"/>
                <a:gd name="T8" fmla="*/ 0 w 567"/>
                <a:gd name="T9" fmla="*/ 442 h 474"/>
                <a:gd name="T10" fmla="*/ 0 w 567"/>
                <a:gd name="T11" fmla="*/ 474 h 474"/>
                <a:gd name="T12" fmla="*/ 256 w 567"/>
                <a:gd name="T13" fmla="*/ 474 h 474"/>
                <a:gd name="T14" fmla="*/ 256 w 567"/>
                <a:gd name="T15" fmla="*/ 442 h 474"/>
                <a:gd name="T16" fmla="*/ 201 w 567"/>
                <a:gd name="T17" fmla="*/ 442 h 474"/>
                <a:gd name="T18" fmla="*/ 180 w 567"/>
                <a:gd name="T19" fmla="*/ 435 h 474"/>
                <a:gd name="T20" fmla="*/ 173 w 567"/>
                <a:gd name="T21" fmla="*/ 429 h 474"/>
                <a:gd name="T22" fmla="*/ 166 w 567"/>
                <a:gd name="T23" fmla="*/ 416 h 474"/>
                <a:gd name="T24" fmla="*/ 166 w 567"/>
                <a:gd name="T25" fmla="*/ 195 h 474"/>
                <a:gd name="T26" fmla="*/ 180 w 567"/>
                <a:gd name="T27" fmla="*/ 123 h 474"/>
                <a:gd name="T28" fmla="*/ 215 w 567"/>
                <a:gd name="T29" fmla="*/ 71 h 474"/>
                <a:gd name="T30" fmla="*/ 263 w 567"/>
                <a:gd name="T31" fmla="*/ 39 h 474"/>
                <a:gd name="T32" fmla="*/ 318 w 567"/>
                <a:gd name="T33" fmla="*/ 26 h 474"/>
                <a:gd name="T34" fmla="*/ 360 w 567"/>
                <a:gd name="T35" fmla="*/ 39 h 474"/>
                <a:gd name="T36" fmla="*/ 387 w 567"/>
                <a:gd name="T37" fmla="*/ 65 h 474"/>
                <a:gd name="T38" fmla="*/ 401 w 567"/>
                <a:gd name="T39" fmla="*/ 97 h 474"/>
                <a:gd name="T40" fmla="*/ 401 w 567"/>
                <a:gd name="T41" fmla="*/ 416 h 474"/>
                <a:gd name="T42" fmla="*/ 394 w 567"/>
                <a:gd name="T43" fmla="*/ 429 h 474"/>
                <a:gd name="T44" fmla="*/ 387 w 567"/>
                <a:gd name="T45" fmla="*/ 435 h 474"/>
                <a:gd name="T46" fmla="*/ 373 w 567"/>
                <a:gd name="T47" fmla="*/ 442 h 474"/>
                <a:gd name="T48" fmla="*/ 311 w 567"/>
                <a:gd name="T49" fmla="*/ 442 h 474"/>
                <a:gd name="T50" fmla="*/ 311 w 567"/>
                <a:gd name="T51" fmla="*/ 474 h 474"/>
                <a:gd name="T52" fmla="*/ 567 w 567"/>
                <a:gd name="T53" fmla="*/ 474 h 474"/>
                <a:gd name="T54" fmla="*/ 567 w 567"/>
                <a:gd name="T55" fmla="*/ 442 h 474"/>
                <a:gd name="T56" fmla="*/ 518 w 567"/>
                <a:gd name="T57" fmla="*/ 442 h 474"/>
                <a:gd name="T58" fmla="*/ 491 w 567"/>
                <a:gd name="T59" fmla="*/ 429 h 474"/>
                <a:gd name="T60" fmla="*/ 484 w 567"/>
                <a:gd name="T61" fmla="*/ 422 h 474"/>
                <a:gd name="T62" fmla="*/ 484 w 567"/>
                <a:gd name="T63" fmla="*/ 130 h 474"/>
                <a:gd name="T64" fmla="*/ 470 w 567"/>
                <a:gd name="T65" fmla="*/ 78 h 474"/>
                <a:gd name="T66" fmla="*/ 449 w 567"/>
                <a:gd name="T67" fmla="*/ 39 h 474"/>
                <a:gd name="T68" fmla="*/ 422 w 567"/>
                <a:gd name="T69" fmla="*/ 20 h 474"/>
                <a:gd name="T70" fmla="*/ 387 w 567"/>
                <a:gd name="T71" fmla="*/ 7 h 474"/>
                <a:gd name="T72" fmla="*/ 325 w 567"/>
                <a:gd name="T73" fmla="*/ 0 h 474"/>
                <a:gd name="T74" fmla="*/ 256 w 567"/>
                <a:gd name="T75" fmla="*/ 13 h 474"/>
                <a:gd name="T76" fmla="*/ 201 w 567"/>
                <a:gd name="T77" fmla="*/ 58 h 474"/>
                <a:gd name="T78" fmla="*/ 159 w 567"/>
                <a:gd name="T79" fmla="*/ 117 h 474"/>
                <a:gd name="T80" fmla="*/ 159 w 567"/>
                <a:gd name="T81" fmla="*/ 0 h 474"/>
                <a:gd name="T82" fmla="*/ 0 w 567"/>
                <a:gd name="T83" fmla="*/ 13 h 474"/>
                <a:gd name="T84" fmla="*/ 0 w 567"/>
                <a:gd name="T85" fmla="*/ 45 h 474"/>
                <a:gd name="T86" fmla="*/ 35 w 567"/>
                <a:gd name="T87" fmla="*/ 45 h 474"/>
                <a:gd name="T88" fmla="*/ 76 w 567"/>
                <a:gd name="T89" fmla="*/ 58 h 474"/>
                <a:gd name="T90" fmla="*/ 83 w 567"/>
                <a:gd name="T91" fmla="*/ 65 h 474"/>
                <a:gd name="T92" fmla="*/ 83 w 567"/>
                <a:gd name="T93" fmla="*/ 84 h 474"/>
                <a:gd name="T94" fmla="*/ 90 w 567"/>
                <a:gd name="T95" fmla="*/ 104 h 47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67"/>
                <a:gd name="T145" fmla="*/ 0 h 474"/>
                <a:gd name="T146" fmla="*/ 567 w 567"/>
                <a:gd name="T147" fmla="*/ 474 h 47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67" h="474">
                  <a:moveTo>
                    <a:pt x="90" y="104"/>
                  </a:moveTo>
                  <a:lnTo>
                    <a:pt x="90" y="416"/>
                  </a:lnTo>
                  <a:lnTo>
                    <a:pt x="83" y="429"/>
                  </a:lnTo>
                  <a:lnTo>
                    <a:pt x="56" y="442"/>
                  </a:lnTo>
                  <a:lnTo>
                    <a:pt x="0" y="442"/>
                  </a:lnTo>
                  <a:lnTo>
                    <a:pt x="0" y="474"/>
                  </a:lnTo>
                  <a:lnTo>
                    <a:pt x="256" y="474"/>
                  </a:lnTo>
                  <a:lnTo>
                    <a:pt x="256" y="442"/>
                  </a:lnTo>
                  <a:lnTo>
                    <a:pt x="201" y="442"/>
                  </a:lnTo>
                  <a:lnTo>
                    <a:pt x="180" y="435"/>
                  </a:lnTo>
                  <a:lnTo>
                    <a:pt x="173" y="429"/>
                  </a:lnTo>
                  <a:lnTo>
                    <a:pt x="166" y="416"/>
                  </a:lnTo>
                  <a:lnTo>
                    <a:pt x="166" y="195"/>
                  </a:lnTo>
                  <a:lnTo>
                    <a:pt x="180" y="123"/>
                  </a:lnTo>
                  <a:lnTo>
                    <a:pt x="215" y="71"/>
                  </a:lnTo>
                  <a:lnTo>
                    <a:pt x="263" y="39"/>
                  </a:lnTo>
                  <a:lnTo>
                    <a:pt x="318" y="26"/>
                  </a:lnTo>
                  <a:lnTo>
                    <a:pt x="360" y="39"/>
                  </a:lnTo>
                  <a:lnTo>
                    <a:pt x="387" y="65"/>
                  </a:lnTo>
                  <a:lnTo>
                    <a:pt x="401" y="97"/>
                  </a:lnTo>
                  <a:lnTo>
                    <a:pt x="401" y="416"/>
                  </a:lnTo>
                  <a:lnTo>
                    <a:pt x="394" y="429"/>
                  </a:lnTo>
                  <a:lnTo>
                    <a:pt x="387" y="435"/>
                  </a:lnTo>
                  <a:lnTo>
                    <a:pt x="373" y="442"/>
                  </a:lnTo>
                  <a:lnTo>
                    <a:pt x="311" y="442"/>
                  </a:lnTo>
                  <a:lnTo>
                    <a:pt x="311" y="474"/>
                  </a:lnTo>
                  <a:lnTo>
                    <a:pt x="567" y="474"/>
                  </a:lnTo>
                  <a:lnTo>
                    <a:pt x="567" y="442"/>
                  </a:lnTo>
                  <a:lnTo>
                    <a:pt x="518" y="442"/>
                  </a:lnTo>
                  <a:lnTo>
                    <a:pt x="491" y="429"/>
                  </a:lnTo>
                  <a:lnTo>
                    <a:pt x="484" y="422"/>
                  </a:lnTo>
                  <a:lnTo>
                    <a:pt x="484" y="130"/>
                  </a:lnTo>
                  <a:lnTo>
                    <a:pt x="470" y="78"/>
                  </a:lnTo>
                  <a:lnTo>
                    <a:pt x="449" y="39"/>
                  </a:lnTo>
                  <a:lnTo>
                    <a:pt x="422" y="20"/>
                  </a:lnTo>
                  <a:lnTo>
                    <a:pt x="387" y="7"/>
                  </a:lnTo>
                  <a:lnTo>
                    <a:pt x="325" y="0"/>
                  </a:lnTo>
                  <a:lnTo>
                    <a:pt x="256" y="13"/>
                  </a:lnTo>
                  <a:lnTo>
                    <a:pt x="201" y="58"/>
                  </a:lnTo>
                  <a:lnTo>
                    <a:pt x="159" y="117"/>
                  </a:lnTo>
                  <a:lnTo>
                    <a:pt x="159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35" y="45"/>
                  </a:lnTo>
                  <a:lnTo>
                    <a:pt x="76" y="58"/>
                  </a:lnTo>
                  <a:lnTo>
                    <a:pt x="83" y="65"/>
                  </a:lnTo>
                  <a:lnTo>
                    <a:pt x="83" y="84"/>
                  </a:lnTo>
                  <a:lnTo>
                    <a:pt x="90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86" name="Freeform 205"/>
            <p:cNvSpPr>
              <a:spLocks noEditPoints="1"/>
            </p:cNvSpPr>
            <p:nvPr/>
          </p:nvSpPr>
          <p:spPr bwMode="auto">
            <a:xfrm>
              <a:off x="8985" y="10625"/>
              <a:ext cx="559" cy="753"/>
            </a:xfrm>
            <a:custGeom>
              <a:avLst/>
              <a:gdLst>
                <a:gd name="T0" fmla="*/ 394 w 559"/>
                <a:gd name="T1" fmla="*/ 682 h 753"/>
                <a:gd name="T2" fmla="*/ 394 w 559"/>
                <a:gd name="T3" fmla="*/ 753 h 753"/>
                <a:gd name="T4" fmla="*/ 559 w 559"/>
                <a:gd name="T5" fmla="*/ 740 h 753"/>
                <a:gd name="T6" fmla="*/ 559 w 559"/>
                <a:gd name="T7" fmla="*/ 708 h 753"/>
                <a:gd name="T8" fmla="*/ 525 w 559"/>
                <a:gd name="T9" fmla="*/ 708 h 753"/>
                <a:gd name="T10" fmla="*/ 504 w 559"/>
                <a:gd name="T11" fmla="*/ 701 h 753"/>
                <a:gd name="T12" fmla="*/ 477 w 559"/>
                <a:gd name="T13" fmla="*/ 688 h 753"/>
                <a:gd name="T14" fmla="*/ 477 w 559"/>
                <a:gd name="T15" fmla="*/ 0 h 753"/>
                <a:gd name="T16" fmla="*/ 311 w 559"/>
                <a:gd name="T17" fmla="*/ 13 h 753"/>
                <a:gd name="T18" fmla="*/ 311 w 559"/>
                <a:gd name="T19" fmla="*/ 45 h 753"/>
                <a:gd name="T20" fmla="*/ 366 w 559"/>
                <a:gd name="T21" fmla="*/ 45 h 753"/>
                <a:gd name="T22" fmla="*/ 387 w 559"/>
                <a:gd name="T23" fmla="*/ 52 h 753"/>
                <a:gd name="T24" fmla="*/ 394 w 559"/>
                <a:gd name="T25" fmla="*/ 65 h 753"/>
                <a:gd name="T26" fmla="*/ 401 w 559"/>
                <a:gd name="T27" fmla="*/ 84 h 753"/>
                <a:gd name="T28" fmla="*/ 401 w 559"/>
                <a:gd name="T29" fmla="*/ 337 h 753"/>
                <a:gd name="T30" fmla="*/ 359 w 559"/>
                <a:gd name="T31" fmla="*/ 298 h 753"/>
                <a:gd name="T32" fmla="*/ 311 w 559"/>
                <a:gd name="T33" fmla="*/ 279 h 753"/>
                <a:gd name="T34" fmla="*/ 256 w 559"/>
                <a:gd name="T35" fmla="*/ 266 h 753"/>
                <a:gd name="T36" fmla="*/ 180 w 559"/>
                <a:gd name="T37" fmla="*/ 279 h 753"/>
                <a:gd name="T38" fmla="*/ 110 w 559"/>
                <a:gd name="T39" fmla="*/ 311 h 753"/>
                <a:gd name="T40" fmla="*/ 55 w 559"/>
                <a:gd name="T41" fmla="*/ 363 h 753"/>
                <a:gd name="T42" fmla="*/ 14 w 559"/>
                <a:gd name="T43" fmla="*/ 435 h 753"/>
                <a:gd name="T44" fmla="*/ 0 w 559"/>
                <a:gd name="T45" fmla="*/ 513 h 753"/>
                <a:gd name="T46" fmla="*/ 21 w 559"/>
                <a:gd name="T47" fmla="*/ 604 h 753"/>
                <a:gd name="T48" fmla="*/ 76 w 559"/>
                <a:gd name="T49" fmla="*/ 682 h 753"/>
                <a:gd name="T50" fmla="*/ 152 w 559"/>
                <a:gd name="T51" fmla="*/ 734 h 753"/>
                <a:gd name="T52" fmla="*/ 242 w 559"/>
                <a:gd name="T53" fmla="*/ 753 h 753"/>
                <a:gd name="T54" fmla="*/ 311 w 559"/>
                <a:gd name="T55" fmla="*/ 740 h 753"/>
                <a:gd name="T56" fmla="*/ 359 w 559"/>
                <a:gd name="T57" fmla="*/ 714 h 753"/>
                <a:gd name="T58" fmla="*/ 394 w 559"/>
                <a:gd name="T59" fmla="*/ 682 h 753"/>
                <a:gd name="T60" fmla="*/ 394 w 559"/>
                <a:gd name="T61" fmla="*/ 396 h 753"/>
                <a:gd name="T62" fmla="*/ 394 w 559"/>
                <a:gd name="T63" fmla="*/ 643 h 753"/>
                <a:gd name="T64" fmla="*/ 380 w 559"/>
                <a:gd name="T65" fmla="*/ 656 h 753"/>
                <a:gd name="T66" fmla="*/ 345 w 559"/>
                <a:gd name="T67" fmla="*/ 695 h 753"/>
                <a:gd name="T68" fmla="*/ 297 w 559"/>
                <a:gd name="T69" fmla="*/ 721 h 753"/>
                <a:gd name="T70" fmla="*/ 249 w 559"/>
                <a:gd name="T71" fmla="*/ 727 h 753"/>
                <a:gd name="T72" fmla="*/ 200 w 559"/>
                <a:gd name="T73" fmla="*/ 721 h 753"/>
                <a:gd name="T74" fmla="*/ 159 w 559"/>
                <a:gd name="T75" fmla="*/ 695 h 753"/>
                <a:gd name="T76" fmla="*/ 131 w 559"/>
                <a:gd name="T77" fmla="*/ 662 h 753"/>
                <a:gd name="T78" fmla="*/ 110 w 559"/>
                <a:gd name="T79" fmla="*/ 610 h 753"/>
                <a:gd name="T80" fmla="*/ 97 w 559"/>
                <a:gd name="T81" fmla="*/ 558 h 753"/>
                <a:gd name="T82" fmla="*/ 97 w 559"/>
                <a:gd name="T83" fmla="*/ 467 h 753"/>
                <a:gd name="T84" fmla="*/ 110 w 559"/>
                <a:gd name="T85" fmla="*/ 409 h 753"/>
                <a:gd name="T86" fmla="*/ 131 w 559"/>
                <a:gd name="T87" fmla="*/ 357 h 753"/>
                <a:gd name="T88" fmla="*/ 159 w 559"/>
                <a:gd name="T89" fmla="*/ 324 h 753"/>
                <a:gd name="T90" fmla="*/ 207 w 559"/>
                <a:gd name="T91" fmla="*/ 305 h 753"/>
                <a:gd name="T92" fmla="*/ 262 w 559"/>
                <a:gd name="T93" fmla="*/ 292 h 753"/>
                <a:gd name="T94" fmla="*/ 304 w 559"/>
                <a:gd name="T95" fmla="*/ 298 h 753"/>
                <a:gd name="T96" fmla="*/ 345 w 559"/>
                <a:gd name="T97" fmla="*/ 318 h 753"/>
                <a:gd name="T98" fmla="*/ 380 w 559"/>
                <a:gd name="T99" fmla="*/ 357 h 753"/>
                <a:gd name="T100" fmla="*/ 387 w 559"/>
                <a:gd name="T101" fmla="*/ 370 h 753"/>
                <a:gd name="T102" fmla="*/ 394 w 559"/>
                <a:gd name="T103" fmla="*/ 376 h 753"/>
                <a:gd name="T104" fmla="*/ 394 w 559"/>
                <a:gd name="T105" fmla="*/ 396 h 75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59"/>
                <a:gd name="T160" fmla="*/ 0 h 753"/>
                <a:gd name="T161" fmla="*/ 559 w 559"/>
                <a:gd name="T162" fmla="*/ 753 h 75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59" h="753">
                  <a:moveTo>
                    <a:pt x="394" y="682"/>
                  </a:moveTo>
                  <a:lnTo>
                    <a:pt x="394" y="753"/>
                  </a:lnTo>
                  <a:lnTo>
                    <a:pt x="559" y="740"/>
                  </a:lnTo>
                  <a:lnTo>
                    <a:pt x="559" y="708"/>
                  </a:lnTo>
                  <a:lnTo>
                    <a:pt x="525" y="708"/>
                  </a:lnTo>
                  <a:lnTo>
                    <a:pt x="504" y="701"/>
                  </a:lnTo>
                  <a:lnTo>
                    <a:pt x="477" y="688"/>
                  </a:lnTo>
                  <a:lnTo>
                    <a:pt x="477" y="0"/>
                  </a:lnTo>
                  <a:lnTo>
                    <a:pt x="311" y="13"/>
                  </a:lnTo>
                  <a:lnTo>
                    <a:pt x="311" y="45"/>
                  </a:lnTo>
                  <a:lnTo>
                    <a:pt x="366" y="45"/>
                  </a:lnTo>
                  <a:lnTo>
                    <a:pt x="387" y="52"/>
                  </a:lnTo>
                  <a:lnTo>
                    <a:pt x="394" y="65"/>
                  </a:lnTo>
                  <a:lnTo>
                    <a:pt x="401" y="84"/>
                  </a:lnTo>
                  <a:lnTo>
                    <a:pt x="401" y="337"/>
                  </a:lnTo>
                  <a:lnTo>
                    <a:pt x="359" y="298"/>
                  </a:lnTo>
                  <a:lnTo>
                    <a:pt x="311" y="279"/>
                  </a:lnTo>
                  <a:lnTo>
                    <a:pt x="256" y="266"/>
                  </a:lnTo>
                  <a:lnTo>
                    <a:pt x="180" y="279"/>
                  </a:lnTo>
                  <a:lnTo>
                    <a:pt x="110" y="311"/>
                  </a:lnTo>
                  <a:lnTo>
                    <a:pt x="55" y="363"/>
                  </a:lnTo>
                  <a:lnTo>
                    <a:pt x="14" y="435"/>
                  </a:lnTo>
                  <a:lnTo>
                    <a:pt x="0" y="513"/>
                  </a:lnTo>
                  <a:lnTo>
                    <a:pt x="21" y="604"/>
                  </a:lnTo>
                  <a:lnTo>
                    <a:pt x="76" y="682"/>
                  </a:lnTo>
                  <a:lnTo>
                    <a:pt x="152" y="734"/>
                  </a:lnTo>
                  <a:lnTo>
                    <a:pt x="242" y="753"/>
                  </a:lnTo>
                  <a:lnTo>
                    <a:pt x="311" y="740"/>
                  </a:lnTo>
                  <a:lnTo>
                    <a:pt x="359" y="714"/>
                  </a:lnTo>
                  <a:lnTo>
                    <a:pt x="394" y="682"/>
                  </a:lnTo>
                  <a:close/>
                  <a:moveTo>
                    <a:pt x="394" y="396"/>
                  </a:moveTo>
                  <a:lnTo>
                    <a:pt x="394" y="643"/>
                  </a:lnTo>
                  <a:lnTo>
                    <a:pt x="380" y="656"/>
                  </a:lnTo>
                  <a:lnTo>
                    <a:pt x="345" y="695"/>
                  </a:lnTo>
                  <a:lnTo>
                    <a:pt x="297" y="721"/>
                  </a:lnTo>
                  <a:lnTo>
                    <a:pt x="249" y="727"/>
                  </a:lnTo>
                  <a:lnTo>
                    <a:pt x="200" y="721"/>
                  </a:lnTo>
                  <a:lnTo>
                    <a:pt x="159" y="695"/>
                  </a:lnTo>
                  <a:lnTo>
                    <a:pt x="131" y="662"/>
                  </a:lnTo>
                  <a:lnTo>
                    <a:pt x="110" y="610"/>
                  </a:lnTo>
                  <a:lnTo>
                    <a:pt x="97" y="558"/>
                  </a:lnTo>
                  <a:lnTo>
                    <a:pt x="97" y="467"/>
                  </a:lnTo>
                  <a:lnTo>
                    <a:pt x="110" y="409"/>
                  </a:lnTo>
                  <a:lnTo>
                    <a:pt x="131" y="357"/>
                  </a:lnTo>
                  <a:lnTo>
                    <a:pt x="159" y="324"/>
                  </a:lnTo>
                  <a:lnTo>
                    <a:pt x="207" y="305"/>
                  </a:lnTo>
                  <a:lnTo>
                    <a:pt x="262" y="292"/>
                  </a:lnTo>
                  <a:lnTo>
                    <a:pt x="304" y="298"/>
                  </a:lnTo>
                  <a:lnTo>
                    <a:pt x="345" y="318"/>
                  </a:lnTo>
                  <a:lnTo>
                    <a:pt x="380" y="357"/>
                  </a:lnTo>
                  <a:lnTo>
                    <a:pt x="387" y="370"/>
                  </a:lnTo>
                  <a:lnTo>
                    <a:pt x="394" y="376"/>
                  </a:lnTo>
                  <a:lnTo>
                    <a:pt x="394" y="3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87" name="Freeform 206"/>
            <p:cNvSpPr>
              <a:spLocks/>
            </p:cNvSpPr>
            <p:nvPr/>
          </p:nvSpPr>
          <p:spPr bwMode="auto">
            <a:xfrm>
              <a:off x="9980" y="10709"/>
              <a:ext cx="359" cy="669"/>
            </a:xfrm>
            <a:custGeom>
              <a:avLst/>
              <a:gdLst>
                <a:gd name="T0" fmla="*/ 172 w 359"/>
                <a:gd name="T1" fmla="*/ 227 h 669"/>
                <a:gd name="T2" fmla="*/ 338 w 359"/>
                <a:gd name="T3" fmla="*/ 227 h 669"/>
                <a:gd name="T4" fmla="*/ 338 w 359"/>
                <a:gd name="T5" fmla="*/ 195 h 669"/>
                <a:gd name="T6" fmla="*/ 172 w 359"/>
                <a:gd name="T7" fmla="*/ 195 h 669"/>
                <a:gd name="T8" fmla="*/ 172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4 w 359"/>
                <a:gd name="T15" fmla="*/ 111 h 669"/>
                <a:gd name="T16" fmla="*/ 96 w 359"/>
                <a:gd name="T17" fmla="*/ 156 h 669"/>
                <a:gd name="T18" fmla="*/ 55 w 359"/>
                <a:gd name="T19" fmla="*/ 189 h 669"/>
                <a:gd name="T20" fmla="*/ 0 w 359"/>
                <a:gd name="T21" fmla="*/ 208 h 669"/>
                <a:gd name="T22" fmla="*/ 0 w 359"/>
                <a:gd name="T23" fmla="*/ 227 h 669"/>
                <a:gd name="T24" fmla="*/ 96 w 359"/>
                <a:gd name="T25" fmla="*/ 227 h 669"/>
                <a:gd name="T26" fmla="*/ 96 w 359"/>
                <a:gd name="T27" fmla="*/ 526 h 669"/>
                <a:gd name="T28" fmla="*/ 110 w 359"/>
                <a:gd name="T29" fmla="*/ 591 h 669"/>
                <a:gd name="T30" fmla="*/ 138 w 359"/>
                <a:gd name="T31" fmla="*/ 630 h 669"/>
                <a:gd name="T32" fmla="*/ 172 w 359"/>
                <a:gd name="T33" fmla="*/ 656 h 669"/>
                <a:gd name="T34" fmla="*/ 214 w 359"/>
                <a:gd name="T35" fmla="*/ 663 h 669"/>
                <a:gd name="T36" fmla="*/ 241 w 359"/>
                <a:gd name="T37" fmla="*/ 669 h 669"/>
                <a:gd name="T38" fmla="*/ 297 w 359"/>
                <a:gd name="T39" fmla="*/ 656 h 669"/>
                <a:gd name="T40" fmla="*/ 331 w 359"/>
                <a:gd name="T41" fmla="*/ 624 h 669"/>
                <a:gd name="T42" fmla="*/ 352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4 w 359"/>
                <a:gd name="T49" fmla="*/ 461 h 669"/>
                <a:gd name="T50" fmla="*/ 324 w 359"/>
                <a:gd name="T51" fmla="*/ 520 h 669"/>
                <a:gd name="T52" fmla="*/ 317 w 359"/>
                <a:gd name="T53" fmla="*/ 585 h 669"/>
                <a:gd name="T54" fmla="*/ 290 w 359"/>
                <a:gd name="T55" fmla="*/ 630 h 669"/>
                <a:gd name="T56" fmla="*/ 248 w 359"/>
                <a:gd name="T57" fmla="*/ 643 h 669"/>
                <a:gd name="T58" fmla="*/ 214 w 359"/>
                <a:gd name="T59" fmla="*/ 630 h 669"/>
                <a:gd name="T60" fmla="*/ 193 w 359"/>
                <a:gd name="T61" fmla="*/ 604 h 669"/>
                <a:gd name="T62" fmla="*/ 179 w 359"/>
                <a:gd name="T63" fmla="*/ 572 h 669"/>
                <a:gd name="T64" fmla="*/ 179 w 359"/>
                <a:gd name="T65" fmla="*/ 546 h 669"/>
                <a:gd name="T66" fmla="*/ 172 w 359"/>
                <a:gd name="T67" fmla="*/ 526 h 669"/>
                <a:gd name="T68" fmla="*/ 172 w 359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2" y="227"/>
                  </a:moveTo>
                  <a:lnTo>
                    <a:pt x="338" y="227"/>
                  </a:lnTo>
                  <a:lnTo>
                    <a:pt x="338" y="195"/>
                  </a:lnTo>
                  <a:lnTo>
                    <a:pt x="172" y="195"/>
                  </a:lnTo>
                  <a:lnTo>
                    <a:pt x="172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1"/>
                  </a:lnTo>
                  <a:lnTo>
                    <a:pt x="96" y="156"/>
                  </a:lnTo>
                  <a:lnTo>
                    <a:pt x="55" y="189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6" y="227"/>
                  </a:lnTo>
                  <a:lnTo>
                    <a:pt x="96" y="526"/>
                  </a:lnTo>
                  <a:lnTo>
                    <a:pt x="110" y="591"/>
                  </a:lnTo>
                  <a:lnTo>
                    <a:pt x="138" y="630"/>
                  </a:lnTo>
                  <a:lnTo>
                    <a:pt x="172" y="656"/>
                  </a:lnTo>
                  <a:lnTo>
                    <a:pt x="214" y="663"/>
                  </a:lnTo>
                  <a:lnTo>
                    <a:pt x="241" y="669"/>
                  </a:lnTo>
                  <a:lnTo>
                    <a:pt x="297" y="656"/>
                  </a:lnTo>
                  <a:lnTo>
                    <a:pt x="331" y="624"/>
                  </a:lnTo>
                  <a:lnTo>
                    <a:pt x="352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4" y="461"/>
                  </a:lnTo>
                  <a:lnTo>
                    <a:pt x="324" y="520"/>
                  </a:lnTo>
                  <a:lnTo>
                    <a:pt x="317" y="585"/>
                  </a:lnTo>
                  <a:lnTo>
                    <a:pt x="290" y="630"/>
                  </a:lnTo>
                  <a:lnTo>
                    <a:pt x="248" y="643"/>
                  </a:lnTo>
                  <a:lnTo>
                    <a:pt x="214" y="630"/>
                  </a:lnTo>
                  <a:lnTo>
                    <a:pt x="193" y="604"/>
                  </a:lnTo>
                  <a:lnTo>
                    <a:pt x="179" y="572"/>
                  </a:lnTo>
                  <a:lnTo>
                    <a:pt x="179" y="546"/>
                  </a:lnTo>
                  <a:lnTo>
                    <a:pt x="172" y="526"/>
                  </a:lnTo>
                  <a:lnTo>
                    <a:pt x="172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88" name="Freeform 207"/>
            <p:cNvSpPr>
              <a:spLocks noEditPoints="1"/>
            </p:cNvSpPr>
            <p:nvPr/>
          </p:nvSpPr>
          <p:spPr bwMode="auto">
            <a:xfrm>
              <a:off x="10436" y="10651"/>
              <a:ext cx="248" cy="714"/>
            </a:xfrm>
            <a:custGeom>
              <a:avLst/>
              <a:gdLst>
                <a:gd name="T0" fmla="*/ 165 w 248"/>
                <a:gd name="T1" fmla="*/ 240 h 714"/>
                <a:gd name="T2" fmla="*/ 6 w 248"/>
                <a:gd name="T3" fmla="*/ 253 h 714"/>
                <a:gd name="T4" fmla="*/ 6 w 248"/>
                <a:gd name="T5" fmla="*/ 285 h 714"/>
                <a:gd name="T6" fmla="*/ 41 w 248"/>
                <a:gd name="T7" fmla="*/ 285 h 714"/>
                <a:gd name="T8" fmla="*/ 62 w 248"/>
                <a:gd name="T9" fmla="*/ 292 h 714"/>
                <a:gd name="T10" fmla="*/ 75 w 248"/>
                <a:gd name="T11" fmla="*/ 298 h 714"/>
                <a:gd name="T12" fmla="*/ 82 w 248"/>
                <a:gd name="T13" fmla="*/ 305 h 714"/>
                <a:gd name="T14" fmla="*/ 89 w 248"/>
                <a:gd name="T15" fmla="*/ 324 h 714"/>
                <a:gd name="T16" fmla="*/ 89 w 248"/>
                <a:gd name="T17" fmla="*/ 656 h 714"/>
                <a:gd name="T18" fmla="*/ 82 w 248"/>
                <a:gd name="T19" fmla="*/ 669 h 714"/>
                <a:gd name="T20" fmla="*/ 75 w 248"/>
                <a:gd name="T21" fmla="*/ 675 h 714"/>
                <a:gd name="T22" fmla="*/ 62 w 248"/>
                <a:gd name="T23" fmla="*/ 682 h 714"/>
                <a:gd name="T24" fmla="*/ 0 w 248"/>
                <a:gd name="T25" fmla="*/ 682 h 714"/>
                <a:gd name="T26" fmla="*/ 0 w 248"/>
                <a:gd name="T27" fmla="*/ 714 h 714"/>
                <a:gd name="T28" fmla="*/ 248 w 248"/>
                <a:gd name="T29" fmla="*/ 714 h 714"/>
                <a:gd name="T30" fmla="*/ 248 w 248"/>
                <a:gd name="T31" fmla="*/ 682 h 714"/>
                <a:gd name="T32" fmla="*/ 214 w 248"/>
                <a:gd name="T33" fmla="*/ 682 h 714"/>
                <a:gd name="T34" fmla="*/ 193 w 248"/>
                <a:gd name="T35" fmla="*/ 675 h 714"/>
                <a:gd name="T36" fmla="*/ 179 w 248"/>
                <a:gd name="T37" fmla="*/ 675 h 714"/>
                <a:gd name="T38" fmla="*/ 165 w 248"/>
                <a:gd name="T39" fmla="*/ 649 h 714"/>
                <a:gd name="T40" fmla="*/ 165 w 248"/>
                <a:gd name="T41" fmla="*/ 636 h 714"/>
                <a:gd name="T42" fmla="*/ 165 w 248"/>
                <a:gd name="T43" fmla="*/ 240 h 714"/>
                <a:gd name="T44" fmla="*/ 172 w 248"/>
                <a:gd name="T45" fmla="*/ 58 h 714"/>
                <a:gd name="T46" fmla="*/ 158 w 248"/>
                <a:gd name="T47" fmla="*/ 19 h 714"/>
                <a:gd name="T48" fmla="*/ 145 w 248"/>
                <a:gd name="T49" fmla="*/ 13 h 714"/>
                <a:gd name="T50" fmla="*/ 131 w 248"/>
                <a:gd name="T51" fmla="*/ 0 h 714"/>
                <a:gd name="T52" fmla="*/ 110 w 248"/>
                <a:gd name="T53" fmla="*/ 0 h 714"/>
                <a:gd name="T54" fmla="*/ 89 w 248"/>
                <a:gd name="T55" fmla="*/ 6 h 714"/>
                <a:gd name="T56" fmla="*/ 75 w 248"/>
                <a:gd name="T57" fmla="*/ 13 h 714"/>
                <a:gd name="T58" fmla="*/ 62 w 248"/>
                <a:gd name="T59" fmla="*/ 26 h 714"/>
                <a:gd name="T60" fmla="*/ 55 w 248"/>
                <a:gd name="T61" fmla="*/ 39 h 714"/>
                <a:gd name="T62" fmla="*/ 48 w 248"/>
                <a:gd name="T63" fmla="*/ 58 h 714"/>
                <a:gd name="T64" fmla="*/ 55 w 248"/>
                <a:gd name="T65" fmla="*/ 71 h 714"/>
                <a:gd name="T66" fmla="*/ 62 w 248"/>
                <a:gd name="T67" fmla="*/ 91 h 714"/>
                <a:gd name="T68" fmla="*/ 75 w 248"/>
                <a:gd name="T69" fmla="*/ 104 h 714"/>
                <a:gd name="T70" fmla="*/ 89 w 248"/>
                <a:gd name="T71" fmla="*/ 110 h 714"/>
                <a:gd name="T72" fmla="*/ 131 w 248"/>
                <a:gd name="T73" fmla="*/ 110 h 714"/>
                <a:gd name="T74" fmla="*/ 145 w 248"/>
                <a:gd name="T75" fmla="*/ 104 h 714"/>
                <a:gd name="T76" fmla="*/ 158 w 248"/>
                <a:gd name="T77" fmla="*/ 91 h 714"/>
                <a:gd name="T78" fmla="*/ 165 w 248"/>
                <a:gd name="T79" fmla="*/ 78 h 714"/>
                <a:gd name="T80" fmla="*/ 172 w 248"/>
                <a:gd name="T81" fmla="*/ 58 h 7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8"/>
                <a:gd name="T124" fmla="*/ 0 h 714"/>
                <a:gd name="T125" fmla="*/ 248 w 248"/>
                <a:gd name="T126" fmla="*/ 714 h 71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8" h="714">
                  <a:moveTo>
                    <a:pt x="165" y="240"/>
                  </a:moveTo>
                  <a:lnTo>
                    <a:pt x="6" y="253"/>
                  </a:lnTo>
                  <a:lnTo>
                    <a:pt x="6" y="285"/>
                  </a:lnTo>
                  <a:lnTo>
                    <a:pt x="41" y="285"/>
                  </a:lnTo>
                  <a:lnTo>
                    <a:pt x="62" y="292"/>
                  </a:lnTo>
                  <a:lnTo>
                    <a:pt x="75" y="298"/>
                  </a:lnTo>
                  <a:lnTo>
                    <a:pt x="82" y="305"/>
                  </a:lnTo>
                  <a:lnTo>
                    <a:pt x="89" y="324"/>
                  </a:lnTo>
                  <a:lnTo>
                    <a:pt x="89" y="656"/>
                  </a:lnTo>
                  <a:lnTo>
                    <a:pt x="82" y="669"/>
                  </a:lnTo>
                  <a:lnTo>
                    <a:pt x="75" y="675"/>
                  </a:lnTo>
                  <a:lnTo>
                    <a:pt x="62" y="682"/>
                  </a:lnTo>
                  <a:lnTo>
                    <a:pt x="0" y="682"/>
                  </a:lnTo>
                  <a:lnTo>
                    <a:pt x="0" y="714"/>
                  </a:lnTo>
                  <a:lnTo>
                    <a:pt x="248" y="714"/>
                  </a:lnTo>
                  <a:lnTo>
                    <a:pt x="248" y="682"/>
                  </a:lnTo>
                  <a:lnTo>
                    <a:pt x="214" y="682"/>
                  </a:lnTo>
                  <a:lnTo>
                    <a:pt x="193" y="675"/>
                  </a:lnTo>
                  <a:lnTo>
                    <a:pt x="179" y="675"/>
                  </a:lnTo>
                  <a:lnTo>
                    <a:pt x="165" y="649"/>
                  </a:lnTo>
                  <a:lnTo>
                    <a:pt x="165" y="636"/>
                  </a:lnTo>
                  <a:lnTo>
                    <a:pt x="165" y="240"/>
                  </a:lnTo>
                  <a:close/>
                  <a:moveTo>
                    <a:pt x="172" y="58"/>
                  </a:moveTo>
                  <a:lnTo>
                    <a:pt x="158" y="19"/>
                  </a:lnTo>
                  <a:lnTo>
                    <a:pt x="145" y="13"/>
                  </a:lnTo>
                  <a:lnTo>
                    <a:pt x="131" y="0"/>
                  </a:lnTo>
                  <a:lnTo>
                    <a:pt x="110" y="0"/>
                  </a:lnTo>
                  <a:lnTo>
                    <a:pt x="89" y="6"/>
                  </a:lnTo>
                  <a:lnTo>
                    <a:pt x="75" y="13"/>
                  </a:lnTo>
                  <a:lnTo>
                    <a:pt x="62" y="26"/>
                  </a:lnTo>
                  <a:lnTo>
                    <a:pt x="55" y="39"/>
                  </a:lnTo>
                  <a:lnTo>
                    <a:pt x="48" y="58"/>
                  </a:lnTo>
                  <a:lnTo>
                    <a:pt x="55" y="71"/>
                  </a:lnTo>
                  <a:lnTo>
                    <a:pt x="62" y="91"/>
                  </a:lnTo>
                  <a:lnTo>
                    <a:pt x="75" y="104"/>
                  </a:lnTo>
                  <a:lnTo>
                    <a:pt x="89" y="110"/>
                  </a:lnTo>
                  <a:lnTo>
                    <a:pt x="131" y="110"/>
                  </a:lnTo>
                  <a:lnTo>
                    <a:pt x="145" y="104"/>
                  </a:lnTo>
                  <a:lnTo>
                    <a:pt x="158" y="91"/>
                  </a:lnTo>
                  <a:lnTo>
                    <a:pt x="165" y="78"/>
                  </a:lnTo>
                  <a:lnTo>
                    <a:pt x="172" y="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89" name="Freeform 208"/>
            <p:cNvSpPr>
              <a:spLocks noEditPoints="1"/>
            </p:cNvSpPr>
            <p:nvPr/>
          </p:nvSpPr>
          <p:spPr bwMode="auto">
            <a:xfrm>
              <a:off x="10746" y="10885"/>
              <a:ext cx="518" cy="701"/>
            </a:xfrm>
            <a:custGeom>
              <a:avLst/>
              <a:gdLst>
                <a:gd name="T0" fmla="*/ 173 w 518"/>
                <a:gd name="T1" fmla="*/ 285 h 701"/>
                <a:gd name="T2" fmla="*/ 132 w 518"/>
                <a:gd name="T3" fmla="*/ 220 h 701"/>
                <a:gd name="T4" fmla="*/ 125 w 518"/>
                <a:gd name="T5" fmla="*/ 123 h 701"/>
                <a:gd name="T6" fmla="*/ 138 w 518"/>
                <a:gd name="T7" fmla="*/ 77 h 701"/>
                <a:gd name="T8" fmla="*/ 159 w 518"/>
                <a:gd name="T9" fmla="*/ 58 h 701"/>
                <a:gd name="T10" fmla="*/ 194 w 518"/>
                <a:gd name="T11" fmla="*/ 38 h 701"/>
                <a:gd name="T12" fmla="*/ 270 w 518"/>
                <a:gd name="T13" fmla="*/ 45 h 701"/>
                <a:gd name="T14" fmla="*/ 311 w 518"/>
                <a:gd name="T15" fmla="*/ 110 h 701"/>
                <a:gd name="T16" fmla="*/ 318 w 518"/>
                <a:gd name="T17" fmla="*/ 207 h 701"/>
                <a:gd name="T18" fmla="*/ 304 w 518"/>
                <a:gd name="T19" fmla="*/ 253 h 701"/>
                <a:gd name="T20" fmla="*/ 284 w 518"/>
                <a:gd name="T21" fmla="*/ 272 h 701"/>
                <a:gd name="T22" fmla="*/ 249 w 518"/>
                <a:gd name="T23" fmla="*/ 292 h 701"/>
                <a:gd name="T24" fmla="*/ 111 w 518"/>
                <a:gd name="T25" fmla="*/ 285 h 701"/>
                <a:gd name="T26" fmla="*/ 221 w 518"/>
                <a:gd name="T27" fmla="*/ 324 h 701"/>
                <a:gd name="T28" fmla="*/ 353 w 518"/>
                <a:gd name="T29" fmla="*/ 272 h 701"/>
                <a:gd name="T30" fmla="*/ 408 w 518"/>
                <a:gd name="T31" fmla="*/ 168 h 701"/>
                <a:gd name="T32" fmla="*/ 360 w 518"/>
                <a:gd name="T33" fmla="*/ 64 h 701"/>
                <a:gd name="T34" fmla="*/ 415 w 518"/>
                <a:gd name="T35" fmla="*/ 26 h 701"/>
                <a:gd name="T36" fmla="*/ 470 w 518"/>
                <a:gd name="T37" fmla="*/ 19 h 701"/>
                <a:gd name="T38" fmla="*/ 456 w 518"/>
                <a:gd name="T39" fmla="*/ 38 h 701"/>
                <a:gd name="T40" fmla="*/ 470 w 518"/>
                <a:gd name="T41" fmla="*/ 77 h 701"/>
                <a:gd name="T42" fmla="*/ 498 w 518"/>
                <a:gd name="T43" fmla="*/ 84 h 701"/>
                <a:gd name="T44" fmla="*/ 518 w 518"/>
                <a:gd name="T45" fmla="*/ 38 h 701"/>
                <a:gd name="T46" fmla="*/ 505 w 518"/>
                <a:gd name="T47" fmla="*/ 19 h 701"/>
                <a:gd name="T48" fmla="*/ 484 w 518"/>
                <a:gd name="T49" fmla="*/ 0 h 701"/>
                <a:gd name="T50" fmla="*/ 387 w 518"/>
                <a:gd name="T51" fmla="*/ 13 h 701"/>
                <a:gd name="T52" fmla="*/ 277 w 518"/>
                <a:gd name="T53" fmla="*/ 13 h 701"/>
                <a:gd name="T54" fmla="*/ 145 w 518"/>
                <a:gd name="T55" fmla="*/ 19 h 701"/>
                <a:gd name="T56" fmla="*/ 49 w 518"/>
                <a:gd name="T57" fmla="*/ 103 h 701"/>
                <a:gd name="T58" fmla="*/ 56 w 518"/>
                <a:gd name="T59" fmla="*/ 227 h 701"/>
                <a:gd name="T60" fmla="*/ 76 w 518"/>
                <a:gd name="T61" fmla="*/ 292 h 701"/>
                <a:gd name="T62" fmla="*/ 56 w 518"/>
                <a:gd name="T63" fmla="*/ 363 h 701"/>
                <a:gd name="T64" fmla="*/ 63 w 518"/>
                <a:gd name="T65" fmla="*/ 402 h 701"/>
                <a:gd name="T66" fmla="*/ 49 w 518"/>
                <a:gd name="T67" fmla="*/ 487 h 701"/>
                <a:gd name="T68" fmla="*/ 14 w 518"/>
                <a:gd name="T69" fmla="*/ 519 h 701"/>
                <a:gd name="T70" fmla="*/ 0 w 518"/>
                <a:gd name="T71" fmla="*/ 565 h 701"/>
                <a:gd name="T72" fmla="*/ 76 w 518"/>
                <a:gd name="T73" fmla="*/ 662 h 701"/>
                <a:gd name="T74" fmla="*/ 256 w 518"/>
                <a:gd name="T75" fmla="*/ 701 h 701"/>
                <a:gd name="T76" fmla="*/ 401 w 518"/>
                <a:gd name="T77" fmla="*/ 675 h 701"/>
                <a:gd name="T78" fmla="*/ 491 w 518"/>
                <a:gd name="T79" fmla="*/ 610 h 701"/>
                <a:gd name="T80" fmla="*/ 498 w 518"/>
                <a:gd name="T81" fmla="*/ 519 h 701"/>
                <a:gd name="T82" fmla="*/ 429 w 518"/>
                <a:gd name="T83" fmla="*/ 441 h 701"/>
                <a:gd name="T84" fmla="*/ 304 w 518"/>
                <a:gd name="T85" fmla="*/ 409 h 701"/>
                <a:gd name="T86" fmla="*/ 132 w 518"/>
                <a:gd name="T87" fmla="*/ 402 h 701"/>
                <a:gd name="T88" fmla="*/ 104 w 518"/>
                <a:gd name="T89" fmla="*/ 376 h 701"/>
                <a:gd name="T90" fmla="*/ 90 w 518"/>
                <a:gd name="T91" fmla="*/ 318 h 701"/>
                <a:gd name="T92" fmla="*/ 111 w 518"/>
                <a:gd name="T93" fmla="*/ 285 h 701"/>
                <a:gd name="T94" fmla="*/ 173 w 518"/>
                <a:gd name="T95" fmla="*/ 668 h 701"/>
                <a:gd name="T96" fmla="*/ 76 w 518"/>
                <a:gd name="T97" fmla="*/ 604 h 701"/>
                <a:gd name="T98" fmla="*/ 76 w 518"/>
                <a:gd name="T99" fmla="*/ 513 h 701"/>
                <a:gd name="T100" fmla="*/ 125 w 518"/>
                <a:gd name="T101" fmla="*/ 480 h 701"/>
                <a:gd name="T102" fmla="*/ 284 w 518"/>
                <a:gd name="T103" fmla="*/ 474 h 701"/>
                <a:gd name="T104" fmla="*/ 394 w 518"/>
                <a:gd name="T105" fmla="*/ 493 h 701"/>
                <a:gd name="T106" fmla="*/ 442 w 518"/>
                <a:gd name="T107" fmla="*/ 565 h 701"/>
                <a:gd name="T108" fmla="*/ 394 w 518"/>
                <a:gd name="T109" fmla="*/ 642 h 701"/>
                <a:gd name="T110" fmla="*/ 256 w 518"/>
                <a:gd name="T111" fmla="*/ 675 h 70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18"/>
                <a:gd name="T169" fmla="*/ 0 h 701"/>
                <a:gd name="T170" fmla="*/ 518 w 518"/>
                <a:gd name="T171" fmla="*/ 701 h 70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18" h="701">
                  <a:moveTo>
                    <a:pt x="221" y="298"/>
                  </a:moveTo>
                  <a:lnTo>
                    <a:pt x="173" y="285"/>
                  </a:lnTo>
                  <a:lnTo>
                    <a:pt x="145" y="259"/>
                  </a:lnTo>
                  <a:lnTo>
                    <a:pt x="132" y="220"/>
                  </a:lnTo>
                  <a:lnTo>
                    <a:pt x="125" y="188"/>
                  </a:lnTo>
                  <a:lnTo>
                    <a:pt x="125" y="123"/>
                  </a:lnTo>
                  <a:lnTo>
                    <a:pt x="132" y="97"/>
                  </a:lnTo>
                  <a:lnTo>
                    <a:pt x="138" y="77"/>
                  </a:lnTo>
                  <a:lnTo>
                    <a:pt x="145" y="64"/>
                  </a:lnTo>
                  <a:lnTo>
                    <a:pt x="159" y="58"/>
                  </a:lnTo>
                  <a:lnTo>
                    <a:pt x="173" y="45"/>
                  </a:lnTo>
                  <a:lnTo>
                    <a:pt x="194" y="38"/>
                  </a:lnTo>
                  <a:lnTo>
                    <a:pt x="221" y="32"/>
                  </a:lnTo>
                  <a:lnTo>
                    <a:pt x="270" y="45"/>
                  </a:lnTo>
                  <a:lnTo>
                    <a:pt x="297" y="71"/>
                  </a:lnTo>
                  <a:lnTo>
                    <a:pt x="311" y="110"/>
                  </a:lnTo>
                  <a:lnTo>
                    <a:pt x="318" y="142"/>
                  </a:lnTo>
                  <a:lnTo>
                    <a:pt x="318" y="207"/>
                  </a:lnTo>
                  <a:lnTo>
                    <a:pt x="311" y="233"/>
                  </a:lnTo>
                  <a:lnTo>
                    <a:pt x="304" y="253"/>
                  </a:lnTo>
                  <a:lnTo>
                    <a:pt x="297" y="266"/>
                  </a:lnTo>
                  <a:lnTo>
                    <a:pt x="284" y="272"/>
                  </a:lnTo>
                  <a:lnTo>
                    <a:pt x="270" y="285"/>
                  </a:lnTo>
                  <a:lnTo>
                    <a:pt x="249" y="292"/>
                  </a:lnTo>
                  <a:lnTo>
                    <a:pt x="221" y="298"/>
                  </a:lnTo>
                  <a:close/>
                  <a:moveTo>
                    <a:pt x="111" y="285"/>
                  </a:moveTo>
                  <a:lnTo>
                    <a:pt x="173" y="318"/>
                  </a:lnTo>
                  <a:lnTo>
                    <a:pt x="221" y="324"/>
                  </a:lnTo>
                  <a:lnTo>
                    <a:pt x="297" y="311"/>
                  </a:lnTo>
                  <a:lnTo>
                    <a:pt x="353" y="272"/>
                  </a:lnTo>
                  <a:lnTo>
                    <a:pt x="394" y="227"/>
                  </a:lnTo>
                  <a:lnTo>
                    <a:pt x="408" y="168"/>
                  </a:lnTo>
                  <a:lnTo>
                    <a:pt x="394" y="110"/>
                  </a:lnTo>
                  <a:lnTo>
                    <a:pt x="360" y="64"/>
                  </a:lnTo>
                  <a:lnTo>
                    <a:pt x="387" y="38"/>
                  </a:lnTo>
                  <a:lnTo>
                    <a:pt x="415" y="26"/>
                  </a:lnTo>
                  <a:lnTo>
                    <a:pt x="442" y="19"/>
                  </a:lnTo>
                  <a:lnTo>
                    <a:pt x="470" y="19"/>
                  </a:lnTo>
                  <a:lnTo>
                    <a:pt x="463" y="26"/>
                  </a:lnTo>
                  <a:lnTo>
                    <a:pt x="456" y="38"/>
                  </a:lnTo>
                  <a:lnTo>
                    <a:pt x="456" y="64"/>
                  </a:lnTo>
                  <a:lnTo>
                    <a:pt x="470" y="77"/>
                  </a:lnTo>
                  <a:lnTo>
                    <a:pt x="491" y="84"/>
                  </a:lnTo>
                  <a:lnTo>
                    <a:pt x="498" y="84"/>
                  </a:lnTo>
                  <a:lnTo>
                    <a:pt x="518" y="64"/>
                  </a:lnTo>
                  <a:lnTo>
                    <a:pt x="518" y="38"/>
                  </a:lnTo>
                  <a:lnTo>
                    <a:pt x="511" y="26"/>
                  </a:lnTo>
                  <a:lnTo>
                    <a:pt x="505" y="19"/>
                  </a:lnTo>
                  <a:lnTo>
                    <a:pt x="498" y="6"/>
                  </a:lnTo>
                  <a:lnTo>
                    <a:pt x="484" y="0"/>
                  </a:lnTo>
                  <a:lnTo>
                    <a:pt x="436" y="0"/>
                  </a:lnTo>
                  <a:lnTo>
                    <a:pt x="387" y="13"/>
                  </a:lnTo>
                  <a:lnTo>
                    <a:pt x="346" y="45"/>
                  </a:lnTo>
                  <a:lnTo>
                    <a:pt x="277" y="13"/>
                  </a:lnTo>
                  <a:lnTo>
                    <a:pt x="221" y="6"/>
                  </a:lnTo>
                  <a:lnTo>
                    <a:pt x="145" y="19"/>
                  </a:lnTo>
                  <a:lnTo>
                    <a:pt x="90" y="58"/>
                  </a:lnTo>
                  <a:lnTo>
                    <a:pt x="49" y="103"/>
                  </a:lnTo>
                  <a:lnTo>
                    <a:pt x="35" y="162"/>
                  </a:lnTo>
                  <a:lnTo>
                    <a:pt x="56" y="227"/>
                  </a:lnTo>
                  <a:lnTo>
                    <a:pt x="90" y="272"/>
                  </a:lnTo>
                  <a:lnTo>
                    <a:pt x="76" y="292"/>
                  </a:lnTo>
                  <a:lnTo>
                    <a:pt x="69" y="311"/>
                  </a:lnTo>
                  <a:lnTo>
                    <a:pt x="56" y="363"/>
                  </a:lnTo>
                  <a:lnTo>
                    <a:pt x="56" y="383"/>
                  </a:lnTo>
                  <a:lnTo>
                    <a:pt x="63" y="402"/>
                  </a:lnTo>
                  <a:lnTo>
                    <a:pt x="104" y="461"/>
                  </a:lnTo>
                  <a:lnTo>
                    <a:pt x="49" y="487"/>
                  </a:lnTo>
                  <a:lnTo>
                    <a:pt x="28" y="500"/>
                  </a:lnTo>
                  <a:lnTo>
                    <a:pt x="14" y="519"/>
                  </a:lnTo>
                  <a:lnTo>
                    <a:pt x="7" y="545"/>
                  </a:lnTo>
                  <a:lnTo>
                    <a:pt x="0" y="565"/>
                  </a:lnTo>
                  <a:lnTo>
                    <a:pt x="21" y="617"/>
                  </a:lnTo>
                  <a:lnTo>
                    <a:pt x="76" y="662"/>
                  </a:lnTo>
                  <a:lnTo>
                    <a:pt x="152" y="688"/>
                  </a:lnTo>
                  <a:lnTo>
                    <a:pt x="256" y="701"/>
                  </a:lnTo>
                  <a:lnTo>
                    <a:pt x="332" y="694"/>
                  </a:lnTo>
                  <a:lnTo>
                    <a:pt x="401" y="675"/>
                  </a:lnTo>
                  <a:lnTo>
                    <a:pt x="456" y="649"/>
                  </a:lnTo>
                  <a:lnTo>
                    <a:pt x="491" y="610"/>
                  </a:lnTo>
                  <a:lnTo>
                    <a:pt x="505" y="565"/>
                  </a:lnTo>
                  <a:lnTo>
                    <a:pt x="498" y="519"/>
                  </a:lnTo>
                  <a:lnTo>
                    <a:pt x="477" y="480"/>
                  </a:lnTo>
                  <a:lnTo>
                    <a:pt x="429" y="441"/>
                  </a:lnTo>
                  <a:lnTo>
                    <a:pt x="366" y="422"/>
                  </a:lnTo>
                  <a:lnTo>
                    <a:pt x="304" y="409"/>
                  </a:lnTo>
                  <a:lnTo>
                    <a:pt x="152" y="409"/>
                  </a:lnTo>
                  <a:lnTo>
                    <a:pt x="132" y="402"/>
                  </a:lnTo>
                  <a:lnTo>
                    <a:pt x="111" y="389"/>
                  </a:lnTo>
                  <a:lnTo>
                    <a:pt x="104" y="376"/>
                  </a:lnTo>
                  <a:lnTo>
                    <a:pt x="90" y="357"/>
                  </a:lnTo>
                  <a:lnTo>
                    <a:pt x="90" y="318"/>
                  </a:lnTo>
                  <a:lnTo>
                    <a:pt x="97" y="305"/>
                  </a:lnTo>
                  <a:lnTo>
                    <a:pt x="111" y="285"/>
                  </a:lnTo>
                  <a:close/>
                  <a:moveTo>
                    <a:pt x="256" y="675"/>
                  </a:moveTo>
                  <a:lnTo>
                    <a:pt x="173" y="668"/>
                  </a:lnTo>
                  <a:lnTo>
                    <a:pt x="118" y="642"/>
                  </a:lnTo>
                  <a:lnTo>
                    <a:pt x="76" y="604"/>
                  </a:lnTo>
                  <a:lnTo>
                    <a:pt x="63" y="565"/>
                  </a:lnTo>
                  <a:lnTo>
                    <a:pt x="76" y="513"/>
                  </a:lnTo>
                  <a:lnTo>
                    <a:pt x="97" y="493"/>
                  </a:lnTo>
                  <a:lnTo>
                    <a:pt x="125" y="480"/>
                  </a:lnTo>
                  <a:lnTo>
                    <a:pt x="152" y="474"/>
                  </a:lnTo>
                  <a:lnTo>
                    <a:pt x="284" y="474"/>
                  </a:lnTo>
                  <a:lnTo>
                    <a:pt x="339" y="480"/>
                  </a:lnTo>
                  <a:lnTo>
                    <a:pt x="394" y="493"/>
                  </a:lnTo>
                  <a:lnTo>
                    <a:pt x="429" y="519"/>
                  </a:lnTo>
                  <a:lnTo>
                    <a:pt x="442" y="565"/>
                  </a:lnTo>
                  <a:lnTo>
                    <a:pt x="429" y="604"/>
                  </a:lnTo>
                  <a:lnTo>
                    <a:pt x="394" y="642"/>
                  </a:lnTo>
                  <a:lnTo>
                    <a:pt x="332" y="668"/>
                  </a:lnTo>
                  <a:lnTo>
                    <a:pt x="256" y="6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90" name="Freeform 209"/>
            <p:cNvSpPr>
              <a:spLocks/>
            </p:cNvSpPr>
            <p:nvPr/>
          </p:nvSpPr>
          <p:spPr bwMode="auto">
            <a:xfrm>
              <a:off x="11320" y="10625"/>
              <a:ext cx="573" cy="740"/>
            </a:xfrm>
            <a:custGeom>
              <a:avLst/>
              <a:gdLst>
                <a:gd name="T0" fmla="*/ 483 w 573"/>
                <a:gd name="T1" fmla="*/ 474 h 740"/>
                <a:gd name="T2" fmla="*/ 483 w 573"/>
                <a:gd name="T3" fmla="*/ 396 h 740"/>
                <a:gd name="T4" fmla="*/ 469 w 573"/>
                <a:gd name="T5" fmla="*/ 344 h 740"/>
                <a:gd name="T6" fmla="*/ 449 w 573"/>
                <a:gd name="T7" fmla="*/ 305 h 740"/>
                <a:gd name="T8" fmla="*/ 421 w 573"/>
                <a:gd name="T9" fmla="*/ 286 h 740"/>
                <a:gd name="T10" fmla="*/ 386 w 573"/>
                <a:gd name="T11" fmla="*/ 273 h 740"/>
                <a:gd name="T12" fmla="*/ 331 w 573"/>
                <a:gd name="T13" fmla="*/ 266 h 740"/>
                <a:gd name="T14" fmla="*/ 269 w 573"/>
                <a:gd name="T15" fmla="*/ 279 h 740"/>
                <a:gd name="T16" fmla="*/ 221 w 573"/>
                <a:gd name="T17" fmla="*/ 305 h 740"/>
                <a:gd name="T18" fmla="*/ 186 w 573"/>
                <a:gd name="T19" fmla="*/ 337 h 740"/>
                <a:gd name="T20" fmla="*/ 165 w 573"/>
                <a:gd name="T21" fmla="*/ 370 h 740"/>
                <a:gd name="T22" fmla="*/ 165 w 573"/>
                <a:gd name="T23" fmla="*/ 0 h 740"/>
                <a:gd name="T24" fmla="*/ 0 w 573"/>
                <a:gd name="T25" fmla="*/ 13 h 740"/>
                <a:gd name="T26" fmla="*/ 0 w 573"/>
                <a:gd name="T27" fmla="*/ 45 h 740"/>
                <a:gd name="T28" fmla="*/ 55 w 573"/>
                <a:gd name="T29" fmla="*/ 45 h 740"/>
                <a:gd name="T30" fmla="*/ 76 w 573"/>
                <a:gd name="T31" fmla="*/ 52 h 740"/>
                <a:gd name="T32" fmla="*/ 83 w 573"/>
                <a:gd name="T33" fmla="*/ 65 h 740"/>
                <a:gd name="T34" fmla="*/ 89 w 573"/>
                <a:gd name="T35" fmla="*/ 84 h 740"/>
                <a:gd name="T36" fmla="*/ 89 w 573"/>
                <a:gd name="T37" fmla="*/ 682 h 740"/>
                <a:gd name="T38" fmla="*/ 83 w 573"/>
                <a:gd name="T39" fmla="*/ 695 h 740"/>
                <a:gd name="T40" fmla="*/ 76 w 573"/>
                <a:gd name="T41" fmla="*/ 701 h 740"/>
                <a:gd name="T42" fmla="*/ 55 w 573"/>
                <a:gd name="T43" fmla="*/ 708 h 740"/>
                <a:gd name="T44" fmla="*/ 0 w 573"/>
                <a:gd name="T45" fmla="*/ 708 h 740"/>
                <a:gd name="T46" fmla="*/ 0 w 573"/>
                <a:gd name="T47" fmla="*/ 740 h 740"/>
                <a:gd name="T48" fmla="*/ 255 w 573"/>
                <a:gd name="T49" fmla="*/ 740 h 740"/>
                <a:gd name="T50" fmla="*/ 255 w 573"/>
                <a:gd name="T51" fmla="*/ 708 h 740"/>
                <a:gd name="T52" fmla="*/ 200 w 573"/>
                <a:gd name="T53" fmla="*/ 708 h 740"/>
                <a:gd name="T54" fmla="*/ 179 w 573"/>
                <a:gd name="T55" fmla="*/ 701 h 740"/>
                <a:gd name="T56" fmla="*/ 172 w 573"/>
                <a:gd name="T57" fmla="*/ 695 h 740"/>
                <a:gd name="T58" fmla="*/ 165 w 573"/>
                <a:gd name="T59" fmla="*/ 682 h 740"/>
                <a:gd name="T60" fmla="*/ 165 w 573"/>
                <a:gd name="T61" fmla="*/ 461 h 740"/>
                <a:gd name="T62" fmla="*/ 179 w 573"/>
                <a:gd name="T63" fmla="*/ 389 h 740"/>
                <a:gd name="T64" fmla="*/ 214 w 573"/>
                <a:gd name="T65" fmla="*/ 337 h 740"/>
                <a:gd name="T66" fmla="*/ 262 w 573"/>
                <a:gd name="T67" fmla="*/ 305 h 740"/>
                <a:gd name="T68" fmla="*/ 317 w 573"/>
                <a:gd name="T69" fmla="*/ 292 h 740"/>
                <a:gd name="T70" fmla="*/ 359 w 573"/>
                <a:gd name="T71" fmla="*/ 305 h 740"/>
                <a:gd name="T72" fmla="*/ 386 w 573"/>
                <a:gd name="T73" fmla="*/ 331 h 740"/>
                <a:gd name="T74" fmla="*/ 400 w 573"/>
                <a:gd name="T75" fmla="*/ 363 h 740"/>
                <a:gd name="T76" fmla="*/ 407 w 573"/>
                <a:gd name="T77" fmla="*/ 409 h 740"/>
                <a:gd name="T78" fmla="*/ 407 w 573"/>
                <a:gd name="T79" fmla="*/ 682 h 740"/>
                <a:gd name="T80" fmla="*/ 400 w 573"/>
                <a:gd name="T81" fmla="*/ 695 h 740"/>
                <a:gd name="T82" fmla="*/ 373 w 573"/>
                <a:gd name="T83" fmla="*/ 708 h 740"/>
                <a:gd name="T84" fmla="*/ 317 w 573"/>
                <a:gd name="T85" fmla="*/ 708 h 740"/>
                <a:gd name="T86" fmla="*/ 317 w 573"/>
                <a:gd name="T87" fmla="*/ 740 h 740"/>
                <a:gd name="T88" fmla="*/ 573 w 573"/>
                <a:gd name="T89" fmla="*/ 740 h 740"/>
                <a:gd name="T90" fmla="*/ 573 w 573"/>
                <a:gd name="T91" fmla="*/ 708 h 740"/>
                <a:gd name="T92" fmla="*/ 525 w 573"/>
                <a:gd name="T93" fmla="*/ 708 h 740"/>
                <a:gd name="T94" fmla="*/ 504 w 573"/>
                <a:gd name="T95" fmla="*/ 701 h 740"/>
                <a:gd name="T96" fmla="*/ 490 w 573"/>
                <a:gd name="T97" fmla="*/ 695 h 740"/>
                <a:gd name="T98" fmla="*/ 483 w 573"/>
                <a:gd name="T99" fmla="*/ 688 h 740"/>
                <a:gd name="T100" fmla="*/ 483 w 573"/>
                <a:gd name="T101" fmla="*/ 675 h 740"/>
                <a:gd name="T102" fmla="*/ 483 w 573"/>
                <a:gd name="T103" fmla="*/ 474 h 7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3"/>
                <a:gd name="T157" fmla="*/ 0 h 740"/>
                <a:gd name="T158" fmla="*/ 573 w 573"/>
                <a:gd name="T159" fmla="*/ 740 h 74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3" h="740">
                  <a:moveTo>
                    <a:pt x="483" y="474"/>
                  </a:moveTo>
                  <a:lnTo>
                    <a:pt x="483" y="396"/>
                  </a:lnTo>
                  <a:lnTo>
                    <a:pt x="469" y="344"/>
                  </a:lnTo>
                  <a:lnTo>
                    <a:pt x="449" y="305"/>
                  </a:lnTo>
                  <a:lnTo>
                    <a:pt x="421" y="286"/>
                  </a:lnTo>
                  <a:lnTo>
                    <a:pt x="386" y="273"/>
                  </a:lnTo>
                  <a:lnTo>
                    <a:pt x="331" y="266"/>
                  </a:lnTo>
                  <a:lnTo>
                    <a:pt x="269" y="279"/>
                  </a:lnTo>
                  <a:lnTo>
                    <a:pt x="221" y="305"/>
                  </a:lnTo>
                  <a:lnTo>
                    <a:pt x="186" y="337"/>
                  </a:lnTo>
                  <a:lnTo>
                    <a:pt x="165" y="370"/>
                  </a:lnTo>
                  <a:lnTo>
                    <a:pt x="165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55" y="45"/>
                  </a:lnTo>
                  <a:lnTo>
                    <a:pt x="76" y="52"/>
                  </a:lnTo>
                  <a:lnTo>
                    <a:pt x="83" y="65"/>
                  </a:lnTo>
                  <a:lnTo>
                    <a:pt x="89" y="84"/>
                  </a:lnTo>
                  <a:lnTo>
                    <a:pt x="89" y="682"/>
                  </a:lnTo>
                  <a:lnTo>
                    <a:pt x="83" y="695"/>
                  </a:lnTo>
                  <a:lnTo>
                    <a:pt x="76" y="701"/>
                  </a:lnTo>
                  <a:lnTo>
                    <a:pt x="55" y="708"/>
                  </a:lnTo>
                  <a:lnTo>
                    <a:pt x="0" y="708"/>
                  </a:lnTo>
                  <a:lnTo>
                    <a:pt x="0" y="740"/>
                  </a:lnTo>
                  <a:lnTo>
                    <a:pt x="255" y="740"/>
                  </a:lnTo>
                  <a:lnTo>
                    <a:pt x="255" y="708"/>
                  </a:lnTo>
                  <a:lnTo>
                    <a:pt x="200" y="708"/>
                  </a:lnTo>
                  <a:lnTo>
                    <a:pt x="179" y="701"/>
                  </a:lnTo>
                  <a:lnTo>
                    <a:pt x="172" y="695"/>
                  </a:lnTo>
                  <a:lnTo>
                    <a:pt x="165" y="682"/>
                  </a:lnTo>
                  <a:lnTo>
                    <a:pt x="165" y="461"/>
                  </a:lnTo>
                  <a:lnTo>
                    <a:pt x="179" y="389"/>
                  </a:lnTo>
                  <a:lnTo>
                    <a:pt x="214" y="337"/>
                  </a:lnTo>
                  <a:lnTo>
                    <a:pt x="262" y="305"/>
                  </a:lnTo>
                  <a:lnTo>
                    <a:pt x="317" y="292"/>
                  </a:lnTo>
                  <a:lnTo>
                    <a:pt x="359" y="305"/>
                  </a:lnTo>
                  <a:lnTo>
                    <a:pt x="386" y="331"/>
                  </a:lnTo>
                  <a:lnTo>
                    <a:pt x="400" y="363"/>
                  </a:lnTo>
                  <a:lnTo>
                    <a:pt x="407" y="409"/>
                  </a:lnTo>
                  <a:lnTo>
                    <a:pt x="407" y="682"/>
                  </a:lnTo>
                  <a:lnTo>
                    <a:pt x="400" y="695"/>
                  </a:lnTo>
                  <a:lnTo>
                    <a:pt x="373" y="708"/>
                  </a:lnTo>
                  <a:lnTo>
                    <a:pt x="317" y="708"/>
                  </a:lnTo>
                  <a:lnTo>
                    <a:pt x="317" y="740"/>
                  </a:lnTo>
                  <a:lnTo>
                    <a:pt x="573" y="740"/>
                  </a:lnTo>
                  <a:lnTo>
                    <a:pt x="573" y="708"/>
                  </a:lnTo>
                  <a:lnTo>
                    <a:pt x="525" y="708"/>
                  </a:lnTo>
                  <a:lnTo>
                    <a:pt x="504" y="701"/>
                  </a:lnTo>
                  <a:lnTo>
                    <a:pt x="490" y="695"/>
                  </a:lnTo>
                  <a:lnTo>
                    <a:pt x="483" y="688"/>
                  </a:lnTo>
                  <a:lnTo>
                    <a:pt x="483" y="675"/>
                  </a:lnTo>
                  <a:lnTo>
                    <a:pt x="483" y="4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91" name="Freeform 210"/>
            <p:cNvSpPr>
              <a:spLocks/>
            </p:cNvSpPr>
            <p:nvPr/>
          </p:nvSpPr>
          <p:spPr bwMode="auto">
            <a:xfrm>
              <a:off x="11900" y="10709"/>
              <a:ext cx="359" cy="669"/>
            </a:xfrm>
            <a:custGeom>
              <a:avLst/>
              <a:gdLst>
                <a:gd name="T0" fmla="*/ 173 w 359"/>
                <a:gd name="T1" fmla="*/ 227 h 669"/>
                <a:gd name="T2" fmla="*/ 338 w 359"/>
                <a:gd name="T3" fmla="*/ 227 h 669"/>
                <a:gd name="T4" fmla="*/ 338 w 359"/>
                <a:gd name="T5" fmla="*/ 195 h 669"/>
                <a:gd name="T6" fmla="*/ 173 w 359"/>
                <a:gd name="T7" fmla="*/ 195 h 669"/>
                <a:gd name="T8" fmla="*/ 173 w 359"/>
                <a:gd name="T9" fmla="*/ 0 h 669"/>
                <a:gd name="T10" fmla="*/ 145 w 359"/>
                <a:gd name="T11" fmla="*/ 0 h 669"/>
                <a:gd name="T12" fmla="*/ 138 w 359"/>
                <a:gd name="T13" fmla="*/ 52 h 669"/>
                <a:gd name="T14" fmla="*/ 124 w 359"/>
                <a:gd name="T15" fmla="*/ 111 h 669"/>
                <a:gd name="T16" fmla="*/ 97 w 359"/>
                <a:gd name="T17" fmla="*/ 156 h 669"/>
                <a:gd name="T18" fmla="*/ 55 w 359"/>
                <a:gd name="T19" fmla="*/ 189 h 669"/>
                <a:gd name="T20" fmla="*/ 0 w 359"/>
                <a:gd name="T21" fmla="*/ 208 h 669"/>
                <a:gd name="T22" fmla="*/ 0 w 359"/>
                <a:gd name="T23" fmla="*/ 227 h 669"/>
                <a:gd name="T24" fmla="*/ 97 w 359"/>
                <a:gd name="T25" fmla="*/ 227 h 669"/>
                <a:gd name="T26" fmla="*/ 97 w 359"/>
                <a:gd name="T27" fmla="*/ 526 h 669"/>
                <a:gd name="T28" fmla="*/ 110 w 359"/>
                <a:gd name="T29" fmla="*/ 591 h 669"/>
                <a:gd name="T30" fmla="*/ 138 w 359"/>
                <a:gd name="T31" fmla="*/ 630 h 669"/>
                <a:gd name="T32" fmla="*/ 173 w 359"/>
                <a:gd name="T33" fmla="*/ 656 h 669"/>
                <a:gd name="T34" fmla="*/ 214 w 359"/>
                <a:gd name="T35" fmla="*/ 663 h 669"/>
                <a:gd name="T36" fmla="*/ 242 w 359"/>
                <a:gd name="T37" fmla="*/ 669 h 669"/>
                <a:gd name="T38" fmla="*/ 297 w 359"/>
                <a:gd name="T39" fmla="*/ 656 h 669"/>
                <a:gd name="T40" fmla="*/ 331 w 359"/>
                <a:gd name="T41" fmla="*/ 624 h 669"/>
                <a:gd name="T42" fmla="*/ 352 w 359"/>
                <a:gd name="T43" fmla="*/ 578 h 669"/>
                <a:gd name="T44" fmla="*/ 359 w 359"/>
                <a:gd name="T45" fmla="*/ 526 h 669"/>
                <a:gd name="T46" fmla="*/ 359 w 359"/>
                <a:gd name="T47" fmla="*/ 461 h 669"/>
                <a:gd name="T48" fmla="*/ 325 w 359"/>
                <a:gd name="T49" fmla="*/ 461 h 669"/>
                <a:gd name="T50" fmla="*/ 325 w 359"/>
                <a:gd name="T51" fmla="*/ 520 h 669"/>
                <a:gd name="T52" fmla="*/ 318 w 359"/>
                <a:gd name="T53" fmla="*/ 585 h 669"/>
                <a:gd name="T54" fmla="*/ 290 w 359"/>
                <a:gd name="T55" fmla="*/ 630 h 669"/>
                <a:gd name="T56" fmla="*/ 249 w 359"/>
                <a:gd name="T57" fmla="*/ 643 h 669"/>
                <a:gd name="T58" fmla="*/ 214 w 359"/>
                <a:gd name="T59" fmla="*/ 630 h 669"/>
                <a:gd name="T60" fmla="*/ 193 w 359"/>
                <a:gd name="T61" fmla="*/ 604 h 669"/>
                <a:gd name="T62" fmla="*/ 179 w 359"/>
                <a:gd name="T63" fmla="*/ 572 h 669"/>
                <a:gd name="T64" fmla="*/ 179 w 359"/>
                <a:gd name="T65" fmla="*/ 546 h 669"/>
                <a:gd name="T66" fmla="*/ 173 w 359"/>
                <a:gd name="T67" fmla="*/ 526 h 669"/>
                <a:gd name="T68" fmla="*/ 173 w 359"/>
                <a:gd name="T69" fmla="*/ 227 h 6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669"/>
                <a:gd name="T107" fmla="*/ 359 w 359"/>
                <a:gd name="T108" fmla="*/ 669 h 6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669">
                  <a:moveTo>
                    <a:pt x="173" y="227"/>
                  </a:moveTo>
                  <a:lnTo>
                    <a:pt x="338" y="227"/>
                  </a:lnTo>
                  <a:lnTo>
                    <a:pt x="338" y="195"/>
                  </a:lnTo>
                  <a:lnTo>
                    <a:pt x="173" y="195"/>
                  </a:lnTo>
                  <a:lnTo>
                    <a:pt x="173" y="0"/>
                  </a:lnTo>
                  <a:lnTo>
                    <a:pt x="145" y="0"/>
                  </a:lnTo>
                  <a:lnTo>
                    <a:pt x="138" y="52"/>
                  </a:lnTo>
                  <a:lnTo>
                    <a:pt x="124" y="111"/>
                  </a:lnTo>
                  <a:lnTo>
                    <a:pt x="97" y="156"/>
                  </a:lnTo>
                  <a:lnTo>
                    <a:pt x="55" y="189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97" y="227"/>
                  </a:lnTo>
                  <a:lnTo>
                    <a:pt x="97" y="526"/>
                  </a:lnTo>
                  <a:lnTo>
                    <a:pt x="110" y="591"/>
                  </a:lnTo>
                  <a:lnTo>
                    <a:pt x="138" y="630"/>
                  </a:lnTo>
                  <a:lnTo>
                    <a:pt x="173" y="656"/>
                  </a:lnTo>
                  <a:lnTo>
                    <a:pt x="214" y="663"/>
                  </a:lnTo>
                  <a:lnTo>
                    <a:pt x="242" y="669"/>
                  </a:lnTo>
                  <a:lnTo>
                    <a:pt x="297" y="656"/>
                  </a:lnTo>
                  <a:lnTo>
                    <a:pt x="331" y="624"/>
                  </a:lnTo>
                  <a:lnTo>
                    <a:pt x="352" y="578"/>
                  </a:lnTo>
                  <a:lnTo>
                    <a:pt x="359" y="526"/>
                  </a:lnTo>
                  <a:lnTo>
                    <a:pt x="359" y="461"/>
                  </a:lnTo>
                  <a:lnTo>
                    <a:pt x="325" y="461"/>
                  </a:lnTo>
                  <a:lnTo>
                    <a:pt x="325" y="520"/>
                  </a:lnTo>
                  <a:lnTo>
                    <a:pt x="318" y="585"/>
                  </a:lnTo>
                  <a:lnTo>
                    <a:pt x="290" y="630"/>
                  </a:lnTo>
                  <a:lnTo>
                    <a:pt x="249" y="643"/>
                  </a:lnTo>
                  <a:lnTo>
                    <a:pt x="214" y="630"/>
                  </a:lnTo>
                  <a:lnTo>
                    <a:pt x="193" y="604"/>
                  </a:lnTo>
                  <a:lnTo>
                    <a:pt x="179" y="572"/>
                  </a:lnTo>
                  <a:lnTo>
                    <a:pt x="179" y="546"/>
                  </a:lnTo>
                  <a:lnTo>
                    <a:pt x="173" y="526"/>
                  </a:lnTo>
                  <a:lnTo>
                    <a:pt x="173" y="2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92" name="Freeform 211"/>
            <p:cNvSpPr>
              <a:spLocks noEditPoints="1"/>
            </p:cNvSpPr>
            <p:nvPr/>
          </p:nvSpPr>
          <p:spPr bwMode="auto">
            <a:xfrm>
              <a:off x="12383" y="10612"/>
              <a:ext cx="408" cy="753"/>
            </a:xfrm>
            <a:custGeom>
              <a:avLst/>
              <a:gdLst>
                <a:gd name="T0" fmla="*/ 215 w 408"/>
                <a:gd name="T1" fmla="*/ 415 h 753"/>
                <a:gd name="T2" fmla="*/ 284 w 408"/>
                <a:gd name="T3" fmla="*/ 305 h 753"/>
                <a:gd name="T4" fmla="*/ 394 w 408"/>
                <a:gd name="T5" fmla="*/ 208 h 753"/>
                <a:gd name="T6" fmla="*/ 408 w 408"/>
                <a:gd name="T7" fmla="*/ 143 h 753"/>
                <a:gd name="T8" fmla="*/ 380 w 408"/>
                <a:gd name="T9" fmla="*/ 65 h 753"/>
                <a:gd name="T10" fmla="*/ 284 w 408"/>
                <a:gd name="T11" fmla="*/ 6 h 753"/>
                <a:gd name="T12" fmla="*/ 111 w 408"/>
                <a:gd name="T13" fmla="*/ 13 h 753"/>
                <a:gd name="T14" fmla="*/ 14 w 408"/>
                <a:gd name="T15" fmla="*/ 91 h 753"/>
                <a:gd name="T16" fmla="*/ 0 w 408"/>
                <a:gd name="T17" fmla="*/ 162 h 753"/>
                <a:gd name="T18" fmla="*/ 21 w 408"/>
                <a:gd name="T19" fmla="*/ 188 h 753"/>
                <a:gd name="T20" fmla="*/ 56 w 408"/>
                <a:gd name="T21" fmla="*/ 195 h 753"/>
                <a:gd name="T22" fmla="*/ 90 w 408"/>
                <a:gd name="T23" fmla="*/ 182 h 753"/>
                <a:gd name="T24" fmla="*/ 104 w 408"/>
                <a:gd name="T25" fmla="*/ 123 h 753"/>
                <a:gd name="T26" fmla="*/ 83 w 408"/>
                <a:gd name="T27" fmla="*/ 104 h 753"/>
                <a:gd name="T28" fmla="*/ 42 w 408"/>
                <a:gd name="T29" fmla="*/ 97 h 753"/>
                <a:gd name="T30" fmla="*/ 139 w 408"/>
                <a:gd name="T31" fmla="*/ 32 h 753"/>
                <a:gd name="T32" fmla="*/ 256 w 408"/>
                <a:gd name="T33" fmla="*/ 32 h 753"/>
                <a:gd name="T34" fmla="*/ 304 w 408"/>
                <a:gd name="T35" fmla="*/ 78 h 753"/>
                <a:gd name="T36" fmla="*/ 318 w 408"/>
                <a:gd name="T37" fmla="*/ 136 h 753"/>
                <a:gd name="T38" fmla="*/ 311 w 408"/>
                <a:gd name="T39" fmla="*/ 188 h 753"/>
                <a:gd name="T40" fmla="*/ 297 w 408"/>
                <a:gd name="T41" fmla="*/ 221 h 753"/>
                <a:gd name="T42" fmla="*/ 277 w 408"/>
                <a:gd name="T43" fmla="*/ 240 h 753"/>
                <a:gd name="T44" fmla="*/ 187 w 408"/>
                <a:gd name="T45" fmla="*/ 409 h 753"/>
                <a:gd name="T46" fmla="*/ 173 w 408"/>
                <a:gd name="T47" fmla="*/ 545 h 753"/>
                <a:gd name="T48" fmla="*/ 194 w 408"/>
                <a:gd name="T49" fmla="*/ 552 h 753"/>
                <a:gd name="T50" fmla="*/ 208 w 408"/>
                <a:gd name="T51" fmla="*/ 526 h 753"/>
                <a:gd name="T52" fmla="*/ 249 w 408"/>
                <a:gd name="T53" fmla="*/ 695 h 753"/>
                <a:gd name="T54" fmla="*/ 215 w 408"/>
                <a:gd name="T55" fmla="*/ 643 h 753"/>
                <a:gd name="T56" fmla="*/ 145 w 408"/>
                <a:gd name="T57" fmla="*/ 656 h 753"/>
                <a:gd name="T58" fmla="*/ 132 w 408"/>
                <a:gd name="T59" fmla="*/ 714 h 753"/>
                <a:gd name="T60" fmla="*/ 152 w 408"/>
                <a:gd name="T61" fmla="*/ 740 h 753"/>
                <a:gd name="T62" fmla="*/ 187 w 408"/>
                <a:gd name="T63" fmla="*/ 753 h 753"/>
                <a:gd name="T64" fmla="*/ 235 w 408"/>
                <a:gd name="T65" fmla="*/ 734 h 753"/>
                <a:gd name="T66" fmla="*/ 249 w 408"/>
                <a:gd name="T67" fmla="*/ 695 h 7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08"/>
                <a:gd name="T103" fmla="*/ 0 h 753"/>
                <a:gd name="T104" fmla="*/ 408 w 408"/>
                <a:gd name="T105" fmla="*/ 753 h 75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08" h="753">
                  <a:moveTo>
                    <a:pt x="208" y="487"/>
                  </a:moveTo>
                  <a:lnTo>
                    <a:pt x="215" y="415"/>
                  </a:lnTo>
                  <a:lnTo>
                    <a:pt x="249" y="350"/>
                  </a:lnTo>
                  <a:lnTo>
                    <a:pt x="284" y="305"/>
                  </a:lnTo>
                  <a:lnTo>
                    <a:pt x="325" y="273"/>
                  </a:lnTo>
                  <a:lnTo>
                    <a:pt x="394" y="208"/>
                  </a:lnTo>
                  <a:lnTo>
                    <a:pt x="408" y="175"/>
                  </a:lnTo>
                  <a:lnTo>
                    <a:pt x="408" y="143"/>
                  </a:lnTo>
                  <a:lnTo>
                    <a:pt x="401" y="104"/>
                  </a:lnTo>
                  <a:lnTo>
                    <a:pt x="380" y="65"/>
                  </a:lnTo>
                  <a:lnTo>
                    <a:pt x="346" y="32"/>
                  </a:lnTo>
                  <a:lnTo>
                    <a:pt x="284" y="6"/>
                  </a:lnTo>
                  <a:lnTo>
                    <a:pt x="194" y="0"/>
                  </a:lnTo>
                  <a:lnTo>
                    <a:pt x="111" y="13"/>
                  </a:lnTo>
                  <a:lnTo>
                    <a:pt x="49" y="45"/>
                  </a:lnTo>
                  <a:lnTo>
                    <a:pt x="14" y="91"/>
                  </a:lnTo>
                  <a:lnTo>
                    <a:pt x="0" y="143"/>
                  </a:lnTo>
                  <a:lnTo>
                    <a:pt x="0" y="162"/>
                  </a:lnTo>
                  <a:lnTo>
                    <a:pt x="14" y="175"/>
                  </a:lnTo>
                  <a:lnTo>
                    <a:pt x="21" y="188"/>
                  </a:lnTo>
                  <a:lnTo>
                    <a:pt x="35" y="195"/>
                  </a:lnTo>
                  <a:lnTo>
                    <a:pt x="56" y="195"/>
                  </a:lnTo>
                  <a:lnTo>
                    <a:pt x="76" y="188"/>
                  </a:lnTo>
                  <a:lnTo>
                    <a:pt x="90" y="182"/>
                  </a:lnTo>
                  <a:lnTo>
                    <a:pt x="104" y="162"/>
                  </a:lnTo>
                  <a:lnTo>
                    <a:pt x="104" y="123"/>
                  </a:lnTo>
                  <a:lnTo>
                    <a:pt x="97" y="110"/>
                  </a:lnTo>
                  <a:lnTo>
                    <a:pt x="83" y="104"/>
                  </a:lnTo>
                  <a:lnTo>
                    <a:pt x="76" y="97"/>
                  </a:lnTo>
                  <a:lnTo>
                    <a:pt x="42" y="97"/>
                  </a:lnTo>
                  <a:lnTo>
                    <a:pt x="83" y="52"/>
                  </a:lnTo>
                  <a:lnTo>
                    <a:pt x="139" y="32"/>
                  </a:lnTo>
                  <a:lnTo>
                    <a:pt x="194" y="26"/>
                  </a:lnTo>
                  <a:lnTo>
                    <a:pt x="256" y="32"/>
                  </a:lnTo>
                  <a:lnTo>
                    <a:pt x="291" y="52"/>
                  </a:lnTo>
                  <a:lnTo>
                    <a:pt x="304" y="78"/>
                  </a:lnTo>
                  <a:lnTo>
                    <a:pt x="311" y="110"/>
                  </a:lnTo>
                  <a:lnTo>
                    <a:pt x="318" y="136"/>
                  </a:lnTo>
                  <a:lnTo>
                    <a:pt x="318" y="162"/>
                  </a:lnTo>
                  <a:lnTo>
                    <a:pt x="311" y="188"/>
                  </a:lnTo>
                  <a:lnTo>
                    <a:pt x="304" y="208"/>
                  </a:lnTo>
                  <a:lnTo>
                    <a:pt x="297" y="221"/>
                  </a:lnTo>
                  <a:lnTo>
                    <a:pt x="284" y="227"/>
                  </a:lnTo>
                  <a:lnTo>
                    <a:pt x="277" y="240"/>
                  </a:lnTo>
                  <a:lnTo>
                    <a:pt x="215" y="324"/>
                  </a:lnTo>
                  <a:lnTo>
                    <a:pt x="187" y="409"/>
                  </a:lnTo>
                  <a:lnTo>
                    <a:pt x="173" y="480"/>
                  </a:lnTo>
                  <a:lnTo>
                    <a:pt x="173" y="545"/>
                  </a:lnTo>
                  <a:lnTo>
                    <a:pt x="180" y="552"/>
                  </a:lnTo>
                  <a:lnTo>
                    <a:pt x="194" y="552"/>
                  </a:lnTo>
                  <a:lnTo>
                    <a:pt x="208" y="539"/>
                  </a:lnTo>
                  <a:lnTo>
                    <a:pt x="208" y="526"/>
                  </a:lnTo>
                  <a:lnTo>
                    <a:pt x="208" y="487"/>
                  </a:lnTo>
                  <a:close/>
                  <a:moveTo>
                    <a:pt x="249" y="695"/>
                  </a:moveTo>
                  <a:lnTo>
                    <a:pt x="235" y="656"/>
                  </a:lnTo>
                  <a:lnTo>
                    <a:pt x="215" y="643"/>
                  </a:lnTo>
                  <a:lnTo>
                    <a:pt x="166" y="643"/>
                  </a:lnTo>
                  <a:lnTo>
                    <a:pt x="145" y="656"/>
                  </a:lnTo>
                  <a:lnTo>
                    <a:pt x="132" y="675"/>
                  </a:lnTo>
                  <a:lnTo>
                    <a:pt x="132" y="714"/>
                  </a:lnTo>
                  <a:lnTo>
                    <a:pt x="139" y="727"/>
                  </a:lnTo>
                  <a:lnTo>
                    <a:pt x="152" y="740"/>
                  </a:lnTo>
                  <a:lnTo>
                    <a:pt x="173" y="753"/>
                  </a:lnTo>
                  <a:lnTo>
                    <a:pt x="187" y="753"/>
                  </a:lnTo>
                  <a:lnTo>
                    <a:pt x="215" y="747"/>
                  </a:lnTo>
                  <a:lnTo>
                    <a:pt x="235" y="734"/>
                  </a:lnTo>
                  <a:lnTo>
                    <a:pt x="242" y="721"/>
                  </a:lnTo>
                  <a:lnTo>
                    <a:pt x="249" y="6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487" name="AutoShape 2"/>
          <p:cNvSpPr>
            <a:spLocks noChangeAspect="1" noChangeArrowheads="1"/>
          </p:cNvSpPr>
          <p:nvPr/>
        </p:nvSpPr>
        <p:spPr bwMode="auto">
          <a:xfrm>
            <a:off x="1116013" y="2133600"/>
            <a:ext cx="36180712" cy="1632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488" name="AutoShape 3"/>
          <p:cNvSpPr>
            <a:spLocks noChangeAspect="1" noChangeArrowheads="1"/>
          </p:cNvSpPr>
          <p:nvPr/>
        </p:nvSpPr>
        <p:spPr bwMode="auto">
          <a:xfrm>
            <a:off x="1116013" y="2133600"/>
            <a:ext cx="36180712" cy="1632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489" name="AutoShape 4"/>
          <p:cNvSpPr>
            <a:spLocks noChangeAspect="1" noChangeArrowheads="1"/>
          </p:cNvSpPr>
          <p:nvPr/>
        </p:nvSpPr>
        <p:spPr bwMode="auto">
          <a:xfrm>
            <a:off x="1116013" y="2133600"/>
            <a:ext cx="36180712" cy="1632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490" name="AutoShape 5"/>
          <p:cNvSpPr>
            <a:spLocks noChangeAspect="1" noChangeArrowheads="1"/>
          </p:cNvSpPr>
          <p:nvPr/>
        </p:nvSpPr>
        <p:spPr bwMode="auto">
          <a:xfrm>
            <a:off x="1116013" y="2133600"/>
            <a:ext cx="36180712" cy="1632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491" name="AutoShape 6"/>
          <p:cNvSpPr>
            <a:spLocks noChangeAspect="1" noChangeArrowheads="1"/>
          </p:cNvSpPr>
          <p:nvPr/>
        </p:nvSpPr>
        <p:spPr bwMode="auto">
          <a:xfrm>
            <a:off x="1116013" y="2133600"/>
            <a:ext cx="36180712" cy="1632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492" name="AutoShape 7"/>
          <p:cNvSpPr>
            <a:spLocks noChangeAspect="1" noChangeArrowheads="1"/>
          </p:cNvSpPr>
          <p:nvPr/>
        </p:nvSpPr>
        <p:spPr bwMode="auto">
          <a:xfrm>
            <a:off x="1116013" y="2133600"/>
            <a:ext cx="36180712" cy="1632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493" name="AutoShape 8"/>
          <p:cNvSpPr>
            <a:spLocks noChangeAspect="1" noChangeArrowheads="1"/>
          </p:cNvSpPr>
          <p:nvPr/>
        </p:nvSpPr>
        <p:spPr bwMode="auto">
          <a:xfrm>
            <a:off x="1143000" y="2071688"/>
            <a:ext cx="36180713" cy="1632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51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6422C5-2B46-4FAC-BDBF-F76C74F6F12E}" type="slidenum">
              <a:rPr lang="zh-TW" altLang="en-US"/>
              <a:pPr>
                <a:defRPr/>
              </a:pPr>
              <a:t>64</a:t>
            </a:fld>
            <a:endParaRPr lang="en-US" altLang="zh-TW"/>
          </a:p>
        </p:txBody>
      </p:sp>
      <p:sp>
        <p:nvSpPr>
          <p:cNvPr id="161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Aggregate approach</a:t>
            </a:r>
          </a:p>
        </p:txBody>
      </p:sp>
      <p:grpSp>
        <p:nvGrpSpPr>
          <p:cNvPr id="6148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59632" y="2276872"/>
            <a:ext cx="6308267" cy="3908425"/>
            <a:chOff x="747" y="1374"/>
            <a:chExt cx="45136" cy="27965"/>
          </a:xfrm>
        </p:grpSpPr>
        <p:grpSp>
          <p:nvGrpSpPr>
            <p:cNvPr id="6349" name="Group 205"/>
            <p:cNvGrpSpPr>
              <a:grpSpLocks/>
            </p:cNvGrpSpPr>
            <p:nvPr/>
          </p:nvGrpSpPr>
          <p:grpSpPr bwMode="auto">
            <a:xfrm>
              <a:off x="747" y="1374"/>
              <a:ext cx="45136" cy="22204"/>
              <a:chOff x="747" y="1374"/>
              <a:chExt cx="45136" cy="22204"/>
            </a:xfrm>
          </p:grpSpPr>
          <p:sp>
            <p:nvSpPr>
              <p:cNvPr id="6150" name="Freeform 6"/>
              <p:cNvSpPr>
                <a:spLocks/>
              </p:cNvSpPr>
              <p:nvPr/>
            </p:nvSpPr>
            <p:spPr bwMode="auto">
              <a:xfrm>
                <a:off x="3467" y="2118"/>
                <a:ext cx="687" cy="689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81" y="28"/>
                  </a:cxn>
                  <a:cxn ang="0">
                    <a:pos x="591" y="97"/>
                  </a:cxn>
                  <a:cxn ang="0">
                    <a:pos x="659" y="207"/>
                  </a:cxn>
                  <a:cxn ang="0">
                    <a:pos x="687" y="345"/>
                  </a:cxn>
                  <a:cxn ang="0">
                    <a:pos x="659" y="483"/>
                  </a:cxn>
                  <a:cxn ang="0">
                    <a:pos x="577" y="593"/>
                  </a:cxn>
                  <a:cxn ang="0">
                    <a:pos x="467" y="662"/>
                  </a:cxn>
                  <a:cxn ang="0">
                    <a:pos x="344" y="689"/>
                  </a:cxn>
                  <a:cxn ang="0">
                    <a:pos x="206" y="662"/>
                  </a:cxn>
                  <a:cxn ang="0">
                    <a:pos x="96" y="593"/>
                  </a:cxn>
                  <a:cxn ang="0">
                    <a:pos x="28" y="483"/>
                  </a:cxn>
                  <a:cxn ang="0">
                    <a:pos x="0" y="345"/>
                  </a:cxn>
                  <a:cxn ang="0">
                    <a:pos x="28" y="207"/>
                  </a:cxn>
                  <a:cxn ang="0">
                    <a:pos x="96" y="97"/>
                  </a:cxn>
                  <a:cxn ang="0">
                    <a:pos x="206" y="28"/>
                  </a:cxn>
                  <a:cxn ang="0">
                    <a:pos x="344" y="0"/>
                  </a:cxn>
                </a:cxnLst>
                <a:rect l="0" t="0" r="r" b="b"/>
                <a:pathLst>
                  <a:path w="687" h="689">
                    <a:moveTo>
                      <a:pt x="344" y="0"/>
                    </a:moveTo>
                    <a:lnTo>
                      <a:pt x="481" y="28"/>
                    </a:lnTo>
                    <a:lnTo>
                      <a:pt x="591" y="97"/>
                    </a:lnTo>
                    <a:lnTo>
                      <a:pt x="659" y="207"/>
                    </a:lnTo>
                    <a:lnTo>
                      <a:pt x="687" y="345"/>
                    </a:lnTo>
                    <a:lnTo>
                      <a:pt x="659" y="483"/>
                    </a:lnTo>
                    <a:lnTo>
                      <a:pt x="577" y="593"/>
                    </a:lnTo>
                    <a:lnTo>
                      <a:pt x="467" y="662"/>
                    </a:lnTo>
                    <a:lnTo>
                      <a:pt x="344" y="689"/>
                    </a:lnTo>
                    <a:lnTo>
                      <a:pt x="206" y="662"/>
                    </a:lnTo>
                    <a:lnTo>
                      <a:pt x="96" y="593"/>
                    </a:lnTo>
                    <a:lnTo>
                      <a:pt x="28" y="483"/>
                    </a:lnTo>
                    <a:lnTo>
                      <a:pt x="0" y="345"/>
                    </a:lnTo>
                    <a:lnTo>
                      <a:pt x="28" y="207"/>
                    </a:lnTo>
                    <a:lnTo>
                      <a:pt x="96" y="97"/>
                    </a:lnTo>
                    <a:lnTo>
                      <a:pt x="206" y="28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51" name="Freeform 7"/>
              <p:cNvSpPr>
                <a:spLocks/>
              </p:cNvSpPr>
              <p:nvPr/>
            </p:nvSpPr>
            <p:spPr bwMode="auto">
              <a:xfrm>
                <a:off x="5212" y="1705"/>
                <a:ext cx="1126" cy="1199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1112" y="0"/>
                  </a:cxn>
                  <a:cxn ang="0">
                    <a:pos x="1126" y="399"/>
                  </a:cxn>
                  <a:cxn ang="0">
                    <a:pos x="1085" y="399"/>
                  </a:cxn>
                  <a:cxn ang="0">
                    <a:pos x="1057" y="220"/>
                  </a:cxn>
                  <a:cxn ang="0">
                    <a:pos x="1016" y="124"/>
                  </a:cxn>
                  <a:cxn ang="0">
                    <a:pos x="920" y="69"/>
                  </a:cxn>
                  <a:cxn ang="0">
                    <a:pos x="769" y="55"/>
                  </a:cxn>
                  <a:cxn ang="0">
                    <a:pos x="673" y="55"/>
                  </a:cxn>
                  <a:cxn ang="0">
                    <a:pos x="659" y="69"/>
                  </a:cxn>
                  <a:cxn ang="0">
                    <a:pos x="645" y="96"/>
                  </a:cxn>
                  <a:cxn ang="0">
                    <a:pos x="645" y="1102"/>
                  </a:cxn>
                  <a:cxn ang="0">
                    <a:pos x="659" y="1116"/>
                  </a:cxn>
                  <a:cxn ang="0">
                    <a:pos x="714" y="1144"/>
                  </a:cxn>
                  <a:cxn ang="0">
                    <a:pos x="906" y="1144"/>
                  </a:cxn>
                  <a:cxn ang="0">
                    <a:pos x="906" y="1199"/>
                  </a:cxn>
                  <a:cxn ang="0">
                    <a:pos x="233" y="1199"/>
                  </a:cxn>
                  <a:cxn ang="0">
                    <a:pos x="233" y="1144"/>
                  </a:cxn>
                  <a:cxn ang="0">
                    <a:pos x="425" y="1144"/>
                  </a:cxn>
                  <a:cxn ang="0">
                    <a:pos x="480" y="1116"/>
                  </a:cxn>
                  <a:cxn ang="0">
                    <a:pos x="494" y="1102"/>
                  </a:cxn>
                  <a:cxn ang="0">
                    <a:pos x="494" y="82"/>
                  </a:cxn>
                  <a:cxn ang="0">
                    <a:pos x="480" y="69"/>
                  </a:cxn>
                  <a:cxn ang="0">
                    <a:pos x="453" y="55"/>
                  </a:cxn>
                  <a:cxn ang="0">
                    <a:pos x="357" y="55"/>
                  </a:cxn>
                  <a:cxn ang="0">
                    <a:pos x="206" y="69"/>
                  </a:cxn>
                  <a:cxn ang="0">
                    <a:pos x="109" y="124"/>
                  </a:cxn>
                  <a:cxn ang="0">
                    <a:pos x="68" y="220"/>
                  </a:cxn>
                  <a:cxn ang="0">
                    <a:pos x="41" y="399"/>
                  </a:cxn>
                  <a:cxn ang="0">
                    <a:pos x="0" y="399"/>
                  </a:cxn>
                  <a:cxn ang="0">
                    <a:pos x="27" y="0"/>
                  </a:cxn>
                </a:cxnLst>
                <a:rect l="0" t="0" r="r" b="b"/>
                <a:pathLst>
                  <a:path w="1126" h="1199">
                    <a:moveTo>
                      <a:pt x="27" y="0"/>
                    </a:moveTo>
                    <a:lnTo>
                      <a:pt x="1112" y="0"/>
                    </a:lnTo>
                    <a:lnTo>
                      <a:pt x="1126" y="399"/>
                    </a:lnTo>
                    <a:lnTo>
                      <a:pt x="1085" y="399"/>
                    </a:lnTo>
                    <a:lnTo>
                      <a:pt x="1057" y="220"/>
                    </a:lnTo>
                    <a:lnTo>
                      <a:pt x="1016" y="124"/>
                    </a:lnTo>
                    <a:lnTo>
                      <a:pt x="920" y="69"/>
                    </a:lnTo>
                    <a:lnTo>
                      <a:pt x="769" y="55"/>
                    </a:lnTo>
                    <a:lnTo>
                      <a:pt x="673" y="55"/>
                    </a:lnTo>
                    <a:lnTo>
                      <a:pt x="659" y="69"/>
                    </a:lnTo>
                    <a:lnTo>
                      <a:pt x="645" y="96"/>
                    </a:lnTo>
                    <a:lnTo>
                      <a:pt x="645" y="1102"/>
                    </a:lnTo>
                    <a:lnTo>
                      <a:pt x="659" y="1116"/>
                    </a:lnTo>
                    <a:lnTo>
                      <a:pt x="714" y="1144"/>
                    </a:lnTo>
                    <a:lnTo>
                      <a:pt x="906" y="1144"/>
                    </a:lnTo>
                    <a:lnTo>
                      <a:pt x="906" y="1199"/>
                    </a:lnTo>
                    <a:lnTo>
                      <a:pt x="233" y="1199"/>
                    </a:lnTo>
                    <a:lnTo>
                      <a:pt x="233" y="1144"/>
                    </a:lnTo>
                    <a:lnTo>
                      <a:pt x="425" y="1144"/>
                    </a:lnTo>
                    <a:lnTo>
                      <a:pt x="480" y="1116"/>
                    </a:lnTo>
                    <a:lnTo>
                      <a:pt x="494" y="1102"/>
                    </a:lnTo>
                    <a:lnTo>
                      <a:pt x="494" y="82"/>
                    </a:lnTo>
                    <a:lnTo>
                      <a:pt x="480" y="69"/>
                    </a:lnTo>
                    <a:lnTo>
                      <a:pt x="453" y="55"/>
                    </a:lnTo>
                    <a:lnTo>
                      <a:pt x="357" y="55"/>
                    </a:lnTo>
                    <a:lnTo>
                      <a:pt x="206" y="69"/>
                    </a:lnTo>
                    <a:lnTo>
                      <a:pt x="109" y="124"/>
                    </a:lnTo>
                    <a:lnTo>
                      <a:pt x="68" y="220"/>
                    </a:lnTo>
                    <a:lnTo>
                      <a:pt x="41" y="399"/>
                    </a:lnTo>
                    <a:lnTo>
                      <a:pt x="0" y="39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52" name="Freeform 8"/>
              <p:cNvSpPr>
                <a:spLocks/>
              </p:cNvSpPr>
              <p:nvPr/>
            </p:nvSpPr>
            <p:spPr bwMode="auto">
              <a:xfrm>
                <a:off x="6448" y="1650"/>
                <a:ext cx="893" cy="125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0"/>
                  </a:cxn>
                  <a:cxn ang="0">
                    <a:pos x="288" y="565"/>
                  </a:cxn>
                  <a:cxn ang="0">
                    <a:pos x="343" y="510"/>
                  </a:cxn>
                  <a:cxn ang="0">
                    <a:pos x="426" y="454"/>
                  </a:cxn>
                  <a:cxn ang="0">
                    <a:pos x="522" y="441"/>
                  </a:cxn>
                  <a:cxn ang="0">
                    <a:pos x="577" y="441"/>
                  </a:cxn>
                  <a:cxn ang="0">
                    <a:pos x="659" y="468"/>
                  </a:cxn>
                  <a:cxn ang="0">
                    <a:pos x="700" y="510"/>
                  </a:cxn>
                  <a:cxn ang="0">
                    <a:pos x="742" y="578"/>
                  </a:cxn>
                  <a:cxn ang="0">
                    <a:pos x="755" y="661"/>
                  </a:cxn>
                  <a:cxn ang="0">
                    <a:pos x="755" y="1157"/>
                  </a:cxn>
                  <a:cxn ang="0">
                    <a:pos x="783" y="1171"/>
                  </a:cxn>
                  <a:cxn ang="0">
                    <a:pos x="796" y="1185"/>
                  </a:cxn>
                  <a:cxn ang="0">
                    <a:pos x="893" y="1185"/>
                  </a:cxn>
                  <a:cxn ang="0">
                    <a:pos x="893" y="1240"/>
                  </a:cxn>
                  <a:cxn ang="0">
                    <a:pos x="494" y="1240"/>
                  </a:cxn>
                  <a:cxn ang="0">
                    <a:pos x="494" y="1185"/>
                  </a:cxn>
                  <a:cxn ang="0">
                    <a:pos x="590" y="1185"/>
                  </a:cxn>
                  <a:cxn ang="0">
                    <a:pos x="618" y="1171"/>
                  </a:cxn>
                  <a:cxn ang="0">
                    <a:pos x="632" y="1144"/>
                  </a:cxn>
                  <a:cxn ang="0">
                    <a:pos x="632" y="647"/>
                  </a:cxn>
                  <a:cxn ang="0">
                    <a:pos x="618" y="606"/>
                  </a:cxn>
                  <a:cxn ang="0">
                    <a:pos x="618" y="578"/>
                  </a:cxn>
                  <a:cxn ang="0">
                    <a:pos x="590" y="537"/>
                  </a:cxn>
                  <a:cxn ang="0">
                    <a:pos x="563" y="523"/>
                  </a:cxn>
                  <a:cxn ang="0">
                    <a:pos x="535" y="496"/>
                  </a:cxn>
                  <a:cxn ang="0">
                    <a:pos x="494" y="496"/>
                  </a:cxn>
                  <a:cxn ang="0">
                    <a:pos x="412" y="510"/>
                  </a:cxn>
                  <a:cxn ang="0">
                    <a:pos x="329" y="578"/>
                  </a:cxn>
                  <a:cxn ang="0">
                    <a:pos x="288" y="661"/>
                  </a:cxn>
                  <a:cxn ang="0">
                    <a:pos x="261" y="785"/>
                  </a:cxn>
                  <a:cxn ang="0">
                    <a:pos x="261" y="1157"/>
                  </a:cxn>
                  <a:cxn ang="0">
                    <a:pos x="275" y="1185"/>
                  </a:cxn>
                  <a:cxn ang="0">
                    <a:pos x="302" y="1199"/>
                  </a:cxn>
                  <a:cxn ang="0">
                    <a:pos x="398" y="1199"/>
                  </a:cxn>
                  <a:cxn ang="0">
                    <a:pos x="398" y="1254"/>
                  </a:cxn>
                  <a:cxn ang="0">
                    <a:pos x="0" y="1254"/>
                  </a:cxn>
                  <a:cxn ang="0">
                    <a:pos x="0" y="1199"/>
                  </a:cxn>
                  <a:cxn ang="0">
                    <a:pos x="96" y="1199"/>
                  </a:cxn>
                  <a:cxn ang="0">
                    <a:pos x="123" y="1185"/>
                  </a:cxn>
                  <a:cxn ang="0">
                    <a:pos x="137" y="1157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10" y="82"/>
                  </a:cxn>
                  <a:cxn ang="0">
                    <a:pos x="96" y="68"/>
                  </a:cxn>
                  <a:cxn ang="0">
                    <a:pos x="0" y="68"/>
                  </a:cxn>
                  <a:cxn ang="0">
                    <a:pos x="0" y="13"/>
                  </a:cxn>
                  <a:cxn ang="0">
                    <a:pos x="261" y="0"/>
                  </a:cxn>
                </a:cxnLst>
                <a:rect l="0" t="0" r="r" b="b"/>
                <a:pathLst>
                  <a:path w="893" h="1254">
                    <a:moveTo>
                      <a:pt x="261" y="0"/>
                    </a:moveTo>
                    <a:lnTo>
                      <a:pt x="261" y="620"/>
                    </a:lnTo>
                    <a:lnTo>
                      <a:pt x="288" y="565"/>
                    </a:lnTo>
                    <a:lnTo>
                      <a:pt x="343" y="510"/>
                    </a:lnTo>
                    <a:lnTo>
                      <a:pt x="426" y="454"/>
                    </a:lnTo>
                    <a:lnTo>
                      <a:pt x="522" y="441"/>
                    </a:lnTo>
                    <a:lnTo>
                      <a:pt x="577" y="441"/>
                    </a:lnTo>
                    <a:lnTo>
                      <a:pt x="659" y="468"/>
                    </a:lnTo>
                    <a:lnTo>
                      <a:pt x="700" y="510"/>
                    </a:lnTo>
                    <a:lnTo>
                      <a:pt x="742" y="578"/>
                    </a:lnTo>
                    <a:lnTo>
                      <a:pt x="755" y="661"/>
                    </a:lnTo>
                    <a:lnTo>
                      <a:pt x="755" y="1157"/>
                    </a:lnTo>
                    <a:lnTo>
                      <a:pt x="783" y="1171"/>
                    </a:lnTo>
                    <a:lnTo>
                      <a:pt x="796" y="1185"/>
                    </a:lnTo>
                    <a:lnTo>
                      <a:pt x="893" y="1185"/>
                    </a:lnTo>
                    <a:lnTo>
                      <a:pt x="893" y="1240"/>
                    </a:lnTo>
                    <a:lnTo>
                      <a:pt x="494" y="1240"/>
                    </a:lnTo>
                    <a:lnTo>
                      <a:pt x="494" y="1185"/>
                    </a:lnTo>
                    <a:lnTo>
                      <a:pt x="590" y="1185"/>
                    </a:lnTo>
                    <a:lnTo>
                      <a:pt x="618" y="1171"/>
                    </a:lnTo>
                    <a:lnTo>
                      <a:pt x="632" y="1144"/>
                    </a:lnTo>
                    <a:lnTo>
                      <a:pt x="632" y="647"/>
                    </a:lnTo>
                    <a:lnTo>
                      <a:pt x="618" y="606"/>
                    </a:lnTo>
                    <a:lnTo>
                      <a:pt x="618" y="578"/>
                    </a:lnTo>
                    <a:lnTo>
                      <a:pt x="590" y="537"/>
                    </a:lnTo>
                    <a:lnTo>
                      <a:pt x="563" y="523"/>
                    </a:lnTo>
                    <a:lnTo>
                      <a:pt x="535" y="496"/>
                    </a:lnTo>
                    <a:lnTo>
                      <a:pt x="494" y="496"/>
                    </a:lnTo>
                    <a:lnTo>
                      <a:pt x="412" y="510"/>
                    </a:lnTo>
                    <a:lnTo>
                      <a:pt x="329" y="578"/>
                    </a:lnTo>
                    <a:lnTo>
                      <a:pt x="288" y="661"/>
                    </a:lnTo>
                    <a:lnTo>
                      <a:pt x="261" y="785"/>
                    </a:lnTo>
                    <a:lnTo>
                      <a:pt x="261" y="1157"/>
                    </a:lnTo>
                    <a:lnTo>
                      <a:pt x="275" y="1185"/>
                    </a:lnTo>
                    <a:lnTo>
                      <a:pt x="302" y="1199"/>
                    </a:lnTo>
                    <a:lnTo>
                      <a:pt x="398" y="1199"/>
                    </a:lnTo>
                    <a:lnTo>
                      <a:pt x="398" y="1254"/>
                    </a:lnTo>
                    <a:lnTo>
                      <a:pt x="0" y="1254"/>
                    </a:lnTo>
                    <a:lnTo>
                      <a:pt x="0" y="1199"/>
                    </a:lnTo>
                    <a:lnTo>
                      <a:pt x="96" y="1199"/>
                    </a:lnTo>
                    <a:lnTo>
                      <a:pt x="123" y="1185"/>
                    </a:lnTo>
                    <a:lnTo>
                      <a:pt x="137" y="1157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10" y="82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13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53" name="Freeform 9"/>
              <p:cNvSpPr>
                <a:spLocks noEditPoints="1"/>
              </p:cNvSpPr>
              <p:nvPr/>
            </p:nvSpPr>
            <p:spPr bwMode="auto">
              <a:xfrm>
                <a:off x="7505" y="2104"/>
                <a:ext cx="687" cy="814"/>
              </a:xfrm>
              <a:custGeom>
                <a:avLst/>
                <a:gdLst/>
                <a:ahLst/>
                <a:cxnLst>
                  <a:cxn ang="0">
                    <a:pos x="330" y="56"/>
                  </a:cxn>
                  <a:cxn ang="0">
                    <a:pos x="275" y="83"/>
                  </a:cxn>
                  <a:cxn ang="0">
                    <a:pos x="220" y="138"/>
                  </a:cxn>
                  <a:cxn ang="0">
                    <a:pos x="179" y="221"/>
                  </a:cxn>
                  <a:cxn ang="0">
                    <a:pos x="152" y="359"/>
                  </a:cxn>
                  <a:cxn ang="0">
                    <a:pos x="577" y="359"/>
                  </a:cxn>
                  <a:cxn ang="0">
                    <a:pos x="577" y="304"/>
                  </a:cxn>
                  <a:cxn ang="0">
                    <a:pos x="522" y="138"/>
                  </a:cxn>
                  <a:cxn ang="0">
                    <a:pos x="467" y="83"/>
                  </a:cxn>
                  <a:cxn ang="0">
                    <a:pos x="371" y="56"/>
                  </a:cxn>
                  <a:cxn ang="0">
                    <a:pos x="330" y="56"/>
                  </a:cxn>
                  <a:cxn ang="0">
                    <a:pos x="371" y="0"/>
                  </a:cxn>
                  <a:cxn ang="0">
                    <a:pos x="509" y="28"/>
                  </a:cxn>
                  <a:cxn ang="0">
                    <a:pos x="605" y="111"/>
                  </a:cxn>
                  <a:cxn ang="0">
                    <a:pos x="674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2" y="386"/>
                  </a:cxn>
                  <a:cxn ang="0">
                    <a:pos x="124" y="373"/>
                  </a:cxn>
                  <a:cxn ang="0">
                    <a:pos x="124" y="441"/>
                  </a:cxn>
                  <a:cxn ang="0">
                    <a:pos x="138" y="538"/>
                  </a:cxn>
                  <a:cxn ang="0">
                    <a:pos x="179" y="634"/>
                  </a:cxn>
                  <a:cxn ang="0">
                    <a:pos x="220" y="690"/>
                  </a:cxn>
                  <a:cxn ang="0">
                    <a:pos x="261" y="717"/>
                  </a:cxn>
                  <a:cxn ang="0">
                    <a:pos x="330" y="745"/>
                  </a:cxn>
                  <a:cxn ang="0">
                    <a:pos x="385" y="758"/>
                  </a:cxn>
                  <a:cxn ang="0">
                    <a:pos x="413" y="758"/>
                  </a:cxn>
                  <a:cxn ang="0">
                    <a:pos x="481" y="731"/>
                  </a:cxn>
                  <a:cxn ang="0">
                    <a:pos x="550" y="690"/>
                  </a:cxn>
                  <a:cxn ang="0">
                    <a:pos x="619" y="579"/>
                  </a:cxn>
                  <a:cxn ang="0">
                    <a:pos x="632" y="565"/>
                  </a:cxn>
                  <a:cxn ang="0">
                    <a:pos x="632" y="552"/>
                  </a:cxn>
                  <a:cxn ang="0">
                    <a:pos x="646" y="552"/>
                  </a:cxn>
                  <a:cxn ang="0">
                    <a:pos x="674" y="579"/>
                  </a:cxn>
                  <a:cxn ang="0">
                    <a:pos x="660" y="621"/>
                  </a:cxn>
                  <a:cxn ang="0">
                    <a:pos x="632" y="676"/>
                  </a:cxn>
                  <a:cxn ang="0">
                    <a:pos x="577" y="745"/>
                  </a:cxn>
                  <a:cxn ang="0">
                    <a:pos x="495" y="800"/>
                  </a:cxn>
                  <a:cxn ang="0">
                    <a:pos x="385" y="814"/>
                  </a:cxn>
                  <a:cxn ang="0">
                    <a:pos x="248" y="786"/>
                  </a:cxn>
                  <a:cxn ang="0">
                    <a:pos x="124" y="690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11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4">
                    <a:moveTo>
                      <a:pt x="330" y="56"/>
                    </a:moveTo>
                    <a:lnTo>
                      <a:pt x="275" y="83"/>
                    </a:lnTo>
                    <a:lnTo>
                      <a:pt x="220" y="138"/>
                    </a:lnTo>
                    <a:lnTo>
                      <a:pt x="179" y="221"/>
                    </a:lnTo>
                    <a:lnTo>
                      <a:pt x="152" y="359"/>
                    </a:lnTo>
                    <a:lnTo>
                      <a:pt x="577" y="359"/>
                    </a:lnTo>
                    <a:lnTo>
                      <a:pt x="577" y="304"/>
                    </a:lnTo>
                    <a:lnTo>
                      <a:pt x="522" y="138"/>
                    </a:lnTo>
                    <a:lnTo>
                      <a:pt x="467" y="83"/>
                    </a:lnTo>
                    <a:lnTo>
                      <a:pt x="371" y="56"/>
                    </a:lnTo>
                    <a:lnTo>
                      <a:pt x="330" y="56"/>
                    </a:lnTo>
                    <a:close/>
                    <a:moveTo>
                      <a:pt x="371" y="0"/>
                    </a:moveTo>
                    <a:lnTo>
                      <a:pt x="509" y="28"/>
                    </a:lnTo>
                    <a:lnTo>
                      <a:pt x="605" y="111"/>
                    </a:lnTo>
                    <a:lnTo>
                      <a:pt x="674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2" y="386"/>
                    </a:lnTo>
                    <a:lnTo>
                      <a:pt x="124" y="373"/>
                    </a:lnTo>
                    <a:lnTo>
                      <a:pt x="124" y="441"/>
                    </a:lnTo>
                    <a:lnTo>
                      <a:pt x="138" y="538"/>
                    </a:lnTo>
                    <a:lnTo>
                      <a:pt x="179" y="634"/>
                    </a:lnTo>
                    <a:lnTo>
                      <a:pt x="220" y="690"/>
                    </a:lnTo>
                    <a:lnTo>
                      <a:pt x="261" y="717"/>
                    </a:lnTo>
                    <a:lnTo>
                      <a:pt x="330" y="745"/>
                    </a:lnTo>
                    <a:lnTo>
                      <a:pt x="385" y="758"/>
                    </a:lnTo>
                    <a:lnTo>
                      <a:pt x="413" y="758"/>
                    </a:lnTo>
                    <a:lnTo>
                      <a:pt x="481" y="731"/>
                    </a:lnTo>
                    <a:lnTo>
                      <a:pt x="550" y="690"/>
                    </a:lnTo>
                    <a:lnTo>
                      <a:pt x="619" y="579"/>
                    </a:lnTo>
                    <a:lnTo>
                      <a:pt x="632" y="565"/>
                    </a:lnTo>
                    <a:lnTo>
                      <a:pt x="632" y="552"/>
                    </a:lnTo>
                    <a:lnTo>
                      <a:pt x="646" y="552"/>
                    </a:lnTo>
                    <a:lnTo>
                      <a:pt x="674" y="579"/>
                    </a:lnTo>
                    <a:lnTo>
                      <a:pt x="660" y="621"/>
                    </a:lnTo>
                    <a:lnTo>
                      <a:pt x="632" y="676"/>
                    </a:lnTo>
                    <a:lnTo>
                      <a:pt x="577" y="745"/>
                    </a:lnTo>
                    <a:lnTo>
                      <a:pt x="495" y="800"/>
                    </a:lnTo>
                    <a:lnTo>
                      <a:pt x="385" y="814"/>
                    </a:lnTo>
                    <a:lnTo>
                      <a:pt x="248" y="786"/>
                    </a:lnTo>
                    <a:lnTo>
                      <a:pt x="124" y="690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11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54" name="Freeform 10"/>
              <p:cNvSpPr>
                <a:spLocks noEditPoints="1"/>
              </p:cNvSpPr>
              <p:nvPr/>
            </p:nvSpPr>
            <p:spPr bwMode="auto">
              <a:xfrm>
                <a:off x="8783" y="1732"/>
                <a:ext cx="742" cy="1213"/>
              </a:xfrm>
              <a:custGeom>
                <a:avLst/>
                <a:gdLst/>
                <a:ahLst/>
                <a:cxnLst>
                  <a:cxn ang="0">
                    <a:pos x="316" y="28"/>
                  </a:cxn>
                  <a:cxn ang="0">
                    <a:pos x="275" y="42"/>
                  </a:cxn>
                  <a:cxn ang="0">
                    <a:pos x="220" y="83"/>
                  </a:cxn>
                  <a:cxn ang="0">
                    <a:pos x="178" y="152"/>
                  </a:cxn>
                  <a:cxn ang="0">
                    <a:pos x="151" y="248"/>
                  </a:cxn>
                  <a:cxn ang="0">
                    <a:pos x="137" y="414"/>
                  </a:cxn>
                  <a:cxn ang="0">
                    <a:pos x="137" y="758"/>
                  </a:cxn>
                  <a:cxn ang="0">
                    <a:pos x="151" y="951"/>
                  </a:cxn>
                  <a:cxn ang="0">
                    <a:pos x="178" y="1062"/>
                  </a:cxn>
                  <a:cxn ang="0">
                    <a:pos x="233" y="1130"/>
                  </a:cxn>
                  <a:cxn ang="0">
                    <a:pos x="302" y="1158"/>
                  </a:cxn>
                  <a:cxn ang="0">
                    <a:pos x="357" y="1172"/>
                  </a:cxn>
                  <a:cxn ang="0">
                    <a:pos x="426" y="1158"/>
                  </a:cxn>
                  <a:cxn ang="0">
                    <a:pos x="481" y="1117"/>
                  </a:cxn>
                  <a:cxn ang="0">
                    <a:pos x="536" y="1062"/>
                  </a:cxn>
                  <a:cxn ang="0">
                    <a:pos x="563" y="951"/>
                  </a:cxn>
                  <a:cxn ang="0">
                    <a:pos x="577" y="772"/>
                  </a:cxn>
                  <a:cxn ang="0">
                    <a:pos x="577" y="400"/>
                  </a:cxn>
                  <a:cxn ang="0">
                    <a:pos x="563" y="235"/>
                  </a:cxn>
                  <a:cxn ang="0">
                    <a:pos x="549" y="179"/>
                  </a:cxn>
                  <a:cxn ang="0">
                    <a:pos x="522" y="124"/>
                  </a:cxn>
                  <a:cxn ang="0">
                    <a:pos x="439" y="42"/>
                  </a:cxn>
                  <a:cxn ang="0">
                    <a:pos x="412" y="42"/>
                  </a:cxn>
                  <a:cxn ang="0">
                    <a:pos x="384" y="28"/>
                  </a:cxn>
                  <a:cxn ang="0">
                    <a:pos x="316" y="28"/>
                  </a:cxn>
                  <a:cxn ang="0">
                    <a:pos x="371" y="0"/>
                  </a:cxn>
                  <a:cxn ang="0">
                    <a:pos x="439" y="0"/>
                  </a:cxn>
                  <a:cxn ang="0">
                    <a:pos x="522" y="28"/>
                  </a:cxn>
                  <a:cxn ang="0">
                    <a:pos x="604" y="97"/>
                  </a:cxn>
                  <a:cxn ang="0">
                    <a:pos x="673" y="193"/>
                  </a:cxn>
                  <a:cxn ang="0">
                    <a:pos x="728" y="400"/>
                  </a:cxn>
                  <a:cxn ang="0">
                    <a:pos x="742" y="607"/>
                  </a:cxn>
                  <a:cxn ang="0">
                    <a:pos x="728" y="813"/>
                  </a:cxn>
                  <a:cxn ang="0">
                    <a:pos x="673" y="1006"/>
                  </a:cxn>
                  <a:cxn ang="0">
                    <a:pos x="604" y="1103"/>
                  </a:cxn>
                  <a:cxn ang="0">
                    <a:pos x="536" y="1172"/>
                  </a:cxn>
                  <a:cxn ang="0">
                    <a:pos x="453" y="1199"/>
                  </a:cxn>
                  <a:cxn ang="0">
                    <a:pos x="371" y="1213"/>
                  </a:cxn>
                  <a:cxn ang="0">
                    <a:pos x="275" y="1199"/>
                  </a:cxn>
                  <a:cxn ang="0">
                    <a:pos x="178" y="1144"/>
                  </a:cxn>
                  <a:cxn ang="0">
                    <a:pos x="82" y="1034"/>
                  </a:cxn>
                  <a:cxn ang="0">
                    <a:pos x="14" y="813"/>
                  </a:cxn>
                  <a:cxn ang="0">
                    <a:pos x="0" y="607"/>
                  </a:cxn>
                  <a:cxn ang="0">
                    <a:pos x="14" y="400"/>
                  </a:cxn>
                  <a:cxn ang="0">
                    <a:pos x="69" y="207"/>
                  </a:cxn>
                  <a:cxn ang="0">
                    <a:pos x="123" y="111"/>
                  </a:cxn>
                  <a:cxn ang="0">
                    <a:pos x="206" y="42"/>
                  </a:cxn>
                  <a:cxn ang="0">
                    <a:pos x="288" y="14"/>
                  </a:cxn>
                  <a:cxn ang="0">
                    <a:pos x="371" y="0"/>
                  </a:cxn>
                </a:cxnLst>
                <a:rect l="0" t="0" r="r" b="b"/>
                <a:pathLst>
                  <a:path w="742" h="1213">
                    <a:moveTo>
                      <a:pt x="316" y="28"/>
                    </a:moveTo>
                    <a:lnTo>
                      <a:pt x="275" y="42"/>
                    </a:lnTo>
                    <a:lnTo>
                      <a:pt x="220" y="83"/>
                    </a:lnTo>
                    <a:lnTo>
                      <a:pt x="178" y="152"/>
                    </a:lnTo>
                    <a:lnTo>
                      <a:pt x="151" y="248"/>
                    </a:lnTo>
                    <a:lnTo>
                      <a:pt x="137" y="414"/>
                    </a:lnTo>
                    <a:lnTo>
                      <a:pt x="137" y="758"/>
                    </a:lnTo>
                    <a:lnTo>
                      <a:pt x="151" y="951"/>
                    </a:lnTo>
                    <a:lnTo>
                      <a:pt x="178" y="1062"/>
                    </a:lnTo>
                    <a:lnTo>
                      <a:pt x="233" y="1130"/>
                    </a:lnTo>
                    <a:lnTo>
                      <a:pt x="302" y="1158"/>
                    </a:lnTo>
                    <a:lnTo>
                      <a:pt x="357" y="1172"/>
                    </a:lnTo>
                    <a:lnTo>
                      <a:pt x="426" y="1158"/>
                    </a:lnTo>
                    <a:lnTo>
                      <a:pt x="481" y="1117"/>
                    </a:lnTo>
                    <a:lnTo>
                      <a:pt x="536" y="1062"/>
                    </a:lnTo>
                    <a:lnTo>
                      <a:pt x="563" y="951"/>
                    </a:lnTo>
                    <a:lnTo>
                      <a:pt x="577" y="772"/>
                    </a:lnTo>
                    <a:lnTo>
                      <a:pt x="577" y="400"/>
                    </a:lnTo>
                    <a:lnTo>
                      <a:pt x="563" y="235"/>
                    </a:lnTo>
                    <a:lnTo>
                      <a:pt x="549" y="179"/>
                    </a:lnTo>
                    <a:lnTo>
                      <a:pt x="522" y="124"/>
                    </a:lnTo>
                    <a:lnTo>
                      <a:pt x="439" y="42"/>
                    </a:lnTo>
                    <a:lnTo>
                      <a:pt x="412" y="42"/>
                    </a:lnTo>
                    <a:lnTo>
                      <a:pt x="384" y="28"/>
                    </a:lnTo>
                    <a:lnTo>
                      <a:pt x="316" y="28"/>
                    </a:lnTo>
                    <a:close/>
                    <a:moveTo>
                      <a:pt x="371" y="0"/>
                    </a:moveTo>
                    <a:lnTo>
                      <a:pt x="439" y="0"/>
                    </a:lnTo>
                    <a:lnTo>
                      <a:pt x="522" y="28"/>
                    </a:lnTo>
                    <a:lnTo>
                      <a:pt x="604" y="97"/>
                    </a:lnTo>
                    <a:lnTo>
                      <a:pt x="673" y="193"/>
                    </a:lnTo>
                    <a:lnTo>
                      <a:pt x="728" y="400"/>
                    </a:lnTo>
                    <a:lnTo>
                      <a:pt x="742" y="607"/>
                    </a:lnTo>
                    <a:lnTo>
                      <a:pt x="728" y="813"/>
                    </a:lnTo>
                    <a:lnTo>
                      <a:pt x="673" y="1006"/>
                    </a:lnTo>
                    <a:lnTo>
                      <a:pt x="604" y="1103"/>
                    </a:lnTo>
                    <a:lnTo>
                      <a:pt x="536" y="1172"/>
                    </a:lnTo>
                    <a:lnTo>
                      <a:pt x="453" y="1199"/>
                    </a:lnTo>
                    <a:lnTo>
                      <a:pt x="371" y="1213"/>
                    </a:lnTo>
                    <a:lnTo>
                      <a:pt x="275" y="1199"/>
                    </a:lnTo>
                    <a:lnTo>
                      <a:pt x="178" y="1144"/>
                    </a:lnTo>
                    <a:lnTo>
                      <a:pt x="82" y="1034"/>
                    </a:lnTo>
                    <a:lnTo>
                      <a:pt x="14" y="813"/>
                    </a:lnTo>
                    <a:lnTo>
                      <a:pt x="0" y="607"/>
                    </a:lnTo>
                    <a:lnTo>
                      <a:pt x="14" y="400"/>
                    </a:lnTo>
                    <a:lnTo>
                      <a:pt x="69" y="207"/>
                    </a:lnTo>
                    <a:lnTo>
                      <a:pt x="123" y="111"/>
                    </a:lnTo>
                    <a:lnTo>
                      <a:pt x="206" y="42"/>
                    </a:lnTo>
                    <a:lnTo>
                      <a:pt x="288" y="1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55" name="Rectangle 11"/>
              <p:cNvSpPr>
                <a:spLocks noChangeArrowheads="1"/>
              </p:cNvSpPr>
              <p:nvPr/>
            </p:nvSpPr>
            <p:spPr bwMode="auto">
              <a:xfrm>
                <a:off x="9607" y="2477"/>
                <a:ext cx="467" cy="96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56" name="Freeform 12"/>
              <p:cNvSpPr>
                <a:spLocks/>
              </p:cNvSpPr>
              <p:nvPr/>
            </p:nvSpPr>
            <p:spPr bwMode="auto">
              <a:xfrm>
                <a:off x="10335" y="1815"/>
                <a:ext cx="563" cy="111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8" y="992"/>
                  </a:cxn>
                  <a:cxn ang="0">
                    <a:pos x="302" y="1020"/>
                  </a:cxn>
                  <a:cxn ang="0">
                    <a:pos x="330" y="1047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40" y="1061"/>
                  </a:cxn>
                  <a:cxn ang="0">
                    <a:pos x="467" y="1047"/>
                  </a:cxn>
                  <a:cxn ang="0">
                    <a:pos x="495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34"/>
                  </a:cxn>
                  <a:cxn ang="0">
                    <a:pos x="467" y="1089"/>
                  </a:cxn>
                  <a:cxn ang="0">
                    <a:pos x="385" y="1116"/>
                  </a:cxn>
                  <a:cxn ang="0">
                    <a:pos x="330" y="1116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9" y="220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3" h="111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8" y="992"/>
                    </a:lnTo>
                    <a:lnTo>
                      <a:pt x="302" y="1020"/>
                    </a:lnTo>
                    <a:lnTo>
                      <a:pt x="330" y="1047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40" y="1061"/>
                    </a:lnTo>
                    <a:lnTo>
                      <a:pt x="467" y="1047"/>
                    </a:lnTo>
                    <a:lnTo>
                      <a:pt x="495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34"/>
                    </a:lnTo>
                    <a:lnTo>
                      <a:pt x="467" y="1089"/>
                    </a:lnTo>
                    <a:lnTo>
                      <a:pt x="385" y="1116"/>
                    </a:lnTo>
                    <a:lnTo>
                      <a:pt x="330" y="1116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9" y="220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57" name="Freeform 13"/>
              <p:cNvSpPr>
                <a:spLocks/>
              </p:cNvSpPr>
              <p:nvPr/>
            </p:nvSpPr>
            <p:spPr bwMode="auto">
              <a:xfrm>
                <a:off x="11077" y="1650"/>
                <a:ext cx="893" cy="125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0"/>
                  </a:cxn>
                  <a:cxn ang="0">
                    <a:pos x="288" y="565"/>
                  </a:cxn>
                  <a:cxn ang="0">
                    <a:pos x="343" y="510"/>
                  </a:cxn>
                  <a:cxn ang="0">
                    <a:pos x="426" y="454"/>
                  </a:cxn>
                  <a:cxn ang="0">
                    <a:pos x="522" y="441"/>
                  </a:cxn>
                  <a:cxn ang="0">
                    <a:pos x="577" y="441"/>
                  </a:cxn>
                  <a:cxn ang="0">
                    <a:pos x="659" y="468"/>
                  </a:cxn>
                  <a:cxn ang="0">
                    <a:pos x="700" y="510"/>
                  </a:cxn>
                  <a:cxn ang="0">
                    <a:pos x="741" y="578"/>
                  </a:cxn>
                  <a:cxn ang="0">
                    <a:pos x="755" y="661"/>
                  </a:cxn>
                  <a:cxn ang="0">
                    <a:pos x="755" y="1157"/>
                  </a:cxn>
                  <a:cxn ang="0">
                    <a:pos x="783" y="1171"/>
                  </a:cxn>
                  <a:cxn ang="0">
                    <a:pos x="796" y="1185"/>
                  </a:cxn>
                  <a:cxn ang="0">
                    <a:pos x="893" y="1185"/>
                  </a:cxn>
                  <a:cxn ang="0">
                    <a:pos x="893" y="1240"/>
                  </a:cxn>
                  <a:cxn ang="0">
                    <a:pos x="494" y="1240"/>
                  </a:cxn>
                  <a:cxn ang="0">
                    <a:pos x="494" y="1185"/>
                  </a:cxn>
                  <a:cxn ang="0">
                    <a:pos x="590" y="1185"/>
                  </a:cxn>
                  <a:cxn ang="0">
                    <a:pos x="618" y="1171"/>
                  </a:cxn>
                  <a:cxn ang="0">
                    <a:pos x="632" y="1144"/>
                  </a:cxn>
                  <a:cxn ang="0">
                    <a:pos x="632" y="647"/>
                  </a:cxn>
                  <a:cxn ang="0">
                    <a:pos x="618" y="606"/>
                  </a:cxn>
                  <a:cxn ang="0">
                    <a:pos x="618" y="578"/>
                  </a:cxn>
                  <a:cxn ang="0">
                    <a:pos x="590" y="537"/>
                  </a:cxn>
                  <a:cxn ang="0">
                    <a:pos x="563" y="523"/>
                  </a:cxn>
                  <a:cxn ang="0">
                    <a:pos x="535" y="496"/>
                  </a:cxn>
                  <a:cxn ang="0">
                    <a:pos x="494" y="496"/>
                  </a:cxn>
                  <a:cxn ang="0">
                    <a:pos x="412" y="510"/>
                  </a:cxn>
                  <a:cxn ang="0">
                    <a:pos x="329" y="578"/>
                  </a:cxn>
                  <a:cxn ang="0">
                    <a:pos x="288" y="661"/>
                  </a:cxn>
                  <a:cxn ang="0">
                    <a:pos x="261" y="785"/>
                  </a:cxn>
                  <a:cxn ang="0">
                    <a:pos x="261" y="1157"/>
                  </a:cxn>
                  <a:cxn ang="0">
                    <a:pos x="274" y="1185"/>
                  </a:cxn>
                  <a:cxn ang="0">
                    <a:pos x="302" y="1199"/>
                  </a:cxn>
                  <a:cxn ang="0">
                    <a:pos x="398" y="1199"/>
                  </a:cxn>
                  <a:cxn ang="0">
                    <a:pos x="398" y="1254"/>
                  </a:cxn>
                  <a:cxn ang="0">
                    <a:pos x="0" y="1254"/>
                  </a:cxn>
                  <a:cxn ang="0">
                    <a:pos x="0" y="1199"/>
                  </a:cxn>
                  <a:cxn ang="0">
                    <a:pos x="96" y="1199"/>
                  </a:cxn>
                  <a:cxn ang="0">
                    <a:pos x="123" y="1185"/>
                  </a:cxn>
                  <a:cxn ang="0">
                    <a:pos x="137" y="1157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10" y="82"/>
                  </a:cxn>
                  <a:cxn ang="0">
                    <a:pos x="96" y="68"/>
                  </a:cxn>
                  <a:cxn ang="0">
                    <a:pos x="0" y="68"/>
                  </a:cxn>
                  <a:cxn ang="0">
                    <a:pos x="0" y="13"/>
                  </a:cxn>
                  <a:cxn ang="0">
                    <a:pos x="261" y="0"/>
                  </a:cxn>
                </a:cxnLst>
                <a:rect l="0" t="0" r="r" b="b"/>
                <a:pathLst>
                  <a:path w="893" h="1254">
                    <a:moveTo>
                      <a:pt x="261" y="0"/>
                    </a:moveTo>
                    <a:lnTo>
                      <a:pt x="261" y="620"/>
                    </a:lnTo>
                    <a:lnTo>
                      <a:pt x="288" y="565"/>
                    </a:lnTo>
                    <a:lnTo>
                      <a:pt x="343" y="510"/>
                    </a:lnTo>
                    <a:lnTo>
                      <a:pt x="426" y="454"/>
                    </a:lnTo>
                    <a:lnTo>
                      <a:pt x="522" y="441"/>
                    </a:lnTo>
                    <a:lnTo>
                      <a:pt x="577" y="441"/>
                    </a:lnTo>
                    <a:lnTo>
                      <a:pt x="659" y="468"/>
                    </a:lnTo>
                    <a:lnTo>
                      <a:pt x="700" y="510"/>
                    </a:lnTo>
                    <a:lnTo>
                      <a:pt x="741" y="578"/>
                    </a:lnTo>
                    <a:lnTo>
                      <a:pt x="755" y="661"/>
                    </a:lnTo>
                    <a:lnTo>
                      <a:pt x="755" y="1157"/>
                    </a:lnTo>
                    <a:lnTo>
                      <a:pt x="783" y="1171"/>
                    </a:lnTo>
                    <a:lnTo>
                      <a:pt x="796" y="1185"/>
                    </a:lnTo>
                    <a:lnTo>
                      <a:pt x="893" y="1185"/>
                    </a:lnTo>
                    <a:lnTo>
                      <a:pt x="893" y="1240"/>
                    </a:lnTo>
                    <a:lnTo>
                      <a:pt x="494" y="1240"/>
                    </a:lnTo>
                    <a:lnTo>
                      <a:pt x="494" y="1185"/>
                    </a:lnTo>
                    <a:lnTo>
                      <a:pt x="590" y="1185"/>
                    </a:lnTo>
                    <a:lnTo>
                      <a:pt x="618" y="1171"/>
                    </a:lnTo>
                    <a:lnTo>
                      <a:pt x="632" y="1144"/>
                    </a:lnTo>
                    <a:lnTo>
                      <a:pt x="632" y="647"/>
                    </a:lnTo>
                    <a:lnTo>
                      <a:pt x="618" y="606"/>
                    </a:lnTo>
                    <a:lnTo>
                      <a:pt x="618" y="578"/>
                    </a:lnTo>
                    <a:lnTo>
                      <a:pt x="590" y="537"/>
                    </a:lnTo>
                    <a:lnTo>
                      <a:pt x="563" y="523"/>
                    </a:lnTo>
                    <a:lnTo>
                      <a:pt x="535" y="496"/>
                    </a:lnTo>
                    <a:lnTo>
                      <a:pt x="494" y="496"/>
                    </a:lnTo>
                    <a:lnTo>
                      <a:pt x="412" y="510"/>
                    </a:lnTo>
                    <a:lnTo>
                      <a:pt x="329" y="578"/>
                    </a:lnTo>
                    <a:lnTo>
                      <a:pt x="288" y="661"/>
                    </a:lnTo>
                    <a:lnTo>
                      <a:pt x="261" y="785"/>
                    </a:lnTo>
                    <a:lnTo>
                      <a:pt x="261" y="1157"/>
                    </a:lnTo>
                    <a:lnTo>
                      <a:pt x="274" y="1185"/>
                    </a:lnTo>
                    <a:lnTo>
                      <a:pt x="302" y="1199"/>
                    </a:lnTo>
                    <a:lnTo>
                      <a:pt x="398" y="1199"/>
                    </a:lnTo>
                    <a:lnTo>
                      <a:pt x="398" y="1254"/>
                    </a:lnTo>
                    <a:lnTo>
                      <a:pt x="0" y="1254"/>
                    </a:lnTo>
                    <a:lnTo>
                      <a:pt x="0" y="1199"/>
                    </a:lnTo>
                    <a:lnTo>
                      <a:pt x="96" y="1199"/>
                    </a:lnTo>
                    <a:lnTo>
                      <a:pt x="123" y="1185"/>
                    </a:lnTo>
                    <a:lnTo>
                      <a:pt x="137" y="1157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10" y="82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13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58" name="Freeform 14"/>
              <p:cNvSpPr>
                <a:spLocks noEditPoints="1"/>
              </p:cNvSpPr>
              <p:nvPr/>
            </p:nvSpPr>
            <p:spPr bwMode="auto">
              <a:xfrm>
                <a:off x="12478" y="1663"/>
                <a:ext cx="879" cy="1241"/>
              </a:xfrm>
              <a:custGeom>
                <a:avLst/>
                <a:gdLst/>
                <a:ahLst/>
                <a:cxnLst>
                  <a:cxn ang="0">
                    <a:pos x="467" y="483"/>
                  </a:cxn>
                  <a:cxn ang="0">
                    <a:pos x="384" y="510"/>
                  </a:cxn>
                  <a:cxn ang="0">
                    <a:pos x="329" y="538"/>
                  </a:cxn>
                  <a:cxn ang="0">
                    <a:pos x="288" y="593"/>
                  </a:cxn>
                  <a:cxn ang="0">
                    <a:pos x="275" y="621"/>
                  </a:cxn>
                  <a:cxn ang="0">
                    <a:pos x="275" y="1034"/>
                  </a:cxn>
                  <a:cxn ang="0">
                    <a:pos x="261" y="1020"/>
                  </a:cxn>
                  <a:cxn ang="0">
                    <a:pos x="261" y="1048"/>
                  </a:cxn>
                  <a:cxn ang="0">
                    <a:pos x="275" y="1062"/>
                  </a:cxn>
                  <a:cxn ang="0">
                    <a:pos x="288" y="1089"/>
                  </a:cxn>
                  <a:cxn ang="0">
                    <a:pos x="371" y="1172"/>
                  </a:cxn>
                  <a:cxn ang="0">
                    <a:pos x="481" y="1199"/>
                  </a:cxn>
                  <a:cxn ang="0">
                    <a:pos x="535" y="1199"/>
                  </a:cxn>
                  <a:cxn ang="0">
                    <a:pos x="577" y="1172"/>
                  </a:cxn>
                  <a:cxn ang="0">
                    <a:pos x="618" y="1158"/>
                  </a:cxn>
                  <a:cxn ang="0">
                    <a:pos x="687" y="1089"/>
                  </a:cxn>
                  <a:cxn ang="0">
                    <a:pos x="728" y="965"/>
                  </a:cxn>
                  <a:cxn ang="0">
                    <a:pos x="742" y="841"/>
                  </a:cxn>
                  <a:cxn ang="0">
                    <a:pos x="728" y="717"/>
                  </a:cxn>
                  <a:cxn ang="0">
                    <a:pos x="687" y="593"/>
                  </a:cxn>
                  <a:cxn ang="0">
                    <a:pos x="604" y="510"/>
                  </a:cxn>
                  <a:cxn ang="0">
                    <a:pos x="494" y="483"/>
                  </a:cxn>
                  <a:cxn ang="0">
                    <a:pos x="467" y="483"/>
                  </a:cxn>
                  <a:cxn ang="0">
                    <a:pos x="261" y="0"/>
                  </a:cxn>
                  <a:cxn ang="0">
                    <a:pos x="261" y="552"/>
                  </a:cxn>
                  <a:cxn ang="0">
                    <a:pos x="302" y="510"/>
                  </a:cxn>
                  <a:cxn ang="0">
                    <a:pos x="384" y="469"/>
                  </a:cxn>
                  <a:cxn ang="0">
                    <a:pos x="508" y="441"/>
                  </a:cxn>
                  <a:cxn ang="0">
                    <a:pos x="645" y="469"/>
                  </a:cxn>
                  <a:cxn ang="0">
                    <a:pos x="769" y="552"/>
                  </a:cxn>
                  <a:cxn ang="0">
                    <a:pos x="851" y="689"/>
                  </a:cxn>
                  <a:cxn ang="0">
                    <a:pos x="879" y="841"/>
                  </a:cxn>
                  <a:cxn ang="0">
                    <a:pos x="851" y="993"/>
                  </a:cxn>
                  <a:cxn ang="0">
                    <a:pos x="755" y="1117"/>
                  </a:cxn>
                  <a:cxn ang="0">
                    <a:pos x="632" y="1213"/>
                  </a:cxn>
                  <a:cxn ang="0">
                    <a:pos x="481" y="1241"/>
                  </a:cxn>
                  <a:cxn ang="0">
                    <a:pos x="371" y="1213"/>
                  </a:cxn>
                  <a:cxn ang="0">
                    <a:pos x="288" y="1172"/>
                  </a:cxn>
                  <a:cxn ang="0">
                    <a:pos x="247" y="1117"/>
                  </a:cxn>
                  <a:cxn ang="0">
                    <a:pos x="220" y="1158"/>
                  </a:cxn>
                  <a:cxn ang="0">
                    <a:pos x="192" y="1213"/>
                  </a:cxn>
                  <a:cxn ang="0">
                    <a:pos x="178" y="1227"/>
                  </a:cxn>
                  <a:cxn ang="0">
                    <a:pos x="137" y="1227"/>
                  </a:cxn>
                  <a:cxn ang="0">
                    <a:pos x="137" y="124"/>
                  </a:cxn>
                  <a:cxn ang="0">
                    <a:pos x="123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79" h="1241">
                    <a:moveTo>
                      <a:pt x="467" y="483"/>
                    </a:moveTo>
                    <a:lnTo>
                      <a:pt x="384" y="510"/>
                    </a:lnTo>
                    <a:lnTo>
                      <a:pt x="329" y="538"/>
                    </a:lnTo>
                    <a:lnTo>
                      <a:pt x="288" y="593"/>
                    </a:lnTo>
                    <a:lnTo>
                      <a:pt x="275" y="621"/>
                    </a:lnTo>
                    <a:lnTo>
                      <a:pt x="275" y="1034"/>
                    </a:lnTo>
                    <a:lnTo>
                      <a:pt x="261" y="1020"/>
                    </a:lnTo>
                    <a:lnTo>
                      <a:pt x="261" y="1048"/>
                    </a:lnTo>
                    <a:lnTo>
                      <a:pt x="275" y="1062"/>
                    </a:lnTo>
                    <a:lnTo>
                      <a:pt x="288" y="1089"/>
                    </a:lnTo>
                    <a:lnTo>
                      <a:pt x="371" y="1172"/>
                    </a:lnTo>
                    <a:lnTo>
                      <a:pt x="481" y="1199"/>
                    </a:lnTo>
                    <a:lnTo>
                      <a:pt x="535" y="1199"/>
                    </a:lnTo>
                    <a:lnTo>
                      <a:pt x="577" y="1172"/>
                    </a:lnTo>
                    <a:lnTo>
                      <a:pt x="618" y="1158"/>
                    </a:lnTo>
                    <a:lnTo>
                      <a:pt x="687" y="1089"/>
                    </a:lnTo>
                    <a:lnTo>
                      <a:pt x="728" y="965"/>
                    </a:lnTo>
                    <a:lnTo>
                      <a:pt x="742" y="841"/>
                    </a:lnTo>
                    <a:lnTo>
                      <a:pt x="728" y="717"/>
                    </a:lnTo>
                    <a:lnTo>
                      <a:pt x="687" y="593"/>
                    </a:lnTo>
                    <a:lnTo>
                      <a:pt x="604" y="510"/>
                    </a:lnTo>
                    <a:lnTo>
                      <a:pt x="494" y="483"/>
                    </a:lnTo>
                    <a:lnTo>
                      <a:pt x="467" y="483"/>
                    </a:lnTo>
                    <a:close/>
                    <a:moveTo>
                      <a:pt x="261" y="0"/>
                    </a:moveTo>
                    <a:lnTo>
                      <a:pt x="261" y="552"/>
                    </a:lnTo>
                    <a:lnTo>
                      <a:pt x="302" y="510"/>
                    </a:lnTo>
                    <a:lnTo>
                      <a:pt x="384" y="469"/>
                    </a:lnTo>
                    <a:lnTo>
                      <a:pt x="508" y="441"/>
                    </a:lnTo>
                    <a:lnTo>
                      <a:pt x="645" y="469"/>
                    </a:lnTo>
                    <a:lnTo>
                      <a:pt x="769" y="552"/>
                    </a:lnTo>
                    <a:lnTo>
                      <a:pt x="851" y="689"/>
                    </a:lnTo>
                    <a:lnTo>
                      <a:pt x="879" y="841"/>
                    </a:lnTo>
                    <a:lnTo>
                      <a:pt x="851" y="993"/>
                    </a:lnTo>
                    <a:lnTo>
                      <a:pt x="755" y="1117"/>
                    </a:lnTo>
                    <a:lnTo>
                      <a:pt x="632" y="1213"/>
                    </a:lnTo>
                    <a:lnTo>
                      <a:pt x="481" y="1241"/>
                    </a:lnTo>
                    <a:lnTo>
                      <a:pt x="371" y="1213"/>
                    </a:lnTo>
                    <a:lnTo>
                      <a:pt x="288" y="1172"/>
                    </a:lnTo>
                    <a:lnTo>
                      <a:pt x="247" y="1117"/>
                    </a:lnTo>
                    <a:lnTo>
                      <a:pt x="220" y="1158"/>
                    </a:lnTo>
                    <a:lnTo>
                      <a:pt x="192" y="1213"/>
                    </a:lnTo>
                    <a:lnTo>
                      <a:pt x="178" y="1227"/>
                    </a:lnTo>
                    <a:lnTo>
                      <a:pt x="137" y="1227"/>
                    </a:lnTo>
                    <a:lnTo>
                      <a:pt x="137" y="124"/>
                    </a:lnTo>
                    <a:lnTo>
                      <a:pt x="123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59" name="Freeform 15"/>
              <p:cNvSpPr>
                <a:spLocks noEditPoints="1"/>
              </p:cNvSpPr>
              <p:nvPr/>
            </p:nvSpPr>
            <p:spPr bwMode="auto">
              <a:xfrm>
                <a:off x="13577" y="1718"/>
                <a:ext cx="384" cy="1186"/>
              </a:xfrm>
              <a:custGeom>
                <a:avLst/>
                <a:gdLst/>
                <a:ahLst/>
                <a:cxnLst>
                  <a:cxn ang="0">
                    <a:pos x="247" y="400"/>
                  </a:cxn>
                  <a:cxn ang="0">
                    <a:pos x="261" y="1048"/>
                  </a:cxn>
                  <a:cxn ang="0">
                    <a:pos x="261" y="1089"/>
                  </a:cxn>
                  <a:cxn ang="0">
                    <a:pos x="288" y="1117"/>
                  </a:cxn>
                  <a:cxn ang="0">
                    <a:pos x="329" y="1131"/>
                  </a:cxn>
                  <a:cxn ang="0">
                    <a:pos x="384" y="1131"/>
                  </a:cxn>
                  <a:cxn ang="0">
                    <a:pos x="384" y="1186"/>
                  </a:cxn>
                  <a:cxn ang="0">
                    <a:pos x="0" y="1186"/>
                  </a:cxn>
                  <a:cxn ang="0">
                    <a:pos x="0" y="1131"/>
                  </a:cxn>
                  <a:cxn ang="0">
                    <a:pos x="96" y="1131"/>
                  </a:cxn>
                  <a:cxn ang="0">
                    <a:pos x="123" y="1117"/>
                  </a:cxn>
                  <a:cxn ang="0">
                    <a:pos x="137" y="1089"/>
                  </a:cxn>
                  <a:cxn ang="0">
                    <a:pos x="137" y="524"/>
                  </a:cxn>
                  <a:cxn ang="0">
                    <a:pos x="123" y="497"/>
                  </a:cxn>
                  <a:cxn ang="0">
                    <a:pos x="96" y="483"/>
                  </a:cxn>
                  <a:cxn ang="0">
                    <a:pos x="55" y="469"/>
                  </a:cxn>
                  <a:cxn ang="0">
                    <a:pos x="0" y="469"/>
                  </a:cxn>
                  <a:cxn ang="0">
                    <a:pos x="0" y="414"/>
                  </a:cxn>
                  <a:cxn ang="0">
                    <a:pos x="247" y="400"/>
                  </a:cxn>
                  <a:cxn ang="0">
                    <a:pos x="151" y="0"/>
                  </a:cxn>
                  <a:cxn ang="0">
                    <a:pos x="192" y="14"/>
                  </a:cxn>
                  <a:cxn ang="0">
                    <a:pos x="219" y="28"/>
                  </a:cxn>
                  <a:cxn ang="0">
                    <a:pos x="233" y="56"/>
                  </a:cxn>
                  <a:cxn ang="0">
                    <a:pos x="247" y="97"/>
                  </a:cxn>
                  <a:cxn ang="0">
                    <a:pos x="233" y="138"/>
                  </a:cxn>
                  <a:cxn ang="0">
                    <a:pos x="219" y="166"/>
                  </a:cxn>
                  <a:cxn ang="0">
                    <a:pos x="192" y="180"/>
                  </a:cxn>
                  <a:cxn ang="0">
                    <a:pos x="151" y="193"/>
                  </a:cxn>
                  <a:cxn ang="0">
                    <a:pos x="110" y="180"/>
                  </a:cxn>
                  <a:cxn ang="0">
                    <a:pos x="82" y="166"/>
                  </a:cxn>
                  <a:cxn ang="0">
                    <a:pos x="68" y="125"/>
                  </a:cxn>
                  <a:cxn ang="0">
                    <a:pos x="55" y="97"/>
                  </a:cxn>
                  <a:cxn ang="0">
                    <a:pos x="68" y="56"/>
                  </a:cxn>
                  <a:cxn ang="0">
                    <a:pos x="82" y="28"/>
                  </a:cxn>
                  <a:cxn ang="0">
                    <a:pos x="110" y="14"/>
                  </a:cxn>
                  <a:cxn ang="0">
                    <a:pos x="151" y="0"/>
                  </a:cxn>
                </a:cxnLst>
                <a:rect l="0" t="0" r="r" b="b"/>
                <a:pathLst>
                  <a:path w="384" h="1186">
                    <a:moveTo>
                      <a:pt x="247" y="400"/>
                    </a:moveTo>
                    <a:lnTo>
                      <a:pt x="261" y="1048"/>
                    </a:lnTo>
                    <a:lnTo>
                      <a:pt x="261" y="1089"/>
                    </a:lnTo>
                    <a:lnTo>
                      <a:pt x="288" y="1117"/>
                    </a:lnTo>
                    <a:lnTo>
                      <a:pt x="329" y="1131"/>
                    </a:lnTo>
                    <a:lnTo>
                      <a:pt x="384" y="1131"/>
                    </a:lnTo>
                    <a:lnTo>
                      <a:pt x="384" y="1186"/>
                    </a:lnTo>
                    <a:lnTo>
                      <a:pt x="0" y="1186"/>
                    </a:lnTo>
                    <a:lnTo>
                      <a:pt x="0" y="1131"/>
                    </a:lnTo>
                    <a:lnTo>
                      <a:pt x="96" y="1131"/>
                    </a:lnTo>
                    <a:lnTo>
                      <a:pt x="123" y="1117"/>
                    </a:lnTo>
                    <a:lnTo>
                      <a:pt x="137" y="1089"/>
                    </a:lnTo>
                    <a:lnTo>
                      <a:pt x="137" y="524"/>
                    </a:lnTo>
                    <a:lnTo>
                      <a:pt x="123" y="497"/>
                    </a:lnTo>
                    <a:lnTo>
                      <a:pt x="96" y="483"/>
                    </a:lnTo>
                    <a:lnTo>
                      <a:pt x="55" y="469"/>
                    </a:lnTo>
                    <a:lnTo>
                      <a:pt x="0" y="469"/>
                    </a:lnTo>
                    <a:lnTo>
                      <a:pt x="0" y="414"/>
                    </a:lnTo>
                    <a:lnTo>
                      <a:pt x="247" y="400"/>
                    </a:lnTo>
                    <a:close/>
                    <a:moveTo>
                      <a:pt x="151" y="0"/>
                    </a:moveTo>
                    <a:lnTo>
                      <a:pt x="192" y="14"/>
                    </a:lnTo>
                    <a:lnTo>
                      <a:pt x="219" y="28"/>
                    </a:lnTo>
                    <a:lnTo>
                      <a:pt x="233" y="56"/>
                    </a:lnTo>
                    <a:lnTo>
                      <a:pt x="247" y="97"/>
                    </a:lnTo>
                    <a:lnTo>
                      <a:pt x="233" y="138"/>
                    </a:lnTo>
                    <a:lnTo>
                      <a:pt x="219" y="166"/>
                    </a:lnTo>
                    <a:lnTo>
                      <a:pt x="192" y="180"/>
                    </a:lnTo>
                    <a:lnTo>
                      <a:pt x="151" y="193"/>
                    </a:lnTo>
                    <a:lnTo>
                      <a:pt x="110" y="180"/>
                    </a:lnTo>
                    <a:lnTo>
                      <a:pt x="82" y="166"/>
                    </a:lnTo>
                    <a:lnTo>
                      <a:pt x="68" y="125"/>
                    </a:lnTo>
                    <a:lnTo>
                      <a:pt x="55" y="97"/>
                    </a:lnTo>
                    <a:lnTo>
                      <a:pt x="68" y="56"/>
                    </a:lnTo>
                    <a:lnTo>
                      <a:pt x="82" y="28"/>
                    </a:lnTo>
                    <a:lnTo>
                      <a:pt x="110" y="1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60" name="Freeform 16"/>
              <p:cNvSpPr>
                <a:spLocks/>
              </p:cNvSpPr>
              <p:nvPr/>
            </p:nvSpPr>
            <p:spPr bwMode="auto">
              <a:xfrm>
                <a:off x="14071" y="1815"/>
                <a:ext cx="563" cy="111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9" y="992"/>
                  </a:cxn>
                  <a:cxn ang="0">
                    <a:pos x="302" y="1020"/>
                  </a:cxn>
                  <a:cxn ang="0">
                    <a:pos x="330" y="1047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40" y="1061"/>
                  </a:cxn>
                  <a:cxn ang="0">
                    <a:pos x="467" y="1047"/>
                  </a:cxn>
                  <a:cxn ang="0">
                    <a:pos x="495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50" y="965"/>
                  </a:cxn>
                  <a:cxn ang="0">
                    <a:pos x="522" y="1034"/>
                  </a:cxn>
                  <a:cxn ang="0">
                    <a:pos x="467" y="1089"/>
                  </a:cxn>
                  <a:cxn ang="0">
                    <a:pos x="385" y="1116"/>
                  </a:cxn>
                  <a:cxn ang="0">
                    <a:pos x="330" y="1116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9" y="220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3" h="111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9" y="992"/>
                    </a:lnTo>
                    <a:lnTo>
                      <a:pt x="302" y="1020"/>
                    </a:lnTo>
                    <a:lnTo>
                      <a:pt x="330" y="1047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40" y="1061"/>
                    </a:lnTo>
                    <a:lnTo>
                      <a:pt x="467" y="1047"/>
                    </a:lnTo>
                    <a:lnTo>
                      <a:pt x="495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50" y="965"/>
                    </a:lnTo>
                    <a:lnTo>
                      <a:pt x="522" y="1034"/>
                    </a:lnTo>
                    <a:lnTo>
                      <a:pt x="467" y="1089"/>
                    </a:lnTo>
                    <a:lnTo>
                      <a:pt x="385" y="1116"/>
                    </a:lnTo>
                    <a:lnTo>
                      <a:pt x="330" y="1116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9" y="220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61" name="Freeform 17"/>
              <p:cNvSpPr>
                <a:spLocks noEditPoints="1"/>
              </p:cNvSpPr>
              <p:nvPr/>
            </p:nvSpPr>
            <p:spPr bwMode="auto">
              <a:xfrm>
                <a:off x="15349" y="2118"/>
                <a:ext cx="810" cy="827"/>
              </a:xfrm>
              <a:custGeom>
                <a:avLst/>
                <a:gdLst/>
                <a:ahLst/>
                <a:cxnLst>
                  <a:cxn ang="0">
                    <a:pos x="357" y="386"/>
                  </a:cxn>
                  <a:cxn ang="0">
                    <a:pos x="178" y="496"/>
                  </a:cxn>
                  <a:cxn ang="0">
                    <a:pos x="137" y="620"/>
                  </a:cxn>
                  <a:cxn ang="0">
                    <a:pos x="206" y="744"/>
                  </a:cxn>
                  <a:cxn ang="0">
                    <a:pos x="302" y="772"/>
                  </a:cxn>
                  <a:cxn ang="0">
                    <a:pos x="439" y="717"/>
                  </a:cxn>
                  <a:cxn ang="0">
                    <a:pos x="508" y="538"/>
                  </a:cxn>
                  <a:cxn ang="0">
                    <a:pos x="315" y="0"/>
                  </a:cxn>
                  <a:cxn ang="0">
                    <a:pos x="563" y="97"/>
                  </a:cxn>
                  <a:cxn ang="0">
                    <a:pos x="618" y="193"/>
                  </a:cxn>
                  <a:cxn ang="0">
                    <a:pos x="631" y="689"/>
                  </a:cxn>
                  <a:cxn ang="0">
                    <a:pos x="673" y="744"/>
                  </a:cxn>
                  <a:cxn ang="0">
                    <a:pos x="728" y="731"/>
                  </a:cxn>
                  <a:cxn ang="0">
                    <a:pos x="769" y="676"/>
                  </a:cxn>
                  <a:cxn ang="0">
                    <a:pos x="810" y="538"/>
                  </a:cxn>
                  <a:cxn ang="0">
                    <a:pos x="783" y="731"/>
                  </a:cxn>
                  <a:cxn ang="0">
                    <a:pos x="741" y="772"/>
                  </a:cxn>
                  <a:cxn ang="0">
                    <a:pos x="686" y="800"/>
                  </a:cxn>
                  <a:cxn ang="0">
                    <a:pos x="563" y="744"/>
                  </a:cxn>
                  <a:cxn ang="0">
                    <a:pos x="522" y="648"/>
                  </a:cxn>
                  <a:cxn ang="0">
                    <a:pos x="467" y="758"/>
                  </a:cxn>
                  <a:cxn ang="0">
                    <a:pos x="288" y="827"/>
                  </a:cxn>
                  <a:cxn ang="0">
                    <a:pos x="96" y="786"/>
                  </a:cxn>
                  <a:cxn ang="0">
                    <a:pos x="0" y="634"/>
                  </a:cxn>
                  <a:cxn ang="0">
                    <a:pos x="68" y="469"/>
                  </a:cxn>
                  <a:cxn ang="0">
                    <a:pos x="343" y="345"/>
                  </a:cxn>
                  <a:cxn ang="0">
                    <a:pos x="508" y="262"/>
                  </a:cxn>
                  <a:cxn ang="0">
                    <a:pos x="439" y="97"/>
                  </a:cxn>
                  <a:cxn ang="0">
                    <a:pos x="315" y="42"/>
                  </a:cxn>
                  <a:cxn ang="0">
                    <a:pos x="151" y="83"/>
                  </a:cxn>
                  <a:cxn ang="0">
                    <a:pos x="164" y="124"/>
                  </a:cxn>
                  <a:cxn ang="0">
                    <a:pos x="206" y="152"/>
                  </a:cxn>
                  <a:cxn ang="0">
                    <a:pos x="219" y="234"/>
                  </a:cxn>
                  <a:cxn ang="0">
                    <a:pos x="137" y="290"/>
                  </a:cxn>
                  <a:cxn ang="0">
                    <a:pos x="68" y="248"/>
                  </a:cxn>
                  <a:cxn ang="0">
                    <a:pos x="82" y="97"/>
                  </a:cxn>
                  <a:cxn ang="0">
                    <a:pos x="315" y="0"/>
                  </a:cxn>
                </a:cxnLst>
                <a:rect l="0" t="0" r="r" b="b"/>
                <a:pathLst>
                  <a:path w="810" h="827">
                    <a:moveTo>
                      <a:pt x="508" y="359"/>
                    </a:moveTo>
                    <a:lnTo>
                      <a:pt x="357" y="386"/>
                    </a:lnTo>
                    <a:lnTo>
                      <a:pt x="247" y="427"/>
                    </a:lnTo>
                    <a:lnTo>
                      <a:pt x="178" y="496"/>
                    </a:lnTo>
                    <a:lnTo>
                      <a:pt x="151" y="551"/>
                    </a:lnTo>
                    <a:lnTo>
                      <a:pt x="137" y="620"/>
                    </a:lnTo>
                    <a:lnTo>
                      <a:pt x="164" y="703"/>
                    </a:lnTo>
                    <a:lnTo>
                      <a:pt x="206" y="744"/>
                    </a:lnTo>
                    <a:lnTo>
                      <a:pt x="247" y="758"/>
                    </a:lnTo>
                    <a:lnTo>
                      <a:pt x="302" y="772"/>
                    </a:lnTo>
                    <a:lnTo>
                      <a:pt x="370" y="758"/>
                    </a:lnTo>
                    <a:lnTo>
                      <a:pt x="439" y="717"/>
                    </a:lnTo>
                    <a:lnTo>
                      <a:pt x="480" y="648"/>
                    </a:lnTo>
                    <a:lnTo>
                      <a:pt x="508" y="538"/>
                    </a:lnTo>
                    <a:lnTo>
                      <a:pt x="508" y="359"/>
                    </a:lnTo>
                    <a:close/>
                    <a:moveTo>
                      <a:pt x="315" y="0"/>
                    </a:moveTo>
                    <a:lnTo>
                      <a:pt x="453" y="28"/>
                    </a:lnTo>
                    <a:lnTo>
                      <a:pt x="563" y="97"/>
                    </a:lnTo>
                    <a:lnTo>
                      <a:pt x="604" y="152"/>
                    </a:lnTo>
                    <a:lnTo>
                      <a:pt x="618" y="193"/>
                    </a:lnTo>
                    <a:lnTo>
                      <a:pt x="631" y="248"/>
                    </a:lnTo>
                    <a:lnTo>
                      <a:pt x="631" y="689"/>
                    </a:lnTo>
                    <a:lnTo>
                      <a:pt x="659" y="717"/>
                    </a:lnTo>
                    <a:lnTo>
                      <a:pt x="673" y="744"/>
                    </a:lnTo>
                    <a:lnTo>
                      <a:pt x="714" y="744"/>
                    </a:lnTo>
                    <a:lnTo>
                      <a:pt x="728" y="731"/>
                    </a:lnTo>
                    <a:lnTo>
                      <a:pt x="741" y="731"/>
                    </a:lnTo>
                    <a:lnTo>
                      <a:pt x="769" y="676"/>
                    </a:lnTo>
                    <a:lnTo>
                      <a:pt x="769" y="538"/>
                    </a:lnTo>
                    <a:lnTo>
                      <a:pt x="810" y="538"/>
                    </a:lnTo>
                    <a:lnTo>
                      <a:pt x="810" y="689"/>
                    </a:lnTo>
                    <a:lnTo>
                      <a:pt x="783" y="731"/>
                    </a:lnTo>
                    <a:lnTo>
                      <a:pt x="769" y="758"/>
                    </a:lnTo>
                    <a:lnTo>
                      <a:pt x="741" y="772"/>
                    </a:lnTo>
                    <a:lnTo>
                      <a:pt x="700" y="786"/>
                    </a:lnTo>
                    <a:lnTo>
                      <a:pt x="686" y="800"/>
                    </a:lnTo>
                    <a:lnTo>
                      <a:pt x="618" y="800"/>
                    </a:lnTo>
                    <a:lnTo>
                      <a:pt x="563" y="744"/>
                    </a:lnTo>
                    <a:lnTo>
                      <a:pt x="535" y="689"/>
                    </a:lnTo>
                    <a:lnTo>
                      <a:pt x="522" y="648"/>
                    </a:lnTo>
                    <a:lnTo>
                      <a:pt x="522" y="676"/>
                    </a:lnTo>
                    <a:lnTo>
                      <a:pt x="467" y="758"/>
                    </a:lnTo>
                    <a:lnTo>
                      <a:pt x="398" y="800"/>
                    </a:lnTo>
                    <a:lnTo>
                      <a:pt x="288" y="827"/>
                    </a:lnTo>
                    <a:lnTo>
                      <a:pt x="192" y="813"/>
                    </a:lnTo>
                    <a:lnTo>
                      <a:pt x="96" y="786"/>
                    </a:lnTo>
                    <a:lnTo>
                      <a:pt x="27" y="717"/>
                    </a:lnTo>
                    <a:lnTo>
                      <a:pt x="0" y="634"/>
                    </a:lnTo>
                    <a:lnTo>
                      <a:pt x="13" y="551"/>
                    </a:lnTo>
                    <a:lnTo>
                      <a:pt x="68" y="469"/>
                    </a:lnTo>
                    <a:lnTo>
                      <a:pt x="178" y="400"/>
                    </a:lnTo>
                    <a:lnTo>
                      <a:pt x="343" y="345"/>
                    </a:lnTo>
                    <a:lnTo>
                      <a:pt x="508" y="331"/>
                    </a:lnTo>
                    <a:lnTo>
                      <a:pt x="508" y="262"/>
                    </a:lnTo>
                    <a:lnTo>
                      <a:pt x="494" y="166"/>
                    </a:lnTo>
                    <a:lnTo>
                      <a:pt x="439" y="97"/>
                    </a:lnTo>
                    <a:lnTo>
                      <a:pt x="384" y="55"/>
                    </a:lnTo>
                    <a:lnTo>
                      <a:pt x="315" y="42"/>
                    </a:lnTo>
                    <a:lnTo>
                      <a:pt x="274" y="42"/>
                    </a:lnTo>
                    <a:lnTo>
                      <a:pt x="151" y="83"/>
                    </a:lnTo>
                    <a:lnTo>
                      <a:pt x="123" y="124"/>
                    </a:lnTo>
                    <a:lnTo>
                      <a:pt x="164" y="124"/>
                    </a:lnTo>
                    <a:lnTo>
                      <a:pt x="178" y="138"/>
                    </a:lnTo>
                    <a:lnTo>
                      <a:pt x="206" y="152"/>
                    </a:lnTo>
                    <a:lnTo>
                      <a:pt x="219" y="179"/>
                    </a:lnTo>
                    <a:lnTo>
                      <a:pt x="219" y="234"/>
                    </a:lnTo>
                    <a:lnTo>
                      <a:pt x="178" y="276"/>
                    </a:lnTo>
                    <a:lnTo>
                      <a:pt x="137" y="290"/>
                    </a:lnTo>
                    <a:lnTo>
                      <a:pt x="109" y="290"/>
                    </a:lnTo>
                    <a:lnTo>
                      <a:pt x="68" y="248"/>
                    </a:lnTo>
                    <a:lnTo>
                      <a:pt x="55" y="207"/>
                    </a:lnTo>
                    <a:lnTo>
                      <a:pt x="82" y="97"/>
                    </a:lnTo>
                    <a:lnTo>
                      <a:pt x="178" y="28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62" name="Freeform 18"/>
              <p:cNvSpPr>
                <a:spLocks/>
              </p:cNvSpPr>
              <p:nvPr/>
            </p:nvSpPr>
            <p:spPr bwMode="auto">
              <a:xfrm>
                <a:off x="16228" y="1677"/>
                <a:ext cx="398" cy="1227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30"/>
                  </a:cxn>
                  <a:cxn ang="0">
                    <a:pos x="274" y="1158"/>
                  </a:cxn>
                  <a:cxn ang="0">
                    <a:pos x="302" y="1172"/>
                  </a:cxn>
                  <a:cxn ang="0">
                    <a:pos x="398" y="1172"/>
                  </a:cxn>
                  <a:cxn ang="0">
                    <a:pos x="398" y="1227"/>
                  </a:cxn>
                  <a:cxn ang="0">
                    <a:pos x="0" y="1227"/>
                  </a:cxn>
                  <a:cxn ang="0">
                    <a:pos x="0" y="1172"/>
                  </a:cxn>
                  <a:cxn ang="0">
                    <a:pos x="96" y="1172"/>
                  </a:cxn>
                  <a:cxn ang="0">
                    <a:pos x="123" y="1158"/>
                  </a:cxn>
                  <a:cxn ang="0">
                    <a:pos x="137" y="1130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398" h="1227">
                    <a:moveTo>
                      <a:pt x="261" y="0"/>
                    </a:moveTo>
                    <a:lnTo>
                      <a:pt x="261" y="1130"/>
                    </a:lnTo>
                    <a:lnTo>
                      <a:pt x="274" y="1158"/>
                    </a:lnTo>
                    <a:lnTo>
                      <a:pt x="302" y="1172"/>
                    </a:lnTo>
                    <a:lnTo>
                      <a:pt x="398" y="1172"/>
                    </a:lnTo>
                    <a:lnTo>
                      <a:pt x="398" y="1227"/>
                    </a:lnTo>
                    <a:lnTo>
                      <a:pt x="0" y="1227"/>
                    </a:lnTo>
                    <a:lnTo>
                      <a:pt x="0" y="1172"/>
                    </a:lnTo>
                    <a:lnTo>
                      <a:pt x="96" y="1172"/>
                    </a:lnTo>
                    <a:lnTo>
                      <a:pt x="123" y="1158"/>
                    </a:lnTo>
                    <a:lnTo>
                      <a:pt x="137" y="1130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63" name="Freeform 19"/>
              <p:cNvSpPr>
                <a:spLocks/>
              </p:cNvSpPr>
              <p:nvPr/>
            </p:nvSpPr>
            <p:spPr bwMode="auto">
              <a:xfrm>
                <a:off x="16736" y="1815"/>
                <a:ext cx="563" cy="1116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8" y="992"/>
                  </a:cxn>
                  <a:cxn ang="0">
                    <a:pos x="302" y="1020"/>
                  </a:cxn>
                  <a:cxn ang="0">
                    <a:pos x="330" y="1047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39" y="1061"/>
                  </a:cxn>
                  <a:cxn ang="0">
                    <a:pos x="467" y="1047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34"/>
                  </a:cxn>
                  <a:cxn ang="0">
                    <a:pos x="467" y="1089"/>
                  </a:cxn>
                  <a:cxn ang="0">
                    <a:pos x="384" y="1116"/>
                  </a:cxn>
                  <a:cxn ang="0">
                    <a:pos x="330" y="1116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8" y="220"/>
                  </a:cxn>
                  <a:cxn ang="0">
                    <a:pos x="220" y="110"/>
                  </a:cxn>
                  <a:cxn ang="0">
                    <a:pos x="233" y="0"/>
                  </a:cxn>
                </a:cxnLst>
                <a:rect l="0" t="0" r="r" b="b"/>
                <a:pathLst>
                  <a:path w="563" h="1116">
                    <a:moveTo>
                      <a:pt x="233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8" y="992"/>
                    </a:lnTo>
                    <a:lnTo>
                      <a:pt x="302" y="1020"/>
                    </a:lnTo>
                    <a:lnTo>
                      <a:pt x="330" y="1047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39" y="1061"/>
                    </a:lnTo>
                    <a:lnTo>
                      <a:pt x="467" y="1047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34"/>
                    </a:lnTo>
                    <a:lnTo>
                      <a:pt x="467" y="1089"/>
                    </a:lnTo>
                    <a:lnTo>
                      <a:pt x="384" y="1116"/>
                    </a:lnTo>
                    <a:lnTo>
                      <a:pt x="330" y="1116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8" y="220"/>
                    </a:lnTo>
                    <a:lnTo>
                      <a:pt x="220" y="11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64" name="Freeform 20"/>
              <p:cNvSpPr>
                <a:spLocks noEditPoints="1"/>
              </p:cNvSpPr>
              <p:nvPr/>
            </p:nvSpPr>
            <p:spPr bwMode="auto">
              <a:xfrm>
                <a:off x="17285" y="2104"/>
                <a:ext cx="687" cy="814"/>
              </a:xfrm>
              <a:custGeom>
                <a:avLst/>
                <a:gdLst/>
                <a:ahLst/>
                <a:cxnLst>
                  <a:cxn ang="0">
                    <a:pos x="330" y="56"/>
                  </a:cxn>
                  <a:cxn ang="0">
                    <a:pos x="275" y="83"/>
                  </a:cxn>
                  <a:cxn ang="0">
                    <a:pos x="220" y="138"/>
                  </a:cxn>
                  <a:cxn ang="0">
                    <a:pos x="179" y="221"/>
                  </a:cxn>
                  <a:cxn ang="0">
                    <a:pos x="151" y="359"/>
                  </a:cxn>
                  <a:cxn ang="0">
                    <a:pos x="577" y="359"/>
                  </a:cxn>
                  <a:cxn ang="0">
                    <a:pos x="577" y="304"/>
                  </a:cxn>
                  <a:cxn ang="0">
                    <a:pos x="522" y="138"/>
                  </a:cxn>
                  <a:cxn ang="0">
                    <a:pos x="467" y="83"/>
                  </a:cxn>
                  <a:cxn ang="0">
                    <a:pos x="371" y="56"/>
                  </a:cxn>
                  <a:cxn ang="0">
                    <a:pos x="330" y="56"/>
                  </a:cxn>
                  <a:cxn ang="0">
                    <a:pos x="371" y="0"/>
                  </a:cxn>
                  <a:cxn ang="0">
                    <a:pos x="509" y="28"/>
                  </a:cxn>
                  <a:cxn ang="0">
                    <a:pos x="605" y="111"/>
                  </a:cxn>
                  <a:cxn ang="0">
                    <a:pos x="673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4" y="373"/>
                  </a:cxn>
                  <a:cxn ang="0">
                    <a:pos x="124" y="441"/>
                  </a:cxn>
                  <a:cxn ang="0">
                    <a:pos x="138" y="538"/>
                  </a:cxn>
                  <a:cxn ang="0">
                    <a:pos x="179" y="634"/>
                  </a:cxn>
                  <a:cxn ang="0">
                    <a:pos x="220" y="690"/>
                  </a:cxn>
                  <a:cxn ang="0">
                    <a:pos x="261" y="717"/>
                  </a:cxn>
                  <a:cxn ang="0">
                    <a:pos x="330" y="745"/>
                  </a:cxn>
                  <a:cxn ang="0">
                    <a:pos x="385" y="758"/>
                  </a:cxn>
                  <a:cxn ang="0">
                    <a:pos x="412" y="758"/>
                  </a:cxn>
                  <a:cxn ang="0">
                    <a:pos x="481" y="731"/>
                  </a:cxn>
                  <a:cxn ang="0">
                    <a:pos x="550" y="690"/>
                  </a:cxn>
                  <a:cxn ang="0">
                    <a:pos x="618" y="579"/>
                  </a:cxn>
                  <a:cxn ang="0">
                    <a:pos x="632" y="565"/>
                  </a:cxn>
                  <a:cxn ang="0">
                    <a:pos x="632" y="552"/>
                  </a:cxn>
                  <a:cxn ang="0">
                    <a:pos x="646" y="552"/>
                  </a:cxn>
                  <a:cxn ang="0">
                    <a:pos x="673" y="579"/>
                  </a:cxn>
                  <a:cxn ang="0">
                    <a:pos x="660" y="621"/>
                  </a:cxn>
                  <a:cxn ang="0">
                    <a:pos x="632" y="676"/>
                  </a:cxn>
                  <a:cxn ang="0">
                    <a:pos x="577" y="745"/>
                  </a:cxn>
                  <a:cxn ang="0">
                    <a:pos x="495" y="800"/>
                  </a:cxn>
                  <a:cxn ang="0">
                    <a:pos x="385" y="814"/>
                  </a:cxn>
                  <a:cxn ang="0">
                    <a:pos x="248" y="786"/>
                  </a:cxn>
                  <a:cxn ang="0">
                    <a:pos x="124" y="690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11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4">
                    <a:moveTo>
                      <a:pt x="330" y="56"/>
                    </a:moveTo>
                    <a:lnTo>
                      <a:pt x="275" y="83"/>
                    </a:lnTo>
                    <a:lnTo>
                      <a:pt x="220" y="138"/>
                    </a:lnTo>
                    <a:lnTo>
                      <a:pt x="179" y="221"/>
                    </a:lnTo>
                    <a:lnTo>
                      <a:pt x="151" y="359"/>
                    </a:lnTo>
                    <a:lnTo>
                      <a:pt x="577" y="359"/>
                    </a:lnTo>
                    <a:lnTo>
                      <a:pt x="577" y="304"/>
                    </a:lnTo>
                    <a:lnTo>
                      <a:pt x="522" y="138"/>
                    </a:lnTo>
                    <a:lnTo>
                      <a:pt x="467" y="83"/>
                    </a:lnTo>
                    <a:lnTo>
                      <a:pt x="371" y="56"/>
                    </a:lnTo>
                    <a:lnTo>
                      <a:pt x="330" y="56"/>
                    </a:lnTo>
                    <a:close/>
                    <a:moveTo>
                      <a:pt x="371" y="0"/>
                    </a:moveTo>
                    <a:lnTo>
                      <a:pt x="509" y="28"/>
                    </a:lnTo>
                    <a:lnTo>
                      <a:pt x="605" y="111"/>
                    </a:lnTo>
                    <a:lnTo>
                      <a:pt x="673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4" y="373"/>
                    </a:lnTo>
                    <a:lnTo>
                      <a:pt x="124" y="441"/>
                    </a:lnTo>
                    <a:lnTo>
                      <a:pt x="138" y="538"/>
                    </a:lnTo>
                    <a:lnTo>
                      <a:pt x="179" y="634"/>
                    </a:lnTo>
                    <a:lnTo>
                      <a:pt x="220" y="690"/>
                    </a:lnTo>
                    <a:lnTo>
                      <a:pt x="261" y="717"/>
                    </a:lnTo>
                    <a:lnTo>
                      <a:pt x="330" y="745"/>
                    </a:lnTo>
                    <a:lnTo>
                      <a:pt x="385" y="758"/>
                    </a:lnTo>
                    <a:lnTo>
                      <a:pt x="412" y="758"/>
                    </a:lnTo>
                    <a:lnTo>
                      <a:pt x="481" y="731"/>
                    </a:lnTo>
                    <a:lnTo>
                      <a:pt x="550" y="690"/>
                    </a:lnTo>
                    <a:lnTo>
                      <a:pt x="618" y="579"/>
                    </a:lnTo>
                    <a:lnTo>
                      <a:pt x="632" y="565"/>
                    </a:lnTo>
                    <a:lnTo>
                      <a:pt x="632" y="552"/>
                    </a:lnTo>
                    <a:lnTo>
                      <a:pt x="646" y="552"/>
                    </a:lnTo>
                    <a:lnTo>
                      <a:pt x="673" y="579"/>
                    </a:lnTo>
                    <a:lnTo>
                      <a:pt x="660" y="621"/>
                    </a:lnTo>
                    <a:lnTo>
                      <a:pt x="632" y="676"/>
                    </a:lnTo>
                    <a:lnTo>
                      <a:pt x="577" y="745"/>
                    </a:lnTo>
                    <a:lnTo>
                      <a:pt x="495" y="800"/>
                    </a:lnTo>
                    <a:lnTo>
                      <a:pt x="385" y="814"/>
                    </a:lnTo>
                    <a:lnTo>
                      <a:pt x="248" y="786"/>
                    </a:lnTo>
                    <a:lnTo>
                      <a:pt x="124" y="690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11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65" name="Freeform 21"/>
              <p:cNvSpPr>
                <a:spLocks/>
              </p:cNvSpPr>
              <p:nvPr/>
            </p:nvSpPr>
            <p:spPr bwMode="auto">
              <a:xfrm>
                <a:off x="18178" y="2118"/>
                <a:ext cx="591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5" y="138"/>
                  </a:cxn>
                  <a:cxn ang="0">
                    <a:pos x="316" y="69"/>
                  </a:cxn>
                  <a:cxn ang="0">
                    <a:pos x="385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50" y="28"/>
                  </a:cxn>
                  <a:cxn ang="0">
                    <a:pos x="577" y="69"/>
                  </a:cxn>
                  <a:cxn ang="0">
                    <a:pos x="591" y="110"/>
                  </a:cxn>
                  <a:cxn ang="0">
                    <a:pos x="591" y="138"/>
                  </a:cxn>
                  <a:cxn ang="0">
                    <a:pos x="550" y="179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40" y="152"/>
                  </a:cxn>
                  <a:cxn ang="0">
                    <a:pos x="426" y="110"/>
                  </a:cxn>
                  <a:cxn ang="0">
                    <a:pos x="426" y="83"/>
                  </a:cxn>
                  <a:cxn ang="0">
                    <a:pos x="440" y="55"/>
                  </a:cxn>
                  <a:cxn ang="0">
                    <a:pos x="467" y="42"/>
                  </a:cxn>
                  <a:cxn ang="0">
                    <a:pos x="453" y="42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2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9" y="731"/>
                  </a:cxn>
                  <a:cxn ang="0">
                    <a:pos x="426" y="731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4" y="717"/>
                  </a:cxn>
                  <a:cxn ang="0">
                    <a:pos x="137" y="689"/>
                  </a:cxn>
                  <a:cxn ang="0">
                    <a:pos x="137" y="124"/>
                  </a:cxn>
                  <a:cxn ang="0">
                    <a:pos x="124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1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5" y="138"/>
                    </a:lnTo>
                    <a:lnTo>
                      <a:pt x="316" y="69"/>
                    </a:lnTo>
                    <a:lnTo>
                      <a:pt x="385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50" y="28"/>
                    </a:lnTo>
                    <a:lnTo>
                      <a:pt x="577" y="69"/>
                    </a:lnTo>
                    <a:lnTo>
                      <a:pt x="591" y="110"/>
                    </a:lnTo>
                    <a:lnTo>
                      <a:pt x="591" y="138"/>
                    </a:lnTo>
                    <a:lnTo>
                      <a:pt x="550" y="179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40" y="152"/>
                    </a:lnTo>
                    <a:lnTo>
                      <a:pt x="426" y="110"/>
                    </a:lnTo>
                    <a:lnTo>
                      <a:pt x="426" y="83"/>
                    </a:lnTo>
                    <a:lnTo>
                      <a:pt x="440" y="55"/>
                    </a:lnTo>
                    <a:lnTo>
                      <a:pt x="467" y="42"/>
                    </a:lnTo>
                    <a:lnTo>
                      <a:pt x="453" y="42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2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9" y="731"/>
                    </a:lnTo>
                    <a:lnTo>
                      <a:pt x="426" y="731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4" y="717"/>
                    </a:lnTo>
                    <a:lnTo>
                      <a:pt x="137" y="689"/>
                    </a:lnTo>
                    <a:lnTo>
                      <a:pt x="137" y="124"/>
                    </a:lnTo>
                    <a:lnTo>
                      <a:pt x="124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66" name="Freeform 22"/>
              <p:cNvSpPr>
                <a:spLocks/>
              </p:cNvSpPr>
              <p:nvPr/>
            </p:nvSpPr>
            <p:spPr bwMode="auto">
              <a:xfrm>
                <a:off x="18879" y="2118"/>
                <a:ext cx="577" cy="813"/>
              </a:xfrm>
              <a:custGeom>
                <a:avLst/>
                <a:gdLst/>
                <a:ahLst/>
                <a:cxnLst>
                  <a:cxn ang="0">
                    <a:pos x="357" y="0"/>
                  </a:cxn>
                  <a:cxn ang="0">
                    <a:pos x="453" y="55"/>
                  </a:cxn>
                  <a:cxn ang="0">
                    <a:pos x="480" y="42"/>
                  </a:cxn>
                  <a:cxn ang="0">
                    <a:pos x="508" y="0"/>
                  </a:cxn>
                  <a:cxn ang="0">
                    <a:pos x="535" y="248"/>
                  </a:cxn>
                  <a:cxn ang="0">
                    <a:pos x="480" y="262"/>
                  </a:cxn>
                  <a:cxn ang="0">
                    <a:pos x="467" y="152"/>
                  </a:cxn>
                  <a:cxn ang="0">
                    <a:pos x="371" y="42"/>
                  </a:cxn>
                  <a:cxn ang="0">
                    <a:pos x="219" y="28"/>
                  </a:cxn>
                  <a:cxn ang="0">
                    <a:pos x="137" y="55"/>
                  </a:cxn>
                  <a:cxn ang="0">
                    <a:pos x="82" y="138"/>
                  </a:cxn>
                  <a:cxn ang="0">
                    <a:pos x="110" y="234"/>
                  </a:cxn>
                  <a:cxn ang="0">
                    <a:pos x="233" y="303"/>
                  </a:cxn>
                  <a:cxn ang="0">
                    <a:pos x="412" y="345"/>
                  </a:cxn>
                  <a:cxn ang="0">
                    <a:pos x="508" y="400"/>
                  </a:cxn>
                  <a:cxn ang="0">
                    <a:pos x="535" y="441"/>
                  </a:cxn>
                  <a:cxn ang="0">
                    <a:pos x="577" y="510"/>
                  </a:cxn>
                  <a:cxn ang="0">
                    <a:pos x="563" y="662"/>
                  </a:cxn>
                  <a:cxn ang="0">
                    <a:pos x="425" y="786"/>
                  </a:cxn>
                  <a:cxn ang="0">
                    <a:pos x="247" y="813"/>
                  </a:cxn>
                  <a:cxn ang="0">
                    <a:pos x="151" y="772"/>
                  </a:cxn>
                  <a:cxn ang="0">
                    <a:pos x="68" y="744"/>
                  </a:cxn>
                  <a:cxn ang="0">
                    <a:pos x="55" y="772"/>
                  </a:cxn>
                  <a:cxn ang="0">
                    <a:pos x="27" y="813"/>
                  </a:cxn>
                  <a:cxn ang="0">
                    <a:pos x="0" y="510"/>
                  </a:cxn>
                  <a:cxn ang="0">
                    <a:pos x="41" y="496"/>
                  </a:cxn>
                  <a:cxn ang="0">
                    <a:pos x="55" y="524"/>
                  </a:cxn>
                  <a:cxn ang="0">
                    <a:pos x="137" y="703"/>
                  </a:cxn>
                  <a:cxn ang="0">
                    <a:pos x="302" y="772"/>
                  </a:cxn>
                  <a:cxn ang="0">
                    <a:pos x="412" y="744"/>
                  </a:cxn>
                  <a:cxn ang="0">
                    <a:pos x="508" y="648"/>
                  </a:cxn>
                  <a:cxn ang="0">
                    <a:pos x="480" y="524"/>
                  </a:cxn>
                  <a:cxn ang="0">
                    <a:pos x="398" y="469"/>
                  </a:cxn>
                  <a:cxn ang="0">
                    <a:pos x="329" y="441"/>
                  </a:cxn>
                  <a:cxn ang="0">
                    <a:pos x="206" y="427"/>
                  </a:cxn>
                  <a:cxn ang="0">
                    <a:pos x="82" y="372"/>
                  </a:cxn>
                  <a:cxn ang="0">
                    <a:pos x="13" y="303"/>
                  </a:cxn>
                  <a:cxn ang="0">
                    <a:pos x="0" y="221"/>
                  </a:cxn>
                  <a:cxn ang="0">
                    <a:pos x="55" y="69"/>
                  </a:cxn>
                  <a:cxn ang="0">
                    <a:pos x="288" y="0"/>
                  </a:cxn>
                </a:cxnLst>
                <a:rect l="0" t="0" r="r" b="b"/>
                <a:pathLst>
                  <a:path w="577" h="813">
                    <a:moveTo>
                      <a:pt x="288" y="0"/>
                    </a:moveTo>
                    <a:lnTo>
                      <a:pt x="357" y="0"/>
                    </a:lnTo>
                    <a:lnTo>
                      <a:pt x="398" y="28"/>
                    </a:lnTo>
                    <a:lnTo>
                      <a:pt x="453" y="55"/>
                    </a:lnTo>
                    <a:lnTo>
                      <a:pt x="467" y="42"/>
                    </a:lnTo>
                    <a:lnTo>
                      <a:pt x="480" y="42"/>
                    </a:lnTo>
                    <a:lnTo>
                      <a:pt x="480" y="28"/>
                    </a:lnTo>
                    <a:lnTo>
                      <a:pt x="508" y="0"/>
                    </a:lnTo>
                    <a:lnTo>
                      <a:pt x="535" y="0"/>
                    </a:lnTo>
                    <a:lnTo>
                      <a:pt x="535" y="248"/>
                    </a:lnTo>
                    <a:lnTo>
                      <a:pt x="522" y="262"/>
                    </a:lnTo>
                    <a:lnTo>
                      <a:pt x="480" y="262"/>
                    </a:lnTo>
                    <a:lnTo>
                      <a:pt x="480" y="207"/>
                    </a:lnTo>
                    <a:lnTo>
                      <a:pt x="467" y="152"/>
                    </a:lnTo>
                    <a:lnTo>
                      <a:pt x="425" y="83"/>
                    </a:lnTo>
                    <a:lnTo>
                      <a:pt x="371" y="42"/>
                    </a:lnTo>
                    <a:lnTo>
                      <a:pt x="274" y="28"/>
                    </a:lnTo>
                    <a:lnTo>
                      <a:pt x="219" y="28"/>
                    </a:lnTo>
                    <a:lnTo>
                      <a:pt x="164" y="42"/>
                    </a:lnTo>
                    <a:lnTo>
                      <a:pt x="137" y="55"/>
                    </a:lnTo>
                    <a:lnTo>
                      <a:pt x="110" y="83"/>
                    </a:lnTo>
                    <a:lnTo>
                      <a:pt x="82" y="138"/>
                    </a:lnTo>
                    <a:lnTo>
                      <a:pt x="82" y="166"/>
                    </a:lnTo>
                    <a:lnTo>
                      <a:pt x="110" y="234"/>
                    </a:lnTo>
                    <a:lnTo>
                      <a:pt x="151" y="276"/>
                    </a:lnTo>
                    <a:lnTo>
                      <a:pt x="233" y="303"/>
                    </a:lnTo>
                    <a:lnTo>
                      <a:pt x="302" y="317"/>
                    </a:lnTo>
                    <a:lnTo>
                      <a:pt x="412" y="345"/>
                    </a:lnTo>
                    <a:lnTo>
                      <a:pt x="467" y="372"/>
                    </a:lnTo>
                    <a:lnTo>
                      <a:pt x="508" y="400"/>
                    </a:lnTo>
                    <a:lnTo>
                      <a:pt x="522" y="414"/>
                    </a:lnTo>
                    <a:lnTo>
                      <a:pt x="535" y="441"/>
                    </a:lnTo>
                    <a:lnTo>
                      <a:pt x="563" y="469"/>
                    </a:lnTo>
                    <a:lnTo>
                      <a:pt x="577" y="510"/>
                    </a:lnTo>
                    <a:lnTo>
                      <a:pt x="577" y="565"/>
                    </a:lnTo>
                    <a:lnTo>
                      <a:pt x="563" y="662"/>
                    </a:lnTo>
                    <a:lnTo>
                      <a:pt x="508" y="731"/>
                    </a:lnTo>
                    <a:lnTo>
                      <a:pt x="425" y="786"/>
                    </a:lnTo>
                    <a:lnTo>
                      <a:pt x="288" y="813"/>
                    </a:lnTo>
                    <a:lnTo>
                      <a:pt x="247" y="813"/>
                    </a:lnTo>
                    <a:lnTo>
                      <a:pt x="206" y="800"/>
                    </a:lnTo>
                    <a:lnTo>
                      <a:pt x="151" y="772"/>
                    </a:lnTo>
                    <a:lnTo>
                      <a:pt x="96" y="731"/>
                    </a:lnTo>
                    <a:lnTo>
                      <a:pt x="68" y="744"/>
                    </a:lnTo>
                    <a:lnTo>
                      <a:pt x="55" y="758"/>
                    </a:lnTo>
                    <a:lnTo>
                      <a:pt x="55" y="772"/>
                    </a:lnTo>
                    <a:lnTo>
                      <a:pt x="41" y="800"/>
                    </a:lnTo>
                    <a:lnTo>
                      <a:pt x="27" y="813"/>
                    </a:lnTo>
                    <a:lnTo>
                      <a:pt x="0" y="813"/>
                    </a:lnTo>
                    <a:lnTo>
                      <a:pt x="0" y="510"/>
                    </a:lnTo>
                    <a:lnTo>
                      <a:pt x="13" y="496"/>
                    </a:lnTo>
                    <a:lnTo>
                      <a:pt x="41" y="496"/>
                    </a:lnTo>
                    <a:lnTo>
                      <a:pt x="55" y="510"/>
                    </a:lnTo>
                    <a:lnTo>
                      <a:pt x="55" y="524"/>
                    </a:lnTo>
                    <a:lnTo>
                      <a:pt x="82" y="620"/>
                    </a:lnTo>
                    <a:lnTo>
                      <a:pt x="137" y="703"/>
                    </a:lnTo>
                    <a:lnTo>
                      <a:pt x="206" y="758"/>
                    </a:lnTo>
                    <a:lnTo>
                      <a:pt x="302" y="772"/>
                    </a:lnTo>
                    <a:lnTo>
                      <a:pt x="371" y="772"/>
                    </a:lnTo>
                    <a:lnTo>
                      <a:pt x="412" y="744"/>
                    </a:lnTo>
                    <a:lnTo>
                      <a:pt x="453" y="731"/>
                    </a:lnTo>
                    <a:lnTo>
                      <a:pt x="508" y="648"/>
                    </a:lnTo>
                    <a:lnTo>
                      <a:pt x="508" y="565"/>
                    </a:lnTo>
                    <a:lnTo>
                      <a:pt x="480" y="524"/>
                    </a:lnTo>
                    <a:lnTo>
                      <a:pt x="439" y="483"/>
                    </a:lnTo>
                    <a:lnTo>
                      <a:pt x="398" y="469"/>
                    </a:lnTo>
                    <a:lnTo>
                      <a:pt x="343" y="441"/>
                    </a:lnTo>
                    <a:lnTo>
                      <a:pt x="329" y="441"/>
                    </a:lnTo>
                    <a:lnTo>
                      <a:pt x="316" y="455"/>
                    </a:lnTo>
                    <a:lnTo>
                      <a:pt x="206" y="427"/>
                    </a:lnTo>
                    <a:lnTo>
                      <a:pt x="137" y="400"/>
                    </a:lnTo>
                    <a:lnTo>
                      <a:pt x="82" y="372"/>
                    </a:lnTo>
                    <a:lnTo>
                      <a:pt x="41" y="345"/>
                    </a:lnTo>
                    <a:lnTo>
                      <a:pt x="13" y="303"/>
                    </a:lnTo>
                    <a:lnTo>
                      <a:pt x="0" y="262"/>
                    </a:lnTo>
                    <a:lnTo>
                      <a:pt x="0" y="221"/>
                    </a:lnTo>
                    <a:lnTo>
                      <a:pt x="13" y="152"/>
                    </a:lnTo>
                    <a:lnTo>
                      <a:pt x="55" y="69"/>
                    </a:lnTo>
                    <a:lnTo>
                      <a:pt x="151" y="28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67" name="Freeform 23"/>
              <p:cNvSpPr>
                <a:spLocks noEditPoints="1"/>
              </p:cNvSpPr>
              <p:nvPr/>
            </p:nvSpPr>
            <p:spPr bwMode="auto">
              <a:xfrm>
                <a:off x="20129" y="2104"/>
                <a:ext cx="686" cy="814"/>
              </a:xfrm>
              <a:custGeom>
                <a:avLst/>
                <a:gdLst/>
                <a:ahLst/>
                <a:cxnLst>
                  <a:cxn ang="0">
                    <a:pos x="329" y="56"/>
                  </a:cxn>
                  <a:cxn ang="0">
                    <a:pos x="274" y="83"/>
                  </a:cxn>
                  <a:cxn ang="0">
                    <a:pos x="219" y="138"/>
                  </a:cxn>
                  <a:cxn ang="0">
                    <a:pos x="178" y="221"/>
                  </a:cxn>
                  <a:cxn ang="0">
                    <a:pos x="151" y="359"/>
                  </a:cxn>
                  <a:cxn ang="0">
                    <a:pos x="577" y="359"/>
                  </a:cxn>
                  <a:cxn ang="0">
                    <a:pos x="577" y="304"/>
                  </a:cxn>
                  <a:cxn ang="0">
                    <a:pos x="522" y="138"/>
                  </a:cxn>
                  <a:cxn ang="0">
                    <a:pos x="467" y="83"/>
                  </a:cxn>
                  <a:cxn ang="0">
                    <a:pos x="370" y="56"/>
                  </a:cxn>
                  <a:cxn ang="0">
                    <a:pos x="329" y="56"/>
                  </a:cxn>
                  <a:cxn ang="0">
                    <a:pos x="370" y="0"/>
                  </a:cxn>
                  <a:cxn ang="0">
                    <a:pos x="508" y="28"/>
                  </a:cxn>
                  <a:cxn ang="0">
                    <a:pos x="604" y="111"/>
                  </a:cxn>
                  <a:cxn ang="0">
                    <a:pos x="673" y="221"/>
                  </a:cxn>
                  <a:cxn ang="0">
                    <a:pos x="686" y="345"/>
                  </a:cxn>
                  <a:cxn ang="0">
                    <a:pos x="686" y="386"/>
                  </a:cxn>
                  <a:cxn ang="0">
                    <a:pos x="151" y="386"/>
                  </a:cxn>
                  <a:cxn ang="0">
                    <a:pos x="123" y="373"/>
                  </a:cxn>
                  <a:cxn ang="0">
                    <a:pos x="123" y="441"/>
                  </a:cxn>
                  <a:cxn ang="0">
                    <a:pos x="137" y="538"/>
                  </a:cxn>
                  <a:cxn ang="0">
                    <a:pos x="178" y="634"/>
                  </a:cxn>
                  <a:cxn ang="0">
                    <a:pos x="219" y="690"/>
                  </a:cxn>
                  <a:cxn ang="0">
                    <a:pos x="261" y="717"/>
                  </a:cxn>
                  <a:cxn ang="0">
                    <a:pos x="329" y="745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0" y="731"/>
                  </a:cxn>
                  <a:cxn ang="0">
                    <a:pos x="549" y="690"/>
                  </a:cxn>
                  <a:cxn ang="0">
                    <a:pos x="618" y="579"/>
                  </a:cxn>
                  <a:cxn ang="0">
                    <a:pos x="631" y="565"/>
                  </a:cxn>
                  <a:cxn ang="0">
                    <a:pos x="631" y="552"/>
                  </a:cxn>
                  <a:cxn ang="0">
                    <a:pos x="645" y="552"/>
                  </a:cxn>
                  <a:cxn ang="0">
                    <a:pos x="673" y="579"/>
                  </a:cxn>
                  <a:cxn ang="0">
                    <a:pos x="659" y="621"/>
                  </a:cxn>
                  <a:cxn ang="0">
                    <a:pos x="631" y="676"/>
                  </a:cxn>
                  <a:cxn ang="0">
                    <a:pos x="577" y="745"/>
                  </a:cxn>
                  <a:cxn ang="0">
                    <a:pos x="494" y="800"/>
                  </a:cxn>
                  <a:cxn ang="0">
                    <a:pos x="384" y="814"/>
                  </a:cxn>
                  <a:cxn ang="0">
                    <a:pos x="247" y="786"/>
                  </a:cxn>
                  <a:cxn ang="0">
                    <a:pos x="123" y="690"/>
                  </a:cxn>
                  <a:cxn ang="0">
                    <a:pos x="27" y="565"/>
                  </a:cxn>
                  <a:cxn ang="0">
                    <a:pos x="0" y="400"/>
                  </a:cxn>
                  <a:cxn ang="0">
                    <a:pos x="27" y="248"/>
                  </a:cxn>
                  <a:cxn ang="0">
                    <a:pos x="109" y="111"/>
                  </a:cxn>
                  <a:cxn ang="0">
                    <a:pos x="219" y="28"/>
                  </a:cxn>
                  <a:cxn ang="0">
                    <a:pos x="370" y="0"/>
                  </a:cxn>
                </a:cxnLst>
                <a:rect l="0" t="0" r="r" b="b"/>
                <a:pathLst>
                  <a:path w="686" h="814">
                    <a:moveTo>
                      <a:pt x="329" y="56"/>
                    </a:moveTo>
                    <a:lnTo>
                      <a:pt x="274" y="83"/>
                    </a:lnTo>
                    <a:lnTo>
                      <a:pt x="219" y="138"/>
                    </a:lnTo>
                    <a:lnTo>
                      <a:pt x="178" y="221"/>
                    </a:lnTo>
                    <a:lnTo>
                      <a:pt x="151" y="359"/>
                    </a:lnTo>
                    <a:lnTo>
                      <a:pt x="577" y="359"/>
                    </a:lnTo>
                    <a:lnTo>
                      <a:pt x="577" y="304"/>
                    </a:lnTo>
                    <a:lnTo>
                      <a:pt x="522" y="138"/>
                    </a:lnTo>
                    <a:lnTo>
                      <a:pt x="467" y="83"/>
                    </a:lnTo>
                    <a:lnTo>
                      <a:pt x="370" y="56"/>
                    </a:lnTo>
                    <a:lnTo>
                      <a:pt x="329" y="56"/>
                    </a:lnTo>
                    <a:close/>
                    <a:moveTo>
                      <a:pt x="370" y="0"/>
                    </a:moveTo>
                    <a:lnTo>
                      <a:pt x="508" y="28"/>
                    </a:lnTo>
                    <a:lnTo>
                      <a:pt x="604" y="111"/>
                    </a:lnTo>
                    <a:lnTo>
                      <a:pt x="673" y="221"/>
                    </a:lnTo>
                    <a:lnTo>
                      <a:pt x="686" y="345"/>
                    </a:lnTo>
                    <a:lnTo>
                      <a:pt x="686" y="386"/>
                    </a:lnTo>
                    <a:lnTo>
                      <a:pt x="151" y="386"/>
                    </a:lnTo>
                    <a:lnTo>
                      <a:pt x="123" y="373"/>
                    </a:lnTo>
                    <a:lnTo>
                      <a:pt x="123" y="441"/>
                    </a:lnTo>
                    <a:lnTo>
                      <a:pt x="137" y="538"/>
                    </a:lnTo>
                    <a:lnTo>
                      <a:pt x="178" y="634"/>
                    </a:lnTo>
                    <a:lnTo>
                      <a:pt x="219" y="690"/>
                    </a:lnTo>
                    <a:lnTo>
                      <a:pt x="261" y="717"/>
                    </a:lnTo>
                    <a:lnTo>
                      <a:pt x="329" y="745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0" y="731"/>
                    </a:lnTo>
                    <a:lnTo>
                      <a:pt x="549" y="690"/>
                    </a:lnTo>
                    <a:lnTo>
                      <a:pt x="618" y="579"/>
                    </a:lnTo>
                    <a:lnTo>
                      <a:pt x="631" y="565"/>
                    </a:lnTo>
                    <a:lnTo>
                      <a:pt x="631" y="552"/>
                    </a:lnTo>
                    <a:lnTo>
                      <a:pt x="645" y="552"/>
                    </a:lnTo>
                    <a:lnTo>
                      <a:pt x="673" y="579"/>
                    </a:lnTo>
                    <a:lnTo>
                      <a:pt x="659" y="621"/>
                    </a:lnTo>
                    <a:lnTo>
                      <a:pt x="631" y="676"/>
                    </a:lnTo>
                    <a:lnTo>
                      <a:pt x="577" y="745"/>
                    </a:lnTo>
                    <a:lnTo>
                      <a:pt x="494" y="800"/>
                    </a:lnTo>
                    <a:lnTo>
                      <a:pt x="384" y="814"/>
                    </a:lnTo>
                    <a:lnTo>
                      <a:pt x="247" y="786"/>
                    </a:lnTo>
                    <a:lnTo>
                      <a:pt x="123" y="690"/>
                    </a:lnTo>
                    <a:lnTo>
                      <a:pt x="27" y="565"/>
                    </a:lnTo>
                    <a:lnTo>
                      <a:pt x="0" y="400"/>
                    </a:lnTo>
                    <a:lnTo>
                      <a:pt x="27" y="248"/>
                    </a:lnTo>
                    <a:lnTo>
                      <a:pt x="109" y="111"/>
                    </a:lnTo>
                    <a:lnTo>
                      <a:pt x="219" y="2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68" name="Freeform 24"/>
              <p:cNvSpPr>
                <a:spLocks/>
              </p:cNvSpPr>
              <p:nvPr/>
            </p:nvSpPr>
            <p:spPr bwMode="auto">
              <a:xfrm>
                <a:off x="20815" y="2132"/>
                <a:ext cx="879" cy="7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1" y="0"/>
                  </a:cxn>
                  <a:cxn ang="0">
                    <a:pos x="371" y="55"/>
                  </a:cxn>
                  <a:cxn ang="0">
                    <a:pos x="330" y="55"/>
                  </a:cxn>
                  <a:cxn ang="0">
                    <a:pos x="303" y="69"/>
                  </a:cxn>
                  <a:cxn ang="0">
                    <a:pos x="275" y="96"/>
                  </a:cxn>
                  <a:cxn ang="0">
                    <a:pos x="275" y="110"/>
                  </a:cxn>
                  <a:cxn ang="0">
                    <a:pos x="289" y="124"/>
                  </a:cxn>
                  <a:cxn ang="0">
                    <a:pos x="481" y="620"/>
                  </a:cxn>
                  <a:cxn ang="0">
                    <a:pos x="660" y="165"/>
                  </a:cxn>
                  <a:cxn ang="0">
                    <a:pos x="673" y="138"/>
                  </a:cxn>
                  <a:cxn ang="0">
                    <a:pos x="673" y="110"/>
                  </a:cxn>
                  <a:cxn ang="0">
                    <a:pos x="660" y="83"/>
                  </a:cxn>
                  <a:cxn ang="0">
                    <a:pos x="632" y="55"/>
                  </a:cxn>
                  <a:cxn ang="0">
                    <a:pos x="591" y="55"/>
                  </a:cxn>
                  <a:cxn ang="0">
                    <a:pos x="591" y="0"/>
                  </a:cxn>
                  <a:cxn ang="0">
                    <a:pos x="879" y="0"/>
                  </a:cxn>
                  <a:cxn ang="0">
                    <a:pos x="879" y="55"/>
                  </a:cxn>
                  <a:cxn ang="0">
                    <a:pos x="838" y="55"/>
                  </a:cxn>
                  <a:cxn ang="0">
                    <a:pos x="797" y="69"/>
                  </a:cxn>
                  <a:cxn ang="0">
                    <a:pos x="770" y="96"/>
                  </a:cxn>
                  <a:cxn ang="0">
                    <a:pos x="742" y="110"/>
                  </a:cxn>
                  <a:cxn ang="0">
                    <a:pos x="728" y="138"/>
                  </a:cxn>
                  <a:cxn ang="0">
                    <a:pos x="728" y="165"/>
                  </a:cxn>
                  <a:cxn ang="0">
                    <a:pos x="715" y="179"/>
                  </a:cxn>
                  <a:cxn ang="0">
                    <a:pos x="481" y="758"/>
                  </a:cxn>
                  <a:cxn ang="0">
                    <a:pos x="454" y="786"/>
                  </a:cxn>
                  <a:cxn ang="0">
                    <a:pos x="412" y="786"/>
                  </a:cxn>
                  <a:cxn ang="0">
                    <a:pos x="412" y="772"/>
                  </a:cxn>
                  <a:cxn ang="0">
                    <a:pos x="399" y="758"/>
                  </a:cxn>
                  <a:cxn ang="0">
                    <a:pos x="138" y="124"/>
                  </a:cxn>
                  <a:cxn ang="0">
                    <a:pos x="124" y="96"/>
                  </a:cxn>
                  <a:cxn ang="0">
                    <a:pos x="97" y="69"/>
                  </a:cxn>
                  <a:cxn ang="0">
                    <a:pos x="55" y="55"/>
                  </a:cxn>
                  <a:cxn ang="0">
                    <a:pos x="0" y="55"/>
                  </a:cxn>
                  <a:cxn ang="0">
                    <a:pos x="0" y="0"/>
                  </a:cxn>
                </a:cxnLst>
                <a:rect l="0" t="0" r="r" b="b"/>
                <a:pathLst>
                  <a:path w="879" h="786">
                    <a:moveTo>
                      <a:pt x="0" y="0"/>
                    </a:moveTo>
                    <a:lnTo>
                      <a:pt x="371" y="0"/>
                    </a:lnTo>
                    <a:lnTo>
                      <a:pt x="371" y="55"/>
                    </a:lnTo>
                    <a:lnTo>
                      <a:pt x="330" y="55"/>
                    </a:lnTo>
                    <a:lnTo>
                      <a:pt x="303" y="69"/>
                    </a:lnTo>
                    <a:lnTo>
                      <a:pt x="275" y="96"/>
                    </a:lnTo>
                    <a:lnTo>
                      <a:pt x="275" y="110"/>
                    </a:lnTo>
                    <a:lnTo>
                      <a:pt x="289" y="124"/>
                    </a:lnTo>
                    <a:lnTo>
                      <a:pt x="481" y="620"/>
                    </a:lnTo>
                    <a:lnTo>
                      <a:pt x="660" y="165"/>
                    </a:lnTo>
                    <a:lnTo>
                      <a:pt x="673" y="138"/>
                    </a:lnTo>
                    <a:lnTo>
                      <a:pt x="673" y="110"/>
                    </a:lnTo>
                    <a:lnTo>
                      <a:pt x="660" y="83"/>
                    </a:lnTo>
                    <a:lnTo>
                      <a:pt x="632" y="55"/>
                    </a:lnTo>
                    <a:lnTo>
                      <a:pt x="591" y="55"/>
                    </a:lnTo>
                    <a:lnTo>
                      <a:pt x="591" y="0"/>
                    </a:lnTo>
                    <a:lnTo>
                      <a:pt x="879" y="0"/>
                    </a:lnTo>
                    <a:lnTo>
                      <a:pt x="879" y="55"/>
                    </a:lnTo>
                    <a:lnTo>
                      <a:pt x="838" y="55"/>
                    </a:lnTo>
                    <a:lnTo>
                      <a:pt x="797" y="69"/>
                    </a:lnTo>
                    <a:lnTo>
                      <a:pt x="770" y="96"/>
                    </a:lnTo>
                    <a:lnTo>
                      <a:pt x="742" y="110"/>
                    </a:lnTo>
                    <a:lnTo>
                      <a:pt x="728" y="138"/>
                    </a:lnTo>
                    <a:lnTo>
                      <a:pt x="728" y="165"/>
                    </a:lnTo>
                    <a:lnTo>
                      <a:pt x="715" y="179"/>
                    </a:lnTo>
                    <a:lnTo>
                      <a:pt x="481" y="758"/>
                    </a:lnTo>
                    <a:lnTo>
                      <a:pt x="454" y="786"/>
                    </a:lnTo>
                    <a:lnTo>
                      <a:pt x="412" y="786"/>
                    </a:lnTo>
                    <a:lnTo>
                      <a:pt x="412" y="772"/>
                    </a:lnTo>
                    <a:lnTo>
                      <a:pt x="399" y="758"/>
                    </a:lnTo>
                    <a:lnTo>
                      <a:pt x="138" y="124"/>
                    </a:lnTo>
                    <a:lnTo>
                      <a:pt x="124" y="96"/>
                    </a:lnTo>
                    <a:lnTo>
                      <a:pt x="97" y="69"/>
                    </a:lnTo>
                    <a:lnTo>
                      <a:pt x="55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69" name="Freeform 25"/>
              <p:cNvSpPr>
                <a:spLocks noEditPoints="1"/>
              </p:cNvSpPr>
              <p:nvPr/>
            </p:nvSpPr>
            <p:spPr bwMode="auto">
              <a:xfrm>
                <a:off x="21901" y="2104"/>
                <a:ext cx="686" cy="814"/>
              </a:xfrm>
              <a:custGeom>
                <a:avLst/>
                <a:gdLst/>
                <a:ahLst/>
                <a:cxnLst>
                  <a:cxn ang="0">
                    <a:pos x="329" y="56"/>
                  </a:cxn>
                  <a:cxn ang="0">
                    <a:pos x="274" y="83"/>
                  </a:cxn>
                  <a:cxn ang="0">
                    <a:pos x="219" y="138"/>
                  </a:cxn>
                  <a:cxn ang="0">
                    <a:pos x="178" y="221"/>
                  </a:cxn>
                  <a:cxn ang="0">
                    <a:pos x="151" y="359"/>
                  </a:cxn>
                  <a:cxn ang="0">
                    <a:pos x="576" y="359"/>
                  </a:cxn>
                  <a:cxn ang="0">
                    <a:pos x="576" y="304"/>
                  </a:cxn>
                  <a:cxn ang="0">
                    <a:pos x="521" y="138"/>
                  </a:cxn>
                  <a:cxn ang="0">
                    <a:pos x="467" y="83"/>
                  </a:cxn>
                  <a:cxn ang="0">
                    <a:pos x="370" y="56"/>
                  </a:cxn>
                  <a:cxn ang="0">
                    <a:pos x="329" y="56"/>
                  </a:cxn>
                  <a:cxn ang="0">
                    <a:pos x="370" y="0"/>
                  </a:cxn>
                  <a:cxn ang="0">
                    <a:pos x="508" y="28"/>
                  </a:cxn>
                  <a:cxn ang="0">
                    <a:pos x="604" y="111"/>
                  </a:cxn>
                  <a:cxn ang="0">
                    <a:pos x="673" y="221"/>
                  </a:cxn>
                  <a:cxn ang="0">
                    <a:pos x="686" y="345"/>
                  </a:cxn>
                  <a:cxn ang="0">
                    <a:pos x="686" y="386"/>
                  </a:cxn>
                  <a:cxn ang="0">
                    <a:pos x="151" y="386"/>
                  </a:cxn>
                  <a:cxn ang="0">
                    <a:pos x="123" y="373"/>
                  </a:cxn>
                  <a:cxn ang="0">
                    <a:pos x="123" y="441"/>
                  </a:cxn>
                  <a:cxn ang="0">
                    <a:pos x="137" y="538"/>
                  </a:cxn>
                  <a:cxn ang="0">
                    <a:pos x="178" y="634"/>
                  </a:cxn>
                  <a:cxn ang="0">
                    <a:pos x="219" y="690"/>
                  </a:cxn>
                  <a:cxn ang="0">
                    <a:pos x="261" y="717"/>
                  </a:cxn>
                  <a:cxn ang="0">
                    <a:pos x="329" y="745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0" y="731"/>
                  </a:cxn>
                  <a:cxn ang="0">
                    <a:pos x="549" y="690"/>
                  </a:cxn>
                  <a:cxn ang="0">
                    <a:pos x="618" y="579"/>
                  </a:cxn>
                  <a:cxn ang="0">
                    <a:pos x="631" y="565"/>
                  </a:cxn>
                  <a:cxn ang="0">
                    <a:pos x="631" y="552"/>
                  </a:cxn>
                  <a:cxn ang="0">
                    <a:pos x="645" y="552"/>
                  </a:cxn>
                  <a:cxn ang="0">
                    <a:pos x="673" y="579"/>
                  </a:cxn>
                  <a:cxn ang="0">
                    <a:pos x="659" y="621"/>
                  </a:cxn>
                  <a:cxn ang="0">
                    <a:pos x="631" y="676"/>
                  </a:cxn>
                  <a:cxn ang="0">
                    <a:pos x="576" y="745"/>
                  </a:cxn>
                  <a:cxn ang="0">
                    <a:pos x="494" y="800"/>
                  </a:cxn>
                  <a:cxn ang="0">
                    <a:pos x="384" y="814"/>
                  </a:cxn>
                  <a:cxn ang="0">
                    <a:pos x="247" y="786"/>
                  </a:cxn>
                  <a:cxn ang="0">
                    <a:pos x="123" y="690"/>
                  </a:cxn>
                  <a:cxn ang="0">
                    <a:pos x="27" y="565"/>
                  </a:cxn>
                  <a:cxn ang="0">
                    <a:pos x="0" y="400"/>
                  </a:cxn>
                  <a:cxn ang="0">
                    <a:pos x="27" y="248"/>
                  </a:cxn>
                  <a:cxn ang="0">
                    <a:pos x="109" y="111"/>
                  </a:cxn>
                  <a:cxn ang="0">
                    <a:pos x="219" y="28"/>
                  </a:cxn>
                  <a:cxn ang="0">
                    <a:pos x="370" y="0"/>
                  </a:cxn>
                </a:cxnLst>
                <a:rect l="0" t="0" r="r" b="b"/>
                <a:pathLst>
                  <a:path w="686" h="814">
                    <a:moveTo>
                      <a:pt x="329" y="56"/>
                    </a:moveTo>
                    <a:lnTo>
                      <a:pt x="274" y="83"/>
                    </a:lnTo>
                    <a:lnTo>
                      <a:pt x="219" y="138"/>
                    </a:lnTo>
                    <a:lnTo>
                      <a:pt x="178" y="221"/>
                    </a:lnTo>
                    <a:lnTo>
                      <a:pt x="151" y="359"/>
                    </a:lnTo>
                    <a:lnTo>
                      <a:pt x="576" y="359"/>
                    </a:lnTo>
                    <a:lnTo>
                      <a:pt x="576" y="304"/>
                    </a:lnTo>
                    <a:lnTo>
                      <a:pt x="521" y="138"/>
                    </a:lnTo>
                    <a:lnTo>
                      <a:pt x="467" y="83"/>
                    </a:lnTo>
                    <a:lnTo>
                      <a:pt x="370" y="56"/>
                    </a:lnTo>
                    <a:lnTo>
                      <a:pt x="329" y="56"/>
                    </a:lnTo>
                    <a:close/>
                    <a:moveTo>
                      <a:pt x="370" y="0"/>
                    </a:moveTo>
                    <a:lnTo>
                      <a:pt x="508" y="28"/>
                    </a:lnTo>
                    <a:lnTo>
                      <a:pt x="604" y="111"/>
                    </a:lnTo>
                    <a:lnTo>
                      <a:pt x="673" y="221"/>
                    </a:lnTo>
                    <a:lnTo>
                      <a:pt x="686" y="345"/>
                    </a:lnTo>
                    <a:lnTo>
                      <a:pt x="686" y="386"/>
                    </a:lnTo>
                    <a:lnTo>
                      <a:pt x="151" y="386"/>
                    </a:lnTo>
                    <a:lnTo>
                      <a:pt x="123" y="373"/>
                    </a:lnTo>
                    <a:lnTo>
                      <a:pt x="123" y="441"/>
                    </a:lnTo>
                    <a:lnTo>
                      <a:pt x="137" y="538"/>
                    </a:lnTo>
                    <a:lnTo>
                      <a:pt x="178" y="634"/>
                    </a:lnTo>
                    <a:lnTo>
                      <a:pt x="219" y="690"/>
                    </a:lnTo>
                    <a:lnTo>
                      <a:pt x="261" y="717"/>
                    </a:lnTo>
                    <a:lnTo>
                      <a:pt x="329" y="745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0" y="731"/>
                    </a:lnTo>
                    <a:lnTo>
                      <a:pt x="549" y="690"/>
                    </a:lnTo>
                    <a:lnTo>
                      <a:pt x="618" y="579"/>
                    </a:lnTo>
                    <a:lnTo>
                      <a:pt x="631" y="565"/>
                    </a:lnTo>
                    <a:lnTo>
                      <a:pt x="631" y="552"/>
                    </a:lnTo>
                    <a:lnTo>
                      <a:pt x="645" y="552"/>
                    </a:lnTo>
                    <a:lnTo>
                      <a:pt x="673" y="579"/>
                    </a:lnTo>
                    <a:lnTo>
                      <a:pt x="659" y="621"/>
                    </a:lnTo>
                    <a:lnTo>
                      <a:pt x="631" y="676"/>
                    </a:lnTo>
                    <a:lnTo>
                      <a:pt x="576" y="745"/>
                    </a:lnTo>
                    <a:lnTo>
                      <a:pt x="494" y="800"/>
                    </a:lnTo>
                    <a:lnTo>
                      <a:pt x="384" y="814"/>
                    </a:lnTo>
                    <a:lnTo>
                      <a:pt x="247" y="786"/>
                    </a:lnTo>
                    <a:lnTo>
                      <a:pt x="123" y="690"/>
                    </a:lnTo>
                    <a:lnTo>
                      <a:pt x="27" y="565"/>
                    </a:lnTo>
                    <a:lnTo>
                      <a:pt x="0" y="400"/>
                    </a:lnTo>
                    <a:lnTo>
                      <a:pt x="27" y="248"/>
                    </a:lnTo>
                    <a:lnTo>
                      <a:pt x="109" y="111"/>
                    </a:lnTo>
                    <a:lnTo>
                      <a:pt x="219" y="2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70" name="Freeform 26"/>
              <p:cNvSpPr>
                <a:spLocks/>
              </p:cNvSpPr>
              <p:nvPr/>
            </p:nvSpPr>
            <p:spPr bwMode="auto">
              <a:xfrm>
                <a:off x="22615" y="2118"/>
                <a:ext cx="590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4" y="138"/>
                  </a:cxn>
                  <a:cxn ang="0">
                    <a:pos x="316" y="69"/>
                  </a:cxn>
                  <a:cxn ang="0">
                    <a:pos x="384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49" y="28"/>
                  </a:cxn>
                  <a:cxn ang="0">
                    <a:pos x="577" y="69"/>
                  </a:cxn>
                  <a:cxn ang="0">
                    <a:pos x="590" y="110"/>
                  </a:cxn>
                  <a:cxn ang="0">
                    <a:pos x="590" y="138"/>
                  </a:cxn>
                  <a:cxn ang="0">
                    <a:pos x="549" y="179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39" y="152"/>
                  </a:cxn>
                  <a:cxn ang="0">
                    <a:pos x="426" y="110"/>
                  </a:cxn>
                  <a:cxn ang="0">
                    <a:pos x="426" y="83"/>
                  </a:cxn>
                  <a:cxn ang="0">
                    <a:pos x="439" y="55"/>
                  </a:cxn>
                  <a:cxn ang="0">
                    <a:pos x="467" y="42"/>
                  </a:cxn>
                  <a:cxn ang="0">
                    <a:pos x="453" y="42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2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8" y="731"/>
                  </a:cxn>
                  <a:cxn ang="0">
                    <a:pos x="426" y="731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3" y="717"/>
                  </a:cxn>
                  <a:cxn ang="0">
                    <a:pos x="137" y="689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0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4" y="138"/>
                    </a:lnTo>
                    <a:lnTo>
                      <a:pt x="316" y="69"/>
                    </a:lnTo>
                    <a:lnTo>
                      <a:pt x="384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49" y="28"/>
                    </a:lnTo>
                    <a:lnTo>
                      <a:pt x="577" y="69"/>
                    </a:lnTo>
                    <a:lnTo>
                      <a:pt x="590" y="110"/>
                    </a:lnTo>
                    <a:lnTo>
                      <a:pt x="590" y="138"/>
                    </a:lnTo>
                    <a:lnTo>
                      <a:pt x="549" y="179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39" y="152"/>
                    </a:lnTo>
                    <a:lnTo>
                      <a:pt x="426" y="110"/>
                    </a:lnTo>
                    <a:lnTo>
                      <a:pt x="426" y="83"/>
                    </a:lnTo>
                    <a:lnTo>
                      <a:pt x="439" y="55"/>
                    </a:lnTo>
                    <a:lnTo>
                      <a:pt x="467" y="42"/>
                    </a:lnTo>
                    <a:lnTo>
                      <a:pt x="453" y="42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2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8" y="731"/>
                    </a:lnTo>
                    <a:lnTo>
                      <a:pt x="426" y="731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3" y="717"/>
                    </a:lnTo>
                    <a:lnTo>
                      <a:pt x="137" y="689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71" name="Freeform 27"/>
              <p:cNvSpPr>
                <a:spLocks/>
              </p:cNvSpPr>
              <p:nvPr/>
            </p:nvSpPr>
            <p:spPr bwMode="auto">
              <a:xfrm>
                <a:off x="23288" y="2146"/>
                <a:ext cx="893" cy="113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384" y="0"/>
                  </a:cxn>
                  <a:cxn ang="0">
                    <a:pos x="384" y="55"/>
                  </a:cxn>
                  <a:cxn ang="0">
                    <a:pos x="343" y="55"/>
                  </a:cxn>
                  <a:cxn ang="0">
                    <a:pos x="316" y="69"/>
                  </a:cxn>
                  <a:cxn ang="0">
                    <a:pos x="288" y="96"/>
                  </a:cxn>
                  <a:cxn ang="0">
                    <a:pos x="288" y="110"/>
                  </a:cxn>
                  <a:cxn ang="0">
                    <a:pos x="302" y="124"/>
                  </a:cxn>
                  <a:cxn ang="0">
                    <a:pos x="494" y="606"/>
                  </a:cxn>
                  <a:cxn ang="0">
                    <a:pos x="673" y="165"/>
                  </a:cxn>
                  <a:cxn ang="0">
                    <a:pos x="687" y="138"/>
                  </a:cxn>
                  <a:cxn ang="0">
                    <a:pos x="687" y="96"/>
                  </a:cxn>
                  <a:cxn ang="0">
                    <a:pos x="673" y="69"/>
                  </a:cxn>
                  <a:cxn ang="0">
                    <a:pos x="645" y="55"/>
                  </a:cxn>
                  <a:cxn ang="0">
                    <a:pos x="604" y="55"/>
                  </a:cxn>
                  <a:cxn ang="0">
                    <a:pos x="604" y="0"/>
                  </a:cxn>
                  <a:cxn ang="0">
                    <a:pos x="893" y="0"/>
                  </a:cxn>
                  <a:cxn ang="0">
                    <a:pos x="893" y="55"/>
                  </a:cxn>
                  <a:cxn ang="0">
                    <a:pos x="851" y="55"/>
                  </a:cxn>
                  <a:cxn ang="0">
                    <a:pos x="824" y="69"/>
                  </a:cxn>
                  <a:cxn ang="0">
                    <a:pos x="797" y="69"/>
                  </a:cxn>
                  <a:cxn ang="0">
                    <a:pos x="769" y="96"/>
                  </a:cxn>
                  <a:cxn ang="0">
                    <a:pos x="755" y="124"/>
                  </a:cxn>
                  <a:cxn ang="0">
                    <a:pos x="728" y="165"/>
                  </a:cxn>
                  <a:cxn ang="0">
                    <a:pos x="398" y="923"/>
                  </a:cxn>
                  <a:cxn ang="0">
                    <a:pos x="343" y="1020"/>
                  </a:cxn>
                  <a:cxn ang="0">
                    <a:pos x="261" y="1102"/>
                  </a:cxn>
                  <a:cxn ang="0">
                    <a:pos x="165" y="1130"/>
                  </a:cxn>
                  <a:cxn ang="0">
                    <a:pos x="110" y="1130"/>
                  </a:cxn>
                  <a:cxn ang="0">
                    <a:pos x="27" y="1075"/>
                  </a:cxn>
                  <a:cxn ang="0">
                    <a:pos x="0" y="992"/>
                  </a:cxn>
                  <a:cxn ang="0">
                    <a:pos x="0" y="965"/>
                  </a:cxn>
                  <a:cxn ang="0">
                    <a:pos x="14" y="937"/>
                  </a:cxn>
                  <a:cxn ang="0">
                    <a:pos x="41" y="923"/>
                  </a:cxn>
                  <a:cxn ang="0">
                    <a:pos x="96" y="923"/>
                  </a:cxn>
                  <a:cxn ang="0">
                    <a:pos x="123" y="937"/>
                  </a:cxn>
                  <a:cxn ang="0">
                    <a:pos x="137" y="965"/>
                  </a:cxn>
                  <a:cxn ang="0">
                    <a:pos x="137" y="1006"/>
                  </a:cxn>
                  <a:cxn ang="0">
                    <a:pos x="123" y="1033"/>
                  </a:cxn>
                  <a:cxn ang="0">
                    <a:pos x="69" y="1061"/>
                  </a:cxn>
                  <a:cxn ang="0">
                    <a:pos x="110" y="1075"/>
                  </a:cxn>
                  <a:cxn ang="0">
                    <a:pos x="137" y="1089"/>
                  </a:cxn>
                  <a:cxn ang="0">
                    <a:pos x="165" y="1089"/>
                  </a:cxn>
                  <a:cxn ang="0">
                    <a:pos x="247" y="1061"/>
                  </a:cxn>
                  <a:cxn ang="0">
                    <a:pos x="302" y="1020"/>
                  </a:cxn>
                  <a:cxn ang="0">
                    <a:pos x="343" y="937"/>
                  </a:cxn>
                  <a:cxn ang="0">
                    <a:pos x="371" y="868"/>
                  </a:cxn>
                  <a:cxn ang="0">
                    <a:pos x="384" y="827"/>
                  </a:cxn>
                  <a:cxn ang="0">
                    <a:pos x="398" y="799"/>
                  </a:cxn>
                  <a:cxn ang="0">
                    <a:pos x="412" y="758"/>
                  </a:cxn>
                  <a:cxn ang="0">
                    <a:pos x="151" y="110"/>
                  </a:cxn>
                  <a:cxn ang="0">
                    <a:pos x="137" y="82"/>
                  </a:cxn>
                  <a:cxn ang="0">
                    <a:pos x="123" y="69"/>
                  </a:cxn>
                  <a:cxn ang="0">
                    <a:pos x="96" y="55"/>
                  </a:cxn>
                  <a:cxn ang="0">
                    <a:pos x="14" y="55"/>
                  </a:cxn>
                  <a:cxn ang="0">
                    <a:pos x="14" y="0"/>
                  </a:cxn>
                </a:cxnLst>
                <a:rect l="0" t="0" r="r" b="b"/>
                <a:pathLst>
                  <a:path w="893" h="1130">
                    <a:moveTo>
                      <a:pt x="14" y="0"/>
                    </a:moveTo>
                    <a:lnTo>
                      <a:pt x="384" y="0"/>
                    </a:lnTo>
                    <a:lnTo>
                      <a:pt x="384" y="55"/>
                    </a:lnTo>
                    <a:lnTo>
                      <a:pt x="343" y="55"/>
                    </a:lnTo>
                    <a:lnTo>
                      <a:pt x="316" y="69"/>
                    </a:lnTo>
                    <a:lnTo>
                      <a:pt x="288" y="96"/>
                    </a:lnTo>
                    <a:lnTo>
                      <a:pt x="288" y="110"/>
                    </a:lnTo>
                    <a:lnTo>
                      <a:pt x="302" y="124"/>
                    </a:lnTo>
                    <a:lnTo>
                      <a:pt x="494" y="606"/>
                    </a:lnTo>
                    <a:lnTo>
                      <a:pt x="673" y="165"/>
                    </a:lnTo>
                    <a:lnTo>
                      <a:pt x="687" y="138"/>
                    </a:lnTo>
                    <a:lnTo>
                      <a:pt x="687" y="96"/>
                    </a:lnTo>
                    <a:lnTo>
                      <a:pt x="673" y="69"/>
                    </a:lnTo>
                    <a:lnTo>
                      <a:pt x="645" y="55"/>
                    </a:lnTo>
                    <a:lnTo>
                      <a:pt x="604" y="55"/>
                    </a:lnTo>
                    <a:lnTo>
                      <a:pt x="604" y="0"/>
                    </a:lnTo>
                    <a:lnTo>
                      <a:pt x="893" y="0"/>
                    </a:lnTo>
                    <a:lnTo>
                      <a:pt x="893" y="55"/>
                    </a:lnTo>
                    <a:lnTo>
                      <a:pt x="851" y="55"/>
                    </a:lnTo>
                    <a:lnTo>
                      <a:pt x="824" y="69"/>
                    </a:lnTo>
                    <a:lnTo>
                      <a:pt x="797" y="69"/>
                    </a:lnTo>
                    <a:lnTo>
                      <a:pt x="769" y="96"/>
                    </a:lnTo>
                    <a:lnTo>
                      <a:pt x="755" y="124"/>
                    </a:lnTo>
                    <a:lnTo>
                      <a:pt x="728" y="165"/>
                    </a:lnTo>
                    <a:lnTo>
                      <a:pt x="398" y="923"/>
                    </a:lnTo>
                    <a:lnTo>
                      <a:pt x="343" y="1020"/>
                    </a:lnTo>
                    <a:lnTo>
                      <a:pt x="261" y="1102"/>
                    </a:lnTo>
                    <a:lnTo>
                      <a:pt x="165" y="1130"/>
                    </a:lnTo>
                    <a:lnTo>
                      <a:pt x="110" y="1130"/>
                    </a:lnTo>
                    <a:lnTo>
                      <a:pt x="27" y="1075"/>
                    </a:lnTo>
                    <a:lnTo>
                      <a:pt x="0" y="992"/>
                    </a:lnTo>
                    <a:lnTo>
                      <a:pt x="0" y="965"/>
                    </a:lnTo>
                    <a:lnTo>
                      <a:pt x="14" y="937"/>
                    </a:lnTo>
                    <a:lnTo>
                      <a:pt x="41" y="923"/>
                    </a:lnTo>
                    <a:lnTo>
                      <a:pt x="96" y="923"/>
                    </a:lnTo>
                    <a:lnTo>
                      <a:pt x="123" y="937"/>
                    </a:lnTo>
                    <a:lnTo>
                      <a:pt x="137" y="965"/>
                    </a:lnTo>
                    <a:lnTo>
                      <a:pt x="137" y="1006"/>
                    </a:lnTo>
                    <a:lnTo>
                      <a:pt x="123" y="1033"/>
                    </a:lnTo>
                    <a:lnTo>
                      <a:pt x="69" y="1061"/>
                    </a:lnTo>
                    <a:lnTo>
                      <a:pt x="110" y="1075"/>
                    </a:lnTo>
                    <a:lnTo>
                      <a:pt x="137" y="1089"/>
                    </a:lnTo>
                    <a:lnTo>
                      <a:pt x="165" y="1089"/>
                    </a:lnTo>
                    <a:lnTo>
                      <a:pt x="247" y="1061"/>
                    </a:lnTo>
                    <a:lnTo>
                      <a:pt x="302" y="1020"/>
                    </a:lnTo>
                    <a:lnTo>
                      <a:pt x="343" y="937"/>
                    </a:lnTo>
                    <a:lnTo>
                      <a:pt x="371" y="868"/>
                    </a:lnTo>
                    <a:lnTo>
                      <a:pt x="384" y="827"/>
                    </a:lnTo>
                    <a:lnTo>
                      <a:pt x="398" y="799"/>
                    </a:lnTo>
                    <a:lnTo>
                      <a:pt x="412" y="758"/>
                    </a:lnTo>
                    <a:lnTo>
                      <a:pt x="151" y="110"/>
                    </a:lnTo>
                    <a:lnTo>
                      <a:pt x="137" y="82"/>
                    </a:lnTo>
                    <a:lnTo>
                      <a:pt x="123" y="69"/>
                    </a:lnTo>
                    <a:lnTo>
                      <a:pt x="96" y="55"/>
                    </a:lnTo>
                    <a:lnTo>
                      <a:pt x="14" y="5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72" name="Freeform 28"/>
              <p:cNvSpPr>
                <a:spLocks/>
              </p:cNvSpPr>
              <p:nvPr/>
            </p:nvSpPr>
            <p:spPr bwMode="auto">
              <a:xfrm>
                <a:off x="24785" y="1718"/>
                <a:ext cx="714" cy="1186"/>
              </a:xfrm>
              <a:custGeom>
                <a:avLst/>
                <a:gdLst/>
                <a:ahLst/>
                <a:cxnLst>
                  <a:cxn ang="0">
                    <a:pos x="343" y="0"/>
                  </a:cxn>
                  <a:cxn ang="0">
                    <a:pos x="495" y="28"/>
                  </a:cxn>
                  <a:cxn ang="0">
                    <a:pos x="604" y="97"/>
                  </a:cxn>
                  <a:cxn ang="0">
                    <a:pos x="687" y="207"/>
                  </a:cxn>
                  <a:cxn ang="0">
                    <a:pos x="714" y="345"/>
                  </a:cxn>
                  <a:cxn ang="0">
                    <a:pos x="701" y="442"/>
                  </a:cxn>
                  <a:cxn ang="0">
                    <a:pos x="659" y="538"/>
                  </a:cxn>
                  <a:cxn ang="0">
                    <a:pos x="577" y="634"/>
                  </a:cxn>
                  <a:cxn ang="0">
                    <a:pos x="481" y="731"/>
                  </a:cxn>
                  <a:cxn ang="0">
                    <a:pos x="330" y="869"/>
                  </a:cxn>
                  <a:cxn ang="0">
                    <a:pos x="137" y="1048"/>
                  </a:cxn>
                  <a:cxn ang="0">
                    <a:pos x="577" y="1048"/>
                  </a:cxn>
                  <a:cxn ang="0">
                    <a:pos x="618" y="1034"/>
                  </a:cxn>
                  <a:cxn ang="0">
                    <a:pos x="632" y="1034"/>
                  </a:cxn>
                  <a:cxn ang="0">
                    <a:pos x="659" y="979"/>
                  </a:cxn>
                  <a:cxn ang="0">
                    <a:pos x="659" y="924"/>
                  </a:cxn>
                  <a:cxn ang="0">
                    <a:pos x="673" y="883"/>
                  </a:cxn>
                  <a:cxn ang="0">
                    <a:pos x="714" y="883"/>
                  </a:cxn>
                  <a:cxn ang="0">
                    <a:pos x="659" y="1186"/>
                  </a:cxn>
                  <a:cxn ang="0">
                    <a:pos x="0" y="1186"/>
                  </a:cxn>
                  <a:cxn ang="0">
                    <a:pos x="0" y="1131"/>
                  </a:cxn>
                  <a:cxn ang="0">
                    <a:pos x="14" y="1117"/>
                  </a:cxn>
                  <a:cxn ang="0">
                    <a:pos x="357" y="731"/>
                  </a:cxn>
                  <a:cxn ang="0">
                    <a:pos x="453" y="607"/>
                  </a:cxn>
                  <a:cxn ang="0">
                    <a:pos x="522" y="469"/>
                  </a:cxn>
                  <a:cxn ang="0">
                    <a:pos x="549" y="331"/>
                  </a:cxn>
                  <a:cxn ang="0">
                    <a:pos x="536" y="221"/>
                  </a:cxn>
                  <a:cxn ang="0">
                    <a:pos x="495" y="125"/>
                  </a:cxn>
                  <a:cxn ang="0">
                    <a:pos x="426" y="69"/>
                  </a:cxn>
                  <a:cxn ang="0">
                    <a:pos x="316" y="42"/>
                  </a:cxn>
                  <a:cxn ang="0">
                    <a:pos x="220" y="69"/>
                  </a:cxn>
                  <a:cxn ang="0">
                    <a:pos x="137" y="125"/>
                  </a:cxn>
                  <a:cxn ang="0">
                    <a:pos x="82" y="221"/>
                  </a:cxn>
                  <a:cxn ang="0">
                    <a:pos x="151" y="221"/>
                  </a:cxn>
                  <a:cxn ang="0">
                    <a:pos x="192" y="262"/>
                  </a:cxn>
                  <a:cxn ang="0">
                    <a:pos x="206" y="290"/>
                  </a:cxn>
                  <a:cxn ang="0">
                    <a:pos x="206" y="317"/>
                  </a:cxn>
                  <a:cxn ang="0">
                    <a:pos x="192" y="359"/>
                  </a:cxn>
                  <a:cxn ang="0">
                    <a:pos x="179" y="386"/>
                  </a:cxn>
                  <a:cxn ang="0">
                    <a:pos x="124" y="414"/>
                  </a:cxn>
                  <a:cxn ang="0">
                    <a:pos x="82" y="414"/>
                  </a:cxn>
                  <a:cxn ang="0">
                    <a:pos x="69" y="400"/>
                  </a:cxn>
                  <a:cxn ang="0">
                    <a:pos x="41" y="400"/>
                  </a:cxn>
                  <a:cxn ang="0">
                    <a:pos x="28" y="373"/>
                  </a:cxn>
                  <a:cxn ang="0">
                    <a:pos x="14" y="359"/>
                  </a:cxn>
                  <a:cxn ang="0">
                    <a:pos x="14" y="317"/>
                  </a:cxn>
                  <a:cxn ang="0">
                    <a:pos x="41" y="207"/>
                  </a:cxn>
                  <a:cxn ang="0">
                    <a:pos x="96" y="97"/>
                  </a:cxn>
                  <a:cxn ang="0">
                    <a:pos x="206" y="28"/>
                  </a:cxn>
                  <a:cxn ang="0">
                    <a:pos x="343" y="0"/>
                  </a:cxn>
                </a:cxnLst>
                <a:rect l="0" t="0" r="r" b="b"/>
                <a:pathLst>
                  <a:path w="714" h="1186">
                    <a:moveTo>
                      <a:pt x="343" y="0"/>
                    </a:moveTo>
                    <a:lnTo>
                      <a:pt x="495" y="28"/>
                    </a:lnTo>
                    <a:lnTo>
                      <a:pt x="604" y="97"/>
                    </a:lnTo>
                    <a:lnTo>
                      <a:pt x="687" y="207"/>
                    </a:lnTo>
                    <a:lnTo>
                      <a:pt x="714" y="345"/>
                    </a:lnTo>
                    <a:lnTo>
                      <a:pt x="701" y="442"/>
                    </a:lnTo>
                    <a:lnTo>
                      <a:pt x="659" y="538"/>
                    </a:lnTo>
                    <a:lnTo>
                      <a:pt x="577" y="634"/>
                    </a:lnTo>
                    <a:lnTo>
                      <a:pt x="481" y="731"/>
                    </a:lnTo>
                    <a:lnTo>
                      <a:pt x="330" y="869"/>
                    </a:lnTo>
                    <a:lnTo>
                      <a:pt x="137" y="1048"/>
                    </a:lnTo>
                    <a:lnTo>
                      <a:pt x="577" y="1048"/>
                    </a:lnTo>
                    <a:lnTo>
                      <a:pt x="618" y="1034"/>
                    </a:lnTo>
                    <a:lnTo>
                      <a:pt x="632" y="1034"/>
                    </a:lnTo>
                    <a:lnTo>
                      <a:pt x="659" y="979"/>
                    </a:lnTo>
                    <a:lnTo>
                      <a:pt x="659" y="924"/>
                    </a:lnTo>
                    <a:lnTo>
                      <a:pt x="673" y="883"/>
                    </a:lnTo>
                    <a:lnTo>
                      <a:pt x="714" y="883"/>
                    </a:lnTo>
                    <a:lnTo>
                      <a:pt x="659" y="1186"/>
                    </a:lnTo>
                    <a:lnTo>
                      <a:pt x="0" y="1186"/>
                    </a:lnTo>
                    <a:lnTo>
                      <a:pt x="0" y="1131"/>
                    </a:lnTo>
                    <a:lnTo>
                      <a:pt x="14" y="1117"/>
                    </a:lnTo>
                    <a:lnTo>
                      <a:pt x="357" y="731"/>
                    </a:lnTo>
                    <a:lnTo>
                      <a:pt x="453" y="607"/>
                    </a:lnTo>
                    <a:lnTo>
                      <a:pt x="522" y="469"/>
                    </a:lnTo>
                    <a:lnTo>
                      <a:pt x="549" y="331"/>
                    </a:lnTo>
                    <a:lnTo>
                      <a:pt x="536" y="221"/>
                    </a:lnTo>
                    <a:lnTo>
                      <a:pt x="495" y="125"/>
                    </a:lnTo>
                    <a:lnTo>
                      <a:pt x="426" y="69"/>
                    </a:lnTo>
                    <a:lnTo>
                      <a:pt x="316" y="42"/>
                    </a:lnTo>
                    <a:lnTo>
                      <a:pt x="220" y="69"/>
                    </a:lnTo>
                    <a:lnTo>
                      <a:pt x="137" y="125"/>
                    </a:lnTo>
                    <a:lnTo>
                      <a:pt x="82" y="221"/>
                    </a:lnTo>
                    <a:lnTo>
                      <a:pt x="151" y="221"/>
                    </a:lnTo>
                    <a:lnTo>
                      <a:pt x="192" y="262"/>
                    </a:lnTo>
                    <a:lnTo>
                      <a:pt x="206" y="290"/>
                    </a:lnTo>
                    <a:lnTo>
                      <a:pt x="206" y="317"/>
                    </a:lnTo>
                    <a:lnTo>
                      <a:pt x="192" y="359"/>
                    </a:lnTo>
                    <a:lnTo>
                      <a:pt x="179" y="386"/>
                    </a:lnTo>
                    <a:lnTo>
                      <a:pt x="124" y="414"/>
                    </a:lnTo>
                    <a:lnTo>
                      <a:pt x="82" y="414"/>
                    </a:lnTo>
                    <a:lnTo>
                      <a:pt x="69" y="400"/>
                    </a:lnTo>
                    <a:lnTo>
                      <a:pt x="41" y="400"/>
                    </a:lnTo>
                    <a:lnTo>
                      <a:pt x="28" y="373"/>
                    </a:lnTo>
                    <a:lnTo>
                      <a:pt x="14" y="359"/>
                    </a:lnTo>
                    <a:lnTo>
                      <a:pt x="14" y="317"/>
                    </a:lnTo>
                    <a:lnTo>
                      <a:pt x="41" y="207"/>
                    </a:lnTo>
                    <a:lnTo>
                      <a:pt x="96" y="97"/>
                    </a:lnTo>
                    <a:lnTo>
                      <a:pt x="206" y="28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73" name="Freeform 29"/>
              <p:cNvSpPr>
                <a:spLocks noEditPoints="1"/>
              </p:cNvSpPr>
              <p:nvPr/>
            </p:nvSpPr>
            <p:spPr bwMode="auto">
              <a:xfrm>
                <a:off x="25650" y="1374"/>
                <a:ext cx="577" cy="854"/>
              </a:xfrm>
              <a:custGeom>
                <a:avLst/>
                <a:gdLst/>
                <a:ahLst/>
                <a:cxnLst>
                  <a:cxn ang="0">
                    <a:pos x="261" y="41"/>
                  </a:cxn>
                  <a:cxn ang="0">
                    <a:pos x="206" y="69"/>
                  </a:cxn>
                  <a:cxn ang="0">
                    <a:pos x="151" y="124"/>
                  </a:cxn>
                  <a:cxn ang="0">
                    <a:pos x="138" y="165"/>
                  </a:cxn>
                  <a:cxn ang="0">
                    <a:pos x="124" y="276"/>
                  </a:cxn>
                  <a:cxn ang="0">
                    <a:pos x="124" y="551"/>
                  </a:cxn>
                  <a:cxn ang="0">
                    <a:pos x="138" y="675"/>
                  </a:cxn>
                  <a:cxn ang="0">
                    <a:pos x="151" y="730"/>
                  </a:cxn>
                  <a:cxn ang="0">
                    <a:pos x="165" y="758"/>
                  </a:cxn>
                  <a:cxn ang="0">
                    <a:pos x="193" y="786"/>
                  </a:cxn>
                  <a:cxn ang="0">
                    <a:pos x="234" y="799"/>
                  </a:cxn>
                  <a:cxn ang="0">
                    <a:pos x="261" y="813"/>
                  </a:cxn>
                  <a:cxn ang="0">
                    <a:pos x="316" y="813"/>
                  </a:cxn>
                  <a:cxn ang="0">
                    <a:pos x="344" y="799"/>
                  </a:cxn>
                  <a:cxn ang="0">
                    <a:pos x="385" y="786"/>
                  </a:cxn>
                  <a:cxn ang="0">
                    <a:pos x="440" y="730"/>
                  </a:cxn>
                  <a:cxn ang="0">
                    <a:pos x="454" y="675"/>
                  </a:cxn>
                  <a:cxn ang="0">
                    <a:pos x="467" y="413"/>
                  </a:cxn>
                  <a:cxn ang="0">
                    <a:pos x="454" y="262"/>
                  </a:cxn>
                  <a:cxn ang="0">
                    <a:pos x="440" y="152"/>
                  </a:cxn>
                  <a:cxn ang="0">
                    <a:pos x="426" y="110"/>
                  </a:cxn>
                  <a:cxn ang="0">
                    <a:pos x="371" y="55"/>
                  </a:cxn>
                  <a:cxn ang="0">
                    <a:pos x="330" y="41"/>
                  </a:cxn>
                  <a:cxn ang="0">
                    <a:pos x="261" y="41"/>
                  </a:cxn>
                  <a:cxn ang="0">
                    <a:pos x="289" y="0"/>
                  </a:cxn>
                  <a:cxn ang="0">
                    <a:pos x="385" y="14"/>
                  </a:cxn>
                  <a:cxn ang="0">
                    <a:pos x="454" y="55"/>
                  </a:cxn>
                  <a:cxn ang="0">
                    <a:pos x="509" y="110"/>
                  </a:cxn>
                  <a:cxn ang="0">
                    <a:pos x="564" y="248"/>
                  </a:cxn>
                  <a:cxn ang="0">
                    <a:pos x="577" y="427"/>
                  </a:cxn>
                  <a:cxn ang="0">
                    <a:pos x="577" y="496"/>
                  </a:cxn>
                  <a:cxn ang="0">
                    <a:pos x="564" y="579"/>
                  </a:cxn>
                  <a:cxn ang="0">
                    <a:pos x="536" y="675"/>
                  </a:cxn>
                  <a:cxn ang="0">
                    <a:pos x="495" y="772"/>
                  </a:cxn>
                  <a:cxn ang="0">
                    <a:pos x="412" y="827"/>
                  </a:cxn>
                  <a:cxn ang="0">
                    <a:pos x="289" y="854"/>
                  </a:cxn>
                  <a:cxn ang="0">
                    <a:pos x="165" y="827"/>
                  </a:cxn>
                  <a:cxn ang="0">
                    <a:pos x="83" y="772"/>
                  </a:cxn>
                  <a:cxn ang="0">
                    <a:pos x="42" y="675"/>
                  </a:cxn>
                  <a:cxn ang="0">
                    <a:pos x="14" y="579"/>
                  </a:cxn>
                  <a:cxn ang="0">
                    <a:pos x="0" y="496"/>
                  </a:cxn>
                  <a:cxn ang="0">
                    <a:pos x="0" y="372"/>
                  </a:cxn>
                  <a:cxn ang="0">
                    <a:pos x="14" y="276"/>
                  </a:cxn>
                  <a:cxn ang="0">
                    <a:pos x="42" y="179"/>
                  </a:cxn>
                  <a:cxn ang="0">
                    <a:pos x="83" y="96"/>
                  </a:cxn>
                  <a:cxn ang="0">
                    <a:pos x="165" y="27"/>
                  </a:cxn>
                  <a:cxn ang="0">
                    <a:pos x="289" y="0"/>
                  </a:cxn>
                </a:cxnLst>
                <a:rect l="0" t="0" r="r" b="b"/>
                <a:pathLst>
                  <a:path w="577" h="854">
                    <a:moveTo>
                      <a:pt x="261" y="41"/>
                    </a:moveTo>
                    <a:lnTo>
                      <a:pt x="206" y="69"/>
                    </a:lnTo>
                    <a:lnTo>
                      <a:pt x="151" y="124"/>
                    </a:lnTo>
                    <a:lnTo>
                      <a:pt x="138" y="165"/>
                    </a:lnTo>
                    <a:lnTo>
                      <a:pt x="124" y="276"/>
                    </a:lnTo>
                    <a:lnTo>
                      <a:pt x="124" y="551"/>
                    </a:lnTo>
                    <a:lnTo>
                      <a:pt x="138" y="675"/>
                    </a:lnTo>
                    <a:lnTo>
                      <a:pt x="151" y="730"/>
                    </a:lnTo>
                    <a:lnTo>
                      <a:pt x="165" y="758"/>
                    </a:lnTo>
                    <a:lnTo>
                      <a:pt x="193" y="786"/>
                    </a:lnTo>
                    <a:lnTo>
                      <a:pt x="234" y="799"/>
                    </a:lnTo>
                    <a:lnTo>
                      <a:pt x="261" y="813"/>
                    </a:lnTo>
                    <a:lnTo>
                      <a:pt x="316" y="813"/>
                    </a:lnTo>
                    <a:lnTo>
                      <a:pt x="344" y="799"/>
                    </a:lnTo>
                    <a:lnTo>
                      <a:pt x="385" y="786"/>
                    </a:lnTo>
                    <a:lnTo>
                      <a:pt x="440" y="730"/>
                    </a:lnTo>
                    <a:lnTo>
                      <a:pt x="454" y="675"/>
                    </a:lnTo>
                    <a:lnTo>
                      <a:pt x="467" y="413"/>
                    </a:lnTo>
                    <a:lnTo>
                      <a:pt x="454" y="262"/>
                    </a:lnTo>
                    <a:lnTo>
                      <a:pt x="440" y="152"/>
                    </a:lnTo>
                    <a:lnTo>
                      <a:pt x="426" y="110"/>
                    </a:lnTo>
                    <a:lnTo>
                      <a:pt x="371" y="55"/>
                    </a:lnTo>
                    <a:lnTo>
                      <a:pt x="330" y="41"/>
                    </a:lnTo>
                    <a:lnTo>
                      <a:pt x="261" y="41"/>
                    </a:lnTo>
                    <a:close/>
                    <a:moveTo>
                      <a:pt x="289" y="0"/>
                    </a:moveTo>
                    <a:lnTo>
                      <a:pt x="385" y="14"/>
                    </a:lnTo>
                    <a:lnTo>
                      <a:pt x="454" y="55"/>
                    </a:lnTo>
                    <a:lnTo>
                      <a:pt x="509" y="110"/>
                    </a:lnTo>
                    <a:lnTo>
                      <a:pt x="564" y="248"/>
                    </a:lnTo>
                    <a:lnTo>
                      <a:pt x="577" y="427"/>
                    </a:lnTo>
                    <a:lnTo>
                      <a:pt x="577" y="496"/>
                    </a:lnTo>
                    <a:lnTo>
                      <a:pt x="564" y="579"/>
                    </a:lnTo>
                    <a:lnTo>
                      <a:pt x="536" y="675"/>
                    </a:lnTo>
                    <a:lnTo>
                      <a:pt x="495" y="772"/>
                    </a:lnTo>
                    <a:lnTo>
                      <a:pt x="412" y="827"/>
                    </a:lnTo>
                    <a:lnTo>
                      <a:pt x="289" y="854"/>
                    </a:lnTo>
                    <a:lnTo>
                      <a:pt x="165" y="827"/>
                    </a:lnTo>
                    <a:lnTo>
                      <a:pt x="83" y="772"/>
                    </a:lnTo>
                    <a:lnTo>
                      <a:pt x="42" y="675"/>
                    </a:lnTo>
                    <a:lnTo>
                      <a:pt x="14" y="579"/>
                    </a:lnTo>
                    <a:lnTo>
                      <a:pt x="0" y="496"/>
                    </a:lnTo>
                    <a:lnTo>
                      <a:pt x="0" y="372"/>
                    </a:lnTo>
                    <a:lnTo>
                      <a:pt x="14" y="276"/>
                    </a:lnTo>
                    <a:lnTo>
                      <a:pt x="42" y="179"/>
                    </a:lnTo>
                    <a:lnTo>
                      <a:pt x="83" y="96"/>
                    </a:lnTo>
                    <a:lnTo>
                      <a:pt x="165" y="27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74" name="Freeform 30"/>
              <p:cNvSpPr>
                <a:spLocks noEditPoints="1"/>
              </p:cNvSpPr>
              <p:nvPr/>
            </p:nvSpPr>
            <p:spPr bwMode="auto">
              <a:xfrm>
                <a:off x="27079" y="1718"/>
                <a:ext cx="385" cy="1186"/>
              </a:xfrm>
              <a:custGeom>
                <a:avLst/>
                <a:gdLst/>
                <a:ahLst/>
                <a:cxnLst>
                  <a:cxn ang="0">
                    <a:pos x="247" y="400"/>
                  </a:cxn>
                  <a:cxn ang="0">
                    <a:pos x="261" y="1048"/>
                  </a:cxn>
                  <a:cxn ang="0">
                    <a:pos x="261" y="1089"/>
                  </a:cxn>
                  <a:cxn ang="0">
                    <a:pos x="288" y="1117"/>
                  </a:cxn>
                  <a:cxn ang="0">
                    <a:pos x="330" y="1131"/>
                  </a:cxn>
                  <a:cxn ang="0">
                    <a:pos x="385" y="1131"/>
                  </a:cxn>
                  <a:cxn ang="0">
                    <a:pos x="385" y="1186"/>
                  </a:cxn>
                  <a:cxn ang="0">
                    <a:pos x="0" y="1186"/>
                  </a:cxn>
                  <a:cxn ang="0">
                    <a:pos x="0" y="1131"/>
                  </a:cxn>
                  <a:cxn ang="0">
                    <a:pos x="96" y="1131"/>
                  </a:cxn>
                  <a:cxn ang="0">
                    <a:pos x="124" y="1117"/>
                  </a:cxn>
                  <a:cxn ang="0">
                    <a:pos x="137" y="1089"/>
                  </a:cxn>
                  <a:cxn ang="0">
                    <a:pos x="137" y="524"/>
                  </a:cxn>
                  <a:cxn ang="0">
                    <a:pos x="124" y="497"/>
                  </a:cxn>
                  <a:cxn ang="0">
                    <a:pos x="96" y="483"/>
                  </a:cxn>
                  <a:cxn ang="0">
                    <a:pos x="55" y="469"/>
                  </a:cxn>
                  <a:cxn ang="0">
                    <a:pos x="0" y="469"/>
                  </a:cxn>
                  <a:cxn ang="0">
                    <a:pos x="0" y="414"/>
                  </a:cxn>
                  <a:cxn ang="0">
                    <a:pos x="247" y="400"/>
                  </a:cxn>
                  <a:cxn ang="0">
                    <a:pos x="165" y="0"/>
                  </a:cxn>
                  <a:cxn ang="0">
                    <a:pos x="206" y="14"/>
                  </a:cxn>
                  <a:cxn ang="0">
                    <a:pos x="233" y="28"/>
                  </a:cxn>
                  <a:cxn ang="0">
                    <a:pos x="247" y="56"/>
                  </a:cxn>
                  <a:cxn ang="0">
                    <a:pos x="261" y="97"/>
                  </a:cxn>
                  <a:cxn ang="0">
                    <a:pos x="247" y="138"/>
                  </a:cxn>
                  <a:cxn ang="0">
                    <a:pos x="233" y="166"/>
                  </a:cxn>
                  <a:cxn ang="0">
                    <a:pos x="206" y="180"/>
                  </a:cxn>
                  <a:cxn ang="0">
                    <a:pos x="165" y="193"/>
                  </a:cxn>
                  <a:cxn ang="0">
                    <a:pos x="124" y="180"/>
                  </a:cxn>
                  <a:cxn ang="0">
                    <a:pos x="96" y="166"/>
                  </a:cxn>
                  <a:cxn ang="0">
                    <a:pos x="82" y="125"/>
                  </a:cxn>
                  <a:cxn ang="0">
                    <a:pos x="69" y="97"/>
                  </a:cxn>
                  <a:cxn ang="0">
                    <a:pos x="82" y="56"/>
                  </a:cxn>
                  <a:cxn ang="0">
                    <a:pos x="96" y="28"/>
                  </a:cxn>
                  <a:cxn ang="0">
                    <a:pos x="124" y="14"/>
                  </a:cxn>
                  <a:cxn ang="0">
                    <a:pos x="165" y="0"/>
                  </a:cxn>
                </a:cxnLst>
                <a:rect l="0" t="0" r="r" b="b"/>
                <a:pathLst>
                  <a:path w="385" h="1186">
                    <a:moveTo>
                      <a:pt x="247" y="400"/>
                    </a:moveTo>
                    <a:lnTo>
                      <a:pt x="261" y="1048"/>
                    </a:lnTo>
                    <a:lnTo>
                      <a:pt x="261" y="1089"/>
                    </a:lnTo>
                    <a:lnTo>
                      <a:pt x="288" y="1117"/>
                    </a:lnTo>
                    <a:lnTo>
                      <a:pt x="330" y="1131"/>
                    </a:lnTo>
                    <a:lnTo>
                      <a:pt x="385" y="1131"/>
                    </a:lnTo>
                    <a:lnTo>
                      <a:pt x="385" y="1186"/>
                    </a:lnTo>
                    <a:lnTo>
                      <a:pt x="0" y="1186"/>
                    </a:lnTo>
                    <a:lnTo>
                      <a:pt x="0" y="1131"/>
                    </a:lnTo>
                    <a:lnTo>
                      <a:pt x="96" y="1131"/>
                    </a:lnTo>
                    <a:lnTo>
                      <a:pt x="124" y="1117"/>
                    </a:lnTo>
                    <a:lnTo>
                      <a:pt x="137" y="1089"/>
                    </a:lnTo>
                    <a:lnTo>
                      <a:pt x="137" y="524"/>
                    </a:lnTo>
                    <a:lnTo>
                      <a:pt x="124" y="497"/>
                    </a:lnTo>
                    <a:lnTo>
                      <a:pt x="96" y="483"/>
                    </a:lnTo>
                    <a:lnTo>
                      <a:pt x="55" y="469"/>
                    </a:lnTo>
                    <a:lnTo>
                      <a:pt x="0" y="469"/>
                    </a:lnTo>
                    <a:lnTo>
                      <a:pt x="0" y="414"/>
                    </a:lnTo>
                    <a:lnTo>
                      <a:pt x="247" y="400"/>
                    </a:lnTo>
                    <a:close/>
                    <a:moveTo>
                      <a:pt x="165" y="0"/>
                    </a:moveTo>
                    <a:lnTo>
                      <a:pt x="206" y="14"/>
                    </a:lnTo>
                    <a:lnTo>
                      <a:pt x="233" y="28"/>
                    </a:lnTo>
                    <a:lnTo>
                      <a:pt x="247" y="56"/>
                    </a:lnTo>
                    <a:lnTo>
                      <a:pt x="261" y="97"/>
                    </a:lnTo>
                    <a:lnTo>
                      <a:pt x="247" y="138"/>
                    </a:lnTo>
                    <a:lnTo>
                      <a:pt x="233" y="166"/>
                    </a:lnTo>
                    <a:lnTo>
                      <a:pt x="206" y="180"/>
                    </a:lnTo>
                    <a:lnTo>
                      <a:pt x="165" y="193"/>
                    </a:lnTo>
                    <a:lnTo>
                      <a:pt x="124" y="180"/>
                    </a:lnTo>
                    <a:lnTo>
                      <a:pt x="96" y="166"/>
                    </a:lnTo>
                    <a:lnTo>
                      <a:pt x="82" y="125"/>
                    </a:lnTo>
                    <a:lnTo>
                      <a:pt x="69" y="97"/>
                    </a:lnTo>
                    <a:lnTo>
                      <a:pt x="82" y="56"/>
                    </a:lnTo>
                    <a:lnTo>
                      <a:pt x="96" y="28"/>
                    </a:lnTo>
                    <a:lnTo>
                      <a:pt x="124" y="1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75" name="Freeform 31"/>
              <p:cNvSpPr>
                <a:spLocks/>
              </p:cNvSpPr>
              <p:nvPr/>
            </p:nvSpPr>
            <p:spPr bwMode="auto">
              <a:xfrm>
                <a:off x="27601" y="2104"/>
                <a:ext cx="893" cy="81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93"/>
                  </a:cxn>
                  <a:cxn ang="0">
                    <a:pos x="330" y="83"/>
                  </a:cxn>
                  <a:cxn ang="0">
                    <a:pos x="412" y="28"/>
                  </a:cxn>
                  <a:cxn ang="0">
                    <a:pos x="522" y="0"/>
                  </a:cxn>
                  <a:cxn ang="0">
                    <a:pos x="577" y="0"/>
                  </a:cxn>
                  <a:cxn ang="0">
                    <a:pos x="659" y="28"/>
                  </a:cxn>
                  <a:cxn ang="0">
                    <a:pos x="700" y="69"/>
                  </a:cxn>
                  <a:cxn ang="0">
                    <a:pos x="742" y="138"/>
                  </a:cxn>
                  <a:cxn ang="0">
                    <a:pos x="755" y="221"/>
                  </a:cxn>
                  <a:cxn ang="0">
                    <a:pos x="755" y="717"/>
                  </a:cxn>
                  <a:cxn ang="0">
                    <a:pos x="783" y="731"/>
                  </a:cxn>
                  <a:cxn ang="0">
                    <a:pos x="797" y="745"/>
                  </a:cxn>
                  <a:cxn ang="0">
                    <a:pos x="893" y="745"/>
                  </a:cxn>
                  <a:cxn ang="0">
                    <a:pos x="893" y="800"/>
                  </a:cxn>
                  <a:cxn ang="0">
                    <a:pos x="494" y="800"/>
                  </a:cxn>
                  <a:cxn ang="0">
                    <a:pos x="494" y="745"/>
                  </a:cxn>
                  <a:cxn ang="0">
                    <a:pos x="591" y="745"/>
                  </a:cxn>
                  <a:cxn ang="0">
                    <a:pos x="618" y="731"/>
                  </a:cxn>
                  <a:cxn ang="0">
                    <a:pos x="632" y="703"/>
                  </a:cxn>
                  <a:cxn ang="0">
                    <a:pos x="632" y="207"/>
                  </a:cxn>
                  <a:cxn ang="0">
                    <a:pos x="618" y="166"/>
                  </a:cxn>
                  <a:cxn ang="0">
                    <a:pos x="618" y="138"/>
                  </a:cxn>
                  <a:cxn ang="0">
                    <a:pos x="591" y="97"/>
                  </a:cxn>
                  <a:cxn ang="0">
                    <a:pos x="563" y="83"/>
                  </a:cxn>
                  <a:cxn ang="0">
                    <a:pos x="536" y="56"/>
                  </a:cxn>
                  <a:cxn ang="0">
                    <a:pos x="494" y="56"/>
                  </a:cxn>
                  <a:cxn ang="0">
                    <a:pos x="412" y="69"/>
                  </a:cxn>
                  <a:cxn ang="0">
                    <a:pos x="343" y="138"/>
                  </a:cxn>
                  <a:cxn ang="0">
                    <a:pos x="288" y="221"/>
                  </a:cxn>
                  <a:cxn ang="0">
                    <a:pos x="261" y="345"/>
                  </a:cxn>
                  <a:cxn ang="0">
                    <a:pos x="261" y="717"/>
                  </a:cxn>
                  <a:cxn ang="0">
                    <a:pos x="275" y="745"/>
                  </a:cxn>
                  <a:cxn ang="0">
                    <a:pos x="302" y="758"/>
                  </a:cxn>
                  <a:cxn ang="0">
                    <a:pos x="398" y="758"/>
                  </a:cxn>
                  <a:cxn ang="0">
                    <a:pos x="398" y="814"/>
                  </a:cxn>
                  <a:cxn ang="0">
                    <a:pos x="0" y="814"/>
                  </a:cxn>
                  <a:cxn ang="0">
                    <a:pos x="0" y="758"/>
                  </a:cxn>
                  <a:cxn ang="0">
                    <a:pos x="96" y="758"/>
                  </a:cxn>
                  <a:cxn ang="0">
                    <a:pos x="123" y="745"/>
                  </a:cxn>
                  <a:cxn ang="0">
                    <a:pos x="137" y="717"/>
                  </a:cxn>
                  <a:cxn ang="0">
                    <a:pos x="137" y="193"/>
                  </a:cxn>
                  <a:cxn ang="0">
                    <a:pos x="151" y="166"/>
                  </a:cxn>
                  <a:cxn ang="0">
                    <a:pos x="151" y="124"/>
                  </a:cxn>
                  <a:cxn ang="0">
                    <a:pos x="137" y="111"/>
                  </a:cxn>
                  <a:cxn ang="0">
                    <a:pos x="123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814">
                    <a:moveTo>
                      <a:pt x="261" y="0"/>
                    </a:moveTo>
                    <a:lnTo>
                      <a:pt x="261" y="193"/>
                    </a:lnTo>
                    <a:lnTo>
                      <a:pt x="330" y="83"/>
                    </a:lnTo>
                    <a:lnTo>
                      <a:pt x="412" y="28"/>
                    </a:lnTo>
                    <a:lnTo>
                      <a:pt x="522" y="0"/>
                    </a:lnTo>
                    <a:lnTo>
                      <a:pt x="577" y="0"/>
                    </a:lnTo>
                    <a:lnTo>
                      <a:pt x="659" y="28"/>
                    </a:lnTo>
                    <a:lnTo>
                      <a:pt x="700" y="69"/>
                    </a:lnTo>
                    <a:lnTo>
                      <a:pt x="742" y="138"/>
                    </a:lnTo>
                    <a:lnTo>
                      <a:pt x="755" y="221"/>
                    </a:lnTo>
                    <a:lnTo>
                      <a:pt x="755" y="717"/>
                    </a:lnTo>
                    <a:lnTo>
                      <a:pt x="783" y="731"/>
                    </a:lnTo>
                    <a:lnTo>
                      <a:pt x="797" y="745"/>
                    </a:lnTo>
                    <a:lnTo>
                      <a:pt x="893" y="745"/>
                    </a:lnTo>
                    <a:lnTo>
                      <a:pt x="893" y="800"/>
                    </a:lnTo>
                    <a:lnTo>
                      <a:pt x="494" y="800"/>
                    </a:lnTo>
                    <a:lnTo>
                      <a:pt x="494" y="745"/>
                    </a:lnTo>
                    <a:lnTo>
                      <a:pt x="591" y="745"/>
                    </a:lnTo>
                    <a:lnTo>
                      <a:pt x="618" y="731"/>
                    </a:lnTo>
                    <a:lnTo>
                      <a:pt x="632" y="703"/>
                    </a:lnTo>
                    <a:lnTo>
                      <a:pt x="632" y="207"/>
                    </a:lnTo>
                    <a:lnTo>
                      <a:pt x="618" y="166"/>
                    </a:lnTo>
                    <a:lnTo>
                      <a:pt x="618" y="138"/>
                    </a:lnTo>
                    <a:lnTo>
                      <a:pt x="591" y="97"/>
                    </a:lnTo>
                    <a:lnTo>
                      <a:pt x="563" y="83"/>
                    </a:lnTo>
                    <a:lnTo>
                      <a:pt x="536" y="56"/>
                    </a:lnTo>
                    <a:lnTo>
                      <a:pt x="494" y="56"/>
                    </a:lnTo>
                    <a:lnTo>
                      <a:pt x="412" y="69"/>
                    </a:lnTo>
                    <a:lnTo>
                      <a:pt x="343" y="138"/>
                    </a:lnTo>
                    <a:lnTo>
                      <a:pt x="288" y="221"/>
                    </a:lnTo>
                    <a:lnTo>
                      <a:pt x="261" y="345"/>
                    </a:lnTo>
                    <a:lnTo>
                      <a:pt x="261" y="717"/>
                    </a:lnTo>
                    <a:lnTo>
                      <a:pt x="275" y="745"/>
                    </a:lnTo>
                    <a:lnTo>
                      <a:pt x="302" y="758"/>
                    </a:lnTo>
                    <a:lnTo>
                      <a:pt x="398" y="758"/>
                    </a:lnTo>
                    <a:lnTo>
                      <a:pt x="398" y="814"/>
                    </a:lnTo>
                    <a:lnTo>
                      <a:pt x="0" y="814"/>
                    </a:lnTo>
                    <a:lnTo>
                      <a:pt x="0" y="758"/>
                    </a:lnTo>
                    <a:lnTo>
                      <a:pt x="96" y="758"/>
                    </a:lnTo>
                    <a:lnTo>
                      <a:pt x="123" y="745"/>
                    </a:lnTo>
                    <a:lnTo>
                      <a:pt x="137" y="717"/>
                    </a:lnTo>
                    <a:lnTo>
                      <a:pt x="137" y="193"/>
                    </a:lnTo>
                    <a:lnTo>
                      <a:pt x="151" y="166"/>
                    </a:lnTo>
                    <a:lnTo>
                      <a:pt x="151" y="124"/>
                    </a:lnTo>
                    <a:lnTo>
                      <a:pt x="137" y="111"/>
                    </a:lnTo>
                    <a:lnTo>
                      <a:pt x="123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76" name="Freeform 32"/>
              <p:cNvSpPr>
                <a:spLocks/>
              </p:cNvSpPr>
              <p:nvPr/>
            </p:nvSpPr>
            <p:spPr bwMode="auto">
              <a:xfrm>
                <a:off x="28494" y="2118"/>
                <a:ext cx="673" cy="813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480" y="14"/>
                  </a:cxn>
                  <a:cxn ang="0">
                    <a:pos x="577" y="55"/>
                  </a:cxn>
                  <a:cxn ang="0">
                    <a:pos x="632" y="110"/>
                  </a:cxn>
                  <a:cxn ang="0">
                    <a:pos x="659" y="193"/>
                  </a:cxn>
                  <a:cxn ang="0">
                    <a:pos x="645" y="234"/>
                  </a:cxn>
                  <a:cxn ang="0">
                    <a:pos x="604" y="276"/>
                  </a:cxn>
                  <a:cxn ang="0">
                    <a:pos x="577" y="276"/>
                  </a:cxn>
                  <a:cxn ang="0">
                    <a:pos x="535" y="262"/>
                  </a:cxn>
                  <a:cxn ang="0">
                    <a:pos x="494" y="221"/>
                  </a:cxn>
                  <a:cxn ang="0">
                    <a:pos x="494" y="179"/>
                  </a:cxn>
                  <a:cxn ang="0">
                    <a:pos x="508" y="152"/>
                  </a:cxn>
                  <a:cxn ang="0">
                    <a:pos x="522" y="138"/>
                  </a:cxn>
                  <a:cxn ang="0">
                    <a:pos x="535" y="110"/>
                  </a:cxn>
                  <a:cxn ang="0">
                    <a:pos x="577" y="110"/>
                  </a:cxn>
                  <a:cxn ang="0">
                    <a:pos x="535" y="83"/>
                  </a:cxn>
                  <a:cxn ang="0">
                    <a:pos x="480" y="55"/>
                  </a:cxn>
                  <a:cxn ang="0">
                    <a:pos x="439" y="42"/>
                  </a:cxn>
                  <a:cxn ang="0">
                    <a:pos x="384" y="42"/>
                  </a:cxn>
                  <a:cxn ang="0">
                    <a:pos x="329" y="55"/>
                  </a:cxn>
                  <a:cxn ang="0">
                    <a:pos x="261" y="83"/>
                  </a:cxn>
                  <a:cxn ang="0">
                    <a:pos x="206" y="152"/>
                  </a:cxn>
                  <a:cxn ang="0">
                    <a:pos x="165" y="248"/>
                  </a:cxn>
                  <a:cxn ang="0">
                    <a:pos x="151" y="400"/>
                  </a:cxn>
                  <a:cxn ang="0">
                    <a:pos x="137" y="414"/>
                  </a:cxn>
                  <a:cxn ang="0">
                    <a:pos x="151" y="551"/>
                  </a:cxn>
                  <a:cxn ang="0">
                    <a:pos x="192" y="662"/>
                  </a:cxn>
                  <a:cxn ang="0">
                    <a:pos x="261" y="731"/>
                  </a:cxn>
                  <a:cxn ang="0">
                    <a:pos x="316" y="758"/>
                  </a:cxn>
                  <a:cxn ang="0">
                    <a:pos x="384" y="772"/>
                  </a:cxn>
                  <a:cxn ang="0">
                    <a:pos x="439" y="758"/>
                  </a:cxn>
                  <a:cxn ang="0">
                    <a:pos x="508" y="731"/>
                  </a:cxn>
                  <a:cxn ang="0">
                    <a:pos x="563" y="676"/>
                  </a:cxn>
                  <a:cxn ang="0">
                    <a:pos x="618" y="579"/>
                  </a:cxn>
                  <a:cxn ang="0">
                    <a:pos x="632" y="579"/>
                  </a:cxn>
                  <a:cxn ang="0">
                    <a:pos x="632" y="565"/>
                  </a:cxn>
                  <a:cxn ang="0">
                    <a:pos x="673" y="565"/>
                  </a:cxn>
                  <a:cxn ang="0">
                    <a:pos x="673" y="579"/>
                  </a:cxn>
                  <a:cxn ang="0">
                    <a:pos x="659" y="620"/>
                  </a:cxn>
                  <a:cxn ang="0">
                    <a:pos x="645" y="676"/>
                  </a:cxn>
                  <a:cxn ang="0">
                    <a:pos x="590" y="744"/>
                  </a:cxn>
                  <a:cxn ang="0">
                    <a:pos x="508" y="786"/>
                  </a:cxn>
                  <a:cxn ang="0">
                    <a:pos x="384" y="813"/>
                  </a:cxn>
                  <a:cxn ang="0">
                    <a:pos x="233" y="786"/>
                  </a:cxn>
                  <a:cxn ang="0">
                    <a:pos x="110" y="703"/>
                  </a:cxn>
                  <a:cxn ang="0">
                    <a:pos x="27" y="579"/>
                  </a:cxn>
                  <a:cxn ang="0">
                    <a:pos x="0" y="414"/>
                  </a:cxn>
                  <a:cxn ang="0">
                    <a:pos x="27" y="262"/>
                  </a:cxn>
                  <a:cxn ang="0">
                    <a:pos x="110" y="124"/>
                  </a:cxn>
                  <a:cxn ang="0">
                    <a:pos x="233" y="28"/>
                  </a:cxn>
                  <a:cxn ang="0">
                    <a:pos x="384" y="0"/>
                  </a:cxn>
                </a:cxnLst>
                <a:rect l="0" t="0" r="r" b="b"/>
                <a:pathLst>
                  <a:path w="673" h="813">
                    <a:moveTo>
                      <a:pt x="384" y="0"/>
                    </a:moveTo>
                    <a:lnTo>
                      <a:pt x="480" y="14"/>
                    </a:lnTo>
                    <a:lnTo>
                      <a:pt x="577" y="55"/>
                    </a:lnTo>
                    <a:lnTo>
                      <a:pt x="632" y="110"/>
                    </a:lnTo>
                    <a:lnTo>
                      <a:pt x="659" y="193"/>
                    </a:lnTo>
                    <a:lnTo>
                      <a:pt x="645" y="234"/>
                    </a:lnTo>
                    <a:lnTo>
                      <a:pt x="604" y="276"/>
                    </a:lnTo>
                    <a:lnTo>
                      <a:pt x="577" y="276"/>
                    </a:lnTo>
                    <a:lnTo>
                      <a:pt x="535" y="262"/>
                    </a:lnTo>
                    <a:lnTo>
                      <a:pt x="494" y="221"/>
                    </a:lnTo>
                    <a:lnTo>
                      <a:pt x="494" y="179"/>
                    </a:lnTo>
                    <a:lnTo>
                      <a:pt x="508" y="152"/>
                    </a:lnTo>
                    <a:lnTo>
                      <a:pt x="522" y="138"/>
                    </a:lnTo>
                    <a:lnTo>
                      <a:pt x="535" y="110"/>
                    </a:lnTo>
                    <a:lnTo>
                      <a:pt x="577" y="110"/>
                    </a:lnTo>
                    <a:lnTo>
                      <a:pt x="535" y="83"/>
                    </a:lnTo>
                    <a:lnTo>
                      <a:pt x="480" y="55"/>
                    </a:lnTo>
                    <a:lnTo>
                      <a:pt x="439" y="42"/>
                    </a:lnTo>
                    <a:lnTo>
                      <a:pt x="384" y="42"/>
                    </a:lnTo>
                    <a:lnTo>
                      <a:pt x="329" y="55"/>
                    </a:lnTo>
                    <a:lnTo>
                      <a:pt x="261" y="83"/>
                    </a:lnTo>
                    <a:lnTo>
                      <a:pt x="206" y="152"/>
                    </a:lnTo>
                    <a:lnTo>
                      <a:pt x="165" y="248"/>
                    </a:lnTo>
                    <a:lnTo>
                      <a:pt x="151" y="400"/>
                    </a:lnTo>
                    <a:lnTo>
                      <a:pt x="137" y="414"/>
                    </a:lnTo>
                    <a:lnTo>
                      <a:pt x="151" y="551"/>
                    </a:lnTo>
                    <a:lnTo>
                      <a:pt x="192" y="662"/>
                    </a:lnTo>
                    <a:lnTo>
                      <a:pt x="261" y="731"/>
                    </a:lnTo>
                    <a:lnTo>
                      <a:pt x="316" y="758"/>
                    </a:lnTo>
                    <a:lnTo>
                      <a:pt x="384" y="772"/>
                    </a:lnTo>
                    <a:lnTo>
                      <a:pt x="439" y="758"/>
                    </a:lnTo>
                    <a:lnTo>
                      <a:pt x="508" y="731"/>
                    </a:lnTo>
                    <a:lnTo>
                      <a:pt x="563" y="676"/>
                    </a:lnTo>
                    <a:lnTo>
                      <a:pt x="618" y="579"/>
                    </a:lnTo>
                    <a:lnTo>
                      <a:pt x="632" y="579"/>
                    </a:lnTo>
                    <a:lnTo>
                      <a:pt x="632" y="565"/>
                    </a:lnTo>
                    <a:lnTo>
                      <a:pt x="673" y="565"/>
                    </a:lnTo>
                    <a:lnTo>
                      <a:pt x="673" y="579"/>
                    </a:lnTo>
                    <a:lnTo>
                      <a:pt x="659" y="620"/>
                    </a:lnTo>
                    <a:lnTo>
                      <a:pt x="645" y="676"/>
                    </a:lnTo>
                    <a:lnTo>
                      <a:pt x="590" y="744"/>
                    </a:lnTo>
                    <a:lnTo>
                      <a:pt x="508" y="786"/>
                    </a:lnTo>
                    <a:lnTo>
                      <a:pt x="384" y="813"/>
                    </a:lnTo>
                    <a:lnTo>
                      <a:pt x="233" y="786"/>
                    </a:lnTo>
                    <a:lnTo>
                      <a:pt x="110" y="703"/>
                    </a:lnTo>
                    <a:lnTo>
                      <a:pt x="27" y="579"/>
                    </a:lnTo>
                    <a:lnTo>
                      <a:pt x="0" y="414"/>
                    </a:lnTo>
                    <a:lnTo>
                      <a:pt x="27" y="262"/>
                    </a:lnTo>
                    <a:lnTo>
                      <a:pt x="110" y="124"/>
                    </a:lnTo>
                    <a:lnTo>
                      <a:pt x="233" y="28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77" name="Freeform 33"/>
              <p:cNvSpPr>
                <a:spLocks/>
              </p:cNvSpPr>
              <p:nvPr/>
            </p:nvSpPr>
            <p:spPr bwMode="auto">
              <a:xfrm>
                <a:off x="29373" y="2118"/>
                <a:ext cx="590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4" y="138"/>
                  </a:cxn>
                  <a:cxn ang="0">
                    <a:pos x="316" y="69"/>
                  </a:cxn>
                  <a:cxn ang="0">
                    <a:pos x="384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49" y="28"/>
                  </a:cxn>
                  <a:cxn ang="0">
                    <a:pos x="577" y="69"/>
                  </a:cxn>
                  <a:cxn ang="0">
                    <a:pos x="590" y="110"/>
                  </a:cxn>
                  <a:cxn ang="0">
                    <a:pos x="590" y="138"/>
                  </a:cxn>
                  <a:cxn ang="0">
                    <a:pos x="549" y="179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39" y="152"/>
                  </a:cxn>
                  <a:cxn ang="0">
                    <a:pos x="426" y="110"/>
                  </a:cxn>
                  <a:cxn ang="0">
                    <a:pos x="426" y="83"/>
                  </a:cxn>
                  <a:cxn ang="0">
                    <a:pos x="467" y="42"/>
                  </a:cxn>
                  <a:cxn ang="0">
                    <a:pos x="453" y="42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2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8" y="731"/>
                  </a:cxn>
                  <a:cxn ang="0">
                    <a:pos x="426" y="731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3" y="717"/>
                  </a:cxn>
                  <a:cxn ang="0">
                    <a:pos x="137" y="689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0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4" y="138"/>
                    </a:lnTo>
                    <a:lnTo>
                      <a:pt x="316" y="69"/>
                    </a:lnTo>
                    <a:lnTo>
                      <a:pt x="384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49" y="28"/>
                    </a:lnTo>
                    <a:lnTo>
                      <a:pt x="577" y="69"/>
                    </a:lnTo>
                    <a:lnTo>
                      <a:pt x="590" y="110"/>
                    </a:lnTo>
                    <a:lnTo>
                      <a:pt x="590" y="138"/>
                    </a:lnTo>
                    <a:lnTo>
                      <a:pt x="549" y="179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39" y="152"/>
                    </a:lnTo>
                    <a:lnTo>
                      <a:pt x="426" y="110"/>
                    </a:lnTo>
                    <a:lnTo>
                      <a:pt x="426" y="83"/>
                    </a:lnTo>
                    <a:lnTo>
                      <a:pt x="467" y="42"/>
                    </a:lnTo>
                    <a:lnTo>
                      <a:pt x="453" y="42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2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8" y="731"/>
                    </a:lnTo>
                    <a:lnTo>
                      <a:pt x="426" y="731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3" y="717"/>
                    </a:lnTo>
                    <a:lnTo>
                      <a:pt x="137" y="689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78" name="Freeform 34"/>
              <p:cNvSpPr>
                <a:spLocks noEditPoints="1"/>
              </p:cNvSpPr>
              <p:nvPr/>
            </p:nvSpPr>
            <p:spPr bwMode="auto">
              <a:xfrm>
                <a:off x="30087" y="2104"/>
                <a:ext cx="687" cy="814"/>
              </a:xfrm>
              <a:custGeom>
                <a:avLst/>
                <a:gdLst/>
                <a:ahLst/>
                <a:cxnLst>
                  <a:cxn ang="0">
                    <a:pos x="330" y="56"/>
                  </a:cxn>
                  <a:cxn ang="0">
                    <a:pos x="275" y="83"/>
                  </a:cxn>
                  <a:cxn ang="0">
                    <a:pos x="220" y="138"/>
                  </a:cxn>
                  <a:cxn ang="0">
                    <a:pos x="179" y="221"/>
                  </a:cxn>
                  <a:cxn ang="0">
                    <a:pos x="151" y="359"/>
                  </a:cxn>
                  <a:cxn ang="0">
                    <a:pos x="577" y="359"/>
                  </a:cxn>
                  <a:cxn ang="0">
                    <a:pos x="577" y="304"/>
                  </a:cxn>
                  <a:cxn ang="0">
                    <a:pos x="522" y="138"/>
                  </a:cxn>
                  <a:cxn ang="0">
                    <a:pos x="467" y="83"/>
                  </a:cxn>
                  <a:cxn ang="0">
                    <a:pos x="371" y="56"/>
                  </a:cxn>
                  <a:cxn ang="0">
                    <a:pos x="330" y="56"/>
                  </a:cxn>
                  <a:cxn ang="0">
                    <a:pos x="371" y="0"/>
                  </a:cxn>
                  <a:cxn ang="0">
                    <a:pos x="508" y="28"/>
                  </a:cxn>
                  <a:cxn ang="0">
                    <a:pos x="618" y="111"/>
                  </a:cxn>
                  <a:cxn ang="0">
                    <a:pos x="673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4" y="373"/>
                  </a:cxn>
                  <a:cxn ang="0">
                    <a:pos x="124" y="441"/>
                  </a:cxn>
                  <a:cxn ang="0">
                    <a:pos x="137" y="538"/>
                  </a:cxn>
                  <a:cxn ang="0">
                    <a:pos x="179" y="634"/>
                  </a:cxn>
                  <a:cxn ang="0">
                    <a:pos x="220" y="690"/>
                  </a:cxn>
                  <a:cxn ang="0">
                    <a:pos x="261" y="717"/>
                  </a:cxn>
                  <a:cxn ang="0">
                    <a:pos x="330" y="745"/>
                  </a:cxn>
                  <a:cxn ang="0">
                    <a:pos x="385" y="758"/>
                  </a:cxn>
                  <a:cxn ang="0">
                    <a:pos x="412" y="758"/>
                  </a:cxn>
                  <a:cxn ang="0">
                    <a:pos x="481" y="731"/>
                  </a:cxn>
                  <a:cxn ang="0">
                    <a:pos x="549" y="690"/>
                  </a:cxn>
                  <a:cxn ang="0">
                    <a:pos x="618" y="579"/>
                  </a:cxn>
                  <a:cxn ang="0">
                    <a:pos x="632" y="565"/>
                  </a:cxn>
                  <a:cxn ang="0">
                    <a:pos x="632" y="552"/>
                  </a:cxn>
                  <a:cxn ang="0">
                    <a:pos x="646" y="552"/>
                  </a:cxn>
                  <a:cxn ang="0">
                    <a:pos x="673" y="579"/>
                  </a:cxn>
                  <a:cxn ang="0">
                    <a:pos x="659" y="621"/>
                  </a:cxn>
                  <a:cxn ang="0">
                    <a:pos x="632" y="676"/>
                  </a:cxn>
                  <a:cxn ang="0">
                    <a:pos x="577" y="745"/>
                  </a:cxn>
                  <a:cxn ang="0">
                    <a:pos x="495" y="800"/>
                  </a:cxn>
                  <a:cxn ang="0">
                    <a:pos x="385" y="814"/>
                  </a:cxn>
                  <a:cxn ang="0">
                    <a:pos x="247" y="786"/>
                  </a:cxn>
                  <a:cxn ang="0">
                    <a:pos x="124" y="690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11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4">
                    <a:moveTo>
                      <a:pt x="330" y="56"/>
                    </a:moveTo>
                    <a:lnTo>
                      <a:pt x="275" y="83"/>
                    </a:lnTo>
                    <a:lnTo>
                      <a:pt x="220" y="138"/>
                    </a:lnTo>
                    <a:lnTo>
                      <a:pt x="179" y="221"/>
                    </a:lnTo>
                    <a:lnTo>
                      <a:pt x="151" y="359"/>
                    </a:lnTo>
                    <a:lnTo>
                      <a:pt x="577" y="359"/>
                    </a:lnTo>
                    <a:lnTo>
                      <a:pt x="577" y="304"/>
                    </a:lnTo>
                    <a:lnTo>
                      <a:pt x="522" y="138"/>
                    </a:lnTo>
                    <a:lnTo>
                      <a:pt x="467" y="83"/>
                    </a:lnTo>
                    <a:lnTo>
                      <a:pt x="371" y="56"/>
                    </a:lnTo>
                    <a:lnTo>
                      <a:pt x="330" y="56"/>
                    </a:lnTo>
                    <a:close/>
                    <a:moveTo>
                      <a:pt x="371" y="0"/>
                    </a:moveTo>
                    <a:lnTo>
                      <a:pt x="508" y="28"/>
                    </a:lnTo>
                    <a:lnTo>
                      <a:pt x="618" y="111"/>
                    </a:lnTo>
                    <a:lnTo>
                      <a:pt x="673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4" y="373"/>
                    </a:lnTo>
                    <a:lnTo>
                      <a:pt x="124" y="441"/>
                    </a:lnTo>
                    <a:lnTo>
                      <a:pt x="137" y="538"/>
                    </a:lnTo>
                    <a:lnTo>
                      <a:pt x="179" y="634"/>
                    </a:lnTo>
                    <a:lnTo>
                      <a:pt x="220" y="690"/>
                    </a:lnTo>
                    <a:lnTo>
                      <a:pt x="261" y="717"/>
                    </a:lnTo>
                    <a:lnTo>
                      <a:pt x="330" y="745"/>
                    </a:lnTo>
                    <a:lnTo>
                      <a:pt x="385" y="758"/>
                    </a:lnTo>
                    <a:lnTo>
                      <a:pt x="412" y="758"/>
                    </a:lnTo>
                    <a:lnTo>
                      <a:pt x="481" y="731"/>
                    </a:lnTo>
                    <a:lnTo>
                      <a:pt x="549" y="690"/>
                    </a:lnTo>
                    <a:lnTo>
                      <a:pt x="618" y="579"/>
                    </a:lnTo>
                    <a:lnTo>
                      <a:pt x="632" y="565"/>
                    </a:lnTo>
                    <a:lnTo>
                      <a:pt x="632" y="552"/>
                    </a:lnTo>
                    <a:lnTo>
                      <a:pt x="646" y="552"/>
                    </a:lnTo>
                    <a:lnTo>
                      <a:pt x="673" y="579"/>
                    </a:lnTo>
                    <a:lnTo>
                      <a:pt x="659" y="621"/>
                    </a:lnTo>
                    <a:lnTo>
                      <a:pt x="632" y="676"/>
                    </a:lnTo>
                    <a:lnTo>
                      <a:pt x="577" y="745"/>
                    </a:lnTo>
                    <a:lnTo>
                      <a:pt x="495" y="800"/>
                    </a:lnTo>
                    <a:lnTo>
                      <a:pt x="385" y="814"/>
                    </a:lnTo>
                    <a:lnTo>
                      <a:pt x="247" y="786"/>
                    </a:lnTo>
                    <a:lnTo>
                      <a:pt x="124" y="690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11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79" name="Freeform 35"/>
              <p:cNvSpPr>
                <a:spLocks/>
              </p:cNvSpPr>
              <p:nvPr/>
            </p:nvSpPr>
            <p:spPr bwMode="auto">
              <a:xfrm>
                <a:off x="30801" y="2091"/>
                <a:ext cx="1388" cy="827"/>
              </a:xfrm>
              <a:custGeom>
                <a:avLst/>
                <a:gdLst/>
                <a:ahLst/>
                <a:cxnLst>
                  <a:cxn ang="0">
                    <a:pos x="248" y="193"/>
                  </a:cxn>
                  <a:cxn ang="0">
                    <a:pos x="399" y="27"/>
                  </a:cxn>
                  <a:cxn ang="0">
                    <a:pos x="577" y="0"/>
                  </a:cxn>
                  <a:cxn ang="0">
                    <a:pos x="701" y="82"/>
                  </a:cxn>
                  <a:cxn ang="0">
                    <a:pos x="769" y="124"/>
                  </a:cxn>
                  <a:cxn ang="0">
                    <a:pos x="907" y="13"/>
                  </a:cxn>
                  <a:cxn ang="0">
                    <a:pos x="1058" y="0"/>
                  </a:cxn>
                  <a:cxn ang="0">
                    <a:pos x="1154" y="27"/>
                  </a:cxn>
                  <a:cxn ang="0">
                    <a:pos x="1237" y="137"/>
                  </a:cxn>
                  <a:cxn ang="0">
                    <a:pos x="1250" y="716"/>
                  </a:cxn>
                  <a:cxn ang="0">
                    <a:pos x="1291" y="744"/>
                  </a:cxn>
                  <a:cxn ang="0">
                    <a:pos x="1388" y="799"/>
                  </a:cxn>
                  <a:cxn ang="0">
                    <a:pos x="989" y="744"/>
                  </a:cxn>
                  <a:cxn ang="0">
                    <a:pos x="1113" y="730"/>
                  </a:cxn>
                  <a:cxn ang="0">
                    <a:pos x="1127" y="206"/>
                  </a:cxn>
                  <a:cxn ang="0">
                    <a:pos x="1113" y="137"/>
                  </a:cxn>
                  <a:cxn ang="0">
                    <a:pos x="1058" y="82"/>
                  </a:cxn>
                  <a:cxn ang="0">
                    <a:pos x="989" y="55"/>
                  </a:cxn>
                  <a:cxn ang="0">
                    <a:pos x="838" y="137"/>
                  </a:cxn>
                  <a:cxn ang="0">
                    <a:pos x="756" y="344"/>
                  </a:cxn>
                  <a:cxn ang="0">
                    <a:pos x="769" y="744"/>
                  </a:cxn>
                  <a:cxn ang="0">
                    <a:pos x="893" y="758"/>
                  </a:cxn>
                  <a:cxn ang="0">
                    <a:pos x="495" y="813"/>
                  </a:cxn>
                  <a:cxn ang="0">
                    <a:pos x="591" y="758"/>
                  </a:cxn>
                  <a:cxn ang="0">
                    <a:pos x="632" y="716"/>
                  </a:cxn>
                  <a:cxn ang="0">
                    <a:pos x="618" y="179"/>
                  </a:cxn>
                  <a:cxn ang="0">
                    <a:pos x="591" y="110"/>
                  </a:cxn>
                  <a:cxn ang="0">
                    <a:pos x="536" y="69"/>
                  </a:cxn>
                  <a:cxn ang="0">
                    <a:pos x="412" y="82"/>
                  </a:cxn>
                  <a:cxn ang="0">
                    <a:pos x="289" y="234"/>
                  </a:cxn>
                  <a:cxn ang="0">
                    <a:pos x="261" y="730"/>
                  </a:cxn>
                  <a:cxn ang="0">
                    <a:pos x="302" y="771"/>
                  </a:cxn>
                  <a:cxn ang="0">
                    <a:pos x="399" y="827"/>
                  </a:cxn>
                  <a:cxn ang="0">
                    <a:pos x="0" y="771"/>
                  </a:cxn>
                  <a:cxn ang="0">
                    <a:pos x="124" y="758"/>
                  </a:cxn>
                  <a:cxn ang="0">
                    <a:pos x="138" y="124"/>
                  </a:cxn>
                  <a:cxn ang="0">
                    <a:pos x="110" y="82"/>
                  </a:cxn>
                  <a:cxn ang="0">
                    <a:pos x="0" y="69"/>
                  </a:cxn>
                  <a:cxn ang="0">
                    <a:pos x="248" y="0"/>
                  </a:cxn>
                </a:cxnLst>
                <a:rect l="0" t="0" r="r" b="b"/>
                <a:pathLst>
                  <a:path w="1388" h="827">
                    <a:moveTo>
                      <a:pt x="248" y="0"/>
                    </a:moveTo>
                    <a:lnTo>
                      <a:pt x="248" y="193"/>
                    </a:lnTo>
                    <a:lnTo>
                      <a:pt x="316" y="82"/>
                    </a:lnTo>
                    <a:lnTo>
                      <a:pt x="399" y="27"/>
                    </a:lnTo>
                    <a:lnTo>
                      <a:pt x="509" y="0"/>
                    </a:lnTo>
                    <a:lnTo>
                      <a:pt x="577" y="0"/>
                    </a:lnTo>
                    <a:lnTo>
                      <a:pt x="646" y="27"/>
                    </a:lnTo>
                    <a:lnTo>
                      <a:pt x="701" y="82"/>
                    </a:lnTo>
                    <a:lnTo>
                      <a:pt x="742" y="179"/>
                    </a:lnTo>
                    <a:lnTo>
                      <a:pt x="769" y="124"/>
                    </a:lnTo>
                    <a:lnTo>
                      <a:pt x="824" y="69"/>
                    </a:lnTo>
                    <a:lnTo>
                      <a:pt x="907" y="13"/>
                    </a:lnTo>
                    <a:lnTo>
                      <a:pt x="1003" y="0"/>
                    </a:lnTo>
                    <a:lnTo>
                      <a:pt x="1058" y="0"/>
                    </a:lnTo>
                    <a:lnTo>
                      <a:pt x="1113" y="13"/>
                    </a:lnTo>
                    <a:lnTo>
                      <a:pt x="1154" y="27"/>
                    </a:lnTo>
                    <a:lnTo>
                      <a:pt x="1195" y="69"/>
                    </a:lnTo>
                    <a:lnTo>
                      <a:pt x="1237" y="137"/>
                    </a:lnTo>
                    <a:lnTo>
                      <a:pt x="1250" y="220"/>
                    </a:lnTo>
                    <a:lnTo>
                      <a:pt x="1250" y="716"/>
                    </a:lnTo>
                    <a:lnTo>
                      <a:pt x="1278" y="730"/>
                    </a:lnTo>
                    <a:lnTo>
                      <a:pt x="1291" y="744"/>
                    </a:lnTo>
                    <a:lnTo>
                      <a:pt x="1388" y="744"/>
                    </a:lnTo>
                    <a:lnTo>
                      <a:pt x="1388" y="799"/>
                    </a:lnTo>
                    <a:lnTo>
                      <a:pt x="989" y="799"/>
                    </a:lnTo>
                    <a:lnTo>
                      <a:pt x="989" y="744"/>
                    </a:lnTo>
                    <a:lnTo>
                      <a:pt x="1085" y="744"/>
                    </a:lnTo>
                    <a:lnTo>
                      <a:pt x="1113" y="730"/>
                    </a:lnTo>
                    <a:lnTo>
                      <a:pt x="1127" y="703"/>
                    </a:lnTo>
                    <a:lnTo>
                      <a:pt x="1127" y="206"/>
                    </a:lnTo>
                    <a:lnTo>
                      <a:pt x="1113" y="165"/>
                    </a:lnTo>
                    <a:lnTo>
                      <a:pt x="1113" y="137"/>
                    </a:lnTo>
                    <a:lnTo>
                      <a:pt x="1085" y="96"/>
                    </a:lnTo>
                    <a:lnTo>
                      <a:pt x="1058" y="82"/>
                    </a:lnTo>
                    <a:lnTo>
                      <a:pt x="1030" y="55"/>
                    </a:lnTo>
                    <a:lnTo>
                      <a:pt x="989" y="55"/>
                    </a:lnTo>
                    <a:lnTo>
                      <a:pt x="907" y="69"/>
                    </a:lnTo>
                    <a:lnTo>
                      <a:pt x="838" y="137"/>
                    </a:lnTo>
                    <a:lnTo>
                      <a:pt x="783" y="220"/>
                    </a:lnTo>
                    <a:lnTo>
                      <a:pt x="756" y="344"/>
                    </a:lnTo>
                    <a:lnTo>
                      <a:pt x="756" y="716"/>
                    </a:lnTo>
                    <a:lnTo>
                      <a:pt x="769" y="744"/>
                    </a:lnTo>
                    <a:lnTo>
                      <a:pt x="797" y="758"/>
                    </a:lnTo>
                    <a:lnTo>
                      <a:pt x="893" y="758"/>
                    </a:lnTo>
                    <a:lnTo>
                      <a:pt x="893" y="813"/>
                    </a:lnTo>
                    <a:lnTo>
                      <a:pt x="495" y="813"/>
                    </a:lnTo>
                    <a:lnTo>
                      <a:pt x="495" y="758"/>
                    </a:lnTo>
                    <a:lnTo>
                      <a:pt x="591" y="758"/>
                    </a:lnTo>
                    <a:lnTo>
                      <a:pt x="618" y="744"/>
                    </a:lnTo>
                    <a:lnTo>
                      <a:pt x="632" y="716"/>
                    </a:lnTo>
                    <a:lnTo>
                      <a:pt x="632" y="220"/>
                    </a:lnTo>
                    <a:lnTo>
                      <a:pt x="618" y="179"/>
                    </a:lnTo>
                    <a:lnTo>
                      <a:pt x="618" y="151"/>
                    </a:lnTo>
                    <a:lnTo>
                      <a:pt x="591" y="110"/>
                    </a:lnTo>
                    <a:lnTo>
                      <a:pt x="563" y="96"/>
                    </a:lnTo>
                    <a:lnTo>
                      <a:pt x="536" y="69"/>
                    </a:lnTo>
                    <a:lnTo>
                      <a:pt x="495" y="69"/>
                    </a:lnTo>
                    <a:lnTo>
                      <a:pt x="412" y="82"/>
                    </a:lnTo>
                    <a:lnTo>
                      <a:pt x="344" y="151"/>
                    </a:lnTo>
                    <a:lnTo>
                      <a:pt x="289" y="234"/>
                    </a:lnTo>
                    <a:lnTo>
                      <a:pt x="261" y="358"/>
                    </a:lnTo>
                    <a:lnTo>
                      <a:pt x="261" y="730"/>
                    </a:lnTo>
                    <a:lnTo>
                      <a:pt x="275" y="758"/>
                    </a:lnTo>
                    <a:lnTo>
                      <a:pt x="302" y="771"/>
                    </a:lnTo>
                    <a:lnTo>
                      <a:pt x="399" y="771"/>
                    </a:lnTo>
                    <a:lnTo>
                      <a:pt x="399" y="827"/>
                    </a:lnTo>
                    <a:lnTo>
                      <a:pt x="0" y="827"/>
                    </a:lnTo>
                    <a:lnTo>
                      <a:pt x="0" y="771"/>
                    </a:lnTo>
                    <a:lnTo>
                      <a:pt x="96" y="771"/>
                    </a:lnTo>
                    <a:lnTo>
                      <a:pt x="124" y="758"/>
                    </a:lnTo>
                    <a:lnTo>
                      <a:pt x="138" y="730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3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80" name="Freeform 36"/>
              <p:cNvSpPr>
                <a:spLocks noEditPoints="1"/>
              </p:cNvSpPr>
              <p:nvPr/>
            </p:nvSpPr>
            <p:spPr bwMode="auto">
              <a:xfrm>
                <a:off x="32395" y="2104"/>
                <a:ext cx="686" cy="814"/>
              </a:xfrm>
              <a:custGeom>
                <a:avLst/>
                <a:gdLst/>
                <a:ahLst/>
                <a:cxnLst>
                  <a:cxn ang="0">
                    <a:pos x="329" y="56"/>
                  </a:cxn>
                  <a:cxn ang="0">
                    <a:pos x="274" y="83"/>
                  </a:cxn>
                  <a:cxn ang="0">
                    <a:pos x="219" y="138"/>
                  </a:cxn>
                  <a:cxn ang="0">
                    <a:pos x="178" y="221"/>
                  </a:cxn>
                  <a:cxn ang="0">
                    <a:pos x="151" y="359"/>
                  </a:cxn>
                  <a:cxn ang="0">
                    <a:pos x="577" y="359"/>
                  </a:cxn>
                  <a:cxn ang="0">
                    <a:pos x="577" y="304"/>
                  </a:cxn>
                  <a:cxn ang="0">
                    <a:pos x="522" y="138"/>
                  </a:cxn>
                  <a:cxn ang="0">
                    <a:pos x="467" y="83"/>
                  </a:cxn>
                  <a:cxn ang="0">
                    <a:pos x="371" y="56"/>
                  </a:cxn>
                  <a:cxn ang="0">
                    <a:pos x="329" y="56"/>
                  </a:cxn>
                  <a:cxn ang="0">
                    <a:pos x="371" y="0"/>
                  </a:cxn>
                  <a:cxn ang="0">
                    <a:pos x="508" y="28"/>
                  </a:cxn>
                  <a:cxn ang="0">
                    <a:pos x="618" y="111"/>
                  </a:cxn>
                  <a:cxn ang="0">
                    <a:pos x="673" y="221"/>
                  </a:cxn>
                  <a:cxn ang="0">
                    <a:pos x="686" y="345"/>
                  </a:cxn>
                  <a:cxn ang="0">
                    <a:pos x="686" y="386"/>
                  </a:cxn>
                  <a:cxn ang="0">
                    <a:pos x="151" y="386"/>
                  </a:cxn>
                  <a:cxn ang="0">
                    <a:pos x="123" y="373"/>
                  </a:cxn>
                  <a:cxn ang="0">
                    <a:pos x="123" y="441"/>
                  </a:cxn>
                  <a:cxn ang="0">
                    <a:pos x="137" y="538"/>
                  </a:cxn>
                  <a:cxn ang="0">
                    <a:pos x="178" y="634"/>
                  </a:cxn>
                  <a:cxn ang="0">
                    <a:pos x="219" y="690"/>
                  </a:cxn>
                  <a:cxn ang="0">
                    <a:pos x="261" y="717"/>
                  </a:cxn>
                  <a:cxn ang="0">
                    <a:pos x="329" y="745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0" y="731"/>
                  </a:cxn>
                  <a:cxn ang="0">
                    <a:pos x="549" y="690"/>
                  </a:cxn>
                  <a:cxn ang="0">
                    <a:pos x="618" y="579"/>
                  </a:cxn>
                  <a:cxn ang="0">
                    <a:pos x="631" y="565"/>
                  </a:cxn>
                  <a:cxn ang="0">
                    <a:pos x="631" y="552"/>
                  </a:cxn>
                  <a:cxn ang="0">
                    <a:pos x="645" y="552"/>
                  </a:cxn>
                  <a:cxn ang="0">
                    <a:pos x="673" y="579"/>
                  </a:cxn>
                  <a:cxn ang="0">
                    <a:pos x="659" y="621"/>
                  </a:cxn>
                  <a:cxn ang="0">
                    <a:pos x="631" y="676"/>
                  </a:cxn>
                  <a:cxn ang="0">
                    <a:pos x="577" y="745"/>
                  </a:cxn>
                  <a:cxn ang="0">
                    <a:pos x="494" y="800"/>
                  </a:cxn>
                  <a:cxn ang="0">
                    <a:pos x="384" y="814"/>
                  </a:cxn>
                  <a:cxn ang="0">
                    <a:pos x="247" y="786"/>
                  </a:cxn>
                  <a:cxn ang="0">
                    <a:pos x="123" y="690"/>
                  </a:cxn>
                  <a:cxn ang="0">
                    <a:pos x="27" y="565"/>
                  </a:cxn>
                  <a:cxn ang="0">
                    <a:pos x="0" y="400"/>
                  </a:cxn>
                  <a:cxn ang="0">
                    <a:pos x="27" y="248"/>
                  </a:cxn>
                  <a:cxn ang="0">
                    <a:pos x="110" y="111"/>
                  </a:cxn>
                  <a:cxn ang="0">
                    <a:pos x="219" y="28"/>
                  </a:cxn>
                  <a:cxn ang="0">
                    <a:pos x="371" y="0"/>
                  </a:cxn>
                </a:cxnLst>
                <a:rect l="0" t="0" r="r" b="b"/>
                <a:pathLst>
                  <a:path w="686" h="814">
                    <a:moveTo>
                      <a:pt x="329" y="56"/>
                    </a:moveTo>
                    <a:lnTo>
                      <a:pt x="274" y="83"/>
                    </a:lnTo>
                    <a:lnTo>
                      <a:pt x="219" y="138"/>
                    </a:lnTo>
                    <a:lnTo>
                      <a:pt x="178" y="221"/>
                    </a:lnTo>
                    <a:lnTo>
                      <a:pt x="151" y="359"/>
                    </a:lnTo>
                    <a:lnTo>
                      <a:pt x="577" y="359"/>
                    </a:lnTo>
                    <a:lnTo>
                      <a:pt x="577" y="304"/>
                    </a:lnTo>
                    <a:lnTo>
                      <a:pt x="522" y="138"/>
                    </a:lnTo>
                    <a:lnTo>
                      <a:pt x="467" y="83"/>
                    </a:lnTo>
                    <a:lnTo>
                      <a:pt x="371" y="56"/>
                    </a:lnTo>
                    <a:lnTo>
                      <a:pt x="329" y="56"/>
                    </a:lnTo>
                    <a:close/>
                    <a:moveTo>
                      <a:pt x="371" y="0"/>
                    </a:moveTo>
                    <a:lnTo>
                      <a:pt x="508" y="28"/>
                    </a:lnTo>
                    <a:lnTo>
                      <a:pt x="618" y="111"/>
                    </a:lnTo>
                    <a:lnTo>
                      <a:pt x="673" y="221"/>
                    </a:lnTo>
                    <a:lnTo>
                      <a:pt x="686" y="345"/>
                    </a:lnTo>
                    <a:lnTo>
                      <a:pt x="686" y="386"/>
                    </a:lnTo>
                    <a:lnTo>
                      <a:pt x="151" y="386"/>
                    </a:lnTo>
                    <a:lnTo>
                      <a:pt x="123" y="373"/>
                    </a:lnTo>
                    <a:lnTo>
                      <a:pt x="123" y="441"/>
                    </a:lnTo>
                    <a:lnTo>
                      <a:pt x="137" y="538"/>
                    </a:lnTo>
                    <a:lnTo>
                      <a:pt x="178" y="634"/>
                    </a:lnTo>
                    <a:lnTo>
                      <a:pt x="219" y="690"/>
                    </a:lnTo>
                    <a:lnTo>
                      <a:pt x="261" y="717"/>
                    </a:lnTo>
                    <a:lnTo>
                      <a:pt x="329" y="745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0" y="731"/>
                    </a:lnTo>
                    <a:lnTo>
                      <a:pt x="549" y="690"/>
                    </a:lnTo>
                    <a:lnTo>
                      <a:pt x="618" y="579"/>
                    </a:lnTo>
                    <a:lnTo>
                      <a:pt x="631" y="565"/>
                    </a:lnTo>
                    <a:lnTo>
                      <a:pt x="631" y="552"/>
                    </a:lnTo>
                    <a:lnTo>
                      <a:pt x="645" y="552"/>
                    </a:lnTo>
                    <a:lnTo>
                      <a:pt x="673" y="579"/>
                    </a:lnTo>
                    <a:lnTo>
                      <a:pt x="659" y="621"/>
                    </a:lnTo>
                    <a:lnTo>
                      <a:pt x="631" y="676"/>
                    </a:lnTo>
                    <a:lnTo>
                      <a:pt x="577" y="745"/>
                    </a:lnTo>
                    <a:lnTo>
                      <a:pt x="494" y="800"/>
                    </a:lnTo>
                    <a:lnTo>
                      <a:pt x="384" y="814"/>
                    </a:lnTo>
                    <a:lnTo>
                      <a:pt x="247" y="786"/>
                    </a:lnTo>
                    <a:lnTo>
                      <a:pt x="123" y="690"/>
                    </a:lnTo>
                    <a:lnTo>
                      <a:pt x="27" y="565"/>
                    </a:lnTo>
                    <a:lnTo>
                      <a:pt x="0" y="400"/>
                    </a:lnTo>
                    <a:lnTo>
                      <a:pt x="27" y="248"/>
                    </a:lnTo>
                    <a:lnTo>
                      <a:pt x="110" y="111"/>
                    </a:lnTo>
                    <a:lnTo>
                      <a:pt x="219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81" name="Freeform 37"/>
              <p:cNvSpPr>
                <a:spLocks/>
              </p:cNvSpPr>
              <p:nvPr/>
            </p:nvSpPr>
            <p:spPr bwMode="auto">
              <a:xfrm>
                <a:off x="33123" y="2104"/>
                <a:ext cx="892" cy="81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93"/>
                  </a:cxn>
                  <a:cxn ang="0">
                    <a:pos x="329" y="83"/>
                  </a:cxn>
                  <a:cxn ang="0">
                    <a:pos x="412" y="28"/>
                  </a:cxn>
                  <a:cxn ang="0">
                    <a:pos x="522" y="0"/>
                  </a:cxn>
                  <a:cxn ang="0">
                    <a:pos x="577" y="0"/>
                  </a:cxn>
                  <a:cxn ang="0">
                    <a:pos x="659" y="28"/>
                  </a:cxn>
                  <a:cxn ang="0">
                    <a:pos x="700" y="69"/>
                  </a:cxn>
                  <a:cxn ang="0">
                    <a:pos x="741" y="138"/>
                  </a:cxn>
                  <a:cxn ang="0">
                    <a:pos x="755" y="221"/>
                  </a:cxn>
                  <a:cxn ang="0">
                    <a:pos x="755" y="717"/>
                  </a:cxn>
                  <a:cxn ang="0">
                    <a:pos x="783" y="731"/>
                  </a:cxn>
                  <a:cxn ang="0">
                    <a:pos x="796" y="745"/>
                  </a:cxn>
                  <a:cxn ang="0">
                    <a:pos x="892" y="745"/>
                  </a:cxn>
                  <a:cxn ang="0">
                    <a:pos x="892" y="800"/>
                  </a:cxn>
                  <a:cxn ang="0">
                    <a:pos x="494" y="800"/>
                  </a:cxn>
                  <a:cxn ang="0">
                    <a:pos x="494" y="745"/>
                  </a:cxn>
                  <a:cxn ang="0">
                    <a:pos x="590" y="745"/>
                  </a:cxn>
                  <a:cxn ang="0">
                    <a:pos x="618" y="731"/>
                  </a:cxn>
                  <a:cxn ang="0">
                    <a:pos x="631" y="703"/>
                  </a:cxn>
                  <a:cxn ang="0">
                    <a:pos x="631" y="207"/>
                  </a:cxn>
                  <a:cxn ang="0">
                    <a:pos x="618" y="166"/>
                  </a:cxn>
                  <a:cxn ang="0">
                    <a:pos x="618" y="138"/>
                  </a:cxn>
                  <a:cxn ang="0">
                    <a:pos x="590" y="97"/>
                  </a:cxn>
                  <a:cxn ang="0">
                    <a:pos x="563" y="83"/>
                  </a:cxn>
                  <a:cxn ang="0">
                    <a:pos x="535" y="56"/>
                  </a:cxn>
                  <a:cxn ang="0">
                    <a:pos x="494" y="56"/>
                  </a:cxn>
                  <a:cxn ang="0">
                    <a:pos x="412" y="69"/>
                  </a:cxn>
                  <a:cxn ang="0">
                    <a:pos x="343" y="138"/>
                  </a:cxn>
                  <a:cxn ang="0">
                    <a:pos x="288" y="221"/>
                  </a:cxn>
                  <a:cxn ang="0">
                    <a:pos x="261" y="345"/>
                  </a:cxn>
                  <a:cxn ang="0">
                    <a:pos x="261" y="717"/>
                  </a:cxn>
                  <a:cxn ang="0">
                    <a:pos x="274" y="745"/>
                  </a:cxn>
                  <a:cxn ang="0">
                    <a:pos x="302" y="758"/>
                  </a:cxn>
                  <a:cxn ang="0">
                    <a:pos x="398" y="758"/>
                  </a:cxn>
                  <a:cxn ang="0">
                    <a:pos x="398" y="814"/>
                  </a:cxn>
                  <a:cxn ang="0">
                    <a:pos x="0" y="814"/>
                  </a:cxn>
                  <a:cxn ang="0">
                    <a:pos x="0" y="758"/>
                  </a:cxn>
                  <a:cxn ang="0">
                    <a:pos x="96" y="758"/>
                  </a:cxn>
                  <a:cxn ang="0">
                    <a:pos x="123" y="745"/>
                  </a:cxn>
                  <a:cxn ang="0">
                    <a:pos x="137" y="717"/>
                  </a:cxn>
                  <a:cxn ang="0">
                    <a:pos x="137" y="193"/>
                  </a:cxn>
                  <a:cxn ang="0">
                    <a:pos x="151" y="166"/>
                  </a:cxn>
                  <a:cxn ang="0">
                    <a:pos x="151" y="124"/>
                  </a:cxn>
                  <a:cxn ang="0">
                    <a:pos x="137" y="111"/>
                  </a:cxn>
                  <a:cxn ang="0">
                    <a:pos x="123" y="83"/>
                  </a:cxn>
                  <a:cxn ang="0">
                    <a:pos x="110" y="69"/>
                  </a:cxn>
                  <a:cxn ang="0">
                    <a:pos x="13" y="69"/>
                  </a:cxn>
                  <a:cxn ang="0">
                    <a:pos x="13" y="14"/>
                  </a:cxn>
                  <a:cxn ang="0">
                    <a:pos x="261" y="0"/>
                  </a:cxn>
                </a:cxnLst>
                <a:rect l="0" t="0" r="r" b="b"/>
                <a:pathLst>
                  <a:path w="892" h="814">
                    <a:moveTo>
                      <a:pt x="261" y="0"/>
                    </a:moveTo>
                    <a:lnTo>
                      <a:pt x="261" y="193"/>
                    </a:lnTo>
                    <a:lnTo>
                      <a:pt x="329" y="83"/>
                    </a:lnTo>
                    <a:lnTo>
                      <a:pt x="412" y="28"/>
                    </a:lnTo>
                    <a:lnTo>
                      <a:pt x="522" y="0"/>
                    </a:lnTo>
                    <a:lnTo>
                      <a:pt x="577" y="0"/>
                    </a:lnTo>
                    <a:lnTo>
                      <a:pt x="659" y="28"/>
                    </a:lnTo>
                    <a:lnTo>
                      <a:pt x="700" y="69"/>
                    </a:lnTo>
                    <a:lnTo>
                      <a:pt x="741" y="138"/>
                    </a:lnTo>
                    <a:lnTo>
                      <a:pt x="755" y="221"/>
                    </a:lnTo>
                    <a:lnTo>
                      <a:pt x="755" y="717"/>
                    </a:lnTo>
                    <a:lnTo>
                      <a:pt x="783" y="731"/>
                    </a:lnTo>
                    <a:lnTo>
                      <a:pt x="796" y="745"/>
                    </a:lnTo>
                    <a:lnTo>
                      <a:pt x="892" y="745"/>
                    </a:lnTo>
                    <a:lnTo>
                      <a:pt x="892" y="800"/>
                    </a:lnTo>
                    <a:lnTo>
                      <a:pt x="494" y="800"/>
                    </a:lnTo>
                    <a:lnTo>
                      <a:pt x="494" y="745"/>
                    </a:lnTo>
                    <a:lnTo>
                      <a:pt x="590" y="745"/>
                    </a:lnTo>
                    <a:lnTo>
                      <a:pt x="618" y="731"/>
                    </a:lnTo>
                    <a:lnTo>
                      <a:pt x="631" y="703"/>
                    </a:lnTo>
                    <a:lnTo>
                      <a:pt x="631" y="207"/>
                    </a:lnTo>
                    <a:lnTo>
                      <a:pt x="618" y="166"/>
                    </a:lnTo>
                    <a:lnTo>
                      <a:pt x="618" y="138"/>
                    </a:lnTo>
                    <a:lnTo>
                      <a:pt x="590" y="97"/>
                    </a:lnTo>
                    <a:lnTo>
                      <a:pt x="563" y="83"/>
                    </a:lnTo>
                    <a:lnTo>
                      <a:pt x="535" y="56"/>
                    </a:lnTo>
                    <a:lnTo>
                      <a:pt x="494" y="56"/>
                    </a:lnTo>
                    <a:lnTo>
                      <a:pt x="412" y="69"/>
                    </a:lnTo>
                    <a:lnTo>
                      <a:pt x="343" y="138"/>
                    </a:lnTo>
                    <a:lnTo>
                      <a:pt x="288" y="221"/>
                    </a:lnTo>
                    <a:lnTo>
                      <a:pt x="261" y="345"/>
                    </a:lnTo>
                    <a:lnTo>
                      <a:pt x="261" y="717"/>
                    </a:lnTo>
                    <a:lnTo>
                      <a:pt x="274" y="745"/>
                    </a:lnTo>
                    <a:lnTo>
                      <a:pt x="302" y="758"/>
                    </a:lnTo>
                    <a:lnTo>
                      <a:pt x="398" y="758"/>
                    </a:lnTo>
                    <a:lnTo>
                      <a:pt x="398" y="814"/>
                    </a:lnTo>
                    <a:lnTo>
                      <a:pt x="0" y="814"/>
                    </a:lnTo>
                    <a:lnTo>
                      <a:pt x="0" y="758"/>
                    </a:lnTo>
                    <a:lnTo>
                      <a:pt x="96" y="758"/>
                    </a:lnTo>
                    <a:lnTo>
                      <a:pt x="123" y="745"/>
                    </a:lnTo>
                    <a:lnTo>
                      <a:pt x="137" y="717"/>
                    </a:lnTo>
                    <a:lnTo>
                      <a:pt x="137" y="193"/>
                    </a:lnTo>
                    <a:lnTo>
                      <a:pt x="151" y="166"/>
                    </a:lnTo>
                    <a:lnTo>
                      <a:pt x="151" y="124"/>
                    </a:lnTo>
                    <a:lnTo>
                      <a:pt x="137" y="111"/>
                    </a:lnTo>
                    <a:lnTo>
                      <a:pt x="123" y="83"/>
                    </a:lnTo>
                    <a:lnTo>
                      <a:pt x="110" y="69"/>
                    </a:lnTo>
                    <a:lnTo>
                      <a:pt x="13" y="69"/>
                    </a:lnTo>
                    <a:lnTo>
                      <a:pt x="13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82" name="Freeform 38"/>
              <p:cNvSpPr>
                <a:spLocks/>
              </p:cNvSpPr>
              <p:nvPr/>
            </p:nvSpPr>
            <p:spPr bwMode="auto">
              <a:xfrm>
                <a:off x="33974" y="1815"/>
                <a:ext cx="563" cy="111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9" y="992"/>
                  </a:cxn>
                  <a:cxn ang="0">
                    <a:pos x="302" y="1020"/>
                  </a:cxn>
                  <a:cxn ang="0">
                    <a:pos x="330" y="1047"/>
                  </a:cxn>
                  <a:cxn ang="0">
                    <a:pos x="357" y="1061"/>
                  </a:cxn>
                  <a:cxn ang="0">
                    <a:pos x="399" y="1075"/>
                  </a:cxn>
                  <a:cxn ang="0">
                    <a:pos x="440" y="1061"/>
                  </a:cxn>
                  <a:cxn ang="0">
                    <a:pos x="467" y="1047"/>
                  </a:cxn>
                  <a:cxn ang="0">
                    <a:pos x="495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50" y="965"/>
                  </a:cxn>
                  <a:cxn ang="0">
                    <a:pos x="522" y="1034"/>
                  </a:cxn>
                  <a:cxn ang="0">
                    <a:pos x="467" y="1089"/>
                  </a:cxn>
                  <a:cxn ang="0">
                    <a:pos x="385" y="1116"/>
                  </a:cxn>
                  <a:cxn ang="0">
                    <a:pos x="330" y="1116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9" y="220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3" h="111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9" y="992"/>
                    </a:lnTo>
                    <a:lnTo>
                      <a:pt x="302" y="1020"/>
                    </a:lnTo>
                    <a:lnTo>
                      <a:pt x="330" y="1047"/>
                    </a:lnTo>
                    <a:lnTo>
                      <a:pt x="357" y="1061"/>
                    </a:lnTo>
                    <a:lnTo>
                      <a:pt x="399" y="1075"/>
                    </a:lnTo>
                    <a:lnTo>
                      <a:pt x="440" y="1061"/>
                    </a:lnTo>
                    <a:lnTo>
                      <a:pt x="467" y="1047"/>
                    </a:lnTo>
                    <a:lnTo>
                      <a:pt x="495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50" y="965"/>
                    </a:lnTo>
                    <a:lnTo>
                      <a:pt x="522" y="1034"/>
                    </a:lnTo>
                    <a:lnTo>
                      <a:pt x="467" y="1089"/>
                    </a:lnTo>
                    <a:lnTo>
                      <a:pt x="385" y="1116"/>
                    </a:lnTo>
                    <a:lnTo>
                      <a:pt x="330" y="1116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9" y="220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83" name="Freeform 39"/>
              <p:cNvSpPr>
                <a:spLocks/>
              </p:cNvSpPr>
              <p:nvPr/>
            </p:nvSpPr>
            <p:spPr bwMode="auto">
              <a:xfrm>
                <a:off x="34812" y="2711"/>
                <a:ext cx="192" cy="193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137" y="14"/>
                  </a:cxn>
                  <a:cxn ang="0">
                    <a:pos x="165" y="27"/>
                  </a:cxn>
                  <a:cxn ang="0">
                    <a:pos x="179" y="55"/>
                  </a:cxn>
                  <a:cxn ang="0">
                    <a:pos x="192" y="96"/>
                  </a:cxn>
                  <a:cxn ang="0">
                    <a:pos x="179" y="138"/>
                  </a:cxn>
                  <a:cxn ang="0">
                    <a:pos x="165" y="165"/>
                  </a:cxn>
                  <a:cxn ang="0">
                    <a:pos x="137" y="179"/>
                  </a:cxn>
                  <a:cxn ang="0">
                    <a:pos x="96" y="193"/>
                  </a:cxn>
                  <a:cxn ang="0">
                    <a:pos x="55" y="179"/>
                  </a:cxn>
                  <a:cxn ang="0">
                    <a:pos x="28" y="165"/>
                  </a:cxn>
                  <a:cxn ang="0">
                    <a:pos x="14" y="138"/>
                  </a:cxn>
                  <a:cxn ang="0">
                    <a:pos x="0" y="96"/>
                  </a:cxn>
                  <a:cxn ang="0">
                    <a:pos x="14" y="55"/>
                  </a:cxn>
                  <a:cxn ang="0">
                    <a:pos x="28" y="27"/>
                  </a:cxn>
                  <a:cxn ang="0">
                    <a:pos x="55" y="14"/>
                  </a:cxn>
                  <a:cxn ang="0">
                    <a:pos x="96" y="0"/>
                  </a:cxn>
                </a:cxnLst>
                <a:rect l="0" t="0" r="r" b="b"/>
                <a:pathLst>
                  <a:path w="192" h="193">
                    <a:moveTo>
                      <a:pt x="96" y="0"/>
                    </a:moveTo>
                    <a:lnTo>
                      <a:pt x="137" y="14"/>
                    </a:lnTo>
                    <a:lnTo>
                      <a:pt x="165" y="27"/>
                    </a:lnTo>
                    <a:lnTo>
                      <a:pt x="179" y="55"/>
                    </a:lnTo>
                    <a:lnTo>
                      <a:pt x="192" y="96"/>
                    </a:lnTo>
                    <a:lnTo>
                      <a:pt x="179" y="138"/>
                    </a:lnTo>
                    <a:lnTo>
                      <a:pt x="165" y="165"/>
                    </a:lnTo>
                    <a:lnTo>
                      <a:pt x="137" y="179"/>
                    </a:lnTo>
                    <a:lnTo>
                      <a:pt x="96" y="193"/>
                    </a:lnTo>
                    <a:lnTo>
                      <a:pt x="55" y="179"/>
                    </a:lnTo>
                    <a:lnTo>
                      <a:pt x="28" y="165"/>
                    </a:lnTo>
                    <a:lnTo>
                      <a:pt x="14" y="138"/>
                    </a:lnTo>
                    <a:lnTo>
                      <a:pt x="0" y="96"/>
                    </a:lnTo>
                    <a:lnTo>
                      <a:pt x="14" y="55"/>
                    </a:lnTo>
                    <a:lnTo>
                      <a:pt x="28" y="27"/>
                    </a:lnTo>
                    <a:lnTo>
                      <a:pt x="55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84" name="Freeform 40"/>
              <p:cNvSpPr>
                <a:spLocks/>
              </p:cNvSpPr>
              <p:nvPr/>
            </p:nvSpPr>
            <p:spPr bwMode="auto">
              <a:xfrm>
                <a:off x="3467" y="5688"/>
                <a:ext cx="687" cy="689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81" y="27"/>
                  </a:cxn>
                  <a:cxn ang="0">
                    <a:pos x="591" y="96"/>
                  </a:cxn>
                  <a:cxn ang="0">
                    <a:pos x="659" y="207"/>
                  </a:cxn>
                  <a:cxn ang="0">
                    <a:pos x="687" y="344"/>
                  </a:cxn>
                  <a:cxn ang="0">
                    <a:pos x="659" y="482"/>
                  </a:cxn>
                  <a:cxn ang="0">
                    <a:pos x="577" y="593"/>
                  </a:cxn>
                  <a:cxn ang="0">
                    <a:pos x="467" y="661"/>
                  </a:cxn>
                  <a:cxn ang="0">
                    <a:pos x="344" y="689"/>
                  </a:cxn>
                  <a:cxn ang="0">
                    <a:pos x="206" y="661"/>
                  </a:cxn>
                  <a:cxn ang="0">
                    <a:pos x="96" y="593"/>
                  </a:cxn>
                  <a:cxn ang="0">
                    <a:pos x="28" y="482"/>
                  </a:cxn>
                  <a:cxn ang="0">
                    <a:pos x="0" y="344"/>
                  </a:cxn>
                  <a:cxn ang="0">
                    <a:pos x="28" y="207"/>
                  </a:cxn>
                  <a:cxn ang="0">
                    <a:pos x="96" y="96"/>
                  </a:cxn>
                  <a:cxn ang="0">
                    <a:pos x="206" y="27"/>
                  </a:cxn>
                  <a:cxn ang="0">
                    <a:pos x="344" y="0"/>
                  </a:cxn>
                </a:cxnLst>
                <a:rect l="0" t="0" r="r" b="b"/>
                <a:pathLst>
                  <a:path w="687" h="689">
                    <a:moveTo>
                      <a:pt x="344" y="0"/>
                    </a:moveTo>
                    <a:lnTo>
                      <a:pt x="481" y="27"/>
                    </a:lnTo>
                    <a:lnTo>
                      <a:pt x="591" y="96"/>
                    </a:lnTo>
                    <a:lnTo>
                      <a:pt x="659" y="207"/>
                    </a:lnTo>
                    <a:lnTo>
                      <a:pt x="687" y="344"/>
                    </a:lnTo>
                    <a:lnTo>
                      <a:pt x="659" y="482"/>
                    </a:lnTo>
                    <a:lnTo>
                      <a:pt x="577" y="593"/>
                    </a:lnTo>
                    <a:lnTo>
                      <a:pt x="467" y="661"/>
                    </a:lnTo>
                    <a:lnTo>
                      <a:pt x="344" y="689"/>
                    </a:lnTo>
                    <a:lnTo>
                      <a:pt x="206" y="661"/>
                    </a:lnTo>
                    <a:lnTo>
                      <a:pt x="96" y="593"/>
                    </a:lnTo>
                    <a:lnTo>
                      <a:pt x="28" y="482"/>
                    </a:lnTo>
                    <a:lnTo>
                      <a:pt x="0" y="344"/>
                    </a:lnTo>
                    <a:lnTo>
                      <a:pt x="28" y="207"/>
                    </a:lnTo>
                    <a:lnTo>
                      <a:pt x="96" y="96"/>
                    </a:lnTo>
                    <a:lnTo>
                      <a:pt x="206" y="27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85" name="Freeform 41"/>
              <p:cNvSpPr>
                <a:spLocks/>
              </p:cNvSpPr>
              <p:nvPr/>
            </p:nvSpPr>
            <p:spPr bwMode="auto">
              <a:xfrm>
                <a:off x="5212" y="5274"/>
                <a:ext cx="1126" cy="1200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1112" y="0"/>
                  </a:cxn>
                  <a:cxn ang="0">
                    <a:pos x="1126" y="400"/>
                  </a:cxn>
                  <a:cxn ang="0">
                    <a:pos x="1085" y="400"/>
                  </a:cxn>
                  <a:cxn ang="0">
                    <a:pos x="1057" y="221"/>
                  </a:cxn>
                  <a:cxn ang="0">
                    <a:pos x="1016" y="124"/>
                  </a:cxn>
                  <a:cxn ang="0">
                    <a:pos x="920" y="69"/>
                  </a:cxn>
                  <a:cxn ang="0">
                    <a:pos x="769" y="56"/>
                  </a:cxn>
                  <a:cxn ang="0">
                    <a:pos x="673" y="56"/>
                  </a:cxn>
                  <a:cxn ang="0">
                    <a:pos x="659" y="69"/>
                  </a:cxn>
                  <a:cxn ang="0">
                    <a:pos x="645" y="97"/>
                  </a:cxn>
                  <a:cxn ang="0">
                    <a:pos x="645" y="1103"/>
                  </a:cxn>
                  <a:cxn ang="0">
                    <a:pos x="659" y="1117"/>
                  </a:cxn>
                  <a:cxn ang="0">
                    <a:pos x="714" y="1144"/>
                  </a:cxn>
                  <a:cxn ang="0">
                    <a:pos x="906" y="1144"/>
                  </a:cxn>
                  <a:cxn ang="0">
                    <a:pos x="906" y="1200"/>
                  </a:cxn>
                  <a:cxn ang="0">
                    <a:pos x="233" y="1200"/>
                  </a:cxn>
                  <a:cxn ang="0">
                    <a:pos x="233" y="1144"/>
                  </a:cxn>
                  <a:cxn ang="0">
                    <a:pos x="425" y="1144"/>
                  </a:cxn>
                  <a:cxn ang="0">
                    <a:pos x="480" y="1117"/>
                  </a:cxn>
                  <a:cxn ang="0">
                    <a:pos x="494" y="1103"/>
                  </a:cxn>
                  <a:cxn ang="0">
                    <a:pos x="494" y="83"/>
                  </a:cxn>
                  <a:cxn ang="0">
                    <a:pos x="480" y="69"/>
                  </a:cxn>
                  <a:cxn ang="0">
                    <a:pos x="453" y="56"/>
                  </a:cxn>
                  <a:cxn ang="0">
                    <a:pos x="357" y="56"/>
                  </a:cxn>
                  <a:cxn ang="0">
                    <a:pos x="206" y="69"/>
                  </a:cxn>
                  <a:cxn ang="0">
                    <a:pos x="109" y="124"/>
                  </a:cxn>
                  <a:cxn ang="0">
                    <a:pos x="68" y="221"/>
                  </a:cxn>
                  <a:cxn ang="0">
                    <a:pos x="41" y="400"/>
                  </a:cxn>
                  <a:cxn ang="0">
                    <a:pos x="0" y="400"/>
                  </a:cxn>
                  <a:cxn ang="0">
                    <a:pos x="27" y="0"/>
                  </a:cxn>
                </a:cxnLst>
                <a:rect l="0" t="0" r="r" b="b"/>
                <a:pathLst>
                  <a:path w="1126" h="1200">
                    <a:moveTo>
                      <a:pt x="27" y="0"/>
                    </a:moveTo>
                    <a:lnTo>
                      <a:pt x="1112" y="0"/>
                    </a:lnTo>
                    <a:lnTo>
                      <a:pt x="1126" y="400"/>
                    </a:lnTo>
                    <a:lnTo>
                      <a:pt x="1085" y="400"/>
                    </a:lnTo>
                    <a:lnTo>
                      <a:pt x="1057" y="221"/>
                    </a:lnTo>
                    <a:lnTo>
                      <a:pt x="1016" y="124"/>
                    </a:lnTo>
                    <a:lnTo>
                      <a:pt x="920" y="69"/>
                    </a:lnTo>
                    <a:lnTo>
                      <a:pt x="769" y="56"/>
                    </a:lnTo>
                    <a:lnTo>
                      <a:pt x="673" y="56"/>
                    </a:lnTo>
                    <a:lnTo>
                      <a:pt x="659" y="69"/>
                    </a:lnTo>
                    <a:lnTo>
                      <a:pt x="645" y="97"/>
                    </a:lnTo>
                    <a:lnTo>
                      <a:pt x="645" y="1103"/>
                    </a:lnTo>
                    <a:lnTo>
                      <a:pt x="659" y="1117"/>
                    </a:lnTo>
                    <a:lnTo>
                      <a:pt x="714" y="1144"/>
                    </a:lnTo>
                    <a:lnTo>
                      <a:pt x="906" y="1144"/>
                    </a:lnTo>
                    <a:lnTo>
                      <a:pt x="906" y="1200"/>
                    </a:lnTo>
                    <a:lnTo>
                      <a:pt x="233" y="1200"/>
                    </a:lnTo>
                    <a:lnTo>
                      <a:pt x="233" y="1144"/>
                    </a:lnTo>
                    <a:lnTo>
                      <a:pt x="425" y="1144"/>
                    </a:lnTo>
                    <a:lnTo>
                      <a:pt x="480" y="1117"/>
                    </a:lnTo>
                    <a:lnTo>
                      <a:pt x="494" y="1103"/>
                    </a:lnTo>
                    <a:lnTo>
                      <a:pt x="494" y="83"/>
                    </a:lnTo>
                    <a:lnTo>
                      <a:pt x="480" y="69"/>
                    </a:lnTo>
                    <a:lnTo>
                      <a:pt x="453" y="56"/>
                    </a:lnTo>
                    <a:lnTo>
                      <a:pt x="357" y="56"/>
                    </a:lnTo>
                    <a:lnTo>
                      <a:pt x="206" y="69"/>
                    </a:lnTo>
                    <a:lnTo>
                      <a:pt x="109" y="124"/>
                    </a:lnTo>
                    <a:lnTo>
                      <a:pt x="68" y="221"/>
                    </a:lnTo>
                    <a:lnTo>
                      <a:pt x="41" y="400"/>
                    </a:lnTo>
                    <a:lnTo>
                      <a:pt x="0" y="40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86" name="Freeform 42"/>
              <p:cNvSpPr>
                <a:spLocks/>
              </p:cNvSpPr>
              <p:nvPr/>
            </p:nvSpPr>
            <p:spPr bwMode="auto">
              <a:xfrm>
                <a:off x="6448" y="5219"/>
                <a:ext cx="893" cy="125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0"/>
                  </a:cxn>
                  <a:cxn ang="0">
                    <a:pos x="288" y="565"/>
                  </a:cxn>
                  <a:cxn ang="0">
                    <a:pos x="343" y="510"/>
                  </a:cxn>
                  <a:cxn ang="0">
                    <a:pos x="426" y="455"/>
                  </a:cxn>
                  <a:cxn ang="0">
                    <a:pos x="522" y="441"/>
                  </a:cxn>
                  <a:cxn ang="0">
                    <a:pos x="577" y="441"/>
                  </a:cxn>
                  <a:cxn ang="0">
                    <a:pos x="659" y="469"/>
                  </a:cxn>
                  <a:cxn ang="0">
                    <a:pos x="700" y="510"/>
                  </a:cxn>
                  <a:cxn ang="0">
                    <a:pos x="742" y="579"/>
                  </a:cxn>
                  <a:cxn ang="0">
                    <a:pos x="755" y="662"/>
                  </a:cxn>
                  <a:cxn ang="0">
                    <a:pos x="755" y="1158"/>
                  </a:cxn>
                  <a:cxn ang="0">
                    <a:pos x="783" y="1172"/>
                  </a:cxn>
                  <a:cxn ang="0">
                    <a:pos x="796" y="1186"/>
                  </a:cxn>
                  <a:cxn ang="0">
                    <a:pos x="893" y="1186"/>
                  </a:cxn>
                  <a:cxn ang="0">
                    <a:pos x="893" y="1241"/>
                  </a:cxn>
                  <a:cxn ang="0">
                    <a:pos x="494" y="1241"/>
                  </a:cxn>
                  <a:cxn ang="0">
                    <a:pos x="494" y="1186"/>
                  </a:cxn>
                  <a:cxn ang="0">
                    <a:pos x="590" y="1186"/>
                  </a:cxn>
                  <a:cxn ang="0">
                    <a:pos x="618" y="1172"/>
                  </a:cxn>
                  <a:cxn ang="0">
                    <a:pos x="632" y="1144"/>
                  </a:cxn>
                  <a:cxn ang="0">
                    <a:pos x="632" y="648"/>
                  </a:cxn>
                  <a:cxn ang="0">
                    <a:pos x="618" y="607"/>
                  </a:cxn>
                  <a:cxn ang="0">
                    <a:pos x="618" y="579"/>
                  </a:cxn>
                  <a:cxn ang="0">
                    <a:pos x="590" y="538"/>
                  </a:cxn>
                  <a:cxn ang="0">
                    <a:pos x="563" y="524"/>
                  </a:cxn>
                  <a:cxn ang="0">
                    <a:pos x="535" y="496"/>
                  </a:cxn>
                  <a:cxn ang="0">
                    <a:pos x="494" y="496"/>
                  </a:cxn>
                  <a:cxn ang="0">
                    <a:pos x="412" y="510"/>
                  </a:cxn>
                  <a:cxn ang="0">
                    <a:pos x="329" y="579"/>
                  </a:cxn>
                  <a:cxn ang="0">
                    <a:pos x="288" y="662"/>
                  </a:cxn>
                  <a:cxn ang="0">
                    <a:pos x="261" y="786"/>
                  </a:cxn>
                  <a:cxn ang="0">
                    <a:pos x="261" y="1158"/>
                  </a:cxn>
                  <a:cxn ang="0">
                    <a:pos x="275" y="1186"/>
                  </a:cxn>
                  <a:cxn ang="0">
                    <a:pos x="302" y="1199"/>
                  </a:cxn>
                  <a:cxn ang="0">
                    <a:pos x="398" y="1199"/>
                  </a:cxn>
                  <a:cxn ang="0">
                    <a:pos x="398" y="1255"/>
                  </a:cxn>
                  <a:cxn ang="0">
                    <a:pos x="0" y="1255"/>
                  </a:cxn>
                  <a:cxn ang="0">
                    <a:pos x="0" y="1199"/>
                  </a:cxn>
                  <a:cxn ang="0">
                    <a:pos x="96" y="1199"/>
                  </a:cxn>
                  <a:cxn ang="0">
                    <a:pos x="123" y="1186"/>
                  </a:cxn>
                  <a:cxn ang="0">
                    <a:pos x="137" y="1158"/>
                  </a:cxn>
                  <a:cxn ang="0">
                    <a:pos x="137" y="124"/>
                  </a:cxn>
                  <a:cxn ang="0">
                    <a:pos x="123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1255">
                    <a:moveTo>
                      <a:pt x="261" y="0"/>
                    </a:moveTo>
                    <a:lnTo>
                      <a:pt x="261" y="620"/>
                    </a:lnTo>
                    <a:lnTo>
                      <a:pt x="288" y="565"/>
                    </a:lnTo>
                    <a:lnTo>
                      <a:pt x="343" y="510"/>
                    </a:lnTo>
                    <a:lnTo>
                      <a:pt x="426" y="455"/>
                    </a:lnTo>
                    <a:lnTo>
                      <a:pt x="522" y="441"/>
                    </a:lnTo>
                    <a:lnTo>
                      <a:pt x="577" y="441"/>
                    </a:lnTo>
                    <a:lnTo>
                      <a:pt x="659" y="469"/>
                    </a:lnTo>
                    <a:lnTo>
                      <a:pt x="700" y="510"/>
                    </a:lnTo>
                    <a:lnTo>
                      <a:pt x="742" y="579"/>
                    </a:lnTo>
                    <a:lnTo>
                      <a:pt x="755" y="662"/>
                    </a:lnTo>
                    <a:lnTo>
                      <a:pt x="755" y="1158"/>
                    </a:lnTo>
                    <a:lnTo>
                      <a:pt x="783" y="1172"/>
                    </a:lnTo>
                    <a:lnTo>
                      <a:pt x="796" y="1186"/>
                    </a:lnTo>
                    <a:lnTo>
                      <a:pt x="893" y="1186"/>
                    </a:lnTo>
                    <a:lnTo>
                      <a:pt x="893" y="1241"/>
                    </a:lnTo>
                    <a:lnTo>
                      <a:pt x="494" y="1241"/>
                    </a:lnTo>
                    <a:lnTo>
                      <a:pt x="494" y="1186"/>
                    </a:lnTo>
                    <a:lnTo>
                      <a:pt x="590" y="1186"/>
                    </a:lnTo>
                    <a:lnTo>
                      <a:pt x="618" y="1172"/>
                    </a:lnTo>
                    <a:lnTo>
                      <a:pt x="632" y="1144"/>
                    </a:lnTo>
                    <a:lnTo>
                      <a:pt x="632" y="648"/>
                    </a:lnTo>
                    <a:lnTo>
                      <a:pt x="618" y="607"/>
                    </a:lnTo>
                    <a:lnTo>
                      <a:pt x="618" y="579"/>
                    </a:lnTo>
                    <a:lnTo>
                      <a:pt x="590" y="538"/>
                    </a:lnTo>
                    <a:lnTo>
                      <a:pt x="563" y="524"/>
                    </a:lnTo>
                    <a:lnTo>
                      <a:pt x="535" y="496"/>
                    </a:lnTo>
                    <a:lnTo>
                      <a:pt x="494" y="496"/>
                    </a:lnTo>
                    <a:lnTo>
                      <a:pt x="412" y="510"/>
                    </a:lnTo>
                    <a:lnTo>
                      <a:pt x="329" y="579"/>
                    </a:lnTo>
                    <a:lnTo>
                      <a:pt x="288" y="662"/>
                    </a:lnTo>
                    <a:lnTo>
                      <a:pt x="261" y="786"/>
                    </a:lnTo>
                    <a:lnTo>
                      <a:pt x="261" y="1158"/>
                    </a:lnTo>
                    <a:lnTo>
                      <a:pt x="275" y="1186"/>
                    </a:lnTo>
                    <a:lnTo>
                      <a:pt x="302" y="1199"/>
                    </a:lnTo>
                    <a:lnTo>
                      <a:pt x="398" y="1199"/>
                    </a:lnTo>
                    <a:lnTo>
                      <a:pt x="398" y="1255"/>
                    </a:lnTo>
                    <a:lnTo>
                      <a:pt x="0" y="1255"/>
                    </a:lnTo>
                    <a:lnTo>
                      <a:pt x="0" y="1199"/>
                    </a:lnTo>
                    <a:lnTo>
                      <a:pt x="96" y="1199"/>
                    </a:lnTo>
                    <a:lnTo>
                      <a:pt x="123" y="1186"/>
                    </a:lnTo>
                    <a:lnTo>
                      <a:pt x="137" y="1158"/>
                    </a:lnTo>
                    <a:lnTo>
                      <a:pt x="137" y="124"/>
                    </a:lnTo>
                    <a:lnTo>
                      <a:pt x="123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87" name="Freeform 43"/>
              <p:cNvSpPr>
                <a:spLocks noEditPoints="1"/>
              </p:cNvSpPr>
              <p:nvPr/>
            </p:nvSpPr>
            <p:spPr bwMode="auto">
              <a:xfrm>
                <a:off x="7505" y="5674"/>
                <a:ext cx="687" cy="813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2" y="345"/>
                  </a:cxn>
                  <a:cxn ang="0">
                    <a:pos x="577" y="345"/>
                  </a:cxn>
                  <a:cxn ang="0">
                    <a:pos x="577" y="290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1"/>
                  </a:cxn>
                  <a:cxn ang="0">
                    <a:pos x="330" y="41"/>
                  </a:cxn>
                  <a:cxn ang="0">
                    <a:pos x="371" y="0"/>
                  </a:cxn>
                  <a:cxn ang="0">
                    <a:pos x="509" y="28"/>
                  </a:cxn>
                  <a:cxn ang="0">
                    <a:pos x="605" y="110"/>
                  </a:cxn>
                  <a:cxn ang="0">
                    <a:pos x="674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2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8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3" y="758"/>
                  </a:cxn>
                  <a:cxn ang="0">
                    <a:pos x="481" y="731"/>
                  </a:cxn>
                  <a:cxn ang="0">
                    <a:pos x="550" y="689"/>
                  </a:cxn>
                  <a:cxn ang="0">
                    <a:pos x="619" y="579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4" y="579"/>
                  </a:cxn>
                  <a:cxn ang="0">
                    <a:pos x="660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800"/>
                  </a:cxn>
                  <a:cxn ang="0">
                    <a:pos x="385" y="813"/>
                  </a:cxn>
                  <a:cxn ang="0">
                    <a:pos x="248" y="786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10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2" y="345"/>
                    </a:lnTo>
                    <a:lnTo>
                      <a:pt x="577" y="345"/>
                    </a:lnTo>
                    <a:lnTo>
                      <a:pt x="577" y="290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1"/>
                    </a:lnTo>
                    <a:lnTo>
                      <a:pt x="330" y="41"/>
                    </a:lnTo>
                    <a:close/>
                    <a:moveTo>
                      <a:pt x="371" y="0"/>
                    </a:moveTo>
                    <a:lnTo>
                      <a:pt x="509" y="28"/>
                    </a:lnTo>
                    <a:lnTo>
                      <a:pt x="605" y="110"/>
                    </a:lnTo>
                    <a:lnTo>
                      <a:pt x="674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2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8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3" y="758"/>
                    </a:lnTo>
                    <a:lnTo>
                      <a:pt x="481" y="731"/>
                    </a:lnTo>
                    <a:lnTo>
                      <a:pt x="550" y="689"/>
                    </a:lnTo>
                    <a:lnTo>
                      <a:pt x="619" y="579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4" y="579"/>
                    </a:lnTo>
                    <a:lnTo>
                      <a:pt x="660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800"/>
                    </a:lnTo>
                    <a:lnTo>
                      <a:pt x="385" y="813"/>
                    </a:lnTo>
                    <a:lnTo>
                      <a:pt x="248" y="786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10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88" name="Freeform 44"/>
              <p:cNvSpPr>
                <a:spLocks/>
              </p:cNvSpPr>
              <p:nvPr/>
            </p:nvSpPr>
            <p:spPr bwMode="auto">
              <a:xfrm>
                <a:off x="8865" y="5288"/>
                <a:ext cx="591" cy="1186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357" y="0"/>
                  </a:cxn>
                  <a:cxn ang="0">
                    <a:pos x="357" y="42"/>
                  </a:cxn>
                  <a:cxn ang="0">
                    <a:pos x="371" y="1048"/>
                  </a:cxn>
                  <a:cxn ang="0">
                    <a:pos x="371" y="1089"/>
                  </a:cxn>
                  <a:cxn ang="0">
                    <a:pos x="399" y="1117"/>
                  </a:cxn>
                  <a:cxn ang="0">
                    <a:pos x="426" y="1130"/>
                  </a:cxn>
                  <a:cxn ang="0">
                    <a:pos x="591" y="1130"/>
                  </a:cxn>
                  <a:cxn ang="0">
                    <a:pos x="591" y="1186"/>
                  </a:cxn>
                  <a:cxn ang="0">
                    <a:pos x="14" y="1186"/>
                  </a:cxn>
                  <a:cxn ang="0">
                    <a:pos x="14" y="1130"/>
                  </a:cxn>
                  <a:cxn ang="0">
                    <a:pos x="179" y="1130"/>
                  </a:cxn>
                  <a:cxn ang="0">
                    <a:pos x="206" y="1117"/>
                  </a:cxn>
                  <a:cxn ang="0">
                    <a:pos x="234" y="1089"/>
                  </a:cxn>
                  <a:cxn ang="0">
                    <a:pos x="234" y="124"/>
                  </a:cxn>
                  <a:cxn ang="0">
                    <a:pos x="96" y="166"/>
                  </a:cxn>
                  <a:cxn ang="0">
                    <a:pos x="0" y="166"/>
                  </a:cxn>
                  <a:cxn ang="0">
                    <a:pos x="0" y="110"/>
                  </a:cxn>
                  <a:cxn ang="0">
                    <a:pos x="83" y="110"/>
                  </a:cxn>
                  <a:cxn ang="0">
                    <a:pos x="193" y="83"/>
                  </a:cxn>
                  <a:cxn ang="0">
                    <a:pos x="316" y="0"/>
                  </a:cxn>
                </a:cxnLst>
                <a:rect l="0" t="0" r="r" b="b"/>
                <a:pathLst>
                  <a:path w="591" h="1186">
                    <a:moveTo>
                      <a:pt x="316" y="0"/>
                    </a:moveTo>
                    <a:lnTo>
                      <a:pt x="357" y="0"/>
                    </a:lnTo>
                    <a:lnTo>
                      <a:pt x="357" y="42"/>
                    </a:lnTo>
                    <a:lnTo>
                      <a:pt x="371" y="1048"/>
                    </a:lnTo>
                    <a:lnTo>
                      <a:pt x="371" y="1089"/>
                    </a:lnTo>
                    <a:lnTo>
                      <a:pt x="399" y="1117"/>
                    </a:lnTo>
                    <a:lnTo>
                      <a:pt x="426" y="1130"/>
                    </a:lnTo>
                    <a:lnTo>
                      <a:pt x="591" y="1130"/>
                    </a:lnTo>
                    <a:lnTo>
                      <a:pt x="591" y="1186"/>
                    </a:lnTo>
                    <a:lnTo>
                      <a:pt x="14" y="1186"/>
                    </a:lnTo>
                    <a:lnTo>
                      <a:pt x="14" y="1130"/>
                    </a:lnTo>
                    <a:lnTo>
                      <a:pt x="179" y="1130"/>
                    </a:lnTo>
                    <a:lnTo>
                      <a:pt x="206" y="1117"/>
                    </a:lnTo>
                    <a:lnTo>
                      <a:pt x="234" y="1089"/>
                    </a:lnTo>
                    <a:lnTo>
                      <a:pt x="234" y="124"/>
                    </a:lnTo>
                    <a:lnTo>
                      <a:pt x="96" y="166"/>
                    </a:lnTo>
                    <a:lnTo>
                      <a:pt x="0" y="166"/>
                    </a:lnTo>
                    <a:lnTo>
                      <a:pt x="0" y="110"/>
                    </a:lnTo>
                    <a:lnTo>
                      <a:pt x="83" y="110"/>
                    </a:lnTo>
                    <a:lnTo>
                      <a:pt x="193" y="83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89" name="Rectangle 45"/>
              <p:cNvSpPr>
                <a:spLocks noChangeArrowheads="1"/>
              </p:cNvSpPr>
              <p:nvPr/>
            </p:nvSpPr>
            <p:spPr bwMode="auto">
              <a:xfrm>
                <a:off x="9607" y="6046"/>
                <a:ext cx="467" cy="97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90" name="Freeform 46"/>
              <p:cNvSpPr>
                <a:spLocks/>
              </p:cNvSpPr>
              <p:nvPr/>
            </p:nvSpPr>
            <p:spPr bwMode="auto">
              <a:xfrm>
                <a:off x="10349" y="5688"/>
                <a:ext cx="577" cy="813"/>
              </a:xfrm>
              <a:custGeom>
                <a:avLst/>
                <a:gdLst/>
                <a:ahLst/>
                <a:cxnLst>
                  <a:cxn ang="0">
                    <a:pos x="357" y="0"/>
                  </a:cxn>
                  <a:cxn ang="0">
                    <a:pos x="453" y="55"/>
                  </a:cxn>
                  <a:cxn ang="0">
                    <a:pos x="481" y="41"/>
                  </a:cxn>
                  <a:cxn ang="0">
                    <a:pos x="508" y="0"/>
                  </a:cxn>
                  <a:cxn ang="0">
                    <a:pos x="535" y="248"/>
                  </a:cxn>
                  <a:cxn ang="0">
                    <a:pos x="481" y="262"/>
                  </a:cxn>
                  <a:cxn ang="0">
                    <a:pos x="467" y="151"/>
                  </a:cxn>
                  <a:cxn ang="0">
                    <a:pos x="371" y="41"/>
                  </a:cxn>
                  <a:cxn ang="0">
                    <a:pos x="220" y="27"/>
                  </a:cxn>
                  <a:cxn ang="0">
                    <a:pos x="137" y="55"/>
                  </a:cxn>
                  <a:cxn ang="0">
                    <a:pos x="82" y="138"/>
                  </a:cxn>
                  <a:cxn ang="0">
                    <a:pos x="110" y="234"/>
                  </a:cxn>
                  <a:cxn ang="0">
                    <a:pos x="233" y="303"/>
                  </a:cxn>
                  <a:cxn ang="0">
                    <a:pos x="412" y="344"/>
                  </a:cxn>
                  <a:cxn ang="0">
                    <a:pos x="508" y="400"/>
                  </a:cxn>
                  <a:cxn ang="0">
                    <a:pos x="535" y="441"/>
                  </a:cxn>
                  <a:cxn ang="0">
                    <a:pos x="577" y="510"/>
                  </a:cxn>
                  <a:cxn ang="0">
                    <a:pos x="563" y="661"/>
                  </a:cxn>
                  <a:cxn ang="0">
                    <a:pos x="426" y="786"/>
                  </a:cxn>
                  <a:cxn ang="0">
                    <a:pos x="247" y="813"/>
                  </a:cxn>
                  <a:cxn ang="0">
                    <a:pos x="151" y="772"/>
                  </a:cxn>
                  <a:cxn ang="0">
                    <a:pos x="68" y="744"/>
                  </a:cxn>
                  <a:cxn ang="0">
                    <a:pos x="55" y="772"/>
                  </a:cxn>
                  <a:cxn ang="0">
                    <a:pos x="27" y="813"/>
                  </a:cxn>
                  <a:cxn ang="0">
                    <a:pos x="0" y="510"/>
                  </a:cxn>
                  <a:cxn ang="0">
                    <a:pos x="41" y="496"/>
                  </a:cxn>
                  <a:cxn ang="0">
                    <a:pos x="55" y="524"/>
                  </a:cxn>
                  <a:cxn ang="0">
                    <a:pos x="137" y="703"/>
                  </a:cxn>
                  <a:cxn ang="0">
                    <a:pos x="302" y="772"/>
                  </a:cxn>
                  <a:cxn ang="0">
                    <a:pos x="412" y="744"/>
                  </a:cxn>
                  <a:cxn ang="0">
                    <a:pos x="508" y="648"/>
                  </a:cxn>
                  <a:cxn ang="0">
                    <a:pos x="481" y="524"/>
                  </a:cxn>
                  <a:cxn ang="0">
                    <a:pos x="398" y="469"/>
                  </a:cxn>
                  <a:cxn ang="0">
                    <a:pos x="329" y="441"/>
                  </a:cxn>
                  <a:cxn ang="0">
                    <a:pos x="206" y="427"/>
                  </a:cxn>
                  <a:cxn ang="0">
                    <a:pos x="82" y="372"/>
                  </a:cxn>
                  <a:cxn ang="0">
                    <a:pos x="13" y="303"/>
                  </a:cxn>
                  <a:cxn ang="0">
                    <a:pos x="0" y="220"/>
                  </a:cxn>
                  <a:cxn ang="0">
                    <a:pos x="55" y="69"/>
                  </a:cxn>
                  <a:cxn ang="0">
                    <a:pos x="288" y="0"/>
                  </a:cxn>
                </a:cxnLst>
                <a:rect l="0" t="0" r="r" b="b"/>
                <a:pathLst>
                  <a:path w="577" h="813">
                    <a:moveTo>
                      <a:pt x="288" y="0"/>
                    </a:moveTo>
                    <a:lnTo>
                      <a:pt x="357" y="0"/>
                    </a:lnTo>
                    <a:lnTo>
                      <a:pt x="398" y="27"/>
                    </a:lnTo>
                    <a:lnTo>
                      <a:pt x="453" y="55"/>
                    </a:lnTo>
                    <a:lnTo>
                      <a:pt x="467" y="41"/>
                    </a:lnTo>
                    <a:lnTo>
                      <a:pt x="481" y="41"/>
                    </a:lnTo>
                    <a:lnTo>
                      <a:pt x="481" y="27"/>
                    </a:lnTo>
                    <a:lnTo>
                      <a:pt x="508" y="0"/>
                    </a:lnTo>
                    <a:lnTo>
                      <a:pt x="535" y="0"/>
                    </a:lnTo>
                    <a:lnTo>
                      <a:pt x="535" y="248"/>
                    </a:lnTo>
                    <a:lnTo>
                      <a:pt x="522" y="262"/>
                    </a:lnTo>
                    <a:lnTo>
                      <a:pt x="481" y="262"/>
                    </a:lnTo>
                    <a:lnTo>
                      <a:pt x="481" y="207"/>
                    </a:lnTo>
                    <a:lnTo>
                      <a:pt x="467" y="151"/>
                    </a:lnTo>
                    <a:lnTo>
                      <a:pt x="426" y="83"/>
                    </a:lnTo>
                    <a:lnTo>
                      <a:pt x="371" y="41"/>
                    </a:lnTo>
                    <a:lnTo>
                      <a:pt x="274" y="27"/>
                    </a:lnTo>
                    <a:lnTo>
                      <a:pt x="220" y="27"/>
                    </a:lnTo>
                    <a:lnTo>
                      <a:pt x="165" y="41"/>
                    </a:lnTo>
                    <a:lnTo>
                      <a:pt x="137" y="55"/>
                    </a:lnTo>
                    <a:lnTo>
                      <a:pt x="110" y="83"/>
                    </a:lnTo>
                    <a:lnTo>
                      <a:pt x="82" y="138"/>
                    </a:lnTo>
                    <a:lnTo>
                      <a:pt x="82" y="165"/>
                    </a:lnTo>
                    <a:lnTo>
                      <a:pt x="110" y="234"/>
                    </a:lnTo>
                    <a:lnTo>
                      <a:pt x="151" y="276"/>
                    </a:lnTo>
                    <a:lnTo>
                      <a:pt x="233" y="303"/>
                    </a:lnTo>
                    <a:lnTo>
                      <a:pt x="302" y="317"/>
                    </a:lnTo>
                    <a:lnTo>
                      <a:pt x="412" y="344"/>
                    </a:lnTo>
                    <a:lnTo>
                      <a:pt x="467" y="372"/>
                    </a:lnTo>
                    <a:lnTo>
                      <a:pt x="508" y="400"/>
                    </a:lnTo>
                    <a:lnTo>
                      <a:pt x="522" y="413"/>
                    </a:lnTo>
                    <a:lnTo>
                      <a:pt x="535" y="441"/>
                    </a:lnTo>
                    <a:lnTo>
                      <a:pt x="563" y="469"/>
                    </a:lnTo>
                    <a:lnTo>
                      <a:pt x="577" y="510"/>
                    </a:lnTo>
                    <a:lnTo>
                      <a:pt x="577" y="565"/>
                    </a:lnTo>
                    <a:lnTo>
                      <a:pt x="563" y="661"/>
                    </a:lnTo>
                    <a:lnTo>
                      <a:pt x="508" y="730"/>
                    </a:lnTo>
                    <a:lnTo>
                      <a:pt x="426" y="786"/>
                    </a:lnTo>
                    <a:lnTo>
                      <a:pt x="288" y="813"/>
                    </a:lnTo>
                    <a:lnTo>
                      <a:pt x="247" y="813"/>
                    </a:lnTo>
                    <a:lnTo>
                      <a:pt x="206" y="799"/>
                    </a:lnTo>
                    <a:lnTo>
                      <a:pt x="151" y="772"/>
                    </a:lnTo>
                    <a:lnTo>
                      <a:pt x="96" y="730"/>
                    </a:lnTo>
                    <a:lnTo>
                      <a:pt x="68" y="744"/>
                    </a:lnTo>
                    <a:lnTo>
                      <a:pt x="55" y="758"/>
                    </a:lnTo>
                    <a:lnTo>
                      <a:pt x="55" y="772"/>
                    </a:lnTo>
                    <a:lnTo>
                      <a:pt x="41" y="799"/>
                    </a:lnTo>
                    <a:lnTo>
                      <a:pt x="27" y="813"/>
                    </a:lnTo>
                    <a:lnTo>
                      <a:pt x="0" y="813"/>
                    </a:lnTo>
                    <a:lnTo>
                      <a:pt x="0" y="510"/>
                    </a:lnTo>
                    <a:lnTo>
                      <a:pt x="13" y="496"/>
                    </a:lnTo>
                    <a:lnTo>
                      <a:pt x="41" y="496"/>
                    </a:lnTo>
                    <a:lnTo>
                      <a:pt x="55" y="510"/>
                    </a:lnTo>
                    <a:lnTo>
                      <a:pt x="55" y="524"/>
                    </a:lnTo>
                    <a:lnTo>
                      <a:pt x="82" y="620"/>
                    </a:lnTo>
                    <a:lnTo>
                      <a:pt x="137" y="703"/>
                    </a:lnTo>
                    <a:lnTo>
                      <a:pt x="206" y="758"/>
                    </a:lnTo>
                    <a:lnTo>
                      <a:pt x="302" y="772"/>
                    </a:lnTo>
                    <a:lnTo>
                      <a:pt x="371" y="772"/>
                    </a:lnTo>
                    <a:lnTo>
                      <a:pt x="412" y="744"/>
                    </a:lnTo>
                    <a:lnTo>
                      <a:pt x="453" y="730"/>
                    </a:lnTo>
                    <a:lnTo>
                      <a:pt x="508" y="648"/>
                    </a:lnTo>
                    <a:lnTo>
                      <a:pt x="508" y="565"/>
                    </a:lnTo>
                    <a:lnTo>
                      <a:pt x="481" y="524"/>
                    </a:lnTo>
                    <a:lnTo>
                      <a:pt x="439" y="482"/>
                    </a:lnTo>
                    <a:lnTo>
                      <a:pt x="398" y="469"/>
                    </a:lnTo>
                    <a:lnTo>
                      <a:pt x="343" y="441"/>
                    </a:lnTo>
                    <a:lnTo>
                      <a:pt x="329" y="441"/>
                    </a:lnTo>
                    <a:lnTo>
                      <a:pt x="316" y="455"/>
                    </a:lnTo>
                    <a:lnTo>
                      <a:pt x="206" y="427"/>
                    </a:lnTo>
                    <a:lnTo>
                      <a:pt x="137" y="400"/>
                    </a:lnTo>
                    <a:lnTo>
                      <a:pt x="82" y="372"/>
                    </a:lnTo>
                    <a:lnTo>
                      <a:pt x="41" y="344"/>
                    </a:lnTo>
                    <a:lnTo>
                      <a:pt x="13" y="303"/>
                    </a:lnTo>
                    <a:lnTo>
                      <a:pt x="0" y="262"/>
                    </a:lnTo>
                    <a:lnTo>
                      <a:pt x="0" y="220"/>
                    </a:lnTo>
                    <a:lnTo>
                      <a:pt x="13" y="151"/>
                    </a:lnTo>
                    <a:lnTo>
                      <a:pt x="55" y="69"/>
                    </a:lnTo>
                    <a:lnTo>
                      <a:pt x="151" y="27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91" name="Freeform 47"/>
              <p:cNvSpPr>
                <a:spLocks/>
              </p:cNvSpPr>
              <p:nvPr/>
            </p:nvSpPr>
            <p:spPr bwMode="auto">
              <a:xfrm>
                <a:off x="11049" y="5371"/>
                <a:ext cx="563" cy="111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9" y="992"/>
                  </a:cxn>
                  <a:cxn ang="0">
                    <a:pos x="302" y="1020"/>
                  </a:cxn>
                  <a:cxn ang="0">
                    <a:pos x="330" y="1047"/>
                  </a:cxn>
                  <a:cxn ang="0">
                    <a:pos x="357" y="1061"/>
                  </a:cxn>
                  <a:cxn ang="0">
                    <a:pos x="399" y="1075"/>
                  </a:cxn>
                  <a:cxn ang="0">
                    <a:pos x="440" y="1061"/>
                  </a:cxn>
                  <a:cxn ang="0">
                    <a:pos x="467" y="1047"/>
                  </a:cxn>
                  <a:cxn ang="0">
                    <a:pos x="495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50" y="965"/>
                  </a:cxn>
                  <a:cxn ang="0">
                    <a:pos x="522" y="1034"/>
                  </a:cxn>
                  <a:cxn ang="0">
                    <a:pos x="467" y="1089"/>
                  </a:cxn>
                  <a:cxn ang="0">
                    <a:pos x="385" y="1116"/>
                  </a:cxn>
                  <a:cxn ang="0">
                    <a:pos x="330" y="1116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4"/>
                  </a:cxn>
                  <a:cxn ang="0">
                    <a:pos x="110" y="303"/>
                  </a:cxn>
                  <a:cxn ang="0">
                    <a:pos x="179" y="220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3" h="111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9" y="992"/>
                    </a:lnTo>
                    <a:lnTo>
                      <a:pt x="302" y="1020"/>
                    </a:lnTo>
                    <a:lnTo>
                      <a:pt x="330" y="1047"/>
                    </a:lnTo>
                    <a:lnTo>
                      <a:pt x="357" y="1061"/>
                    </a:lnTo>
                    <a:lnTo>
                      <a:pt x="399" y="1075"/>
                    </a:lnTo>
                    <a:lnTo>
                      <a:pt x="440" y="1061"/>
                    </a:lnTo>
                    <a:lnTo>
                      <a:pt x="467" y="1047"/>
                    </a:lnTo>
                    <a:lnTo>
                      <a:pt x="495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50" y="965"/>
                    </a:lnTo>
                    <a:lnTo>
                      <a:pt x="522" y="1034"/>
                    </a:lnTo>
                    <a:lnTo>
                      <a:pt x="467" y="1089"/>
                    </a:lnTo>
                    <a:lnTo>
                      <a:pt x="385" y="1116"/>
                    </a:lnTo>
                    <a:lnTo>
                      <a:pt x="330" y="1116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4"/>
                    </a:lnTo>
                    <a:lnTo>
                      <a:pt x="110" y="303"/>
                    </a:lnTo>
                    <a:lnTo>
                      <a:pt x="179" y="220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92" name="Freeform 48"/>
              <p:cNvSpPr>
                <a:spLocks noEditPoints="1"/>
              </p:cNvSpPr>
              <p:nvPr/>
            </p:nvSpPr>
            <p:spPr bwMode="auto">
              <a:xfrm>
                <a:off x="12299" y="5233"/>
                <a:ext cx="879" cy="1241"/>
              </a:xfrm>
              <a:custGeom>
                <a:avLst/>
                <a:gdLst/>
                <a:ahLst/>
                <a:cxnLst>
                  <a:cxn ang="0">
                    <a:pos x="467" y="482"/>
                  </a:cxn>
                  <a:cxn ang="0">
                    <a:pos x="385" y="510"/>
                  </a:cxn>
                  <a:cxn ang="0">
                    <a:pos x="330" y="538"/>
                  </a:cxn>
                  <a:cxn ang="0">
                    <a:pos x="289" y="593"/>
                  </a:cxn>
                  <a:cxn ang="0">
                    <a:pos x="275" y="620"/>
                  </a:cxn>
                  <a:cxn ang="0">
                    <a:pos x="275" y="1034"/>
                  </a:cxn>
                  <a:cxn ang="0">
                    <a:pos x="261" y="1020"/>
                  </a:cxn>
                  <a:cxn ang="0">
                    <a:pos x="261" y="1048"/>
                  </a:cxn>
                  <a:cxn ang="0">
                    <a:pos x="275" y="1061"/>
                  </a:cxn>
                  <a:cxn ang="0">
                    <a:pos x="289" y="1089"/>
                  </a:cxn>
                  <a:cxn ang="0">
                    <a:pos x="371" y="1172"/>
                  </a:cxn>
                  <a:cxn ang="0">
                    <a:pos x="481" y="1199"/>
                  </a:cxn>
                  <a:cxn ang="0">
                    <a:pos x="536" y="1199"/>
                  </a:cxn>
                  <a:cxn ang="0">
                    <a:pos x="577" y="1172"/>
                  </a:cxn>
                  <a:cxn ang="0">
                    <a:pos x="618" y="1158"/>
                  </a:cxn>
                  <a:cxn ang="0">
                    <a:pos x="687" y="1089"/>
                  </a:cxn>
                  <a:cxn ang="0">
                    <a:pos x="728" y="965"/>
                  </a:cxn>
                  <a:cxn ang="0">
                    <a:pos x="742" y="841"/>
                  </a:cxn>
                  <a:cxn ang="0">
                    <a:pos x="728" y="717"/>
                  </a:cxn>
                  <a:cxn ang="0">
                    <a:pos x="687" y="593"/>
                  </a:cxn>
                  <a:cxn ang="0">
                    <a:pos x="605" y="510"/>
                  </a:cxn>
                  <a:cxn ang="0">
                    <a:pos x="495" y="482"/>
                  </a:cxn>
                  <a:cxn ang="0">
                    <a:pos x="467" y="482"/>
                  </a:cxn>
                  <a:cxn ang="0">
                    <a:pos x="261" y="0"/>
                  </a:cxn>
                  <a:cxn ang="0">
                    <a:pos x="261" y="551"/>
                  </a:cxn>
                  <a:cxn ang="0">
                    <a:pos x="302" y="510"/>
                  </a:cxn>
                  <a:cxn ang="0">
                    <a:pos x="385" y="469"/>
                  </a:cxn>
                  <a:cxn ang="0">
                    <a:pos x="508" y="441"/>
                  </a:cxn>
                  <a:cxn ang="0">
                    <a:pos x="646" y="469"/>
                  </a:cxn>
                  <a:cxn ang="0">
                    <a:pos x="769" y="551"/>
                  </a:cxn>
                  <a:cxn ang="0">
                    <a:pos x="852" y="689"/>
                  </a:cxn>
                  <a:cxn ang="0">
                    <a:pos x="879" y="841"/>
                  </a:cxn>
                  <a:cxn ang="0">
                    <a:pos x="852" y="992"/>
                  </a:cxn>
                  <a:cxn ang="0">
                    <a:pos x="756" y="1116"/>
                  </a:cxn>
                  <a:cxn ang="0">
                    <a:pos x="632" y="1213"/>
                  </a:cxn>
                  <a:cxn ang="0">
                    <a:pos x="481" y="1241"/>
                  </a:cxn>
                  <a:cxn ang="0">
                    <a:pos x="371" y="1213"/>
                  </a:cxn>
                  <a:cxn ang="0">
                    <a:pos x="289" y="1172"/>
                  </a:cxn>
                  <a:cxn ang="0">
                    <a:pos x="247" y="1116"/>
                  </a:cxn>
                  <a:cxn ang="0">
                    <a:pos x="220" y="1158"/>
                  </a:cxn>
                  <a:cxn ang="0">
                    <a:pos x="193" y="1213"/>
                  </a:cxn>
                  <a:cxn ang="0">
                    <a:pos x="179" y="1227"/>
                  </a:cxn>
                  <a:cxn ang="0">
                    <a:pos x="138" y="1227"/>
                  </a:cxn>
                  <a:cxn ang="0">
                    <a:pos x="138" y="124"/>
                  </a:cxn>
                  <a:cxn ang="0">
                    <a:pos x="124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79" h="1241">
                    <a:moveTo>
                      <a:pt x="467" y="482"/>
                    </a:moveTo>
                    <a:lnTo>
                      <a:pt x="385" y="510"/>
                    </a:lnTo>
                    <a:lnTo>
                      <a:pt x="330" y="538"/>
                    </a:lnTo>
                    <a:lnTo>
                      <a:pt x="289" y="593"/>
                    </a:lnTo>
                    <a:lnTo>
                      <a:pt x="275" y="620"/>
                    </a:lnTo>
                    <a:lnTo>
                      <a:pt x="275" y="1034"/>
                    </a:lnTo>
                    <a:lnTo>
                      <a:pt x="261" y="1020"/>
                    </a:lnTo>
                    <a:lnTo>
                      <a:pt x="261" y="1048"/>
                    </a:lnTo>
                    <a:lnTo>
                      <a:pt x="275" y="1061"/>
                    </a:lnTo>
                    <a:lnTo>
                      <a:pt x="289" y="1089"/>
                    </a:lnTo>
                    <a:lnTo>
                      <a:pt x="371" y="1172"/>
                    </a:lnTo>
                    <a:lnTo>
                      <a:pt x="481" y="1199"/>
                    </a:lnTo>
                    <a:lnTo>
                      <a:pt x="536" y="1199"/>
                    </a:lnTo>
                    <a:lnTo>
                      <a:pt x="577" y="1172"/>
                    </a:lnTo>
                    <a:lnTo>
                      <a:pt x="618" y="1158"/>
                    </a:lnTo>
                    <a:lnTo>
                      <a:pt x="687" y="1089"/>
                    </a:lnTo>
                    <a:lnTo>
                      <a:pt x="728" y="965"/>
                    </a:lnTo>
                    <a:lnTo>
                      <a:pt x="742" y="841"/>
                    </a:lnTo>
                    <a:lnTo>
                      <a:pt x="728" y="717"/>
                    </a:lnTo>
                    <a:lnTo>
                      <a:pt x="687" y="593"/>
                    </a:lnTo>
                    <a:lnTo>
                      <a:pt x="605" y="510"/>
                    </a:lnTo>
                    <a:lnTo>
                      <a:pt x="495" y="482"/>
                    </a:lnTo>
                    <a:lnTo>
                      <a:pt x="467" y="482"/>
                    </a:lnTo>
                    <a:close/>
                    <a:moveTo>
                      <a:pt x="261" y="0"/>
                    </a:moveTo>
                    <a:lnTo>
                      <a:pt x="261" y="551"/>
                    </a:lnTo>
                    <a:lnTo>
                      <a:pt x="302" y="510"/>
                    </a:lnTo>
                    <a:lnTo>
                      <a:pt x="385" y="469"/>
                    </a:lnTo>
                    <a:lnTo>
                      <a:pt x="508" y="441"/>
                    </a:lnTo>
                    <a:lnTo>
                      <a:pt x="646" y="469"/>
                    </a:lnTo>
                    <a:lnTo>
                      <a:pt x="769" y="551"/>
                    </a:lnTo>
                    <a:lnTo>
                      <a:pt x="852" y="689"/>
                    </a:lnTo>
                    <a:lnTo>
                      <a:pt x="879" y="841"/>
                    </a:lnTo>
                    <a:lnTo>
                      <a:pt x="852" y="992"/>
                    </a:lnTo>
                    <a:lnTo>
                      <a:pt x="756" y="1116"/>
                    </a:lnTo>
                    <a:lnTo>
                      <a:pt x="632" y="1213"/>
                    </a:lnTo>
                    <a:lnTo>
                      <a:pt x="481" y="1241"/>
                    </a:lnTo>
                    <a:lnTo>
                      <a:pt x="371" y="1213"/>
                    </a:lnTo>
                    <a:lnTo>
                      <a:pt x="289" y="1172"/>
                    </a:lnTo>
                    <a:lnTo>
                      <a:pt x="247" y="1116"/>
                    </a:lnTo>
                    <a:lnTo>
                      <a:pt x="220" y="1158"/>
                    </a:lnTo>
                    <a:lnTo>
                      <a:pt x="193" y="1213"/>
                    </a:lnTo>
                    <a:lnTo>
                      <a:pt x="179" y="1227"/>
                    </a:lnTo>
                    <a:lnTo>
                      <a:pt x="138" y="1227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93" name="Freeform 49"/>
              <p:cNvSpPr>
                <a:spLocks noEditPoints="1"/>
              </p:cNvSpPr>
              <p:nvPr/>
            </p:nvSpPr>
            <p:spPr bwMode="auto">
              <a:xfrm>
                <a:off x="13220" y="5288"/>
                <a:ext cx="384" cy="1186"/>
              </a:xfrm>
              <a:custGeom>
                <a:avLst/>
                <a:gdLst/>
                <a:ahLst/>
                <a:cxnLst>
                  <a:cxn ang="0">
                    <a:pos x="247" y="400"/>
                  </a:cxn>
                  <a:cxn ang="0">
                    <a:pos x="261" y="1048"/>
                  </a:cxn>
                  <a:cxn ang="0">
                    <a:pos x="261" y="1089"/>
                  </a:cxn>
                  <a:cxn ang="0">
                    <a:pos x="288" y="1117"/>
                  </a:cxn>
                  <a:cxn ang="0">
                    <a:pos x="329" y="1130"/>
                  </a:cxn>
                  <a:cxn ang="0">
                    <a:pos x="384" y="1130"/>
                  </a:cxn>
                  <a:cxn ang="0">
                    <a:pos x="384" y="1186"/>
                  </a:cxn>
                  <a:cxn ang="0">
                    <a:pos x="0" y="1186"/>
                  </a:cxn>
                  <a:cxn ang="0">
                    <a:pos x="0" y="1130"/>
                  </a:cxn>
                  <a:cxn ang="0">
                    <a:pos x="96" y="1130"/>
                  </a:cxn>
                  <a:cxn ang="0">
                    <a:pos x="123" y="1117"/>
                  </a:cxn>
                  <a:cxn ang="0">
                    <a:pos x="137" y="1089"/>
                  </a:cxn>
                  <a:cxn ang="0">
                    <a:pos x="137" y="524"/>
                  </a:cxn>
                  <a:cxn ang="0">
                    <a:pos x="123" y="496"/>
                  </a:cxn>
                  <a:cxn ang="0">
                    <a:pos x="96" y="483"/>
                  </a:cxn>
                  <a:cxn ang="0">
                    <a:pos x="54" y="469"/>
                  </a:cxn>
                  <a:cxn ang="0">
                    <a:pos x="0" y="469"/>
                  </a:cxn>
                  <a:cxn ang="0">
                    <a:pos x="0" y="414"/>
                  </a:cxn>
                  <a:cxn ang="0">
                    <a:pos x="247" y="400"/>
                  </a:cxn>
                  <a:cxn ang="0">
                    <a:pos x="151" y="0"/>
                  </a:cxn>
                  <a:cxn ang="0">
                    <a:pos x="192" y="14"/>
                  </a:cxn>
                  <a:cxn ang="0">
                    <a:pos x="219" y="28"/>
                  </a:cxn>
                  <a:cxn ang="0">
                    <a:pos x="233" y="55"/>
                  </a:cxn>
                  <a:cxn ang="0">
                    <a:pos x="247" y="97"/>
                  </a:cxn>
                  <a:cxn ang="0">
                    <a:pos x="233" y="138"/>
                  </a:cxn>
                  <a:cxn ang="0">
                    <a:pos x="219" y="166"/>
                  </a:cxn>
                  <a:cxn ang="0">
                    <a:pos x="192" y="179"/>
                  </a:cxn>
                  <a:cxn ang="0">
                    <a:pos x="151" y="193"/>
                  </a:cxn>
                  <a:cxn ang="0">
                    <a:pos x="109" y="179"/>
                  </a:cxn>
                  <a:cxn ang="0">
                    <a:pos x="82" y="166"/>
                  </a:cxn>
                  <a:cxn ang="0">
                    <a:pos x="68" y="124"/>
                  </a:cxn>
                  <a:cxn ang="0">
                    <a:pos x="54" y="97"/>
                  </a:cxn>
                  <a:cxn ang="0">
                    <a:pos x="68" y="55"/>
                  </a:cxn>
                  <a:cxn ang="0">
                    <a:pos x="82" y="28"/>
                  </a:cxn>
                  <a:cxn ang="0">
                    <a:pos x="109" y="14"/>
                  </a:cxn>
                  <a:cxn ang="0">
                    <a:pos x="151" y="0"/>
                  </a:cxn>
                </a:cxnLst>
                <a:rect l="0" t="0" r="r" b="b"/>
                <a:pathLst>
                  <a:path w="384" h="1186">
                    <a:moveTo>
                      <a:pt x="247" y="400"/>
                    </a:moveTo>
                    <a:lnTo>
                      <a:pt x="261" y="1048"/>
                    </a:lnTo>
                    <a:lnTo>
                      <a:pt x="261" y="1089"/>
                    </a:lnTo>
                    <a:lnTo>
                      <a:pt x="288" y="1117"/>
                    </a:lnTo>
                    <a:lnTo>
                      <a:pt x="329" y="1130"/>
                    </a:lnTo>
                    <a:lnTo>
                      <a:pt x="384" y="1130"/>
                    </a:lnTo>
                    <a:lnTo>
                      <a:pt x="384" y="1186"/>
                    </a:lnTo>
                    <a:lnTo>
                      <a:pt x="0" y="1186"/>
                    </a:lnTo>
                    <a:lnTo>
                      <a:pt x="0" y="1130"/>
                    </a:lnTo>
                    <a:lnTo>
                      <a:pt x="96" y="1130"/>
                    </a:lnTo>
                    <a:lnTo>
                      <a:pt x="123" y="1117"/>
                    </a:lnTo>
                    <a:lnTo>
                      <a:pt x="137" y="1089"/>
                    </a:lnTo>
                    <a:lnTo>
                      <a:pt x="137" y="524"/>
                    </a:lnTo>
                    <a:lnTo>
                      <a:pt x="123" y="496"/>
                    </a:lnTo>
                    <a:lnTo>
                      <a:pt x="96" y="483"/>
                    </a:lnTo>
                    <a:lnTo>
                      <a:pt x="54" y="469"/>
                    </a:lnTo>
                    <a:lnTo>
                      <a:pt x="0" y="469"/>
                    </a:lnTo>
                    <a:lnTo>
                      <a:pt x="0" y="414"/>
                    </a:lnTo>
                    <a:lnTo>
                      <a:pt x="247" y="400"/>
                    </a:lnTo>
                    <a:close/>
                    <a:moveTo>
                      <a:pt x="151" y="0"/>
                    </a:moveTo>
                    <a:lnTo>
                      <a:pt x="192" y="14"/>
                    </a:lnTo>
                    <a:lnTo>
                      <a:pt x="219" y="28"/>
                    </a:lnTo>
                    <a:lnTo>
                      <a:pt x="233" y="55"/>
                    </a:lnTo>
                    <a:lnTo>
                      <a:pt x="247" y="97"/>
                    </a:lnTo>
                    <a:lnTo>
                      <a:pt x="233" y="138"/>
                    </a:lnTo>
                    <a:lnTo>
                      <a:pt x="219" y="166"/>
                    </a:lnTo>
                    <a:lnTo>
                      <a:pt x="192" y="179"/>
                    </a:lnTo>
                    <a:lnTo>
                      <a:pt x="151" y="193"/>
                    </a:lnTo>
                    <a:lnTo>
                      <a:pt x="109" y="179"/>
                    </a:lnTo>
                    <a:lnTo>
                      <a:pt x="82" y="166"/>
                    </a:lnTo>
                    <a:lnTo>
                      <a:pt x="68" y="124"/>
                    </a:lnTo>
                    <a:lnTo>
                      <a:pt x="54" y="97"/>
                    </a:lnTo>
                    <a:lnTo>
                      <a:pt x="68" y="55"/>
                    </a:lnTo>
                    <a:lnTo>
                      <a:pt x="82" y="28"/>
                    </a:lnTo>
                    <a:lnTo>
                      <a:pt x="109" y="1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94" name="Freeform 50"/>
              <p:cNvSpPr>
                <a:spLocks/>
              </p:cNvSpPr>
              <p:nvPr/>
            </p:nvSpPr>
            <p:spPr bwMode="auto">
              <a:xfrm>
                <a:off x="13714" y="5371"/>
                <a:ext cx="563" cy="111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8" y="992"/>
                  </a:cxn>
                  <a:cxn ang="0">
                    <a:pos x="302" y="1020"/>
                  </a:cxn>
                  <a:cxn ang="0">
                    <a:pos x="330" y="1047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40" y="1061"/>
                  </a:cxn>
                  <a:cxn ang="0">
                    <a:pos x="467" y="1047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34"/>
                  </a:cxn>
                  <a:cxn ang="0">
                    <a:pos x="467" y="1089"/>
                  </a:cxn>
                  <a:cxn ang="0">
                    <a:pos x="385" y="1116"/>
                  </a:cxn>
                  <a:cxn ang="0">
                    <a:pos x="330" y="1116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4"/>
                  </a:cxn>
                  <a:cxn ang="0">
                    <a:pos x="110" y="303"/>
                  </a:cxn>
                  <a:cxn ang="0">
                    <a:pos x="179" y="220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3" h="111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8" y="992"/>
                    </a:lnTo>
                    <a:lnTo>
                      <a:pt x="302" y="1020"/>
                    </a:lnTo>
                    <a:lnTo>
                      <a:pt x="330" y="1047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40" y="1061"/>
                    </a:lnTo>
                    <a:lnTo>
                      <a:pt x="467" y="1047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34"/>
                    </a:lnTo>
                    <a:lnTo>
                      <a:pt x="467" y="1089"/>
                    </a:lnTo>
                    <a:lnTo>
                      <a:pt x="385" y="1116"/>
                    </a:lnTo>
                    <a:lnTo>
                      <a:pt x="330" y="1116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4"/>
                    </a:lnTo>
                    <a:lnTo>
                      <a:pt x="110" y="303"/>
                    </a:lnTo>
                    <a:lnTo>
                      <a:pt x="179" y="220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95" name="Freeform 51"/>
              <p:cNvSpPr>
                <a:spLocks noEditPoints="1"/>
              </p:cNvSpPr>
              <p:nvPr/>
            </p:nvSpPr>
            <p:spPr bwMode="auto">
              <a:xfrm>
                <a:off x="14991" y="5688"/>
                <a:ext cx="811" cy="827"/>
              </a:xfrm>
              <a:custGeom>
                <a:avLst/>
                <a:gdLst/>
                <a:ahLst/>
                <a:cxnLst>
                  <a:cxn ang="0">
                    <a:pos x="358" y="386"/>
                  </a:cxn>
                  <a:cxn ang="0">
                    <a:pos x="179" y="496"/>
                  </a:cxn>
                  <a:cxn ang="0">
                    <a:pos x="138" y="620"/>
                  </a:cxn>
                  <a:cxn ang="0">
                    <a:pos x="206" y="744"/>
                  </a:cxn>
                  <a:cxn ang="0">
                    <a:pos x="303" y="772"/>
                  </a:cxn>
                  <a:cxn ang="0">
                    <a:pos x="440" y="717"/>
                  </a:cxn>
                  <a:cxn ang="0">
                    <a:pos x="509" y="537"/>
                  </a:cxn>
                  <a:cxn ang="0">
                    <a:pos x="316" y="0"/>
                  </a:cxn>
                  <a:cxn ang="0">
                    <a:pos x="564" y="96"/>
                  </a:cxn>
                  <a:cxn ang="0">
                    <a:pos x="619" y="193"/>
                  </a:cxn>
                  <a:cxn ang="0">
                    <a:pos x="632" y="689"/>
                  </a:cxn>
                  <a:cxn ang="0">
                    <a:pos x="673" y="744"/>
                  </a:cxn>
                  <a:cxn ang="0">
                    <a:pos x="728" y="730"/>
                  </a:cxn>
                  <a:cxn ang="0">
                    <a:pos x="770" y="675"/>
                  </a:cxn>
                  <a:cxn ang="0">
                    <a:pos x="811" y="537"/>
                  </a:cxn>
                  <a:cxn ang="0">
                    <a:pos x="783" y="730"/>
                  </a:cxn>
                  <a:cxn ang="0">
                    <a:pos x="742" y="772"/>
                  </a:cxn>
                  <a:cxn ang="0">
                    <a:pos x="687" y="799"/>
                  </a:cxn>
                  <a:cxn ang="0">
                    <a:pos x="564" y="744"/>
                  </a:cxn>
                  <a:cxn ang="0">
                    <a:pos x="522" y="648"/>
                  </a:cxn>
                  <a:cxn ang="0">
                    <a:pos x="467" y="758"/>
                  </a:cxn>
                  <a:cxn ang="0">
                    <a:pos x="289" y="827"/>
                  </a:cxn>
                  <a:cxn ang="0">
                    <a:pos x="97" y="786"/>
                  </a:cxn>
                  <a:cxn ang="0">
                    <a:pos x="0" y="634"/>
                  </a:cxn>
                  <a:cxn ang="0">
                    <a:pos x="69" y="469"/>
                  </a:cxn>
                  <a:cxn ang="0">
                    <a:pos x="344" y="344"/>
                  </a:cxn>
                  <a:cxn ang="0">
                    <a:pos x="509" y="262"/>
                  </a:cxn>
                  <a:cxn ang="0">
                    <a:pos x="440" y="96"/>
                  </a:cxn>
                  <a:cxn ang="0">
                    <a:pos x="316" y="41"/>
                  </a:cxn>
                  <a:cxn ang="0">
                    <a:pos x="152" y="83"/>
                  </a:cxn>
                  <a:cxn ang="0">
                    <a:pos x="165" y="124"/>
                  </a:cxn>
                  <a:cxn ang="0">
                    <a:pos x="206" y="151"/>
                  </a:cxn>
                  <a:cxn ang="0">
                    <a:pos x="220" y="234"/>
                  </a:cxn>
                  <a:cxn ang="0">
                    <a:pos x="138" y="289"/>
                  </a:cxn>
                  <a:cxn ang="0">
                    <a:pos x="69" y="248"/>
                  </a:cxn>
                  <a:cxn ang="0">
                    <a:pos x="83" y="96"/>
                  </a:cxn>
                  <a:cxn ang="0">
                    <a:pos x="316" y="0"/>
                  </a:cxn>
                </a:cxnLst>
                <a:rect l="0" t="0" r="r" b="b"/>
                <a:pathLst>
                  <a:path w="811" h="827">
                    <a:moveTo>
                      <a:pt x="509" y="358"/>
                    </a:moveTo>
                    <a:lnTo>
                      <a:pt x="358" y="386"/>
                    </a:lnTo>
                    <a:lnTo>
                      <a:pt x="248" y="427"/>
                    </a:lnTo>
                    <a:lnTo>
                      <a:pt x="179" y="496"/>
                    </a:lnTo>
                    <a:lnTo>
                      <a:pt x="152" y="551"/>
                    </a:lnTo>
                    <a:lnTo>
                      <a:pt x="138" y="620"/>
                    </a:lnTo>
                    <a:lnTo>
                      <a:pt x="165" y="703"/>
                    </a:lnTo>
                    <a:lnTo>
                      <a:pt x="206" y="744"/>
                    </a:lnTo>
                    <a:lnTo>
                      <a:pt x="248" y="758"/>
                    </a:lnTo>
                    <a:lnTo>
                      <a:pt x="303" y="772"/>
                    </a:lnTo>
                    <a:lnTo>
                      <a:pt x="371" y="758"/>
                    </a:lnTo>
                    <a:lnTo>
                      <a:pt x="440" y="717"/>
                    </a:lnTo>
                    <a:lnTo>
                      <a:pt x="481" y="648"/>
                    </a:lnTo>
                    <a:lnTo>
                      <a:pt x="509" y="537"/>
                    </a:lnTo>
                    <a:lnTo>
                      <a:pt x="509" y="358"/>
                    </a:lnTo>
                    <a:close/>
                    <a:moveTo>
                      <a:pt x="316" y="0"/>
                    </a:moveTo>
                    <a:lnTo>
                      <a:pt x="454" y="27"/>
                    </a:lnTo>
                    <a:lnTo>
                      <a:pt x="564" y="96"/>
                    </a:lnTo>
                    <a:lnTo>
                      <a:pt x="605" y="151"/>
                    </a:lnTo>
                    <a:lnTo>
                      <a:pt x="619" y="193"/>
                    </a:lnTo>
                    <a:lnTo>
                      <a:pt x="632" y="248"/>
                    </a:lnTo>
                    <a:lnTo>
                      <a:pt x="632" y="689"/>
                    </a:lnTo>
                    <a:lnTo>
                      <a:pt x="660" y="717"/>
                    </a:lnTo>
                    <a:lnTo>
                      <a:pt x="673" y="744"/>
                    </a:lnTo>
                    <a:lnTo>
                      <a:pt x="715" y="744"/>
                    </a:lnTo>
                    <a:lnTo>
                      <a:pt x="728" y="730"/>
                    </a:lnTo>
                    <a:lnTo>
                      <a:pt x="742" y="730"/>
                    </a:lnTo>
                    <a:lnTo>
                      <a:pt x="770" y="675"/>
                    </a:lnTo>
                    <a:lnTo>
                      <a:pt x="770" y="537"/>
                    </a:lnTo>
                    <a:lnTo>
                      <a:pt x="811" y="537"/>
                    </a:lnTo>
                    <a:lnTo>
                      <a:pt x="811" y="689"/>
                    </a:lnTo>
                    <a:lnTo>
                      <a:pt x="783" y="730"/>
                    </a:lnTo>
                    <a:lnTo>
                      <a:pt x="770" y="758"/>
                    </a:lnTo>
                    <a:lnTo>
                      <a:pt x="742" y="772"/>
                    </a:lnTo>
                    <a:lnTo>
                      <a:pt x="701" y="786"/>
                    </a:lnTo>
                    <a:lnTo>
                      <a:pt x="687" y="799"/>
                    </a:lnTo>
                    <a:lnTo>
                      <a:pt x="619" y="799"/>
                    </a:lnTo>
                    <a:lnTo>
                      <a:pt x="564" y="744"/>
                    </a:lnTo>
                    <a:lnTo>
                      <a:pt x="536" y="689"/>
                    </a:lnTo>
                    <a:lnTo>
                      <a:pt x="522" y="648"/>
                    </a:lnTo>
                    <a:lnTo>
                      <a:pt x="522" y="675"/>
                    </a:lnTo>
                    <a:lnTo>
                      <a:pt x="467" y="758"/>
                    </a:lnTo>
                    <a:lnTo>
                      <a:pt x="399" y="799"/>
                    </a:lnTo>
                    <a:lnTo>
                      <a:pt x="289" y="827"/>
                    </a:lnTo>
                    <a:lnTo>
                      <a:pt x="193" y="813"/>
                    </a:lnTo>
                    <a:lnTo>
                      <a:pt x="97" y="786"/>
                    </a:lnTo>
                    <a:lnTo>
                      <a:pt x="28" y="717"/>
                    </a:lnTo>
                    <a:lnTo>
                      <a:pt x="0" y="634"/>
                    </a:lnTo>
                    <a:lnTo>
                      <a:pt x="14" y="551"/>
                    </a:lnTo>
                    <a:lnTo>
                      <a:pt x="69" y="469"/>
                    </a:lnTo>
                    <a:lnTo>
                      <a:pt x="179" y="400"/>
                    </a:lnTo>
                    <a:lnTo>
                      <a:pt x="344" y="344"/>
                    </a:lnTo>
                    <a:lnTo>
                      <a:pt x="509" y="331"/>
                    </a:lnTo>
                    <a:lnTo>
                      <a:pt x="509" y="262"/>
                    </a:lnTo>
                    <a:lnTo>
                      <a:pt x="495" y="165"/>
                    </a:lnTo>
                    <a:lnTo>
                      <a:pt x="440" y="96"/>
                    </a:lnTo>
                    <a:lnTo>
                      <a:pt x="385" y="55"/>
                    </a:lnTo>
                    <a:lnTo>
                      <a:pt x="316" y="41"/>
                    </a:lnTo>
                    <a:lnTo>
                      <a:pt x="275" y="41"/>
                    </a:lnTo>
                    <a:lnTo>
                      <a:pt x="152" y="83"/>
                    </a:lnTo>
                    <a:lnTo>
                      <a:pt x="124" y="124"/>
                    </a:lnTo>
                    <a:lnTo>
                      <a:pt x="165" y="124"/>
                    </a:lnTo>
                    <a:lnTo>
                      <a:pt x="179" y="138"/>
                    </a:lnTo>
                    <a:lnTo>
                      <a:pt x="206" y="151"/>
                    </a:lnTo>
                    <a:lnTo>
                      <a:pt x="220" y="179"/>
                    </a:lnTo>
                    <a:lnTo>
                      <a:pt x="220" y="234"/>
                    </a:lnTo>
                    <a:lnTo>
                      <a:pt x="179" y="276"/>
                    </a:lnTo>
                    <a:lnTo>
                      <a:pt x="138" y="289"/>
                    </a:lnTo>
                    <a:lnTo>
                      <a:pt x="110" y="289"/>
                    </a:lnTo>
                    <a:lnTo>
                      <a:pt x="69" y="248"/>
                    </a:lnTo>
                    <a:lnTo>
                      <a:pt x="55" y="207"/>
                    </a:lnTo>
                    <a:lnTo>
                      <a:pt x="83" y="96"/>
                    </a:lnTo>
                    <a:lnTo>
                      <a:pt x="179" y="2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96" name="Freeform 52"/>
              <p:cNvSpPr>
                <a:spLocks/>
              </p:cNvSpPr>
              <p:nvPr/>
            </p:nvSpPr>
            <p:spPr bwMode="auto">
              <a:xfrm>
                <a:off x="15871" y="5233"/>
                <a:ext cx="398" cy="1227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30"/>
                  </a:cxn>
                  <a:cxn ang="0">
                    <a:pos x="274" y="1158"/>
                  </a:cxn>
                  <a:cxn ang="0">
                    <a:pos x="302" y="1172"/>
                  </a:cxn>
                  <a:cxn ang="0">
                    <a:pos x="398" y="1172"/>
                  </a:cxn>
                  <a:cxn ang="0">
                    <a:pos x="398" y="1227"/>
                  </a:cxn>
                  <a:cxn ang="0">
                    <a:pos x="0" y="1227"/>
                  </a:cxn>
                  <a:cxn ang="0">
                    <a:pos x="0" y="1172"/>
                  </a:cxn>
                  <a:cxn ang="0">
                    <a:pos x="96" y="1172"/>
                  </a:cxn>
                  <a:cxn ang="0">
                    <a:pos x="123" y="1158"/>
                  </a:cxn>
                  <a:cxn ang="0">
                    <a:pos x="137" y="1130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09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398" h="1227">
                    <a:moveTo>
                      <a:pt x="261" y="0"/>
                    </a:moveTo>
                    <a:lnTo>
                      <a:pt x="261" y="1130"/>
                    </a:lnTo>
                    <a:lnTo>
                      <a:pt x="274" y="1158"/>
                    </a:lnTo>
                    <a:lnTo>
                      <a:pt x="302" y="1172"/>
                    </a:lnTo>
                    <a:lnTo>
                      <a:pt x="398" y="1172"/>
                    </a:lnTo>
                    <a:lnTo>
                      <a:pt x="398" y="1227"/>
                    </a:lnTo>
                    <a:lnTo>
                      <a:pt x="0" y="1227"/>
                    </a:lnTo>
                    <a:lnTo>
                      <a:pt x="0" y="1172"/>
                    </a:lnTo>
                    <a:lnTo>
                      <a:pt x="96" y="1172"/>
                    </a:lnTo>
                    <a:lnTo>
                      <a:pt x="123" y="1158"/>
                    </a:lnTo>
                    <a:lnTo>
                      <a:pt x="137" y="1130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09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97" name="Freeform 53"/>
              <p:cNvSpPr>
                <a:spLocks/>
              </p:cNvSpPr>
              <p:nvPr/>
            </p:nvSpPr>
            <p:spPr bwMode="auto">
              <a:xfrm>
                <a:off x="16379" y="5371"/>
                <a:ext cx="563" cy="1116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274" y="0"/>
                  </a:cxn>
                  <a:cxn ang="0">
                    <a:pos x="274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4" y="386"/>
                  </a:cxn>
                  <a:cxn ang="0">
                    <a:pos x="274" y="951"/>
                  </a:cxn>
                  <a:cxn ang="0">
                    <a:pos x="288" y="992"/>
                  </a:cxn>
                  <a:cxn ang="0">
                    <a:pos x="302" y="1020"/>
                  </a:cxn>
                  <a:cxn ang="0">
                    <a:pos x="329" y="1047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39" y="1061"/>
                  </a:cxn>
                  <a:cxn ang="0">
                    <a:pos x="467" y="1047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34"/>
                  </a:cxn>
                  <a:cxn ang="0">
                    <a:pos x="467" y="1089"/>
                  </a:cxn>
                  <a:cxn ang="0">
                    <a:pos x="384" y="1116"/>
                  </a:cxn>
                  <a:cxn ang="0">
                    <a:pos x="329" y="1116"/>
                  </a:cxn>
                  <a:cxn ang="0">
                    <a:pos x="274" y="1103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4"/>
                  </a:cxn>
                  <a:cxn ang="0">
                    <a:pos x="110" y="303"/>
                  </a:cxn>
                  <a:cxn ang="0">
                    <a:pos x="178" y="220"/>
                  </a:cxn>
                  <a:cxn ang="0">
                    <a:pos x="220" y="110"/>
                  </a:cxn>
                  <a:cxn ang="0">
                    <a:pos x="233" y="0"/>
                  </a:cxn>
                </a:cxnLst>
                <a:rect l="0" t="0" r="r" b="b"/>
                <a:pathLst>
                  <a:path w="563" h="1116">
                    <a:moveTo>
                      <a:pt x="233" y="0"/>
                    </a:moveTo>
                    <a:lnTo>
                      <a:pt x="274" y="0"/>
                    </a:lnTo>
                    <a:lnTo>
                      <a:pt x="274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4" y="386"/>
                    </a:lnTo>
                    <a:lnTo>
                      <a:pt x="274" y="951"/>
                    </a:lnTo>
                    <a:lnTo>
                      <a:pt x="288" y="992"/>
                    </a:lnTo>
                    <a:lnTo>
                      <a:pt x="302" y="1020"/>
                    </a:lnTo>
                    <a:lnTo>
                      <a:pt x="329" y="1047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39" y="1061"/>
                    </a:lnTo>
                    <a:lnTo>
                      <a:pt x="467" y="1047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34"/>
                    </a:lnTo>
                    <a:lnTo>
                      <a:pt x="467" y="1089"/>
                    </a:lnTo>
                    <a:lnTo>
                      <a:pt x="384" y="1116"/>
                    </a:lnTo>
                    <a:lnTo>
                      <a:pt x="329" y="1116"/>
                    </a:lnTo>
                    <a:lnTo>
                      <a:pt x="274" y="1103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4"/>
                    </a:lnTo>
                    <a:lnTo>
                      <a:pt x="110" y="303"/>
                    </a:lnTo>
                    <a:lnTo>
                      <a:pt x="178" y="220"/>
                    </a:lnTo>
                    <a:lnTo>
                      <a:pt x="220" y="11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98" name="Freeform 54"/>
              <p:cNvSpPr>
                <a:spLocks noEditPoints="1"/>
              </p:cNvSpPr>
              <p:nvPr/>
            </p:nvSpPr>
            <p:spPr bwMode="auto">
              <a:xfrm>
                <a:off x="17107" y="5674"/>
                <a:ext cx="687" cy="813"/>
              </a:xfrm>
              <a:custGeom>
                <a:avLst/>
                <a:gdLst/>
                <a:ahLst/>
                <a:cxnLst>
                  <a:cxn ang="0">
                    <a:pos x="329" y="41"/>
                  </a:cxn>
                  <a:cxn ang="0">
                    <a:pos x="274" y="69"/>
                  </a:cxn>
                  <a:cxn ang="0">
                    <a:pos x="220" y="124"/>
                  </a:cxn>
                  <a:cxn ang="0">
                    <a:pos x="178" y="207"/>
                  </a:cxn>
                  <a:cxn ang="0">
                    <a:pos x="151" y="345"/>
                  </a:cxn>
                  <a:cxn ang="0">
                    <a:pos x="577" y="345"/>
                  </a:cxn>
                  <a:cxn ang="0">
                    <a:pos x="577" y="290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1"/>
                  </a:cxn>
                  <a:cxn ang="0">
                    <a:pos x="329" y="41"/>
                  </a:cxn>
                  <a:cxn ang="0">
                    <a:pos x="371" y="0"/>
                  </a:cxn>
                  <a:cxn ang="0">
                    <a:pos x="508" y="28"/>
                  </a:cxn>
                  <a:cxn ang="0">
                    <a:pos x="604" y="110"/>
                  </a:cxn>
                  <a:cxn ang="0">
                    <a:pos x="673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3" y="372"/>
                  </a:cxn>
                  <a:cxn ang="0">
                    <a:pos x="123" y="441"/>
                  </a:cxn>
                  <a:cxn ang="0">
                    <a:pos x="137" y="538"/>
                  </a:cxn>
                  <a:cxn ang="0">
                    <a:pos x="178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29" y="744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0" y="731"/>
                  </a:cxn>
                  <a:cxn ang="0">
                    <a:pos x="549" y="689"/>
                  </a:cxn>
                  <a:cxn ang="0">
                    <a:pos x="618" y="579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5" y="551"/>
                  </a:cxn>
                  <a:cxn ang="0">
                    <a:pos x="673" y="579"/>
                  </a:cxn>
                  <a:cxn ang="0">
                    <a:pos x="659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4" y="800"/>
                  </a:cxn>
                  <a:cxn ang="0">
                    <a:pos x="384" y="813"/>
                  </a:cxn>
                  <a:cxn ang="0">
                    <a:pos x="247" y="786"/>
                  </a:cxn>
                  <a:cxn ang="0">
                    <a:pos x="123" y="689"/>
                  </a:cxn>
                  <a:cxn ang="0">
                    <a:pos x="27" y="565"/>
                  </a:cxn>
                  <a:cxn ang="0">
                    <a:pos x="0" y="400"/>
                  </a:cxn>
                  <a:cxn ang="0">
                    <a:pos x="27" y="248"/>
                  </a:cxn>
                  <a:cxn ang="0">
                    <a:pos x="110" y="110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29" y="41"/>
                    </a:moveTo>
                    <a:lnTo>
                      <a:pt x="274" y="69"/>
                    </a:lnTo>
                    <a:lnTo>
                      <a:pt x="220" y="124"/>
                    </a:lnTo>
                    <a:lnTo>
                      <a:pt x="178" y="207"/>
                    </a:lnTo>
                    <a:lnTo>
                      <a:pt x="151" y="345"/>
                    </a:lnTo>
                    <a:lnTo>
                      <a:pt x="577" y="345"/>
                    </a:lnTo>
                    <a:lnTo>
                      <a:pt x="577" y="290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1"/>
                    </a:lnTo>
                    <a:lnTo>
                      <a:pt x="329" y="41"/>
                    </a:lnTo>
                    <a:close/>
                    <a:moveTo>
                      <a:pt x="371" y="0"/>
                    </a:moveTo>
                    <a:lnTo>
                      <a:pt x="508" y="28"/>
                    </a:lnTo>
                    <a:lnTo>
                      <a:pt x="604" y="110"/>
                    </a:lnTo>
                    <a:lnTo>
                      <a:pt x="673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3" y="372"/>
                    </a:lnTo>
                    <a:lnTo>
                      <a:pt x="123" y="441"/>
                    </a:lnTo>
                    <a:lnTo>
                      <a:pt x="137" y="538"/>
                    </a:lnTo>
                    <a:lnTo>
                      <a:pt x="178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29" y="744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0" y="731"/>
                    </a:lnTo>
                    <a:lnTo>
                      <a:pt x="549" y="689"/>
                    </a:lnTo>
                    <a:lnTo>
                      <a:pt x="618" y="579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5" y="551"/>
                    </a:lnTo>
                    <a:lnTo>
                      <a:pt x="673" y="579"/>
                    </a:lnTo>
                    <a:lnTo>
                      <a:pt x="659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4" y="800"/>
                    </a:lnTo>
                    <a:lnTo>
                      <a:pt x="384" y="813"/>
                    </a:lnTo>
                    <a:lnTo>
                      <a:pt x="247" y="786"/>
                    </a:lnTo>
                    <a:lnTo>
                      <a:pt x="123" y="689"/>
                    </a:lnTo>
                    <a:lnTo>
                      <a:pt x="27" y="565"/>
                    </a:lnTo>
                    <a:lnTo>
                      <a:pt x="0" y="400"/>
                    </a:lnTo>
                    <a:lnTo>
                      <a:pt x="27" y="248"/>
                    </a:lnTo>
                    <a:lnTo>
                      <a:pt x="110" y="110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199" name="Freeform 55"/>
              <p:cNvSpPr>
                <a:spLocks/>
              </p:cNvSpPr>
              <p:nvPr/>
            </p:nvSpPr>
            <p:spPr bwMode="auto">
              <a:xfrm>
                <a:off x="17821" y="5688"/>
                <a:ext cx="591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5" y="138"/>
                  </a:cxn>
                  <a:cxn ang="0">
                    <a:pos x="316" y="69"/>
                  </a:cxn>
                  <a:cxn ang="0">
                    <a:pos x="385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49" y="27"/>
                  </a:cxn>
                  <a:cxn ang="0">
                    <a:pos x="577" y="69"/>
                  </a:cxn>
                  <a:cxn ang="0">
                    <a:pos x="591" y="110"/>
                  </a:cxn>
                  <a:cxn ang="0">
                    <a:pos x="591" y="138"/>
                  </a:cxn>
                  <a:cxn ang="0">
                    <a:pos x="549" y="179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40" y="151"/>
                  </a:cxn>
                  <a:cxn ang="0">
                    <a:pos x="426" y="110"/>
                  </a:cxn>
                  <a:cxn ang="0">
                    <a:pos x="426" y="83"/>
                  </a:cxn>
                  <a:cxn ang="0">
                    <a:pos x="440" y="55"/>
                  </a:cxn>
                  <a:cxn ang="0">
                    <a:pos x="467" y="41"/>
                  </a:cxn>
                  <a:cxn ang="0">
                    <a:pos x="453" y="41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2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8" y="730"/>
                  </a:cxn>
                  <a:cxn ang="0">
                    <a:pos x="426" y="730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0"/>
                  </a:cxn>
                  <a:cxn ang="0">
                    <a:pos x="96" y="730"/>
                  </a:cxn>
                  <a:cxn ang="0">
                    <a:pos x="124" y="717"/>
                  </a:cxn>
                  <a:cxn ang="0">
                    <a:pos x="137" y="689"/>
                  </a:cxn>
                  <a:cxn ang="0">
                    <a:pos x="137" y="124"/>
                  </a:cxn>
                  <a:cxn ang="0">
                    <a:pos x="124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1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5" y="138"/>
                    </a:lnTo>
                    <a:lnTo>
                      <a:pt x="316" y="69"/>
                    </a:lnTo>
                    <a:lnTo>
                      <a:pt x="385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49" y="27"/>
                    </a:lnTo>
                    <a:lnTo>
                      <a:pt x="577" y="69"/>
                    </a:lnTo>
                    <a:lnTo>
                      <a:pt x="591" y="110"/>
                    </a:lnTo>
                    <a:lnTo>
                      <a:pt x="591" y="138"/>
                    </a:lnTo>
                    <a:lnTo>
                      <a:pt x="549" y="179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40" y="151"/>
                    </a:lnTo>
                    <a:lnTo>
                      <a:pt x="426" y="110"/>
                    </a:lnTo>
                    <a:lnTo>
                      <a:pt x="426" y="83"/>
                    </a:lnTo>
                    <a:lnTo>
                      <a:pt x="440" y="55"/>
                    </a:lnTo>
                    <a:lnTo>
                      <a:pt x="467" y="41"/>
                    </a:lnTo>
                    <a:lnTo>
                      <a:pt x="453" y="41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2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8" y="730"/>
                    </a:lnTo>
                    <a:lnTo>
                      <a:pt x="426" y="730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0"/>
                    </a:lnTo>
                    <a:lnTo>
                      <a:pt x="96" y="730"/>
                    </a:lnTo>
                    <a:lnTo>
                      <a:pt x="124" y="717"/>
                    </a:lnTo>
                    <a:lnTo>
                      <a:pt x="137" y="689"/>
                    </a:lnTo>
                    <a:lnTo>
                      <a:pt x="137" y="124"/>
                    </a:lnTo>
                    <a:lnTo>
                      <a:pt x="124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00" name="Freeform 56"/>
              <p:cNvSpPr>
                <a:spLocks/>
              </p:cNvSpPr>
              <p:nvPr/>
            </p:nvSpPr>
            <p:spPr bwMode="auto">
              <a:xfrm>
                <a:off x="18522" y="5688"/>
                <a:ext cx="576" cy="813"/>
              </a:xfrm>
              <a:custGeom>
                <a:avLst/>
                <a:gdLst/>
                <a:ahLst/>
                <a:cxnLst>
                  <a:cxn ang="0">
                    <a:pos x="357" y="0"/>
                  </a:cxn>
                  <a:cxn ang="0">
                    <a:pos x="453" y="55"/>
                  </a:cxn>
                  <a:cxn ang="0">
                    <a:pos x="480" y="41"/>
                  </a:cxn>
                  <a:cxn ang="0">
                    <a:pos x="508" y="0"/>
                  </a:cxn>
                  <a:cxn ang="0">
                    <a:pos x="535" y="248"/>
                  </a:cxn>
                  <a:cxn ang="0">
                    <a:pos x="480" y="262"/>
                  </a:cxn>
                  <a:cxn ang="0">
                    <a:pos x="467" y="151"/>
                  </a:cxn>
                  <a:cxn ang="0">
                    <a:pos x="370" y="41"/>
                  </a:cxn>
                  <a:cxn ang="0">
                    <a:pos x="219" y="27"/>
                  </a:cxn>
                  <a:cxn ang="0">
                    <a:pos x="137" y="55"/>
                  </a:cxn>
                  <a:cxn ang="0">
                    <a:pos x="82" y="138"/>
                  </a:cxn>
                  <a:cxn ang="0">
                    <a:pos x="109" y="234"/>
                  </a:cxn>
                  <a:cxn ang="0">
                    <a:pos x="233" y="303"/>
                  </a:cxn>
                  <a:cxn ang="0">
                    <a:pos x="412" y="344"/>
                  </a:cxn>
                  <a:cxn ang="0">
                    <a:pos x="508" y="400"/>
                  </a:cxn>
                  <a:cxn ang="0">
                    <a:pos x="535" y="441"/>
                  </a:cxn>
                  <a:cxn ang="0">
                    <a:pos x="576" y="510"/>
                  </a:cxn>
                  <a:cxn ang="0">
                    <a:pos x="563" y="661"/>
                  </a:cxn>
                  <a:cxn ang="0">
                    <a:pos x="425" y="786"/>
                  </a:cxn>
                  <a:cxn ang="0">
                    <a:pos x="247" y="813"/>
                  </a:cxn>
                  <a:cxn ang="0">
                    <a:pos x="151" y="772"/>
                  </a:cxn>
                  <a:cxn ang="0">
                    <a:pos x="68" y="744"/>
                  </a:cxn>
                  <a:cxn ang="0">
                    <a:pos x="54" y="772"/>
                  </a:cxn>
                  <a:cxn ang="0">
                    <a:pos x="27" y="813"/>
                  </a:cxn>
                  <a:cxn ang="0">
                    <a:pos x="0" y="510"/>
                  </a:cxn>
                  <a:cxn ang="0">
                    <a:pos x="41" y="496"/>
                  </a:cxn>
                  <a:cxn ang="0">
                    <a:pos x="54" y="524"/>
                  </a:cxn>
                  <a:cxn ang="0">
                    <a:pos x="137" y="703"/>
                  </a:cxn>
                  <a:cxn ang="0">
                    <a:pos x="302" y="772"/>
                  </a:cxn>
                  <a:cxn ang="0">
                    <a:pos x="412" y="744"/>
                  </a:cxn>
                  <a:cxn ang="0">
                    <a:pos x="508" y="648"/>
                  </a:cxn>
                  <a:cxn ang="0">
                    <a:pos x="480" y="524"/>
                  </a:cxn>
                  <a:cxn ang="0">
                    <a:pos x="398" y="469"/>
                  </a:cxn>
                  <a:cxn ang="0">
                    <a:pos x="329" y="441"/>
                  </a:cxn>
                  <a:cxn ang="0">
                    <a:pos x="206" y="427"/>
                  </a:cxn>
                  <a:cxn ang="0">
                    <a:pos x="82" y="372"/>
                  </a:cxn>
                  <a:cxn ang="0">
                    <a:pos x="13" y="303"/>
                  </a:cxn>
                  <a:cxn ang="0">
                    <a:pos x="0" y="220"/>
                  </a:cxn>
                  <a:cxn ang="0">
                    <a:pos x="54" y="69"/>
                  </a:cxn>
                  <a:cxn ang="0">
                    <a:pos x="288" y="0"/>
                  </a:cxn>
                </a:cxnLst>
                <a:rect l="0" t="0" r="r" b="b"/>
                <a:pathLst>
                  <a:path w="576" h="813">
                    <a:moveTo>
                      <a:pt x="288" y="0"/>
                    </a:moveTo>
                    <a:lnTo>
                      <a:pt x="357" y="0"/>
                    </a:lnTo>
                    <a:lnTo>
                      <a:pt x="398" y="27"/>
                    </a:lnTo>
                    <a:lnTo>
                      <a:pt x="453" y="55"/>
                    </a:lnTo>
                    <a:lnTo>
                      <a:pt x="467" y="41"/>
                    </a:lnTo>
                    <a:lnTo>
                      <a:pt x="480" y="41"/>
                    </a:lnTo>
                    <a:lnTo>
                      <a:pt x="480" y="27"/>
                    </a:lnTo>
                    <a:lnTo>
                      <a:pt x="508" y="0"/>
                    </a:lnTo>
                    <a:lnTo>
                      <a:pt x="535" y="0"/>
                    </a:lnTo>
                    <a:lnTo>
                      <a:pt x="535" y="248"/>
                    </a:lnTo>
                    <a:lnTo>
                      <a:pt x="521" y="262"/>
                    </a:lnTo>
                    <a:lnTo>
                      <a:pt x="480" y="262"/>
                    </a:lnTo>
                    <a:lnTo>
                      <a:pt x="480" y="207"/>
                    </a:lnTo>
                    <a:lnTo>
                      <a:pt x="467" y="151"/>
                    </a:lnTo>
                    <a:lnTo>
                      <a:pt x="425" y="83"/>
                    </a:lnTo>
                    <a:lnTo>
                      <a:pt x="370" y="41"/>
                    </a:lnTo>
                    <a:lnTo>
                      <a:pt x="274" y="27"/>
                    </a:lnTo>
                    <a:lnTo>
                      <a:pt x="219" y="27"/>
                    </a:lnTo>
                    <a:lnTo>
                      <a:pt x="164" y="41"/>
                    </a:lnTo>
                    <a:lnTo>
                      <a:pt x="137" y="55"/>
                    </a:lnTo>
                    <a:lnTo>
                      <a:pt x="109" y="83"/>
                    </a:lnTo>
                    <a:lnTo>
                      <a:pt x="82" y="138"/>
                    </a:lnTo>
                    <a:lnTo>
                      <a:pt x="82" y="165"/>
                    </a:lnTo>
                    <a:lnTo>
                      <a:pt x="109" y="234"/>
                    </a:lnTo>
                    <a:lnTo>
                      <a:pt x="151" y="276"/>
                    </a:lnTo>
                    <a:lnTo>
                      <a:pt x="233" y="303"/>
                    </a:lnTo>
                    <a:lnTo>
                      <a:pt x="302" y="317"/>
                    </a:lnTo>
                    <a:lnTo>
                      <a:pt x="412" y="344"/>
                    </a:lnTo>
                    <a:lnTo>
                      <a:pt x="467" y="372"/>
                    </a:lnTo>
                    <a:lnTo>
                      <a:pt x="508" y="400"/>
                    </a:lnTo>
                    <a:lnTo>
                      <a:pt x="521" y="413"/>
                    </a:lnTo>
                    <a:lnTo>
                      <a:pt x="535" y="441"/>
                    </a:lnTo>
                    <a:lnTo>
                      <a:pt x="563" y="469"/>
                    </a:lnTo>
                    <a:lnTo>
                      <a:pt x="576" y="510"/>
                    </a:lnTo>
                    <a:lnTo>
                      <a:pt x="576" y="565"/>
                    </a:lnTo>
                    <a:lnTo>
                      <a:pt x="563" y="661"/>
                    </a:lnTo>
                    <a:lnTo>
                      <a:pt x="508" y="730"/>
                    </a:lnTo>
                    <a:lnTo>
                      <a:pt x="425" y="786"/>
                    </a:lnTo>
                    <a:lnTo>
                      <a:pt x="288" y="813"/>
                    </a:lnTo>
                    <a:lnTo>
                      <a:pt x="247" y="813"/>
                    </a:lnTo>
                    <a:lnTo>
                      <a:pt x="206" y="799"/>
                    </a:lnTo>
                    <a:lnTo>
                      <a:pt x="151" y="772"/>
                    </a:lnTo>
                    <a:lnTo>
                      <a:pt x="96" y="730"/>
                    </a:lnTo>
                    <a:lnTo>
                      <a:pt x="68" y="744"/>
                    </a:lnTo>
                    <a:lnTo>
                      <a:pt x="54" y="758"/>
                    </a:lnTo>
                    <a:lnTo>
                      <a:pt x="54" y="772"/>
                    </a:lnTo>
                    <a:lnTo>
                      <a:pt x="41" y="799"/>
                    </a:lnTo>
                    <a:lnTo>
                      <a:pt x="27" y="813"/>
                    </a:lnTo>
                    <a:lnTo>
                      <a:pt x="0" y="813"/>
                    </a:lnTo>
                    <a:lnTo>
                      <a:pt x="0" y="510"/>
                    </a:lnTo>
                    <a:lnTo>
                      <a:pt x="13" y="496"/>
                    </a:lnTo>
                    <a:lnTo>
                      <a:pt x="41" y="496"/>
                    </a:lnTo>
                    <a:lnTo>
                      <a:pt x="54" y="510"/>
                    </a:lnTo>
                    <a:lnTo>
                      <a:pt x="54" y="524"/>
                    </a:lnTo>
                    <a:lnTo>
                      <a:pt x="82" y="620"/>
                    </a:lnTo>
                    <a:lnTo>
                      <a:pt x="137" y="703"/>
                    </a:lnTo>
                    <a:lnTo>
                      <a:pt x="206" y="758"/>
                    </a:lnTo>
                    <a:lnTo>
                      <a:pt x="302" y="772"/>
                    </a:lnTo>
                    <a:lnTo>
                      <a:pt x="370" y="772"/>
                    </a:lnTo>
                    <a:lnTo>
                      <a:pt x="412" y="744"/>
                    </a:lnTo>
                    <a:lnTo>
                      <a:pt x="453" y="730"/>
                    </a:lnTo>
                    <a:lnTo>
                      <a:pt x="508" y="648"/>
                    </a:lnTo>
                    <a:lnTo>
                      <a:pt x="508" y="565"/>
                    </a:lnTo>
                    <a:lnTo>
                      <a:pt x="480" y="524"/>
                    </a:lnTo>
                    <a:lnTo>
                      <a:pt x="439" y="482"/>
                    </a:lnTo>
                    <a:lnTo>
                      <a:pt x="398" y="469"/>
                    </a:lnTo>
                    <a:lnTo>
                      <a:pt x="343" y="441"/>
                    </a:lnTo>
                    <a:lnTo>
                      <a:pt x="329" y="441"/>
                    </a:lnTo>
                    <a:lnTo>
                      <a:pt x="315" y="455"/>
                    </a:lnTo>
                    <a:lnTo>
                      <a:pt x="206" y="427"/>
                    </a:lnTo>
                    <a:lnTo>
                      <a:pt x="137" y="400"/>
                    </a:lnTo>
                    <a:lnTo>
                      <a:pt x="82" y="372"/>
                    </a:lnTo>
                    <a:lnTo>
                      <a:pt x="41" y="344"/>
                    </a:lnTo>
                    <a:lnTo>
                      <a:pt x="13" y="303"/>
                    </a:lnTo>
                    <a:lnTo>
                      <a:pt x="0" y="262"/>
                    </a:lnTo>
                    <a:lnTo>
                      <a:pt x="0" y="220"/>
                    </a:lnTo>
                    <a:lnTo>
                      <a:pt x="13" y="151"/>
                    </a:lnTo>
                    <a:lnTo>
                      <a:pt x="54" y="69"/>
                    </a:lnTo>
                    <a:lnTo>
                      <a:pt x="151" y="27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01" name="Freeform 57"/>
              <p:cNvSpPr>
                <a:spLocks noEditPoints="1"/>
              </p:cNvSpPr>
              <p:nvPr/>
            </p:nvSpPr>
            <p:spPr bwMode="auto">
              <a:xfrm>
                <a:off x="19771" y="5674"/>
                <a:ext cx="687" cy="813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2" y="345"/>
                  </a:cxn>
                  <a:cxn ang="0">
                    <a:pos x="577" y="345"/>
                  </a:cxn>
                  <a:cxn ang="0">
                    <a:pos x="577" y="290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1"/>
                  </a:cxn>
                  <a:cxn ang="0">
                    <a:pos x="330" y="41"/>
                  </a:cxn>
                  <a:cxn ang="0">
                    <a:pos x="371" y="0"/>
                  </a:cxn>
                  <a:cxn ang="0">
                    <a:pos x="509" y="28"/>
                  </a:cxn>
                  <a:cxn ang="0">
                    <a:pos x="605" y="110"/>
                  </a:cxn>
                  <a:cxn ang="0">
                    <a:pos x="674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2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8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3" y="758"/>
                  </a:cxn>
                  <a:cxn ang="0">
                    <a:pos x="481" y="731"/>
                  </a:cxn>
                  <a:cxn ang="0">
                    <a:pos x="550" y="689"/>
                  </a:cxn>
                  <a:cxn ang="0">
                    <a:pos x="619" y="579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4" y="579"/>
                  </a:cxn>
                  <a:cxn ang="0">
                    <a:pos x="660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800"/>
                  </a:cxn>
                  <a:cxn ang="0">
                    <a:pos x="385" y="813"/>
                  </a:cxn>
                  <a:cxn ang="0">
                    <a:pos x="248" y="786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10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2" y="345"/>
                    </a:lnTo>
                    <a:lnTo>
                      <a:pt x="577" y="345"/>
                    </a:lnTo>
                    <a:lnTo>
                      <a:pt x="577" y="290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1"/>
                    </a:lnTo>
                    <a:lnTo>
                      <a:pt x="330" y="41"/>
                    </a:lnTo>
                    <a:close/>
                    <a:moveTo>
                      <a:pt x="371" y="0"/>
                    </a:moveTo>
                    <a:lnTo>
                      <a:pt x="509" y="28"/>
                    </a:lnTo>
                    <a:lnTo>
                      <a:pt x="605" y="110"/>
                    </a:lnTo>
                    <a:lnTo>
                      <a:pt x="674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2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8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3" y="758"/>
                    </a:lnTo>
                    <a:lnTo>
                      <a:pt x="481" y="731"/>
                    </a:lnTo>
                    <a:lnTo>
                      <a:pt x="550" y="689"/>
                    </a:lnTo>
                    <a:lnTo>
                      <a:pt x="619" y="579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4" y="579"/>
                    </a:lnTo>
                    <a:lnTo>
                      <a:pt x="660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800"/>
                    </a:lnTo>
                    <a:lnTo>
                      <a:pt x="385" y="813"/>
                    </a:lnTo>
                    <a:lnTo>
                      <a:pt x="248" y="786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10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02" name="Freeform 58"/>
              <p:cNvSpPr>
                <a:spLocks/>
              </p:cNvSpPr>
              <p:nvPr/>
            </p:nvSpPr>
            <p:spPr bwMode="auto">
              <a:xfrm>
                <a:off x="20637" y="5702"/>
                <a:ext cx="879" cy="78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1" y="0"/>
                  </a:cxn>
                  <a:cxn ang="0">
                    <a:pos x="371" y="55"/>
                  </a:cxn>
                  <a:cxn ang="0">
                    <a:pos x="329" y="55"/>
                  </a:cxn>
                  <a:cxn ang="0">
                    <a:pos x="302" y="69"/>
                  </a:cxn>
                  <a:cxn ang="0">
                    <a:pos x="275" y="96"/>
                  </a:cxn>
                  <a:cxn ang="0">
                    <a:pos x="275" y="110"/>
                  </a:cxn>
                  <a:cxn ang="0">
                    <a:pos x="288" y="124"/>
                  </a:cxn>
                  <a:cxn ang="0">
                    <a:pos x="481" y="620"/>
                  </a:cxn>
                  <a:cxn ang="0">
                    <a:pos x="659" y="165"/>
                  </a:cxn>
                  <a:cxn ang="0">
                    <a:pos x="673" y="137"/>
                  </a:cxn>
                  <a:cxn ang="0">
                    <a:pos x="673" y="110"/>
                  </a:cxn>
                  <a:cxn ang="0">
                    <a:pos x="659" y="82"/>
                  </a:cxn>
                  <a:cxn ang="0">
                    <a:pos x="632" y="55"/>
                  </a:cxn>
                  <a:cxn ang="0">
                    <a:pos x="590" y="55"/>
                  </a:cxn>
                  <a:cxn ang="0">
                    <a:pos x="590" y="0"/>
                  </a:cxn>
                  <a:cxn ang="0">
                    <a:pos x="879" y="0"/>
                  </a:cxn>
                  <a:cxn ang="0">
                    <a:pos x="879" y="55"/>
                  </a:cxn>
                  <a:cxn ang="0">
                    <a:pos x="838" y="55"/>
                  </a:cxn>
                  <a:cxn ang="0">
                    <a:pos x="797" y="69"/>
                  </a:cxn>
                  <a:cxn ang="0">
                    <a:pos x="769" y="96"/>
                  </a:cxn>
                  <a:cxn ang="0">
                    <a:pos x="742" y="110"/>
                  </a:cxn>
                  <a:cxn ang="0">
                    <a:pos x="728" y="137"/>
                  </a:cxn>
                  <a:cxn ang="0">
                    <a:pos x="728" y="165"/>
                  </a:cxn>
                  <a:cxn ang="0">
                    <a:pos x="714" y="179"/>
                  </a:cxn>
                  <a:cxn ang="0">
                    <a:pos x="481" y="758"/>
                  </a:cxn>
                  <a:cxn ang="0">
                    <a:pos x="453" y="785"/>
                  </a:cxn>
                  <a:cxn ang="0">
                    <a:pos x="412" y="785"/>
                  </a:cxn>
                  <a:cxn ang="0">
                    <a:pos x="412" y="772"/>
                  </a:cxn>
                  <a:cxn ang="0">
                    <a:pos x="398" y="758"/>
                  </a:cxn>
                  <a:cxn ang="0">
                    <a:pos x="137" y="124"/>
                  </a:cxn>
                  <a:cxn ang="0">
                    <a:pos x="123" y="96"/>
                  </a:cxn>
                  <a:cxn ang="0">
                    <a:pos x="96" y="69"/>
                  </a:cxn>
                  <a:cxn ang="0">
                    <a:pos x="55" y="55"/>
                  </a:cxn>
                  <a:cxn ang="0">
                    <a:pos x="0" y="55"/>
                  </a:cxn>
                  <a:cxn ang="0">
                    <a:pos x="0" y="0"/>
                  </a:cxn>
                </a:cxnLst>
                <a:rect l="0" t="0" r="r" b="b"/>
                <a:pathLst>
                  <a:path w="879" h="785">
                    <a:moveTo>
                      <a:pt x="0" y="0"/>
                    </a:moveTo>
                    <a:lnTo>
                      <a:pt x="371" y="0"/>
                    </a:lnTo>
                    <a:lnTo>
                      <a:pt x="371" y="55"/>
                    </a:lnTo>
                    <a:lnTo>
                      <a:pt x="329" y="55"/>
                    </a:lnTo>
                    <a:lnTo>
                      <a:pt x="302" y="69"/>
                    </a:lnTo>
                    <a:lnTo>
                      <a:pt x="275" y="96"/>
                    </a:lnTo>
                    <a:lnTo>
                      <a:pt x="275" y="110"/>
                    </a:lnTo>
                    <a:lnTo>
                      <a:pt x="288" y="124"/>
                    </a:lnTo>
                    <a:lnTo>
                      <a:pt x="481" y="620"/>
                    </a:lnTo>
                    <a:lnTo>
                      <a:pt x="659" y="165"/>
                    </a:lnTo>
                    <a:lnTo>
                      <a:pt x="673" y="137"/>
                    </a:lnTo>
                    <a:lnTo>
                      <a:pt x="673" y="110"/>
                    </a:lnTo>
                    <a:lnTo>
                      <a:pt x="659" y="82"/>
                    </a:lnTo>
                    <a:lnTo>
                      <a:pt x="632" y="55"/>
                    </a:lnTo>
                    <a:lnTo>
                      <a:pt x="590" y="55"/>
                    </a:lnTo>
                    <a:lnTo>
                      <a:pt x="590" y="0"/>
                    </a:lnTo>
                    <a:lnTo>
                      <a:pt x="879" y="0"/>
                    </a:lnTo>
                    <a:lnTo>
                      <a:pt x="879" y="55"/>
                    </a:lnTo>
                    <a:lnTo>
                      <a:pt x="838" y="55"/>
                    </a:lnTo>
                    <a:lnTo>
                      <a:pt x="797" y="69"/>
                    </a:lnTo>
                    <a:lnTo>
                      <a:pt x="769" y="96"/>
                    </a:lnTo>
                    <a:lnTo>
                      <a:pt x="742" y="110"/>
                    </a:lnTo>
                    <a:lnTo>
                      <a:pt x="728" y="137"/>
                    </a:lnTo>
                    <a:lnTo>
                      <a:pt x="728" y="165"/>
                    </a:lnTo>
                    <a:lnTo>
                      <a:pt x="714" y="179"/>
                    </a:lnTo>
                    <a:lnTo>
                      <a:pt x="481" y="758"/>
                    </a:lnTo>
                    <a:lnTo>
                      <a:pt x="453" y="785"/>
                    </a:lnTo>
                    <a:lnTo>
                      <a:pt x="412" y="785"/>
                    </a:lnTo>
                    <a:lnTo>
                      <a:pt x="412" y="772"/>
                    </a:lnTo>
                    <a:lnTo>
                      <a:pt x="398" y="758"/>
                    </a:lnTo>
                    <a:lnTo>
                      <a:pt x="137" y="124"/>
                    </a:lnTo>
                    <a:lnTo>
                      <a:pt x="123" y="96"/>
                    </a:lnTo>
                    <a:lnTo>
                      <a:pt x="96" y="69"/>
                    </a:lnTo>
                    <a:lnTo>
                      <a:pt x="55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03" name="Freeform 59"/>
              <p:cNvSpPr>
                <a:spLocks noEditPoints="1"/>
              </p:cNvSpPr>
              <p:nvPr/>
            </p:nvSpPr>
            <p:spPr bwMode="auto">
              <a:xfrm>
                <a:off x="21543" y="5674"/>
                <a:ext cx="687" cy="813"/>
              </a:xfrm>
              <a:custGeom>
                <a:avLst/>
                <a:gdLst/>
                <a:ahLst/>
                <a:cxnLst>
                  <a:cxn ang="0">
                    <a:pos x="344" y="41"/>
                  </a:cxn>
                  <a:cxn ang="0">
                    <a:pos x="289" y="69"/>
                  </a:cxn>
                  <a:cxn ang="0">
                    <a:pos x="234" y="124"/>
                  </a:cxn>
                  <a:cxn ang="0">
                    <a:pos x="193" y="207"/>
                  </a:cxn>
                  <a:cxn ang="0">
                    <a:pos x="165" y="345"/>
                  </a:cxn>
                  <a:cxn ang="0">
                    <a:pos x="591" y="345"/>
                  </a:cxn>
                  <a:cxn ang="0">
                    <a:pos x="591" y="290"/>
                  </a:cxn>
                  <a:cxn ang="0">
                    <a:pos x="536" y="124"/>
                  </a:cxn>
                  <a:cxn ang="0">
                    <a:pos x="481" y="69"/>
                  </a:cxn>
                  <a:cxn ang="0">
                    <a:pos x="385" y="41"/>
                  </a:cxn>
                  <a:cxn ang="0">
                    <a:pos x="344" y="41"/>
                  </a:cxn>
                  <a:cxn ang="0">
                    <a:pos x="371" y="0"/>
                  </a:cxn>
                  <a:cxn ang="0">
                    <a:pos x="509" y="28"/>
                  </a:cxn>
                  <a:cxn ang="0">
                    <a:pos x="605" y="110"/>
                  </a:cxn>
                  <a:cxn ang="0">
                    <a:pos x="673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8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2" y="758"/>
                  </a:cxn>
                  <a:cxn ang="0">
                    <a:pos x="481" y="731"/>
                  </a:cxn>
                  <a:cxn ang="0">
                    <a:pos x="550" y="689"/>
                  </a:cxn>
                  <a:cxn ang="0">
                    <a:pos x="619" y="579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3" y="579"/>
                  </a:cxn>
                  <a:cxn ang="0">
                    <a:pos x="660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800"/>
                  </a:cxn>
                  <a:cxn ang="0">
                    <a:pos x="385" y="813"/>
                  </a:cxn>
                  <a:cxn ang="0">
                    <a:pos x="248" y="786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10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44" y="41"/>
                    </a:moveTo>
                    <a:lnTo>
                      <a:pt x="289" y="69"/>
                    </a:lnTo>
                    <a:lnTo>
                      <a:pt x="234" y="124"/>
                    </a:lnTo>
                    <a:lnTo>
                      <a:pt x="193" y="207"/>
                    </a:lnTo>
                    <a:lnTo>
                      <a:pt x="165" y="345"/>
                    </a:lnTo>
                    <a:lnTo>
                      <a:pt x="591" y="345"/>
                    </a:lnTo>
                    <a:lnTo>
                      <a:pt x="591" y="290"/>
                    </a:lnTo>
                    <a:lnTo>
                      <a:pt x="536" y="124"/>
                    </a:lnTo>
                    <a:lnTo>
                      <a:pt x="481" y="69"/>
                    </a:lnTo>
                    <a:lnTo>
                      <a:pt x="385" y="41"/>
                    </a:lnTo>
                    <a:lnTo>
                      <a:pt x="344" y="41"/>
                    </a:lnTo>
                    <a:close/>
                    <a:moveTo>
                      <a:pt x="371" y="0"/>
                    </a:moveTo>
                    <a:lnTo>
                      <a:pt x="509" y="28"/>
                    </a:lnTo>
                    <a:lnTo>
                      <a:pt x="605" y="110"/>
                    </a:lnTo>
                    <a:lnTo>
                      <a:pt x="673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8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2" y="758"/>
                    </a:lnTo>
                    <a:lnTo>
                      <a:pt x="481" y="731"/>
                    </a:lnTo>
                    <a:lnTo>
                      <a:pt x="550" y="689"/>
                    </a:lnTo>
                    <a:lnTo>
                      <a:pt x="619" y="579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3" y="579"/>
                    </a:lnTo>
                    <a:lnTo>
                      <a:pt x="660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800"/>
                    </a:lnTo>
                    <a:lnTo>
                      <a:pt x="385" y="813"/>
                    </a:lnTo>
                    <a:lnTo>
                      <a:pt x="248" y="786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10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04" name="Freeform 60"/>
              <p:cNvSpPr>
                <a:spLocks/>
              </p:cNvSpPr>
              <p:nvPr/>
            </p:nvSpPr>
            <p:spPr bwMode="auto">
              <a:xfrm>
                <a:off x="22258" y="5688"/>
                <a:ext cx="590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4" y="138"/>
                  </a:cxn>
                  <a:cxn ang="0">
                    <a:pos x="316" y="69"/>
                  </a:cxn>
                  <a:cxn ang="0">
                    <a:pos x="384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49" y="27"/>
                  </a:cxn>
                  <a:cxn ang="0">
                    <a:pos x="577" y="69"/>
                  </a:cxn>
                  <a:cxn ang="0">
                    <a:pos x="590" y="110"/>
                  </a:cxn>
                  <a:cxn ang="0">
                    <a:pos x="590" y="138"/>
                  </a:cxn>
                  <a:cxn ang="0">
                    <a:pos x="549" y="179"/>
                  </a:cxn>
                  <a:cxn ang="0">
                    <a:pos x="522" y="193"/>
                  </a:cxn>
                  <a:cxn ang="0">
                    <a:pos x="480" y="193"/>
                  </a:cxn>
                  <a:cxn ang="0">
                    <a:pos x="439" y="151"/>
                  </a:cxn>
                  <a:cxn ang="0">
                    <a:pos x="425" y="110"/>
                  </a:cxn>
                  <a:cxn ang="0">
                    <a:pos x="425" y="83"/>
                  </a:cxn>
                  <a:cxn ang="0">
                    <a:pos x="439" y="55"/>
                  </a:cxn>
                  <a:cxn ang="0">
                    <a:pos x="467" y="41"/>
                  </a:cxn>
                  <a:cxn ang="0">
                    <a:pos x="453" y="41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2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8" y="730"/>
                  </a:cxn>
                  <a:cxn ang="0">
                    <a:pos x="425" y="730"/>
                  </a:cxn>
                  <a:cxn ang="0">
                    <a:pos x="425" y="786"/>
                  </a:cxn>
                  <a:cxn ang="0">
                    <a:pos x="0" y="786"/>
                  </a:cxn>
                  <a:cxn ang="0">
                    <a:pos x="0" y="730"/>
                  </a:cxn>
                  <a:cxn ang="0">
                    <a:pos x="96" y="730"/>
                  </a:cxn>
                  <a:cxn ang="0">
                    <a:pos x="123" y="717"/>
                  </a:cxn>
                  <a:cxn ang="0">
                    <a:pos x="137" y="689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0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4" y="138"/>
                    </a:lnTo>
                    <a:lnTo>
                      <a:pt x="316" y="69"/>
                    </a:lnTo>
                    <a:lnTo>
                      <a:pt x="384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49" y="27"/>
                    </a:lnTo>
                    <a:lnTo>
                      <a:pt x="577" y="69"/>
                    </a:lnTo>
                    <a:lnTo>
                      <a:pt x="590" y="110"/>
                    </a:lnTo>
                    <a:lnTo>
                      <a:pt x="590" y="138"/>
                    </a:lnTo>
                    <a:lnTo>
                      <a:pt x="549" y="179"/>
                    </a:lnTo>
                    <a:lnTo>
                      <a:pt x="522" y="193"/>
                    </a:lnTo>
                    <a:lnTo>
                      <a:pt x="480" y="193"/>
                    </a:lnTo>
                    <a:lnTo>
                      <a:pt x="439" y="151"/>
                    </a:lnTo>
                    <a:lnTo>
                      <a:pt x="425" y="110"/>
                    </a:lnTo>
                    <a:lnTo>
                      <a:pt x="425" y="83"/>
                    </a:lnTo>
                    <a:lnTo>
                      <a:pt x="439" y="55"/>
                    </a:lnTo>
                    <a:lnTo>
                      <a:pt x="467" y="41"/>
                    </a:lnTo>
                    <a:lnTo>
                      <a:pt x="453" y="41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2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8" y="730"/>
                    </a:lnTo>
                    <a:lnTo>
                      <a:pt x="425" y="730"/>
                    </a:lnTo>
                    <a:lnTo>
                      <a:pt x="425" y="786"/>
                    </a:lnTo>
                    <a:lnTo>
                      <a:pt x="0" y="786"/>
                    </a:lnTo>
                    <a:lnTo>
                      <a:pt x="0" y="730"/>
                    </a:lnTo>
                    <a:lnTo>
                      <a:pt x="96" y="730"/>
                    </a:lnTo>
                    <a:lnTo>
                      <a:pt x="123" y="717"/>
                    </a:lnTo>
                    <a:lnTo>
                      <a:pt x="137" y="689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05" name="Freeform 61"/>
              <p:cNvSpPr>
                <a:spLocks/>
              </p:cNvSpPr>
              <p:nvPr/>
            </p:nvSpPr>
            <p:spPr bwMode="auto">
              <a:xfrm>
                <a:off x="22944" y="5715"/>
                <a:ext cx="880" cy="1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1" y="0"/>
                  </a:cxn>
                  <a:cxn ang="0">
                    <a:pos x="371" y="56"/>
                  </a:cxn>
                  <a:cxn ang="0">
                    <a:pos x="330" y="56"/>
                  </a:cxn>
                  <a:cxn ang="0">
                    <a:pos x="303" y="69"/>
                  </a:cxn>
                  <a:cxn ang="0">
                    <a:pos x="275" y="97"/>
                  </a:cxn>
                  <a:cxn ang="0">
                    <a:pos x="275" y="111"/>
                  </a:cxn>
                  <a:cxn ang="0">
                    <a:pos x="289" y="124"/>
                  </a:cxn>
                  <a:cxn ang="0">
                    <a:pos x="481" y="607"/>
                  </a:cxn>
                  <a:cxn ang="0">
                    <a:pos x="660" y="166"/>
                  </a:cxn>
                  <a:cxn ang="0">
                    <a:pos x="673" y="138"/>
                  </a:cxn>
                  <a:cxn ang="0">
                    <a:pos x="673" y="97"/>
                  </a:cxn>
                  <a:cxn ang="0">
                    <a:pos x="660" y="69"/>
                  </a:cxn>
                  <a:cxn ang="0">
                    <a:pos x="632" y="56"/>
                  </a:cxn>
                  <a:cxn ang="0">
                    <a:pos x="591" y="56"/>
                  </a:cxn>
                  <a:cxn ang="0">
                    <a:pos x="591" y="0"/>
                  </a:cxn>
                  <a:cxn ang="0">
                    <a:pos x="880" y="0"/>
                  </a:cxn>
                  <a:cxn ang="0">
                    <a:pos x="880" y="56"/>
                  </a:cxn>
                  <a:cxn ang="0">
                    <a:pos x="838" y="56"/>
                  </a:cxn>
                  <a:cxn ang="0">
                    <a:pos x="811" y="69"/>
                  </a:cxn>
                  <a:cxn ang="0">
                    <a:pos x="783" y="69"/>
                  </a:cxn>
                  <a:cxn ang="0">
                    <a:pos x="756" y="97"/>
                  </a:cxn>
                  <a:cxn ang="0">
                    <a:pos x="742" y="124"/>
                  </a:cxn>
                  <a:cxn ang="0">
                    <a:pos x="715" y="166"/>
                  </a:cxn>
                  <a:cxn ang="0">
                    <a:pos x="399" y="924"/>
                  </a:cxn>
                  <a:cxn ang="0">
                    <a:pos x="344" y="1020"/>
                  </a:cxn>
                  <a:cxn ang="0">
                    <a:pos x="261" y="1103"/>
                  </a:cxn>
                  <a:cxn ang="0">
                    <a:pos x="165" y="1131"/>
                  </a:cxn>
                  <a:cxn ang="0">
                    <a:pos x="110" y="1131"/>
                  </a:cxn>
                  <a:cxn ang="0">
                    <a:pos x="28" y="1076"/>
                  </a:cxn>
                  <a:cxn ang="0">
                    <a:pos x="0" y="993"/>
                  </a:cxn>
                  <a:cxn ang="0">
                    <a:pos x="0" y="965"/>
                  </a:cxn>
                  <a:cxn ang="0">
                    <a:pos x="14" y="938"/>
                  </a:cxn>
                  <a:cxn ang="0">
                    <a:pos x="42" y="924"/>
                  </a:cxn>
                  <a:cxn ang="0">
                    <a:pos x="97" y="924"/>
                  </a:cxn>
                  <a:cxn ang="0">
                    <a:pos x="124" y="938"/>
                  </a:cxn>
                  <a:cxn ang="0">
                    <a:pos x="138" y="965"/>
                  </a:cxn>
                  <a:cxn ang="0">
                    <a:pos x="138" y="1007"/>
                  </a:cxn>
                  <a:cxn ang="0">
                    <a:pos x="124" y="1034"/>
                  </a:cxn>
                  <a:cxn ang="0">
                    <a:pos x="69" y="1062"/>
                  </a:cxn>
                  <a:cxn ang="0">
                    <a:pos x="97" y="1076"/>
                  </a:cxn>
                  <a:cxn ang="0">
                    <a:pos x="110" y="1089"/>
                  </a:cxn>
                  <a:cxn ang="0">
                    <a:pos x="152" y="1089"/>
                  </a:cxn>
                  <a:cxn ang="0">
                    <a:pos x="234" y="1062"/>
                  </a:cxn>
                  <a:cxn ang="0">
                    <a:pos x="289" y="1020"/>
                  </a:cxn>
                  <a:cxn ang="0">
                    <a:pos x="330" y="938"/>
                  </a:cxn>
                  <a:cxn ang="0">
                    <a:pos x="358" y="869"/>
                  </a:cxn>
                  <a:cxn ang="0">
                    <a:pos x="371" y="827"/>
                  </a:cxn>
                  <a:cxn ang="0">
                    <a:pos x="385" y="800"/>
                  </a:cxn>
                  <a:cxn ang="0">
                    <a:pos x="399" y="759"/>
                  </a:cxn>
                  <a:cxn ang="0">
                    <a:pos x="138" y="111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83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880" h="1131">
                    <a:moveTo>
                      <a:pt x="0" y="0"/>
                    </a:moveTo>
                    <a:lnTo>
                      <a:pt x="371" y="0"/>
                    </a:lnTo>
                    <a:lnTo>
                      <a:pt x="371" y="56"/>
                    </a:lnTo>
                    <a:lnTo>
                      <a:pt x="330" y="56"/>
                    </a:lnTo>
                    <a:lnTo>
                      <a:pt x="303" y="69"/>
                    </a:lnTo>
                    <a:lnTo>
                      <a:pt x="275" y="97"/>
                    </a:lnTo>
                    <a:lnTo>
                      <a:pt x="275" y="111"/>
                    </a:lnTo>
                    <a:lnTo>
                      <a:pt x="289" y="124"/>
                    </a:lnTo>
                    <a:lnTo>
                      <a:pt x="481" y="607"/>
                    </a:lnTo>
                    <a:lnTo>
                      <a:pt x="660" y="166"/>
                    </a:lnTo>
                    <a:lnTo>
                      <a:pt x="673" y="138"/>
                    </a:lnTo>
                    <a:lnTo>
                      <a:pt x="673" y="97"/>
                    </a:lnTo>
                    <a:lnTo>
                      <a:pt x="660" y="69"/>
                    </a:lnTo>
                    <a:lnTo>
                      <a:pt x="632" y="56"/>
                    </a:lnTo>
                    <a:lnTo>
                      <a:pt x="591" y="56"/>
                    </a:lnTo>
                    <a:lnTo>
                      <a:pt x="591" y="0"/>
                    </a:lnTo>
                    <a:lnTo>
                      <a:pt x="880" y="0"/>
                    </a:lnTo>
                    <a:lnTo>
                      <a:pt x="880" y="56"/>
                    </a:lnTo>
                    <a:lnTo>
                      <a:pt x="838" y="56"/>
                    </a:lnTo>
                    <a:lnTo>
                      <a:pt x="811" y="69"/>
                    </a:lnTo>
                    <a:lnTo>
                      <a:pt x="783" y="69"/>
                    </a:lnTo>
                    <a:lnTo>
                      <a:pt x="756" y="97"/>
                    </a:lnTo>
                    <a:lnTo>
                      <a:pt x="742" y="124"/>
                    </a:lnTo>
                    <a:lnTo>
                      <a:pt x="715" y="166"/>
                    </a:lnTo>
                    <a:lnTo>
                      <a:pt x="399" y="924"/>
                    </a:lnTo>
                    <a:lnTo>
                      <a:pt x="344" y="1020"/>
                    </a:lnTo>
                    <a:lnTo>
                      <a:pt x="261" y="1103"/>
                    </a:lnTo>
                    <a:lnTo>
                      <a:pt x="165" y="1131"/>
                    </a:lnTo>
                    <a:lnTo>
                      <a:pt x="110" y="1131"/>
                    </a:lnTo>
                    <a:lnTo>
                      <a:pt x="28" y="1076"/>
                    </a:lnTo>
                    <a:lnTo>
                      <a:pt x="0" y="993"/>
                    </a:lnTo>
                    <a:lnTo>
                      <a:pt x="0" y="965"/>
                    </a:lnTo>
                    <a:lnTo>
                      <a:pt x="14" y="938"/>
                    </a:lnTo>
                    <a:lnTo>
                      <a:pt x="42" y="924"/>
                    </a:lnTo>
                    <a:lnTo>
                      <a:pt x="97" y="924"/>
                    </a:lnTo>
                    <a:lnTo>
                      <a:pt x="124" y="938"/>
                    </a:lnTo>
                    <a:lnTo>
                      <a:pt x="138" y="965"/>
                    </a:lnTo>
                    <a:lnTo>
                      <a:pt x="138" y="1007"/>
                    </a:lnTo>
                    <a:lnTo>
                      <a:pt x="124" y="1034"/>
                    </a:lnTo>
                    <a:lnTo>
                      <a:pt x="69" y="1062"/>
                    </a:lnTo>
                    <a:lnTo>
                      <a:pt x="97" y="1076"/>
                    </a:lnTo>
                    <a:lnTo>
                      <a:pt x="110" y="1089"/>
                    </a:lnTo>
                    <a:lnTo>
                      <a:pt x="152" y="1089"/>
                    </a:lnTo>
                    <a:lnTo>
                      <a:pt x="234" y="1062"/>
                    </a:lnTo>
                    <a:lnTo>
                      <a:pt x="289" y="1020"/>
                    </a:lnTo>
                    <a:lnTo>
                      <a:pt x="330" y="938"/>
                    </a:lnTo>
                    <a:lnTo>
                      <a:pt x="358" y="869"/>
                    </a:lnTo>
                    <a:lnTo>
                      <a:pt x="371" y="827"/>
                    </a:lnTo>
                    <a:lnTo>
                      <a:pt x="385" y="800"/>
                    </a:lnTo>
                    <a:lnTo>
                      <a:pt x="399" y="759"/>
                    </a:lnTo>
                    <a:lnTo>
                      <a:pt x="138" y="111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83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06" name="Freeform 62"/>
              <p:cNvSpPr>
                <a:spLocks/>
              </p:cNvSpPr>
              <p:nvPr/>
            </p:nvSpPr>
            <p:spPr bwMode="auto">
              <a:xfrm>
                <a:off x="24620" y="5288"/>
                <a:ext cx="714" cy="1186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95" y="28"/>
                  </a:cxn>
                  <a:cxn ang="0">
                    <a:pos x="605" y="97"/>
                  </a:cxn>
                  <a:cxn ang="0">
                    <a:pos x="687" y="207"/>
                  </a:cxn>
                  <a:cxn ang="0">
                    <a:pos x="714" y="345"/>
                  </a:cxn>
                  <a:cxn ang="0">
                    <a:pos x="701" y="441"/>
                  </a:cxn>
                  <a:cxn ang="0">
                    <a:pos x="660" y="538"/>
                  </a:cxn>
                  <a:cxn ang="0">
                    <a:pos x="577" y="634"/>
                  </a:cxn>
                  <a:cxn ang="0">
                    <a:pos x="481" y="731"/>
                  </a:cxn>
                  <a:cxn ang="0">
                    <a:pos x="330" y="869"/>
                  </a:cxn>
                  <a:cxn ang="0">
                    <a:pos x="138" y="1048"/>
                  </a:cxn>
                  <a:cxn ang="0">
                    <a:pos x="577" y="1048"/>
                  </a:cxn>
                  <a:cxn ang="0">
                    <a:pos x="618" y="1034"/>
                  </a:cxn>
                  <a:cxn ang="0">
                    <a:pos x="632" y="1034"/>
                  </a:cxn>
                  <a:cxn ang="0">
                    <a:pos x="660" y="979"/>
                  </a:cxn>
                  <a:cxn ang="0">
                    <a:pos x="660" y="924"/>
                  </a:cxn>
                  <a:cxn ang="0">
                    <a:pos x="673" y="882"/>
                  </a:cxn>
                  <a:cxn ang="0">
                    <a:pos x="714" y="882"/>
                  </a:cxn>
                  <a:cxn ang="0">
                    <a:pos x="660" y="1186"/>
                  </a:cxn>
                  <a:cxn ang="0">
                    <a:pos x="0" y="1186"/>
                  </a:cxn>
                  <a:cxn ang="0">
                    <a:pos x="0" y="1130"/>
                  </a:cxn>
                  <a:cxn ang="0">
                    <a:pos x="14" y="1117"/>
                  </a:cxn>
                  <a:cxn ang="0">
                    <a:pos x="357" y="731"/>
                  </a:cxn>
                  <a:cxn ang="0">
                    <a:pos x="453" y="607"/>
                  </a:cxn>
                  <a:cxn ang="0">
                    <a:pos x="522" y="469"/>
                  </a:cxn>
                  <a:cxn ang="0">
                    <a:pos x="550" y="331"/>
                  </a:cxn>
                  <a:cxn ang="0">
                    <a:pos x="536" y="221"/>
                  </a:cxn>
                  <a:cxn ang="0">
                    <a:pos x="495" y="124"/>
                  </a:cxn>
                  <a:cxn ang="0">
                    <a:pos x="426" y="69"/>
                  </a:cxn>
                  <a:cxn ang="0">
                    <a:pos x="316" y="42"/>
                  </a:cxn>
                  <a:cxn ang="0">
                    <a:pos x="220" y="69"/>
                  </a:cxn>
                  <a:cxn ang="0">
                    <a:pos x="138" y="124"/>
                  </a:cxn>
                  <a:cxn ang="0">
                    <a:pos x="83" y="221"/>
                  </a:cxn>
                  <a:cxn ang="0">
                    <a:pos x="151" y="221"/>
                  </a:cxn>
                  <a:cxn ang="0">
                    <a:pos x="193" y="262"/>
                  </a:cxn>
                  <a:cxn ang="0">
                    <a:pos x="206" y="290"/>
                  </a:cxn>
                  <a:cxn ang="0">
                    <a:pos x="206" y="317"/>
                  </a:cxn>
                  <a:cxn ang="0">
                    <a:pos x="193" y="359"/>
                  </a:cxn>
                  <a:cxn ang="0">
                    <a:pos x="179" y="386"/>
                  </a:cxn>
                  <a:cxn ang="0">
                    <a:pos x="124" y="414"/>
                  </a:cxn>
                  <a:cxn ang="0">
                    <a:pos x="83" y="414"/>
                  </a:cxn>
                  <a:cxn ang="0">
                    <a:pos x="69" y="400"/>
                  </a:cxn>
                  <a:cxn ang="0">
                    <a:pos x="41" y="400"/>
                  </a:cxn>
                  <a:cxn ang="0">
                    <a:pos x="28" y="372"/>
                  </a:cxn>
                  <a:cxn ang="0">
                    <a:pos x="14" y="359"/>
                  </a:cxn>
                  <a:cxn ang="0">
                    <a:pos x="14" y="317"/>
                  </a:cxn>
                  <a:cxn ang="0">
                    <a:pos x="41" y="207"/>
                  </a:cxn>
                  <a:cxn ang="0">
                    <a:pos x="96" y="97"/>
                  </a:cxn>
                  <a:cxn ang="0">
                    <a:pos x="206" y="28"/>
                  </a:cxn>
                  <a:cxn ang="0">
                    <a:pos x="344" y="0"/>
                  </a:cxn>
                </a:cxnLst>
                <a:rect l="0" t="0" r="r" b="b"/>
                <a:pathLst>
                  <a:path w="714" h="1186">
                    <a:moveTo>
                      <a:pt x="344" y="0"/>
                    </a:moveTo>
                    <a:lnTo>
                      <a:pt x="495" y="28"/>
                    </a:lnTo>
                    <a:lnTo>
                      <a:pt x="605" y="97"/>
                    </a:lnTo>
                    <a:lnTo>
                      <a:pt x="687" y="207"/>
                    </a:lnTo>
                    <a:lnTo>
                      <a:pt x="714" y="345"/>
                    </a:lnTo>
                    <a:lnTo>
                      <a:pt x="701" y="441"/>
                    </a:lnTo>
                    <a:lnTo>
                      <a:pt x="660" y="538"/>
                    </a:lnTo>
                    <a:lnTo>
                      <a:pt x="577" y="634"/>
                    </a:lnTo>
                    <a:lnTo>
                      <a:pt x="481" y="731"/>
                    </a:lnTo>
                    <a:lnTo>
                      <a:pt x="330" y="869"/>
                    </a:lnTo>
                    <a:lnTo>
                      <a:pt x="138" y="1048"/>
                    </a:lnTo>
                    <a:lnTo>
                      <a:pt x="577" y="1048"/>
                    </a:lnTo>
                    <a:lnTo>
                      <a:pt x="618" y="1034"/>
                    </a:lnTo>
                    <a:lnTo>
                      <a:pt x="632" y="1034"/>
                    </a:lnTo>
                    <a:lnTo>
                      <a:pt x="660" y="979"/>
                    </a:lnTo>
                    <a:lnTo>
                      <a:pt x="660" y="924"/>
                    </a:lnTo>
                    <a:lnTo>
                      <a:pt x="673" y="882"/>
                    </a:lnTo>
                    <a:lnTo>
                      <a:pt x="714" y="882"/>
                    </a:lnTo>
                    <a:lnTo>
                      <a:pt x="660" y="1186"/>
                    </a:lnTo>
                    <a:lnTo>
                      <a:pt x="0" y="1186"/>
                    </a:lnTo>
                    <a:lnTo>
                      <a:pt x="0" y="1130"/>
                    </a:lnTo>
                    <a:lnTo>
                      <a:pt x="14" y="1117"/>
                    </a:lnTo>
                    <a:lnTo>
                      <a:pt x="357" y="731"/>
                    </a:lnTo>
                    <a:lnTo>
                      <a:pt x="453" y="607"/>
                    </a:lnTo>
                    <a:lnTo>
                      <a:pt x="522" y="469"/>
                    </a:lnTo>
                    <a:lnTo>
                      <a:pt x="550" y="331"/>
                    </a:lnTo>
                    <a:lnTo>
                      <a:pt x="536" y="221"/>
                    </a:lnTo>
                    <a:lnTo>
                      <a:pt x="495" y="124"/>
                    </a:lnTo>
                    <a:lnTo>
                      <a:pt x="426" y="69"/>
                    </a:lnTo>
                    <a:lnTo>
                      <a:pt x="316" y="42"/>
                    </a:lnTo>
                    <a:lnTo>
                      <a:pt x="220" y="69"/>
                    </a:lnTo>
                    <a:lnTo>
                      <a:pt x="138" y="124"/>
                    </a:lnTo>
                    <a:lnTo>
                      <a:pt x="83" y="221"/>
                    </a:lnTo>
                    <a:lnTo>
                      <a:pt x="151" y="221"/>
                    </a:lnTo>
                    <a:lnTo>
                      <a:pt x="193" y="262"/>
                    </a:lnTo>
                    <a:lnTo>
                      <a:pt x="206" y="290"/>
                    </a:lnTo>
                    <a:lnTo>
                      <a:pt x="206" y="317"/>
                    </a:lnTo>
                    <a:lnTo>
                      <a:pt x="193" y="359"/>
                    </a:lnTo>
                    <a:lnTo>
                      <a:pt x="179" y="386"/>
                    </a:lnTo>
                    <a:lnTo>
                      <a:pt x="124" y="414"/>
                    </a:lnTo>
                    <a:lnTo>
                      <a:pt x="83" y="414"/>
                    </a:lnTo>
                    <a:lnTo>
                      <a:pt x="69" y="400"/>
                    </a:lnTo>
                    <a:lnTo>
                      <a:pt x="41" y="400"/>
                    </a:lnTo>
                    <a:lnTo>
                      <a:pt x="28" y="372"/>
                    </a:lnTo>
                    <a:lnTo>
                      <a:pt x="14" y="359"/>
                    </a:lnTo>
                    <a:lnTo>
                      <a:pt x="14" y="317"/>
                    </a:lnTo>
                    <a:lnTo>
                      <a:pt x="41" y="207"/>
                    </a:lnTo>
                    <a:lnTo>
                      <a:pt x="96" y="97"/>
                    </a:lnTo>
                    <a:lnTo>
                      <a:pt x="206" y="28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07" name="Freeform 63"/>
              <p:cNvSpPr>
                <a:spLocks/>
              </p:cNvSpPr>
              <p:nvPr/>
            </p:nvSpPr>
            <p:spPr bwMode="auto">
              <a:xfrm>
                <a:off x="25540" y="4930"/>
                <a:ext cx="454" cy="813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275" y="0"/>
                  </a:cxn>
                  <a:cxn ang="0">
                    <a:pos x="289" y="14"/>
                  </a:cxn>
                  <a:cxn ang="0">
                    <a:pos x="289" y="744"/>
                  </a:cxn>
                  <a:cxn ang="0">
                    <a:pos x="303" y="758"/>
                  </a:cxn>
                  <a:cxn ang="0">
                    <a:pos x="330" y="772"/>
                  </a:cxn>
                  <a:cxn ang="0">
                    <a:pos x="454" y="772"/>
                  </a:cxn>
                  <a:cxn ang="0">
                    <a:pos x="454" y="813"/>
                  </a:cxn>
                  <a:cxn ang="0">
                    <a:pos x="14" y="813"/>
                  </a:cxn>
                  <a:cxn ang="0">
                    <a:pos x="14" y="772"/>
                  </a:cxn>
                  <a:cxn ang="0">
                    <a:pos x="138" y="772"/>
                  </a:cxn>
                  <a:cxn ang="0">
                    <a:pos x="165" y="758"/>
                  </a:cxn>
                  <a:cxn ang="0">
                    <a:pos x="179" y="744"/>
                  </a:cxn>
                  <a:cxn ang="0">
                    <a:pos x="179" y="83"/>
                  </a:cxn>
                  <a:cxn ang="0">
                    <a:pos x="124" y="110"/>
                  </a:cxn>
                  <a:cxn ang="0">
                    <a:pos x="69" y="124"/>
                  </a:cxn>
                  <a:cxn ang="0">
                    <a:pos x="0" y="124"/>
                  </a:cxn>
                  <a:cxn ang="0">
                    <a:pos x="0" y="83"/>
                  </a:cxn>
                  <a:cxn ang="0">
                    <a:pos x="69" y="83"/>
                  </a:cxn>
                  <a:cxn ang="0">
                    <a:pos x="165" y="55"/>
                  </a:cxn>
                  <a:cxn ang="0">
                    <a:pos x="248" y="0"/>
                  </a:cxn>
                </a:cxnLst>
                <a:rect l="0" t="0" r="r" b="b"/>
                <a:pathLst>
                  <a:path w="454" h="813">
                    <a:moveTo>
                      <a:pt x="248" y="0"/>
                    </a:moveTo>
                    <a:lnTo>
                      <a:pt x="275" y="0"/>
                    </a:lnTo>
                    <a:lnTo>
                      <a:pt x="289" y="14"/>
                    </a:lnTo>
                    <a:lnTo>
                      <a:pt x="289" y="744"/>
                    </a:lnTo>
                    <a:lnTo>
                      <a:pt x="303" y="758"/>
                    </a:lnTo>
                    <a:lnTo>
                      <a:pt x="330" y="772"/>
                    </a:lnTo>
                    <a:lnTo>
                      <a:pt x="454" y="772"/>
                    </a:lnTo>
                    <a:lnTo>
                      <a:pt x="454" y="813"/>
                    </a:lnTo>
                    <a:lnTo>
                      <a:pt x="14" y="813"/>
                    </a:lnTo>
                    <a:lnTo>
                      <a:pt x="14" y="772"/>
                    </a:lnTo>
                    <a:lnTo>
                      <a:pt x="138" y="772"/>
                    </a:lnTo>
                    <a:lnTo>
                      <a:pt x="165" y="758"/>
                    </a:lnTo>
                    <a:lnTo>
                      <a:pt x="179" y="744"/>
                    </a:lnTo>
                    <a:lnTo>
                      <a:pt x="179" y="83"/>
                    </a:lnTo>
                    <a:lnTo>
                      <a:pt x="124" y="110"/>
                    </a:lnTo>
                    <a:lnTo>
                      <a:pt x="69" y="124"/>
                    </a:lnTo>
                    <a:lnTo>
                      <a:pt x="0" y="124"/>
                    </a:lnTo>
                    <a:lnTo>
                      <a:pt x="0" y="83"/>
                    </a:lnTo>
                    <a:lnTo>
                      <a:pt x="69" y="83"/>
                    </a:lnTo>
                    <a:lnTo>
                      <a:pt x="165" y="55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08" name="Freeform 64"/>
              <p:cNvSpPr>
                <a:spLocks noEditPoints="1"/>
              </p:cNvSpPr>
              <p:nvPr/>
            </p:nvSpPr>
            <p:spPr bwMode="auto">
              <a:xfrm>
                <a:off x="26900" y="5288"/>
                <a:ext cx="385" cy="1186"/>
              </a:xfrm>
              <a:custGeom>
                <a:avLst/>
                <a:gdLst/>
                <a:ahLst/>
                <a:cxnLst>
                  <a:cxn ang="0">
                    <a:pos x="248" y="400"/>
                  </a:cxn>
                  <a:cxn ang="0">
                    <a:pos x="261" y="1048"/>
                  </a:cxn>
                  <a:cxn ang="0">
                    <a:pos x="261" y="1089"/>
                  </a:cxn>
                  <a:cxn ang="0">
                    <a:pos x="289" y="1117"/>
                  </a:cxn>
                  <a:cxn ang="0">
                    <a:pos x="330" y="1130"/>
                  </a:cxn>
                  <a:cxn ang="0">
                    <a:pos x="385" y="1130"/>
                  </a:cxn>
                  <a:cxn ang="0">
                    <a:pos x="385" y="1186"/>
                  </a:cxn>
                  <a:cxn ang="0">
                    <a:pos x="0" y="1186"/>
                  </a:cxn>
                  <a:cxn ang="0">
                    <a:pos x="0" y="1130"/>
                  </a:cxn>
                  <a:cxn ang="0">
                    <a:pos x="96" y="1130"/>
                  </a:cxn>
                  <a:cxn ang="0">
                    <a:pos x="124" y="1117"/>
                  </a:cxn>
                  <a:cxn ang="0">
                    <a:pos x="138" y="1089"/>
                  </a:cxn>
                  <a:cxn ang="0">
                    <a:pos x="138" y="524"/>
                  </a:cxn>
                  <a:cxn ang="0">
                    <a:pos x="124" y="496"/>
                  </a:cxn>
                  <a:cxn ang="0">
                    <a:pos x="96" y="483"/>
                  </a:cxn>
                  <a:cxn ang="0">
                    <a:pos x="55" y="469"/>
                  </a:cxn>
                  <a:cxn ang="0">
                    <a:pos x="0" y="469"/>
                  </a:cxn>
                  <a:cxn ang="0">
                    <a:pos x="0" y="414"/>
                  </a:cxn>
                  <a:cxn ang="0">
                    <a:pos x="248" y="400"/>
                  </a:cxn>
                  <a:cxn ang="0">
                    <a:pos x="165" y="0"/>
                  </a:cxn>
                  <a:cxn ang="0">
                    <a:pos x="206" y="14"/>
                  </a:cxn>
                  <a:cxn ang="0">
                    <a:pos x="234" y="28"/>
                  </a:cxn>
                  <a:cxn ang="0">
                    <a:pos x="248" y="55"/>
                  </a:cxn>
                  <a:cxn ang="0">
                    <a:pos x="261" y="97"/>
                  </a:cxn>
                  <a:cxn ang="0">
                    <a:pos x="248" y="138"/>
                  </a:cxn>
                  <a:cxn ang="0">
                    <a:pos x="234" y="166"/>
                  </a:cxn>
                  <a:cxn ang="0">
                    <a:pos x="206" y="179"/>
                  </a:cxn>
                  <a:cxn ang="0">
                    <a:pos x="165" y="193"/>
                  </a:cxn>
                  <a:cxn ang="0">
                    <a:pos x="124" y="179"/>
                  </a:cxn>
                  <a:cxn ang="0">
                    <a:pos x="96" y="166"/>
                  </a:cxn>
                  <a:cxn ang="0">
                    <a:pos x="83" y="124"/>
                  </a:cxn>
                  <a:cxn ang="0">
                    <a:pos x="69" y="97"/>
                  </a:cxn>
                  <a:cxn ang="0">
                    <a:pos x="83" y="55"/>
                  </a:cxn>
                  <a:cxn ang="0">
                    <a:pos x="96" y="28"/>
                  </a:cxn>
                  <a:cxn ang="0">
                    <a:pos x="124" y="14"/>
                  </a:cxn>
                  <a:cxn ang="0">
                    <a:pos x="165" y="0"/>
                  </a:cxn>
                </a:cxnLst>
                <a:rect l="0" t="0" r="r" b="b"/>
                <a:pathLst>
                  <a:path w="385" h="1186">
                    <a:moveTo>
                      <a:pt x="248" y="400"/>
                    </a:moveTo>
                    <a:lnTo>
                      <a:pt x="261" y="1048"/>
                    </a:lnTo>
                    <a:lnTo>
                      <a:pt x="261" y="1089"/>
                    </a:lnTo>
                    <a:lnTo>
                      <a:pt x="289" y="1117"/>
                    </a:lnTo>
                    <a:lnTo>
                      <a:pt x="330" y="1130"/>
                    </a:lnTo>
                    <a:lnTo>
                      <a:pt x="385" y="1130"/>
                    </a:lnTo>
                    <a:lnTo>
                      <a:pt x="385" y="1186"/>
                    </a:lnTo>
                    <a:lnTo>
                      <a:pt x="0" y="1186"/>
                    </a:lnTo>
                    <a:lnTo>
                      <a:pt x="0" y="1130"/>
                    </a:lnTo>
                    <a:lnTo>
                      <a:pt x="96" y="1130"/>
                    </a:lnTo>
                    <a:lnTo>
                      <a:pt x="124" y="1117"/>
                    </a:lnTo>
                    <a:lnTo>
                      <a:pt x="138" y="1089"/>
                    </a:lnTo>
                    <a:lnTo>
                      <a:pt x="138" y="524"/>
                    </a:lnTo>
                    <a:lnTo>
                      <a:pt x="124" y="496"/>
                    </a:lnTo>
                    <a:lnTo>
                      <a:pt x="96" y="483"/>
                    </a:lnTo>
                    <a:lnTo>
                      <a:pt x="55" y="469"/>
                    </a:lnTo>
                    <a:lnTo>
                      <a:pt x="0" y="469"/>
                    </a:lnTo>
                    <a:lnTo>
                      <a:pt x="0" y="414"/>
                    </a:lnTo>
                    <a:lnTo>
                      <a:pt x="248" y="400"/>
                    </a:lnTo>
                    <a:close/>
                    <a:moveTo>
                      <a:pt x="165" y="0"/>
                    </a:moveTo>
                    <a:lnTo>
                      <a:pt x="206" y="14"/>
                    </a:lnTo>
                    <a:lnTo>
                      <a:pt x="234" y="28"/>
                    </a:lnTo>
                    <a:lnTo>
                      <a:pt x="248" y="55"/>
                    </a:lnTo>
                    <a:lnTo>
                      <a:pt x="261" y="97"/>
                    </a:lnTo>
                    <a:lnTo>
                      <a:pt x="248" y="138"/>
                    </a:lnTo>
                    <a:lnTo>
                      <a:pt x="234" y="166"/>
                    </a:lnTo>
                    <a:lnTo>
                      <a:pt x="206" y="179"/>
                    </a:lnTo>
                    <a:lnTo>
                      <a:pt x="165" y="193"/>
                    </a:lnTo>
                    <a:lnTo>
                      <a:pt x="124" y="179"/>
                    </a:lnTo>
                    <a:lnTo>
                      <a:pt x="96" y="166"/>
                    </a:lnTo>
                    <a:lnTo>
                      <a:pt x="83" y="124"/>
                    </a:lnTo>
                    <a:lnTo>
                      <a:pt x="69" y="97"/>
                    </a:lnTo>
                    <a:lnTo>
                      <a:pt x="83" y="55"/>
                    </a:lnTo>
                    <a:lnTo>
                      <a:pt x="96" y="28"/>
                    </a:lnTo>
                    <a:lnTo>
                      <a:pt x="124" y="1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09" name="Freeform 65"/>
              <p:cNvSpPr>
                <a:spLocks/>
              </p:cNvSpPr>
              <p:nvPr/>
            </p:nvSpPr>
            <p:spPr bwMode="auto">
              <a:xfrm>
                <a:off x="27244" y="5674"/>
                <a:ext cx="893" cy="813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93"/>
                  </a:cxn>
                  <a:cxn ang="0">
                    <a:pos x="329" y="83"/>
                  </a:cxn>
                  <a:cxn ang="0">
                    <a:pos x="412" y="28"/>
                  </a:cxn>
                  <a:cxn ang="0">
                    <a:pos x="522" y="0"/>
                  </a:cxn>
                  <a:cxn ang="0">
                    <a:pos x="577" y="0"/>
                  </a:cxn>
                  <a:cxn ang="0">
                    <a:pos x="659" y="28"/>
                  </a:cxn>
                  <a:cxn ang="0">
                    <a:pos x="700" y="69"/>
                  </a:cxn>
                  <a:cxn ang="0">
                    <a:pos x="741" y="138"/>
                  </a:cxn>
                  <a:cxn ang="0">
                    <a:pos x="755" y="221"/>
                  </a:cxn>
                  <a:cxn ang="0">
                    <a:pos x="755" y="717"/>
                  </a:cxn>
                  <a:cxn ang="0">
                    <a:pos x="783" y="731"/>
                  </a:cxn>
                  <a:cxn ang="0">
                    <a:pos x="796" y="744"/>
                  </a:cxn>
                  <a:cxn ang="0">
                    <a:pos x="893" y="744"/>
                  </a:cxn>
                  <a:cxn ang="0">
                    <a:pos x="893" y="800"/>
                  </a:cxn>
                  <a:cxn ang="0">
                    <a:pos x="494" y="800"/>
                  </a:cxn>
                  <a:cxn ang="0">
                    <a:pos x="494" y="744"/>
                  </a:cxn>
                  <a:cxn ang="0">
                    <a:pos x="590" y="744"/>
                  </a:cxn>
                  <a:cxn ang="0">
                    <a:pos x="618" y="731"/>
                  </a:cxn>
                  <a:cxn ang="0">
                    <a:pos x="632" y="703"/>
                  </a:cxn>
                  <a:cxn ang="0">
                    <a:pos x="632" y="207"/>
                  </a:cxn>
                  <a:cxn ang="0">
                    <a:pos x="618" y="165"/>
                  </a:cxn>
                  <a:cxn ang="0">
                    <a:pos x="618" y="138"/>
                  </a:cxn>
                  <a:cxn ang="0">
                    <a:pos x="590" y="97"/>
                  </a:cxn>
                  <a:cxn ang="0">
                    <a:pos x="563" y="83"/>
                  </a:cxn>
                  <a:cxn ang="0">
                    <a:pos x="535" y="55"/>
                  </a:cxn>
                  <a:cxn ang="0">
                    <a:pos x="494" y="55"/>
                  </a:cxn>
                  <a:cxn ang="0">
                    <a:pos x="412" y="69"/>
                  </a:cxn>
                  <a:cxn ang="0">
                    <a:pos x="343" y="138"/>
                  </a:cxn>
                  <a:cxn ang="0">
                    <a:pos x="288" y="221"/>
                  </a:cxn>
                  <a:cxn ang="0">
                    <a:pos x="261" y="345"/>
                  </a:cxn>
                  <a:cxn ang="0">
                    <a:pos x="261" y="717"/>
                  </a:cxn>
                  <a:cxn ang="0">
                    <a:pos x="274" y="744"/>
                  </a:cxn>
                  <a:cxn ang="0">
                    <a:pos x="302" y="758"/>
                  </a:cxn>
                  <a:cxn ang="0">
                    <a:pos x="398" y="758"/>
                  </a:cxn>
                  <a:cxn ang="0">
                    <a:pos x="398" y="813"/>
                  </a:cxn>
                  <a:cxn ang="0">
                    <a:pos x="0" y="813"/>
                  </a:cxn>
                  <a:cxn ang="0">
                    <a:pos x="0" y="758"/>
                  </a:cxn>
                  <a:cxn ang="0">
                    <a:pos x="96" y="758"/>
                  </a:cxn>
                  <a:cxn ang="0">
                    <a:pos x="123" y="744"/>
                  </a:cxn>
                  <a:cxn ang="0">
                    <a:pos x="137" y="717"/>
                  </a:cxn>
                  <a:cxn ang="0">
                    <a:pos x="137" y="193"/>
                  </a:cxn>
                  <a:cxn ang="0">
                    <a:pos x="151" y="165"/>
                  </a:cxn>
                  <a:cxn ang="0">
                    <a:pos x="151" y="124"/>
                  </a:cxn>
                  <a:cxn ang="0">
                    <a:pos x="137" y="110"/>
                  </a:cxn>
                  <a:cxn ang="0">
                    <a:pos x="123" y="83"/>
                  </a:cxn>
                  <a:cxn ang="0">
                    <a:pos x="110" y="69"/>
                  </a:cxn>
                  <a:cxn ang="0">
                    <a:pos x="13" y="69"/>
                  </a:cxn>
                  <a:cxn ang="0">
                    <a:pos x="13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813">
                    <a:moveTo>
                      <a:pt x="261" y="0"/>
                    </a:moveTo>
                    <a:lnTo>
                      <a:pt x="261" y="193"/>
                    </a:lnTo>
                    <a:lnTo>
                      <a:pt x="329" y="83"/>
                    </a:lnTo>
                    <a:lnTo>
                      <a:pt x="412" y="28"/>
                    </a:lnTo>
                    <a:lnTo>
                      <a:pt x="522" y="0"/>
                    </a:lnTo>
                    <a:lnTo>
                      <a:pt x="577" y="0"/>
                    </a:lnTo>
                    <a:lnTo>
                      <a:pt x="659" y="28"/>
                    </a:lnTo>
                    <a:lnTo>
                      <a:pt x="700" y="69"/>
                    </a:lnTo>
                    <a:lnTo>
                      <a:pt x="741" y="138"/>
                    </a:lnTo>
                    <a:lnTo>
                      <a:pt x="755" y="221"/>
                    </a:lnTo>
                    <a:lnTo>
                      <a:pt x="755" y="717"/>
                    </a:lnTo>
                    <a:lnTo>
                      <a:pt x="783" y="731"/>
                    </a:lnTo>
                    <a:lnTo>
                      <a:pt x="796" y="744"/>
                    </a:lnTo>
                    <a:lnTo>
                      <a:pt x="893" y="744"/>
                    </a:lnTo>
                    <a:lnTo>
                      <a:pt x="893" y="800"/>
                    </a:lnTo>
                    <a:lnTo>
                      <a:pt x="494" y="800"/>
                    </a:lnTo>
                    <a:lnTo>
                      <a:pt x="494" y="744"/>
                    </a:lnTo>
                    <a:lnTo>
                      <a:pt x="590" y="744"/>
                    </a:lnTo>
                    <a:lnTo>
                      <a:pt x="618" y="731"/>
                    </a:lnTo>
                    <a:lnTo>
                      <a:pt x="632" y="703"/>
                    </a:lnTo>
                    <a:lnTo>
                      <a:pt x="632" y="207"/>
                    </a:lnTo>
                    <a:lnTo>
                      <a:pt x="618" y="165"/>
                    </a:lnTo>
                    <a:lnTo>
                      <a:pt x="618" y="138"/>
                    </a:lnTo>
                    <a:lnTo>
                      <a:pt x="590" y="97"/>
                    </a:lnTo>
                    <a:lnTo>
                      <a:pt x="563" y="83"/>
                    </a:lnTo>
                    <a:lnTo>
                      <a:pt x="535" y="55"/>
                    </a:lnTo>
                    <a:lnTo>
                      <a:pt x="494" y="55"/>
                    </a:lnTo>
                    <a:lnTo>
                      <a:pt x="412" y="69"/>
                    </a:lnTo>
                    <a:lnTo>
                      <a:pt x="343" y="138"/>
                    </a:lnTo>
                    <a:lnTo>
                      <a:pt x="288" y="221"/>
                    </a:lnTo>
                    <a:lnTo>
                      <a:pt x="261" y="345"/>
                    </a:lnTo>
                    <a:lnTo>
                      <a:pt x="261" y="717"/>
                    </a:lnTo>
                    <a:lnTo>
                      <a:pt x="274" y="744"/>
                    </a:lnTo>
                    <a:lnTo>
                      <a:pt x="302" y="758"/>
                    </a:lnTo>
                    <a:lnTo>
                      <a:pt x="398" y="758"/>
                    </a:lnTo>
                    <a:lnTo>
                      <a:pt x="398" y="813"/>
                    </a:lnTo>
                    <a:lnTo>
                      <a:pt x="0" y="813"/>
                    </a:lnTo>
                    <a:lnTo>
                      <a:pt x="0" y="758"/>
                    </a:lnTo>
                    <a:lnTo>
                      <a:pt x="96" y="758"/>
                    </a:lnTo>
                    <a:lnTo>
                      <a:pt x="123" y="744"/>
                    </a:lnTo>
                    <a:lnTo>
                      <a:pt x="137" y="717"/>
                    </a:lnTo>
                    <a:lnTo>
                      <a:pt x="137" y="193"/>
                    </a:lnTo>
                    <a:lnTo>
                      <a:pt x="151" y="165"/>
                    </a:lnTo>
                    <a:lnTo>
                      <a:pt x="151" y="124"/>
                    </a:lnTo>
                    <a:lnTo>
                      <a:pt x="137" y="110"/>
                    </a:lnTo>
                    <a:lnTo>
                      <a:pt x="123" y="83"/>
                    </a:lnTo>
                    <a:lnTo>
                      <a:pt x="110" y="69"/>
                    </a:lnTo>
                    <a:lnTo>
                      <a:pt x="13" y="69"/>
                    </a:lnTo>
                    <a:lnTo>
                      <a:pt x="13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10" name="Freeform 66"/>
              <p:cNvSpPr>
                <a:spLocks/>
              </p:cNvSpPr>
              <p:nvPr/>
            </p:nvSpPr>
            <p:spPr bwMode="auto">
              <a:xfrm>
                <a:off x="28315" y="5688"/>
                <a:ext cx="673" cy="813"/>
              </a:xfrm>
              <a:custGeom>
                <a:avLst/>
                <a:gdLst/>
                <a:ahLst/>
                <a:cxnLst>
                  <a:cxn ang="0">
                    <a:pos x="385" y="0"/>
                  </a:cxn>
                  <a:cxn ang="0">
                    <a:pos x="481" y="14"/>
                  </a:cxn>
                  <a:cxn ang="0">
                    <a:pos x="577" y="55"/>
                  </a:cxn>
                  <a:cxn ang="0">
                    <a:pos x="632" y="110"/>
                  </a:cxn>
                  <a:cxn ang="0">
                    <a:pos x="659" y="193"/>
                  </a:cxn>
                  <a:cxn ang="0">
                    <a:pos x="646" y="234"/>
                  </a:cxn>
                  <a:cxn ang="0">
                    <a:pos x="604" y="276"/>
                  </a:cxn>
                  <a:cxn ang="0">
                    <a:pos x="577" y="276"/>
                  </a:cxn>
                  <a:cxn ang="0">
                    <a:pos x="536" y="262"/>
                  </a:cxn>
                  <a:cxn ang="0">
                    <a:pos x="495" y="220"/>
                  </a:cxn>
                  <a:cxn ang="0">
                    <a:pos x="495" y="179"/>
                  </a:cxn>
                  <a:cxn ang="0">
                    <a:pos x="508" y="151"/>
                  </a:cxn>
                  <a:cxn ang="0">
                    <a:pos x="522" y="138"/>
                  </a:cxn>
                  <a:cxn ang="0">
                    <a:pos x="536" y="110"/>
                  </a:cxn>
                  <a:cxn ang="0">
                    <a:pos x="577" y="110"/>
                  </a:cxn>
                  <a:cxn ang="0">
                    <a:pos x="536" y="83"/>
                  </a:cxn>
                  <a:cxn ang="0">
                    <a:pos x="481" y="55"/>
                  </a:cxn>
                  <a:cxn ang="0">
                    <a:pos x="440" y="41"/>
                  </a:cxn>
                  <a:cxn ang="0">
                    <a:pos x="385" y="41"/>
                  </a:cxn>
                  <a:cxn ang="0">
                    <a:pos x="330" y="55"/>
                  </a:cxn>
                  <a:cxn ang="0">
                    <a:pos x="261" y="83"/>
                  </a:cxn>
                  <a:cxn ang="0">
                    <a:pos x="206" y="151"/>
                  </a:cxn>
                  <a:cxn ang="0">
                    <a:pos x="165" y="248"/>
                  </a:cxn>
                  <a:cxn ang="0">
                    <a:pos x="151" y="400"/>
                  </a:cxn>
                  <a:cxn ang="0">
                    <a:pos x="137" y="413"/>
                  </a:cxn>
                  <a:cxn ang="0">
                    <a:pos x="151" y="565"/>
                  </a:cxn>
                  <a:cxn ang="0">
                    <a:pos x="192" y="661"/>
                  </a:cxn>
                  <a:cxn ang="0">
                    <a:pos x="261" y="730"/>
                  </a:cxn>
                  <a:cxn ang="0">
                    <a:pos x="316" y="758"/>
                  </a:cxn>
                  <a:cxn ang="0">
                    <a:pos x="385" y="772"/>
                  </a:cxn>
                  <a:cxn ang="0">
                    <a:pos x="440" y="758"/>
                  </a:cxn>
                  <a:cxn ang="0">
                    <a:pos x="508" y="730"/>
                  </a:cxn>
                  <a:cxn ang="0">
                    <a:pos x="563" y="675"/>
                  </a:cxn>
                  <a:cxn ang="0">
                    <a:pos x="618" y="579"/>
                  </a:cxn>
                  <a:cxn ang="0">
                    <a:pos x="632" y="579"/>
                  </a:cxn>
                  <a:cxn ang="0">
                    <a:pos x="632" y="565"/>
                  </a:cxn>
                  <a:cxn ang="0">
                    <a:pos x="673" y="565"/>
                  </a:cxn>
                  <a:cxn ang="0">
                    <a:pos x="673" y="579"/>
                  </a:cxn>
                  <a:cxn ang="0">
                    <a:pos x="659" y="620"/>
                  </a:cxn>
                  <a:cxn ang="0">
                    <a:pos x="646" y="675"/>
                  </a:cxn>
                  <a:cxn ang="0">
                    <a:pos x="591" y="744"/>
                  </a:cxn>
                  <a:cxn ang="0">
                    <a:pos x="508" y="786"/>
                  </a:cxn>
                  <a:cxn ang="0">
                    <a:pos x="385" y="813"/>
                  </a:cxn>
                  <a:cxn ang="0">
                    <a:pos x="234" y="786"/>
                  </a:cxn>
                  <a:cxn ang="0">
                    <a:pos x="110" y="703"/>
                  </a:cxn>
                  <a:cxn ang="0">
                    <a:pos x="28" y="579"/>
                  </a:cxn>
                  <a:cxn ang="0">
                    <a:pos x="0" y="413"/>
                  </a:cxn>
                  <a:cxn ang="0">
                    <a:pos x="28" y="262"/>
                  </a:cxn>
                  <a:cxn ang="0">
                    <a:pos x="110" y="124"/>
                  </a:cxn>
                  <a:cxn ang="0">
                    <a:pos x="234" y="27"/>
                  </a:cxn>
                  <a:cxn ang="0">
                    <a:pos x="385" y="0"/>
                  </a:cxn>
                </a:cxnLst>
                <a:rect l="0" t="0" r="r" b="b"/>
                <a:pathLst>
                  <a:path w="673" h="813">
                    <a:moveTo>
                      <a:pt x="385" y="0"/>
                    </a:moveTo>
                    <a:lnTo>
                      <a:pt x="481" y="14"/>
                    </a:lnTo>
                    <a:lnTo>
                      <a:pt x="577" y="55"/>
                    </a:lnTo>
                    <a:lnTo>
                      <a:pt x="632" y="110"/>
                    </a:lnTo>
                    <a:lnTo>
                      <a:pt x="659" y="193"/>
                    </a:lnTo>
                    <a:lnTo>
                      <a:pt x="646" y="234"/>
                    </a:lnTo>
                    <a:lnTo>
                      <a:pt x="604" y="276"/>
                    </a:lnTo>
                    <a:lnTo>
                      <a:pt x="577" y="276"/>
                    </a:lnTo>
                    <a:lnTo>
                      <a:pt x="536" y="262"/>
                    </a:lnTo>
                    <a:lnTo>
                      <a:pt x="495" y="220"/>
                    </a:lnTo>
                    <a:lnTo>
                      <a:pt x="495" y="179"/>
                    </a:lnTo>
                    <a:lnTo>
                      <a:pt x="508" y="151"/>
                    </a:lnTo>
                    <a:lnTo>
                      <a:pt x="522" y="138"/>
                    </a:lnTo>
                    <a:lnTo>
                      <a:pt x="536" y="110"/>
                    </a:lnTo>
                    <a:lnTo>
                      <a:pt x="577" y="110"/>
                    </a:lnTo>
                    <a:lnTo>
                      <a:pt x="536" y="83"/>
                    </a:lnTo>
                    <a:lnTo>
                      <a:pt x="481" y="55"/>
                    </a:lnTo>
                    <a:lnTo>
                      <a:pt x="440" y="41"/>
                    </a:lnTo>
                    <a:lnTo>
                      <a:pt x="385" y="41"/>
                    </a:lnTo>
                    <a:lnTo>
                      <a:pt x="330" y="55"/>
                    </a:lnTo>
                    <a:lnTo>
                      <a:pt x="261" y="83"/>
                    </a:lnTo>
                    <a:lnTo>
                      <a:pt x="206" y="151"/>
                    </a:lnTo>
                    <a:lnTo>
                      <a:pt x="165" y="248"/>
                    </a:lnTo>
                    <a:lnTo>
                      <a:pt x="151" y="400"/>
                    </a:lnTo>
                    <a:lnTo>
                      <a:pt x="137" y="413"/>
                    </a:lnTo>
                    <a:lnTo>
                      <a:pt x="151" y="565"/>
                    </a:lnTo>
                    <a:lnTo>
                      <a:pt x="192" y="661"/>
                    </a:lnTo>
                    <a:lnTo>
                      <a:pt x="261" y="730"/>
                    </a:lnTo>
                    <a:lnTo>
                      <a:pt x="316" y="758"/>
                    </a:lnTo>
                    <a:lnTo>
                      <a:pt x="385" y="772"/>
                    </a:lnTo>
                    <a:lnTo>
                      <a:pt x="440" y="758"/>
                    </a:lnTo>
                    <a:lnTo>
                      <a:pt x="508" y="730"/>
                    </a:lnTo>
                    <a:lnTo>
                      <a:pt x="563" y="675"/>
                    </a:lnTo>
                    <a:lnTo>
                      <a:pt x="618" y="579"/>
                    </a:lnTo>
                    <a:lnTo>
                      <a:pt x="632" y="579"/>
                    </a:lnTo>
                    <a:lnTo>
                      <a:pt x="632" y="565"/>
                    </a:lnTo>
                    <a:lnTo>
                      <a:pt x="673" y="565"/>
                    </a:lnTo>
                    <a:lnTo>
                      <a:pt x="673" y="579"/>
                    </a:lnTo>
                    <a:lnTo>
                      <a:pt x="659" y="620"/>
                    </a:lnTo>
                    <a:lnTo>
                      <a:pt x="646" y="675"/>
                    </a:lnTo>
                    <a:lnTo>
                      <a:pt x="591" y="744"/>
                    </a:lnTo>
                    <a:lnTo>
                      <a:pt x="508" y="786"/>
                    </a:lnTo>
                    <a:lnTo>
                      <a:pt x="385" y="813"/>
                    </a:lnTo>
                    <a:lnTo>
                      <a:pt x="234" y="786"/>
                    </a:lnTo>
                    <a:lnTo>
                      <a:pt x="110" y="703"/>
                    </a:lnTo>
                    <a:lnTo>
                      <a:pt x="28" y="579"/>
                    </a:lnTo>
                    <a:lnTo>
                      <a:pt x="0" y="413"/>
                    </a:lnTo>
                    <a:lnTo>
                      <a:pt x="28" y="262"/>
                    </a:lnTo>
                    <a:lnTo>
                      <a:pt x="110" y="124"/>
                    </a:lnTo>
                    <a:lnTo>
                      <a:pt x="234" y="27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11" name="Freeform 67"/>
              <p:cNvSpPr>
                <a:spLocks/>
              </p:cNvSpPr>
              <p:nvPr/>
            </p:nvSpPr>
            <p:spPr bwMode="auto">
              <a:xfrm>
                <a:off x="29016" y="5688"/>
                <a:ext cx="590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4" y="138"/>
                  </a:cxn>
                  <a:cxn ang="0">
                    <a:pos x="316" y="69"/>
                  </a:cxn>
                  <a:cxn ang="0">
                    <a:pos x="384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49" y="27"/>
                  </a:cxn>
                  <a:cxn ang="0">
                    <a:pos x="577" y="69"/>
                  </a:cxn>
                  <a:cxn ang="0">
                    <a:pos x="590" y="110"/>
                  </a:cxn>
                  <a:cxn ang="0">
                    <a:pos x="590" y="138"/>
                  </a:cxn>
                  <a:cxn ang="0">
                    <a:pos x="549" y="179"/>
                  </a:cxn>
                  <a:cxn ang="0">
                    <a:pos x="522" y="193"/>
                  </a:cxn>
                  <a:cxn ang="0">
                    <a:pos x="480" y="193"/>
                  </a:cxn>
                  <a:cxn ang="0">
                    <a:pos x="439" y="151"/>
                  </a:cxn>
                  <a:cxn ang="0">
                    <a:pos x="425" y="110"/>
                  </a:cxn>
                  <a:cxn ang="0">
                    <a:pos x="425" y="83"/>
                  </a:cxn>
                  <a:cxn ang="0">
                    <a:pos x="467" y="41"/>
                  </a:cxn>
                  <a:cxn ang="0">
                    <a:pos x="453" y="41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2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8" y="730"/>
                  </a:cxn>
                  <a:cxn ang="0">
                    <a:pos x="425" y="730"/>
                  </a:cxn>
                  <a:cxn ang="0">
                    <a:pos x="425" y="786"/>
                  </a:cxn>
                  <a:cxn ang="0">
                    <a:pos x="0" y="786"/>
                  </a:cxn>
                  <a:cxn ang="0">
                    <a:pos x="0" y="730"/>
                  </a:cxn>
                  <a:cxn ang="0">
                    <a:pos x="96" y="730"/>
                  </a:cxn>
                  <a:cxn ang="0">
                    <a:pos x="123" y="717"/>
                  </a:cxn>
                  <a:cxn ang="0">
                    <a:pos x="137" y="689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0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4" y="138"/>
                    </a:lnTo>
                    <a:lnTo>
                      <a:pt x="316" y="69"/>
                    </a:lnTo>
                    <a:lnTo>
                      <a:pt x="384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49" y="27"/>
                    </a:lnTo>
                    <a:lnTo>
                      <a:pt x="577" y="69"/>
                    </a:lnTo>
                    <a:lnTo>
                      <a:pt x="590" y="110"/>
                    </a:lnTo>
                    <a:lnTo>
                      <a:pt x="590" y="138"/>
                    </a:lnTo>
                    <a:lnTo>
                      <a:pt x="549" y="179"/>
                    </a:lnTo>
                    <a:lnTo>
                      <a:pt x="522" y="193"/>
                    </a:lnTo>
                    <a:lnTo>
                      <a:pt x="480" y="193"/>
                    </a:lnTo>
                    <a:lnTo>
                      <a:pt x="439" y="151"/>
                    </a:lnTo>
                    <a:lnTo>
                      <a:pt x="425" y="110"/>
                    </a:lnTo>
                    <a:lnTo>
                      <a:pt x="425" y="83"/>
                    </a:lnTo>
                    <a:lnTo>
                      <a:pt x="467" y="41"/>
                    </a:lnTo>
                    <a:lnTo>
                      <a:pt x="453" y="41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2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8" y="730"/>
                    </a:lnTo>
                    <a:lnTo>
                      <a:pt x="425" y="730"/>
                    </a:lnTo>
                    <a:lnTo>
                      <a:pt x="425" y="786"/>
                    </a:lnTo>
                    <a:lnTo>
                      <a:pt x="0" y="786"/>
                    </a:lnTo>
                    <a:lnTo>
                      <a:pt x="0" y="730"/>
                    </a:lnTo>
                    <a:lnTo>
                      <a:pt x="96" y="730"/>
                    </a:lnTo>
                    <a:lnTo>
                      <a:pt x="123" y="717"/>
                    </a:lnTo>
                    <a:lnTo>
                      <a:pt x="137" y="689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12" name="Freeform 68"/>
              <p:cNvSpPr>
                <a:spLocks noEditPoints="1"/>
              </p:cNvSpPr>
              <p:nvPr/>
            </p:nvSpPr>
            <p:spPr bwMode="auto">
              <a:xfrm>
                <a:off x="29730" y="5674"/>
                <a:ext cx="687" cy="813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8" y="207"/>
                  </a:cxn>
                  <a:cxn ang="0">
                    <a:pos x="151" y="345"/>
                  </a:cxn>
                  <a:cxn ang="0">
                    <a:pos x="577" y="345"/>
                  </a:cxn>
                  <a:cxn ang="0">
                    <a:pos x="577" y="290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1"/>
                  </a:cxn>
                  <a:cxn ang="0">
                    <a:pos x="330" y="41"/>
                  </a:cxn>
                  <a:cxn ang="0">
                    <a:pos x="371" y="0"/>
                  </a:cxn>
                  <a:cxn ang="0">
                    <a:pos x="508" y="28"/>
                  </a:cxn>
                  <a:cxn ang="0">
                    <a:pos x="618" y="110"/>
                  </a:cxn>
                  <a:cxn ang="0">
                    <a:pos x="673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7" y="538"/>
                  </a:cxn>
                  <a:cxn ang="0">
                    <a:pos x="178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2" y="758"/>
                  </a:cxn>
                  <a:cxn ang="0">
                    <a:pos x="481" y="731"/>
                  </a:cxn>
                  <a:cxn ang="0">
                    <a:pos x="549" y="689"/>
                  </a:cxn>
                  <a:cxn ang="0">
                    <a:pos x="618" y="579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5" y="551"/>
                  </a:cxn>
                  <a:cxn ang="0">
                    <a:pos x="673" y="579"/>
                  </a:cxn>
                  <a:cxn ang="0">
                    <a:pos x="659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4" y="800"/>
                  </a:cxn>
                  <a:cxn ang="0">
                    <a:pos x="385" y="813"/>
                  </a:cxn>
                  <a:cxn ang="0">
                    <a:pos x="247" y="786"/>
                  </a:cxn>
                  <a:cxn ang="0">
                    <a:pos x="124" y="689"/>
                  </a:cxn>
                  <a:cxn ang="0">
                    <a:pos x="27" y="565"/>
                  </a:cxn>
                  <a:cxn ang="0">
                    <a:pos x="0" y="400"/>
                  </a:cxn>
                  <a:cxn ang="0">
                    <a:pos x="27" y="248"/>
                  </a:cxn>
                  <a:cxn ang="0">
                    <a:pos x="110" y="110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8" y="207"/>
                    </a:lnTo>
                    <a:lnTo>
                      <a:pt x="151" y="345"/>
                    </a:lnTo>
                    <a:lnTo>
                      <a:pt x="577" y="345"/>
                    </a:lnTo>
                    <a:lnTo>
                      <a:pt x="577" y="290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1"/>
                    </a:lnTo>
                    <a:lnTo>
                      <a:pt x="330" y="41"/>
                    </a:lnTo>
                    <a:close/>
                    <a:moveTo>
                      <a:pt x="371" y="0"/>
                    </a:moveTo>
                    <a:lnTo>
                      <a:pt x="508" y="28"/>
                    </a:lnTo>
                    <a:lnTo>
                      <a:pt x="618" y="110"/>
                    </a:lnTo>
                    <a:lnTo>
                      <a:pt x="673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7" y="538"/>
                    </a:lnTo>
                    <a:lnTo>
                      <a:pt x="178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2" y="758"/>
                    </a:lnTo>
                    <a:lnTo>
                      <a:pt x="481" y="731"/>
                    </a:lnTo>
                    <a:lnTo>
                      <a:pt x="549" y="689"/>
                    </a:lnTo>
                    <a:lnTo>
                      <a:pt x="618" y="579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5" y="551"/>
                    </a:lnTo>
                    <a:lnTo>
                      <a:pt x="673" y="579"/>
                    </a:lnTo>
                    <a:lnTo>
                      <a:pt x="659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4" y="800"/>
                    </a:lnTo>
                    <a:lnTo>
                      <a:pt x="385" y="813"/>
                    </a:lnTo>
                    <a:lnTo>
                      <a:pt x="247" y="786"/>
                    </a:lnTo>
                    <a:lnTo>
                      <a:pt x="124" y="689"/>
                    </a:lnTo>
                    <a:lnTo>
                      <a:pt x="27" y="565"/>
                    </a:lnTo>
                    <a:lnTo>
                      <a:pt x="0" y="400"/>
                    </a:lnTo>
                    <a:lnTo>
                      <a:pt x="27" y="248"/>
                    </a:lnTo>
                    <a:lnTo>
                      <a:pt x="110" y="110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13" name="Freeform 69"/>
              <p:cNvSpPr>
                <a:spLocks/>
              </p:cNvSpPr>
              <p:nvPr/>
            </p:nvSpPr>
            <p:spPr bwMode="auto">
              <a:xfrm>
                <a:off x="30623" y="5660"/>
                <a:ext cx="1387" cy="827"/>
              </a:xfrm>
              <a:custGeom>
                <a:avLst/>
                <a:gdLst/>
                <a:ahLst/>
                <a:cxnLst>
                  <a:cxn ang="0">
                    <a:pos x="247" y="193"/>
                  </a:cxn>
                  <a:cxn ang="0">
                    <a:pos x="398" y="28"/>
                  </a:cxn>
                  <a:cxn ang="0">
                    <a:pos x="577" y="0"/>
                  </a:cxn>
                  <a:cxn ang="0">
                    <a:pos x="700" y="83"/>
                  </a:cxn>
                  <a:cxn ang="0">
                    <a:pos x="769" y="124"/>
                  </a:cxn>
                  <a:cxn ang="0">
                    <a:pos x="906" y="14"/>
                  </a:cxn>
                  <a:cxn ang="0">
                    <a:pos x="1057" y="0"/>
                  </a:cxn>
                  <a:cxn ang="0">
                    <a:pos x="1154" y="28"/>
                  </a:cxn>
                  <a:cxn ang="0">
                    <a:pos x="1236" y="138"/>
                  </a:cxn>
                  <a:cxn ang="0">
                    <a:pos x="1250" y="717"/>
                  </a:cxn>
                  <a:cxn ang="0">
                    <a:pos x="1291" y="745"/>
                  </a:cxn>
                  <a:cxn ang="0">
                    <a:pos x="1387" y="800"/>
                  </a:cxn>
                  <a:cxn ang="0">
                    <a:pos x="989" y="745"/>
                  </a:cxn>
                  <a:cxn ang="0">
                    <a:pos x="1112" y="731"/>
                  </a:cxn>
                  <a:cxn ang="0">
                    <a:pos x="1126" y="207"/>
                  </a:cxn>
                  <a:cxn ang="0">
                    <a:pos x="1112" y="138"/>
                  </a:cxn>
                  <a:cxn ang="0">
                    <a:pos x="1057" y="83"/>
                  </a:cxn>
                  <a:cxn ang="0">
                    <a:pos x="989" y="55"/>
                  </a:cxn>
                  <a:cxn ang="0">
                    <a:pos x="838" y="138"/>
                  </a:cxn>
                  <a:cxn ang="0">
                    <a:pos x="755" y="345"/>
                  </a:cxn>
                  <a:cxn ang="0">
                    <a:pos x="769" y="745"/>
                  </a:cxn>
                  <a:cxn ang="0">
                    <a:pos x="893" y="758"/>
                  </a:cxn>
                  <a:cxn ang="0">
                    <a:pos x="494" y="814"/>
                  </a:cxn>
                  <a:cxn ang="0">
                    <a:pos x="590" y="758"/>
                  </a:cxn>
                  <a:cxn ang="0">
                    <a:pos x="632" y="717"/>
                  </a:cxn>
                  <a:cxn ang="0">
                    <a:pos x="618" y="179"/>
                  </a:cxn>
                  <a:cxn ang="0">
                    <a:pos x="590" y="111"/>
                  </a:cxn>
                  <a:cxn ang="0">
                    <a:pos x="535" y="69"/>
                  </a:cxn>
                  <a:cxn ang="0">
                    <a:pos x="412" y="83"/>
                  </a:cxn>
                  <a:cxn ang="0">
                    <a:pos x="288" y="235"/>
                  </a:cxn>
                  <a:cxn ang="0">
                    <a:pos x="261" y="731"/>
                  </a:cxn>
                  <a:cxn ang="0">
                    <a:pos x="302" y="772"/>
                  </a:cxn>
                  <a:cxn ang="0">
                    <a:pos x="398" y="827"/>
                  </a:cxn>
                  <a:cxn ang="0">
                    <a:pos x="0" y="772"/>
                  </a:cxn>
                  <a:cxn ang="0">
                    <a:pos x="123" y="758"/>
                  </a:cxn>
                  <a:cxn ang="0">
                    <a:pos x="137" y="124"/>
                  </a:cxn>
                  <a:cxn ang="0">
                    <a:pos x="110" y="83"/>
                  </a:cxn>
                  <a:cxn ang="0">
                    <a:pos x="0" y="69"/>
                  </a:cxn>
                  <a:cxn ang="0">
                    <a:pos x="247" y="0"/>
                  </a:cxn>
                </a:cxnLst>
                <a:rect l="0" t="0" r="r" b="b"/>
                <a:pathLst>
                  <a:path w="1387" h="827">
                    <a:moveTo>
                      <a:pt x="247" y="0"/>
                    </a:moveTo>
                    <a:lnTo>
                      <a:pt x="247" y="193"/>
                    </a:lnTo>
                    <a:lnTo>
                      <a:pt x="316" y="83"/>
                    </a:lnTo>
                    <a:lnTo>
                      <a:pt x="398" y="28"/>
                    </a:lnTo>
                    <a:lnTo>
                      <a:pt x="508" y="0"/>
                    </a:lnTo>
                    <a:lnTo>
                      <a:pt x="577" y="0"/>
                    </a:lnTo>
                    <a:lnTo>
                      <a:pt x="645" y="28"/>
                    </a:lnTo>
                    <a:lnTo>
                      <a:pt x="700" y="83"/>
                    </a:lnTo>
                    <a:lnTo>
                      <a:pt x="741" y="179"/>
                    </a:lnTo>
                    <a:lnTo>
                      <a:pt x="769" y="124"/>
                    </a:lnTo>
                    <a:lnTo>
                      <a:pt x="824" y="69"/>
                    </a:lnTo>
                    <a:lnTo>
                      <a:pt x="906" y="14"/>
                    </a:lnTo>
                    <a:lnTo>
                      <a:pt x="1002" y="0"/>
                    </a:lnTo>
                    <a:lnTo>
                      <a:pt x="1057" y="0"/>
                    </a:lnTo>
                    <a:lnTo>
                      <a:pt x="1112" y="14"/>
                    </a:lnTo>
                    <a:lnTo>
                      <a:pt x="1154" y="28"/>
                    </a:lnTo>
                    <a:lnTo>
                      <a:pt x="1195" y="69"/>
                    </a:lnTo>
                    <a:lnTo>
                      <a:pt x="1236" y="138"/>
                    </a:lnTo>
                    <a:lnTo>
                      <a:pt x="1250" y="221"/>
                    </a:lnTo>
                    <a:lnTo>
                      <a:pt x="1250" y="717"/>
                    </a:lnTo>
                    <a:lnTo>
                      <a:pt x="1277" y="731"/>
                    </a:lnTo>
                    <a:lnTo>
                      <a:pt x="1291" y="745"/>
                    </a:lnTo>
                    <a:lnTo>
                      <a:pt x="1387" y="745"/>
                    </a:lnTo>
                    <a:lnTo>
                      <a:pt x="1387" y="800"/>
                    </a:lnTo>
                    <a:lnTo>
                      <a:pt x="989" y="800"/>
                    </a:lnTo>
                    <a:lnTo>
                      <a:pt x="989" y="745"/>
                    </a:lnTo>
                    <a:lnTo>
                      <a:pt x="1085" y="745"/>
                    </a:lnTo>
                    <a:lnTo>
                      <a:pt x="1112" y="731"/>
                    </a:lnTo>
                    <a:lnTo>
                      <a:pt x="1126" y="703"/>
                    </a:lnTo>
                    <a:lnTo>
                      <a:pt x="1126" y="207"/>
                    </a:lnTo>
                    <a:lnTo>
                      <a:pt x="1112" y="166"/>
                    </a:lnTo>
                    <a:lnTo>
                      <a:pt x="1112" y="138"/>
                    </a:lnTo>
                    <a:lnTo>
                      <a:pt x="1085" y="97"/>
                    </a:lnTo>
                    <a:lnTo>
                      <a:pt x="1057" y="83"/>
                    </a:lnTo>
                    <a:lnTo>
                      <a:pt x="1030" y="55"/>
                    </a:lnTo>
                    <a:lnTo>
                      <a:pt x="989" y="55"/>
                    </a:lnTo>
                    <a:lnTo>
                      <a:pt x="906" y="69"/>
                    </a:lnTo>
                    <a:lnTo>
                      <a:pt x="838" y="138"/>
                    </a:lnTo>
                    <a:lnTo>
                      <a:pt x="783" y="221"/>
                    </a:lnTo>
                    <a:lnTo>
                      <a:pt x="755" y="345"/>
                    </a:lnTo>
                    <a:lnTo>
                      <a:pt x="755" y="717"/>
                    </a:lnTo>
                    <a:lnTo>
                      <a:pt x="769" y="745"/>
                    </a:lnTo>
                    <a:lnTo>
                      <a:pt x="796" y="758"/>
                    </a:lnTo>
                    <a:lnTo>
                      <a:pt x="893" y="758"/>
                    </a:lnTo>
                    <a:lnTo>
                      <a:pt x="893" y="814"/>
                    </a:lnTo>
                    <a:lnTo>
                      <a:pt x="494" y="814"/>
                    </a:lnTo>
                    <a:lnTo>
                      <a:pt x="494" y="758"/>
                    </a:lnTo>
                    <a:lnTo>
                      <a:pt x="590" y="758"/>
                    </a:lnTo>
                    <a:lnTo>
                      <a:pt x="618" y="745"/>
                    </a:lnTo>
                    <a:lnTo>
                      <a:pt x="632" y="717"/>
                    </a:lnTo>
                    <a:lnTo>
                      <a:pt x="632" y="221"/>
                    </a:lnTo>
                    <a:lnTo>
                      <a:pt x="618" y="179"/>
                    </a:lnTo>
                    <a:lnTo>
                      <a:pt x="618" y="152"/>
                    </a:lnTo>
                    <a:lnTo>
                      <a:pt x="590" y="111"/>
                    </a:lnTo>
                    <a:lnTo>
                      <a:pt x="563" y="97"/>
                    </a:lnTo>
                    <a:lnTo>
                      <a:pt x="535" y="69"/>
                    </a:lnTo>
                    <a:lnTo>
                      <a:pt x="494" y="69"/>
                    </a:lnTo>
                    <a:lnTo>
                      <a:pt x="412" y="83"/>
                    </a:lnTo>
                    <a:lnTo>
                      <a:pt x="343" y="152"/>
                    </a:lnTo>
                    <a:lnTo>
                      <a:pt x="288" y="235"/>
                    </a:lnTo>
                    <a:lnTo>
                      <a:pt x="261" y="359"/>
                    </a:lnTo>
                    <a:lnTo>
                      <a:pt x="261" y="731"/>
                    </a:lnTo>
                    <a:lnTo>
                      <a:pt x="274" y="758"/>
                    </a:lnTo>
                    <a:lnTo>
                      <a:pt x="302" y="772"/>
                    </a:lnTo>
                    <a:lnTo>
                      <a:pt x="398" y="772"/>
                    </a:lnTo>
                    <a:lnTo>
                      <a:pt x="398" y="827"/>
                    </a:lnTo>
                    <a:lnTo>
                      <a:pt x="0" y="827"/>
                    </a:lnTo>
                    <a:lnTo>
                      <a:pt x="0" y="772"/>
                    </a:lnTo>
                    <a:lnTo>
                      <a:pt x="96" y="772"/>
                    </a:lnTo>
                    <a:lnTo>
                      <a:pt x="123" y="758"/>
                    </a:lnTo>
                    <a:lnTo>
                      <a:pt x="137" y="731"/>
                    </a:lnTo>
                    <a:lnTo>
                      <a:pt x="137" y="124"/>
                    </a:lnTo>
                    <a:lnTo>
                      <a:pt x="123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14" name="Freeform 70"/>
              <p:cNvSpPr>
                <a:spLocks noEditPoints="1"/>
              </p:cNvSpPr>
              <p:nvPr/>
            </p:nvSpPr>
            <p:spPr bwMode="auto">
              <a:xfrm>
                <a:off x="32038" y="5674"/>
                <a:ext cx="686" cy="813"/>
              </a:xfrm>
              <a:custGeom>
                <a:avLst/>
                <a:gdLst/>
                <a:ahLst/>
                <a:cxnLst>
                  <a:cxn ang="0">
                    <a:pos x="329" y="41"/>
                  </a:cxn>
                  <a:cxn ang="0">
                    <a:pos x="274" y="69"/>
                  </a:cxn>
                  <a:cxn ang="0">
                    <a:pos x="219" y="124"/>
                  </a:cxn>
                  <a:cxn ang="0">
                    <a:pos x="178" y="207"/>
                  </a:cxn>
                  <a:cxn ang="0">
                    <a:pos x="151" y="345"/>
                  </a:cxn>
                  <a:cxn ang="0">
                    <a:pos x="576" y="345"/>
                  </a:cxn>
                  <a:cxn ang="0">
                    <a:pos x="576" y="290"/>
                  </a:cxn>
                  <a:cxn ang="0">
                    <a:pos x="521" y="124"/>
                  </a:cxn>
                  <a:cxn ang="0">
                    <a:pos x="467" y="69"/>
                  </a:cxn>
                  <a:cxn ang="0">
                    <a:pos x="370" y="41"/>
                  </a:cxn>
                  <a:cxn ang="0">
                    <a:pos x="329" y="41"/>
                  </a:cxn>
                  <a:cxn ang="0">
                    <a:pos x="370" y="0"/>
                  </a:cxn>
                  <a:cxn ang="0">
                    <a:pos x="508" y="28"/>
                  </a:cxn>
                  <a:cxn ang="0">
                    <a:pos x="618" y="110"/>
                  </a:cxn>
                  <a:cxn ang="0">
                    <a:pos x="673" y="221"/>
                  </a:cxn>
                  <a:cxn ang="0">
                    <a:pos x="686" y="345"/>
                  </a:cxn>
                  <a:cxn ang="0">
                    <a:pos x="686" y="386"/>
                  </a:cxn>
                  <a:cxn ang="0">
                    <a:pos x="151" y="386"/>
                  </a:cxn>
                  <a:cxn ang="0">
                    <a:pos x="123" y="372"/>
                  </a:cxn>
                  <a:cxn ang="0">
                    <a:pos x="123" y="441"/>
                  </a:cxn>
                  <a:cxn ang="0">
                    <a:pos x="137" y="538"/>
                  </a:cxn>
                  <a:cxn ang="0">
                    <a:pos x="178" y="634"/>
                  </a:cxn>
                  <a:cxn ang="0">
                    <a:pos x="219" y="689"/>
                  </a:cxn>
                  <a:cxn ang="0">
                    <a:pos x="260" y="717"/>
                  </a:cxn>
                  <a:cxn ang="0">
                    <a:pos x="329" y="744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0" y="731"/>
                  </a:cxn>
                  <a:cxn ang="0">
                    <a:pos x="549" y="689"/>
                  </a:cxn>
                  <a:cxn ang="0">
                    <a:pos x="618" y="579"/>
                  </a:cxn>
                  <a:cxn ang="0">
                    <a:pos x="631" y="565"/>
                  </a:cxn>
                  <a:cxn ang="0">
                    <a:pos x="631" y="551"/>
                  </a:cxn>
                  <a:cxn ang="0">
                    <a:pos x="645" y="551"/>
                  </a:cxn>
                  <a:cxn ang="0">
                    <a:pos x="673" y="579"/>
                  </a:cxn>
                  <a:cxn ang="0">
                    <a:pos x="659" y="620"/>
                  </a:cxn>
                  <a:cxn ang="0">
                    <a:pos x="631" y="675"/>
                  </a:cxn>
                  <a:cxn ang="0">
                    <a:pos x="576" y="744"/>
                  </a:cxn>
                  <a:cxn ang="0">
                    <a:pos x="494" y="800"/>
                  </a:cxn>
                  <a:cxn ang="0">
                    <a:pos x="384" y="813"/>
                  </a:cxn>
                  <a:cxn ang="0">
                    <a:pos x="247" y="786"/>
                  </a:cxn>
                  <a:cxn ang="0">
                    <a:pos x="123" y="689"/>
                  </a:cxn>
                  <a:cxn ang="0">
                    <a:pos x="27" y="565"/>
                  </a:cxn>
                  <a:cxn ang="0">
                    <a:pos x="0" y="400"/>
                  </a:cxn>
                  <a:cxn ang="0">
                    <a:pos x="27" y="248"/>
                  </a:cxn>
                  <a:cxn ang="0">
                    <a:pos x="109" y="110"/>
                  </a:cxn>
                  <a:cxn ang="0">
                    <a:pos x="219" y="28"/>
                  </a:cxn>
                  <a:cxn ang="0">
                    <a:pos x="370" y="0"/>
                  </a:cxn>
                </a:cxnLst>
                <a:rect l="0" t="0" r="r" b="b"/>
                <a:pathLst>
                  <a:path w="686" h="813">
                    <a:moveTo>
                      <a:pt x="329" y="41"/>
                    </a:moveTo>
                    <a:lnTo>
                      <a:pt x="274" y="69"/>
                    </a:lnTo>
                    <a:lnTo>
                      <a:pt x="219" y="124"/>
                    </a:lnTo>
                    <a:lnTo>
                      <a:pt x="178" y="207"/>
                    </a:lnTo>
                    <a:lnTo>
                      <a:pt x="151" y="345"/>
                    </a:lnTo>
                    <a:lnTo>
                      <a:pt x="576" y="345"/>
                    </a:lnTo>
                    <a:lnTo>
                      <a:pt x="576" y="290"/>
                    </a:lnTo>
                    <a:lnTo>
                      <a:pt x="521" y="124"/>
                    </a:lnTo>
                    <a:lnTo>
                      <a:pt x="467" y="69"/>
                    </a:lnTo>
                    <a:lnTo>
                      <a:pt x="370" y="41"/>
                    </a:lnTo>
                    <a:lnTo>
                      <a:pt x="329" y="41"/>
                    </a:lnTo>
                    <a:close/>
                    <a:moveTo>
                      <a:pt x="370" y="0"/>
                    </a:moveTo>
                    <a:lnTo>
                      <a:pt x="508" y="28"/>
                    </a:lnTo>
                    <a:lnTo>
                      <a:pt x="618" y="110"/>
                    </a:lnTo>
                    <a:lnTo>
                      <a:pt x="673" y="221"/>
                    </a:lnTo>
                    <a:lnTo>
                      <a:pt x="686" y="345"/>
                    </a:lnTo>
                    <a:lnTo>
                      <a:pt x="686" y="386"/>
                    </a:lnTo>
                    <a:lnTo>
                      <a:pt x="151" y="386"/>
                    </a:lnTo>
                    <a:lnTo>
                      <a:pt x="123" y="372"/>
                    </a:lnTo>
                    <a:lnTo>
                      <a:pt x="123" y="441"/>
                    </a:lnTo>
                    <a:lnTo>
                      <a:pt x="137" y="538"/>
                    </a:lnTo>
                    <a:lnTo>
                      <a:pt x="178" y="634"/>
                    </a:lnTo>
                    <a:lnTo>
                      <a:pt x="219" y="689"/>
                    </a:lnTo>
                    <a:lnTo>
                      <a:pt x="260" y="717"/>
                    </a:lnTo>
                    <a:lnTo>
                      <a:pt x="329" y="744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0" y="731"/>
                    </a:lnTo>
                    <a:lnTo>
                      <a:pt x="549" y="689"/>
                    </a:lnTo>
                    <a:lnTo>
                      <a:pt x="618" y="579"/>
                    </a:lnTo>
                    <a:lnTo>
                      <a:pt x="631" y="565"/>
                    </a:lnTo>
                    <a:lnTo>
                      <a:pt x="631" y="551"/>
                    </a:lnTo>
                    <a:lnTo>
                      <a:pt x="645" y="551"/>
                    </a:lnTo>
                    <a:lnTo>
                      <a:pt x="673" y="579"/>
                    </a:lnTo>
                    <a:lnTo>
                      <a:pt x="659" y="620"/>
                    </a:lnTo>
                    <a:lnTo>
                      <a:pt x="631" y="675"/>
                    </a:lnTo>
                    <a:lnTo>
                      <a:pt x="576" y="744"/>
                    </a:lnTo>
                    <a:lnTo>
                      <a:pt x="494" y="800"/>
                    </a:lnTo>
                    <a:lnTo>
                      <a:pt x="384" y="813"/>
                    </a:lnTo>
                    <a:lnTo>
                      <a:pt x="247" y="786"/>
                    </a:lnTo>
                    <a:lnTo>
                      <a:pt x="123" y="689"/>
                    </a:lnTo>
                    <a:lnTo>
                      <a:pt x="27" y="565"/>
                    </a:lnTo>
                    <a:lnTo>
                      <a:pt x="0" y="400"/>
                    </a:lnTo>
                    <a:lnTo>
                      <a:pt x="27" y="248"/>
                    </a:lnTo>
                    <a:lnTo>
                      <a:pt x="109" y="110"/>
                    </a:lnTo>
                    <a:lnTo>
                      <a:pt x="219" y="2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15" name="Freeform 71"/>
              <p:cNvSpPr>
                <a:spLocks/>
              </p:cNvSpPr>
              <p:nvPr/>
            </p:nvSpPr>
            <p:spPr bwMode="auto">
              <a:xfrm>
                <a:off x="32766" y="5674"/>
                <a:ext cx="892" cy="813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260" y="193"/>
                  </a:cxn>
                  <a:cxn ang="0">
                    <a:pos x="329" y="83"/>
                  </a:cxn>
                  <a:cxn ang="0">
                    <a:pos x="412" y="28"/>
                  </a:cxn>
                  <a:cxn ang="0">
                    <a:pos x="521" y="0"/>
                  </a:cxn>
                  <a:cxn ang="0">
                    <a:pos x="576" y="0"/>
                  </a:cxn>
                  <a:cxn ang="0">
                    <a:pos x="659" y="28"/>
                  </a:cxn>
                  <a:cxn ang="0">
                    <a:pos x="700" y="69"/>
                  </a:cxn>
                  <a:cxn ang="0">
                    <a:pos x="741" y="138"/>
                  </a:cxn>
                  <a:cxn ang="0">
                    <a:pos x="755" y="221"/>
                  </a:cxn>
                  <a:cxn ang="0">
                    <a:pos x="755" y="717"/>
                  </a:cxn>
                  <a:cxn ang="0">
                    <a:pos x="782" y="731"/>
                  </a:cxn>
                  <a:cxn ang="0">
                    <a:pos x="796" y="744"/>
                  </a:cxn>
                  <a:cxn ang="0">
                    <a:pos x="892" y="744"/>
                  </a:cxn>
                  <a:cxn ang="0">
                    <a:pos x="892" y="800"/>
                  </a:cxn>
                  <a:cxn ang="0">
                    <a:pos x="494" y="800"/>
                  </a:cxn>
                  <a:cxn ang="0">
                    <a:pos x="494" y="744"/>
                  </a:cxn>
                  <a:cxn ang="0">
                    <a:pos x="590" y="744"/>
                  </a:cxn>
                  <a:cxn ang="0">
                    <a:pos x="618" y="731"/>
                  </a:cxn>
                  <a:cxn ang="0">
                    <a:pos x="631" y="703"/>
                  </a:cxn>
                  <a:cxn ang="0">
                    <a:pos x="631" y="207"/>
                  </a:cxn>
                  <a:cxn ang="0">
                    <a:pos x="618" y="165"/>
                  </a:cxn>
                  <a:cxn ang="0">
                    <a:pos x="618" y="138"/>
                  </a:cxn>
                  <a:cxn ang="0">
                    <a:pos x="590" y="97"/>
                  </a:cxn>
                  <a:cxn ang="0">
                    <a:pos x="563" y="83"/>
                  </a:cxn>
                  <a:cxn ang="0">
                    <a:pos x="535" y="55"/>
                  </a:cxn>
                  <a:cxn ang="0">
                    <a:pos x="494" y="55"/>
                  </a:cxn>
                  <a:cxn ang="0">
                    <a:pos x="412" y="69"/>
                  </a:cxn>
                  <a:cxn ang="0">
                    <a:pos x="343" y="138"/>
                  </a:cxn>
                  <a:cxn ang="0">
                    <a:pos x="288" y="221"/>
                  </a:cxn>
                  <a:cxn ang="0">
                    <a:pos x="260" y="345"/>
                  </a:cxn>
                  <a:cxn ang="0">
                    <a:pos x="260" y="717"/>
                  </a:cxn>
                  <a:cxn ang="0">
                    <a:pos x="274" y="744"/>
                  </a:cxn>
                  <a:cxn ang="0">
                    <a:pos x="302" y="758"/>
                  </a:cxn>
                  <a:cxn ang="0">
                    <a:pos x="398" y="758"/>
                  </a:cxn>
                  <a:cxn ang="0">
                    <a:pos x="398" y="813"/>
                  </a:cxn>
                  <a:cxn ang="0">
                    <a:pos x="0" y="813"/>
                  </a:cxn>
                  <a:cxn ang="0">
                    <a:pos x="0" y="758"/>
                  </a:cxn>
                  <a:cxn ang="0">
                    <a:pos x="96" y="758"/>
                  </a:cxn>
                  <a:cxn ang="0">
                    <a:pos x="123" y="744"/>
                  </a:cxn>
                  <a:cxn ang="0">
                    <a:pos x="137" y="717"/>
                  </a:cxn>
                  <a:cxn ang="0">
                    <a:pos x="137" y="193"/>
                  </a:cxn>
                  <a:cxn ang="0">
                    <a:pos x="151" y="165"/>
                  </a:cxn>
                  <a:cxn ang="0">
                    <a:pos x="151" y="124"/>
                  </a:cxn>
                  <a:cxn ang="0">
                    <a:pos x="137" y="110"/>
                  </a:cxn>
                  <a:cxn ang="0">
                    <a:pos x="123" y="83"/>
                  </a:cxn>
                  <a:cxn ang="0">
                    <a:pos x="109" y="69"/>
                  </a:cxn>
                  <a:cxn ang="0">
                    <a:pos x="13" y="69"/>
                  </a:cxn>
                  <a:cxn ang="0">
                    <a:pos x="13" y="14"/>
                  </a:cxn>
                  <a:cxn ang="0">
                    <a:pos x="260" y="0"/>
                  </a:cxn>
                </a:cxnLst>
                <a:rect l="0" t="0" r="r" b="b"/>
                <a:pathLst>
                  <a:path w="892" h="813">
                    <a:moveTo>
                      <a:pt x="260" y="0"/>
                    </a:moveTo>
                    <a:lnTo>
                      <a:pt x="260" y="193"/>
                    </a:lnTo>
                    <a:lnTo>
                      <a:pt x="329" y="83"/>
                    </a:lnTo>
                    <a:lnTo>
                      <a:pt x="412" y="28"/>
                    </a:lnTo>
                    <a:lnTo>
                      <a:pt x="521" y="0"/>
                    </a:lnTo>
                    <a:lnTo>
                      <a:pt x="576" y="0"/>
                    </a:lnTo>
                    <a:lnTo>
                      <a:pt x="659" y="28"/>
                    </a:lnTo>
                    <a:lnTo>
                      <a:pt x="700" y="69"/>
                    </a:lnTo>
                    <a:lnTo>
                      <a:pt x="741" y="138"/>
                    </a:lnTo>
                    <a:lnTo>
                      <a:pt x="755" y="221"/>
                    </a:lnTo>
                    <a:lnTo>
                      <a:pt x="755" y="717"/>
                    </a:lnTo>
                    <a:lnTo>
                      <a:pt x="782" y="731"/>
                    </a:lnTo>
                    <a:lnTo>
                      <a:pt x="796" y="744"/>
                    </a:lnTo>
                    <a:lnTo>
                      <a:pt x="892" y="744"/>
                    </a:lnTo>
                    <a:lnTo>
                      <a:pt x="892" y="800"/>
                    </a:lnTo>
                    <a:lnTo>
                      <a:pt x="494" y="800"/>
                    </a:lnTo>
                    <a:lnTo>
                      <a:pt x="494" y="744"/>
                    </a:lnTo>
                    <a:lnTo>
                      <a:pt x="590" y="744"/>
                    </a:lnTo>
                    <a:lnTo>
                      <a:pt x="618" y="731"/>
                    </a:lnTo>
                    <a:lnTo>
                      <a:pt x="631" y="703"/>
                    </a:lnTo>
                    <a:lnTo>
                      <a:pt x="631" y="207"/>
                    </a:lnTo>
                    <a:lnTo>
                      <a:pt x="618" y="165"/>
                    </a:lnTo>
                    <a:lnTo>
                      <a:pt x="618" y="138"/>
                    </a:lnTo>
                    <a:lnTo>
                      <a:pt x="590" y="97"/>
                    </a:lnTo>
                    <a:lnTo>
                      <a:pt x="563" y="83"/>
                    </a:lnTo>
                    <a:lnTo>
                      <a:pt x="535" y="55"/>
                    </a:lnTo>
                    <a:lnTo>
                      <a:pt x="494" y="55"/>
                    </a:lnTo>
                    <a:lnTo>
                      <a:pt x="412" y="69"/>
                    </a:lnTo>
                    <a:lnTo>
                      <a:pt x="343" y="138"/>
                    </a:lnTo>
                    <a:lnTo>
                      <a:pt x="288" y="221"/>
                    </a:lnTo>
                    <a:lnTo>
                      <a:pt x="260" y="345"/>
                    </a:lnTo>
                    <a:lnTo>
                      <a:pt x="260" y="717"/>
                    </a:lnTo>
                    <a:lnTo>
                      <a:pt x="274" y="744"/>
                    </a:lnTo>
                    <a:lnTo>
                      <a:pt x="302" y="758"/>
                    </a:lnTo>
                    <a:lnTo>
                      <a:pt x="398" y="758"/>
                    </a:lnTo>
                    <a:lnTo>
                      <a:pt x="398" y="813"/>
                    </a:lnTo>
                    <a:lnTo>
                      <a:pt x="0" y="813"/>
                    </a:lnTo>
                    <a:lnTo>
                      <a:pt x="0" y="758"/>
                    </a:lnTo>
                    <a:lnTo>
                      <a:pt x="96" y="758"/>
                    </a:lnTo>
                    <a:lnTo>
                      <a:pt x="123" y="744"/>
                    </a:lnTo>
                    <a:lnTo>
                      <a:pt x="137" y="717"/>
                    </a:lnTo>
                    <a:lnTo>
                      <a:pt x="137" y="193"/>
                    </a:lnTo>
                    <a:lnTo>
                      <a:pt x="151" y="165"/>
                    </a:lnTo>
                    <a:lnTo>
                      <a:pt x="151" y="124"/>
                    </a:lnTo>
                    <a:lnTo>
                      <a:pt x="137" y="110"/>
                    </a:lnTo>
                    <a:lnTo>
                      <a:pt x="123" y="83"/>
                    </a:lnTo>
                    <a:lnTo>
                      <a:pt x="109" y="69"/>
                    </a:lnTo>
                    <a:lnTo>
                      <a:pt x="13" y="69"/>
                    </a:lnTo>
                    <a:lnTo>
                      <a:pt x="13" y="14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16" name="Freeform 72"/>
              <p:cNvSpPr>
                <a:spLocks/>
              </p:cNvSpPr>
              <p:nvPr/>
            </p:nvSpPr>
            <p:spPr bwMode="auto">
              <a:xfrm>
                <a:off x="33796" y="5371"/>
                <a:ext cx="563" cy="1116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274" y="0"/>
                  </a:cxn>
                  <a:cxn ang="0">
                    <a:pos x="274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4" y="386"/>
                  </a:cxn>
                  <a:cxn ang="0">
                    <a:pos x="274" y="951"/>
                  </a:cxn>
                  <a:cxn ang="0">
                    <a:pos x="288" y="992"/>
                  </a:cxn>
                  <a:cxn ang="0">
                    <a:pos x="302" y="1020"/>
                  </a:cxn>
                  <a:cxn ang="0">
                    <a:pos x="329" y="1047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39" y="1061"/>
                  </a:cxn>
                  <a:cxn ang="0">
                    <a:pos x="467" y="1047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34"/>
                  </a:cxn>
                  <a:cxn ang="0">
                    <a:pos x="467" y="1089"/>
                  </a:cxn>
                  <a:cxn ang="0">
                    <a:pos x="384" y="1116"/>
                  </a:cxn>
                  <a:cxn ang="0">
                    <a:pos x="329" y="1116"/>
                  </a:cxn>
                  <a:cxn ang="0">
                    <a:pos x="274" y="1103"/>
                  </a:cxn>
                  <a:cxn ang="0">
                    <a:pos x="219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4"/>
                  </a:cxn>
                  <a:cxn ang="0">
                    <a:pos x="110" y="303"/>
                  </a:cxn>
                  <a:cxn ang="0">
                    <a:pos x="178" y="220"/>
                  </a:cxn>
                  <a:cxn ang="0">
                    <a:pos x="219" y="110"/>
                  </a:cxn>
                  <a:cxn ang="0">
                    <a:pos x="233" y="0"/>
                  </a:cxn>
                </a:cxnLst>
                <a:rect l="0" t="0" r="r" b="b"/>
                <a:pathLst>
                  <a:path w="563" h="1116">
                    <a:moveTo>
                      <a:pt x="233" y="0"/>
                    </a:moveTo>
                    <a:lnTo>
                      <a:pt x="274" y="0"/>
                    </a:lnTo>
                    <a:lnTo>
                      <a:pt x="274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4" y="386"/>
                    </a:lnTo>
                    <a:lnTo>
                      <a:pt x="274" y="951"/>
                    </a:lnTo>
                    <a:lnTo>
                      <a:pt x="288" y="992"/>
                    </a:lnTo>
                    <a:lnTo>
                      <a:pt x="302" y="1020"/>
                    </a:lnTo>
                    <a:lnTo>
                      <a:pt x="329" y="1047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39" y="1061"/>
                    </a:lnTo>
                    <a:lnTo>
                      <a:pt x="467" y="1047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34"/>
                    </a:lnTo>
                    <a:lnTo>
                      <a:pt x="467" y="1089"/>
                    </a:lnTo>
                    <a:lnTo>
                      <a:pt x="384" y="1116"/>
                    </a:lnTo>
                    <a:lnTo>
                      <a:pt x="329" y="1116"/>
                    </a:lnTo>
                    <a:lnTo>
                      <a:pt x="274" y="1103"/>
                    </a:lnTo>
                    <a:lnTo>
                      <a:pt x="219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4"/>
                    </a:lnTo>
                    <a:lnTo>
                      <a:pt x="110" y="303"/>
                    </a:lnTo>
                    <a:lnTo>
                      <a:pt x="178" y="220"/>
                    </a:lnTo>
                    <a:lnTo>
                      <a:pt x="219" y="11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17" name="Freeform 73"/>
              <p:cNvSpPr>
                <a:spLocks/>
              </p:cNvSpPr>
              <p:nvPr/>
            </p:nvSpPr>
            <p:spPr bwMode="auto">
              <a:xfrm>
                <a:off x="34345" y="5688"/>
                <a:ext cx="577" cy="813"/>
              </a:xfrm>
              <a:custGeom>
                <a:avLst/>
                <a:gdLst/>
                <a:ahLst/>
                <a:cxnLst>
                  <a:cxn ang="0">
                    <a:pos x="357" y="0"/>
                  </a:cxn>
                  <a:cxn ang="0">
                    <a:pos x="453" y="55"/>
                  </a:cxn>
                  <a:cxn ang="0">
                    <a:pos x="481" y="41"/>
                  </a:cxn>
                  <a:cxn ang="0">
                    <a:pos x="508" y="0"/>
                  </a:cxn>
                  <a:cxn ang="0">
                    <a:pos x="536" y="248"/>
                  </a:cxn>
                  <a:cxn ang="0">
                    <a:pos x="481" y="262"/>
                  </a:cxn>
                  <a:cxn ang="0">
                    <a:pos x="467" y="151"/>
                  </a:cxn>
                  <a:cxn ang="0">
                    <a:pos x="371" y="41"/>
                  </a:cxn>
                  <a:cxn ang="0">
                    <a:pos x="220" y="27"/>
                  </a:cxn>
                  <a:cxn ang="0">
                    <a:pos x="137" y="55"/>
                  </a:cxn>
                  <a:cxn ang="0">
                    <a:pos x="83" y="138"/>
                  </a:cxn>
                  <a:cxn ang="0">
                    <a:pos x="110" y="234"/>
                  </a:cxn>
                  <a:cxn ang="0">
                    <a:pos x="234" y="303"/>
                  </a:cxn>
                  <a:cxn ang="0">
                    <a:pos x="412" y="344"/>
                  </a:cxn>
                  <a:cxn ang="0">
                    <a:pos x="508" y="400"/>
                  </a:cxn>
                  <a:cxn ang="0">
                    <a:pos x="536" y="441"/>
                  </a:cxn>
                  <a:cxn ang="0">
                    <a:pos x="577" y="510"/>
                  </a:cxn>
                  <a:cxn ang="0">
                    <a:pos x="563" y="661"/>
                  </a:cxn>
                  <a:cxn ang="0">
                    <a:pos x="426" y="786"/>
                  </a:cxn>
                  <a:cxn ang="0">
                    <a:pos x="247" y="813"/>
                  </a:cxn>
                  <a:cxn ang="0">
                    <a:pos x="151" y="772"/>
                  </a:cxn>
                  <a:cxn ang="0">
                    <a:pos x="69" y="744"/>
                  </a:cxn>
                  <a:cxn ang="0">
                    <a:pos x="55" y="772"/>
                  </a:cxn>
                  <a:cxn ang="0">
                    <a:pos x="28" y="813"/>
                  </a:cxn>
                  <a:cxn ang="0">
                    <a:pos x="0" y="510"/>
                  </a:cxn>
                  <a:cxn ang="0">
                    <a:pos x="41" y="496"/>
                  </a:cxn>
                  <a:cxn ang="0">
                    <a:pos x="55" y="524"/>
                  </a:cxn>
                  <a:cxn ang="0">
                    <a:pos x="137" y="703"/>
                  </a:cxn>
                  <a:cxn ang="0">
                    <a:pos x="302" y="772"/>
                  </a:cxn>
                  <a:cxn ang="0">
                    <a:pos x="412" y="744"/>
                  </a:cxn>
                  <a:cxn ang="0">
                    <a:pos x="508" y="648"/>
                  </a:cxn>
                  <a:cxn ang="0">
                    <a:pos x="481" y="524"/>
                  </a:cxn>
                  <a:cxn ang="0">
                    <a:pos x="398" y="469"/>
                  </a:cxn>
                  <a:cxn ang="0">
                    <a:pos x="330" y="441"/>
                  </a:cxn>
                  <a:cxn ang="0">
                    <a:pos x="206" y="427"/>
                  </a:cxn>
                  <a:cxn ang="0">
                    <a:pos x="83" y="372"/>
                  </a:cxn>
                  <a:cxn ang="0">
                    <a:pos x="28" y="303"/>
                  </a:cxn>
                  <a:cxn ang="0">
                    <a:pos x="0" y="220"/>
                  </a:cxn>
                  <a:cxn ang="0">
                    <a:pos x="69" y="69"/>
                  </a:cxn>
                  <a:cxn ang="0">
                    <a:pos x="289" y="0"/>
                  </a:cxn>
                </a:cxnLst>
                <a:rect l="0" t="0" r="r" b="b"/>
                <a:pathLst>
                  <a:path w="577" h="813">
                    <a:moveTo>
                      <a:pt x="289" y="0"/>
                    </a:moveTo>
                    <a:lnTo>
                      <a:pt x="357" y="0"/>
                    </a:lnTo>
                    <a:lnTo>
                      <a:pt x="398" y="27"/>
                    </a:lnTo>
                    <a:lnTo>
                      <a:pt x="453" y="55"/>
                    </a:lnTo>
                    <a:lnTo>
                      <a:pt x="467" y="41"/>
                    </a:lnTo>
                    <a:lnTo>
                      <a:pt x="481" y="41"/>
                    </a:lnTo>
                    <a:lnTo>
                      <a:pt x="481" y="27"/>
                    </a:lnTo>
                    <a:lnTo>
                      <a:pt x="508" y="0"/>
                    </a:lnTo>
                    <a:lnTo>
                      <a:pt x="536" y="0"/>
                    </a:lnTo>
                    <a:lnTo>
                      <a:pt x="536" y="248"/>
                    </a:lnTo>
                    <a:lnTo>
                      <a:pt x="522" y="262"/>
                    </a:lnTo>
                    <a:lnTo>
                      <a:pt x="481" y="262"/>
                    </a:lnTo>
                    <a:lnTo>
                      <a:pt x="481" y="207"/>
                    </a:lnTo>
                    <a:lnTo>
                      <a:pt x="467" y="151"/>
                    </a:lnTo>
                    <a:lnTo>
                      <a:pt x="426" y="83"/>
                    </a:lnTo>
                    <a:lnTo>
                      <a:pt x="371" y="41"/>
                    </a:lnTo>
                    <a:lnTo>
                      <a:pt x="275" y="27"/>
                    </a:lnTo>
                    <a:lnTo>
                      <a:pt x="220" y="27"/>
                    </a:lnTo>
                    <a:lnTo>
                      <a:pt x="165" y="41"/>
                    </a:lnTo>
                    <a:lnTo>
                      <a:pt x="137" y="55"/>
                    </a:lnTo>
                    <a:lnTo>
                      <a:pt x="110" y="83"/>
                    </a:lnTo>
                    <a:lnTo>
                      <a:pt x="83" y="138"/>
                    </a:lnTo>
                    <a:lnTo>
                      <a:pt x="83" y="165"/>
                    </a:lnTo>
                    <a:lnTo>
                      <a:pt x="110" y="234"/>
                    </a:lnTo>
                    <a:lnTo>
                      <a:pt x="151" y="276"/>
                    </a:lnTo>
                    <a:lnTo>
                      <a:pt x="234" y="303"/>
                    </a:lnTo>
                    <a:lnTo>
                      <a:pt x="302" y="317"/>
                    </a:lnTo>
                    <a:lnTo>
                      <a:pt x="412" y="344"/>
                    </a:lnTo>
                    <a:lnTo>
                      <a:pt x="467" y="372"/>
                    </a:lnTo>
                    <a:lnTo>
                      <a:pt x="508" y="400"/>
                    </a:lnTo>
                    <a:lnTo>
                      <a:pt x="522" y="413"/>
                    </a:lnTo>
                    <a:lnTo>
                      <a:pt x="536" y="441"/>
                    </a:lnTo>
                    <a:lnTo>
                      <a:pt x="563" y="469"/>
                    </a:lnTo>
                    <a:lnTo>
                      <a:pt x="577" y="510"/>
                    </a:lnTo>
                    <a:lnTo>
                      <a:pt x="577" y="565"/>
                    </a:lnTo>
                    <a:lnTo>
                      <a:pt x="563" y="661"/>
                    </a:lnTo>
                    <a:lnTo>
                      <a:pt x="508" y="730"/>
                    </a:lnTo>
                    <a:lnTo>
                      <a:pt x="426" y="786"/>
                    </a:lnTo>
                    <a:lnTo>
                      <a:pt x="289" y="813"/>
                    </a:lnTo>
                    <a:lnTo>
                      <a:pt x="247" y="813"/>
                    </a:lnTo>
                    <a:lnTo>
                      <a:pt x="206" y="799"/>
                    </a:lnTo>
                    <a:lnTo>
                      <a:pt x="151" y="772"/>
                    </a:lnTo>
                    <a:lnTo>
                      <a:pt x="96" y="730"/>
                    </a:lnTo>
                    <a:lnTo>
                      <a:pt x="69" y="744"/>
                    </a:lnTo>
                    <a:lnTo>
                      <a:pt x="55" y="758"/>
                    </a:lnTo>
                    <a:lnTo>
                      <a:pt x="55" y="772"/>
                    </a:lnTo>
                    <a:lnTo>
                      <a:pt x="41" y="799"/>
                    </a:lnTo>
                    <a:lnTo>
                      <a:pt x="28" y="813"/>
                    </a:lnTo>
                    <a:lnTo>
                      <a:pt x="0" y="813"/>
                    </a:lnTo>
                    <a:lnTo>
                      <a:pt x="0" y="510"/>
                    </a:lnTo>
                    <a:lnTo>
                      <a:pt x="14" y="496"/>
                    </a:lnTo>
                    <a:lnTo>
                      <a:pt x="41" y="496"/>
                    </a:lnTo>
                    <a:lnTo>
                      <a:pt x="55" y="510"/>
                    </a:lnTo>
                    <a:lnTo>
                      <a:pt x="55" y="524"/>
                    </a:lnTo>
                    <a:lnTo>
                      <a:pt x="83" y="620"/>
                    </a:lnTo>
                    <a:lnTo>
                      <a:pt x="137" y="703"/>
                    </a:lnTo>
                    <a:lnTo>
                      <a:pt x="206" y="758"/>
                    </a:lnTo>
                    <a:lnTo>
                      <a:pt x="302" y="772"/>
                    </a:lnTo>
                    <a:lnTo>
                      <a:pt x="371" y="772"/>
                    </a:lnTo>
                    <a:lnTo>
                      <a:pt x="412" y="744"/>
                    </a:lnTo>
                    <a:lnTo>
                      <a:pt x="453" y="730"/>
                    </a:lnTo>
                    <a:lnTo>
                      <a:pt x="508" y="648"/>
                    </a:lnTo>
                    <a:lnTo>
                      <a:pt x="508" y="565"/>
                    </a:lnTo>
                    <a:lnTo>
                      <a:pt x="481" y="524"/>
                    </a:lnTo>
                    <a:lnTo>
                      <a:pt x="440" y="482"/>
                    </a:lnTo>
                    <a:lnTo>
                      <a:pt x="398" y="469"/>
                    </a:lnTo>
                    <a:lnTo>
                      <a:pt x="344" y="441"/>
                    </a:lnTo>
                    <a:lnTo>
                      <a:pt x="330" y="441"/>
                    </a:lnTo>
                    <a:lnTo>
                      <a:pt x="316" y="455"/>
                    </a:lnTo>
                    <a:lnTo>
                      <a:pt x="206" y="427"/>
                    </a:lnTo>
                    <a:lnTo>
                      <a:pt x="137" y="400"/>
                    </a:lnTo>
                    <a:lnTo>
                      <a:pt x="83" y="372"/>
                    </a:lnTo>
                    <a:lnTo>
                      <a:pt x="41" y="344"/>
                    </a:lnTo>
                    <a:lnTo>
                      <a:pt x="28" y="303"/>
                    </a:lnTo>
                    <a:lnTo>
                      <a:pt x="0" y="262"/>
                    </a:lnTo>
                    <a:lnTo>
                      <a:pt x="0" y="220"/>
                    </a:lnTo>
                    <a:lnTo>
                      <a:pt x="14" y="151"/>
                    </a:lnTo>
                    <a:lnTo>
                      <a:pt x="69" y="69"/>
                    </a:lnTo>
                    <a:lnTo>
                      <a:pt x="151" y="27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18" name="Freeform 74"/>
              <p:cNvSpPr>
                <a:spLocks/>
              </p:cNvSpPr>
              <p:nvPr/>
            </p:nvSpPr>
            <p:spPr bwMode="auto">
              <a:xfrm>
                <a:off x="35156" y="6281"/>
                <a:ext cx="192" cy="193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137" y="13"/>
                  </a:cxn>
                  <a:cxn ang="0">
                    <a:pos x="164" y="27"/>
                  </a:cxn>
                  <a:cxn ang="0">
                    <a:pos x="178" y="55"/>
                  </a:cxn>
                  <a:cxn ang="0">
                    <a:pos x="192" y="96"/>
                  </a:cxn>
                  <a:cxn ang="0">
                    <a:pos x="178" y="137"/>
                  </a:cxn>
                  <a:cxn ang="0">
                    <a:pos x="164" y="165"/>
                  </a:cxn>
                  <a:cxn ang="0">
                    <a:pos x="137" y="179"/>
                  </a:cxn>
                  <a:cxn ang="0">
                    <a:pos x="96" y="193"/>
                  </a:cxn>
                  <a:cxn ang="0">
                    <a:pos x="54" y="179"/>
                  </a:cxn>
                  <a:cxn ang="0">
                    <a:pos x="27" y="165"/>
                  </a:cxn>
                  <a:cxn ang="0">
                    <a:pos x="13" y="137"/>
                  </a:cxn>
                  <a:cxn ang="0">
                    <a:pos x="0" y="96"/>
                  </a:cxn>
                  <a:cxn ang="0">
                    <a:pos x="13" y="55"/>
                  </a:cxn>
                  <a:cxn ang="0">
                    <a:pos x="27" y="27"/>
                  </a:cxn>
                  <a:cxn ang="0">
                    <a:pos x="54" y="13"/>
                  </a:cxn>
                  <a:cxn ang="0">
                    <a:pos x="96" y="0"/>
                  </a:cxn>
                </a:cxnLst>
                <a:rect l="0" t="0" r="r" b="b"/>
                <a:pathLst>
                  <a:path w="192" h="193">
                    <a:moveTo>
                      <a:pt x="96" y="0"/>
                    </a:moveTo>
                    <a:lnTo>
                      <a:pt x="137" y="13"/>
                    </a:lnTo>
                    <a:lnTo>
                      <a:pt x="164" y="27"/>
                    </a:lnTo>
                    <a:lnTo>
                      <a:pt x="178" y="55"/>
                    </a:lnTo>
                    <a:lnTo>
                      <a:pt x="192" y="96"/>
                    </a:lnTo>
                    <a:lnTo>
                      <a:pt x="178" y="137"/>
                    </a:lnTo>
                    <a:lnTo>
                      <a:pt x="164" y="165"/>
                    </a:lnTo>
                    <a:lnTo>
                      <a:pt x="137" y="179"/>
                    </a:lnTo>
                    <a:lnTo>
                      <a:pt x="96" y="193"/>
                    </a:lnTo>
                    <a:lnTo>
                      <a:pt x="54" y="179"/>
                    </a:lnTo>
                    <a:lnTo>
                      <a:pt x="27" y="165"/>
                    </a:lnTo>
                    <a:lnTo>
                      <a:pt x="13" y="137"/>
                    </a:lnTo>
                    <a:lnTo>
                      <a:pt x="0" y="96"/>
                    </a:lnTo>
                    <a:lnTo>
                      <a:pt x="13" y="55"/>
                    </a:lnTo>
                    <a:lnTo>
                      <a:pt x="27" y="27"/>
                    </a:lnTo>
                    <a:lnTo>
                      <a:pt x="54" y="1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19" name="Freeform 75"/>
              <p:cNvSpPr>
                <a:spLocks/>
              </p:cNvSpPr>
              <p:nvPr/>
            </p:nvSpPr>
            <p:spPr bwMode="auto">
              <a:xfrm>
                <a:off x="3467" y="9258"/>
                <a:ext cx="687" cy="689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81" y="27"/>
                  </a:cxn>
                  <a:cxn ang="0">
                    <a:pos x="591" y="96"/>
                  </a:cxn>
                  <a:cxn ang="0">
                    <a:pos x="659" y="206"/>
                  </a:cxn>
                  <a:cxn ang="0">
                    <a:pos x="687" y="344"/>
                  </a:cxn>
                  <a:cxn ang="0">
                    <a:pos x="659" y="482"/>
                  </a:cxn>
                  <a:cxn ang="0">
                    <a:pos x="577" y="592"/>
                  </a:cxn>
                  <a:cxn ang="0">
                    <a:pos x="467" y="661"/>
                  </a:cxn>
                  <a:cxn ang="0">
                    <a:pos x="344" y="689"/>
                  </a:cxn>
                  <a:cxn ang="0">
                    <a:pos x="206" y="661"/>
                  </a:cxn>
                  <a:cxn ang="0">
                    <a:pos x="96" y="592"/>
                  </a:cxn>
                  <a:cxn ang="0">
                    <a:pos x="28" y="482"/>
                  </a:cxn>
                  <a:cxn ang="0">
                    <a:pos x="0" y="344"/>
                  </a:cxn>
                  <a:cxn ang="0">
                    <a:pos x="28" y="206"/>
                  </a:cxn>
                  <a:cxn ang="0">
                    <a:pos x="96" y="96"/>
                  </a:cxn>
                  <a:cxn ang="0">
                    <a:pos x="206" y="27"/>
                  </a:cxn>
                  <a:cxn ang="0">
                    <a:pos x="344" y="0"/>
                  </a:cxn>
                </a:cxnLst>
                <a:rect l="0" t="0" r="r" b="b"/>
                <a:pathLst>
                  <a:path w="687" h="689">
                    <a:moveTo>
                      <a:pt x="344" y="0"/>
                    </a:moveTo>
                    <a:lnTo>
                      <a:pt x="481" y="27"/>
                    </a:lnTo>
                    <a:lnTo>
                      <a:pt x="591" y="96"/>
                    </a:lnTo>
                    <a:lnTo>
                      <a:pt x="659" y="206"/>
                    </a:lnTo>
                    <a:lnTo>
                      <a:pt x="687" y="344"/>
                    </a:lnTo>
                    <a:lnTo>
                      <a:pt x="659" y="482"/>
                    </a:lnTo>
                    <a:lnTo>
                      <a:pt x="577" y="592"/>
                    </a:lnTo>
                    <a:lnTo>
                      <a:pt x="467" y="661"/>
                    </a:lnTo>
                    <a:lnTo>
                      <a:pt x="344" y="689"/>
                    </a:lnTo>
                    <a:lnTo>
                      <a:pt x="206" y="661"/>
                    </a:lnTo>
                    <a:lnTo>
                      <a:pt x="96" y="592"/>
                    </a:lnTo>
                    <a:lnTo>
                      <a:pt x="28" y="482"/>
                    </a:lnTo>
                    <a:lnTo>
                      <a:pt x="0" y="344"/>
                    </a:lnTo>
                    <a:lnTo>
                      <a:pt x="28" y="206"/>
                    </a:lnTo>
                    <a:lnTo>
                      <a:pt x="96" y="96"/>
                    </a:lnTo>
                    <a:lnTo>
                      <a:pt x="206" y="27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20" name="Freeform 76"/>
              <p:cNvSpPr>
                <a:spLocks/>
              </p:cNvSpPr>
              <p:nvPr/>
            </p:nvSpPr>
            <p:spPr bwMode="auto">
              <a:xfrm>
                <a:off x="5212" y="8830"/>
                <a:ext cx="1126" cy="1199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1112" y="0"/>
                  </a:cxn>
                  <a:cxn ang="0">
                    <a:pos x="1126" y="400"/>
                  </a:cxn>
                  <a:cxn ang="0">
                    <a:pos x="1085" y="400"/>
                  </a:cxn>
                  <a:cxn ang="0">
                    <a:pos x="1057" y="221"/>
                  </a:cxn>
                  <a:cxn ang="0">
                    <a:pos x="1016" y="124"/>
                  </a:cxn>
                  <a:cxn ang="0">
                    <a:pos x="920" y="69"/>
                  </a:cxn>
                  <a:cxn ang="0">
                    <a:pos x="769" y="55"/>
                  </a:cxn>
                  <a:cxn ang="0">
                    <a:pos x="673" y="55"/>
                  </a:cxn>
                  <a:cxn ang="0">
                    <a:pos x="659" y="69"/>
                  </a:cxn>
                  <a:cxn ang="0">
                    <a:pos x="645" y="97"/>
                  </a:cxn>
                  <a:cxn ang="0">
                    <a:pos x="645" y="1103"/>
                  </a:cxn>
                  <a:cxn ang="0">
                    <a:pos x="659" y="1117"/>
                  </a:cxn>
                  <a:cxn ang="0">
                    <a:pos x="714" y="1144"/>
                  </a:cxn>
                  <a:cxn ang="0">
                    <a:pos x="906" y="1144"/>
                  </a:cxn>
                  <a:cxn ang="0">
                    <a:pos x="906" y="1199"/>
                  </a:cxn>
                  <a:cxn ang="0">
                    <a:pos x="233" y="1199"/>
                  </a:cxn>
                  <a:cxn ang="0">
                    <a:pos x="233" y="1144"/>
                  </a:cxn>
                  <a:cxn ang="0">
                    <a:pos x="425" y="1144"/>
                  </a:cxn>
                  <a:cxn ang="0">
                    <a:pos x="480" y="1117"/>
                  </a:cxn>
                  <a:cxn ang="0">
                    <a:pos x="494" y="1103"/>
                  </a:cxn>
                  <a:cxn ang="0">
                    <a:pos x="494" y="83"/>
                  </a:cxn>
                  <a:cxn ang="0">
                    <a:pos x="480" y="69"/>
                  </a:cxn>
                  <a:cxn ang="0">
                    <a:pos x="453" y="55"/>
                  </a:cxn>
                  <a:cxn ang="0">
                    <a:pos x="357" y="55"/>
                  </a:cxn>
                  <a:cxn ang="0">
                    <a:pos x="206" y="69"/>
                  </a:cxn>
                  <a:cxn ang="0">
                    <a:pos x="109" y="124"/>
                  </a:cxn>
                  <a:cxn ang="0">
                    <a:pos x="68" y="221"/>
                  </a:cxn>
                  <a:cxn ang="0">
                    <a:pos x="41" y="400"/>
                  </a:cxn>
                  <a:cxn ang="0">
                    <a:pos x="0" y="400"/>
                  </a:cxn>
                  <a:cxn ang="0">
                    <a:pos x="27" y="0"/>
                  </a:cxn>
                </a:cxnLst>
                <a:rect l="0" t="0" r="r" b="b"/>
                <a:pathLst>
                  <a:path w="1126" h="1199">
                    <a:moveTo>
                      <a:pt x="27" y="0"/>
                    </a:moveTo>
                    <a:lnTo>
                      <a:pt x="1112" y="0"/>
                    </a:lnTo>
                    <a:lnTo>
                      <a:pt x="1126" y="400"/>
                    </a:lnTo>
                    <a:lnTo>
                      <a:pt x="1085" y="400"/>
                    </a:lnTo>
                    <a:lnTo>
                      <a:pt x="1057" y="221"/>
                    </a:lnTo>
                    <a:lnTo>
                      <a:pt x="1016" y="124"/>
                    </a:lnTo>
                    <a:lnTo>
                      <a:pt x="920" y="69"/>
                    </a:lnTo>
                    <a:lnTo>
                      <a:pt x="769" y="55"/>
                    </a:lnTo>
                    <a:lnTo>
                      <a:pt x="673" y="55"/>
                    </a:lnTo>
                    <a:lnTo>
                      <a:pt x="659" y="69"/>
                    </a:lnTo>
                    <a:lnTo>
                      <a:pt x="645" y="97"/>
                    </a:lnTo>
                    <a:lnTo>
                      <a:pt x="645" y="1103"/>
                    </a:lnTo>
                    <a:lnTo>
                      <a:pt x="659" y="1117"/>
                    </a:lnTo>
                    <a:lnTo>
                      <a:pt x="714" y="1144"/>
                    </a:lnTo>
                    <a:lnTo>
                      <a:pt x="906" y="1144"/>
                    </a:lnTo>
                    <a:lnTo>
                      <a:pt x="906" y="1199"/>
                    </a:lnTo>
                    <a:lnTo>
                      <a:pt x="233" y="1199"/>
                    </a:lnTo>
                    <a:lnTo>
                      <a:pt x="233" y="1144"/>
                    </a:lnTo>
                    <a:lnTo>
                      <a:pt x="425" y="1144"/>
                    </a:lnTo>
                    <a:lnTo>
                      <a:pt x="480" y="1117"/>
                    </a:lnTo>
                    <a:lnTo>
                      <a:pt x="494" y="1103"/>
                    </a:lnTo>
                    <a:lnTo>
                      <a:pt x="494" y="83"/>
                    </a:lnTo>
                    <a:lnTo>
                      <a:pt x="480" y="69"/>
                    </a:lnTo>
                    <a:lnTo>
                      <a:pt x="453" y="55"/>
                    </a:lnTo>
                    <a:lnTo>
                      <a:pt x="357" y="55"/>
                    </a:lnTo>
                    <a:lnTo>
                      <a:pt x="206" y="69"/>
                    </a:lnTo>
                    <a:lnTo>
                      <a:pt x="109" y="124"/>
                    </a:lnTo>
                    <a:lnTo>
                      <a:pt x="68" y="221"/>
                    </a:lnTo>
                    <a:lnTo>
                      <a:pt x="41" y="400"/>
                    </a:lnTo>
                    <a:lnTo>
                      <a:pt x="0" y="40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21" name="Freeform 77"/>
              <p:cNvSpPr>
                <a:spLocks/>
              </p:cNvSpPr>
              <p:nvPr/>
            </p:nvSpPr>
            <p:spPr bwMode="auto">
              <a:xfrm>
                <a:off x="6448" y="8789"/>
                <a:ext cx="893" cy="125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0"/>
                  </a:cxn>
                  <a:cxn ang="0">
                    <a:pos x="288" y="565"/>
                  </a:cxn>
                  <a:cxn ang="0">
                    <a:pos x="343" y="510"/>
                  </a:cxn>
                  <a:cxn ang="0">
                    <a:pos x="426" y="455"/>
                  </a:cxn>
                  <a:cxn ang="0">
                    <a:pos x="522" y="441"/>
                  </a:cxn>
                  <a:cxn ang="0">
                    <a:pos x="577" y="441"/>
                  </a:cxn>
                  <a:cxn ang="0">
                    <a:pos x="659" y="469"/>
                  </a:cxn>
                  <a:cxn ang="0">
                    <a:pos x="700" y="510"/>
                  </a:cxn>
                  <a:cxn ang="0">
                    <a:pos x="742" y="579"/>
                  </a:cxn>
                  <a:cxn ang="0">
                    <a:pos x="755" y="662"/>
                  </a:cxn>
                  <a:cxn ang="0">
                    <a:pos x="755" y="1158"/>
                  </a:cxn>
                  <a:cxn ang="0">
                    <a:pos x="783" y="1172"/>
                  </a:cxn>
                  <a:cxn ang="0">
                    <a:pos x="796" y="1185"/>
                  </a:cxn>
                  <a:cxn ang="0">
                    <a:pos x="893" y="1185"/>
                  </a:cxn>
                  <a:cxn ang="0">
                    <a:pos x="893" y="1240"/>
                  </a:cxn>
                  <a:cxn ang="0">
                    <a:pos x="494" y="1240"/>
                  </a:cxn>
                  <a:cxn ang="0">
                    <a:pos x="494" y="1185"/>
                  </a:cxn>
                  <a:cxn ang="0">
                    <a:pos x="590" y="1185"/>
                  </a:cxn>
                  <a:cxn ang="0">
                    <a:pos x="618" y="1172"/>
                  </a:cxn>
                  <a:cxn ang="0">
                    <a:pos x="632" y="1144"/>
                  </a:cxn>
                  <a:cxn ang="0">
                    <a:pos x="632" y="648"/>
                  </a:cxn>
                  <a:cxn ang="0">
                    <a:pos x="618" y="606"/>
                  </a:cxn>
                  <a:cxn ang="0">
                    <a:pos x="618" y="579"/>
                  </a:cxn>
                  <a:cxn ang="0">
                    <a:pos x="590" y="538"/>
                  </a:cxn>
                  <a:cxn ang="0">
                    <a:pos x="563" y="524"/>
                  </a:cxn>
                  <a:cxn ang="0">
                    <a:pos x="535" y="496"/>
                  </a:cxn>
                  <a:cxn ang="0">
                    <a:pos x="494" y="496"/>
                  </a:cxn>
                  <a:cxn ang="0">
                    <a:pos x="412" y="510"/>
                  </a:cxn>
                  <a:cxn ang="0">
                    <a:pos x="329" y="579"/>
                  </a:cxn>
                  <a:cxn ang="0">
                    <a:pos x="288" y="662"/>
                  </a:cxn>
                  <a:cxn ang="0">
                    <a:pos x="261" y="786"/>
                  </a:cxn>
                  <a:cxn ang="0">
                    <a:pos x="261" y="1158"/>
                  </a:cxn>
                  <a:cxn ang="0">
                    <a:pos x="275" y="1185"/>
                  </a:cxn>
                  <a:cxn ang="0">
                    <a:pos x="302" y="1199"/>
                  </a:cxn>
                  <a:cxn ang="0">
                    <a:pos x="398" y="1199"/>
                  </a:cxn>
                  <a:cxn ang="0">
                    <a:pos x="398" y="1254"/>
                  </a:cxn>
                  <a:cxn ang="0">
                    <a:pos x="0" y="1254"/>
                  </a:cxn>
                  <a:cxn ang="0">
                    <a:pos x="0" y="1199"/>
                  </a:cxn>
                  <a:cxn ang="0">
                    <a:pos x="96" y="1199"/>
                  </a:cxn>
                  <a:cxn ang="0">
                    <a:pos x="123" y="1185"/>
                  </a:cxn>
                  <a:cxn ang="0">
                    <a:pos x="137" y="1158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1254">
                    <a:moveTo>
                      <a:pt x="261" y="0"/>
                    </a:moveTo>
                    <a:lnTo>
                      <a:pt x="261" y="620"/>
                    </a:lnTo>
                    <a:lnTo>
                      <a:pt x="288" y="565"/>
                    </a:lnTo>
                    <a:lnTo>
                      <a:pt x="343" y="510"/>
                    </a:lnTo>
                    <a:lnTo>
                      <a:pt x="426" y="455"/>
                    </a:lnTo>
                    <a:lnTo>
                      <a:pt x="522" y="441"/>
                    </a:lnTo>
                    <a:lnTo>
                      <a:pt x="577" y="441"/>
                    </a:lnTo>
                    <a:lnTo>
                      <a:pt x="659" y="469"/>
                    </a:lnTo>
                    <a:lnTo>
                      <a:pt x="700" y="510"/>
                    </a:lnTo>
                    <a:lnTo>
                      <a:pt x="742" y="579"/>
                    </a:lnTo>
                    <a:lnTo>
                      <a:pt x="755" y="662"/>
                    </a:lnTo>
                    <a:lnTo>
                      <a:pt x="755" y="1158"/>
                    </a:lnTo>
                    <a:lnTo>
                      <a:pt x="783" y="1172"/>
                    </a:lnTo>
                    <a:lnTo>
                      <a:pt x="796" y="1185"/>
                    </a:lnTo>
                    <a:lnTo>
                      <a:pt x="893" y="1185"/>
                    </a:lnTo>
                    <a:lnTo>
                      <a:pt x="893" y="1240"/>
                    </a:lnTo>
                    <a:lnTo>
                      <a:pt x="494" y="1240"/>
                    </a:lnTo>
                    <a:lnTo>
                      <a:pt x="494" y="1185"/>
                    </a:lnTo>
                    <a:lnTo>
                      <a:pt x="590" y="1185"/>
                    </a:lnTo>
                    <a:lnTo>
                      <a:pt x="618" y="1172"/>
                    </a:lnTo>
                    <a:lnTo>
                      <a:pt x="632" y="1144"/>
                    </a:lnTo>
                    <a:lnTo>
                      <a:pt x="632" y="648"/>
                    </a:lnTo>
                    <a:lnTo>
                      <a:pt x="618" y="606"/>
                    </a:lnTo>
                    <a:lnTo>
                      <a:pt x="618" y="579"/>
                    </a:lnTo>
                    <a:lnTo>
                      <a:pt x="590" y="538"/>
                    </a:lnTo>
                    <a:lnTo>
                      <a:pt x="563" y="524"/>
                    </a:lnTo>
                    <a:lnTo>
                      <a:pt x="535" y="496"/>
                    </a:lnTo>
                    <a:lnTo>
                      <a:pt x="494" y="496"/>
                    </a:lnTo>
                    <a:lnTo>
                      <a:pt x="412" y="510"/>
                    </a:lnTo>
                    <a:lnTo>
                      <a:pt x="329" y="579"/>
                    </a:lnTo>
                    <a:lnTo>
                      <a:pt x="288" y="662"/>
                    </a:lnTo>
                    <a:lnTo>
                      <a:pt x="261" y="786"/>
                    </a:lnTo>
                    <a:lnTo>
                      <a:pt x="261" y="1158"/>
                    </a:lnTo>
                    <a:lnTo>
                      <a:pt x="275" y="1185"/>
                    </a:lnTo>
                    <a:lnTo>
                      <a:pt x="302" y="1199"/>
                    </a:lnTo>
                    <a:lnTo>
                      <a:pt x="398" y="1199"/>
                    </a:lnTo>
                    <a:lnTo>
                      <a:pt x="398" y="1254"/>
                    </a:lnTo>
                    <a:lnTo>
                      <a:pt x="0" y="1254"/>
                    </a:lnTo>
                    <a:lnTo>
                      <a:pt x="0" y="1199"/>
                    </a:lnTo>
                    <a:lnTo>
                      <a:pt x="96" y="1199"/>
                    </a:lnTo>
                    <a:lnTo>
                      <a:pt x="123" y="1185"/>
                    </a:lnTo>
                    <a:lnTo>
                      <a:pt x="137" y="1158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22" name="Freeform 78"/>
              <p:cNvSpPr>
                <a:spLocks noEditPoints="1"/>
              </p:cNvSpPr>
              <p:nvPr/>
            </p:nvSpPr>
            <p:spPr bwMode="auto">
              <a:xfrm>
                <a:off x="7505" y="9244"/>
                <a:ext cx="687" cy="813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2" y="344"/>
                  </a:cxn>
                  <a:cxn ang="0">
                    <a:pos x="577" y="344"/>
                  </a:cxn>
                  <a:cxn ang="0">
                    <a:pos x="577" y="289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1"/>
                  </a:cxn>
                  <a:cxn ang="0">
                    <a:pos x="330" y="41"/>
                  </a:cxn>
                  <a:cxn ang="0">
                    <a:pos x="371" y="0"/>
                  </a:cxn>
                  <a:cxn ang="0">
                    <a:pos x="509" y="27"/>
                  </a:cxn>
                  <a:cxn ang="0">
                    <a:pos x="605" y="110"/>
                  </a:cxn>
                  <a:cxn ang="0">
                    <a:pos x="674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2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7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3" y="758"/>
                  </a:cxn>
                  <a:cxn ang="0">
                    <a:pos x="481" y="730"/>
                  </a:cxn>
                  <a:cxn ang="0">
                    <a:pos x="550" y="689"/>
                  </a:cxn>
                  <a:cxn ang="0">
                    <a:pos x="619" y="579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4" y="579"/>
                  </a:cxn>
                  <a:cxn ang="0">
                    <a:pos x="660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799"/>
                  </a:cxn>
                  <a:cxn ang="0">
                    <a:pos x="385" y="813"/>
                  </a:cxn>
                  <a:cxn ang="0">
                    <a:pos x="248" y="785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10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2" y="344"/>
                    </a:lnTo>
                    <a:lnTo>
                      <a:pt x="577" y="344"/>
                    </a:lnTo>
                    <a:lnTo>
                      <a:pt x="577" y="289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1"/>
                    </a:lnTo>
                    <a:lnTo>
                      <a:pt x="330" y="41"/>
                    </a:lnTo>
                    <a:close/>
                    <a:moveTo>
                      <a:pt x="371" y="0"/>
                    </a:moveTo>
                    <a:lnTo>
                      <a:pt x="509" y="27"/>
                    </a:lnTo>
                    <a:lnTo>
                      <a:pt x="605" y="110"/>
                    </a:lnTo>
                    <a:lnTo>
                      <a:pt x="674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2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7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3" y="758"/>
                    </a:lnTo>
                    <a:lnTo>
                      <a:pt x="481" y="730"/>
                    </a:lnTo>
                    <a:lnTo>
                      <a:pt x="550" y="689"/>
                    </a:lnTo>
                    <a:lnTo>
                      <a:pt x="619" y="579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4" y="579"/>
                    </a:lnTo>
                    <a:lnTo>
                      <a:pt x="660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799"/>
                    </a:lnTo>
                    <a:lnTo>
                      <a:pt x="385" y="813"/>
                    </a:lnTo>
                    <a:lnTo>
                      <a:pt x="248" y="785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10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23" name="Freeform 79"/>
              <p:cNvSpPr>
                <a:spLocks/>
              </p:cNvSpPr>
              <p:nvPr/>
            </p:nvSpPr>
            <p:spPr bwMode="auto">
              <a:xfrm>
                <a:off x="8797" y="8858"/>
                <a:ext cx="714" cy="1185"/>
              </a:xfrm>
              <a:custGeom>
                <a:avLst/>
                <a:gdLst/>
                <a:ahLst/>
                <a:cxnLst>
                  <a:cxn ang="0">
                    <a:pos x="343" y="0"/>
                  </a:cxn>
                  <a:cxn ang="0">
                    <a:pos x="494" y="27"/>
                  </a:cxn>
                  <a:cxn ang="0">
                    <a:pos x="604" y="96"/>
                  </a:cxn>
                  <a:cxn ang="0">
                    <a:pos x="686" y="207"/>
                  </a:cxn>
                  <a:cxn ang="0">
                    <a:pos x="714" y="344"/>
                  </a:cxn>
                  <a:cxn ang="0">
                    <a:pos x="700" y="441"/>
                  </a:cxn>
                  <a:cxn ang="0">
                    <a:pos x="659" y="537"/>
                  </a:cxn>
                  <a:cxn ang="0">
                    <a:pos x="577" y="634"/>
                  </a:cxn>
                  <a:cxn ang="0">
                    <a:pos x="480" y="730"/>
                  </a:cxn>
                  <a:cxn ang="0">
                    <a:pos x="329" y="868"/>
                  </a:cxn>
                  <a:cxn ang="0">
                    <a:pos x="137" y="1047"/>
                  </a:cxn>
                  <a:cxn ang="0">
                    <a:pos x="577" y="1047"/>
                  </a:cxn>
                  <a:cxn ang="0">
                    <a:pos x="618" y="1034"/>
                  </a:cxn>
                  <a:cxn ang="0">
                    <a:pos x="631" y="1034"/>
                  </a:cxn>
                  <a:cxn ang="0">
                    <a:pos x="645" y="1006"/>
                  </a:cxn>
                  <a:cxn ang="0">
                    <a:pos x="645" y="978"/>
                  </a:cxn>
                  <a:cxn ang="0">
                    <a:pos x="659" y="923"/>
                  </a:cxn>
                  <a:cxn ang="0">
                    <a:pos x="673" y="882"/>
                  </a:cxn>
                  <a:cxn ang="0">
                    <a:pos x="714" y="882"/>
                  </a:cxn>
                  <a:cxn ang="0">
                    <a:pos x="659" y="1185"/>
                  </a:cxn>
                  <a:cxn ang="0">
                    <a:pos x="0" y="1185"/>
                  </a:cxn>
                  <a:cxn ang="0">
                    <a:pos x="0" y="1130"/>
                  </a:cxn>
                  <a:cxn ang="0">
                    <a:pos x="13" y="1116"/>
                  </a:cxn>
                  <a:cxn ang="0">
                    <a:pos x="357" y="730"/>
                  </a:cxn>
                  <a:cxn ang="0">
                    <a:pos x="453" y="606"/>
                  </a:cxn>
                  <a:cxn ang="0">
                    <a:pos x="522" y="469"/>
                  </a:cxn>
                  <a:cxn ang="0">
                    <a:pos x="549" y="331"/>
                  </a:cxn>
                  <a:cxn ang="0">
                    <a:pos x="535" y="220"/>
                  </a:cxn>
                  <a:cxn ang="0">
                    <a:pos x="494" y="124"/>
                  </a:cxn>
                  <a:cxn ang="0">
                    <a:pos x="425" y="69"/>
                  </a:cxn>
                  <a:cxn ang="0">
                    <a:pos x="316" y="41"/>
                  </a:cxn>
                  <a:cxn ang="0">
                    <a:pos x="219" y="69"/>
                  </a:cxn>
                  <a:cxn ang="0">
                    <a:pos x="137" y="124"/>
                  </a:cxn>
                  <a:cxn ang="0">
                    <a:pos x="82" y="220"/>
                  </a:cxn>
                  <a:cxn ang="0">
                    <a:pos x="151" y="220"/>
                  </a:cxn>
                  <a:cxn ang="0">
                    <a:pos x="192" y="262"/>
                  </a:cxn>
                  <a:cxn ang="0">
                    <a:pos x="206" y="289"/>
                  </a:cxn>
                  <a:cxn ang="0">
                    <a:pos x="206" y="317"/>
                  </a:cxn>
                  <a:cxn ang="0">
                    <a:pos x="192" y="358"/>
                  </a:cxn>
                  <a:cxn ang="0">
                    <a:pos x="178" y="386"/>
                  </a:cxn>
                  <a:cxn ang="0">
                    <a:pos x="123" y="413"/>
                  </a:cxn>
                  <a:cxn ang="0">
                    <a:pos x="82" y="413"/>
                  </a:cxn>
                  <a:cxn ang="0">
                    <a:pos x="68" y="400"/>
                  </a:cxn>
                  <a:cxn ang="0">
                    <a:pos x="41" y="400"/>
                  </a:cxn>
                  <a:cxn ang="0">
                    <a:pos x="27" y="372"/>
                  </a:cxn>
                  <a:cxn ang="0">
                    <a:pos x="13" y="358"/>
                  </a:cxn>
                  <a:cxn ang="0">
                    <a:pos x="13" y="317"/>
                  </a:cxn>
                  <a:cxn ang="0">
                    <a:pos x="41" y="207"/>
                  </a:cxn>
                  <a:cxn ang="0">
                    <a:pos x="96" y="96"/>
                  </a:cxn>
                  <a:cxn ang="0">
                    <a:pos x="206" y="27"/>
                  </a:cxn>
                  <a:cxn ang="0">
                    <a:pos x="343" y="0"/>
                  </a:cxn>
                </a:cxnLst>
                <a:rect l="0" t="0" r="r" b="b"/>
                <a:pathLst>
                  <a:path w="714" h="1185">
                    <a:moveTo>
                      <a:pt x="343" y="0"/>
                    </a:moveTo>
                    <a:lnTo>
                      <a:pt x="494" y="27"/>
                    </a:lnTo>
                    <a:lnTo>
                      <a:pt x="604" y="96"/>
                    </a:lnTo>
                    <a:lnTo>
                      <a:pt x="686" y="207"/>
                    </a:lnTo>
                    <a:lnTo>
                      <a:pt x="714" y="344"/>
                    </a:lnTo>
                    <a:lnTo>
                      <a:pt x="700" y="441"/>
                    </a:lnTo>
                    <a:lnTo>
                      <a:pt x="659" y="537"/>
                    </a:lnTo>
                    <a:lnTo>
                      <a:pt x="577" y="634"/>
                    </a:lnTo>
                    <a:lnTo>
                      <a:pt x="480" y="730"/>
                    </a:lnTo>
                    <a:lnTo>
                      <a:pt x="329" y="868"/>
                    </a:lnTo>
                    <a:lnTo>
                      <a:pt x="137" y="1047"/>
                    </a:lnTo>
                    <a:lnTo>
                      <a:pt x="577" y="1047"/>
                    </a:lnTo>
                    <a:lnTo>
                      <a:pt x="618" y="1034"/>
                    </a:lnTo>
                    <a:lnTo>
                      <a:pt x="631" y="1034"/>
                    </a:lnTo>
                    <a:lnTo>
                      <a:pt x="645" y="1006"/>
                    </a:lnTo>
                    <a:lnTo>
                      <a:pt x="645" y="978"/>
                    </a:lnTo>
                    <a:lnTo>
                      <a:pt x="659" y="923"/>
                    </a:lnTo>
                    <a:lnTo>
                      <a:pt x="673" y="882"/>
                    </a:lnTo>
                    <a:lnTo>
                      <a:pt x="714" y="882"/>
                    </a:lnTo>
                    <a:lnTo>
                      <a:pt x="659" y="1185"/>
                    </a:lnTo>
                    <a:lnTo>
                      <a:pt x="0" y="1185"/>
                    </a:lnTo>
                    <a:lnTo>
                      <a:pt x="0" y="1130"/>
                    </a:lnTo>
                    <a:lnTo>
                      <a:pt x="13" y="1116"/>
                    </a:lnTo>
                    <a:lnTo>
                      <a:pt x="357" y="730"/>
                    </a:lnTo>
                    <a:lnTo>
                      <a:pt x="453" y="606"/>
                    </a:lnTo>
                    <a:lnTo>
                      <a:pt x="522" y="469"/>
                    </a:lnTo>
                    <a:lnTo>
                      <a:pt x="549" y="331"/>
                    </a:lnTo>
                    <a:lnTo>
                      <a:pt x="535" y="220"/>
                    </a:lnTo>
                    <a:lnTo>
                      <a:pt x="494" y="124"/>
                    </a:lnTo>
                    <a:lnTo>
                      <a:pt x="425" y="69"/>
                    </a:lnTo>
                    <a:lnTo>
                      <a:pt x="316" y="41"/>
                    </a:lnTo>
                    <a:lnTo>
                      <a:pt x="219" y="69"/>
                    </a:lnTo>
                    <a:lnTo>
                      <a:pt x="137" y="124"/>
                    </a:lnTo>
                    <a:lnTo>
                      <a:pt x="82" y="220"/>
                    </a:lnTo>
                    <a:lnTo>
                      <a:pt x="151" y="220"/>
                    </a:lnTo>
                    <a:lnTo>
                      <a:pt x="192" y="262"/>
                    </a:lnTo>
                    <a:lnTo>
                      <a:pt x="206" y="289"/>
                    </a:lnTo>
                    <a:lnTo>
                      <a:pt x="206" y="317"/>
                    </a:lnTo>
                    <a:lnTo>
                      <a:pt x="192" y="358"/>
                    </a:lnTo>
                    <a:lnTo>
                      <a:pt x="178" y="386"/>
                    </a:lnTo>
                    <a:lnTo>
                      <a:pt x="123" y="413"/>
                    </a:lnTo>
                    <a:lnTo>
                      <a:pt x="82" y="413"/>
                    </a:lnTo>
                    <a:lnTo>
                      <a:pt x="68" y="400"/>
                    </a:lnTo>
                    <a:lnTo>
                      <a:pt x="41" y="400"/>
                    </a:lnTo>
                    <a:lnTo>
                      <a:pt x="27" y="372"/>
                    </a:lnTo>
                    <a:lnTo>
                      <a:pt x="13" y="358"/>
                    </a:lnTo>
                    <a:lnTo>
                      <a:pt x="13" y="317"/>
                    </a:lnTo>
                    <a:lnTo>
                      <a:pt x="41" y="207"/>
                    </a:lnTo>
                    <a:lnTo>
                      <a:pt x="96" y="96"/>
                    </a:lnTo>
                    <a:lnTo>
                      <a:pt x="206" y="27"/>
                    </a:lnTo>
                    <a:lnTo>
                      <a:pt x="3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24" name="Rectangle 80"/>
              <p:cNvSpPr>
                <a:spLocks noChangeArrowheads="1"/>
              </p:cNvSpPr>
              <p:nvPr/>
            </p:nvSpPr>
            <p:spPr bwMode="auto">
              <a:xfrm>
                <a:off x="9607" y="9616"/>
                <a:ext cx="467" cy="96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25" name="Freeform 81"/>
              <p:cNvSpPr>
                <a:spLocks/>
              </p:cNvSpPr>
              <p:nvPr/>
            </p:nvSpPr>
            <p:spPr bwMode="auto">
              <a:xfrm>
                <a:off x="10362" y="9230"/>
                <a:ext cx="893" cy="813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93"/>
                  </a:cxn>
                  <a:cxn ang="0">
                    <a:pos x="330" y="83"/>
                  </a:cxn>
                  <a:cxn ang="0">
                    <a:pos x="413" y="28"/>
                  </a:cxn>
                  <a:cxn ang="0">
                    <a:pos x="522" y="0"/>
                  </a:cxn>
                  <a:cxn ang="0">
                    <a:pos x="577" y="0"/>
                  </a:cxn>
                  <a:cxn ang="0">
                    <a:pos x="660" y="28"/>
                  </a:cxn>
                  <a:cxn ang="0">
                    <a:pos x="701" y="69"/>
                  </a:cxn>
                  <a:cxn ang="0">
                    <a:pos x="742" y="138"/>
                  </a:cxn>
                  <a:cxn ang="0">
                    <a:pos x="756" y="221"/>
                  </a:cxn>
                  <a:cxn ang="0">
                    <a:pos x="756" y="717"/>
                  </a:cxn>
                  <a:cxn ang="0">
                    <a:pos x="783" y="731"/>
                  </a:cxn>
                  <a:cxn ang="0">
                    <a:pos x="797" y="744"/>
                  </a:cxn>
                  <a:cxn ang="0">
                    <a:pos x="893" y="744"/>
                  </a:cxn>
                  <a:cxn ang="0">
                    <a:pos x="893" y="799"/>
                  </a:cxn>
                  <a:cxn ang="0">
                    <a:pos x="495" y="799"/>
                  </a:cxn>
                  <a:cxn ang="0">
                    <a:pos x="495" y="744"/>
                  </a:cxn>
                  <a:cxn ang="0">
                    <a:pos x="591" y="744"/>
                  </a:cxn>
                  <a:cxn ang="0">
                    <a:pos x="619" y="731"/>
                  </a:cxn>
                  <a:cxn ang="0">
                    <a:pos x="632" y="703"/>
                  </a:cxn>
                  <a:cxn ang="0">
                    <a:pos x="632" y="207"/>
                  </a:cxn>
                  <a:cxn ang="0">
                    <a:pos x="619" y="165"/>
                  </a:cxn>
                  <a:cxn ang="0">
                    <a:pos x="619" y="138"/>
                  </a:cxn>
                  <a:cxn ang="0">
                    <a:pos x="591" y="97"/>
                  </a:cxn>
                  <a:cxn ang="0">
                    <a:pos x="564" y="83"/>
                  </a:cxn>
                  <a:cxn ang="0">
                    <a:pos x="536" y="55"/>
                  </a:cxn>
                  <a:cxn ang="0">
                    <a:pos x="495" y="55"/>
                  </a:cxn>
                  <a:cxn ang="0">
                    <a:pos x="413" y="69"/>
                  </a:cxn>
                  <a:cxn ang="0">
                    <a:pos x="330" y="138"/>
                  </a:cxn>
                  <a:cxn ang="0">
                    <a:pos x="289" y="221"/>
                  </a:cxn>
                  <a:cxn ang="0">
                    <a:pos x="261" y="345"/>
                  </a:cxn>
                  <a:cxn ang="0">
                    <a:pos x="261" y="717"/>
                  </a:cxn>
                  <a:cxn ang="0">
                    <a:pos x="275" y="744"/>
                  </a:cxn>
                  <a:cxn ang="0">
                    <a:pos x="303" y="758"/>
                  </a:cxn>
                  <a:cxn ang="0">
                    <a:pos x="399" y="758"/>
                  </a:cxn>
                  <a:cxn ang="0">
                    <a:pos x="399" y="813"/>
                  </a:cxn>
                  <a:cxn ang="0">
                    <a:pos x="0" y="813"/>
                  </a:cxn>
                  <a:cxn ang="0">
                    <a:pos x="0" y="758"/>
                  </a:cxn>
                  <a:cxn ang="0">
                    <a:pos x="97" y="758"/>
                  </a:cxn>
                  <a:cxn ang="0">
                    <a:pos x="124" y="744"/>
                  </a:cxn>
                  <a:cxn ang="0">
                    <a:pos x="138" y="717"/>
                  </a:cxn>
                  <a:cxn ang="0">
                    <a:pos x="138" y="193"/>
                  </a:cxn>
                  <a:cxn ang="0">
                    <a:pos x="152" y="165"/>
                  </a:cxn>
                  <a:cxn ang="0">
                    <a:pos x="152" y="124"/>
                  </a:cxn>
                  <a:cxn ang="0">
                    <a:pos x="138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813">
                    <a:moveTo>
                      <a:pt x="261" y="0"/>
                    </a:moveTo>
                    <a:lnTo>
                      <a:pt x="261" y="193"/>
                    </a:lnTo>
                    <a:lnTo>
                      <a:pt x="330" y="83"/>
                    </a:lnTo>
                    <a:lnTo>
                      <a:pt x="413" y="28"/>
                    </a:lnTo>
                    <a:lnTo>
                      <a:pt x="522" y="0"/>
                    </a:lnTo>
                    <a:lnTo>
                      <a:pt x="577" y="0"/>
                    </a:lnTo>
                    <a:lnTo>
                      <a:pt x="660" y="28"/>
                    </a:lnTo>
                    <a:lnTo>
                      <a:pt x="701" y="69"/>
                    </a:lnTo>
                    <a:lnTo>
                      <a:pt x="742" y="138"/>
                    </a:lnTo>
                    <a:lnTo>
                      <a:pt x="756" y="221"/>
                    </a:lnTo>
                    <a:lnTo>
                      <a:pt x="756" y="717"/>
                    </a:lnTo>
                    <a:lnTo>
                      <a:pt x="783" y="731"/>
                    </a:lnTo>
                    <a:lnTo>
                      <a:pt x="797" y="744"/>
                    </a:lnTo>
                    <a:lnTo>
                      <a:pt x="893" y="744"/>
                    </a:lnTo>
                    <a:lnTo>
                      <a:pt x="893" y="799"/>
                    </a:lnTo>
                    <a:lnTo>
                      <a:pt x="495" y="799"/>
                    </a:lnTo>
                    <a:lnTo>
                      <a:pt x="495" y="744"/>
                    </a:lnTo>
                    <a:lnTo>
                      <a:pt x="591" y="744"/>
                    </a:lnTo>
                    <a:lnTo>
                      <a:pt x="619" y="731"/>
                    </a:lnTo>
                    <a:lnTo>
                      <a:pt x="632" y="703"/>
                    </a:lnTo>
                    <a:lnTo>
                      <a:pt x="632" y="207"/>
                    </a:lnTo>
                    <a:lnTo>
                      <a:pt x="619" y="165"/>
                    </a:lnTo>
                    <a:lnTo>
                      <a:pt x="619" y="138"/>
                    </a:lnTo>
                    <a:lnTo>
                      <a:pt x="591" y="97"/>
                    </a:lnTo>
                    <a:lnTo>
                      <a:pt x="564" y="83"/>
                    </a:lnTo>
                    <a:lnTo>
                      <a:pt x="536" y="55"/>
                    </a:lnTo>
                    <a:lnTo>
                      <a:pt x="495" y="55"/>
                    </a:lnTo>
                    <a:lnTo>
                      <a:pt x="413" y="69"/>
                    </a:lnTo>
                    <a:lnTo>
                      <a:pt x="330" y="138"/>
                    </a:lnTo>
                    <a:lnTo>
                      <a:pt x="289" y="221"/>
                    </a:lnTo>
                    <a:lnTo>
                      <a:pt x="261" y="345"/>
                    </a:lnTo>
                    <a:lnTo>
                      <a:pt x="261" y="717"/>
                    </a:lnTo>
                    <a:lnTo>
                      <a:pt x="275" y="744"/>
                    </a:lnTo>
                    <a:lnTo>
                      <a:pt x="303" y="758"/>
                    </a:lnTo>
                    <a:lnTo>
                      <a:pt x="399" y="758"/>
                    </a:lnTo>
                    <a:lnTo>
                      <a:pt x="399" y="813"/>
                    </a:lnTo>
                    <a:lnTo>
                      <a:pt x="0" y="813"/>
                    </a:lnTo>
                    <a:lnTo>
                      <a:pt x="0" y="758"/>
                    </a:lnTo>
                    <a:lnTo>
                      <a:pt x="97" y="758"/>
                    </a:lnTo>
                    <a:lnTo>
                      <a:pt x="124" y="744"/>
                    </a:lnTo>
                    <a:lnTo>
                      <a:pt x="138" y="717"/>
                    </a:lnTo>
                    <a:lnTo>
                      <a:pt x="138" y="193"/>
                    </a:lnTo>
                    <a:lnTo>
                      <a:pt x="152" y="165"/>
                    </a:lnTo>
                    <a:lnTo>
                      <a:pt x="152" y="124"/>
                    </a:lnTo>
                    <a:lnTo>
                      <a:pt x="138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26" name="Freeform 82"/>
              <p:cNvSpPr>
                <a:spLocks noEditPoints="1"/>
              </p:cNvSpPr>
              <p:nvPr/>
            </p:nvSpPr>
            <p:spPr bwMode="auto">
              <a:xfrm>
                <a:off x="11255" y="8817"/>
                <a:ext cx="879" cy="1240"/>
              </a:xfrm>
              <a:custGeom>
                <a:avLst/>
                <a:gdLst/>
                <a:ahLst/>
                <a:cxnLst>
                  <a:cxn ang="0">
                    <a:pos x="357" y="482"/>
                  </a:cxn>
                  <a:cxn ang="0">
                    <a:pos x="316" y="510"/>
                  </a:cxn>
                  <a:cxn ang="0">
                    <a:pos x="275" y="523"/>
                  </a:cxn>
                  <a:cxn ang="0">
                    <a:pos x="206" y="592"/>
                  </a:cxn>
                  <a:cxn ang="0">
                    <a:pos x="151" y="716"/>
                  </a:cxn>
                  <a:cxn ang="0">
                    <a:pos x="151" y="840"/>
                  </a:cxn>
                  <a:cxn ang="0">
                    <a:pos x="165" y="964"/>
                  </a:cxn>
                  <a:cxn ang="0">
                    <a:pos x="206" y="1088"/>
                  </a:cxn>
                  <a:cxn ang="0">
                    <a:pos x="289" y="1171"/>
                  </a:cxn>
                  <a:cxn ang="0">
                    <a:pos x="399" y="1199"/>
                  </a:cxn>
                  <a:cxn ang="0">
                    <a:pos x="509" y="1171"/>
                  </a:cxn>
                  <a:cxn ang="0">
                    <a:pos x="563" y="1130"/>
                  </a:cxn>
                  <a:cxn ang="0">
                    <a:pos x="605" y="1075"/>
                  </a:cxn>
                  <a:cxn ang="0">
                    <a:pos x="618" y="1047"/>
                  </a:cxn>
                  <a:cxn ang="0">
                    <a:pos x="618" y="606"/>
                  </a:cxn>
                  <a:cxn ang="0">
                    <a:pos x="563" y="551"/>
                  </a:cxn>
                  <a:cxn ang="0">
                    <a:pos x="522" y="523"/>
                  </a:cxn>
                  <a:cxn ang="0">
                    <a:pos x="495" y="496"/>
                  </a:cxn>
                  <a:cxn ang="0">
                    <a:pos x="454" y="482"/>
                  </a:cxn>
                  <a:cxn ang="0">
                    <a:pos x="357" y="482"/>
                  </a:cxn>
                  <a:cxn ang="0">
                    <a:pos x="742" y="0"/>
                  </a:cxn>
                  <a:cxn ang="0">
                    <a:pos x="742" y="1116"/>
                  </a:cxn>
                  <a:cxn ang="0">
                    <a:pos x="756" y="1130"/>
                  </a:cxn>
                  <a:cxn ang="0">
                    <a:pos x="770" y="1157"/>
                  </a:cxn>
                  <a:cxn ang="0">
                    <a:pos x="783" y="1171"/>
                  </a:cxn>
                  <a:cxn ang="0">
                    <a:pos x="879" y="1171"/>
                  </a:cxn>
                  <a:cxn ang="0">
                    <a:pos x="879" y="1226"/>
                  </a:cxn>
                  <a:cxn ang="0">
                    <a:pos x="618" y="1240"/>
                  </a:cxn>
                  <a:cxn ang="0">
                    <a:pos x="618" y="1130"/>
                  </a:cxn>
                  <a:cxn ang="0">
                    <a:pos x="605" y="1130"/>
                  </a:cxn>
                  <a:cxn ang="0">
                    <a:pos x="550" y="1185"/>
                  </a:cxn>
                  <a:cxn ang="0">
                    <a:pos x="467" y="1226"/>
                  </a:cxn>
                  <a:cxn ang="0">
                    <a:pos x="371" y="1240"/>
                  </a:cxn>
                  <a:cxn ang="0">
                    <a:pos x="234" y="1212"/>
                  </a:cxn>
                  <a:cxn ang="0">
                    <a:pos x="110" y="1116"/>
                  </a:cxn>
                  <a:cxn ang="0">
                    <a:pos x="28" y="992"/>
                  </a:cxn>
                  <a:cxn ang="0">
                    <a:pos x="0" y="840"/>
                  </a:cxn>
                  <a:cxn ang="0">
                    <a:pos x="28" y="689"/>
                  </a:cxn>
                  <a:cxn ang="0">
                    <a:pos x="124" y="551"/>
                  </a:cxn>
                  <a:cxn ang="0">
                    <a:pos x="248" y="468"/>
                  </a:cxn>
                  <a:cxn ang="0">
                    <a:pos x="399" y="441"/>
                  </a:cxn>
                  <a:cxn ang="0">
                    <a:pos x="522" y="468"/>
                  </a:cxn>
                  <a:cxn ang="0">
                    <a:pos x="618" y="551"/>
                  </a:cxn>
                  <a:cxn ang="0">
                    <a:pos x="618" y="124"/>
                  </a:cxn>
                  <a:cxn ang="0">
                    <a:pos x="605" y="110"/>
                  </a:cxn>
                  <a:cxn ang="0">
                    <a:pos x="591" y="82"/>
                  </a:cxn>
                  <a:cxn ang="0">
                    <a:pos x="577" y="68"/>
                  </a:cxn>
                  <a:cxn ang="0">
                    <a:pos x="481" y="68"/>
                  </a:cxn>
                  <a:cxn ang="0">
                    <a:pos x="481" y="13"/>
                  </a:cxn>
                  <a:cxn ang="0">
                    <a:pos x="742" y="0"/>
                  </a:cxn>
                </a:cxnLst>
                <a:rect l="0" t="0" r="r" b="b"/>
                <a:pathLst>
                  <a:path w="879" h="1240">
                    <a:moveTo>
                      <a:pt x="357" y="482"/>
                    </a:moveTo>
                    <a:lnTo>
                      <a:pt x="316" y="510"/>
                    </a:lnTo>
                    <a:lnTo>
                      <a:pt x="275" y="523"/>
                    </a:lnTo>
                    <a:lnTo>
                      <a:pt x="206" y="592"/>
                    </a:lnTo>
                    <a:lnTo>
                      <a:pt x="151" y="716"/>
                    </a:lnTo>
                    <a:lnTo>
                      <a:pt x="151" y="840"/>
                    </a:lnTo>
                    <a:lnTo>
                      <a:pt x="165" y="964"/>
                    </a:lnTo>
                    <a:lnTo>
                      <a:pt x="206" y="1088"/>
                    </a:lnTo>
                    <a:lnTo>
                      <a:pt x="289" y="1171"/>
                    </a:lnTo>
                    <a:lnTo>
                      <a:pt x="399" y="1199"/>
                    </a:lnTo>
                    <a:lnTo>
                      <a:pt x="509" y="1171"/>
                    </a:lnTo>
                    <a:lnTo>
                      <a:pt x="563" y="1130"/>
                    </a:lnTo>
                    <a:lnTo>
                      <a:pt x="605" y="1075"/>
                    </a:lnTo>
                    <a:lnTo>
                      <a:pt x="618" y="1047"/>
                    </a:lnTo>
                    <a:lnTo>
                      <a:pt x="618" y="606"/>
                    </a:lnTo>
                    <a:lnTo>
                      <a:pt x="563" y="551"/>
                    </a:lnTo>
                    <a:lnTo>
                      <a:pt x="522" y="523"/>
                    </a:lnTo>
                    <a:lnTo>
                      <a:pt x="495" y="496"/>
                    </a:lnTo>
                    <a:lnTo>
                      <a:pt x="454" y="482"/>
                    </a:lnTo>
                    <a:lnTo>
                      <a:pt x="357" y="482"/>
                    </a:lnTo>
                    <a:close/>
                    <a:moveTo>
                      <a:pt x="742" y="0"/>
                    </a:moveTo>
                    <a:lnTo>
                      <a:pt x="742" y="1116"/>
                    </a:lnTo>
                    <a:lnTo>
                      <a:pt x="756" y="1130"/>
                    </a:lnTo>
                    <a:lnTo>
                      <a:pt x="770" y="1157"/>
                    </a:lnTo>
                    <a:lnTo>
                      <a:pt x="783" y="1171"/>
                    </a:lnTo>
                    <a:lnTo>
                      <a:pt x="879" y="1171"/>
                    </a:lnTo>
                    <a:lnTo>
                      <a:pt x="879" y="1226"/>
                    </a:lnTo>
                    <a:lnTo>
                      <a:pt x="618" y="1240"/>
                    </a:lnTo>
                    <a:lnTo>
                      <a:pt x="618" y="1130"/>
                    </a:lnTo>
                    <a:lnTo>
                      <a:pt x="605" y="1130"/>
                    </a:lnTo>
                    <a:lnTo>
                      <a:pt x="550" y="1185"/>
                    </a:lnTo>
                    <a:lnTo>
                      <a:pt x="467" y="1226"/>
                    </a:lnTo>
                    <a:lnTo>
                      <a:pt x="371" y="1240"/>
                    </a:lnTo>
                    <a:lnTo>
                      <a:pt x="234" y="1212"/>
                    </a:lnTo>
                    <a:lnTo>
                      <a:pt x="110" y="1116"/>
                    </a:lnTo>
                    <a:lnTo>
                      <a:pt x="28" y="992"/>
                    </a:lnTo>
                    <a:lnTo>
                      <a:pt x="0" y="840"/>
                    </a:lnTo>
                    <a:lnTo>
                      <a:pt x="28" y="689"/>
                    </a:lnTo>
                    <a:lnTo>
                      <a:pt x="124" y="551"/>
                    </a:lnTo>
                    <a:lnTo>
                      <a:pt x="248" y="468"/>
                    </a:lnTo>
                    <a:lnTo>
                      <a:pt x="399" y="441"/>
                    </a:lnTo>
                    <a:lnTo>
                      <a:pt x="522" y="468"/>
                    </a:lnTo>
                    <a:lnTo>
                      <a:pt x="618" y="551"/>
                    </a:lnTo>
                    <a:lnTo>
                      <a:pt x="618" y="124"/>
                    </a:lnTo>
                    <a:lnTo>
                      <a:pt x="605" y="110"/>
                    </a:lnTo>
                    <a:lnTo>
                      <a:pt x="591" y="82"/>
                    </a:lnTo>
                    <a:lnTo>
                      <a:pt x="577" y="68"/>
                    </a:lnTo>
                    <a:lnTo>
                      <a:pt x="481" y="68"/>
                    </a:lnTo>
                    <a:lnTo>
                      <a:pt x="481" y="13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27" name="Freeform 83"/>
              <p:cNvSpPr>
                <a:spLocks noEditPoints="1"/>
              </p:cNvSpPr>
              <p:nvPr/>
            </p:nvSpPr>
            <p:spPr bwMode="auto">
              <a:xfrm>
                <a:off x="12835" y="8803"/>
                <a:ext cx="879" cy="1240"/>
              </a:xfrm>
              <a:custGeom>
                <a:avLst/>
                <a:gdLst/>
                <a:ahLst/>
                <a:cxnLst>
                  <a:cxn ang="0">
                    <a:pos x="467" y="482"/>
                  </a:cxn>
                  <a:cxn ang="0">
                    <a:pos x="385" y="510"/>
                  </a:cxn>
                  <a:cxn ang="0">
                    <a:pos x="330" y="537"/>
                  </a:cxn>
                  <a:cxn ang="0">
                    <a:pos x="288" y="592"/>
                  </a:cxn>
                  <a:cxn ang="0">
                    <a:pos x="275" y="620"/>
                  </a:cxn>
                  <a:cxn ang="0">
                    <a:pos x="275" y="1033"/>
                  </a:cxn>
                  <a:cxn ang="0">
                    <a:pos x="261" y="1020"/>
                  </a:cxn>
                  <a:cxn ang="0">
                    <a:pos x="261" y="1047"/>
                  </a:cxn>
                  <a:cxn ang="0">
                    <a:pos x="275" y="1061"/>
                  </a:cxn>
                  <a:cxn ang="0">
                    <a:pos x="288" y="1089"/>
                  </a:cxn>
                  <a:cxn ang="0">
                    <a:pos x="371" y="1171"/>
                  </a:cxn>
                  <a:cxn ang="0">
                    <a:pos x="481" y="1199"/>
                  </a:cxn>
                  <a:cxn ang="0">
                    <a:pos x="536" y="1199"/>
                  </a:cxn>
                  <a:cxn ang="0">
                    <a:pos x="577" y="1171"/>
                  </a:cxn>
                  <a:cxn ang="0">
                    <a:pos x="618" y="1158"/>
                  </a:cxn>
                  <a:cxn ang="0">
                    <a:pos x="687" y="1089"/>
                  </a:cxn>
                  <a:cxn ang="0">
                    <a:pos x="728" y="965"/>
                  </a:cxn>
                  <a:cxn ang="0">
                    <a:pos x="742" y="841"/>
                  </a:cxn>
                  <a:cxn ang="0">
                    <a:pos x="728" y="716"/>
                  </a:cxn>
                  <a:cxn ang="0">
                    <a:pos x="687" y="592"/>
                  </a:cxn>
                  <a:cxn ang="0">
                    <a:pos x="604" y="510"/>
                  </a:cxn>
                  <a:cxn ang="0">
                    <a:pos x="494" y="482"/>
                  </a:cxn>
                  <a:cxn ang="0">
                    <a:pos x="467" y="482"/>
                  </a:cxn>
                  <a:cxn ang="0">
                    <a:pos x="261" y="0"/>
                  </a:cxn>
                  <a:cxn ang="0">
                    <a:pos x="261" y="551"/>
                  </a:cxn>
                  <a:cxn ang="0">
                    <a:pos x="302" y="510"/>
                  </a:cxn>
                  <a:cxn ang="0">
                    <a:pos x="385" y="468"/>
                  </a:cxn>
                  <a:cxn ang="0">
                    <a:pos x="508" y="441"/>
                  </a:cxn>
                  <a:cxn ang="0">
                    <a:pos x="646" y="468"/>
                  </a:cxn>
                  <a:cxn ang="0">
                    <a:pos x="769" y="551"/>
                  </a:cxn>
                  <a:cxn ang="0">
                    <a:pos x="852" y="689"/>
                  </a:cxn>
                  <a:cxn ang="0">
                    <a:pos x="879" y="841"/>
                  </a:cxn>
                  <a:cxn ang="0">
                    <a:pos x="852" y="992"/>
                  </a:cxn>
                  <a:cxn ang="0">
                    <a:pos x="755" y="1116"/>
                  </a:cxn>
                  <a:cxn ang="0">
                    <a:pos x="632" y="1213"/>
                  </a:cxn>
                  <a:cxn ang="0">
                    <a:pos x="481" y="1240"/>
                  </a:cxn>
                  <a:cxn ang="0">
                    <a:pos x="371" y="1213"/>
                  </a:cxn>
                  <a:cxn ang="0">
                    <a:pos x="288" y="1171"/>
                  </a:cxn>
                  <a:cxn ang="0">
                    <a:pos x="247" y="1116"/>
                  </a:cxn>
                  <a:cxn ang="0">
                    <a:pos x="220" y="1158"/>
                  </a:cxn>
                  <a:cxn ang="0">
                    <a:pos x="192" y="1213"/>
                  </a:cxn>
                  <a:cxn ang="0">
                    <a:pos x="178" y="1226"/>
                  </a:cxn>
                  <a:cxn ang="0">
                    <a:pos x="137" y="1226"/>
                  </a:cxn>
                  <a:cxn ang="0">
                    <a:pos x="137" y="124"/>
                  </a:cxn>
                  <a:cxn ang="0">
                    <a:pos x="124" y="110"/>
                  </a:cxn>
                  <a:cxn ang="0">
                    <a:pos x="110" y="82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79" h="1240">
                    <a:moveTo>
                      <a:pt x="467" y="482"/>
                    </a:moveTo>
                    <a:lnTo>
                      <a:pt x="385" y="510"/>
                    </a:lnTo>
                    <a:lnTo>
                      <a:pt x="330" y="537"/>
                    </a:lnTo>
                    <a:lnTo>
                      <a:pt x="288" y="592"/>
                    </a:lnTo>
                    <a:lnTo>
                      <a:pt x="275" y="620"/>
                    </a:lnTo>
                    <a:lnTo>
                      <a:pt x="275" y="1033"/>
                    </a:lnTo>
                    <a:lnTo>
                      <a:pt x="261" y="1020"/>
                    </a:lnTo>
                    <a:lnTo>
                      <a:pt x="261" y="1047"/>
                    </a:lnTo>
                    <a:lnTo>
                      <a:pt x="275" y="1061"/>
                    </a:lnTo>
                    <a:lnTo>
                      <a:pt x="288" y="1089"/>
                    </a:lnTo>
                    <a:lnTo>
                      <a:pt x="371" y="1171"/>
                    </a:lnTo>
                    <a:lnTo>
                      <a:pt x="481" y="1199"/>
                    </a:lnTo>
                    <a:lnTo>
                      <a:pt x="536" y="1199"/>
                    </a:lnTo>
                    <a:lnTo>
                      <a:pt x="577" y="1171"/>
                    </a:lnTo>
                    <a:lnTo>
                      <a:pt x="618" y="1158"/>
                    </a:lnTo>
                    <a:lnTo>
                      <a:pt x="687" y="1089"/>
                    </a:lnTo>
                    <a:lnTo>
                      <a:pt x="728" y="965"/>
                    </a:lnTo>
                    <a:lnTo>
                      <a:pt x="742" y="841"/>
                    </a:lnTo>
                    <a:lnTo>
                      <a:pt x="728" y="716"/>
                    </a:lnTo>
                    <a:lnTo>
                      <a:pt x="687" y="592"/>
                    </a:lnTo>
                    <a:lnTo>
                      <a:pt x="604" y="510"/>
                    </a:lnTo>
                    <a:lnTo>
                      <a:pt x="494" y="482"/>
                    </a:lnTo>
                    <a:lnTo>
                      <a:pt x="467" y="482"/>
                    </a:lnTo>
                    <a:close/>
                    <a:moveTo>
                      <a:pt x="261" y="0"/>
                    </a:moveTo>
                    <a:lnTo>
                      <a:pt x="261" y="551"/>
                    </a:lnTo>
                    <a:lnTo>
                      <a:pt x="302" y="510"/>
                    </a:lnTo>
                    <a:lnTo>
                      <a:pt x="385" y="468"/>
                    </a:lnTo>
                    <a:lnTo>
                      <a:pt x="508" y="441"/>
                    </a:lnTo>
                    <a:lnTo>
                      <a:pt x="646" y="468"/>
                    </a:lnTo>
                    <a:lnTo>
                      <a:pt x="769" y="551"/>
                    </a:lnTo>
                    <a:lnTo>
                      <a:pt x="852" y="689"/>
                    </a:lnTo>
                    <a:lnTo>
                      <a:pt x="879" y="841"/>
                    </a:lnTo>
                    <a:lnTo>
                      <a:pt x="852" y="992"/>
                    </a:lnTo>
                    <a:lnTo>
                      <a:pt x="755" y="1116"/>
                    </a:lnTo>
                    <a:lnTo>
                      <a:pt x="632" y="1213"/>
                    </a:lnTo>
                    <a:lnTo>
                      <a:pt x="481" y="1240"/>
                    </a:lnTo>
                    <a:lnTo>
                      <a:pt x="371" y="1213"/>
                    </a:lnTo>
                    <a:lnTo>
                      <a:pt x="288" y="1171"/>
                    </a:lnTo>
                    <a:lnTo>
                      <a:pt x="247" y="1116"/>
                    </a:lnTo>
                    <a:lnTo>
                      <a:pt x="220" y="1158"/>
                    </a:lnTo>
                    <a:lnTo>
                      <a:pt x="192" y="1213"/>
                    </a:lnTo>
                    <a:lnTo>
                      <a:pt x="178" y="1226"/>
                    </a:lnTo>
                    <a:lnTo>
                      <a:pt x="137" y="1226"/>
                    </a:lnTo>
                    <a:lnTo>
                      <a:pt x="137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28" name="Freeform 84"/>
              <p:cNvSpPr>
                <a:spLocks noEditPoints="1"/>
              </p:cNvSpPr>
              <p:nvPr/>
            </p:nvSpPr>
            <p:spPr bwMode="auto">
              <a:xfrm>
                <a:off x="13920" y="8844"/>
                <a:ext cx="385" cy="1199"/>
              </a:xfrm>
              <a:custGeom>
                <a:avLst/>
                <a:gdLst/>
                <a:ahLst/>
                <a:cxnLst>
                  <a:cxn ang="0">
                    <a:pos x="247" y="414"/>
                  </a:cxn>
                  <a:cxn ang="0">
                    <a:pos x="261" y="1061"/>
                  </a:cxn>
                  <a:cxn ang="0">
                    <a:pos x="261" y="1103"/>
                  </a:cxn>
                  <a:cxn ang="0">
                    <a:pos x="288" y="1130"/>
                  </a:cxn>
                  <a:cxn ang="0">
                    <a:pos x="330" y="1144"/>
                  </a:cxn>
                  <a:cxn ang="0">
                    <a:pos x="385" y="1144"/>
                  </a:cxn>
                  <a:cxn ang="0">
                    <a:pos x="385" y="1199"/>
                  </a:cxn>
                  <a:cxn ang="0">
                    <a:pos x="0" y="1199"/>
                  </a:cxn>
                  <a:cxn ang="0">
                    <a:pos x="0" y="1144"/>
                  </a:cxn>
                  <a:cxn ang="0">
                    <a:pos x="96" y="1144"/>
                  </a:cxn>
                  <a:cxn ang="0">
                    <a:pos x="124" y="1130"/>
                  </a:cxn>
                  <a:cxn ang="0">
                    <a:pos x="137" y="1103"/>
                  </a:cxn>
                  <a:cxn ang="0">
                    <a:pos x="137" y="538"/>
                  </a:cxn>
                  <a:cxn ang="0">
                    <a:pos x="124" y="510"/>
                  </a:cxn>
                  <a:cxn ang="0">
                    <a:pos x="96" y="496"/>
                  </a:cxn>
                  <a:cxn ang="0">
                    <a:pos x="55" y="483"/>
                  </a:cxn>
                  <a:cxn ang="0">
                    <a:pos x="0" y="483"/>
                  </a:cxn>
                  <a:cxn ang="0">
                    <a:pos x="0" y="427"/>
                  </a:cxn>
                  <a:cxn ang="0">
                    <a:pos x="247" y="414"/>
                  </a:cxn>
                  <a:cxn ang="0">
                    <a:pos x="165" y="0"/>
                  </a:cxn>
                  <a:cxn ang="0">
                    <a:pos x="206" y="14"/>
                  </a:cxn>
                  <a:cxn ang="0">
                    <a:pos x="234" y="28"/>
                  </a:cxn>
                  <a:cxn ang="0">
                    <a:pos x="247" y="55"/>
                  </a:cxn>
                  <a:cxn ang="0">
                    <a:pos x="261" y="97"/>
                  </a:cxn>
                  <a:cxn ang="0">
                    <a:pos x="247" y="138"/>
                  </a:cxn>
                  <a:cxn ang="0">
                    <a:pos x="234" y="166"/>
                  </a:cxn>
                  <a:cxn ang="0">
                    <a:pos x="206" y="179"/>
                  </a:cxn>
                  <a:cxn ang="0">
                    <a:pos x="165" y="193"/>
                  </a:cxn>
                  <a:cxn ang="0">
                    <a:pos x="124" y="179"/>
                  </a:cxn>
                  <a:cxn ang="0">
                    <a:pos x="96" y="166"/>
                  </a:cxn>
                  <a:cxn ang="0">
                    <a:pos x="82" y="124"/>
                  </a:cxn>
                  <a:cxn ang="0">
                    <a:pos x="69" y="97"/>
                  </a:cxn>
                  <a:cxn ang="0">
                    <a:pos x="82" y="55"/>
                  </a:cxn>
                  <a:cxn ang="0">
                    <a:pos x="96" y="28"/>
                  </a:cxn>
                  <a:cxn ang="0">
                    <a:pos x="124" y="14"/>
                  </a:cxn>
                  <a:cxn ang="0">
                    <a:pos x="165" y="0"/>
                  </a:cxn>
                </a:cxnLst>
                <a:rect l="0" t="0" r="r" b="b"/>
                <a:pathLst>
                  <a:path w="385" h="1199">
                    <a:moveTo>
                      <a:pt x="247" y="414"/>
                    </a:moveTo>
                    <a:lnTo>
                      <a:pt x="261" y="1061"/>
                    </a:lnTo>
                    <a:lnTo>
                      <a:pt x="261" y="1103"/>
                    </a:lnTo>
                    <a:lnTo>
                      <a:pt x="288" y="1130"/>
                    </a:lnTo>
                    <a:lnTo>
                      <a:pt x="330" y="1144"/>
                    </a:lnTo>
                    <a:lnTo>
                      <a:pt x="385" y="1144"/>
                    </a:lnTo>
                    <a:lnTo>
                      <a:pt x="385" y="1199"/>
                    </a:lnTo>
                    <a:lnTo>
                      <a:pt x="0" y="1199"/>
                    </a:lnTo>
                    <a:lnTo>
                      <a:pt x="0" y="1144"/>
                    </a:lnTo>
                    <a:lnTo>
                      <a:pt x="96" y="1144"/>
                    </a:lnTo>
                    <a:lnTo>
                      <a:pt x="124" y="1130"/>
                    </a:lnTo>
                    <a:lnTo>
                      <a:pt x="137" y="1103"/>
                    </a:lnTo>
                    <a:lnTo>
                      <a:pt x="137" y="538"/>
                    </a:lnTo>
                    <a:lnTo>
                      <a:pt x="124" y="510"/>
                    </a:lnTo>
                    <a:lnTo>
                      <a:pt x="96" y="496"/>
                    </a:lnTo>
                    <a:lnTo>
                      <a:pt x="55" y="483"/>
                    </a:lnTo>
                    <a:lnTo>
                      <a:pt x="0" y="483"/>
                    </a:lnTo>
                    <a:lnTo>
                      <a:pt x="0" y="427"/>
                    </a:lnTo>
                    <a:lnTo>
                      <a:pt x="247" y="414"/>
                    </a:lnTo>
                    <a:close/>
                    <a:moveTo>
                      <a:pt x="165" y="0"/>
                    </a:moveTo>
                    <a:lnTo>
                      <a:pt x="206" y="14"/>
                    </a:lnTo>
                    <a:lnTo>
                      <a:pt x="234" y="28"/>
                    </a:lnTo>
                    <a:lnTo>
                      <a:pt x="247" y="55"/>
                    </a:lnTo>
                    <a:lnTo>
                      <a:pt x="261" y="97"/>
                    </a:lnTo>
                    <a:lnTo>
                      <a:pt x="247" y="138"/>
                    </a:lnTo>
                    <a:lnTo>
                      <a:pt x="234" y="166"/>
                    </a:lnTo>
                    <a:lnTo>
                      <a:pt x="206" y="179"/>
                    </a:lnTo>
                    <a:lnTo>
                      <a:pt x="165" y="193"/>
                    </a:lnTo>
                    <a:lnTo>
                      <a:pt x="124" y="179"/>
                    </a:lnTo>
                    <a:lnTo>
                      <a:pt x="96" y="166"/>
                    </a:lnTo>
                    <a:lnTo>
                      <a:pt x="82" y="124"/>
                    </a:lnTo>
                    <a:lnTo>
                      <a:pt x="69" y="97"/>
                    </a:lnTo>
                    <a:lnTo>
                      <a:pt x="82" y="55"/>
                    </a:lnTo>
                    <a:lnTo>
                      <a:pt x="96" y="28"/>
                    </a:lnTo>
                    <a:lnTo>
                      <a:pt x="124" y="1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29" name="Freeform 85"/>
              <p:cNvSpPr>
                <a:spLocks/>
              </p:cNvSpPr>
              <p:nvPr/>
            </p:nvSpPr>
            <p:spPr bwMode="auto">
              <a:xfrm>
                <a:off x="14250" y="8941"/>
                <a:ext cx="563" cy="1116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274" y="0"/>
                  </a:cxn>
                  <a:cxn ang="0">
                    <a:pos x="274" y="330"/>
                  </a:cxn>
                  <a:cxn ang="0">
                    <a:pos x="522" y="330"/>
                  </a:cxn>
                  <a:cxn ang="0">
                    <a:pos x="522" y="386"/>
                  </a:cxn>
                  <a:cxn ang="0">
                    <a:pos x="274" y="386"/>
                  </a:cxn>
                  <a:cxn ang="0">
                    <a:pos x="274" y="951"/>
                  </a:cxn>
                  <a:cxn ang="0">
                    <a:pos x="288" y="992"/>
                  </a:cxn>
                  <a:cxn ang="0">
                    <a:pos x="302" y="1020"/>
                  </a:cxn>
                  <a:cxn ang="0">
                    <a:pos x="329" y="1047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39" y="1061"/>
                  </a:cxn>
                  <a:cxn ang="0">
                    <a:pos x="467" y="1047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5"/>
                  </a:cxn>
                  <a:cxn ang="0">
                    <a:pos x="563" y="785"/>
                  </a:cxn>
                  <a:cxn ang="0">
                    <a:pos x="563" y="882"/>
                  </a:cxn>
                  <a:cxn ang="0">
                    <a:pos x="549" y="964"/>
                  </a:cxn>
                  <a:cxn ang="0">
                    <a:pos x="522" y="1033"/>
                  </a:cxn>
                  <a:cxn ang="0">
                    <a:pos x="467" y="1088"/>
                  </a:cxn>
                  <a:cxn ang="0">
                    <a:pos x="384" y="1116"/>
                  </a:cxn>
                  <a:cxn ang="0">
                    <a:pos x="329" y="1116"/>
                  </a:cxn>
                  <a:cxn ang="0">
                    <a:pos x="274" y="1102"/>
                  </a:cxn>
                  <a:cxn ang="0">
                    <a:pos x="219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4"/>
                  </a:cxn>
                  <a:cxn ang="0">
                    <a:pos x="110" y="303"/>
                  </a:cxn>
                  <a:cxn ang="0">
                    <a:pos x="178" y="220"/>
                  </a:cxn>
                  <a:cxn ang="0">
                    <a:pos x="219" y="110"/>
                  </a:cxn>
                  <a:cxn ang="0">
                    <a:pos x="233" y="0"/>
                  </a:cxn>
                </a:cxnLst>
                <a:rect l="0" t="0" r="r" b="b"/>
                <a:pathLst>
                  <a:path w="563" h="1116">
                    <a:moveTo>
                      <a:pt x="233" y="0"/>
                    </a:moveTo>
                    <a:lnTo>
                      <a:pt x="274" y="0"/>
                    </a:lnTo>
                    <a:lnTo>
                      <a:pt x="274" y="330"/>
                    </a:lnTo>
                    <a:lnTo>
                      <a:pt x="522" y="330"/>
                    </a:lnTo>
                    <a:lnTo>
                      <a:pt x="522" y="386"/>
                    </a:lnTo>
                    <a:lnTo>
                      <a:pt x="274" y="386"/>
                    </a:lnTo>
                    <a:lnTo>
                      <a:pt x="274" y="951"/>
                    </a:lnTo>
                    <a:lnTo>
                      <a:pt x="288" y="992"/>
                    </a:lnTo>
                    <a:lnTo>
                      <a:pt x="302" y="1020"/>
                    </a:lnTo>
                    <a:lnTo>
                      <a:pt x="329" y="1047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39" y="1061"/>
                    </a:lnTo>
                    <a:lnTo>
                      <a:pt x="467" y="1047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5"/>
                    </a:lnTo>
                    <a:lnTo>
                      <a:pt x="563" y="785"/>
                    </a:lnTo>
                    <a:lnTo>
                      <a:pt x="563" y="882"/>
                    </a:lnTo>
                    <a:lnTo>
                      <a:pt x="549" y="964"/>
                    </a:lnTo>
                    <a:lnTo>
                      <a:pt x="522" y="1033"/>
                    </a:lnTo>
                    <a:lnTo>
                      <a:pt x="467" y="1088"/>
                    </a:lnTo>
                    <a:lnTo>
                      <a:pt x="384" y="1116"/>
                    </a:lnTo>
                    <a:lnTo>
                      <a:pt x="329" y="1116"/>
                    </a:lnTo>
                    <a:lnTo>
                      <a:pt x="274" y="1102"/>
                    </a:lnTo>
                    <a:lnTo>
                      <a:pt x="219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4"/>
                    </a:lnTo>
                    <a:lnTo>
                      <a:pt x="110" y="303"/>
                    </a:lnTo>
                    <a:lnTo>
                      <a:pt x="178" y="220"/>
                    </a:lnTo>
                    <a:lnTo>
                      <a:pt x="219" y="11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30" name="Freeform 86"/>
              <p:cNvSpPr>
                <a:spLocks noEditPoints="1"/>
              </p:cNvSpPr>
              <p:nvPr/>
            </p:nvSpPr>
            <p:spPr bwMode="auto">
              <a:xfrm>
                <a:off x="15706" y="9258"/>
                <a:ext cx="810" cy="827"/>
              </a:xfrm>
              <a:custGeom>
                <a:avLst/>
                <a:gdLst/>
                <a:ahLst/>
                <a:cxnLst>
                  <a:cxn ang="0">
                    <a:pos x="357" y="386"/>
                  </a:cxn>
                  <a:cxn ang="0">
                    <a:pos x="178" y="496"/>
                  </a:cxn>
                  <a:cxn ang="0">
                    <a:pos x="137" y="620"/>
                  </a:cxn>
                  <a:cxn ang="0">
                    <a:pos x="206" y="744"/>
                  </a:cxn>
                  <a:cxn ang="0">
                    <a:pos x="302" y="771"/>
                  </a:cxn>
                  <a:cxn ang="0">
                    <a:pos x="439" y="716"/>
                  </a:cxn>
                  <a:cxn ang="0">
                    <a:pos x="508" y="537"/>
                  </a:cxn>
                  <a:cxn ang="0">
                    <a:pos x="316" y="0"/>
                  </a:cxn>
                  <a:cxn ang="0">
                    <a:pos x="563" y="96"/>
                  </a:cxn>
                  <a:cxn ang="0">
                    <a:pos x="618" y="193"/>
                  </a:cxn>
                  <a:cxn ang="0">
                    <a:pos x="632" y="689"/>
                  </a:cxn>
                  <a:cxn ang="0">
                    <a:pos x="673" y="744"/>
                  </a:cxn>
                  <a:cxn ang="0">
                    <a:pos x="728" y="730"/>
                  </a:cxn>
                  <a:cxn ang="0">
                    <a:pos x="769" y="675"/>
                  </a:cxn>
                  <a:cxn ang="0">
                    <a:pos x="810" y="537"/>
                  </a:cxn>
                  <a:cxn ang="0">
                    <a:pos x="783" y="730"/>
                  </a:cxn>
                  <a:cxn ang="0">
                    <a:pos x="741" y="771"/>
                  </a:cxn>
                  <a:cxn ang="0">
                    <a:pos x="686" y="799"/>
                  </a:cxn>
                  <a:cxn ang="0">
                    <a:pos x="563" y="744"/>
                  </a:cxn>
                  <a:cxn ang="0">
                    <a:pos x="522" y="647"/>
                  </a:cxn>
                  <a:cxn ang="0">
                    <a:pos x="467" y="758"/>
                  </a:cxn>
                  <a:cxn ang="0">
                    <a:pos x="288" y="827"/>
                  </a:cxn>
                  <a:cxn ang="0">
                    <a:pos x="96" y="785"/>
                  </a:cxn>
                  <a:cxn ang="0">
                    <a:pos x="0" y="634"/>
                  </a:cxn>
                  <a:cxn ang="0">
                    <a:pos x="68" y="468"/>
                  </a:cxn>
                  <a:cxn ang="0">
                    <a:pos x="343" y="344"/>
                  </a:cxn>
                  <a:cxn ang="0">
                    <a:pos x="508" y="261"/>
                  </a:cxn>
                  <a:cxn ang="0">
                    <a:pos x="439" y="96"/>
                  </a:cxn>
                  <a:cxn ang="0">
                    <a:pos x="316" y="41"/>
                  </a:cxn>
                  <a:cxn ang="0">
                    <a:pos x="151" y="82"/>
                  </a:cxn>
                  <a:cxn ang="0">
                    <a:pos x="165" y="124"/>
                  </a:cxn>
                  <a:cxn ang="0">
                    <a:pos x="206" y="151"/>
                  </a:cxn>
                  <a:cxn ang="0">
                    <a:pos x="219" y="234"/>
                  </a:cxn>
                  <a:cxn ang="0">
                    <a:pos x="137" y="289"/>
                  </a:cxn>
                  <a:cxn ang="0">
                    <a:pos x="68" y="248"/>
                  </a:cxn>
                  <a:cxn ang="0">
                    <a:pos x="82" y="96"/>
                  </a:cxn>
                  <a:cxn ang="0">
                    <a:pos x="316" y="0"/>
                  </a:cxn>
                </a:cxnLst>
                <a:rect l="0" t="0" r="r" b="b"/>
                <a:pathLst>
                  <a:path w="810" h="827">
                    <a:moveTo>
                      <a:pt x="508" y="358"/>
                    </a:moveTo>
                    <a:lnTo>
                      <a:pt x="357" y="386"/>
                    </a:lnTo>
                    <a:lnTo>
                      <a:pt x="247" y="427"/>
                    </a:lnTo>
                    <a:lnTo>
                      <a:pt x="178" y="496"/>
                    </a:lnTo>
                    <a:lnTo>
                      <a:pt x="151" y="551"/>
                    </a:lnTo>
                    <a:lnTo>
                      <a:pt x="137" y="620"/>
                    </a:lnTo>
                    <a:lnTo>
                      <a:pt x="165" y="703"/>
                    </a:lnTo>
                    <a:lnTo>
                      <a:pt x="206" y="744"/>
                    </a:lnTo>
                    <a:lnTo>
                      <a:pt x="247" y="758"/>
                    </a:lnTo>
                    <a:lnTo>
                      <a:pt x="302" y="771"/>
                    </a:lnTo>
                    <a:lnTo>
                      <a:pt x="371" y="758"/>
                    </a:lnTo>
                    <a:lnTo>
                      <a:pt x="439" y="716"/>
                    </a:lnTo>
                    <a:lnTo>
                      <a:pt x="480" y="647"/>
                    </a:lnTo>
                    <a:lnTo>
                      <a:pt x="508" y="537"/>
                    </a:lnTo>
                    <a:lnTo>
                      <a:pt x="508" y="358"/>
                    </a:lnTo>
                    <a:close/>
                    <a:moveTo>
                      <a:pt x="316" y="0"/>
                    </a:moveTo>
                    <a:lnTo>
                      <a:pt x="453" y="27"/>
                    </a:lnTo>
                    <a:lnTo>
                      <a:pt x="563" y="96"/>
                    </a:lnTo>
                    <a:lnTo>
                      <a:pt x="604" y="151"/>
                    </a:lnTo>
                    <a:lnTo>
                      <a:pt x="618" y="193"/>
                    </a:lnTo>
                    <a:lnTo>
                      <a:pt x="632" y="248"/>
                    </a:lnTo>
                    <a:lnTo>
                      <a:pt x="632" y="689"/>
                    </a:lnTo>
                    <a:lnTo>
                      <a:pt x="659" y="716"/>
                    </a:lnTo>
                    <a:lnTo>
                      <a:pt x="673" y="744"/>
                    </a:lnTo>
                    <a:lnTo>
                      <a:pt x="714" y="744"/>
                    </a:lnTo>
                    <a:lnTo>
                      <a:pt x="728" y="730"/>
                    </a:lnTo>
                    <a:lnTo>
                      <a:pt x="741" y="730"/>
                    </a:lnTo>
                    <a:lnTo>
                      <a:pt x="769" y="675"/>
                    </a:lnTo>
                    <a:lnTo>
                      <a:pt x="769" y="537"/>
                    </a:lnTo>
                    <a:lnTo>
                      <a:pt x="810" y="537"/>
                    </a:lnTo>
                    <a:lnTo>
                      <a:pt x="810" y="689"/>
                    </a:lnTo>
                    <a:lnTo>
                      <a:pt x="783" y="730"/>
                    </a:lnTo>
                    <a:lnTo>
                      <a:pt x="769" y="758"/>
                    </a:lnTo>
                    <a:lnTo>
                      <a:pt x="741" y="771"/>
                    </a:lnTo>
                    <a:lnTo>
                      <a:pt x="700" y="785"/>
                    </a:lnTo>
                    <a:lnTo>
                      <a:pt x="686" y="799"/>
                    </a:lnTo>
                    <a:lnTo>
                      <a:pt x="618" y="799"/>
                    </a:lnTo>
                    <a:lnTo>
                      <a:pt x="563" y="744"/>
                    </a:lnTo>
                    <a:lnTo>
                      <a:pt x="535" y="689"/>
                    </a:lnTo>
                    <a:lnTo>
                      <a:pt x="522" y="647"/>
                    </a:lnTo>
                    <a:lnTo>
                      <a:pt x="522" y="675"/>
                    </a:lnTo>
                    <a:lnTo>
                      <a:pt x="467" y="758"/>
                    </a:lnTo>
                    <a:lnTo>
                      <a:pt x="398" y="799"/>
                    </a:lnTo>
                    <a:lnTo>
                      <a:pt x="288" y="827"/>
                    </a:lnTo>
                    <a:lnTo>
                      <a:pt x="192" y="813"/>
                    </a:lnTo>
                    <a:lnTo>
                      <a:pt x="96" y="785"/>
                    </a:lnTo>
                    <a:lnTo>
                      <a:pt x="27" y="716"/>
                    </a:lnTo>
                    <a:lnTo>
                      <a:pt x="0" y="634"/>
                    </a:lnTo>
                    <a:lnTo>
                      <a:pt x="13" y="551"/>
                    </a:lnTo>
                    <a:lnTo>
                      <a:pt x="68" y="468"/>
                    </a:lnTo>
                    <a:lnTo>
                      <a:pt x="178" y="399"/>
                    </a:lnTo>
                    <a:lnTo>
                      <a:pt x="343" y="344"/>
                    </a:lnTo>
                    <a:lnTo>
                      <a:pt x="508" y="330"/>
                    </a:lnTo>
                    <a:lnTo>
                      <a:pt x="508" y="261"/>
                    </a:lnTo>
                    <a:lnTo>
                      <a:pt x="494" y="165"/>
                    </a:lnTo>
                    <a:lnTo>
                      <a:pt x="439" y="96"/>
                    </a:lnTo>
                    <a:lnTo>
                      <a:pt x="384" y="55"/>
                    </a:lnTo>
                    <a:lnTo>
                      <a:pt x="316" y="41"/>
                    </a:lnTo>
                    <a:lnTo>
                      <a:pt x="274" y="41"/>
                    </a:lnTo>
                    <a:lnTo>
                      <a:pt x="151" y="82"/>
                    </a:lnTo>
                    <a:lnTo>
                      <a:pt x="123" y="124"/>
                    </a:lnTo>
                    <a:lnTo>
                      <a:pt x="165" y="124"/>
                    </a:lnTo>
                    <a:lnTo>
                      <a:pt x="178" y="137"/>
                    </a:lnTo>
                    <a:lnTo>
                      <a:pt x="206" y="151"/>
                    </a:lnTo>
                    <a:lnTo>
                      <a:pt x="219" y="179"/>
                    </a:lnTo>
                    <a:lnTo>
                      <a:pt x="219" y="234"/>
                    </a:lnTo>
                    <a:lnTo>
                      <a:pt x="178" y="275"/>
                    </a:lnTo>
                    <a:lnTo>
                      <a:pt x="137" y="289"/>
                    </a:lnTo>
                    <a:lnTo>
                      <a:pt x="110" y="289"/>
                    </a:lnTo>
                    <a:lnTo>
                      <a:pt x="68" y="248"/>
                    </a:lnTo>
                    <a:lnTo>
                      <a:pt x="55" y="206"/>
                    </a:lnTo>
                    <a:lnTo>
                      <a:pt x="82" y="96"/>
                    </a:lnTo>
                    <a:lnTo>
                      <a:pt x="178" y="2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31" name="Freeform 87"/>
              <p:cNvSpPr>
                <a:spLocks/>
              </p:cNvSpPr>
              <p:nvPr/>
            </p:nvSpPr>
            <p:spPr bwMode="auto">
              <a:xfrm>
                <a:off x="16585" y="8803"/>
                <a:ext cx="398" cy="1226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30"/>
                  </a:cxn>
                  <a:cxn ang="0">
                    <a:pos x="275" y="1158"/>
                  </a:cxn>
                  <a:cxn ang="0">
                    <a:pos x="302" y="1171"/>
                  </a:cxn>
                  <a:cxn ang="0">
                    <a:pos x="398" y="1171"/>
                  </a:cxn>
                  <a:cxn ang="0">
                    <a:pos x="398" y="1226"/>
                  </a:cxn>
                  <a:cxn ang="0">
                    <a:pos x="0" y="1226"/>
                  </a:cxn>
                  <a:cxn ang="0">
                    <a:pos x="0" y="1171"/>
                  </a:cxn>
                  <a:cxn ang="0">
                    <a:pos x="96" y="1171"/>
                  </a:cxn>
                  <a:cxn ang="0">
                    <a:pos x="123" y="1158"/>
                  </a:cxn>
                  <a:cxn ang="0">
                    <a:pos x="137" y="1130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10" y="82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398" h="1226">
                    <a:moveTo>
                      <a:pt x="261" y="0"/>
                    </a:moveTo>
                    <a:lnTo>
                      <a:pt x="261" y="1130"/>
                    </a:lnTo>
                    <a:lnTo>
                      <a:pt x="275" y="1158"/>
                    </a:lnTo>
                    <a:lnTo>
                      <a:pt x="302" y="1171"/>
                    </a:lnTo>
                    <a:lnTo>
                      <a:pt x="398" y="1171"/>
                    </a:lnTo>
                    <a:lnTo>
                      <a:pt x="398" y="1226"/>
                    </a:lnTo>
                    <a:lnTo>
                      <a:pt x="0" y="1226"/>
                    </a:lnTo>
                    <a:lnTo>
                      <a:pt x="0" y="1171"/>
                    </a:lnTo>
                    <a:lnTo>
                      <a:pt x="96" y="1171"/>
                    </a:lnTo>
                    <a:lnTo>
                      <a:pt x="123" y="1158"/>
                    </a:lnTo>
                    <a:lnTo>
                      <a:pt x="137" y="1130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10" y="82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32" name="Freeform 88"/>
              <p:cNvSpPr>
                <a:spLocks/>
              </p:cNvSpPr>
              <p:nvPr/>
            </p:nvSpPr>
            <p:spPr bwMode="auto">
              <a:xfrm>
                <a:off x="16914" y="8941"/>
                <a:ext cx="564" cy="111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0"/>
                  </a:cxn>
                  <a:cxn ang="0">
                    <a:pos x="522" y="330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9" y="992"/>
                  </a:cxn>
                  <a:cxn ang="0">
                    <a:pos x="303" y="1020"/>
                  </a:cxn>
                  <a:cxn ang="0">
                    <a:pos x="330" y="1047"/>
                  </a:cxn>
                  <a:cxn ang="0">
                    <a:pos x="358" y="1061"/>
                  </a:cxn>
                  <a:cxn ang="0">
                    <a:pos x="399" y="1075"/>
                  </a:cxn>
                  <a:cxn ang="0">
                    <a:pos x="440" y="1061"/>
                  </a:cxn>
                  <a:cxn ang="0">
                    <a:pos x="467" y="1047"/>
                  </a:cxn>
                  <a:cxn ang="0">
                    <a:pos x="495" y="1006"/>
                  </a:cxn>
                  <a:cxn ang="0">
                    <a:pos x="522" y="951"/>
                  </a:cxn>
                  <a:cxn ang="0">
                    <a:pos x="522" y="785"/>
                  </a:cxn>
                  <a:cxn ang="0">
                    <a:pos x="564" y="785"/>
                  </a:cxn>
                  <a:cxn ang="0">
                    <a:pos x="564" y="882"/>
                  </a:cxn>
                  <a:cxn ang="0">
                    <a:pos x="550" y="964"/>
                  </a:cxn>
                  <a:cxn ang="0">
                    <a:pos x="522" y="1033"/>
                  </a:cxn>
                  <a:cxn ang="0">
                    <a:pos x="467" y="1088"/>
                  </a:cxn>
                  <a:cxn ang="0">
                    <a:pos x="385" y="1116"/>
                  </a:cxn>
                  <a:cxn ang="0">
                    <a:pos x="330" y="1116"/>
                  </a:cxn>
                  <a:cxn ang="0">
                    <a:pos x="275" y="1102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2" y="882"/>
                  </a:cxn>
                  <a:cxn ang="0">
                    <a:pos x="152" y="386"/>
                  </a:cxn>
                  <a:cxn ang="0">
                    <a:pos x="0" y="386"/>
                  </a:cxn>
                  <a:cxn ang="0">
                    <a:pos x="0" y="344"/>
                  </a:cxn>
                  <a:cxn ang="0">
                    <a:pos x="110" y="303"/>
                  </a:cxn>
                  <a:cxn ang="0">
                    <a:pos x="179" y="220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1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0"/>
                    </a:lnTo>
                    <a:lnTo>
                      <a:pt x="522" y="330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9" y="992"/>
                    </a:lnTo>
                    <a:lnTo>
                      <a:pt x="303" y="1020"/>
                    </a:lnTo>
                    <a:lnTo>
                      <a:pt x="330" y="1047"/>
                    </a:lnTo>
                    <a:lnTo>
                      <a:pt x="358" y="1061"/>
                    </a:lnTo>
                    <a:lnTo>
                      <a:pt x="399" y="1075"/>
                    </a:lnTo>
                    <a:lnTo>
                      <a:pt x="440" y="1061"/>
                    </a:lnTo>
                    <a:lnTo>
                      <a:pt x="467" y="1047"/>
                    </a:lnTo>
                    <a:lnTo>
                      <a:pt x="495" y="1006"/>
                    </a:lnTo>
                    <a:lnTo>
                      <a:pt x="522" y="951"/>
                    </a:lnTo>
                    <a:lnTo>
                      <a:pt x="522" y="785"/>
                    </a:lnTo>
                    <a:lnTo>
                      <a:pt x="564" y="785"/>
                    </a:lnTo>
                    <a:lnTo>
                      <a:pt x="564" y="882"/>
                    </a:lnTo>
                    <a:lnTo>
                      <a:pt x="550" y="964"/>
                    </a:lnTo>
                    <a:lnTo>
                      <a:pt x="522" y="1033"/>
                    </a:lnTo>
                    <a:lnTo>
                      <a:pt x="467" y="1088"/>
                    </a:lnTo>
                    <a:lnTo>
                      <a:pt x="385" y="1116"/>
                    </a:lnTo>
                    <a:lnTo>
                      <a:pt x="330" y="1116"/>
                    </a:lnTo>
                    <a:lnTo>
                      <a:pt x="275" y="1102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2" y="882"/>
                    </a:lnTo>
                    <a:lnTo>
                      <a:pt x="152" y="386"/>
                    </a:lnTo>
                    <a:lnTo>
                      <a:pt x="0" y="386"/>
                    </a:lnTo>
                    <a:lnTo>
                      <a:pt x="0" y="344"/>
                    </a:lnTo>
                    <a:lnTo>
                      <a:pt x="110" y="303"/>
                    </a:lnTo>
                    <a:lnTo>
                      <a:pt x="179" y="220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33" name="Freeform 89"/>
              <p:cNvSpPr>
                <a:spLocks noEditPoints="1"/>
              </p:cNvSpPr>
              <p:nvPr/>
            </p:nvSpPr>
            <p:spPr bwMode="auto">
              <a:xfrm>
                <a:off x="17642" y="9244"/>
                <a:ext cx="687" cy="813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2" y="344"/>
                  </a:cxn>
                  <a:cxn ang="0">
                    <a:pos x="577" y="344"/>
                  </a:cxn>
                  <a:cxn ang="0">
                    <a:pos x="577" y="289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1"/>
                  </a:cxn>
                  <a:cxn ang="0">
                    <a:pos x="330" y="41"/>
                  </a:cxn>
                  <a:cxn ang="0">
                    <a:pos x="371" y="0"/>
                  </a:cxn>
                  <a:cxn ang="0">
                    <a:pos x="509" y="27"/>
                  </a:cxn>
                  <a:cxn ang="0">
                    <a:pos x="605" y="110"/>
                  </a:cxn>
                  <a:cxn ang="0">
                    <a:pos x="673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2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7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3" y="758"/>
                  </a:cxn>
                  <a:cxn ang="0">
                    <a:pos x="481" y="730"/>
                  </a:cxn>
                  <a:cxn ang="0">
                    <a:pos x="550" y="689"/>
                  </a:cxn>
                  <a:cxn ang="0">
                    <a:pos x="619" y="579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3" y="579"/>
                  </a:cxn>
                  <a:cxn ang="0">
                    <a:pos x="660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799"/>
                  </a:cxn>
                  <a:cxn ang="0">
                    <a:pos x="385" y="813"/>
                  </a:cxn>
                  <a:cxn ang="0">
                    <a:pos x="248" y="785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10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2" y="344"/>
                    </a:lnTo>
                    <a:lnTo>
                      <a:pt x="577" y="344"/>
                    </a:lnTo>
                    <a:lnTo>
                      <a:pt x="577" y="289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1"/>
                    </a:lnTo>
                    <a:lnTo>
                      <a:pt x="330" y="41"/>
                    </a:lnTo>
                    <a:close/>
                    <a:moveTo>
                      <a:pt x="371" y="0"/>
                    </a:moveTo>
                    <a:lnTo>
                      <a:pt x="509" y="27"/>
                    </a:lnTo>
                    <a:lnTo>
                      <a:pt x="605" y="110"/>
                    </a:lnTo>
                    <a:lnTo>
                      <a:pt x="673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2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7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3" y="758"/>
                    </a:lnTo>
                    <a:lnTo>
                      <a:pt x="481" y="730"/>
                    </a:lnTo>
                    <a:lnTo>
                      <a:pt x="550" y="689"/>
                    </a:lnTo>
                    <a:lnTo>
                      <a:pt x="619" y="579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3" y="579"/>
                    </a:lnTo>
                    <a:lnTo>
                      <a:pt x="660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799"/>
                    </a:lnTo>
                    <a:lnTo>
                      <a:pt x="385" y="813"/>
                    </a:lnTo>
                    <a:lnTo>
                      <a:pt x="248" y="785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10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34" name="Freeform 90"/>
              <p:cNvSpPr>
                <a:spLocks/>
              </p:cNvSpPr>
              <p:nvPr/>
            </p:nvSpPr>
            <p:spPr bwMode="auto">
              <a:xfrm>
                <a:off x="18535" y="9258"/>
                <a:ext cx="591" cy="785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248" y="193"/>
                  </a:cxn>
                  <a:cxn ang="0">
                    <a:pos x="275" y="137"/>
                  </a:cxn>
                  <a:cxn ang="0">
                    <a:pos x="316" y="69"/>
                  </a:cxn>
                  <a:cxn ang="0">
                    <a:pos x="385" y="13"/>
                  </a:cxn>
                  <a:cxn ang="0">
                    <a:pos x="467" y="0"/>
                  </a:cxn>
                  <a:cxn ang="0">
                    <a:pos x="522" y="13"/>
                  </a:cxn>
                  <a:cxn ang="0">
                    <a:pos x="550" y="27"/>
                  </a:cxn>
                  <a:cxn ang="0">
                    <a:pos x="577" y="69"/>
                  </a:cxn>
                  <a:cxn ang="0">
                    <a:pos x="591" y="110"/>
                  </a:cxn>
                  <a:cxn ang="0">
                    <a:pos x="591" y="137"/>
                  </a:cxn>
                  <a:cxn ang="0">
                    <a:pos x="550" y="179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40" y="151"/>
                  </a:cxn>
                  <a:cxn ang="0">
                    <a:pos x="426" y="110"/>
                  </a:cxn>
                  <a:cxn ang="0">
                    <a:pos x="426" y="82"/>
                  </a:cxn>
                  <a:cxn ang="0">
                    <a:pos x="440" y="55"/>
                  </a:cxn>
                  <a:cxn ang="0">
                    <a:pos x="467" y="41"/>
                  </a:cxn>
                  <a:cxn ang="0">
                    <a:pos x="454" y="41"/>
                  </a:cxn>
                  <a:cxn ang="0">
                    <a:pos x="357" y="69"/>
                  </a:cxn>
                  <a:cxn ang="0">
                    <a:pos x="302" y="137"/>
                  </a:cxn>
                  <a:cxn ang="0">
                    <a:pos x="261" y="248"/>
                  </a:cxn>
                  <a:cxn ang="0">
                    <a:pos x="248" y="372"/>
                  </a:cxn>
                  <a:cxn ang="0">
                    <a:pos x="248" y="703"/>
                  </a:cxn>
                  <a:cxn ang="0">
                    <a:pos x="261" y="716"/>
                  </a:cxn>
                  <a:cxn ang="0">
                    <a:pos x="289" y="730"/>
                  </a:cxn>
                  <a:cxn ang="0">
                    <a:pos x="426" y="730"/>
                  </a:cxn>
                  <a:cxn ang="0">
                    <a:pos x="426" y="785"/>
                  </a:cxn>
                  <a:cxn ang="0">
                    <a:pos x="0" y="785"/>
                  </a:cxn>
                  <a:cxn ang="0">
                    <a:pos x="0" y="730"/>
                  </a:cxn>
                  <a:cxn ang="0">
                    <a:pos x="96" y="730"/>
                  </a:cxn>
                  <a:cxn ang="0">
                    <a:pos x="124" y="716"/>
                  </a:cxn>
                  <a:cxn ang="0">
                    <a:pos x="138" y="689"/>
                  </a:cxn>
                  <a:cxn ang="0">
                    <a:pos x="138" y="124"/>
                  </a:cxn>
                  <a:cxn ang="0">
                    <a:pos x="124" y="110"/>
                  </a:cxn>
                  <a:cxn ang="0">
                    <a:pos x="110" y="82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3"/>
                  </a:cxn>
                  <a:cxn ang="0">
                    <a:pos x="248" y="0"/>
                  </a:cxn>
                </a:cxnLst>
                <a:rect l="0" t="0" r="r" b="b"/>
                <a:pathLst>
                  <a:path w="591" h="785">
                    <a:moveTo>
                      <a:pt x="248" y="0"/>
                    </a:moveTo>
                    <a:lnTo>
                      <a:pt x="248" y="193"/>
                    </a:lnTo>
                    <a:lnTo>
                      <a:pt x="275" y="137"/>
                    </a:lnTo>
                    <a:lnTo>
                      <a:pt x="316" y="69"/>
                    </a:lnTo>
                    <a:lnTo>
                      <a:pt x="385" y="13"/>
                    </a:lnTo>
                    <a:lnTo>
                      <a:pt x="467" y="0"/>
                    </a:lnTo>
                    <a:lnTo>
                      <a:pt x="522" y="13"/>
                    </a:lnTo>
                    <a:lnTo>
                      <a:pt x="550" y="27"/>
                    </a:lnTo>
                    <a:lnTo>
                      <a:pt x="577" y="69"/>
                    </a:lnTo>
                    <a:lnTo>
                      <a:pt x="591" y="110"/>
                    </a:lnTo>
                    <a:lnTo>
                      <a:pt x="591" y="137"/>
                    </a:lnTo>
                    <a:lnTo>
                      <a:pt x="550" y="179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40" y="151"/>
                    </a:lnTo>
                    <a:lnTo>
                      <a:pt x="426" y="110"/>
                    </a:lnTo>
                    <a:lnTo>
                      <a:pt x="426" y="82"/>
                    </a:lnTo>
                    <a:lnTo>
                      <a:pt x="440" y="55"/>
                    </a:lnTo>
                    <a:lnTo>
                      <a:pt x="467" y="41"/>
                    </a:lnTo>
                    <a:lnTo>
                      <a:pt x="454" y="41"/>
                    </a:lnTo>
                    <a:lnTo>
                      <a:pt x="357" y="69"/>
                    </a:lnTo>
                    <a:lnTo>
                      <a:pt x="302" y="137"/>
                    </a:lnTo>
                    <a:lnTo>
                      <a:pt x="261" y="248"/>
                    </a:lnTo>
                    <a:lnTo>
                      <a:pt x="248" y="372"/>
                    </a:lnTo>
                    <a:lnTo>
                      <a:pt x="248" y="703"/>
                    </a:lnTo>
                    <a:lnTo>
                      <a:pt x="261" y="716"/>
                    </a:lnTo>
                    <a:lnTo>
                      <a:pt x="289" y="730"/>
                    </a:lnTo>
                    <a:lnTo>
                      <a:pt x="426" y="730"/>
                    </a:lnTo>
                    <a:lnTo>
                      <a:pt x="426" y="785"/>
                    </a:lnTo>
                    <a:lnTo>
                      <a:pt x="0" y="785"/>
                    </a:lnTo>
                    <a:lnTo>
                      <a:pt x="0" y="730"/>
                    </a:lnTo>
                    <a:lnTo>
                      <a:pt x="96" y="730"/>
                    </a:lnTo>
                    <a:lnTo>
                      <a:pt x="124" y="716"/>
                    </a:lnTo>
                    <a:lnTo>
                      <a:pt x="138" y="689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3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35" name="Freeform 91"/>
              <p:cNvSpPr>
                <a:spLocks/>
              </p:cNvSpPr>
              <p:nvPr/>
            </p:nvSpPr>
            <p:spPr bwMode="auto">
              <a:xfrm>
                <a:off x="19236" y="9258"/>
                <a:ext cx="577" cy="813"/>
              </a:xfrm>
              <a:custGeom>
                <a:avLst/>
                <a:gdLst/>
                <a:ahLst/>
                <a:cxnLst>
                  <a:cxn ang="0">
                    <a:pos x="357" y="0"/>
                  </a:cxn>
                  <a:cxn ang="0">
                    <a:pos x="453" y="55"/>
                  </a:cxn>
                  <a:cxn ang="0">
                    <a:pos x="481" y="41"/>
                  </a:cxn>
                  <a:cxn ang="0">
                    <a:pos x="508" y="0"/>
                  </a:cxn>
                  <a:cxn ang="0">
                    <a:pos x="535" y="248"/>
                  </a:cxn>
                  <a:cxn ang="0">
                    <a:pos x="481" y="261"/>
                  </a:cxn>
                  <a:cxn ang="0">
                    <a:pos x="467" y="151"/>
                  </a:cxn>
                  <a:cxn ang="0">
                    <a:pos x="371" y="41"/>
                  </a:cxn>
                  <a:cxn ang="0">
                    <a:pos x="220" y="27"/>
                  </a:cxn>
                  <a:cxn ang="0">
                    <a:pos x="137" y="55"/>
                  </a:cxn>
                  <a:cxn ang="0">
                    <a:pos x="82" y="137"/>
                  </a:cxn>
                  <a:cxn ang="0">
                    <a:pos x="110" y="234"/>
                  </a:cxn>
                  <a:cxn ang="0">
                    <a:pos x="233" y="303"/>
                  </a:cxn>
                  <a:cxn ang="0">
                    <a:pos x="412" y="344"/>
                  </a:cxn>
                  <a:cxn ang="0">
                    <a:pos x="508" y="399"/>
                  </a:cxn>
                  <a:cxn ang="0">
                    <a:pos x="535" y="441"/>
                  </a:cxn>
                  <a:cxn ang="0">
                    <a:pos x="577" y="510"/>
                  </a:cxn>
                  <a:cxn ang="0">
                    <a:pos x="563" y="661"/>
                  </a:cxn>
                  <a:cxn ang="0">
                    <a:pos x="426" y="785"/>
                  </a:cxn>
                  <a:cxn ang="0">
                    <a:pos x="247" y="813"/>
                  </a:cxn>
                  <a:cxn ang="0">
                    <a:pos x="151" y="771"/>
                  </a:cxn>
                  <a:cxn ang="0">
                    <a:pos x="68" y="744"/>
                  </a:cxn>
                  <a:cxn ang="0">
                    <a:pos x="55" y="771"/>
                  </a:cxn>
                  <a:cxn ang="0">
                    <a:pos x="27" y="813"/>
                  </a:cxn>
                  <a:cxn ang="0">
                    <a:pos x="0" y="510"/>
                  </a:cxn>
                  <a:cxn ang="0">
                    <a:pos x="41" y="496"/>
                  </a:cxn>
                  <a:cxn ang="0">
                    <a:pos x="55" y="523"/>
                  </a:cxn>
                  <a:cxn ang="0">
                    <a:pos x="137" y="703"/>
                  </a:cxn>
                  <a:cxn ang="0">
                    <a:pos x="302" y="771"/>
                  </a:cxn>
                  <a:cxn ang="0">
                    <a:pos x="412" y="744"/>
                  </a:cxn>
                  <a:cxn ang="0">
                    <a:pos x="508" y="647"/>
                  </a:cxn>
                  <a:cxn ang="0">
                    <a:pos x="481" y="523"/>
                  </a:cxn>
                  <a:cxn ang="0">
                    <a:pos x="398" y="468"/>
                  </a:cxn>
                  <a:cxn ang="0">
                    <a:pos x="329" y="441"/>
                  </a:cxn>
                  <a:cxn ang="0">
                    <a:pos x="206" y="427"/>
                  </a:cxn>
                  <a:cxn ang="0">
                    <a:pos x="82" y="372"/>
                  </a:cxn>
                  <a:cxn ang="0">
                    <a:pos x="14" y="303"/>
                  </a:cxn>
                  <a:cxn ang="0">
                    <a:pos x="0" y="220"/>
                  </a:cxn>
                  <a:cxn ang="0">
                    <a:pos x="55" y="69"/>
                  </a:cxn>
                  <a:cxn ang="0">
                    <a:pos x="288" y="0"/>
                  </a:cxn>
                </a:cxnLst>
                <a:rect l="0" t="0" r="r" b="b"/>
                <a:pathLst>
                  <a:path w="577" h="813">
                    <a:moveTo>
                      <a:pt x="288" y="0"/>
                    </a:moveTo>
                    <a:lnTo>
                      <a:pt x="357" y="0"/>
                    </a:lnTo>
                    <a:lnTo>
                      <a:pt x="398" y="27"/>
                    </a:lnTo>
                    <a:lnTo>
                      <a:pt x="453" y="55"/>
                    </a:lnTo>
                    <a:lnTo>
                      <a:pt x="467" y="41"/>
                    </a:lnTo>
                    <a:lnTo>
                      <a:pt x="481" y="41"/>
                    </a:lnTo>
                    <a:lnTo>
                      <a:pt x="481" y="27"/>
                    </a:lnTo>
                    <a:lnTo>
                      <a:pt x="508" y="0"/>
                    </a:lnTo>
                    <a:lnTo>
                      <a:pt x="535" y="0"/>
                    </a:lnTo>
                    <a:lnTo>
                      <a:pt x="535" y="248"/>
                    </a:lnTo>
                    <a:lnTo>
                      <a:pt x="522" y="261"/>
                    </a:lnTo>
                    <a:lnTo>
                      <a:pt x="481" y="261"/>
                    </a:lnTo>
                    <a:lnTo>
                      <a:pt x="481" y="206"/>
                    </a:lnTo>
                    <a:lnTo>
                      <a:pt x="467" y="151"/>
                    </a:lnTo>
                    <a:lnTo>
                      <a:pt x="426" y="82"/>
                    </a:lnTo>
                    <a:lnTo>
                      <a:pt x="371" y="41"/>
                    </a:lnTo>
                    <a:lnTo>
                      <a:pt x="275" y="27"/>
                    </a:lnTo>
                    <a:lnTo>
                      <a:pt x="220" y="27"/>
                    </a:lnTo>
                    <a:lnTo>
                      <a:pt x="165" y="41"/>
                    </a:lnTo>
                    <a:lnTo>
                      <a:pt x="137" y="55"/>
                    </a:lnTo>
                    <a:lnTo>
                      <a:pt x="110" y="82"/>
                    </a:lnTo>
                    <a:lnTo>
                      <a:pt x="82" y="137"/>
                    </a:lnTo>
                    <a:lnTo>
                      <a:pt x="82" y="165"/>
                    </a:lnTo>
                    <a:lnTo>
                      <a:pt x="110" y="234"/>
                    </a:lnTo>
                    <a:lnTo>
                      <a:pt x="151" y="275"/>
                    </a:lnTo>
                    <a:lnTo>
                      <a:pt x="233" y="303"/>
                    </a:lnTo>
                    <a:lnTo>
                      <a:pt x="302" y="317"/>
                    </a:lnTo>
                    <a:lnTo>
                      <a:pt x="412" y="344"/>
                    </a:lnTo>
                    <a:lnTo>
                      <a:pt x="467" y="372"/>
                    </a:lnTo>
                    <a:lnTo>
                      <a:pt x="508" y="399"/>
                    </a:lnTo>
                    <a:lnTo>
                      <a:pt x="522" y="413"/>
                    </a:lnTo>
                    <a:lnTo>
                      <a:pt x="535" y="441"/>
                    </a:lnTo>
                    <a:lnTo>
                      <a:pt x="563" y="468"/>
                    </a:lnTo>
                    <a:lnTo>
                      <a:pt x="577" y="510"/>
                    </a:lnTo>
                    <a:lnTo>
                      <a:pt x="577" y="565"/>
                    </a:lnTo>
                    <a:lnTo>
                      <a:pt x="563" y="661"/>
                    </a:lnTo>
                    <a:lnTo>
                      <a:pt x="508" y="730"/>
                    </a:lnTo>
                    <a:lnTo>
                      <a:pt x="426" y="785"/>
                    </a:lnTo>
                    <a:lnTo>
                      <a:pt x="288" y="813"/>
                    </a:lnTo>
                    <a:lnTo>
                      <a:pt x="247" y="813"/>
                    </a:lnTo>
                    <a:lnTo>
                      <a:pt x="206" y="799"/>
                    </a:lnTo>
                    <a:lnTo>
                      <a:pt x="151" y="771"/>
                    </a:lnTo>
                    <a:lnTo>
                      <a:pt x="96" y="730"/>
                    </a:lnTo>
                    <a:lnTo>
                      <a:pt x="68" y="744"/>
                    </a:lnTo>
                    <a:lnTo>
                      <a:pt x="55" y="758"/>
                    </a:lnTo>
                    <a:lnTo>
                      <a:pt x="55" y="771"/>
                    </a:lnTo>
                    <a:lnTo>
                      <a:pt x="41" y="799"/>
                    </a:lnTo>
                    <a:lnTo>
                      <a:pt x="27" y="813"/>
                    </a:lnTo>
                    <a:lnTo>
                      <a:pt x="0" y="813"/>
                    </a:lnTo>
                    <a:lnTo>
                      <a:pt x="0" y="510"/>
                    </a:lnTo>
                    <a:lnTo>
                      <a:pt x="14" y="496"/>
                    </a:lnTo>
                    <a:lnTo>
                      <a:pt x="41" y="496"/>
                    </a:lnTo>
                    <a:lnTo>
                      <a:pt x="55" y="510"/>
                    </a:lnTo>
                    <a:lnTo>
                      <a:pt x="55" y="523"/>
                    </a:lnTo>
                    <a:lnTo>
                      <a:pt x="82" y="620"/>
                    </a:lnTo>
                    <a:lnTo>
                      <a:pt x="137" y="703"/>
                    </a:lnTo>
                    <a:lnTo>
                      <a:pt x="206" y="758"/>
                    </a:lnTo>
                    <a:lnTo>
                      <a:pt x="302" y="771"/>
                    </a:lnTo>
                    <a:lnTo>
                      <a:pt x="371" y="771"/>
                    </a:lnTo>
                    <a:lnTo>
                      <a:pt x="412" y="744"/>
                    </a:lnTo>
                    <a:lnTo>
                      <a:pt x="453" y="730"/>
                    </a:lnTo>
                    <a:lnTo>
                      <a:pt x="508" y="647"/>
                    </a:lnTo>
                    <a:lnTo>
                      <a:pt x="508" y="565"/>
                    </a:lnTo>
                    <a:lnTo>
                      <a:pt x="481" y="523"/>
                    </a:lnTo>
                    <a:lnTo>
                      <a:pt x="439" y="482"/>
                    </a:lnTo>
                    <a:lnTo>
                      <a:pt x="398" y="468"/>
                    </a:lnTo>
                    <a:lnTo>
                      <a:pt x="343" y="441"/>
                    </a:lnTo>
                    <a:lnTo>
                      <a:pt x="329" y="441"/>
                    </a:lnTo>
                    <a:lnTo>
                      <a:pt x="316" y="454"/>
                    </a:lnTo>
                    <a:lnTo>
                      <a:pt x="206" y="427"/>
                    </a:lnTo>
                    <a:lnTo>
                      <a:pt x="137" y="399"/>
                    </a:lnTo>
                    <a:lnTo>
                      <a:pt x="82" y="372"/>
                    </a:lnTo>
                    <a:lnTo>
                      <a:pt x="41" y="344"/>
                    </a:lnTo>
                    <a:lnTo>
                      <a:pt x="14" y="303"/>
                    </a:lnTo>
                    <a:lnTo>
                      <a:pt x="0" y="261"/>
                    </a:lnTo>
                    <a:lnTo>
                      <a:pt x="0" y="220"/>
                    </a:lnTo>
                    <a:lnTo>
                      <a:pt x="14" y="151"/>
                    </a:lnTo>
                    <a:lnTo>
                      <a:pt x="55" y="69"/>
                    </a:lnTo>
                    <a:lnTo>
                      <a:pt x="151" y="27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36" name="Freeform 92"/>
              <p:cNvSpPr>
                <a:spLocks noEditPoints="1"/>
              </p:cNvSpPr>
              <p:nvPr/>
            </p:nvSpPr>
            <p:spPr bwMode="auto">
              <a:xfrm>
                <a:off x="20486" y="9244"/>
                <a:ext cx="687" cy="813"/>
              </a:xfrm>
              <a:custGeom>
                <a:avLst/>
                <a:gdLst/>
                <a:ahLst/>
                <a:cxnLst>
                  <a:cxn ang="0">
                    <a:pos x="329" y="41"/>
                  </a:cxn>
                  <a:cxn ang="0">
                    <a:pos x="274" y="69"/>
                  </a:cxn>
                  <a:cxn ang="0">
                    <a:pos x="220" y="124"/>
                  </a:cxn>
                  <a:cxn ang="0">
                    <a:pos x="178" y="207"/>
                  </a:cxn>
                  <a:cxn ang="0">
                    <a:pos x="151" y="344"/>
                  </a:cxn>
                  <a:cxn ang="0">
                    <a:pos x="577" y="344"/>
                  </a:cxn>
                  <a:cxn ang="0">
                    <a:pos x="577" y="289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1"/>
                  </a:cxn>
                  <a:cxn ang="0">
                    <a:pos x="329" y="41"/>
                  </a:cxn>
                  <a:cxn ang="0">
                    <a:pos x="371" y="0"/>
                  </a:cxn>
                  <a:cxn ang="0">
                    <a:pos x="508" y="27"/>
                  </a:cxn>
                  <a:cxn ang="0">
                    <a:pos x="604" y="110"/>
                  </a:cxn>
                  <a:cxn ang="0">
                    <a:pos x="673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3" y="372"/>
                  </a:cxn>
                  <a:cxn ang="0">
                    <a:pos x="123" y="441"/>
                  </a:cxn>
                  <a:cxn ang="0">
                    <a:pos x="137" y="537"/>
                  </a:cxn>
                  <a:cxn ang="0">
                    <a:pos x="178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29" y="744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0" y="730"/>
                  </a:cxn>
                  <a:cxn ang="0">
                    <a:pos x="549" y="689"/>
                  </a:cxn>
                  <a:cxn ang="0">
                    <a:pos x="618" y="579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5" y="551"/>
                  </a:cxn>
                  <a:cxn ang="0">
                    <a:pos x="673" y="579"/>
                  </a:cxn>
                  <a:cxn ang="0">
                    <a:pos x="659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4" y="799"/>
                  </a:cxn>
                  <a:cxn ang="0">
                    <a:pos x="384" y="813"/>
                  </a:cxn>
                  <a:cxn ang="0">
                    <a:pos x="247" y="785"/>
                  </a:cxn>
                  <a:cxn ang="0">
                    <a:pos x="123" y="689"/>
                  </a:cxn>
                  <a:cxn ang="0">
                    <a:pos x="27" y="565"/>
                  </a:cxn>
                  <a:cxn ang="0">
                    <a:pos x="0" y="400"/>
                  </a:cxn>
                  <a:cxn ang="0">
                    <a:pos x="27" y="248"/>
                  </a:cxn>
                  <a:cxn ang="0">
                    <a:pos x="110" y="110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29" y="41"/>
                    </a:moveTo>
                    <a:lnTo>
                      <a:pt x="274" y="69"/>
                    </a:lnTo>
                    <a:lnTo>
                      <a:pt x="220" y="124"/>
                    </a:lnTo>
                    <a:lnTo>
                      <a:pt x="178" y="207"/>
                    </a:lnTo>
                    <a:lnTo>
                      <a:pt x="151" y="344"/>
                    </a:lnTo>
                    <a:lnTo>
                      <a:pt x="577" y="344"/>
                    </a:lnTo>
                    <a:lnTo>
                      <a:pt x="577" y="289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1"/>
                    </a:lnTo>
                    <a:lnTo>
                      <a:pt x="329" y="41"/>
                    </a:lnTo>
                    <a:close/>
                    <a:moveTo>
                      <a:pt x="371" y="0"/>
                    </a:moveTo>
                    <a:lnTo>
                      <a:pt x="508" y="27"/>
                    </a:lnTo>
                    <a:lnTo>
                      <a:pt x="604" y="110"/>
                    </a:lnTo>
                    <a:lnTo>
                      <a:pt x="673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3" y="372"/>
                    </a:lnTo>
                    <a:lnTo>
                      <a:pt x="123" y="441"/>
                    </a:lnTo>
                    <a:lnTo>
                      <a:pt x="137" y="537"/>
                    </a:lnTo>
                    <a:lnTo>
                      <a:pt x="178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29" y="744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0" y="730"/>
                    </a:lnTo>
                    <a:lnTo>
                      <a:pt x="549" y="689"/>
                    </a:lnTo>
                    <a:lnTo>
                      <a:pt x="618" y="579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5" y="551"/>
                    </a:lnTo>
                    <a:lnTo>
                      <a:pt x="673" y="579"/>
                    </a:lnTo>
                    <a:lnTo>
                      <a:pt x="659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4" y="799"/>
                    </a:lnTo>
                    <a:lnTo>
                      <a:pt x="384" y="813"/>
                    </a:lnTo>
                    <a:lnTo>
                      <a:pt x="247" y="785"/>
                    </a:lnTo>
                    <a:lnTo>
                      <a:pt x="123" y="689"/>
                    </a:lnTo>
                    <a:lnTo>
                      <a:pt x="27" y="565"/>
                    </a:lnTo>
                    <a:lnTo>
                      <a:pt x="0" y="400"/>
                    </a:lnTo>
                    <a:lnTo>
                      <a:pt x="27" y="248"/>
                    </a:lnTo>
                    <a:lnTo>
                      <a:pt x="110" y="110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37" name="Freeform 93"/>
              <p:cNvSpPr>
                <a:spLocks/>
              </p:cNvSpPr>
              <p:nvPr/>
            </p:nvSpPr>
            <p:spPr bwMode="auto">
              <a:xfrm>
                <a:off x="21173" y="9271"/>
                <a:ext cx="879" cy="7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0" y="0"/>
                  </a:cxn>
                  <a:cxn ang="0">
                    <a:pos x="370" y="56"/>
                  </a:cxn>
                  <a:cxn ang="0">
                    <a:pos x="329" y="56"/>
                  </a:cxn>
                  <a:cxn ang="0">
                    <a:pos x="302" y="69"/>
                  </a:cxn>
                  <a:cxn ang="0">
                    <a:pos x="274" y="97"/>
                  </a:cxn>
                  <a:cxn ang="0">
                    <a:pos x="274" y="111"/>
                  </a:cxn>
                  <a:cxn ang="0">
                    <a:pos x="288" y="124"/>
                  </a:cxn>
                  <a:cxn ang="0">
                    <a:pos x="480" y="621"/>
                  </a:cxn>
                  <a:cxn ang="0">
                    <a:pos x="659" y="166"/>
                  </a:cxn>
                  <a:cxn ang="0">
                    <a:pos x="673" y="138"/>
                  </a:cxn>
                  <a:cxn ang="0">
                    <a:pos x="673" y="111"/>
                  </a:cxn>
                  <a:cxn ang="0">
                    <a:pos x="659" y="83"/>
                  </a:cxn>
                  <a:cxn ang="0">
                    <a:pos x="631" y="56"/>
                  </a:cxn>
                  <a:cxn ang="0">
                    <a:pos x="590" y="56"/>
                  </a:cxn>
                  <a:cxn ang="0">
                    <a:pos x="590" y="0"/>
                  </a:cxn>
                  <a:cxn ang="0">
                    <a:pos x="879" y="0"/>
                  </a:cxn>
                  <a:cxn ang="0">
                    <a:pos x="879" y="56"/>
                  </a:cxn>
                  <a:cxn ang="0">
                    <a:pos x="837" y="56"/>
                  </a:cxn>
                  <a:cxn ang="0">
                    <a:pos x="796" y="69"/>
                  </a:cxn>
                  <a:cxn ang="0">
                    <a:pos x="769" y="97"/>
                  </a:cxn>
                  <a:cxn ang="0">
                    <a:pos x="741" y="111"/>
                  </a:cxn>
                  <a:cxn ang="0">
                    <a:pos x="728" y="138"/>
                  </a:cxn>
                  <a:cxn ang="0">
                    <a:pos x="728" y="166"/>
                  </a:cxn>
                  <a:cxn ang="0">
                    <a:pos x="714" y="180"/>
                  </a:cxn>
                  <a:cxn ang="0">
                    <a:pos x="480" y="758"/>
                  </a:cxn>
                  <a:cxn ang="0">
                    <a:pos x="453" y="786"/>
                  </a:cxn>
                  <a:cxn ang="0">
                    <a:pos x="412" y="786"/>
                  </a:cxn>
                  <a:cxn ang="0">
                    <a:pos x="412" y="772"/>
                  </a:cxn>
                  <a:cxn ang="0">
                    <a:pos x="398" y="758"/>
                  </a:cxn>
                  <a:cxn ang="0">
                    <a:pos x="137" y="124"/>
                  </a:cxn>
                  <a:cxn ang="0">
                    <a:pos x="123" y="97"/>
                  </a:cxn>
                  <a:cxn ang="0">
                    <a:pos x="96" y="69"/>
                  </a:cxn>
                  <a:cxn ang="0">
                    <a:pos x="54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879" h="786">
                    <a:moveTo>
                      <a:pt x="0" y="0"/>
                    </a:moveTo>
                    <a:lnTo>
                      <a:pt x="370" y="0"/>
                    </a:lnTo>
                    <a:lnTo>
                      <a:pt x="370" y="56"/>
                    </a:lnTo>
                    <a:lnTo>
                      <a:pt x="329" y="56"/>
                    </a:lnTo>
                    <a:lnTo>
                      <a:pt x="302" y="69"/>
                    </a:lnTo>
                    <a:lnTo>
                      <a:pt x="274" y="97"/>
                    </a:lnTo>
                    <a:lnTo>
                      <a:pt x="274" y="111"/>
                    </a:lnTo>
                    <a:lnTo>
                      <a:pt x="288" y="124"/>
                    </a:lnTo>
                    <a:lnTo>
                      <a:pt x="480" y="621"/>
                    </a:lnTo>
                    <a:lnTo>
                      <a:pt x="659" y="166"/>
                    </a:lnTo>
                    <a:lnTo>
                      <a:pt x="673" y="138"/>
                    </a:lnTo>
                    <a:lnTo>
                      <a:pt x="673" y="111"/>
                    </a:lnTo>
                    <a:lnTo>
                      <a:pt x="659" y="83"/>
                    </a:lnTo>
                    <a:lnTo>
                      <a:pt x="631" y="56"/>
                    </a:lnTo>
                    <a:lnTo>
                      <a:pt x="590" y="56"/>
                    </a:lnTo>
                    <a:lnTo>
                      <a:pt x="590" y="0"/>
                    </a:lnTo>
                    <a:lnTo>
                      <a:pt x="879" y="0"/>
                    </a:lnTo>
                    <a:lnTo>
                      <a:pt x="879" y="56"/>
                    </a:lnTo>
                    <a:lnTo>
                      <a:pt x="837" y="56"/>
                    </a:lnTo>
                    <a:lnTo>
                      <a:pt x="796" y="69"/>
                    </a:lnTo>
                    <a:lnTo>
                      <a:pt x="769" y="97"/>
                    </a:lnTo>
                    <a:lnTo>
                      <a:pt x="741" y="111"/>
                    </a:lnTo>
                    <a:lnTo>
                      <a:pt x="728" y="138"/>
                    </a:lnTo>
                    <a:lnTo>
                      <a:pt x="728" y="166"/>
                    </a:lnTo>
                    <a:lnTo>
                      <a:pt x="714" y="180"/>
                    </a:lnTo>
                    <a:lnTo>
                      <a:pt x="480" y="758"/>
                    </a:lnTo>
                    <a:lnTo>
                      <a:pt x="453" y="786"/>
                    </a:lnTo>
                    <a:lnTo>
                      <a:pt x="412" y="786"/>
                    </a:lnTo>
                    <a:lnTo>
                      <a:pt x="412" y="772"/>
                    </a:lnTo>
                    <a:lnTo>
                      <a:pt x="398" y="758"/>
                    </a:lnTo>
                    <a:lnTo>
                      <a:pt x="137" y="124"/>
                    </a:lnTo>
                    <a:lnTo>
                      <a:pt x="123" y="97"/>
                    </a:lnTo>
                    <a:lnTo>
                      <a:pt x="96" y="69"/>
                    </a:lnTo>
                    <a:lnTo>
                      <a:pt x="54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38" name="Freeform 94"/>
              <p:cNvSpPr>
                <a:spLocks noEditPoints="1"/>
              </p:cNvSpPr>
              <p:nvPr/>
            </p:nvSpPr>
            <p:spPr bwMode="auto">
              <a:xfrm>
                <a:off x="22079" y="9244"/>
                <a:ext cx="687" cy="813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1" y="344"/>
                  </a:cxn>
                  <a:cxn ang="0">
                    <a:pos x="577" y="344"/>
                  </a:cxn>
                  <a:cxn ang="0">
                    <a:pos x="577" y="289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1"/>
                  </a:cxn>
                  <a:cxn ang="0">
                    <a:pos x="330" y="41"/>
                  </a:cxn>
                  <a:cxn ang="0">
                    <a:pos x="371" y="0"/>
                  </a:cxn>
                  <a:cxn ang="0">
                    <a:pos x="508" y="27"/>
                  </a:cxn>
                  <a:cxn ang="0">
                    <a:pos x="604" y="110"/>
                  </a:cxn>
                  <a:cxn ang="0">
                    <a:pos x="673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7" y="537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2" y="758"/>
                  </a:cxn>
                  <a:cxn ang="0">
                    <a:pos x="481" y="730"/>
                  </a:cxn>
                  <a:cxn ang="0">
                    <a:pos x="550" y="689"/>
                  </a:cxn>
                  <a:cxn ang="0">
                    <a:pos x="618" y="579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3" y="579"/>
                  </a:cxn>
                  <a:cxn ang="0">
                    <a:pos x="659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799"/>
                  </a:cxn>
                  <a:cxn ang="0">
                    <a:pos x="385" y="813"/>
                  </a:cxn>
                  <a:cxn ang="0">
                    <a:pos x="247" y="785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10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1" y="344"/>
                    </a:lnTo>
                    <a:lnTo>
                      <a:pt x="577" y="344"/>
                    </a:lnTo>
                    <a:lnTo>
                      <a:pt x="577" y="289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1"/>
                    </a:lnTo>
                    <a:lnTo>
                      <a:pt x="330" y="41"/>
                    </a:lnTo>
                    <a:close/>
                    <a:moveTo>
                      <a:pt x="371" y="0"/>
                    </a:moveTo>
                    <a:lnTo>
                      <a:pt x="508" y="27"/>
                    </a:lnTo>
                    <a:lnTo>
                      <a:pt x="604" y="110"/>
                    </a:lnTo>
                    <a:lnTo>
                      <a:pt x="673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7" y="537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2" y="758"/>
                    </a:lnTo>
                    <a:lnTo>
                      <a:pt x="481" y="730"/>
                    </a:lnTo>
                    <a:lnTo>
                      <a:pt x="550" y="689"/>
                    </a:lnTo>
                    <a:lnTo>
                      <a:pt x="618" y="579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3" y="579"/>
                    </a:lnTo>
                    <a:lnTo>
                      <a:pt x="659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799"/>
                    </a:lnTo>
                    <a:lnTo>
                      <a:pt x="385" y="813"/>
                    </a:lnTo>
                    <a:lnTo>
                      <a:pt x="247" y="785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10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39" name="Freeform 95"/>
              <p:cNvSpPr>
                <a:spLocks/>
              </p:cNvSpPr>
              <p:nvPr/>
            </p:nvSpPr>
            <p:spPr bwMode="auto">
              <a:xfrm>
                <a:off x="22972" y="9258"/>
                <a:ext cx="591" cy="785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5" y="137"/>
                  </a:cxn>
                  <a:cxn ang="0">
                    <a:pos x="316" y="69"/>
                  </a:cxn>
                  <a:cxn ang="0">
                    <a:pos x="385" y="13"/>
                  </a:cxn>
                  <a:cxn ang="0">
                    <a:pos x="467" y="0"/>
                  </a:cxn>
                  <a:cxn ang="0">
                    <a:pos x="522" y="13"/>
                  </a:cxn>
                  <a:cxn ang="0">
                    <a:pos x="549" y="27"/>
                  </a:cxn>
                  <a:cxn ang="0">
                    <a:pos x="577" y="69"/>
                  </a:cxn>
                  <a:cxn ang="0">
                    <a:pos x="591" y="110"/>
                  </a:cxn>
                  <a:cxn ang="0">
                    <a:pos x="591" y="137"/>
                  </a:cxn>
                  <a:cxn ang="0">
                    <a:pos x="549" y="179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39" y="151"/>
                  </a:cxn>
                  <a:cxn ang="0">
                    <a:pos x="426" y="110"/>
                  </a:cxn>
                  <a:cxn ang="0">
                    <a:pos x="426" y="82"/>
                  </a:cxn>
                  <a:cxn ang="0">
                    <a:pos x="467" y="41"/>
                  </a:cxn>
                  <a:cxn ang="0">
                    <a:pos x="453" y="41"/>
                  </a:cxn>
                  <a:cxn ang="0">
                    <a:pos x="357" y="69"/>
                  </a:cxn>
                  <a:cxn ang="0">
                    <a:pos x="302" y="137"/>
                  </a:cxn>
                  <a:cxn ang="0">
                    <a:pos x="261" y="248"/>
                  </a:cxn>
                  <a:cxn ang="0">
                    <a:pos x="247" y="372"/>
                  </a:cxn>
                  <a:cxn ang="0">
                    <a:pos x="247" y="703"/>
                  </a:cxn>
                  <a:cxn ang="0">
                    <a:pos x="261" y="716"/>
                  </a:cxn>
                  <a:cxn ang="0">
                    <a:pos x="288" y="730"/>
                  </a:cxn>
                  <a:cxn ang="0">
                    <a:pos x="426" y="730"/>
                  </a:cxn>
                  <a:cxn ang="0">
                    <a:pos x="426" y="785"/>
                  </a:cxn>
                  <a:cxn ang="0">
                    <a:pos x="0" y="785"/>
                  </a:cxn>
                  <a:cxn ang="0">
                    <a:pos x="0" y="730"/>
                  </a:cxn>
                  <a:cxn ang="0">
                    <a:pos x="96" y="730"/>
                  </a:cxn>
                  <a:cxn ang="0">
                    <a:pos x="124" y="716"/>
                  </a:cxn>
                  <a:cxn ang="0">
                    <a:pos x="137" y="689"/>
                  </a:cxn>
                  <a:cxn ang="0">
                    <a:pos x="137" y="124"/>
                  </a:cxn>
                  <a:cxn ang="0">
                    <a:pos x="124" y="110"/>
                  </a:cxn>
                  <a:cxn ang="0">
                    <a:pos x="110" y="82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3"/>
                  </a:cxn>
                  <a:cxn ang="0">
                    <a:pos x="247" y="0"/>
                  </a:cxn>
                </a:cxnLst>
                <a:rect l="0" t="0" r="r" b="b"/>
                <a:pathLst>
                  <a:path w="591" h="785">
                    <a:moveTo>
                      <a:pt x="247" y="0"/>
                    </a:moveTo>
                    <a:lnTo>
                      <a:pt x="247" y="193"/>
                    </a:lnTo>
                    <a:lnTo>
                      <a:pt x="275" y="137"/>
                    </a:lnTo>
                    <a:lnTo>
                      <a:pt x="316" y="69"/>
                    </a:lnTo>
                    <a:lnTo>
                      <a:pt x="385" y="13"/>
                    </a:lnTo>
                    <a:lnTo>
                      <a:pt x="467" y="0"/>
                    </a:lnTo>
                    <a:lnTo>
                      <a:pt x="522" y="13"/>
                    </a:lnTo>
                    <a:lnTo>
                      <a:pt x="549" y="27"/>
                    </a:lnTo>
                    <a:lnTo>
                      <a:pt x="577" y="69"/>
                    </a:lnTo>
                    <a:lnTo>
                      <a:pt x="591" y="110"/>
                    </a:lnTo>
                    <a:lnTo>
                      <a:pt x="591" y="137"/>
                    </a:lnTo>
                    <a:lnTo>
                      <a:pt x="549" y="179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39" y="151"/>
                    </a:lnTo>
                    <a:lnTo>
                      <a:pt x="426" y="110"/>
                    </a:lnTo>
                    <a:lnTo>
                      <a:pt x="426" y="82"/>
                    </a:lnTo>
                    <a:lnTo>
                      <a:pt x="467" y="41"/>
                    </a:lnTo>
                    <a:lnTo>
                      <a:pt x="453" y="41"/>
                    </a:lnTo>
                    <a:lnTo>
                      <a:pt x="357" y="69"/>
                    </a:lnTo>
                    <a:lnTo>
                      <a:pt x="302" y="137"/>
                    </a:lnTo>
                    <a:lnTo>
                      <a:pt x="261" y="248"/>
                    </a:lnTo>
                    <a:lnTo>
                      <a:pt x="247" y="372"/>
                    </a:lnTo>
                    <a:lnTo>
                      <a:pt x="247" y="703"/>
                    </a:lnTo>
                    <a:lnTo>
                      <a:pt x="261" y="716"/>
                    </a:lnTo>
                    <a:lnTo>
                      <a:pt x="288" y="730"/>
                    </a:lnTo>
                    <a:lnTo>
                      <a:pt x="426" y="730"/>
                    </a:lnTo>
                    <a:lnTo>
                      <a:pt x="426" y="785"/>
                    </a:lnTo>
                    <a:lnTo>
                      <a:pt x="0" y="785"/>
                    </a:lnTo>
                    <a:lnTo>
                      <a:pt x="0" y="730"/>
                    </a:lnTo>
                    <a:lnTo>
                      <a:pt x="96" y="730"/>
                    </a:lnTo>
                    <a:lnTo>
                      <a:pt x="124" y="716"/>
                    </a:lnTo>
                    <a:lnTo>
                      <a:pt x="137" y="689"/>
                    </a:lnTo>
                    <a:lnTo>
                      <a:pt x="137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3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40" name="Freeform 96"/>
              <p:cNvSpPr>
                <a:spLocks/>
              </p:cNvSpPr>
              <p:nvPr/>
            </p:nvSpPr>
            <p:spPr bwMode="auto">
              <a:xfrm>
                <a:off x="23659" y="9271"/>
                <a:ext cx="879" cy="1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1" y="0"/>
                  </a:cxn>
                  <a:cxn ang="0">
                    <a:pos x="371" y="56"/>
                  </a:cxn>
                  <a:cxn ang="0">
                    <a:pos x="329" y="56"/>
                  </a:cxn>
                  <a:cxn ang="0">
                    <a:pos x="302" y="69"/>
                  </a:cxn>
                  <a:cxn ang="0">
                    <a:pos x="274" y="97"/>
                  </a:cxn>
                  <a:cxn ang="0">
                    <a:pos x="274" y="111"/>
                  </a:cxn>
                  <a:cxn ang="0">
                    <a:pos x="288" y="124"/>
                  </a:cxn>
                  <a:cxn ang="0">
                    <a:pos x="480" y="607"/>
                  </a:cxn>
                  <a:cxn ang="0">
                    <a:pos x="659" y="166"/>
                  </a:cxn>
                  <a:cxn ang="0">
                    <a:pos x="673" y="138"/>
                  </a:cxn>
                  <a:cxn ang="0">
                    <a:pos x="673" y="97"/>
                  </a:cxn>
                  <a:cxn ang="0">
                    <a:pos x="659" y="69"/>
                  </a:cxn>
                  <a:cxn ang="0">
                    <a:pos x="632" y="56"/>
                  </a:cxn>
                  <a:cxn ang="0">
                    <a:pos x="590" y="56"/>
                  </a:cxn>
                  <a:cxn ang="0">
                    <a:pos x="590" y="0"/>
                  </a:cxn>
                  <a:cxn ang="0">
                    <a:pos x="879" y="0"/>
                  </a:cxn>
                  <a:cxn ang="0">
                    <a:pos x="879" y="56"/>
                  </a:cxn>
                  <a:cxn ang="0">
                    <a:pos x="838" y="56"/>
                  </a:cxn>
                  <a:cxn ang="0">
                    <a:pos x="810" y="69"/>
                  </a:cxn>
                  <a:cxn ang="0">
                    <a:pos x="783" y="69"/>
                  </a:cxn>
                  <a:cxn ang="0">
                    <a:pos x="755" y="97"/>
                  </a:cxn>
                  <a:cxn ang="0">
                    <a:pos x="741" y="124"/>
                  </a:cxn>
                  <a:cxn ang="0">
                    <a:pos x="714" y="166"/>
                  </a:cxn>
                  <a:cxn ang="0">
                    <a:pos x="398" y="924"/>
                  </a:cxn>
                  <a:cxn ang="0">
                    <a:pos x="343" y="1020"/>
                  </a:cxn>
                  <a:cxn ang="0">
                    <a:pos x="261" y="1103"/>
                  </a:cxn>
                  <a:cxn ang="0">
                    <a:pos x="165" y="1131"/>
                  </a:cxn>
                  <a:cxn ang="0">
                    <a:pos x="110" y="1131"/>
                  </a:cxn>
                  <a:cxn ang="0">
                    <a:pos x="27" y="1075"/>
                  </a:cxn>
                  <a:cxn ang="0">
                    <a:pos x="0" y="993"/>
                  </a:cxn>
                  <a:cxn ang="0">
                    <a:pos x="0" y="965"/>
                  </a:cxn>
                  <a:cxn ang="0">
                    <a:pos x="13" y="938"/>
                  </a:cxn>
                  <a:cxn ang="0">
                    <a:pos x="41" y="924"/>
                  </a:cxn>
                  <a:cxn ang="0">
                    <a:pos x="96" y="924"/>
                  </a:cxn>
                  <a:cxn ang="0">
                    <a:pos x="123" y="938"/>
                  </a:cxn>
                  <a:cxn ang="0">
                    <a:pos x="137" y="965"/>
                  </a:cxn>
                  <a:cxn ang="0">
                    <a:pos x="137" y="1007"/>
                  </a:cxn>
                  <a:cxn ang="0">
                    <a:pos x="123" y="1034"/>
                  </a:cxn>
                  <a:cxn ang="0">
                    <a:pos x="68" y="1062"/>
                  </a:cxn>
                  <a:cxn ang="0">
                    <a:pos x="96" y="1075"/>
                  </a:cxn>
                  <a:cxn ang="0">
                    <a:pos x="110" y="1089"/>
                  </a:cxn>
                  <a:cxn ang="0">
                    <a:pos x="151" y="1089"/>
                  </a:cxn>
                  <a:cxn ang="0">
                    <a:pos x="233" y="1062"/>
                  </a:cxn>
                  <a:cxn ang="0">
                    <a:pos x="288" y="1020"/>
                  </a:cxn>
                  <a:cxn ang="0">
                    <a:pos x="329" y="938"/>
                  </a:cxn>
                  <a:cxn ang="0">
                    <a:pos x="357" y="869"/>
                  </a:cxn>
                  <a:cxn ang="0">
                    <a:pos x="371" y="827"/>
                  </a:cxn>
                  <a:cxn ang="0">
                    <a:pos x="384" y="800"/>
                  </a:cxn>
                  <a:cxn ang="0">
                    <a:pos x="398" y="758"/>
                  </a:cxn>
                  <a:cxn ang="0">
                    <a:pos x="137" y="111"/>
                  </a:cxn>
                  <a:cxn ang="0">
                    <a:pos x="123" y="83"/>
                  </a:cxn>
                  <a:cxn ang="0">
                    <a:pos x="110" y="69"/>
                  </a:cxn>
                  <a:cxn ang="0">
                    <a:pos x="82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879" h="1131">
                    <a:moveTo>
                      <a:pt x="0" y="0"/>
                    </a:moveTo>
                    <a:lnTo>
                      <a:pt x="371" y="0"/>
                    </a:lnTo>
                    <a:lnTo>
                      <a:pt x="371" y="56"/>
                    </a:lnTo>
                    <a:lnTo>
                      <a:pt x="329" y="56"/>
                    </a:lnTo>
                    <a:lnTo>
                      <a:pt x="302" y="69"/>
                    </a:lnTo>
                    <a:lnTo>
                      <a:pt x="274" y="97"/>
                    </a:lnTo>
                    <a:lnTo>
                      <a:pt x="274" y="111"/>
                    </a:lnTo>
                    <a:lnTo>
                      <a:pt x="288" y="124"/>
                    </a:lnTo>
                    <a:lnTo>
                      <a:pt x="480" y="607"/>
                    </a:lnTo>
                    <a:lnTo>
                      <a:pt x="659" y="166"/>
                    </a:lnTo>
                    <a:lnTo>
                      <a:pt x="673" y="138"/>
                    </a:lnTo>
                    <a:lnTo>
                      <a:pt x="673" y="97"/>
                    </a:lnTo>
                    <a:lnTo>
                      <a:pt x="659" y="69"/>
                    </a:lnTo>
                    <a:lnTo>
                      <a:pt x="632" y="56"/>
                    </a:lnTo>
                    <a:lnTo>
                      <a:pt x="590" y="56"/>
                    </a:lnTo>
                    <a:lnTo>
                      <a:pt x="590" y="0"/>
                    </a:lnTo>
                    <a:lnTo>
                      <a:pt x="879" y="0"/>
                    </a:lnTo>
                    <a:lnTo>
                      <a:pt x="879" y="56"/>
                    </a:lnTo>
                    <a:lnTo>
                      <a:pt x="838" y="56"/>
                    </a:lnTo>
                    <a:lnTo>
                      <a:pt x="810" y="69"/>
                    </a:lnTo>
                    <a:lnTo>
                      <a:pt x="783" y="69"/>
                    </a:lnTo>
                    <a:lnTo>
                      <a:pt x="755" y="97"/>
                    </a:lnTo>
                    <a:lnTo>
                      <a:pt x="741" y="124"/>
                    </a:lnTo>
                    <a:lnTo>
                      <a:pt x="714" y="166"/>
                    </a:lnTo>
                    <a:lnTo>
                      <a:pt x="398" y="924"/>
                    </a:lnTo>
                    <a:lnTo>
                      <a:pt x="343" y="1020"/>
                    </a:lnTo>
                    <a:lnTo>
                      <a:pt x="261" y="1103"/>
                    </a:lnTo>
                    <a:lnTo>
                      <a:pt x="165" y="1131"/>
                    </a:lnTo>
                    <a:lnTo>
                      <a:pt x="110" y="1131"/>
                    </a:lnTo>
                    <a:lnTo>
                      <a:pt x="27" y="1075"/>
                    </a:lnTo>
                    <a:lnTo>
                      <a:pt x="0" y="993"/>
                    </a:lnTo>
                    <a:lnTo>
                      <a:pt x="0" y="965"/>
                    </a:lnTo>
                    <a:lnTo>
                      <a:pt x="13" y="938"/>
                    </a:lnTo>
                    <a:lnTo>
                      <a:pt x="41" y="924"/>
                    </a:lnTo>
                    <a:lnTo>
                      <a:pt x="96" y="924"/>
                    </a:lnTo>
                    <a:lnTo>
                      <a:pt x="123" y="938"/>
                    </a:lnTo>
                    <a:lnTo>
                      <a:pt x="137" y="965"/>
                    </a:lnTo>
                    <a:lnTo>
                      <a:pt x="137" y="1007"/>
                    </a:lnTo>
                    <a:lnTo>
                      <a:pt x="123" y="1034"/>
                    </a:lnTo>
                    <a:lnTo>
                      <a:pt x="68" y="1062"/>
                    </a:lnTo>
                    <a:lnTo>
                      <a:pt x="96" y="1075"/>
                    </a:lnTo>
                    <a:lnTo>
                      <a:pt x="110" y="1089"/>
                    </a:lnTo>
                    <a:lnTo>
                      <a:pt x="151" y="1089"/>
                    </a:lnTo>
                    <a:lnTo>
                      <a:pt x="233" y="1062"/>
                    </a:lnTo>
                    <a:lnTo>
                      <a:pt x="288" y="1020"/>
                    </a:lnTo>
                    <a:lnTo>
                      <a:pt x="329" y="938"/>
                    </a:lnTo>
                    <a:lnTo>
                      <a:pt x="357" y="869"/>
                    </a:lnTo>
                    <a:lnTo>
                      <a:pt x="371" y="827"/>
                    </a:lnTo>
                    <a:lnTo>
                      <a:pt x="384" y="800"/>
                    </a:lnTo>
                    <a:lnTo>
                      <a:pt x="398" y="758"/>
                    </a:lnTo>
                    <a:lnTo>
                      <a:pt x="137" y="111"/>
                    </a:lnTo>
                    <a:lnTo>
                      <a:pt x="123" y="83"/>
                    </a:lnTo>
                    <a:lnTo>
                      <a:pt x="110" y="69"/>
                    </a:lnTo>
                    <a:lnTo>
                      <a:pt x="82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41" name="Freeform 97"/>
              <p:cNvSpPr>
                <a:spLocks/>
              </p:cNvSpPr>
              <p:nvPr/>
            </p:nvSpPr>
            <p:spPr bwMode="auto">
              <a:xfrm>
                <a:off x="25142" y="8858"/>
                <a:ext cx="714" cy="1185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95" y="27"/>
                  </a:cxn>
                  <a:cxn ang="0">
                    <a:pos x="605" y="96"/>
                  </a:cxn>
                  <a:cxn ang="0">
                    <a:pos x="687" y="207"/>
                  </a:cxn>
                  <a:cxn ang="0">
                    <a:pos x="714" y="344"/>
                  </a:cxn>
                  <a:cxn ang="0">
                    <a:pos x="701" y="441"/>
                  </a:cxn>
                  <a:cxn ang="0">
                    <a:pos x="659" y="537"/>
                  </a:cxn>
                  <a:cxn ang="0">
                    <a:pos x="577" y="634"/>
                  </a:cxn>
                  <a:cxn ang="0">
                    <a:pos x="481" y="730"/>
                  </a:cxn>
                  <a:cxn ang="0">
                    <a:pos x="330" y="868"/>
                  </a:cxn>
                  <a:cxn ang="0">
                    <a:pos x="138" y="1047"/>
                  </a:cxn>
                  <a:cxn ang="0">
                    <a:pos x="577" y="1047"/>
                  </a:cxn>
                  <a:cxn ang="0">
                    <a:pos x="618" y="1034"/>
                  </a:cxn>
                  <a:cxn ang="0">
                    <a:pos x="632" y="1034"/>
                  </a:cxn>
                  <a:cxn ang="0">
                    <a:pos x="659" y="978"/>
                  </a:cxn>
                  <a:cxn ang="0">
                    <a:pos x="659" y="923"/>
                  </a:cxn>
                  <a:cxn ang="0">
                    <a:pos x="673" y="882"/>
                  </a:cxn>
                  <a:cxn ang="0">
                    <a:pos x="714" y="882"/>
                  </a:cxn>
                  <a:cxn ang="0">
                    <a:pos x="659" y="1185"/>
                  </a:cxn>
                  <a:cxn ang="0">
                    <a:pos x="0" y="1185"/>
                  </a:cxn>
                  <a:cxn ang="0">
                    <a:pos x="0" y="1130"/>
                  </a:cxn>
                  <a:cxn ang="0">
                    <a:pos x="14" y="1116"/>
                  </a:cxn>
                  <a:cxn ang="0">
                    <a:pos x="357" y="730"/>
                  </a:cxn>
                  <a:cxn ang="0">
                    <a:pos x="453" y="606"/>
                  </a:cxn>
                  <a:cxn ang="0">
                    <a:pos x="522" y="469"/>
                  </a:cxn>
                  <a:cxn ang="0">
                    <a:pos x="550" y="331"/>
                  </a:cxn>
                  <a:cxn ang="0">
                    <a:pos x="536" y="220"/>
                  </a:cxn>
                  <a:cxn ang="0">
                    <a:pos x="495" y="124"/>
                  </a:cxn>
                  <a:cxn ang="0">
                    <a:pos x="426" y="69"/>
                  </a:cxn>
                  <a:cxn ang="0">
                    <a:pos x="316" y="41"/>
                  </a:cxn>
                  <a:cxn ang="0">
                    <a:pos x="220" y="69"/>
                  </a:cxn>
                  <a:cxn ang="0">
                    <a:pos x="138" y="124"/>
                  </a:cxn>
                  <a:cxn ang="0">
                    <a:pos x="83" y="220"/>
                  </a:cxn>
                  <a:cxn ang="0">
                    <a:pos x="151" y="220"/>
                  </a:cxn>
                  <a:cxn ang="0">
                    <a:pos x="192" y="262"/>
                  </a:cxn>
                  <a:cxn ang="0">
                    <a:pos x="206" y="289"/>
                  </a:cxn>
                  <a:cxn ang="0">
                    <a:pos x="206" y="317"/>
                  </a:cxn>
                  <a:cxn ang="0">
                    <a:pos x="192" y="358"/>
                  </a:cxn>
                  <a:cxn ang="0">
                    <a:pos x="179" y="386"/>
                  </a:cxn>
                  <a:cxn ang="0">
                    <a:pos x="124" y="413"/>
                  </a:cxn>
                  <a:cxn ang="0">
                    <a:pos x="83" y="413"/>
                  </a:cxn>
                  <a:cxn ang="0">
                    <a:pos x="69" y="400"/>
                  </a:cxn>
                  <a:cxn ang="0">
                    <a:pos x="41" y="400"/>
                  </a:cxn>
                  <a:cxn ang="0">
                    <a:pos x="28" y="372"/>
                  </a:cxn>
                  <a:cxn ang="0">
                    <a:pos x="14" y="358"/>
                  </a:cxn>
                  <a:cxn ang="0">
                    <a:pos x="14" y="317"/>
                  </a:cxn>
                  <a:cxn ang="0">
                    <a:pos x="41" y="207"/>
                  </a:cxn>
                  <a:cxn ang="0">
                    <a:pos x="96" y="96"/>
                  </a:cxn>
                  <a:cxn ang="0">
                    <a:pos x="206" y="27"/>
                  </a:cxn>
                  <a:cxn ang="0">
                    <a:pos x="344" y="0"/>
                  </a:cxn>
                </a:cxnLst>
                <a:rect l="0" t="0" r="r" b="b"/>
                <a:pathLst>
                  <a:path w="714" h="1185">
                    <a:moveTo>
                      <a:pt x="344" y="0"/>
                    </a:moveTo>
                    <a:lnTo>
                      <a:pt x="495" y="27"/>
                    </a:lnTo>
                    <a:lnTo>
                      <a:pt x="605" y="96"/>
                    </a:lnTo>
                    <a:lnTo>
                      <a:pt x="687" y="207"/>
                    </a:lnTo>
                    <a:lnTo>
                      <a:pt x="714" y="344"/>
                    </a:lnTo>
                    <a:lnTo>
                      <a:pt x="701" y="441"/>
                    </a:lnTo>
                    <a:lnTo>
                      <a:pt x="659" y="537"/>
                    </a:lnTo>
                    <a:lnTo>
                      <a:pt x="577" y="634"/>
                    </a:lnTo>
                    <a:lnTo>
                      <a:pt x="481" y="730"/>
                    </a:lnTo>
                    <a:lnTo>
                      <a:pt x="330" y="868"/>
                    </a:lnTo>
                    <a:lnTo>
                      <a:pt x="138" y="1047"/>
                    </a:lnTo>
                    <a:lnTo>
                      <a:pt x="577" y="1047"/>
                    </a:lnTo>
                    <a:lnTo>
                      <a:pt x="618" y="1034"/>
                    </a:lnTo>
                    <a:lnTo>
                      <a:pt x="632" y="1034"/>
                    </a:lnTo>
                    <a:lnTo>
                      <a:pt x="659" y="978"/>
                    </a:lnTo>
                    <a:lnTo>
                      <a:pt x="659" y="923"/>
                    </a:lnTo>
                    <a:lnTo>
                      <a:pt x="673" y="882"/>
                    </a:lnTo>
                    <a:lnTo>
                      <a:pt x="714" y="882"/>
                    </a:lnTo>
                    <a:lnTo>
                      <a:pt x="659" y="1185"/>
                    </a:lnTo>
                    <a:lnTo>
                      <a:pt x="0" y="1185"/>
                    </a:lnTo>
                    <a:lnTo>
                      <a:pt x="0" y="1130"/>
                    </a:lnTo>
                    <a:lnTo>
                      <a:pt x="14" y="1116"/>
                    </a:lnTo>
                    <a:lnTo>
                      <a:pt x="357" y="730"/>
                    </a:lnTo>
                    <a:lnTo>
                      <a:pt x="453" y="606"/>
                    </a:lnTo>
                    <a:lnTo>
                      <a:pt x="522" y="469"/>
                    </a:lnTo>
                    <a:lnTo>
                      <a:pt x="550" y="331"/>
                    </a:lnTo>
                    <a:lnTo>
                      <a:pt x="536" y="220"/>
                    </a:lnTo>
                    <a:lnTo>
                      <a:pt x="495" y="124"/>
                    </a:lnTo>
                    <a:lnTo>
                      <a:pt x="426" y="69"/>
                    </a:lnTo>
                    <a:lnTo>
                      <a:pt x="316" y="41"/>
                    </a:lnTo>
                    <a:lnTo>
                      <a:pt x="220" y="69"/>
                    </a:lnTo>
                    <a:lnTo>
                      <a:pt x="138" y="124"/>
                    </a:lnTo>
                    <a:lnTo>
                      <a:pt x="83" y="220"/>
                    </a:lnTo>
                    <a:lnTo>
                      <a:pt x="151" y="220"/>
                    </a:lnTo>
                    <a:lnTo>
                      <a:pt x="192" y="262"/>
                    </a:lnTo>
                    <a:lnTo>
                      <a:pt x="206" y="289"/>
                    </a:lnTo>
                    <a:lnTo>
                      <a:pt x="206" y="317"/>
                    </a:lnTo>
                    <a:lnTo>
                      <a:pt x="192" y="358"/>
                    </a:lnTo>
                    <a:lnTo>
                      <a:pt x="179" y="386"/>
                    </a:lnTo>
                    <a:lnTo>
                      <a:pt x="124" y="413"/>
                    </a:lnTo>
                    <a:lnTo>
                      <a:pt x="83" y="413"/>
                    </a:lnTo>
                    <a:lnTo>
                      <a:pt x="69" y="400"/>
                    </a:lnTo>
                    <a:lnTo>
                      <a:pt x="41" y="400"/>
                    </a:lnTo>
                    <a:lnTo>
                      <a:pt x="28" y="372"/>
                    </a:lnTo>
                    <a:lnTo>
                      <a:pt x="14" y="358"/>
                    </a:lnTo>
                    <a:lnTo>
                      <a:pt x="14" y="317"/>
                    </a:lnTo>
                    <a:lnTo>
                      <a:pt x="41" y="207"/>
                    </a:lnTo>
                    <a:lnTo>
                      <a:pt x="96" y="96"/>
                    </a:lnTo>
                    <a:lnTo>
                      <a:pt x="206" y="27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42" name="Freeform 98"/>
              <p:cNvSpPr>
                <a:spLocks/>
              </p:cNvSpPr>
              <p:nvPr/>
            </p:nvSpPr>
            <p:spPr bwMode="auto">
              <a:xfrm>
                <a:off x="26021" y="8513"/>
                <a:ext cx="550" cy="81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371" y="14"/>
                  </a:cxn>
                  <a:cxn ang="0">
                    <a:pos x="467" y="69"/>
                  </a:cxn>
                  <a:cxn ang="0">
                    <a:pos x="522" y="152"/>
                  </a:cxn>
                  <a:cxn ang="0">
                    <a:pos x="550" y="248"/>
                  </a:cxn>
                  <a:cxn ang="0">
                    <a:pos x="522" y="345"/>
                  </a:cxn>
                  <a:cxn ang="0">
                    <a:pos x="454" y="441"/>
                  </a:cxn>
                  <a:cxn ang="0">
                    <a:pos x="371" y="510"/>
                  </a:cxn>
                  <a:cxn ang="0">
                    <a:pos x="234" y="621"/>
                  </a:cxn>
                  <a:cxn ang="0">
                    <a:pos x="124" y="717"/>
                  </a:cxn>
                  <a:cxn ang="0">
                    <a:pos x="440" y="717"/>
                  </a:cxn>
                  <a:cxn ang="0">
                    <a:pos x="467" y="703"/>
                  </a:cxn>
                  <a:cxn ang="0">
                    <a:pos x="481" y="703"/>
                  </a:cxn>
                  <a:cxn ang="0">
                    <a:pos x="495" y="689"/>
                  </a:cxn>
                  <a:cxn ang="0">
                    <a:pos x="495" y="648"/>
                  </a:cxn>
                  <a:cxn ang="0">
                    <a:pos x="508" y="621"/>
                  </a:cxn>
                  <a:cxn ang="0">
                    <a:pos x="508" y="593"/>
                  </a:cxn>
                  <a:cxn ang="0">
                    <a:pos x="550" y="593"/>
                  </a:cxn>
                  <a:cxn ang="0">
                    <a:pos x="522" y="814"/>
                  </a:cxn>
                  <a:cxn ang="0">
                    <a:pos x="14" y="814"/>
                  </a:cxn>
                  <a:cxn ang="0">
                    <a:pos x="14" y="772"/>
                  </a:cxn>
                  <a:cxn ang="0">
                    <a:pos x="28" y="758"/>
                  </a:cxn>
                  <a:cxn ang="0">
                    <a:pos x="330" y="469"/>
                  </a:cxn>
                  <a:cxn ang="0">
                    <a:pos x="371" y="414"/>
                  </a:cxn>
                  <a:cxn ang="0">
                    <a:pos x="412" y="331"/>
                  </a:cxn>
                  <a:cxn ang="0">
                    <a:pos x="440" y="235"/>
                  </a:cxn>
                  <a:cxn ang="0">
                    <a:pos x="440" y="193"/>
                  </a:cxn>
                  <a:cxn ang="0">
                    <a:pos x="412" y="138"/>
                  </a:cxn>
                  <a:cxn ang="0">
                    <a:pos x="385" y="97"/>
                  </a:cxn>
                  <a:cxn ang="0">
                    <a:pos x="357" y="69"/>
                  </a:cxn>
                  <a:cxn ang="0">
                    <a:pos x="247" y="42"/>
                  </a:cxn>
                  <a:cxn ang="0">
                    <a:pos x="206" y="42"/>
                  </a:cxn>
                  <a:cxn ang="0">
                    <a:pos x="179" y="55"/>
                  </a:cxn>
                  <a:cxn ang="0">
                    <a:pos x="96" y="111"/>
                  </a:cxn>
                  <a:cxn ang="0">
                    <a:pos x="69" y="152"/>
                  </a:cxn>
                  <a:cxn ang="0">
                    <a:pos x="96" y="152"/>
                  </a:cxn>
                  <a:cxn ang="0">
                    <a:pos x="124" y="180"/>
                  </a:cxn>
                  <a:cxn ang="0">
                    <a:pos x="138" y="207"/>
                  </a:cxn>
                  <a:cxn ang="0">
                    <a:pos x="138" y="248"/>
                  </a:cxn>
                  <a:cxn ang="0">
                    <a:pos x="96" y="290"/>
                  </a:cxn>
                  <a:cxn ang="0">
                    <a:pos x="41" y="290"/>
                  </a:cxn>
                  <a:cxn ang="0">
                    <a:pos x="28" y="276"/>
                  </a:cxn>
                  <a:cxn ang="0">
                    <a:pos x="14" y="276"/>
                  </a:cxn>
                  <a:cxn ang="0">
                    <a:pos x="0" y="248"/>
                  </a:cxn>
                  <a:cxn ang="0">
                    <a:pos x="0" y="221"/>
                  </a:cxn>
                  <a:cxn ang="0">
                    <a:pos x="28" y="111"/>
                  </a:cxn>
                  <a:cxn ang="0">
                    <a:pos x="124" y="28"/>
                  </a:cxn>
                  <a:cxn ang="0">
                    <a:pos x="261" y="0"/>
                  </a:cxn>
                </a:cxnLst>
                <a:rect l="0" t="0" r="r" b="b"/>
                <a:pathLst>
                  <a:path w="550" h="814">
                    <a:moveTo>
                      <a:pt x="261" y="0"/>
                    </a:moveTo>
                    <a:lnTo>
                      <a:pt x="371" y="14"/>
                    </a:lnTo>
                    <a:lnTo>
                      <a:pt x="467" y="69"/>
                    </a:lnTo>
                    <a:lnTo>
                      <a:pt x="522" y="152"/>
                    </a:lnTo>
                    <a:lnTo>
                      <a:pt x="550" y="248"/>
                    </a:lnTo>
                    <a:lnTo>
                      <a:pt x="522" y="345"/>
                    </a:lnTo>
                    <a:lnTo>
                      <a:pt x="454" y="441"/>
                    </a:lnTo>
                    <a:lnTo>
                      <a:pt x="371" y="510"/>
                    </a:lnTo>
                    <a:lnTo>
                      <a:pt x="234" y="621"/>
                    </a:lnTo>
                    <a:lnTo>
                      <a:pt x="124" y="717"/>
                    </a:lnTo>
                    <a:lnTo>
                      <a:pt x="440" y="717"/>
                    </a:lnTo>
                    <a:lnTo>
                      <a:pt x="467" y="703"/>
                    </a:lnTo>
                    <a:lnTo>
                      <a:pt x="481" y="703"/>
                    </a:lnTo>
                    <a:lnTo>
                      <a:pt x="495" y="689"/>
                    </a:lnTo>
                    <a:lnTo>
                      <a:pt x="495" y="648"/>
                    </a:lnTo>
                    <a:lnTo>
                      <a:pt x="508" y="621"/>
                    </a:lnTo>
                    <a:lnTo>
                      <a:pt x="508" y="593"/>
                    </a:lnTo>
                    <a:lnTo>
                      <a:pt x="550" y="593"/>
                    </a:lnTo>
                    <a:lnTo>
                      <a:pt x="522" y="814"/>
                    </a:lnTo>
                    <a:lnTo>
                      <a:pt x="14" y="814"/>
                    </a:lnTo>
                    <a:lnTo>
                      <a:pt x="14" y="772"/>
                    </a:lnTo>
                    <a:lnTo>
                      <a:pt x="28" y="758"/>
                    </a:lnTo>
                    <a:lnTo>
                      <a:pt x="330" y="469"/>
                    </a:lnTo>
                    <a:lnTo>
                      <a:pt x="371" y="414"/>
                    </a:lnTo>
                    <a:lnTo>
                      <a:pt x="412" y="331"/>
                    </a:lnTo>
                    <a:lnTo>
                      <a:pt x="440" y="235"/>
                    </a:lnTo>
                    <a:lnTo>
                      <a:pt x="440" y="193"/>
                    </a:lnTo>
                    <a:lnTo>
                      <a:pt x="412" y="138"/>
                    </a:lnTo>
                    <a:lnTo>
                      <a:pt x="385" y="97"/>
                    </a:lnTo>
                    <a:lnTo>
                      <a:pt x="357" y="69"/>
                    </a:lnTo>
                    <a:lnTo>
                      <a:pt x="247" y="42"/>
                    </a:lnTo>
                    <a:lnTo>
                      <a:pt x="206" y="42"/>
                    </a:lnTo>
                    <a:lnTo>
                      <a:pt x="179" y="55"/>
                    </a:lnTo>
                    <a:lnTo>
                      <a:pt x="96" y="111"/>
                    </a:lnTo>
                    <a:lnTo>
                      <a:pt x="69" y="152"/>
                    </a:lnTo>
                    <a:lnTo>
                      <a:pt x="96" y="152"/>
                    </a:lnTo>
                    <a:lnTo>
                      <a:pt x="124" y="180"/>
                    </a:lnTo>
                    <a:lnTo>
                      <a:pt x="138" y="207"/>
                    </a:lnTo>
                    <a:lnTo>
                      <a:pt x="138" y="248"/>
                    </a:lnTo>
                    <a:lnTo>
                      <a:pt x="96" y="290"/>
                    </a:lnTo>
                    <a:lnTo>
                      <a:pt x="41" y="290"/>
                    </a:lnTo>
                    <a:lnTo>
                      <a:pt x="28" y="276"/>
                    </a:lnTo>
                    <a:lnTo>
                      <a:pt x="14" y="276"/>
                    </a:lnTo>
                    <a:lnTo>
                      <a:pt x="0" y="248"/>
                    </a:lnTo>
                    <a:lnTo>
                      <a:pt x="0" y="221"/>
                    </a:lnTo>
                    <a:lnTo>
                      <a:pt x="28" y="111"/>
                    </a:lnTo>
                    <a:lnTo>
                      <a:pt x="124" y="28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43" name="Freeform 99"/>
              <p:cNvSpPr>
                <a:spLocks noEditPoints="1"/>
              </p:cNvSpPr>
              <p:nvPr/>
            </p:nvSpPr>
            <p:spPr bwMode="auto">
              <a:xfrm>
                <a:off x="27436" y="8844"/>
                <a:ext cx="385" cy="1199"/>
              </a:xfrm>
              <a:custGeom>
                <a:avLst/>
                <a:gdLst/>
                <a:ahLst/>
                <a:cxnLst>
                  <a:cxn ang="0">
                    <a:pos x="247" y="414"/>
                  </a:cxn>
                  <a:cxn ang="0">
                    <a:pos x="261" y="1061"/>
                  </a:cxn>
                  <a:cxn ang="0">
                    <a:pos x="261" y="1103"/>
                  </a:cxn>
                  <a:cxn ang="0">
                    <a:pos x="288" y="1130"/>
                  </a:cxn>
                  <a:cxn ang="0">
                    <a:pos x="330" y="1144"/>
                  </a:cxn>
                  <a:cxn ang="0">
                    <a:pos x="385" y="1144"/>
                  </a:cxn>
                  <a:cxn ang="0">
                    <a:pos x="385" y="1199"/>
                  </a:cxn>
                  <a:cxn ang="0">
                    <a:pos x="0" y="1199"/>
                  </a:cxn>
                  <a:cxn ang="0">
                    <a:pos x="0" y="1144"/>
                  </a:cxn>
                  <a:cxn ang="0">
                    <a:pos x="96" y="1144"/>
                  </a:cxn>
                  <a:cxn ang="0">
                    <a:pos x="124" y="1130"/>
                  </a:cxn>
                  <a:cxn ang="0">
                    <a:pos x="137" y="1103"/>
                  </a:cxn>
                  <a:cxn ang="0">
                    <a:pos x="137" y="538"/>
                  </a:cxn>
                  <a:cxn ang="0">
                    <a:pos x="124" y="510"/>
                  </a:cxn>
                  <a:cxn ang="0">
                    <a:pos x="96" y="496"/>
                  </a:cxn>
                  <a:cxn ang="0">
                    <a:pos x="55" y="483"/>
                  </a:cxn>
                  <a:cxn ang="0">
                    <a:pos x="0" y="483"/>
                  </a:cxn>
                  <a:cxn ang="0">
                    <a:pos x="0" y="427"/>
                  </a:cxn>
                  <a:cxn ang="0">
                    <a:pos x="247" y="414"/>
                  </a:cxn>
                  <a:cxn ang="0">
                    <a:pos x="165" y="0"/>
                  </a:cxn>
                  <a:cxn ang="0">
                    <a:pos x="206" y="14"/>
                  </a:cxn>
                  <a:cxn ang="0">
                    <a:pos x="234" y="28"/>
                  </a:cxn>
                  <a:cxn ang="0">
                    <a:pos x="247" y="55"/>
                  </a:cxn>
                  <a:cxn ang="0">
                    <a:pos x="261" y="97"/>
                  </a:cxn>
                  <a:cxn ang="0">
                    <a:pos x="247" y="138"/>
                  </a:cxn>
                  <a:cxn ang="0">
                    <a:pos x="234" y="166"/>
                  </a:cxn>
                  <a:cxn ang="0">
                    <a:pos x="206" y="179"/>
                  </a:cxn>
                  <a:cxn ang="0">
                    <a:pos x="165" y="193"/>
                  </a:cxn>
                  <a:cxn ang="0">
                    <a:pos x="124" y="179"/>
                  </a:cxn>
                  <a:cxn ang="0">
                    <a:pos x="96" y="166"/>
                  </a:cxn>
                  <a:cxn ang="0">
                    <a:pos x="82" y="124"/>
                  </a:cxn>
                  <a:cxn ang="0">
                    <a:pos x="69" y="97"/>
                  </a:cxn>
                  <a:cxn ang="0">
                    <a:pos x="82" y="55"/>
                  </a:cxn>
                  <a:cxn ang="0">
                    <a:pos x="96" y="28"/>
                  </a:cxn>
                  <a:cxn ang="0">
                    <a:pos x="124" y="14"/>
                  </a:cxn>
                  <a:cxn ang="0">
                    <a:pos x="165" y="0"/>
                  </a:cxn>
                </a:cxnLst>
                <a:rect l="0" t="0" r="r" b="b"/>
                <a:pathLst>
                  <a:path w="385" h="1199">
                    <a:moveTo>
                      <a:pt x="247" y="414"/>
                    </a:moveTo>
                    <a:lnTo>
                      <a:pt x="261" y="1061"/>
                    </a:lnTo>
                    <a:lnTo>
                      <a:pt x="261" y="1103"/>
                    </a:lnTo>
                    <a:lnTo>
                      <a:pt x="288" y="1130"/>
                    </a:lnTo>
                    <a:lnTo>
                      <a:pt x="330" y="1144"/>
                    </a:lnTo>
                    <a:lnTo>
                      <a:pt x="385" y="1144"/>
                    </a:lnTo>
                    <a:lnTo>
                      <a:pt x="385" y="1199"/>
                    </a:lnTo>
                    <a:lnTo>
                      <a:pt x="0" y="1199"/>
                    </a:lnTo>
                    <a:lnTo>
                      <a:pt x="0" y="1144"/>
                    </a:lnTo>
                    <a:lnTo>
                      <a:pt x="96" y="1144"/>
                    </a:lnTo>
                    <a:lnTo>
                      <a:pt x="124" y="1130"/>
                    </a:lnTo>
                    <a:lnTo>
                      <a:pt x="137" y="1103"/>
                    </a:lnTo>
                    <a:lnTo>
                      <a:pt x="137" y="538"/>
                    </a:lnTo>
                    <a:lnTo>
                      <a:pt x="124" y="510"/>
                    </a:lnTo>
                    <a:lnTo>
                      <a:pt x="96" y="496"/>
                    </a:lnTo>
                    <a:lnTo>
                      <a:pt x="55" y="483"/>
                    </a:lnTo>
                    <a:lnTo>
                      <a:pt x="0" y="483"/>
                    </a:lnTo>
                    <a:lnTo>
                      <a:pt x="0" y="427"/>
                    </a:lnTo>
                    <a:lnTo>
                      <a:pt x="247" y="414"/>
                    </a:lnTo>
                    <a:close/>
                    <a:moveTo>
                      <a:pt x="165" y="0"/>
                    </a:moveTo>
                    <a:lnTo>
                      <a:pt x="206" y="14"/>
                    </a:lnTo>
                    <a:lnTo>
                      <a:pt x="234" y="28"/>
                    </a:lnTo>
                    <a:lnTo>
                      <a:pt x="247" y="55"/>
                    </a:lnTo>
                    <a:lnTo>
                      <a:pt x="261" y="97"/>
                    </a:lnTo>
                    <a:lnTo>
                      <a:pt x="247" y="138"/>
                    </a:lnTo>
                    <a:lnTo>
                      <a:pt x="234" y="166"/>
                    </a:lnTo>
                    <a:lnTo>
                      <a:pt x="206" y="179"/>
                    </a:lnTo>
                    <a:lnTo>
                      <a:pt x="165" y="193"/>
                    </a:lnTo>
                    <a:lnTo>
                      <a:pt x="124" y="179"/>
                    </a:lnTo>
                    <a:lnTo>
                      <a:pt x="96" y="166"/>
                    </a:lnTo>
                    <a:lnTo>
                      <a:pt x="82" y="124"/>
                    </a:lnTo>
                    <a:lnTo>
                      <a:pt x="69" y="97"/>
                    </a:lnTo>
                    <a:lnTo>
                      <a:pt x="82" y="55"/>
                    </a:lnTo>
                    <a:lnTo>
                      <a:pt x="96" y="28"/>
                    </a:lnTo>
                    <a:lnTo>
                      <a:pt x="124" y="1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44" name="Freeform 100"/>
              <p:cNvSpPr>
                <a:spLocks/>
              </p:cNvSpPr>
              <p:nvPr/>
            </p:nvSpPr>
            <p:spPr bwMode="auto">
              <a:xfrm>
                <a:off x="27958" y="9230"/>
                <a:ext cx="893" cy="813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93"/>
                  </a:cxn>
                  <a:cxn ang="0">
                    <a:pos x="330" y="83"/>
                  </a:cxn>
                  <a:cxn ang="0">
                    <a:pos x="412" y="28"/>
                  </a:cxn>
                  <a:cxn ang="0">
                    <a:pos x="522" y="0"/>
                  </a:cxn>
                  <a:cxn ang="0">
                    <a:pos x="577" y="0"/>
                  </a:cxn>
                  <a:cxn ang="0">
                    <a:pos x="659" y="28"/>
                  </a:cxn>
                  <a:cxn ang="0">
                    <a:pos x="701" y="69"/>
                  </a:cxn>
                  <a:cxn ang="0">
                    <a:pos x="742" y="138"/>
                  </a:cxn>
                  <a:cxn ang="0">
                    <a:pos x="755" y="221"/>
                  </a:cxn>
                  <a:cxn ang="0">
                    <a:pos x="755" y="717"/>
                  </a:cxn>
                  <a:cxn ang="0">
                    <a:pos x="783" y="731"/>
                  </a:cxn>
                  <a:cxn ang="0">
                    <a:pos x="797" y="744"/>
                  </a:cxn>
                  <a:cxn ang="0">
                    <a:pos x="893" y="744"/>
                  </a:cxn>
                  <a:cxn ang="0">
                    <a:pos x="893" y="799"/>
                  </a:cxn>
                  <a:cxn ang="0">
                    <a:pos x="494" y="799"/>
                  </a:cxn>
                  <a:cxn ang="0">
                    <a:pos x="494" y="744"/>
                  </a:cxn>
                  <a:cxn ang="0">
                    <a:pos x="591" y="744"/>
                  </a:cxn>
                  <a:cxn ang="0">
                    <a:pos x="618" y="731"/>
                  </a:cxn>
                  <a:cxn ang="0">
                    <a:pos x="632" y="703"/>
                  </a:cxn>
                  <a:cxn ang="0">
                    <a:pos x="632" y="207"/>
                  </a:cxn>
                  <a:cxn ang="0">
                    <a:pos x="618" y="165"/>
                  </a:cxn>
                  <a:cxn ang="0">
                    <a:pos x="618" y="138"/>
                  </a:cxn>
                  <a:cxn ang="0">
                    <a:pos x="591" y="97"/>
                  </a:cxn>
                  <a:cxn ang="0">
                    <a:pos x="563" y="83"/>
                  </a:cxn>
                  <a:cxn ang="0">
                    <a:pos x="536" y="55"/>
                  </a:cxn>
                  <a:cxn ang="0">
                    <a:pos x="494" y="55"/>
                  </a:cxn>
                  <a:cxn ang="0">
                    <a:pos x="412" y="69"/>
                  </a:cxn>
                  <a:cxn ang="0">
                    <a:pos x="343" y="138"/>
                  </a:cxn>
                  <a:cxn ang="0">
                    <a:pos x="288" y="221"/>
                  </a:cxn>
                  <a:cxn ang="0">
                    <a:pos x="261" y="345"/>
                  </a:cxn>
                  <a:cxn ang="0">
                    <a:pos x="261" y="717"/>
                  </a:cxn>
                  <a:cxn ang="0">
                    <a:pos x="275" y="744"/>
                  </a:cxn>
                  <a:cxn ang="0">
                    <a:pos x="302" y="758"/>
                  </a:cxn>
                  <a:cxn ang="0">
                    <a:pos x="398" y="758"/>
                  </a:cxn>
                  <a:cxn ang="0">
                    <a:pos x="398" y="813"/>
                  </a:cxn>
                  <a:cxn ang="0">
                    <a:pos x="0" y="813"/>
                  </a:cxn>
                  <a:cxn ang="0">
                    <a:pos x="0" y="758"/>
                  </a:cxn>
                  <a:cxn ang="0">
                    <a:pos x="96" y="758"/>
                  </a:cxn>
                  <a:cxn ang="0">
                    <a:pos x="124" y="744"/>
                  </a:cxn>
                  <a:cxn ang="0">
                    <a:pos x="137" y="717"/>
                  </a:cxn>
                  <a:cxn ang="0">
                    <a:pos x="137" y="193"/>
                  </a:cxn>
                  <a:cxn ang="0">
                    <a:pos x="151" y="165"/>
                  </a:cxn>
                  <a:cxn ang="0">
                    <a:pos x="151" y="124"/>
                  </a:cxn>
                  <a:cxn ang="0">
                    <a:pos x="137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813">
                    <a:moveTo>
                      <a:pt x="261" y="0"/>
                    </a:moveTo>
                    <a:lnTo>
                      <a:pt x="261" y="193"/>
                    </a:lnTo>
                    <a:lnTo>
                      <a:pt x="330" y="83"/>
                    </a:lnTo>
                    <a:lnTo>
                      <a:pt x="412" y="28"/>
                    </a:lnTo>
                    <a:lnTo>
                      <a:pt x="522" y="0"/>
                    </a:lnTo>
                    <a:lnTo>
                      <a:pt x="577" y="0"/>
                    </a:lnTo>
                    <a:lnTo>
                      <a:pt x="659" y="28"/>
                    </a:lnTo>
                    <a:lnTo>
                      <a:pt x="701" y="69"/>
                    </a:lnTo>
                    <a:lnTo>
                      <a:pt x="742" y="138"/>
                    </a:lnTo>
                    <a:lnTo>
                      <a:pt x="755" y="221"/>
                    </a:lnTo>
                    <a:lnTo>
                      <a:pt x="755" y="717"/>
                    </a:lnTo>
                    <a:lnTo>
                      <a:pt x="783" y="731"/>
                    </a:lnTo>
                    <a:lnTo>
                      <a:pt x="797" y="744"/>
                    </a:lnTo>
                    <a:lnTo>
                      <a:pt x="893" y="744"/>
                    </a:lnTo>
                    <a:lnTo>
                      <a:pt x="893" y="799"/>
                    </a:lnTo>
                    <a:lnTo>
                      <a:pt x="494" y="799"/>
                    </a:lnTo>
                    <a:lnTo>
                      <a:pt x="494" y="744"/>
                    </a:lnTo>
                    <a:lnTo>
                      <a:pt x="591" y="744"/>
                    </a:lnTo>
                    <a:lnTo>
                      <a:pt x="618" y="731"/>
                    </a:lnTo>
                    <a:lnTo>
                      <a:pt x="632" y="703"/>
                    </a:lnTo>
                    <a:lnTo>
                      <a:pt x="632" y="207"/>
                    </a:lnTo>
                    <a:lnTo>
                      <a:pt x="618" y="165"/>
                    </a:lnTo>
                    <a:lnTo>
                      <a:pt x="618" y="138"/>
                    </a:lnTo>
                    <a:lnTo>
                      <a:pt x="591" y="97"/>
                    </a:lnTo>
                    <a:lnTo>
                      <a:pt x="563" y="83"/>
                    </a:lnTo>
                    <a:lnTo>
                      <a:pt x="536" y="55"/>
                    </a:lnTo>
                    <a:lnTo>
                      <a:pt x="494" y="55"/>
                    </a:lnTo>
                    <a:lnTo>
                      <a:pt x="412" y="69"/>
                    </a:lnTo>
                    <a:lnTo>
                      <a:pt x="343" y="138"/>
                    </a:lnTo>
                    <a:lnTo>
                      <a:pt x="288" y="221"/>
                    </a:lnTo>
                    <a:lnTo>
                      <a:pt x="261" y="345"/>
                    </a:lnTo>
                    <a:lnTo>
                      <a:pt x="261" y="717"/>
                    </a:lnTo>
                    <a:lnTo>
                      <a:pt x="275" y="744"/>
                    </a:lnTo>
                    <a:lnTo>
                      <a:pt x="302" y="758"/>
                    </a:lnTo>
                    <a:lnTo>
                      <a:pt x="398" y="758"/>
                    </a:lnTo>
                    <a:lnTo>
                      <a:pt x="398" y="813"/>
                    </a:lnTo>
                    <a:lnTo>
                      <a:pt x="0" y="813"/>
                    </a:lnTo>
                    <a:lnTo>
                      <a:pt x="0" y="758"/>
                    </a:lnTo>
                    <a:lnTo>
                      <a:pt x="96" y="758"/>
                    </a:lnTo>
                    <a:lnTo>
                      <a:pt x="124" y="744"/>
                    </a:lnTo>
                    <a:lnTo>
                      <a:pt x="137" y="717"/>
                    </a:lnTo>
                    <a:lnTo>
                      <a:pt x="137" y="193"/>
                    </a:lnTo>
                    <a:lnTo>
                      <a:pt x="151" y="165"/>
                    </a:lnTo>
                    <a:lnTo>
                      <a:pt x="151" y="124"/>
                    </a:lnTo>
                    <a:lnTo>
                      <a:pt x="137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45" name="Freeform 101"/>
              <p:cNvSpPr>
                <a:spLocks/>
              </p:cNvSpPr>
              <p:nvPr/>
            </p:nvSpPr>
            <p:spPr bwMode="auto">
              <a:xfrm>
                <a:off x="28851" y="9258"/>
                <a:ext cx="673" cy="813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481" y="13"/>
                  </a:cxn>
                  <a:cxn ang="0">
                    <a:pos x="577" y="55"/>
                  </a:cxn>
                  <a:cxn ang="0">
                    <a:pos x="632" y="110"/>
                  </a:cxn>
                  <a:cxn ang="0">
                    <a:pos x="659" y="193"/>
                  </a:cxn>
                  <a:cxn ang="0">
                    <a:pos x="645" y="234"/>
                  </a:cxn>
                  <a:cxn ang="0">
                    <a:pos x="604" y="275"/>
                  </a:cxn>
                  <a:cxn ang="0">
                    <a:pos x="577" y="275"/>
                  </a:cxn>
                  <a:cxn ang="0">
                    <a:pos x="536" y="261"/>
                  </a:cxn>
                  <a:cxn ang="0">
                    <a:pos x="494" y="220"/>
                  </a:cxn>
                  <a:cxn ang="0">
                    <a:pos x="494" y="179"/>
                  </a:cxn>
                  <a:cxn ang="0">
                    <a:pos x="508" y="151"/>
                  </a:cxn>
                  <a:cxn ang="0">
                    <a:pos x="522" y="137"/>
                  </a:cxn>
                  <a:cxn ang="0">
                    <a:pos x="536" y="110"/>
                  </a:cxn>
                  <a:cxn ang="0">
                    <a:pos x="577" y="110"/>
                  </a:cxn>
                  <a:cxn ang="0">
                    <a:pos x="536" y="82"/>
                  </a:cxn>
                  <a:cxn ang="0">
                    <a:pos x="481" y="55"/>
                  </a:cxn>
                  <a:cxn ang="0">
                    <a:pos x="439" y="41"/>
                  </a:cxn>
                  <a:cxn ang="0">
                    <a:pos x="384" y="41"/>
                  </a:cxn>
                  <a:cxn ang="0">
                    <a:pos x="329" y="55"/>
                  </a:cxn>
                  <a:cxn ang="0">
                    <a:pos x="261" y="82"/>
                  </a:cxn>
                  <a:cxn ang="0">
                    <a:pos x="206" y="151"/>
                  </a:cxn>
                  <a:cxn ang="0">
                    <a:pos x="165" y="248"/>
                  </a:cxn>
                  <a:cxn ang="0">
                    <a:pos x="151" y="399"/>
                  </a:cxn>
                  <a:cxn ang="0">
                    <a:pos x="137" y="413"/>
                  </a:cxn>
                  <a:cxn ang="0">
                    <a:pos x="151" y="551"/>
                  </a:cxn>
                  <a:cxn ang="0">
                    <a:pos x="192" y="661"/>
                  </a:cxn>
                  <a:cxn ang="0">
                    <a:pos x="261" y="730"/>
                  </a:cxn>
                  <a:cxn ang="0">
                    <a:pos x="316" y="758"/>
                  </a:cxn>
                  <a:cxn ang="0">
                    <a:pos x="384" y="771"/>
                  </a:cxn>
                  <a:cxn ang="0">
                    <a:pos x="439" y="758"/>
                  </a:cxn>
                  <a:cxn ang="0">
                    <a:pos x="508" y="730"/>
                  </a:cxn>
                  <a:cxn ang="0">
                    <a:pos x="563" y="675"/>
                  </a:cxn>
                  <a:cxn ang="0">
                    <a:pos x="618" y="578"/>
                  </a:cxn>
                  <a:cxn ang="0">
                    <a:pos x="632" y="578"/>
                  </a:cxn>
                  <a:cxn ang="0">
                    <a:pos x="632" y="565"/>
                  </a:cxn>
                  <a:cxn ang="0">
                    <a:pos x="673" y="565"/>
                  </a:cxn>
                  <a:cxn ang="0">
                    <a:pos x="673" y="578"/>
                  </a:cxn>
                  <a:cxn ang="0">
                    <a:pos x="659" y="620"/>
                  </a:cxn>
                  <a:cxn ang="0">
                    <a:pos x="645" y="675"/>
                  </a:cxn>
                  <a:cxn ang="0">
                    <a:pos x="590" y="744"/>
                  </a:cxn>
                  <a:cxn ang="0">
                    <a:pos x="508" y="785"/>
                  </a:cxn>
                  <a:cxn ang="0">
                    <a:pos x="384" y="813"/>
                  </a:cxn>
                  <a:cxn ang="0">
                    <a:pos x="233" y="785"/>
                  </a:cxn>
                  <a:cxn ang="0">
                    <a:pos x="110" y="703"/>
                  </a:cxn>
                  <a:cxn ang="0">
                    <a:pos x="27" y="578"/>
                  </a:cxn>
                  <a:cxn ang="0">
                    <a:pos x="0" y="413"/>
                  </a:cxn>
                  <a:cxn ang="0">
                    <a:pos x="27" y="261"/>
                  </a:cxn>
                  <a:cxn ang="0">
                    <a:pos x="110" y="124"/>
                  </a:cxn>
                  <a:cxn ang="0">
                    <a:pos x="233" y="27"/>
                  </a:cxn>
                  <a:cxn ang="0">
                    <a:pos x="384" y="0"/>
                  </a:cxn>
                </a:cxnLst>
                <a:rect l="0" t="0" r="r" b="b"/>
                <a:pathLst>
                  <a:path w="673" h="813">
                    <a:moveTo>
                      <a:pt x="384" y="0"/>
                    </a:moveTo>
                    <a:lnTo>
                      <a:pt x="481" y="13"/>
                    </a:lnTo>
                    <a:lnTo>
                      <a:pt x="577" y="55"/>
                    </a:lnTo>
                    <a:lnTo>
                      <a:pt x="632" y="110"/>
                    </a:lnTo>
                    <a:lnTo>
                      <a:pt x="659" y="193"/>
                    </a:lnTo>
                    <a:lnTo>
                      <a:pt x="645" y="234"/>
                    </a:lnTo>
                    <a:lnTo>
                      <a:pt x="604" y="275"/>
                    </a:lnTo>
                    <a:lnTo>
                      <a:pt x="577" y="275"/>
                    </a:lnTo>
                    <a:lnTo>
                      <a:pt x="536" y="261"/>
                    </a:lnTo>
                    <a:lnTo>
                      <a:pt x="494" y="220"/>
                    </a:lnTo>
                    <a:lnTo>
                      <a:pt x="494" y="179"/>
                    </a:lnTo>
                    <a:lnTo>
                      <a:pt x="508" y="151"/>
                    </a:lnTo>
                    <a:lnTo>
                      <a:pt x="522" y="137"/>
                    </a:lnTo>
                    <a:lnTo>
                      <a:pt x="536" y="110"/>
                    </a:lnTo>
                    <a:lnTo>
                      <a:pt x="577" y="110"/>
                    </a:lnTo>
                    <a:lnTo>
                      <a:pt x="536" y="82"/>
                    </a:lnTo>
                    <a:lnTo>
                      <a:pt x="481" y="55"/>
                    </a:lnTo>
                    <a:lnTo>
                      <a:pt x="439" y="41"/>
                    </a:lnTo>
                    <a:lnTo>
                      <a:pt x="384" y="41"/>
                    </a:lnTo>
                    <a:lnTo>
                      <a:pt x="329" y="55"/>
                    </a:lnTo>
                    <a:lnTo>
                      <a:pt x="261" y="82"/>
                    </a:lnTo>
                    <a:lnTo>
                      <a:pt x="206" y="151"/>
                    </a:lnTo>
                    <a:lnTo>
                      <a:pt x="165" y="248"/>
                    </a:lnTo>
                    <a:lnTo>
                      <a:pt x="151" y="399"/>
                    </a:lnTo>
                    <a:lnTo>
                      <a:pt x="137" y="413"/>
                    </a:lnTo>
                    <a:lnTo>
                      <a:pt x="151" y="551"/>
                    </a:lnTo>
                    <a:lnTo>
                      <a:pt x="192" y="661"/>
                    </a:lnTo>
                    <a:lnTo>
                      <a:pt x="261" y="730"/>
                    </a:lnTo>
                    <a:lnTo>
                      <a:pt x="316" y="758"/>
                    </a:lnTo>
                    <a:lnTo>
                      <a:pt x="384" y="771"/>
                    </a:lnTo>
                    <a:lnTo>
                      <a:pt x="439" y="758"/>
                    </a:lnTo>
                    <a:lnTo>
                      <a:pt x="508" y="730"/>
                    </a:lnTo>
                    <a:lnTo>
                      <a:pt x="563" y="675"/>
                    </a:lnTo>
                    <a:lnTo>
                      <a:pt x="618" y="578"/>
                    </a:lnTo>
                    <a:lnTo>
                      <a:pt x="632" y="578"/>
                    </a:lnTo>
                    <a:lnTo>
                      <a:pt x="632" y="565"/>
                    </a:lnTo>
                    <a:lnTo>
                      <a:pt x="673" y="565"/>
                    </a:lnTo>
                    <a:lnTo>
                      <a:pt x="673" y="578"/>
                    </a:lnTo>
                    <a:lnTo>
                      <a:pt x="659" y="620"/>
                    </a:lnTo>
                    <a:lnTo>
                      <a:pt x="645" y="675"/>
                    </a:lnTo>
                    <a:lnTo>
                      <a:pt x="590" y="744"/>
                    </a:lnTo>
                    <a:lnTo>
                      <a:pt x="508" y="785"/>
                    </a:lnTo>
                    <a:lnTo>
                      <a:pt x="384" y="813"/>
                    </a:lnTo>
                    <a:lnTo>
                      <a:pt x="233" y="785"/>
                    </a:lnTo>
                    <a:lnTo>
                      <a:pt x="110" y="703"/>
                    </a:lnTo>
                    <a:lnTo>
                      <a:pt x="27" y="578"/>
                    </a:lnTo>
                    <a:lnTo>
                      <a:pt x="0" y="413"/>
                    </a:lnTo>
                    <a:lnTo>
                      <a:pt x="27" y="261"/>
                    </a:lnTo>
                    <a:lnTo>
                      <a:pt x="110" y="124"/>
                    </a:lnTo>
                    <a:lnTo>
                      <a:pt x="233" y="27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46" name="Freeform 102"/>
              <p:cNvSpPr>
                <a:spLocks/>
              </p:cNvSpPr>
              <p:nvPr/>
            </p:nvSpPr>
            <p:spPr bwMode="auto">
              <a:xfrm>
                <a:off x="29551" y="9258"/>
                <a:ext cx="591" cy="785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248" y="193"/>
                  </a:cxn>
                  <a:cxn ang="0">
                    <a:pos x="275" y="137"/>
                  </a:cxn>
                  <a:cxn ang="0">
                    <a:pos x="316" y="69"/>
                  </a:cxn>
                  <a:cxn ang="0">
                    <a:pos x="385" y="13"/>
                  </a:cxn>
                  <a:cxn ang="0">
                    <a:pos x="467" y="0"/>
                  </a:cxn>
                  <a:cxn ang="0">
                    <a:pos x="522" y="13"/>
                  </a:cxn>
                  <a:cxn ang="0">
                    <a:pos x="550" y="27"/>
                  </a:cxn>
                  <a:cxn ang="0">
                    <a:pos x="577" y="69"/>
                  </a:cxn>
                  <a:cxn ang="0">
                    <a:pos x="591" y="110"/>
                  </a:cxn>
                  <a:cxn ang="0">
                    <a:pos x="591" y="137"/>
                  </a:cxn>
                  <a:cxn ang="0">
                    <a:pos x="550" y="179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40" y="151"/>
                  </a:cxn>
                  <a:cxn ang="0">
                    <a:pos x="426" y="110"/>
                  </a:cxn>
                  <a:cxn ang="0">
                    <a:pos x="426" y="82"/>
                  </a:cxn>
                  <a:cxn ang="0">
                    <a:pos x="467" y="41"/>
                  </a:cxn>
                  <a:cxn ang="0">
                    <a:pos x="454" y="41"/>
                  </a:cxn>
                  <a:cxn ang="0">
                    <a:pos x="357" y="69"/>
                  </a:cxn>
                  <a:cxn ang="0">
                    <a:pos x="303" y="137"/>
                  </a:cxn>
                  <a:cxn ang="0">
                    <a:pos x="261" y="248"/>
                  </a:cxn>
                  <a:cxn ang="0">
                    <a:pos x="248" y="372"/>
                  </a:cxn>
                  <a:cxn ang="0">
                    <a:pos x="248" y="703"/>
                  </a:cxn>
                  <a:cxn ang="0">
                    <a:pos x="261" y="716"/>
                  </a:cxn>
                  <a:cxn ang="0">
                    <a:pos x="289" y="730"/>
                  </a:cxn>
                  <a:cxn ang="0">
                    <a:pos x="426" y="730"/>
                  </a:cxn>
                  <a:cxn ang="0">
                    <a:pos x="426" y="785"/>
                  </a:cxn>
                  <a:cxn ang="0">
                    <a:pos x="0" y="785"/>
                  </a:cxn>
                  <a:cxn ang="0">
                    <a:pos x="0" y="730"/>
                  </a:cxn>
                  <a:cxn ang="0">
                    <a:pos x="96" y="730"/>
                  </a:cxn>
                  <a:cxn ang="0">
                    <a:pos x="124" y="716"/>
                  </a:cxn>
                  <a:cxn ang="0">
                    <a:pos x="138" y="689"/>
                  </a:cxn>
                  <a:cxn ang="0">
                    <a:pos x="138" y="124"/>
                  </a:cxn>
                  <a:cxn ang="0">
                    <a:pos x="124" y="110"/>
                  </a:cxn>
                  <a:cxn ang="0">
                    <a:pos x="110" y="82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3"/>
                  </a:cxn>
                  <a:cxn ang="0">
                    <a:pos x="248" y="0"/>
                  </a:cxn>
                </a:cxnLst>
                <a:rect l="0" t="0" r="r" b="b"/>
                <a:pathLst>
                  <a:path w="591" h="785">
                    <a:moveTo>
                      <a:pt x="248" y="0"/>
                    </a:moveTo>
                    <a:lnTo>
                      <a:pt x="248" y="193"/>
                    </a:lnTo>
                    <a:lnTo>
                      <a:pt x="275" y="137"/>
                    </a:lnTo>
                    <a:lnTo>
                      <a:pt x="316" y="69"/>
                    </a:lnTo>
                    <a:lnTo>
                      <a:pt x="385" y="13"/>
                    </a:lnTo>
                    <a:lnTo>
                      <a:pt x="467" y="0"/>
                    </a:lnTo>
                    <a:lnTo>
                      <a:pt x="522" y="13"/>
                    </a:lnTo>
                    <a:lnTo>
                      <a:pt x="550" y="27"/>
                    </a:lnTo>
                    <a:lnTo>
                      <a:pt x="577" y="69"/>
                    </a:lnTo>
                    <a:lnTo>
                      <a:pt x="591" y="110"/>
                    </a:lnTo>
                    <a:lnTo>
                      <a:pt x="591" y="137"/>
                    </a:lnTo>
                    <a:lnTo>
                      <a:pt x="550" y="179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40" y="151"/>
                    </a:lnTo>
                    <a:lnTo>
                      <a:pt x="426" y="110"/>
                    </a:lnTo>
                    <a:lnTo>
                      <a:pt x="426" y="82"/>
                    </a:lnTo>
                    <a:lnTo>
                      <a:pt x="467" y="41"/>
                    </a:lnTo>
                    <a:lnTo>
                      <a:pt x="454" y="41"/>
                    </a:lnTo>
                    <a:lnTo>
                      <a:pt x="357" y="69"/>
                    </a:lnTo>
                    <a:lnTo>
                      <a:pt x="303" y="137"/>
                    </a:lnTo>
                    <a:lnTo>
                      <a:pt x="261" y="248"/>
                    </a:lnTo>
                    <a:lnTo>
                      <a:pt x="248" y="372"/>
                    </a:lnTo>
                    <a:lnTo>
                      <a:pt x="248" y="703"/>
                    </a:lnTo>
                    <a:lnTo>
                      <a:pt x="261" y="716"/>
                    </a:lnTo>
                    <a:lnTo>
                      <a:pt x="289" y="730"/>
                    </a:lnTo>
                    <a:lnTo>
                      <a:pt x="426" y="730"/>
                    </a:lnTo>
                    <a:lnTo>
                      <a:pt x="426" y="785"/>
                    </a:lnTo>
                    <a:lnTo>
                      <a:pt x="0" y="785"/>
                    </a:lnTo>
                    <a:lnTo>
                      <a:pt x="0" y="730"/>
                    </a:lnTo>
                    <a:lnTo>
                      <a:pt x="96" y="730"/>
                    </a:lnTo>
                    <a:lnTo>
                      <a:pt x="124" y="716"/>
                    </a:lnTo>
                    <a:lnTo>
                      <a:pt x="138" y="689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3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47" name="Freeform 103"/>
              <p:cNvSpPr>
                <a:spLocks noEditPoints="1"/>
              </p:cNvSpPr>
              <p:nvPr/>
            </p:nvSpPr>
            <p:spPr bwMode="auto">
              <a:xfrm>
                <a:off x="30266" y="9244"/>
                <a:ext cx="686" cy="813"/>
              </a:xfrm>
              <a:custGeom>
                <a:avLst/>
                <a:gdLst/>
                <a:ahLst/>
                <a:cxnLst>
                  <a:cxn ang="0">
                    <a:pos x="329" y="41"/>
                  </a:cxn>
                  <a:cxn ang="0">
                    <a:pos x="274" y="69"/>
                  </a:cxn>
                  <a:cxn ang="0">
                    <a:pos x="219" y="124"/>
                  </a:cxn>
                  <a:cxn ang="0">
                    <a:pos x="178" y="207"/>
                  </a:cxn>
                  <a:cxn ang="0">
                    <a:pos x="151" y="344"/>
                  </a:cxn>
                  <a:cxn ang="0">
                    <a:pos x="577" y="344"/>
                  </a:cxn>
                  <a:cxn ang="0">
                    <a:pos x="577" y="289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0" y="41"/>
                  </a:cxn>
                  <a:cxn ang="0">
                    <a:pos x="329" y="41"/>
                  </a:cxn>
                  <a:cxn ang="0">
                    <a:pos x="370" y="0"/>
                  </a:cxn>
                  <a:cxn ang="0">
                    <a:pos x="508" y="27"/>
                  </a:cxn>
                  <a:cxn ang="0">
                    <a:pos x="618" y="110"/>
                  </a:cxn>
                  <a:cxn ang="0">
                    <a:pos x="673" y="220"/>
                  </a:cxn>
                  <a:cxn ang="0">
                    <a:pos x="686" y="344"/>
                  </a:cxn>
                  <a:cxn ang="0">
                    <a:pos x="686" y="386"/>
                  </a:cxn>
                  <a:cxn ang="0">
                    <a:pos x="151" y="386"/>
                  </a:cxn>
                  <a:cxn ang="0">
                    <a:pos x="123" y="372"/>
                  </a:cxn>
                  <a:cxn ang="0">
                    <a:pos x="123" y="441"/>
                  </a:cxn>
                  <a:cxn ang="0">
                    <a:pos x="137" y="537"/>
                  </a:cxn>
                  <a:cxn ang="0">
                    <a:pos x="178" y="634"/>
                  </a:cxn>
                  <a:cxn ang="0">
                    <a:pos x="219" y="689"/>
                  </a:cxn>
                  <a:cxn ang="0">
                    <a:pos x="261" y="717"/>
                  </a:cxn>
                  <a:cxn ang="0">
                    <a:pos x="329" y="744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0" y="730"/>
                  </a:cxn>
                  <a:cxn ang="0">
                    <a:pos x="549" y="689"/>
                  </a:cxn>
                  <a:cxn ang="0">
                    <a:pos x="618" y="579"/>
                  </a:cxn>
                  <a:cxn ang="0">
                    <a:pos x="631" y="565"/>
                  </a:cxn>
                  <a:cxn ang="0">
                    <a:pos x="631" y="551"/>
                  </a:cxn>
                  <a:cxn ang="0">
                    <a:pos x="645" y="551"/>
                  </a:cxn>
                  <a:cxn ang="0">
                    <a:pos x="673" y="579"/>
                  </a:cxn>
                  <a:cxn ang="0">
                    <a:pos x="659" y="620"/>
                  </a:cxn>
                  <a:cxn ang="0">
                    <a:pos x="631" y="675"/>
                  </a:cxn>
                  <a:cxn ang="0">
                    <a:pos x="577" y="744"/>
                  </a:cxn>
                  <a:cxn ang="0">
                    <a:pos x="494" y="799"/>
                  </a:cxn>
                  <a:cxn ang="0">
                    <a:pos x="384" y="813"/>
                  </a:cxn>
                  <a:cxn ang="0">
                    <a:pos x="247" y="785"/>
                  </a:cxn>
                  <a:cxn ang="0">
                    <a:pos x="123" y="689"/>
                  </a:cxn>
                  <a:cxn ang="0">
                    <a:pos x="27" y="565"/>
                  </a:cxn>
                  <a:cxn ang="0">
                    <a:pos x="0" y="400"/>
                  </a:cxn>
                  <a:cxn ang="0">
                    <a:pos x="27" y="248"/>
                  </a:cxn>
                  <a:cxn ang="0">
                    <a:pos x="109" y="110"/>
                  </a:cxn>
                  <a:cxn ang="0">
                    <a:pos x="219" y="27"/>
                  </a:cxn>
                  <a:cxn ang="0">
                    <a:pos x="370" y="0"/>
                  </a:cxn>
                </a:cxnLst>
                <a:rect l="0" t="0" r="r" b="b"/>
                <a:pathLst>
                  <a:path w="686" h="813">
                    <a:moveTo>
                      <a:pt x="329" y="41"/>
                    </a:moveTo>
                    <a:lnTo>
                      <a:pt x="274" y="69"/>
                    </a:lnTo>
                    <a:lnTo>
                      <a:pt x="219" y="124"/>
                    </a:lnTo>
                    <a:lnTo>
                      <a:pt x="178" y="207"/>
                    </a:lnTo>
                    <a:lnTo>
                      <a:pt x="151" y="344"/>
                    </a:lnTo>
                    <a:lnTo>
                      <a:pt x="577" y="344"/>
                    </a:lnTo>
                    <a:lnTo>
                      <a:pt x="577" y="289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0" y="41"/>
                    </a:lnTo>
                    <a:lnTo>
                      <a:pt x="329" y="41"/>
                    </a:lnTo>
                    <a:close/>
                    <a:moveTo>
                      <a:pt x="370" y="0"/>
                    </a:moveTo>
                    <a:lnTo>
                      <a:pt x="508" y="27"/>
                    </a:lnTo>
                    <a:lnTo>
                      <a:pt x="618" y="110"/>
                    </a:lnTo>
                    <a:lnTo>
                      <a:pt x="673" y="220"/>
                    </a:lnTo>
                    <a:lnTo>
                      <a:pt x="686" y="344"/>
                    </a:lnTo>
                    <a:lnTo>
                      <a:pt x="686" y="386"/>
                    </a:lnTo>
                    <a:lnTo>
                      <a:pt x="151" y="386"/>
                    </a:lnTo>
                    <a:lnTo>
                      <a:pt x="123" y="372"/>
                    </a:lnTo>
                    <a:lnTo>
                      <a:pt x="123" y="441"/>
                    </a:lnTo>
                    <a:lnTo>
                      <a:pt x="137" y="537"/>
                    </a:lnTo>
                    <a:lnTo>
                      <a:pt x="178" y="634"/>
                    </a:lnTo>
                    <a:lnTo>
                      <a:pt x="219" y="689"/>
                    </a:lnTo>
                    <a:lnTo>
                      <a:pt x="261" y="717"/>
                    </a:lnTo>
                    <a:lnTo>
                      <a:pt x="329" y="744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0" y="730"/>
                    </a:lnTo>
                    <a:lnTo>
                      <a:pt x="549" y="689"/>
                    </a:lnTo>
                    <a:lnTo>
                      <a:pt x="618" y="579"/>
                    </a:lnTo>
                    <a:lnTo>
                      <a:pt x="631" y="565"/>
                    </a:lnTo>
                    <a:lnTo>
                      <a:pt x="631" y="551"/>
                    </a:lnTo>
                    <a:lnTo>
                      <a:pt x="645" y="551"/>
                    </a:lnTo>
                    <a:lnTo>
                      <a:pt x="673" y="579"/>
                    </a:lnTo>
                    <a:lnTo>
                      <a:pt x="659" y="620"/>
                    </a:lnTo>
                    <a:lnTo>
                      <a:pt x="631" y="675"/>
                    </a:lnTo>
                    <a:lnTo>
                      <a:pt x="577" y="744"/>
                    </a:lnTo>
                    <a:lnTo>
                      <a:pt x="494" y="799"/>
                    </a:lnTo>
                    <a:lnTo>
                      <a:pt x="384" y="813"/>
                    </a:lnTo>
                    <a:lnTo>
                      <a:pt x="247" y="785"/>
                    </a:lnTo>
                    <a:lnTo>
                      <a:pt x="123" y="689"/>
                    </a:lnTo>
                    <a:lnTo>
                      <a:pt x="27" y="565"/>
                    </a:lnTo>
                    <a:lnTo>
                      <a:pt x="0" y="400"/>
                    </a:lnTo>
                    <a:lnTo>
                      <a:pt x="27" y="248"/>
                    </a:lnTo>
                    <a:lnTo>
                      <a:pt x="109" y="110"/>
                    </a:lnTo>
                    <a:lnTo>
                      <a:pt x="219" y="27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48" name="Freeform 104"/>
              <p:cNvSpPr>
                <a:spLocks/>
              </p:cNvSpPr>
              <p:nvPr/>
            </p:nvSpPr>
            <p:spPr bwMode="auto">
              <a:xfrm>
                <a:off x="31158" y="9216"/>
                <a:ext cx="1388" cy="827"/>
              </a:xfrm>
              <a:custGeom>
                <a:avLst/>
                <a:gdLst/>
                <a:ahLst/>
                <a:cxnLst>
                  <a:cxn ang="0">
                    <a:pos x="248" y="193"/>
                  </a:cxn>
                  <a:cxn ang="0">
                    <a:pos x="399" y="28"/>
                  </a:cxn>
                  <a:cxn ang="0">
                    <a:pos x="577" y="0"/>
                  </a:cxn>
                  <a:cxn ang="0">
                    <a:pos x="701" y="83"/>
                  </a:cxn>
                  <a:cxn ang="0">
                    <a:pos x="770" y="124"/>
                  </a:cxn>
                  <a:cxn ang="0">
                    <a:pos x="907" y="14"/>
                  </a:cxn>
                  <a:cxn ang="0">
                    <a:pos x="1058" y="0"/>
                  </a:cxn>
                  <a:cxn ang="0">
                    <a:pos x="1154" y="28"/>
                  </a:cxn>
                  <a:cxn ang="0">
                    <a:pos x="1237" y="138"/>
                  </a:cxn>
                  <a:cxn ang="0">
                    <a:pos x="1250" y="717"/>
                  </a:cxn>
                  <a:cxn ang="0">
                    <a:pos x="1292" y="745"/>
                  </a:cxn>
                  <a:cxn ang="0">
                    <a:pos x="1388" y="800"/>
                  </a:cxn>
                  <a:cxn ang="0">
                    <a:pos x="989" y="745"/>
                  </a:cxn>
                  <a:cxn ang="0">
                    <a:pos x="1113" y="731"/>
                  </a:cxn>
                  <a:cxn ang="0">
                    <a:pos x="1127" y="207"/>
                  </a:cxn>
                  <a:cxn ang="0">
                    <a:pos x="1113" y="138"/>
                  </a:cxn>
                  <a:cxn ang="0">
                    <a:pos x="1058" y="83"/>
                  </a:cxn>
                  <a:cxn ang="0">
                    <a:pos x="989" y="55"/>
                  </a:cxn>
                  <a:cxn ang="0">
                    <a:pos x="838" y="138"/>
                  </a:cxn>
                  <a:cxn ang="0">
                    <a:pos x="756" y="345"/>
                  </a:cxn>
                  <a:cxn ang="0">
                    <a:pos x="770" y="745"/>
                  </a:cxn>
                  <a:cxn ang="0">
                    <a:pos x="893" y="758"/>
                  </a:cxn>
                  <a:cxn ang="0">
                    <a:pos x="495" y="813"/>
                  </a:cxn>
                  <a:cxn ang="0">
                    <a:pos x="591" y="758"/>
                  </a:cxn>
                  <a:cxn ang="0">
                    <a:pos x="632" y="717"/>
                  </a:cxn>
                  <a:cxn ang="0">
                    <a:pos x="619" y="179"/>
                  </a:cxn>
                  <a:cxn ang="0">
                    <a:pos x="591" y="111"/>
                  </a:cxn>
                  <a:cxn ang="0">
                    <a:pos x="536" y="69"/>
                  </a:cxn>
                  <a:cxn ang="0">
                    <a:pos x="412" y="83"/>
                  </a:cxn>
                  <a:cxn ang="0">
                    <a:pos x="289" y="235"/>
                  </a:cxn>
                  <a:cxn ang="0">
                    <a:pos x="261" y="731"/>
                  </a:cxn>
                  <a:cxn ang="0">
                    <a:pos x="303" y="772"/>
                  </a:cxn>
                  <a:cxn ang="0">
                    <a:pos x="399" y="827"/>
                  </a:cxn>
                  <a:cxn ang="0">
                    <a:pos x="0" y="772"/>
                  </a:cxn>
                  <a:cxn ang="0">
                    <a:pos x="124" y="758"/>
                  </a:cxn>
                  <a:cxn ang="0">
                    <a:pos x="138" y="124"/>
                  </a:cxn>
                  <a:cxn ang="0">
                    <a:pos x="110" y="83"/>
                  </a:cxn>
                  <a:cxn ang="0">
                    <a:pos x="0" y="69"/>
                  </a:cxn>
                  <a:cxn ang="0">
                    <a:pos x="248" y="0"/>
                  </a:cxn>
                </a:cxnLst>
                <a:rect l="0" t="0" r="r" b="b"/>
                <a:pathLst>
                  <a:path w="1388" h="827">
                    <a:moveTo>
                      <a:pt x="248" y="0"/>
                    </a:moveTo>
                    <a:lnTo>
                      <a:pt x="248" y="193"/>
                    </a:lnTo>
                    <a:lnTo>
                      <a:pt x="316" y="83"/>
                    </a:lnTo>
                    <a:lnTo>
                      <a:pt x="399" y="28"/>
                    </a:lnTo>
                    <a:lnTo>
                      <a:pt x="509" y="0"/>
                    </a:lnTo>
                    <a:lnTo>
                      <a:pt x="577" y="0"/>
                    </a:lnTo>
                    <a:lnTo>
                      <a:pt x="646" y="28"/>
                    </a:lnTo>
                    <a:lnTo>
                      <a:pt x="701" y="83"/>
                    </a:lnTo>
                    <a:lnTo>
                      <a:pt x="742" y="179"/>
                    </a:lnTo>
                    <a:lnTo>
                      <a:pt x="770" y="124"/>
                    </a:lnTo>
                    <a:lnTo>
                      <a:pt x="825" y="69"/>
                    </a:lnTo>
                    <a:lnTo>
                      <a:pt x="907" y="14"/>
                    </a:lnTo>
                    <a:lnTo>
                      <a:pt x="1003" y="0"/>
                    </a:lnTo>
                    <a:lnTo>
                      <a:pt x="1058" y="0"/>
                    </a:lnTo>
                    <a:lnTo>
                      <a:pt x="1113" y="14"/>
                    </a:lnTo>
                    <a:lnTo>
                      <a:pt x="1154" y="28"/>
                    </a:lnTo>
                    <a:lnTo>
                      <a:pt x="1195" y="69"/>
                    </a:lnTo>
                    <a:lnTo>
                      <a:pt x="1237" y="138"/>
                    </a:lnTo>
                    <a:lnTo>
                      <a:pt x="1250" y="221"/>
                    </a:lnTo>
                    <a:lnTo>
                      <a:pt x="1250" y="717"/>
                    </a:lnTo>
                    <a:lnTo>
                      <a:pt x="1278" y="731"/>
                    </a:lnTo>
                    <a:lnTo>
                      <a:pt x="1292" y="745"/>
                    </a:lnTo>
                    <a:lnTo>
                      <a:pt x="1388" y="745"/>
                    </a:lnTo>
                    <a:lnTo>
                      <a:pt x="1388" y="800"/>
                    </a:lnTo>
                    <a:lnTo>
                      <a:pt x="989" y="800"/>
                    </a:lnTo>
                    <a:lnTo>
                      <a:pt x="989" y="745"/>
                    </a:lnTo>
                    <a:lnTo>
                      <a:pt x="1086" y="745"/>
                    </a:lnTo>
                    <a:lnTo>
                      <a:pt x="1113" y="731"/>
                    </a:lnTo>
                    <a:lnTo>
                      <a:pt x="1127" y="703"/>
                    </a:lnTo>
                    <a:lnTo>
                      <a:pt x="1127" y="207"/>
                    </a:lnTo>
                    <a:lnTo>
                      <a:pt x="1113" y="166"/>
                    </a:lnTo>
                    <a:lnTo>
                      <a:pt x="1113" y="138"/>
                    </a:lnTo>
                    <a:lnTo>
                      <a:pt x="1086" y="97"/>
                    </a:lnTo>
                    <a:lnTo>
                      <a:pt x="1058" y="83"/>
                    </a:lnTo>
                    <a:lnTo>
                      <a:pt x="1031" y="55"/>
                    </a:lnTo>
                    <a:lnTo>
                      <a:pt x="989" y="55"/>
                    </a:lnTo>
                    <a:lnTo>
                      <a:pt x="907" y="69"/>
                    </a:lnTo>
                    <a:lnTo>
                      <a:pt x="838" y="138"/>
                    </a:lnTo>
                    <a:lnTo>
                      <a:pt x="783" y="221"/>
                    </a:lnTo>
                    <a:lnTo>
                      <a:pt x="756" y="345"/>
                    </a:lnTo>
                    <a:lnTo>
                      <a:pt x="756" y="717"/>
                    </a:lnTo>
                    <a:lnTo>
                      <a:pt x="770" y="745"/>
                    </a:lnTo>
                    <a:lnTo>
                      <a:pt x="797" y="758"/>
                    </a:lnTo>
                    <a:lnTo>
                      <a:pt x="893" y="758"/>
                    </a:lnTo>
                    <a:lnTo>
                      <a:pt x="893" y="813"/>
                    </a:lnTo>
                    <a:lnTo>
                      <a:pt x="495" y="813"/>
                    </a:lnTo>
                    <a:lnTo>
                      <a:pt x="495" y="758"/>
                    </a:lnTo>
                    <a:lnTo>
                      <a:pt x="591" y="758"/>
                    </a:lnTo>
                    <a:lnTo>
                      <a:pt x="619" y="745"/>
                    </a:lnTo>
                    <a:lnTo>
                      <a:pt x="632" y="717"/>
                    </a:lnTo>
                    <a:lnTo>
                      <a:pt x="632" y="221"/>
                    </a:lnTo>
                    <a:lnTo>
                      <a:pt x="619" y="179"/>
                    </a:lnTo>
                    <a:lnTo>
                      <a:pt x="619" y="152"/>
                    </a:lnTo>
                    <a:lnTo>
                      <a:pt x="591" y="111"/>
                    </a:lnTo>
                    <a:lnTo>
                      <a:pt x="564" y="97"/>
                    </a:lnTo>
                    <a:lnTo>
                      <a:pt x="536" y="69"/>
                    </a:lnTo>
                    <a:lnTo>
                      <a:pt x="495" y="69"/>
                    </a:lnTo>
                    <a:lnTo>
                      <a:pt x="412" y="83"/>
                    </a:lnTo>
                    <a:lnTo>
                      <a:pt x="344" y="152"/>
                    </a:lnTo>
                    <a:lnTo>
                      <a:pt x="289" y="235"/>
                    </a:lnTo>
                    <a:lnTo>
                      <a:pt x="261" y="359"/>
                    </a:lnTo>
                    <a:lnTo>
                      <a:pt x="261" y="731"/>
                    </a:lnTo>
                    <a:lnTo>
                      <a:pt x="275" y="758"/>
                    </a:lnTo>
                    <a:lnTo>
                      <a:pt x="303" y="772"/>
                    </a:lnTo>
                    <a:lnTo>
                      <a:pt x="399" y="772"/>
                    </a:lnTo>
                    <a:lnTo>
                      <a:pt x="399" y="827"/>
                    </a:lnTo>
                    <a:lnTo>
                      <a:pt x="0" y="827"/>
                    </a:lnTo>
                    <a:lnTo>
                      <a:pt x="0" y="772"/>
                    </a:lnTo>
                    <a:lnTo>
                      <a:pt x="97" y="772"/>
                    </a:lnTo>
                    <a:lnTo>
                      <a:pt x="124" y="758"/>
                    </a:lnTo>
                    <a:lnTo>
                      <a:pt x="138" y="731"/>
                    </a:lnTo>
                    <a:lnTo>
                      <a:pt x="138" y="124"/>
                    </a:lnTo>
                    <a:lnTo>
                      <a:pt x="124" y="111"/>
                    </a:lnTo>
                    <a:lnTo>
                      <a:pt x="110" y="83"/>
                    </a:lnTo>
                    <a:lnTo>
                      <a:pt x="97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49" name="Freeform 105"/>
              <p:cNvSpPr>
                <a:spLocks noEditPoints="1"/>
              </p:cNvSpPr>
              <p:nvPr/>
            </p:nvSpPr>
            <p:spPr bwMode="auto">
              <a:xfrm>
                <a:off x="32573" y="9244"/>
                <a:ext cx="687" cy="813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1" y="344"/>
                  </a:cxn>
                  <a:cxn ang="0">
                    <a:pos x="577" y="344"/>
                  </a:cxn>
                  <a:cxn ang="0">
                    <a:pos x="577" y="289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1"/>
                  </a:cxn>
                  <a:cxn ang="0">
                    <a:pos x="330" y="41"/>
                  </a:cxn>
                  <a:cxn ang="0">
                    <a:pos x="371" y="0"/>
                  </a:cxn>
                  <a:cxn ang="0">
                    <a:pos x="508" y="27"/>
                  </a:cxn>
                  <a:cxn ang="0">
                    <a:pos x="618" y="110"/>
                  </a:cxn>
                  <a:cxn ang="0">
                    <a:pos x="673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7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2" y="758"/>
                  </a:cxn>
                  <a:cxn ang="0">
                    <a:pos x="481" y="730"/>
                  </a:cxn>
                  <a:cxn ang="0">
                    <a:pos x="550" y="689"/>
                  </a:cxn>
                  <a:cxn ang="0">
                    <a:pos x="618" y="579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3" y="579"/>
                  </a:cxn>
                  <a:cxn ang="0">
                    <a:pos x="660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799"/>
                  </a:cxn>
                  <a:cxn ang="0">
                    <a:pos x="385" y="813"/>
                  </a:cxn>
                  <a:cxn ang="0">
                    <a:pos x="247" y="785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10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1" y="344"/>
                    </a:lnTo>
                    <a:lnTo>
                      <a:pt x="577" y="344"/>
                    </a:lnTo>
                    <a:lnTo>
                      <a:pt x="577" y="289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1"/>
                    </a:lnTo>
                    <a:lnTo>
                      <a:pt x="330" y="41"/>
                    </a:lnTo>
                    <a:close/>
                    <a:moveTo>
                      <a:pt x="371" y="0"/>
                    </a:moveTo>
                    <a:lnTo>
                      <a:pt x="508" y="27"/>
                    </a:lnTo>
                    <a:lnTo>
                      <a:pt x="618" y="110"/>
                    </a:lnTo>
                    <a:lnTo>
                      <a:pt x="673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7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2" y="758"/>
                    </a:lnTo>
                    <a:lnTo>
                      <a:pt x="481" y="730"/>
                    </a:lnTo>
                    <a:lnTo>
                      <a:pt x="550" y="689"/>
                    </a:lnTo>
                    <a:lnTo>
                      <a:pt x="618" y="579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3" y="579"/>
                    </a:lnTo>
                    <a:lnTo>
                      <a:pt x="660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799"/>
                    </a:lnTo>
                    <a:lnTo>
                      <a:pt x="385" y="813"/>
                    </a:lnTo>
                    <a:lnTo>
                      <a:pt x="247" y="785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10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50" name="Freeform 106"/>
              <p:cNvSpPr>
                <a:spLocks/>
              </p:cNvSpPr>
              <p:nvPr/>
            </p:nvSpPr>
            <p:spPr bwMode="auto">
              <a:xfrm>
                <a:off x="33466" y="9230"/>
                <a:ext cx="893" cy="813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93"/>
                  </a:cxn>
                  <a:cxn ang="0">
                    <a:pos x="330" y="83"/>
                  </a:cxn>
                  <a:cxn ang="0">
                    <a:pos x="412" y="28"/>
                  </a:cxn>
                  <a:cxn ang="0">
                    <a:pos x="522" y="0"/>
                  </a:cxn>
                  <a:cxn ang="0">
                    <a:pos x="577" y="0"/>
                  </a:cxn>
                  <a:cxn ang="0">
                    <a:pos x="659" y="28"/>
                  </a:cxn>
                  <a:cxn ang="0">
                    <a:pos x="701" y="69"/>
                  </a:cxn>
                  <a:cxn ang="0">
                    <a:pos x="742" y="138"/>
                  </a:cxn>
                  <a:cxn ang="0">
                    <a:pos x="755" y="221"/>
                  </a:cxn>
                  <a:cxn ang="0">
                    <a:pos x="755" y="717"/>
                  </a:cxn>
                  <a:cxn ang="0">
                    <a:pos x="783" y="731"/>
                  </a:cxn>
                  <a:cxn ang="0">
                    <a:pos x="797" y="744"/>
                  </a:cxn>
                  <a:cxn ang="0">
                    <a:pos x="893" y="744"/>
                  </a:cxn>
                  <a:cxn ang="0">
                    <a:pos x="893" y="799"/>
                  </a:cxn>
                  <a:cxn ang="0">
                    <a:pos x="495" y="799"/>
                  </a:cxn>
                  <a:cxn ang="0">
                    <a:pos x="495" y="744"/>
                  </a:cxn>
                  <a:cxn ang="0">
                    <a:pos x="591" y="744"/>
                  </a:cxn>
                  <a:cxn ang="0">
                    <a:pos x="618" y="731"/>
                  </a:cxn>
                  <a:cxn ang="0">
                    <a:pos x="632" y="703"/>
                  </a:cxn>
                  <a:cxn ang="0">
                    <a:pos x="632" y="207"/>
                  </a:cxn>
                  <a:cxn ang="0">
                    <a:pos x="618" y="165"/>
                  </a:cxn>
                  <a:cxn ang="0">
                    <a:pos x="618" y="138"/>
                  </a:cxn>
                  <a:cxn ang="0">
                    <a:pos x="591" y="97"/>
                  </a:cxn>
                  <a:cxn ang="0">
                    <a:pos x="563" y="83"/>
                  </a:cxn>
                  <a:cxn ang="0">
                    <a:pos x="536" y="55"/>
                  </a:cxn>
                  <a:cxn ang="0">
                    <a:pos x="495" y="55"/>
                  </a:cxn>
                  <a:cxn ang="0">
                    <a:pos x="412" y="69"/>
                  </a:cxn>
                  <a:cxn ang="0">
                    <a:pos x="343" y="138"/>
                  </a:cxn>
                  <a:cxn ang="0">
                    <a:pos x="288" y="221"/>
                  </a:cxn>
                  <a:cxn ang="0">
                    <a:pos x="261" y="345"/>
                  </a:cxn>
                  <a:cxn ang="0">
                    <a:pos x="261" y="717"/>
                  </a:cxn>
                  <a:cxn ang="0">
                    <a:pos x="275" y="744"/>
                  </a:cxn>
                  <a:cxn ang="0">
                    <a:pos x="302" y="758"/>
                  </a:cxn>
                  <a:cxn ang="0">
                    <a:pos x="398" y="758"/>
                  </a:cxn>
                  <a:cxn ang="0">
                    <a:pos x="398" y="813"/>
                  </a:cxn>
                  <a:cxn ang="0">
                    <a:pos x="0" y="813"/>
                  </a:cxn>
                  <a:cxn ang="0">
                    <a:pos x="0" y="758"/>
                  </a:cxn>
                  <a:cxn ang="0">
                    <a:pos x="96" y="758"/>
                  </a:cxn>
                  <a:cxn ang="0">
                    <a:pos x="124" y="744"/>
                  </a:cxn>
                  <a:cxn ang="0">
                    <a:pos x="137" y="717"/>
                  </a:cxn>
                  <a:cxn ang="0">
                    <a:pos x="137" y="193"/>
                  </a:cxn>
                  <a:cxn ang="0">
                    <a:pos x="151" y="165"/>
                  </a:cxn>
                  <a:cxn ang="0">
                    <a:pos x="151" y="124"/>
                  </a:cxn>
                  <a:cxn ang="0">
                    <a:pos x="137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813">
                    <a:moveTo>
                      <a:pt x="261" y="0"/>
                    </a:moveTo>
                    <a:lnTo>
                      <a:pt x="261" y="193"/>
                    </a:lnTo>
                    <a:lnTo>
                      <a:pt x="330" y="83"/>
                    </a:lnTo>
                    <a:lnTo>
                      <a:pt x="412" y="28"/>
                    </a:lnTo>
                    <a:lnTo>
                      <a:pt x="522" y="0"/>
                    </a:lnTo>
                    <a:lnTo>
                      <a:pt x="577" y="0"/>
                    </a:lnTo>
                    <a:lnTo>
                      <a:pt x="659" y="28"/>
                    </a:lnTo>
                    <a:lnTo>
                      <a:pt x="701" y="69"/>
                    </a:lnTo>
                    <a:lnTo>
                      <a:pt x="742" y="138"/>
                    </a:lnTo>
                    <a:lnTo>
                      <a:pt x="755" y="221"/>
                    </a:lnTo>
                    <a:lnTo>
                      <a:pt x="755" y="717"/>
                    </a:lnTo>
                    <a:lnTo>
                      <a:pt x="783" y="731"/>
                    </a:lnTo>
                    <a:lnTo>
                      <a:pt x="797" y="744"/>
                    </a:lnTo>
                    <a:lnTo>
                      <a:pt x="893" y="744"/>
                    </a:lnTo>
                    <a:lnTo>
                      <a:pt x="893" y="799"/>
                    </a:lnTo>
                    <a:lnTo>
                      <a:pt x="495" y="799"/>
                    </a:lnTo>
                    <a:lnTo>
                      <a:pt x="495" y="744"/>
                    </a:lnTo>
                    <a:lnTo>
                      <a:pt x="591" y="744"/>
                    </a:lnTo>
                    <a:lnTo>
                      <a:pt x="618" y="731"/>
                    </a:lnTo>
                    <a:lnTo>
                      <a:pt x="632" y="703"/>
                    </a:lnTo>
                    <a:lnTo>
                      <a:pt x="632" y="207"/>
                    </a:lnTo>
                    <a:lnTo>
                      <a:pt x="618" y="165"/>
                    </a:lnTo>
                    <a:lnTo>
                      <a:pt x="618" y="138"/>
                    </a:lnTo>
                    <a:lnTo>
                      <a:pt x="591" y="97"/>
                    </a:lnTo>
                    <a:lnTo>
                      <a:pt x="563" y="83"/>
                    </a:lnTo>
                    <a:lnTo>
                      <a:pt x="536" y="55"/>
                    </a:lnTo>
                    <a:lnTo>
                      <a:pt x="495" y="55"/>
                    </a:lnTo>
                    <a:lnTo>
                      <a:pt x="412" y="69"/>
                    </a:lnTo>
                    <a:lnTo>
                      <a:pt x="343" y="138"/>
                    </a:lnTo>
                    <a:lnTo>
                      <a:pt x="288" y="221"/>
                    </a:lnTo>
                    <a:lnTo>
                      <a:pt x="261" y="345"/>
                    </a:lnTo>
                    <a:lnTo>
                      <a:pt x="261" y="717"/>
                    </a:lnTo>
                    <a:lnTo>
                      <a:pt x="275" y="744"/>
                    </a:lnTo>
                    <a:lnTo>
                      <a:pt x="302" y="758"/>
                    </a:lnTo>
                    <a:lnTo>
                      <a:pt x="398" y="758"/>
                    </a:lnTo>
                    <a:lnTo>
                      <a:pt x="398" y="813"/>
                    </a:lnTo>
                    <a:lnTo>
                      <a:pt x="0" y="813"/>
                    </a:lnTo>
                    <a:lnTo>
                      <a:pt x="0" y="758"/>
                    </a:lnTo>
                    <a:lnTo>
                      <a:pt x="96" y="758"/>
                    </a:lnTo>
                    <a:lnTo>
                      <a:pt x="124" y="744"/>
                    </a:lnTo>
                    <a:lnTo>
                      <a:pt x="137" y="717"/>
                    </a:lnTo>
                    <a:lnTo>
                      <a:pt x="137" y="193"/>
                    </a:lnTo>
                    <a:lnTo>
                      <a:pt x="151" y="165"/>
                    </a:lnTo>
                    <a:lnTo>
                      <a:pt x="151" y="124"/>
                    </a:lnTo>
                    <a:lnTo>
                      <a:pt x="137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51" name="Freeform 107"/>
              <p:cNvSpPr>
                <a:spLocks/>
              </p:cNvSpPr>
              <p:nvPr/>
            </p:nvSpPr>
            <p:spPr bwMode="auto">
              <a:xfrm>
                <a:off x="34331" y="8941"/>
                <a:ext cx="564" cy="111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0"/>
                  </a:cxn>
                  <a:cxn ang="0">
                    <a:pos x="522" y="330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9" y="992"/>
                  </a:cxn>
                  <a:cxn ang="0">
                    <a:pos x="303" y="1020"/>
                  </a:cxn>
                  <a:cxn ang="0">
                    <a:pos x="330" y="1047"/>
                  </a:cxn>
                  <a:cxn ang="0">
                    <a:pos x="358" y="1061"/>
                  </a:cxn>
                  <a:cxn ang="0">
                    <a:pos x="399" y="1075"/>
                  </a:cxn>
                  <a:cxn ang="0">
                    <a:pos x="440" y="1061"/>
                  </a:cxn>
                  <a:cxn ang="0">
                    <a:pos x="467" y="1047"/>
                  </a:cxn>
                  <a:cxn ang="0">
                    <a:pos x="495" y="1006"/>
                  </a:cxn>
                  <a:cxn ang="0">
                    <a:pos x="522" y="951"/>
                  </a:cxn>
                  <a:cxn ang="0">
                    <a:pos x="522" y="785"/>
                  </a:cxn>
                  <a:cxn ang="0">
                    <a:pos x="564" y="785"/>
                  </a:cxn>
                  <a:cxn ang="0">
                    <a:pos x="564" y="882"/>
                  </a:cxn>
                  <a:cxn ang="0">
                    <a:pos x="550" y="964"/>
                  </a:cxn>
                  <a:cxn ang="0">
                    <a:pos x="522" y="1033"/>
                  </a:cxn>
                  <a:cxn ang="0">
                    <a:pos x="467" y="1088"/>
                  </a:cxn>
                  <a:cxn ang="0">
                    <a:pos x="385" y="1116"/>
                  </a:cxn>
                  <a:cxn ang="0">
                    <a:pos x="330" y="1116"/>
                  </a:cxn>
                  <a:cxn ang="0">
                    <a:pos x="275" y="1102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4"/>
                  </a:cxn>
                  <a:cxn ang="0">
                    <a:pos x="110" y="303"/>
                  </a:cxn>
                  <a:cxn ang="0">
                    <a:pos x="179" y="220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1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0"/>
                    </a:lnTo>
                    <a:lnTo>
                      <a:pt x="522" y="330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9" y="992"/>
                    </a:lnTo>
                    <a:lnTo>
                      <a:pt x="303" y="1020"/>
                    </a:lnTo>
                    <a:lnTo>
                      <a:pt x="330" y="1047"/>
                    </a:lnTo>
                    <a:lnTo>
                      <a:pt x="358" y="1061"/>
                    </a:lnTo>
                    <a:lnTo>
                      <a:pt x="399" y="1075"/>
                    </a:lnTo>
                    <a:lnTo>
                      <a:pt x="440" y="1061"/>
                    </a:lnTo>
                    <a:lnTo>
                      <a:pt x="467" y="1047"/>
                    </a:lnTo>
                    <a:lnTo>
                      <a:pt x="495" y="1006"/>
                    </a:lnTo>
                    <a:lnTo>
                      <a:pt x="522" y="951"/>
                    </a:lnTo>
                    <a:lnTo>
                      <a:pt x="522" y="785"/>
                    </a:lnTo>
                    <a:lnTo>
                      <a:pt x="564" y="785"/>
                    </a:lnTo>
                    <a:lnTo>
                      <a:pt x="564" y="882"/>
                    </a:lnTo>
                    <a:lnTo>
                      <a:pt x="550" y="964"/>
                    </a:lnTo>
                    <a:lnTo>
                      <a:pt x="522" y="1033"/>
                    </a:lnTo>
                    <a:lnTo>
                      <a:pt x="467" y="1088"/>
                    </a:lnTo>
                    <a:lnTo>
                      <a:pt x="385" y="1116"/>
                    </a:lnTo>
                    <a:lnTo>
                      <a:pt x="330" y="1116"/>
                    </a:lnTo>
                    <a:lnTo>
                      <a:pt x="275" y="1102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4"/>
                    </a:lnTo>
                    <a:lnTo>
                      <a:pt x="110" y="303"/>
                    </a:lnTo>
                    <a:lnTo>
                      <a:pt x="179" y="220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52" name="Freeform 108"/>
              <p:cNvSpPr>
                <a:spLocks/>
              </p:cNvSpPr>
              <p:nvPr/>
            </p:nvSpPr>
            <p:spPr bwMode="auto">
              <a:xfrm>
                <a:off x="35046" y="9258"/>
                <a:ext cx="577" cy="813"/>
              </a:xfrm>
              <a:custGeom>
                <a:avLst/>
                <a:gdLst/>
                <a:ahLst/>
                <a:cxnLst>
                  <a:cxn ang="0">
                    <a:pos x="357" y="0"/>
                  </a:cxn>
                  <a:cxn ang="0">
                    <a:pos x="453" y="55"/>
                  </a:cxn>
                  <a:cxn ang="0">
                    <a:pos x="480" y="41"/>
                  </a:cxn>
                  <a:cxn ang="0">
                    <a:pos x="508" y="0"/>
                  </a:cxn>
                  <a:cxn ang="0">
                    <a:pos x="535" y="248"/>
                  </a:cxn>
                  <a:cxn ang="0">
                    <a:pos x="480" y="261"/>
                  </a:cxn>
                  <a:cxn ang="0">
                    <a:pos x="467" y="151"/>
                  </a:cxn>
                  <a:cxn ang="0">
                    <a:pos x="371" y="41"/>
                  </a:cxn>
                  <a:cxn ang="0">
                    <a:pos x="219" y="27"/>
                  </a:cxn>
                  <a:cxn ang="0">
                    <a:pos x="137" y="55"/>
                  </a:cxn>
                  <a:cxn ang="0">
                    <a:pos x="82" y="137"/>
                  </a:cxn>
                  <a:cxn ang="0">
                    <a:pos x="110" y="234"/>
                  </a:cxn>
                  <a:cxn ang="0">
                    <a:pos x="233" y="303"/>
                  </a:cxn>
                  <a:cxn ang="0">
                    <a:pos x="412" y="344"/>
                  </a:cxn>
                  <a:cxn ang="0">
                    <a:pos x="508" y="399"/>
                  </a:cxn>
                  <a:cxn ang="0">
                    <a:pos x="535" y="441"/>
                  </a:cxn>
                  <a:cxn ang="0">
                    <a:pos x="577" y="510"/>
                  </a:cxn>
                  <a:cxn ang="0">
                    <a:pos x="563" y="661"/>
                  </a:cxn>
                  <a:cxn ang="0">
                    <a:pos x="425" y="785"/>
                  </a:cxn>
                  <a:cxn ang="0">
                    <a:pos x="247" y="813"/>
                  </a:cxn>
                  <a:cxn ang="0">
                    <a:pos x="151" y="771"/>
                  </a:cxn>
                  <a:cxn ang="0">
                    <a:pos x="68" y="744"/>
                  </a:cxn>
                  <a:cxn ang="0">
                    <a:pos x="55" y="771"/>
                  </a:cxn>
                  <a:cxn ang="0">
                    <a:pos x="27" y="813"/>
                  </a:cxn>
                  <a:cxn ang="0">
                    <a:pos x="0" y="510"/>
                  </a:cxn>
                  <a:cxn ang="0">
                    <a:pos x="41" y="496"/>
                  </a:cxn>
                  <a:cxn ang="0">
                    <a:pos x="55" y="523"/>
                  </a:cxn>
                  <a:cxn ang="0">
                    <a:pos x="137" y="703"/>
                  </a:cxn>
                  <a:cxn ang="0">
                    <a:pos x="302" y="771"/>
                  </a:cxn>
                  <a:cxn ang="0">
                    <a:pos x="412" y="744"/>
                  </a:cxn>
                  <a:cxn ang="0">
                    <a:pos x="508" y="647"/>
                  </a:cxn>
                  <a:cxn ang="0">
                    <a:pos x="480" y="523"/>
                  </a:cxn>
                  <a:cxn ang="0">
                    <a:pos x="398" y="468"/>
                  </a:cxn>
                  <a:cxn ang="0">
                    <a:pos x="329" y="441"/>
                  </a:cxn>
                  <a:cxn ang="0">
                    <a:pos x="206" y="427"/>
                  </a:cxn>
                  <a:cxn ang="0">
                    <a:pos x="82" y="372"/>
                  </a:cxn>
                  <a:cxn ang="0">
                    <a:pos x="27" y="303"/>
                  </a:cxn>
                  <a:cxn ang="0">
                    <a:pos x="0" y="220"/>
                  </a:cxn>
                  <a:cxn ang="0">
                    <a:pos x="68" y="69"/>
                  </a:cxn>
                  <a:cxn ang="0">
                    <a:pos x="288" y="0"/>
                  </a:cxn>
                </a:cxnLst>
                <a:rect l="0" t="0" r="r" b="b"/>
                <a:pathLst>
                  <a:path w="577" h="813">
                    <a:moveTo>
                      <a:pt x="288" y="0"/>
                    </a:moveTo>
                    <a:lnTo>
                      <a:pt x="357" y="0"/>
                    </a:lnTo>
                    <a:lnTo>
                      <a:pt x="398" y="27"/>
                    </a:lnTo>
                    <a:lnTo>
                      <a:pt x="453" y="55"/>
                    </a:lnTo>
                    <a:lnTo>
                      <a:pt x="467" y="41"/>
                    </a:lnTo>
                    <a:lnTo>
                      <a:pt x="480" y="41"/>
                    </a:lnTo>
                    <a:lnTo>
                      <a:pt x="480" y="27"/>
                    </a:lnTo>
                    <a:lnTo>
                      <a:pt x="508" y="0"/>
                    </a:lnTo>
                    <a:lnTo>
                      <a:pt x="535" y="0"/>
                    </a:lnTo>
                    <a:lnTo>
                      <a:pt x="535" y="248"/>
                    </a:lnTo>
                    <a:lnTo>
                      <a:pt x="522" y="261"/>
                    </a:lnTo>
                    <a:lnTo>
                      <a:pt x="480" y="261"/>
                    </a:lnTo>
                    <a:lnTo>
                      <a:pt x="480" y="206"/>
                    </a:lnTo>
                    <a:lnTo>
                      <a:pt x="467" y="151"/>
                    </a:lnTo>
                    <a:lnTo>
                      <a:pt x="425" y="82"/>
                    </a:lnTo>
                    <a:lnTo>
                      <a:pt x="371" y="41"/>
                    </a:lnTo>
                    <a:lnTo>
                      <a:pt x="274" y="27"/>
                    </a:lnTo>
                    <a:lnTo>
                      <a:pt x="219" y="27"/>
                    </a:lnTo>
                    <a:lnTo>
                      <a:pt x="164" y="41"/>
                    </a:lnTo>
                    <a:lnTo>
                      <a:pt x="137" y="55"/>
                    </a:lnTo>
                    <a:lnTo>
                      <a:pt x="110" y="82"/>
                    </a:lnTo>
                    <a:lnTo>
                      <a:pt x="82" y="137"/>
                    </a:lnTo>
                    <a:lnTo>
                      <a:pt x="82" y="165"/>
                    </a:lnTo>
                    <a:lnTo>
                      <a:pt x="110" y="234"/>
                    </a:lnTo>
                    <a:lnTo>
                      <a:pt x="151" y="275"/>
                    </a:lnTo>
                    <a:lnTo>
                      <a:pt x="233" y="303"/>
                    </a:lnTo>
                    <a:lnTo>
                      <a:pt x="302" y="317"/>
                    </a:lnTo>
                    <a:lnTo>
                      <a:pt x="412" y="344"/>
                    </a:lnTo>
                    <a:lnTo>
                      <a:pt x="467" y="372"/>
                    </a:lnTo>
                    <a:lnTo>
                      <a:pt x="508" y="399"/>
                    </a:lnTo>
                    <a:lnTo>
                      <a:pt x="522" y="413"/>
                    </a:lnTo>
                    <a:lnTo>
                      <a:pt x="535" y="441"/>
                    </a:lnTo>
                    <a:lnTo>
                      <a:pt x="563" y="468"/>
                    </a:lnTo>
                    <a:lnTo>
                      <a:pt x="577" y="510"/>
                    </a:lnTo>
                    <a:lnTo>
                      <a:pt x="577" y="565"/>
                    </a:lnTo>
                    <a:lnTo>
                      <a:pt x="563" y="661"/>
                    </a:lnTo>
                    <a:lnTo>
                      <a:pt x="508" y="730"/>
                    </a:lnTo>
                    <a:lnTo>
                      <a:pt x="425" y="785"/>
                    </a:lnTo>
                    <a:lnTo>
                      <a:pt x="288" y="813"/>
                    </a:lnTo>
                    <a:lnTo>
                      <a:pt x="247" y="813"/>
                    </a:lnTo>
                    <a:lnTo>
                      <a:pt x="206" y="799"/>
                    </a:lnTo>
                    <a:lnTo>
                      <a:pt x="151" y="771"/>
                    </a:lnTo>
                    <a:lnTo>
                      <a:pt x="96" y="730"/>
                    </a:lnTo>
                    <a:lnTo>
                      <a:pt x="68" y="744"/>
                    </a:lnTo>
                    <a:lnTo>
                      <a:pt x="55" y="758"/>
                    </a:lnTo>
                    <a:lnTo>
                      <a:pt x="55" y="771"/>
                    </a:lnTo>
                    <a:lnTo>
                      <a:pt x="41" y="799"/>
                    </a:lnTo>
                    <a:lnTo>
                      <a:pt x="27" y="813"/>
                    </a:lnTo>
                    <a:lnTo>
                      <a:pt x="0" y="813"/>
                    </a:lnTo>
                    <a:lnTo>
                      <a:pt x="0" y="510"/>
                    </a:lnTo>
                    <a:lnTo>
                      <a:pt x="13" y="496"/>
                    </a:lnTo>
                    <a:lnTo>
                      <a:pt x="41" y="496"/>
                    </a:lnTo>
                    <a:lnTo>
                      <a:pt x="55" y="510"/>
                    </a:lnTo>
                    <a:lnTo>
                      <a:pt x="55" y="523"/>
                    </a:lnTo>
                    <a:lnTo>
                      <a:pt x="82" y="620"/>
                    </a:lnTo>
                    <a:lnTo>
                      <a:pt x="137" y="703"/>
                    </a:lnTo>
                    <a:lnTo>
                      <a:pt x="206" y="758"/>
                    </a:lnTo>
                    <a:lnTo>
                      <a:pt x="302" y="771"/>
                    </a:lnTo>
                    <a:lnTo>
                      <a:pt x="371" y="771"/>
                    </a:lnTo>
                    <a:lnTo>
                      <a:pt x="412" y="744"/>
                    </a:lnTo>
                    <a:lnTo>
                      <a:pt x="453" y="730"/>
                    </a:lnTo>
                    <a:lnTo>
                      <a:pt x="508" y="647"/>
                    </a:lnTo>
                    <a:lnTo>
                      <a:pt x="508" y="565"/>
                    </a:lnTo>
                    <a:lnTo>
                      <a:pt x="480" y="523"/>
                    </a:lnTo>
                    <a:lnTo>
                      <a:pt x="439" y="482"/>
                    </a:lnTo>
                    <a:lnTo>
                      <a:pt x="398" y="468"/>
                    </a:lnTo>
                    <a:lnTo>
                      <a:pt x="343" y="441"/>
                    </a:lnTo>
                    <a:lnTo>
                      <a:pt x="329" y="441"/>
                    </a:lnTo>
                    <a:lnTo>
                      <a:pt x="316" y="454"/>
                    </a:lnTo>
                    <a:lnTo>
                      <a:pt x="206" y="427"/>
                    </a:lnTo>
                    <a:lnTo>
                      <a:pt x="137" y="399"/>
                    </a:lnTo>
                    <a:lnTo>
                      <a:pt x="82" y="372"/>
                    </a:lnTo>
                    <a:lnTo>
                      <a:pt x="41" y="344"/>
                    </a:lnTo>
                    <a:lnTo>
                      <a:pt x="27" y="303"/>
                    </a:lnTo>
                    <a:lnTo>
                      <a:pt x="0" y="261"/>
                    </a:lnTo>
                    <a:lnTo>
                      <a:pt x="0" y="220"/>
                    </a:lnTo>
                    <a:lnTo>
                      <a:pt x="13" y="151"/>
                    </a:lnTo>
                    <a:lnTo>
                      <a:pt x="68" y="69"/>
                    </a:lnTo>
                    <a:lnTo>
                      <a:pt x="151" y="27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53" name="Freeform 109"/>
              <p:cNvSpPr>
                <a:spLocks/>
              </p:cNvSpPr>
              <p:nvPr/>
            </p:nvSpPr>
            <p:spPr bwMode="auto">
              <a:xfrm>
                <a:off x="35870" y="9850"/>
                <a:ext cx="192" cy="193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137" y="14"/>
                  </a:cxn>
                  <a:cxn ang="0">
                    <a:pos x="165" y="28"/>
                  </a:cxn>
                  <a:cxn ang="0">
                    <a:pos x="178" y="55"/>
                  </a:cxn>
                  <a:cxn ang="0">
                    <a:pos x="192" y="97"/>
                  </a:cxn>
                  <a:cxn ang="0">
                    <a:pos x="178" y="138"/>
                  </a:cxn>
                  <a:cxn ang="0">
                    <a:pos x="165" y="166"/>
                  </a:cxn>
                  <a:cxn ang="0">
                    <a:pos x="137" y="179"/>
                  </a:cxn>
                  <a:cxn ang="0">
                    <a:pos x="96" y="193"/>
                  </a:cxn>
                  <a:cxn ang="0">
                    <a:pos x="55" y="179"/>
                  </a:cxn>
                  <a:cxn ang="0">
                    <a:pos x="27" y="166"/>
                  </a:cxn>
                  <a:cxn ang="0">
                    <a:pos x="14" y="138"/>
                  </a:cxn>
                  <a:cxn ang="0">
                    <a:pos x="0" y="97"/>
                  </a:cxn>
                  <a:cxn ang="0">
                    <a:pos x="14" y="55"/>
                  </a:cxn>
                  <a:cxn ang="0">
                    <a:pos x="27" y="28"/>
                  </a:cxn>
                  <a:cxn ang="0">
                    <a:pos x="55" y="14"/>
                  </a:cxn>
                  <a:cxn ang="0">
                    <a:pos x="96" y="0"/>
                  </a:cxn>
                </a:cxnLst>
                <a:rect l="0" t="0" r="r" b="b"/>
                <a:pathLst>
                  <a:path w="192" h="193">
                    <a:moveTo>
                      <a:pt x="96" y="0"/>
                    </a:moveTo>
                    <a:lnTo>
                      <a:pt x="137" y="14"/>
                    </a:lnTo>
                    <a:lnTo>
                      <a:pt x="165" y="28"/>
                    </a:lnTo>
                    <a:lnTo>
                      <a:pt x="178" y="55"/>
                    </a:lnTo>
                    <a:lnTo>
                      <a:pt x="192" y="97"/>
                    </a:lnTo>
                    <a:lnTo>
                      <a:pt x="178" y="138"/>
                    </a:lnTo>
                    <a:lnTo>
                      <a:pt x="165" y="166"/>
                    </a:lnTo>
                    <a:lnTo>
                      <a:pt x="137" y="179"/>
                    </a:lnTo>
                    <a:lnTo>
                      <a:pt x="96" y="193"/>
                    </a:lnTo>
                    <a:lnTo>
                      <a:pt x="55" y="179"/>
                    </a:lnTo>
                    <a:lnTo>
                      <a:pt x="27" y="166"/>
                    </a:lnTo>
                    <a:lnTo>
                      <a:pt x="14" y="138"/>
                    </a:lnTo>
                    <a:lnTo>
                      <a:pt x="0" y="97"/>
                    </a:lnTo>
                    <a:lnTo>
                      <a:pt x="14" y="55"/>
                    </a:lnTo>
                    <a:lnTo>
                      <a:pt x="27" y="28"/>
                    </a:lnTo>
                    <a:lnTo>
                      <a:pt x="55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54" name="Freeform 110"/>
              <p:cNvSpPr>
                <a:spLocks/>
              </p:cNvSpPr>
              <p:nvPr/>
            </p:nvSpPr>
            <p:spPr bwMode="auto">
              <a:xfrm>
                <a:off x="3467" y="12814"/>
                <a:ext cx="687" cy="689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81" y="27"/>
                  </a:cxn>
                  <a:cxn ang="0">
                    <a:pos x="591" y="96"/>
                  </a:cxn>
                  <a:cxn ang="0">
                    <a:pos x="659" y="206"/>
                  </a:cxn>
                  <a:cxn ang="0">
                    <a:pos x="687" y="344"/>
                  </a:cxn>
                  <a:cxn ang="0">
                    <a:pos x="659" y="482"/>
                  </a:cxn>
                  <a:cxn ang="0">
                    <a:pos x="577" y="592"/>
                  </a:cxn>
                  <a:cxn ang="0">
                    <a:pos x="467" y="661"/>
                  </a:cxn>
                  <a:cxn ang="0">
                    <a:pos x="344" y="689"/>
                  </a:cxn>
                  <a:cxn ang="0">
                    <a:pos x="206" y="661"/>
                  </a:cxn>
                  <a:cxn ang="0">
                    <a:pos x="96" y="592"/>
                  </a:cxn>
                  <a:cxn ang="0">
                    <a:pos x="28" y="482"/>
                  </a:cxn>
                  <a:cxn ang="0">
                    <a:pos x="0" y="344"/>
                  </a:cxn>
                  <a:cxn ang="0">
                    <a:pos x="28" y="206"/>
                  </a:cxn>
                  <a:cxn ang="0">
                    <a:pos x="96" y="96"/>
                  </a:cxn>
                  <a:cxn ang="0">
                    <a:pos x="206" y="27"/>
                  </a:cxn>
                  <a:cxn ang="0">
                    <a:pos x="344" y="0"/>
                  </a:cxn>
                </a:cxnLst>
                <a:rect l="0" t="0" r="r" b="b"/>
                <a:pathLst>
                  <a:path w="687" h="689">
                    <a:moveTo>
                      <a:pt x="344" y="0"/>
                    </a:moveTo>
                    <a:lnTo>
                      <a:pt x="481" y="27"/>
                    </a:lnTo>
                    <a:lnTo>
                      <a:pt x="591" y="96"/>
                    </a:lnTo>
                    <a:lnTo>
                      <a:pt x="659" y="206"/>
                    </a:lnTo>
                    <a:lnTo>
                      <a:pt x="687" y="344"/>
                    </a:lnTo>
                    <a:lnTo>
                      <a:pt x="659" y="482"/>
                    </a:lnTo>
                    <a:lnTo>
                      <a:pt x="577" y="592"/>
                    </a:lnTo>
                    <a:lnTo>
                      <a:pt x="467" y="661"/>
                    </a:lnTo>
                    <a:lnTo>
                      <a:pt x="344" y="689"/>
                    </a:lnTo>
                    <a:lnTo>
                      <a:pt x="206" y="661"/>
                    </a:lnTo>
                    <a:lnTo>
                      <a:pt x="96" y="592"/>
                    </a:lnTo>
                    <a:lnTo>
                      <a:pt x="28" y="482"/>
                    </a:lnTo>
                    <a:lnTo>
                      <a:pt x="0" y="344"/>
                    </a:lnTo>
                    <a:lnTo>
                      <a:pt x="28" y="206"/>
                    </a:lnTo>
                    <a:lnTo>
                      <a:pt x="96" y="96"/>
                    </a:lnTo>
                    <a:lnTo>
                      <a:pt x="206" y="27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55" name="Freeform 111"/>
              <p:cNvSpPr>
                <a:spLocks/>
              </p:cNvSpPr>
              <p:nvPr/>
            </p:nvSpPr>
            <p:spPr bwMode="auto">
              <a:xfrm>
                <a:off x="5294" y="13062"/>
                <a:ext cx="192" cy="193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137" y="13"/>
                  </a:cxn>
                  <a:cxn ang="0">
                    <a:pos x="165" y="27"/>
                  </a:cxn>
                  <a:cxn ang="0">
                    <a:pos x="179" y="55"/>
                  </a:cxn>
                  <a:cxn ang="0">
                    <a:pos x="192" y="96"/>
                  </a:cxn>
                  <a:cxn ang="0">
                    <a:pos x="179" y="137"/>
                  </a:cxn>
                  <a:cxn ang="0">
                    <a:pos x="165" y="165"/>
                  </a:cxn>
                  <a:cxn ang="0">
                    <a:pos x="137" y="179"/>
                  </a:cxn>
                  <a:cxn ang="0">
                    <a:pos x="96" y="193"/>
                  </a:cxn>
                  <a:cxn ang="0">
                    <a:pos x="55" y="179"/>
                  </a:cxn>
                  <a:cxn ang="0">
                    <a:pos x="27" y="165"/>
                  </a:cxn>
                  <a:cxn ang="0">
                    <a:pos x="14" y="137"/>
                  </a:cxn>
                  <a:cxn ang="0">
                    <a:pos x="0" y="96"/>
                  </a:cxn>
                  <a:cxn ang="0">
                    <a:pos x="14" y="55"/>
                  </a:cxn>
                  <a:cxn ang="0">
                    <a:pos x="27" y="27"/>
                  </a:cxn>
                  <a:cxn ang="0">
                    <a:pos x="55" y="13"/>
                  </a:cxn>
                  <a:cxn ang="0">
                    <a:pos x="96" y="0"/>
                  </a:cxn>
                </a:cxnLst>
                <a:rect l="0" t="0" r="r" b="b"/>
                <a:pathLst>
                  <a:path w="192" h="193">
                    <a:moveTo>
                      <a:pt x="96" y="0"/>
                    </a:moveTo>
                    <a:lnTo>
                      <a:pt x="137" y="13"/>
                    </a:lnTo>
                    <a:lnTo>
                      <a:pt x="165" y="27"/>
                    </a:lnTo>
                    <a:lnTo>
                      <a:pt x="179" y="55"/>
                    </a:lnTo>
                    <a:lnTo>
                      <a:pt x="192" y="96"/>
                    </a:lnTo>
                    <a:lnTo>
                      <a:pt x="179" y="137"/>
                    </a:lnTo>
                    <a:lnTo>
                      <a:pt x="165" y="165"/>
                    </a:lnTo>
                    <a:lnTo>
                      <a:pt x="137" y="179"/>
                    </a:lnTo>
                    <a:lnTo>
                      <a:pt x="96" y="193"/>
                    </a:lnTo>
                    <a:lnTo>
                      <a:pt x="55" y="179"/>
                    </a:lnTo>
                    <a:lnTo>
                      <a:pt x="27" y="165"/>
                    </a:lnTo>
                    <a:lnTo>
                      <a:pt x="14" y="137"/>
                    </a:lnTo>
                    <a:lnTo>
                      <a:pt x="0" y="96"/>
                    </a:lnTo>
                    <a:lnTo>
                      <a:pt x="14" y="55"/>
                    </a:lnTo>
                    <a:lnTo>
                      <a:pt x="27" y="27"/>
                    </a:lnTo>
                    <a:lnTo>
                      <a:pt x="55" y="1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56" name="Freeform 112"/>
              <p:cNvSpPr>
                <a:spLocks/>
              </p:cNvSpPr>
              <p:nvPr/>
            </p:nvSpPr>
            <p:spPr bwMode="auto">
              <a:xfrm>
                <a:off x="6008" y="13062"/>
                <a:ext cx="193" cy="193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138" y="13"/>
                  </a:cxn>
                  <a:cxn ang="0">
                    <a:pos x="165" y="27"/>
                  </a:cxn>
                  <a:cxn ang="0">
                    <a:pos x="179" y="55"/>
                  </a:cxn>
                  <a:cxn ang="0">
                    <a:pos x="193" y="96"/>
                  </a:cxn>
                  <a:cxn ang="0">
                    <a:pos x="179" y="137"/>
                  </a:cxn>
                  <a:cxn ang="0">
                    <a:pos x="165" y="165"/>
                  </a:cxn>
                  <a:cxn ang="0">
                    <a:pos x="138" y="179"/>
                  </a:cxn>
                  <a:cxn ang="0">
                    <a:pos x="96" y="193"/>
                  </a:cxn>
                  <a:cxn ang="0">
                    <a:pos x="55" y="179"/>
                  </a:cxn>
                  <a:cxn ang="0">
                    <a:pos x="28" y="165"/>
                  </a:cxn>
                  <a:cxn ang="0">
                    <a:pos x="14" y="137"/>
                  </a:cxn>
                  <a:cxn ang="0">
                    <a:pos x="0" y="96"/>
                  </a:cxn>
                  <a:cxn ang="0">
                    <a:pos x="14" y="55"/>
                  </a:cxn>
                  <a:cxn ang="0">
                    <a:pos x="28" y="27"/>
                  </a:cxn>
                  <a:cxn ang="0">
                    <a:pos x="55" y="13"/>
                  </a:cxn>
                  <a:cxn ang="0">
                    <a:pos x="96" y="0"/>
                  </a:cxn>
                </a:cxnLst>
                <a:rect l="0" t="0" r="r" b="b"/>
                <a:pathLst>
                  <a:path w="193" h="193">
                    <a:moveTo>
                      <a:pt x="96" y="0"/>
                    </a:moveTo>
                    <a:lnTo>
                      <a:pt x="138" y="13"/>
                    </a:lnTo>
                    <a:lnTo>
                      <a:pt x="165" y="27"/>
                    </a:lnTo>
                    <a:lnTo>
                      <a:pt x="179" y="55"/>
                    </a:lnTo>
                    <a:lnTo>
                      <a:pt x="193" y="96"/>
                    </a:lnTo>
                    <a:lnTo>
                      <a:pt x="179" y="137"/>
                    </a:lnTo>
                    <a:lnTo>
                      <a:pt x="165" y="165"/>
                    </a:lnTo>
                    <a:lnTo>
                      <a:pt x="138" y="179"/>
                    </a:lnTo>
                    <a:lnTo>
                      <a:pt x="96" y="193"/>
                    </a:lnTo>
                    <a:lnTo>
                      <a:pt x="55" y="179"/>
                    </a:lnTo>
                    <a:lnTo>
                      <a:pt x="28" y="165"/>
                    </a:lnTo>
                    <a:lnTo>
                      <a:pt x="14" y="137"/>
                    </a:lnTo>
                    <a:lnTo>
                      <a:pt x="0" y="96"/>
                    </a:lnTo>
                    <a:lnTo>
                      <a:pt x="14" y="55"/>
                    </a:lnTo>
                    <a:lnTo>
                      <a:pt x="28" y="27"/>
                    </a:lnTo>
                    <a:lnTo>
                      <a:pt x="55" y="1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57" name="Freeform 113"/>
              <p:cNvSpPr>
                <a:spLocks/>
              </p:cNvSpPr>
              <p:nvPr/>
            </p:nvSpPr>
            <p:spPr bwMode="auto">
              <a:xfrm>
                <a:off x="6901" y="13062"/>
                <a:ext cx="192" cy="193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137" y="13"/>
                  </a:cxn>
                  <a:cxn ang="0">
                    <a:pos x="165" y="27"/>
                  </a:cxn>
                  <a:cxn ang="0">
                    <a:pos x="179" y="55"/>
                  </a:cxn>
                  <a:cxn ang="0">
                    <a:pos x="192" y="96"/>
                  </a:cxn>
                  <a:cxn ang="0">
                    <a:pos x="179" y="137"/>
                  </a:cxn>
                  <a:cxn ang="0">
                    <a:pos x="165" y="165"/>
                  </a:cxn>
                  <a:cxn ang="0">
                    <a:pos x="137" y="179"/>
                  </a:cxn>
                  <a:cxn ang="0">
                    <a:pos x="96" y="193"/>
                  </a:cxn>
                  <a:cxn ang="0">
                    <a:pos x="55" y="179"/>
                  </a:cxn>
                  <a:cxn ang="0">
                    <a:pos x="28" y="165"/>
                  </a:cxn>
                  <a:cxn ang="0">
                    <a:pos x="14" y="137"/>
                  </a:cxn>
                  <a:cxn ang="0">
                    <a:pos x="0" y="96"/>
                  </a:cxn>
                  <a:cxn ang="0">
                    <a:pos x="14" y="55"/>
                  </a:cxn>
                  <a:cxn ang="0">
                    <a:pos x="28" y="27"/>
                  </a:cxn>
                  <a:cxn ang="0">
                    <a:pos x="55" y="13"/>
                  </a:cxn>
                  <a:cxn ang="0">
                    <a:pos x="96" y="0"/>
                  </a:cxn>
                </a:cxnLst>
                <a:rect l="0" t="0" r="r" b="b"/>
                <a:pathLst>
                  <a:path w="192" h="193">
                    <a:moveTo>
                      <a:pt x="96" y="0"/>
                    </a:moveTo>
                    <a:lnTo>
                      <a:pt x="137" y="13"/>
                    </a:lnTo>
                    <a:lnTo>
                      <a:pt x="165" y="27"/>
                    </a:lnTo>
                    <a:lnTo>
                      <a:pt x="179" y="55"/>
                    </a:lnTo>
                    <a:lnTo>
                      <a:pt x="192" y="96"/>
                    </a:lnTo>
                    <a:lnTo>
                      <a:pt x="179" y="137"/>
                    </a:lnTo>
                    <a:lnTo>
                      <a:pt x="165" y="165"/>
                    </a:lnTo>
                    <a:lnTo>
                      <a:pt x="137" y="179"/>
                    </a:lnTo>
                    <a:lnTo>
                      <a:pt x="96" y="193"/>
                    </a:lnTo>
                    <a:lnTo>
                      <a:pt x="55" y="179"/>
                    </a:lnTo>
                    <a:lnTo>
                      <a:pt x="28" y="165"/>
                    </a:lnTo>
                    <a:lnTo>
                      <a:pt x="14" y="137"/>
                    </a:lnTo>
                    <a:lnTo>
                      <a:pt x="0" y="96"/>
                    </a:lnTo>
                    <a:lnTo>
                      <a:pt x="14" y="55"/>
                    </a:lnTo>
                    <a:lnTo>
                      <a:pt x="28" y="27"/>
                    </a:lnTo>
                    <a:lnTo>
                      <a:pt x="55" y="13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58" name="Freeform 114"/>
              <p:cNvSpPr>
                <a:spLocks/>
              </p:cNvSpPr>
              <p:nvPr/>
            </p:nvSpPr>
            <p:spPr bwMode="auto">
              <a:xfrm>
                <a:off x="3467" y="16383"/>
                <a:ext cx="687" cy="689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81" y="28"/>
                  </a:cxn>
                  <a:cxn ang="0">
                    <a:pos x="591" y="97"/>
                  </a:cxn>
                  <a:cxn ang="0">
                    <a:pos x="659" y="207"/>
                  </a:cxn>
                  <a:cxn ang="0">
                    <a:pos x="687" y="345"/>
                  </a:cxn>
                  <a:cxn ang="0">
                    <a:pos x="659" y="483"/>
                  </a:cxn>
                  <a:cxn ang="0">
                    <a:pos x="577" y="593"/>
                  </a:cxn>
                  <a:cxn ang="0">
                    <a:pos x="467" y="662"/>
                  </a:cxn>
                  <a:cxn ang="0">
                    <a:pos x="344" y="689"/>
                  </a:cxn>
                  <a:cxn ang="0">
                    <a:pos x="206" y="662"/>
                  </a:cxn>
                  <a:cxn ang="0">
                    <a:pos x="96" y="593"/>
                  </a:cxn>
                  <a:cxn ang="0">
                    <a:pos x="28" y="483"/>
                  </a:cxn>
                  <a:cxn ang="0">
                    <a:pos x="0" y="345"/>
                  </a:cxn>
                  <a:cxn ang="0">
                    <a:pos x="28" y="207"/>
                  </a:cxn>
                  <a:cxn ang="0">
                    <a:pos x="96" y="97"/>
                  </a:cxn>
                  <a:cxn ang="0">
                    <a:pos x="206" y="28"/>
                  </a:cxn>
                  <a:cxn ang="0">
                    <a:pos x="344" y="0"/>
                  </a:cxn>
                </a:cxnLst>
                <a:rect l="0" t="0" r="r" b="b"/>
                <a:pathLst>
                  <a:path w="687" h="689">
                    <a:moveTo>
                      <a:pt x="344" y="0"/>
                    </a:moveTo>
                    <a:lnTo>
                      <a:pt x="481" y="28"/>
                    </a:lnTo>
                    <a:lnTo>
                      <a:pt x="591" y="97"/>
                    </a:lnTo>
                    <a:lnTo>
                      <a:pt x="659" y="207"/>
                    </a:lnTo>
                    <a:lnTo>
                      <a:pt x="687" y="345"/>
                    </a:lnTo>
                    <a:lnTo>
                      <a:pt x="659" y="483"/>
                    </a:lnTo>
                    <a:lnTo>
                      <a:pt x="577" y="593"/>
                    </a:lnTo>
                    <a:lnTo>
                      <a:pt x="467" y="662"/>
                    </a:lnTo>
                    <a:lnTo>
                      <a:pt x="344" y="689"/>
                    </a:lnTo>
                    <a:lnTo>
                      <a:pt x="206" y="662"/>
                    </a:lnTo>
                    <a:lnTo>
                      <a:pt x="96" y="593"/>
                    </a:lnTo>
                    <a:lnTo>
                      <a:pt x="28" y="483"/>
                    </a:lnTo>
                    <a:lnTo>
                      <a:pt x="0" y="345"/>
                    </a:lnTo>
                    <a:lnTo>
                      <a:pt x="28" y="207"/>
                    </a:lnTo>
                    <a:lnTo>
                      <a:pt x="96" y="97"/>
                    </a:lnTo>
                    <a:lnTo>
                      <a:pt x="206" y="28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59" name="Freeform 115"/>
              <p:cNvSpPr>
                <a:spLocks/>
              </p:cNvSpPr>
              <p:nvPr/>
            </p:nvSpPr>
            <p:spPr bwMode="auto">
              <a:xfrm>
                <a:off x="5212" y="15970"/>
                <a:ext cx="1126" cy="1199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1112" y="0"/>
                  </a:cxn>
                  <a:cxn ang="0">
                    <a:pos x="1126" y="400"/>
                  </a:cxn>
                  <a:cxn ang="0">
                    <a:pos x="1085" y="400"/>
                  </a:cxn>
                  <a:cxn ang="0">
                    <a:pos x="1057" y="220"/>
                  </a:cxn>
                  <a:cxn ang="0">
                    <a:pos x="1016" y="124"/>
                  </a:cxn>
                  <a:cxn ang="0">
                    <a:pos x="920" y="69"/>
                  </a:cxn>
                  <a:cxn ang="0">
                    <a:pos x="769" y="55"/>
                  </a:cxn>
                  <a:cxn ang="0">
                    <a:pos x="673" y="55"/>
                  </a:cxn>
                  <a:cxn ang="0">
                    <a:pos x="659" y="69"/>
                  </a:cxn>
                  <a:cxn ang="0">
                    <a:pos x="645" y="96"/>
                  </a:cxn>
                  <a:cxn ang="0">
                    <a:pos x="645" y="1102"/>
                  </a:cxn>
                  <a:cxn ang="0">
                    <a:pos x="659" y="1116"/>
                  </a:cxn>
                  <a:cxn ang="0">
                    <a:pos x="714" y="1144"/>
                  </a:cxn>
                  <a:cxn ang="0">
                    <a:pos x="906" y="1144"/>
                  </a:cxn>
                  <a:cxn ang="0">
                    <a:pos x="906" y="1199"/>
                  </a:cxn>
                  <a:cxn ang="0">
                    <a:pos x="233" y="1199"/>
                  </a:cxn>
                  <a:cxn ang="0">
                    <a:pos x="233" y="1144"/>
                  </a:cxn>
                  <a:cxn ang="0">
                    <a:pos x="425" y="1144"/>
                  </a:cxn>
                  <a:cxn ang="0">
                    <a:pos x="480" y="1116"/>
                  </a:cxn>
                  <a:cxn ang="0">
                    <a:pos x="494" y="1102"/>
                  </a:cxn>
                  <a:cxn ang="0">
                    <a:pos x="494" y="83"/>
                  </a:cxn>
                  <a:cxn ang="0">
                    <a:pos x="480" y="69"/>
                  </a:cxn>
                  <a:cxn ang="0">
                    <a:pos x="453" y="55"/>
                  </a:cxn>
                  <a:cxn ang="0">
                    <a:pos x="357" y="55"/>
                  </a:cxn>
                  <a:cxn ang="0">
                    <a:pos x="206" y="69"/>
                  </a:cxn>
                  <a:cxn ang="0">
                    <a:pos x="109" y="124"/>
                  </a:cxn>
                  <a:cxn ang="0">
                    <a:pos x="68" y="220"/>
                  </a:cxn>
                  <a:cxn ang="0">
                    <a:pos x="41" y="400"/>
                  </a:cxn>
                  <a:cxn ang="0">
                    <a:pos x="0" y="400"/>
                  </a:cxn>
                  <a:cxn ang="0">
                    <a:pos x="27" y="0"/>
                  </a:cxn>
                </a:cxnLst>
                <a:rect l="0" t="0" r="r" b="b"/>
                <a:pathLst>
                  <a:path w="1126" h="1199">
                    <a:moveTo>
                      <a:pt x="27" y="0"/>
                    </a:moveTo>
                    <a:lnTo>
                      <a:pt x="1112" y="0"/>
                    </a:lnTo>
                    <a:lnTo>
                      <a:pt x="1126" y="400"/>
                    </a:lnTo>
                    <a:lnTo>
                      <a:pt x="1085" y="400"/>
                    </a:lnTo>
                    <a:lnTo>
                      <a:pt x="1057" y="220"/>
                    </a:lnTo>
                    <a:lnTo>
                      <a:pt x="1016" y="124"/>
                    </a:lnTo>
                    <a:lnTo>
                      <a:pt x="920" y="69"/>
                    </a:lnTo>
                    <a:lnTo>
                      <a:pt x="769" y="55"/>
                    </a:lnTo>
                    <a:lnTo>
                      <a:pt x="673" y="55"/>
                    </a:lnTo>
                    <a:lnTo>
                      <a:pt x="659" y="69"/>
                    </a:lnTo>
                    <a:lnTo>
                      <a:pt x="645" y="96"/>
                    </a:lnTo>
                    <a:lnTo>
                      <a:pt x="645" y="1102"/>
                    </a:lnTo>
                    <a:lnTo>
                      <a:pt x="659" y="1116"/>
                    </a:lnTo>
                    <a:lnTo>
                      <a:pt x="714" y="1144"/>
                    </a:lnTo>
                    <a:lnTo>
                      <a:pt x="906" y="1144"/>
                    </a:lnTo>
                    <a:lnTo>
                      <a:pt x="906" y="1199"/>
                    </a:lnTo>
                    <a:lnTo>
                      <a:pt x="233" y="1199"/>
                    </a:lnTo>
                    <a:lnTo>
                      <a:pt x="233" y="1144"/>
                    </a:lnTo>
                    <a:lnTo>
                      <a:pt x="425" y="1144"/>
                    </a:lnTo>
                    <a:lnTo>
                      <a:pt x="480" y="1116"/>
                    </a:lnTo>
                    <a:lnTo>
                      <a:pt x="494" y="1102"/>
                    </a:lnTo>
                    <a:lnTo>
                      <a:pt x="494" y="83"/>
                    </a:lnTo>
                    <a:lnTo>
                      <a:pt x="480" y="69"/>
                    </a:lnTo>
                    <a:lnTo>
                      <a:pt x="453" y="55"/>
                    </a:lnTo>
                    <a:lnTo>
                      <a:pt x="357" y="55"/>
                    </a:lnTo>
                    <a:lnTo>
                      <a:pt x="206" y="69"/>
                    </a:lnTo>
                    <a:lnTo>
                      <a:pt x="109" y="124"/>
                    </a:lnTo>
                    <a:lnTo>
                      <a:pt x="68" y="220"/>
                    </a:lnTo>
                    <a:lnTo>
                      <a:pt x="41" y="400"/>
                    </a:lnTo>
                    <a:lnTo>
                      <a:pt x="0" y="40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60" name="Freeform 116"/>
              <p:cNvSpPr>
                <a:spLocks/>
              </p:cNvSpPr>
              <p:nvPr/>
            </p:nvSpPr>
            <p:spPr bwMode="auto">
              <a:xfrm>
                <a:off x="6448" y="15928"/>
                <a:ext cx="893" cy="125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1"/>
                  </a:cxn>
                  <a:cxn ang="0">
                    <a:pos x="288" y="566"/>
                  </a:cxn>
                  <a:cxn ang="0">
                    <a:pos x="343" y="510"/>
                  </a:cxn>
                  <a:cxn ang="0">
                    <a:pos x="426" y="455"/>
                  </a:cxn>
                  <a:cxn ang="0">
                    <a:pos x="522" y="442"/>
                  </a:cxn>
                  <a:cxn ang="0">
                    <a:pos x="577" y="442"/>
                  </a:cxn>
                  <a:cxn ang="0">
                    <a:pos x="659" y="469"/>
                  </a:cxn>
                  <a:cxn ang="0">
                    <a:pos x="700" y="510"/>
                  </a:cxn>
                  <a:cxn ang="0">
                    <a:pos x="742" y="579"/>
                  </a:cxn>
                  <a:cxn ang="0">
                    <a:pos x="755" y="662"/>
                  </a:cxn>
                  <a:cxn ang="0">
                    <a:pos x="755" y="1158"/>
                  </a:cxn>
                  <a:cxn ang="0">
                    <a:pos x="783" y="1172"/>
                  </a:cxn>
                  <a:cxn ang="0">
                    <a:pos x="796" y="1186"/>
                  </a:cxn>
                  <a:cxn ang="0">
                    <a:pos x="893" y="1186"/>
                  </a:cxn>
                  <a:cxn ang="0">
                    <a:pos x="893" y="1241"/>
                  </a:cxn>
                  <a:cxn ang="0">
                    <a:pos x="494" y="1241"/>
                  </a:cxn>
                  <a:cxn ang="0">
                    <a:pos x="494" y="1186"/>
                  </a:cxn>
                  <a:cxn ang="0">
                    <a:pos x="590" y="1186"/>
                  </a:cxn>
                  <a:cxn ang="0">
                    <a:pos x="618" y="1172"/>
                  </a:cxn>
                  <a:cxn ang="0">
                    <a:pos x="632" y="1144"/>
                  </a:cxn>
                  <a:cxn ang="0">
                    <a:pos x="632" y="648"/>
                  </a:cxn>
                  <a:cxn ang="0">
                    <a:pos x="618" y="607"/>
                  </a:cxn>
                  <a:cxn ang="0">
                    <a:pos x="618" y="579"/>
                  </a:cxn>
                  <a:cxn ang="0">
                    <a:pos x="590" y="538"/>
                  </a:cxn>
                  <a:cxn ang="0">
                    <a:pos x="563" y="524"/>
                  </a:cxn>
                  <a:cxn ang="0">
                    <a:pos x="535" y="497"/>
                  </a:cxn>
                  <a:cxn ang="0">
                    <a:pos x="494" y="497"/>
                  </a:cxn>
                  <a:cxn ang="0">
                    <a:pos x="412" y="510"/>
                  </a:cxn>
                  <a:cxn ang="0">
                    <a:pos x="329" y="579"/>
                  </a:cxn>
                  <a:cxn ang="0">
                    <a:pos x="288" y="662"/>
                  </a:cxn>
                  <a:cxn ang="0">
                    <a:pos x="261" y="786"/>
                  </a:cxn>
                  <a:cxn ang="0">
                    <a:pos x="261" y="1158"/>
                  </a:cxn>
                  <a:cxn ang="0">
                    <a:pos x="275" y="1186"/>
                  </a:cxn>
                  <a:cxn ang="0">
                    <a:pos x="302" y="1200"/>
                  </a:cxn>
                  <a:cxn ang="0">
                    <a:pos x="398" y="1200"/>
                  </a:cxn>
                  <a:cxn ang="0">
                    <a:pos x="398" y="1255"/>
                  </a:cxn>
                  <a:cxn ang="0">
                    <a:pos x="0" y="1255"/>
                  </a:cxn>
                  <a:cxn ang="0">
                    <a:pos x="0" y="1200"/>
                  </a:cxn>
                  <a:cxn ang="0">
                    <a:pos x="96" y="1200"/>
                  </a:cxn>
                  <a:cxn ang="0">
                    <a:pos x="123" y="1186"/>
                  </a:cxn>
                  <a:cxn ang="0">
                    <a:pos x="137" y="1158"/>
                  </a:cxn>
                  <a:cxn ang="0">
                    <a:pos x="137" y="125"/>
                  </a:cxn>
                  <a:cxn ang="0">
                    <a:pos x="123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1255">
                    <a:moveTo>
                      <a:pt x="261" y="0"/>
                    </a:moveTo>
                    <a:lnTo>
                      <a:pt x="261" y="621"/>
                    </a:lnTo>
                    <a:lnTo>
                      <a:pt x="288" y="566"/>
                    </a:lnTo>
                    <a:lnTo>
                      <a:pt x="343" y="510"/>
                    </a:lnTo>
                    <a:lnTo>
                      <a:pt x="426" y="455"/>
                    </a:lnTo>
                    <a:lnTo>
                      <a:pt x="522" y="442"/>
                    </a:lnTo>
                    <a:lnTo>
                      <a:pt x="577" y="442"/>
                    </a:lnTo>
                    <a:lnTo>
                      <a:pt x="659" y="469"/>
                    </a:lnTo>
                    <a:lnTo>
                      <a:pt x="700" y="510"/>
                    </a:lnTo>
                    <a:lnTo>
                      <a:pt x="742" y="579"/>
                    </a:lnTo>
                    <a:lnTo>
                      <a:pt x="755" y="662"/>
                    </a:lnTo>
                    <a:lnTo>
                      <a:pt x="755" y="1158"/>
                    </a:lnTo>
                    <a:lnTo>
                      <a:pt x="783" y="1172"/>
                    </a:lnTo>
                    <a:lnTo>
                      <a:pt x="796" y="1186"/>
                    </a:lnTo>
                    <a:lnTo>
                      <a:pt x="893" y="1186"/>
                    </a:lnTo>
                    <a:lnTo>
                      <a:pt x="893" y="1241"/>
                    </a:lnTo>
                    <a:lnTo>
                      <a:pt x="494" y="1241"/>
                    </a:lnTo>
                    <a:lnTo>
                      <a:pt x="494" y="1186"/>
                    </a:lnTo>
                    <a:lnTo>
                      <a:pt x="590" y="1186"/>
                    </a:lnTo>
                    <a:lnTo>
                      <a:pt x="618" y="1172"/>
                    </a:lnTo>
                    <a:lnTo>
                      <a:pt x="632" y="1144"/>
                    </a:lnTo>
                    <a:lnTo>
                      <a:pt x="632" y="648"/>
                    </a:lnTo>
                    <a:lnTo>
                      <a:pt x="618" y="607"/>
                    </a:lnTo>
                    <a:lnTo>
                      <a:pt x="618" y="579"/>
                    </a:lnTo>
                    <a:lnTo>
                      <a:pt x="590" y="538"/>
                    </a:lnTo>
                    <a:lnTo>
                      <a:pt x="563" y="524"/>
                    </a:lnTo>
                    <a:lnTo>
                      <a:pt x="535" y="497"/>
                    </a:lnTo>
                    <a:lnTo>
                      <a:pt x="494" y="497"/>
                    </a:lnTo>
                    <a:lnTo>
                      <a:pt x="412" y="510"/>
                    </a:lnTo>
                    <a:lnTo>
                      <a:pt x="329" y="579"/>
                    </a:lnTo>
                    <a:lnTo>
                      <a:pt x="288" y="662"/>
                    </a:lnTo>
                    <a:lnTo>
                      <a:pt x="261" y="786"/>
                    </a:lnTo>
                    <a:lnTo>
                      <a:pt x="261" y="1158"/>
                    </a:lnTo>
                    <a:lnTo>
                      <a:pt x="275" y="1186"/>
                    </a:lnTo>
                    <a:lnTo>
                      <a:pt x="302" y="1200"/>
                    </a:lnTo>
                    <a:lnTo>
                      <a:pt x="398" y="1200"/>
                    </a:lnTo>
                    <a:lnTo>
                      <a:pt x="398" y="1255"/>
                    </a:lnTo>
                    <a:lnTo>
                      <a:pt x="0" y="1255"/>
                    </a:lnTo>
                    <a:lnTo>
                      <a:pt x="0" y="1200"/>
                    </a:lnTo>
                    <a:lnTo>
                      <a:pt x="96" y="1200"/>
                    </a:lnTo>
                    <a:lnTo>
                      <a:pt x="123" y="1186"/>
                    </a:lnTo>
                    <a:lnTo>
                      <a:pt x="137" y="1158"/>
                    </a:lnTo>
                    <a:lnTo>
                      <a:pt x="137" y="125"/>
                    </a:lnTo>
                    <a:lnTo>
                      <a:pt x="123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61" name="Freeform 117"/>
              <p:cNvSpPr>
                <a:spLocks noEditPoints="1"/>
              </p:cNvSpPr>
              <p:nvPr/>
            </p:nvSpPr>
            <p:spPr bwMode="auto">
              <a:xfrm>
                <a:off x="7505" y="16383"/>
                <a:ext cx="687" cy="813"/>
              </a:xfrm>
              <a:custGeom>
                <a:avLst/>
                <a:gdLst/>
                <a:ahLst/>
                <a:cxnLst>
                  <a:cxn ang="0">
                    <a:pos x="330" y="42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2" y="345"/>
                  </a:cxn>
                  <a:cxn ang="0">
                    <a:pos x="577" y="345"/>
                  </a:cxn>
                  <a:cxn ang="0">
                    <a:pos x="577" y="290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2"/>
                  </a:cxn>
                  <a:cxn ang="0">
                    <a:pos x="330" y="42"/>
                  </a:cxn>
                  <a:cxn ang="0">
                    <a:pos x="371" y="0"/>
                  </a:cxn>
                  <a:cxn ang="0">
                    <a:pos x="509" y="28"/>
                  </a:cxn>
                  <a:cxn ang="0">
                    <a:pos x="605" y="111"/>
                  </a:cxn>
                  <a:cxn ang="0">
                    <a:pos x="674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2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8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5"/>
                  </a:cxn>
                  <a:cxn ang="0">
                    <a:pos x="385" y="758"/>
                  </a:cxn>
                  <a:cxn ang="0">
                    <a:pos x="413" y="758"/>
                  </a:cxn>
                  <a:cxn ang="0">
                    <a:pos x="481" y="731"/>
                  </a:cxn>
                  <a:cxn ang="0">
                    <a:pos x="550" y="689"/>
                  </a:cxn>
                  <a:cxn ang="0">
                    <a:pos x="619" y="579"/>
                  </a:cxn>
                  <a:cxn ang="0">
                    <a:pos x="632" y="565"/>
                  </a:cxn>
                  <a:cxn ang="0">
                    <a:pos x="632" y="552"/>
                  </a:cxn>
                  <a:cxn ang="0">
                    <a:pos x="646" y="552"/>
                  </a:cxn>
                  <a:cxn ang="0">
                    <a:pos x="674" y="579"/>
                  </a:cxn>
                  <a:cxn ang="0">
                    <a:pos x="660" y="621"/>
                  </a:cxn>
                  <a:cxn ang="0">
                    <a:pos x="632" y="676"/>
                  </a:cxn>
                  <a:cxn ang="0">
                    <a:pos x="577" y="745"/>
                  </a:cxn>
                  <a:cxn ang="0">
                    <a:pos x="495" y="800"/>
                  </a:cxn>
                  <a:cxn ang="0">
                    <a:pos x="385" y="813"/>
                  </a:cxn>
                  <a:cxn ang="0">
                    <a:pos x="248" y="786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24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2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2" y="345"/>
                    </a:lnTo>
                    <a:lnTo>
                      <a:pt x="577" y="345"/>
                    </a:lnTo>
                    <a:lnTo>
                      <a:pt x="577" y="290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2"/>
                    </a:lnTo>
                    <a:lnTo>
                      <a:pt x="330" y="42"/>
                    </a:lnTo>
                    <a:close/>
                    <a:moveTo>
                      <a:pt x="371" y="0"/>
                    </a:moveTo>
                    <a:lnTo>
                      <a:pt x="509" y="28"/>
                    </a:lnTo>
                    <a:lnTo>
                      <a:pt x="605" y="111"/>
                    </a:lnTo>
                    <a:lnTo>
                      <a:pt x="674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2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8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5"/>
                    </a:lnTo>
                    <a:lnTo>
                      <a:pt x="385" y="758"/>
                    </a:lnTo>
                    <a:lnTo>
                      <a:pt x="413" y="758"/>
                    </a:lnTo>
                    <a:lnTo>
                      <a:pt x="481" y="731"/>
                    </a:lnTo>
                    <a:lnTo>
                      <a:pt x="550" y="689"/>
                    </a:lnTo>
                    <a:lnTo>
                      <a:pt x="619" y="579"/>
                    </a:lnTo>
                    <a:lnTo>
                      <a:pt x="632" y="565"/>
                    </a:lnTo>
                    <a:lnTo>
                      <a:pt x="632" y="552"/>
                    </a:lnTo>
                    <a:lnTo>
                      <a:pt x="646" y="552"/>
                    </a:lnTo>
                    <a:lnTo>
                      <a:pt x="674" y="579"/>
                    </a:lnTo>
                    <a:lnTo>
                      <a:pt x="660" y="621"/>
                    </a:lnTo>
                    <a:lnTo>
                      <a:pt x="632" y="676"/>
                    </a:lnTo>
                    <a:lnTo>
                      <a:pt x="577" y="745"/>
                    </a:lnTo>
                    <a:lnTo>
                      <a:pt x="495" y="800"/>
                    </a:lnTo>
                    <a:lnTo>
                      <a:pt x="385" y="813"/>
                    </a:lnTo>
                    <a:lnTo>
                      <a:pt x="248" y="786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24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62" name="Freeform 118"/>
              <p:cNvSpPr>
                <a:spLocks noEditPoints="1"/>
              </p:cNvSpPr>
              <p:nvPr/>
            </p:nvSpPr>
            <p:spPr bwMode="auto">
              <a:xfrm>
                <a:off x="8755" y="15997"/>
                <a:ext cx="481" cy="1199"/>
              </a:xfrm>
              <a:custGeom>
                <a:avLst/>
                <a:gdLst/>
                <a:ahLst/>
                <a:cxnLst>
                  <a:cxn ang="0">
                    <a:pos x="289" y="400"/>
                  </a:cxn>
                  <a:cxn ang="0">
                    <a:pos x="385" y="497"/>
                  </a:cxn>
                  <a:cxn ang="0">
                    <a:pos x="371" y="593"/>
                  </a:cxn>
                  <a:cxn ang="0">
                    <a:pos x="358" y="634"/>
                  </a:cxn>
                  <a:cxn ang="0">
                    <a:pos x="344" y="690"/>
                  </a:cxn>
                  <a:cxn ang="0">
                    <a:pos x="316" y="731"/>
                  </a:cxn>
                  <a:cxn ang="0">
                    <a:pos x="234" y="979"/>
                  </a:cxn>
                  <a:cxn ang="0">
                    <a:pos x="220" y="1048"/>
                  </a:cxn>
                  <a:cxn ang="0">
                    <a:pos x="206" y="1131"/>
                  </a:cxn>
                  <a:cxn ang="0">
                    <a:pos x="248" y="1158"/>
                  </a:cxn>
                  <a:cxn ang="0">
                    <a:pos x="385" y="1048"/>
                  </a:cxn>
                  <a:cxn ang="0">
                    <a:pos x="440" y="924"/>
                  </a:cxn>
                  <a:cxn ang="0">
                    <a:pos x="481" y="910"/>
                  </a:cxn>
                  <a:cxn ang="0">
                    <a:pos x="467" y="951"/>
                  </a:cxn>
                  <a:cxn ang="0">
                    <a:pos x="399" y="1103"/>
                  </a:cxn>
                  <a:cxn ang="0">
                    <a:pos x="248" y="1199"/>
                  </a:cxn>
                  <a:cxn ang="0">
                    <a:pos x="151" y="1172"/>
                  </a:cxn>
                  <a:cxn ang="0">
                    <a:pos x="97" y="1020"/>
                  </a:cxn>
                  <a:cxn ang="0">
                    <a:pos x="124" y="951"/>
                  </a:cxn>
                  <a:cxn ang="0">
                    <a:pos x="206" y="731"/>
                  </a:cxn>
                  <a:cxn ang="0">
                    <a:pos x="261" y="579"/>
                  </a:cxn>
                  <a:cxn ang="0">
                    <a:pos x="275" y="524"/>
                  </a:cxn>
                  <a:cxn ang="0">
                    <a:pos x="248" y="428"/>
                  </a:cxn>
                  <a:cxn ang="0">
                    <a:pos x="179" y="441"/>
                  </a:cxn>
                  <a:cxn ang="0">
                    <a:pos x="55" y="648"/>
                  </a:cxn>
                  <a:cxn ang="0">
                    <a:pos x="42" y="676"/>
                  </a:cxn>
                  <a:cxn ang="0">
                    <a:pos x="0" y="662"/>
                  </a:cxn>
                  <a:cxn ang="0">
                    <a:pos x="42" y="565"/>
                  </a:cxn>
                  <a:cxn ang="0">
                    <a:pos x="151" y="414"/>
                  </a:cxn>
                  <a:cxn ang="0">
                    <a:pos x="385" y="0"/>
                  </a:cxn>
                  <a:cxn ang="0">
                    <a:pos x="440" y="14"/>
                  </a:cxn>
                  <a:cxn ang="0">
                    <a:pos x="454" y="69"/>
                  </a:cxn>
                  <a:cxn ang="0">
                    <a:pos x="426" y="138"/>
                  </a:cxn>
                  <a:cxn ang="0">
                    <a:pos x="358" y="166"/>
                  </a:cxn>
                  <a:cxn ang="0">
                    <a:pos x="289" y="124"/>
                  </a:cxn>
                  <a:cxn ang="0">
                    <a:pos x="303" y="56"/>
                  </a:cxn>
                  <a:cxn ang="0">
                    <a:pos x="358" y="14"/>
                  </a:cxn>
                </a:cxnLst>
                <a:rect l="0" t="0" r="r" b="b"/>
                <a:pathLst>
                  <a:path w="481" h="1199">
                    <a:moveTo>
                      <a:pt x="234" y="386"/>
                    </a:moveTo>
                    <a:lnTo>
                      <a:pt x="289" y="400"/>
                    </a:lnTo>
                    <a:lnTo>
                      <a:pt x="330" y="414"/>
                    </a:lnTo>
                    <a:lnTo>
                      <a:pt x="385" y="497"/>
                    </a:lnTo>
                    <a:lnTo>
                      <a:pt x="385" y="565"/>
                    </a:lnTo>
                    <a:lnTo>
                      <a:pt x="371" y="593"/>
                    </a:lnTo>
                    <a:lnTo>
                      <a:pt x="371" y="607"/>
                    </a:lnTo>
                    <a:lnTo>
                      <a:pt x="358" y="634"/>
                    </a:lnTo>
                    <a:lnTo>
                      <a:pt x="344" y="648"/>
                    </a:lnTo>
                    <a:lnTo>
                      <a:pt x="344" y="690"/>
                    </a:lnTo>
                    <a:lnTo>
                      <a:pt x="330" y="703"/>
                    </a:lnTo>
                    <a:lnTo>
                      <a:pt x="316" y="731"/>
                    </a:lnTo>
                    <a:lnTo>
                      <a:pt x="261" y="924"/>
                    </a:lnTo>
                    <a:lnTo>
                      <a:pt x="234" y="979"/>
                    </a:lnTo>
                    <a:lnTo>
                      <a:pt x="220" y="1020"/>
                    </a:lnTo>
                    <a:lnTo>
                      <a:pt x="220" y="1048"/>
                    </a:lnTo>
                    <a:lnTo>
                      <a:pt x="206" y="1075"/>
                    </a:lnTo>
                    <a:lnTo>
                      <a:pt x="206" y="1131"/>
                    </a:lnTo>
                    <a:lnTo>
                      <a:pt x="234" y="1158"/>
                    </a:lnTo>
                    <a:lnTo>
                      <a:pt x="248" y="1158"/>
                    </a:lnTo>
                    <a:lnTo>
                      <a:pt x="330" y="1131"/>
                    </a:lnTo>
                    <a:lnTo>
                      <a:pt x="385" y="1048"/>
                    </a:lnTo>
                    <a:lnTo>
                      <a:pt x="426" y="938"/>
                    </a:lnTo>
                    <a:lnTo>
                      <a:pt x="440" y="924"/>
                    </a:lnTo>
                    <a:lnTo>
                      <a:pt x="440" y="910"/>
                    </a:lnTo>
                    <a:lnTo>
                      <a:pt x="481" y="910"/>
                    </a:lnTo>
                    <a:lnTo>
                      <a:pt x="481" y="924"/>
                    </a:lnTo>
                    <a:lnTo>
                      <a:pt x="467" y="951"/>
                    </a:lnTo>
                    <a:lnTo>
                      <a:pt x="440" y="1020"/>
                    </a:lnTo>
                    <a:lnTo>
                      <a:pt x="399" y="1103"/>
                    </a:lnTo>
                    <a:lnTo>
                      <a:pt x="330" y="1172"/>
                    </a:lnTo>
                    <a:lnTo>
                      <a:pt x="248" y="1199"/>
                    </a:lnTo>
                    <a:lnTo>
                      <a:pt x="193" y="1186"/>
                    </a:lnTo>
                    <a:lnTo>
                      <a:pt x="151" y="1172"/>
                    </a:lnTo>
                    <a:lnTo>
                      <a:pt x="97" y="1089"/>
                    </a:lnTo>
                    <a:lnTo>
                      <a:pt x="97" y="1020"/>
                    </a:lnTo>
                    <a:lnTo>
                      <a:pt x="110" y="979"/>
                    </a:lnTo>
                    <a:lnTo>
                      <a:pt x="124" y="951"/>
                    </a:lnTo>
                    <a:lnTo>
                      <a:pt x="165" y="827"/>
                    </a:lnTo>
                    <a:lnTo>
                      <a:pt x="206" y="731"/>
                    </a:lnTo>
                    <a:lnTo>
                      <a:pt x="234" y="634"/>
                    </a:lnTo>
                    <a:lnTo>
                      <a:pt x="261" y="579"/>
                    </a:lnTo>
                    <a:lnTo>
                      <a:pt x="261" y="552"/>
                    </a:lnTo>
                    <a:lnTo>
                      <a:pt x="275" y="524"/>
                    </a:lnTo>
                    <a:lnTo>
                      <a:pt x="275" y="455"/>
                    </a:lnTo>
                    <a:lnTo>
                      <a:pt x="248" y="428"/>
                    </a:lnTo>
                    <a:lnTo>
                      <a:pt x="234" y="428"/>
                    </a:lnTo>
                    <a:lnTo>
                      <a:pt x="179" y="441"/>
                    </a:lnTo>
                    <a:lnTo>
                      <a:pt x="110" y="524"/>
                    </a:lnTo>
                    <a:lnTo>
                      <a:pt x="55" y="648"/>
                    </a:lnTo>
                    <a:lnTo>
                      <a:pt x="42" y="662"/>
                    </a:lnTo>
                    <a:lnTo>
                      <a:pt x="42" y="676"/>
                    </a:lnTo>
                    <a:lnTo>
                      <a:pt x="0" y="676"/>
                    </a:lnTo>
                    <a:lnTo>
                      <a:pt x="0" y="662"/>
                    </a:lnTo>
                    <a:lnTo>
                      <a:pt x="14" y="634"/>
                    </a:lnTo>
                    <a:lnTo>
                      <a:pt x="42" y="565"/>
                    </a:lnTo>
                    <a:lnTo>
                      <a:pt x="83" y="483"/>
                    </a:lnTo>
                    <a:lnTo>
                      <a:pt x="151" y="414"/>
                    </a:lnTo>
                    <a:lnTo>
                      <a:pt x="234" y="386"/>
                    </a:lnTo>
                    <a:close/>
                    <a:moveTo>
                      <a:pt x="385" y="0"/>
                    </a:moveTo>
                    <a:lnTo>
                      <a:pt x="412" y="0"/>
                    </a:lnTo>
                    <a:lnTo>
                      <a:pt x="440" y="14"/>
                    </a:lnTo>
                    <a:lnTo>
                      <a:pt x="454" y="42"/>
                    </a:lnTo>
                    <a:lnTo>
                      <a:pt x="454" y="69"/>
                    </a:lnTo>
                    <a:lnTo>
                      <a:pt x="440" y="111"/>
                    </a:lnTo>
                    <a:lnTo>
                      <a:pt x="426" y="138"/>
                    </a:lnTo>
                    <a:lnTo>
                      <a:pt x="385" y="152"/>
                    </a:lnTo>
                    <a:lnTo>
                      <a:pt x="358" y="166"/>
                    </a:lnTo>
                    <a:lnTo>
                      <a:pt x="330" y="166"/>
                    </a:lnTo>
                    <a:lnTo>
                      <a:pt x="289" y="124"/>
                    </a:lnTo>
                    <a:lnTo>
                      <a:pt x="289" y="97"/>
                    </a:lnTo>
                    <a:lnTo>
                      <a:pt x="303" y="56"/>
                    </a:lnTo>
                    <a:lnTo>
                      <a:pt x="316" y="28"/>
                    </a:lnTo>
                    <a:lnTo>
                      <a:pt x="358" y="14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63" name="Rectangle 119"/>
              <p:cNvSpPr>
                <a:spLocks noChangeArrowheads="1"/>
              </p:cNvSpPr>
              <p:nvPr/>
            </p:nvSpPr>
            <p:spPr bwMode="auto">
              <a:xfrm>
                <a:off x="9442" y="16742"/>
                <a:ext cx="467" cy="96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64" name="Freeform 120"/>
              <p:cNvSpPr>
                <a:spLocks/>
              </p:cNvSpPr>
              <p:nvPr/>
            </p:nvSpPr>
            <p:spPr bwMode="auto">
              <a:xfrm>
                <a:off x="9978" y="16080"/>
                <a:ext cx="563" cy="1116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8" y="992"/>
                  </a:cxn>
                  <a:cxn ang="0">
                    <a:pos x="302" y="1020"/>
                  </a:cxn>
                  <a:cxn ang="0">
                    <a:pos x="330" y="1048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39" y="1061"/>
                  </a:cxn>
                  <a:cxn ang="0">
                    <a:pos x="467" y="1048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48"/>
                  </a:cxn>
                  <a:cxn ang="0">
                    <a:pos x="467" y="1089"/>
                  </a:cxn>
                  <a:cxn ang="0">
                    <a:pos x="384" y="1116"/>
                  </a:cxn>
                  <a:cxn ang="0">
                    <a:pos x="330" y="1116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8" y="221"/>
                  </a:cxn>
                  <a:cxn ang="0">
                    <a:pos x="220" y="110"/>
                  </a:cxn>
                  <a:cxn ang="0">
                    <a:pos x="233" y="0"/>
                  </a:cxn>
                </a:cxnLst>
                <a:rect l="0" t="0" r="r" b="b"/>
                <a:pathLst>
                  <a:path w="563" h="1116">
                    <a:moveTo>
                      <a:pt x="233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8" y="992"/>
                    </a:lnTo>
                    <a:lnTo>
                      <a:pt x="302" y="1020"/>
                    </a:lnTo>
                    <a:lnTo>
                      <a:pt x="330" y="1048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39" y="1061"/>
                    </a:lnTo>
                    <a:lnTo>
                      <a:pt x="467" y="1048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48"/>
                    </a:lnTo>
                    <a:lnTo>
                      <a:pt x="467" y="1089"/>
                    </a:lnTo>
                    <a:lnTo>
                      <a:pt x="384" y="1116"/>
                    </a:lnTo>
                    <a:lnTo>
                      <a:pt x="330" y="1116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8" y="221"/>
                    </a:lnTo>
                    <a:lnTo>
                      <a:pt x="220" y="11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65" name="Freeform 121"/>
              <p:cNvSpPr>
                <a:spLocks/>
              </p:cNvSpPr>
              <p:nvPr/>
            </p:nvSpPr>
            <p:spPr bwMode="auto">
              <a:xfrm>
                <a:off x="10720" y="15928"/>
                <a:ext cx="892" cy="125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1"/>
                  </a:cxn>
                  <a:cxn ang="0">
                    <a:pos x="288" y="566"/>
                  </a:cxn>
                  <a:cxn ang="0">
                    <a:pos x="343" y="510"/>
                  </a:cxn>
                  <a:cxn ang="0">
                    <a:pos x="425" y="455"/>
                  </a:cxn>
                  <a:cxn ang="0">
                    <a:pos x="522" y="442"/>
                  </a:cxn>
                  <a:cxn ang="0">
                    <a:pos x="577" y="442"/>
                  </a:cxn>
                  <a:cxn ang="0">
                    <a:pos x="659" y="469"/>
                  </a:cxn>
                  <a:cxn ang="0">
                    <a:pos x="700" y="510"/>
                  </a:cxn>
                  <a:cxn ang="0">
                    <a:pos x="741" y="579"/>
                  </a:cxn>
                  <a:cxn ang="0">
                    <a:pos x="755" y="662"/>
                  </a:cxn>
                  <a:cxn ang="0">
                    <a:pos x="755" y="1158"/>
                  </a:cxn>
                  <a:cxn ang="0">
                    <a:pos x="783" y="1172"/>
                  </a:cxn>
                  <a:cxn ang="0">
                    <a:pos x="796" y="1186"/>
                  </a:cxn>
                  <a:cxn ang="0">
                    <a:pos x="892" y="1186"/>
                  </a:cxn>
                  <a:cxn ang="0">
                    <a:pos x="892" y="1241"/>
                  </a:cxn>
                  <a:cxn ang="0">
                    <a:pos x="494" y="1241"/>
                  </a:cxn>
                  <a:cxn ang="0">
                    <a:pos x="494" y="1186"/>
                  </a:cxn>
                  <a:cxn ang="0">
                    <a:pos x="590" y="1186"/>
                  </a:cxn>
                  <a:cxn ang="0">
                    <a:pos x="618" y="1172"/>
                  </a:cxn>
                  <a:cxn ang="0">
                    <a:pos x="631" y="1144"/>
                  </a:cxn>
                  <a:cxn ang="0">
                    <a:pos x="631" y="648"/>
                  </a:cxn>
                  <a:cxn ang="0">
                    <a:pos x="618" y="607"/>
                  </a:cxn>
                  <a:cxn ang="0">
                    <a:pos x="618" y="579"/>
                  </a:cxn>
                  <a:cxn ang="0">
                    <a:pos x="590" y="538"/>
                  </a:cxn>
                  <a:cxn ang="0">
                    <a:pos x="563" y="524"/>
                  </a:cxn>
                  <a:cxn ang="0">
                    <a:pos x="535" y="497"/>
                  </a:cxn>
                  <a:cxn ang="0">
                    <a:pos x="494" y="497"/>
                  </a:cxn>
                  <a:cxn ang="0">
                    <a:pos x="412" y="510"/>
                  </a:cxn>
                  <a:cxn ang="0">
                    <a:pos x="329" y="579"/>
                  </a:cxn>
                  <a:cxn ang="0">
                    <a:pos x="288" y="662"/>
                  </a:cxn>
                  <a:cxn ang="0">
                    <a:pos x="261" y="786"/>
                  </a:cxn>
                  <a:cxn ang="0">
                    <a:pos x="261" y="1158"/>
                  </a:cxn>
                  <a:cxn ang="0">
                    <a:pos x="274" y="1186"/>
                  </a:cxn>
                  <a:cxn ang="0">
                    <a:pos x="302" y="1200"/>
                  </a:cxn>
                  <a:cxn ang="0">
                    <a:pos x="398" y="1200"/>
                  </a:cxn>
                  <a:cxn ang="0">
                    <a:pos x="398" y="1255"/>
                  </a:cxn>
                  <a:cxn ang="0">
                    <a:pos x="0" y="1255"/>
                  </a:cxn>
                  <a:cxn ang="0">
                    <a:pos x="0" y="1200"/>
                  </a:cxn>
                  <a:cxn ang="0">
                    <a:pos x="96" y="1200"/>
                  </a:cxn>
                  <a:cxn ang="0">
                    <a:pos x="123" y="1186"/>
                  </a:cxn>
                  <a:cxn ang="0">
                    <a:pos x="137" y="1158"/>
                  </a:cxn>
                  <a:cxn ang="0">
                    <a:pos x="137" y="125"/>
                  </a:cxn>
                  <a:cxn ang="0">
                    <a:pos x="123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2" h="1255">
                    <a:moveTo>
                      <a:pt x="261" y="0"/>
                    </a:moveTo>
                    <a:lnTo>
                      <a:pt x="261" y="621"/>
                    </a:lnTo>
                    <a:lnTo>
                      <a:pt x="288" y="566"/>
                    </a:lnTo>
                    <a:lnTo>
                      <a:pt x="343" y="510"/>
                    </a:lnTo>
                    <a:lnTo>
                      <a:pt x="425" y="455"/>
                    </a:lnTo>
                    <a:lnTo>
                      <a:pt x="522" y="442"/>
                    </a:lnTo>
                    <a:lnTo>
                      <a:pt x="577" y="442"/>
                    </a:lnTo>
                    <a:lnTo>
                      <a:pt x="659" y="469"/>
                    </a:lnTo>
                    <a:lnTo>
                      <a:pt x="700" y="510"/>
                    </a:lnTo>
                    <a:lnTo>
                      <a:pt x="741" y="579"/>
                    </a:lnTo>
                    <a:lnTo>
                      <a:pt x="755" y="662"/>
                    </a:lnTo>
                    <a:lnTo>
                      <a:pt x="755" y="1158"/>
                    </a:lnTo>
                    <a:lnTo>
                      <a:pt x="783" y="1172"/>
                    </a:lnTo>
                    <a:lnTo>
                      <a:pt x="796" y="1186"/>
                    </a:lnTo>
                    <a:lnTo>
                      <a:pt x="892" y="1186"/>
                    </a:lnTo>
                    <a:lnTo>
                      <a:pt x="892" y="1241"/>
                    </a:lnTo>
                    <a:lnTo>
                      <a:pt x="494" y="1241"/>
                    </a:lnTo>
                    <a:lnTo>
                      <a:pt x="494" y="1186"/>
                    </a:lnTo>
                    <a:lnTo>
                      <a:pt x="590" y="1186"/>
                    </a:lnTo>
                    <a:lnTo>
                      <a:pt x="618" y="1172"/>
                    </a:lnTo>
                    <a:lnTo>
                      <a:pt x="631" y="1144"/>
                    </a:lnTo>
                    <a:lnTo>
                      <a:pt x="631" y="648"/>
                    </a:lnTo>
                    <a:lnTo>
                      <a:pt x="618" y="607"/>
                    </a:lnTo>
                    <a:lnTo>
                      <a:pt x="618" y="579"/>
                    </a:lnTo>
                    <a:lnTo>
                      <a:pt x="590" y="538"/>
                    </a:lnTo>
                    <a:lnTo>
                      <a:pt x="563" y="524"/>
                    </a:lnTo>
                    <a:lnTo>
                      <a:pt x="535" y="497"/>
                    </a:lnTo>
                    <a:lnTo>
                      <a:pt x="494" y="497"/>
                    </a:lnTo>
                    <a:lnTo>
                      <a:pt x="412" y="510"/>
                    </a:lnTo>
                    <a:lnTo>
                      <a:pt x="329" y="579"/>
                    </a:lnTo>
                    <a:lnTo>
                      <a:pt x="288" y="662"/>
                    </a:lnTo>
                    <a:lnTo>
                      <a:pt x="261" y="786"/>
                    </a:lnTo>
                    <a:lnTo>
                      <a:pt x="261" y="1158"/>
                    </a:lnTo>
                    <a:lnTo>
                      <a:pt x="274" y="1186"/>
                    </a:lnTo>
                    <a:lnTo>
                      <a:pt x="302" y="1200"/>
                    </a:lnTo>
                    <a:lnTo>
                      <a:pt x="398" y="1200"/>
                    </a:lnTo>
                    <a:lnTo>
                      <a:pt x="398" y="1255"/>
                    </a:lnTo>
                    <a:lnTo>
                      <a:pt x="0" y="1255"/>
                    </a:lnTo>
                    <a:lnTo>
                      <a:pt x="0" y="1200"/>
                    </a:lnTo>
                    <a:lnTo>
                      <a:pt x="96" y="1200"/>
                    </a:lnTo>
                    <a:lnTo>
                      <a:pt x="123" y="1186"/>
                    </a:lnTo>
                    <a:lnTo>
                      <a:pt x="137" y="1158"/>
                    </a:lnTo>
                    <a:lnTo>
                      <a:pt x="137" y="125"/>
                    </a:lnTo>
                    <a:lnTo>
                      <a:pt x="123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66" name="Freeform 122"/>
              <p:cNvSpPr>
                <a:spLocks noEditPoints="1"/>
              </p:cNvSpPr>
              <p:nvPr/>
            </p:nvSpPr>
            <p:spPr bwMode="auto">
              <a:xfrm>
                <a:off x="12299" y="15942"/>
                <a:ext cx="879" cy="1241"/>
              </a:xfrm>
              <a:custGeom>
                <a:avLst/>
                <a:gdLst/>
                <a:ahLst/>
                <a:cxnLst>
                  <a:cxn ang="0">
                    <a:pos x="467" y="483"/>
                  </a:cxn>
                  <a:cxn ang="0">
                    <a:pos x="385" y="510"/>
                  </a:cxn>
                  <a:cxn ang="0">
                    <a:pos x="330" y="538"/>
                  </a:cxn>
                  <a:cxn ang="0">
                    <a:pos x="289" y="593"/>
                  </a:cxn>
                  <a:cxn ang="0">
                    <a:pos x="275" y="620"/>
                  </a:cxn>
                  <a:cxn ang="0">
                    <a:pos x="275" y="1034"/>
                  </a:cxn>
                  <a:cxn ang="0">
                    <a:pos x="261" y="1020"/>
                  </a:cxn>
                  <a:cxn ang="0">
                    <a:pos x="261" y="1048"/>
                  </a:cxn>
                  <a:cxn ang="0">
                    <a:pos x="275" y="1062"/>
                  </a:cxn>
                  <a:cxn ang="0">
                    <a:pos x="289" y="1089"/>
                  </a:cxn>
                  <a:cxn ang="0">
                    <a:pos x="371" y="1172"/>
                  </a:cxn>
                  <a:cxn ang="0">
                    <a:pos x="481" y="1199"/>
                  </a:cxn>
                  <a:cxn ang="0">
                    <a:pos x="536" y="1199"/>
                  </a:cxn>
                  <a:cxn ang="0">
                    <a:pos x="577" y="1172"/>
                  </a:cxn>
                  <a:cxn ang="0">
                    <a:pos x="618" y="1158"/>
                  </a:cxn>
                  <a:cxn ang="0">
                    <a:pos x="687" y="1089"/>
                  </a:cxn>
                  <a:cxn ang="0">
                    <a:pos x="728" y="965"/>
                  </a:cxn>
                  <a:cxn ang="0">
                    <a:pos x="742" y="841"/>
                  </a:cxn>
                  <a:cxn ang="0">
                    <a:pos x="728" y="717"/>
                  </a:cxn>
                  <a:cxn ang="0">
                    <a:pos x="687" y="593"/>
                  </a:cxn>
                  <a:cxn ang="0">
                    <a:pos x="605" y="510"/>
                  </a:cxn>
                  <a:cxn ang="0">
                    <a:pos x="495" y="483"/>
                  </a:cxn>
                  <a:cxn ang="0">
                    <a:pos x="467" y="483"/>
                  </a:cxn>
                  <a:cxn ang="0">
                    <a:pos x="261" y="0"/>
                  </a:cxn>
                  <a:cxn ang="0">
                    <a:pos x="261" y="552"/>
                  </a:cxn>
                  <a:cxn ang="0">
                    <a:pos x="302" y="510"/>
                  </a:cxn>
                  <a:cxn ang="0">
                    <a:pos x="385" y="469"/>
                  </a:cxn>
                  <a:cxn ang="0">
                    <a:pos x="508" y="441"/>
                  </a:cxn>
                  <a:cxn ang="0">
                    <a:pos x="646" y="469"/>
                  </a:cxn>
                  <a:cxn ang="0">
                    <a:pos x="769" y="565"/>
                  </a:cxn>
                  <a:cxn ang="0">
                    <a:pos x="852" y="689"/>
                  </a:cxn>
                  <a:cxn ang="0">
                    <a:pos x="879" y="841"/>
                  </a:cxn>
                  <a:cxn ang="0">
                    <a:pos x="852" y="993"/>
                  </a:cxn>
                  <a:cxn ang="0">
                    <a:pos x="756" y="1130"/>
                  </a:cxn>
                  <a:cxn ang="0">
                    <a:pos x="632" y="1213"/>
                  </a:cxn>
                  <a:cxn ang="0">
                    <a:pos x="481" y="1241"/>
                  </a:cxn>
                  <a:cxn ang="0">
                    <a:pos x="371" y="1213"/>
                  </a:cxn>
                  <a:cxn ang="0">
                    <a:pos x="289" y="1172"/>
                  </a:cxn>
                  <a:cxn ang="0">
                    <a:pos x="247" y="1117"/>
                  </a:cxn>
                  <a:cxn ang="0">
                    <a:pos x="220" y="1158"/>
                  </a:cxn>
                  <a:cxn ang="0">
                    <a:pos x="193" y="1213"/>
                  </a:cxn>
                  <a:cxn ang="0">
                    <a:pos x="179" y="1227"/>
                  </a:cxn>
                  <a:cxn ang="0">
                    <a:pos x="138" y="1227"/>
                  </a:cxn>
                  <a:cxn ang="0">
                    <a:pos x="138" y="124"/>
                  </a:cxn>
                  <a:cxn ang="0">
                    <a:pos x="124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79" h="1241">
                    <a:moveTo>
                      <a:pt x="467" y="483"/>
                    </a:moveTo>
                    <a:lnTo>
                      <a:pt x="385" y="510"/>
                    </a:lnTo>
                    <a:lnTo>
                      <a:pt x="330" y="538"/>
                    </a:lnTo>
                    <a:lnTo>
                      <a:pt x="289" y="593"/>
                    </a:lnTo>
                    <a:lnTo>
                      <a:pt x="275" y="620"/>
                    </a:lnTo>
                    <a:lnTo>
                      <a:pt x="275" y="1034"/>
                    </a:lnTo>
                    <a:lnTo>
                      <a:pt x="261" y="1020"/>
                    </a:lnTo>
                    <a:lnTo>
                      <a:pt x="261" y="1048"/>
                    </a:lnTo>
                    <a:lnTo>
                      <a:pt x="275" y="1062"/>
                    </a:lnTo>
                    <a:lnTo>
                      <a:pt x="289" y="1089"/>
                    </a:lnTo>
                    <a:lnTo>
                      <a:pt x="371" y="1172"/>
                    </a:lnTo>
                    <a:lnTo>
                      <a:pt x="481" y="1199"/>
                    </a:lnTo>
                    <a:lnTo>
                      <a:pt x="536" y="1199"/>
                    </a:lnTo>
                    <a:lnTo>
                      <a:pt x="577" y="1172"/>
                    </a:lnTo>
                    <a:lnTo>
                      <a:pt x="618" y="1158"/>
                    </a:lnTo>
                    <a:lnTo>
                      <a:pt x="687" y="1089"/>
                    </a:lnTo>
                    <a:lnTo>
                      <a:pt x="728" y="965"/>
                    </a:lnTo>
                    <a:lnTo>
                      <a:pt x="742" y="841"/>
                    </a:lnTo>
                    <a:lnTo>
                      <a:pt x="728" y="717"/>
                    </a:lnTo>
                    <a:lnTo>
                      <a:pt x="687" y="593"/>
                    </a:lnTo>
                    <a:lnTo>
                      <a:pt x="605" y="510"/>
                    </a:lnTo>
                    <a:lnTo>
                      <a:pt x="495" y="483"/>
                    </a:lnTo>
                    <a:lnTo>
                      <a:pt x="467" y="483"/>
                    </a:lnTo>
                    <a:close/>
                    <a:moveTo>
                      <a:pt x="261" y="0"/>
                    </a:moveTo>
                    <a:lnTo>
                      <a:pt x="261" y="552"/>
                    </a:lnTo>
                    <a:lnTo>
                      <a:pt x="302" y="510"/>
                    </a:lnTo>
                    <a:lnTo>
                      <a:pt x="385" y="469"/>
                    </a:lnTo>
                    <a:lnTo>
                      <a:pt x="508" y="441"/>
                    </a:lnTo>
                    <a:lnTo>
                      <a:pt x="646" y="469"/>
                    </a:lnTo>
                    <a:lnTo>
                      <a:pt x="769" y="565"/>
                    </a:lnTo>
                    <a:lnTo>
                      <a:pt x="852" y="689"/>
                    </a:lnTo>
                    <a:lnTo>
                      <a:pt x="879" y="841"/>
                    </a:lnTo>
                    <a:lnTo>
                      <a:pt x="852" y="993"/>
                    </a:lnTo>
                    <a:lnTo>
                      <a:pt x="756" y="1130"/>
                    </a:lnTo>
                    <a:lnTo>
                      <a:pt x="632" y="1213"/>
                    </a:lnTo>
                    <a:lnTo>
                      <a:pt x="481" y="1241"/>
                    </a:lnTo>
                    <a:lnTo>
                      <a:pt x="371" y="1213"/>
                    </a:lnTo>
                    <a:lnTo>
                      <a:pt x="289" y="1172"/>
                    </a:lnTo>
                    <a:lnTo>
                      <a:pt x="247" y="1117"/>
                    </a:lnTo>
                    <a:lnTo>
                      <a:pt x="220" y="1158"/>
                    </a:lnTo>
                    <a:lnTo>
                      <a:pt x="193" y="1213"/>
                    </a:lnTo>
                    <a:lnTo>
                      <a:pt x="179" y="1227"/>
                    </a:lnTo>
                    <a:lnTo>
                      <a:pt x="138" y="1227"/>
                    </a:lnTo>
                    <a:lnTo>
                      <a:pt x="138" y="124"/>
                    </a:lnTo>
                    <a:lnTo>
                      <a:pt x="124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67" name="Freeform 123"/>
              <p:cNvSpPr>
                <a:spLocks noEditPoints="1"/>
              </p:cNvSpPr>
              <p:nvPr/>
            </p:nvSpPr>
            <p:spPr bwMode="auto">
              <a:xfrm>
                <a:off x="13220" y="15984"/>
                <a:ext cx="384" cy="1185"/>
              </a:xfrm>
              <a:custGeom>
                <a:avLst/>
                <a:gdLst/>
                <a:ahLst/>
                <a:cxnLst>
                  <a:cxn ang="0">
                    <a:pos x="247" y="399"/>
                  </a:cxn>
                  <a:cxn ang="0">
                    <a:pos x="261" y="1047"/>
                  </a:cxn>
                  <a:cxn ang="0">
                    <a:pos x="261" y="1088"/>
                  </a:cxn>
                  <a:cxn ang="0">
                    <a:pos x="288" y="1116"/>
                  </a:cxn>
                  <a:cxn ang="0">
                    <a:pos x="329" y="1130"/>
                  </a:cxn>
                  <a:cxn ang="0">
                    <a:pos x="384" y="1130"/>
                  </a:cxn>
                  <a:cxn ang="0">
                    <a:pos x="384" y="1185"/>
                  </a:cxn>
                  <a:cxn ang="0">
                    <a:pos x="0" y="1185"/>
                  </a:cxn>
                  <a:cxn ang="0">
                    <a:pos x="0" y="1130"/>
                  </a:cxn>
                  <a:cxn ang="0">
                    <a:pos x="96" y="1130"/>
                  </a:cxn>
                  <a:cxn ang="0">
                    <a:pos x="123" y="1116"/>
                  </a:cxn>
                  <a:cxn ang="0">
                    <a:pos x="137" y="1088"/>
                  </a:cxn>
                  <a:cxn ang="0">
                    <a:pos x="137" y="523"/>
                  </a:cxn>
                  <a:cxn ang="0">
                    <a:pos x="123" y="496"/>
                  </a:cxn>
                  <a:cxn ang="0">
                    <a:pos x="96" y="482"/>
                  </a:cxn>
                  <a:cxn ang="0">
                    <a:pos x="54" y="468"/>
                  </a:cxn>
                  <a:cxn ang="0">
                    <a:pos x="0" y="468"/>
                  </a:cxn>
                  <a:cxn ang="0">
                    <a:pos x="0" y="413"/>
                  </a:cxn>
                  <a:cxn ang="0">
                    <a:pos x="247" y="399"/>
                  </a:cxn>
                  <a:cxn ang="0">
                    <a:pos x="151" y="0"/>
                  </a:cxn>
                  <a:cxn ang="0">
                    <a:pos x="192" y="13"/>
                  </a:cxn>
                  <a:cxn ang="0">
                    <a:pos x="219" y="27"/>
                  </a:cxn>
                  <a:cxn ang="0">
                    <a:pos x="233" y="55"/>
                  </a:cxn>
                  <a:cxn ang="0">
                    <a:pos x="247" y="96"/>
                  </a:cxn>
                  <a:cxn ang="0">
                    <a:pos x="233" y="137"/>
                  </a:cxn>
                  <a:cxn ang="0">
                    <a:pos x="219" y="165"/>
                  </a:cxn>
                  <a:cxn ang="0">
                    <a:pos x="192" y="179"/>
                  </a:cxn>
                  <a:cxn ang="0">
                    <a:pos x="151" y="193"/>
                  </a:cxn>
                  <a:cxn ang="0">
                    <a:pos x="109" y="179"/>
                  </a:cxn>
                  <a:cxn ang="0">
                    <a:pos x="82" y="165"/>
                  </a:cxn>
                  <a:cxn ang="0">
                    <a:pos x="68" y="124"/>
                  </a:cxn>
                  <a:cxn ang="0">
                    <a:pos x="54" y="96"/>
                  </a:cxn>
                  <a:cxn ang="0">
                    <a:pos x="68" y="55"/>
                  </a:cxn>
                  <a:cxn ang="0">
                    <a:pos x="82" y="27"/>
                  </a:cxn>
                  <a:cxn ang="0">
                    <a:pos x="109" y="13"/>
                  </a:cxn>
                  <a:cxn ang="0">
                    <a:pos x="151" y="0"/>
                  </a:cxn>
                </a:cxnLst>
                <a:rect l="0" t="0" r="r" b="b"/>
                <a:pathLst>
                  <a:path w="384" h="1185">
                    <a:moveTo>
                      <a:pt x="247" y="399"/>
                    </a:moveTo>
                    <a:lnTo>
                      <a:pt x="261" y="1047"/>
                    </a:lnTo>
                    <a:lnTo>
                      <a:pt x="261" y="1088"/>
                    </a:lnTo>
                    <a:lnTo>
                      <a:pt x="288" y="1116"/>
                    </a:lnTo>
                    <a:lnTo>
                      <a:pt x="329" y="1130"/>
                    </a:lnTo>
                    <a:lnTo>
                      <a:pt x="384" y="1130"/>
                    </a:lnTo>
                    <a:lnTo>
                      <a:pt x="384" y="1185"/>
                    </a:lnTo>
                    <a:lnTo>
                      <a:pt x="0" y="1185"/>
                    </a:lnTo>
                    <a:lnTo>
                      <a:pt x="0" y="1130"/>
                    </a:lnTo>
                    <a:lnTo>
                      <a:pt x="96" y="1130"/>
                    </a:lnTo>
                    <a:lnTo>
                      <a:pt x="123" y="1116"/>
                    </a:lnTo>
                    <a:lnTo>
                      <a:pt x="137" y="1088"/>
                    </a:lnTo>
                    <a:lnTo>
                      <a:pt x="137" y="523"/>
                    </a:lnTo>
                    <a:lnTo>
                      <a:pt x="123" y="496"/>
                    </a:lnTo>
                    <a:lnTo>
                      <a:pt x="96" y="482"/>
                    </a:lnTo>
                    <a:lnTo>
                      <a:pt x="54" y="468"/>
                    </a:lnTo>
                    <a:lnTo>
                      <a:pt x="0" y="468"/>
                    </a:lnTo>
                    <a:lnTo>
                      <a:pt x="0" y="413"/>
                    </a:lnTo>
                    <a:lnTo>
                      <a:pt x="247" y="399"/>
                    </a:lnTo>
                    <a:close/>
                    <a:moveTo>
                      <a:pt x="151" y="0"/>
                    </a:moveTo>
                    <a:lnTo>
                      <a:pt x="192" y="13"/>
                    </a:lnTo>
                    <a:lnTo>
                      <a:pt x="219" y="27"/>
                    </a:lnTo>
                    <a:lnTo>
                      <a:pt x="233" y="55"/>
                    </a:lnTo>
                    <a:lnTo>
                      <a:pt x="247" y="96"/>
                    </a:lnTo>
                    <a:lnTo>
                      <a:pt x="233" y="137"/>
                    </a:lnTo>
                    <a:lnTo>
                      <a:pt x="219" y="165"/>
                    </a:lnTo>
                    <a:lnTo>
                      <a:pt x="192" y="179"/>
                    </a:lnTo>
                    <a:lnTo>
                      <a:pt x="151" y="193"/>
                    </a:lnTo>
                    <a:lnTo>
                      <a:pt x="109" y="179"/>
                    </a:lnTo>
                    <a:lnTo>
                      <a:pt x="82" y="165"/>
                    </a:lnTo>
                    <a:lnTo>
                      <a:pt x="68" y="124"/>
                    </a:lnTo>
                    <a:lnTo>
                      <a:pt x="54" y="96"/>
                    </a:lnTo>
                    <a:lnTo>
                      <a:pt x="68" y="55"/>
                    </a:lnTo>
                    <a:lnTo>
                      <a:pt x="82" y="27"/>
                    </a:lnTo>
                    <a:lnTo>
                      <a:pt x="109" y="1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68" name="Freeform 124"/>
              <p:cNvSpPr>
                <a:spLocks/>
              </p:cNvSpPr>
              <p:nvPr/>
            </p:nvSpPr>
            <p:spPr bwMode="auto">
              <a:xfrm>
                <a:off x="13714" y="16080"/>
                <a:ext cx="563" cy="111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8" y="992"/>
                  </a:cxn>
                  <a:cxn ang="0">
                    <a:pos x="302" y="1020"/>
                  </a:cxn>
                  <a:cxn ang="0">
                    <a:pos x="330" y="1048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40" y="1061"/>
                  </a:cxn>
                  <a:cxn ang="0">
                    <a:pos x="467" y="1048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48"/>
                  </a:cxn>
                  <a:cxn ang="0">
                    <a:pos x="467" y="1089"/>
                  </a:cxn>
                  <a:cxn ang="0">
                    <a:pos x="385" y="1116"/>
                  </a:cxn>
                  <a:cxn ang="0">
                    <a:pos x="330" y="1116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3" h="111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8" y="992"/>
                    </a:lnTo>
                    <a:lnTo>
                      <a:pt x="302" y="1020"/>
                    </a:lnTo>
                    <a:lnTo>
                      <a:pt x="330" y="1048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40" y="1061"/>
                    </a:lnTo>
                    <a:lnTo>
                      <a:pt x="467" y="1048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48"/>
                    </a:lnTo>
                    <a:lnTo>
                      <a:pt x="467" y="1089"/>
                    </a:lnTo>
                    <a:lnTo>
                      <a:pt x="385" y="1116"/>
                    </a:lnTo>
                    <a:lnTo>
                      <a:pt x="330" y="1116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69" name="Freeform 125"/>
              <p:cNvSpPr>
                <a:spLocks noEditPoints="1"/>
              </p:cNvSpPr>
              <p:nvPr/>
            </p:nvSpPr>
            <p:spPr bwMode="auto">
              <a:xfrm>
                <a:off x="14991" y="16397"/>
                <a:ext cx="811" cy="827"/>
              </a:xfrm>
              <a:custGeom>
                <a:avLst/>
                <a:gdLst/>
                <a:ahLst/>
                <a:cxnLst>
                  <a:cxn ang="0">
                    <a:pos x="358" y="372"/>
                  </a:cxn>
                  <a:cxn ang="0">
                    <a:pos x="179" y="482"/>
                  </a:cxn>
                  <a:cxn ang="0">
                    <a:pos x="138" y="607"/>
                  </a:cxn>
                  <a:cxn ang="0">
                    <a:pos x="206" y="731"/>
                  </a:cxn>
                  <a:cxn ang="0">
                    <a:pos x="303" y="758"/>
                  </a:cxn>
                  <a:cxn ang="0">
                    <a:pos x="440" y="703"/>
                  </a:cxn>
                  <a:cxn ang="0">
                    <a:pos x="509" y="524"/>
                  </a:cxn>
                  <a:cxn ang="0">
                    <a:pos x="316" y="0"/>
                  </a:cxn>
                  <a:cxn ang="0">
                    <a:pos x="564" y="97"/>
                  </a:cxn>
                  <a:cxn ang="0">
                    <a:pos x="619" y="207"/>
                  </a:cxn>
                  <a:cxn ang="0">
                    <a:pos x="632" y="689"/>
                  </a:cxn>
                  <a:cxn ang="0">
                    <a:pos x="673" y="744"/>
                  </a:cxn>
                  <a:cxn ang="0">
                    <a:pos x="728" y="731"/>
                  </a:cxn>
                  <a:cxn ang="0">
                    <a:pos x="770" y="675"/>
                  </a:cxn>
                  <a:cxn ang="0">
                    <a:pos x="811" y="538"/>
                  </a:cxn>
                  <a:cxn ang="0">
                    <a:pos x="783" y="731"/>
                  </a:cxn>
                  <a:cxn ang="0">
                    <a:pos x="742" y="772"/>
                  </a:cxn>
                  <a:cxn ang="0">
                    <a:pos x="687" y="799"/>
                  </a:cxn>
                  <a:cxn ang="0">
                    <a:pos x="564" y="744"/>
                  </a:cxn>
                  <a:cxn ang="0">
                    <a:pos x="522" y="648"/>
                  </a:cxn>
                  <a:cxn ang="0">
                    <a:pos x="467" y="758"/>
                  </a:cxn>
                  <a:cxn ang="0">
                    <a:pos x="289" y="827"/>
                  </a:cxn>
                  <a:cxn ang="0">
                    <a:pos x="97" y="786"/>
                  </a:cxn>
                  <a:cxn ang="0">
                    <a:pos x="0" y="634"/>
                  </a:cxn>
                  <a:cxn ang="0">
                    <a:pos x="69" y="469"/>
                  </a:cxn>
                  <a:cxn ang="0">
                    <a:pos x="344" y="345"/>
                  </a:cxn>
                  <a:cxn ang="0">
                    <a:pos x="509" y="262"/>
                  </a:cxn>
                  <a:cxn ang="0">
                    <a:pos x="440" y="97"/>
                  </a:cxn>
                  <a:cxn ang="0">
                    <a:pos x="316" y="41"/>
                  </a:cxn>
                  <a:cxn ang="0">
                    <a:pos x="152" y="83"/>
                  </a:cxn>
                  <a:cxn ang="0">
                    <a:pos x="165" y="124"/>
                  </a:cxn>
                  <a:cxn ang="0">
                    <a:pos x="206" y="152"/>
                  </a:cxn>
                  <a:cxn ang="0">
                    <a:pos x="220" y="234"/>
                  </a:cxn>
                  <a:cxn ang="0">
                    <a:pos x="138" y="290"/>
                  </a:cxn>
                  <a:cxn ang="0">
                    <a:pos x="83" y="276"/>
                  </a:cxn>
                  <a:cxn ang="0">
                    <a:pos x="55" y="207"/>
                  </a:cxn>
                  <a:cxn ang="0">
                    <a:pos x="179" y="28"/>
                  </a:cxn>
                </a:cxnLst>
                <a:rect l="0" t="0" r="r" b="b"/>
                <a:pathLst>
                  <a:path w="811" h="827">
                    <a:moveTo>
                      <a:pt x="509" y="345"/>
                    </a:moveTo>
                    <a:lnTo>
                      <a:pt x="358" y="372"/>
                    </a:lnTo>
                    <a:lnTo>
                      <a:pt x="248" y="414"/>
                    </a:lnTo>
                    <a:lnTo>
                      <a:pt x="179" y="482"/>
                    </a:lnTo>
                    <a:lnTo>
                      <a:pt x="152" y="538"/>
                    </a:lnTo>
                    <a:lnTo>
                      <a:pt x="138" y="607"/>
                    </a:lnTo>
                    <a:lnTo>
                      <a:pt x="165" y="689"/>
                    </a:lnTo>
                    <a:lnTo>
                      <a:pt x="206" y="731"/>
                    </a:lnTo>
                    <a:lnTo>
                      <a:pt x="248" y="744"/>
                    </a:lnTo>
                    <a:lnTo>
                      <a:pt x="303" y="758"/>
                    </a:lnTo>
                    <a:lnTo>
                      <a:pt x="371" y="744"/>
                    </a:lnTo>
                    <a:lnTo>
                      <a:pt x="440" y="703"/>
                    </a:lnTo>
                    <a:lnTo>
                      <a:pt x="481" y="634"/>
                    </a:lnTo>
                    <a:lnTo>
                      <a:pt x="509" y="524"/>
                    </a:lnTo>
                    <a:lnTo>
                      <a:pt x="509" y="345"/>
                    </a:lnTo>
                    <a:close/>
                    <a:moveTo>
                      <a:pt x="316" y="0"/>
                    </a:moveTo>
                    <a:lnTo>
                      <a:pt x="454" y="28"/>
                    </a:lnTo>
                    <a:lnTo>
                      <a:pt x="564" y="97"/>
                    </a:lnTo>
                    <a:lnTo>
                      <a:pt x="605" y="152"/>
                    </a:lnTo>
                    <a:lnTo>
                      <a:pt x="619" y="207"/>
                    </a:lnTo>
                    <a:lnTo>
                      <a:pt x="632" y="248"/>
                    </a:lnTo>
                    <a:lnTo>
                      <a:pt x="632" y="689"/>
                    </a:lnTo>
                    <a:lnTo>
                      <a:pt x="660" y="717"/>
                    </a:lnTo>
                    <a:lnTo>
                      <a:pt x="673" y="744"/>
                    </a:lnTo>
                    <a:lnTo>
                      <a:pt x="715" y="744"/>
                    </a:lnTo>
                    <a:lnTo>
                      <a:pt x="728" y="731"/>
                    </a:lnTo>
                    <a:lnTo>
                      <a:pt x="742" y="731"/>
                    </a:lnTo>
                    <a:lnTo>
                      <a:pt x="770" y="675"/>
                    </a:lnTo>
                    <a:lnTo>
                      <a:pt x="770" y="538"/>
                    </a:lnTo>
                    <a:lnTo>
                      <a:pt x="811" y="538"/>
                    </a:lnTo>
                    <a:lnTo>
                      <a:pt x="811" y="689"/>
                    </a:lnTo>
                    <a:lnTo>
                      <a:pt x="783" y="731"/>
                    </a:lnTo>
                    <a:lnTo>
                      <a:pt x="770" y="758"/>
                    </a:lnTo>
                    <a:lnTo>
                      <a:pt x="742" y="772"/>
                    </a:lnTo>
                    <a:lnTo>
                      <a:pt x="701" y="786"/>
                    </a:lnTo>
                    <a:lnTo>
                      <a:pt x="687" y="799"/>
                    </a:lnTo>
                    <a:lnTo>
                      <a:pt x="619" y="799"/>
                    </a:lnTo>
                    <a:lnTo>
                      <a:pt x="564" y="744"/>
                    </a:lnTo>
                    <a:lnTo>
                      <a:pt x="536" y="689"/>
                    </a:lnTo>
                    <a:lnTo>
                      <a:pt x="522" y="648"/>
                    </a:lnTo>
                    <a:lnTo>
                      <a:pt x="522" y="675"/>
                    </a:lnTo>
                    <a:lnTo>
                      <a:pt x="467" y="758"/>
                    </a:lnTo>
                    <a:lnTo>
                      <a:pt x="399" y="799"/>
                    </a:lnTo>
                    <a:lnTo>
                      <a:pt x="289" y="827"/>
                    </a:lnTo>
                    <a:lnTo>
                      <a:pt x="193" y="813"/>
                    </a:lnTo>
                    <a:lnTo>
                      <a:pt x="97" y="786"/>
                    </a:lnTo>
                    <a:lnTo>
                      <a:pt x="28" y="717"/>
                    </a:lnTo>
                    <a:lnTo>
                      <a:pt x="0" y="634"/>
                    </a:lnTo>
                    <a:lnTo>
                      <a:pt x="14" y="551"/>
                    </a:lnTo>
                    <a:lnTo>
                      <a:pt x="69" y="469"/>
                    </a:lnTo>
                    <a:lnTo>
                      <a:pt x="179" y="400"/>
                    </a:lnTo>
                    <a:lnTo>
                      <a:pt x="344" y="345"/>
                    </a:lnTo>
                    <a:lnTo>
                      <a:pt x="509" y="331"/>
                    </a:lnTo>
                    <a:lnTo>
                      <a:pt x="509" y="262"/>
                    </a:lnTo>
                    <a:lnTo>
                      <a:pt x="495" y="165"/>
                    </a:lnTo>
                    <a:lnTo>
                      <a:pt x="440" y="97"/>
                    </a:lnTo>
                    <a:lnTo>
                      <a:pt x="385" y="55"/>
                    </a:lnTo>
                    <a:lnTo>
                      <a:pt x="316" y="41"/>
                    </a:lnTo>
                    <a:lnTo>
                      <a:pt x="275" y="41"/>
                    </a:lnTo>
                    <a:lnTo>
                      <a:pt x="152" y="83"/>
                    </a:lnTo>
                    <a:lnTo>
                      <a:pt x="124" y="124"/>
                    </a:lnTo>
                    <a:lnTo>
                      <a:pt x="165" y="124"/>
                    </a:lnTo>
                    <a:lnTo>
                      <a:pt x="179" y="138"/>
                    </a:lnTo>
                    <a:lnTo>
                      <a:pt x="206" y="152"/>
                    </a:lnTo>
                    <a:lnTo>
                      <a:pt x="220" y="179"/>
                    </a:lnTo>
                    <a:lnTo>
                      <a:pt x="220" y="234"/>
                    </a:lnTo>
                    <a:lnTo>
                      <a:pt x="179" y="276"/>
                    </a:lnTo>
                    <a:lnTo>
                      <a:pt x="138" y="290"/>
                    </a:lnTo>
                    <a:lnTo>
                      <a:pt x="110" y="290"/>
                    </a:lnTo>
                    <a:lnTo>
                      <a:pt x="83" y="276"/>
                    </a:lnTo>
                    <a:lnTo>
                      <a:pt x="69" y="248"/>
                    </a:lnTo>
                    <a:lnTo>
                      <a:pt x="55" y="207"/>
                    </a:lnTo>
                    <a:lnTo>
                      <a:pt x="83" y="97"/>
                    </a:lnTo>
                    <a:lnTo>
                      <a:pt x="179" y="28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70" name="Freeform 126"/>
              <p:cNvSpPr>
                <a:spLocks/>
              </p:cNvSpPr>
              <p:nvPr/>
            </p:nvSpPr>
            <p:spPr bwMode="auto">
              <a:xfrm>
                <a:off x="15871" y="15942"/>
                <a:ext cx="398" cy="1227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30"/>
                  </a:cxn>
                  <a:cxn ang="0">
                    <a:pos x="274" y="1158"/>
                  </a:cxn>
                  <a:cxn ang="0">
                    <a:pos x="302" y="1172"/>
                  </a:cxn>
                  <a:cxn ang="0">
                    <a:pos x="398" y="1172"/>
                  </a:cxn>
                  <a:cxn ang="0">
                    <a:pos x="398" y="1227"/>
                  </a:cxn>
                  <a:cxn ang="0">
                    <a:pos x="0" y="1227"/>
                  </a:cxn>
                  <a:cxn ang="0">
                    <a:pos x="0" y="1172"/>
                  </a:cxn>
                  <a:cxn ang="0">
                    <a:pos x="96" y="1172"/>
                  </a:cxn>
                  <a:cxn ang="0">
                    <a:pos x="123" y="1158"/>
                  </a:cxn>
                  <a:cxn ang="0">
                    <a:pos x="137" y="1130"/>
                  </a:cxn>
                  <a:cxn ang="0">
                    <a:pos x="137" y="124"/>
                  </a:cxn>
                  <a:cxn ang="0">
                    <a:pos x="123" y="111"/>
                  </a:cxn>
                  <a:cxn ang="0">
                    <a:pos x="109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398" h="1227">
                    <a:moveTo>
                      <a:pt x="261" y="0"/>
                    </a:moveTo>
                    <a:lnTo>
                      <a:pt x="261" y="1130"/>
                    </a:lnTo>
                    <a:lnTo>
                      <a:pt x="274" y="1158"/>
                    </a:lnTo>
                    <a:lnTo>
                      <a:pt x="302" y="1172"/>
                    </a:lnTo>
                    <a:lnTo>
                      <a:pt x="398" y="1172"/>
                    </a:lnTo>
                    <a:lnTo>
                      <a:pt x="398" y="1227"/>
                    </a:lnTo>
                    <a:lnTo>
                      <a:pt x="0" y="1227"/>
                    </a:lnTo>
                    <a:lnTo>
                      <a:pt x="0" y="1172"/>
                    </a:lnTo>
                    <a:lnTo>
                      <a:pt x="96" y="1172"/>
                    </a:lnTo>
                    <a:lnTo>
                      <a:pt x="123" y="1158"/>
                    </a:lnTo>
                    <a:lnTo>
                      <a:pt x="137" y="1130"/>
                    </a:lnTo>
                    <a:lnTo>
                      <a:pt x="137" y="124"/>
                    </a:lnTo>
                    <a:lnTo>
                      <a:pt x="123" y="111"/>
                    </a:lnTo>
                    <a:lnTo>
                      <a:pt x="109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71" name="Freeform 127"/>
              <p:cNvSpPr>
                <a:spLocks/>
              </p:cNvSpPr>
              <p:nvPr/>
            </p:nvSpPr>
            <p:spPr bwMode="auto">
              <a:xfrm>
                <a:off x="16379" y="16080"/>
                <a:ext cx="563" cy="1116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274" y="0"/>
                  </a:cxn>
                  <a:cxn ang="0">
                    <a:pos x="274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4" y="386"/>
                  </a:cxn>
                  <a:cxn ang="0">
                    <a:pos x="274" y="951"/>
                  </a:cxn>
                  <a:cxn ang="0">
                    <a:pos x="288" y="992"/>
                  </a:cxn>
                  <a:cxn ang="0">
                    <a:pos x="302" y="1020"/>
                  </a:cxn>
                  <a:cxn ang="0">
                    <a:pos x="329" y="1048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39" y="1061"/>
                  </a:cxn>
                  <a:cxn ang="0">
                    <a:pos x="467" y="1048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48"/>
                  </a:cxn>
                  <a:cxn ang="0">
                    <a:pos x="467" y="1089"/>
                  </a:cxn>
                  <a:cxn ang="0">
                    <a:pos x="384" y="1116"/>
                  </a:cxn>
                  <a:cxn ang="0">
                    <a:pos x="329" y="1116"/>
                  </a:cxn>
                  <a:cxn ang="0">
                    <a:pos x="274" y="1103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8" y="221"/>
                  </a:cxn>
                  <a:cxn ang="0">
                    <a:pos x="220" y="110"/>
                  </a:cxn>
                  <a:cxn ang="0">
                    <a:pos x="233" y="0"/>
                  </a:cxn>
                </a:cxnLst>
                <a:rect l="0" t="0" r="r" b="b"/>
                <a:pathLst>
                  <a:path w="563" h="1116">
                    <a:moveTo>
                      <a:pt x="233" y="0"/>
                    </a:moveTo>
                    <a:lnTo>
                      <a:pt x="274" y="0"/>
                    </a:lnTo>
                    <a:lnTo>
                      <a:pt x="274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4" y="386"/>
                    </a:lnTo>
                    <a:lnTo>
                      <a:pt x="274" y="951"/>
                    </a:lnTo>
                    <a:lnTo>
                      <a:pt x="288" y="992"/>
                    </a:lnTo>
                    <a:lnTo>
                      <a:pt x="302" y="1020"/>
                    </a:lnTo>
                    <a:lnTo>
                      <a:pt x="329" y="1048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39" y="1061"/>
                    </a:lnTo>
                    <a:lnTo>
                      <a:pt x="467" y="1048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48"/>
                    </a:lnTo>
                    <a:lnTo>
                      <a:pt x="467" y="1089"/>
                    </a:lnTo>
                    <a:lnTo>
                      <a:pt x="384" y="1116"/>
                    </a:lnTo>
                    <a:lnTo>
                      <a:pt x="329" y="1116"/>
                    </a:lnTo>
                    <a:lnTo>
                      <a:pt x="274" y="1103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8" y="221"/>
                    </a:lnTo>
                    <a:lnTo>
                      <a:pt x="220" y="11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72" name="Freeform 128"/>
              <p:cNvSpPr>
                <a:spLocks noEditPoints="1"/>
              </p:cNvSpPr>
              <p:nvPr/>
            </p:nvSpPr>
            <p:spPr bwMode="auto">
              <a:xfrm>
                <a:off x="17107" y="16383"/>
                <a:ext cx="687" cy="813"/>
              </a:xfrm>
              <a:custGeom>
                <a:avLst/>
                <a:gdLst/>
                <a:ahLst/>
                <a:cxnLst>
                  <a:cxn ang="0">
                    <a:pos x="329" y="42"/>
                  </a:cxn>
                  <a:cxn ang="0">
                    <a:pos x="274" y="69"/>
                  </a:cxn>
                  <a:cxn ang="0">
                    <a:pos x="220" y="124"/>
                  </a:cxn>
                  <a:cxn ang="0">
                    <a:pos x="178" y="207"/>
                  </a:cxn>
                  <a:cxn ang="0">
                    <a:pos x="151" y="345"/>
                  </a:cxn>
                  <a:cxn ang="0">
                    <a:pos x="577" y="345"/>
                  </a:cxn>
                  <a:cxn ang="0">
                    <a:pos x="577" y="290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2"/>
                  </a:cxn>
                  <a:cxn ang="0">
                    <a:pos x="329" y="42"/>
                  </a:cxn>
                  <a:cxn ang="0">
                    <a:pos x="371" y="0"/>
                  </a:cxn>
                  <a:cxn ang="0">
                    <a:pos x="508" y="28"/>
                  </a:cxn>
                  <a:cxn ang="0">
                    <a:pos x="604" y="111"/>
                  </a:cxn>
                  <a:cxn ang="0">
                    <a:pos x="673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3" y="372"/>
                  </a:cxn>
                  <a:cxn ang="0">
                    <a:pos x="123" y="441"/>
                  </a:cxn>
                  <a:cxn ang="0">
                    <a:pos x="137" y="538"/>
                  </a:cxn>
                  <a:cxn ang="0">
                    <a:pos x="178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29" y="745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0" y="731"/>
                  </a:cxn>
                  <a:cxn ang="0">
                    <a:pos x="549" y="689"/>
                  </a:cxn>
                  <a:cxn ang="0">
                    <a:pos x="618" y="579"/>
                  </a:cxn>
                  <a:cxn ang="0">
                    <a:pos x="632" y="565"/>
                  </a:cxn>
                  <a:cxn ang="0">
                    <a:pos x="632" y="552"/>
                  </a:cxn>
                  <a:cxn ang="0">
                    <a:pos x="645" y="552"/>
                  </a:cxn>
                  <a:cxn ang="0">
                    <a:pos x="673" y="579"/>
                  </a:cxn>
                  <a:cxn ang="0">
                    <a:pos x="659" y="621"/>
                  </a:cxn>
                  <a:cxn ang="0">
                    <a:pos x="632" y="676"/>
                  </a:cxn>
                  <a:cxn ang="0">
                    <a:pos x="577" y="745"/>
                  </a:cxn>
                  <a:cxn ang="0">
                    <a:pos x="494" y="800"/>
                  </a:cxn>
                  <a:cxn ang="0">
                    <a:pos x="384" y="813"/>
                  </a:cxn>
                  <a:cxn ang="0">
                    <a:pos x="247" y="786"/>
                  </a:cxn>
                  <a:cxn ang="0">
                    <a:pos x="123" y="689"/>
                  </a:cxn>
                  <a:cxn ang="0">
                    <a:pos x="27" y="565"/>
                  </a:cxn>
                  <a:cxn ang="0">
                    <a:pos x="0" y="400"/>
                  </a:cxn>
                  <a:cxn ang="0">
                    <a:pos x="27" y="248"/>
                  </a:cxn>
                  <a:cxn ang="0">
                    <a:pos x="110" y="124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29" y="42"/>
                    </a:moveTo>
                    <a:lnTo>
                      <a:pt x="274" y="69"/>
                    </a:lnTo>
                    <a:lnTo>
                      <a:pt x="220" y="124"/>
                    </a:lnTo>
                    <a:lnTo>
                      <a:pt x="178" y="207"/>
                    </a:lnTo>
                    <a:lnTo>
                      <a:pt x="151" y="345"/>
                    </a:lnTo>
                    <a:lnTo>
                      <a:pt x="577" y="345"/>
                    </a:lnTo>
                    <a:lnTo>
                      <a:pt x="577" y="290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2"/>
                    </a:lnTo>
                    <a:lnTo>
                      <a:pt x="329" y="42"/>
                    </a:lnTo>
                    <a:close/>
                    <a:moveTo>
                      <a:pt x="371" y="0"/>
                    </a:moveTo>
                    <a:lnTo>
                      <a:pt x="508" y="28"/>
                    </a:lnTo>
                    <a:lnTo>
                      <a:pt x="604" y="111"/>
                    </a:lnTo>
                    <a:lnTo>
                      <a:pt x="673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3" y="372"/>
                    </a:lnTo>
                    <a:lnTo>
                      <a:pt x="123" y="441"/>
                    </a:lnTo>
                    <a:lnTo>
                      <a:pt x="137" y="538"/>
                    </a:lnTo>
                    <a:lnTo>
                      <a:pt x="178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29" y="745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0" y="731"/>
                    </a:lnTo>
                    <a:lnTo>
                      <a:pt x="549" y="689"/>
                    </a:lnTo>
                    <a:lnTo>
                      <a:pt x="618" y="579"/>
                    </a:lnTo>
                    <a:lnTo>
                      <a:pt x="632" y="565"/>
                    </a:lnTo>
                    <a:lnTo>
                      <a:pt x="632" y="552"/>
                    </a:lnTo>
                    <a:lnTo>
                      <a:pt x="645" y="552"/>
                    </a:lnTo>
                    <a:lnTo>
                      <a:pt x="673" y="579"/>
                    </a:lnTo>
                    <a:lnTo>
                      <a:pt x="659" y="621"/>
                    </a:lnTo>
                    <a:lnTo>
                      <a:pt x="632" y="676"/>
                    </a:lnTo>
                    <a:lnTo>
                      <a:pt x="577" y="745"/>
                    </a:lnTo>
                    <a:lnTo>
                      <a:pt x="494" y="800"/>
                    </a:lnTo>
                    <a:lnTo>
                      <a:pt x="384" y="813"/>
                    </a:lnTo>
                    <a:lnTo>
                      <a:pt x="247" y="786"/>
                    </a:lnTo>
                    <a:lnTo>
                      <a:pt x="123" y="689"/>
                    </a:lnTo>
                    <a:lnTo>
                      <a:pt x="27" y="565"/>
                    </a:lnTo>
                    <a:lnTo>
                      <a:pt x="0" y="400"/>
                    </a:lnTo>
                    <a:lnTo>
                      <a:pt x="27" y="248"/>
                    </a:lnTo>
                    <a:lnTo>
                      <a:pt x="110" y="124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73" name="Freeform 129"/>
              <p:cNvSpPr>
                <a:spLocks/>
              </p:cNvSpPr>
              <p:nvPr/>
            </p:nvSpPr>
            <p:spPr bwMode="auto">
              <a:xfrm>
                <a:off x="17821" y="16397"/>
                <a:ext cx="591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5" y="138"/>
                  </a:cxn>
                  <a:cxn ang="0">
                    <a:pos x="316" y="69"/>
                  </a:cxn>
                  <a:cxn ang="0">
                    <a:pos x="385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77" y="69"/>
                  </a:cxn>
                  <a:cxn ang="0">
                    <a:pos x="591" y="110"/>
                  </a:cxn>
                  <a:cxn ang="0">
                    <a:pos x="591" y="138"/>
                  </a:cxn>
                  <a:cxn ang="0">
                    <a:pos x="549" y="179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53" y="179"/>
                  </a:cxn>
                  <a:cxn ang="0">
                    <a:pos x="440" y="152"/>
                  </a:cxn>
                  <a:cxn ang="0">
                    <a:pos x="426" y="110"/>
                  </a:cxn>
                  <a:cxn ang="0">
                    <a:pos x="426" y="83"/>
                  </a:cxn>
                  <a:cxn ang="0">
                    <a:pos x="440" y="55"/>
                  </a:cxn>
                  <a:cxn ang="0">
                    <a:pos x="467" y="41"/>
                  </a:cxn>
                  <a:cxn ang="0">
                    <a:pos x="453" y="41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2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8" y="731"/>
                  </a:cxn>
                  <a:cxn ang="0">
                    <a:pos x="426" y="731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4" y="717"/>
                  </a:cxn>
                  <a:cxn ang="0">
                    <a:pos x="137" y="689"/>
                  </a:cxn>
                  <a:cxn ang="0">
                    <a:pos x="137" y="124"/>
                  </a:cxn>
                  <a:cxn ang="0">
                    <a:pos x="124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1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5" y="138"/>
                    </a:lnTo>
                    <a:lnTo>
                      <a:pt x="316" y="69"/>
                    </a:lnTo>
                    <a:lnTo>
                      <a:pt x="385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77" y="69"/>
                    </a:lnTo>
                    <a:lnTo>
                      <a:pt x="591" y="110"/>
                    </a:lnTo>
                    <a:lnTo>
                      <a:pt x="591" y="138"/>
                    </a:lnTo>
                    <a:lnTo>
                      <a:pt x="549" y="179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53" y="179"/>
                    </a:lnTo>
                    <a:lnTo>
                      <a:pt x="440" y="152"/>
                    </a:lnTo>
                    <a:lnTo>
                      <a:pt x="426" y="110"/>
                    </a:lnTo>
                    <a:lnTo>
                      <a:pt x="426" y="83"/>
                    </a:lnTo>
                    <a:lnTo>
                      <a:pt x="440" y="55"/>
                    </a:lnTo>
                    <a:lnTo>
                      <a:pt x="467" y="41"/>
                    </a:lnTo>
                    <a:lnTo>
                      <a:pt x="453" y="41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2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8" y="731"/>
                    </a:lnTo>
                    <a:lnTo>
                      <a:pt x="426" y="731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4" y="717"/>
                    </a:lnTo>
                    <a:lnTo>
                      <a:pt x="137" y="689"/>
                    </a:lnTo>
                    <a:lnTo>
                      <a:pt x="137" y="124"/>
                    </a:lnTo>
                    <a:lnTo>
                      <a:pt x="124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74" name="Freeform 130"/>
              <p:cNvSpPr>
                <a:spLocks/>
              </p:cNvSpPr>
              <p:nvPr/>
            </p:nvSpPr>
            <p:spPr bwMode="auto">
              <a:xfrm>
                <a:off x="18522" y="16383"/>
                <a:ext cx="576" cy="813"/>
              </a:xfrm>
              <a:custGeom>
                <a:avLst/>
                <a:gdLst/>
                <a:ahLst/>
                <a:cxnLst>
                  <a:cxn ang="0">
                    <a:pos x="315" y="0"/>
                  </a:cxn>
                  <a:cxn ang="0">
                    <a:pos x="453" y="55"/>
                  </a:cxn>
                  <a:cxn ang="0">
                    <a:pos x="480" y="42"/>
                  </a:cxn>
                  <a:cxn ang="0">
                    <a:pos x="508" y="0"/>
                  </a:cxn>
                  <a:cxn ang="0">
                    <a:pos x="535" y="248"/>
                  </a:cxn>
                  <a:cxn ang="0">
                    <a:pos x="480" y="262"/>
                  </a:cxn>
                  <a:cxn ang="0">
                    <a:pos x="467" y="152"/>
                  </a:cxn>
                  <a:cxn ang="0">
                    <a:pos x="370" y="42"/>
                  </a:cxn>
                  <a:cxn ang="0">
                    <a:pos x="219" y="28"/>
                  </a:cxn>
                  <a:cxn ang="0">
                    <a:pos x="137" y="55"/>
                  </a:cxn>
                  <a:cxn ang="0">
                    <a:pos x="82" y="138"/>
                  </a:cxn>
                  <a:cxn ang="0">
                    <a:pos x="109" y="235"/>
                  </a:cxn>
                  <a:cxn ang="0">
                    <a:pos x="233" y="304"/>
                  </a:cxn>
                  <a:cxn ang="0">
                    <a:pos x="412" y="345"/>
                  </a:cxn>
                  <a:cxn ang="0">
                    <a:pos x="508" y="400"/>
                  </a:cxn>
                  <a:cxn ang="0">
                    <a:pos x="535" y="441"/>
                  </a:cxn>
                  <a:cxn ang="0">
                    <a:pos x="576" y="510"/>
                  </a:cxn>
                  <a:cxn ang="0">
                    <a:pos x="563" y="662"/>
                  </a:cxn>
                  <a:cxn ang="0">
                    <a:pos x="425" y="786"/>
                  </a:cxn>
                  <a:cxn ang="0">
                    <a:pos x="247" y="813"/>
                  </a:cxn>
                  <a:cxn ang="0">
                    <a:pos x="151" y="772"/>
                  </a:cxn>
                  <a:cxn ang="0">
                    <a:pos x="68" y="745"/>
                  </a:cxn>
                  <a:cxn ang="0">
                    <a:pos x="54" y="772"/>
                  </a:cxn>
                  <a:cxn ang="0">
                    <a:pos x="27" y="813"/>
                  </a:cxn>
                  <a:cxn ang="0">
                    <a:pos x="0" y="510"/>
                  </a:cxn>
                  <a:cxn ang="0">
                    <a:pos x="41" y="496"/>
                  </a:cxn>
                  <a:cxn ang="0">
                    <a:pos x="54" y="524"/>
                  </a:cxn>
                  <a:cxn ang="0">
                    <a:pos x="137" y="703"/>
                  </a:cxn>
                  <a:cxn ang="0">
                    <a:pos x="302" y="772"/>
                  </a:cxn>
                  <a:cxn ang="0">
                    <a:pos x="412" y="745"/>
                  </a:cxn>
                  <a:cxn ang="0">
                    <a:pos x="508" y="648"/>
                  </a:cxn>
                  <a:cxn ang="0">
                    <a:pos x="480" y="524"/>
                  </a:cxn>
                  <a:cxn ang="0">
                    <a:pos x="398" y="469"/>
                  </a:cxn>
                  <a:cxn ang="0">
                    <a:pos x="329" y="441"/>
                  </a:cxn>
                  <a:cxn ang="0">
                    <a:pos x="206" y="428"/>
                  </a:cxn>
                  <a:cxn ang="0">
                    <a:pos x="82" y="372"/>
                  </a:cxn>
                  <a:cxn ang="0">
                    <a:pos x="13" y="304"/>
                  </a:cxn>
                  <a:cxn ang="0">
                    <a:pos x="0" y="221"/>
                  </a:cxn>
                  <a:cxn ang="0">
                    <a:pos x="54" y="69"/>
                  </a:cxn>
                  <a:cxn ang="0">
                    <a:pos x="288" y="0"/>
                  </a:cxn>
                </a:cxnLst>
                <a:rect l="0" t="0" r="r" b="b"/>
                <a:pathLst>
                  <a:path w="576" h="813">
                    <a:moveTo>
                      <a:pt x="288" y="0"/>
                    </a:moveTo>
                    <a:lnTo>
                      <a:pt x="315" y="0"/>
                    </a:lnTo>
                    <a:lnTo>
                      <a:pt x="398" y="28"/>
                    </a:lnTo>
                    <a:lnTo>
                      <a:pt x="453" y="55"/>
                    </a:lnTo>
                    <a:lnTo>
                      <a:pt x="467" y="42"/>
                    </a:lnTo>
                    <a:lnTo>
                      <a:pt x="480" y="42"/>
                    </a:lnTo>
                    <a:lnTo>
                      <a:pt x="480" y="28"/>
                    </a:lnTo>
                    <a:lnTo>
                      <a:pt x="508" y="0"/>
                    </a:lnTo>
                    <a:lnTo>
                      <a:pt x="535" y="0"/>
                    </a:lnTo>
                    <a:lnTo>
                      <a:pt x="535" y="248"/>
                    </a:lnTo>
                    <a:lnTo>
                      <a:pt x="521" y="262"/>
                    </a:lnTo>
                    <a:lnTo>
                      <a:pt x="480" y="262"/>
                    </a:lnTo>
                    <a:lnTo>
                      <a:pt x="480" y="207"/>
                    </a:lnTo>
                    <a:lnTo>
                      <a:pt x="467" y="152"/>
                    </a:lnTo>
                    <a:lnTo>
                      <a:pt x="425" y="83"/>
                    </a:lnTo>
                    <a:lnTo>
                      <a:pt x="370" y="42"/>
                    </a:lnTo>
                    <a:lnTo>
                      <a:pt x="274" y="28"/>
                    </a:lnTo>
                    <a:lnTo>
                      <a:pt x="219" y="28"/>
                    </a:lnTo>
                    <a:lnTo>
                      <a:pt x="164" y="42"/>
                    </a:lnTo>
                    <a:lnTo>
                      <a:pt x="137" y="55"/>
                    </a:lnTo>
                    <a:lnTo>
                      <a:pt x="109" y="83"/>
                    </a:lnTo>
                    <a:lnTo>
                      <a:pt x="82" y="138"/>
                    </a:lnTo>
                    <a:lnTo>
                      <a:pt x="82" y="166"/>
                    </a:lnTo>
                    <a:lnTo>
                      <a:pt x="109" y="235"/>
                    </a:lnTo>
                    <a:lnTo>
                      <a:pt x="151" y="276"/>
                    </a:lnTo>
                    <a:lnTo>
                      <a:pt x="233" y="304"/>
                    </a:lnTo>
                    <a:lnTo>
                      <a:pt x="302" y="317"/>
                    </a:lnTo>
                    <a:lnTo>
                      <a:pt x="412" y="345"/>
                    </a:lnTo>
                    <a:lnTo>
                      <a:pt x="467" y="372"/>
                    </a:lnTo>
                    <a:lnTo>
                      <a:pt x="508" y="400"/>
                    </a:lnTo>
                    <a:lnTo>
                      <a:pt x="521" y="414"/>
                    </a:lnTo>
                    <a:lnTo>
                      <a:pt x="535" y="441"/>
                    </a:lnTo>
                    <a:lnTo>
                      <a:pt x="563" y="469"/>
                    </a:lnTo>
                    <a:lnTo>
                      <a:pt x="576" y="510"/>
                    </a:lnTo>
                    <a:lnTo>
                      <a:pt x="576" y="565"/>
                    </a:lnTo>
                    <a:lnTo>
                      <a:pt x="563" y="662"/>
                    </a:lnTo>
                    <a:lnTo>
                      <a:pt x="508" y="731"/>
                    </a:lnTo>
                    <a:lnTo>
                      <a:pt x="425" y="786"/>
                    </a:lnTo>
                    <a:lnTo>
                      <a:pt x="288" y="813"/>
                    </a:lnTo>
                    <a:lnTo>
                      <a:pt x="247" y="813"/>
                    </a:lnTo>
                    <a:lnTo>
                      <a:pt x="206" y="800"/>
                    </a:lnTo>
                    <a:lnTo>
                      <a:pt x="151" y="772"/>
                    </a:lnTo>
                    <a:lnTo>
                      <a:pt x="96" y="731"/>
                    </a:lnTo>
                    <a:lnTo>
                      <a:pt x="68" y="745"/>
                    </a:lnTo>
                    <a:lnTo>
                      <a:pt x="54" y="758"/>
                    </a:lnTo>
                    <a:lnTo>
                      <a:pt x="54" y="772"/>
                    </a:lnTo>
                    <a:lnTo>
                      <a:pt x="41" y="800"/>
                    </a:lnTo>
                    <a:lnTo>
                      <a:pt x="27" y="813"/>
                    </a:lnTo>
                    <a:lnTo>
                      <a:pt x="0" y="813"/>
                    </a:lnTo>
                    <a:lnTo>
                      <a:pt x="0" y="510"/>
                    </a:lnTo>
                    <a:lnTo>
                      <a:pt x="13" y="496"/>
                    </a:lnTo>
                    <a:lnTo>
                      <a:pt x="41" y="496"/>
                    </a:lnTo>
                    <a:lnTo>
                      <a:pt x="54" y="510"/>
                    </a:lnTo>
                    <a:lnTo>
                      <a:pt x="54" y="524"/>
                    </a:lnTo>
                    <a:lnTo>
                      <a:pt x="82" y="621"/>
                    </a:lnTo>
                    <a:lnTo>
                      <a:pt x="137" y="703"/>
                    </a:lnTo>
                    <a:lnTo>
                      <a:pt x="206" y="758"/>
                    </a:lnTo>
                    <a:lnTo>
                      <a:pt x="302" y="772"/>
                    </a:lnTo>
                    <a:lnTo>
                      <a:pt x="370" y="772"/>
                    </a:lnTo>
                    <a:lnTo>
                      <a:pt x="412" y="745"/>
                    </a:lnTo>
                    <a:lnTo>
                      <a:pt x="453" y="731"/>
                    </a:lnTo>
                    <a:lnTo>
                      <a:pt x="508" y="648"/>
                    </a:lnTo>
                    <a:lnTo>
                      <a:pt x="508" y="565"/>
                    </a:lnTo>
                    <a:lnTo>
                      <a:pt x="480" y="524"/>
                    </a:lnTo>
                    <a:lnTo>
                      <a:pt x="439" y="483"/>
                    </a:lnTo>
                    <a:lnTo>
                      <a:pt x="398" y="469"/>
                    </a:lnTo>
                    <a:lnTo>
                      <a:pt x="343" y="441"/>
                    </a:lnTo>
                    <a:lnTo>
                      <a:pt x="329" y="441"/>
                    </a:lnTo>
                    <a:lnTo>
                      <a:pt x="315" y="455"/>
                    </a:lnTo>
                    <a:lnTo>
                      <a:pt x="206" y="428"/>
                    </a:lnTo>
                    <a:lnTo>
                      <a:pt x="137" y="400"/>
                    </a:lnTo>
                    <a:lnTo>
                      <a:pt x="82" y="372"/>
                    </a:lnTo>
                    <a:lnTo>
                      <a:pt x="41" y="345"/>
                    </a:lnTo>
                    <a:lnTo>
                      <a:pt x="13" y="304"/>
                    </a:lnTo>
                    <a:lnTo>
                      <a:pt x="0" y="262"/>
                    </a:lnTo>
                    <a:lnTo>
                      <a:pt x="0" y="221"/>
                    </a:lnTo>
                    <a:lnTo>
                      <a:pt x="13" y="152"/>
                    </a:lnTo>
                    <a:lnTo>
                      <a:pt x="54" y="69"/>
                    </a:lnTo>
                    <a:lnTo>
                      <a:pt x="151" y="28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75" name="Freeform 131"/>
              <p:cNvSpPr>
                <a:spLocks noEditPoints="1"/>
              </p:cNvSpPr>
              <p:nvPr/>
            </p:nvSpPr>
            <p:spPr bwMode="auto">
              <a:xfrm>
                <a:off x="19771" y="16383"/>
                <a:ext cx="687" cy="813"/>
              </a:xfrm>
              <a:custGeom>
                <a:avLst/>
                <a:gdLst/>
                <a:ahLst/>
                <a:cxnLst>
                  <a:cxn ang="0">
                    <a:pos x="330" y="42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2" y="345"/>
                  </a:cxn>
                  <a:cxn ang="0">
                    <a:pos x="577" y="345"/>
                  </a:cxn>
                  <a:cxn ang="0">
                    <a:pos x="577" y="290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2"/>
                  </a:cxn>
                  <a:cxn ang="0">
                    <a:pos x="330" y="42"/>
                  </a:cxn>
                  <a:cxn ang="0">
                    <a:pos x="371" y="0"/>
                  </a:cxn>
                  <a:cxn ang="0">
                    <a:pos x="509" y="28"/>
                  </a:cxn>
                  <a:cxn ang="0">
                    <a:pos x="605" y="111"/>
                  </a:cxn>
                  <a:cxn ang="0">
                    <a:pos x="674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2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8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5"/>
                  </a:cxn>
                  <a:cxn ang="0">
                    <a:pos x="385" y="758"/>
                  </a:cxn>
                  <a:cxn ang="0">
                    <a:pos x="413" y="758"/>
                  </a:cxn>
                  <a:cxn ang="0">
                    <a:pos x="481" y="731"/>
                  </a:cxn>
                  <a:cxn ang="0">
                    <a:pos x="550" y="689"/>
                  </a:cxn>
                  <a:cxn ang="0">
                    <a:pos x="619" y="579"/>
                  </a:cxn>
                  <a:cxn ang="0">
                    <a:pos x="632" y="565"/>
                  </a:cxn>
                  <a:cxn ang="0">
                    <a:pos x="632" y="552"/>
                  </a:cxn>
                  <a:cxn ang="0">
                    <a:pos x="646" y="552"/>
                  </a:cxn>
                  <a:cxn ang="0">
                    <a:pos x="674" y="579"/>
                  </a:cxn>
                  <a:cxn ang="0">
                    <a:pos x="660" y="621"/>
                  </a:cxn>
                  <a:cxn ang="0">
                    <a:pos x="632" y="676"/>
                  </a:cxn>
                  <a:cxn ang="0">
                    <a:pos x="577" y="745"/>
                  </a:cxn>
                  <a:cxn ang="0">
                    <a:pos x="495" y="800"/>
                  </a:cxn>
                  <a:cxn ang="0">
                    <a:pos x="385" y="813"/>
                  </a:cxn>
                  <a:cxn ang="0">
                    <a:pos x="248" y="786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24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2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2" y="345"/>
                    </a:lnTo>
                    <a:lnTo>
                      <a:pt x="577" y="345"/>
                    </a:lnTo>
                    <a:lnTo>
                      <a:pt x="577" y="290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2"/>
                    </a:lnTo>
                    <a:lnTo>
                      <a:pt x="330" y="42"/>
                    </a:lnTo>
                    <a:close/>
                    <a:moveTo>
                      <a:pt x="371" y="0"/>
                    </a:moveTo>
                    <a:lnTo>
                      <a:pt x="509" y="28"/>
                    </a:lnTo>
                    <a:lnTo>
                      <a:pt x="605" y="111"/>
                    </a:lnTo>
                    <a:lnTo>
                      <a:pt x="674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2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8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5"/>
                    </a:lnTo>
                    <a:lnTo>
                      <a:pt x="385" y="758"/>
                    </a:lnTo>
                    <a:lnTo>
                      <a:pt x="413" y="758"/>
                    </a:lnTo>
                    <a:lnTo>
                      <a:pt x="481" y="731"/>
                    </a:lnTo>
                    <a:lnTo>
                      <a:pt x="550" y="689"/>
                    </a:lnTo>
                    <a:lnTo>
                      <a:pt x="619" y="579"/>
                    </a:lnTo>
                    <a:lnTo>
                      <a:pt x="632" y="565"/>
                    </a:lnTo>
                    <a:lnTo>
                      <a:pt x="632" y="552"/>
                    </a:lnTo>
                    <a:lnTo>
                      <a:pt x="646" y="552"/>
                    </a:lnTo>
                    <a:lnTo>
                      <a:pt x="674" y="579"/>
                    </a:lnTo>
                    <a:lnTo>
                      <a:pt x="660" y="621"/>
                    </a:lnTo>
                    <a:lnTo>
                      <a:pt x="632" y="676"/>
                    </a:lnTo>
                    <a:lnTo>
                      <a:pt x="577" y="745"/>
                    </a:lnTo>
                    <a:lnTo>
                      <a:pt x="495" y="800"/>
                    </a:lnTo>
                    <a:lnTo>
                      <a:pt x="385" y="813"/>
                    </a:lnTo>
                    <a:lnTo>
                      <a:pt x="248" y="786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24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76" name="Freeform 132"/>
              <p:cNvSpPr>
                <a:spLocks/>
              </p:cNvSpPr>
              <p:nvPr/>
            </p:nvSpPr>
            <p:spPr bwMode="auto">
              <a:xfrm>
                <a:off x="20637" y="16397"/>
                <a:ext cx="879" cy="7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1" y="0"/>
                  </a:cxn>
                  <a:cxn ang="0">
                    <a:pos x="371" y="55"/>
                  </a:cxn>
                  <a:cxn ang="0">
                    <a:pos x="329" y="55"/>
                  </a:cxn>
                  <a:cxn ang="0">
                    <a:pos x="302" y="69"/>
                  </a:cxn>
                  <a:cxn ang="0">
                    <a:pos x="275" y="97"/>
                  </a:cxn>
                  <a:cxn ang="0">
                    <a:pos x="275" y="110"/>
                  </a:cxn>
                  <a:cxn ang="0">
                    <a:pos x="288" y="124"/>
                  </a:cxn>
                  <a:cxn ang="0">
                    <a:pos x="481" y="620"/>
                  </a:cxn>
                  <a:cxn ang="0">
                    <a:pos x="659" y="165"/>
                  </a:cxn>
                  <a:cxn ang="0">
                    <a:pos x="673" y="152"/>
                  </a:cxn>
                  <a:cxn ang="0">
                    <a:pos x="673" y="110"/>
                  </a:cxn>
                  <a:cxn ang="0">
                    <a:pos x="659" y="83"/>
                  </a:cxn>
                  <a:cxn ang="0">
                    <a:pos x="632" y="55"/>
                  </a:cxn>
                  <a:cxn ang="0">
                    <a:pos x="590" y="55"/>
                  </a:cxn>
                  <a:cxn ang="0">
                    <a:pos x="590" y="0"/>
                  </a:cxn>
                  <a:cxn ang="0">
                    <a:pos x="879" y="0"/>
                  </a:cxn>
                  <a:cxn ang="0">
                    <a:pos x="879" y="55"/>
                  </a:cxn>
                  <a:cxn ang="0">
                    <a:pos x="838" y="55"/>
                  </a:cxn>
                  <a:cxn ang="0">
                    <a:pos x="797" y="69"/>
                  </a:cxn>
                  <a:cxn ang="0">
                    <a:pos x="769" y="97"/>
                  </a:cxn>
                  <a:cxn ang="0">
                    <a:pos x="742" y="110"/>
                  </a:cxn>
                  <a:cxn ang="0">
                    <a:pos x="728" y="138"/>
                  </a:cxn>
                  <a:cxn ang="0">
                    <a:pos x="728" y="165"/>
                  </a:cxn>
                  <a:cxn ang="0">
                    <a:pos x="714" y="179"/>
                  </a:cxn>
                  <a:cxn ang="0">
                    <a:pos x="481" y="758"/>
                  </a:cxn>
                  <a:cxn ang="0">
                    <a:pos x="453" y="786"/>
                  </a:cxn>
                  <a:cxn ang="0">
                    <a:pos x="412" y="786"/>
                  </a:cxn>
                  <a:cxn ang="0">
                    <a:pos x="412" y="772"/>
                  </a:cxn>
                  <a:cxn ang="0">
                    <a:pos x="398" y="758"/>
                  </a:cxn>
                  <a:cxn ang="0">
                    <a:pos x="137" y="124"/>
                  </a:cxn>
                  <a:cxn ang="0">
                    <a:pos x="123" y="97"/>
                  </a:cxn>
                  <a:cxn ang="0">
                    <a:pos x="96" y="69"/>
                  </a:cxn>
                  <a:cxn ang="0">
                    <a:pos x="55" y="55"/>
                  </a:cxn>
                  <a:cxn ang="0">
                    <a:pos x="0" y="55"/>
                  </a:cxn>
                  <a:cxn ang="0">
                    <a:pos x="0" y="0"/>
                  </a:cxn>
                </a:cxnLst>
                <a:rect l="0" t="0" r="r" b="b"/>
                <a:pathLst>
                  <a:path w="879" h="786">
                    <a:moveTo>
                      <a:pt x="0" y="0"/>
                    </a:moveTo>
                    <a:lnTo>
                      <a:pt x="371" y="0"/>
                    </a:lnTo>
                    <a:lnTo>
                      <a:pt x="371" y="55"/>
                    </a:lnTo>
                    <a:lnTo>
                      <a:pt x="329" y="55"/>
                    </a:lnTo>
                    <a:lnTo>
                      <a:pt x="302" y="69"/>
                    </a:lnTo>
                    <a:lnTo>
                      <a:pt x="275" y="97"/>
                    </a:lnTo>
                    <a:lnTo>
                      <a:pt x="275" y="110"/>
                    </a:lnTo>
                    <a:lnTo>
                      <a:pt x="288" y="124"/>
                    </a:lnTo>
                    <a:lnTo>
                      <a:pt x="481" y="620"/>
                    </a:lnTo>
                    <a:lnTo>
                      <a:pt x="659" y="165"/>
                    </a:lnTo>
                    <a:lnTo>
                      <a:pt x="673" y="152"/>
                    </a:lnTo>
                    <a:lnTo>
                      <a:pt x="673" y="110"/>
                    </a:lnTo>
                    <a:lnTo>
                      <a:pt x="659" y="83"/>
                    </a:lnTo>
                    <a:lnTo>
                      <a:pt x="632" y="55"/>
                    </a:lnTo>
                    <a:lnTo>
                      <a:pt x="590" y="55"/>
                    </a:lnTo>
                    <a:lnTo>
                      <a:pt x="590" y="0"/>
                    </a:lnTo>
                    <a:lnTo>
                      <a:pt x="879" y="0"/>
                    </a:lnTo>
                    <a:lnTo>
                      <a:pt x="879" y="55"/>
                    </a:lnTo>
                    <a:lnTo>
                      <a:pt x="838" y="55"/>
                    </a:lnTo>
                    <a:lnTo>
                      <a:pt x="797" y="69"/>
                    </a:lnTo>
                    <a:lnTo>
                      <a:pt x="769" y="97"/>
                    </a:lnTo>
                    <a:lnTo>
                      <a:pt x="742" y="110"/>
                    </a:lnTo>
                    <a:lnTo>
                      <a:pt x="728" y="138"/>
                    </a:lnTo>
                    <a:lnTo>
                      <a:pt x="728" y="165"/>
                    </a:lnTo>
                    <a:lnTo>
                      <a:pt x="714" y="179"/>
                    </a:lnTo>
                    <a:lnTo>
                      <a:pt x="481" y="758"/>
                    </a:lnTo>
                    <a:lnTo>
                      <a:pt x="453" y="786"/>
                    </a:lnTo>
                    <a:lnTo>
                      <a:pt x="412" y="786"/>
                    </a:lnTo>
                    <a:lnTo>
                      <a:pt x="412" y="772"/>
                    </a:lnTo>
                    <a:lnTo>
                      <a:pt x="398" y="758"/>
                    </a:lnTo>
                    <a:lnTo>
                      <a:pt x="137" y="124"/>
                    </a:lnTo>
                    <a:lnTo>
                      <a:pt x="123" y="97"/>
                    </a:lnTo>
                    <a:lnTo>
                      <a:pt x="96" y="69"/>
                    </a:lnTo>
                    <a:lnTo>
                      <a:pt x="55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77" name="Freeform 133"/>
              <p:cNvSpPr>
                <a:spLocks noEditPoints="1"/>
              </p:cNvSpPr>
              <p:nvPr/>
            </p:nvSpPr>
            <p:spPr bwMode="auto">
              <a:xfrm>
                <a:off x="21543" y="16383"/>
                <a:ext cx="687" cy="813"/>
              </a:xfrm>
              <a:custGeom>
                <a:avLst/>
                <a:gdLst/>
                <a:ahLst/>
                <a:cxnLst>
                  <a:cxn ang="0">
                    <a:pos x="344" y="42"/>
                  </a:cxn>
                  <a:cxn ang="0">
                    <a:pos x="289" y="69"/>
                  </a:cxn>
                  <a:cxn ang="0">
                    <a:pos x="234" y="124"/>
                  </a:cxn>
                  <a:cxn ang="0">
                    <a:pos x="193" y="207"/>
                  </a:cxn>
                  <a:cxn ang="0">
                    <a:pos x="165" y="345"/>
                  </a:cxn>
                  <a:cxn ang="0">
                    <a:pos x="591" y="345"/>
                  </a:cxn>
                  <a:cxn ang="0">
                    <a:pos x="591" y="290"/>
                  </a:cxn>
                  <a:cxn ang="0">
                    <a:pos x="536" y="124"/>
                  </a:cxn>
                  <a:cxn ang="0">
                    <a:pos x="481" y="69"/>
                  </a:cxn>
                  <a:cxn ang="0">
                    <a:pos x="385" y="42"/>
                  </a:cxn>
                  <a:cxn ang="0">
                    <a:pos x="344" y="42"/>
                  </a:cxn>
                  <a:cxn ang="0">
                    <a:pos x="371" y="0"/>
                  </a:cxn>
                  <a:cxn ang="0">
                    <a:pos x="509" y="28"/>
                  </a:cxn>
                  <a:cxn ang="0">
                    <a:pos x="605" y="111"/>
                  </a:cxn>
                  <a:cxn ang="0">
                    <a:pos x="673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8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5"/>
                  </a:cxn>
                  <a:cxn ang="0">
                    <a:pos x="385" y="758"/>
                  </a:cxn>
                  <a:cxn ang="0">
                    <a:pos x="412" y="758"/>
                  </a:cxn>
                  <a:cxn ang="0">
                    <a:pos x="481" y="731"/>
                  </a:cxn>
                  <a:cxn ang="0">
                    <a:pos x="550" y="689"/>
                  </a:cxn>
                  <a:cxn ang="0">
                    <a:pos x="619" y="579"/>
                  </a:cxn>
                  <a:cxn ang="0">
                    <a:pos x="632" y="565"/>
                  </a:cxn>
                  <a:cxn ang="0">
                    <a:pos x="632" y="552"/>
                  </a:cxn>
                  <a:cxn ang="0">
                    <a:pos x="646" y="552"/>
                  </a:cxn>
                  <a:cxn ang="0">
                    <a:pos x="673" y="579"/>
                  </a:cxn>
                  <a:cxn ang="0">
                    <a:pos x="660" y="621"/>
                  </a:cxn>
                  <a:cxn ang="0">
                    <a:pos x="632" y="676"/>
                  </a:cxn>
                  <a:cxn ang="0">
                    <a:pos x="577" y="745"/>
                  </a:cxn>
                  <a:cxn ang="0">
                    <a:pos x="495" y="800"/>
                  </a:cxn>
                  <a:cxn ang="0">
                    <a:pos x="385" y="813"/>
                  </a:cxn>
                  <a:cxn ang="0">
                    <a:pos x="248" y="786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24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44" y="42"/>
                    </a:moveTo>
                    <a:lnTo>
                      <a:pt x="289" y="69"/>
                    </a:lnTo>
                    <a:lnTo>
                      <a:pt x="234" y="124"/>
                    </a:lnTo>
                    <a:lnTo>
                      <a:pt x="193" y="207"/>
                    </a:lnTo>
                    <a:lnTo>
                      <a:pt x="165" y="345"/>
                    </a:lnTo>
                    <a:lnTo>
                      <a:pt x="591" y="345"/>
                    </a:lnTo>
                    <a:lnTo>
                      <a:pt x="591" y="290"/>
                    </a:lnTo>
                    <a:lnTo>
                      <a:pt x="536" y="124"/>
                    </a:lnTo>
                    <a:lnTo>
                      <a:pt x="481" y="69"/>
                    </a:lnTo>
                    <a:lnTo>
                      <a:pt x="385" y="42"/>
                    </a:lnTo>
                    <a:lnTo>
                      <a:pt x="344" y="42"/>
                    </a:lnTo>
                    <a:close/>
                    <a:moveTo>
                      <a:pt x="371" y="0"/>
                    </a:moveTo>
                    <a:lnTo>
                      <a:pt x="509" y="28"/>
                    </a:lnTo>
                    <a:lnTo>
                      <a:pt x="605" y="111"/>
                    </a:lnTo>
                    <a:lnTo>
                      <a:pt x="673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8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5"/>
                    </a:lnTo>
                    <a:lnTo>
                      <a:pt x="385" y="758"/>
                    </a:lnTo>
                    <a:lnTo>
                      <a:pt x="412" y="758"/>
                    </a:lnTo>
                    <a:lnTo>
                      <a:pt x="481" y="731"/>
                    </a:lnTo>
                    <a:lnTo>
                      <a:pt x="550" y="689"/>
                    </a:lnTo>
                    <a:lnTo>
                      <a:pt x="619" y="579"/>
                    </a:lnTo>
                    <a:lnTo>
                      <a:pt x="632" y="565"/>
                    </a:lnTo>
                    <a:lnTo>
                      <a:pt x="632" y="552"/>
                    </a:lnTo>
                    <a:lnTo>
                      <a:pt x="646" y="552"/>
                    </a:lnTo>
                    <a:lnTo>
                      <a:pt x="673" y="579"/>
                    </a:lnTo>
                    <a:lnTo>
                      <a:pt x="660" y="621"/>
                    </a:lnTo>
                    <a:lnTo>
                      <a:pt x="632" y="676"/>
                    </a:lnTo>
                    <a:lnTo>
                      <a:pt x="577" y="745"/>
                    </a:lnTo>
                    <a:lnTo>
                      <a:pt x="495" y="800"/>
                    </a:lnTo>
                    <a:lnTo>
                      <a:pt x="385" y="813"/>
                    </a:lnTo>
                    <a:lnTo>
                      <a:pt x="248" y="786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24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78" name="Freeform 134"/>
              <p:cNvSpPr>
                <a:spLocks/>
              </p:cNvSpPr>
              <p:nvPr/>
            </p:nvSpPr>
            <p:spPr bwMode="auto">
              <a:xfrm>
                <a:off x="22258" y="16397"/>
                <a:ext cx="590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4" y="138"/>
                  </a:cxn>
                  <a:cxn ang="0">
                    <a:pos x="316" y="69"/>
                  </a:cxn>
                  <a:cxn ang="0">
                    <a:pos x="384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77" y="69"/>
                  </a:cxn>
                  <a:cxn ang="0">
                    <a:pos x="590" y="110"/>
                  </a:cxn>
                  <a:cxn ang="0">
                    <a:pos x="590" y="138"/>
                  </a:cxn>
                  <a:cxn ang="0">
                    <a:pos x="549" y="179"/>
                  </a:cxn>
                  <a:cxn ang="0">
                    <a:pos x="522" y="193"/>
                  </a:cxn>
                  <a:cxn ang="0">
                    <a:pos x="480" y="193"/>
                  </a:cxn>
                  <a:cxn ang="0">
                    <a:pos x="453" y="179"/>
                  </a:cxn>
                  <a:cxn ang="0">
                    <a:pos x="439" y="152"/>
                  </a:cxn>
                  <a:cxn ang="0">
                    <a:pos x="425" y="110"/>
                  </a:cxn>
                  <a:cxn ang="0">
                    <a:pos x="425" y="83"/>
                  </a:cxn>
                  <a:cxn ang="0">
                    <a:pos x="439" y="55"/>
                  </a:cxn>
                  <a:cxn ang="0">
                    <a:pos x="467" y="41"/>
                  </a:cxn>
                  <a:cxn ang="0">
                    <a:pos x="453" y="41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2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8" y="731"/>
                  </a:cxn>
                  <a:cxn ang="0">
                    <a:pos x="425" y="731"/>
                  </a:cxn>
                  <a:cxn ang="0">
                    <a:pos x="425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3" y="717"/>
                  </a:cxn>
                  <a:cxn ang="0">
                    <a:pos x="137" y="689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0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4" y="138"/>
                    </a:lnTo>
                    <a:lnTo>
                      <a:pt x="316" y="69"/>
                    </a:lnTo>
                    <a:lnTo>
                      <a:pt x="384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77" y="69"/>
                    </a:lnTo>
                    <a:lnTo>
                      <a:pt x="590" y="110"/>
                    </a:lnTo>
                    <a:lnTo>
                      <a:pt x="590" y="138"/>
                    </a:lnTo>
                    <a:lnTo>
                      <a:pt x="549" y="179"/>
                    </a:lnTo>
                    <a:lnTo>
                      <a:pt x="522" y="193"/>
                    </a:lnTo>
                    <a:lnTo>
                      <a:pt x="480" y="193"/>
                    </a:lnTo>
                    <a:lnTo>
                      <a:pt x="453" y="179"/>
                    </a:lnTo>
                    <a:lnTo>
                      <a:pt x="439" y="152"/>
                    </a:lnTo>
                    <a:lnTo>
                      <a:pt x="425" y="110"/>
                    </a:lnTo>
                    <a:lnTo>
                      <a:pt x="425" y="83"/>
                    </a:lnTo>
                    <a:lnTo>
                      <a:pt x="439" y="55"/>
                    </a:lnTo>
                    <a:lnTo>
                      <a:pt x="467" y="41"/>
                    </a:lnTo>
                    <a:lnTo>
                      <a:pt x="453" y="41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2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8" y="731"/>
                    </a:lnTo>
                    <a:lnTo>
                      <a:pt x="425" y="731"/>
                    </a:lnTo>
                    <a:lnTo>
                      <a:pt x="425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3" y="717"/>
                    </a:lnTo>
                    <a:lnTo>
                      <a:pt x="137" y="689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79" name="Freeform 135"/>
              <p:cNvSpPr>
                <a:spLocks/>
              </p:cNvSpPr>
              <p:nvPr/>
            </p:nvSpPr>
            <p:spPr bwMode="auto">
              <a:xfrm>
                <a:off x="22944" y="16411"/>
                <a:ext cx="880" cy="1144"/>
              </a:xfrm>
              <a:custGeom>
                <a:avLst/>
                <a:gdLst/>
                <a:ahLst/>
                <a:cxnLst>
                  <a:cxn ang="0">
                    <a:pos x="591" y="0"/>
                  </a:cxn>
                  <a:cxn ang="0">
                    <a:pos x="880" y="0"/>
                  </a:cxn>
                  <a:cxn ang="0">
                    <a:pos x="880" y="55"/>
                  </a:cxn>
                  <a:cxn ang="0">
                    <a:pos x="838" y="55"/>
                  </a:cxn>
                  <a:cxn ang="0">
                    <a:pos x="811" y="69"/>
                  </a:cxn>
                  <a:cxn ang="0">
                    <a:pos x="783" y="69"/>
                  </a:cxn>
                  <a:cxn ang="0">
                    <a:pos x="756" y="96"/>
                  </a:cxn>
                  <a:cxn ang="0">
                    <a:pos x="742" y="124"/>
                  </a:cxn>
                  <a:cxn ang="0">
                    <a:pos x="715" y="165"/>
                  </a:cxn>
                  <a:cxn ang="0">
                    <a:pos x="399" y="937"/>
                  </a:cxn>
                  <a:cxn ang="0">
                    <a:pos x="344" y="1034"/>
                  </a:cxn>
                  <a:cxn ang="0">
                    <a:pos x="261" y="1116"/>
                  </a:cxn>
                  <a:cxn ang="0">
                    <a:pos x="165" y="1144"/>
                  </a:cxn>
                  <a:cxn ang="0">
                    <a:pos x="110" y="1144"/>
                  </a:cxn>
                  <a:cxn ang="0">
                    <a:pos x="28" y="1089"/>
                  </a:cxn>
                  <a:cxn ang="0">
                    <a:pos x="0" y="1006"/>
                  </a:cxn>
                  <a:cxn ang="0">
                    <a:pos x="0" y="978"/>
                  </a:cxn>
                  <a:cxn ang="0">
                    <a:pos x="14" y="951"/>
                  </a:cxn>
                  <a:cxn ang="0">
                    <a:pos x="42" y="937"/>
                  </a:cxn>
                  <a:cxn ang="0">
                    <a:pos x="97" y="937"/>
                  </a:cxn>
                  <a:cxn ang="0">
                    <a:pos x="124" y="951"/>
                  </a:cxn>
                  <a:cxn ang="0">
                    <a:pos x="138" y="978"/>
                  </a:cxn>
                  <a:cxn ang="0">
                    <a:pos x="138" y="1020"/>
                  </a:cxn>
                  <a:cxn ang="0">
                    <a:pos x="124" y="1047"/>
                  </a:cxn>
                  <a:cxn ang="0">
                    <a:pos x="69" y="1075"/>
                  </a:cxn>
                  <a:cxn ang="0">
                    <a:pos x="97" y="1089"/>
                  </a:cxn>
                  <a:cxn ang="0">
                    <a:pos x="110" y="1102"/>
                  </a:cxn>
                  <a:cxn ang="0">
                    <a:pos x="152" y="1102"/>
                  </a:cxn>
                  <a:cxn ang="0">
                    <a:pos x="234" y="1075"/>
                  </a:cxn>
                  <a:cxn ang="0">
                    <a:pos x="289" y="1034"/>
                  </a:cxn>
                  <a:cxn ang="0">
                    <a:pos x="330" y="951"/>
                  </a:cxn>
                  <a:cxn ang="0">
                    <a:pos x="358" y="882"/>
                  </a:cxn>
                  <a:cxn ang="0">
                    <a:pos x="371" y="841"/>
                  </a:cxn>
                  <a:cxn ang="0">
                    <a:pos x="385" y="813"/>
                  </a:cxn>
                  <a:cxn ang="0">
                    <a:pos x="399" y="772"/>
                  </a:cxn>
                  <a:cxn ang="0">
                    <a:pos x="138" y="124"/>
                  </a:cxn>
                  <a:cxn ang="0">
                    <a:pos x="124" y="96"/>
                  </a:cxn>
                  <a:cxn ang="0">
                    <a:pos x="110" y="83"/>
                  </a:cxn>
                  <a:cxn ang="0">
                    <a:pos x="83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371" y="14"/>
                  </a:cxn>
                  <a:cxn ang="0">
                    <a:pos x="371" y="69"/>
                  </a:cxn>
                  <a:cxn ang="0">
                    <a:pos x="330" y="69"/>
                  </a:cxn>
                  <a:cxn ang="0">
                    <a:pos x="303" y="83"/>
                  </a:cxn>
                  <a:cxn ang="0">
                    <a:pos x="275" y="110"/>
                  </a:cxn>
                  <a:cxn ang="0">
                    <a:pos x="275" y="124"/>
                  </a:cxn>
                  <a:cxn ang="0">
                    <a:pos x="289" y="138"/>
                  </a:cxn>
                  <a:cxn ang="0">
                    <a:pos x="481" y="620"/>
                  </a:cxn>
                  <a:cxn ang="0">
                    <a:pos x="660" y="179"/>
                  </a:cxn>
                  <a:cxn ang="0">
                    <a:pos x="673" y="165"/>
                  </a:cxn>
                  <a:cxn ang="0">
                    <a:pos x="673" y="96"/>
                  </a:cxn>
                  <a:cxn ang="0">
                    <a:pos x="632" y="55"/>
                  </a:cxn>
                  <a:cxn ang="0">
                    <a:pos x="591" y="55"/>
                  </a:cxn>
                  <a:cxn ang="0">
                    <a:pos x="591" y="0"/>
                  </a:cxn>
                </a:cxnLst>
                <a:rect l="0" t="0" r="r" b="b"/>
                <a:pathLst>
                  <a:path w="880" h="1144">
                    <a:moveTo>
                      <a:pt x="591" y="0"/>
                    </a:moveTo>
                    <a:lnTo>
                      <a:pt x="880" y="0"/>
                    </a:lnTo>
                    <a:lnTo>
                      <a:pt x="880" y="55"/>
                    </a:lnTo>
                    <a:lnTo>
                      <a:pt x="838" y="55"/>
                    </a:lnTo>
                    <a:lnTo>
                      <a:pt x="811" y="69"/>
                    </a:lnTo>
                    <a:lnTo>
                      <a:pt x="783" y="69"/>
                    </a:lnTo>
                    <a:lnTo>
                      <a:pt x="756" y="96"/>
                    </a:lnTo>
                    <a:lnTo>
                      <a:pt x="742" y="124"/>
                    </a:lnTo>
                    <a:lnTo>
                      <a:pt x="715" y="165"/>
                    </a:lnTo>
                    <a:lnTo>
                      <a:pt x="399" y="937"/>
                    </a:lnTo>
                    <a:lnTo>
                      <a:pt x="344" y="1034"/>
                    </a:lnTo>
                    <a:lnTo>
                      <a:pt x="261" y="1116"/>
                    </a:lnTo>
                    <a:lnTo>
                      <a:pt x="165" y="1144"/>
                    </a:lnTo>
                    <a:lnTo>
                      <a:pt x="110" y="1144"/>
                    </a:lnTo>
                    <a:lnTo>
                      <a:pt x="28" y="1089"/>
                    </a:lnTo>
                    <a:lnTo>
                      <a:pt x="0" y="1006"/>
                    </a:lnTo>
                    <a:lnTo>
                      <a:pt x="0" y="978"/>
                    </a:lnTo>
                    <a:lnTo>
                      <a:pt x="14" y="951"/>
                    </a:lnTo>
                    <a:lnTo>
                      <a:pt x="42" y="937"/>
                    </a:lnTo>
                    <a:lnTo>
                      <a:pt x="97" y="937"/>
                    </a:lnTo>
                    <a:lnTo>
                      <a:pt x="124" y="951"/>
                    </a:lnTo>
                    <a:lnTo>
                      <a:pt x="138" y="978"/>
                    </a:lnTo>
                    <a:lnTo>
                      <a:pt x="138" y="1020"/>
                    </a:lnTo>
                    <a:lnTo>
                      <a:pt x="124" y="1047"/>
                    </a:lnTo>
                    <a:lnTo>
                      <a:pt x="69" y="1075"/>
                    </a:lnTo>
                    <a:lnTo>
                      <a:pt x="97" y="1089"/>
                    </a:lnTo>
                    <a:lnTo>
                      <a:pt x="110" y="1102"/>
                    </a:lnTo>
                    <a:lnTo>
                      <a:pt x="152" y="1102"/>
                    </a:lnTo>
                    <a:lnTo>
                      <a:pt x="234" y="1075"/>
                    </a:lnTo>
                    <a:lnTo>
                      <a:pt x="289" y="1034"/>
                    </a:lnTo>
                    <a:lnTo>
                      <a:pt x="330" y="951"/>
                    </a:lnTo>
                    <a:lnTo>
                      <a:pt x="358" y="882"/>
                    </a:lnTo>
                    <a:lnTo>
                      <a:pt x="371" y="841"/>
                    </a:lnTo>
                    <a:lnTo>
                      <a:pt x="385" y="813"/>
                    </a:lnTo>
                    <a:lnTo>
                      <a:pt x="399" y="772"/>
                    </a:lnTo>
                    <a:lnTo>
                      <a:pt x="138" y="124"/>
                    </a:lnTo>
                    <a:lnTo>
                      <a:pt x="124" y="96"/>
                    </a:lnTo>
                    <a:lnTo>
                      <a:pt x="110" y="83"/>
                    </a:lnTo>
                    <a:lnTo>
                      <a:pt x="83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371" y="14"/>
                    </a:lnTo>
                    <a:lnTo>
                      <a:pt x="371" y="69"/>
                    </a:lnTo>
                    <a:lnTo>
                      <a:pt x="330" y="69"/>
                    </a:lnTo>
                    <a:lnTo>
                      <a:pt x="303" y="83"/>
                    </a:lnTo>
                    <a:lnTo>
                      <a:pt x="275" y="110"/>
                    </a:lnTo>
                    <a:lnTo>
                      <a:pt x="275" y="124"/>
                    </a:lnTo>
                    <a:lnTo>
                      <a:pt x="289" y="138"/>
                    </a:lnTo>
                    <a:lnTo>
                      <a:pt x="481" y="620"/>
                    </a:lnTo>
                    <a:lnTo>
                      <a:pt x="660" y="179"/>
                    </a:lnTo>
                    <a:lnTo>
                      <a:pt x="673" y="165"/>
                    </a:lnTo>
                    <a:lnTo>
                      <a:pt x="673" y="96"/>
                    </a:lnTo>
                    <a:lnTo>
                      <a:pt x="632" y="55"/>
                    </a:lnTo>
                    <a:lnTo>
                      <a:pt x="591" y="55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80" name="Freeform 136"/>
              <p:cNvSpPr>
                <a:spLocks/>
              </p:cNvSpPr>
              <p:nvPr/>
            </p:nvSpPr>
            <p:spPr bwMode="auto">
              <a:xfrm>
                <a:off x="24620" y="15984"/>
                <a:ext cx="714" cy="1185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495" y="27"/>
                  </a:cxn>
                  <a:cxn ang="0">
                    <a:pos x="605" y="96"/>
                  </a:cxn>
                  <a:cxn ang="0">
                    <a:pos x="687" y="206"/>
                  </a:cxn>
                  <a:cxn ang="0">
                    <a:pos x="714" y="344"/>
                  </a:cxn>
                  <a:cxn ang="0">
                    <a:pos x="701" y="441"/>
                  </a:cxn>
                  <a:cxn ang="0">
                    <a:pos x="660" y="537"/>
                  </a:cxn>
                  <a:cxn ang="0">
                    <a:pos x="577" y="634"/>
                  </a:cxn>
                  <a:cxn ang="0">
                    <a:pos x="481" y="730"/>
                  </a:cxn>
                  <a:cxn ang="0">
                    <a:pos x="330" y="868"/>
                  </a:cxn>
                  <a:cxn ang="0">
                    <a:pos x="138" y="1047"/>
                  </a:cxn>
                  <a:cxn ang="0">
                    <a:pos x="577" y="1047"/>
                  </a:cxn>
                  <a:cxn ang="0">
                    <a:pos x="618" y="1033"/>
                  </a:cxn>
                  <a:cxn ang="0">
                    <a:pos x="632" y="1033"/>
                  </a:cxn>
                  <a:cxn ang="0">
                    <a:pos x="660" y="978"/>
                  </a:cxn>
                  <a:cxn ang="0">
                    <a:pos x="660" y="923"/>
                  </a:cxn>
                  <a:cxn ang="0">
                    <a:pos x="673" y="882"/>
                  </a:cxn>
                  <a:cxn ang="0">
                    <a:pos x="714" y="882"/>
                  </a:cxn>
                  <a:cxn ang="0">
                    <a:pos x="660" y="1185"/>
                  </a:cxn>
                  <a:cxn ang="0">
                    <a:pos x="0" y="1185"/>
                  </a:cxn>
                  <a:cxn ang="0">
                    <a:pos x="0" y="1130"/>
                  </a:cxn>
                  <a:cxn ang="0">
                    <a:pos x="14" y="1116"/>
                  </a:cxn>
                  <a:cxn ang="0">
                    <a:pos x="357" y="730"/>
                  </a:cxn>
                  <a:cxn ang="0">
                    <a:pos x="453" y="606"/>
                  </a:cxn>
                  <a:cxn ang="0">
                    <a:pos x="522" y="468"/>
                  </a:cxn>
                  <a:cxn ang="0">
                    <a:pos x="550" y="330"/>
                  </a:cxn>
                  <a:cxn ang="0">
                    <a:pos x="536" y="220"/>
                  </a:cxn>
                  <a:cxn ang="0">
                    <a:pos x="495" y="124"/>
                  </a:cxn>
                  <a:cxn ang="0">
                    <a:pos x="426" y="69"/>
                  </a:cxn>
                  <a:cxn ang="0">
                    <a:pos x="316" y="41"/>
                  </a:cxn>
                  <a:cxn ang="0">
                    <a:pos x="220" y="69"/>
                  </a:cxn>
                  <a:cxn ang="0">
                    <a:pos x="138" y="124"/>
                  </a:cxn>
                  <a:cxn ang="0">
                    <a:pos x="83" y="220"/>
                  </a:cxn>
                  <a:cxn ang="0">
                    <a:pos x="151" y="220"/>
                  </a:cxn>
                  <a:cxn ang="0">
                    <a:pos x="193" y="261"/>
                  </a:cxn>
                  <a:cxn ang="0">
                    <a:pos x="206" y="289"/>
                  </a:cxn>
                  <a:cxn ang="0">
                    <a:pos x="206" y="317"/>
                  </a:cxn>
                  <a:cxn ang="0">
                    <a:pos x="193" y="358"/>
                  </a:cxn>
                  <a:cxn ang="0">
                    <a:pos x="179" y="386"/>
                  </a:cxn>
                  <a:cxn ang="0">
                    <a:pos x="124" y="413"/>
                  </a:cxn>
                  <a:cxn ang="0">
                    <a:pos x="83" y="413"/>
                  </a:cxn>
                  <a:cxn ang="0">
                    <a:pos x="69" y="399"/>
                  </a:cxn>
                  <a:cxn ang="0">
                    <a:pos x="41" y="399"/>
                  </a:cxn>
                  <a:cxn ang="0">
                    <a:pos x="28" y="372"/>
                  </a:cxn>
                  <a:cxn ang="0">
                    <a:pos x="14" y="358"/>
                  </a:cxn>
                  <a:cxn ang="0">
                    <a:pos x="14" y="317"/>
                  </a:cxn>
                  <a:cxn ang="0">
                    <a:pos x="41" y="206"/>
                  </a:cxn>
                  <a:cxn ang="0">
                    <a:pos x="96" y="96"/>
                  </a:cxn>
                  <a:cxn ang="0">
                    <a:pos x="206" y="27"/>
                  </a:cxn>
                  <a:cxn ang="0">
                    <a:pos x="344" y="0"/>
                  </a:cxn>
                </a:cxnLst>
                <a:rect l="0" t="0" r="r" b="b"/>
                <a:pathLst>
                  <a:path w="714" h="1185">
                    <a:moveTo>
                      <a:pt x="344" y="0"/>
                    </a:moveTo>
                    <a:lnTo>
                      <a:pt x="495" y="27"/>
                    </a:lnTo>
                    <a:lnTo>
                      <a:pt x="605" y="96"/>
                    </a:lnTo>
                    <a:lnTo>
                      <a:pt x="687" y="206"/>
                    </a:lnTo>
                    <a:lnTo>
                      <a:pt x="714" y="344"/>
                    </a:lnTo>
                    <a:lnTo>
                      <a:pt x="701" y="441"/>
                    </a:lnTo>
                    <a:lnTo>
                      <a:pt x="660" y="537"/>
                    </a:lnTo>
                    <a:lnTo>
                      <a:pt x="577" y="634"/>
                    </a:lnTo>
                    <a:lnTo>
                      <a:pt x="481" y="730"/>
                    </a:lnTo>
                    <a:lnTo>
                      <a:pt x="330" y="868"/>
                    </a:lnTo>
                    <a:lnTo>
                      <a:pt x="138" y="1047"/>
                    </a:lnTo>
                    <a:lnTo>
                      <a:pt x="577" y="1047"/>
                    </a:lnTo>
                    <a:lnTo>
                      <a:pt x="618" y="1033"/>
                    </a:lnTo>
                    <a:lnTo>
                      <a:pt x="632" y="1033"/>
                    </a:lnTo>
                    <a:lnTo>
                      <a:pt x="660" y="978"/>
                    </a:lnTo>
                    <a:lnTo>
                      <a:pt x="660" y="923"/>
                    </a:lnTo>
                    <a:lnTo>
                      <a:pt x="673" y="882"/>
                    </a:lnTo>
                    <a:lnTo>
                      <a:pt x="714" y="882"/>
                    </a:lnTo>
                    <a:lnTo>
                      <a:pt x="660" y="1185"/>
                    </a:lnTo>
                    <a:lnTo>
                      <a:pt x="0" y="1185"/>
                    </a:lnTo>
                    <a:lnTo>
                      <a:pt x="0" y="1130"/>
                    </a:lnTo>
                    <a:lnTo>
                      <a:pt x="14" y="1116"/>
                    </a:lnTo>
                    <a:lnTo>
                      <a:pt x="357" y="730"/>
                    </a:lnTo>
                    <a:lnTo>
                      <a:pt x="453" y="606"/>
                    </a:lnTo>
                    <a:lnTo>
                      <a:pt x="522" y="468"/>
                    </a:lnTo>
                    <a:lnTo>
                      <a:pt x="550" y="330"/>
                    </a:lnTo>
                    <a:lnTo>
                      <a:pt x="536" y="220"/>
                    </a:lnTo>
                    <a:lnTo>
                      <a:pt x="495" y="124"/>
                    </a:lnTo>
                    <a:lnTo>
                      <a:pt x="426" y="69"/>
                    </a:lnTo>
                    <a:lnTo>
                      <a:pt x="316" y="41"/>
                    </a:lnTo>
                    <a:lnTo>
                      <a:pt x="220" y="69"/>
                    </a:lnTo>
                    <a:lnTo>
                      <a:pt x="138" y="124"/>
                    </a:lnTo>
                    <a:lnTo>
                      <a:pt x="83" y="220"/>
                    </a:lnTo>
                    <a:lnTo>
                      <a:pt x="151" y="220"/>
                    </a:lnTo>
                    <a:lnTo>
                      <a:pt x="193" y="261"/>
                    </a:lnTo>
                    <a:lnTo>
                      <a:pt x="206" y="289"/>
                    </a:lnTo>
                    <a:lnTo>
                      <a:pt x="206" y="317"/>
                    </a:lnTo>
                    <a:lnTo>
                      <a:pt x="193" y="358"/>
                    </a:lnTo>
                    <a:lnTo>
                      <a:pt x="179" y="386"/>
                    </a:lnTo>
                    <a:lnTo>
                      <a:pt x="124" y="413"/>
                    </a:lnTo>
                    <a:lnTo>
                      <a:pt x="83" y="413"/>
                    </a:lnTo>
                    <a:lnTo>
                      <a:pt x="69" y="399"/>
                    </a:lnTo>
                    <a:lnTo>
                      <a:pt x="41" y="399"/>
                    </a:lnTo>
                    <a:lnTo>
                      <a:pt x="28" y="372"/>
                    </a:lnTo>
                    <a:lnTo>
                      <a:pt x="14" y="358"/>
                    </a:lnTo>
                    <a:lnTo>
                      <a:pt x="14" y="317"/>
                    </a:lnTo>
                    <a:lnTo>
                      <a:pt x="41" y="206"/>
                    </a:lnTo>
                    <a:lnTo>
                      <a:pt x="96" y="96"/>
                    </a:lnTo>
                    <a:lnTo>
                      <a:pt x="206" y="27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81" name="Freeform 137"/>
              <p:cNvSpPr>
                <a:spLocks noEditPoints="1"/>
              </p:cNvSpPr>
              <p:nvPr/>
            </p:nvSpPr>
            <p:spPr bwMode="auto">
              <a:xfrm>
                <a:off x="25472" y="15639"/>
                <a:ext cx="384" cy="841"/>
              </a:xfrm>
              <a:custGeom>
                <a:avLst/>
                <a:gdLst/>
                <a:ahLst/>
                <a:cxnLst>
                  <a:cxn ang="0">
                    <a:pos x="178" y="289"/>
                  </a:cxn>
                  <a:cxn ang="0">
                    <a:pos x="233" y="303"/>
                  </a:cxn>
                  <a:cxn ang="0">
                    <a:pos x="288" y="358"/>
                  </a:cxn>
                  <a:cxn ang="0">
                    <a:pos x="302" y="400"/>
                  </a:cxn>
                  <a:cxn ang="0">
                    <a:pos x="302" y="427"/>
                  </a:cxn>
                  <a:cxn ang="0">
                    <a:pos x="288" y="441"/>
                  </a:cxn>
                  <a:cxn ang="0">
                    <a:pos x="288" y="455"/>
                  </a:cxn>
                  <a:cxn ang="0">
                    <a:pos x="247" y="538"/>
                  </a:cxn>
                  <a:cxn ang="0">
                    <a:pos x="247" y="579"/>
                  </a:cxn>
                  <a:cxn ang="0">
                    <a:pos x="233" y="593"/>
                  </a:cxn>
                  <a:cxn ang="0">
                    <a:pos x="220" y="648"/>
                  </a:cxn>
                  <a:cxn ang="0">
                    <a:pos x="192" y="689"/>
                  </a:cxn>
                  <a:cxn ang="0">
                    <a:pos x="192" y="731"/>
                  </a:cxn>
                  <a:cxn ang="0">
                    <a:pos x="178" y="772"/>
                  </a:cxn>
                  <a:cxn ang="0">
                    <a:pos x="178" y="799"/>
                  </a:cxn>
                  <a:cxn ang="0">
                    <a:pos x="192" y="813"/>
                  </a:cxn>
                  <a:cxn ang="0">
                    <a:pos x="206" y="813"/>
                  </a:cxn>
                  <a:cxn ang="0">
                    <a:pos x="247" y="799"/>
                  </a:cxn>
                  <a:cxn ang="0">
                    <a:pos x="288" y="772"/>
                  </a:cxn>
                  <a:cxn ang="0">
                    <a:pos x="316" y="731"/>
                  </a:cxn>
                  <a:cxn ang="0">
                    <a:pos x="343" y="662"/>
                  </a:cxn>
                  <a:cxn ang="0">
                    <a:pos x="357" y="648"/>
                  </a:cxn>
                  <a:cxn ang="0">
                    <a:pos x="357" y="634"/>
                  </a:cxn>
                  <a:cxn ang="0">
                    <a:pos x="384" y="634"/>
                  </a:cxn>
                  <a:cxn ang="0">
                    <a:pos x="384" y="662"/>
                  </a:cxn>
                  <a:cxn ang="0">
                    <a:pos x="357" y="717"/>
                  </a:cxn>
                  <a:cxn ang="0">
                    <a:pos x="343" y="758"/>
                  </a:cxn>
                  <a:cxn ang="0">
                    <a:pos x="288" y="813"/>
                  </a:cxn>
                  <a:cxn ang="0">
                    <a:pos x="206" y="841"/>
                  </a:cxn>
                  <a:cxn ang="0">
                    <a:pos x="151" y="827"/>
                  </a:cxn>
                  <a:cxn ang="0">
                    <a:pos x="123" y="813"/>
                  </a:cxn>
                  <a:cxn ang="0">
                    <a:pos x="96" y="772"/>
                  </a:cxn>
                  <a:cxn ang="0">
                    <a:pos x="82" y="731"/>
                  </a:cxn>
                  <a:cxn ang="0">
                    <a:pos x="82" y="703"/>
                  </a:cxn>
                  <a:cxn ang="0">
                    <a:pos x="96" y="689"/>
                  </a:cxn>
                  <a:cxn ang="0">
                    <a:pos x="96" y="675"/>
                  </a:cxn>
                  <a:cxn ang="0">
                    <a:pos x="178" y="496"/>
                  </a:cxn>
                  <a:cxn ang="0">
                    <a:pos x="192" y="455"/>
                  </a:cxn>
                  <a:cxn ang="0">
                    <a:pos x="220" y="400"/>
                  </a:cxn>
                  <a:cxn ang="0">
                    <a:pos x="220" y="345"/>
                  </a:cxn>
                  <a:cxn ang="0">
                    <a:pos x="206" y="331"/>
                  </a:cxn>
                  <a:cxn ang="0">
                    <a:pos x="165" y="331"/>
                  </a:cxn>
                  <a:cxn ang="0">
                    <a:pos x="123" y="358"/>
                  </a:cxn>
                  <a:cxn ang="0">
                    <a:pos x="96" y="386"/>
                  </a:cxn>
                  <a:cxn ang="0">
                    <a:pos x="68" y="427"/>
                  </a:cxn>
                  <a:cxn ang="0">
                    <a:pos x="55" y="482"/>
                  </a:cxn>
                  <a:cxn ang="0">
                    <a:pos x="41" y="496"/>
                  </a:cxn>
                  <a:cxn ang="0">
                    <a:pos x="0" y="496"/>
                  </a:cxn>
                  <a:cxn ang="0">
                    <a:pos x="0" y="469"/>
                  </a:cxn>
                  <a:cxn ang="0">
                    <a:pos x="27" y="414"/>
                  </a:cxn>
                  <a:cxn ang="0">
                    <a:pos x="41" y="372"/>
                  </a:cxn>
                  <a:cxn ang="0">
                    <a:pos x="96" y="317"/>
                  </a:cxn>
                  <a:cxn ang="0">
                    <a:pos x="178" y="289"/>
                  </a:cxn>
                  <a:cxn ang="0">
                    <a:pos x="261" y="0"/>
                  </a:cxn>
                  <a:cxn ang="0">
                    <a:pos x="316" y="0"/>
                  </a:cxn>
                  <a:cxn ang="0">
                    <a:pos x="343" y="28"/>
                  </a:cxn>
                  <a:cxn ang="0">
                    <a:pos x="343" y="69"/>
                  </a:cxn>
                  <a:cxn ang="0">
                    <a:pos x="302" y="110"/>
                  </a:cxn>
                  <a:cxn ang="0">
                    <a:pos x="247" y="110"/>
                  </a:cxn>
                  <a:cxn ang="0">
                    <a:pos x="220" y="83"/>
                  </a:cxn>
                  <a:cxn ang="0">
                    <a:pos x="220" y="69"/>
                  </a:cxn>
                  <a:cxn ang="0">
                    <a:pos x="247" y="14"/>
                  </a:cxn>
                  <a:cxn ang="0">
                    <a:pos x="261" y="0"/>
                  </a:cxn>
                </a:cxnLst>
                <a:rect l="0" t="0" r="r" b="b"/>
                <a:pathLst>
                  <a:path w="384" h="841">
                    <a:moveTo>
                      <a:pt x="178" y="289"/>
                    </a:moveTo>
                    <a:lnTo>
                      <a:pt x="233" y="303"/>
                    </a:lnTo>
                    <a:lnTo>
                      <a:pt x="288" y="358"/>
                    </a:lnTo>
                    <a:lnTo>
                      <a:pt x="302" y="400"/>
                    </a:lnTo>
                    <a:lnTo>
                      <a:pt x="302" y="427"/>
                    </a:lnTo>
                    <a:lnTo>
                      <a:pt x="288" y="441"/>
                    </a:lnTo>
                    <a:lnTo>
                      <a:pt x="288" y="455"/>
                    </a:lnTo>
                    <a:lnTo>
                      <a:pt x="247" y="538"/>
                    </a:lnTo>
                    <a:lnTo>
                      <a:pt x="247" y="579"/>
                    </a:lnTo>
                    <a:lnTo>
                      <a:pt x="233" y="593"/>
                    </a:lnTo>
                    <a:lnTo>
                      <a:pt x="220" y="648"/>
                    </a:lnTo>
                    <a:lnTo>
                      <a:pt x="192" y="689"/>
                    </a:lnTo>
                    <a:lnTo>
                      <a:pt x="192" y="731"/>
                    </a:lnTo>
                    <a:lnTo>
                      <a:pt x="178" y="772"/>
                    </a:lnTo>
                    <a:lnTo>
                      <a:pt x="178" y="799"/>
                    </a:lnTo>
                    <a:lnTo>
                      <a:pt x="192" y="813"/>
                    </a:lnTo>
                    <a:lnTo>
                      <a:pt x="206" y="813"/>
                    </a:lnTo>
                    <a:lnTo>
                      <a:pt x="247" y="799"/>
                    </a:lnTo>
                    <a:lnTo>
                      <a:pt x="288" y="772"/>
                    </a:lnTo>
                    <a:lnTo>
                      <a:pt x="316" y="731"/>
                    </a:lnTo>
                    <a:lnTo>
                      <a:pt x="343" y="662"/>
                    </a:lnTo>
                    <a:lnTo>
                      <a:pt x="357" y="648"/>
                    </a:lnTo>
                    <a:lnTo>
                      <a:pt x="357" y="634"/>
                    </a:lnTo>
                    <a:lnTo>
                      <a:pt x="384" y="634"/>
                    </a:lnTo>
                    <a:lnTo>
                      <a:pt x="384" y="662"/>
                    </a:lnTo>
                    <a:lnTo>
                      <a:pt x="357" y="717"/>
                    </a:lnTo>
                    <a:lnTo>
                      <a:pt x="343" y="758"/>
                    </a:lnTo>
                    <a:lnTo>
                      <a:pt x="288" y="813"/>
                    </a:lnTo>
                    <a:lnTo>
                      <a:pt x="206" y="841"/>
                    </a:lnTo>
                    <a:lnTo>
                      <a:pt x="151" y="827"/>
                    </a:lnTo>
                    <a:lnTo>
                      <a:pt x="123" y="813"/>
                    </a:lnTo>
                    <a:lnTo>
                      <a:pt x="96" y="772"/>
                    </a:lnTo>
                    <a:lnTo>
                      <a:pt x="82" y="731"/>
                    </a:lnTo>
                    <a:lnTo>
                      <a:pt x="82" y="703"/>
                    </a:lnTo>
                    <a:lnTo>
                      <a:pt x="96" y="689"/>
                    </a:lnTo>
                    <a:lnTo>
                      <a:pt x="96" y="675"/>
                    </a:lnTo>
                    <a:lnTo>
                      <a:pt x="178" y="496"/>
                    </a:lnTo>
                    <a:lnTo>
                      <a:pt x="192" y="455"/>
                    </a:lnTo>
                    <a:lnTo>
                      <a:pt x="220" y="400"/>
                    </a:lnTo>
                    <a:lnTo>
                      <a:pt x="220" y="345"/>
                    </a:lnTo>
                    <a:lnTo>
                      <a:pt x="206" y="331"/>
                    </a:lnTo>
                    <a:lnTo>
                      <a:pt x="165" y="331"/>
                    </a:lnTo>
                    <a:lnTo>
                      <a:pt x="123" y="358"/>
                    </a:lnTo>
                    <a:lnTo>
                      <a:pt x="96" y="386"/>
                    </a:lnTo>
                    <a:lnTo>
                      <a:pt x="68" y="427"/>
                    </a:lnTo>
                    <a:lnTo>
                      <a:pt x="55" y="482"/>
                    </a:lnTo>
                    <a:lnTo>
                      <a:pt x="41" y="496"/>
                    </a:lnTo>
                    <a:lnTo>
                      <a:pt x="0" y="496"/>
                    </a:lnTo>
                    <a:lnTo>
                      <a:pt x="0" y="469"/>
                    </a:lnTo>
                    <a:lnTo>
                      <a:pt x="27" y="414"/>
                    </a:lnTo>
                    <a:lnTo>
                      <a:pt x="41" y="372"/>
                    </a:lnTo>
                    <a:lnTo>
                      <a:pt x="96" y="317"/>
                    </a:lnTo>
                    <a:lnTo>
                      <a:pt x="178" y="289"/>
                    </a:lnTo>
                    <a:close/>
                    <a:moveTo>
                      <a:pt x="261" y="0"/>
                    </a:moveTo>
                    <a:lnTo>
                      <a:pt x="316" y="0"/>
                    </a:lnTo>
                    <a:lnTo>
                      <a:pt x="343" y="28"/>
                    </a:lnTo>
                    <a:lnTo>
                      <a:pt x="343" y="69"/>
                    </a:lnTo>
                    <a:lnTo>
                      <a:pt x="302" y="110"/>
                    </a:lnTo>
                    <a:lnTo>
                      <a:pt x="247" y="110"/>
                    </a:lnTo>
                    <a:lnTo>
                      <a:pt x="220" y="83"/>
                    </a:lnTo>
                    <a:lnTo>
                      <a:pt x="220" y="69"/>
                    </a:lnTo>
                    <a:lnTo>
                      <a:pt x="247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82" name="Freeform 138"/>
              <p:cNvSpPr>
                <a:spLocks noEditPoints="1"/>
              </p:cNvSpPr>
              <p:nvPr/>
            </p:nvSpPr>
            <p:spPr bwMode="auto">
              <a:xfrm>
                <a:off x="26543" y="15984"/>
                <a:ext cx="385" cy="1185"/>
              </a:xfrm>
              <a:custGeom>
                <a:avLst/>
                <a:gdLst/>
                <a:ahLst/>
                <a:cxnLst>
                  <a:cxn ang="0">
                    <a:pos x="247" y="399"/>
                  </a:cxn>
                  <a:cxn ang="0">
                    <a:pos x="261" y="1047"/>
                  </a:cxn>
                  <a:cxn ang="0">
                    <a:pos x="261" y="1088"/>
                  </a:cxn>
                  <a:cxn ang="0">
                    <a:pos x="289" y="1116"/>
                  </a:cxn>
                  <a:cxn ang="0">
                    <a:pos x="330" y="1130"/>
                  </a:cxn>
                  <a:cxn ang="0">
                    <a:pos x="385" y="1130"/>
                  </a:cxn>
                  <a:cxn ang="0">
                    <a:pos x="385" y="1185"/>
                  </a:cxn>
                  <a:cxn ang="0">
                    <a:pos x="0" y="1185"/>
                  </a:cxn>
                  <a:cxn ang="0">
                    <a:pos x="0" y="1130"/>
                  </a:cxn>
                  <a:cxn ang="0">
                    <a:pos x="96" y="1130"/>
                  </a:cxn>
                  <a:cxn ang="0">
                    <a:pos x="124" y="1116"/>
                  </a:cxn>
                  <a:cxn ang="0">
                    <a:pos x="138" y="1088"/>
                  </a:cxn>
                  <a:cxn ang="0">
                    <a:pos x="138" y="523"/>
                  </a:cxn>
                  <a:cxn ang="0">
                    <a:pos x="124" y="496"/>
                  </a:cxn>
                  <a:cxn ang="0">
                    <a:pos x="96" y="482"/>
                  </a:cxn>
                  <a:cxn ang="0">
                    <a:pos x="55" y="468"/>
                  </a:cxn>
                  <a:cxn ang="0">
                    <a:pos x="0" y="468"/>
                  </a:cxn>
                  <a:cxn ang="0">
                    <a:pos x="0" y="413"/>
                  </a:cxn>
                  <a:cxn ang="0">
                    <a:pos x="247" y="399"/>
                  </a:cxn>
                  <a:cxn ang="0">
                    <a:pos x="165" y="0"/>
                  </a:cxn>
                  <a:cxn ang="0">
                    <a:pos x="206" y="13"/>
                  </a:cxn>
                  <a:cxn ang="0">
                    <a:pos x="234" y="27"/>
                  </a:cxn>
                  <a:cxn ang="0">
                    <a:pos x="247" y="55"/>
                  </a:cxn>
                  <a:cxn ang="0">
                    <a:pos x="261" y="96"/>
                  </a:cxn>
                  <a:cxn ang="0">
                    <a:pos x="247" y="137"/>
                  </a:cxn>
                  <a:cxn ang="0">
                    <a:pos x="234" y="165"/>
                  </a:cxn>
                  <a:cxn ang="0">
                    <a:pos x="206" y="179"/>
                  </a:cxn>
                  <a:cxn ang="0">
                    <a:pos x="165" y="193"/>
                  </a:cxn>
                  <a:cxn ang="0">
                    <a:pos x="124" y="179"/>
                  </a:cxn>
                  <a:cxn ang="0">
                    <a:pos x="96" y="165"/>
                  </a:cxn>
                  <a:cxn ang="0">
                    <a:pos x="83" y="124"/>
                  </a:cxn>
                  <a:cxn ang="0">
                    <a:pos x="69" y="96"/>
                  </a:cxn>
                  <a:cxn ang="0">
                    <a:pos x="83" y="55"/>
                  </a:cxn>
                  <a:cxn ang="0">
                    <a:pos x="96" y="27"/>
                  </a:cxn>
                  <a:cxn ang="0">
                    <a:pos x="124" y="13"/>
                  </a:cxn>
                  <a:cxn ang="0">
                    <a:pos x="165" y="0"/>
                  </a:cxn>
                </a:cxnLst>
                <a:rect l="0" t="0" r="r" b="b"/>
                <a:pathLst>
                  <a:path w="385" h="1185">
                    <a:moveTo>
                      <a:pt x="247" y="399"/>
                    </a:moveTo>
                    <a:lnTo>
                      <a:pt x="261" y="1047"/>
                    </a:lnTo>
                    <a:lnTo>
                      <a:pt x="261" y="1088"/>
                    </a:lnTo>
                    <a:lnTo>
                      <a:pt x="289" y="1116"/>
                    </a:lnTo>
                    <a:lnTo>
                      <a:pt x="330" y="1130"/>
                    </a:lnTo>
                    <a:lnTo>
                      <a:pt x="385" y="1130"/>
                    </a:lnTo>
                    <a:lnTo>
                      <a:pt x="385" y="1185"/>
                    </a:lnTo>
                    <a:lnTo>
                      <a:pt x="0" y="1185"/>
                    </a:lnTo>
                    <a:lnTo>
                      <a:pt x="0" y="1130"/>
                    </a:lnTo>
                    <a:lnTo>
                      <a:pt x="96" y="1130"/>
                    </a:lnTo>
                    <a:lnTo>
                      <a:pt x="124" y="1116"/>
                    </a:lnTo>
                    <a:lnTo>
                      <a:pt x="138" y="1088"/>
                    </a:lnTo>
                    <a:lnTo>
                      <a:pt x="138" y="523"/>
                    </a:lnTo>
                    <a:lnTo>
                      <a:pt x="124" y="496"/>
                    </a:lnTo>
                    <a:lnTo>
                      <a:pt x="96" y="482"/>
                    </a:lnTo>
                    <a:lnTo>
                      <a:pt x="55" y="468"/>
                    </a:lnTo>
                    <a:lnTo>
                      <a:pt x="0" y="468"/>
                    </a:lnTo>
                    <a:lnTo>
                      <a:pt x="0" y="413"/>
                    </a:lnTo>
                    <a:lnTo>
                      <a:pt x="247" y="399"/>
                    </a:lnTo>
                    <a:close/>
                    <a:moveTo>
                      <a:pt x="165" y="0"/>
                    </a:moveTo>
                    <a:lnTo>
                      <a:pt x="206" y="13"/>
                    </a:lnTo>
                    <a:lnTo>
                      <a:pt x="234" y="27"/>
                    </a:lnTo>
                    <a:lnTo>
                      <a:pt x="247" y="55"/>
                    </a:lnTo>
                    <a:lnTo>
                      <a:pt x="261" y="96"/>
                    </a:lnTo>
                    <a:lnTo>
                      <a:pt x="247" y="137"/>
                    </a:lnTo>
                    <a:lnTo>
                      <a:pt x="234" y="165"/>
                    </a:lnTo>
                    <a:lnTo>
                      <a:pt x="206" y="179"/>
                    </a:lnTo>
                    <a:lnTo>
                      <a:pt x="165" y="193"/>
                    </a:lnTo>
                    <a:lnTo>
                      <a:pt x="124" y="179"/>
                    </a:lnTo>
                    <a:lnTo>
                      <a:pt x="96" y="165"/>
                    </a:lnTo>
                    <a:lnTo>
                      <a:pt x="83" y="124"/>
                    </a:lnTo>
                    <a:lnTo>
                      <a:pt x="69" y="96"/>
                    </a:lnTo>
                    <a:lnTo>
                      <a:pt x="83" y="55"/>
                    </a:lnTo>
                    <a:lnTo>
                      <a:pt x="96" y="27"/>
                    </a:lnTo>
                    <a:lnTo>
                      <a:pt x="124" y="13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83" name="Freeform 139"/>
              <p:cNvSpPr>
                <a:spLocks/>
              </p:cNvSpPr>
              <p:nvPr/>
            </p:nvSpPr>
            <p:spPr bwMode="auto">
              <a:xfrm>
                <a:off x="27079" y="16370"/>
                <a:ext cx="893" cy="813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92"/>
                  </a:cxn>
                  <a:cxn ang="0">
                    <a:pos x="330" y="82"/>
                  </a:cxn>
                  <a:cxn ang="0">
                    <a:pos x="412" y="27"/>
                  </a:cxn>
                  <a:cxn ang="0">
                    <a:pos x="522" y="0"/>
                  </a:cxn>
                  <a:cxn ang="0">
                    <a:pos x="577" y="0"/>
                  </a:cxn>
                  <a:cxn ang="0">
                    <a:pos x="659" y="27"/>
                  </a:cxn>
                  <a:cxn ang="0">
                    <a:pos x="700" y="68"/>
                  </a:cxn>
                  <a:cxn ang="0">
                    <a:pos x="742" y="137"/>
                  </a:cxn>
                  <a:cxn ang="0">
                    <a:pos x="755" y="220"/>
                  </a:cxn>
                  <a:cxn ang="0">
                    <a:pos x="755" y="716"/>
                  </a:cxn>
                  <a:cxn ang="0">
                    <a:pos x="783" y="730"/>
                  </a:cxn>
                  <a:cxn ang="0">
                    <a:pos x="797" y="744"/>
                  </a:cxn>
                  <a:cxn ang="0">
                    <a:pos x="893" y="744"/>
                  </a:cxn>
                  <a:cxn ang="0">
                    <a:pos x="893" y="799"/>
                  </a:cxn>
                  <a:cxn ang="0">
                    <a:pos x="494" y="799"/>
                  </a:cxn>
                  <a:cxn ang="0">
                    <a:pos x="494" y="744"/>
                  </a:cxn>
                  <a:cxn ang="0">
                    <a:pos x="591" y="744"/>
                  </a:cxn>
                  <a:cxn ang="0">
                    <a:pos x="618" y="730"/>
                  </a:cxn>
                  <a:cxn ang="0">
                    <a:pos x="632" y="702"/>
                  </a:cxn>
                  <a:cxn ang="0">
                    <a:pos x="632" y="206"/>
                  </a:cxn>
                  <a:cxn ang="0">
                    <a:pos x="618" y="165"/>
                  </a:cxn>
                  <a:cxn ang="0">
                    <a:pos x="618" y="137"/>
                  </a:cxn>
                  <a:cxn ang="0">
                    <a:pos x="591" y="96"/>
                  </a:cxn>
                  <a:cxn ang="0">
                    <a:pos x="563" y="82"/>
                  </a:cxn>
                  <a:cxn ang="0">
                    <a:pos x="536" y="55"/>
                  </a:cxn>
                  <a:cxn ang="0">
                    <a:pos x="494" y="55"/>
                  </a:cxn>
                  <a:cxn ang="0">
                    <a:pos x="412" y="68"/>
                  </a:cxn>
                  <a:cxn ang="0">
                    <a:pos x="343" y="137"/>
                  </a:cxn>
                  <a:cxn ang="0">
                    <a:pos x="288" y="220"/>
                  </a:cxn>
                  <a:cxn ang="0">
                    <a:pos x="261" y="344"/>
                  </a:cxn>
                  <a:cxn ang="0">
                    <a:pos x="261" y="716"/>
                  </a:cxn>
                  <a:cxn ang="0">
                    <a:pos x="275" y="744"/>
                  </a:cxn>
                  <a:cxn ang="0">
                    <a:pos x="302" y="758"/>
                  </a:cxn>
                  <a:cxn ang="0">
                    <a:pos x="398" y="758"/>
                  </a:cxn>
                  <a:cxn ang="0">
                    <a:pos x="398" y="813"/>
                  </a:cxn>
                  <a:cxn ang="0">
                    <a:pos x="0" y="813"/>
                  </a:cxn>
                  <a:cxn ang="0">
                    <a:pos x="0" y="758"/>
                  </a:cxn>
                  <a:cxn ang="0">
                    <a:pos x="96" y="758"/>
                  </a:cxn>
                  <a:cxn ang="0">
                    <a:pos x="124" y="744"/>
                  </a:cxn>
                  <a:cxn ang="0">
                    <a:pos x="137" y="716"/>
                  </a:cxn>
                  <a:cxn ang="0">
                    <a:pos x="137" y="192"/>
                  </a:cxn>
                  <a:cxn ang="0">
                    <a:pos x="151" y="165"/>
                  </a:cxn>
                  <a:cxn ang="0">
                    <a:pos x="151" y="124"/>
                  </a:cxn>
                  <a:cxn ang="0">
                    <a:pos x="137" y="110"/>
                  </a:cxn>
                  <a:cxn ang="0">
                    <a:pos x="124" y="82"/>
                  </a:cxn>
                  <a:cxn ang="0">
                    <a:pos x="110" y="68"/>
                  </a:cxn>
                  <a:cxn ang="0">
                    <a:pos x="14" y="68"/>
                  </a:cxn>
                  <a:cxn ang="0">
                    <a:pos x="14" y="13"/>
                  </a:cxn>
                  <a:cxn ang="0">
                    <a:pos x="261" y="0"/>
                  </a:cxn>
                </a:cxnLst>
                <a:rect l="0" t="0" r="r" b="b"/>
                <a:pathLst>
                  <a:path w="893" h="813">
                    <a:moveTo>
                      <a:pt x="261" y="0"/>
                    </a:moveTo>
                    <a:lnTo>
                      <a:pt x="261" y="192"/>
                    </a:lnTo>
                    <a:lnTo>
                      <a:pt x="330" y="82"/>
                    </a:lnTo>
                    <a:lnTo>
                      <a:pt x="412" y="27"/>
                    </a:lnTo>
                    <a:lnTo>
                      <a:pt x="522" y="0"/>
                    </a:lnTo>
                    <a:lnTo>
                      <a:pt x="577" y="0"/>
                    </a:lnTo>
                    <a:lnTo>
                      <a:pt x="659" y="27"/>
                    </a:lnTo>
                    <a:lnTo>
                      <a:pt x="700" y="68"/>
                    </a:lnTo>
                    <a:lnTo>
                      <a:pt x="742" y="137"/>
                    </a:lnTo>
                    <a:lnTo>
                      <a:pt x="755" y="220"/>
                    </a:lnTo>
                    <a:lnTo>
                      <a:pt x="755" y="716"/>
                    </a:lnTo>
                    <a:lnTo>
                      <a:pt x="783" y="730"/>
                    </a:lnTo>
                    <a:lnTo>
                      <a:pt x="797" y="744"/>
                    </a:lnTo>
                    <a:lnTo>
                      <a:pt x="893" y="744"/>
                    </a:lnTo>
                    <a:lnTo>
                      <a:pt x="893" y="799"/>
                    </a:lnTo>
                    <a:lnTo>
                      <a:pt x="494" y="799"/>
                    </a:lnTo>
                    <a:lnTo>
                      <a:pt x="494" y="744"/>
                    </a:lnTo>
                    <a:lnTo>
                      <a:pt x="591" y="744"/>
                    </a:lnTo>
                    <a:lnTo>
                      <a:pt x="618" y="730"/>
                    </a:lnTo>
                    <a:lnTo>
                      <a:pt x="632" y="702"/>
                    </a:lnTo>
                    <a:lnTo>
                      <a:pt x="632" y="206"/>
                    </a:lnTo>
                    <a:lnTo>
                      <a:pt x="618" y="165"/>
                    </a:lnTo>
                    <a:lnTo>
                      <a:pt x="618" y="137"/>
                    </a:lnTo>
                    <a:lnTo>
                      <a:pt x="591" y="96"/>
                    </a:lnTo>
                    <a:lnTo>
                      <a:pt x="563" y="82"/>
                    </a:lnTo>
                    <a:lnTo>
                      <a:pt x="536" y="55"/>
                    </a:lnTo>
                    <a:lnTo>
                      <a:pt x="494" y="55"/>
                    </a:lnTo>
                    <a:lnTo>
                      <a:pt x="412" y="68"/>
                    </a:lnTo>
                    <a:lnTo>
                      <a:pt x="343" y="137"/>
                    </a:lnTo>
                    <a:lnTo>
                      <a:pt x="288" y="220"/>
                    </a:lnTo>
                    <a:lnTo>
                      <a:pt x="261" y="344"/>
                    </a:lnTo>
                    <a:lnTo>
                      <a:pt x="261" y="716"/>
                    </a:lnTo>
                    <a:lnTo>
                      <a:pt x="275" y="744"/>
                    </a:lnTo>
                    <a:lnTo>
                      <a:pt x="302" y="758"/>
                    </a:lnTo>
                    <a:lnTo>
                      <a:pt x="398" y="758"/>
                    </a:lnTo>
                    <a:lnTo>
                      <a:pt x="398" y="813"/>
                    </a:lnTo>
                    <a:lnTo>
                      <a:pt x="0" y="813"/>
                    </a:lnTo>
                    <a:lnTo>
                      <a:pt x="0" y="758"/>
                    </a:lnTo>
                    <a:lnTo>
                      <a:pt x="96" y="758"/>
                    </a:lnTo>
                    <a:lnTo>
                      <a:pt x="124" y="744"/>
                    </a:lnTo>
                    <a:lnTo>
                      <a:pt x="137" y="716"/>
                    </a:lnTo>
                    <a:lnTo>
                      <a:pt x="137" y="192"/>
                    </a:lnTo>
                    <a:lnTo>
                      <a:pt x="151" y="165"/>
                    </a:lnTo>
                    <a:lnTo>
                      <a:pt x="151" y="124"/>
                    </a:lnTo>
                    <a:lnTo>
                      <a:pt x="137" y="110"/>
                    </a:lnTo>
                    <a:lnTo>
                      <a:pt x="124" y="82"/>
                    </a:lnTo>
                    <a:lnTo>
                      <a:pt x="110" y="68"/>
                    </a:lnTo>
                    <a:lnTo>
                      <a:pt x="14" y="68"/>
                    </a:lnTo>
                    <a:lnTo>
                      <a:pt x="14" y="13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84" name="Freeform 140"/>
              <p:cNvSpPr>
                <a:spLocks/>
              </p:cNvSpPr>
              <p:nvPr/>
            </p:nvSpPr>
            <p:spPr bwMode="auto">
              <a:xfrm>
                <a:off x="28137" y="16383"/>
                <a:ext cx="673" cy="813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480" y="14"/>
                  </a:cxn>
                  <a:cxn ang="0">
                    <a:pos x="576" y="55"/>
                  </a:cxn>
                  <a:cxn ang="0">
                    <a:pos x="631" y="111"/>
                  </a:cxn>
                  <a:cxn ang="0">
                    <a:pos x="659" y="193"/>
                  </a:cxn>
                  <a:cxn ang="0">
                    <a:pos x="645" y="235"/>
                  </a:cxn>
                  <a:cxn ang="0">
                    <a:pos x="631" y="262"/>
                  </a:cxn>
                  <a:cxn ang="0">
                    <a:pos x="604" y="276"/>
                  </a:cxn>
                  <a:cxn ang="0">
                    <a:pos x="576" y="276"/>
                  </a:cxn>
                  <a:cxn ang="0">
                    <a:pos x="535" y="262"/>
                  </a:cxn>
                  <a:cxn ang="0">
                    <a:pos x="494" y="221"/>
                  </a:cxn>
                  <a:cxn ang="0">
                    <a:pos x="494" y="179"/>
                  </a:cxn>
                  <a:cxn ang="0">
                    <a:pos x="508" y="152"/>
                  </a:cxn>
                  <a:cxn ang="0">
                    <a:pos x="522" y="138"/>
                  </a:cxn>
                  <a:cxn ang="0">
                    <a:pos x="535" y="111"/>
                  </a:cxn>
                  <a:cxn ang="0">
                    <a:pos x="576" y="111"/>
                  </a:cxn>
                  <a:cxn ang="0">
                    <a:pos x="535" y="83"/>
                  </a:cxn>
                  <a:cxn ang="0">
                    <a:pos x="480" y="55"/>
                  </a:cxn>
                  <a:cxn ang="0">
                    <a:pos x="439" y="42"/>
                  </a:cxn>
                  <a:cxn ang="0">
                    <a:pos x="384" y="42"/>
                  </a:cxn>
                  <a:cxn ang="0">
                    <a:pos x="329" y="55"/>
                  </a:cxn>
                  <a:cxn ang="0">
                    <a:pos x="261" y="83"/>
                  </a:cxn>
                  <a:cxn ang="0">
                    <a:pos x="206" y="152"/>
                  </a:cxn>
                  <a:cxn ang="0">
                    <a:pos x="164" y="248"/>
                  </a:cxn>
                  <a:cxn ang="0">
                    <a:pos x="151" y="400"/>
                  </a:cxn>
                  <a:cxn ang="0">
                    <a:pos x="137" y="414"/>
                  </a:cxn>
                  <a:cxn ang="0">
                    <a:pos x="151" y="552"/>
                  </a:cxn>
                  <a:cxn ang="0">
                    <a:pos x="192" y="662"/>
                  </a:cxn>
                  <a:cxn ang="0">
                    <a:pos x="261" y="731"/>
                  </a:cxn>
                  <a:cxn ang="0">
                    <a:pos x="315" y="758"/>
                  </a:cxn>
                  <a:cxn ang="0">
                    <a:pos x="384" y="772"/>
                  </a:cxn>
                  <a:cxn ang="0">
                    <a:pos x="439" y="772"/>
                  </a:cxn>
                  <a:cxn ang="0">
                    <a:pos x="508" y="745"/>
                  </a:cxn>
                  <a:cxn ang="0">
                    <a:pos x="563" y="676"/>
                  </a:cxn>
                  <a:cxn ang="0">
                    <a:pos x="618" y="579"/>
                  </a:cxn>
                  <a:cxn ang="0">
                    <a:pos x="631" y="579"/>
                  </a:cxn>
                  <a:cxn ang="0">
                    <a:pos x="631" y="565"/>
                  </a:cxn>
                  <a:cxn ang="0">
                    <a:pos x="673" y="565"/>
                  </a:cxn>
                  <a:cxn ang="0">
                    <a:pos x="673" y="579"/>
                  </a:cxn>
                  <a:cxn ang="0">
                    <a:pos x="659" y="621"/>
                  </a:cxn>
                  <a:cxn ang="0">
                    <a:pos x="645" y="676"/>
                  </a:cxn>
                  <a:cxn ang="0">
                    <a:pos x="590" y="745"/>
                  </a:cxn>
                  <a:cxn ang="0">
                    <a:pos x="508" y="786"/>
                  </a:cxn>
                  <a:cxn ang="0">
                    <a:pos x="384" y="813"/>
                  </a:cxn>
                  <a:cxn ang="0">
                    <a:pos x="233" y="786"/>
                  </a:cxn>
                  <a:cxn ang="0">
                    <a:pos x="109" y="703"/>
                  </a:cxn>
                  <a:cxn ang="0">
                    <a:pos x="27" y="579"/>
                  </a:cxn>
                  <a:cxn ang="0">
                    <a:pos x="0" y="414"/>
                  </a:cxn>
                  <a:cxn ang="0">
                    <a:pos x="27" y="262"/>
                  </a:cxn>
                  <a:cxn ang="0">
                    <a:pos x="109" y="124"/>
                  </a:cxn>
                  <a:cxn ang="0">
                    <a:pos x="233" y="28"/>
                  </a:cxn>
                  <a:cxn ang="0">
                    <a:pos x="384" y="0"/>
                  </a:cxn>
                </a:cxnLst>
                <a:rect l="0" t="0" r="r" b="b"/>
                <a:pathLst>
                  <a:path w="673" h="813">
                    <a:moveTo>
                      <a:pt x="384" y="0"/>
                    </a:moveTo>
                    <a:lnTo>
                      <a:pt x="480" y="14"/>
                    </a:lnTo>
                    <a:lnTo>
                      <a:pt x="576" y="55"/>
                    </a:lnTo>
                    <a:lnTo>
                      <a:pt x="631" y="111"/>
                    </a:lnTo>
                    <a:lnTo>
                      <a:pt x="659" y="193"/>
                    </a:lnTo>
                    <a:lnTo>
                      <a:pt x="645" y="235"/>
                    </a:lnTo>
                    <a:lnTo>
                      <a:pt x="631" y="262"/>
                    </a:lnTo>
                    <a:lnTo>
                      <a:pt x="604" y="276"/>
                    </a:lnTo>
                    <a:lnTo>
                      <a:pt x="576" y="276"/>
                    </a:lnTo>
                    <a:lnTo>
                      <a:pt x="535" y="262"/>
                    </a:lnTo>
                    <a:lnTo>
                      <a:pt x="494" y="221"/>
                    </a:lnTo>
                    <a:lnTo>
                      <a:pt x="494" y="179"/>
                    </a:lnTo>
                    <a:lnTo>
                      <a:pt x="508" y="152"/>
                    </a:lnTo>
                    <a:lnTo>
                      <a:pt x="522" y="138"/>
                    </a:lnTo>
                    <a:lnTo>
                      <a:pt x="535" y="111"/>
                    </a:lnTo>
                    <a:lnTo>
                      <a:pt x="576" y="111"/>
                    </a:lnTo>
                    <a:lnTo>
                      <a:pt x="535" y="83"/>
                    </a:lnTo>
                    <a:lnTo>
                      <a:pt x="480" y="55"/>
                    </a:lnTo>
                    <a:lnTo>
                      <a:pt x="439" y="42"/>
                    </a:lnTo>
                    <a:lnTo>
                      <a:pt x="384" y="42"/>
                    </a:lnTo>
                    <a:lnTo>
                      <a:pt x="329" y="55"/>
                    </a:lnTo>
                    <a:lnTo>
                      <a:pt x="261" y="83"/>
                    </a:lnTo>
                    <a:lnTo>
                      <a:pt x="206" y="152"/>
                    </a:lnTo>
                    <a:lnTo>
                      <a:pt x="164" y="248"/>
                    </a:lnTo>
                    <a:lnTo>
                      <a:pt x="151" y="400"/>
                    </a:lnTo>
                    <a:lnTo>
                      <a:pt x="137" y="414"/>
                    </a:lnTo>
                    <a:lnTo>
                      <a:pt x="151" y="552"/>
                    </a:lnTo>
                    <a:lnTo>
                      <a:pt x="192" y="662"/>
                    </a:lnTo>
                    <a:lnTo>
                      <a:pt x="261" y="731"/>
                    </a:lnTo>
                    <a:lnTo>
                      <a:pt x="315" y="758"/>
                    </a:lnTo>
                    <a:lnTo>
                      <a:pt x="384" y="772"/>
                    </a:lnTo>
                    <a:lnTo>
                      <a:pt x="439" y="772"/>
                    </a:lnTo>
                    <a:lnTo>
                      <a:pt x="508" y="745"/>
                    </a:lnTo>
                    <a:lnTo>
                      <a:pt x="563" y="676"/>
                    </a:lnTo>
                    <a:lnTo>
                      <a:pt x="618" y="579"/>
                    </a:lnTo>
                    <a:lnTo>
                      <a:pt x="631" y="579"/>
                    </a:lnTo>
                    <a:lnTo>
                      <a:pt x="631" y="565"/>
                    </a:lnTo>
                    <a:lnTo>
                      <a:pt x="673" y="565"/>
                    </a:lnTo>
                    <a:lnTo>
                      <a:pt x="673" y="579"/>
                    </a:lnTo>
                    <a:lnTo>
                      <a:pt x="659" y="621"/>
                    </a:lnTo>
                    <a:lnTo>
                      <a:pt x="645" y="676"/>
                    </a:lnTo>
                    <a:lnTo>
                      <a:pt x="590" y="745"/>
                    </a:lnTo>
                    <a:lnTo>
                      <a:pt x="508" y="786"/>
                    </a:lnTo>
                    <a:lnTo>
                      <a:pt x="384" y="813"/>
                    </a:lnTo>
                    <a:lnTo>
                      <a:pt x="233" y="786"/>
                    </a:lnTo>
                    <a:lnTo>
                      <a:pt x="109" y="703"/>
                    </a:lnTo>
                    <a:lnTo>
                      <a:pt x="27" y="579"/>
                    </a:lnTo>
                    <a:lnTo>
                      <a:pt x="0" y="414"/>
                    </a:lnTo>
                    <a:lnTo>
                      <a:pt x="27" y="262"/>
                    </a:lnTo>
                    <a:lnTo>
                      <a:pt x="109" y="124"/>
                    </a:lnTo>
                    <a:lnTo>
                      <a:pt x="233" y="28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85" name="Freeform 141"/>
              <p:cNvSpPr>
                <a:spLocks/>
              </p:cNvSpPr>
              <p:nvPr/>
            </p:nvSpPr>
            <p:spPr bwMode="auto">
              <a:xfrm>
                <a:off x="28837" y="16397"/>
                <a:ext cx="591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5" y="138"/>
                  </a:cxn>
                  <a:cxn ang="0">
                    <a:pos x="316" y="69"/>
                  </a:cxn>
                  <a:cxn ang="0">
                    <a:pos x="385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77" y="69"/>
                  </a:cxn>
                  <a:cxn ang="0">
                    <a:pos x="591" y="110"/>
                  </a:cxn>
                  <a:cxn ang="0">
                    <a:pos x="591" y="138"/>
                  </a:cxn>
                  <a:cxn ang="0">
                    <a:pos x="550" y="179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53" y="179"/>
                  </a:cxn>
                  <a:cxn ang="0">
                    <a:pos x="440" y="152"/>
                  </a:cxn>
                  <a:cxn ang="0">
                    <a:pos x="426" y="110"/>
                  </a:cxn>
                  <a:cxn ang="0">
                    <a:pos x="426" y="83"/>
                  </a:cxn>
                  <a:cxn ang="0">
                    <a:pos x="467" y="41"/>
                  </a:cxn>
                  <a:cxn ang="0">
                    <a:pos x="453" y="41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2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9" y="731"/>
                  </a:cxn>
                  <a:cxn ang="0">
                    <a:pos x="426" y="731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4" y="717"/>
                  </a:cxn>
                  <a:cxn ang="0">
                    <a:pos x="137" y="689"/>
                  </a:cxn>
                  <a:cxn ang="0">
                    <a:pos x="137" y="124"/>
                  </a:cxn>
                  <a:cxn ang="0">
                    <a:pos x="124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1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5" y="138"/>
                    </a:lnTo>
                    <a:lnTo>
                      <a:pt x="316" y="69"/>
                    </a:lnTo>
                    <a:lnTo>
                      <a:pt x="385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77" y="69"/>
                    </a:lnTo>
                    <a:lnTo>
                      <a:pt x="591" y="110"/>
                    </a:lnTo>
                    <a:lnTo>
                      <a:pt x="591" y="138"/>
                    </a:lnTo>
                    <a:lnTo>
                      <a:pt x="550" y="179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53" y="179"/>
                    </a:lnTo>
                    <a:lnTo>
                      <a:pt x="440" y="152"/>
                    </a:lnTo>
                    <a:lnTo>
                      <a:pt x="426" y="110"/>
                    </a:lnTo>
                    <a:lnTo>
                      <a:pt x="426" y="83"/>
                    </a:lnTo>
                    <a:lnTo>
                      <a:pt x="467" y="41"/>
                    </a:lnTo>
                    <a:lnTo>
                      <a:pt x="453" y="41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2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9" y="731"/>
                    </a:lnTo>
                    <a:lnTo>
                      <a:pt x="426" y="731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4" y="717"/>
                    </a:lnTo>
                    <a:lnTo>
                      <a:pt x="137" y="689"/>
                    </a:lnTo>
                    <a:lnTo>
                      <a:pt x="137" y="124"/>
                    </a:lnTo>
                    <a:lnTo>
                      <a:pt x="124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86" name="Freeform 142"/>
              <p:cNvSpPr>
                <a:spLocks noEditPoints="1"/>
              </p:cNvSpPr>
              <p:nvPr/>
            </p:nvSpPr>
            <p:spPr bwMode="auto">
              <a:xfrm>
                <a:off x="29551" y="16383"/>
                <a:ext cx="687" cy="813"/>
              </a:xfrm>
              <a:custGeom>
                <a:avLst/>
                <a:gdLst/>
                <a:ahLst/>
                <a:cxnLst>
                  <a:cxn ang="0">
                    <a:pos x="330" y="42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1" y="345"/>
                  </a:cxn>
                  <a:cxn ang="0">
                    <a:pos x="577" y="345"/>
                  </a:cxn>
                  <a:cxn ang="0">
                    <a:pos x="577" y="290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2"/>
                  </a:cxn>
                  <a:cxn ang="0">
                    <a:pos x="330" y="42"/>
                  </a:cxn>
                  <a:cxn ang="0">
                    <a:pos x="371" y="0"/>
                  </a:cxn>
                  <a:cxn ang="0">
                    <a:pos x="509" y="28"/>
                  </a:cxn>
                  <a:cxn ang="0">
                    <a:pos x="618" y="111"/>
                  </a:cxn>
                  <a:cxn ang="0">
                    <a:pos x="673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8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5"/>
                  </a:cxn>
                  <a:cxn ang="0">
                    <a:pos x="385" y="758"/>
                  </a:cxn>
                  <a:cxn ang="0">
                    <a:pos x="412" y="758"/>
                  </a:cxn>
                  <a:cxn ang="0">
                    <a:pos x="481" y="731"/>
                  </a:cxn>
                  <a:cxn ang="0">
                    <a:pos x="550" y="689"/>
                  </a:cxn>
                  <a:cxn ang="0">
                    <a:pos x="618" y="579"/>
                  </a:cxn>
                  <a:cxn ang="0">
                    <a:pos x="632" y="565"/>
                  </a:cxn>
                  <a:cxn ang="0">
                    <a:pos x="632" y="552"/>
                  </a:cxn>
                  <a:cxn ang="0">
                    <a:pos x="646" y="552"/>
                  </a:cxn>
                  <a:cxn ang="0">
                    <a:pos x="673" y="579"/>
                  </a:cxn>
                  <a:cxn ang="0">
                    <a:pos x="660" y="621"/>
                  </a:cxn>
                  <a:cxn ang="0">
                    <a:pos x="632" y="676"/>
                  </a:cxn>
                  <a:cxn ang="0">
                    <a:pos x="577" y="745"/>
                  </a:cxn>
                  <a:cxn ang="0">
                    <a:pos x="495" y="800"/>
                  </a:cxn>
                  <a:cxn ang="0">
                    <a:pos x="385" y="813"/>
                  </a:cxn>
                  <a:cxn ang="0">
                    <a:pos x="248" y="786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400"/>
                  </a:cxn>
                  <a:cxn ang="0">
                    <a:pos x="28" y="248"/>
                  </a:cxn>
                  <a:cxn ang="0">
                    <a:pos x="110" y="124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2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1" y="345"/>
                    </a:lnTo>
                    <a:lnTo>
                      <a:pt x="577" y="345"/>
                    </a:lnTo>
                    <a:lnTo>
                      <a:pt x="577" y="290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2"/>
                    </a:lnTo>
                    <a:lnTo>
                      <a:pt x="330" y="42"/>
                    </a:lnTo>
                    <a:close/>
                    <a:moveTo>
                      <a:pt x="371" y="0"/>
                    </a:moveTo>
                    <a:lnTo>
                      <a:pt x="509" y="28"/>
                    </a:lnTo>
                    <a:lnTo>
                      <a:pt x="618" y="111"/>
                    </a:lnTo>
                    <a:lnTo>
                      <a:pt x="673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8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5"/>
                    </a:lnTo>
                    <a:lnTo>
                      <a:pt x="385" y="758"/>
                    </a:lnTo>
                    <a:lnTo>
                      <a:pt x="412" y="758"/>
                    </a:lnTo>
                    <a:lnTo>
                      <a:pt x="481" y="731"/>
                    </a:lnTo>
                    <a:lnTo>
                      <a:pt x="550" y="689"/>
                    </a:lnTo>
                    <a:lnTo>
                      <a:pt x="618" y="579"/>
                    </a:lnTo>
                    <a:lnTo>
                      <a:pt x="632" y="565"/>
                    </a:lnTo>
                    <a:lnTo>
                      <a:pt x="632" y="552"/>
                    </a:lnTo>
                    <a:lnTo>
                      <a:pt x="646" y="552"/>
                    </a:lnTo>
                    <a:lnTo>
                      <a:pt x="673" y="579"/>
                    </a:lnTo>
                    <a:lnTo>
                      <a:pt x="660" y="621"/>
                    </a:lnTo>
                    <a:lnTo>
                      <a:pt x="632" y="676"/>
                    </a:lnTo>
                    <a:lnTo>
                      <a:pt x="577" y="745"/>
                    </a:lnTo>
                    <a:lnTo>
                      <a:pt x="495" y="800"/>
                    </a:lnTo>
                    <a:lnTo>
                      <a:pt x="385" y="813"/>
                    </a:lnTo>
                    <a:lnTo>
                      <a:pt x="248" y="786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400"/>
                    </a:lnTo>
                    <a:lnTo>
                      <a:pt x="28" y="248"/>
                    </a:lnTo>
                    <a:lnTo>
                      <a:pt x="110" y="124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87" name="Freeform 143"/>
              <p:cNvSpPr>
                <a:spLocks/>
              </p:cNvSpPr>
              <p:nvPr/>
            </p:nvSpPr>
            <p:spPr bwMode="auto">
              <a:xfrm>
                <a:off x="30444" y="16356"/>
                <a:ext cx="1387" cy="827"/>
              </a:xfrm>
              <a:custGeom>
                <a:avLst/>
                <a:gdLst/>
                <a:ahLst/>
                <a:cxnLst>
                  <a:cxn ang="0">
                    <a:pos x="247" y="193"/>
                  </a:cxn>
                  <a:cxn ang="0">
                    <a:pos x="399" y="27"/>
                  </a:cxn>
                  <a:cxn ang="0">
                    <a:pos x="577" y="0"/>
                  </a:cxn>
                  <a:cxn ang="0">
                    <a:pos x="701" y="82"/>
                  </a:cxn>
                  <a:cxn ang="0">
                    <a:pos x="769" y="124"/>
                  </a:cxn>
                  <a:cxn ang="0">
                    <a:pos x="907" y="14"/>
                  </a:cxn>
                  <a:cxn ang="0">
                    <a:pos x="1058" y="0"/>
                  </a:cxn>
                  <a:cxn ang="0">
                    <a:pos x="1154" y="27"/>
                  </a:cxn>
                  <a:cxn ang="0">
                    <a:pos x="1236" y="138"/>
                  </a:cxn>
                  <a:cxn ang="0">
                    <a:pos x="1250" y="716"/>
                  </a:cxn>
                  <a:cxn ang="0">
                    <a:pos x="1291" y="744"/>
                  </a:cxn>
                  <a:cxn ang="0">
                    <a:pos x="1387" y="799"/>
                  </a:cxn>
                  <a:cxn ang="0">
                    <a:pos x="989" y="744"/>
                  </a:cxn>
                  <a:cxn ang="0">
                    <a:pos x="1113" y="730"/>
                  </a:cxn>
                  <a:cxn ang="0">
                    <a:pos x="1126" y="206"/>
                  </a:cxn>
                  <a:cxn ang="0">
                    <a:pos x="1113" y="138"/>
                  </a:cxn>
                  <a:cxn ang="0">
                    <a:pos x="1058" y="82"/>
                  </a:cxn>
                  <a:cxn ang="0">
                    <a:pos x="989" y="55"/>
                  </a:cxn>
                  <a:cxn ang="0">
                    <a:pos x="838" y="138"/>
                  </a:cxn>
                  <a:cxn ang="0">
                    <a:pos x="756" y="344"/>
                  </a:cxn>
                  <a:cxn ang="0">
                    <a:pos x="769" y="744"/>
                  </a:cxn>
                  <a:cxn ang="0">
                    <a:pos x="893" y="758"/>
                  </a:cxn>
                  <a:cxn ang="0">
                    <a:pos x="495" y="813"/>
                  </a:cxn>
                  <a:cxn ang="0">
                    <a:pos x="591" y="758"/>
                  </a:cxn>
                  <a:cxn ang="0">
                    <a:pos x="632" y="716"/>
                  </a:cxn>
                  <a:cxn ang="0">
                    <a:pos x="618" y="179"/>
                  </a:cxn>
                  <a:cxn ang="0">
                    <a:pos x="591" y="110"/>
                  </a:cxn>
                  <a:cxn ang="0">
                    <a:pos x="536" y="69"/>
                  </a:cxn>
                  <a:cxn ang="0">
                    <a:pos x="412" y="82"/>
                  </a:cxn>
                  <a:cxn ang="0">
                    <a:pos x="289" y="234"/>
                  </a:cxn>
                  <a:cxn ang="0">
                    <a:pos x="261" y="730"/>
                  </a:cxn>
                  <a:cxn ang="0">
                    <a:pos x="302" y="772"/>
                  </a:cxn>
                  <a:cxn ang="0">
                    <a:pos x="399" y="827"/>
                  </a:cxn>
                  <a:cxn ang="0">
                    <a:pos x="0" y="772"/>
                  </a:cxn>
                  <a:cxn ang="0">
                    <a:pos x="124" y="758"/>
                  </a:cxn>
                  <a:cxn ang="0">
                    <a:pos x="138" y="124"/>
                  </a:cxn>
                  <a:cxn ang="0">
                    <a:pos x="110" y="82"/>
                  </a:cxn>
                  <a:cxn ang="0">
                    <a:pos x="0" y="69"/>
                  </a:cxn>
                  <a:cxn ang="0">
                    <a:pos x="247" y="0"/>
                  </a:cxn>
                </a:cxnLst>
                <a:rect l="0" t="0" r="r" b="b"/>
                <a:pathLst>
                  <a:path w="1387" h="827">
                    <a:moveTo>
                      <a:pt x="247" y="0"/>
                    </a:moveTo>
                    <a:lnTo>
                      <a:pt x="247" y="193"/>
                    </a:lnTo>
                    <a:lnTo>
                      <a:pt x="316" y="82"/>
                    </a:lnTo>
                    <a:lnTo>
                      <a:pt x="399" y="27"/>
                    </a:lnTo>
                    <a:lnTo>
                      <a:pt x="508" y="0"/>
                    </a:lnTo>
                    <a:lnTo>
                      <a:pt x="577" y="0"/>
                    </a:lnTo>
                    <a:lnTo>
                      <a:pt x="646" y="27"/>
                    </a:lnTo>
                    <a:lnTo>
                      <a:pt x="701" y="82"/>
                    </a:lnTo>
                    <a:lnTo>
                      <a:pt x="742" y="179"/>
                    </a:lnTo>
                    <a:lnTo>
                      <a:pt x="769" y="124"/>
                    </a:lnTo>
                    <a:lnTo>
                      <a:pt x="824" y="69"/>
                    </a:lnTo>
                    <a:lnTo>
                      <a:pt x="907" y="14"/>
                    </a:lnTo>
                    <a:lnTo>
                      <a:pt x="1003" y="0"/>
                    </a:lnTo>
                    <a:lnTo>
                      <a:pt x="1058" y="0"/>
                    </a:lnTo>
                    <a:lnTo>
                      <a:pt x="1113" y="14"/>
                    </a:lnTo>
                    <a:lnTo>
                      <a:pt x="1154" y="27"/>
                    </a:lnTo>
                    <a:lnTo>
                      <a:pt x="1195" y="69"/>
                    </a:lnTo>
                    <a:lnTo>
                      <a:pt x="1236" y="138"/>
                    </a:lnTo>
                    <a:lnTo>
                      <a:pt x="1250" y="220"/>
                    </a:lnTo>
                    <a:lnTo>
                      <a:pt x="1250" y="716"/>
                    </a:lnTo>
                    <a:lnTo>
                      <a:pt x="1278" y="730"/>
                    </a:lnTo>
                    <a:lnTo>
                      <a:pt x="1291" y="744"/>
                    </a:lnTo>
                    <a:lnTo>
                      <a:pt x="1387" y="744"/>
                    </a:lnTo>
                    <a:lnTo>
                      <a:pt x="1387" y="799"/>
                    </a:lnTo>
                    <a:lnTo>
                      <a:pt x="989" y="799"/>
                    </a:lnTo>
                    <a:lnTo>
                      <a:pt x="989" y="744"/>
                    </a:lnTo>
                    <a:lnTo>
                      <a:pt x="1085" y="744"/>
                    </a:lnTo>
                    <a:lnTo>
                      <a:pt x="1113" y="730"/>
                    </a:lnTo>
                    <a:lnTo>
                      <a:pt x="1126" y="703"/>
                    </a:lnTo>
                    <a:lnTo>
                      <a:pt x="1126" y="206"/>
                    </a:lnTo>
                    <a:lnTo>
                      <a:pt x="1113" y="165"/>
                    </a:lnTo>
                    <a:lnTo>
                      <a:pt x="1113" y="138"/>
                    </a:lnTo>
                    <a:lnTo>
                      <a:pt x="1085" y="96"/>
                    </a:lnTo>
                    <a:lnTo>
                      <a:pt x="1058" y="82"/>
                    </a:lnTo>
                    <a:lnTo>
                      <a:pt x="1030" y="55"/>
                    </a:lnTo>
                    <a:lnTo>
                      <a:pt x="989" y="55"/>
                    </a:lnTo>
                    <a:lnTo>
                      <a:pt x="907" y="69"/>
                    </a:lnTo>
                    <a:lnTo>
                      <a:pt x="838" y="138"/>
                    </a:lnTo>
                    <a:lnTo>
                      <a:pt x="783" y="220"/>
                    </a:lnTo>
                    <a:lnTo>
                      <a:pt x="756" y="344"/>
                    </a:lnTo>
                    <a:lnTo>
                      <a:pt x="756" y="716"/>
                    </a:lnTo>
                    <a:lnTo>
                      <a:pt x="769" y="744"/>
                    </a:lnTo>
                    <a:lnTo>
                      <a:pt x="797" y="758"/>
                    </a:lnTo>
                    <a:lnTo>
                      <a:pt x="893" y="758"/>
                    </a:lnTo>
                    <a:lnTo>
                      <a:pt x="893" y="813"/>
                    </a:lnTo>
                    <a:lnTo>
                      <a:pt x="495" y="813"/>
                    </a:lnTo>
                    <a:lnTo>
                      <a:pt x="495" y="758"/>
                    </a:lnTo>
                    <a:lnTo>
                      <a:pt x="591" y="758"/>
                    </a:lnTo>
                    <a:lnTo>
                      <a:pt x="618" y="744"/>
                    </a:lnTo>
                    <a:lnTo>
                      <a:pt x="632" y="716"/>
                    </a:lnTo>
                    <a:lnTo>
                      <a:pt x="632" y="220"/>
                    </a:lnTo>
                    <a:lnTo>
                      <a:pt x="618" y="179"/>
                    </a:lnTo>
                    <a:lnTo>
                      <a:pt x="618" y="151"/>
                    </a:lnTo>
                    <a:lnTo>
                      <a:pt x="591" y="110"/>
                    </a:lnTo>
                    <a:lnTo>
                      <a:pt x="563" y="96"/>
                    </a:lnTo>
                    <a:lnTo>
                      <a:pt x="536" y="69"/>
                    </a:lnTo>
                    <a:lnTo>
                      <a:pt x="495" y="69"/>
                    </a:lnTo>
                    <a:lnTo>
                      <a:pt x="412" y="82"/>
                    </a:lnTo>
                    <a:lnTo>
                      <a:pt x="344" y="151"/>
                    </a:lnTo>
                    <a:lnTo>
                      <a:pt x="289" y="234"/>
                    </a:lnTo>
                    <a:lnTo>
                      <a:pt x="261" y="358"/>
                    </a:lnTo>
                    <a:lnTo>
                      <a:pt x="261" y="730"/>
                    </a:lnTo>
                    <a:lnTo>
                      <a:pt x="275" y="758"/>
                    </a:lnTo>
                    <a:lnTo>
                      <a:pt x="302" y="772"/>
                    </a:lnTo>
                    <a:lnTo>
                      <a:pt x="399" y="772"/>
                    </a:lnTo>
                    <a:lnTo>
                      <a:pt x="399" y="827"/>
                    </a:lnTo>
                    <a:lnTo>
                      <a:pt x="0" y="827"/>
                    </a:lnTo>
                    <a:lnTo>
                      <a:pt x="0" y="772"/>
                    </a:lnTo>
                    <a:lnTo>
                      <a:pt x="96" y="772"/>
                    </a:lnTo>
                    <a:lnTo>
                      <a:pt x="124" y="758"/>
                    </a:lnTo>
                    <a:lnTo>
                      <a:pt x="138" y="730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88" name="Freeform 144"/>
              <p:cNvSpPr>
                <a:spLocks noEditPoints="1"/>
              </p:cNvSpPr>
              <p:nvPr/>
            </p:nvSpPr>
            <p:spPr bwMode="auto">
              <a:xfrm>
                <a:off x="31859" y="16383"/>
                <a:ext cx="687" cy="813"/>
              </a:xfrm>
              <a:custGeom>
                <a:avLst/>
                <a:gdLst/>
                <a:ahLst/>
                <a:cxnLst>
                  <a:cxn ang="0">
                    <a:pos x="330" y="42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1" y="345"/>
                  </a:cxn>
                  <a:cxn ang="0">
                    <a:pos x="577" y="345"/>
                  </a:cxn>
                  <a:cxn ang="0">
                    <a:pos x="577" y="290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2"/>
                  </a:cxn>
                  <a:cxn ang="0">
                    <a:pos x="330" y="42"/>
                  </a:cxn>
                  <a:cxn ang="0">
                    <a:pos x="371" y="0"/>
                  </a:cxn>
                  <a:cxn ang="0">
                    <a:pos x="508" y="28"/>
                  </a:cxn>
                  <a:cxn ang="0">
                    <a:pos x="618" y="111"/>
                  </a:cxn>
                  <a:cxn ang="0">
                    <a:pos x="673" y="221"/>
                  </a:cxn>
                  <a:cxn ang="0">
                    <a:pos x="687" y="345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7" y="538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7"/>
                  </a:cxn>
                  <a:cxn ang="0">
                    <a:pos x="330" y="745"/>
                  </a:cxn>
                  <a:cxn ang="0">
                    <a:pos x="385" y="758"/>
                  </a:cxn>
                  <a:cxn ang="0">
                    <a:pos x="412" y="758"/>
                  </a:cxn>
                  <a:cxn ang="0">
                    <a:pos x="481" y="731"/>
                  </a:cxn>
                  <a:cxn ang="0">
                    <a:pos x="549" y="689"/>
                  </a:cxn>
                  <a:cxn ang="0">
                    <a:pos x="618" y="579"/>
                  </a:cxn>
                  <a:cxn ang="0">
                    <a:pos x="632" y="565"/>
                  </a:cxn>
                  <a:cxn ang="0">
                    <a:pos x="632" y="552"/>
                  </a:cxn>
                  <a:cxn ang="0">
                    <a:pos x="646" y="552"/>
                  </a:cxn>
                  <a:cxn ang="0">
                    <a:pos x="673" y="579"/>
                  </a:cxn>
                  <a:cxn ang="0">
                    <a:pos x="659" y="621"/>
                  </a:cxn>
                  <a:cxn ang="0">
                    <a:pos x="632" y="676"/>
                  </a:cxn>
                  <a:cxn ang="0">
                    <a:pos x="577" y="745"/>
                  </a:cxn>
                  <a:cxn ang="0">
                    <a:pos x="494" y="800"/>
                  </a:cxn>
                  <a:cxn ang="0">
                    <a:pos x="385" y="813"/>
                  </a:cxn>
                  <a:cxn ang="0">
                    <a:pos x="247" y="786"/>
                  </a:cxn>
                  <a:cxn ang="0">
                    <a:pos x="124" y="689"/>
                  </a:cxn>
                  <a:cxn ang="0">
                    <a:pos x="27" y="565"/>
                  </a:cxn>
                  <a:cxn ang="0">
                    <a:pos x="0" y="400"/>
                  </a:cxn>
                  <a:cxn ang="0">
                    <a:pos x="27" y="248"/>
                  </a:cxn>
                  <a:cxn ang="0">
                    <a:pos x="110" y="124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2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1" y="345"/>
                    </a:lnTo>
                    <a:lnTo>
                      <a:pt x="577" y="345"/>
                    </a:lnTo>
                    <a:lnTo>
                      <a:pt x="577" y="290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2"/>
                    </a:lnTo>
                    <a:lnTo>
                      <a:pt x="330" y="42"/>
                    </a:lnTo>
                    <a:close/>
                    <a:moveTo>
                      <a:pt x="371" y="0"/>
                    </a:moveTo>
                    <a:lnTo>
                      <a:pt x="508" y="28"/>
                    </a:lnTo>
                    <a:lnTo>
                      <a:pt x="618" y="111"/>
                    </a:lnTo>
                    <a:lnTo>
                      <a:pt x="673" y="221"/>
                    </a:lnTo>
                    <a:lnTo>
                      <a:pt x="687" y="345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7" y="538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7"/>
                    </a:lnTo>
                    <a:lnTo>
                      <a:pt x="330" y="745"/>
                    </a:lnTo>
                    <a:lnTo>
                      <a:pt x="385" y="758"/>
                    </a:lnTo>
                    <a:lnTo>
                      <a:pt x="412" y="758"/>
                    </a:lnTo>
                    <a:lnTo>
                      <a:pt x="481" y="731"/>
                    </a:lnTo>
                    <a:lnTo>
                      <a:pt x="549" y="689"/>
                    </a:lnTo>
                    <a:lnTo>
                      <a:pt x="618" y="579"/>
                    </a:lnTo>
                    <a:lnTo>
                      <a:pt x="632" y="565"/>
                    </a:lnTo>
                    <a:lnTo>
                      <a:pt x="632" y="552"/>
                    </a:lnTo>
                    <a:lnTo>
                      <a:pt x="646" y="552"/>
                    </a:lnTo>
                    <a:lnTo>
                      <a:pt x="673" y="579"/>
                    </a:lnTo>
                    <a:lnTo>
                      <a:pt x="659" y="621"/>
                    </a:lnTo>
                    <a:lnTo>
                      <a:pt x="632" y="676"/>
                    </a:lnTo>
                    <a:lnTo>
                      <a:pt x="577" y="745"/>
                    </a:lnTo>
                    <a:lnTo>
                      <a:pt x="494" y="800"/>
                    </a:lnTo>
                    <a:lnTo>
                      <a:pt x="385" y="813"/>
                    </a:lnTo>
                    <a:lnTo>
                      <a:pt x="247" y="786"/>
                    </a:lnTo>
                    <a:lnTo>
                      <a:pt x="124" y="689"/>
                    </a:lnTo>
                    <a:lnTo>
                      <a:pt x="27" y="565"/>
                    </a:lnTo>
                    <a:lnTo>
                      <a:pt x="0" y="400"/>
                    </a:lnTo>
                    <a:lnTo>
                      <a:pt x="27" y="248"/>
                    </a:lnTo>
                    <a:lnTo>
                      <a:pt x="110" y="124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89" name="Freeform 145"/>
              <p:cNvSpPr>
                <a:spLocks/>
              </p:cNvSpPr>
              <p:nvPr/>
            </p:nvSpPr>
            <p:spPr bwMode="auto">
              <a:xfrm>
                <a:off x="32587" y="16370"/>
                <a:ext cx="893" cy="813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92"/>
                  </a:cxn>
                  <a:cxn ang="0">
                    <a:pos x="330" y="82"/>
                  </a:cxn>
                  <a:cxn ang="0">
                    <a:pos x="412" y="27"/>
                  </a:cxn>
                  <a:cxn ang="0">
                    <a:pos x="522" y="0"/>
                  </a:cxn>
                  <a:cxn ang="0">
                    <a:pos x="577" y="0"/>
                  </a:cxn>
                  <a:cxn ang="0">
                    <a:pos x="659" y="27"/>
                  </a:cxn>
                  <a:cxn ang="0">
                    <a:pos x="700" y="68"/>
                  </a:cxn>
                  <a:cxn ang="0">
                    <a:pos x="742" y="137"/>
                  </a:cxn>
                  <a:cxn ang="0">
                    <a:pos x="755" y="220"/>
                  </a:cxn>
                  <a:cxn ang="0">
                    <a:pos x="755" y="716"/>
                  </a:cxn>
                  <a:cxn ang="0">
                    <a:pos x="783" y="730"/>
                  </a:cxn>
                  <a:cxn ang="0">
                    <a:pos x="797" y="744"/>
                  </a:cxn>
                  <a:cxn ang="0">
                    <a:pos x="893" y="744"/>
                  </a:cxn>
                  <a:cxn ang="0">
                    <a:pos x="893" y="799"/>
                  </a:cxn>
                  <a:cxn ang="0">
                    <a:pos x="494" y="799"/>
                  </a:cxn>
                  <a:cxn ang="0">
                    <a:pos x="494" y="744"/>
                  </a:cxn>
                  <a:cxn ang="0">
                    <a:pos x="591" y="744"/>
                  </a:cxn>
                  <a:cxn ang="0">
                    <a:pos x="618" y="730"/>
                  </a:cxn>
                  <a:cxn ang="0">
                    <a:pos x="632" y="702"/>
                  </a:cxn>
                  <a:cxn ang="0">
                    <a:pos x="632" y="206"/>
                  </a:cxn>
                  <a:cxn ang="0">
                    <a:pos x="618" y="165"/>
                  </a:cxn>
                  <a:cxn ang="0">
                    <a:pos x="618" y="137"/>
                  </a:cxn>
                  <a:cxn ang="0">
                    <a:pos x="591" y="96"/>
                  </a:cxn>
                  <a:cxn ang="0">
                    <a:pos x="563" y="82"/>
                  </a:cxn>
                  <a:cxn ang="0">
                    <a:pos x="536" y="55"/>
                  </a:cxn>
                  <a:cxn ang="0">
                    <a:pos x="494" y="55"/>
                  </a:cxn>
                  <a:cxn ang="0">
                    <a:pos x="412" y="68"/>
                  </a:cxn>
                  <a:cxn ang="0">
                    <a:pos x="343" y="137"/>
                  </a:cxn>
                  <a:cxn ang="0">
                    <a:pos x="288" y="220"/>
                  </a:cxn>
                  <a:cxn ang="0">
                    <a:pos x="261" y="344"/>
                  </a:cxn>
                  <a:cxn ang="0">
                    <a:pos x="261" y="716"/>
                  </a:cxn>
                  <a:cxn ang="0">
                    <a:pos x="275" y="744"/>
                  </a:cxn>
                  <a:cxn ang="0">
                    <a:pos x="302" y="758"/>
                  </a:cxn>
                  <a:cxn ang="0">
                    <a:pos x="398" y="758"/>
                  </a:cxn>
                  <a:cxn ang="0">
                    <a:pos x="398" y="813"/>
                  </a:cxn>
                  <a:cxn ang="0">
                    <a:pos x="0" y="813"/>
                  </a:cxn>
                  <a:cxn ang="0">
                    <a:pos x="0" y="758"/>
                  </a:cxn>
                  <a:cxn ang="0">
                    <a:pos x="96" y="758"/>
                  </a:cxn>
                  <a:cxn ang="0">
                    <a:pos x="124" y="744"/>
                  </a:cxn>
                  <a:cxn ang="0">
                    <a:pos x="137" y="716"/>
                  </a:cxn>
                  <a:cxn ang="0">
                    <a:pos x="137" y="192"/>
                  </a:cxn>
                  <a:cxn ang="0">
                    <a:pos x="151" y="165"/>
                  </a:cxn>
                  <a:cxn ang="0">
                    <a:pos x="151" y="124"/>
                  </a:cxn>
                  <a:cxn ang="0">
                    <a:pos x="137" y="110"/>
                  </a:cxn>
                  <a:cxn ang="0">
                    <a:pos x="124" y="82"/>
                  </a:cxn>
                  <a:cxn ang="0">
                    <a:pos x="110" y="68"/>
                  </a:cxn>
                  <a:cxn ang="0">
                    <a:pos x="14" y="68"/>
                  </a:cxn>
                  <a:cxn ang="0">
                    <a:pos x="14" y="13"/>
                  </a:cxn>
                  <a:cxn ang="0">
                    <a:pos x="261" y="0"/>
                  </a:cxn>
                </a:cxnLst>
                <a:rect l="0" t="0" r="r" b="b"/>
                <a:pathLst>
                  <a:path w="893" h="813">
                    <a:moveTo>
                      <a:pt x="261" y="0"/>
                    </a:moveTo>
                    <a:lnTo>
                      <a:pt x="261" y="192"/>
                    </a:lnTo>
                    <a:lnTo>
                      <a:pt x="330" y="82"/>
                    </a:lnTo>
                    <a:lnTo>
                      <a:pt x="412" y="27"/>
                    </a:lnTo>
                    <a:lnTo>
                      <a:pt x="522" y="0"/>
                    </a:lnTo>
                    <a:lnTo>
                      <a:pt x="577" y="0"/>
                    </a:lnTo>
                    <a:lnTo>
                      <a:pt x="659" y="27"/>
                    </a:lnTo>
                    <a:lnTo>
                      <a:pt x="700" y="68"/>
                    </a:lnTo>
                    <a:lnTo>
                      <a:pt x="742" y="137"/>
                    </a:lnTo>
                    <a:lnTo>
                      <a:pt x="755" y="220"/>
                    </a:lnTo>
                    <a:lnTo>
                      <a:pt x="755" y="716"/>
                    </a:lnTo>
                    <a:lnTo>
                      <a:pt x="783" y="730"/>
                    </a:lnTo>
                    <a:lnTo>
                      <a:pt x="797" y="744"/>
                    </a:lnTo>
                    <a:lnTo>
                      <a:pt x="893" y="744"/>
                    </a:lnTo>
                    <a:lnTo>
                      <a:pt x="893" y="799"/>
                    </a:lnTo>
                    <a:lnTo>
                      <a:pt x="494" y="799"/>
                    </a:lnTo>
                    <a:lnTo>
                      <a:pt x="494" y="744"/>
                    </a:lnTo>
                    <a:lnTo>
                      <a:pt x="591" y="744"/>
                    </a:lnTo>
                    <a:lnTo>
                      <a:pt x="618" y="730"/>
                    </a:lnTo>
                    <a:lnTo>
                      <a:pt x="632" y="702"/>
                    </a:lnTo>
                    <a:lnTo>
                      <a:pt x="632" y="206"/>
                    </a:lnTo>
                    <a:lnTo>
                      <a:pt x="618" y="165"/>
                    </a:lnTo>
                    <a:lnTo>
                      <a:pt x="618" y="137"/>
                    </a:lnTo>
                    <a:lnTo>
                      <a:pt x="591" y="96"/>
                    </a:lnTo>
                    <a:lnTo>
                      <a:pt x="563" y="82"/>
                    </a:lnTo>
                    <a:lnTo>
                      <a:pt x="536" y="55"/>
                    </a:lnTo>
                    <a:lnTo>
                      <a:pt x="494" y="55"/>
                    </a:lnTo>
                    <a:lnTo>
                      <a:pt x="412" y="68"/>
                    </a:lnTo>
                    <a:lnTo>
                      <a:pt x="343" y="137"/>
                    </a:lnTo>
                    <a:lnTo>
                      <a:pt x="288" y="220"/>
                    </a:lnTo>
                    <a:lnTo>
                      <a:pt x="261" y="344"/>
                    </a:lnTo>
                    <a:lnTo>
                      <a:pt x="261" y="716"/>
                    </a:lnTo>
                    <a:lnTo>
                      <a:pt x="275" y="744"/>
                    </a:lnTo>
                    <a:lnTo>
                      <a:pt x="302" y="758"/>
                    </a:lnTo>
                    <a:lnTo>
                      <a:pt x="398" y="758"/>
                    </a:lnTo>
                    <a:lnTo>
                      <a:pt x="398" y="813"/>
                    </a:lnTo>
                    <a:lnTo>
                      <a:pt x="0" y="813"/>
                    </a:lnTo>
                    <a:lnTo>
                      <a:pt x="0" y="758"/>
                    </a:lnTo>
                    <a:lnTo>
                      <a:pt x="96" y="758"/>
                    </a:lnTo>
                    <a:lnTo>
                      <a:pt x="124" y="744"/>
                    </a:lnTo>
                    <a:lnTo>
                      <a:pt x="137" y="716"/>
                    </a:lnTo>
                    <a:lnTo>
                      <a:pt x="137" y="192"/>
                    </a:lnTo>
                    <a:lnTo>
                      <a:pt x="151" y="165"/>
                    </a:lnTo>
                    <a:lnTo>
                      <a:pt x="151" y="124"/>
                    </a:lnTo>
                    <a:lnTo>
                      <a:pt x="137" y="110"/>
                    </a:lnTo>
                    <a:lnTo>
                      <a:pt x="124" y="82"/>
                    </a:lnTo>
                    <a:lnTo>
                      <a:pt x="110" y="68"/>
                    </a:lnTo>
                    <a:lnTo>
                      <a:pt x="14" y="68"/>
                    </a:lnTo>
                    <a:lnTo>
                      <a:pt x="14" y="13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90" name="Freeform 146"/>
              <p:cNvSpPr>
                <a:spLocks/>
              </p:cNvSpPr>
              <p:nvPr/>
            </p:nvSpPr>
            <p:spPr bwMode="auto">
              <a:xfrm>
                <a:off x="33617" y="16080"/>
                <a:ext cx="563" cy="111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9" y="992"/>
                  </a:cxn>
                  <a:cxn ang="0">
                    <a:pos x="302" y="1020"/>
                  </a:cxn>
                  <a:cxn ang="0">
                    <a:pos x="330" y="1048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40" y="1061"/>
                  </a:cxn>
                  <a:cxn ang="0">
                    <a:pos x="467" y="1048"/>
                  </a:cxn>
                  <a:cxn ang="0">
                    <a:pos x="495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50" y="965"/>
                  </a:cxn>
                  <a:cxn ang="0">
                    <a:pos x="522" y="1048"/>
                  </a:cxn>
                  <a:cxn ang="0">
                    <a:pos x="467" y="1089"/>
                  </a:cxn>
                  <a:cxn ang="0">
                    <a:pos x="385" y="1116"/>
                  </a:cxn>
                  <a:cxn ang="0">
                    <a:pos x="330" y="1116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2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3" h="111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9" y="992"/>
                    </a:lnTo>
                    <a:lnTo>
                      <a:pt x="302" y="1020"/>
                    </a:lnTo>
                    <a:lnTo>
                      <a:pt x="330" y="1048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40" y="1061"/>
                    </a:lnTo>
                    <a:lnTo>
                      <a:pt x="467" y="1048"/>
                    </a:lnTo>
                    <a:lnTo>
                      <a:pt x="495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50" y="965"/>
                    </a:lnTo>
                    <a:lnTo>
                      <a:pt x="522" y="1048"/>
                    </a:lnTo>
                    <a:lnTo>
                      <a:pt x="467" y="1089"/>
                    </a:lnTo>
                    <a:lnTo>
                      <a:pt x="385" y="1116"/>
                    </a:lnTo>
                    <a:lnTo>
                      <a:pt x="330" y="1116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2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91" name="Freeform 147"/>
              <p:cNvSpPr>
                <a:spLocks/>
              </p:cNvSpPr>
              <p:nvPr/>
            </p:nvSpPr>
            <p:spPr bwMode="auto">
              <a:xfrm>
                <a:off x="34167" y="16383"/>
                <a:ext cx="576" cy="813"/>
              </a:xfrm>
              <a:custGeom>
                <a:avLst/>
                <a:gdLst/>
                <a:ahLst/>
                <a:cxnLst>
                  <a:cxn ang="0">
                    <a:pos x="315" y="0"/>
                  </a:cxn>
                  <a:cxn ang="0">
                    <a:pos x="453" y="55"/>
                  </a:cxn>
                  <a:cxn ang="0">
                    <a:pos x="480" y="42"/>
                  </a:cxn>
                  <a:cxn ang="0">
                    <a:pos x="508" y="0"/>
                  </a:cxn>
                  <a:cxn ang="0">
                    <a:pos x="535" y="248"/>
                  </a:cxn>
                  <a:cxn ang="0">
                    <a:pos x="480" y="262"/>
                  </a:cxn>
                  <a:cxn ang="0">
                    <a:pos x="467" y="152"/>
                  </a:cxn>
                  <a:cxn ang="0">
                    <a:pos x="370" y="42"/>
                  </a:cxn>
                  <a:cxn ang="0">
                    <a:pos x="219" y="28"/>
                  </a:cxn>
                  <a:cxn ang="0">
                    <a:pos x="137" y="55"/>
                  </a:cxn>
                  <a:cxn ang="0">
                    <a:pos x="82" y="138"/>
                  </a:cxn>
                  <a:cxn ang="0">
                    <a:pos x="109" y="235"/>
                  </a:cxn>
                  <a:cxn ang="0">
                    <a:pos x="233" y="304"/>
                  </a:cxn>
                  <a:cxn ang="0">
                    <a:pos x="412" y="345"/>
                  </a:cxn>
                  <a:cxn ang="0">
                    <a:pos x="508" y="400"/>
                  </a:cxn>
                  <a:cxn ang="0">
                    <a:pos x="535" y="441"/>
                  </a:cxn>
                  <a:cxn ang="0">
                    <a:pos x="576" y="510"/>
                  </a:cxn>
                  <a:cxn ang="0">
                    <a:pos x="563" y="662"/>
                  </a:cxn>
                  <a:cxn ang="0">
                    <a:pos x="425" y="786"/>
                  </a:cxn>
                  <a:cxn ang="0">
                    <a:pos x="247" y="813"/>
                  </a:cxn>
                  <a:cxn ang="0">
                    <a:pos x="151" y="772"/>
                  </a:cxn>
                  <a:cxn ang="0">
                    <a:pos x="68" y="745"/>
                  </a:cxn>
                  <a:cxn ang="0">
                    <a:pos x="54" y="772"/>
                  </a:cxn>
                  <a:cxn ang="0">
                    <a:pos x="27" y="813"/>
                  </a:cxn>
                  <a:cxn ang="0">
                    <a:pos x="0" y="510"/>
                  </a:cxn>
                  <a:cxn ang="0">
                    <a:pos x="41" y="496"/>
                  </a:cxn>
                  <a:cxn ang="0">
                    <a:pos x="54" y="524"/>
                  </a:cxn>
                  <a:cxn ang="0">
                    <a:pos x="137" y="703"/>
                  </a:cxn>
                  <a:cxn ang="0">
                    <a:pos x="302" y="772"/>
                  </a:cxn>
                  <a:cxn ang="0">
                    <a:pos x="412" y="745"/>
                  </a:cxn>
                  <a:cxn ang="0">
                    <a:pos x="508" y="648"/>
                  </a:cxn>
                  <a:cxn ang="0">
                    <a:pos x="480" y="524"/>
                  </a:cxn>
                  <a:cxn ang="0">
                    <a:pos x="398" y="469"/>
                  </a:cxn>
                  <a:cxn ang="0">
                    <a:pos x="329" y="441"/>
                  </a:cxn>
                  <a:cxn ang="0">
                    <a:pos x="206" y="428"/>
                  </a:cxn>
                  <a:cxn ang="0">
                    <a:pos x="82" y="372"/>
                  </a:cxn>
                  <a:cxn ang="0">
                    <a:pos x="27" y="304"/>
                  </a:cxn>
                  <a:cxn ang="0">
                    <a:pos x="0" y="221"/>
                  </a:cxn>
                  <a:cxn ang="0">
                    <a:pos x="68" y="69"/>
                  </a:cxn>
                  <a:cxn ang="0">
                    <a:pos x="288" y="0"/>
                  </a:cxn>
                </a:cxnLst>
                <a:rect l="0" t="0" r="r" b="b"/>
                <a:pathLst>
                  <a:path w="576" h="813">
                    <a:moveTo>
                      <a:pt x="288" y="0"/>
                    </a:moveTo>
                    <a:lnTo>
                      <a:pt x="315" y="0"/>
                    </a:lnTo>
                    <a:lnTo>
                      <a:pt x="398" y="28"/>
                    </a:lnTo>
                    <a:lnTo>
                      <a:pt x="453" y="55"/>
                    </a:lnTo>
                    <a:lnTo>
                      <a:pt x="467" y="42"/>
                    </a:lnTo>
                    <a:lnTo>
                      <a:pt x="480" y="42"/>
                    </a:lnTo>
                    <a:lnTo>
                      <a:pt x="480" y="28"/>
                    </a:lnTo>
                    <a:lnTo>
                      <a:pt x="508" y="0"/>
                    </a:lnTo>
                    <a:lnTo>
                      <a:pt x="535" y="0"/>
                    </a:lnTo>
                    <a:lnTo>
                      <a:pt x="535" y="248"/>
                    </a:lnTo>
                    <a:lnTo>
                      <a:pt x="522" y="262"/>
                    </a:lnTo>
                    <a:lnTo>
                      <a:pt x="480" y="262"/>
                    </a:lnTo>
                    <a:lnTo>
                      <a:pt x="480" y="207"/>
                    </a:lnTo>
                    <a:lnTo>
                      <a:pt x="467" y="152"/>
                    </a:lnTo>
                    <a:lnTo>
                      <a:pt x="425" y="83"/>
                    </a:lnTo>
                    <a:lnTo>
                      <a:pt x="370" y="42"/>
                    </a:lnTo>
                    <a:lnTo>
                      <a:pt x="274" y="28"/>
                    </a:lnTo>
                    <a:lnTo>
                      <a:pt x="219" y="28"/>
                    </a:lnTo>
                    <a:lnTo>
                      <a:pt x="164" y="42"/>
                    </a:lnTo>
                    <a:lnTo>
                      <a:pt x="137" y="55"/>
                    </a:lnTo>
                    <a:lnTo>
                      <a:pt x="109" y="83"/>
                    </a:lnTo>
                    <a:lnTo>
                      <a:pt x="82" y="138"/>
                    </a:lnTo>
                    <a:lnTo>
                      <a:pt x="82" y="166"/>
                    </a:lnTo>
                    <a:lnTo>
                      <a:pt x="109" y="235"/>
                    </a:lnTo>
                    <a:lnTo>
                      <a:pt x="151" y="276"/>
                    </a:lnTo>
                    <a:lnTo>
                      <a:pt x="233" y="304"/>
                    </a:lnTo>
                    <a:lnTo>
                      <a:pt x="302" y="317"/>
                    </a:lnTo>
                    <a:lnTo>
                      <a:pt x="412" y="345"/>
                    </a:lnTo>
                    <a:lnTo>
                      <a:pt x="467" y="372"/>
                    </a:lnTo>
                    <a:lnTo>
                      <a:pt x="508" y="400"/>
                    </a:lnTo>
                    <a:lnTo>
                      <a:pt x="522" y="414"/>
                    </a:lnTo>
                    <a:lnTo>
                      <a:pt x="535" y="441"/>
                    </a:lnTo>
                    <a:lnTo>
                      <a:pt x="563" y="469"/>
                    </a:lnTo>
                    <a:lnTo>
                      <a:pt x="576" y="510"/>
                    </a:lnTo>
                    <a:lnTo>
                      <a:pt x="576" y="565"/>
                    </a:lnTo>
                    <a:lnTo>
                      <a:pt x="563" y="662"/>
                    </a:lnTo>
                    <a:lnTo>
                      <a:pt x="508" y="731"/>
                    </a:lnTo>
                    <a:lnTo>
                      <a:pt x="425" y="786"/>
                    </a:lnTo>
                    <a:lnTo>
                      <a:pt x="288" y="813"/>
                    </a:lnTo>
                    <a:lnTo>
                      <a:pt x="247" y="813"/>
                    </a:lnTo>
                    <a:lnTo>
                      <a:pt x="206" y="800"/>
                    </a:lnTo>
                    <a:lnTo>
                      <a:pt x="151" y="772"/>
                    </a:lnTo>
                    <a:lnTo>
                      <a:pt x="96" y="731"/>
                    </a:lnTo>
                    <a:lnTo>
                      <a:pt x="68" y="745"/>
                    </a:lnTo>
                    <a:lnTo>
                      <a:pt x="54" y="758"/>
                    </a:lnTo>
                    <a:lnTo>
                      <a:pt x="54" y="772"/>
                    </a:lnTo>
                    <a:lnTo>
                      <a:pt x="41" y="800"/>
                    </a:lnTo>
                    <a:lnTo>
                      <a:pt x="27" y="813"/>
                    </a:lnTo>
                    <a:lnTo>
                      <a:pt x="0" y="813"/>
                    </a:lnTo>
                    <a:lnTo>
                      <a:pt x="0" y="510"/>
                    </a:lnTo>
                    <a:lnTo>
                      <a:pt x="13" y="496"/>
                    </a:lnTo>
                    <a:lnTo>
                      <a:pt x="41" y="496"/>
                    </a:lnTo>
                    <a:lnTo>
                      <a:pt x="54" y="510"/>
                    </a:lnTo>
                    <a:lnTo>
                      <a:pt x="54" y="524"/>
                    </a:lnTo>
                    <a:lnTo>
                      <a:pt x="82" y="621"/>
                    </a:lnTo>
                    <a:lnTo>
                      <a:pt x="137" y="703"/>
                    </a:lnTo>
                    <a:lnTo>
                      <a:pt x="206" y="758"/>
                    </a:lnTo>
                    <a:lnTo>
                      <a:pt x="302" y="772"/>
                    </a:lnTo>
                    <a:lnTo>
                      <a:pt x="370" y="772"/>
                    </a:lnTo>
                    <a:lnTo>
                      <a:pt x="412" y="745"/>
                    </a:lnTo>
                    <a:lnTo>
                      <a:pt x="453" y="731"/>
                    </a:lnTo>
                    <a:lnTo>
                      <a:pt x="508" y="648"/>
                    </a:lnTo>
                    <a:lnTo>
                      <a:pt x="508" y="565"/>
                    </a:lnTo>
                    <a:lnTo>
                      <a:pt x="480" y="524"/>
                    </a:lnTo>
                    <a:lnTo>
                      <a:pt x="439" y="483"/>
                    </a:lnTo>
                    <a:lnTo>
                      <a:pt x="398" y="469"/>
                    </a:lnTo>
                    <a:lnTo>
                      <a:pt x="343" y="441"/>
                    </a:lnTo>
                    <a:lnTo>
                      <a:pt x="329" y="441"/>
                    </a:lnTo>
                    <a:lnTo>
                      <a:pt x="315" y="455"/>
                    </a:lnTo>
                    <a:lnTo>
                      <a:pt x="206" y="428"/>
                    </a:lnTo>
                    <a:lnTo>
                      <a:pt x="137" y="400"/>
                    </a:lnTo>
                    <a:lnTo>
                      <a:pt x="82" y="372"/>
                    </a:lnTo>
                    <a:lnTo>
                      <a:pt x="41" y="345"/>
                    </a:lnTo>
                    <a:lnTo>
                      <a:pt x="27" y="304"/>
                    </a:lnTo>
                    <a:lnTo>
                      <a:pt x="0" y="262"/>
                    </a:lnTo>
                    <a:lnTo>
                      <a:pt x="0" y="221"/>
                    </a:lnTo>
                    <a:lnTo>
                      <a:pt x="13" y="152"/>
                    </a:lnTo>
                    <a:lnTo>
                      <a:pt x="68" y="69"/>
                    </a:lnTo>
                    <a:lnTo>
                      <a:pt x="151" y="28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92" name="Freeform 148"/>
              <p:cNvSpPr>
                <a:spLocks/>
              </p:cNvSpPr>
              <p:nvPr/>
            </p:nvSpPr>
            <p:spPr bwMode="auto">
              <a:xfrm>
                <a:off x="34977" y="16990"/>
                <a:ext cx="192" cy="193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137" y="14"/>
                  </a:cxn>
                  <a:cxn ang="0">
                    <a:pos x="165" y="27"/>
                  </a:cxn>
                  <a:cxn ang="0">
                    <a:pos x="179" y="55"/>
                  </a:cxn>
                  <a:cxn ang="0">
                    <a:pos x="192" y="96"/>
                  </a:cxn>
                  <a:cxn ang="0">
                    <a:pos x="179" y="138"/>
                  </a:cxn>
                  <a:cxn ang="0">
                    <a:pos x="165" y="165"/>
                  </a:cxn>
                  <a:cxn ang="0">
                    <a:pos x="137" y="179"/>
                  </a:cxn>
                  <a:cxn ang="0">
                    <a:pos x="96" y="193"/>
                  </a:cxn>
                  <a:cxn ang="0">
                    <a:pos x="55" y="179"/>
                  </a:cxn>
                  <a:cxn ang="0">
                    <a:pos x="27" y="165"/>
                  </a:cxn>
                  <a:cxn ang="0">
                    <a:pos x="14" y="138"/>
                  </a:cxn>
                  <a:cxn ang="0">
                    <a:pos x="0" y="96"/>
                  </a:cxn>
                  <a:cxn ang="0">
                    <a:pos x="14" y="55"/>
                  </a:cxn>
                  <a:cxn ang="0">
                    <a:pos x="27" y="27"/>
                  </a:cxn>
                  <a:cxn ang="0">
                    <a:pos x="55" y="14"/>
                  </a:cxn>
                  <a:cxn ang="0">
                    <a:pos x="96" y="0"/>
                  </a:cxn>
                </a:cxnLst>
                <a:rect l="0" t="0" r="r" b="b"/>
                <a:pathLst>
                  <a:path w="192" h="193">
                    <a:moveTo>
                      <a:pt x="96" y="0"/>
                    </a:moveTo>
                    <a:lnTo>
                      <a:pt x="137" y="14"/>
                    </a:lnTo>
                    <a:lnTo>
                      <a:pt x="165" y="27"/>
                    </a:lnTo>
                    <a:lnTo>
                      <a:pt x="179" y="55"/>
                    </a:lnTo>
                    <a:lnTo>
                      <a:pt x="192" y="96"/>
                    </a:lnTo>
                    <a:lnTo>
                      <a:pt x="179" y="138"/>
                    </a:lnTo>
                    <a:lnTo>
                      <a:pt x="165" y="165"/>
                    </a:lnTo>
                    <a:lnTo>
                      <a:pt x="137" y="179"/>
                    </a:lnTo>
                    <a:lnTo>
                      <a:pt x="96" y="193"/>
                    </a:lnTo>
                    <a:lnTo>
                      <a:pt x="55" y="179"/>
                    </a:lnTo>
                    <a:lnTo>
                      <a:pt x="27" y="165"/>
                    </a:lnTo>
                    <a:lnTo>
                      <a:pt x="14" y="138"/>
                    </a:lnTo>
                    <a:lnTo>
                      <a:pt x="0" y="96"/>
                    </a:lnTo>
                    <a:lnTo>
                      <a:pt x="14" y="55"/>
                    </a:lnTo>
                    <a:lnTo>
                      <a:pt x="27" y="27"/>
                    </a:lnTo>
                    <a:lnTo>
                      <a:pt x="55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93" name="Freeform 149"/>
              <p:cNvSpPr>
                <a:spLocks/>
              </p:cNvSpPr>
              <p:nvPr/>
            </p:nvSpPr>
            <p:spPr bwMode="auto">
              <a:xfrm>
                <a:off x="775" y="19898"/>
                <a:ext cx="1126" cy="1199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1113" y="0"/>
                  </a:cxn>
                  <a:cxn ang="0">
                    <a:pos x="1126" y="400"/>
                  </a:cxn>
                  <a:cxn ang="0">
                    <a:pos x="1085" y="400"/>
                  </a:cxn>
                  <a:cxn ang="0">
                    <a:pos x="1058" y="220"/>
                  </a:cxn>
                  <a:cxn ang="0">
                    <a:pos x="1016" y="124"/>
                  </a:cxn>
                  <a:cxn ang="0">
                    <a:pos x="920" y="69"/>
                  </a:cxn>
                  <a:cxn ang="0">
                    <a:pos x="769" y="55"/>
                  </a:cxn>
                  <a:cxn ang="0">
                    <a:pos x="673" y="55"/>
                  </a:cxn>
                  <a:cxn ang="0">
                    <a:pos x="659" y="69"/>
                  </a:cxn>
                  <a:cxn ang="0">
                    <a:pos x="646" y="96"/>
                  </a:cxn>
                  <a:cxn ang="0">
                    <a:pos x="646" y="1103"/>
                  </a:cxn>
                  <a:cxn ang="0">
                    <a:pos x="659" y="1116"/>
                  </a:cxn>
                  <a:cxn ang="0">
                    <a:pos x="714" y="1144"/>
                  </a:cxn>
                  <a:cxn ang="0">
                    <a:pos x="906" y="1144"/>
                  </a:cxn>
                  <a:cxn ang="0">
                    <a:pos x="906" y="1199"/>
                  </a:cxn>
                  <a:cxn ang="0">
                    <a:pos x="233" y="1199"/>
                  </a:cxn>
                  <a:cxn ang="0">
                    <a:pos x="233" y="1144"/>
                  </a:cxn>
                  <a:cxn ang="0">
                    <a:pos x="426" y="1144"/>
                  </a:cxn>
                  <a:cxn ang="0">
                    <a:pos x="481" y="1116"/>
                  </a:cxn>
                  <a:cxn ang="0">
                    <a:pos x="494" y="1103"/>
                  </a:cxn>
                  <a:cxn ang="0">
                    <a:pos x="494" y="83"/>
                  </a:cxn>
                  <a:cxn ang="0">
                    <a:pos x="481" y="69"/>
                  </a:cxn>
                  <a:cxn ang="0">
                    <a:pos x="453" y="55"/>
                  </a:cxn>
                  <a:cxn ang="0">
                    <a:pos x="357" y="55"/>
                  </a:cxn>
                  <a:cxn ang="0">
                    <a:pos x="206" y="69"/>
                  </a:cxn>
                  <a:cxn ang="0">
                    <a:pos x="110" y="124"/>
                  </a:cxn>
                  <a:cxn ang="0">
                    <a:pos x="69" y="220"/>
                  </a:cxn>
                  <a:cxn ang="0">
                    <a:pos x="41" y="400"/>
                  </a:cxn>
                  <a:cxn ang="0">
                    <a:pos x="0" y="400"/>
                  </a:cxn>
                  <a:cxn ang="0">
                    <a:pos x="27" y="0"/>
                  </a:cxn>
                </a:cxnLst>
                <a:rect l="0" t="0" r="r" b="b"/>
                <a:pathLst>
                  <a:path w="1126" h="1199">
                    <a:moveTo>
                      <a:pt x="27" y="0"/>
                    </a:moveTo>
                    <a:lnTo>
                      <a:pt x="1113" y="0"/>
                    </a:lnTo>
                    <a:lnTo>
                      <a:pt x="1126" y="400"/>
                    </a:lnTo>
                    <a:lnTo>
                      <a:pt x="1085" y="400"/>
                    </a:lnTo>
                    <a:lnTo>
                      <a:pt x="1058" y="220"/>
                    </a:lnTo>
                    <a:lnTo>
                      <a:pt x="1016" y="124"/>
                    </a:lnTo>
                    <a:lnTo>
                      <a:pt x="920" y="69"/>
                    </a:lnTo>
                    <a:lnTo>
                      <a:pt x="769" y="55"/>
                    </a:lnTo>
                    <a:lnTo>
                      <a:pt x="673" y="55"/>
                    </a:lnTo>
                    <a:lnTo>
                      <a:pt x="659" y="69"/>
                    </a:lnTo>
                    <a:lnTo>
                      <a:pt x="646" y="96"/>
                    </a:lnTo>
                    <a:lnTo>
                      <a:pt x="646" y="1103"/>
                    </a:lnTo>
                    <a:lnTo>
                      <a:pt x="659" y="1116"/>
                    </a:lnTo>
                    <a:lnTo>
                      <a:pt x="714" y="1144"/>
                    </a:lnTo>
                    <a:lnTo>
                      <a:pt x="906" y="1144"/>
                    </a:lnTo>
                    <a:lnTo>
                      <a:pt x="906" y="1199"/>
                    </a:lnTo>
                    <a:lnTo>
                      <a:pt x="233" y="1199"/>
                    </a:lnTo>
                    <a:lnTo>
                      <a:pt x="233" y="1144"/>
                    </a:lnTo>
                    <a:lnTo>
                      <a:pt x="426" y="1144"/>
                    </a:lnTo>
                    <a:lnTo>
                      <a:pt x="481" y="1116"/>
                    </a:lnTo>
                    <a:lnTo>
                      <a:pt x="494" y="1103"/>
                    </a:lnTo>
                    <a:lnTo>
                      <a:pt x="494" y="83"/>
                    </a:lnTo>
                    <a:lnTo>
                      <a:pt x="481" y="69"/>
                    </a:lnTo>
                    <a:lnTo>
                      <a:pt x="453" y="55"/>
                    </a:lnTo>
                    <a:lnTo>
                      <a:pt x="357" y="55"/>
                    </a:lnTo>
                    <a:lnTo>
                      <a:pt x="206" y="69"/>
                    </a:lnTo>
                    <a:lnTo>
                      <a:pt x="110" y="124"/>
                    </a:lnTo>
                    <a:lnTo>
                      <a:pt x="69" y="220"/>
                    </a:lnTo>
                    <a:lnTo>
                      <a:pt x="41" y="400"/>
                    </a:lnTo>
                    <a:lnTo>
                      <a:pt x="0" y="40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94" name="Freeform 150"/>
              <p:cNvSpPr>
                <a:spLocks/>
              </p:cNvSpPr>
              <p:nvPr/>
            </p:nvSpPr>
            <p:spPr bwMode="auto">
              <a:xfrm>
                <a:off x="2011" y="19843"/>
                <a:ext cx="893" cy="125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0"/>
                  </a:cxn>
                  <a:cxn ang="0">
                    <a:pos x="289" y="565"/>
                  </a:cxn>
                  <a:cxn ang="0">
                    <a:pos x="344" y="510"/>
                  </a:cxn>
                  <a:cxn ang="0">
                    <a:pos x="426" y="455"/>
                  </a:cxn>
                  <a:cxn ang="0">
                    <a:pos x="522" y="441"/>
                  </a:cxn>
                  <a:cxn ang="0">
                    <a:pos x="577" y="441"/>
                  </a:cxn>
                  <a:cxn ang="0">
                    <a:pos x="659" y="468"/>
                  </a:cxn>
                  <a:cxn ang="0">
                    <a:pos x="701" y="510"/>
                  </a:cxn>
                  <a:cxn ang="0">
                    <a:pos x="742" y="579"/>
                  </a:cxn>
                  <a:cxn ang="0">
                    <a:pos x="756" y="661"/>
                  </a:cxn>
                  <a:cxn ang="0">
                    <a:pos x="756" y="1158"/>
                  </a:cxn>
                  <a:cxn ang="0">
                    <a:pos x="783" y="1171"/>
                  </a:cxn>
                  <a:cxn ang="0">
                    <a:pos x="797" y="1185"/>
                  </a:cxn>
                  <a:cxn ang="0">
                    <a:pos x="893" y="1185"/>
                  </a:cxn>
                  <a:cxn ang="0">
                    <a:pos x="893" y="1240"/>
                  </a:cxn>
                  <a:cxn ang="0">
                    <a:pos x="495" y="1240"/>
                  </a:cxn>
                  <a:cxn ang="0">
                    <a:pos x="495" y="1185"/>
                  </a:cxn>
                  <a:cxn ang="0">
                    <a:pos x="591" y="1185"/>
                  </a:cxn>
                  <a:cxn ang="0">
                    <a:pos x="618" y="1171"/>
                  </a:cxn>
                  <a:cxn ang="0">
                    <a:pos x="632" y="1144"/>
                  </a:cxn>
                  <a:cxn ang="0">
                    <a:pos x="632" y="648"/>
                  </a:cxn>
                  <a:cxn ang="0">
                    <a:pos x="618" y="606"/>
                  </a:cxn>
                  <a:cxn ang="0">
                    <a:pos x="618" y="579"/>
                  </a:cxn>
                  <a:cxn ang="0">
                    <a:pos x="591" y="537"/>
                  </a:cxn>
                  <a:cxn ang="0">
                    <a:pos x="563" y="524"/>
                  </a:cxn>
                  <a:cxn ang="0">
                    <a:pos x="536" y="496"/>
                  </a:cxn>
                  <a:cxn ang="0">
                    <a:pos x="495" y="496"/>
                  </a:cxn>
                  <a:cxn ang="0">
                    <a:pos x="412" y="510"/>
                  </a:cxn>
                  <a:cxn ang="0">
                    <a:pos x="330" y="579"/>
                  </a:cxn>
                  <a:cxn ang="0">
                    <a:pos x="289" y="661"/>
                  </a:cxn>
                  <a:cxn ang="0">
                    <a:pos x="261" y="785"/>
                  </a:cxn>
                  <a:cxn ang="0">
                    <a:pos x="261" y="1158"/>
                  </a:cxn>
                  <a:cxn ang="0">
                    <a:pos x="275" y="1185"/>
                  </a:cxn>
                  <a:cxn ang="0">
                    <a:pos x="302" y="1199"/>
                  </a:cxn>
                  <a:cxn ang="0">
                    <a:pos x="398" y="1199"/>
                  </a:cxn>
                  <a:cxn ang="0">
                    <a:pos x="398" y="1254"/>
                  </a:cxn>
                  <a:cxn ang="0">
                    <a:pos x="0" y="1254"/>
                  </a:cxn>
                  <a:cxn ang="0">
                    <a:pos x="0" y="1199"/>
                  </a:cxn>
                  <a:cxn ang="0">
                    <a:pos x="96" y="1199"/>
                  </a:cxn>
                  <a:cxn ang="0">
                    <a:pos x="124" y="1185"/>
                  </a:cxn>
                  <a:cxn ang="0">
                    <a:pos x="138" y="1158"/>
                  </a:cxn>
                  <a:cxn ang="0">
                    <a:pos x="138" y="124"/>
                  </a:cxn>
                  <a:cxn ang="0">
                    <a:pos x="124" y="110"/>
                  </a:cxn>
                  <a:cxn ang="0">
                    <a:pos x="110" y="82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1254">
                    <a:moveTo>
                      <a:pt x="261" y="0"/>
                    </a:moveTo>
                    <a:lnTo>
                      <a:pt x="261" y="620"/>
                    </a:lnTo>
                    <a:lnTo>
                      <a:pt x="289" y="565"/>
                    </a:lnTo>
                    <a:lnTo>
                      <a:pt x="344" y="510"/>
                    </a:lnTo>
                    <a:lnTo>
                      <a:pt x="426" y="455"/>
                    </a:lnTo>
                    <a:lnTo>
                      <a:pt x="522" y="441"/>
                    </a:lnTo>
                    <a:lnTo>
                      <a:pt x="577" y="441"/>
                    </a:lnTo>
                    <a:lnTo>
                      <a:pt x="659" y="468"/>
                    </a:lnTo>
                    <a:lnTo>
                      <a:pt x="701" y="510"/>
                    </a:lnTo>
                    <a:lnTo>
                      <a:pt x="742" y="579"/>
                    </a:lnTo>
                    <a:lnTo>
                      <a:pt x="756" y="661"/>
                    </a:lnTo>
                    <a:lnTo>
                      <a:pt x="756" y="1158"/>
                    </a:lnTo>
                    <a:lnTo>
                      <a:pt x="783" y="1171"/>
                    </a:lnTo>
                    <a:lnTo>
                      <a:pt x="797" y="1185"/>
                    </a:lnTo>
                    <a:lnTo>
                      <a:pt x="893" y="1185"/>
                    </a:lnTo>
                    <a:lnTo>
                      <a:pt x="893" y="1240"/>
                    </a:lnTo>
                    <a:lnTo>
                      <a:pt x="495" y="1240"/>
                    </a:lnTo>
                    <a:lnTo>
                      <a:pt x="495" y="1185"/>
                    </a:lnTo>
                    <a:lnTo>
                      <a:pt x="591" y="1185"/>
                    </a:lnTo>
                    <a:lnTo>
                      <a:pt x="618" y="1171"/>
                    </a:lnTo>
                    <a:lnTo>
                      <a:pt x="632" y="1144"/>
                    </a:lnTo>
                    <a:lnTo>
                      <a:pt x="632" y="648"/>
                    </a:lnTo>
                    <a:lnTo>
                      <a:pt x="618" y="606"/>
                    </a:lnTo>
                    <a:lnTo>
                      <a:pt x="618" y="579"/>
                    </a:lnTo>
                    <a:lnTo>
                      <a:pt x="591" y="537"/>
                    </a:lnTo>
                    <a:lnTo>
                      <a:pt x="563" y="524"/>
                    </a:lnTo>
                    <a:lnTo>
                      <a:pt x="536" y="496"/>
                    </a:lnTo>
                    <a:lnTo>
                      <a:pt x="495" y="496"/>
                    </a:lnTo>
                    <a:lnTo>
                      <a:pt x="412" y="510"/>
                    </a:lnTo>
                    <a:lnTo>
                      <a:pt x="330" y="579"/>
                    </a:lnTo>
                    <a:lnTo>
                      <a:pt x="289" y="661"/>
                    </a:lnTo>
                    <a:lnTo>
                      <a:pt x="261" y="785"/>
                    </a:lnTo>
                    <a:lnTo>
                      <a:pt x="261" y="1158"/>
                    </a:lnTo>
                    <a:lnTo>
                      <a:pt x="275" y="1185"/>
                    </a:lnTo>
                    <a:lnTo>
                      <a:pt x="302" y="1199"/>
                    </a:lnTo>
                    <a:lnTo>
                      <a:pt x="398" y="1199"/>
                    </a:lnTo>
                    <a:lnTo>
                      <a:pt x="398" y="1254"/>
                    </a:lnTo>
                    <a:lnTo>
                      <a:pt x="0" y="1254"/>
                    </a:lnTo>
                    <a:lnTo>
                      <a:pt x="0" y="1199"/>
                    </a:lnTo>
                    <a:lnTo>
                      <a:pt x="96" y="1199"/>
                    </a:lnTo>
                    <a:lnTo>
                      <a:pt x="124" y="1185"/>
                    </a:lnTo>
                    <a:lnTo>
                      <a:pt x="138" y="1158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95" name="Freeform 151"/>
              <p:cNvSpPr>
                <a:spLocks noEditPoints="1"/>
              </p:cNvSpPr>
              <p:nvPr/>
            </p:nvSpPr>
            <p:spPr bwMode="auto">
              <a:xfrm>
                <a:off x="3069" y="20298"/>
                <a:ext cx="687" cy="813"/>
              </a:xfrm>
              <a:custGeom>
                <a:avLst/>
                <a:gdLst/>
                <a:ahLst/>
                <a:cxnLst>
                  <a:cxn ang="0">
                    <a:pos x="329" y="55"/>
                  </a:cxn>
                  <a:cxn ang="0">
                    <a:pos x="275" y="82"/>
                  </a:cxn>
                  <a:cxn ang="0">
                    <a:pos x="220" y="137"/>
                  </a:cxn>
                  <a:cxn ang="0">
                    <a:pos x="178" y="220"/>
                  </a:cxn>
                  <a:cxn ang="0">
                    <a:pos x="151" y="358"/>
                  </a:cxn>
                  <a:cxn ang="0">
                    <a:pos x="577" y="358"/>
                  </a:cxn>
                  <a:cxn ang="0">
                    <a:pos x="577" y="303"/>
                  </a:cxn>
                  <a:cxn ang="0">
                    <a:pos x="522" y="137"/>
                  </a:cxn>
                  <a:cxn ang="0">
                    <a:pos x="467" y="82"/>
                  </a:cxn>
                  <a:cxn ang="0">
                    <a:pos x="371" y="55"/>
                  </a:cxn>
                  <a:cxn ang="0">
                    <a:pos x="329" y="55"/>
                  </a:cxn>
                  <a:cxn ang="0">
                    <a:pos x="371" y="0"/>
                  </a:cxn>
                  <a:cxn ang="0">
                    <a:pos x="508" y="27"/>
                  </a:cxn>
                  <a:cxn ang="0">
                    <a:pos x="604" y="110"/>
                  </a:cxn>
                  <a:cxn ang="0">
                    <a:pos x="673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3" y="372"/>
                  </a:cxn>
                  <a:cxn ang="0">
                    <a:pos x="123" y="441"/>
                  </a:cxn>
                  <a:cxn ang="0">
                    <a:pos x="137" y="537"/>
                  </a:cxn>
                  <a:cxn ang="0">
                    <a:pos x="178" y="634"/>
                  </a:cxn>
                  <a:cxn ang="0">
                    <a:pos x="220" y="689"/>
                  </a:cxn>
                  <a:cxn ang="0">
                    <a:pos x="261" y="716"/>
                  </a:cxn>
                  <a:cxn ang="0">
                    <a:pos x="329" y="744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1" y="730"/>
                  </a:cxn>
                  <a:cxn ang="0">
                    <a:pos x="549" y="689"/>
                  </a:cxn>
                  <a:cxn ang="0">
                    <a:pos x="618" y="578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5" y="551"/>
                  </a:cxn>
                  <a:cxn ang="0">
                    <a:pos x="673" y="578"/>
                  </a:cxn>
                  <a:cxn ang="0">
                    <a:pos x="659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4" y="799"/>
                  </a:cxn>
                  <a:cxn ang="0">
                    <a:pos x="384" y="813"/>
                  </a:cxn>
                  <a:cxn ang="0">
                    <a:pos x="247" y="785"/>
                  </a:cxn>
                  <a:cxn ang="0">
                    <a:pos x="123" y="689"/>
                  </a:cxn>
                  <a:cxn ang="0">
                    <a:pos x="27" y="565"/>
                  </a:cxn>
                  <a:cxn ang="0">
                    <a:pos x="0" y="399"/>
                  </a:cxn>
                  <a:cxn ang="0">
                    <a:pos x="27" y="248"/>
                  </a:cxn>
                  <a:cxn ang="0">
                    <a:pos x="110" y="124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29" y="55"/>
                    </a:moveTo>
                    <a:lnTo>
                      <a:pt x="275" y="82"/>
                    </a:lnTo>
                    <a:lnTo>
                      <a:pt x="220" y="137"/>
                    </a:lnTo>
                    <a:lnTo>
                      <a:pt x="178" y="220"/>
                    </a:lnTo>
                    <a:lnTo>
                      <a:pt x="151" y="358"/>
                    </a:lnTo>
                    <a:lnTo>
                      <a:pt x="577" y="358"/>
                    </a:lnTo>
                    <a:lnTo>
                      <a:pt x="577" y="303"/>
                    </a:lnTo>
                    <a:lnTo>
                      <a:pt x="522" y="137"/>
                    </a:lnTo>
                    <a:lnTo>
                      <a:pt x="467" y="82"/>
                    </a:lnTo>
                    <a:lnTo>
                      <a:pt x="371" y="55"/>
                    </a:lnTo>
                    <a:lnTo>
                      <a:pt x="329" y="55"/>
                    </a:lnTo>
                    <a:close/>
                    <a:moveTo>
                      <a:pt x="371" y="0"/>
                    </a:moveTo>
                    <a:lnTo>
                      <a:pt x="508" y="27"/>
                    </a:lnTo>
                    <a:lnTo>
                      <a:pt x="604" y="110"/>
                    </a:lnTo>
                    <a:lnTo>
                      <a:pt x="673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3" y="372"/>
                    </a:lnTo>
                    <a:lnTo>
                      <a:pt x="123" y="441"/>
                    </a:lnTo>
                    <a:lnTo>
                      <a:pt x="137" y="537"/>
                    </a:lnTo>
                    <a:lnTo>
                      <a:pt x="178" y="634"/>
                    </a:lnTo>
                    <a:lnTo>
                      <a:pt x="220" y="689"/>
                    </a:lnTo>
                    <a:lnTo>
                      <a:pt x="261" y="716"/>
                    </a:lnTo>
                    <a:lnTo>
                      <a:pt x="329" y="744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1" y="730"/>
                    </a:lnTo>
                    <a:lnTo>
                      <a:pt x="549" y="689"/>
                    </a:lnTo>
                    <a:lnTo>
                      <a:pt x="618" y="578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5" y="551"/>
                    </a:lnTo>
                    <a:lnTo>
                      <a:pt x="673" y="578"/>
                    </a:lnTo>
                    <a:lnTo>
                      <a:pt x="659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4" y="799"/>
                    </a:lnTo>
                    <a:lnTo>
                      <a:pt x="384" y="813"/>
                    </a:lnTo>
                    <a:lnTo>
                      <a:pt x="247" y="785"/>
                    </a:lnTo>
                    <a:lnTo>
                      <a:pt x="123" y="689"/>
                    </a:lnTo>
                    <a:lnTo>
                      <a:pt x="27" y="565"/>
                    </a:lnTo>
                    <a:lnTo>
                      <a:pt x="0" y="399"/>
                    </a:lnTo>
                    <a:lnTo>
                      <a:pt x="27" y="248"/>
                    </a:lnTo>
                    <a:lnTo>
                      <a:pt x="110" y="124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96" name="Freeform 152"/>
              <p:cNvSpPr>
                <a:spLocks/>
              </p:cNvSpPr>
              <p:nvPr/>
            </p:nvSpPr>
            <p:spPr bwMode="auto">
              <a:xfrm>
                <a:off x="3783" y="20311"/>
                <a:ext cx="591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5" y="138"/>
                  </a:cxn>
                  <a:cxn ang="0">
                    <a:pos x="316" y="69"/>
                  </a:cxn>
                  <a:cxn ang="0">
                    <a:pos x="385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77" y="69"/>
                  </a:cxn>
                  <a:cxn ang="0">
                    <a:pos x="591" y="111"/>
                  </a:cxn>
                  <a:cxn ang="0">
                    <a:pos x="591" y="138"/>
                  </a:cxn>
                  <a:cxn ang="0">
                    <a:pos x="549" y="180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53" y="180"/>
                  </a:cxn>
                  <a:cxn ang="0">
                    <a:pos x="440" y="152"/>
                  </a:cxn>
                  <a:cxn ang="0">
                    <a:pos x="426" y="111"/>
                  </a:cxn>
                  <a:cxn ang="0">
                    <a:pos x="426" y="83"/>
                  </a:cxn>
                  <a:cxn ang="0">
                    <a:pos x="440" y="56"/>
                  </a:cxn>
                  <a:cxn ang="0">
                    <a:pos x="467" y="42"/>
                  </a:cxn>
                  <a:cxn ang="0">
                    <a:pos x="453" y="42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3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9" y="731"/>
                  </a:cxn>
                  <a:cxn ang="0">
                    <a:pos x="426" y="731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4" y="717"/>
                  </a:cxn>
                  <a:cxn ang="0">
                    <a:pos x="137" y="690"/>
                  </a:cxn>
                  <a:cxn ang="0">
                    <a:pos x="137" y="124"/>
                  </a:cxn>
                  <a:cxn ang="0">
                    <a:pos x="124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1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5" y="138"/>
                    </a:lnTo>
                    <a:lnTo>
                      <a:pt x="316" y="69"/>
                    </a:lnTo>
                    <a:lnTo>
                      <a:pt x="385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77" y="69"/>
                    </a:lnTo>
                    <a:lnTo>
                      <a:pt x="591" y="111"/>
                    </a:lnTo>
                    <a:lnTo>
                      <a:pt x="591" y="138"/>
                    </a:lnTo>
                    <a:lnTo>
                      <a:pt x="549" y="180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53" y="180"/>
                    </a:lnTo>
                    <a:lnTo>
                      <a:pt x="440" y="152"/>
                    </a:lnTo>
                    <a:lnTo>
                      <a:pt x="426" y="111"/>
                    </a:lnTo>
                    <a:lnTo>
                      <a:pt x="426" y="83"/>
                    </a:lnTo>
                    <a:lnTo>
                      <a:pt x="440" y="56"/>
                    </a:lnTo>
                    <a:lnTo>
                      <a:pt x="467" y="42"/>
                    </a:lnTo>
                    <a:lnTo>
                      <a:pt x="453" y="42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3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9" y="731"/>
                    </a:lnTo>
                    <a:lnTo>
                      <a:pt x="426" y="731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4" y="717"/>
                    </a:lnTo>
                    <a:lnTo>
                      <a:pt x="137" y="690"/>
                    </a:lnTo>
                    <a:lnTo>
                      <a:pt x="137" y="124"/>
                    </a:lnTo>
                    <a:lnTo>
                      <a:pt x="124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97" name="Freeform 153"/>
              <p:cNvSpPr>
                <a:spLocks noEditPoints="1"/>
              </p:cNvSpPr>
              <p:nvPr/>
            </p:nvSpPr>
            <p:spPr bwMode="auto">
              <a:xfrm>
                <a:off x="4484" y="20298"/>
                <a:ext cx="686" cy="813"/>
              </a:xfrm>
              <a:custGeom>
                <a:avLst/>
                <a:gdLst/>
                <a:ahLst/>
                <a:cxnLst>
                  <a:cxn ang="0">
                    <a:pos x="329" y="55"/>
                  </a:cxn>
                  <a:cxn ang="0">
                    <a:pos x="274" y="82"/>
                  </a:cxn>
                  <a:cxn ang="0">
                    <a:pos x="219" y="137"/>
                  </a:cxn>
                  <a:cxn ang="0">
                    <a:pos x="178" y="220"/>
                  </a:cxn>
                  <a:cxn ang="0">
                    <a:pos x="151" y="358"/>
                  </a:cxn>
                  <a:cxn ang="0">
                    <a:pos x="576" y="358"/>
                  </a:cxn>
                  <a:cxn ang="0">
                    <a:pos x="576" y="303"/>
                  </a:cxn>
                  <a:cxn ang="0">
                    <a:pos x="522" y="137"/>
                  </a:cxn>
                  <a:cxn ang="0">
                    <a:pos x="467" y="82"/>
                  </a:cxn>
                  <a:cxn ang="0">
                    <a:pos x="370" y="55"/>
                  </a:cxn>
                  <a:cxn ang="0">
                    <a:pos x="329" y="55"/>
                  </a:cxn>
                  <a:cxn ang="0">
                    <a:pos x="370" y="0"/>
                  </a:cxn>
                  <a:cxn ang="0">
                    <a:pos x="508" y="27"/>
                  </a:cxn>
                  <a:cxn ang="0">
                    <a:pos x="604" y="110"/>
                  </a:cxn>
                  <a:cxn ang="0">
                    <a:pos x="673" y="220"/>
                  </a:cxn>
                  <a:cxn ang="0">
                    <a:pos x="686" y="344"/>
                  </a:cxn>
                  <a:cxn ang="0">
                    <a:pos x="686" y="386"/>
                  </a:cxn>
                  <a:cxn ang="0">
                    <a:pos x="151" y="386"/>
                  </a:cxn>
                  <a:cxn ang="0">
                    <a:pos x="123" y="372"/>
                  </a:cxn>
                  <a:cxn ang="0">
                    <a:pos x="123" y="441"/>
                  </a:cxn>
                  <a:cxn ang="0">
                    <a:pos x="137" y="537"/>
                  </a:cxn>
                  <a:cxn ang="0">
                    <a:pos x="178" y="634"/>
                  </a:cxn>
                  <a:cxn ang="0">
                    <a:pos x="219" y="689"/>
                  </a:cxn>
                  <a:cxn ang="0">
                    <a:pos x="261" y="716"/>
                  </a:cxn>
                  <a:cxn ang="0">
                    <a:pos x="329" y="744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0" y="730"/>
                  </a:cxn>
                  <a:cxn ang="0">
                    <a:pos x="549" y="689"/>
                  </a:cxn>
                  <a:cxn ang="0">
                    <a:pos x="618" y="578"/>
                  </a:cxn>
                  <a:cxn ang="0">
                    <a:pos x="631" y="565"/>
                  </a:cxn>
                  <a:cxn ang="0">
                    <a:pos x="631" y="551"/>
                  </a:cxn>
                  <a:cxn ang="0">
                    <a:pos x="645" y="551"/>
                  </a:cxn>
                  <a:cxn ang="0">
                    <a:pos x="673" y="578"/>
                  </a:cxn>
                  <a:cxn ang="0">
                    <a:pos x="659" y="620"/>
                  </a:cxn>
                  <a:cxn ang="0">
                    <a:pos x="631" y="675"/>
                  </a:cxn>
                  <a:cxn ang="0">
                    <a:pos x="576" y="744"/>
                  </a:cxn>
                  <a:cxn ang="0">
                    <a:pos x="494" y="799"/>
                  </a:cxn>
                  <a:cxn ang="0">
                    <a:pos x="384" y="813"/>
                  </a:cxn>
                  <a:cxn ang="0">
                    <a:pos x="247" y="785"/>
                  </a:cxn>
                  <a:cxn ang="0">
                    <a:pos x="123" y="689"/>
                  </a:cxn>
                  <a:cxn ang="0">
                    <a:pos x="27" y="565"/>
                  </a:cxn>
                  <a:cxn ang="0">
                    <a:pos x="0" y="399"/>
                  </a:cxn>
                  <a:cxn ang="0">
                    <a:pos x="27" y="248"/>
                  </a:cxn>
                  <a:cxn ang="0">
                    <a:pos x="109" y="124"/>
                  </a:cxn>
                  <a:cxn ang="0">
                    <a:pos x="219" y="27"/>
                  </a:cxn>
                  <a:cxn ang="0">
                    <a:pos x="370" y="0"/>
                  </a:cxn>
                </a:cxnLst>
                <a:rect l="0" t="0" r="r" b="b"/>
                <a:pathLst>
                  <a:path w="686" h="813">
                    <a:moveTo>
                      <a:pt x="329" y="55"/>
                    </a:moveTo>
                    <a:lnTo>
                      <a:pt x="274" y="82"/>
                    </a:lnTo>
                    <a:lnTo>
                      <a:pt x="219" y="137"/>
                    </a:lnTo>
                    <a:lnTo>
                      <a:pt x="178" y="220"/>
                    </a:lnTo>
                    <a:lnTo>
                      <a:pt x="151" y="358"/>
                    </a:lnTo>
                    <a:lnTo>
                      <a:pt x="576" y="358"/>
                    </a:lnTo>
                    <a:lnTo>
                      <a:pt x="576" y="303"/>
                    </a:lnTo>
                    <a:lnTo>
                      <a:pt x="522" y="137"/>
                    </a:lnTo>
                    <a:lnTo>
                      <a:pt x="467" y="82"/>
                    </a:lnTo>
                    <a:lnTo>
                      <a:pt x="370" y="55"/>
                    </a:lnTo>
                    <a:lnTo>
                      <a:pt x="329" y="55"/>
                    </a:lnTo>
                    <a:close/>
                    <a:moveTo>
                      <a:pt x="370" y="0"/>
                    </a:moveTo>
                    <a:lnTo>
                      <a:pt x="508" y="27"/>
                    </a:lnTo>
                    <a:lnTo>
                      <a:pt x="604" y="110"/>
                    </a:lnTo>
                    <a:lnTo>
                      <a:pt x="673" y="220"/>
                    </a:lnTo>
                    <a:lnTo>
                      <a:pt x="686" y="344"/>
                    </a:lnTo>
                    <a:lnTo>
                      <a:pt x="686" y="386"/>
                    </a:lnTo>
                    <a:lnTo>
                      <a:pt x="151" y="386"/>
                    </a:lnTo>
                    <a:lnTo>
                      <a:pt x="123" y="372"/>
                    </a:lnTo>
                    <a:lnTo>
                      <a:pt x="123" y="441"/>
                    </a:lnTo>
                    <a:lnTo>
                      <a:pt x="137" y="537"/>
                    </a:lnTo>
                    <a:lnTo>
                      <a:pt x="178" y="634"/>
                    </a:lnTo>
                    <a:lnTo>
                      <a:pt x="219" y="689"/>
                    </a:lnTo>
                    <a:lnTo>
                      <a:pt x="261" y="716"/>
                    </a:lnTo>
                    <a:lnTo>
                      <a:pt x="329" y="744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0" y="730"/>
                    </a:lnTo>
                    <a:lnTo>
                      <a:pt x="549" y="689"/>
                    </a:lnTo>
                    <a:lnTo>
                      <a:pt x="618" y="578"/>
                    </a:lnTo>
                    <a:lnTo>
                      <a:pt x="631" y="565"/>
                    </a:lnTo>
                    <a:lnTo>
                      <a:pt x="631" y="551"/>
                    </a:lnTo>
                    <a:lnTo>
                      <a:pt x="645" y="551"/>
                    </a:lnTo>
                    <a:lnTo>
                      <a:pt x="673" y="578"/>
                    </a:lnTo>
                    <a:lnTo>
                      <a:pt x="659" y="620"/>
                    </a:lnTo>
                    <a:lnTo>
                      <a:pt x="631" y="675"/>
                    </a:lnTo>
                    <a:lnTo>
                      <a:pt x="576" y="744"/>
                    </a:lnTo>
                    <a:lnTo>
                      <a:pt x="494" y="799"/>
                    </a:lnTo>
                    <a:lnTo>
                      <a:pt x="384" y="813"/>
                    </a:lnTo>
                    <a:lnTo>
                      <a:pt x="247" y="785"/>
                    </a:lnTo>
                    <a:lnTo>
                      <a:pt x="123" y="689"/>
                    </a:lnTo>
                    <a:lnTo>
                      <a:pt x="27" y="565"/>
                    </a:lnTo>
                    <a:lnTo>
                      <a:pt x="0" y="399"/>
                    </a:lnTo>
                    <a:lnTo>
                      <a:pt x="27" y="248"/>
                    </a:lnTo>
                    <a:lnTo>
                      <a:pt x="109" y="124"/>
                    </a:lnTo>
                    <a:lnTo>
                      <a:pt x="219" y="27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98" name="Freeform 154"/>
              <p:cNvSpPr>
                <a:spLocks/>
              </p:cNvSpPr>
              <p:nvPr/>
            </p:nvSpPr>
            <p:spPr bwMode="auto">
              <a:xfrm>
                <a:off x="5390" y="19843"/>
                <a:ext cx="577" cy="1254"/>
              </a:xfrm>
              <a:custGeom>
                <a:avLst/>
                <a:gdLst/>
                <a:ahLst/>
                <a:cxnLst>
                  <a:cxn ang="0">
                    <a:pos x="412" y="0"/>
                  </a:cxn>
                  <a:cxn ang="0">
                    <a:pos x="467" y="0"/>
                  </a:cxn>
                  <a:cxn ang="0">
                    <a:pos x="550" y="55"/>
                  </a:cxn>
                  <a:cxn ang="0">
                    <a:pos x="563" y="82"/>
                  </a:cxn>
                  <a:cxn ang="0">
                    <a:pos x="577" y="124"/>
                  </a:cxn>
                  <a:cxn ang="0">
                    <a:pos x="577" y="151"/>
                  </a:cxn>
                  <a:cxn ang="0">
                    <a:pos x="536" y="193"/>
                  </a:cxn>
                  <a:cxn ang="0">
                    <a:pos x="495" y="207"/>
                  </a:cxn>
                  <a:cxn ang="0">
                    <a:pos x="453" y="193"/>
                  </a:cxn>
                  <a:cxn ang="0">
                    <a:pos x="426" y="179"/>
                  </a:cxn>
                  <a:cxn ang="0">
                    <a:pos x="412" y="151"/>
                  </a:cxn>
                  <a:cxn ang="0">
                    <a:pos x="412" y="96"/>
                  </a:cxn>
                  <a:cxn ang="0">
                    <a:pos x="426" y="82"/>
                  </a:cxn>
                  <a:cxn ang="0">
                    <a:pos x="453" y="69"/>
                  </a:cxn>
                  <a:cxn ang="0">
                    <a:pos x="467" y="55"/>
                  </a:cxn>
                  <a:cxn ang="0">
                    <a:pos x="440" y="41"/>
                  </a:cxn>
                  <a:cxn ang="0">
                    <a:pos x="412" y="41"/>
                  </a:cxn>
                  <a:cxn ang="0">
                    <a:pos x="330" y="69"/>
                  </a:cxn>
                  <a:cxn ang="0">
                    <a:pos x="275" y="151"/>
                  </a:cxn>
                  <a:cxn ang="0">
                    <a:pos x="247" y="289"/>
                  </a:cxn>
                  <a:cxn ang="0">
                    <a:pos x="247" y="496"/>
                  </a:cxn>
                  <a:cxn ang="0">
                    <a:pos x="453" y="482"/>
                  </a:cxn>
                  <a:cxn ang="0">
                    <a:pos x="453" y="537"/>
                  </a:cxn>
                  <a:cxn ang="0">
                    <a:pos x="247" y="537"/>
                  </a:cxn>
                  <a:cxn ang="0">
                    <a:pos x="247" y="1171"/>
                  </a:cxn>
                  <a:cxn ang="0">
                    <a:pos x="261" y="1185"/>
                  </a:cxn>
                  <a:cxn ang="0">
                    <a:pos x="289" y="1199"/>
                  </a:cxn>
                  <a:cxn ang="0">
                    <a:pos x="426" y="1199"/>
                  </a:cxn>
                  <a:cxn ang="0">
                    <a:pos x="426" y="1254"/>
                  </a:cxn>
                  <a:cxn ang="0">
                    <a:pos x="0" y="1254"/>
                  </a:cxn>
                  <a:cxn ang="0">
                    <a:pos x="0" y="1199"/>
                  </a:cxn>
                  <a:cxn ang="0">
                    <a:pos x="96" y="1199"/>
                  </a:cxn>
                  <a:cxn ang="0">
                    <a:pos x="124" y="1185"/>
                  </a:cxn>
                  <a:cxn ang="0">
                    <a:pos x="138" y="1158"/>
                  </a:cxn>
                  <a:cxn ang="0">
                    <a:pos x="138" y="537"/>
                  </a:cxn>
                  <a:cxn ang="0">
                    <a:pos x="0" y="537"/>
                  </a:cxn>
                  <a:cxn ang="0">
                    <a:pos x="0" y="482"/>
                  </a:cxn>
                  <a:cxn ang="0">
                    <a:pos x="138" y="482"/>
                  </a:cxn>
                  <a:cxn ang="0">
                    <a:pos x="138" y="275"/>
                  </a:cxn>
                  <a:cxn ang="0">
                    <a:pos x="165" y="151"/>
                  </a:cxn>
                  <a:cxn ang="0">
                    <a:pos x="234" y="69"/>
                  </a:cxn>
                  <a:cxn ang="0">
                    <a:pos x="316" y="14"/>
                  </a:cxn>
                  <a:cxn ang="0">
                    <a:pos x="412" y="0"/>
                  </a:cxn>
                </a:cxnLst>
                <a:rect l="0" t="0" r="r" b="b"/>
                <a:pathLst>
                  <a:path w="577" h="1254">
                    <a:moveTo>
                      <a:pt x="412" y="0"/>
                    </a:moveTo>
                    <a:lnTo>
                      <a:pt x="467" y="0"/>
                    </a:lnTo>
                    <a:lnTo>
                      <a:pt x="550" y="55"/>
                    </a:lnTo>
                    <a:lnTo>
                      <a:pt x="563" y="82"/>
                    </a:lnTo>
                    <a:lnTo>
                      <a:pt x="577" y="124"/>
                    </a:lnTo>
                    <a:lnTo>
                      <a:pt x="577" y="151"/>
                    </a:lnTo>
                    <a:lnTo>
                      <a:pt x="536" y="193"/>
                    </a:lnTo>
                    <a:lnTo>
                      <a:pt x="495" y="207"/>
                    </a:lnTo>
                    <a:lnTo>
                      <a:pt x="453" y="193"/>
                    </a:lnTo>
                    <a:lnTo>
                      <a:pt x="426" y="179"/>
                    </a:lnTo>
                    <a:lnTo>
                      <a:pt x="412" y="151"/>
                    </a:lnTo>
                    <a:lnTo>
                      <a:pt x="412" y="96"/>
                    </a:lnTo>
                    <a:lnTo>
                      <a:pt x="426" y="82"/>
                    </a:lnTo>
                    <a:lnTo>
                      <a:pt x="453" y="69"/>
                    </a:lnTo>
                    <a:lnTo>
                      <a:pt x="467" y="55"/>
                    </a:lnTo>
                    <a:lnTo>
                      <a:pt x="440" y="41"/>
                    </a:lnTo>
                    <a:lnTo>
                      <a:pt x="412" y="41"/>
                    </a:lnTo>
                    <a:lnTo>
                      <a:pt x="330" y="69"/>
                    </a:lnTo>
                    <a:lnTo>
                      <a:pt x="275" y="151"/>
                    </a:lnTo>
                    <a:lnTo>
                      <a:pt x="247" y="289"/>
                    </a:lnTo>
                    <a:lnTo>
                      <a:pt x="247" y="496"/>
                    </a:lnTo>
                    <a:lnTo>
                      <a:pt x="453" y="482"/>
                    </a:lnTo>
                    <a:lnTo>
                      <a:pt x="453" y="537"/>
                    </a:lnTo>
                    <a:lnTo>
                      <a:pt x="247" y="537"/>
                    </a:lnTo>
                    <a:lnTo>
                      <a:pt x="247" y="1171"/>
                    </a:lnTo>
                    <a:lnTo>
                      <a:pt x="261" y="1185"/>
                    </a:lnTo>
                    <a:lnTo>
                      <a:pt x="289" y="1199"/>
                    </a:lnTo>
                    <a:lnTo>
                      <a:pt x="426" y="1199"/>
                    </a:lnTo>
                    <a:lnTo>
                      <a:pt x="426" y="1254"/>
                    </a:lnTo>
                    <a:lnTo>
                      <a:pt x="0" y="1254"/>
                    </a:lnTo>
                    <a:lnTo>
                      <a:pt x="0" y="1199"/>
                    </a:lnTo>
                    <a:lnTo>
                      <a:pt x="96" y="1199"/>
                    </a:lnTo>
                    <a:lnTo>
                      <a:pt x="124" y="1185"/>
                    </a:lnTo>
                    <a:lnTo>
                      <a:pt x="138" y="1158"/>
                    </a:lnTo>
                    <a:lnTo>
                      <a:pt x="138" y="537"/>
                    </a:lnTo>
                    <a:lnTo>
                      <a:pt x="0" y="537"/>
                    </a:lnTo>
                    <a:lnTo>
                      <a:pt x="0" y="482"/>
                    </a:lnTo>
                    <a:lnTo>
                      <a:pt x="138" y="482"/>
                    </a:lnTo>
                    <a:lnTo>
                      <a:pt x="138" y="275"/>
                    </a:lnTo>
                    <a:lnTo>
                      <a:pt x="165" y="151"/>
                    </a:lnTo>
                    <a:lnTo>
                      <a:pt x="234" y="69"/>
                    </a:lnTo>
                    <a:lnTo>
                      <a:pt x="316" y="14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299" name="Freeform 155"/>
              <p:cNvSpPr>
                <a:spLocks noEditPoints="1"/>
              </p:cNvSpPr>
              <p:nvPr/>
            </p:nvSpPr>
            <p:spPr bwMode="auto">
              <a:xfrm>
                <a:off x="5912" y="20311"/>
                <a:ext cx="797" cy="814"/>
              </a:xfrm>
              <a:custGeom>
                <a:avLst/>
                <a:gdLst/>
                <a:ahLst/>
                <a:cxnLst>
                  <a:cxn ang="0">
                    <a:pos x="357" y="14"/>
                  </a:cxn>
                  <a:cxn ang="0">
                    <a:pos x="302" y="28"/>
                  </a:cxn>
                  <a:cxn ang="0">
                    <a:pos x="261" y="56"/>
                  </a:cxn>
                  <a:cxn ang="0">
                    <a:pos x="220" y="97"/>
                  </a:cxn>
                  <a:cxn ang="0">
                    <a:pos x="192" y="138"/>
                  </a:cxn>
                  <a:cxn ang="0">
                    <a:pos x="151" y="262"/>
                  </a:cxn>
                  <a:cxn ang="0">
                    <a:pos x="151" y="510"/>
                  </a:cxn>
                  <a:cxn ang="0">
                    <a:pos x="192" y="634"/>
                  </a:cxn>
                  <a:cxn ang="0">
                    <a:pos x="234" y="690"/>
                  </a:cxn>
                  <a:cxn ang="0">
                    <a:pos x="289" y="731"/>
                  </a:cxn>
                  <a:cxn ang="0">
                    <a:pos x="398" y="758"/>
                  </a:cxn>
                  <a:cxn ang="0">
                    <a:pos x="398" y="731"/>
                  </a:cxn>
                  <a:cxn ang="0">
                    <a:pos x="453" y="731"/>
                  </a:cxn>
                  <a:cxn ang="0">
                    <a:pos x="495" y="717"/>
                  </a:cxn>
                  <a:cxn ang="0">
                    <a:pos x="536" y="690"/>
                  </a:cxn>
                  <a:cxn ang="0">
                    <a:pos x="577" y="648"/>
                  </a:cxn>
                  <a:cxn ang="0">
                    <a:pos x="604" y="607"/>
                  </a:cxn>
                  <a:cxn ang="0">
                    <a:pos x="646" y="497"/>
                  </a:cxn>
                  <a:cxn ang="0">
                    <a:pos x="646" y="248"/>
                  </a:cxn>
                  <a:cxn ang="0">
                    <a:pos x="604" y="124"/>
                  </a:cxn>
                  <a:cxn ang="0">
                    <a:pos x="563" y="83"/>
                  </a:cxn>
                  <a:cxn ang="0">
                    <a:pos x="508" y="42"/>
                  </a:cxn>
                  <a:cxn ang="0">
                    <a:pos x="398" y="14"/>
                  </a:cxn>
                  <a:cxn ang="0">
                    <a:pos x="357" y="14"/>
                  </a:cxn>
                  <a:cxn ang="0">
                    <a:pos x="398" y="0"/>
                  </a:cxn>
                  <a:cxn ang="0">
                    <a:pos x="550" y="28"/>
                  </a:cxn>
                  <a:cxn ang="0">
                    <a:pos x="673" y="124"/>
                  </a:cxn>
                  <a:cxn ang="0">
                    <a:pos x="756" y="262"/>
                  </a:cxn>
                  <a:cxn ang="0">
                    <a:pos x="783" y="414"/>
                  </a:cxn>
                  <a:cxn ang="0">
                    <a:pos x="797" y="414"/>
                  </a:cxn>
                  <a:cxn ang="0">
                    <a:pos x="769" y="565"/>
                  </a:cxn>
                  <a:cxn ang="0">
                    <a:pos x="673" y="703"/>
                  </a:cxn>
                  <a:cxn ang="0">
                    <a:pos x="550" y="786"/>
                  </a:cxn>
                  <a:cxn ang="0">
                    <a:pos x="398" y="814"/>
                  </a:cxn>
                  <a:cxn ang="0">
                    <a:pos x="247" y="786"/>
                  </a:cxn>
                  <a:cxn ang="0">
                    <a:pos x="110" y="703"/>
                  </a:cxn>
                  <a:cxn ang="0">
                    <a:pos x="28" y="579"/>
                  </a:cxn>
                  <a:cxn ang="0">
                    <a:pos x="0" y="414"/>
                  </a:cxn>
                  <a:cxn ang="0">
                    <a:pos x="28" y="262"/>
                  </a:cxn>
                  <a:cxn ang="0">
                    <a:pos x="110" y="124"/>
                  </a:cxn>
                  <a:cxn ang="0">
                    <a:pos x="247" y="28"/>
                  </a:cxn>
                  <a:cxn ang="0">
                    <a:pos x="398" y="0"/>
                  </a:cxn>
                </a:cxnLst>
                <a:rect l="0" t="0" r="r" b="b"/>
                <a:pathLst>
                  <a:path w="797" h="814">
                    <a:moveTo>
                      <a:pt x="357" y="14"/>
                    </a:moveTo>
                    <a:lnTo>
                      <a:pt x="302" y="28"/>
                    </a:lnTo>
                    <a:lnTo>
                      <a:pt x="261" y="56"/>
                    </a:lnTo>
                    <a:lnTo>
                      <a:pt x="220" y="97"/>
                    </a:lnTo>
                    <a:lnTo>
                      <a:pt x="192" y="138"/>
                    </a:lnTo>
                    <a:lnTo>
                      <a:pt x="151" y="262"/>
                    </a:lnTo>
                    <a:lnTo>
                      <a:pt x="151" y="510"/>
                    </a:lnTo>
                    <a:lnTo>
                      <a:pt x="192" y="634"/>
                    </a:lnTo>
                    <a:lnTo>
                      <a:pt x="234" y="690"/>
                    </a:lnTo>
                    <a:lnTo>
                      <a:pt x="289" y="731"/>
                    </a:lnTo>
                    <a:lnTo>
                      <a:pt x="398" y="758"/>
                    </a:lnTo>
                    <a:lnTo>
                      <a:pt x="398" y="731"/>
                    </a:lnTo>
                    <a:lnTo>
                      <a:pt x="453" y="731"/>
                    </a:lnTo>
                    <a:lnTo>
                      <a:pt x="495" y="717"/>
                    </a:lnTo>
                    <a:lnTo>
                      <a:pt x="536" y="690"/>
                    </a:lnTo>
                    <a:lnTo>
                      <a:pt x="577" y="648"/>
                    </a:lnTo>
                    <a:lnTo>
                      <a:pt x="604" y="607"/>
                    </a:lnTo>
                    <a:lnTo>
                      <a:pt x="646" y="497"/>
                    </a:lnTo>
                    <a:lnTo>
                      <a:pt x="646" y="248"/>
                    </a:lnTo>
                    <a:lnTo>
                      <a:pt x="604" y="124"/>
                    </a:lnTo>
                    <a:lnTo>
                      <a:pt x="563" y="83"/>
                    </a:lnTo>
                    <a:lnTo>
                      <a:pt x="508" y="42"/>
                    </a:lnTo>
                    <a:lnTo>
                      <a:pt x="398" y="14"/>
                    </a:lnTo>
                    <a:lnTo>
                      <a:pt x="357" y="14"/>
                    </a:lnTo>
                    <a:close/>
                    <a:moveTo>
                      <a:pt x="398" y="0"/>
                    </a:moveTo>
                    <a:lnTo>
                      <a:pt x="550" y="28"/>
                    </a:lnTo>
                    <a:lnTo>
                      <a:pt x="673" y="124"/>
                    </a:lnTo>
                    <a:lnTo>
                      <a:pt x="756" y="262"/>
                    </a:lnTo>
                    <a:lnTo>
                      <a:pt x="783" y="414"/>
                    </a:lnTo>
                    <a:lnTo>
                      <a:pt x="797" y="414"/>
                    </a:lnTo>
                    <a:lnTo>
                      <a:pt x="769" y="565"/>
                    </a:lnTo>
                    <a:lnTo>
                      <a:pt x="673" y="703"/>
                    </a:lnTo>
                    <a:lnTo>
                      <a:pt x="550" y="786"/>
                    </a:lnTo>
                    <a:lnTo>
                      <a:pt x="398" y="814"/>
                    </a:lnTo>
                    <a:lnTo>
                      <a:pt x="247" y="786"/>
                    </a:lnTo>
                    <a:lnTo>
                      <a:pt x="110" y="703"/>
                    </a:lnTo>
                    <a:lnTo>
                      <a:pt x="28" y="579"/>
                    </a:lnTo>
                    <a:lnTo>
                      <a:pt x="0" y="414"/>
                    </a:lnTo>
                    <a:lnTo>
                      <a:pt x="28" y="262"/>
                    </a:lnTo>
                    <a:lnTo>
                      <a:pt x="110" y="124"/>
                    </a:lnTo>
                    <a:lnTo>
                      <a:pt x="247" y="28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00" name="Freeform 156"/>
              <p:cNvSpPr>
                <a:spLocks/>
              </p:cNvSpPr>
              <p:nvPr/>
            </p:nvSpPr>
            <p:spPr bwMode="auto">
              <a:xfrm>
                <a:off x="6805" y="20311"/>
                <a:ext cx="591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5" y="138"/>
                  </a:cxn>
                  <a:cxn ang="0">
                    <a:pos x="316" y="69"/>
                  </a:cxn>
                  <a:cxn ang="0">
                    <a:pos x="385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77" y="69"/>
                  </a:cxn>
                  <a:cxn ang="0">
                    <a:pos x="591" y="111"/>
                  </a:cxn>
                  <a:cxn ang="0">
                    <a:pos x="591" y="138"/>
                  </a:cxn>
                  <a:cxn ang="0">
                    <a:pos x="549" y="180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53" y="180"/>
                  </a:cxn>
                  <a:cxn ang="0">
                    <a:pos x="439" y="152"/>
                  </a:cxn>
                  <a:cxn ang="0">
                    <a:pos x="426" y="111"/>
                  </a:cxn>
                  <a:cxn ang="0">
                    <a:pos x="426" y="83"/>
                  </a:cxn>
                  <a:cxn ang="0">
                    <a:pos x="439" y="56"/>
                  </a:cxn>
                  <a:cxn ang="0">
                    <a:pos x="467" y="42"/>
                  </a:cxn>
                  <a:cxn ang="0">
                    <a:pos x="453" y="42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3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8" y="731"/>
                  </a:cxn>
                  <a:cxn ang="0">
                    <a:pos x="426" y="731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4" y="717"/>
                  </a:cxn>
                  <a:cxn ang="0">
                    <a:pos x="137" y="690"/>
                  </a:cxn>
                  <a:cxn ang="0">
                    <a:pos x="137" y="124"/>
                  </a:cxn>
                  <a:cxn ang="0">
                    <a:pos x="124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1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5" y="138"/>
                    </a:lnTo>
                    <a:lnTo>
                      <a:pt x="316" y="69"/>
                    </a:lnTo>
                    <a:lnTo>
                      <a:pt x="385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77" y="69"/>
                    </a:lnTo>
                    <a:lnTo>
                      <a:pt x="591" y="111"/>
                    </a:lnTo>
                    <a:lnTo>
                      <a:pt x="591" y="138"/>
                    </a:lnTo>
                    <a:lnTo>
                      <a:pt x="549" y="180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53" y="180"/>
                    </a:lnTo>
                    <a:lnTo>
                      <a:pt x="439" y="152"/>
                    </a:lnTo>
                    <a:lnTo>
                      <a:pt x="426" y="111"/>
                    </a:lnTo>
                    <a:lnTo>
                      <a:pt x="426" y="83"/>
                    </a:lnTo>
                    <a:lnTo>
                      <a:pt x="439" y="56"/>
                    </a:lnTo>
                    <a:lnTo>
                      <a:pt x="467" y="42"/>
                    </a:lnTo>
                    <a:lnTo>
                      <a:pt x="453" y="42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3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8" y="731"/>
                    </a:lnTo>
                    <a:lnTo>
                      <a:pt x="426" y="731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4" y="717"/>
                    </a:lnTo>
                    <a:lnTo>
                      <a:pt x="137" y="690"/>
                    </a:lnTo>
                    <a:lnTo>
                      <a:pt x="137" y="124"/>
                    </a:lnTo>
                    <a:lnTo>
                      <a:pt x="124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01" name="Freeform 157"/>
              <p:cNvSpPr>
                <a:spLocks noEditPoints="1"/>
              </p:cNvSpPr>
              <p:nvPr/>
            </p:nvSpPr>
            <p:spPr bwMode="auto">
              <a:xfrm>
                <a:off x="7505" y="20298"/>
                <a:ext cx="687" cy="813"/>
              </a:xfrm>
              <a:custGeom>
                <a:avLst/>
                <a:gdLst/>
                <a:ahLst/>
                <a:cxnLst>
                  <a:cxn ang="0">
                    <a:pos x="330" y="55"/>
                  </a:cxn>
                  <a:cxn ang="0">
                    <a:pos x="275" y="82"/>
                  </a:cxn>
                  <a:cxn ang="0">
                    <a:pos x="220" y="137"/>
                  </a:cxn>
                  <a:cxn ang="0">
                    <a:pos x="179" y="220"/>
                  </a:cxn>
                  <a:cxn ang="0">
                    <a:pos x="152" y="358"/>
                  </a:cxn>
                  <a:cxn ang="0">
                    <a:pos x="577" y="358"/>
                  </a:cxn>
                  <a:cxn ang="0">
                    <a:pos x="577" y="303"/>
                  </a:cxn>
                  <a:cxn ang="0">
                    <a:pos x="522" y="137"/>
                  </a:cxn>
                  <a:cxn ang="0">
                    <a:pos x="467" y="82"/>
                  </a:cxn>
                  <a:cxn ang="0">
                    <a:pos x="371" y="55"/>
                  </a:cxn>
                  <a:cxn ang="0">
                    <a:pos x="330" y="55"/>
                  </a:cxn>
                  <a:cxn ang="0">
                    <a:pos x="371" y="0"/>
                  </a:cxn>
                  <a:cxn ang="0">
                    <a:pos x="509" y="27"/>
                  </a:cxn>
                  <a:cxn ang="0">
                    <a:pos x="605" y="110"/>
                  </a:cxn>
                  <a:cxn ang="0">
                    <a:pos x="674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2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7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6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3" y="758"/>
                  </a:cxn>
                  <a:cxn ang="0">
                    <a:pos x="481" y="730"/>
                  </a:cxn>
                  <a:cxn ang="0">
                    <a:pos x="550" y="689"/>
                  </a:cxn>
                  <a:cxn ang="0">
                    <a:pos x="619" y="578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4" y="578"/>
                  </a:cxn>
                  <a:cxn ang="0">
                    <a:pos x="660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799"/>
                  </a:cxn>
                  <a:cxn ang="0">
                    <a:pos x="385" y="813"/>
                  </a:cxn>
                  <a:cxn ang="0">
                    <a:pos x="248" y="785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399"/>
                  </a:cxn>
                  <a:cxn ang="0">
                    <a:pos x="28" y="248"/>
                  </a:cxn>
                  <a:cxn ang="0">
                    <a:pos x="110" y="124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55"/>
                    </a:moveTo>
                    <a:lnTo>
                      <a:pt x="275" y="82"/>
                    </a:lnTo>
                    <a:lnTo>
                      <a:pt x="220" y="137"/>
                    </a:lnTo>
                    <a:lnTo>
                      <a:pt x="179" y="220"/>
                    </a:lnTo>
                    <a:lnTo>
                      <a:pt x="152" y="358"/>
                    </a:lnTo>
                    <a:lnTo>
                      <a:pt x="577" y="358"/>
                    </a:lnTo>
                    <a:lnTo>
                      <a:pt x="577" y="303"/>
                    </a:lnTo>
                    <a:lnTo>
                      <a:pt x="522" y="137"/>
                    </a:lnTo>
                    <a:lnTo>
                      <a:pt x="467" y="82"/>
                    </a:lnTo>
                    <a:lnTo>
                      <a:pt x="371" y="55"/>
                    </a:lnTo>
                    <a:lnTo>
                      <a:pt x="330" y="55"/>
                    </a:lnTo>
                    <a:close/>
                    <a:moveTo>
                      <a:pt x="371" y="0"/>
                    </a:moveTo>
                    <a:lnTo>
                      <a:pt x="509" y="27"/>
                    </a:lnTo>
                    <a:lnTo>
                      <a:pt x="605" y="110"/>
                    </a:lnTo>
                    <a:lnTo>
                      <a:pt x="674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2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7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6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3" y="758"/>
                    </a:lnTo>
                    <a:lnTo>
                      <a:pt x="481" y="730"/>
                    </a:lnTo>
                    <a:lnTo>
                      <a:pt x="550" y="689"/>
                    </a:lnTo>
                    <a:lnTo>
                      <a:pt x="619" y="578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4" y="578"/>
                    </a:lnTo>
                    <a:lnTo>
                      <a:pt x="660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799"/>
                    </a:lnTo>
                    <a:lnTo>
                      <a:pt x="385" y="813"/>
                    </a:lnTo>
                    <a:lnTo>
                      <a:pt x="248" y="785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399"/>
                    </a:lnTo>
                    <a:lnTo>
                      <a:pt x="28" y="248"/>
                    </a:lnTo>
                    <a:lnTo>
                      <a:pt x="110" y="124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02" name="Freeform 158"/>
              <p:cNvSpPr>
                <a:spLocks/>
              </p:cNvSpPr>
              <p:nvPr/>
            </p:nvSpPr>
            <p:spPr bwMode="auto">
              <a:xfrm>
                <a:off x="8330" y="20918"/>
                <a:ext cx="206" cy="52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96" y="0"/>
                  </a:cxn>
                  <a:cxn ang="0">
                    <a:pos x="137" y="14"/>
                  </a:cxn>
                  <a:cxn ang="0">
                    <a:pos x="164" y="27"/>
                  </a:cxn>
                  <a:cxn ang="0">
                    <a:pos x="192" y="69"/>
                  </a:cxn>
                  <a:cxn ang="0">
                    <a:pos x="206" y="124"/>
                  </a:cxn>
                  <a:cxn ang="0">
                    <a:pos x="206" y="179"/>
                  </a:cxn>
                  <a:cxn ang="0">
                    <a:pos x="178" y="317"/>
                  </a:cxn>
                  <a:cxn ang="0">
                    <a:pos x="137" y="427"/>
                  </a:cxn>
                  <a:cxn ang="0">
                    <a:pos x="82" y="496"/>
                  </a:cxn>
                  <a:cxn ang="0">
                    <a:pos x="41" y="524"/>
                  </a:cxn>
                  <a:cxn ang="0">
                    <a:pos x="27" y="524"/>
                  </a:cxn>
                  <a:cxn ang="0">
                    <a:pos x="27" y="510"/>
                  </a:cxn>
                  <a:cxn ang="0">
                    <a:pos x="41" y="496"/>
                  </a:cxn>
                  <a:cxn ang="0">
                    <a:pos x="123" y="358"/>
                  </a:cxn>
                  <a:cxn ang="0">
                    <a:pos x="164" y="193"/>
                  </a:cxn>
                  <a:cxn ang="0">
                    <a:pos x="164" y="165"/>
                  </a:cxn>
                  <a:cxn ang="0">
                    <a:pos x="137" y="179"/>
                  </a:cxn>
                  <a:cxn ang="0">
                    <a:pos x="96" y="193"/>
                  </a:cxn>
                  <a:cxn ang="0">
                    <a:pos x="55" y="193"/>
                  </a:cxn>
                  <a:cxn ang="0">
                    <a:pos x="13" y="151"/>
                  </a:cxn>
                  <a:cxn ang="0">
                    <a:pos x="0" y="124"/>
                  </a:cxn>
                  <a:cxn ang="0">
                    <a:pos x="0" y="69"/>
                  </a:cxn>
                  <a:cxn ang="0">
                    <a:pos x="27" y="14"/>
                  </a:cxn>
                  <a:cxn ang="0">
                    <a:pos x="55" y="0"/>
                  </a:cxn>
                </a:cxnLst>
                <a:rect l="0" t="0" r="r" b="b"/>
                <a:pathLst>
                  <a:path w="206" h="524">
                    <a:moveTo>
                      <a:pt x="55" y="0"/>
                    </a:moveTo>
                    <a:lnTo>
                      <a:pt x="96" y="0"/>
                    </a:lnTo>
                    <a:lnTo>
                      <a:pt x="137" y="14"/>
                    </a:lnTo>
                    <a:lnTo>
                      <a:pt x="164" y="27"/>
                    </a:lnTo>
                    <a:lnTo>
                      <a:pt x="192" y="69"/>
                    </a:lnTo>
                    <a:lnTo>
                      <a:pt x="206" y="124"/>
                    </a:lnTo>
                    <a:lnTo>
                      <a:pt x="206" y="179"/>
                    </a:lnTo>
                    <a:lnTo>
                      <a:pt x="178" y="317"/>
                    </a:lnTo>
                    <a:lnTo>
                      <a:pt x="137" y="427"/>
                    </a:lnTo>
                    <a:lnTo>
                      <a:pt x="82" y="496"/>
                    </a:lnTo>
                    <a:lnTo>
                      <a:pt x="41" y="524"/>
                    </a:lnTo>
                    <a:lnTo>
                      <a:pt x="27" y="524"/>
                    </a:lnTo>
                    <a:lnTo>
                      <a:pt x="27" y="510"/>
                    </a:lnTo>
                    <a:lnTo>
                      <a:pt x="41" y="496"/>
                    </a:lnTo>
                    <a:lnTo>
                      <a:pt x="123" y="358"/>
                    </a:lnTo>
                    <a:lnTo>
                      <a:pt x="164" y="193"/>
                    </a:lnTo>
                    <a:lnTo>
                      <a:pt x="164" y="165"/>
                    </a:lnTo>
                    <a:lnTo>
                      <a:pt x="137" y="179"/>
                    </a:lnTo>
                    <a:lnTo>
                      <a:pt x="96" y="193"/>
                    </a:lnTo>
                    <a:lnTo>
                      <a:pt x="55" y="193"/>
                    </a:lnTo>
                    <a:lnTo>
                      <a:pt x="13" y="151"/>
                    </a:lnTo>
                    <a:lnTo>
                      <a:pt x="0" y="124"/>
                    </a:lnTo>
                    <a:lnTo>
                      <a:pt x="0" y="69"/>
                    </a:lnTo>
                    <a:lnTo>
                      <a:pt x="27" y="1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03" name="Freeform 159"/>
              <p:cNvSpPr>
                <a:spLocks/>
              </p:cNvSpPr>
              <p:nvPr/>
            </p:nvSpPr>
            <p:spPr bwMode="auto">
              <a:xfrm>
                <a:off x="9264" y="20008"/>
                <a:ext cx="563" cy="1117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274" y="0"/>
                  </a:cxn>
                  <a:cxn ang="0">
                    <a:pos x="274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4" y="386"/>
                  </a:cxn>
                  <a:cxn ang="0">
                    <a:pos x="274" y="951"/>
                  </a:cxn>
                  <a:cxn ang="0">
                    <a:pos x="288" y="993"/>
                  </a:cxn>
                  <a:cxn ang="0">
                    <a:pos x="302" y="1020"/>
                  </a:cxn>
                  <a:cxn ang="0">
                    <a:pos x="329" y="1048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39" y="1061"/>
                  </a:cxn>
                  <a:cxn ang="0">
                    <a:pos x="467" y="1048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48"/>
                  </a:cxn>
                  <a:cxn ang="0">
                    <a:pos x="467" y="1089"/>
                  </a:cxn>
                  <a:cxn ang="0">
                    <a:pos x="384" y="1117"/>
                  </a:cxn>
                  <a:cxn ang="0">
                    <a:pos x="329" y="1117"/>
                  </a:cxn>
                  <a:cxn ang="0">
                    <a:pos x="274" y="1103"/>
                  </a:cxn>
                  <a:cxn ang="0">
                    <a:pos x="219" y="1061"/>
                  </a:cxn>
                  <a:cxn ang="0">
                    <a:pos x="164" y="993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8" y="221"/>
                  </a:cxn>
                  <a:cxn ang="0">
                    <a:pos x="219" y="110"/>
                  </a:cxn>
                  <a:cxn ang="0">
                    <a:pos x="233" y="0"/>
                  </a:cxn>
                </a:cxnLst>
                <a:rect l="0" t="0" r="r" b="b"/>
                <a:pathLst>
                  <a:path w="563" h="1117">
                    <a:moveTo>
                      <a:pt x="233" y="0"/>
                    </a:moveTo>
                    <a:lnTo>
                      <a:pt x="274" y="0"/>
                    </a:lnTo>
                    <a:lnTo>
                      <a:pt x="274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4" y="386"/>
                    </a:lnTo>
                    <a:lnTo>
                      <a:pt x="274" y="951"/>
                    </a:lnTo>
                    <a:lnTo>
                      <a:pt x="288" y="993"/>
                    </a:lnTo>
                    <a:lnTo>
                      <a:pt x="302" y="1020"/>
                    </a:lnTo>
                    <a:lnTo>
                      <a:pt x="329" y="1048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39" y="1061"/>
                    </a:lnTo>
                    <a:lnTo>
                      <a:pt x="467" y="1048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48"/>
                    </a:lnTo>
                    <a:lnTo>
                      <a:pt x="467" y="1089"/>
                    </a:lnTo>
                    <a:lnTo>
                      <a:pt x="384" y="1117"/>
                    </a:lnTo>
                    <a:lnTo>
                      <a:pt x="329" y="1117"/>
                    </a:lnTo>
                    <a:lnTo>
                      <a:pt x="274" y="1103"/>
                    </a:lnTo>
                    <a:lnTo>
                      <a:pt x="219" y="1061"/>
                    </a:lnTo>
                    <a:lnTo>
                      <a:pt x="164" y="993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8" y="221"/>
                    </a:lnTo>
                    <a:lnTo>
                      <a:pt x="219" y="11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04" name="Freeform 160"/>
              <p:cNvSpPr>
                <a:spLocks/>
              </p:cNvSpPr>
              <p:nvPr/>
            </p:nvSpPr>
            <p:spPr bwMode="auto">
              <a:xfrm>
                <a:off x="10005" y="19843"/>
                <a:ext cx="893" cy="125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0"/>
                  </a:cxn>
                  <a:cxn ang="0">
                    <a:pos x="289" y="565"/>
                  </a:cxn>
                  <a:cxn ang="0">
                    <a:pos x="344" y="510"/>
                  </a:cxn>
                  <a:cxn ang="0">
                    <a:pos x="426" y="455"/>
                  </a:cxn>
                  <a:cxn ang="0">
                    <a:pos x="522" y="441"/>
                  </a:cxn>
                  <a:cxn ang="0">
                    <a:pos x="577" y="441"/>
                  </a:cxn>
                  <a:cxn ang="0">
                    <a:pos x="660" y="468"/>
                  </a:cxn>
                  <a:cxn ang="0">
                    <a:pos x="701" y="510"/>
                  </a:cxn>
                  <a:cxn ang="0">
                    <a:pos x="742" y="579"/>
                  </a:cxn>
                  <a:cxn ang="0">
                    <a:pos x="756" y="661"/>
                  </a:cxn>
                  <a:cxn ang="0">
                    <a:pos x="756" y="1158"/>
                  </a:cxn>
                  <a:cxn ang="0">
                    <a:pos x="783" y="1171"/>
                  </a:cxn>
                  <a:cxn ang="0">
                    <a:pos x="797" y="1185"/>
                  </a:cxn>
                  <a:cxn ang="0">
                    <a:pos x="893" y="1185"/>
                  </a:cxn>
                  <a:cxn ang="0">
                    <a:pos x="893" y="1240"/>
                  </a:cxn>
                  <a:cxn ang="0">
                    <a:pos x="495" y="1240"/>
                  </a:cxn>
                  <a:cxn ang="0">
                    <a:pos x="495" y="1185"/>
                  </a:cxn>
                  <a:cxn ang="0">
                    <a:pos x="591" y="1185"/>
                  </a:cxn>
                  <a:cxn ang="0">
                    <a:pos x="618" y="1171"/>
                  </a:cxn>
                  <a:cxn ang="0">
                    <a:pos x="632" y="1144"/>
                  </a:cxn>
                  <a:cxn ang="0">
                    <a:pos x="632" y="648"/>
                  </a:cxn>
                  <a:cxn ang="0">
                    <a:pos x="618" y="606"/>
                  </a:cxn>
                  <a:cxn ang="0">
                    <a:pos x="618" y="579"/>
                  </a:cxn>
                  <a:cxn ang="0">
                    <a:pos x="591" y="537"/>
                  </a:cxn>
                  <a:cxn ang="0">
                    <a:pos x="564" y="524"/>
                  </a:cxn>
                  <a:cxn ang="0">
                    <a:pos x="536" y="496"/>
                  </a:cxn>
                  <a:cxn ang="0">
                    <a:pos x="495" y="496"/>
                  </a:cxn>
                  <a:cxn ang="0">
                    <a:pos x="412" y="510"/>
                  </a:cxn>
                  <a:cxn ang="0">
                    <a:pos x="330" y="579"/>
                  </a:cxn>
                  <a:cxn ang="0">
                    <a:pos x="289" y="661"/>
                  </a:cxn>
                  <a:cxn ang="0">
                    <a:pos x="261" y="785"/>
                  </a:cxn>
                  <a:cxn ang="0">
                    <a:pos x="261" y="1158"/>
                  </a:cxn>
                  <a:cxn ang="0">
                    <a:pos x="275" y="1185"/>
                  </a:cxn>
                  <a:cxn ang="0">
                    <a:pos x="303" y="1199"/>
                  </a:cxn>
                  <a:cxn ang="0">
                    <a:pos x="399" y="1199"/>
                  </a:cxn>
                  <a:cxn ang="0">
                    <a:pos x="399" y="1254"/>
                  </a:cxn>
                  <a:cxn ang="0">
                    <a:pos x="0" y="1254"/>
                  </a:cxn>
                  <a:cxn ang="0">
                    <a:pos x="0" y="1199"/>
                  </a:cxn>
                  <a:cxn ang="0">
                    <a:pos x="97" y="1199"/>
                  </a:cxn>
                  <a:cxn ang="0">
                    <a:pos x="124" y="1185"/>
                  </a:cxn>
                  <a:cxn ang="0">
                    <a:pos x="138" y="1158"/>
                  </a:cxn>
                  <a:cxn ang="0">
                    <a:pos x="138" y="124"/>
                  </a:cxn>
                  <a:cxn ang="0">
                    <a:pos x="124" y="110"/>
                  </a:cxn>
                  <a:cxn ang="0">
                    <a:pos x="110" y="82"/>
                  </a:cxn>
                  <a:cxn ang="0">
                    <a:pos x="97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1254">
                    <a:moveTo>
                      <a:pt x="261" y="0"/>
                    </a:moveTo>
                    <a:lnTo>
                      <a:pt x="261" y="620"/>
                    </a:lnTo>
                    <a:lnTo>
                      <a:pt x="289" y="565"/>
                    </a:lnTo>
                    <a:lnTo>
                      <a:pt x="344" y="510"/>
                    </a:lnTo>
                    <a:lnTo>
                      <a:pt x="426" y="455"/>
                    </a:lnTo>
                    <a:lnTo>
                      <a:pt x="522" y="441"/>
                    </a:lnTo>
                    <a:lnTo>
                      <a:pt x="577" y="441"/>
                    </a:lnTo>
                    <a:lnTo>
                      <a:pt x="660" y="468"/>
                    </a:lnTo>
                    <a:lnTo>
                      <a:pt x="701" y="510"/>
                    </a:lnTo>
                    <a:lnTo>
                      <a:pt x="742" y="579"/>
                    </a:lnTo>
                    <a:lnTo>
                      <a:pt x="756" y="661"/>
                    </a:lnTo>
                    <a:lnTo>
                      <a:pt x="756" y="1158"/>
                    </a:lnTo>
                    <a:lnTo>
                      <a:pt x="783" y="1171"/>
                    </a:lnTo>
                    <a:lnTo>
                      <a:pt x="797" y="1185"/>
                    </a:lnTo>
                    <a:lnTo>
                      <a:pt x="893" y="1185"/>
                    </a:lnTo>
                    <a:lnTo>
                      <a:pt x="893" y="1240"/>
                    </a:lnTo>
                    <a:lnTo>
                      <a:pt x="495" y="1240"/>
                    </a:lnTo>
                    <a:lnTo>
                      <a:pt x="495" y="1185"/>
                    </a:lnTo>
                    <a:lnTo>
                      <a:pt x="591" y="1185"/>
                    </a:lnTo>
                    <a:lnTo>
                      <a:pt x="618" y="1171"/>
                    </a:lnTo>
                    <a:lnTo>
                      <a:pt x="632" y="1144"/>
                    </a:lnTo>
                    <a:lnTo>
                      <a:pt x="632" y="648"/>
                    </a:lnTo>
                    <a:lnTo>
                      <a:pt x="618" y="606"/>
                    </a:lnTo>
                    <a:lnTo>
                      <a:pt x="618" y="579"/>
                    </a:lnTo>
                    <a:lnTo>
                      <a:pt x="591" y="537"/>
                    </a:lnTo>
                    <a:lnTo>
                      <a:pt x="564" y="524"/>
                    </a:lnTo>
                    <a:lnTo>
                      <a:pt x="536" y="496"/>
                    </a:lnTo>
                    <a:lnTo>
                      <a:pt x="495" y="496"/>
                    </a:lnTo>
                    <a:lnTo>
                      <a:pt x="412" y="510"/>
                    </a:lnTo>
                    <a:lnTo>
                      <a:pt x="330" y="579"/>
                    </a:lnTo>
                    <a:lnTo>
                      <a:pt x="289" y="661"/>
                    </a:lnTo>
                    <a:lnTo>
                      <a:pt x="261" y="785"/>
                    </a:lnTo>
                    <a:lnTo>
                      <a:pt x="261" y="1158"/>
                    </a:lnTo>
                    <a:lnTo>
                      <a:pt x="275" y="1185"/>
                    </a:lnTo>
                    <a:lnTo>
                      <a:pt x="303" y="1199"/>
                    </a:lnTo>
                    <a:lnTo>
                      <a:pt x="399" y="1199"/>
                    </a:lnTo>
                    <a:lnTo>
                      <a:pt x="399" y="1254"/>
                    </a:lnTo>
                    <a:lnTo>
                      <a:pt x="0" y="1254"/>
                    </a:lnTo>
                    <a:lnTo>
                      <a:pt x="0" y="1199"/>
                    </a:lnTo>
                    <a:lnTo>
                      <a:pt x="97" y="1199"/>
                    </a:lnTo>
                    <a:lnTo>
                      <a:pt x="124" y="1185"/>
                    </a:lnTo>
                    <a:lnTo>
                      <a:pt x="138" y="1158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7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05" name="Freeform 161"/>
              <p:cNvSpPr>
                <a:spLocks noEditPoints="1"/>
              </p:cNvSpPr>
              <p:nvPr/>
            </p:nvSpPr>
            <p:spPr bwMode="auto">
              <a:xfrm>
                <a:off x="10884" y="20298"/>
                <a:ext cx="687" cy="813"/>
              </a:xfrm>
              <a:custGeom>
                <a:avLst/>
                <a:gdLst/>
                <a:ahLst/>
                <a:cxnLst>
                  <a:cxn ang="0">
                    <a:pos x="330" y="55"/>
                  </a:cxn>
                  <a:cxn ang="0">
                    <a:pos x="275" y="82"/>
                  </a:cxn>
                  <a:cxn ang="0">
                    <a:pos x="220" y="137"/>
                  </a:cxn>
                  <a:cxn ang="0">
                    <a:pos x="179" y="220"/>
                  </a:cxn>
                  <a:cxn ang="0">
                    <a:pos x="152" y="358"/>
                  </a:cxn>
                  <a:cxn ang="0">
                    <a:pos x="577" y="358"/>
                  </a:cxn>
                  <a:cxn ang="0">
                    <a:pos x="577" y="303"/>
                  </a:cxn>
                  <a:cxn ang="0">
                    <a:pos x="522" y="137"/>
                  </a:cxn>
                  <a:cxn ang="0">
                    <a:pos x="467" y="82"/>
                  </a:cxn>
                  <a:cxn ang="0">
                    <a:pos x="371" y="55"/>
                  </a:cxn>
                  <a:cxn ang="0">
                    <a:pos x="330" y="55"/>
                  </a:cxn>
                  <a:cxn ang="0">
                    <a:pos x="371" y="0"/>
                  </a:cxn>
                  <a:cxn ang="0">
                    <a:pos x="509" y="27"/>
                  </a:cxn>
                  <a:cxn ang="0">
                    <a:pos x="605" y="110"/>
                  </a:cxn>
                  <a:cxn ang="0">
                    <a:pos x="673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2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7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6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3" y="758"/>
                  </a:cxn>
                  <a:cxn ang="0">
                    <a:pos x="481" y="730"/>
                  </a:cxn>
                  <a:cxn ang="0">
                    <a:pos x="550" y="689"/>
                  </a:cxn>
                  <a:cxn ang="0">
                    <a:pos x="619" y="578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3" y="578"/>
                  </a:cxn>
                  <a:cxn ang="0">
                    <a:pos x="660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799"/>
                  </a:cxn>
                  <a:cxn ang="0">
                    <a:pos x="385" y="813"/>
                  </a:cxn>
                  <a:cxn ang="0">
                    <a:pos x="248" y="785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399"/>
                  </a:cxn>
                  <a:cxn ang="0">
                    <a:pos x="28" y="248"/>
                  </a:cxn>
                  <a:cxn ang="0">
                    <a:pos x="110" y="124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55"/>
                    </a:moveTo>
                    <a:lnTo>
                      <a:pt x="275" y="82"/>
                    </a:lnTo>
                    <a:lnTo>
                      <a:pt x="220" y="137"/>
                    </a:lnTo>
                    <a:lnTo>
                      <a:pt x="179" y="220"/>
                    </a:lnTo>
                    <a:lnTo>
                      <a:pt x="152" y="358"/>
                    </a:lnTo>
                    <a:lnTo>
                      <a:pt x="577" y="358"/>
                    </a:lnTo>
                    <a:lnTo>
                      <a:pt x="577" y="303"/>
                    </a:lnTo>
                    <a:lnTo>
                      <a:pt x="522" y="137"/>
                    </a:lnTo>
                    <a:lnTo>
                      <a:pt x="467" y="82"/>
                    </a:lnTo>
                    <a:lnTo>
                      <a:pt x="371" y="55"/>
                    </a:lnTo>
                    <a:lnTo>
                      <a:pt x="330" y="55"/>
                    </a:lnTo>
                    <a:close/>
                    <a:moveTo>
                      <a:pt x="371" y="0"/>
                    </a:moveTo>
                    <a:lnTo>
                      <a:pt x="509" y="27"/>
                    </a:lnTo>
                    <a:lnTo>
                      <a:pt x="605" y="110"/>
                    </a:lnTo>
                    <a:lnTo>
                      <a:pt x="673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2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7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6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3" y="758"/>
                    </a:lnTo>
                    <a:lnTo>
                      <a:pt x="481" y="730"/>
                    </a:lnTo>
                    <a:lnTo>
                      <a:pt x="550" y="689"/>
                    </a:lnTo>
                    <a:lnTo>
                      <a:pt x="619" y="578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3" y="578"/>
                    </a:lnTo>
                    <a:lnTo>
                      <a:pt x="660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799"/>
                    </a:lnTo>
                    <a:lnTo>
                      <a:pt x="385" y="813"/>
                    </a:lnTo>
                    <a:lnTo>
                      <a:pt x="248" y="785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399"/>
                    </a:lnTo>
                    <a:lnTo>
                      <a:pt x="28" y="248"/>
                    </a:lnTo>
                    <a:lnTo>
                      <a:pt x="110" y="124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06" name="Freeform 162"/>
              <p:cNvSpPr>
                <a:spLocks/>
              </p:cNvSpPr>
              <p:nvPr/>
            </p:nvSpPr>
            <p:spPr bwMode="auto">
              <a:xfrm>
                <a:off x="12285" y="20008"/>
                <a:ext cx="564" cy="1117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9" y="993"/>
                  </a:cxn>
                  <a:cxn ang="0">
                    <a:pos x="303" y="1020"/>
                  </a:cxn>
                  <a:cxn ang="0">
                    <a:pos x="330" y="1048"/>
                  </a:cxn>
                  <a:cxn ang="0">
                    <a:pos x="358" y="1061"/>
                  </a:cxn>
                  <a:cxn ang="0">
                    <a:pos x="399" y="1075"/>
                  </a:cxn>
                  <a:cxn ang="0">
                    <a:pos x="440" y="1061"/>
                  </a:cxn>
                  <a:cxn ang="0">
                    <a:pos x="468" y="1048"/>
                  </a:cxn>
                  <a:cxn ang="0">
                    <a:pos x="495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4" y="786"/>
                  </a:cxn>
                  <a:cxn ang="0">
                    <a:pos x="564" y="882"/>
                  </a:cxn>
                  <a:cxn ang="0">
                    <a:pos x="550" y="965"/>
                  </a:cxn>
                  <a:cxn ang="0">
                    <a:pos x="522" y="1048"/>
                  </a:cxn>
                  <a:cxn ang="0">
                    <a:pos x="468" y="1089"/>
                  </a:cxn>
                  <a:cxn ang="0">
                    <a:pos x="385" y="1117"/>
                  </a:cxn>
                  <a:cxn ang="0">
                    <a:pos x="330" y="1117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3"/>
                  </a:cxn>
                  <a:cxn ang="0">
                    <a:pos x="152" y="882"/>
                  </a:cxn>
                  <a:cxn ang="0">
                    <a:pos x="152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17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9" y="993"/>
                    </a:lnTo>
                    <a:lnTo>
                      <a:pt x="303" y="1020"/>
                    </a:lnTo>
                    <a:lnTo>
                      <a:pt x="330" y="1048"/>
                    </a:lnTo>
                    <a:lnTo>
                      <a:pt x="358" y="1061"/>
                    </a:lnTo>
                    <a:lnTo>
                      <a:pt x="399" y="1075"/>
                    </a:lnTo>
                    <a:lnTo>
                      <a:pt x="440" y="1061"/>
                    </a:lnTo>
                    <a:lnTo>
                      <a:pt x="468" y="1048"/>
                    </a:lnTo>
                    <a:lnTo>
                      <a:pt x="495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4" y="786"/>
                    </a:lnTo>
                    <a:lnTo>
                      <a:pt x="564" y="882"/>
                    </a:lnTo>
                    <a:lnTo>
                      <a:pt x="550" y="965"/>
                    </a:lnTo>
                    <a:lnTo>
                      <a:pt x="522" y="1048"/>
                    </a:lnTo>
                    <a:lnTo>
                      <a:pt x="468" y="1089"/>
                    </a:lnTo>
                    <a:lnTo>
                      <a:pt x="385" y="1117"/>
                    </a:lnTo>
                    <a:lnTo>
                      <a:pt x="330" y="1117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3"/>
                    </a:lnTo>
                    <a:lnTo>
                      <a:pt x="152" y="882"/>
                    </a:lnTo>
                    <a:lnTo>
                      <a:pt x="152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07" name="Freeform 163"/>
              <p:cNvSpPr>
                <a:spLocks noEditPoints="1"/>
              </p:cNvSpPr>
              <p:nvPr/>
            </p:nvSpPr>
            <p:spPr bwMode="auto">
              <a:xfrm>
                <a:off x="13027" y="20311"/>
                <a:ext cx="797" cy="814"/>
              </a:xfrm>
              <a:custGeom>
                <a:avLst/>
                <a:gdLst/>
                <a:ahLst/>
                <a:cxnLst>
                  <a:cxn ang="0">
                    <a:pos x="344" y="14"/>
                  </a:cxn>
                  <a:cxn ang="0">
                    <a:pos x="289" y="28"/>
                  </a:cxn>
                  <a:cxn ang="0">
                    <a:pos x="247" y="56"/>
                  </a:cxn>
                  <a:cxn ang="0">
                    <a:pos x="206" y="97"/>
                  </a:cxn>
                  <a:cxn ang="0">
                    <a:pos x="179" y="138"/>
                  </a:cxn>
                  <a:cxn ang="0">
                    <a:pos x="138" y="262"/>
                  </a:cxn>
                  <a:cxn ang="0">
                    <a:pos x="138" y="510"/>
                  </a:cxn>
                  <a:cxn ang="0">
                    <a:pos x="179" y="634"/>
                  </a:cxn>
                  <a:cxn ang="0">
                    <a:pos x="220" y="690"/>
                  </a:cxn>
                  <a:cxn ang="0">
                    <a:pos x="275" y="731"/>
                  </a:cxn>
                  <a:cxn ang="0">
                    <a:pos x="385" y="758"/>
                  </a:cxn>
                  <a:cxn ang="0">
                    <a:pos x="385" y="731"/>
                  </a:cxn>
                  <a:cxn ang="0">
                    <a:pos x="440" y="731"/>
                  </a:cxn>
                  <a:cxn ang="0">
                    <a:pos x="481" y="717"/>
                  </a:cxn>
                  <a:cxn ang="0">
                    <a:pos x="522" y="690"/>
                  </a:cxn>
                  <a:cxn ang="0">
                    <a:pos x="563" y="648"/>
                  </a:cxn>
                  <a:cxn ang="0">
                    <a:pos x="591" y="607"/>
                  </a:cxn>
                  <a:cxn ang="0">
                    <a:pos x="632" y="497"/>
                  </a:cxn>
                  <a:cxn ang="0">
                    <a:pos x="632" y="248"/>
                  </a:cxn>
                  <a:cxn ang="0">
                    <a:pos x="591" y="124"/>
                  </a:cxn>
                  <a:cxn ang="0">
                    <a:pos x="550" y="83"/>
                  </a:cxn>
                  <a:cxn ang="0">
                    <a:pos x="495" y="42"/>
                  </a:cxn>
                  <a:cxn ang="0">
                    <a:pos x="385" y="14"/>
                  </a:cxn>
                  <a:cxn ang="0">
                    <a:pos x="344" y="14"/>
                  </a:cxn>
                  <a:cxn ang="0">
                    <a:pos x="399" y="0"/>
                  </a:cxn>
                  <a:cxn ang="0">
                    <a:pos x="550" y="28"/>
                  </a:cxn>
                  <a:cxn ang="0">
                    <a:pos x="673" y="124"/>
                  </a:cxn>
                  <a:cxn ang="0">
                    <a:pos x="756" y="262"/>
                  </a:cxn>
                  <a:cxn ang="0">
                    <a:pos x="783" y="414"/>
                  </a:cxn>
                  <a:cxn ang="0">
                    <a:pos x="797" y="414"/>
                  </a:cxn>
                  <a:cxn ang="0">
                    <a:pos x="769" y="565"/>
                  </a:cxn>
                  <a:cxn ang="0">
                    <a:pos x="673" y="703"/>
                  </a:cxn>
                  <a:cxn ang="0">
                    <a:pos x="550" y="786"/>
                  </a:cxn>
                  <a:cxn ang="0">
                    <a:pos x="399" y="814"/>
                  </a:cxn>
                  <a:cxn ang="0">
                    <a:pos x="247" y="786"/>
                  </a:cxn>
                  <a:cxn ang="0">
                    <a:pos x="110" y="703"/>
                  </a:cxn>
                  <a:cxn ang="0">
                    <a:pos x="28" y="579"/>
                  </a:cxn>
                  <a:cxn ang="0">
                    <a:pos x="0" y="414"/>
                  </a:cxn>
                  <a:cxn ang="0">
                    <a:pos x="28" y="262"/>
                  </a:cxn>
                  <a:cxn ang="0">
                    <a:pos x="110" y="124"/>
                  </a:cxn>
                  <a:cxn ang="0">
                    <a:pos x="247" y="28"/>
                  </a:cxn>
                  <a:cxn ang="0">
                    <a:pos x="399" y="0"/>
                  </a:cxn>
                </a:cxnLst>
                <a:rect l="0" t="0" r="r" b="b"/>
                <a:pathLst>
                  <a:path w="797" h="814">
                    <a:moveTo>
                      <a:pt x="344" y="14"/>
                    </a:moveTo>
                    <a:lnTo>
                      <a:pt x="289" y="28"/>
                    </a:lnTo>
                    <a:lnTo>
                      <a:pt x="247" y="56"/>
                    </a:lnTo>
                    <a:lnTo>
                      <a:pt x="206" y="97"/>
                    </a:lnTo>
                    <a:lnTo>
                      <a:pt x="179" y="138"/>
                    </a:lnTo>
                    <a:lnTo>
                      <a:pt x="138" y="262"/>
                    </a:lnTo>
                    <a:lnTo>
                      <a:pt x="138" y="510"/>
                    </a:lnTo>
                    <a:lnTo>
                      <a:pt x="179" y="634"/>
                    </a:lnTo>
                    <a:lnTo>
                      <a:pt x="220" y="690"/>
                    </a:lnTo>
                    <a:lnTo>
                      <a:pt x="275" y="731"/>
                    </a:lnTo>
                    <a:lnTo>
                      <a:pt x="385" y="758"/>
                    </a:lnTo>
                    <a:lnTo>
                      <a:pt x="385" y="731"/>
                    </a:lnTo>
                    <a:lnTo>
                      <a:pt x="440" y="731"/>
                    </a:lnTo>
                    <a:lnTo>
                      <a:pt x="481" y="717"/>
                    </a:lnTo>
                    <a:lnTo>
                      <a:pt x="522" y="690"/>
                    </a:lnTo>
                    <a:lnTo>
                      <a:pt x="563" y="648"/>
                    </a:lnTo>
                    <a:lnTo>
                      <a:pt x="591" y="607"/>
                    </a:lnTo>
                    <a:lnTo>
                      <a:pt x="632" y="497"/>
                    </a:lnTo>
                    <a:lnTo>
                      <a:pt x="632" y="248"/>
                    </a:lnTo>
                    <a:lnTo>
                      <a:pt x="591" y="124"/>
                    </a:lnTo>
                    <a:lnTo>
                      <a:pt x="550" y="83"/>
                    </a:lnTo>
                    <a:lnTo>
                      <a:pt x="495" y="42"/>
                    </a:lnTo>
                    <a:lnTo>
                      <a:pt x="385" y="14"/>
                    </a:lnTo>
                    <a:lnTo>
                      <a:pt x="344" y="14"/>
                    </a:lnTo>
                    <a:close/>
                    <a:moveTo>
                      <a:pt x="399" y="0"/>
                    </a:moveTo>
                    <a:lnTo>
                      <a:pt x="550" y="28"/>
                    </a:lnTo>
                    <a:lnTo>
                      <a:pt x="673" y="124"/>
                    </a:lnTo>
                    <a:lnTo>
                      <a:pt x="756" y="262"/>
                    </a:lnTo>
                    <a:lnTo>
                      <a:pt x="783" y="414"/>
                    </a:lnTo>
                    <a:lnTo>
                      <a:pt x="797" y="414"/>
                    </a:lnTo>
                    <a:lnTo>
                      <a:pt x="769" y="565"/>
                    </a:lnTo>
                    <a:lnTo>
                      <a:pt x="673" y="703"/>
                    </a:lnTo>
                    <a:lnTo>
                      <a:pt x="550" y="786"/>
                    </a:lnTo>
                    <a:lnTo>
                      <a:pt x="399" y="814"/>
                    </a:lnTo>
                    <a:lnTo>
                      <a:pt x="247" y="786"/>
                    </a:lnTo>
                    <a:lnTo>
                      <a:pt x="110" y="703"/>
                    </a:lnTo>
                    <a:lnTo>
                      <a:pt x="28" y="579"/>
                    </a:lnTo>
                    <a:lnTo>
                      <a:pt x="0" y="414"/>
                    </a:lnTo>
                    <a:lnTo>
                      <a:pt x="28" y="262"/>
                    </a:lnTo>
                    <a:lnTo>
                      <a:pt x="110" y="124"/>
                    </a:lnTo>
                    <a:lnTo>
                      <a:pt x="247" y="2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08" name="Freeform 164"/>
              <p:cNvSpPr>
                <a:spLocks/>
              </p:cNvSpPr>
              <p:nvPr/>
            </p:nvSpPr>
            <p:spPr bwMode="auto">
              <a:xfrm>
                <a:off x="13893" y="20008"/>
                <a:ext cx="563" cy="1117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274" y="0"/>
                  </a:cxn>
                  <a:cxn ang="0">
                    <a:pos x="274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4" y="386"/>
                  </a:cxn>
                  <a:cxn ang="0">
                    <a:pos x="274" y="951"/>
                  </a:cxn>
                  <a:cxn ang="0">
                    <a:pos x="288" y="993"/>
                  </a:cxn>
                  <a:cxn ang="0">
                    <a:pos x="302" y="1020"/>
                  </a:cxn>
                  <a:cxn ang="0">
                    <a:pos x="329" y="1048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39" y="1061"/>
                  </a:cxn>
                  <a:cxn ang="0">
                    <a:pos x="467" y="1048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48"/>
                  </a:cxn>
                  <a:cxn ang="0">
                    <a:pos x="467" y="1089"/>
                  </a:cxn>
                  <a:cxn ang="0">
                    <a:pos x="384" y="1117"/>
                  </a:cxn>
                  <a:cxn ang="0">
                    <a:pos x="329" y="1117"/>
                  </a:cxn>
                  <a:cxn ang="0">
                    <a:pos x="274" y="1103"/>
                  </a:cxn>
                  <a:cxn ang="0">
                    <a:pos x="219" y="1061"/>
                  </a:cxn>
                  <a:cxn ang="0">
                    <a:pos x="164" y="993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09" y="303"/>
                  </a:cxn>
                  <a:cxn ang="0">
                    <a:pos x="178" y="221"/>
                  </a:cxn>
                  <a:cxn ang="0">
                    <a:pos x="219" y="110"/>
                  </a:cxn>
                  <a:cxn ang="0">
                    <a:pos x="233" y="0"/>
                  </a:cxn>
                </a:cxnLst>
                <a:rect l="0" t="0" r="r" b="b"/>
                <a:pathLst>
                  <a:path w="563" h="1117">
                    <a:moveTo>
                      <a:pt x="233" y="0"/>
                    </a:moveTo>
                    <a:lnTo>
                      <a:pt x="274" y="0"/>
                    </a:lnTo>
                    <a:lnTo>
                      <a:pt x="274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4" y="386"/>
                    </a:lnTo>
                    <a:lnTo>
                      <a:pt x="274" y="951"/>
                    </a:lnTo>
                    <a:lnTo>
                      <a:pt x="288" y="993"/>
                    </a:lnTo>
                    <a:lnTo>
                      <a:pt x="302" y="1020"/>
                    </a:lnTo>
                    <a:lnTo>
                      <a:pt x="329" y="1048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39" y="1061"/>
                    </a:lnTo>
                    <a:lnTo>
                      <a:pt x="467" y="1048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48"/>
                    </a:lnTo>
                    <a:lnTo>
                      <a:pt x="467" y="1089"/>
                    </a:lnTo>
                    <a:lnTo>
                      <a:pt x="384" y="1117"/>
                    </a:lnTo>
                    <a:lnTo>
                      <a:pt x="329" y="1117"/>
                    </a:lnTo>
                    <a:lnTo>
                      <a:pt x="274" y="1103"/>
                    </a:lnTo>
                    <a:lnTo>
                      <a:pt x="219" y="1061"/>
                    </a:lnTo>
                    <a:lnTo>
                      <a:pt x="164" y="993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09" y="303"/>
                    </a:lnTo>
                    <a:lnTo>
                      <a:pt x="178" y="221"/>
                    </a:lnTo>
                    <a:lnTo>
                      <a:pt x="219" y="11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09" name="Freeform 165"/>
              <p:cNvSpPr>
                <a:spLocks noEditPoints="1"/>
              </p:cNvSpPr>
              <p:nvPr/>
            </p:nvSpPr>
            <p:spPr bwMode="auto">
              <a:xfrm>
                <a:off x="14634" y="20311"/>
                <a:ext cx="811" cy="827"/>
              </a:xfrm>
              <a:custGeom>
                <a:avLst/>
                <a:gdLst/>
                <a:ahLst/>
                <a:cxnLst>
                  <a:cxn ang="0">
                    <a:pos x="357" y="386"/>
                  </a:cxn>
                  <a:cxn ang="0">
                    <a:pos x="179" y="497"/>
                  </a:cxn>
                  <a:cxn ang="0">
                    <a:pos x="138" y="621"/>
                  </a:cxn>
                  <a:cxn ang="0">
                    <a:pos x="206" y="745"/>
                  </a:cxn>
                  <a:cxn ang="0">
                    <a:pos x="302" y="772"/>
                  </a:cxn>
                  <a:cxn ang="0">
                    <a:pos x="440" y="717"/>
                  </a:cxn>
                  <a:cxn ang="0">
                    <a:pos x="509" y="538"/>
                  </a:cxn>
                  <a:cxn ang="0">
                    <a:pos x="316" y="0"/>
                  </a:cxn>
                  <a:cxn ang="0">
                    <a:pos x="563" y="97"/>
                  </a:cxn>
                  <a:cxn ang="0">
                    <a:pos x="618" y="207"/>
                  </a:cxn>
                  <a:cxn ang="0">
                    <a:pos x="632" y="690"/>
                  </a:cxn>
                  <a:cxn ang="0">
                    <a:pos x="673" y="745"/>
                  </a:cxn>
                  <a:cxn ang="0">
                    <a:pos x="728" y="731"/>
                  </a:cxn>
                  <a:cxn ang="0">
                    <a:pos x="770" y="676"/>
                  </a:cxn>
                  <a:cxn ang="0">
                    <a:pos x="811" y="538"/>
                  </a:cxn>
                  <a:cxn ang="0">
                    <a:pos x="783" y="731"/>
                  </a:cxn>
                  <a:cxn ang="0">
                    <a:pos x="742" y="772"/>
                  </a:cxn>
                  <a:cxn ang="0">
                    <a:pos x="687" y="800"/>
                  </a:cxn>
                  <a:cxn ang="0">
                    <a:pos x="563" y="745"/>
                  </a:cxn>
                  <a:cxn ang="0">
                    <a:pos x="522" y="648"/>
                  </a:cxn>
                  <a:cxn ang="0">
                    <a:pos x="467" y="758"/>
                  </a:cxn>
                  <a:cxn ang="0">
                    <a:pos x="289" y="827"/>
                  </a:cxn>
                  <a:cxn ang="0">
                    <a:pos x="96" y="786"/>
                  </a:cxn>
                  <a:cxn ang="0">
                    <a:pos x="0" y="634"/>
                  </a:cxn>
                  <a:cxn ang="0">
                    <a:pos x="69" y="469"/>
                  </a:cxn>
                  <a:cxn ang="0">
                    <a:pos x="344" y="345"/>
                  </a:cxn>
                  <a:cxn ang="0">
                    <a:pos x="509" y="262"/>
                  </a:cxn>
                  <a:cxn ang="0">
                    <a:pos x="440" y="97"/>
                  </a:cxn>
                  <a:cxn ang="0">
                    <a:pos x="316" y="42"/>
                  </a:cxn>
                  <a:cxn ang="0">
                    <a:pos x="151" y="83"/>
                  </a:cxn>
                  <a:cxn ang="0">
                    <a:pos x="165" y="124"/>
                  </a:cxn>
                  <a:cxn ang="0">
                    <a:pos x="206" y="152"/>
                  </a:cxn>
                  <a:cxn ang="0">
                    <a:pos x="220" y="235"/>
                  </a:cxn>
                  <a:cxn ang="0">
                    <a:pos x="138" y="290"/>
                  </a:cxn>
                  <a:cxn ang="0">
                    <a:pos x="83" y="276"/>
                  </a:cxn>
                  <a:cxn ang="0">
                    <a:pos x="55" y="207"/>
                  </a:cxn>
                  <a:cxn ang="0">
                    <a:pos x="179" y="28"/>
                  </a:cxn>
                </a:cxnLst>
                <a:rect l="0" t="0" r="r" b="b"/>
                <a:pathLst>
                  <a:path w="811" h="827">
                    <a:moveTo>
                      <a:pt x="509" y="359"/>
                    </a:moveTo>
                    <a:lnTo>
                      <a:pt x="357" y="386"/>
                    </a:lnTo>
                    <a:lnTo>
                      <a:pt x="248" y="428"/>
                    </a:lnTo>
                    <a:lnTo>
                      <a:pt x="179" y="497"/>
                    </a:lnTo>
                    <a:lnTo>
                      <a:pt x="151" y="552"/>
                    </a:lnTo>
                    <a:lnTo>
                      <a:pt x="138" y="621"/>
                    </a:lnTo>
                    <a:lnTo>
                      <a:pt x="165" y="703"/>
                    </a:lnTo>
                    <a:lnTo>
                      <a:pt x="206" y="745"/>
                    </a:lnTo>
                    <a:lnTo>
                      <a:pt x="248" y="758"/>
                    </a:lnTo>
                    <a:lnTo>
                      <a:pt x="302" y="772"/>
                    </a:lnTo>
                    <a:lnTo>
                      <a:pt x="371" y="758"/>
                    </a:lnTo>
                    <a:lnTo>
                      <a:pt x="440" y="717"/>
                    </a:lnTo>
                    <a:lnTo>
                      <a:pt x="481" y="648"/>
                    </a:lnTo>
                    <a:lnTo>
                      <a:pt x="509" y="538"/>
                    </a:lnTo>
                    <a:lnTo>
                      <a:pt x="509" y="359"/>
                    </a:lnTo>
                    <a:close/>
                    <a:moveTo>
                      <a:pt x="316" y="0"/>
                    </a:moveTo>
                    <a:lnTo>
                      <a:pt x="454" y="28"/>
                    </a:lnTo>
                    <a:lnTo>
                      <a:pt x="563" y="97"/>
                    </a:lnTo>
                    <a:lnTo>
                      <a:pt x="605" y="152"/>
                    </a:lnTo>
                    <a:lnTo>
                      <a:pt x="618" y="207"/>
                    </a:lnTo>
                    <a:lnTo>
                      <a:pt x="632" y="248"/>
                    </a:lnTo>
                    <a:lnTo>
                      <a:pt x="632" y="690"/>
                    </a:lnTo>
                    <a:lnTo>
                      <a:pt x="660" y="717"/>
                    </a:lnTo>
                    <a:lnTo>
                      <a:pt x="673" y="745"/>
                    </a:lnTo>
                    <a:lnTo>
                      <a:pt x="715" y="745"/>
                    </a:lnTo>
                    <a:lnTo>
                      <a:pt x="728" y="731"/>
                    </a:lnTo>
                    <a:lnTo>
                      <a:pt x="742" y="731"/>
                    </a:lnTo>
                    <a:lnTo>
                      <a:pt x="770" y="676"/>
                    </a:lnTo>
                    <a:lnTo>
                      <a:pt x="770" y="538"/>
                    </a:lnTo>
                    <a:lnTo>
                      <a:pt x="811" y="538"/>
                    </a:lnTo>
                    <a:lnTo>
                      <a:pt x="811" y="690"/>
                    </a:lnTo>
                    <a:lnTo>
                      <a:pt x="783" y="731"/>
                    </a:lnTo>
                    <a:lnTo>
                      <a:pt x="770" y="758"/>
                    </a:lnTo>
                    <a:lnTo>
                      <a:pt x="742" y="772"/>
                    </a:lnTo>
                    <a:lnTo>
                      <a:pt x="701" y="786"/>
                    </a:lnTo>
                    <a:lnTo>
                      <a:pt x="687" y="800"/>
                    </a:lnTo>
                    <a:lnTo>
                      <a:pt x="618" y="800"/>
                    </a:lnTo>
                    <a:lnTo>
                      <a:pt x="563" y="745"/>
                    </a:lnTo>
                    <a:lnTo>
                      <a:pt x="536" y="690"/>
                    </a:lnTo>
                    <a:lnTo>
                      <a:pt x="522" y="648"/>
                    </a:lnTo>
                    <a:lnTo>
                      <a:pt x="522" y="676"/>
                    </a:lnTo>
                    <a:lnTo>
                      <a:pt x="467" y="758"/>
                    </a:lnTo>
                    <a:lnTo>
                      <a:pt x="399" y="800"/>
                    </a:lnTo>
                    <a:lnTo>
                      <a:pt x="289" y="827"/>
                    </a:lnTo>
                    <a:lnTo>
                      <a:pt x="193" y="814"/>
                    </a:lnTo>
                    <a:lnTo>
                      <a:pt x="96" y="786"/>
                    </a:lnTo>
                    <a:lnTo>
                      <a:pt x="28" y="717"/>
                    </a:lnTo>
                    <a:lnTo>
                      <a:pt x="0" y="634"/>
                    </a:lnTo>
                    <a:lnTo>
                      <a:pt x="14" y="552"/>
                    </a:lnTo>
                    <a:lnTo>
                      <a:pt x="69" y="469"/>
                    </a:lnTo>
                    <a:lnTo>
                      <a:pt x="179" y="400"/>
                    </a:lnTo>
                    <a:lnTo>
                      <a:pt x="344" y="345"/>
                    </a:lnTo>
                    <a:lnTo>
                      <a:pt x="509" y="331"/>
                    </a:lnTo>
                    <a:lnTo>
                      <a:pt x="509" y="262"/>
                    </a:lnTo>
                    <a:lnTo>
                      <a:pt x="495" y="166"/>
                    </a:lnTo>
                    <a:lnTo>
                      <a:pt x="440" y="97"/>
                    </a:lnTo>
                    <a:lnTo>
                      <a:pt x="385" y="56"/>
                    </a:lnTo>
                    <a:lnTo>
                      <a:pt x="316" y="42"/>
                    </a:lnTo>
                    <a:lnTo>
                      <a:pt x="275" y="42"/>
                    </a:lnTo>
                    <a:lnTo>
                      <a:pt x="151" y="83"/>
                    </a:lnTo>
                    <a:lnTo>
                      <a:pt x="124" y="124"/>
                    </a:lnTo>
                    <a:lnTo>
                      <a:pt x="165" y="124"/>
                    </a:lnTo>
                    <a:lnTo>
                      <a:pt x="179" y="138"/>
                    </a:lnTo>
                    <a:lnTo>
                      <a:pt x="206" y="152"/>
                    </a:lnTo>
                    <a:lnTo>
                      <a:pt x="220" y="180"/>
                    </a:lnTo>
                    <a:lnTo>
                      <a:pt x="220" y="235"/>
                    </a:lnTo>
                    <a:lnTo>
                      <a:pt x="179" y="276"/>
                    </a:lnTo>
                    <a:lnTo>
                      <a:pt x="138" y="290"/>
                    </a:lnTo>
                    <a:lnTo>
                      <a:pt x="110" y="290"/>
                    </a:lnTo>
                    <a:lnTo>
                      <a:pt x="83" y="276"/>
                    </a:lnTo>
                    <a:lnTo>
                      <a:pt x="69" y="248"/>
                    </a:lnTo>
                    <a:lnTo>
                      <a:pt x="55" y="207"/>
                    </a:lnTo>
                    <a:lnTo>
                      <a:pt x="83" y="97"/>
                    </a:lnTo>
                    <a:lnTo>
                      <a:pt x="179" y="28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10" name="Freeform 166"/>
              <p:cNvSpPr>
                <a:spLocks/>
              </p:cNvSpPr>
              <p:nvPr/>
            </p:nvSpPr>
            <p:spPr bwMode="auto">
              <a:xfrm>
                <a:off x="15513" y="19870"/>
                <a:ext cx="399" cy="1227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31"/>
                  </a:cxn>
                  <a:cxn ang="0">
                    <a:pos x="275" y="1158"/>
                  </a:cxn>
                  <a:cxn ang="0">
                    <a:pos x="303" y="1172"/>
                  </a:cxn>
                  <a:cxn ang="0">
                    <a:pos x="399" y="1172"/>
                  </a:cxn>
                  <a:cxn ang="0">
                    <a:pos x="399" y="1227"/>
                  </a:cxn>
                  <a:cxn ang="0">
                    <a:pos x="0" y="1227"/>
                  </a:cxn>
                  <a:cxn ang="0">
                    <a:pos x="0" y="1172"/>
                  </a:cxn>
                  <a:cxn ang="0">
                    <a:pos x="97" y="1172"/>
                  </a:cxn>
                  <a:cxn ang="0">
                    <a:pos x="124" y="1158"/>
                  </a:cxn>
                  <a:cxn ang="0">
                    <a:pos x="138" y="1131"/>
                  </a:cxn>
                  <a:cxn ang="0">
                    <a:pos x="138" y="124"/>
                  </a:cxn>
                  <a:cxn ang="0">
                    <a:pos x="124" y="111"/>
                  </a:cxn>
                  <a:cxn ang="0">
                    <a:pos x="110" y="83"/>
                  </a:cxn>
                  <a:cxn ang="0">
                    <a:pos x="97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399" h="1227">
                    <a:moveTo>
                      <a:pt x="261" y="0"/>
                    </a:moveTo>
                    <a:lnTo>
                      <a:pt x="261" y="1131"/>
                    </a:lnTo>
                    <a:lnTo>
                      <a:pt x="275" y="1158"/>
                    </a:lnTo>
                    <a:lnTo>
                      <a:pt x="303" y="1172"/>
                    </a:lnTo>
                    <a:lnTo>
                      <a:pt x="399" y="1172"/>
                    </a:lnTo>
                    <a:lnTo>
                      <a:pt x="399" y="1227"/>
                    </a:lnTo>
                    <a:lnTo>
                      <a:pt x="0" y="1227"/>
                    </a:lnTo>
                    <a:lnTo>
                      <a:pt x="0" y="1172"/>
                    </a:lnTo>
                    <a:lnTo>
                      <a:pt x="97" y="1172"/>
                    </a:lnTo>
                    <a:lnTo>
                      <a:pt x="124" y="1158"/>
                    </a:lnTo>
                    <a:lnTo>
                      <a:pt x="138" y="1131"/>
                    </a:lnTo>
                    <a:lnTo>
                      <a:pt x="138" y="124"/>
                    </a:lnTo>
                    <a:lnTo>
                      <a:pt x="124" y="111"/>
                    </a:lnTo>
                    <a:lnTo>
                      <a:pt x="110" y="83"/>
                    </a:lnTo>
                    <a:lnTo>
                      <a:pt x="97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11" name="Freeform 167"/>
              <p:cNvSpPr>
                <a:spLocks/>
              </p:cNvSpPr>
              <p:nvPr/>
            </p:nvSpPr>
            <p:spPr bwMode="auto">
              <a:xfrm>
                <a:off x="16585" y="20298"/>
                <a:ext cx="893" cy="813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93"/>
                  </a:cxn>
                  <a:cxn ang="0">
                    <a:pos x="329" y="82"/>
                  </a:cxn>
                  <a:cxn ang="0">
                    <a:pos x="412" y="27"/>
                  </a:cxn>
                  <a:cxn ang="0">
                    <a:pos x="522" y="0"/>
                  </a:cxn>
                  <a:cxn ang="0">
                    <a:pos x="577" y="0"/>
                  </a:cxn>
                  <a:cxn ang="0">
                    <a:pos x="659" y="27"/>
                  </a:cxn>
                  <a:cxn ang="0">
                    <a:pos x="700" y="69"/>
                  </a:cxn>
                  <a:cxn ang="0">
                    <a:pos x="742" y="137"/>
                  </a:cxn>
                  <a:cxn ang="0">
                    <a:pos x="755" y="220"/>
                  </a:cxn>
                  <a:cxn ang="0">
                    <a:pos x="755" y="716"/>
                  </a:cxn>
                  <a:cxn ang="0">
                    <a:pos x="783" y="730"/>
                  </a:cxn>
                  <a:cxn ang="0">
                    <a:pos x="796" y="744"/>
                  </a:cxn>
                  <a:cxn ang="0">
                    <a:pos x="893" y="744"/>
                  </a:cxn>
                  <a:cxn ang="0">
                    <a:pos x="893" y="799"/>
                  </a:cxn>
                  <a:cxn ang="0">
                    <a:pos x="494" y="799"/>
                  </a:cxn>
                  <a:cxn ang="0">
                    <a:pos x="494" y="744"/>
                  </a:cxn>
                  <a:cxn ang="0">
                    <a:pos x="590" y="744"/>
                  </a:cxn>
                  <a:cxn ang="0">
                    <a:pos x="618" y="730"/>
                  </a:cxn>
                  <a:cxn ang="0">
                    <a:pos x="632" y="703"/>
                  </a:cxn>
                  <a:cxn ang="0">
                    <a:pos x="632" y="206"/>
                  </a:cxn>
                  <a:cxn ang="0">
                    <a:pos x="618" y="165"/>
                  </a:cxn>
                  <a:cxn ang="0">
                    <a:pos x="618" y="137"/>
                  </a:cxn>
                  <a:cxn ang="0">
                    <a:pos x="590" y="96"/>
                  </a:cxn>
                  <a:cxn ang="0">
                    <a:pos x="563" y="82"/>
                  </a:cxn>
                  <a:cxn ang="0">
                    <a:pos x="535" y="55"/>
                  </a:cxn>
                  <a:cxn ang="0">
                    <a:pos x="494" y="55"/>
                  </a:cxn>
                  <a:cxn ang="0">
                    <a:pos x="412" y="69"/>
                  </a:cxn>
                  <a:cxn ang="0">
                    <a:pos x="329" y="137"/>
                  </a:cxn>
                  <a:cxn ang="0">
                    <a:pos x="288" y="220"/>
                  </a:cxn>
                  <a:cxn ang="0">
                    <a:pos x="261" y="344"/>
                  </a:cxn>
                  <a:cxn ang="0">
                    <a:pos x="261" y="716"/>
                  </a:cxn>
                  <a:cxn ang="0">
                    <a:pos x="275" y="744"/>
                  </a:cxn>
                  <a:cxn ang="0">
                    <a:pos x="302" y="758"/>
                  </a:cxn>
                  <a:cxn ang="0">
                    <a:pos x="398" y="758"/>
                  </a:cxn>
                  <a:cxn ang="0">
                    <a:pos x="398" y="813"/>
                  </a:cxn>
                  <a:cxn ang="0">
                    <a:pos x="0" y="813"/>
                  </a:cxn>
                  <a:cxn ang="0">
                    <a:pos x="0" y="758"/>
                  </a:cxn>
                  <a:cxn ang="0">
                    <a:pos x="96" y="758"/>
                  </a:cxn>
                  <a:cxn ang="0">
                    <a:pos x="123" y="744"/>
                  </a:cxn>
                  <a:cxn ang="0">
                    <a:pos x="137" y="716"/>
                  </a:cxn>
                  <a:cxn ang="0">
                    <a:pos x="137" y="193"/>
                  </a:cxn>
                  <a:cxn ang="0">
                    <a:pos x="151" y="165"/>
                  </a:cxn>
                  <a:cxn ang="0">
                    <a:pos x="151" y="124"/>
                  </a:cxn>
                  <a:cxn ang="0">
                    <a:pos x="137" y="110"/>
                  </a:cxn>
                  <a:cxn ang="0">
                    <a:pos x="123" y="82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3"/>
                  </a:cxn>
                  <a:cxn ang="0">
                    <a:pos x="261" y="0"/>
                  </a:cxn>
                </a:cxnLst>
                <a:rect l="0" t="0" r="r" b="b"/>
                <a:pathLst>
                  <a:path w="893" h="813">
                    <a:moveTo>
                      <a:pt x="261" y="0"/>
                    </a:moveTo>
                    <a:lnTo>
                      <a:pt x="261" y="193"/>
                    </a:lnTo>
                    <a:lnTo>
                      <a:pt x="329" y="82"/>
                    </a:lnTo>
                    <a:lnTo>
                      <a:pt x="412" y="27"/>
                    </a:lnTo>
                    <a:lnTo>
                      <a:pt x="522" y="0"/>
                    </a:lnTo>
                    <a:lnTo>
                      <a:pt x="577" y="0"/>
                    </a:lnTo>
                    <a:lnTo>
                      <a:pt x="659" y="27"/>
                    </a:lnTo>
                    <a:lnTo>
                      <a:pt x="700" y="69"/>
                    </a:lnTo>
                    <a:lnTo>
                      <a:pt x="742" y="137"/>
                    </a:lnTo>
                    <a:lnTo>
                      <a:pt x="755" y="220"/>
                    </a:lnTo>
                    <a:lnTo>
                      <a:pt x="755" y="716"/>
                    </a:lnTo>
                    <a:lnTo>
                      <a:pt x="783" y="730"/>
                    </a:lnTo>
                    <a:lnTo>
                      <a:pt x="796" y="744"/>
                    </a:lnTo>
                    <a:lnTo>
                      <a:pt x="893" y="744"/>
                    </a:lnTo>
                    <a:lnTo>
                      <a:pt x="893" y="799"/>
                    </a:lnTo>
                    <a:lnTo>
                      <a:pt x="494" y="799"/>
                    </a:lnTo>
                    <a:lnTo>
                      <a:pt x="494" y="744"/>
                    </a:lnTo>
                    <a:lnTo>
                      <a:pt x="590" y="744"/>
                    </a:lnTo>
                    <a:lnTo>
                      <a:pt x="618" y="730"/>
                    </a:lnTo>
                    <a:lnTo>
                      <a:pt x="632" y="703"/>
                    </a:lnTo>
                    <a:lnTo>
                      <a:pt x="632" y="206"/>
                    </a:lnTo>
                    <a:lnTo>
                      <a:pt x="618" y="165"/>
                    </a:lnTo>
                    <a:lnTo>
                      <a:pt x="618" y="137"/>
                    </a:lnTo>
                    <a:lnTo>
                      <a:pt x="590" y="96"/>
                    </a:lnTo>
                    <a:lnTo>
                      <a:pt x="563" y="82"/>
                    </a:lnTo>
                    <a:lnTo>
                      <a:pt x="535" y="55"/>
                    </a:lnTo>
                    <a:lnTo>
                      <a:pt x="494" y="55"/>
                    </a:lnTo>
                    <a:lnTo>
                      <a:pt x="412" y="69"/>
                    </a:lnTo>
                    <a:lnTo>
                      <a:pt x="329" y="137"/>
                    </a:lnTo>
                    <a:lnTo>
                      <a:pt x="288" y="220"/>
                    </a:lnTo>
                    <a:lnTo>
                      <a:pt x="261" y="344"/>
                    </a:lnTo>
                    <a:lnTo>
                      <a:pt x="261" y="716"/>
                    </a:lnTo>
                    <a:lnTo>
                      <a:pt x="275" y="744"/>
                    </a:lnTo>
                    <a:lnTo>
                      <a:pt x="302" y="758"/>
                    </a:lnTo>
                    <a:lnTo>
                      <a:pt x="398" y="758"/>
                    </a:lnTo>
                    <a:lnTo>
                      <a:pt x="398" y="813"/>
                    </a:lnTo>
                    <a:lnTo>
                      <a:pt x="0" y="813"/>
                    </a:lnTo>
                    <a:lnTo>
                      <a:pt x="0" y="758"/>
                    </a:lnTo>
                    <a:lnTo>
                      <a:pt x="96" y="758"/>
                    </a:lnTo>
                    <a:lnTo>
                      <a:pt x="123" y="744"/>
                    </a:lnTo>
                    <a:lnTo>
                      <a:pt x="137" y="716"/>
                    </a:lnTo>
                    <a:lnTo>
                      <a:pt x="137" y="193"/>
                    </a:lnTo>
                    <a:lnTo>
                      <a:pt x="151" y="165"/>
                    </a:lnTo>
                    <a:lnTo>
                      <a:pt x="151" y="124"/>
                    </a:lnTo>
                    <a:lnTo>
                      <a:pt x="137" y="110"/>
                    </a:lnTo>
                    <a:lnTo>
                      <a:pt x="123" y="82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3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12" name="Freeform 168"/>
              <p:cNvSpPr>
                <a:spLocks/>
              </p:cNvSpPr>
              <p:nvPr/>
            </p:nvSpPr>
            <p:spPr bwMode="auto">
              <a:xfrm>
                <a:off x="17478" y="20311"/>
                <a:ext cx="892" cy="81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62"/>
                  </a:cxn>
                  <a:cxn ang="0">
                    <a:pos x="274" y="690"/>
                  </a:cxn>
                  <a:cxn ang="0">
                    <a:pos x="274" y="717"/>
                  </a:cxn>
                  <a:cxn ang="0">
                    <a:pos x="302" y="745"/>
                  </a:cxn>
                  <a:cxn ang="0">
                    <a:pos x="357" y="772"/>
                  </a:cxn>
                  <a:cxn ang="0">
                    <a:pos x="412" y="772"/>
                  </a:cxn>
                  <a:cxn ang="0">
                    <a:pos x="508" y="745"/>
                  </a:cxn>
                  <a:cxn ang="0">
                    <a:pos x="577" y="690"/>
                  </a:cxn>
                  <a:cxn ang="0">
                    <a:pos x="618" y="607"/>
                  </a:cxn>
                  <a:cxn ang="0">
                    <a:pos x="631" y="497"/>
                  </a:cxn>
                  <a:cxn ang="0">
                    <a:pos x="631" y="138"/>
                  </a:cxn>
                  <a:cxn ang="0">
                    <a:pos x="618" y="124"/>
                  </a:cxn>
                  <a:cxn ang="0">
                    <a:pos x="604" y="97"/>
                  </a:cxn>
                  <a:cxn ang="0">
                    <a:pos x="590" y="83"/>
                  </a:cxn>
                  <a:cxn ang="0">
                    <a:pos x="494" y="83"/>
                  </a:cxn>
                  <a:cxn ang="0">
                    <a:pos x="494" y="28"/>
                  </a:cxn>
                  <a:cxn ang="0">
                    <a:pos x="755" y="14"/>
                  </a:cxn>
                  <a:cxn ang="0">
                    <a:pos x="755" y="690"/>
                  </a:cxn>
                  <a:cxn ang="0">
                    <a:pos x="769" y="703"/>
                  </a:cxn>
                  <a:cxn ang="0">
                    <a:pos x="783" y="731"/>
                  </a:cxn>
                  <a:cxn ang="0">
                    <a:pos x="796" y="745"/>
                  </a:cxn>
                  <a:cxn ang="0">
                    <a:pos x="892" y="745"/>
                  </a:cxn>
                  <a:cxn ang="0">
                    <a:pos x="892" y="800"/>
                  </a:cxn>
                  <a:cxn ang="0">
                    <a:pos x="631" y="814"/>
                  </a:cxn>
                  <a:cxn ang="0">
                    <a:pos x="631" y="648"/>
                  </a:cxn>
                  <a:cxn ang="0">
                    <a:pos x="645" y="634"/>
                  </a:cxn>
                  <a:cxn ang="0">
                    <a:pos x="631" y="648"/>
                  </a:cxn>
                  <a:cxn ang="0">
                    <a:pos x="577" y="731"/>
                  </a:cxn>
                  <a:cxn ang="0">
                    <a:pos x="508" y="786"/>
                  </a:cxn>
                  <a:cxn ang="0">
                    <a:pos x="412" y="800"/>
                  </a:cxn>
                  <a:cxn ang="0">
                    <a:pos x="274" y="786"/>
                  </a:cxn>
                  <a:cxn ang="0">
                    <a:pos x="192" y="731"/>
                  </a:cxn>
                  <a:cxn ang="0">
                    <a:pos x="151" y="662"/>
                  </a:cxn>
                  <a:cxn ang="0">
                    <a:pos x="137" y="579"/>
                  </a:cxn>
                  <a:cxn ang="0">
                    <a:pos x="137" y="124"/>
                  </a:cxn>
                  <a:cxn ang="0">
                    <a:pos x="123" y="97"/>
                  </a:cxn>
                  <a:cxn ang="0">
                    <a:pos x="109" y="83"/>
                  </a:cxn>
                  <a:cxn ang="0">
                    <a:pos x="82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2" h="814">
                    <a:moveTo>
                      <a:pt x="261" y="0"/>
                    </a:moveTo>
                    <a:lnTo>
                      <a:pt x="261" y="662"/>
                    </a:lnTo>
                    <a:lnTo>
                      <a:pt x="274" y="690"/>
                    </a:lnTo>
                    <a:lnTo>
                      <a:pt x="274" y="717"/>
                    </a:lnTo>
                    <a:lnTo>
                      <a:pt x="302" y="745"/>
                    </a:lnTo>
                    <a:lnTo>
                      <a:pt x="357" y="772"/>
                    </a:lnTo>
                    <a:lnTo>
                      <a:pt x="412" y="772"/>
                    </a:lnTo>
                    <a:lnTo>
                      <a:pt x="508" y="745"/>
                    </a:lnTo>
                    <a:lnTo>
                      <a:pt x="577" y="690"/>
                    </a:lnTo>
                    <a:lnTo>
                      <a:pt x="618" y="607"/>
                    </a:lnTo>
                    <a:lnTo>
                      <a:pt x="631" y="497"/>
                    </a:lnTo>
                    <a:lnTo>
                      <a:pt x="631" y="138"/>
                    </a:lnTo>
                    <a:lnTo>
                      <a:pt x="618" y="124"/>
                    </a:lnTo>
                    <a:lnTo>
                      <a:pt x="604" y="97"/>
                    </a:lnTo>
                    <a:lnTo>
                      <a:pt x="590" y="83"/>
                    </a:lnTo>
                    <a:lnTo>
                      <a:pt x="494" y="83"/>
                    </a:lnTo>
                    <a:lnTo>
                      <a:pt x="494" y="28"/>
                    </a:lnTo>
                    <a:lnTo>
                      <a:pt x="755" y="14"/>
                    </a:lnTo>
                    <a:lnTo>
                      <a:pt x="755" y="690"/>
                    </a:lnTo>
                    <a:lnTo>
                      <a:pt x="769" y="703"/>
                    </a:lnTo>
                    <a:lnTo>
                      <a:pt x="783" y="731"/>
                    </a:lnTo>
                    <a:lnTo>
                      <a:pt x="796" y="745"/>
                    </a:lnTo>
                    <a:lnTo>
                      <a:pt x="892" y="745"/>
                    </a:lnTo>
                    <a:lnTo>
                      <a:pt x="892" y="800"/>
                    </a:lnTo>
                    <a:lnTo>
                      <a:pt x="631" y="814"/>
                    </a:lnTo>
                    <a:lnTo>
                      <a:pt x="631" y="648"/>
                    </a:lnTo>
                    <a:lnTo>
                      <a:pt x="645" y="634"/>
                    </a:lnTo>
                    <a:lnTo>
                      <a:pt x="631" y="648"/>
                    </a:lnTo>
                    <a:lnTo>
                      <a:pt x="577" y="731"/>
                    </a:lnTo>
                    <a:lnTo>
                      <a:pt x="508" y="786"/>
                    </a:lnTo>
                    <a:lnTo>
                      <a:pt x="412" y="800"/>
                    </a:lnTo>
                    <a:lnTo>
                      <a:pt x="274" y="786"/>
                    </a:lnTo>
                    <a:lnTo>
                      <a:pt x="192" y="731"/>
                    </a:lnTo>
                    <a:lnTo>
                      <a:pt x="151" y="662"/>
                    </a:lnTo>
                    <a:lnTo>
                      <a:pt x="137" y="579"/>
                    </a:lnTo>
                    <a:lnTo>
                      <a:pt x="137" y="124"/>
                    </a:lnTo>
                    <a:lnTo>
                      <a:pt x="123" y="97"/>
                    </a:lnTo>
                    <a:lnTo>
                      <a:pt x="109" y="83"/>
                    </a:lnTo>
                    <a:lnTo>
                      <a:pt x="82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13" name="Freeform 169"/>
              <p:cNvSpPr>
                <a:spLocks/>
              </p:cNvSpPr>
              <p:nvPr/>
            </p:nvSpPr>
            <p:spPr bwMode="auto">
              <a:xfrm>
                <a:off x="18535" y="20284"/>
                <a:ext cx="1388" cy="827"/>
              </a:xfrm>
              <a:custGeom>
                <a:avLst/>
                <a:gdLst/>
                <a:ahLst/>
                <a:cxnLst>
                  <a:cxn ang="0">
                    <a:pos x="248" y="193"/>
                  </a:cxn>
                  <a:cxn ang="0">
                    <a:pos x="399" y="27"/>
                  </a:cxn>
                  <a:cxn ang="0">
                    <a:pos x="577" y="0"/>
                  </a:cxn>
                  <a:cxn ang="0">
                    <a:pos x="701" y="83"/>
                  </a:cxn>
                  <a:cxn ang="0">
                    <a:pos x="769" y="124"/>
                  </a:cxn>
                  <a:cxn ang="0">
                    <a:pos x="907" y="14"/>
                  </a:cxn>
                  <a:cxn ang="0">
                    <a:pos x="1058" y="0"/>
                  </a:cxn>
                  <a:cxn ang="0">
                    <a:pos x="1154" y="27"/>
                  </a:cxn>
                  <a:cxn ang="0">
                    <a:pos x="1236" y="138"/>
                  </a:cxn>
                  <a:cxn ang="0">
                    <a:pos x="1250" y="717"/>
                  </a:cxn>
                  <a:cxn ang="0">
                    <a:pos x="1291" y="744"/>
                  </a:cxn>
                  <a:cxn ang="0">
                    <a:pos x="1388" y="799"/>
                  </a:cxn>
                  <a:cxn ang="0">
                    <a:pos x="989" y="744"/>
                  </a:cxn>
                  <a:cxn ang="0">
                    <a:pos x="1113" y="730"/>
                  </a:cxn>
                  <a:cxn ang="0">
                    <a:pos x="1127" y="207"/>
                  </a:cxn>
                  <a:cxn ang="0">
                    <a:pos x="1113" y="138"/>
                  </a:cxn>
                  <a:cxn ang="0">
                    <a:pos x="1058" y="83"/>
                  </a:cxn>
                  <a:cxn ang="0">
                    <a:pos x="989" y="55"/>
                  </a:cxn>
                  <a:cxn ang="0">
                    <a:pos x="824" y="138"/>
                  </a:cxn>
                  <a:cxn ang="0">
                    <a:pos x="756" y="344"/>
                  </a:cxn>
                  <a:cxn ang="0">
                    <a:pos x="769" y="744"/>
                  </a:cxn>
                  <a:cxn ang="0">
                    <a:pos x="893" y="758"/>
                  </a:cxn>
                  <a:cxn ang="0">
                    <a:pos x="495" y="813"/>
                  </a:cxn>
                  <a:cxn ang="0">
                    <a:pos x="591" y="758"/>
                  </a:cxn>
                  <a:cxn ang="0">
                    <a:pos x="632" y="717"/>
                  </a:cxn>
                  <a:cxn ang="0">
                    <a:pos x="618" y="179"/>
                  </a:cxn>
                  <a:cxn ang="0">
                    <a:pos x="591" y="110"/>
                  </a:cxn>
                  <a:cxn ang="0">
                    <a:pos x="536" y="69"/>
                  </a:cxn>
                  <a:cxn ang="0">
                    <a:pos x="412" y="83"/>
                  </a:cxn>
                  <a:cxn ang="0">
                    <a:pos x="289" y="234"/>
                  </a:cxn>
                  <a:cxn ang="0">
                    <a:pos x="261" y="730"/>
                  </a:cxn>
                  <a:cxn ang="0">
                    <a:pos x="302" y="772"/>
                  </a:cxn>
                  <a:cxn ang="0">
                    <a:pos x="399" y="827"/>
                  </a:cxn>
                  <a:cxn ang="0">
                    <a:pos x="0" y="772"/>
                  </a:cxn>
                  <a:cxn ang="0">
                    <a:pos x="124" y="758"/>
                  </a:cxn>
                  <a:cxn ang="0">
                    <a:pos x="138" y="124"/>
                  </a:cxn>
                  <a:cxn ang="0">
                    <a:pos x="110" y="83"/>
                  </a:cxn>
                  <a:cxn ang="0">
                    <a:pos x="0" y="69"/>
                  </a:cxn>
                  <a:cxn ang="0">
                    <a:pos x="248" y="0"/>
                  </a:cxn>
                </a:cxnLst>
                <a:rect l="0" t="0" r="r" b="b"/>
                <a:pathLst>
                  <a:path w="1388" h="827">
                    <a:moveTo>
                      <a:pt x="248" y="0"/>
                    </a:moveTo>
                    <a:lnTo>
                      <a:pt x="248" y="193"/>
                    </a:lnTo>
                    <a:lnTo>
                      <a:pt x="316" y="96"/>
                    </a:lnTo>
                    <a:lnTo>
                      <a:pt x="399" y="27"/>
                    </a:lnTo>
                    <a:lnTo>
                      <a:pt x="508" y="0"/>
                    </a:lnTo>
                    <a:lnTo>
                      <a:pt x="577" y="0"/>
                    </a:lnTo>
                    <a:lnTo>
                      <a:pt x="646" y="27"/>
                    </a:lnTo>
                    <a:lnTo>
                      <a:pt x="701" y="83"/>
                    </a:lnTo>
                    <a:lnTo>
                      <a:pt x="742" y="179"/>
                    </a:lnTo>
                    <a:lnTo>
                      <a:pt x="769" y="124"/>
                    </a:lnTo>
                    <a:lnTo>
                      <a:pt x="824" y="69"/>
                    </a:lnTo>
                    <a:lnTo>
                      <a:pt x="907" y="14"/>
                    </a:lnTo>
                    <a:lnTo>
                      <a:pt x="1003" y="0"/>
                    </a:lnTo>
                    <a:lnTo>
                      <a:pt x="1058" y="0"/>
                    </a:lnTo>
                    <a:lnTo>
                      <a:pt x="1113" y="14"/>
                    </a:lnTo>
                    <a:lnTo>
                      <a:pt x="1154" y="27"/>
                    </a:lnTo>
                    <a:lnTo>
                      <a:pt x="1195" y="69"/>
                    </a:lnTo>
                    <a:lnTo>
                      <a:pt x="1236" y="138"/>
                    </a:lnTo>
                    <a:lnTo>
                      <a:pt x="1250" y="220"/>
                    </a:lnTo>
                    <a:lnTo>
                      <a:pt x="1250" y="717"/>
                    </a:lnTo>
                    <a:lnTo>
                      <a:pt x="1278" y="730"/>
                    </a:lnTo>
                    <a:lnTo>
                      <a:pt x="1291" y="744"/>
                    </a:lnTo>
                    <a:lnTo>
                      <a:pt x="1388" y="744"/>
                    </a:lnTo>
                    <a:lnTo>
                      <a:pt x="1388" y="799"/>
                    </a:lnTo>
                    <a:lnTo>
                      <a:pt x="989" y="799"/>
                    </a:lnTo>
                    <a:lnTo>
                      <a:pt x="989" y="744"/>
                    </a:lnTo>
                    <a:lnTo>
                      <a:pt x="1085" y="744"/>
                    </a:lnTo>
                    <a:lnTo>
                      <a:pt x="1113" y="730"/>
                    </a:lnTo>
                    <a:lnTo>
                      <a:pt x="1127" y="703"/>
                    </a:lnTo>
                    <a:lnTo>
                      <a:pt x="1127" y="207"/>
                    </a:lnTo>
                    <a:lnTo>
                      <a:pt x="1113" y="165"/>
                    </a:lnTo>
                    <a:lnTo>
                      <a:pt x="1113" y="138"/>
                    </a:lnTo>
                    <a:lnTo>
                      <a:pt x="1085" y="96"/>
                    </a:lnTo>
                    <a:lnTo>
                      <a:pt x="1058" y="83"/>
                    </a:lnTo>
                    <a:lnTo>
                      <a:pt x="1030" y="55"/>
                    </a:lnTo>
                    <a:lnTo>
                      <a:pt x="989" y="55"/>
                    </a:lnTo>
                    <a:lnTo>
                      <a:pt x="907" y="69"/>
                    </a:lnTo>
                    <a:lnTo>
                      <a:pt x="824" y="138"/>
                    </a:lnTo>
                    <a:lnTo>
                      <a:pt x="783" y="220"/>
                    </a:lnTo>
                    <a:lnTo>
                      <a:pt x="756" y="344"/>
                    </a:lnTo>
                    <a:lnTo>
                      <a:pt x="756" y="717"/>
                    </a:lnTo>
                    <a:lnTo>
                      <a:pt x="769" y="744"/>
                    </a:lnTo>
                    <a:lnTo>
                      <a:pt x="797" y="758"/>
                    </a:lnTo>
                    <a:lnTo>
                      <a:pt x="893" y="758"/>
                    </a:lnTo>
                    <a:lnTo>
                      <a:pt x="893" y="813"/>
                    </a:lnTo>
                    <a:lnTo>
                      <a:pt x="495" y="813"/>
                    </a:lnTo>
                    <a:lnTo>
                      <a:pt x="495" y="758"/>
                    </a:lnTo>
                    <a:lnTo>
                      <a:pt x="591" y="758"/>
                    </a:lnTo>
                    <a:lnTo>
                      <a:pt x="618" y="744"/>
                    </a:lnTo>
                    <a:lnTo>
                      <a:pt x="632" y="717"/>
                    </a:lnTo>
                    <a:lnTo>
                      <a:pt x="632" y="220"/>
                    </a:lnTo>
                    <a:lnTo>
                      <a:pt x="618" y="179"/>
                    </a:lnTo>
                    <a:lnTo>
                      <a:pt x="618" y="151"/>
                    </a:lnTo>
                    <a:lnTo>
                      <a:pt x="591" y="110"/>
                    </a:lnTo>
                    <a:lnTo>
                      <a:pt x="563" y="96"/>
                    </a:lnTo>
                    <a:lnTo>
                      <a:pt x="536" y="69"/>
                    </a:lnTo>
                    <a:lnTo>
                      <a:pt x="495" y="69"/>
                    </a:lnTo>
                    <a:lnTo>
                      <a:pt x="412" y="83"/>
                    </a:lnTo>
                    <a:lnTo>
                      <a:pt x="330" y="151"/>
                    </a:lnTo>
                    <a:lnTo>
                      <a:pt x="289" y="234"/>
                    </a:lnTo>
                    <a:lnTo>
                      <a:pt x="261" y="358"/>
                    </a:lnTo>
                    <a:lnTo>
                      <a:pt x="261" y="730"/>
                    </a:lnTo>
                    <a:lnTo>
                      <a:pt x="275" y="758"/>
                    </a:lnTo>
                    <a:lnTo>
                      <a:pt x="302" y="772"/>
                    </a:lnTo>
                    <a:lnTo>
                      <a:pt x="399" y="772"/>
                    </a:lnTo>
                    <a:lnTo>
                      <a:pt x="399" y="827"/>
                    </a:lnTo>
                    <a:lnTo>
                      <a:pt x="0" y="827"/>
                    </a:lnTo>
                    <a:lnTo>
                      <a:pt x="0" y="772"/>
                    </a:lnTo>
                    <a:lnTo>
                      <a:pt x="96" y="772"/>
                    </a:lnTo>
                    <a:lnTo>
                      <a:pt x="124" y="758"/>
                    </a:lnTo>
                    <a:lnTo>
                      <a:pt x="138" y="730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14" name="Freeform 170"/>
              <p:cNvSpPr>
                <a:spLocks noEditPoints="1"/>
              </p:cNvSpPr>
              <p:nvPr/>
            </p:nvSpPr>
            <p:spPr bwMode="auto">
              <a:xfrm>
                <a:off x="19950" y="19857"/>
                <a:ext cx="879" cy="1240"/>
              </a:xfrm>
              <a:custGeom>
                <a:avLst/>
                <a:gdLst/>
                <a:ahLst/>
                <a:cxnLst>
                  <a:cxn ang="0">
                    <a:pos x="453" y="482"/>
                  </a:cxn>
                  <a:cxn ang="0">
                    <a:pos x="371" y="510"/>
                  </a:cxn>
                  <a:cxn ang="0">
                    <a:pos x="316" y="537"/>
                  </a:cxn>
                  <a:cxn ang="0">
                    <a:pos x="275" y="592"/>
                  </a:cxn>
                  <a:cxn ang="0">
                    <a:pos x="261" y="620"/>
                  </a:cxn>
                  <a:cxn ang="0">
                    <a:pos x="261" y="1033"/>
                  </a:cxn>
                  <a:cxn ang="0">
                    <a:pos x="247" y="1019"/>
                  </a:cxn>
                  <a:cxn ang="0">
                    <a:pos x="247" y="1047"/>
                  </a:cxn>
                  <a:cxn ang="0">
                    <a:pos x="261" y="1061"/>
                  </a:cxn>
                  <a:cxn ang="0">
                    <a:pos x="275" y="1088"/>
                  </a:cxn>
                  <a:cxn ang="0">
                    <a:pos x="357" y="1171"/>
                  </a:cxn>
                  <a:cxn ang="0">
                    <a:pos x="467" y="1199"/>
                  </a:cxn>
                  <a:cxn ang="0">
                    <a:pos x="522" y="1199"/>
                  </a:cxn>
                  <a:cxn ang="0">
                    <a:pos x="563" y="1171"/>
                  </a:cxn>
                  <a:cxn ang="0">
                    <a:pos x="604" y="1157"/>
                  </a:cxn>
                  <a:cxn ang="0">
                    <a:pos x="673" y="1088"/>
                  </a:cxn>
                  <a:cxn ang="0">
                    <a:pos x="714" y="964"/>
                  </a:cxn>
                  <a:cxn ang="0">
                    <a:pos x="728" y="840"/>
                  </a:cxn>
                  <a:cxn ang="0">
                    <a:pos x="714" y="716"/>
                  </a:cxn>
                  <a:cxn ang="0">
                    <a:pos x="673" y="592"/>
                  </a:cxn>
                  <a:cxn ang="0">
                    <a:pos x="591" y="510"/>
                  </a:cxn>
                  <a:cxn ang="0">
                    <a:pos x="481" y="482"/>
                  </a:cxn>
                  <a:cxn ang="0">
                    <a:pos x="453" y="482"/>
                  </a:cxn>
                  <a:cxn ang="0">
                    <a:pos x="261" y="0"/>
                  </a:cxn>
                  <a:cxn ang="0">
                    <a:pos x="261" y="551"/>
                  </a:cxn>
                  <a:cxn ang="0">
                    <a:pos x="302" y="510"/>
                  </a:cxn>
                  <a:cxn ang="0">
                    <a:pos x="385" y="468"/>
                  </a:cxn>
                  <a:cxn ang="0">
                    <a:pos x="508" y="441"/>
                  </a:cxn>
                  <a:cxn ang="0">
                    <a:pos x="646" y="468"/>
                  </a:cxn>
                  <a:cxn ang="0">
                    <a:pos x="769" y="565"/>
                  </a:cxn>
                  <a:cxn ang="0">
                    <a:pos x="852" y="689"/>
                  </a:cxn>
                  <a:cxn ang="0">
                    <a:pos x="879" y="840"/>
                  </a:cxn>
                  <a:cxn ang="0">
                    <a:pos x="852" y="992"/>
                  </a:cxn>
                  <a:cxn ang="0">
                    <a:pos x="756" y="1130"/>
                  </a:cxn>
                  <a:cxn ang="0">
                    <a:pos x="632" y="1212"/>
                  </a:cxn>
                  <a:cxn ang="0">
                    <a:pos x="481" y="1240"/>
                  </a:cxn>
                  <a:cxn ang="0">
                    <a:pos x="371" y="1212"/>
                  </a:cxn>
                  <a:cxn ang="0">
                    <a:pos x="288" y="1171"/>
                  </a:cxn>
                  <a:cxn ang="0">
                    <a:pos x="247" y="1116"/>
                  </a:cxn>
                  <a:cxn ang="0">
                    <a:pos x="220" y="1157"/>
                  </a:cxn>
                  <a:cxn ang="0">
                    <a:pos x="192" y="1212"/>
                  </a:cxn>
                  <a:cxn ang="0">
                    <a:pos x="179" y="1226"/>
                  </a:cxn>
                  <a:cxn ang="0">
                    <a:pos x="137" y="1226"/>
                  </a:cxn>
                  <a:cxn ang="0">
                    <a:pos x="137" y="124"/>
                  </a:cxn>
                  <a:cxn ang="0">
                    <a:pos x="124" y="110"/>
                  </a:cxn>
                  <a:cxn ang="0">
                    <a:pos x="110" y="82"/>
                  </a:cxn>
                  <a:cxn ang="0">
                    <a:pos x="96" y="68"/>
                  </a:cxn>
                  <a:cxn ang="0">
                    <a:pos x="0" y="68"/>
                  </a:cxn>
                  <a:cxn ang="0">
                    <a:pos x="0" y="13"/>
                  </a:cxn>
                  <a:cxn ang="0">
                    <a:pos x="261" y="0"/>
                  </a:cxn>
                </a:cxnLst>
                <a:rect l="0" t="0" r="r" b="b"/>
                <a:pathLst>
                  <a:path w="879" h="1240">
                    <a:moveTo>
                      <a:pt x="453" y="482"/>
                    </a:moveTo>
                    <a:lnTo>
                      <a:pt x="371" y="510"/>
                    </a:lnTo>
                    <a:lnTo>
                      <a:pt x="316" y="537"/>
                    </a:lnTo>
                    <a:lnTo>
                      <a:pt x="275" y="592"/>
                    </a:lnTo>
                    <a:lnTo>
                      <a:pt x="261" y="620"/>
                    </a:lnTo>
                    <a:lnTo>
                      <a:pt x="261" y="1033"/>
                    </a:lnTo>
                    <a:lnTo>
                      <a:pt x="247" y="1019"/>
                    </a:lnTo>
                    <a:lnTo>
                      <a:pt x="247" y="1047"/>
                    </a:lnTo>
                    <a:lnTo>
                      <a:pt x="261" y="1061"/>
                    </a:lnTo>
                    <a:lnTo>
                      <a:pt x="275" y="1088"/>
                    </a:lnTo>
                    <a:lnTo>
                      <a:pt x="357" y="1171"/>
                    </a:lnTo>
                    <a:lnTo>
                      <a:pt x="467" y="1199"/>
                    </a:lnTo>
                    <a:lnTo>
                      <a:pt x="522" y="1199"/>
                    </a:lnTo>
                    <a:lnTo>
                      <a:pt x="563" y="1171"/>
                    </a:lnTo>
                    <a:lnTo>
                      <a:pt x="604" y="1157"/>
                    </a:lnTo>
                    <a:lnTo>
                      <a:pt x="673" y="1088"/>
                    </a:lnTo>
                    <a:lnTo>
                      <a:pt x="714" y="964"/>
                    </a:lnTo>
                    <a:lnTo>
                      <a:pt x="728" y="840"/>
                    </a:lnTo>
                    <a:lnTo>
                      <a:pt x="714" y="716"/>
                    </a:lnTo>
                    <a:lnTo>
                      <a:pt x="673" y="592"/>
                    </a:lnTo>
                    <a:lnTo>
                      <a:pt x="591" y="510"/>
                    </a:lnTo>
                    <a:lnTo>
                      <a:pt x="481" y="482"/>
                    </a:lnTo>
                    <a:lnTo>
                      <a:pt x="453" y="482"/>
                    </a:lnTo>
                    <a:close/>
                    <a:moveTo>
                      <a:pt x="261" y="0"/>
                    </a:moveTo>
                    <a:lnTo>
                      <a:pt x="261" y="551"/>
                    </a:lnTo>
                    <a:lnTo>
                      <a:pt x="302" y="510"/>
                    </a:lnTo>
                    <a:lnTo>
                      <a:pt x="385" y="468"/>
                    </a:lnTo>
                    <a:lnTo>
                      <a:pt x="508" y="441"/>
                    </a:lnTo>
                    <a:lnTo>
                      <a:pt x="646" y="468"/>
                    </a:lnTo>
                    <a:lnTo>
                      <a:pt x="769" y="565"/>
                    </a:lnTo>
                    <a:lnTo>
                      <a:pt x="852" y="689"/>
                    </a:lnTo>
                    <a:lnTo>
                      <a:pt x="879" y="840"/>
                    </a:lnTo>
                    <a:lnTo>
                      <a:pt x="852" y="992"/>
                    </a:lnTo>
                    <a:lnTo>
                      <a:pt x="756" y="1130"/>
                    </a:lnTo>
                    <a:lnTo>
                      <a:pt x="632" y="1212"/>
                    </a:lnTo>
                    <a:lnTo>
                      <a:pt x="481" y="1240"/>
                    </a:lnTo>
                    <a:lnTo>
                      <a:pt x="371" y="1212"/>
                    </a:lnTo>
                    <a:lnTo>
                      <a:pt x="288" y="1171"/>
                    </a:lnTo>
                    <a:lnTo>
                      <a:pt x="247" y="1116"/>
                    </a:lnTo>
                    <a:lnTo>
                      <a:pt x="220" y="1157"/>
                    </a:lnTo>
                    <a:lnTo>
                      <a:pt x="192" y="1212"/>
                    </a:lnTo>
                    <a:lnTo>
                      <a:pt x="179" y="1226"/>
                    </a:lnTo>
                    <a:lnTo>
                      <a:pt x="137" y="1226"/>
                    </a:lnTo>
                    <a:lnTo>
                      <a:pt x="137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13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15" name="Freeform 171"/>
              <p:cNvSpPr>
                <a:spLocks noEditPoints="1"/>
              </p:cNvSpPr>
              <p:nvPr/>
            </p:nvSpPr>
            <p:spPr bwMode="auto">
              <a:xfrm>
                <a:off x="20843" y="20298"/>
                <a:ext cx="687" cy="813"/>
              </a:xfrm>
              <a:custGeom>
                <a:avLst/>
                <a:gdLst/>
                <a:ahLst/>
                <a:cxnLst>
                  <a:cxn ang="0">
                    <a:pos x="330" y="55"/>
                  </a:cxn>
                  <a:cxn ang="0">
                    <a:pos x="275" y="82"/>
                  </a:cxn>
                  <a:cxn ang="0">
                    <a:pos x="220" y="137"/>
                  </a:cxn>
                  <a:cxn ang="0">
                    <a:pos x="178" y="220"/>
                  </a:cxn>
                  <a:cxn ang="0">
                    <a:pos x="151" y="358"/>
                  </a:cxn>
                  <a:cxn ang="0">
                    <a:pos x="577" y="358"/>
                  </a:cxn>
                  <a:cxn ang="0">
                    <a:pos x="577" y="303"/>
                  </a:cxn>
                  <a:cxn ang="0">
                    <a:pos x="522" y="137"/>
                  </a:cxn>
                  <a:cxn ang="0">
                    <a:pos x="467" y="82"/>
                  </a:cxn>
                  <a:cxn ang="0">
                    <a:pos x="371" y="55"/>
                  </a:cxn>
                  <a:cxn ang="0">
                    <a:pos x="330" y="55"/>
                  </a:cxn>
                  <a:cxn ang="0">
                    <a:pos x="371" y="0"/>
                  </a:cxn>
                  <a:cxn ang="0">
                    <a:pos x="508" y="27"/>
                  </a:cxn>
                  <a:cxn ang="0">
                    <a:pos x="604" y="110"/>
                  </a:cxn>
                  <a:cxn ang="0">
                    <a:pos x="673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3" y="372"/>
                  </a:cxn>
                  <a:cxn ang="0">
                    <a:pos x="123" y="441"/>
                  </a:cxn>
                  <a:cxn ang="0">
                    <a:pos x="137" y="537"/>
                  </a:cxn>
                  <a:cxn ang="0">
                    <a:pos x="178" y="634"/>
                  </a:cxn>
                  <a:cxn ang="0">
                    <a:pos x="220" y="689"/>
                  </a:cxn>
                  <a:cxn ang="0">
                    <a:pos x="261" y="716"/>
                  </a:cxn>
                  <a:cxn ang="0">
                    <a:pos x="330" y="744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1" y="730"/>
                  </a:cxn>
                  <a:cxn ang="0">
                    <a:pos x="549" y="689"/>
                  </a:cxn>
                  <a:cxn ang="0">
                    <a:pos x="618" y="578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5" y="551"/>
                  </a:cxn>
                  <a:cxn ang="0">
                    <a:pos x="673" y="578"/>
                  </a:cxn>
                  <a:cxn ang="0">
                    <a:pos x="659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4" y="799"/>
                  </a:cxn>
                  <a:cxn ang="0">
                    <a:pos x="384" y="813"/>
                  </a:cxn>
                  <a:cxn ang="0">
                    <a:pos x="247" y="785"/>
                  </a:cxn>
                  <a:cxn ang="0">
                    <a:pos x="123" y="689"/>
                  </a:cxn>
                  <a:cxn ang="0">
                    <a:pos x="27" y="565"/>
                  </a:cxn>
                  <a:cxn ang="0">
                    <a:pos x="0" y="399"/>
                  </a:cxn>
                  <a:cxn ang="0">
                    <a:pos x="27" y="248"/>
                  </a:cxn>
                  <a:cxn ang="0">
                    <a:pos x="110" y="124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55"/>
                    </a:moveTo>
                    <a:lnTo>
                      <a:pt x="275" y="82"/>
                    </a:lnTo>
                    <a:lnTo>
                      <a:pt x="220" y="137"/>
                    </a:lnTo>
                    <a:lnTo>
                      <a:pt x="178" y="220"/>
                    </a:lnTo>
                    <a:lnTo>
                      <a:pt x="151" y="358"/>
                    </a:lnTo>
                    <a:lnTo>
                      <a:pt x="577" y="358"/>
                    </a:lnTo>
                    <a:lnTo>
                      <a:pt x="577" y="303"/>
                    </a:lnTo>
                    <a:lnTo>
                      <a:pt x="522" y="137"/>
                    </a:lnTo>
                    <a:lnTo>
                      <a:pt x="467" y="82"/>
                    </a:lnTo>
                    <a:lnTo>
                      <a:pt x="371" y="55"/>
                    </a:lnTo>
                    <a:lnTo>
                      <a:pt x="330" y="55"/>
                    </a:lnTo>
                    <a:close/>
                    <a:moveTo>
                      <a:pt x="371" y="0"/>
                    </a:moveTo>
                    <a:lnTo>
                      <a:pt x="508" y="27"/>
                    </a:lnTo>
                    <a:lnTo>
                      <a:pt x="604" y="110"/>
                    </a:lnTo>
                    <a:lnTo>
                      <a:pt x="673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3" y="372"/>
                    </a:lnTo>
                    <a:lnTo>
                      <a:pt x="123" y="441"/>
                    </a:lnTo>
                    <a:lnTo>
                      <a:pt x="137" y="537"/>
                    </a:lnTo>
                    <a:lnTo>
                      <a:pt x="178" y="634"/>
                    </a:lnTo>
                    <a:lnTo>
                      <a:pt x="220" y="689"/>
                    </a:lnTo>
                    <a:lnTo>
                      <a:pt x="261" y="716"/>
                    </a:lnTo>
                    <a:lnTo>
                      <a:pt x="330" y="744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1" y="730"/>
                    </a:lnTo>
                    <a:lnTo>
                      <a:pt x="549" y="689"/>
                    </a:lnTo>
                    <a:lnTo>
                      <a:pt x="618" y="578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5" y="551"/>
                    </a:lnTo>
                    <a:lnTo>
                      <a:pt x="673" y="578"/>
                    </a:lnTo>
                    <a:lnTo>
                      <a:pt x="659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4" y="799"/>
                    </a:lnTo>
                    <a:lnTo>
                      <a:pt x="384" y="813"/>
                    </a:lnTo>
                    <a:lnTo>
                      <a:pt x="247" y="785"/>
                    </a:lnTo>
                    <a:lnTo>
                      <a:pt x="123" y="689"/>
                    </a:lnTo>
                    <a:lnTo>
                      <a:pt x="27" y="565"/>
                    </a:lnTo>
                    <a:lnTo>
                      <a:pt x="0" y="399"/>
                    </a:lnTo>
                    <a:lnTo>
                      <a:pt x="27" y="248"/>
                    </a:lnTo>
                    <a:lnTo>
                      <a:pt x="110" y="124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16" name="Freeform 172"/>
              <p:cNvSpPr>
                <a:spLocks/>
              </p:cNvSpPr>
              <p:nvPr/>
            </p:nvSpPr>
            <p:spPr bwMode="auto">
              <a:xfrm>
                <a:off x="21736" y="20311"/>
                <a:ext cx="590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4" y="138"/>
                  </a:cxn>
                  <a:cxn ang="0">
                    <a:pos x="316" y="69"/>
                  </a:cxn>
                  <a:cxn ang="0">
                    <a:pos x="384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77" y="69"/>
                  </a:cxn>
                  <a:cxn ang="0">
                    <a:pos x="590" y="111"/>
                  </a:cxn>
                  <a:cxn ang="0">
                    <a:pos x="590" y="138"/>
                  </a:cxn>
                  <a:cxn ang="0">
                    <a:pos x="549" y="180"/>
                  </a:cxn>
                  <a:cxn ang="0">
                    <a:pos x="522" y="193"/>
                  </a:cxn>
                  <a:cxn ang="0">
                    <a:pos x="480" y="193"/>
                  </a:cxn>
                  <a:cxn ang="0">
                    <a:pos x="453" y="180"/>
                  </a:cxn>
                  <a:cxn ang="0">
                    <a:pos x="439" y="152"/>
                  </a:cxn>
                  <a:cxn ang="0">
                    <a:pos x="426" y="111"/>
                  </a:cxn>
                  <a:cxn ang="0">
                    <a:pos x="426" y="83"/>
                  </a:cxn>
                  <a:cxn ang="0">
                    <a:pos x="439" y="56"/>
                  </a:cxn>
                  <a:cxn ang="0">
                    <a:pos x="467" y="42"/>
                  </a:cxn>
                  <a:cxn ang="0">
                    <a:pos x="453" y="42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3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8" y="731"/>
                  </a:cxn>
                  <a:cxn ang="0">
                    <a:pos x="426" y="731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3" y="717"/>
                  </a:cxn>
                  <a:cxn ang="0">
                    <a:pos x="137" y="690"/>
                  </a:cxn>
                  <a:cxn ang="0">
                    <a:pos x="137" y="124"/>
                  </a:cxn>
                  <a:cxn ang="0">
                    <a:pos x="123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0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4" y="138"/>
                    </a:lnTo>
                    <a:lnTo>
                      <a:pt x="316" y="69"/>
                    </a:lnTo>
                    <a:lnTo>
                      <a:pt x="384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77" y="69"/>
                    </a:lnTo>
                    <a:lnTo>
                      <a:pt x="590" y="111"/>
                    </a:lnTo>
                    <a:lnTo>
                      <a:pt x="590" y="138"/>
                    </a:lnTo>
                    <a:lnTo>
                      <a:pt x="549" y="180"/>
                    </a:lnTo>
                    <a:lnTo>
                      <a:pt x="522" y="193"/>
                    </a:lnTo>
                    <a:lnTo>
                      <a:pt x="480" y="193"/>
                    </a:lnTo>
                    <a:lnTo>
                      <a:pt x="453" y="180"/>
                    </a:lnTo>
                    <a:lnTo>
                      <a:pt x="439" y="152"/>
                    </a:lnTo>
                    <a:lnTo>
                      <a:pt x="426" y="111"/>
                    </a:lnTo>
                    <a:lnTo>
                      <a:pt x="426" y="83"/>
                    </a:lnTo>
                    <a:lnTo>
                      <a:pt x="439" y="56"/>
                    </a:lnTo>
                    <a:lnTo>
                      <a:pt x="467" y="42"/>
                    </a:lnTo>
                    <a:lnTo>
                      <a:pt x="453" y="42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3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8" y="731"/>
                    </a:lnTo>
                    <a:lnTo>
                      <a:pt x="426" y="731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3" y="717"/>
                    </a:lnTo>
                    <a:lnTo>
                      <a:pt x="137" y="690"/>
                    </a:lnTo>
                    <a:lnTo>
                      <a:pt x="137" y="124"/>
                    </a:lnTo>
                    <a:lnTo>
                      <a:pt x="123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17" name="Freeform 173"/>
              <p:cNvSpPr>
                <a:spLocks noEditPoints="1"/>
              </p:cNvSpPr>
              <p:nvPr/>
            </p:nvSpPr>
            <p:spPr bwMode="auto">
              <a:xfrm>
                <a:off x="22958" y="20311"/>
                <a:ext cx="797" cy="814"/>
              </a:xfrm>
              <a:custGeom>
                <a:avLst/>
                <a:gdLst/>
                <a:ahLst/>
                <a:cxnLst>
                  <a:cxn ang="0">
                    <a:pos x="357" y="14"/>
                  </a:cxn>
                  <a:cxn ang="0">
                    <a:pos x="302" y="28"/>
                  </a:cxn>
                  <a:cxn ang="0">
                    <a:pos x="261" y="56"/>
                  </a:cxn>
                  <a:cxn ang="0">
                    <a:pos x="220" y="97"/>
                  </a:cxn>
                  <a:cxn ang="0">
                    <a:pos x="192" y="138"/>
                  </a:cxn>
                  <a:cxn ang="0">
                    <a:pos x="151" y="262"/>
                  </a:cxn>
                  <a:cxn ang="0">
                    <a:pos x="151" y="510"/>
                  </a:cxn>
                  <a:cxn ang="0">
                    <a:pos x="192" y="634"/>
                  </a:cxn>
                  <a:cxn ang="0">
                    <a:pos x="234" y="690"/>
                  </a:cxn>
                  <a:cxn ang="0">
                    <a:pos x="289" y="731"/>
                  </a:cxn>
                  <a:cxn ang="0">
                    <a:pos x="399" y="758"/>
                  </a:cxn>
                  <a:cxn ang="0">
                    <a:pos x="399" y="731"/>
                  </a:cxn>
                  <a:cxn ang="0">
                    <a:pos x="453" y="731"/>
                  </a:cxn>
                  <a:cxn ang="0">
                    <a:pos x="495" y="717"/>
                  </a:cxn>
                  <a:cxn ang="0">
                    <a:pos x="536" y="690"/>
                  </a:cxn>
                  <a:cxn ang="0">
                    <a:pos x="577" y="648"/>
                  </a:cxn>
                  <a:cxn ang="0">
                    <a:pos x="605" y="607"/>
                  </a:cxn>
                  <a:cxn ang="0">
                    <a:pos x="646" y="497"/>
                  </a:cxn>
                  <a:cxn ang="0">
                    <a:pos x="646" y="248"/>
                  </a:cxn>
                  <a:cxn ang="0">
                    <a:pos x="605" y="124"/>
                  </a:cxn>
                  <a:cxn ang="0">
                    <a:pos x="563" y="83"/>
                  </a:cxn>
                  <a:cxn ang="0">
                    <a:pos x="508" y="42"/>
                  </a:cxn>
                  <a:cxn ang="0">
                    <a:pos x="399" y="14"/>
                  </a:cxn>
                  <a:cxn ang="0">
                    <a:pos x="357" y="14"/>
                  </a:cxn>
                  <a:cxn ang="0">
                    <a:pos x="399" y="0"/>
                  </a:cxn>
                  <a:cxn ang="0">
                    <a:pos x="550" y="28"/>
                  </a:cxn>
                  <a:cxn ang="0">
                    <a:pos x="687" y="124"/>
                  </a:cxn>
                  <a:cxn ang="0">
                    <a:pos x="769" y="262"/>
                  </a:cxn>
                  <a:cxn ang="0">
                    <a:pos x="797" y="414"/>
                  </a:cxn>
                  <a:cxn ang="0">
                    <a:pos x="769" y="565"/>
                  </a:cxn>
                  <a:cxn ang="0">
                    <a:pos x="687" y="703"/>
                  </a:cxn>
                  <a:cxn ang="0">
                    <a:pos x="550" y="786"/>
                  </a:cxn>
                  <a:cxn ang="0">
                    <a:pos x="399" y="814"/>
                  </a:cxn>
                  <a:cxn ang="0">
                    <a:pos x="247" y="786"/>
                  </a:cxn>
                  <a:cxn ang="0">
                    <a:pos x="110" y="703"/>
                  </a:cxn>
                  <a:cxn ang="0">
                    <a:pos x="28" y="579"/>
                  </a:cxn>
                  <a:cxn ang="0">
                    <a:pos x="0" y="414"/>
                  </a:cxn>
                  <a:cxn ang="0">
                    <a:pos x="28" y="262"/>
                  </a:cxn>
                  <a:cxn ang="0">
                    <a:pos x="110" y="124"/>
                  </a:cxn>
                  <a:cxn ang="0">
                    <a:pos x="247" y="28"/>
                  </a:cxn>
                  <a:cxn ang="0">
                    <a:pos x="399" y="0"/>
                  </a:cxn>
                </a:cxnLst>
                <a:rect l="0" t="0" r="r" b="b"/>
                <a:pathLst>
                  <a:path w="797" h="814">
                    <a:moveTo>
                      <a:pt x="357" y="14"/>
                    </a:moveTo>
                    <a:lnTo>
                      <a:pt x="302" y="28"/>
                    </a:lnTo>
                    <a:lnTo>
                      <a:pt x="261" y="56"/>
                    </a:lnTo>
                    <a:lnTo>
                      <a:pt x="220" y="97"/>
                    </a:lnTo>
                    <a:lnTo>
                      <a:pt x="192" y="138"/>
                    </a:lnTo>
                    <a:lnTo>
                      <a:pt x="151" y="262"/>
                    </a:lnTo>
                    <a:lnTo>
                      <a:pt x="151" y="510"/>
                    </a:lnTo>
                    <a:lnTo>
                      <a:pt x="192" y="634"/>
                    </a:lnTo>
                    <a:lnTo>
                      <a:pt x="234" y="690"/>
                    </a:lnTo>
                    <a:lnTo>
                      <a:pt x="289" y="731"/>
                    </a:lnTo>
                    <a:lnTo>
                      <a:pt x="399" y="758"/>
                    </a:lnTo>
                    <a:lnTo>
                      <a:pt x="399" y="731"/>
                    </a:lnTo>
                    <a:lnTo>
                      <a:pt x="453" y="731"/>
                    </a:lnTo>
                    <a:lnTo>
                      <a:pt x="495" y="717"/>
                    </a:lnTo>
                    <a:lnTo>
                      <a:pt x="536" y="690"/>
                    </a:lnTo>
                    <a:lnTo>
                      <a:pt x="577" y="648"/>
                    </a:lnTo>
                    <a:lnTo>
                      <a:pt x="605" y="607"/>
                    </a:lnTo>
                    <a:lnTo>
                      <a:pt x="646" y="497"/>
                    </a:lnTo>
                    <a:lnTo>
                      <a:pt x="646" y="248"/>
                    </a:lnTo>
                    <a:lnTo>
                      <a:pt x="605" y="124"/>
                    </a:lnTo>
                    <a:lnTo>
                      <a:pt x="563" y="83"/>
                    </a:lnTo>
                    <a:lnTo>
                      <a:pt x="508" y="42"/>
                    </a:lnTo>
                    <a:lnTo>
                      <a:pt x="399" y="14"/>
                    </a:lnTo>
                    <a:lnTo>
                      <a:pt x="357" y="14"/>
                    </a:lnTo>
                    <a:close/>
                    <a:moveTo>
                      <a:pt x="399" y="0"/>
                    </a:moveTo>
                    <a:lnTo>
                      <a:pt x="550" y="28"/>
                    </a:lnTo>
                    <a:lnTo>
                      <a:pt x="687" y="124"/>
                    </a:lnTo>
                    <a:lnTo>
                      <a:pt x="769" y="262"/>
                    </a:lnTo>
                    <a:lnTo>
                      <a:pt x="797" y="414"/>
                    </a:lnTo>
                    <a:lnTo>
                      <a:pt x="769" y="565"/>
                    </a:lnTo>
                    <a:lnTo>
                      <a:pt x="687" y="703"/>
                    </a:lnTo>
                    <a:lnTo>
                      <a:pt x="550" y="786"/>
                    </a:lnTo>
                    <a:lnTo>
                      <a:pt x="399" y="814"/>
                    </a:lnTo>
                    <a:lnTo>
                      <a:pt x="247" y="786"/>
                    </a:lnTo>
                    <a:lnTo>
                      <a:pt x="110" y="703"/>
                    </a:lnTo>
                    <a:lnTo>
                      <a:pt x="28" y="579"/>
                    </a:lnTo>
                    <a:lnTo>
                      <a:pt x="0" y="414"/>
                    </a:lnTo>
                    <a:lnTo>
                      <a:pt x="28" y="262"/>
                    </a:lnTo>
                    <a:lnTo>
                      <a:pt x="110" y="124"/>
                    </a:lnTo>
                    <a:lnTo>
                      <a:pt x="247" y="2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18" name="Freeform 174"/>
              <p:cNvSpPr>
                <a:spLocks/>
              </p:cNvSpPr>
              <p:nvPr/>
            </p:nvSpPr>
            <p:spPr bwMode="auto">
              <a:xfrm>
                <a:off x="23878" y="19843"/>
                <a:ext cx="577" cy="1254"/>
              </a:xfrm>
              <a:custGeom>
                <a:avLst/>
                <a:gdLst/>
                <a:ahLst/>
                <a:cxnLst>
                  <a:cxn ang="0">
                    <a:pos x="413" y="0"/>
                  </a:cxn>
                  <a:cxn ang="0">
                    <a:pos x="467" y="0"/>
                  </a:cxn>
                  <a:cxn ang="0">
                    <a:pos x="550" y="55"/>
                  </a:cxn>
                  <a:cxn ang="0">
                    <a:pos x="564" y="82"/>
                  </a:cxn>
                  <a:cxn ang="0">
                    <a:pos x="577" y="124"/>
                  </a:cxn>
                  <a:cxn ang="0">
                    <a:pos x="577" y="151"/>
                  </a:cxn>
                  <a:cxn ang="0">
                    <a:pos x="564" y="179"/>
                  </a:cxn>
                  <a:cxn ang="0">
                    <a:pos x="536" y="193"/>
                  </a:cxn>
                  <a:cxn ang="0">
                    <a:pos x="495" y="207"/>
                  </a:cxn>
                  <a:cxn ang="0">
                    <a:pos x="454" y="193"/>
                  </a:cxn>
                  <a:cxn ang="0">
                    <a:pos x="413" y="151"/>
                  </a:cxn>
                  <a:cxn ang="0">
                    <a:pos x="413" y="96"/>
                  </a:cxn>
                  <a:cxn ang="0">
                    <a:pos x="426" y="82"/>
                  </a:cxn>
                  <a:cxn ang="0">
                    <a:pos x="454" y="69"/>
                  </a:cxn>
                  <a:cxn ang="0">
                    <a:pos x="467" y="55"/>
                  </a:cxn>
                  <a:cxn ang="0">
                    <a:pos x="440" y="41"/>
                  </a:cxn>
                  <a:cxn ang="0">
                    <a:pos x="413" y="41"/>
                  </a:cxn>
                  <a:cxn ang="0">
                    <a:pos x="330" y="69"/>
                  </a:cxn>
                  <a:cxn ang="0">
                    <a:pos x="275" y="151"/>
                  </a:cxn>
                  <a:cxn ang="0">
                    <a:pos x="248" y="289"/>
                  </a:cxn>
                  <a:cxn ang="0">
                    <a:pos x="248" y="496"/>
                  </a:cxn>
                  <a:cxn ang="0">
                    <a:pos x="454" y="482"/>
                  </a:cxn>
                  <a:cxn ang="0">
                    <a:pos x="454" y="537"/>
                  </a:cxn>
                  <a:cxn ang="0">
                    <a:pos x="248" y="537"/>
                  </a:cxn>
                  <a:cxn ang="0">
                    <a:pos x="248" y="1171"/>
                  </a:cxn>
                  <a:cxn ang="0">
                    <a:pos x="261" y="1185"/>
                  </a:cxn>
                  <a:cxn ang="0">
                    <a:pos x="289" y="1199"/>
                  </a:cxn>
                  <a:cxn ang="0">
                    <a:pos x="426" y="1199"/>
                  </a:cxn>
                  <a:cxn ang="0">
                    <a:pos x="426" y="1254"/>
                  </a:cxn>
                  <a:cxn ang="0">
                    <a:pos x="0" y="1254"/>
                  </a:cxn>
                  <a:cxn ang="0">
                    <a:pos x="0" y="1199"/>
                  </a:cxn>
                  <a:cxn ang="0">
                    <a:pos x="97" y="1199"/>
                  </a:cxn>
                  <a:cxn ang="0">
                    <a:pos x="124" y="1185"/>
                  </a:cxn>
                  <a:cxn ang="0">
                    <a:pos x="138" y="1158"/>
                  </a:cxn>
                  <a:cxn ang="0">
                    <a:pos x="138" y="537"/>
                  </a:cxn>
                  <a:cxn ang="0">
                    <a:pos x="0" y="537"/>
                  </a:cxn>
                  <a:cxn ang="0">
                    <a:pos x="0" y="482"/>
                  </a:cxn>
                  <a:cxn ang="0">
                    <a:pos x="138" y="482"/>
                  </a:cxn>
                  <a:cxn ang="0">
                    <a:pos x="138" y="275"/>
                  </a:cxn>
                  <a:cxn ang="0">
                    <a:pos x="165" y="151"/>
                  </a:cxn>
                  <a:cxn ang="0">
                    <a:pos x="234" y="69"/>
                  </a:cxn>
                  <a:cxn ang="0">
                    <a:pos x="316" y="14"/>
                  </a:cxn>
                  <a:cxn ang="0">
                    <a:pos x="413" y="0"/>
                  </a:cxn>
                </a:cxnLst>
                <a:rect l="0" t="0" r="r" b="b"/>
                <a:pathLst>
                  <a:path w="577" h="1254">
                    <a:moveTo>
                      <a:pt x="413" y="0"/>
                    </a:moveTo>
                    <a:lnTo>
                      <a:pt x="467" y="0"/>
                    </a:lnTo>
                    <a:lnTo>
                      <a:pt x="550" y="55"/>
                    </a:lnTo>
                    <a:lnTo>
                      <a:pt x="564" y="82"/>
                    </a:lnTo>
                    <a:lnTo>
                      <a:pt x="577" y="124"/>
                    </a:lnTo>
                    <a:lnTo>
                      <a:pt x="577" y="151"/>
                    </a:lnTo>
                    <a:lnTo>
                      <a:pt x="564" y="179"/>
                    </a:lnTo>
                    <a:lnTo>
                      <a:pt x="536" y="193"/>
                    </a:lnTo>
                    <a:lnTo>
                      <a:pt x="495" y="207"/>
                    </a:lnTo>
                    <a:lnTo>
                      <a:pt x="454" y="193"/>
                    </a:lnTo>
                    <a:lnTo>
                      <a:pt x="413" y="151"/>
                    </a:lnTo>
                    <a:lnTo>
                      <a:pt x="413" y="96"/>
                    </a:lnTo>
                    <a:lnTo>
                      <a:pt x="426" y="82"/>
                    </a:lnTo>
                    <a:lnTo>
                      <a:pt x="454" y="69"/>
                    </a:lnTo>
                    <a:lnTo>
                      <a:pt x="467" y="55"/>
                    </a:lnTo>
                    <a:lnTo>
                      <a:pt x="440" y="41"/>
                    </a:lnTo>
                    <a:lnTo>
                      <a:pt x="413" y="41"/>
                    </a:lnTo>
                    <a:lnTo>
                      <a:pt x="330" y="69"/>
                    </a:lnTo>
                    <a:lnTo>
                      <a:pt x="275" y="151"/>
                    </a:lnTo>
                    <a:lnTo>
                      <a:pt x="248" y="289"/>
                    </a:lnTo>
                    <a:lnTo>
                      <a:pt x="248" y="496"/>
                    </a:lnTo>
                    <a:lnTo>
                      <a:pt x="454" y="482"/>
                    </a:lnTo>
                    <a:lnTo>
                      <a:pt x="454" y="537"/>
                    </a:lnTo>
                    <a:lnTo>
                      <a:pt x="248" y="537"/>
                    </a:lnTo>
                    <a:lnTo>
                      <a:pt x="248" y="1171"/>
                    </a:lnTo>
                    <a:lnTo>
                      <a:pt x="261" y="1185"/>
                    </a:lnTo>
                    <a:lnTo>
                      <a:pt x="289" y="1199"/>
                    </a:lnTo>
                    <a:lnTo>
                      <a:pt x="426" y="1199"/>
                    </a:lnTo>
                    <a:lnTo>
                      <a:pt x="426" y="1254"/>
                    </a:lnTo>
                    <a:lnTo>
                      <a:pt x="0" y="1254"/>
                    </a:lnTo>
                    <a:lnTo>
                      <a:pt x="0" y="1199"/>
                    </a:lnTo>
                    <a:lnTo>
                      <a:pt x="97" y="1199"/>
                    </a:lnTo>
                    <a:lnTo>
                      <a:pt x="124" y="1185"/>
                    </a:lnTo>
                    <a:lnTo>
                      <a:pt x="138" y="1158"/>
                    </a:lnTo>
                    <a:lnTo>
                      <a:pt x="138" y="537"/>
                    </a:lnTo>
                    <a:lnTo>
                      <a:pt x="0" y="537"/>
                    </a:lnTo>
                    <a:lnTo>
                      <a:pt x="0" y="482"/>
                    </a:lnTo>
                    <a:lnTo>
                      <a:pt x="138" y="482"/>
                    </a:lnTo>
                    <a:lnTo>
                      <a:pt x="138" y="275"/>
                    </a:lnTo>
                    <a:lnTo>
                      <a:pt x="165" y="151"/>
                    </a:lnTo>
                    <a:lnTo>
                      <a:pt x="234" y="69"/>
                    </a:lnTo>
                    <a:lnTo>
                      <a:pt x="316" y="14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19" name="Freeform 175"/>
              <p:cNvSpPr>
                <a:spLocks noEditPoints="1"/>
              </p:cNvSpPr>
              <p:nvPr/>
            </p:nvSpPr>
            <p:spPr bwMode="auto">
              <a:xfrm>
                <a:off x="24922" y="19857"/>
                <a:ext cx="879" cy="1240"/>
              </a:xfrm>
              <a:custGeom>
                <a:avLst/>
                <a:gdLst/>
                <a:ahLst/>
                <a:cxnLst>
                  <a:cxn ang="0">
                    <a:pos x="467" y="482"/>
                  </a:cxn>
                  <a:cxn ang="0">
                    <a:pos x="385" y="510"/>
                  </a:cxn>
                  <a:cxn ang="0">
                    <a:pos x="330" y="537"/>
                  </a:cxn>
                  <a:cxn ang="0">
                    <a:pos x="289" y="592"/>
                  </a:cxn>
                  <a:cxn ang="0">
                    <a:pos x="275" y="620"/>
                  </a:cxn>
                  <a:cxn ang="0">
                    <a:pos x="275" y="1033"/>
                  </a:cxn>
                  <a:cxn ang="0">
                    <a:pos x="261" y="1019"/>
                  </a:cxn>
                  <a:cxn ang="0">
                    <a:pos x="261" y="1047"/>
                  </a:cxn>
                  <a:cxn ang="0">
                    <a:pos x="275" y="1061"/>
                  </a:cxn>
                  <a:cxn ang="0">
                    <a:pos x="289" y="1088"/>
                  </a:cxn>
                  <a:cxn ang="0">
                    <a:pos x="371" y="1171"/>
                  </a:cxn>
                  <a:cxn ang="0">
                    <a:pos x="481" y="1199"/>
                  </a:cxn>
                  <a:cxn ang="0">
                    <a:pos x="536" y="1199"/>
                  </a:cxn>
                  <a:cxn ang="0">
                    <a:pos x="577" y="1171"/>
                  </a:cxn>
                  <a:cxn ang="0">
                    <a:pos x="618" y="1157"/>
                  </a:cxn>
                  <a:cxn ang="0">
                    <a:pos x="687" y="1088"/>
                  </a:cxn>
                  <a:cxn ang="0">
                    <a:pos x="742" y="964"/>
                  </a:cxn>
                  <a:cxn ang="0">
                    <a:pos x="742" y="840"/>
                  </a:cxn>
                  <a:cxn ang="0">
                    <a:pos x="728" y="716"/>
                  </a:cxn>
                  <a:cxn ang="0">
                    <a:pos x="687" y="592"/>
                  </a:cxn>
                  <a:cxn ang="0">
                    <a:pos x="605" y="510"/>
                  </a:cxn>
                  <a:cxn ang="0">
                    <a:pos x="495" y="482"/>
                  </a:cxn>
                  <a:cxn ang="0">
                    <a:pos x="467" y="482"/>
                  </a:cxn>
                  <a:cxn ang="0">
                    <a:pos x="261" y="0"/>
                  </a:cxn>
                  <a:cxn ang="0">
                    <a:pos x="261" y="551"/>
                  </a:cxn>
                  <a:cxn ang="0">
                    <a:pos x="303" y="510"/>
                  </a:cxn>
                  <a:cxn ang="0">
                    <a:pos x="385" y="468"/>
                  </a:cxn>
                  <a:cxn ang="0">
                    <a:pos x="509" y="441"/>
                  </a:cxn>
                  <a:cxn ang="0">
                    <a:pos x="646" y="468"/>
                  </a:cxn>
                  <a:cxn ang="0">
                    <a:pos x="770" y="565"/>
                  </a:cxn>
                  <a:cxn ang="0">
                    <a:pos x="852" y="689"/>
                  </a:cxn>
                  <a:cxn ang="0">
                    <a:pos x="879" y="840"/>
                  </a:cxn>
                  <a:cxn ang="0">
                    <a:pos x="852" y="992"/>
                  </a:cxn>
                  <a:cxn ang="0">
                    <a:pos x="756" y="1130"/>
                  </a:cxn>
                  <a:cxn ang="0">
                    <a:pos x="632" y="1212"/>
                  </a:cxn>
                  <a:cxn ang="0">
                    <a:pos x="481" y="1240"/>
                  </a:cxn>
                  <a:cxn ang="0">
                    <a:pos x="371" y="1212"/>
                  </a:cxn>
                  <a:cxn ang="0">
                    <a:pos x="289" y="1171"/>
                  </a:cxn>
                  <a:cxn ang="0">
                    <a:pos x="248" y="1116"/>
                  </a:cxn>
                  <a:cxn ang="0">
                    <a:pos x="220" y="1157"/>
                  </a:cxn>
                  <a:cxn ang="0">
                    <a:pos x="193" y="1212"/>
                  </a:cxn>
                  <a:cxn ang="0">
                    <a:pos x="179" y="1226"/>
                  </a:cxn>
                  <a:cxn ang="0">
                    <a:pos x="138" y="1226"/>
                  </a:cxn>
                  <a:cxn ang="0">
                    <a:pos x="138" y="124"/>
                  </a:cxn>
                  <a:cxn ang="0">
                    <a:pos x="124" y="110"/>
                  </a:cxn>
                  <a:cxn ang="0">
                    <a:pos x="110" y="82"/>
                  </a:cxn>
                  <a:cxn ang="0">
                    <a:pos x="97" y="68"/>
                  </a:cxn>
                  <a:cxn ang="0">
                    <a:pos x="0" y="68"/>
                  </a:cxn>
                  <a:cxn ang="0">
                    <a:pos x="0" y="13"/>
                  </a:cxn>
                  <a:cxn ang="0">
                    <a:pos x="261" y="0"/>
                  </a:cxn>
                </a:cxnLst>
                <a:rect l="0" t="0" r="r" b="b"/>
                <a:pathLst>
                  <a:path w="879" h="1240">
                    <a:moveTo>
                      <a:pt x="467" y="482"/>
                    </a:moveTo>
                    <a:lnTo>
                      <a:pt x="385" y="510"/>
                    </a:lnTo>
                    <a:lnTo>
                      <a:pt x="330" y="537"/>
                    </a:lnTo>
                    <a:lnTo>
                      <a:pt x="289" y="592"/>
                    </a:lnTo>
                    <a:lnTo>
                      <a:pt x="275" y="620"/>
                    </a:lnTo>
                    <a:lnTo>
                      <a:pt x="275" y="1033"/>
                    </a:lnTo>
                    <a:lnTo>
                      <a:pt x="261" y="1019"/>
                    </a:lnTo>
                    <a:lnTo>
                      <a:pt x="261" y="1047"/>
                    </a:lnTo>
                    <a:lnTo>
                      <a:pt x="275" y="1061"/>
                    </a:lnTo>
                    <a:lnTo>
                      <a:pt x="289" y="1088"/>
                    </a:lnTo>
                    <a:lnTo>
                      <a:pt x="371" y="1171"/>
                    </a:lnTo>
                    <a:lnTo>
                      <a:pt x="481" y="1199"/>
                    </a:lnTo>
                    <a:lnTo>
                      <a:pt x="536" y="1199"/>
                    </a:lnTo>
                    <a:lnTo>
                      <a:pt x="577" y="1171"/>
                    </a:lnTo>
                    <a:lnTo>
                      <a:pt x="618" y="1157"/>
                    </a:lnTo>
                    <a:lnTo>
                      <a:pt x="687" y="1088"/>
                    </a:lnTo>
                    <a:lnTo>
                      <a:pt x="742" y="964"/>
                    </a:lnTo>
                    <a:lnTo>
                      <a:pt x="742" y="840"/>
                    </a:lnTo>
                    <a:lnTo>
                      <a:pt x="728" y="716"/>
                    </a:lnTo>
                    <a:lnTo>
                      <a:pt x="687" y="592"/>
                    </a:lnTo>
                    <a:lnTo>
                      <a:pt x="605" y="510"/>
                    </a:lnTo>
                    <a:lnTo>
                      <a:pt x="495" y="482"/>
                    </a:lnTo>
                    <a:lnTo>
                      <a:pt x="467" y="482"/>
                    </a:lnTo>
                    <a:close/>
                    <a:moveTo>
                      <a:pt x="261" y="0"/>
                    </a:moveTo>
                    <a:lnTo>
                      <a:pt x="261" y="551"/>
                    </a:lnTo>
                    <a:lnTo>
                      <a:pt x="303" y="510"/>
                    </a:lnTo>
                    <a:lnTo>
                      <a:pt x="385" y="468"/>
                    </a:lnTo>
                    <a:lnTo>
                      <a:pt x="509" y="441"/>
                    </a:lnTo>
                    <a:lnTo>
                      <a:pt x="646" y="468"/>
                    </a:lnTo>
                    <a:lnTo>
                      <a:pt x="770" y="565"/>
                    </a:lnTo>
                    <a:lnTo>
                      <a:pt x="852" y="689"/>
                    </a:lnTo>
                    <a:lnTo>
                      <a:pt x="879" y="840"/>
                    </a:lnTo>
                    <a:lnTo>
                      <a:pt x="852" y="992"/>
                    </a:lnTo>
                    <a:lnTo>
                      <a:pt x="756" y="1130"/>
                    </a:lnTo>
                    <a:lnTo>
                      <a:pt x="632" y="1212"/>
                    </a:lnTo>
                    <a:lnTo>
                      <a:pt x="481" y="1240"/>
                    </a:lnTo>
                    <a:lnTo>
                      <a:pt x="371" y="1212"/>
                    </a:lnTo>
                    <a:lnTo>
                      <a:pt x="289" y="1171"/>
                    </a:lnTo>
                    <a:lnTo>
                      <a:pt x="248" y="1116"/>
                    </a:lnTo>
                    <a:lnTo>
                      <a:pt x="220" y="1157"/>
                    </a:lnTo>
                    <a:lnTo>
                      <a:pt x="193" y="1212"/>
                    </a:lnTo>
                    <a:lnTo>
                      <a:pt x="179" y="1226"/>
                    </a:lnTo>
                    <a:lnTo>
                      <a:pt x="138" y="1226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7" y="68"/>
                    </a:lnTo>
                    <a:lnTo>
                      <a:pt x="0" y="68"/>
                    </a:lnTo>
                    <a:lnTo>
                      <a:pt x="0" y="13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20" name="Freeform 176"/>
              <p:cNvSpPr>
                <a:spLocks noEditPoints="1"/>
              </p:cNvSpPr>
              <p:nvPr/>
            </p:nvSpPr>
            <p:spPr bwMode="auto">
              <a:xfrm>
                <a:off x="26008" y="19912"/>
                <a:ext cx="384" cy="1185"/>
              </a:xfrm>
              <a:custGeom>
                <a:avLst/>
                <a:gdLst/>
                <a:ahLst/>
                <a:cxnLst>
                  <a:cxn ang="0">
                    <a:pos x="247" y="399"/>
                  </a:cxn>
                  <a:cxn ang="0">
                    <a:pos x="260" y="1047"/>
                  </a:cxn>
                  <a:cxn ang="0">
                    <a:pos x="260" y="1089"/>
                  </a:cxn>
                  <a:cxn ang="0">
                    <a:pos x="288" y="1116"/>
                  </a:cxn>
                  <a:cxn ang="0">
                    <a:pos x="329" y="1130"/>
                  </a:cxn>
                  <a:cxn ang="0">
                    <a:pos x="384" y="1130"/>
                  </a:cxn>
                  <a:cxn ang="0">
                    <a:pos x="384" y="1185"/>
                  </a:cxn>
                  <a:cxn ang="0">
                    <a:pos x="0" y="1185"/>
                  </a:cxn>
                  <a:cxn ang="0">
                    <a:pos x="0" y="1130"/>
                  </a:cxn>
                  <a:cxn ang="0">
                    <a:pos x="96" y="1130"/>
                  </a:cxn>
                  <a:cxn ang="0">
                    <a:pos x="123" y="1116"/>
                  </a:cxn>
                  <a:cxn ang="0">
                    <a:pos x="137" y="1089"/>
                  </a:cxn>
                  <a:cxn ang="0">
                    <a:pos x="137" y="523"/>
                  </a:cxn>
                  <a:cxn ang="0">
                    <a:pos x="123" y="496"/>
                  </a:cxn>
                  <a:cxn ang="0">
                    <a:pos x="96" y="482"/>
                  </a:cxn>
                  <a:cxn ang="0">
                    <a:pos x="54" y="468"/>
                  </a:cxn>
                  <a:cxn ang="0">
                    <a:pos x="0" y="468"/>
                  </a:cxn>
                  <a:cxn ang="0">
                    <a:pos x="0" y="413"/>
                  </a:cxn>
                  <a:cxn ang="0">
                    <a:pos x="247" y="399"/>
                  </a:cxn>
                  <a:cxn ang="0">
                    <a:pos x="164" y="0"/>
                  </a:cxn>
                  <a:cxn ang="0">
                    <a:pos x="206" y="13"/>
                  </a:cxn>
                  <a:cxn ang="0">
                    <a:pos x="233" y="27"/>
                  </a:cxn>
                  <a:cxn ang="0">
                    <a:pos x="247" y="55"/>
                  </a:cxn>
                  <a:cxn ang="0">
                    <a:pos x="260" y="96"/>
                  </a:cxn>
                  <a:cxn ang="0">
                    <a:pos x="247" y="138"/>
                  </a:cxn>
                  <a:cxn ang="0">
                    <a:pos x="233" y="165"/>
                  </a:cxn>
                  <a:cxn ang="0">
                    <a:pos x="206" y="179"/>
                  </a:cxn>
                  <a:cxn ang="0">
                    <a:pos x="164" y="193"/>
                  </a:cxn>
                  <a:cxn ang="0">
                    <a:pos x="123" y="179"/>
                  </a:cxn>
                  <a:cxn ang="0">
                    <a:pos x="96" y="165"/>
                  </a:cxn>
                  <a:cxn ang="0">
                    <a:pos x="82" y="124"/>
                  </a:cxn>
                  <a:cxn ang="0">
                    <a:pos x="68" y="96"/>
                  </a:cxn>
                  <a:cxn ang="0">
                    <a:pos x="82" y="55"/>
                  </a:cxn>
                  <a:cxn ang="0">
                    <a:pos x="96" y="27"/>
                  </a:cxn>
                  <a:cxn ang="0">
                    <a:pos x="123" y="13"/>
                  </a:cxn>
                  <a:cxn ang="0">
                    <a:pos x="164" y="0"/>
                  </a:cxn>
                </a:cxnLst>
                <a:rect l="0" t="0" r="r" b="b"/>
                <a:pathLst>
                  <a:path w="384" h="1185">
                    <a:moveTo>
                      <a:pt x="247" y="399"/>
                    </a:moveTo>
                    <a:lnTo>
                      <a:pt x="260" y="1047"/>
                    </a:lnTo>
                    <a:lnTo>
                      <a:pt x="260" y="1089"/>
                    </a:lnTo>
                    <a:lnTo>
                      <a:pt x="288" y="1116"/>
                    </a:lnTo>
                    <a:lnTo>
                      <a:pt x="329" y="1130"/>
                    </a:lnTo>
                    <a:lnTo>
                      <a:pt x="384" y="1130"/>
                    </a:lnTo>
                    <a:lnTo>
                      <a:pt x="384" y="1185"/>
                    </a:lnTo>
                    <a:lnTo>
                      <a:pt x="0" y="1185"/>
                    </a:lnTo>
                    <a:lnTo>
                      <a:pt x="0" y="1130"/>
                    </a:lnTo>
                    <a:lnTo>
                      <a:pt x="96" y="1130"/>
                    </a:lnTo>
                    <a:lnTo>
                      <a:pt x="123" y="1116"/>
                    </a:lnTo>
                    <a:lnTo>
                      <a:pt x="137" y="1089"/>
                    </a:lnTo>
                    <a:lnTo>
                      <a:pt x="137" y="523"/>
                    </a:lnTo>
                    <a:lnTo>
                      <a:pt x="123" y="496"/>
                    </a:lnTo>
                    <a:lnTo>
                      <a:pt x="96" y="482"/>
                    </a:lnTo>
                    <a:lnTo>
                      <a:pt x="54" y="468"/>
                    </a:lnTo>
                    <a:lnTo>
                      <a:pt x="0" y="468"/>
                    </a:lnTo>
                    <a:lnTo>
                      <a:pt x="0" y="413"/>
                    </a:lnTo>
                    <a:lnTo>
                      <a:pt x="247" y="399"/>
                    </a:lnTo>
                    <a:close/>
                    <a:moveTo>
                      <a:pt x="164" y="0"/>
                    </a:moveTo>
                    <a:lnTo>
                      <a:pt x="206" y="13"/>
                    </a:lnTo>
                    <a:lnTo>
                      <a:pt x="233" y="27"/>
                    </a:lnTo>
                    <a:lnTo>
                      <a:pt x="247" y="55"/>
                    </a:lnTo>
                    <a:lnTo>
                      <a:pt x="260" y="96"/>
                    </a:lnTo>
                    <a:lnTo>
                      <a:pt x="247" y="138"/>
                    </a:lnTo>
                    <a:lnTo>
                      <a:pt x="233" y="165"/>
                    </a:lnTo>
                    <a:lnTo>
                      <a:pt x="206" y="179"/>
                    </a:lnTo>
                    <a:lnTo>
                      <a:pt x="164" y="193"/>
                    </a:lnTo>
                    <a:lnTo>
                      <a:pt x="123" y="179"/>
                    </a:lnTo>
                    <a:lnTo>
                      <a:pt x="96" y="165"/>
                    </a:lnTo>
                    <a:lnTo>
                      <a:pt x="82" y="124"/>
                    </a:lnTo>
                    <a:lnTo>
                      <a:pt x="68" y="96"/>
                    </a:lnTo>
                    <a:lnTo>
                      <a:pt x="82" y="55"/>
                    </a:lnTo>
                    <a:lnTo>
                      <a:pt x="96" y="27"/>
                    </a:lnTo>
                    <a:lnTo>
                      <a:pt x="123" y="13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21" name="Freeform 177"/>
              <p:cNvSpPr>
                <a:spLocks/>
              </p:cNvSpPr>
              <p:nvPr/>
            </p:nvSpPr>
            <p:spPr bwMode="auto">
              <a:xfrm>
                <a:off x="26516" y="20008"/>
                <a:ext cx="563" cy="1117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274" y="0"/>
                  </a:cxn>
                  <a:cxn ang="0">
                    <a:pos x="274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4" y="386"/>
                  </a:cxn>
                  <a:cxn ang="0">
                    <a:pos x="274" y="951"/>
                  </a:cxn>
                  <a:cxn ang="0">
                    <a:pos x="288" y="993"/>
                  </a:cxn>
                  <a:cxn ang="0">
                    <a:pos x="302" y="1020"/>
                  </a:cxn>
                  <a:cxn ang="0">
                    <a:pos x="329" y="1048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39" y="1061"/>
                  </a:cxn>
                  <a:cxn ang="0">
                    <a:pos x="467" y="1048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48"/>
                  </a:cxn>
                  <a:cxn ang="0">
                    <a:pos x="467" y="1089"/>
                  </a:cxn>
                  <a:cxn ang="0">
                    <a:pos x="384" y="1117"/>
                  </a:cxn>
                  <a:cxn ang="0">
                    <a:pos x="329" y="1117"/>
                  </a:cxn>
                  <a:cxn ang="0">
                    <a:pos x="274" y="1103"/>
                  </a:cxn>
                  <a:cxn ang="0">
                    <a:pos x="220" y="1061"/>
                  </a:cxn>
                  <a:cxn ang="0">
                    <a:pos x="165" y="993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8" y="221"/>
                  </a:cxn>
                  <a:cxn ang="0">
                    <a:pos x="220" y="110"/>
                  </a:cxn>
                  <a:cxn ang="0">
                    <a:pos x="233" y="0"/>
                  </a:cxn>
                </a:cxnLst>
                <a:rect l="0" t="0" r="r" b="b"/>
                <a:pathLst>
                  <a:path w="563" h="1117">
                    <a:moveTo>
                      <a:pt x="233" y="0"/>
                    </a:moveTo>
                    <a:lnTo>
                      <a:pt x="274" y="0"/>
                    </a:lnTo>
                    <a:lnTo>
                      <a:pt x="274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4" y="386"/>
                    </a:lnTo>
                    <a:lnTo>
                      <a:pt x="274" y="951"/>
                    </a:lnTo>
                    <a:lnTo>
                      <a:pt x="288" y="993"/>
                    </a:lnTo>
                    <a:lnTo>
                      <a:pt x="302" y="1020"/>
                    </a:lnTo>
                    <a:lnTo>
                      <a:pt x="329" y="1048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39" y="1061"/>
                    </a:lnTo>
                    <a:lnTo>
                      <a:pt x="467" y="1048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48"/>
                    </a:lnTo>
                    <a:lnTo>
                      <a:pt x="467" y="1089"/>
                    </a:lnTo>
                    <a:lnTo>
                      <a:pt x="384" y="1117"/>
                    </a:lnTo>
                    <a:lnTo>
                      <a:pt x="329" y="1117"/>
                    </a:lnTo>
                    <a:lnTo>
                      <a:pt x="274" y="1103"/>
                    </a:lnTo>
                    <a:lnTo>
                      <a:pt x="220" y="1061"/>
                    </a:lnTo>
                    <a:lnTo>
                      <a:pt x="165" y="993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8" y="221"/>
                    </a:lnTo>
                    <a:lnTo>
                      <a:pt x="220" y="11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22" name="Freeform 178"/>
              <p:cNvSpPr>
                <a:spLocks/>
              </p:cNvSpPr>
              <p:nvPr/>
            </p:nvSpPr>
            <p:spPr bwMode="auto">
              <a:xfrm>
                <a:off x="27230" y="20311"/>
                <a:ext cx="577" cy="814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453" y="56"/>
                  </a:cxn>
                  <a:cxn ang="0">
                    <a:pos x="481" y="42"/>
                  </a:cxn>
                  <a:cxn ang="0">
                    <a:pos x="508" y="0"/>
                  </a:cxn>
                  <a:cxn ang="0">
                    <a:pos x="536" y="248"/>
                  </a:cxn>
                  <a:cxn ang="0">
                    <a:pos x="481" y="262"/>
                  </a:cxn>
                  <a:cxn ang="0">
                    <a:pos x="467" y="152"/>
                  </a:cxn>
                  <a:cxn ang="0">
                    <a:pos x="371" y="42"/>
                  </a:cxn>
                  <a:cxn ang="0">
                    <a:pos x="220" y="28"/>
                  </a:cxn>
                  <a:cxn ang="0">
                    <a:pos x="137" y="56"/>
                  </a:cxn>
                  <a:cxn ang="0">
                    <a:pos x="82" y="138"/>
                  </a:cxn>
                  <a:cxn ang="0">
                    <a:pos x="110" y="235"/>
                  </a:cxn>
                  <a:cxn ang="0">
                    <a:pos x="234" y="304"/>
                  </a:cxn>
                  <a:cxn ang="0">
                    <a:pos x="412" y="345"/>
                  </a:cxn>
                  <a:cxn ang="0">
                    <a:pos x="508" y="400"/>
                  </a:cxn>
                  <a:cxn ang="0">
                    <a:pos x="536" y="441"/>
                  </a:cxn>
                  <a:cxn ang="0">
                    <a:pos x="577" y="510"/>
                  </a:cxn>
                  <a:cxn ang="0">
                    <a:pos x="563" y="662"/>
                  </a:cxn>
                  <a:cxn ang="0">
                    <a:pos x="426" y="786"/>
                  </a:cxn>
                  <a:cxn ang="0">
                    <a:pos x="247" y="814"/>
                  </a:cxn>
                  <a:cxn ang="0">
                    <a:pos x="151" y="772"/>
                  </a:cxn>
                  <a:cxn ang="0">
                    <a:pos x="69" y="745"/>
                  </a:cxn>
                  <a:cxn ang="0">
                    <a:pos x="55" y="772"/>
                  </a:cxn>
                  <a:cxn ang="0">
                    <a:pos x="27" y="814"/>
                  </a:cxn>
                  <a:cxn ang="0">
                    <a:pos x="0" y="510"/>
                  </a:cxn>
                  <a:cxn ang="0">
                    <a:pos x="41" y="497"/>
                  </a:cxn>
                  <a:cxn ang="0">
                    <a:pos x="55" y="524"/>
                  </a:cxn>
                  <a:cxn ang="0">
                    <a:pos x="137" y="703"/>
                  </a:cxn>
                  <a:cxn ang="0">
                    <a:pos x="302" y="772"/>
                  </a:cxn>
                  <a:cxn ang="0">
                    <a:pos x="412" y="745"/>
                  </a:cxn>
                  <a:cxn ang="0">
                    <a:pos x="508" y="648"/>
                  </a:cxn>
                  <a:cxn ang="0">
                    <a:pos x="481" y="524"/>
                  </a:cxn>
                  <a:cxn ang="0">
                    <a:pos x="398" y="469"/>
                  </a:cxn>
                  <a:cxn ang="0">
                    <a:pos x="330" y="441"/>
                  </a:cxn>
                  <a:cxn ang="0">
                    <a:pos x="206" y="428"/>
                  </a:cxn>
                  <a:cxn ang="0">
                    <a:pos x="82" y="373"/>
                  </a:cxn>
                  <a:cxn ang="0">
                    <a:pos x="27" y="304"/>
                  </a:cxn>
                  <a:cxn ang="0">
                    <a:pos x="0" y="221"/>
                  </a:cxn>
                  <a:cxn ang="0">
                    <a:pos x="69" y="69"/>
                  </a:cxn>
                  <a:cxn ang="0">
                    <a:pos x="288" y="0"/>
                  </a:cxn>
                </a:cxnLst>
                <a:rect l="0" t="0" r="r" b="b"/>
                <a:pathLst>
                  <a:path w="577" h="814">
                    <a:moveTo>
                      <a:pt x="288" y="0"/>
                    </a:moveTo>
                    <a:lnTo>
                      <a:pt x="316" y="0"/>
                    </a:lnTo>
                    <a:lnTo>
                      <a:pt x="398" y="28"/>
                    </a:lnTo>
                    <a:lnTo>
                      <a:pt x="453" y="56"/>
                    </a:lnTo>
                    <a:lnTo>
                      <a:pt x="467" y="42"/>
                    </a:lnTo>
                    <a:lnTo>
                      <a:pt x="481" y="42"/>
                    </a:lnTo>
                    <a:lnTo>
                      <a:pt x="481" y="28"/>
                    </a:lnTo>
                    <a:lnTo>
                      <a:pt x="508" y="0"/>
                    </a:lnTo>
                    <a:lnTo>
                      <a:pt x="536" y="0"/>
                    </a:lnTo>
                    <a:lnTo>
                      <a:pt x="536" y="248"/>
                    </a:lnTo>
                    <a:lnTo>
                      <a:pt x="522" y="262"/>
                    </a:lnTo>
                    <a:lnTo>
                      <a:pt x="481" y="262"/>
                    </a:lnTo>
                    <a:lnTo>
                      <a:pt x="481" y="207"/>
                    </a:lnTo>
                    <a:lnTo>
                      <a:pt x="467" y="152"/>
                    </a:lnTo>
                    <a:lnTo>
                      <a:pt x="426" y="83"/>
                    </a:lnTo>
                    <a:lnTo>
                      <a:pt x="371" y="42"/>
                    </a:lnTo>
                    <a:lnTo>
                      <a:pt x="275" y="28"/>
                    </a:lnTo>
                    <a:lnTo>
                      <a:pt x="220" y="28"/>
                    </a:lnTo>
                    <a:lnTo>
                      <a:pt x="165" y="42"/>
                    </a:lnTo>
                    <a:lnTo>
                      <a:pt x="137" y="56"/>
                    </a:lnTo>
                    <a:lnTo>
                      <a:pt x="110" y="83"/>
                    </a:lnTo>
                    <a:lnTo>
                      <a:pt x="82" y="138"/>
                    </a:lnTo>
                    <a:lnTo>
                      <a:pt x="82" y="166"/>
                    </a:lnTo>
                    <a:lnTo>
                      <a:pt x="110" y="235"/>
                    </a:lnTo>
                    <a:lnTo>
                      <a:pt x="151" y="276"/>
                    </a:lnTo>
                    <a:lnTo>
                      <a:pt x="234" y="304"/>
                    </a:lnTo>
                    <a:lnTo>
                      <a:pt x="302" y="317"/>
                    </a:lnTo>
                    <a:lnTo>
                      <a:pt x="412" y="345"/>
                    </a:lnTo>
                    <a:lnTo>
                      <a:pt x="467" y="373"/>
                    </a:lnTo>
                    <a:lnTo>
                      <a:pt x="508" y="400"/>
                    </a:lnTo>
                    <a:lnTo>
                      <a:pt x="522" y="414"/>
                    </a:lnTo>
                    <a:lnTo>
                      <a:pt x="536" y="441"/>
                    </a:lnTo>
                    <a:lnTo>
                      <a:pt x="563" y="469"/>
                    </a:lnTo>
                    <a:lnTo>
                      <a:pt x="577" y="510"/>
                    </a:lnTo>
                    <a:lnTo>
                      <a:pt x="577" y="565"/>
                    </a:lnTo>
                    <a:lnTo>
                      <a:pt x="563" y="662"/>
                    </a:lnTo>
                    <a:lnTo>
                      <a:pt x="508" y="731"/>
                    </a:lnTo>
                    <a:lnTo>
                      <a:pt x="426" y="786"/>
                    </a:lnTo>
                    <a:lnTo>
                      <a:pt x="288" y="814"/>
                    </a:lnTo>
                    <a:lnTo>
                      <a:pt x="247" y="814"/>
                    </a:lnTo>
                    <a:lnTo>
                      <a:pt x="206" y="800"/>
                    </a:lnTo>
                    <a:lnTo>
                      <a:pt x="151" y="772"/>
                    </a:lnTo>
                    <a:lnTo>
                      <a:pt x="96" y="731"/>
                    </a:lnTo>
                    <a:lnTo>
                      <a:pt x="69" y="745"/>
                    </a:lnTo>
                    <a:lnTo>
                      <a:pt x="55" y="758"/>
                    </a:lnTo>
                    <a:lnTo>
                      <a:pt x="55" y="772"/>
                    </a:lnTo>
                    <a:lnTo>
                      <a:pt x="41" y="800"/>
                    </a:lnTo>
                    <a:lnTo>
                      <a:pt x="27" y="814"/>
                    </a:lnTo>
                    <a:lnTo>
                      <a:pt x="0" y="814"/>
                    </a:lnTo>
                    <a:lnTo>
                      <a:pt x="0" y="510"/>
                    </a:lnTo>
                    <a:lnTo>
                      <a:pt x="14" y="497"/>
                    </a:lnTo>
                    <a:lnTo>
                      <a:pt x="41" y="497"/>
                    </a:lnTo>
                    <a:lnTo>
                      <a:pt x="55" y="510"/>
                    </a:lnTo>
                    <a:lnTo>
                      <a:pt x="55" y="524"/>
                    </a:lnTo>
                    <a:lnTo>
                      <a:pt x="82" y="621"/>
                    </a:lnTo>
                    <a:lnTo>
                      <a:pt x="137" y="703"/>
                    </a:lnTo>
                    <a:lnTo>
                      <a:pt x="206" y="758"/>
                    </a:lnTo>
                    <a:lnTo>
                      <a:pt x="302" y="772"/>
                    </a:lnTo>
                    <a:lnTo>
                      <a:pt x="371" y="772"/>
                    </a:lnTo>
                    <a:lnTo>
                      <a:pt x="412" y="745"/>
                    </a:lnTo>
                    <a:lnTo>
                      <a:pt x="453" y="731"/>
                    </a:lnTo>
                    <a:lnTo>
                      <a:pt x="508" y="648"/>
                    </a:lnTo>
                    <a:lnTo>
                      <a:pt x="508" y="565"/>
                    </a:lnTo>
                    <a:lnTo>
                      <a:pt x="481" y="524"/>
                    </a:lnTo>
                    <a:lnTo>
                      <a:pt x="440" y="483"/>
                    </a:lnTo>
                    <a:lnTo>
                      <a:pt x="398" y="469"/>
                    </a:lnTo>
                    <a:lnTo>
                      <a:pt x="343" y="441"/>
                    </a:lnTo>
                    <a:lnTo>
                      <a:pt x="330" y="441"/>
                    </a:lnTo>
                    <a:lnTo>
                      <a:pt x="316" y="455"/>
                    </a:lnTo>
                    <a:lnTo>
                      <a:pt x="206" y="428"/>
                    </a:lnTo>
                    <a:lnTo>
                      <a:pt x="137" y="400"/>
                    </a:lnTo>
                    <a:lnTo>
                      <a:pt x="82" y="373"/>
                    </a:lnTo>
                    <a:lnTo>
                      <a:pt x="41" y="345"/>
                    </a:lnTo>
                    <a:lnTo>
                      <a:pt x="27" y="304"/>
                    </a:lnTo>
                    <a:lnTo>
                      <a:pt x="0" y="262"/>
                    </a:lnTo>
                    <a:lnTo>
                      <a:pt x="0" y="221"/>
                    </a:lnTo>
                    <a:lnTo>
                      <a:pt x="14" y="152"/>
                    </a:lnTo>
                    <a:lnTo>
                      <a:pt x="69" y="69"/>
                    </a:lnTo>
                    <a:lnTo>
                      <a:pt x="151" y="28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23" name="Freeform 179"/>
              <p:cNvSpPr>
                <a:spLocks noEditPoints="1"/>
              </p:cNvSpPr>
              <p:nvPr/>
            </p:nvSpPr>
            <p:spPr bwMode="auto">
              <a:xfrm>
                <a:off x="28507" y="20311"/>
                <a:ext cx="811" cy="827"/>
              </a:xfrm>
              <a:custGeom>
                <a:avLst/>
                <a:gdLst/>
                <a:ahLst/>
                <a:cxnLst>
                  <a:cxn ang="0">
                    <a:pos x="358" y="386"/>
                  </a:cxn>
                  <a:cxn ang="0">
                    <a:pos x="179" y="497"/>
                  </a:cxn>
                  <a:cxn ang="0">
                    <a:pos x="138" y="621"/>
                  </a:cxn>
                  <a:cxn ang="0">
                    <a:pos x="206" y="745"/>
                  </a:cxn>
                  <a:cxn ang="0">
                    <a:pos x="303" y="772"/>
                  </a:cxn>
                  <a:cxn ang="0">
                    <a:pos x="440" y="717"/>
                  </a:cxn>
                  <a:cxn ang="0">
                    <a:pos x="509" y="538"/>
                  </a:cxn>
                  <a:cxn ang="0">
                    <a:pos x="316" y="0"/>
                  </a:cxn>
                  <a:cxn ang="0">
                    <a:pos x="564" y="97"/>
                  </a:cxn>
                  <a:cxn ang="0">
                    <a:pos x="619" y="207"/>
                  </a:cxn>
                  <a:cxn ang="0">
                    <a:pos x="632" y="690"/>
                  </a:cxn>
                  <a:cxn ang="0">
                    <a:pos x="673" y="745"/>
                  </a:cxn>
                  <a:cxn ang="0">
                    <a:pos x="728" y="731"/>
                  </a:cxn>
                  <a:cxn ang="0">
                    <a:pos x="770" y="676"/>
                  </a:cxn>
                  <a:cxn ang="0">
                    <a:pos x="811" y="538"/>
                  </a:cxn>
                  <a:cxn ang="0">
                    <a:pos x="783" y="731"/>
                  </a:cxn>
                  <a:cxn ang="0">
                    <a:pos x="742" y="772"/>
                  </a:cxn>
                  <a:cxn ang="0">
                    <a:pos x="687" y="800"/>
                  </a:cxn>
                  <a:cxn ang="0">
                    <a:pos x="564" y="745"/>
                  </a:cxn>
                  <a:cxn ang="0">
                    <a:pos x="522" y="648"/>
                  </a:cxn>
                  <a:cxn ang="0">
                    <a:pos x="467" y="758"/>
                  </a:cxn>
                  <a:cxn ang="0">
                    <a:pos x="289" y="827"/>
                  </a:cxn>
                  <a:cxn ang="0">
                    <a:pos x="110" y="786"/>
                  </a:cxn>
                  <a:cxn ang="0">
                    <a:pos x="0" y="634"/>
                  </a:cxn>
                  <a:cxn ang="0">
                    <a:pos x="69" y="469"/>
                  </a:cxn>
                  <a:cxn ang="0">
                    <a:pos x="344" y="345"/>
                  </a:cxn>
                  <a:cxn ang="0">
                    <a:pos x="509" y="262"/>
                  </a:cxn>
                  <a:cxn ang="0">
                    <a:pos x="440" y="97"/>
                  </a:cxn>
                  <a:cxn ang="0">
                    <a:pos x="316" y="42"/>
                  </a:cxn>
                  <a:cxn ang="0">
                    <a:pos x="152" y="83"/>
                  </a:cxn>
                  <a:cxn ang="0">
                    <a:pos x="165" y="124"/>
                  </a:cxn>
                  <a:cxn ang="0">
                    <a:pos x="206" y="152"/>
                  </a:cxn>
                  <a:cxn ang="0">
                    <a:pos x="220" y="235"/>
                  </a:cxn>
                  <a:cxn ang="0">
                    <a:pos x="179" y="276"/>
                  </a:cxn>
                  <a:cxn ang="0">
                    <a:pos x="110" y="290"/>
                  </a:cxn>
                  <a:cxn ang="0">
                    <a:pos x="69" y="248"/>
                  </a:cxn>
                  <a:cxn ang="0">
                    <a:pos x="83" y="97"/>
                  </a:cxn>
                  <a:cxn ang="0">
                    <a:pos x="316" y="0"/>
                  </a:cxn>
                </a:cxnLst>
                <a:rect l="0" t="0" r="r" b="b"/>
                <a:pathLst>
                  <a:path w="811" h="827">
                    <a:moveTo>
                      <a:pt x="509" y="359"/>
                    </a:moveTo>
                    <a:lnTo>
                      <a:pt x="358" y="386"/>
                    </a:lnTo>
                    <a:lnTo>
                      <a:pt x="248" y="428"/>
                    </a:lnTo>
                    <a:lnTo>
                      <a:pt x="179" y="497"/>
                    </a:lnTo>
                    <a:lnTo>
                      <a:pt x="152" y="552"/>
                    </a:lnTo>
                    <a:lnTo>
                      <a:pt x="138" y="621"/>
                    </a:lnTo>
                    <a:lnTo>
                      <a:pt x="165" y="703"/>
                    </a:lnTo>
                    <a:lnTo>
                      <a:pt x="206" y="745"/>
                    </a:lnTo>
                    <a:lnTo>
                      <a:pt x="248" y="758"/>
                    </a:lnTo>
                    <a:lnTo>
                      <a:pt x="303" y="772"/>
                    </a:lnTo>
                    <a:lnTo>
                      <a:pt x="371" y="758"/>
                    </a:lnTo>
                    <a:lnTo>
                      <a:pt x="440" y="717"/>
                    </a:lnTo>
                    <a:lnTo>
                      <a:pt x="495" y="648"/>
                    </a:lnTo>
                    <a:lnTo>
                      <a:pt x="509" y="538"/>
                    </a:lnTo>
                    <a:lnTo>
                      <a:pt x="509" y="359"/>
                    </a:lnTo>
                    <a:close/>
                    <a:moveTo>
                      <a:pt x="316" y="0"/>
                    </a:moveTo>
                    <a:lnTo>
                      <a:pt x="454" y="28"/>
                    </a:lnTo>
                    <a:lnTo>
                      <a:pt x="564" y="97"/>
                    </a:lnTo>
                    <a:lnTo>
                      <a:pt x="605" y="152"/>
                    </a:lnTo>
                    <a:lnTo>
                      <a:pt x="619" y="207"/>
                    </a:lnTo>
                    <a:lnTo>
                      <a:pt x="632" y="248"/>
                    </a:lnTo>
                    <a:lnTo>
                      <a:pt x="632" y="690"/>
                    </a:lnTo>
                    <a:lnTo>
                      <a:pt x="660" y="717"/>
                    </a:lnTo>
                    <a:lnTo>
                      <a:pt x="673" y="745"/>
                    </a:lnTo>
                    <a:lnTo>
                      <a:pt x="715" y="745"/>
                    </a:lnTo>
                    <a:lnTo>
                      <a:pt x="728" y="731"/>
                    </a:lnTo>
                    <a:lnTo>
                      <a:pt x="742" y="731"/>
                    </a:lnTo>
                    <a:lnTo>
                      <a:pt x="770" y="676"/>
                    </a:lnTo>
                    <a:lnTo>
                      <a:pt x="770" y="538"/>
                    </a:lnTo>
                    <a:lnTo>
                      <a:pt x="811" y="538"/>
                    </a:lnTo>
                    <a:lnTo>
                      <a:pt x="811" y="690"/>
                    </a:lnTo>
                    <a:lnTo>
                      <a:pt x="783" y="731"/>
                    </a:lnTo>
                    <a:lnTo>
                      <a:pt x="770" y="758"/>
                    </a:lnTo>
                    <a:lnTo>
                      <a:pt x="742" y="772"/>
                    </a:lnTo>
                    <a:lnTo>
                      <a:pt x="701" y="786"/>
                    </a:lnTo>
                    <a:lnTo>
                      <a:pt x="687" y="800"/>
                    </a:lnTo>
                    <a:lnTo>
                      <a:pt x="619" y="800"/>
                    </a:lnTo>
                    <a:lnTo>
                      <a:pt x="564" y="745"/>
                    </a:lnTo>
                    <a:lnTo>
                      <a:pt x="536" y="690"/>
                    </a:lnTo>
                    <a:lnTo>
                      <a:pt x="522" y="648"/>
                    </a:lnTo>
                    <a:lnTo>
                      <a:pt x="522" y="676"/>
                    </a:lnTo>
                    <a:lnTo>
                      <a:pt x="467" y="758"/>
                    </a:lnTo>
                    <a:lnTo>
                      <a:pt x="399" y="800"/>
                    </a:lnTo>
                    <a:lnTo>
                      <a:pt x="289" y="827"/>
                    </a:lnTo>
                    <a:lnTo>
                      <a:pt x="193" y="814"/>
                    </a:lnTo>
                    <a:lnTo>
                      <a:pt x="110" y="786"/>
                    </a:lnTo>
                    <a:lnTo>
                      <a:pt x="28" y="717"/>
                    </a:lnTo>
                    <a:lnTo>
                      <a:pt x="0" y="634"/>
                    </a:lnTo>
                    <a:lnTo>
                      <a:pt x="14" y="552"/>
                    </a:lnTo>
                    <a:lnTo>
                      <a:pt x="69" y="469"/>
                    </a:lnTo>
                    <a:lnTo>
                      <a:pt x="179" y="400"/>
                    </a:lnTo>
                    <a:lnTo>
                      <a:pt x="344" y="345"/>
                    </a:lnTo>
                    <a:lnTo>
                      <a:pt x="509" y="331"/>
                    </a:lnTo>
                    <a:lnTo>
                      <a:pt x="509" y="262"/>
                    </a:lnTo>
                    <a:lnTo>
                      <a:pt x="495" y="166"/>
                    </a:lnTo>
                    <a:lnTo>
                      <a:pt x="440" y="97"/>
                    </a:lnTo>
                    <a:lnTo>
                      <a:pt x="385" y="56"/>
                    </a:lnTo>
                    <a:lnTo>
                      <a:pt x="316" y="42"/>
                    </a:lnTo>
                    <a:lnTo>
                      <a:pt x="275" y="42"/>
                    </a:lnTo>
                    <a:lnTo>
                      <a:pt x="152" y="83"/>
                    </a:lnTo>
                    <a:lnTo>
                      <a:pt x="124" y="124"/>
                    </a:lnTo>
                    <a:lnTo>
                      <a:pt x="165" y="124"/>
                    </a:lnTo>
                    <a:lnTo>
                      <a:pt x="179" y="138"/>
                    </a:lnTo>
                    <a:lnTo>
                      <a:pt x="206" y="152"/>
                    </a:lnTo>
                    <a:lnTo>
                      <a:pt x="220" y="180"/>
                    </a:lnTo>
                    <a:lnTo>
                      <a:pt x="220" y="235"/>
                    </a:lnTo>
                    <a:lnTo>
                      <a:pt x="206" y="262"/>
                    </a:lnTo>
                    <a:lnTo>
                      <a:pt x="179" y="276"/>
                    </a:lnTo>
                    <a:lnTo>
                      <a:pt x="138" y="290"/>
                    </a:lnTo>
                    <a:lnTo>
                      <a:pt x="110" y="290"/>
                    </a:lnTo>
                    <a:lnTo>
                      <a:pt x="83" y="276"/>
                    </a:lnTo>
                    <a:lnTo>
                      <a:pt x="69" y="248"/>
                    </a:lnTo>
                    <a:lnTo>
                      <a:pt x="55" y="207"/>
                    </a:lnTo>
                    <a:lnTo>
                      <a:pt x="83" y="97"/>
                    </a:lnTo>
                    <a:lnTo>
                      <a:pt x="179" y="28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24" name="Freeform 180"/>
              <p:cNvSpPr>
                <a:spLocks/>
              </p:cNvSpPr>
              <p:nvPr/>
            </p:nvSpPr>
            <p:spPr bwMode="auto">
              <a:xfrm>
                <a:off x="29373" y="19870"/>
                <a:ext cx="398" cy="1227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31"/>
                  </a:cxn>
                  <a:cxn ang="0">
                    <a:pos x="274" y="1158"/>
                  </a:cxn>
                  <a:cxn ang="0">
                    <a:pos x="302" y="1172"/>
                  </a:cxn>
                  <a:cxn ang="0">
                    <a:pos x="398" y="1172"/>
                  </a:cxn>
                  <a:cxn ang="0">
                    <a:pos x="398" y="1227"/>
                  </a:cxn>
                  <a:cxn ang="0">
                    <a:pos x="0" y="1227"/>
                  </a:cxn>
                  <a:cxn ang="0">
                    <a:pos x="0" y="1172"/>
                  </a:cxn>
                  <a:cxn ang="0">
                    <a:pos x="96" y="1172"/>
                  </a:cxn>
                  <a:cxn ang="0">
                    <a:pos x="123" y="1158"/>
                  </a:cxn>
                  <a:cxn ang="0">
                    <a:pos x="137" y="1131"/>
                  </a:cxn>
                  <a:cxn ang="0">
                    <a:pos x="137" y="124"/>
                  </a:cxn>
                  <a:cxn ang="0">
                    <a:pos x="123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398" h="1227">
                    <a:moveTo>
                      <a:pt x="261" y="0"/>
                    </a:moveTo>
                    <a:lnTo>
                      <a:pt x="261" y="1131"/>
                    </a:lnTo>
                    <a:lnTo>
                      <a:pt x="274" y="1158"/>
                    </a:lnTo>
                    <a:lnTo>
                      <a:pt x="302" y="1172"/>
                    </a:lnTo>
                    <a:lnTo>
                      <a:pt x="398" y="1172"/>
                    </a:lnTo>
                    <a:lnTo>
                      <a:pt x="398" y="1227"/>
                    </a:lnTo>
                    <a:lnTo>
                      <a:pt x="0" y="1227"/>
                    </a:lnTo>
                    <a:lnTo>
                      <a:pt x="0" y="1172"/>
                    </a:lnTo>
                    <a:lnTo>
                      <a:pt x="96" y="1172"/>
                    </a:lnTo>
                    <a:lnTo>
                      <a:pt x="123" y="1158"/>
                    </a:lnTo>
                    <a:lnTo>
                      <a:pt x="137" y="1131"/>
                    </a:lnTo>
                    <a:lnTo>
                      <a:pt x="137" y="124"/>
                    </a:lnTo>
                    <a:lnTo>
                      <a:pt x="123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25" name="Freeform 181"/>
              <p:cNvSpPr>
                <a:spLocks/>
              </p:cNvSpPr>
              <p:nvPr/>
            </p:nvSpPr>
            <p:spPr bwMode="auto">
              <a:xfrm>
                <a:off x="29895" y="20008"/>
                <a:ext cx="563" cy="1117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274" y="0"/>
                  </a:cxn>
                  <a:cxn ang="0">
                    <a:pos x="274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4" y="386"/>
                  </a:cxn>
                  <a:cxn ang="0">
                    <a:pos x="274" y="951"/>
                  </a:cxn>
                  <a:cxn ang="0">
                    <a:pos x="288" y="993"/>
                  </a:cxn>
                  <a:cxn ang="0">
                    <a:pos x="302" y="1020"/>
                  </a:cxn>
                  <a:cxn ang="0">
                    <a:pos x="329" y="1048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39" y="1061"/>
                  </a:cxn>
                  <a:cxn ang="0">
                    <a:pos x="467" y="1048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48"/>
                  </a:cxn>
                  <a:cxn ang="0">
                    <a:pos x="467" y="1089"/>
                  </a:cxn>
                  <a:cxn ang="0">
                    <a:pos x="384" y="1117"/>
                  </a:cxn>
                  <a:cxn ang="0">
                    <a:pos x="329" y="1117"/>
                  </a:cxn>
                  <a:cxn ang="0">
                    <a:pos x="274" y="1103"/>
                  </a:cxn>
                  <a:cxn ang="0">
                    <a:pos x="220" y="1061"/>
                  </a:cxn>
                  <a:cxn ang="0">
                    <a:pos x="165" y="993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8" y="221"/>
                  </a:cxn>
                  <a:cxn ang="0">
                    <a:pos x="220" y="110"/>
                  </a:cxn>
                  <a:cxn ang="0">
                    <a:pos x="233" y="0"/>
                  </a:cxn>
                </a:cxnLst>
                <a:rect l="0" t="0" r="r" b="b"/>
                <a:pathLst>
                  <a:path w="563" h="1117">
                    <a:moveTo>
                      <a:pt x="233" y="0"/>
                    </a:moveTo>
                    <a:lnTo>
                      <a:pt x="274" y="0"/>
                    </a:lnTo>
                    <a:lnTo>
                      <a:pt x="274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4" y="386"/>
                    </a:lnTo>
                    <a:lnTo>
                      <a:pt x="274" y="951"/>
                    </a:lnTo>
                    <a:lnTo>
                      <a:pt x="288" y="993"/>
                    </a:lnTo>
                    <a:lnTo>
                      <a:pt x="302" y="1020"/>
                    </a:lnTo>
                    <a:lnTo>
                      <a:pt x="329" y="1048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39" y="1061"/>
                    </a:lnTo>
                    <a:lnTo>
                      <a:pt x="467" y="1048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48"/>
                    </a:lnTo>
                    <a:lnTo>
                      <a:pt x="467" y="1089"/>
                    </a:lnTo>
                    <a:lnTo>
                      <a:pt x="384" y="1117"/>
                    </a:lnTo>
                    <a:lnTo>
                      <a:pt x="329" y="1117"/>
                    </a:lnTo>
                    <a:lnTo>
                      <a:pt x="274" y="1103"/>
                    </a:lnTo>
                    <a:lnTo>
                      <a:pt x="220" y="1061"/>
                    </a:lnTo>
                    <a:lnTo>
                      <a:pt x="165" y="993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8" y="221"/>
                    </a:lnTo>
                    <a:lnTo>
                      <a:pt x="220" y="11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26" name="Freeform 182"/>
              <p:cNvSpPr>
                <a:spLocks noEditPoints="1"/>
              </p:cNvSpPr>
              <p:nvPr/>
            </p:nvSpPr>
            <p:spPr bwMode="auto">
              <a:xfrm>
                <a:off x="30430" y="20298"/>
                <a:ext cx="687" cy="813"/>
              </a:xfrm>
              <a:custGeom>
                <a:avLst/>
                <a:gdLst/>
                <a:ahLst/>
                <a:cxnLst>
                  <a:cxn ang="0">
                    <a:pos x="344" y="55"/>
                  </a:cxn>
                  <a:cxn ang="0">
                    <a:pos x="289" y="82"/>
                  </a:cxn>
                  <a:cxn ang="0">
                    <a:pos x="234" y="137"/>
                  </a:cxn>
                  <a:cxn ang="0">
                    <a:pos x="193" y="220"/>
                  </a:cxn>
                  <a:cxn ang="0">
                    <a:pos x="165" y="358"/>
                  </a:cxn>
                  <a:cxn ang="0">
                    <a:pos x="591" y="358"/>
                  </a:cxn>
                  <a:cxn ang="0">
                    <a:pos x="591" y="303"/>
                  </a:cxn>
                  <a:cxn ang="0">
                    <a:pos x="536" y="137"/>
                  </a:cxn>
                  <a:cxn ang="0">
                    <a:pos x="481" y="82"/>
                  </a:cxn>
                  <a:cxn ang="0">
                    <a:pos x="385" y="55"/>
                  </a:cxn>
                  <a:cxn ang="0">
                    <a:pos x="344" y="55"/>
                  </a:cxn>
                  <a:cxn ang="0">
                    <a:pos x="371" y="0"/>
                  </a:cxn>
                  <a:cxn ang="0">
                    <a:pos x="509" y="27"/>
                  </a:cxn>
                  <a:cxn ang="0">
                    <a:pos x="619" y="110"/>
                  </a:cxn>
                  <a:cxn ang="0">
                    <a:pos x="673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2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7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6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3" y="758"/>
                  </a:cxn>
                  <a:cxn ang="0">
                    <a:pos x="481" y="730"/>
                  </a:cxn>
                  <a:cxn ang="0">
                    <a:pos x="550" y="689"/>
                  </a:cxn>
                  <a:cxn ang="0">
                    <a:pos x="619" y="578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3" y="578"/>
                  </a:cxn>
                  <a:cxn ang="0">
                    <a:pos x="660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799"/>
                  </a:cxn>
                  <a:cxn ang="0">
                    <a:pos x="385" y="813"/>
                  </a:cxn>
                  <a:cxn ang="0">
                    <a:pos x="248" y="785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399"/>
                  </a:cxn>
                  <a:cxn ang="0">
                    <a:pos x="28" y="248"/>
                  </a:cxn>
                  <a:cxn ang="0">
                    <a:pos x="110" y="124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44" y="55"/>
                    </a:moveTo>
                    <a:lnTo>
                      <a:pt x="289" y="82"/>
                    </a:lnTo>
                    <a:lnTo>
                      <a:pt x="234" y="137"/>
                    </a:lnTo>
                    <a:lnTo>
                      <a:pt x="193" y="220"/>
                    </a:lnTo>
                    <a:lnTo>
                      <a:pt x="165" y="358"/>
                    </a:lnTo>
                    <a:lnTo>
                      <a:pt x="591" y="358"/>
                    </a:lnTo>
                    <a:lnTo>
                      <a:pt x="591" y="303"/>
                    </a:lnTo>
                    <a:lnTo>
                      <a:pt x="536" y="137"/>
                    </a:lnTo>
                    <a:lnTo>
                      <a:pt x="481" y="82"/>
                    </a:lnTo>
                    <a:lnTo>
                      <a:pt x="385" y="55"/>
                    </a:lnTo>
                    <a:lnTo>
                      <a:pt x="344" y="55"/>
                    </a:lnTo>
                    <a:close/>
                    <a:moveTo>
                      <a:pt x="371" y="0"/>
                    </a:moveTo>
                    <a:lnTo>
                      <a:pt x="509" y="27"/>
                    </a:lnTo>
                    <a:lnTo>
                      <a:pt x="619" y="110"/>
                    </a:lnTo>
                    <a:lnTo>
                      <a:pt x="673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2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7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6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3" y="758"/>
                    </a:lnTo>
                    <a:lnTo>
                      <a:pt x="481" y="730"/>
                    </a:lnTo>
                    <a:lnTo>
                      <a:pt x="550" y="689"/>
                    </a:lnTo>
                    <a:lnTo>
                      <a:pt x="619" y="578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3" y="578"/>
                    </a:lnTo>
                    <a:lnTo>
                      <a:pt x="660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799"/>
                    </a:lnTo>
                    <a:lnTo>
                      <a:pt x="385" y="813"/>
                    </a:lnTo>
                    <a:lnTo>
                      <a:pt x="248" y="785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399"/>
                    </a:lnTo>
                    <a:lnTo>
                      <a:pt x="28" y="248"/>
                    </a:lnTo>
                    <a:lnTo>
                      <a:pt x="110" y="124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27" name="Freeform 183"/>
              <p:cNvSpPr>
                <a:spLocks/>
              </p:cNvSpPr>
              <p:nvPr/>
            </p:nvSpPr>
            <p:spPr bwMode="auto">
              <a:xfrm>
                <a:off x="31323" y="20311"/>
                <a:ext cx="591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5" y="138"/>
                  </a:cxn>
                  <a:cxn ang="0">
                    <a:pos x="316" y="69"/>
                  </a:cxn>
                  <a:cxn ang="0">
                    <a:pos x="385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77" y="69"/>
                  </a:cxn>
                  <a:cxn ang="0">
                    <a:pos x="591" y="111"/>
                  </a:cxn>
                  <a:cxn ang="0">
                    <a:pos x="591" y="138"/>
                  </a:cxn>
                  <a:cxn ang="0">
                    <a:pos x="550" y="180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54" y="180"/>
                  </a:cxn>
                  <a:cxn ang="0">
                    <a:pos x="440" y="152"/>
                  </a:cxn>
                  <a:cxn ang="0">
                    <a:pos x="426" y="111"/>
                  </a:cxn>
                  <a:cxn ang="0">
                    <a:pos x="426" y="83"/>
                  </a:cxn>
                  <a:cxn ang="0">
                    <a:pos x="467" y="42"/>
                  </a:cxn>
                  <a:cxn ang="0">
                    <a:pos x="454" y="42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3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9" y="731"/>
                  </a:cxn>
                  <a:cxn ang="0">
                    <a:pos x="426" y="731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4" y="717"/>
                  </a:cxn>
                  <a:cxn ang="0">
                    <a:pos x="138" y="690"/>
                  </a:cxn>
                  <a:cxn ang="0">
                    <a:pos x="138" y="124"/>
                  </a:cxn>
                  <a:cxn ang="0">
                    <a:pos x="124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1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5" y="138"/>
                    </a:lnTo>
                    <a:lnTo>
                      <a:pt x="316" y="69"/>
                    </a:lnTo>
                    <a:lnTo>
                      <a:pt x="385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77" y="69"/>
                    </a:lnTo>
                    <a:lnTo>
                      <a:pt x="591" y="111"/>
                    </a:lnTo>
                    <a:lnTo>
                      <a:pt x="591" y="138"/>
                    </a:lnTo>
                    <a:lnTo>
                      <a:pt x="550" y="180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54" y="180"/>
                    </a:lnTo>
                    <a:lnTo>
                      <a:pt x="440" y="152"/>
                    </a:lnTo>
                    <a:lnTo>
                      <a:pt x="426" y="111"/>
                    </a:lnTo>
                    <a:lnTo>
                      <a:pt x="426" y="83"/>
                    </a:lnTo>
                    <a:lnTo>
                      <a:pt x="467" y="42"/>
                    </a:lnTo>
                    <a:lnTo>
                      <a:pt x="454" y="42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3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9" y="731"/>
                    </a:lnTo>
                    <a:lnTo>
                      <a:pt x="426" y="731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4" y="717"/>
                    </a:lnTo>
                    <a:lnTo>
                      <a:pt x="138" y="690"/>
                    </a:lnTo>
                    <a:lnTo>
                      <a:pt x="138" y="124"/>
                    </a:lnTo>
                    <a:lnTo>
                      <a:pt x="124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28" name="Freeform 184"/>
              <p:cNvSpPr>
                <a:spLocks noEditPoints="1"/>
              </p:cNvSpPr>
              <p:nvPr/>
            </p:nvSpPr>
            <p:spPr bwMode="auto">
              <a:xfrm>
                <a:off x="32038" y="20298"/>
                <a:ext cx="686" cy="813"/>
              </a:xfrm>
              <a:custGeom>
                <a:avLst/>
                <a:gdLst/>
                <a:ahLst/>
                <a:cxnLst>
                  <a:cxn ang="0">
                    <a:pos x="329" y="55"/>
                  </a:cxn>
                  <a:cxn ang="0">
                    <a:pos x="274" y="82"/>
                  </a:cxn>
                  <a:cxn ang="0">
                    <a:pos x="219" y="137"/>
                  </a:cxn>
                  <a:cxn ang="0">
                    <a:pos x="178" y="220"/>
                  </a:cxn>
                  <a:cxn ang="0">
                    <a:pos x="151" y="358"/>
                  </a:cxn>
                  <a:cxn ang="0">
                    <a:pos x="576" y="358"/>
                  </a:cxn>
                  <a:cxn ang="0">
                    <a:pos x="576" y="303"/>
                  </a:cxn>
                  <a:cxn ang="0">
                    <a:pos x="521" y="137"/>
                  </a:cxn>
                  <a:cxn ang="0">
                    <a:pos x="467" y="82"/>
                  </a:cxn>
                  <a:cxn ang="0">
                    <a:pos x="370" y="55"/>
                  </a:cxn>
                  <a:cxn ang="0">
                    <a:pos x="329" y="55"/>
                  </a:cxn>
                  <a:cxn ang="0">
                    <a:pos x="370" y="0"/>
                  </a:cxn>
                  <a:cxn ang="0">
                    <a:pos x="508" y="27"/>
                  </a:cxn>
                  <a:cxn ang="0">
                    <a:pos x="618" y="110"/>
                  </a:cxn>
                  <a:cxn ang="0">
                    <a:pos x="673" y="220"/>
                  </a:cxn>
                  <a:cxn ang="0">
                    <a:pos x="686" y="344"/>
                  </a:cxn>
                  <a:cxn ang="0">
                    <a:pos x="686" y="386"/>
                  </a:cxn>
                  <a:cxn ang="0">
                    <a:pos x="151" y="386"/>
                  </a:cxn>
                  <a:cxn ang="0">
                    <a:pos x="123" y="372"/>
                  </a:cxn>
                  <a:cxn ang="0">
                    <a:pos x="123" y="441"/>
                  </a:cxn>
                  <a:cxn ang="0">
                    <a:pos x="137" y="537"/>
                  </a:cxn>
                  <a:cxn ang="0">
                    <a:pos x="178" y="634"/>
                  </a:cxn>
                  <a:cxn ang="0">
                    <a:pos x="219" y="689"/>
                  </a:cxn>
                  <a:cxn ang="0">
                    <a:pos x="260" y="716"/>
                  </a:cxn>
                  <a:cxn ang="0">
                    <a:pos x="329" y="744"/>
                  </a:cxn>
                  <a:cxn ang="0">
                    <a:pos x="384" y="758"/>
                  </a:cxn>
                  <a:cxn ang="0">
                    <a:pos x="412" y="758"/>
                  </a:cxn>
                  <a:cxn ang="0">
                    <a:pos x="480" y="730"/>
                  </a:cxn>
                  <a:cxn ang="0">
                    <a:pos x="549" y="689"/>
                  </a:cxn>
                  <a:cxn ang="0">
                    <a:pos x="618" y="578"/>
                  </a:cxn>
                  <a:cxn ang="0">
                    <a:pos x="631" y="565"/>
                  </a:cxn>
                  <a:cxn ang="0">
                    <a:pos x="631" y="551"/>
                  </a:cxn>
                  <a:cxn ang="0">
                    <a:pos x="645" y="551"/>
                  </a:cxn>
                  <a:cxn ang="0">
                    <a:pos x="673" y="578"/>
                  </a:cxn>
                  <a:cxn ang="0">
                    <a:pos x="659" y="620"/>
                  </a:cxn>
                  <a:cxn ang="0">
                    <a:pos x="631" y="675"/>
                  </a:cxn>
                  <a:cxn ang="0">
                    <a:pos x="576" y="744"/>
                  </a:cxn>
                  <a:cxn ang="0">
                    <a:pos x="494" y="799"/>
                  </a:cxn>
                  <a:cxn ang="0">
                    <a:pos x="384" y="813"/>
                  </a:cxn>
                  <a:cxn ang="0">
                    <a:pos x="247" y="785"/>
                  </a:cxn>
                  <a:cxn ang="0">
                    <a:pos x="123" y="689"/>
                  </a:cxn>
                  <a:cxn ang="0">
                    <a:pos x="27" y="565"/>
                  </a:cxn>
                  <a:cxn ang="0">
                    <a:pos x="0" y="399"/>
                  </a:cxn>
                  <a:cxn ang="0">
                    <a:pos x="27" y="248"/>
                  </a:cxn>
                  <a:cxn ang="0">
                    <a:pos x="109" y="124"/>
                  </a:cxn>
                  <a:cxn ang="0">
                    <a:pos x="219" y="27"/>
                  </a:cxn>
                  <a:cxn ang="0">
                    <a:pos x="370" y="0"/>
                  </a:cxn>
                </a:cxnLst>
                <a:rect l="0" t="0" r="r" b="b"/>
                <a:pathLst>
                  <a:path w="686" h="813">
                    <a:moveTo>
                      <a:pt x="329" y="55"/>
                    </a:moveTo>
                    <a:lnTo>
                      <a:pt x="274" y="82"/>
                    </a:lnTo>
                    <a:lnTo>
                      <a:pt x="219" y="137"/>
                    </a:lnTo>
                    <a:lnTo>
                      <a:pt x="178" y="220"/>
                    </a:lnTo>
                    <a:lnTo>
                      <a:pt x="151" y="358"/>
                    </a:lnTo>
                    <a:lnTo>
                      <a:pt x="576" y="358"/>
                    </a:lnTo>
                    <a:lnTo>
                      <a:pt x="576" y="303"/>
                    </a:lnTo>
                    <a:lnTo>
                      <a:pt x="521" y="137"/>
                    </a:lnTo>
                    <a:lnTo>
                      <a:pt x="467" y="82"/>
                    </a:lnTo>
                    <a:lnTo>
                      <a:pt x="370" y="55"/>
                    </a:lnTo>
                    <a:lnTo>
                      <a:pt x="329" y="55"/>
                    </a:lnTo>
                    <a:close/>
                    <a:moveTo>
                      <a:pt x="370" y="0"/>
                    </a:moveTo>
                    <a:lnTo>
                      <a:pt x="508" y="27"/>
                    </a:lnTo>
                    <a:lnTo>
                      <a:pt x="618" y="110"/>
                    </a:lnTo>
                    <a:lnTo>
                      <a:pt x="673" y="220"/>
                    </a:lnTo>
                    <a:lnTo>
                      <a:pt x="686" y="344"/>
                    </a:lnTo>
                    <a:lnTo>
                      <a:pt x="686" y="386"/>
                    </a:lnTo>
                    <a:lnTo>
                      <a:pt x="151" y="386"/>
                    </a:lnTo>
                    <a:lnTo>
                      <a:pt x="123" y="372"/>
                    </a:lnTo>
                    <a:lnTo>
                      <a:pt x="123" y="441"/>
                    </a:lnTo>
                    <a:lnTo>
                      <a:pt x="137" y="537"/>
                    </a:lnTo>
                    <a:lnTo>
                      <a:pt x="178" y="634"/>
                    </a:lnTo>
                    <a:lnTo>
                      <a:pt x="219" y="689"/>
                    </a:lnTo>
                    <a:lnTo>
                      <a:pt x="260" y="716"/>
                    </a:lnTo>
                    <a:lnTo>
                      <a:pt x="329" y="744"/>
                    </a:lnTo>
                    <a:lnTo>
                      <a:pt x="384" y="758"/>
                    </a:lnTo>
                    <a:lnTo>
                      <a:pt x="412" y="758"/>
                    </a:lnTo>
                    <a:lnTo>
                      <a:pt x="480" y="730"/>
                    </a:lnTo>
                    <a:lnTo>
                      <a:pt x="549" y="689"/>
                    </a:lnTo>
                    <a:lnTo>
                      <a:pt x="618" y="578"/>
                    </a:lnTo>
                    <a:lnTo>
                      <a:pt x="631" y="565"/>
                    </a:lnTo>
                    <a:lnTo>
                      <a:pt x="631" y="551"/>
                    </a:lnTo>
                    <a:lnTo>
                      <a:pt x="645" y="551"/>
                    </a:lnTo>
                    <a:lnTo>
                      <a:pt x="673" y="578"/>
                    </a:lnTo>
                    <a:lnTo>
                      <a:pt x="659" y="620"/>
                    </a:lnTo>
                    <a:lnTo>
                      <a:pt x="631" y="675"/>
                    </a:lnTo>
                    <a:lnTo>
                      <a:pt x="576" y="744"/>
                    </a:lnTo>
                    <a:lnTo>
                      <a:pt x="494" y="799"/>
                    </a:lnTo>
                    <a:lnTo>
                      <a:pt x="384" y="813"/>
                    </a:lnTo>
                    <a:lnTo>
                      <a:pt x="247" y="785"/>
                    </a:lnTo>
                    <a:lnTo>
                      <a:pt x="123" y="689"/>
                    </a:lnTo>
                    <a:lnTo>
                      <a:pt x="27" y="565"/>
                    </a:lnTo>
                    <a:lnTo>
                      <a:pt x="0" y="399"/>
                    </a:lnTo>
                    <a:lnTo>
                      <a:pt x="27" y="248"/>
                    </a:lnTo>
                    <a:lnTo>
                      <a:pt x="109" y="124"/>
                    </a:lnTo>
                    <a:lnTo>
                      <a:pt x="219" y="27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29" name="Freeform 185"/>
              <p:cNvSpPr>
                <a:spLocks noEditPoints="1"/>
              </p:cNvSpPr>
              <p:nvPr/>
            </p:nvSpPr>
            <p:spPr bwMode="auto">
              <a:xfrm>
                <a:off x="32752" y="19870"/>
                <a:ext cx="879" cy="1241"/>
              </a:xfrm>
              <a:custGeom>
                <a:avLst/>
                <a:gdLst/>
                <a:ahLst/>
                <a:cxnLst>
                  <a:cxn ang="0">
                    <a:pos x="357" y="483"/>
                  </a:cxn>
                  <a:cxn ang="0">
                    <a:pos x="316" y="510"/>
                  </a:cxn>
                  <a:cxn ang="0">
                    <a:pos x="274" y="524"/>
                  </a:cxn>
                  <a:cxn ang="0">
                    <a:pos x="206" y="593"/>
                  </a:cxn>
                  <a:cxn ang="0">
                    <a:pos x="165" y="717"/>
                  </a:cxn>
                  <a:cxn ang="0">
                    <a:pos x="151" y="841"/>
                  </a:cxn>
                  <a:cxn ang="0">
                    <a:pos x="165" y="965"/>
                  </a:cxn>
                  <a:cxn ang="0">
                    <a:pos x="206" y="1089"/>
                  </a:cxn>
                  <a:cxn ang="0">
                    <a:pos x="288" y="1172"/>
                  </a:cxn>
                  <a:cxn ang="0">
                    <a:pos x="398" y="1199"/>
                  </a:cxn>
                  <a:cxn ang="0">
                    <a:pos x="508" y="1172"/>
                  </a:cxn>
                  <a:cxn ang="0">
                    <a:pos x="563" y="1131"/>
                  </a:cxn>
                  <a:cxn ang="0">
                    <a:pos x="604" y="1075"/>
                  </a:cxn>
                  <a:cxn ang="0">
                    <a:pos x="618" y="1048"/>
                  </a:cxn>
                  <a:cxn ang="0">
                    <a:pos x="618" y="607"/>
                  </a:cxn>
                  <a:cxn ang="0">
                    <a:pos x="563" y="552"/>
                  </a:cxn>
                  <a:cxn ang="0">
                    <a:pos x="522" y="524"/>
                  </a:cxn>
                  <a:cxn ang="0">
                    <a:pos x="494" y="497"/>
                  </a:cxn>
                  <a:cxn ang="0">
                    <a:pos x="453" y="483"/>
                  </a:cxn>
                  <a:cxn ang="0">
                    <a:pos x="357" y="483"/>
                  </a:cxn>
                  <a:cxn ang="0">
                    <a:pos x="742" y="0"/>
                  </a:cxn>
                  <a:cxn ang="0">
                    <a:pos x="742" y="1117"/>
                  </a:cxn>
                  <a:cxn ang="0">
                    <a:pos x="755" y="1131"/>
                  </a:cxn>
                  <a:cxn ang="0">
                    <a:pos x="769" y="1158"/>
                  </a:cxn>
                  <a:cxn ang="0">
                    <a:pos x="783" y="1172"/>
                  </a:cxn>
                  <a:cxn ang="0">
                    <a:pos x="879" y="1172"/>
                  </a:cxn>
                  <a:cxn ang="0">
                    <a:pos x="879" y="1227"/>
                  </a:cxn>
                  <a:cxn ang="0">
                    <a:pos x="618" y="1241"/>
                  </a:cxn>
                  <a:cxn ang="0">
                    <a:pos x="618" y="1131"/>
                  </a:cxn>
                  <a:cxn ang="0">
                    <a:pos x="604" y="1131"/>
                  </a:cxn>
                  <a:cxn ang="0">
                    <a:pos x="549" y="1186"/>
                  </a:cxn>
                  <a:cxn ang="0">
                    <a:pos x="467" y="1227"/>
                  </a:cxn>
                  <a:cxn ang="0">
                    <a:pos x="371" y="1241"/>
                  </a:cxn>
                  <a:cxn ang="0">
                    <a:pos x="233" y="1213"/>
                  </a:cxn>
                  <a:cxn ang="0">
                    <a:pos x="110" y="1131"/>
                  </a:cxn>
                  <a:cxn ang="0">
                    <a:pos x="27" y="993"/>
                  </a:cxn>
                  <a:cxn ang="0">
                    <a:pos x="0" y="841"/>
                  </a:cxn>
                  <a:cxn ang="0">
                    <a:pos x="27" y="689"/>
                  </a:cxn>
                  <a:cxn ang="0">
                    <a:pos x="123" y="565"/>
                  </a:cxn>
                  <a:cxn ang="0">
                    <a:pos x="247" y="469"/>
                  </a:cxn>
                  <a:cxn ang="0">
                    <a:pos x="398" y="441"/>
                  </a:cxn>
                  <a:cxn ang="0">
                    <a:pos x="522" y="469"/>
                  </a:cxn>
                  <a:cxn ang="0">
                    <a:pos x="618" y="552"/>
                  </a:cxn>
                  <a:cxn ang="0">
                    <a:pos x="618" y="124"/>
                  </a:cxn>
                  <a:cxn ang="0">
                    <a:pos x="604" y="111"/>
                  </a:cxn>
                  <a:cxn ang="0">
                    <a:pos x="590" y="83"/>
                  </a:cxn>
                  <a:cxn ang="0">
                    <a:pos x="577" y="69"/>
                  </a:cxn>
                  <a:cxn ang="0">
                    <a:pos x="481" y="69"/>
                  </a:cxn>
                  <a:cxn ang="0">
                    <a:pos x="481" y="14"/>
                  </a:cxn>
                  <a:cxn ang="0">
                    <a:pos x="742" y="0"/>
                  </a:cxn>
                </a:cxnLst>
                <a:rect l="0" t="0" r="r" b="b"/>
                <a:pathLst>
                  <a:path w="879" h="1241">
                    <a:moveTo>
                      <a:pt x="357" y="483"/>
                    </a:moveTo>
                    <a:lnTo>
                      <a:pt x="316" y="510"/>
                    </a:lnTo>
                    <a:lnTo>
                      <a:pt x="274" y="524"/>
                    </a:lnTo>
                    <a:lnTo>
                      <a:pt x="206" y="593"/>
                    </a:lnTo>
                    <a:lnTo>
                      <a:pt x="165" y="717"/>
                    </a:lnTo>
                    <a:lnTo>
                      <a:pt x="151" y="841"/>
                    </a:lnTo>
                    <a:lnTo>
                      <a:pt x="165" y="965"/>
                    </a:lnTo>
                    <a:lnTo>
                      <a:pt x="206" y="1089"/>
                    </a:lnTo>
                    <a:lnTo>
                      <a:pt x="288" y="1172"/>
                    </a:lnTo>
                    <a:lnTo>
                      <a:pt x="398" y="1199"/>
                    </a:lnTo>
                    <a:lnTo>
                      <a:pt x="508" y="1172"/>
                    </a:lnTo>
                    <a:lnTo>
                      <a:pt x="563" y="1131"/>
                    </a:lnTo>
                    <a:lnTo>
                      <a:pt x="604" y="1075"/>
                    </a:lnTo>
                    <a:lnTo>
                      <a:pt x="618" y="1048"/>
                    </a:lnTo>
                    <a:lnTo>
                      <a:pt x="618" y="607"/>
                    </a:lnTo>
                    <a:lnTo>
                      <a:pt x="563" y="552"/>
                    </a:lnTo>
                    <a:lnTo>
                      <a:pt x="522" y="524"/>
                    </a:lnTo>
                    <a:lnTo>
                      <a:pt x="494" y="497"/>
                    </a:lnTo>
                    <a:lnTo>
                      <a:pt x="453" y="483"/>
                    </a:lnTo>
                    <a:lnTo>
                      <a:pt x="357" y="483"/>
                    </a:lnTo>
                    <a:close/>
                    <a:moveTo>
                      <a:pt x="742" y="0"/>
                    </a:moveTo>
                    <a:lnTo>
                      <a:pt x="742" y="1117"/>
                    </a:lnTo>
                    <a:lnTo>
                      <a:pt x="755" y="1131"/>
                    </a:lnTo>
                    <a:lnTo>
                      <a:pt x="769" y="1158"/>
                    </a:lnTo>
                    <a:lnTo>
                      <a:pt x="783" y="1172"/>
                    </a:lnTo>
                    <a:lnTo>
                      <a:pt x="879" y="1172"/>
                    </a:lnTo>
                    <a:lnTo>
                      <a:pt x="879" y="1227"/>
                    </a:lnTo>
                    <a:lnTo>
                      <a:pt x="618" y="1241"/>
                    </a:lnTo>
                    <a:lnTo>
                      <a:pt x="618" y="1131"/>
                    </a:lnTo>
                    <a:lnTo>
                      <a:pt x="604" y="1131"/>
                    </a:lnTo>
                    <a:lnTo>
                      <a:pt x="549" y="1186"/>
                    </a:lnTo>
                    <a:lnTo>
                      <a:pt x="467" y="1227"/>
                    </a:lnTo>
                    <a:lnTo>
                      <a:pt x="371" y="1241"/>
                    </a:lnTo>
                    <a:lnTo>
                      <a:pt x="233" y="1213"/>
                    </a:lnTo>
                    <a:lnTo>
                      <a:pt x="110" y="1131"/>
                    </a:lnTo>
                    <a:lnTo>
                      <a:pt x="27" y="993"/>
                    </a:lnTo>
                    <a:lnTo>
                      <a:pt x="0" y="841"/>
                    </a:lnTo>
                    <a:lnTo>
                      <a:pt x="27" y="689"/>
                    </a:lnTo>
                    <a:lnTo>
                      <a:pt x="123" y="565"/>
                    </a:lnTo>
                    <a:lnTo>
                      <a:pt x="247" y="469"/>
                    </a:lnTo>
                    <a:lnTo>
                      <a:pt x="398" y="441"/>
                    </a:lnTo>
                    <a:lnTo>
                      <a:pt x="522" y="469"/>
                    </a:lnTo>
                    <a:lnTo>
                      <a:pt x="618" y="552"/>
                    </a:lnTo>
                    <a:lnTo>
                      <a:pt x="618" y="124"/>
                    </a:lnTo>
                    <a:lnTo>
                      <a:pt x="604" y="111"/>
                    </a:lnTo>
                    <a:lnTo>
                      <a:pt x="590" y="83"/>
                    </a:lnTo>
                    <a:lnTo>
                      <a:pt x="577" y="69"/>
                    </a:lnTo>
                    <a:lnTo>
                      <a:pt x="481" y="69"/>
                    </a:lnTo>
                    <a:lnTo>
                      <a:pt x="481" y="14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30" name="Freeform 186"/>
              <p:cNvSpPr>
                <a:spLocks/>
              </p:cNvSpPr>
              <p:nvPr/>
            </p:nvSpPr>
            <p:spPr bwMode="auto">
              <a:xfrm>
                <a:off x="34331" y="20008"/>
                <a:ext cx="564" cy="1117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9" y="993"/>
                  </a:cxn>
                  <a:cxn ang="0">
                    <a:pos x="303" y="1020"/>
                  </a:cxn>
                  <a:cxn ang="0">
                    <a:pos x="330" y="1048"/>
                  </a:cxn>
                  <a:cxn ang="0">
                    <a:pos x="358" y="1061"/>
                  </a:cxn>
                  <a:cxn ang="0">
                    <a:pos x="399" y="1075"/>
                  </a:cxn>
                  <a:cxn ang="0">
                    <a:pos x="440" y="1061"/>
                  </a:cxn>
                  <a:cxn ang="0">
                    <a:pos x="467" y="1048"/>
                  </a:cxn>
                  <a:cxn ang="0">
                    <a:pos x="495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4" y="786"/>
                  </a:cxn>
                  <a:cxn ang="0">
                    <a:pos x="564" y="882"/>
                  </a:cxn>
                  <a:cxn ang="0">
                    <a:pos x="550" y="965"/>
                  </a:cxn>
                  <a:cxn ang="0">
                    <a:pos x="522" y="1048"/>
                  </a:cxn>
                  <a:cxn ang="0">
                    <a:pos x="467" y="1089"/>
                  </a:cxn>
                  <a:cxn ang="0">
                    <a:pos x="385" y="1117"/>
                  </a:cxn>
                  <a:cxn ang="0">
                    <a:pos x="330" y="1117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3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17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9" y="993"/>
                    </a:lnTo>
                    <a:lnTo>
                      <a:pt x="303" y="1020"/>
                    </a:lnTo>
                    <a:lnTo>
                      <a:pt x="330" y="1048"/>
                    </a:lnTo>
                    <a:lnTo>
                      <a:pt x="358" y="1061"/>
                    </a:lnTo>
                    <a:lnTo>
                      <a:pt x="399" y="1075"/>
                    </a:lnTo>
                    <a:lnTo>
                      <a:pt x="440" y="1061"/>
                    </a:lnTo>
                    <a:lnTo>
                      <a:pt x="467" y="1048"/>
                    </a:lnTo>
                    <a:lnTo>
                      <a:pt x="495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4" y="786"/>
                    </a:lnTo>
                    <a:lnTo>
                      <a:pt x="564" y="882"/>
                    </a:lnTo>
                    <a:lnTo>
                      <a:pt x="550" y="965"/>
                    </a:lnTo>
                    <a:lnTo>
                      <a:pt x="522" y="1048"/>
                    </a:lnTo>
                    <a:lnTo>
                      <a:pt x="467" y="1089"/>
                    </a:lnTo>
                    <a:lnTo>
                      <a:pt x="385" y="1117"/>
                    </a:lnTo>
                    <a:lnTo>
                      <a:pt x="330" y="1117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3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31" name="Freeform 187"/>
              <p:cNvSpPr>
                <a:spLocks/>
              </p:cNvSpPr>
              <p:nvPr/>
            </p:nvSpPr>
            <p:spPr bwMode="auto">
              <a:xfrm>
                <a:off x="35073" y="19843"/>
                <a:ext cx="893" cy="125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0"/>
                  </a:cxn>
                  <a:cxn ang="0">
                    <a:pos x="289" y="565"/>
                  </a:cxn>
                  <a:cxn ang="0">
                    <a:pos x="344" y="510"/>
                  </a:cxn>
                  <a:cxn ang="0">
                    <a:pos x="426" y="455"/>
                  </a:cxn>
                  <a:cxn ang="0">
                    <a:pos x="522" y="441"/>
                  </a:cxn>
                  <a:cxn ang="0">
                    <a:pos x="577" y="441"/>
                  </a:cxn>
                  <a:cxn ang="0">
                    <a:pos x="659" y="468"/>
                  </a:cxn>
                  <a:cxn ang="0">
                    <a:pos x="701" y="510"/>
                  </a:cxn>
                  <a:cxn ang="0">
                    <a:pos x="742" y="579"/>
                  </a:cxn>
                  <a:cxn ang="0">
                    <a:pos x="756" y="661"/>
                  </a:cxn>
                  <a:cxn ang="0">
                    <a:pos x="756" y="1158"/>
                  </a:cxn>
                  <a:cxn ang="0">
                    <a:pos x="783" y="1171"/>
                  </a:cxn>
                  <a:cxn ang="0">
                    <a:pos x="797" y="1185"/>
                  </a:cxn>
                  <a:cxn ang="0">
                    <a:pos x="893" y="1185"/>
                  </a:cxn>
                  <a:cxn ang="0">
                    <a:pos x="893" y="1240"/>
                  </a:cxn>
                  <a:cxn ang="0">
                    <a:pos x="495" y="1240"/>
                  </a:cxn>
                  <a:cxn ang="0">
                    <a:pos x="495" y="1185"/>
                  </a:cxn>
                  <a:cxn ang="0">
                    <a:pos x="591" y="1185"/>
                  </a:cxn>
                  <a:cxn ang="0">
                    <a:pos x="618" y="1171"/>
                  </a:cxn>
                  <a:cxn ang="0">
                    <a:pos x="632" y="1144"/>
                  </a:cxn>
                  <a:cxn ang="0">
                    <a:pos x="632" y="648"/>
                  </a:cxn>
                  <a:cxn ang="0">
                    <a:pos x="618" y="606"/>
                  </a:cxn>
                  <a:cxn ang="0">
                    <a:pos x="618" y="579"/>
                  </a:cxn>
                  <a:cxn ang="0">
                    <a:pos x="591" y="537"/>
                  </a:cxn>
                  <a:cxn ang="0">
                    <a:pos x="563" y="524"/>
                  </a:cxn>
                  <a:cxn ang="0">
                    <a:pos x="536" y="496"/>
                  </a:cxn>
                  <a:cxn ang="0">
                    <a:pos x="495" y="496"/>
                  </a:cxn>
                  <a:cxn ang="0">
                    <a:pos x="412" y="510"/>
                  </a:cxn>
                  <a:cxn ang="0">
                    <a:pos x="344" y="579"/>
                  </a:cxn>
                  <a:cxn ang="0">
                    <a:pos x="289" y="661"/>
                  </a:cxn>
                  <a:cxn ang="0">
                    <a:pos x="261" y="785"/>
                  </a:cxn>
                  <a:cxn ang="0">
                    <a:pos x="261" y="1158"/>
                  </a:cxn>
                  <a:cxn ang="0">
                    <a:pos x="275" y="1185"/>
                  </a:cxn>
                  <a:cxn ang="0">
                    <a:pos x="302" y="1199"/>
                  </a:cxn>
                  <a:cxn ang="0">
                    <a:pos x="398" y="1199"/>
                  </a:cxn>
                  <a:cxn ang="0">
                    <a:pos x="398" y="1254"/>
                  </a:cxn>
                  <a:cxn ang="0">
                    <a:pos x="0" y="1254"/>
                  </a:cxn>
                  <a:cxn ang="0">
                    <a:pos x="0" y="1199"/>
                  </a:cxn>
                  <a:cxn ang="0">
                    <a:pos x="96" y="1199"/>
                  </a:cxn>
                  <a:cxn ang="0">
                    <a:pos x="124" y="1185"/>
                  </a:cxn>
                  <a:cxn ang="0">
                    <a:pos x="137" y="1158"/>
                  </a:cxn>
                  <a:cxn ang="0">
                    <a:pos x="137" y="124"/>
                  </a:cxn>
                  <a:cxn ang="0">
                    <a:pos x="124" y="110"/>
                  </a:cxn>
                  <a:cxn ang="0">
                    <a:pos x="110" y="82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1254">
                    <a:moveTo>
                      <a:pt x="261" y="0"/>
                    </a:moveTo>
                    <a:lnTo>
                      <a:pt x="261" y="620"/>
                    </a:lnTo>
                    <a:lnTo>
                      <a:pt x="289" y="565"/>
                    </a:lnTo>
                    <a:lnTo>
                      <a:pt x="344" y="510"/>
                    </a:lnTo>
                    <a:lnTo>
                      <a:pt x="426" y="455"/>
                    </a:lnTo>
                    <a:lnTo>
                      <a:pt x="522" y="441"/>
                    </a:lnTo>
                    <a:lnTo>
                      <a:pt x="577" y="441"/>
                    </a:lnTo>
                    <a:lnTo>
                      <a:pt x="659" y="468"/>
                    </a:lnTo>
                    <a:lnTo>
                      <a:pt x="701" y="510"/>
                    </a:lnTo>
                    <a:lnTo>
                      <a:pt x="742" y="579"/>
                    </a:lnTo>
                    <a:lnTo>
                      <a:pt x="756" y="661"/>
                    </a:lnTo>
                    <a:lnTo>
                      <a:pt x="756" y="1158"/>
                    </a:lnTo>
                    <a:lnTo>
                      <a:pt x="783" y="1171"/>
                    </a:lnTo>
                    <a:lnTo>
                      <a:pt x="797" y="1185"/>
                    </a:lnTo>
                    <a:lnTo>
                      <a:pt x="893" y="1185"/>
                    </a:lnTo>
                    <a:lnTo>
                      <a:pt x="893" y="1240"/>
                    </a:lnTo>
                    <a:lnTo>
                      <a:pt x="495" y="1240"/>
                    </a:lnTo>
                    <a:lnTo>
                      <a:pt x="495" y="1185"/>
                    </a:lnTo>
                    <a:lnTo>
                      <a:pt x="591" y="1185"/>
                    </a:lnTo>
                    <a:lnTo>
                      <a:pt x="618" y="1171"/>
                    </a:lnTo>
                    <a:lnTo>
                      <a:pt x="632" y="1144"/>
                    </a:lnTo>
                    <a:lnTo>
                      <a:pt x="632" y="648"/>
                    </a:lnTo>
                    <a:lnTo>
                      <a:pt x="618" y="606"/>
                    </a:lnTo>
                    <a:lnTo>
                      <a:pt x="618" y="579"/>
                    </a:lnTo>
                    <a:lnTo>
                      <a:pt x="591" y="537"/>
                    </a:lnTo>
                    <a:lnTo>
                      <a:pt x="563" y="524"/>
                    </a:lnTo>
                    <a:lnTo>
                      <a:pt x="536" y="496"/>
                    </a:lnTo>
                    <a:lnTo>
                      <a:pt x="495" y="496"/>
                    </a:lnTo>
                    <a:lnTo>
                      <a:pt x="412" y="510"/>
                    </a:lnTo>
                    <a:lnTo>
                      <a:pt x="344" y="579"/>
                    </a:lnTo>
                    <a:lnTo>
                      <a:pt x="289" y="661"/>
                    </a:lnTo>
                    <a:lnTo>
                      <a:pt x="261" y="785"/>
                    </a:lnTo>
                    <a:lnTo>
                      <a:pt x="261" y="1158"/>
                    </a:lnTo>
                    <a:lnTo>
                      <a:pt x="275" y="1185"/>
                    </a:lnTo>
                    <a:lnTo>
                      <a:pt x="302" y="1199"/>
                    </a:lnTo>
                    <a:lnTo>
                      <a:pt x="398" y="1199"/>
                    </a:lnTo>
                    <a:lnTo>
                      <a:pt x="398" y="1254"/>
                    </a:lnTo>
                    <a:lnTo>
                      <a:pt x="0" y="1254"/>
                    </a:lnTo>
                    <a:lnTo>
                      <a:pt x="0" y="1199"/>
                    </a:lnTo>
                    <a:lnTo>
                      <a:pt x="96" y="1199"/>
                    </a:lnTo>
                    <a:lnTo>
                      <a:pt x="124" y="1185"/>
                    </a:lnTo>
                    <a:lnTo>
                      <a:pt x="137" y="1158"/>
                    </a:lnTo>
                    <a:lnTo>
                      <a:pt x="137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32" name="Freeform 188"/>
              <p:cNvSpPr>
                <a:spLocks/>
              </p:cNvSpPr>
              <p:nvPr/>
            </p:nvSpPr>
            <p:spPr bwMode="auto">
              <a:xfrm>
                <a:off x="35952" y="20311"/>
                <a:ext cx="591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5" y="138"/>
                  </a:cxn>
                  <a:cxn ang="0">
                    <a:pos x="316" y="69"/>
                  </a:cxn>
                  <a:cxn ang="0">
                    <a:pos x="385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77" y="69"/>
                  </a:cxn>
                  <a:cxn ang="0">
                    <a:pos x="591" y="111"/>
                  </a:cxn>
                  <a:cxn ang="0">
                    <a:pos x="591" y="138"/>
                  </a:cxn>
                  <a:cxn ang="0">
                    <a:pos x="550" y="180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53" y="180"/>
                  </a:cxn>
                  <a:cxn ang="0">
                    <a:pos x="440" y="152"/>
                  </a:cxn>
                  <a:cxn ang="0">
                    <a:pos x="426" y="111"/>
                  </a:cxn>
                  <a:cxn ang="0">
                    <a:pos x="426" y="83"/>
                  </a:cxn>
                  <a:cxn ang="0">
                    <a:pos x="467" y="42"/>
                  </a:cxn>
                  <a:cxn ang="0">
                    <a:pos x="453" y="42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8"/>
                  </a:cxn>
                  <a:cxn ang="0">
                    <a:pos x="247" y="373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9" y="731"/>
                  </a:cxn>
                  <a:cxn ang="0">
                    <a:pos x="426" y="731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4" y="717"/>
                  </a:cxn>
                  <a:cxn ang="0">
                    <a:pos x="138" y="690"/>
                  </a:cxn>
                  <a:cxn ang="0">
                    <a:pos x="138" y="124"/>
                  </a:cxn>
                  <a:cxn ang="0">
                    <a:pos x="124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1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5" y="138"/>
                    </a:lnTo>
                    <a:lnTo>
                      <a:pt x="316" y="69"/>
                    </a:lnTo>
                    <a:lnTo>
                      <a:pt x="385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77" y="69"/>
                    </a:lnTo>
                    <a:lnTo>
                      <a:pt x="591" y="111"/>
                    </a:lnTo>
                    <a:lnTo>
                      <a:pt x="591" y="138"/>
                    </a:lnTo>
                    <a:lnTo>
                      <a:pt x="550" y="180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53" y="180"/>
                    </a:lnTo>
                    <a:lnTo>
                      <a:pt x="440" y="152"/>
                    </a:lnTo>
                    <a:lnTo>
                      <a:pt x="426" y="111"/>
                    </a:lnTo>
                    <a:lnTo>
                      <a:pt x="426" y="83"/>
                    </a:lnTo>
                    <a:lnTo>
                      <a:pt x="467" y="42"/>
                    </a:lnTo>
                    <a:lnTo>
                      <a:pt x="453" y="42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8"/>
                    </a:lnTo>
                    <a:lnTo>
                      <a:pt x="247" y="373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9" y="731"/>
                    </a:lnTo>
                    <a:lnTo>
                      <a:pt x="426" y="731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4" y="717"/>
                    </a:lnTo>
                    <a:lnTo>
                      <a:pt x="138" y="690"/>
                    </a:lnTo>
                    <a:lnTo>
                      <a:pt x="138" y="124"/>
                    </a:lnTo>
                    <a:lnTo>
                      <a:pt x="124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33" name="Freeform 189"/>
              <p:cNvSpPr>
                <a:spLocks noEditPoints="1"/>
              </p:cNvSpPr>
              <p:nvPr/>
            </p:nvSpPr>
            <p:spPr bwMode="auto">
              <a:xfrm>
                <a:off x="36666" y="20311"/>
                <a:ext cx="797" cy="814"/>
              </a:xfrm>
              <a:custGeom>
                <a:avLst/>
                <a:gdLst/>
                <a:ahLst/>
                <a:cxnLst>
                  <a:cxn ang="0">
                    <a:pos x="344" y="14"/>
                  </a:cxn>
                  <a:cxn ang="0">
                    <a:pos x="289" y="28"/>
                  </a:cxn>
                  <a:cxn ang="0">
                    <a:pos x="248" y="56"/>
                  </a:cxn>
                  <a:cxn ang="0">
                    <a:pos x="206" y="97"/>
                  </a:cxn>
                  <a:cxn ang="0">
                    <a:pos x="179" y="138"/>
                  </a:cxn>
                  <a:cxn ang="0">
                    <a:pos x="138" y="262"/>
                  </a:cxn>
                  <a:cxn ang="0">
                    <a:pos x="138" y="510"/>
                  </a:cxn>
                  <a:cxn ang="0">
                    <a:pos x="179" y="634"/>
                  </a:cxn>
                  <a:cxn ang="0">
                    <a:pos x="220" y="690"/>
                  </a:cxn>
                  <a:cxn ang="0">
                    <a:pos x="275" y="731"/>
                  </a:cxn>
                  <a:cxn ang="0">
                    <a:pos x="385" y="758"/>
                  </a:cxn>
                  <a:cxn ang="0">
                    <a:pos x="385" y="731"/>
                  </a:cxn>
                  <a:cxn ang="0">
                    <a:pos x="440" y="731"/>
                  </a:cxn>
                  <a:cxn ang="0">
                    <a:pos x="481" y="717"/>
                  </a:cxn>
                  <a:cxn ang="0">
                    <a:pos x="522" y="690"/>
                  </a:cxn>
                  <a:cxn ang="0">
                    <a:pos x="564" y="648"/>
                  </a:cxn>
                  <a:cxn ang="0">
                    <a:pos x="591" y="607"/>
                  </a:cxn>
                  <a:cxn ang="0">
                    <a:pos x="632" y="497"/>
                  </a:cxn>
                  <a:cxn ang="0">
                    <a:pos x="632" y="248"/>
                  </a:cxn>
                  <a:cxn ang="0">
                    <a:pos x="591" y="124"/>
                  </a:cxn>
                  <a:cxn ang="0">
                    <a:pos x="550" y="83"/>
                  </a:cxn>
                  <a:cxn ang="0">
                    <a:pos x="495" y="42"/>
                  </a:cxn>
                  <a:cxn ang="0">
                    <a:pos x="385" y="14"/>
                  </a:cxn>
                  <a:cxn ang="0">
                    <a:pos x="344" y="14"/>
                  </a:cxn>
                  <a:cxn ang="0">
                    <a:pos x="399" y="0"/>
                  </a:cxn>
                  <a:cxn ang="0">
                    <a:pos x="550" y="28"/>
                  </a:cxn>
                  <a:cxn ang="0">
                    <a:pos x="674" y="124"/>
                  </a:cxn>
                  <a:cxn ang="0">
                    <a:pos x="756" y="262"/>
                  </a:cxn>
                  <a:cxn ang="0">
                    <a:pos x="783" y="414"/>
                  </a:cxn>
                  <a:cxn ang="0">
                    <a:pos x="797" y="414"/>
                  </a:cxn>
                  <a:cxn ang="0">
                    <a:pos x="770" y="565"/>
                  </a:cxn>
                  <a:cxn ang="0">
                    <a:pos x="687" y="703"/>
                  </a:cxn>
                  <a:cxn ang="0">
                    <a:pos x="550" y="786"/>
                  </a:cxn>
                  <a:cxn ang="0">
                    <a:pos x="399" y="814"/>
                  </a:cxn>
                  <a:cxn ang="0">
                    <a:pos x="248" y="786"/>
                  </a:cxn>
                  <a:cxn ang="0">
                    <a:pos x="124" y="703"/>
                  </a:cxn>
                  <a:cxn ang="0">
                    <a:pos x="28" y="579"/>
                  </a:cxn>
                  <a:cxn ang="0">
                    <a:pos x="0" y="414"/>
                  </a:cxn>
                  <a:cxn ang="0">
                    <a:pos x="28" y="262"/>
                  </a:cxn>
                  <a:cxn ang="0">
                    <a:pos x="124" y="124"/>
                  </a:cxn>
                  <a:cxn ang="0">
                    <a:pos x="248" y="28"/>
                  </a:cxn>
                  <a:cxn ang="0">
                    <a:pos x="399" y="0"/>
                  </a:cxn>
                </a:cxnLst>
                <a:rect l="0" t="0" r="r" b="b"/>
                <a:pathLst>
                  <a:path w="797" h="814">
                    <a:moveTo>
                      <a:pt x="344" y="14"/>
                    </a:moveTo>
                    <a:lnTo>
                      <a:pt x="289" y="28"/>
                    </a:lnTo>
                    <a:lnTo>
                      <a:pt x="248" y="56"/>
                    </a:lnTo>
                    <a:lnTo>
                      <a:pt x="206" y="97"/>
                    </a:lnTo>
                    <a:lnTo>
                      <a:pt x="179" y="138"/>
                    </a:lnTo>
                    <a:lnTo>
                      <a:pt x="138" y="262"/>
                    </a:lnTo>
                    <a:lnTo>
                      <a:pt x="138" y="510"/>
                    </a:lnTo>
                    <a:lnTo>
                      <a:pt x="179" y="634"/>
                    </a:lnTo>
                    <a:lnTo>
                      <a:pt x="220" y="690"/>
                    </a:lnTo>
                    <a:lnTo>
                      <a:pt x="275" y="731"/>
                    </a:lnTo>
                    <a:lnTo>
                      <a:pt x="385" y="758"/>
                    </a:lnTo>
                    <a:lnTo>
                      <a:pt x="385" y="731"/>
                    </a:lnTo>
                    <a:lnTo>
                      <a:pt x="440" y="731"/>
                    </a:lnTo>
                    <a:lnTo>
                      <a:pt x="481" y="717"/>
                    </a:lnTo>
                    <a:lnTo>
                      <a:pt x="522" y="690"/>
                    </a:lnTo>
                    <a:lnTo>
                      <a:pt x="564" y="648"/>
                    </a:lnTo>
                    <a:lnTo>
                      <a:pt x="591" y="607"/>
                    </a:lnTo>
                    <a:lnTo>
                      <a:pt x="632" y="497"/>
                    </a:lnTo>
                    <a:lnTo>
                      <a:pt x="632" y="248"/>
                    </a:lnTo>
                    <a:lnTo>
                      <a:pt x="591" y="124"/>
                    </a:lnTo>
                    <a:lnTo>
                      <a:pt x="550" y="83"/>
                    </a:lnTo>
                    <a:lnTo>
                      <a:pt x="495" y="42"/>
                    </a:lnTo>
                    <a:lnTo>
                      <a:pt x="385" y="14"/>
                    </a:lnTo>
                    <a:lnTo>
                      <a:pt x="344" y="14"/>
                    </a:lnTo>
                    <a:close/>
                    <a:moveTo>
                      <a:pt x="399" y="0"/>
                    </a:moveTo>
                    <a:lnTo>
                      <a:pt x="550" y="28"/>
                    </a:lnTo>
                    <a:lnTo>
                      <a:pt x="674" y="124"/>
                    </a:lnTo>
                    <a:lnTo>
                      <a:pt x="756" y="262"/>
                    </a:lnTo>
                    <a:lnTo>
                      <a:pt x="783" y="414"/>
                    </a:lnTo>
                    <a:lnTo>
                      <a:pt x="797" y="414"/>
                    </a:lnTo>
                    <a:lnTo>
                      <a:pt x="770" y="565"/>
                    </a:lnTo>
                    <a:lnTo>
                      <a:pt x="687" y="703"/>
                    </a:lnTo>
                    <a:lnTo>
                      <a:pt x="550" y="786"/>
                    </a:lnTo>
                    <a:lnTo>
                      <a:pt x="399" y="814"/>
                    </a:lnTo>
                    <a:lnTo>
                      <a:pt x="248" y="786"/>
                    </a:lnTo>
                    <a:lnTo>
                      <a:pt x="124" y="703"/>
                    </a:lnTo>
                    <a:lnTo>
                      <a:pt x="28" y="579"/>
                    </a:lnTo>
                    <a:lnTo>
                      <a:pt x="0" y="414"/>
                    </a:lnTo>
                    <a:lnTo>
                      <a:pt x="28" y="262"/>
                    </a:lnTo>
                    <a:lnTo>
                      <a:pt x="124" y="124"/>
                    </a:lnTo>
                    <a:lnTo>
                      <a:pt x="248" y="2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34" name="Freeform 190"/>
              <p:cNvSpPr>
                <a:spLocks/>
              </p:cNvSpPr>
              <p:nvPr/>
            </p:nvSpPr>
            <p:spPr bwMode="auto">
              <a:xfrm>
                <a:off x="37559" y="20311"/>
                <a:ext cx="893" cy="81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62"/>
                  </a:cxn>
                  <a:cxn ang="0">
                    <a:pos x="275" y="690"/>
                  </a:cxn>
                  <a:cxn ang="0">
                    <a:pos x="275" y="717"/>
                  </a:cxn>
                  <a:cxn ang="0">
                    <a:pos x="302" y="745"/>
                  </a:cxn>
                  <a:cxn ang="0">
                    <a:pos x="357" y="772"/>
                  </a:cxn>
                  <a:cxn ang="0">
                    <a:pos x="412" y="772"/>
                  </a:cxn>
                  <a:cxn ang="0">
                    <a:pos x="509" y="745"/>
                  </a:cxn>
                  <a:cxn ang="0">
                    <a:pos x="577" y="690"/>
                  </a:cxn>
                  <a:cxn ang="0">
                    <a:pos x="618" y="607"/>
                  </a:cxn>
                  <a:cxn ang="0">
                    <a:pos x="632" y="497"/>
                  </a:cxn>
                  <a:cxn ang="0">
                    <a:pos x="632" y="138"/>
                  </a:cxn>
                  <a:cxn ang="0">
                    <a:pos x="618" y="124"/>
                  </a:cxn>
                  <a:cxn ang="0">
                    <a:pos x="605" y="97"/>
                  </a:cxn>
                  <a:cxn ang="0">
                    <a:pos x="591" y="83"/>
                  </a:cxn>
                  <a:cxn ang="0">
                    <a:pos x="495" y="83"/>
                  </a:cxn>
                  <a:cxn ang="0">
                    <a:pos x="495" y="28"/>
                  </a:cxn>
                  <a:cxn ang="0">
                    <a:pos x="756" y="14"/>
                  </a:cxn>
                  <a:cxn ang="0">
                    <a:pos x="756" y="690"/>
                  </a:cxn>
                  <a:cxn ang="0">
                    <a:pos x="769" y="703"/>
                  </a:cxn>
                  <a:cxn ang="0">
                    <a:pos x="783" y="731"/>
                  </a:cxn>
                  <a:cxn ang="0">
                    <a:pos x="797" y="745"/>
                  </a:cxn>
                  <a:cxn ang="0">
                    <a:pos x="893" y="745"/>
                  </a:cxn>
                  <a:cxn ang="0">
                    <a:pos x="893" y="800"/>
                  </a:cxn>
                  <a:cxn ang="0">
                    <a:pos x="632" y="814"/>
                  </a:cxn>
                  <a:cxn ang="0">
                    <a:pos x="632" y="648"/>
                  </a:cxn>
                  <a:cxn ang="0">
                    <a:pos x="646" y="634"/>
                  </a:cxn>
                  <a:cxn ang="0">
                    <a:pos x="632" y="648"/>
                  </a:cxn>
                  <a:cxn ang="0">
                    <a:pos x="577" y="731"/>
                  </a:cxn>
                  <a:cxn ang="0">
                    <a:pos x="509" y="786"/>
                  </a:cxn>
                  <a:cxn ang="0">
                    <a:pos x="412" y="800"/>
                  </a:cxn>
                  <a:cxn ang="0">
                    <a:pos x="275" y="786"/>
                  </a:cxn>
                  <a:cxn ang="0">
                    <a:pos x="193" y="731"/>
                  </a:cxn>
                  <a:cxn ang="0">
                    <a:pos x="151" y="662"/>
                  </a:cxn>
                  <a:cxn ang="0">
                    <a:pos x="138" y="579"/>
                  </a:cxn>
                  <a:cxn ang="0">
                    <a:pos x="138" y="124"/>
                  </a:cxn>
                  <a:cxn ang="0">
                    <a:pos x="124" y="97"/>
                  </a:cxn>
                  <a:cxn ang="0">
                    <a:pos x="110" y="83"/>
                  </a:cxn>
                  <a:cxn ang="0">
                    <a:pos x="83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814">
                    <a:moveTo>
                      <a:pt x="261" y="0"/>
                    </a:moveTo>
                    <a:lnTo>
                      <a:pt x="261" y="662"/>
                    </a:lnTo>
                    <a:lnTo>
                      <a:pt x="275" y="690"/>
                    </a:lnTo>
                    <a:lnTo>
                      <a:pt x="275" y="717"/>
                    </a:lnTo>
                    <a:lnTo>
                      <a:pt x="302" y="745"/>
                    </a:lnTo>
                    <a:lnTo>
                      <a:pt x="357" y="772"/>
                    </a:lnTo>
                    <a:lnTo>
                      <a:pt x="412" y="772"/>
                    </a:lnTo>
                    <a:lnTo>
                      <a:pt x="509" y="745"/>
                    </a:lnTo>
                    <a:lnTo>
                      <a:pt x="577" y="690"/>
                    </a:lnTo>
                    <a:lnTo>
                      <a:pt x="618" y="607"/>
                    </a:lnTo>
                    <a:lnTo>
                      <a:pt x="632" y="497"/>
                    </a:lnTo>
                    <a:lnTo>
                      <a:pt x="632" y="138"/>
                    </a:lnTo>
                    <a:lnTo>
                      <a:pt x="618" y="124"/>
                    </a:lnTo>
                    <a:lnTo>
                      <a:pt x="605" y="97"/>
                    </a:lnTo>
                    <a:lnTo>
                      <a:pt x="591" y="83"/>
                    </a:lnTo>
                    <a:lnTo>
                      <a:pt x="495" y="83"/>
                    </a:lnTo>
                    <a:lnTo>
                      <a:pt x="495" y="28"/>
                    </a:lnTo>
                    <a:lnTo>
                      <a:pt x="756" y="14"/>
                    </a:lnTo>
                    <a:lnTo>
                      <a:pt x="756" y="690"/>
                    </a:lnTo>
                    <a:lnTo>
                      <a:pt x="769" y="703"/>
                    </a:lnTo>
                    <a:lnTo>
                      <a:pt x="783" y="731"/>
                    </a:lnTo>
                    <a:lnTo>
                      <a:pt x="797" y="745"/>
                    </a:lnTo>
                    <a:lnTo>
                      <a:pt x="893" y="745"/>
                    </a:lnTo>
                    <a:lnTo>
                      <a:pt x="893" y="800"/>
                    </a:lnTo>
                    <a:lnTo>
                      <a:pt x="632" y="814"/>
                    </a:lnTo>
                    <a:lnTo>
                      <a:pt x="632" y="648"/>
                    </a:lnTo>
                    <a:lnTo>
                      <a:pt x="646" y="634"/>
                    </a:lnTo>
                    <a:lnTo>
                      <a:pt x="632" y="648"/>
                    </a:lnTo>
                    <a:lnTo>
                      <a:pt x="577" y="731"/>
                    </a:lnTo>
                    <a:lnTo>
                      <a:pt x="509" y="786"/>
                    </a:lnTo>
                    <a:lnTo>
                      <a:pt x="412" y="800"/>
                    </a:lnTo>
                    <a:lnTo>
                      <a:pt x="275" y="786"/>
                    </a:lnTo>
                    <a:lnTo>
                      <a:pt x="193" y="731"/>
                    </a:lnTo>
                    <a:lnTo>
                      <a:pt x="151" y="662"/>
                    </a:lnTo>
                    <a:lnTo>
                      <a:pt x="138" y="579"/>
                    </a:lnTo>
                    <a:lnTo>
                      <a:pt x="138" y="124"/>
                    </a:lnTo>
                    <a:lnTo>
                      <a:pt x="124" y="97"/>
                    </a:lnTo>
                    <a:lnTo>
                      <a:pt x="110" y="83"/>
                    </a:lnTo>
                    <a:lnTo>
                      <a:pt x="83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35" name="Freeform 191"/>
              <p:cNvSpPr>
                <a:spLocks noEditPoints="1"/>
              </p:cNvSpPr>
              <p:nvPr/>
            </p:nvSpPr>
            <p:spPr bwMode="auto">
              <a:xfrm>
                <a:off x="38617" y="20284"/>
                <a:ext cx="824" cy="1158"/>
              </a:xfrm>
              <a:custGeom>
                <a:avLst/>
                <a:gdLst/>
                <a:ahLst/>
                <a:cxnLst>
                  <a:cxn ang="0">
                    <a:pos x="165" y="841"/>
                  </a:cxn>
                  <a:cxn ang="0">
                    <a:pos x="96" y="965"/>
                  </a:cxn>
                  <a:cxn ang="0">
                    <a:pos x="247" y="1116"/>
                  </a:cxn>
                  <a:cxn ang="0">
                    <a:pos x="412" y="1144"/>
                  </a:cxn>
                  <a:cxn ang="0">
                    <a:pos x="673" y="1047"/>
                  </a:cxn>
                  <a:cxn ang="0">
                    <a:pos x="687" y="896"/>
                  </a:cxn>
                  <a:cxn ang="0">
                    <a:pos x="549" y="827"/>
                  </a:cxn>
                  <a:cxn ang="0">
                    <a:pos x="247" y="813"/>
                  </a:cxn>
                  <a:cxn ang="0">
                    <a:pos x="261" y="96"/>
                  </a:cxn>
                  <a:cxn ang="0">
                    <a:pos x="220" y="138"/>
                  </a:cxn>
                  <a:cxn ang="0">
                    <a:pos x="192" y="331"/>
                  </a:cxn>
                  <a:cxn ang="0">
                    <a:pos x="275" y="496"/>
                  </a:cxn>
                  <a:cxn ang="0">
                    <a:pos x="385" y="510"/>
                  </a:cxn>
                  <a:cxn ang="0">
                    <a:pos x="453" y="468"/>
                  </a:cxn>
                  <a:cxn ang="0">
                    <a:pos x="481" y="400"/>
                  </a:cxn>
                  <a:cxn ang="0">
                    <a:pos x="494" y="248"/>
                  </a:cxn>
                  <a:cxn ang="0">
                    <a:pos x="412" y="83"/>
                  </a:cxn>
                  <a:cxn ang="0">
                    <a:pos x="687" y="0"/>
                  </a:cxn>
                  <a:cxn ang="0">
                    <a:pos x="810" y="41"/>
                  </a:cxn>
                  <a:cxn ang="0">
                    <a:pos x="824" y="110"/>
                  </a:cxn>
                  <a:cxn ang="0">
                    <a:pos x="783" y="138"/>
                  </a:cxn>
                  <a:cxn ang="0">
                    <a:pos x="742" y="124"/>
                  </a:cxn>
                  <a:cxn ang="0">
                    <a:pos x="714" y="83"/>
                  </a:cxn>
                  <a:cxn ang="0">
                    <a:pos x="742" y="41"/>
                  </a:cxn>
                  <a:cxn ang="0">
                    <a:pos x="659" y="55"/>
                  </a:cxn>
                  <a:cxn ang="0">
                    <a:pos x="563" y="110"/>
                  </a:cxn>
                  <a:cxn ang="0">
                    <a:pos x="632" y="234"/>
                  </a:cxn>
                  <a:cxn ang="0">
                    <a:pos x="604" y="386"/>
                  </a:cxn>
                  <a:cxn ang="0">
                    <a:pos x="453" y="524"/>
                  </a:cxn>
                  <a:cxn ang="0">
                    <a:pos x="261" y="551"/>
                  </a:cxn>
                  <a:cxn ang="0">
                    <a:pos x="165" y="496"/>
                  </a:cxn>
                  <a:cxn ang="0">
                    <a:pos x="137" y="579"/>
                  </a:cxn>
                  <a:cxn ang="0">
                    <a:pos x="179" y="620"/>
                  </a:cxn>
                  <a:cxn ang="0">
                    <a:pos x="247" y="661"/>
                  </a:cxn>
                  <a:cxn ang="0">
                    <a:pos x="536" y="675"/>
                  </a:cxn>
                  <a:cxn ang="0">
                    <a:pos x="728" y="758"/>
                  </a:cxn>
                  <a:cxn ang="0">
                    <a:pos x="797" y="882"/>
                  </a:cxn>
                  <a:cxn ang="0">
                    <a:pos x="769" y="1020"/>
                  </a:cxn>
                  <a:cxn ang="0">
                    <a:pos x="549" y="1144"/>
                  </a:cxn>
                  <a:cxn ang="0">
                    <a:pos x="247" y="1144"/>
                  </a:cxn>
                  <a:cxn ang="0">
                    <a:pos x="27" y="1020"/>
                  </a:cxn>
                  <a:cxn ang="0">
                    <a:pos x="0" y="896"/>
                  </a:cxn>
                  <a:cxn ang="0">
                    <a:pos x="165" y="758"/>
                  </a:cxn>
                  <a:cxn ang="0">
                    <a:pos x="110" y="689"/>
                  </a:cxn>
                  <a:cxn ang="0">
                    <a:pos x="82" y="551"/>
                  </a:cxn>
                  <a:cxn ang="0">
                    <a:pos x="124" y="482"/>
                  </a:cxn>
                  <a:cxn ang="0">
                    <a:pos x="110" y="427"/>
                  </a:cxn>
                  <a:cxn ang="0">
                    <a:pos x="55" y="275"/>
                  </a:cxn>
                  <a:cxn ang="0">
                    <a:pos x="137" y="96"/>
                  </a:cxn>
                  <a:cxn ang="0">
                    <a:pos x="343" y="14"/>
                  </a:cxn>
                  <a:cxn ang="0">
                    <a:pos x="426" y="27"/>
                  </a:cxn>
                  <a:cxn ang="0">
                    <a:pos x="591" y="41"/>
                  </a:cxn>
                  <a:cxn ang="0">
                    <a:pos x="687" y="0"/>
                  </a:cxn>
                </a:cxnLst>
                <a:rect l="0" t="0" r="r" b="b"/>
                <a:pathLst>
                  <a:path w="824" h="1158">
                    <a:moveTo>
                      <a:pt x="247" y="813"/>
                    </a:moveTo>
                    <a:lnTo>
                      <a:pt x="165" y="841"/>
                    </a:lnTo>
                    <a:lnTo>
                      <a:pt x="124" y="882"/>
                    </a:lnTo>
                    <a:lnTo>
                      <a:pt x="96" y="965"/>
                    </a:lnTo>
                    <a:lnTo>
                      <a:pt x="137" y="1047"/>
                    </a:lnTo>
                    <a:lnTo>
                      <a:pt x="247" y="1116"/>
                    </a:lnTo>
                    <a:lnTo>
                      <a:pt x="398" y="1144"/>
                    </a:lnTo>
                    <a:lnTo>
                      <a:pt x="412" y="1144"/>
                    </a:lnTo>
                    <a:lnTo>
                      <a:pt x="563" y="1116"/>
                    </a:lnTo>
                    <a:lnTo>
                      <a:pt x="673" y="1047"/>
                    </a:lnTo>
                    <a:lnTo>
                      <a:pt x="714" y="965"/>
                    </a:lnTo>
                    <a:lnTo>
                      <a:pt x="687" y="896"/>
                    </a:lnTo>
                    <a:lnTo>
                      <a:pt x="632" y="841"/>
                    </a:lnTo>
                    <a:lnTo>
                      <a:pt x="549" y="827"/>
                    </a:lnTo>
                    <a:lnTo>
                      <a:pt x="453" y="813"/>
                    </a:lnTo>
                    <a:lnTo>
                      <a:pt x="247" y="813"/>
                    </a:lnTo>
                    <a:close/>
                    <a:moveTo>
                      <a:pt x="343" y="69"/>
                    </a:moveTo>
                    <a:lnTo>
                      <a:pt x="261" y="96"/>
                    </a:lnTo>
                    <a:lnTo>
                      <a:pt x="233" y="110"/>
                    </a:lnTo>
                    <a:lnTo>
                      <a:pt x="220" y="138"/>
                    </a:lnTo>
                    <a:lnTo>
                      <a:pt x="192" y="220"/>
                    </a:lnTo>
                    <a:lnTo>
                      <a:pt x="192" y="331"/>
                    </a:lnTo>
                    <a:lnTo>
                      <a:pt x="220" y="441"/>
                    </a:lnTo>
                    <a:lnTo>
                      <a:pt x="275" y="496"/>
                    </a:lnTo>
                    <a:lnTo>
                      <a:pt x="343" y="510"/>
                    </a:lnTo>
                    <a:lnTo>
                      <a:pt x="385" y="510"/>
                    </a:lnTo>
                    <a:lnTo>
                      <a:pt x="426" y="482"/>
                    </a:lnTo>
                    <a:lnTo>
                      <a:pt x="453" y="468"/>
                    </a:lnTo>
                    <a:lnTo>
                      <a:pt x="467" y="441"/>
                    </a:lnTo>
                    <a:lnTo>
                      <a:pt x="481" y="400"/>
                    </a:lnTo>
                    <a:lnTo>
                      <a:pt x="494" y="372"/>
                    </a:lnTo>
                    <a:lnTo>
                      <a:pt x="494" y="248"/>
                    </a:lnTo>
                    <a:lnTo>
                      <a:pt x="467" y="138"/>
                    </a:lnTo>
                    <a:lnTo>
                      <a:pt x="412" y="83"/>
                    </a:lnTo>
                    <a:lnTo>
                      <a:pt x="343" y="69"/>
                    </a:lnTo>
                    <a:close/>
                    <a:moveTo>
                      <a:pt x="687" y="0"/>
                    </a:moveTo>
                    <a:lnTo>
                      <a:pt x="769" y="0"/>
                    </a:lnTo>
                    <a:lnTo>
                      <a:pt x="810" y="41"/>
                    </a:lnTo>
                    <a:lnTo>
                      <a:pt x="824" y="69"/>
                    </a:lnTo>
                    <a:lnTo>
                      <a:pt x="824" y="110"/>
                    </a:lnTo>
                    <a:lnTo>
                      <a:pt x="797" y="124"/>
                    </a:lnTo>
                    <a:lnTo>
                      <a:pt x="783" y="138"/>
                    </a:lnTo>
                    <a:lnTo>
                      <a:pt x="769" y="138"/>
                    </a:lnTo>
                    <a:lnTo>
                      <a:pt x="742" y="124"/>
                    </a:lnTo>
                    <a:lnTo>
                      <a:pt x="728" y="110"/>
                    </a:lnTo>
                    <a:lnTo>
                      <a:pt x="714" y="83"/>
                    </a:lnTo>
                    <a:lnTo>
                      <a:pt x="728" y="69"/>
                    </a:lnTo>
                    <a:lnTo>
                      <a:pt x="742" y="41"/>
                    </a:lnTo>
                    <a:lnTo>
                      <a:pt x="700" y="41"/>
                    </a:lnTo>
                    <a:lnTo>
                      <a:pt x="659" y="55"/>
                    </a:lnTo>
                    <a:lnTo>
                      <a:pt x="618" y="83"/>
                    </a:lnTo>
                    <a:lnTo>
                      <a:pt x="563" y="110"/>
                    </a:lnTo>
                    <a:lnTo>
                      <a:pt x="618" y="193"/>
                    </a:lnTo>
                    <a:lnTo>
                      <a:pt x="632" y="234"/>
                    </a:lnTo>
                    <a:lnTo>
                      <a:pt x="632" y="289"/>
                    </a:lnTo>
                    <a:lnTo>
                      <a:pt x="604" y="386"/>
                    </a:lnTo>
                    <a:lnTo>
                      <a:pt x="549" y="468"/>
                    </a:lnTo>
                    <a:lnTo>
                      <a:pt x="453" y="524"/>
                    </a:lnTo>
                    <a:lnTo>
                      <a:pt x="343" y="551"/>
                    </a:lnTo>
                    <a:lnTo>
                      <a:pt x="261" y="551"/>
                    </a:lnTo>
                    <a:lnTo>
                      <a:pt x="220" y="524"/>
                    </a:lnTo>
                    <a:lnTo>
                      <a:pt x="165" y="496"/>
                    </a:lnTo>
                    <a:lnTo>
                      <a:pt x="137" y="551"/>
                    </a:lnTo>
                    <a:lnTo>
                      <a:pt x="137" y="579"/>
                    </a:lnTo>
                    <a:lnTo>
                      <a:pt x="151" y="537"/>
                    </a:lnTo>
                    <a:lnTo>
                      <a:pt x="179" y="620"/>
                    </a:lnTo>
                    <a:lnTo>
                      <a:pt x="206" y="648"/>
                    </a:lnTo>
                    <a:lnTo>
                      <a:pt x="247" y="661"/>
                    </a:lnTo>
                    <a:lnTo>
                      <a:pt x="385" y="661"/>
                    </a:lnTo>
                    <a:lnTo>
                      <a:pt x="536" y="675"/>
                    </a:lnTo>
                    <a:lnTo>
                      <a:pt x="687" y="717"/>
                    </a:lnTo>
                    <a:lnTo>
                      <a:pt x="728" y="758"/>
                    </a:lnTo>
                    <a:lnTo>
                      <a:pt x="783" y="841"/>
                    </a:lnTo>
                    <a:lnTo>
                      <a:pt x="797" y="882"/>
                    </a:lnTo>
                    <a:lnTo>
                      <a:pt x="797" y="923"/>
                    </a:lnTo>
                    <a:lnTo>
                      <a:pt x="769" y="1020"/>
                    </a:lnTo>
                    <a:lnTo>
                      <a:pt x="673" y="1089"/>
                    </a:lnTo>
                    <a:lnTo>
                      <a:pt x="549" y="1144"/>
                    </a:lnTo>
                    <a:lnTo>
                      <a:pt x="398" y="1158"/>
                    </a:lnTo>
                    <a:lnTo>
                      <a:pt x="247" y="1144"/>
                    </a:lnTo>
                    <a:lnTo>
                      <a:pt x="124" y="1089"/>
                    </a:lnTo>
                    <a:lnTo>
                      <a:pt x="27" y="1020"/>
                    </a:lnTo>
                    <a:lnTo>
                      <a:pt x="0" y="937"/>
                    </a:lnTo>
                    <a:lnTo>
                      <a:pt x="0" y="896"/>
                    </a:lnTo>
                    <a:lnTo>
                      <a:pt x="55" y="813"/>
                    </a:lnTo>
                    <a:lnTo>
                      <a:pt x="165" y="758"/>
                    </a:lnTo>
                    <a:lnTo>
                      <a:pt x="124" y="730"/>
                    </a:lnTo>
                    <a:lnTo>
                      <a:pt x="110" y="689"/>
                    </a:lnTo>
                    <a:lnTo>
                      <a:pt x="82" y="648"/>
                    </a:lnTo>
                    <a:lnTo>
                      <a:pt x="82" y="551"/>
                    </a:lnTo>
                    <a:lnTo>
                      <a:pt x="96" y="510"/>
                    </a:lnTo>
                    <a:lnTo>
                      <a:pt x="124" y="482"/>
                    </a:lnTo>
                    <a:lnTo>
                      <a:pt x="137" y="455"/>
                    </a:lnTo>
                    <a:lnTo>
                      <a:pt x="110" y="427"/>
                    </a:lnTo>
                    <a:lnTo>
                      <a:pt x="82" y="386"/>
                    </a:lnTo>
                    <a:lnTo>
                      <a:pt x="55" y="275"/>
                    </a:lnTo>
                    <a:lnTo>
                      <a:pt x="82" y="179"/>
                    </a:lnTo>
                    <a:lnTo>
                      <a:pt x="137" y="96"/>
                    </a:lnTo>
                    <a:lnTo>
                      <a:pt x="233" y="41"/>
                    </a:lnTo>
                    <a:lnTo>
                      <a:pt x="343" y="14"/>
                    </a:lnTo>
                    <a:lnTo>
                      <a:pt x="385" y="14"/>
                    </a:lnTo>
                    <a:lnTo>
                      <a:pt x="426" y="27"/>
                    </a:lnTo>
                    <a:lnTo>
                      <a:pt x="536" y="83"/>
                    </a:lnTo>
                    <a:lnTo>
                      <a:pt x="591" y="41"/>
                    </a:lnTo>
                    <a:lnTo>
                      <a:pt x="646" y="14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36" name="Freeform 192"/>
              <p:cNvSpPr>
                <a:spLocks/>
              </p:cNvSpPr>
              <p:nvPr/>
            </p:nvSpPr>
            <p:spPr bwMode="auto">
              <a:xfrm>
                <a:off x="39510" y="19843"/>
                <a:ext cx="893" cy="125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0"/>
                  </a:cxn>
                  <a:cxn ang="0">
                    <a:pos x="288" y="565"/>
                  </a:cxn>
                  <a:cxn ang="0">
                    <a:pos x="343" y="510"/>
                  </a:cxn>
                  <a:cxn ang="0">
                    <a:pos x="426" y="455"/>
                  </a:cxn>
                  <a:cxn ang="0">
                    <a:pos x="522" y="441"/>
                  </a:cxn>
                  <a:cxn ang="0">
                    <a:pos x="577" y="441"/>
                  </a:cxn>
                  <a:cxn ang="0">
                    <a:pos x="659" y="468"/>
                  </a:cxn>
                  <a:cxn ang="0">
                    <a:pos x="700" y="510"/>
                  </a:cxn>
                  <a:cxn ang="0">
                    <a:pos x="741" y="579"/>
                  </a:cxn>
                  <a:cxn ang="0">
                    <a:pos x="755" y="661"/>
                  </a:cxn>
                  <a:cxn ang="0">
                    <a:pos x="755" y="1158"/>
                  </a:cxn>
                  <a:cxn ang="0">
                    <a:pos x="783" y="1171"/>
                  </a:cxn>
                  <a:cxn ang="0">
                    <a:pos x="796" y="1185"/>
                  </a:cxn>
                  <a:cxn ang="0">
                    <a:pos x="893" y="1185"/>
                  </a:cxn>
                  <a:cxn ang="0">
                    <a:pos x="893" y="1240"/>
                  </a:cxn>
                  <a:cxn ang="0">
                    <a:pos x="494" y="1240"/>
                  </a:cxn>
                  <a:cxn ang="0">
                    <a:pos x="494" y="1185"/>
                  </a:cxn>
                  <a:cxn ang="0">
                    <a:pos x="590" y="1185"/>
                  </a:cxn>
                  <a:cxn ang="0">
                    <a:pos x="618" y="1171"/>
                  </a:cxn>
                  <a:cxn ang="0">
                    <a:pos x="632" y="1144"/>
                  </a:cxn>
                  <a:cxn ang="0">
                    <a:pos x="632" y="648"/>
                  </a:cxn>
                  <a:cxn ang="0">
                    <a:pos x="618" y="606"/>
                  </a:cxn>
                  <a:cxn ang="0">
                    <a:pos x="618" y="579"/>
                  </a:cxn>
                  <a:cxn ang="0">
                    <a:pos x="590" y="537"/>
                  </a:cxn>
                  <a:cxn ang="0">
                    <a:pos x="563" y="524"/>
                  </a:cxn>
                  <a:cxn ang="0">
                    <a:pos x="535" y="496"/>
                  </a:cxn>
                  <a:cxn ang="0">
                    <a:pos x="494" y="496"/>
                  </a:cxn>
                  <a:cxn ang="0">
                    <a:pos x="412" y="510"/>
                  </a:cxn>
                  <a:cxn ang="0">
                    <a:pos x="343" y="579"/>
                  </a:cxn>
                  <a:cxn ang="0">
                    <a:pos x="288" y="661"/>
                  </a:cxn>
                  <a:cxn ang="0">
                    <a:pos x="261" y="785"/>
                  </a:cxn>
                  <a:cxn ang="0">
                    <a:pos x="261" y="1158"/>
                  </a:cxn>
                  <a:cxn ang="0">
                    <a:pos x="274" y="1185"/>
                  </a:cxn>
                  <a:cxn ang="0">
                    <a:pos x="302" y="1199"/>
                  </a:cxn>
                  <a:cxn ang="0">
                    <a:pos x="398" y="1199"/>
                  </a:cxn>
                  <a:cxn ang="0">
                    <a:pos x="398" y="1254"/>
                  </a:cxn>
                  <a:cxn ang="0">
                    <a:pos x="0" y="1254"/>
                  </a:cxn>
                  <a:cxn ang="0">
                    <a:pos x="0" y="1199"/>
                  </a:cxn>
                  <a:cxn ang="0">
                    <a:pos x="96" y="1199"/>
                  </a:cxn>
                  <a:cxn ang="0">
                    <a:pos x="123" y="1185"/>
                  </a:cxn>
                  <a:cxn ang="0">
                    <a:pos x="137" y="1158"/>
                  </a:cxn>
                  <a:cxn ang="0">
                    <a:pos x="137" y="124"/>
                  </a:cxn>
                  <a:cxn ang="0">
                    <a:pos x="123" y="110"/>
                  </a:cxn>
                  <a:cxn ang="0">
                    <a:pos x="110" y="82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1254">
                    <a:moveTo>
                      <a:pt x="261" y="0"/>
                    </a:moveTo>
                    <a:lnTo>
                      <a:pt x="261" y="620"/>
                    </a:lnTo>
                    <a:lnTo>
                      <a:pt x="288" y="565"/>
                    </a:lnTo>
                    <a:lnTo>
                      <a:pt x="343" y="510"/>
                    </a:lnTo>
                    <a:lnTo>
                      <a:pt x="426" y="455"/>
                    </a:lnTo>
                    <a:lnTo>
                      <a:pt x="522" y="441"/>
                    </a:lnTo>
                    <a:lnTo>
                      <a:pt x="577" y="441"/>
                    </a:lnTo>
                    <a:lnTo>
                      <a:pt x="659" y="468"/>
                    </a:lnTo>
                    <a:lnTo>
                      <a:pt x="700" y="510"/>
                    </a:lnTo>
                    <a:lnTo>
                      <a:pt x="741" y="579"/>
                    </a:lnTo>
                    <a:lnTo>
                      <a:pt x="755" y="661"/>
                    </a:lnTo>
                    <a:lnTo>
                      <a:pt x="755" y="1158"/>
                    </a:lnTo>
                    <a:lnTo>
                      <a:pt x="783" y="1171"/>
                    </a:lnTo>
                    <a:lnTo>
                      <a:pt x="796" y="1185"/>
                    </a:lnTo>
                    <a:lnTo>
                      <a:pt x="893" y="1185"/>
                    </a:lnTo>
                    <a:lnTo>
                      <a:pt x="893" y="1240"/>
                    </a:lnTo>
                    <a:lnTo>
                      <a:pt x="494" y="1240"/>
                    </a:lnTo>
                    <a:lnTo>
                      <a:pt x="494" y="1185"/>
                    </a:lnTo>
                    <a:lnTo>
                      <a:pt x="590" y="1185"/>
                    </a:lnTo>
                    <a:lnTo>
                      <a:pt x="618" y="1171"/>
                    </a:lnTo>
                    <a:lnTo>
                      <a:pt x="632" y="1144"/>
                    </a:lnTo>
                    <a:lnTo>
                      <a:pt x="632" y="648"/>
                    </a:lnTo>
                    <a:lnTo>
                      <a:pt x="618" y="606"/>
                    </a:lnTo>
                    <a:lnTo>
                      <a:pt x="618" y="579"/>
                    </a:lnTo>
                    <a:lnTo>
                      <a:pt x="590" y="537"/>
                    </a:lnTo>
                    <a:lnTo>
                      <a:pt x="563" y="524"/>
                    </a:lnTo>
                    <a:lnTo>
                      <a:pt x="535" y="496"/>
                    </a:lnTo>
                    <a:lnTo>
                      <a:pt x="494" y="496"/>
                    </a:lnTo>
                    <a:lnTo>
                      <a:pt x="412" y="510"/>
                    </a:lnTo>
                    <a:lnTo>
                      <a:pt x="343" y="579"/>
                    </a:lnTo>
                    <a:lnTo>
                      <a:pt x="288" y="661"/>
                    </a:lnTo>
                    <a:lnTo>
                      <a:pt x="261" y="785"/>
                    </a:lnTo>
                    <a:lnTo>
                      <a:pt x="261" y="1158"/>
                    </a:lnTo>
                    <a:lnTo>
                      <a:pt x="274" y="1185"/>
                    </a:lnTo>
                    <a:lnTo>
                      <a:pt x="302" y="1199"/>
                    </a:lnTo>
                    <a:lnTo>
                      <a:pt x="398" y="1199"/>
                    </a:lnTo>
                    <a:lnTo>
                      <a:pt x="398" y="1254"/>
                    </a:lnTo>
                    <a:lnTo>
                      <a:pt x="0" y="1254"/>
                    </a:lnTo>
                    <a:lnTo>
                      <a:pt x="0" y="1199"/>
                    </a:lnTo>
                    <a:lnTo>
                      <a:pt x="96" y="1199"/>
                    </a:lnTo>
                    <a:lnTo>
                      <a:pt x="123" y="1185"/>
                    </a:lnTo>
                    <a:lnTo>
                      <a:pt x="137" y="1158"/>
                    </a:lnTo>
                    <a:lnTo>
                      <a:pt x="137" y="124"/>
                    </a:lnTo>
                    <a:lnTo>
                      <a:pt x="123" y="110"/>
                    </a:lnTo>
                    <a:lnTo>
                      <a:pt x="110" y="82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37" name="Freeform 193"/>
              <p:cNvSpPr>
                <a:spLocks noEditPoints="1"/>
              </p:cNvSpPr>
              <p:nvPr/>
            </p:nvSpPr>
            <p:spPr bwMode="auto">
              <a:xfrm>
                <a:off x="40403" y="20311"/>
                <a:ext cx="796" cy="814"/>
              </a:xfrm>
              <a:custGeom>
                <a:avLst/>
                <a:gdLst/>
                <a:ahLst/>
                <a:cxnLst>
                  <a:cxn ang="0">
                    <a:pos x="343" y="14"/>
                  </a:cxn>
                  <a:cxn ang="0">
                    <a:pos x="288" y="28"/>
                  </a:cxn>
                  <a:cxn ang="0">
                    <a:pos x="247" y="56"/>
                  </a:cxn>
                  <a:cxn ang="0">
                    <a:pos x="206" y="97"/>
                  </a:cxn>
                  <a:cxn ang="0">
                    <a:pos x="178" y="138"/>
                  </a:cxn>
                  <a:cxn ang="0">
                    <a:pos x="137" y="262"/>
                  </a:cxn>
                  <a:cxn ang="0">
                    <a:pos x="137" y="510"/>
                  </a:cxn>
                  <a:cxn ang="0">
                    <a:pos x="178" y="634"/>
                  </a:cxn>
                  <a:cxn ang="0">
                    <a:pos x="219" y="690"/>
                  </a:cxn>
                  <a:cxn ang="0">
                    <a:pos x="274" y="731"/>
                  </a:cxn>
                  <a:cxn ang="0">
                    <a:pos x="384" y="758"/>
                  </a:cxn>
                  <a:cxn ang="0">
                    <a:pos x="384" y="731"/>
                  </a:cxn>
                  <a:cxn ang="0">
                    <a:pos x="439" y="731"/>
                  </a:cxn>
                  <a:cxn ang="0">
                    <a:pos x="480" y="717"/>
                  </a:cxn>
                  <a:cxn ang="0">
                    <a:pos x="522" y="690"/>
                  </a:cxn>
                  <a:cxn ang="0">
                    <a:pos x="563" y="648"/>
                  </a:cxn>
                  <a:cxn ang="0">
                    <a:pos x="590" y="607"/>
                  </a:cxn>
                  <a:cxn ang="0">
                    <a:pos x="631" y="497"/>
                  </a:cxn>
                  <a:cxn ang="0">
                    <a:pos x="631" y="248"/>
                  </a:cxn>
                  <a:cxn ang="0">
                    <a:pos x="590" y="124"/>
                  </a:cxn>
                  <a:cxn ang="0">
                    <a:pos x="549" y="83"/>
                  </a:cxn>
                  <a:cxn ang="0">
                    <a:pos x="494" y="42"/>
                  </a:cxn>
                  <a:cxn ang="0">
                    <a:pos x="384" y="14"/>
                  </a:cxn>
                  <a:cxn ang="0">
                    <a:pos x="343" y="14"/>
                  </a:cxn>
                  <a:cxn ang="0">
                    <a:pos x="398" y="0"/>
                  </a:cxn>
                  <a:cxn ang="0">
                    <a:pos x="549" y="28"/>
                  </a:cxn>
                  <a:cxn ang="0">
                    <a:pos x="673" y="124"/>
                  </a:cxn>
                  <a:cxn ang="0">
                    <a:pos x="755" y="262"/>
                  </a:cxn>
                  <a:cxn ang="0">
                    <a:pos x="783" y="414"/>
                  </a:cxn>
                  <a:cxn ang="0">
                    <a:pos x="796" y="414"/>
                  </a:cxn>
                  <a:cxn ang="0">
                    <a:pos x="769" y="565"/>
                  </a:cxn>
                  <a:cxn ang="0">
                    <a:pos x="686" y="703"/>
                  </a:cxn>
                  <a:cxn ang="0">
                    <a:pos x="549" y="786"/>
                  </a:cxn>
                  <a:cxn ang="0">
                    <a:pos x="398" y="814"/>
                  </a:cxn>
                  <a:cxn ang="0">
                    <a:pos x="247" y="786"/>
                  </a:cxn>
                  <a:cxn ang="0">
                    <a:pos x="123" y="703"/>
                  </a:cxn>
                  <a:cxn ang="0">
                    <a:pos x="27" y="579"/>
                  </a:cxn>
                  <a:cxn ang="0">
                    <a:pos x="0" y="414"/>
                  </a:cxn>
                  <a:cxn ang="0">
                    <a:pos x="27" y="262"/>
                  </a:cxn>
                  <a:cxn ang="0">
                    <a:pos x="123" y="124"/>
                  </a:cxn>
                  <a:cxn ang="0">
                    <a:pos x="247" y="28"/>
                  </a:cxn>
                  <a:cxn ang="0">
                    <a:pos x="398" y="0"/>
                  </a:cxn>
                </a:cxnLst>
                <a:rect l="0" t="0" r="r" b="b"/>
                <a:pathLst>
                  <a:path w="796" h="814">
                    <a:moveTo>
                      <a:pt x="343" y="14"/>
                    </a:moveTo>
                    <a:lnTo>
                      <a:pt x="288" y="28"/>
                    </a:lnTo>
                    <a:lnTo>
                      <a:pt x="247" y="56"/>
                    </a:lnTo>
                    <a:lnTo>
                      <a:pt x="206" y="97"/>
                    </a:lnTo>
                    <a:lnTo>
                      <a:pt x="178" y="138"/>
                    </a:lnTo>
                    <a:lnTo>
                      <a:pt x="137" y="262"/>
                    </a:lnTo>
                    <a:lnTo>
                      <a:pt x="137" y="510"/>
                    </a:lnTo>
                    <a:lnTo>
                      <a:pt x="178" y="634"/>
                    </a:lnTo>
                    <a:lnTo>
                      <a:pt x="219" y="690"/>
                    </a:lnTo>
                    <a:lnTo>
                      <a:pt x="274" y="731"/>
                    </a:lnTo>
                    <a:lnTo>
                      <a:pt x="384" y="758"/>
                    </a:lnTo>
                    <a:lnTo>
                      <a:pt x="384" y="731"/>
                    </a:lnTo>
                    <a:lnTo>
                      <a:pt x="439" y="731"/>
                    </a:lnTo>
                    <a:lnTo>
                      <a:pt x="480" y="717"/>
                    </a:lnTo>
                    <a:lnTo>
                      <a:pt x="522" y="690"/>
                    </a:lnTo>
                    <a:lnTo>
                      <a:pt x="563" y="648"/>
                    </a:lnTo>
                    <a:lnTo>
                      <a:pt x="590" y="607"/>
                    </a:lnTo>
                    <a:lnTo>
                      <a:pt x="631" y="497"/>
                    </a:lnTo>
                    <a:lnTo>
                      <a:pt x="631" y="248"/>
                    </a:lnTo>
                    <a:lnTo>
                      <a:pt x="590" y="124"/>
                    </a:lnTo>
                    <a:lnTo>
                      <a:pt x="549" y="83"/>
                    </a:lnTo>
                    <a:lnTo>
                      <a:pt x="494" y="42"/>
                    </a:lnTo>
                    <a:lnTo>
                      <a:pt x="384" y="14"/>
                    </a:lnTo>
                    <a:lnTo>
                      <a:pt x="343" y="14"/>
                    </a:lnTo>
                    <a:close/>
                    <a:moveTo>
                      <a:pt x="398" y="0"/>
                    </a:moveTo>
                    <a:lnTo>
                      <a:pt x="549" y="28"/>
                    </a:lnTo>
                    <a:lnTo>
                      <a:pt x="673" y="124"/>
                    </a:lnTo>
                    <a:lnTo>
                      <a:pt x="755" y="262"/>
                    </a:lnTo>
                    <a:lnTo>
                      <a:pt x="783" y="414"/>
                    </a:lnTo>
                    <a:lnTo>
                      <a:pt x="796" y="414"/>
                    </a:lnTo>
                    <a:lnTo>
                      <a:pt x="769" y="565"/>
                    </a:lnTo>
                    <a:lnTo>
                      <a:pt x="686" y="703"/>
                    </a:lnTo>
                    <a:lnTo>
                      <a:pt x="549" y="786"/>
                    </a:lnTo>
                    <a:lnTo>
                      <a:pt x="398" y="814"/>
                    </a:lnTo>
                    <a:lnTo>
                      <a:pt x="247" y="786"/>
                    </a:lnTo>
                    <a:lnTo>
                      <a:pt x="123" y="703"/>
                    </a:lnTo>
                    <a:lnTo>
                      <a:pt x="27" y="579"/>
                    </a:lnTo>
                    <a:lnTo>
                      <a:pt x="0" y="414"/>
                    </a:lnTo>
                    <a:lnTo>
                      <a:pt x="27" y="262"/>
                    </a:lnTo>
                    <a:lnTo>
                      <a:pt x="123" y="124"/>
                    </a:lnTo>
                    <a:lnTo>
                      <a:pt x="247" y="28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38" name="Freeform 194"/>
              <p:cNvSpPr>
                <a:spLocks/>
              </p:cNvSpPr>
              <p:nvPr/>
            </p:nvSpPr>
            <p:spPr bwMode="auto">
              <a:xfrm>
                <a:off x="41474" y="20311"/>
                <a:ext cx="893" cy="81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62"/>
                  </a:cxn>
                  <a:cxn ang="0">
                    <a:pos x="275" y="690"/>
                  </a:cxn>
                  <a:cxn ang="0">
                    <a:pos x="275" y="717"/>
                  </a:cxn>
                  <a:cxn ang="0">
                    <a:pos x="302" y="745"/>
                  </a:cxn>
                  <a:cxn ang="0">
                    <a:pos x="357" y="772"/>
                  </a:cxn>
                  <a:cxn ang="0">
                    <a:pos x="412" y="772"/>
                  </a:cxn>
                  <a:cxn ang="0">
                    <a:pos x="508" y="745"/>
                  </a:cxn>
                  <a:cxn ang="0">
                    <a:pos x="577" y="690"/>
                  </a:cxn>
                  <a:cxn ang="0">
                    <a:pos x="618" y="607"/>
                  </a:cxn>
                  <a:cxn ang="0">
                    <a:pos x="632" y="497"/>
                  </a:cxn>
                  <a:cxn ang="0">
                    <a:pos x="632" y="138"/>
                  </a:cxn>
                  <a:cxn ang="0">
                    <a:pos x="618" y="124"/>
                  </a:cxn>
                  <a:cxn ang="0">
                    <a:pos x="604" y="97"/>
                  </a:cxn>
                  <a:cxn ang="0">
                    <a:pos x="591" y="83"/>
                  </a:cxn>
                  <a:cxn ang="0">
                    <a:pos x="494" y="83"/>
                  </a:cxn>
                  <a:cxn ang="0">
                    <a:pos x="494" y="28"/>
                  </a:cxn>
                  <a:cxn ang="0">
                    <a:pos x="755" y="14"/>
                  </a:cxn>
                  <a:cxn ang="0">
                    <a:pos x="755" y="690"/>
                  </a:cxn>
                  <a:cxn ang="0">
                    <a:pos x="769" y="703"/>
                  </a:cxn>
                  <a:cxn ang="0">
                    <a:pos x="783" y="731"/>
                  </a:cxn>
                  <a:cxn ang="0">
                    <a:pos x="797" y="745"/>
                  </a:cxn>
                  <a:cxn ang="0">
                    <a:pos x="893" y="745"/>
                  </a:cxn>
                  <a:cxn ang="0">
                    <a:pos x="893" y="800"/>
                  </a:cxn>
                  <a:cxn ang="0">
                    <a:pos x="632" y="814"/>
                  </a:cxn>
                  <a:cxn ang="0">
                    <a:pos x="632" y="648"/>
                  </a:cxn>
                  <a:cxn ang="0">
                    <a:pos x="646" y="634"/>
                  </a:cxn>
                  <a:cxn ang="0">
                    <a:pos x="632" y="648"/>
                  </a:cxn>
                  <a:cxn ang="0">
                    <a:pos x="577" y="731"/>
                  </a:cxn>
                  <a:cxn ang="0">
                    <a:pos x="508" y="786"/>
                  </a:cxn>
                  <a:cxn ang="0">
                    <a:pos x="412" y="800"/>
                  </a:cxn>
                  <a:cxn ang="0">
                    <a:pos x="275" y="786"/>
                  </a:cxn>
                  <a:cxn ang="0">
                    <a:pos x="192" y="731"/>
                  </a:cxn>
                  <a:cxn ang="0">
                    <a:pos x="151" y="662"/>
                  </a:cxn>
                  <a:cxn ang="0">
                    <a:pos x="137" y="579"/>
                  </a:cxn>
                  <a:cxn ang="0">
                    <a:pos x="137" y="124"/>
                  </a:cxn>
                  <a:cxn ang="0">
                    <a:pos x="124" y="97"/>
                  </a:cxn>
                  <a:cxn ang="0">
                    <a:pos x="110" y="83"/>
                  </a:cxn>
                  <a:cxn ang="0">
                    <a:pos x="82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814">
                    <a:moveTo>
                      <a:pt x="261" y="0"/>
                    </a:moveTo>
                    <a:lnTo>
                      <a:pt x="261" y="662"/>
                    </a:lnTo>
                    <a:lnTo>
                      <a:pt x="275" y="690"/>
                    </a:lnTo>
                    <a:lnTo>
                      <a:pt x="275" y="717"/>
                    </a:lnTo>
                    <a:lnTo>
                      <a:pt x="302" y="745"/>
                    </a:lnTo>
                    <a:lnTo>
                      <a:pt x="357" y="772"/>
                    </a:lnTo>
                    <a:lnTo>
                      <a:pt x="412" y="772"/>
                    </a:lnTo>
                    <a:lnTo>
                      <a:pt x="508" y="745"/>
                    </a:lnTo>
                    <a:lnTo>
                      <a:pt x="577" y="690"/>
                    </a:lnTo>
                    <a:lnTo>
                      <a:pt x="618" y="607"/>
                    </a:lnTo>
                    <a:lnTo>
                      <a:pt x="632" y="497"/>
                    </a:lnTo>
                    <a:lnTo>
                      <a:pt x="632" y="138"/>
                    </a:lnTo>
                    <a:lnTo>
                      <a:pt x="618" y="124"/>
                    </a:lnTo>
                    <a:lnTo>
                      <a:pt x="604" y="97"/>
                    </a:lnTo>
                    <a:lnTo>
                      <a:pt x="591" y="83"/>
                    </a:lnTo>
                    <a:lnTo>
                      <a:pt x="494" y="83"/>
                    </a:lnTo>
                    <a:lnTo>
                      <a:pt x="494" y="28"/>
                    </a:lnTo>
                    <a:lnTo>
                      <a:pt x="755" y="14"/>
                    </a:lnTo>
                    <a:lnTo>
                      <a:pt x="755" y="690"/>
                    </a:lnTo>
                    <a:lnTo>
                      <a:pt x="769" y="703"/>
                    </a:lnTo>
                    <a:lnTo>
                      <a:pt x="783" y="731"/>
                    </a:lnTo>
                    <a:lnTo>
                      <a:pt x="797" y="745"/>
                    </a:lnTo>
                    <a:lnTo>
                      <a:pt x="893" y="745"/>
                    </a:lnTo>
                    <a:lnTo>
                      <a:pt x="893" y="800"/>
                    </a:lnTo>
                    <a:lnTo>
                      <a:pt x="632" y="814"/>
                    </a:lnTo>
                    <a:lnTo>
                      <a:pt x="632" y="648"/>
                    </a:lnTo>
                    <a:lnTo>
                      <a:pt x="646" y="634"/>
                    </a:lnTo>
                    <a:lnTo>
                      <a:pt x="632" y="648"/>
                    </a:lnTo>
                    <a:lnTo>
                      <a:pt x="577" y="731"/>
                    </a:lnTo>
                    <a:lnTo>
                      <a:pt x="508" y="786"/>
                    </a:lnTo>
                    <a:lnTo>
                      <a:pt x="412" y="800"/>
                    </a:lnTo>
                    <a:lnTo>
                      <a:pt x="275" y="786"/>
                    </a:lnTo>
                    <a:lnTo>
                      <a:pt x="192" y="731"/>
                    </a:lnTo>
                    <a:lnTo>
                      <a:pt x="151" y="662"/>
                    </a:lnTo>
                    <a:lnTo>
                      <a:pt x="137" y="579"/>
                    </a:lnTo>
                    <a:lnTo>
                      <a:pt x="137" y="124"/>
                    </a:lnTo>
                    <a:lnTo>
                      <a:pt x="124" y="97"/>
                    </a:lnTo>
                    <a:lnTo>
                      <a:pt x="110" y="83"/>
                    </a:lnTo>
                    <a:lnTo>
                      <a:pt x="82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39" name="Freeform 195"/>
              <p:cNvSpPr>
                <a:spLocks/>
              </p:cNvSpPr>
              <p:nvPr/>
            </p:nvSpPr>
            <p:spPr bwMode="auto">
              <a:xfrm>
                <a:off x="42339" y="20008"/>
                <a:ext cx="563" cy="1117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5" y="386"/>
                  </a:cxn>
                  <a:cxn ang="0">
                    <a:pos x="275" y="951"/>
                  </a:cxn>
                  <a:cxn ang="0">
                    <a:pos x="289" y="993"/>
                  </a:cxn>
                  <a:cxn ang="0">
                    <a:pos x="303" y="1020"/>
                  </a:cxn>
                  <a:cxn ang="0">
                    <a:pos x="330" y="1048"/>
                  </a:cxn>
                  <a:cxn ang="0">
                    <a:pos x="357" y="1061"/>
                  </a:cxn>
                  <a:cxn ang="0">
                    <a:pos x="399" y="1075"/>
                  </a:cxn>
                  <a:cxn ang="0">
                    <a:pos x="440" y="1061"/>
                  </a:cxn>
                  <a:cxn ang="0">
                    <a:pos x="467" y="1048"/>
                  </a:cxn>
                  <a:cxn ang="0">
                    <a:pos x="495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50" y="965"/>
                  </a:cxn>
                  <a:cxn ang="0">
                    <a:pos x="522" y="1048"/>
                  </a:cxn>
                  <a:cxn ang="0">
                    <a:pos x="467" y="1089"/>
                  </a:cxn>
                  <a:cxn ang="0">
                    <a:pos x="385" y="1117"/>
                  </a:cxn>
                  <a:cxn ang="0">
                    <a:pos x="330" y="1117"/>
                  </a:cxn>
                  <a:cxn ang="0">
                    <a:pos x="275" y="1103"/>
                  </a:cxn>
                  <a:cxn ang="0">
                    <a:pos x="220" y="1061"/>
                  </a:cxn>
                  <a:cxn ang="0">
                    <a:pos x="165" y="993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10" y="303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3" h="1117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5" y="386"/>
                    </a:lnTo>
                    <a:lnTo>
                      <a:pt x="275" y="951"/>
                    </a:lnTo>
                    <a:lnTo>
                      <a:pt x="289" y="993"/>
                    </a:lnTo>
                    <a:lnTo>
                      <a:pt x="303" y="1020"/>
                    </a:lnTo>
                    <a:lnTo>
                      <a:pt x="330" y="1048"/>
                    </a:lnTo>
                    <a:lnTo>
                      <a:pt x="357" y="1061"/>
                    </a:lnTo>
                    <a:lnTo>
                      <a:pt x="399" y="1075"/>
                    </a:lnTo>
                    <a:lnTo>
                      <a:pt x="440" y="1061"/>
                    </a:lnTo>
                    <a:lnTo>
                      <a:pt x="467" y="1048"/>
                    </a:lnTo>
                    <a:lnTo>
                      <a:pt x="495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50" y="965"/>
                    </a:lnTo>
                    <a:lnTo>
                      <a:pt x="522" y="1048"/>
                    </a:lnTo>
                    <a:lnTo>
                      <a:pt x="467" y="1089"/>
                    </a:lnTo>
                    <a:lnTo>
                      <a:pt x="385" y="1117"/>
                    </a:lnTo>
                    <a:lnTo>
                      <a:pt x="330" y="1117"/>
                    </a:lnTo>
                    <a:lnTo>
                      <a:pt x="275" y="1103"/>
                    </a:lnTo>
                    <a:lnTo>
                      <a:pt x="220" y="1061"/>
                    </a:lnTo>
                    <a:lnTo>
                      <a:pt x="165" y="993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10" y="303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40" name="Freeform 196"/>
              <p:cNvSpPr>
                <a:spLocks/>
              </p:cNvSpPr>
              <p:nvPr/>
            </p:nvSpPr>
            <p:spPr bwMode="auto">
              <a:xfrm>
                <a:off x="43576" y="20008"/>
                <a:ext cx="563" cy="1117"/>
              </a:xfrm>
              <a:custGeom>
                <a:avLst/>
                <a:gdLst/>
                <a:ahLst/>
                <a:cxnLst>
                  <a:cxn ang="0">
                    <a:pos x="233" y="0"/>
                  </a:cxn>
                  <a:cxn ang="0">
                    <a:pos x="274" y="0"/>
                  </a:cxn>
                  <a:cxn ang="0">
                    <a:pos x="274" y="331"/>
                  </a:cxn>
                  <a:cxn ang="0">
                    <a:pos x="522" y="331"/>
                  </a:cxn>
                  <a:cxn ang="0">
                    <a:pos x="522" y="386"/>
                  </a:cxn>
                  <a:cxn ang="0">
                    <a:pos x="274" y="386"/>
                  </a:cxn>
                  <a:cxn ang="0">
                    <a:pos x="274" y="951"/>
                  </a:cxn>
                  <a:cxn ang="0">
                    <a:pos x="288" y="993"/>
                  </a:cxn>
                  <a:cxn ang="0">
                    <a:pos x="302" y="1020"/>
                  </a:cxn>
                  <a:cxn ang="0">
                    <a:pos x="329" y="1048"/>
                  </a:cxn>
                  <a:cxn ang="0">
                    <a:pos x="357" y="1061"/>
                  </a:cxn>
                  <a:cxn ang="0">
                    <a:pos x="398" y="1075"/>
                  </a:cxn>
                  <a:cxn ang="0">
                    <a:pos x="439" y="1061"/>
                  </a:cxn>
                  <a:cxn ang="0">
                    <a:pos x="467" y="1048"/>
                  </a:cxn>
                  <a:cxn ang="0">
                    <a:pos x="494" y="1006"/>
                  </a:cxn>
                  <a:cxn ang="0">
                    <a:pos x="522" y="951"/>
                  </a:cxn>
                  <a:cxn ang="0">
                    <a:pos x="522" y="786"/>
                  </a:cxn>
                  <a:cxn ang="0">
                    <a:pos x="563" y="786"/>
                  </a:cxn>
                  <a:cxn ang="0">
                    <a:pos x="563" y="882"/>
                  </a:cxn>
                  <a:cxn ang="0">
                    <a:pos x="549" y="965"/>
                  </a:cxn>
                  <a:cxn ang="0">
                    <a:pos x="522" y="1048"/>
                  </a:cxn>
                  <a:cxn ang="0">
                    <a:pos x="467" y="1089"/>
                  </a:cxn>
                  <a:cxn ang="0">
                    <a:pos x="384" y="1117"/>
                  </a:cxn>
                  <a:cxn ang="0">
                    <a:pos x="329" y="1117"/>
                  </a:cxn>
                  <a:cxn ang="0">
                    <a:pos x="274" y="1103"/>
                  </a:cxn>
                  <a:cxn ang="0">
                    <a:pos x="219" y="1061"/>
                  </a:cxn>
                  <a:cxn ang="0">
                    <a:pos x="164" y="993"/>
                  </a:cxn>
                  <a:cxn ang="0">
                    <a:pos x="151" y="882"/>
                  </a:cxn>
                  <a:cxn ang="0">
                    <a:pos x="151" y="386"/>
                  </a:cxn>
                  <a:cxn ang="0">
                    <a:pos x="0" y="386"/>
                  </a:cxn>
                  <a:cxn ang="0">
                    <a:pos x="0" y="345"/>
                  </a:cxn>
                  <a:cxn ang="0">
                    <a:pos x="109" y="303"/>
                  </a:cxn>
                  <a:cxn ang="0">
                    <a:pos x="178" y="221"/>
                  </a:cxn>
                  <a:cxn ang="0">
                    <a:pos x="219" y="110"/>
                  </a:cxn>
                  <a:cxn ang="0">
                    <a:pos x="233" y="0"/>
                  </a:cxn>
                </a:cxnLst>
                <a:rect l="0" t="0" r="r" b="b"/>
                <a:pathLst>
                  <a:path w="563" h="1117">
                    <a:moveTo>
                      <a:pt x="233" y="0"/>
                    </a:moveTo>
                    <a:lnTo>
                      <a:pt x="274" y="0"/>
                    </a:lnTo>
                    <a:lnTo>
                      <a:pt x="274" y="331"/>
                    </a:lnTo>
                    <a:lnTo>
                      <a:pt x="522" y="331"/>
                    </a:lnTo>
                    <a:lnTo>
                      <a:pt x="522" y="386"/>
                    </a:lnTo>
                    <a:lnTo>
                      <a:pt x="274" y="386"/>
                    </a:lnTo>
                    <a:lnTo>
                      <a:pt x="274" y="951"/>
                    </a:lnTo>
                    <a:lnTo>
                      <a:pt x="288" y="993"/>
                    </a:lnTo>
                    <a:lnTo>
                      <a:pt x="302" y="1020"/>
                    </a:lnTo>
                    <a:lnTo>
                      <a:pt x="329" y="1048"/>
                    </a:lnTo>
                    <a:lnTo>
                      <a:pt x="357" y="1061"/>
                    </a:lnTo>
                    <a:lnTo>
                      <a:pt x="398" y="1075"/>
                    </a:lnTo>
                    <a:lnTo>
                      <a:pt x="439" y="1061"/>
                    </a:lnTo>
                    <a:lnTo>
                      <a:pt x="467" y="1048"/>
                    </a:lnTo>
                    <a:lnTo>
                      <a:pt x="494" y="1006"/>
                    </a:lnTo>
                    <a:lnTo>
                      <a:pt x="522" y="951"/>
                    </a:lnTo>
                    <a:lnTo>
                      <a:pt x="522" y="786"/>
                    </a:lnTo>
                    <a:lnTo>
                      <a:pt x="563" y="786"/>
                    </a:lnTo>
                    <a:lnTo>
                      <a:pt x="563" y="882"/>
                    </a:lnTo>
                    <a:lnTo>
                      <a:pt x="549" y="965"/>
                    </a:lnTo>
                    <a:lnTo>
                      <a:pt x="522" y="1048"/>
                    </a:lnTo>
                    <a:lnTo>
                      <a:pt x="467" y="1089"/>
                    </a:lnTo>
                    <a:lnTo>
                      <a:pt x="384" y="1117"/>
                    </a:lnTo>
                    <a:lnTo>
                      <a:pt x="329" y="1117"/>
                    </a:lnTo>
                    <a:lnTo>
                      <a:pt x="274" y="1103"/>
                    </a:lnTo>
                    <a:lnTo>
                      <a:pt x="219" y="1061"/>
                    </a:lnTo>
                    <a:lnTo>
                      <a:pt x="164" y="993"/>
                    </a:lnTo>
                    <a:lnTo>
                      <a:pt x="151" y="882"/>
                    </a:lnTo>
                    <a:lnTo>
                      <a:pt x="151" y="386"/>
                    </a:lnTo>
                    <a:lnTo>
                      <a:pt x="0" y="386"/>
                    </a:lnTo>
                    <a:lnTo>
                      <a:pt x="0" y="345"/>
                    </a:lnTo>
                    <a:lnTo>
                      <a:pt x="109" y="303"/>
                    </a:lnTo>
                    <a:lnTo>
                      <a:pt x="178" y="221"/>
                    </a:lnTo>
                    <a:lnTo>
                      <a:pt x="219" y="11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41" name="Freeform 197"/>
              <p:cNvSpPr>
                <a:spLocks/>
              </p:cNvSpPr>
              <p:nvPr/>
            </p:nvSpPr>
            <p:spPr bwMode="auto">
              <a:xfrm>
                <a:off x="44317" y="19843"/>
                <a:ext cx="893" cy="125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0"/>
                  </a:cxn>
                  <a:cxn ang="0">
                    <a:pos x="289" y="565"/>
                  </a:cxn>
                  <a:cxn ang="0">
                    <a:pos x="344" y="510"/>
                  </a:cxn>
                  <a:cxn ang="0">
                    <a:pos x="426" y="455"/>
                  </a:cxn>
                  <a:cxn ang="0">
                    <a:pos x="522" y="441"/>
                  </a:cxn>
                  <a:cxn ang="0">
                    <a:pos x="577" y="441"/>
                  </a:cxn>
                  <a:cxn ang="0">
                    <a:pos x="660" y="468"/>
                  </a:cxn>
                  <a:cxn ang="0">
                    <a:pos x="701" y="510"/>
                  </a:cxn>
                  <a:cxn ang="0">
                    <a:pos x="742" y="579"/>
                  </a:cxn>
                  <a:cxn ang="0">
                    <a:pos x="756" y="661"/>
                  </a:cxn>
                  <a:cxn ang="0">
                    <a:pos x="756" y="1158"/>
                  </a:cxn>
                  <a:cxn ang="0">
                    <a:pos x="783" y="1171"/>
                  </a:cxn>
                  <a:cxn ang="0">
                    <a:pos x="797" y="1185"/>
                  </a:cxn>
                  <a:cxn ang="0">
                    <a:pos x="893" y="1185"/>
                  </a:cxn>
                  <a:cxn ang="0">
                    <a:pos x="893" y="1240"/>
                  </a:cxn>
                  <a:cxn ang="0">
                    <a:pos x="495" y="1240"/>
                  </a:cxn>
                  <a:cxn ang="0">
                    <a:pos x="495" y="1185"/>
                  </a:cxn>
                  <a:cxn ang="0">
                    <a:pos x="591" y="1185"/>
                  </a:cxn>
                  <a:cxn ang="0">
                    <a:pos x="618" y="1171"/>
                  </a:cxn>
                  <a:cxn ang="0">
                    <a:pos x="632" y="1144"/>
                  </a:cxn>
                  <a:cxn ang="0">
                    <a:pos x="632" y="648"/>
                  </a:cxn>
                  <a:cxn ang="0">
                    <a:pos x="618" y="606"/>
                  </a:cxn>
                  <a:cxn ang="0">
                    <a:pos x="618" y="579"/>
                  </a:cxn>
                  <a:cxn ang="0">
                    <a:pos x="591" y="537"/>
                  </a:cxn>
                  <a:cxn ang="0">
                    <a:pos x="563" y="524"/>
                  </a:cxn>
                  <a:cxn ang="0">
                    <a:pos x="536" y="496"/>
                  </a:cxn>
                  <a:cxn ang="0">
                    <a:pos x="495" y="496"/>
                  </a:cxn>
                  <a:cxn ang="0">
                    <a:pos x="412" y="510"/>
                  </a:cxn>
                  <a:cxn ang="0">
                    <a:pos x="344" y="579"/>
                  </a:cxn>
                  <a:cxn ang="0">
                    <a:pos x="289" y="661"/>
                  </a:cxn>
                  <a:cxn ang="0">
                    <a:pos x="261" y="785"/>
                  </a:cxn>
                  <a:cxn ang="0">
                    <a:pos x="261" y="1158"/>
                  </a:cxn>
                  <a:cxn ang="0">
                    <a:pos x="275" y="1185"/>
                  </a:cxn>
                  <a:cxn ang="0">
                    <a:pos x="302" y="1199"/>
                  </a:cxn>
                  <a:cxn ang="0">
                    <a:pos x="399" y="1199"/>
                  </a:cxn>
                  <a:cxn ang="0">
                    <a:pos x="399" y="1254"/>
                  </a:cxn>
                  <a:cxn ang="0">
                    <a:pos x="0" y="1254"/>
                  </a:cxn>
                  <a:cxn ang="0">
                    <a:pos x="0" y="1199"/>
                  </a:cxn>
                  <a:cxn ang="0">
                    <a:pos x="96" y="1199"/>
                  </a:cxn>
                  <a:cxn ang="0">
                    <a:pos x="124" y="1185"/>
                  </a:cxn>
                  <a:cxn ang="0">
                    <a:pos x="138" y="1158"/>
                  </a:cxn>
                  <a:cxn ang="0">
                    <a:pos x="138" y="124"/>
                  </a:cxn>
                  <a:cxn ang="0">
                    <a:pos x="124" y="110"/>
                  </a:cxn>
                  <a:cxn ang="0">
                    <a:pos x="110" y="82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3" h="1254">
                    <a:moveTo>
                      <a:pt x="261" y="0"/>
                    </a:moveTo>
                    <a:lnTo>
                      <a:pt x="261" y="620"/>
                    </a:lnTo>
                    <a:lnTo>
                      <a:pt x="289" y="565"/>
                    </a:lnTo>
                    <a:lnTo>
                      <a:pt x="344" y="510"/>
                    </a:lnTo>
                    <a:lnTo>
                      <a:pt x="426" y="455"/>
                    </a:lnTo>
                    <a:lnTo>
                      <a:pt x="522" y="441"/>
                    </a:lnTo>
                    <a:lnTo>
                      <a:pt x="577" y="441"/>
                    </a:lnTo>
                    <a:lnTo>
                      <a:pt x="660" y="468"/>
                    </a:lnTo>
                    <a:lnTo>
                      <a:pt x="701" y="510"/>
                    </a:lnTo>
                    <a:lnTo>
                      <a:pt x="742" y="579"/>
                    </a:lnTo>
                    <a:lnTo>
                      <a:pt x="756" y="661"/>
                    </a:lnTo>
                    <a:lnTo>
                      <a:pt x="756" y="1158"/>
                    </a:lnTo>
                    <a:lnTo>
                      <a:pt x="783" y="1171"/>
                    </a:lnTo>
                    <a:lnTo>
                      <a:pt x="797" y="1185"/>
                    </a:lnTo>
                    <a:lnTo>
                      <a:pt x="893" y="1185"/>
                    </a:lnTo>
                    <a:lnTo>
                      <a:pt x="893" y="1240"/>
                    </a:lnTo>
                    <a:lnTo>
                      <a:pt x="495" y="1240"/>
                    </a:lnTo>
                    <a:lnTo>
                      <a:pt x="495" y="1185"/>
                    </a:lnTo>
                    <a:lnTo>
                      <a:pt x="591" y="1185"/>
                    </a:lnTo>
                    <a:lnTo>
                      <a:pt x="618" y="1171"/>
                    </a:lnTo>
                    <a:lnTo>
                      <a:pt x="632" y="1144"/>
                    </a:lnTo>
                    <a:lnTo>
                      <a:pt x="632" y="648"/>
                    </a:lnTo>
                    <a:lnTo>
                      <a:pt x="618" y="606"/>
                    </a:lnTo>
                    <a:lnTo>
                      <a:pt x="618" y="579"/>
                    </a:lnTo>
                    <a:lnTo>
                      <a:pt x="591" y="537"/>
                    </a:lnTo>
                    <a:lnTo>
                      <a:pt x="563" y="524"/>
                    </a:lnTo>
                    <a:lnTo>
                      <a:pt x="536" y="496"/>
                    </a:lnTo>
                    <a:lnTo>
                      <a:pt x="495" y="496"/>
                    </a:lnTo>
                    <a:lnTo>
                      <a:pt x="412" y="510"/>
                    </a:lnTo>
                    <a:lnTo>
                      <a:pt x="344" y="579"/>
                    </a:lnTo>
                    <a:lnTo>
                      <a:pt x="289" y="661"/>
                    </a:lnTo>
                    <a:lnTo>
                      <a:pt x="261" y="785"/>
                    </a:lnTo>
                    <a:lnTo>
                      <a:pt x="261" y="1158"/>
                    </a:lnTo>
                    <a:lnTo>
                      <a:pt x="275" y="1185"/>
                    </a:lnTo>
                    <a:lnTo>
                      <a:pt x="302" y="1199"/>
                    </a:lnTo>
                    <a:lnTo>
                      <a:pt x="399" y="1199"/>
                    </a:lnTo>
                    <a:lnTo>
                      <a:pt x="399" y="1254"/>
                    </a:lnTo>
                    <a:lnTo>
                      <a:pt x="0" y="1254"/>
                    </a:lnTo>
                    <a:lnTo>
                      <a:pt x="0" y="1199"/>
                    </a:lnTo>
                    <a:lnTo>
                      <a:pt x="96" y="1199"/>
                    </a:lnTo>
                    <a:lnTo>
                      <a:pt x="124" y="1185"/>
                    </a:lnTo>
                    <a:lnTo>
                      <a:pt x="138" y="1158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2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42" name="Freeform 198"/>
              <p:cNvSpPr>
                <a:spLocks noEditPoints="1"/>
              </p:cNvSpPr>
              <p:nvPr/>
            </p:nvSpPr>
            <p:spPr bwMode="auto">
              <a:xfrm>
                <a:off x="45196" y="20298"/>
                <a:ext cx="687" cy="813"/>
              </a:xfrm>
              <a:custGeom>
                <a:avLst/>
                <a:gdLst/>
                <a:ahLst/>
                <a:cxnLst>
                  <a:cxn ang="0">
                    <a:pos x="330" y="55"/>
                  </a:cxn>
                  <a:cxn ang="0">
                    <a:pos x="275" y="82"/>
                  </a:cxn>
                  <a:cxn ang="0">
                    <a:pos x="220" y="137"/>
                  </a:cxn>
                  <a:cxn ang="0">
                    <a:pos x="179" y="220"/>
                  </a:cxn>
                  <a:cxn ang="0">
                    <a:pos x="151" y="358"/>
                  </a:cxn>
                  <a:cxn ang="0">
                    <a:pos x="577" y="358"/>
                  </a:cxn>
                  <a:cxn ang="0">
                    <a:pos x="577" y="303"/>
                  </a:cxn>
                  <a:cxn ang="0">
                    <a:pos x="522" y="137"/>
                  </a:cxn>
                  <a:cxn ang="0">
                    <a:pos x="467" y="82"/>
                  </a:cxn>
                  <a:cxn ang="0">
                    <a:pos x="371" y="55"/>
                  </a:cxn>
                  <a:cxn ang="0">
                    <a:pos x="330" y="55"/>
                  </a:cxn>
                  <a:cxn ang="0">
                    <a:pos x="371" y="0"/>
                  </a:cxn>
                  <a:cxn ang="0">
                    <a:pos x="509" y="27"/>
                  </a:cxn>
                  <a:cxn ang="0">
                    <a:pos x="618" y="110"/>
                  </a:cxn>
                  <a:cxn ang="0">
                    <a:pos x="673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1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7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6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2" y="758"/>
                  </a:cxn>
                  <a:cxn ang="0">
                    <a:pos x="481" y="730"/>
                  </a:cxn>
                  <a:cxn ang="0">
                    <a:pos x="550" y="689"/>
                  </a:cxn>
                  <a:cxn ang="0">
                    <a:pos x="618" y="578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3" y="578"/>
                  </a:cxn>
                  <a:cxn ang="0">
                    <a:pos x="660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799"/>
                  </a:cxn>
                  <a:cxn ang="0">
                    <a:pos x="385" y="813"/>
                  </a:cxn>
                  <a:cxn ang="0">
                    <a:pos x="248" y="785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399"/>
                  </a:cxn>
                  <a:cxn ang="0">
                    <a:pos x="28" y="248"/>
                  </a:cxn>
                  <a:cxn ang="0">
                    <a:pos x="110" y="124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55"/>
                    </a:moveTo>
                    <a:lnTo>
                      <a:pt x="275" y="82"/>
                    </a:lnTo>
                    <a:lnTo>
                      <a:pt x="220" y="137"/>
                    </a:lnTo>
                    <a:lnTo>
                      <a:pt x="179" y="220"/>
                    </a:lnTo>
                    <a:lnTo>
                      <a:pt x="151" y="358"/>
                    </a:lnTo>
                    <a:lnTo>
                      <a:pt x="577" y="358"/>
                    </a:lnTo>
                    <a:lnTo>
                      <a:pt x="577" y="303"/>
                    </a:lnTo>
                    <a:lnTo>
                      <a:pt x="522" y="137"/>
                    </a:lnTo>
                    <a:lnTo>
                      <a:pt x="467" y="82"/>
                    </a:lnTo>
                    <a:lnTo>
                      <a:pt x="371" y="55"/>
                    </a:lnTo>
                    <a:lnTo>
                      <a:pt x="330" y="55"/>
                    </a:lnTo>
                    <a:close/>
                    <a:moveTo>
                      <a:pt x="371" y="0"/>
                    </a:moveTo>
                    <a:lnTo>
                      <a:pt x="509" y="27"/>
                    </a:lnTo>
                    <a:lnTo>
                      <a:pt x="618" y="110"/>
                    </a:lnTo>
                    <a:lnTo>
                      <a:pt x="673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1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7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6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2" y="758"/>
                    </a:lnTo>
                    <a:lnTo>
                      <a:pt x="481" y="730"/>
                    </a:lnTo>
                    <a:lnTo>
                      <a:pt x="550" y="689"/>
                    </a:lnTo>
                    <a:lnTo>
                      <a:pt x="618" y="578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3" y="578"/>
                    </a:lnTo>
                    <a:lnTo>
                      <a:pt x="660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799"/>
                    </a:lnTo>
                    <a:lnTo>
                      <a:pt x="385" y="813"/>
                    </a:lnTo>
                    <a:lnTo>
                      <a:pt x="248" y="785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399"/>
                    </a:lnTo>
                    <a:lnTo>
                      <a:pt x="28" y="248"/>
                    </a:lnTo>
                    <a:lnTo>
                      <a:pt x="110" y="124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43" name="Freeform 199"/>
              <p:cNvSpPr>
                <a:spLocks noEditPoints="1"/>
              </p:cNvSpPr>
              <p:nvPr/>
            </p:nvSpPr>
            <p:spPr bwMode="auto">
              <a:xfrm>
                <a:off x="747" y="22448"/>
                <a:ext cx="880" cy="1130"/>
              </a:xfrm>
              <a:custGeom>
                <a:avLst/>
                <a:gdLst/>
                <a:ahLst/>
                <a:cxnLst>
                  <a:cxn ang="0">
                    <a:pos x="509" y="55"/>
                  </a:cxn>
                  <a:cxn ang="0">
                    <a:pos x="413" y="69"/>
                  </a:cxn>
                  <a:cxn ang="0">
                    <a:pos x="344" y="110"/>
                  </a:cxn>
                  <a:cxn ang="0">
                    <a:pos x="275" y="193"/>
                  </a:cxn>
                  <a:cxn ang="0">
                    <a:pos x="275" y="592"/>
                  </a:cxn>
                  <a:cxn ang="0">
                    <a:pos x="261" y="592"/>
                  </a:cxn>
                  <a:cxn ang="0">
                    <a:pos x="261" y="620"/>
                  </a:cxn>
                  <a:cxn ang="0">
                    <a:pos x="275" y="634"/>
                  </a:cxn>
                  <a:cxn ang="0">
                    <a:pos x="289" y="661"/>
                  </a:cxn>
                  <a:cxn ang="0">
                    <a:pos x="330" y="703"/>
                  </a:cxn>
                  <a:cxn ang="0">
                    <a:pos x="385" y="744"/>
                  </a:cxn>
                  <a:cxn ang="0">
                    <a:pos x="426" y="758"/>
                  </a:cxn>
                  <a:cxn ang="0">
                    <a:pos x="481" y="772"/>
                  </a:cxn>
                  <a:cxn ang="0">
                    <a:pos x="577" y="744"/>
                  </a:cxn>
                  <a:cxn ang="0">
                    <a:pos x="660" y="675"/>
                  </a:cxn>
                  <a:cxn ang="0">
                    <a:pos x="715" y="565"/>
                  </a:cxn>
                  <a:cxn ang="0">
                    <a:pos x="742" y="413"/>
                  </a:cxn>
                  <a:cxn ang="0">
                    <a:pos x="728" y="275"/>
                  </a:cxn>
                  <a:cxn ang="0">
                    <a:pos x="674" y="151"/>
                  </a:cxn>
                  <a:cxn ang="0">
                    <a:pos x="591" y="82"/>
                  </a:cxn>
                  <a:cxn ang="0">
                    <a:pos x="509" y="55"/>
                  </a:cxn>
                  <a:cxn ang="0">
                    <a:pos x="509" y="0"/>
                  </a:cxn>
                  <a:cxn ang="0">
                    <a:pos x="646" y="27"/>
                  </a:cxn>
                  <a:cxn ang="0">
                    <a:pos x="770" y="124"/>
                  </a:cxn>
                  <a:cxn ang="0">
                    <a:pos x="852" y="248"/>
                  </a:cxn>
                  <a:cxn ang="0">
                    <a:pos x="880" y="399"/>
                  </a:cxn>
                  <a:cxn ang="0">
                    <a:pos x="852" y="551"/>
                  </a:cxn>
                  <a:cxn ang="0">
                    <a:pos x="756" y="689"/>
                  </a:cxn>
                  <a:cxn ang="0">
                    <a:pos x="632" y="772"/>
                  </a:cxn>
                  <a:cxn ang="0">
                    <a:pos x="481" y="799"/>
                  </a:cxn>
                  <a:cxn ang="0">
                    <a:pos x="385" y="785"/>
                  </a:cxn>
                  <a:cxn ang="0">
                    <a:pos x="330" y="744"/>
                  </a:cxn>
                  <a:cxn ang="0">
                    <a:pos x="261" y="675"/>
                  </a:cxn>
                  <a:cxn ang="0">
                    <a:pos x="261" y="1033"/>
                  </a:cxn>
                  <a:cxn ang="0">
                    <a:pos x="275" y="1061"/>
                  </a:cxn>
                  <a:cxn ang="0">
                    <a:pos x="303" y="1075"/>
                  </a:cxn>
                  <a:cxn ang="0">
                    <a:pos x="399" y="1075"/>
                  </a:cxn>
                  <a:cxn ang="0">
                    <a:pos x="399" y="1130"/>
                  </a:cxn>
                  <a:cxn ang="0">
                    <a:pos x="0" y="1130"/>
                  </a:cxn>
                  <a:cxn ang="0">
                    <a:pos x="0" y="1075"/>
                  </a:cxn>
                  <a:cxn ang="0">
                    <a:pos x="97" y="1075"/>
                  </a:cxn>
                  <a:cxn ang="0">
                    <a:pos x="124" y="1061"/>
                  </a:cxn>
                  <a:cxn ang="0">
                    <a:pos x="138" y="1033"/>
                  </a:cxn>
                  <a:cxn ang="0">
                    <a:pos x="138" y="138"/>
                  </a:cxn>
                  <a:cxn ang="0">
                    <a:pos x="124" y="110"/>
                  </a:cxn>
                  <a:cxn ang="0">
                    <a:pos x="97" y="82"/>
                  </a:cxn>
                  <a:cxn ang="0">
                    <a:pos x="0" y="82"/>
                  </a:cxn>
                  <a:cxn ang="0">
                    <a:pos x="0" y="27"/>
                  </a:cxn>
                  <a:cxn ang="0">
                    <a:pos x="261" y="13"/>
                  </a:cxn>
                  <a:cxn ang="0">
                    <a:pos x="261" y="110"/>
                  </a:cxn>
                  <a:cxn ang="0">
                    <a:pos x="316" y="69"/>
                  </a:cxn>
                  <a:cxn ang="0">
                    <a:pos x="399" y="27"/>
                  </a:cxn>
                  <a:cxn ang="0">
                    <a:pos x="509" y="0"/>
                  </a:cxn>
                </a:cxnLst>
                <a:rect l="0" t="0" r="r" b="b"/>
                <a:pathLst>
                  <a:path w="880" h="1130">
                    <a:moveTo>
                      <a:pt x="509" y="55"/>
                    </a:moveTo>
                    <a:lnTo>
                      <a:pt x="413" y="69"/>
                    </a:lnTo>
                    <a:lnTo>
                      <a:pt x="344" y="110"/>
                    </a:lnTo>
                    <a:lnTo>
                      <a:pt x="275" y="193"/>
                    </a:lnTo>
                    <a:lnTo>
                      <a:pt x="275" y="592"/>
                    </a:lnTo>
                    <a:lnTo>
                      <a:pt x="261" y="592"/>
                    </a:lnTo>
                    <a:lnTo>
                      <a:pt x="261" y="620"/>
                    </a:lnTo>
                    <a:lnTo>
                      <a:pt x="275" y="634"/>
                    </a:lnTo>
                    <a:lnTo>
                      <a:pt x="289" y="661"/>
                    </a:lnTo>
                    <a:lnTo>
                      <a:pt x="330" y="703"/>
                    </a:lnTo>
                    <a:lnTo>
                      <a:pt x="385" y="744"/>
                    </a:lnTo>
                    <a:lnTo>
                      <a:pt x="426" y="758"/>
                    </a:lnTo>
                    <a:lnTo>
                      <a:pt x="481" y="772"/>
                    </a:lnTo>
                    <a:lnTo>
                      <a:pt x="577" y="744"/>
                    </a:lnTo>
                    <a:lnTo>
                      <a:pt x="660" y="675"/>
                    </a:lnTo>
                    <a:lnTo>
                      <a:pt x="715" y="565"/>
                    </a:lnTo>
                    <a:lnTo>
                      <a:pt x="742" y="413"/>
                    </a:lnTo>
                    <a:lnTo>
                      <a:pt x="728" y="275"/>
                    </a:lnTo>
                    <a:lnTo>
                      <a:pt x="674" y="151"/>
                    </a:lnTo>
                    <a:lnTo>
                      <a:pt x="591" y="82"/>
                    </a:lnTo>
                    <a:lnTo>
                      <a:pt x="509" y="55"/>
                    </a:lnTo>
                    <a:close/>
                    <a:moveTo>
                      <a:pt x="509" y="0"/>
                    </a:moveTo>
                    <a:lnTo>
                      <a:pt x="646" y="27"/>
                    </a:lnTo>
                    <a:lnTo>
                      <a:pt x="770" y="124"/>
                    </a:lnTo>
                    <a:lnTo>
                      <a:pt x="852" y="248"/>
                    </a:lnTo>
                    <a:lnTo>
                      <a:pt x="880" y="399"/>
                    </a:lnTo>
                    <a:lnTo>
                      <a:pt x="852" y="551"/>
                    </a:lnTo>
                    <a:lnTo>
                      <a:pt x="756" y="689"/>
                    </a:lnTo>
                    <a:lnTo>
                      <a:pt x="632" y="772"/>
                    </a:lnTo>
                    <a:lnTo>
                      <a:pt x="481" y="799"/>
                    </a:lnTo>
                    <a:lnTo>
                      <a:pt x="385" y="785"/>
                    </a:lnTo>
                    <a:lnTo>
                      <a:pt x="330" y="744"/>
                    </a:lnTo>
                    <a:lnTo>
                      <a:pt x="261" y="675"/>
                    </a:lnTo>
                    <a:lnTo>
                      <a:pt x="261" y="1033"/>
                    </a:lnTo>
                    <a:lnTo>
                      <a:pt x="275" y="1061"/>
                    </a:lnTo>
                    <a:lnTo>
                      <a:pt x="303" y="1075"/>
                    </a:lnTo>
                    <a:lnTo>
                      <a:pt x="399" y="1075"/>
                    </a:lnTo>
                    <a:lnTo>
                      <a:pt x="399" y="1130"/>
                    </a:lnTo>
                    <a:lnTo>
                      <a:pt x="0" y="1130"/>
                    </a:lnTo>
                    <a:lnTo>
                      <a:pt x="0" y="1075"/>
                    </a:lnTo>
                    <a:lnTo>
                      <a:pt x="97" y="1075"/>
                    </a:lnTo>
                    <a:lnTo>
                      <a:pt x="124" y="1061"/>
                    </a:lnTo>
                    <a:lnTo>
                      <a:pt x="138" y="1033"/>
                    </a:lnTo>
                    <a:lnTo>
                      <a:pt x="138" y="138"/>
                    </a:lnTo>
                    <a:lnTo>
                      <a:pt x="124" y="110"/>
                    </a:lnTo>
                    <a:lnTo>
                      <a:pt x="97" y="82"/>
                    </a:lnTo>
                    <a:lnTo>
                      <a:pt x="0" y="82"/>
                    </a:lnTo>
                    <a:lnTo>
                      <a:pt x="0" y="27"/>
                    </a:lnTo>
                    <a:lnTo>
                      <a:pt x="261" y="13"/>
                    </a:lnTo>
                    <a:lnTo>
                      <a:pt x="261" y="110"/>
                    </a:lnTo>
                    <a:lnTo>
                      <a:pt x="316" y="69"/>
                    </a:lnTo>
                    <a:lnTo>
                      <a:pt x="399" y="2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44" name="Freeform 200"/>
              <p:cNvSpPr>
                <a:spLocks/>
              </p:cNvSpPr>
              <p:nvPr/>
            </p:nvSpPr>
            <p:spPr bwMode="auto">
              <a:xfrm>
                <a:off x="1819" y="22461"/>
                <a:ext cx="590" cy="786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193"/>
                  </a:cxn>
                  <a:cxn ang="0">
                    <a:pos x="275" y="138"/>
                  </a:cxn>
                  <a:cxn ang="0">
                    <a:pos x="316" y="69"/>
                  </a:cxn>
                  <a:cxn ang="0">
                    <a:pos x="384" y="14"/>
                  </a:cxn>
                  <a:cxn ang="0">
                    <a:pos x="467" y="0"/>
                  </a:cxn>
                  <a:cxn ang="0">
                    <a:pos x="522" y="14"/>
                  </a:cxn>
                  <a:cxn ang="0">
                    <a:pos x="577" y="69"/>
                  </a:cxn>
                  <a:cxn ang="0">
                    <a:pos x="590" y="111"/>
                  </a:cxn>
                  <a:cxn ang="0">
                    <a:pos x="590" y="138"/>
                  </a:cxn>
                  <a:cxn ang="0">
                    <a:pos x="549" y="180"/>
                  </a:cxn>
                  <a:cxn ang="0">
                    <a:pos x="522" y="193"/>
                  </a:cxn>
                  <a:cxn ang="0">
                    <a:pos x="481" y="193"/>
                  </a:cxn>
                  <a:cxn ang="0">
                    <a:pos x="453" y="180"/>
                  </a:cxn>
                  <a:cxn ang="0">
                    <a:pos x="439" y="152"/>
                  </a:cxn>
                  <a:cxn ang="0">
                    <a:pos x="426" y="111"/>
                  </a:cxn>
                  <a:cxn ang="0">
                    <a:pos x="426" y="83"/>
                  </a:cxn>
                  <a:cxn ang="0">
                    <a:pos x="439" y="56"/>
                  </a:cxn>
                  <a:cxn ang="0">
                    <a:pos x="467" y="42"/>
                  </a:cxn>
                  <a:cxn ang="0">
                    <a:pos x="453" y="42"/>
                  </a:cxn>
                  <a:cxn ang="0">
                    <a:pos x="357" y="69"/>
                  </a:cxn>
                  <a:cxn ang="0">
                    <a:pos x="302" y="138"/>
                  </a:cxn>
                  <a:cxn ang="0">
                    <a:pos x="261" y="249"/>
                  </a:cxn>
                  <a:cxn ang="0">
                    <a:pos x="247" y="373"/>
                  </a:cxn>
                  <a:cxn ang="0">
                    <a:pos x="247" y="703"/>
                  </a:cxn>
                  <a:cxn ang="0">
                    <a:pos x="261" y="717"/>
                  </a:cxn>
                  <a:cxn ang="0">
                    <a:pos x="288" y="731"/>
                  </a:cxn>
                  <a:cxn ang="0">
                    <a:pos x="426" y="731"/>
                  </a:cxn>
                  <a:cxn ang="0">
                    <a:pos x="426" y="786"/>
                  </a:cxn>
                  <a:cxn ang="0">
                    <a:pos x="0" y="786"/>
                  </a:cxn>
                  <a:cxn ang="0">
                    <a:pos x="0" y="731"/>
                  </a:cxn>
                  <a:cxn ang="0">
                    <a:pos x="96" y="731"/>
                  </a:cxn>
                  <a:cxn ang="0">
                    <a:pos x="123" y="717"/>
                  </a:cxn>
                  <a:cxn ang="0">
                    <a:pos x="137" y="690"/>
                  </a:cxn>
                  <a:cxn ang="0">
                    <a:pos x="137" y="125"/>
                  </a:cxn>
                  <a:cxn ang="0">
                    <a:pos x="123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590" h="786">
                    <a:moveTo>
                      <a:pt x="247" y="0"/>
                    </a:moveTo>
                    <a:lnTo>
                      <a:pt x="247" y="193"/>
                    </a:lnTo>
                    <a:lnTo>
                      <a:pt x="275" y="138"/>
                    </a:lnTo>
                    <a:lnTo>
                      <a:pt x="316" y="69"/>
                    </a:lnTo>
                    <a:lnTo>
                      <a:pt x="384" y="14"/>
                    </a:lnTo>
                    <a:lnTo>
                      <a:pt x="467" y="0"/>
                    </a:lnTo>
                    <a:lnTo>
                      <a:pt x="522" y="14"/>
                    </a:lnTo>
                    <a:lnTo>
                      <a:pt x="577" y="69"/>
                    </a:lnTo>
                    <a:lnTo>
                      <a:pt x="590" y="111"/>
                    </a:lnTo>
                    <a:lnTo>
                      <a:pt x="590" y="138"/>
                    </a:lnTo>
                    <a:lnTo>
                      <a:pt x="549" y="180"/>
                    </a:lnTo>
                    <a:lnTo>
                      <a:pt x="522" y="193"/>
                    </a:lnTo>
                    <a:lnTo>
                      <a:pt x="481" y="193"/>
                    </a:lnTo>
                    <a:lnTo>
                      <a:pt x="453" y="180"/>
                    </a:lnTo>
                    <a:lnTo>
                      <a:pt x="439" y="152"/>
                    </a:lnTo>
                    <a:lnTo>
                      <a:pt x="426" y="111"/>
                    </a:lnTo>
                    <a:lnTo>
                      <a:pt x="426" y="83"/>
                    </a:lnTo>
                    <a:lnTo>
                      <a:pt x="439" y="56"/>
                    </a:lnTo>
                    <a:lnTo>
                      <a:pt x="467" y="42"/>
                    </a:lnTo>
                    <a:lnTo>
                      <a:pt x="453" y="42"/>
                    </a:lnTo>
                    <a:lnTo>
                      <a:pt x="357" y="69"/>
                    </a:lnTo>
                    <a:lnTo>
                      <a:pt x="302" y="138"/>
                    </a:lnTo>
                    <a:lnTo>
                      <a:pt x="261" y="249"/>
                    </a:lnTo>
                    <a:lnTo>
                      <a:pt x="247" y="373"/>
                    </a:lnTo>
                    <a:lnTo>
                      <a:pt x="247" y="703"/>
                    </a:lnTo>
                    <a:lnTo>
                      <a:pt x="261" y="717"/>
                    </a:lnTo>
                    <a:lnTo>
                      <a:pt x="288" y="731"/>
                    </a:lnTo>
                    <a:lnTo>
                      <a:pt x="426" y="731"/>
                    </a:lnTo>
                    <a:lnTo>
                      <a:pt x="426" y="786"/>
                    </a:lnTo>
                    <a:lnTo>
                      <a:pt x="0" y="786"/>
                    </a:lnTo>
                    <a:lnTo>
                      <a:pt x="0" y="731"/>
                    </a:lnTo>
                    <a:lnTo>
                      <a:pt x="96" y="731"/>
                    </a:lnTo>
                    <a:lnTo>
                      <a:pt x="123" y="717"/>
                    </a:lnTo>
                    <a:lnTo>
                      <a:pt x="137" y="690"/>
                    </a:lnTo>
                    <a:lnTo>
                      <a:pt x="137" y="125"/>
                    </a:lnTo>
                    <a:lnTo>
                      <a:pt x="123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45" name="Freeform 201"/>
              <p:cNvSpPr>
                <a:spLocks noEditPoints="1"/>
              </p:cNvSpPr>
              <p:nvPr/>
            </p:nvSpPr>
            <p:spPr bwMode="auto">
              <a:xfrm>
                <a:off x="2355" y="22448"/>
                <a:ext cx="796" cy="813"/>
              </a:xfrm>
              <a:custGeom>
                <a:avLst/>
                <a:gdLst/>
                <a:ahLst/>
                <a:cxnLst>
                  <a:cxn ang="0">
                    <a:pos x="357" y="27"/>
                  </a:cxn>
                  <a:cxn ang="0">
                    <a:pos x="302" y="41"/>
                  </a:cxn>
                  <a:cxn ang="0">
                    <a:pos x="261" y="69"/>
                  </a:cxn>
                  <a:cxn ang="0">
                    <a:pos x="219" y="110"/>
                  </a:cxn>
                  <a:cxn ang="0">
                    <a:pos x="192" y="151"/>
                  </a:cxn>
                  <a:cxn ang="0">
                    <a:pos x="151" y="275"/>
                  </a:cxn>
                  <a:cxn ang="0">
                    <a:pos x="151" y="523"/>
                  </a:cxn>
                  <a:cxn ang="0">
                    <a:pos x="192" y="647"/>
                  </a:cxn>
                  <a:cxn ang="0">
                    <a:pos x="233" y="703"/>
                  </a:cxn>
                  <a:cxn ang="0">
                    <a:pos x="288" y="744"/>
                  </a:cxn>
                  <a:cxn ang="0">
                    <a:pos x="398" y="772"/>
                  </a:cxn>
                  <a:cxn ang="0">
                    <a:pos x="398" y="744"/>
                  </a:cxn>
                  <a:cxn ang="0">
                    <a:pos x="467" y="730"/>
                  </a:cxn>
                  <a:cxn ang="0">
                    <a:pos x="521" y="716"/>
                  </a:cxn>
                  <a:cxn ang="0">
                    <a:pos x="563" y="675"/>
                  </a:cxn>
                  <a:cxn ang="0">
                    <a:pos x="604" y="620"/>
                  </a:cxn>
                  <a:cxn ang="0">
                    <a:pos x="645" y="510"/>
                  </a:cxn>
                  <a:cxn ang="0">
                    <a:pos x="645" y="262"/>
                  </a:cxn>
                  <a:cxn ang="0">
                    <a:pos x="604" y="138"/>
                  </a:cxn>
                  <a:cxn ang="0">
                    <a:pos x="563" y="96"/>
                  </a:cxn>
                  <a:cxn ang="0">
                    <a:pos x="508" y="55"/>
                  </a:cxn>
                  <a:cxn ang="0">
                    <a:pos x="398" y="27"/>
                  </a:cxn>
                  <a:cxn ang="0">
                    <a:pos x="357" y="27"/>
                  </a:cxn>
                  <a:cxn ang="0">
                    <a:pos x="398" y="0"/>
                  </a:cxn>
                  <a:cxn ang="0">
                    <a:pos x="549" y="27"/>
                  </a:cxn>
                  <a:cxn ang="0">
                    <a:pos x="673" y="124"/>
                  </a:cxn>
                  <a:cxn ang="0">
                    <a:pos x="755" y="262"/>
                  </a:cxn>
                  <a:cxn ang="0">
                    <a:pos x="782" y="413"/>
                  </a:cxn>
                  <a:cxn ang="0">
                    <a:pos x="796" y="413"/>
                  </a:cxn>
                  <a:cxn ang="0">
                    <a:pos x="769" y="565"/>
                  </a:cxn>
                  <a:cxn ang="0">
                    <a:pos x="673" y="703"/>
                  </a:cxn>
                  <a:cxn ang="0">
                    <a:pos x="549" y="785"/>
                  </a:cxn>
                  <a:cxn ang="0">
                    <a:pos x="398" y="813"/>
                  </a:cxn>
                  <a:cxn ang="0">
                    <a:pos x="247" y="785"/>
                  </a:cxn>
                  <a:cxn ang="0">
                    <a:pos x="109" y="703"/>
                  </a:cxn>
                  <a:cxn ang="0">
                    <a:pos x="27" y="579"/>
                  </a:cxn>
                  <a:cxn ang="0">
                    <a:pos x="0" y="413"/>
                  </a:cxn>
                  <a:cxn ang="0">
                    <a:pos x="27" y="262"/>
                  </a:cxn>
                  <a:cxn ang="0">
                    <a:pos x="109" y="124"/>
                  </a:cxn>
                  <a:cxn ang="0">
                    <a:pos x="247" y="27"/>
                  </a:cxn>
                  <a:cxn ang="0">
                    <a:pos x="398" y="0"/>
                  </a:cxn>
                </a:cxnLst>
                <a:rect l="0" t="0" r="r" b="b"/>
                <a:pathLst>
                  <a:path w="796" h="813">
                    <a:moveTo>
                      <a:pt x="357" y="27"/>
                    </a:moveTo>
                    <a:lnTo>
                      <a:pt x="302" y="41"/>
                    </a:lnTo>
                    <a:lnTo>
                      <a:pt x="261" y="69"/>
                    </a:lnTo>
                    <a:lnTo>
                      <a:pt x="219" y="110"/>
                    </a:lnTo>
                    <a:lnTo>
                      <a:pt x="192" y="151"/>
                    </a:lnTo>
                    <a:lnTo>
                      <a:pt x="151" y="275"/>
                    </a:lnTo>
                    <a:lnTo>
                      <a:pt x="151" y="523"/>
                    </a:lnTo>
                    <a:lnTo>
                      <a:pt x="192" y="647"/>
                    </a:lnTo>
                    <a:lnTo>
                      <a:pt x="233" y="703"/>
                    </a:lnTo>
                    <a:lnTo>
                      <a:pt x="288" y="744"/>
                    </a:lnTo>
                    <a:lnTo>
                      <a:pt x="398" y="772"/>
                    </a:lnTo>
                    <a:lnTo>
                      <a:pt x="398" y="744"/>
                    </a:lnTo>
                    <a:lnTo>
                      <a:pt x="467" y="730"/>
                    </a:lnTo>
                    <a:lnTo>
                      <a:pt x="521" y="716"/>
                    </a:lnTo>
                    <a:lnTo>
                      <a:pt x="563" y="675"/>
                    </a:lnTo>
                    <a:lnTo>
                      <a:pt x="604" y="620"/>
                    </a:lnTo>
                    <a:lnTo>
                      <a:pt x="645" y="510"/>
                    </a:lnTo>
                    <a:lnTo>
                      <a:pt x="645" y="262"/>
                    </a:lnTo>
                    <a:lnTo>
                      <a:pt x="604" y="138"/>
                    </a:lnTo>
                    <a:lnTo>
                      <a:pt x="563" y="96"/>
                    </a:lnTo>
                    <a:lnTo>
                      <a:pt x="508" y="55"/>
                    </a:lnTo>
                    <a:lnTo>
                      <a:pt x="398" y="27"/>
                    </a:lnTo>
                    <a:lnTo>
                      <a:pt x="357" y="27"/>
                    </a:lnTo>
                    <a:close/>
                    <a:moveTo>
                      <a:pt x="398" y="0"/>
                    </a:moveTo>
                    <a:lnTo>
                      <a:pt x="549" y="27"/>
                    </a:lnTo>
                    <a:lnTo>
                      <a:pt x="673" y="124"/>
                    </a:lnTo>
                    <a:lnTo>
                      <a:pt x="755" y="262"/>
                    </a:lnTo>
                    <a:lnTo>
                      <a:pt x="782" y="413"/>
                    </a:lnTo>
                    <a:lnTo>
                      <a:pt x="796" y="413"/>
                    </a:lnTo>
                    <a:lnTo>
                      <a:pt x="769" y="565"/>
                    </a:lnTo>
                    <a:lnTo>
                      <a:pt x="673" y="703"/>
                    </a:lnTo>
                    <a:lnTo>
                      <a:pt x="549" y="785"/>
                    </a:lnTo>
                    <a:lnTo>
                      <a:pt x="398" y="813"/>
                    </a:lnTo>
                    <a:lnTo>
                      <a:pt x="247" y="785"/>
                    </a:lnTo>
                    <a:lnTo>
                      <a:pt x="109" y="703"/>
                    </a:lnTo>
                    <a:lnTo>
                      <a:pt x="27" y="579"/>
                    </a:lnTo>
                    <a:lnTo>
                      <a:pt x="0" y="413"/>
                    </a:lnTo>
                    <a:lnTo>
                      <a:pt x="27" y="262"/>
                    </a:lnTo>
                    <a:lnTo>
                      <a:pt x="109" y="124"/>
                    </a:lnTo>
                    <a:lnTo>
                      <a:pt x="247" y="27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46" name="Freeform 202"/>
              <p:cNvSpPr>
                <a:spLocks/>
              </p:cNvSpPr>
              <p:nvPr/>
            </p:nvSpPr>
            <p:spPr bwMode="auto">
              <a:xfrm>
                <a:off x="3426" y="22448"/>
                <a:ext cx="673" cy="813"/>
              </a:xfrm>
              <a:custGeom>
                <a:avLst/>
                <a:gdLst/>
                <a:ahLst/>
                <a:cxnLst>
                  <a:cxn ang="0">
                    <a:pos x="385" y="0"/>
                  </a:cxn>
                  <a:cxn ang="0">
                    <a:pos x="481" y="13"/>
                  </a:cxn>
                  <a:cxn ang="0">
                    <a:pos x="577" y="55"/>
                  </a:cxn>
                  <a:cxn ang="0">
                    <a:pos x="632" y="110"/>
                  </a:cxn>
                  <a:cxn ang="0">
                    <a:pos x="659" y="193"/>
                  </a:cxn>
                  <a:cxn ang="0">
                    <a:pos x="646" y="234"/>
                  </a:cxn>
                  <a:cxn ang="0">
                    <a:pos x="632" y="262"/>
                  </a:cxn>
                  <a:cxn ang="0">
                    <a:pos x="604" y="275"/>
                  </a:cxn>
                  <a:cxn ang="0">
                    <a:pos x="577" y="275"/>
                  </a:cxn>
                  <a:cxn ang="0">
                    <a:pos x="536" y="262"/>
                  </a:cxn>
                  <a:cxn ang="0">
                    <a:pos x="508" y="248"/>
                  </a:cxn>
                  <a:cxn ang="0">
                    <a:pos x="494" y="220"/>
                  </a:cxn>
                  <a:cxn ang="0">
                    <a:pos x="494" y="179"/>
                  </a:cxn>
                  <a:cxn ang="0">
                    <a:pos x="508" y="151"/>
                  </a:cxn>
                  <a:cxn ang="0">
                    <a:pos x="522" y="138"/>
                  </a:cxn>
                  <a:cxn ang="0">
                    <a:pos x="536" y="110"/>
                  </a:cxn>
                  <a:cxn ang="0">
                    <a:pos x="577" y="110"/>
                  </a:cxn>
                  <a:cxn ang="0">
                    <a:pos x="536" y="82"/>
                  </a:cxn>
                  <a:cxn ang="0">
                    <a:pos x="481" y="55"/>
                  </a:cxn>
                  <a:cxn ang="0">
                    <a:pos x="439" y="41"/>
                  </a:cxn>
                  <a:cxn ang="0">
                    <a:pos x="385" y="41"/>
                  </a:cxn>
                  <a:cxn ang="0">
                    <a:pos x="330" y="55"/>
                  </a:cxn>
                  <a:cxn ang="0">
                    <a:pos x="261" y="82"/>
                  </a:cxn>
                  <a:cxn ang="0">
                    <a:pos x="206" y="151"/>
                  </a:cxn>
                  <a:cxn ang="0">
                    <a:pos x="165" y="248"/>
                  </a:cxn>
                  <a:cxn ang="0">
                    <a:pos x="151" y="399"/>
                  </a:cxn>
                  <a:cxn ang="0">
                    <a:pos x="137" y="413"/>
                  </a:cxn>
                  <a:cxn ang="0">
                    <a:pos x="151" y="551"/>
                  </a:cxn>
                  <a:cxn ang="0">
                    <a:pos x="192" y="661"/>
                  </a:cxn>
                  <a:cxn ang="0">
                    <a:pos x="261" y="730"/>
                  </a:cxn>
                  <a:cxn ang="0">
                    <a:pos x="316" y="758"/>
                  </a:cxn>
                  <a:cxn ang="0">
                    <a:pos x="385" y="772"/>
                  </a:cxn>
                  <a:cxn ang="0">
                    <a:pos x="439" y="772"/>
                  </a:cxn>
                  <a:cxn ang="0">
                    <a:pos x="508" y="744"/>
                  </a:cxn>
                  <a:cxn ang="0">
                    <a:pos x="563" y="675"/>
                  </a:cxn>
                  <a:cxn ang="0">
                    <a:pos x="618" y="579"/>
                  </a:cxn>
                  <a:cxn ang="0">
                    <a:pos x="632" y="579"/>
                  </a:cxn>
                  <a:cxn ang="0">
                    <a:pos x="632" y="565"/>
                  </a:cxn>
                  <a:cxn ang="0">
                    <a:pos x="673" y="565"/>
                  </a:cxn>
                  <a:cxn ang="0">
                    <a:pos x="673" y="579"/>
                  </a:cxn>
                  <a:cxn ang="0">
                    <a:pos x="659" y="620"/>
                  </a:cxn>
                  <a:cxn ang="0">
                    <a:pos x="646" y="675"/>
                  </a:cxn>
                  <a:cxn ang="0">
                    <a:pos x="591" y="744"/>
                  </a:cxn>
                  <a:cxn ang="0">
                    <a:pos x="508" y="785"/>
                  </a:cxn>
                  <a:cxn ang="0">
                    <a:pos x="385" y="813"/>
                  </a:cxn>
                  <a:cxn ang="0">
                    <a:pos x="233" y="785"/>
                  </a:cxn>
                  <a:cxn ang="0">
                    <a:pos x="110" y="703"/>
                  </a:cxn>
                  <a:cxn ang="0">
                    <a:pos x="27" y="579"/>
                  </a:cxn>
                  <a:cxn ang="0">
                    <a:pos x="0" y="413"/>
                  </a:cxn>
                  <a:cxn ang="0">
                    <a:pos x="27" y="262"/>
                  </a:cxn>
                  <a:cxn ang="0">
                    <a:pos x="110" y="124"/>
                  </a:cxn>
                  <a:cxn ang="0">
                    <a:pos x="233" y="27"/>
                  </a:cxn>
                  <a:cxn ang="0">
                    <a:pos x="385" y="0"/>
                  </a:cxn>
                </a:cxnLst>
                <a:rect l="0" t="0" r="r" b="b"/>
                <a:pathLst>
                  <a:path w="673" h="813">
                    <a:moveTo>
                      <a:pt x="385" y="0"/>
                    </a:moveTo>
                    <a:lnTo>
                      <a:pt x="481" y="13"/>
                    </a:lnTo>
                    <a:lnTo>
                      <a:pt x="577" y="55"/>
                    </a:lnTo>
                    <a:lnTo>
                      <a:pt x="632" y="110"/>
                    </a:lnTo>
                    <a:lnTo>
                      <a:pt x="659" y="193"/>
                    </a:lnTo>
                    <a:lnTo>
                      <a:pt x="646" y="234"/>
                    </a:lnTo>
                    <a:lnTo>
                      <a:pt x="632" y="262"/>
                    </a:lnTo>
                    <a:lnTo>
                      <a:pt x="604" y="275"/>
                    </a:lnTo>
                    <a:lnTo>
                      <a:pt x="577" y="275"/>
                    </a:lnTo>
                    <a:lnTo>
                      <a:pt x="536" y="262"/>
                    </a:lnTo>
                    <a:lnTo>
                      <a:pt x="508" y="248"/>
                    </a:lnTo>
                    <a:lnTo>
                      <a:pt x="494" y="220"/>
                    </a:lnTo>
                    <a:lnTo>
                      <a:pt x="494" y="179"/>
                    </a:lnTo>
                    <a:lnTo>
                      <a:pt x="508" y="151"/>
                    </a:lnTo>
                    <a:lnTo>
                      <a:pt x="522" y="138"/>
                    </a:lnTo>
                    <a:lnTo>
                      <a:pt x="536" y="110"/>
                    </a:lnTo>
                    <a:lnTo>
                      <a:pt x="577" y="110"/>
                    </a:lnTo>
                    <a:lnTo>
                      <a:pt x="536" y="82"/>
                    </a:lnTo>
                    <a:lnTo>
                      <a:pt x="481" y="55"/>
                    </a:lnTo>
                    <a:lnTo>
                      <a:pt x="439" y="41"/>
                    </a:lnTo>
                    <a:lnTo>
                      <a:pt x="385" y="41"/>
                    </a:lnTo>
                    <a:lnTo>
                      <a:pt x="330" y="55"/>
                    </a:lnTo>
                    <a:lnTo>
                      <a:pt x="261" y="82"/>
                    </a:lnTo>
                    <a:lnTo>
                      <a:pt x="206" y="151"/>
                    </a:lnTo>
                    <a:lnTo>
                      <a:pt x="165" y="248"/>
                    </a:lnTo>
                    <a:lnTo>
                      <a:pt x="151" y="399"/>
                    </a:lnTo>
                    <a:lnTo>
                      <a:pt x="137" y="413"/>
                    </a:lnTo>
                    <a:lnTo>
                      <a:pt x="151" y="551"/>
                    </a:lnTo>
                    <a:lnTo>
                      <a:pt x="192" y="661"/>
                    </a:lnTo>
                    <a:lnTo>
                      <a:pt x="261" y="730"/>
                    </a:lnTo>
                    <a:lnTo>
                      <a:pt x="316" y="758"/>
                    </a:lnTo>
                    <a:lnTo>
                      <a:pt x="385" y="772"/>
                    </a:lnTo>
                    <a:lnTo>
                      <a:pt x="439" y="772"/>
                    </a:lnTo>
                    <a:lnTo>
                      <a:pt x="508" y="744"/>
                    </a:lnTo>
                    <a:lnTo>
                      <a:pt x="563" y="675"/>
                    </a:lnTo>
                    <a:lnTo>
                      <a:pt x="618" y="579"/>
                    </a:lnTo>
                    <a:lnTo>
                      <a:pt x="632" y="579"/>
                    </a:lnTo>
                    <a:lnTo>
                      <a:pt x="632" y="565"/>
                    </a:lnTo>
                    <a:lnTo>
                      <a:pt x="673" y="565"/>
                    </a:lnTo>
                    <a:lnTo>
                      <a:pt x="673" y="579"/>
                    </a:lnTo>
                    <a:lnTo>
                      <a:pt x="659" y="620"/>
                    </a:lnTo>
                    <a:lnTo>
                      <a:pt x="646" y="675"/>
                    </a:lnTo>
                    <a:lnTo>
                      <a:pt x="591" y="744"/>
                    </a:lnTo>
                    <a:lnTo>
                      <a:pt x="508" y="785"/>
                    </a:lnTo>
                    <a:lnTo>
                      <a:pt x="385" y="813"/>
                    </a:lnTo>
                    <a:lnTo>
                      <a:pt x="233" y="785"/>
                    </a:lnTo>
                    <a:lnTo>
                      <a:pt x="110" y="703"/>
                    </a:lnTo>
                    <a:lnTo>
                      <a:pt x="27" y="579"/>
                    </a:lnTo>
                    <a:lnTo>
                      <a:pt x="0" y="413"/>
                    </a:lnTo>
                    <a:lnTo>
                      <a:pt x="27" y="262"/>
                    </a:lnTo>
                    <a:lnTo>
                      <a:pt x="110" y="124"/>
                    </a:lnTo>
                    <a:lnTo>
                      <a:pt x="233" y="27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47" name="Freeform 203"/>
              <p:cNvSpPr>
                <a:spLocks noEditPoints="1"/>
              </p:cNvSpPr>
              <p:nvPr/>
            </p:nvSpPr>
            <p:spPr bwMode="auto">
              <a:xfrm>
                <a:off x="4126" y="22448"/>
                <a:ext cx="687" cy="813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6"/>
                  </a:cxn>
                  <a:cxn ang="0">
                    <a:pos x="152" y="344"/>
                  </a:cxn>
                  <a:cxn ang="0">
                    <a:pos x="577" y="344"/>
                  </a:cxn>
                  <a:cxn ang="0">
                    <a:pos x="577" y="289"/>
                  </a:cxn>
                  <a:cxn ang="0">
                    <a:pos x="522" y="124"/>
                  </a:cxn>
                  <a:cxn ang="0">
                    <a:pos x="467" y="69"/>
                  </a:cxn>
                  <a:cxn ang="0">
                    <a:pos x="371" y="41"/>
                  </a:cxn>
                  <a:cxn ang="0">
                    <a:pos x="330" y="41"/>
                  </a:cxn>
                  <a:cxn ang="0">
                    <a:pos x="371" y="0"/>
                  </a:cxn>
                  <a:cxn ang="0">
                    <a:pos x="509" y="27"/>
                  </a:cxn>
                  <a:cxn ang="0">
                    <a:pos x="605" y="110"/>
                  </a:cxn>
                  <a:cxn ang="0">
                    <a:pos x="674" y="220"/>
                  </a:cxn>
                  <a:cxn ang="0">
                    <a:pos x="687" y="344"/>
                  </a:cxn>
                  <a:cxn ang="0">
                    <a:pos x="687" y="386"/>
                  </a:cxn>
                  <a:cxn ang="0">
                    <a:pos x="152" y="386"/>
                  </a:cxn>
                  <a:cxn ang="0">
                    <a:pos x="124" y="372"/>
                  </a:cxn>
                  <a:cxn ang="0">
                    <a:pos x="124" y="441"/>
                  </a:cxn>
                  <a:cxn ang="0">
                    <a:pos x="138" y="537"/>
                  </a:cxn>
                  <a:cxn ang="0">
                    <a:pos x="179" y="634"/>
                  </a:cxn>
                  <a:cxn ang="0">
                    <a:pos x="220" y="689"/>
                  </a:cxn>
                  <a:cxn ang="0">
                    <a:pos x="261" y="716"/>
                  </a:cxn>
                  <a:cxn ang="0">
                    <a:pos x="330" y="744"/>
                  </a:cxn>
                  <a:cxn ang="0">
                    <a:pos x="385" y="758"/>
                  </a:cxn>
                  <a:cxn ang="0">
                    <a:pos x="413" y="758"/>
                  </a:cxn>
                  <a:cxn ang="0">
                    <a:pos x="481" y="730"/>
                  </a:cxn>
                  <a:cxn ang="0">
                    <a:pos x="550" y="689"/>
                  </a:cxn>
                  <a:cxn ang="0">
                    <a:pos x="619" y="579"/>
                  </a:cxn>
                  <a:cxn ang="0">
                    <a:pos x="632" y="565"/>
                  </a:cxn>
                  <a:cxn ang="0">
                    <a:pos x="632" y="551"/>
                  </a:cxn>
                  <a:cxn ang="0">
                    <a:pos x="646" y="551"/>
                  </a:cxn>
                  <a:cxn ang="0">
                    <a:pos x="674" y="579"/>
                  </a:cxn>
                  <a:cxn ang="0">
                    <a:pos x="660" y="620"/>
                  </a:cxn>
                  <a:cxn ang="0">
                    <a:pos x="632" y="675"/>
                  </a:cxn>
                  <a:cxn ang="0">
                    <a:pos x="577" y="744"/>
                  </a:cxn>
                  <a:cxn ang="0">
                    <a:pos x="495" y="799"/>
                  </a:cxn>
                  <a:cxn ang="0">
                    <a:pos x="385" y="813"/>
                  </a:cxn>
                  <a:cxn ang="0">
                    <a:pos x="248" y="785"/>
                  </a:cxn>
                  <a:cxn ang="0">
                    <a:pos x="124" y="689"/>
                  </a:cxn>
                  <a:cxn ang="0">
                    <a:pos x="28" y="565"/>
                  </a:cxn>
                  <a:cxn ang="0">
                    <a:pos x="0" y="399"/>
                  </a:cxn>
                  <a:cxn ang="0">
                    <a:pos x="28" y="248"/>
                  </a:cxn>
                  <a:cxn ang="0">
                    <a:pos x="110" y="124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7" h="813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6"/>
                    </a:lnTo>
                    <a:lnTo>
                      <a:pt x="152" y="344"/>
                    </a:lnTo>
                    <a:lnTo>
                      <a:pt x="577" y="344"/>
                    </a:lnTo>
                    <a:lnTo>
                      <a:pt x="577" y="289"/>
                    </a:lnTo>
                    <a:lnTo>
                      <a:pt x="522" y="124"/>
                    </a:lnTo>
                    <a:lnTo>
                      <a:pt x="467" y="69"/>
                    </a:lnTo>
                    <a:lnTo>
                      <a:pt x="371" y="41"/>
                    </a:lnTo>
                    <a:lnTo>
                      <a:pt x="330" y="41"/>
                    </a:lnTo>
                    <a:close/>
                    <a:moveTo>
                      <a:pt x="371" y="0"/>
                    </a:moveTo>
                    <a:lnTo>
                      <a:pt x="509" y="27"/>
                    </a:lnTo>
                    <a:lnTo>
                      <a:pt x="605" y="110"/>
                    </a:lnTo>
                    <a:lnTo>
                      <a:pt x="674" y="220"/>
                    </a:lnTo>
                    <a:lnTo>
                      <a:pt x="687" y="344"/>
                    </a:lnTo>
                    <a:lnTo>
                      <a:pt x="687" y="386"/>
                    </a:lnTo>
                    <a:lnTo>
                      <a:pt x="152" y="386"/>
                    </a:lnTo>
                    <a:lnTo>
                      <a:pt x="124" y="372"/>
                    </a:lnTo>
                    <a:lnTo>
                      <a:pt x="124" y="441"/>
                    </a:lnTo>
                    <a:lnTo>
                      <a:pt x="138" y="537"/>
                    </a:lnTo>
                    <a:lnTo>
                      <a:pt x="179" y="634"/>
                    </a:lnTo>
                    <a:lnTo>
                      <a:pt x="220" y="689"/>
                    </a:lnTo>
                    <a:lnTo>
                      <a:pt x="261" y="716"/>
                    </a:lnTo>
                    <a:lnTo>
                      <a:pt x="330" y="744"/>
                    </a:lnTo>
                    <a:lnTo>
                      <a:pt x="385" y="758"/>
                    </a:lnTo>
                    <a:lnTo>
                      <a:pt x="413" y="758"/>
                    </a:lnTo>
                    <a:lnTo>
                      <a:pt x="481" y="730"/>
                    </a:lnTo>
                    <a:lnTo>
                      <a:pt x="550" y="689"/>
                    </a:lnTo>
                    <a:lnTo>
                      <a:pt x="619" y="579"/>
                    </a:lnTo>
                    <a:lnTo>
                      <a:pt x="632" y="565"/>
                    </a:lnTo>
                    <a:lnTo>
                      <a:pt x="632" y="551"/>
                    </a:lnTo>
                    <a:lnTo>
                      <a:pt x="646" y="551"/>
                    </a:lnTo>
                    <a:lnTo>
                      <a:pt x="674" y="579"/>
                    </a:lnTo>
                    <a:lnTo>
                      <a:pt x="660" y="620"/>
                    </a:lnTo>
                    <a:lnTo>
                      <a:pt x="632" y="675"/>
                    </a:lnTo>
                    <a:lnTo>
                      <a:pt x="577" y="744"/>
                    </a:lnTo>
                    <a:lnTo>
                      <a:pt x="495" y="799"/>
                    </a:lnTo>
                    <a:lnTo>
                      <a:pt x="385" y="813"/>
                    </a:lnTo>
                    <a:lnTo>
                      <a:pt x="248" y="785"/>
                    </a:lnTo>
                    <a:lnTo>
                      <a:pt x="124" y="689"/>
                    </a:lnTo>
                    <a:lnTo>
                      <a:pt x="28" y="565"/>
                    </a:lnTo>
                    <a:lnTo>
                      <a:pt x="0" y="399"/>
                    </a:lnTo>
                    <a:lnTo>
                      <a:pt x="28" y="248"/>
                    </a:lnTo>
                    <a:lnTo>
                      <a:pt x="110" y="124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6348" name="Freeform 204"/>
              <p:cNvSpPr>
                <a:spLocks/>
              </p:cNvSpPr>
              <p:nvPr/>
            </p:nvSpPr>
            <p:spPr bwMode="auto">
              <a:xfrm>
                <a:off x="5006" y="22448"/>
                <a:ext cx="576" cy="813"/>
              </a:xfrm>
              <a:custGeom>
                <a:avLst/>
                <a:gdLst/>
                <a:ahLst/>
                <a:cxnLst>
                  <a:cxn ang="0">
                    <a:pos x="315" y="0"/>
                  </a:cxn>
                  <a:cxn ang="0">
                    <a:pos x="453" y="55"/>
                  </a:cxn>
                  <a:cxn ang="0">
                    <a:pos x="480" y="41"/>
                  </a:cxn>
                  <a:cxn ang="0">
                    <a:pos x="508" y="0"/>
                  </a:cxn>
                  <a:cxn ang="0">
                    <a:pos x="535" y="248"/>
                  </a:cxn>
                  <a:cxn ang="0">
                    <a:pos x="480" y="262"/>
                  </a:cxn>
                  <a:cxn ang="0">
                    <a:pos x="467" y="151"/>
                  </a:cxn>
                  <a:cxn ang="0">
                    <a:pos x="370" y="41"/>
                  </a:cxn>
                  <a:cxn ang="0">
                    <a:pos x="219" y="27"/>
                  </a:cxn>
                  <a:cxn ang="0">
                    <a:pos x="137" y="55"/>
                  </a:cxn>
                  <a:cxn ang="0">
                    <a:pos x="82" y="138"/>
                  </a:cxn>
                  <a:cxn ang="0">
                    <a:pos x="109" y="234"/>
                  </a:cxn>
                  <a:cxn ang="0">
                    <a:pos x="233" y="303"/>
                  </a:cxn>
                  <a:cxn ang="0">
                    <a:pos x="412" y="344"/>
                  </a:cxn>
                  <a:cxn ang="0">
                    <a:pos x="508" y="399"/>
                  </a:cxn>
                  <a:cxn ang="0">
                    <a:pos x="535" y="441"/>
                  </a:cxn>
                  <a:cxn ang="0">
                    <a:pos x="576" y="510"/>
                  </a:cxn>
                  <a:cxn ang="0">
                    <a:pos x="563" y="661"/>
                  </a:cxn>
                  <a:cxn ang="0">
                    <a:pos x="425" y="785"/>
                  </a:cxn>
                  <a:cxn ang="0">
                    <a:pos x="247" y="813"/>
                  </a:cxn>
                  <a:cxn ang="0">
                    <a:pos x="151" y="772"/>
                  </a:cxn>
                  <a:cxn ang="0">
                    <a:pos x="68" y="744"/>
                  </a:cxn>
                  <a:cxn ang="0">
                    <a:pos x="54" y="772"/>
                  </a:cxn>
                  <a:cxn ang="0">
                    <a:pos x="27" y="813"/>
                  </a:cxn>
                  <a:cxn ang="0">
                    <a:pos x="0" y="510"/>
                  </a:cxn>
                  <a:cxn ang="0">
                    <a:pos x="41" y="496"/>
                  </a:cxn>
                  <a:cxn ang="0">
                    <a:pos x="54" y="523"/>
                  </a:cxn>
                  <a:cxn ang="0">
                    <a:pos x="137" y="703"/>
                  </a:cxn>
                  <a:cxn ang="0">
                    <a:pos x="302" y="772"/>
                  </a:cxn>
                  <a:cxn ang="0">
                    <a:pos x="412" y="744"/>
                  </a:cxn>
                  <a:cxn ang="0">
                    <a:pos x="508" y="647"/>
                  </a:cxn>
                  <a:cxn ang="0">
                    <a:pos x="480" y="523"/>
                  </a:cxn>
                  <a:cxn ang="0">
                    <a:pos x="398" y="468"/>
                  </a:cxn>
                  <a:cxn ang="0">
                    <a:pos x="329" y="441"/>
                  </a:cxn>
                  <a:cxn ang="0">
                    <a:pos x="206" y="427"/>
                  </a:cxn>
                  <a:cxn ang="0">
                    <a:pos x="82" y="372"/>
                  </a:cxn>
                  <a:cxn ang="0">
                    <a:pos x="13" y="303"/>
                  </a:cxn>
                  <a:cxn ang="0">
                    <a:pos x="0" y="220"/>
                  </a:cxn>
                  <a:cxn ang="0">
                    <a:pos x="54" y="69"/>
                  </a:cxn>
                  <a:cxn ang="0">
                    <a:pos x="288" y="0"/>
                  </a:cxn>
                </a:cxnLst>
                <a:rect l="0" t="0" r="r" b="b"/>
                <a:pathLst>
                  <a:path w="576" h="813">
                    <a:moveTo>
                      <a:pt x="288" y="0"/>
                    </a:moveTo>
                    <a:lnTo>
                      <a:pt x="315" y="0"/>
                    </a:lnTo>
                    <a:lnTo>
                      <a:pt x="398" y="27"/>
                    </a:lnTo>
                    <a:lnTo>
                      <a:pt x="453" y="55"/>
                    </a:lnTo>
                    <a:lnTo>
                      <a:pt x="467" y="41"/>
                    </a:lnTo>
                    <a:lnTo>
                      <a:pt x="480" y="41"/>
                    </a:lnTo>
                    <a:lnTo>
                      <a:pt x="480" y="27"/>
                    </a:lnTo>
                    <a:lnTo>
                      <a:pt x="508" y="0"/>
                    </a:lnTo>
                    <a:lnTo>
                      <a:pt x="535" y="0"/>
                    </a:lnTo>
                    <a:lnTo>
                      <a:pt x="535" y="248"/>
                    </a:lnTo>
                    <a:lnTo>
                      <a:pt x="522" y="262"/>
                    </a:lnTo>
                    <a:lnTo>
                      <a:pt x="480" y="262"/>
                    </a:lnTo>
                    <a:lnTo>
                      <a:pt x="480" y="206"/>
                    </a:lnTo>
                    <a:lnTo>
                      <a:pt x="467" y="151"/>
                    </a:lnTo>
                    <a:lnTo>
                      <a:pt x="425" y="82"/>
                    </a:lnTo>
                    <a:lnTo>
                      <a:pt x="370" y="41"/>
                    </a:lnTo>
                    <a:lnTo>
                      <a:pt x="274" y="27"/>
                    </a:lnTo>
                    <a:lnTo>
                      <a:pt x="219" y="27"/>
                    </a:lnTo>
                    <a:lnTo>
                      <a:pt x="164" y="41"/>
                    </a:lnTo>
                    <a:lnTo>
                      <a:pt x="137" y="55"/>
                    </a:lnTo>
                    <a:lnTo>
                      <a:pt x="109" y="82"/>
                    </a:lnTo>
                    <a:lnTo>
                      <a:pt x="82" y="138"/>
                    </a:lnTo>
                    <a:lnTo>
                      <a:pt x="82" y="165"/>
                    </a:lnTo>
                    <a:lnTo>
                      <a:pt x="109" y="234"/>
                    </a:lnTo>
                    <a:lnTo>
                      <a:pt x="151" y="275"/>
                    </a:lnTo>
                    <a:lnTo>
                      <a:pt x="233" y="303"/>
                    </a:lnTo>
                    <a:lnTo>
                      <a:pt x="302" y="317"/>
                    </a:lnTo>
                    <a:lnTo>
                      <a:pt x="412" y="344"/>
                    </a:lnTo>
                    <a:lnTo>
                      <a:pt x="467" y="372"/>
                    </a:lnTo>
                    <a:lnTo>
                      <a:pt x="508" y="399"/>
                    </a:lnTo>
                    <a:lnTo>
                      <a:pt x="522" y="413"/>
                    </a:lnTo>
                    <a:lnTo>
                      <a:pt x="535" y="441"/>
                    </a:lnTo>
                    <a:lnTo>
                      <a:pt x="563" y="468"/>
                    </a:lnTo>
                    <a:lnTo>
                      <a:pt x="576" y="510"/>
                    </a:lnTo>
                    <a:lnTo>
                      <a:pt x="576" y="565"/>
                    </a:lnTo>
                    <a:lnTo>
                      <a:pt x="563" y="661"/>
                    </a:lnTo>
                    <a:lnTo>
                      <a:pt x="508" y="730"/>
                    </a:lnTo>
                    <a:lnTo>
                      <a:pt x="425" y="785"/>
                    </a:lnTo>
                    <a:lnTo>
                      <a:pt x="288" y="813"/>
                    </a:lnTo>
                    <a:lnTo>
                      <a:pt x="247" y="813"/>
                    </a:lnTo>
                    <a:lnTo>
                      <a:pt x="206" y="799"/>
                    </a:lnTo>
                    <a:lnTo>
                      <a:pt x="151" y="772"/>
                    </a:lnTo>
                    <a:lnTo>
                      <a:pt x="96" y="730"/>
                    </a:lnTo>
                    <a:lnTo>
                      <a:pt x="68" y="744"/>
                    </a:lnTo>
                    <a:lnTo>
                      <a:pt x="54" y="758"/>
                    </a:lnTo>
                    <a:lnTo>
                      <a:pt x="54" y="772"/>
                    </a:lnTo>
                    <a:lnTo>
                      <a:pt x="41" y="799"/>
                    </a:lnTo>
                    <a:lnTo>
                      <a:pt x="27" y="813"/>
                    </a:lnTo>
                    <a:lnTo>
                      <a:pt x="0" y="813"/>
                    </a:lnTo>
                    <a:lnTo>
                      <a:pt x="0" y="510"/>
                    </a:lnTo>
                    <a:lnTo>
                      <a:pt x="13" y="496"/>
                    </a:lnTo>
                    <a:lnTo>
                      <a:pt x="41" y="496"/>
                    </a:lnTo>
                    <a:lnTo>
                      <a:pt x="54" y="510"/>
                    </a:lnTo>
                    <a:lnTo>
                      <a:pt x="54" y="523"/>
                    </a:lnTo>
                    <a:lnTo>
                      <a:pt x="82" y="620"/>
                    </a:lnTo>
                    <a:lnTo>
                      <a:pt x="137" y="703"/>
                    </a:lnTo>
                    <a:lnTo>
                      <a:pt x="206" y="758"/>
                    </a:lnTo>
                    <a:lnTo>
                      <a:pt x="302" y="772"/>
                    </a:lnTo>
                    <a:lnTo>
                      <a:pt x="370" y="772"/>
                    </a:lnTo>
                    <a:lnTo>
                      <a:pt x="412" y="744"/>
                    </a:lnTo>
                    <a:lnTo>
                      <a:pt x="453" y="730"/>
                    </a:lnTo>
                    <a:lnTo>
                      <a:pt x="508" y="647"/>
                    </a:lnTo>
                    <a:lnTo>
                      <a:pt x="508" y="565"/>
                    </a:lnTo>
                    <a:lnTo>
                      <a:pt x="480" y="523"/>
                    </a:lnTo>
                    <a:lnTo>
                      <a:pt x="439" y="482"/>
                    </a:lnTo>
                    <a:lnTo>
                      <a:pt x="398" y="468"/>
                    </a:lnTo>
                    <a:lnTo>
                      <a:pt x="343" y="441"/>
                    </a:lnTo>
                    <a:lnTo>
                      <a:pt x="329" y="441"/>
                    </a:lnTo>
                    <a:lnTo>
                      <a:pt x="315" y="455"/>
                    </a:lnTo>
                    <a:lnTo>
                      <a:pt x="206" y="427"/>
                    </a:lnTo>
                    <a:lnTo>
                      <a:pt x="137" y="399"/>
                    </a:lnTo>
                    <a:lnTo>
                      <a:pt x="82" y="372"/>
                    </a:lnTo>
                    <a:lnTo>
                      <a:pt x="41" y="344"/>
                    </a:lnTo>
                    <a:lnTo>
                      <a:pt x="13" y="303"/>
                    </a:lnTo>
                    <a:lnTo>
                      <a:pt x="0" y="262"/>
                    </a:lnTo>
                    <a:lnTo>
                      <a:pt x="0" y="220"/>
                    </a:lnTo>
                    <a:lnTo>
                      <a:pt x="13" y="151"/>
                    </a:lnTo>
                    <a:lnTo>
                      <a:pt x="54" y="69"/>
                    </a:lnTo>
                    <a:lnTo>
                      <a:pt x="151" y="27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6350" name="Freeform 206"/>
            <p:cNvSpPr>
              <a:spLocks/>
            </p:cNvSpPr>
            <p:nvPr/>
          </p:nvSpPr>
          <p:spPr bwMode="auto">
            <a:xfrm>
              <a:off x="5720" y="22448"/>
              <a:ext cx="577" cy="813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453" y="55"/>
                </a:cxn>
                <a:cxn ang="0">
                  <a:pos x="481" y="41"/>
                </a:cxn>
                <a:cxn ang="0">
                  <a:pos x="508" y="0"/>
                </a:cxn>
                <a:cxn ang="0">
                  <a:pos x="535" y="248"/>
                </a:cxn>
                <a:cxn ang="0">
                  <a:pos x="481" y="262"/>
                </a:cxn>
                <a:cxn ang="0">
                  <a:pos x="467" y="151"/>
                </a:cxn>
                <a:cxn ang="0">
                  <a:pos x="371" y="41"/>
                </a:cxn>
                <a:cxn ang="0">
                  <a:pos x="220" y="27"/>
                </a:cxn>
                <a:cxn ang="0">
                  <a:pos x="137" y="55"/>
                </a:cxn>
                <a:cxn ang="0">
                  <a:pos x="82" y="138"/>
                </a:cxn>
                <a:cxn ang="0">
                  <a:pos x="110" y="234"/>
                </a:cxn>
                <a:cxn ang="0">
                  <a:pos x="233" y="303"/>
                </a:cxn>
                <a:cxn ang="0">
                  <a:pos x="412" y="344"/>
                </a:cxn>
                <a:cxn ang="0">
                  <a:pos x="508" y="399"/>
                </a:cxn>
                <a:cxn ang="0">
                  <a:pos x="535" y="441"/>
                </a:cxn>
                <a:cxn ang="0">
                  <a:pos x="577" y="510"/>
                </a:cxn>
                <a:cxn ang="0">
                  <a:pos x="563" y="661"/>
                </a:cxn>
                <a:cxn ang="0">
                  <a:pos x="426" y="785"/>
                </a:cxn>
                <a:cxn ang="0">
                  <a:pos x="247" y="813"/>
                </a:cxn>
                <a:cxn ang="0">
                  <a:pos x="151" y="772"/>
                </a:cxn>
                <a:cxn ang="0">
                  <a:pos x="68" y="744"/>
                </a:cxn>
                <a:cxn ang="0">
                  <a:pos x="55" y="772"/>
                </a:cxn>
                <a:cxn ang="0">
                  <a:pos x="27" y="813"/>
                </a:cxn>
                <a:cxn ang="0">
                  <a:pos x="0" y="510"/>
                </a:cxn>
                <a:cxn ang="0">
                  <a:pos x="41" y="496"/>
                </a:cxn>
                <a:cxn ang="0">
                  <a:pos x="55" y="523"/>
                </a:cxn>
                <a:cxn ang="0">
                  <a:pos x="137" y="703"/>
                </a:cxn>
                <a:cxn ang="0">
                  <a:pos x="302" y="772"/>
                </a:cxn>
                <a:cxn ang="0">
                  <a:pos x="412" y="744"/>
                </a:cxn>
                <a:cxn ang="0">
                  <a:pos x="508" y="647"/>
                </a:cxn>
                <a:cxn ang="0">
                  <a:pos x="481" y="523"/>
                </a:cxn>
                <a:cxn ang="0">
                  <a:pos x="398" y="468"/>
                </a:cxn>
                <a:cxn ang="0">
                  <a:pos x="329" y="441"/>
                </a:cxn>
                <a:cxn ang="0">
                  <a:pos x="206" y="427"/>
                </a:cxn>
                <a:cxn ang="0">
                  <a:pos x="82" y="372"/>
                </a:cxn>
                <a:cxn ang="0">
                  <a:pos x="14" y="303"/>
                </a:cxn>
                <a:cxn ang="0">
                  <a:pos x="0" y="220"/>
                </a:cxn>
                <a:cxn ang="0">
                  <a:pos x="55" y="69"/>
                </a:cxn>
                <a:cxn ang="0">
                  <a:pos x="288" y="0"/>
                </a:cxn>
              </a:cxnLst>
              <a:rect l="0" t="0" r="r" b="b"/>
              <a:pathLst>
                <a:path w="577" h="813">
                  <a:moveTo>
                    <a:pt x="288" y="0"/>
                  </a:moveTo>
                  <a:lnTo>
                    <a:pt x="316" y="0"/>
                  </a:lnTo>
                  <a:lnTo>
                    <a:pt x="398" y="27"/>
                  </a:lnTo>
                  <a:lnTo>
                    <a:pt x="453" y="55"/>
                  </a:lnTo>
                  <a:lnTo>
                    <a:pt x="467" y="41"/>
                  </a:lnTo>
                  <a:lnTo>
                    <a:pt x="481" y="41"/>
                  </a:lnTo>
                  <a:lnTo>
                    <a:pt x="481" y="27"/>
                  </a:lnTo>
                  <a:lnTo>
                    <a:pt x="508" y="0"/>
                  </a:lnTo>
                  <a:lnTo>
                    <a:pt x="535" y="0"/>
                  </a:lnTo>
                  <a:lnTo>
                    <a:pt x="535" y="248"/>
                  </a:lnTo>
                  <a:lnTo>
                    <a:pt x="522" y="262"/>
                  </a:lnTo>
                  <a:lnTo>
                    <a:pt x="481" y="262"/>
                  </a:lnTo>
                  <a:lnTo>
                    <a:pt x="481" y="206"/>
                  </a:lnTo>
                  <a:lnTo>
                    <a:pt x="467" y="151"/>
                  </a:lnTo>
                  <a:lnTo>
                    <a:pt x="426" y="82"/>
                  </a:lnTo>
                  <a:lnTo>
                    <a:pt x="371" y="41"/>
                  </a:lnTo>
                  <a:lnTo>
                    <a:pt x="275" y="27"/>
                  </a:lnTo>
                  <a:lnTo>
                    <a:pt x="220" y="27"/>
                  </a:lnTo>
                  <a:lnTo>
                    <a:pt x="165" y="41"/>
                  </a:lnTo>
                  <a:lnTo>
                    <a:pt x="137" y="55"/>
                  </a:lnTo>
                  <a:lnTo>
                    <a:pt x="110" y="82"/>
                  </a:lnTo>
                  <a:lnTo>
                    <a:pt x="82" y="138"/>
                  </a:lnTo>
                  <a:lnTo>
                    <a:pt x="82" y="165"/>
                  </a:lnTo>
                  <a:lnTo>
                    <a:pt x="110" y="234"/>
                  </a:lnTo>
                  <a:lnTo>
                    <a:pt x="151" y="275"/>
                  </a:lnTo>
                  <a:lnTo>
                    <a:pt x="233" y="303"/>
                  </a:lnTo>
                  <a:lnTo>
                    <a:pt x="302" y="317"/>
                  </a:lnTo>
                  <a:lnTo>
                    <a:pt x="412" y="344"/>
                  </a:lnTo>
                  <a:lnTo>
                    <a:pt x="467" y="372"/>
                  </a:lnTo>
                  <a:lnTo>
                    <a:pt x="508" y="399"/>
                  </a:lnTo>
                  <a:lnTo>
                    <a:pt x="522" y="413"/>
                  </a:lnTo>
                  <a:lnTo>
                    <a:pt x="535" y="441"/>
                  </a:lnTo>
                  <a:lnTo>
                    <a:pt x="563" y="468"/>
                  </a:lnTo>
                  <a:lnTo>
                    <a:pt x="577" y="510"/>
                  </a:lnTo>
                  <a:lnTo>
                    <a:pt x="577" y="565"/>
                  </a:lnTo>
                  <a:lnTo>
                    <a:pt x="563" y="661"/>
                  </a:lnTo>
                  <a:lnTo>
                    <a:pt x="508" y="730"/>
                  </a:lnTo>
                  <a:lnTo>
                    <a:pt x="426" y="785"/>
                  </a:lnTo>
                  <a:lnTo>
                    <a:pt x="288" y="813"/>
                  </a:lnTo>
                  <a:lnTo>
                    <a:pt x="247" y="813"/>
                  </a:lnTo>
                  <a:lnTo>
                    <a:pt x="206" y="799"/>
                  </a:lnTo>
                  <a:lnTo>
                    <a:pt x="151" y="772"/>
                  </a:lnTo>
                  <a:lnTo>
                    <a:pt x="96" y="730"/>
                  </a:lnTo>
                  <a:lnTo>
                    <a:pt x="68" y="744"/>
                  </a:lnTo>
                  <a:lnTo>
                    <a:pt x="55" y="758"/>
                  </a:lnTo>
                  <a:lnTo>
                    <a:pt x="55" y="772"/>
                  </a:lnTo>
                  <a:lnTo>
                    <a:pt x="41" y="799"/>
                  </a:lnTo>
                  <a:lnTo>
                    <a:pt x="27" y="813"/>
                  </a:lnTo>
                  <a:lnTo>
                    <a:pt x="0" y="813"/>
                  </a:lnTo>
                  <a:lnTo>
                    <a:pt x="0" y="510"/>
                  </a:lnTo>
                  <a:lnTo>
                    <a:pt x="14" y="496"/>
                  </a:lnTo>
                  <a:lnTo>
                    <a:pt x="41" y="496"/>
                  </a:lnTo>
                  <a:lnTo>
                    <a:pt x="55" y="510"/>
                  </a:lnTo>
                  <a:lnTo>
                    <a:pt x="55" y="523"/>
                  </a:lnTo>
                  <a:lnTo>
                    <a:pt x="82" y="620"/>
                  </a:lnTo>
                  <a:lnTo>
                    <a:pt x="137" y="703"/>
                  </a:lnTo>
                  <a:lnTo>
                    <a:pt x="206" y="758"/>
                  </a:lnTo>
                  <a:lnTo>
                    <a:pt x="302" y="772"/>
                  </a:lnTo>
                  <a:lnTo>
                    <a:pt x="371" y="772"/>
                  </a:lnTo>
                  <a:lnTo>
                    <a:pt x="412" y="744"/>
                  </a:lnTo>
                  <a:lnTo>
                    <a:pt x="453" y="730"/>
                  </a:lnTo>
                  <a:lnTo>
                    <a:pt x="508" y="647"/>
                  </a:lnTo>
                  <a:lnTo>
                    <a:pt x="508" y="565"/>
                  </a:lnTo>
                  <a:lnTo>
                    <a:pt x="481" y="523"/>
                  </a:lnTo>
                  <a:lnTo>
                    <a:pt x="439" y="482"/>
                  </a:lnTo>
                  <a:lnTo>
                    <a:pt x="398" y="468"/>
                  </a:lnTo>
                  <a:lnTo>
                    <a:pt x="343" y="441"/>
                  </a:lnTo>
                  <a:lnTo>
                    <a:pt x="329" y="441"/>
                  </a:lnTo>
                  <a:lnTo>
                    <a:pt x="316" y="455"/>
                  </a:lnTo>
                  <a:lnTo>
                    <a:pt x="206" y="427"/>
                  </a:lnTo>
                  <a:lnTo>
                    <a:pt x="137" y="399"/>
                  </a:lnTo>
                  <a:lnTo>
                    <a:pt x="82" y="372"/>
                  </a:lnTo>
                  <a:lnTo>
                    <a:pt x="41" y="344"/>
                  </a:lnTo>
                  <a:lnTo>
                    <a:pt x="14" y="303"/>
                  </a:lnTo>
                  <a:lnTo>
                    <a:pt x="0" y="262"/>
                  </a:lnTo>
                  <a:lnTo>
                    <a:pt x="0" y="220"/>
                  </a:lnTo>
                  <a:lnTo>
                    <a:pt x="14" y="151"/>
                  </a:lnTo>
                  <a:lnTo>
                    <a:pt x="55" y="69"/>
                  </a:lnTo>
                  <a:lnTo>
                    <a:pt x="151" y="27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51" name="Freeform 207"/>
            <p:cNvSpPr>
              <a:spLocks noEditPoints="1"/>
            </p:cNvSpPr>
            <p:nvPr/>
          </p:nvSpPr>
          <p:spPr bwMode="auto">
            <a:xfrm>
              <a:off x="6997" y="22048"/>
              <a:ext cx="385" cy="1185"/>
            </a:xfrm>
            <a:custGeom>
              <a:avLst/>
              <a:gdLst/>
              <a:ahLst/>
              <a:cxnLst>
                <a:cxn ang="0">
                  <a:pos x="247" y="400"/>
                </a:cxn>
                <a:cxn ang="0">
                  <a:pos x="261" y="1047"/>
                </a:cxn>
                <a:cxn ang="0">
                  <a:pos x="261" y="1089"/>
                </a:cxn>
                <a:cxn ang="0">
                  <a:pos x="289" y="1116"/>
                </a:cxn>
                <a:cxn ang="0">
                  <a:pos x="330" y="1130"/>
                </a:cxn>
                <a:cxn ang="0">
                  <a:pos x="385" y="1130"/>
                </a:cxn>
                <a:cxn ang="0">
                  <a:pos x="385" y="1185"/>
                </a:cxn>
                <a:cxn ang="0">
                  <a:pos x="0" y="1185"/>
                </a:cxn>
                <a:cxn ang="0">
                  <a:pos x="0" y="1130"/>
                </a:cxn>
                <a:cxn ang="0">
                  <a:pos x="96" y="1130"/>
                </a:cxn>
                <a:cxn ang="0">
                  <a:pos x="124" y="1116"/>
                </a:cxn>
                <a:cxn ang="0">
                  <a:pos x="138" y="1089"/>
                </a:cxn>
                <a:cxn ang="0">
                  <a:pos x="138" y="524"/>
                </a:cxn>
                <a:cxn ang="0">
                  <a:pos x="124" y="496"/>
                </a:cxn>
                <a:cxn ang="0">
                  <a:pos x="96" y="482"/>
                </a:cxn>
                <a:cxn ang="0">
                  <a:pos x="55" y="469"/>
                </a:cxn>
                <a:cxn ang="0">
                  <a:pos x="0" y="469"/>
                </a:cxn>
                <a:cxn ang="0">
                  <a:pos x="0" y="413"/>
                </a:cxn>
                <a:cxn ang="0">
                  <a:pos x="247" y="400"/>
                </a:cxn>
                <a:cxn ang="0">
                  <a:pos x="151" y="0"/>
                </a:cxn>
                <a:cxn ang="0">
                  <a:pos x="193" y="14"/>
                </a:cxn>
                <a:cxn ang="0">
                  <a:pos x="220" y="28"/>
                </a:cxn>
                <a:cxn ang="0">
                  <a:pos x="234" y="55"/>
                </a:cxn>
                <a:cxn ang="0">
                  <a:pos x="247" y="96"/>
                </a:cxn>
                <a:cxn ang="0">
                  <a:pos x="234" y="138"/>
                </a:cxn>
                <a:cxn ang="0">
                  <a:pos x="220" y="165"/>
                </a:cxn>
                <a:cxn ang="0">
                  <a:pos x="193" y="179"/>
                </a:cxn>
                <a:cxn ang="0">
                  <a:pos x="151" y="193"/>
                </a:cxn>
                <a:cxn ang="0">
                  <a:pos x="110" y="179"/>
                </a:cxn>
                <a:cxn ang="0">
                  <a:pos x="83" y="165"/>
                </a:cxn>
                <a:cxn ang="0">
                  <a:pos x="69" y="124"/>
                </a:cxn>
                <a:cxn ang="0">
                  <a:pos x="55" y="96"/>
                </a:cxn>
                <a:cxn ang="0">
                  <a:pos x="69" y="55"/>
                </a:cxn>
                <a:cxn ang="0">
                  <a:pos x="83" y="28"/>
                </a:cxn>
                <a:cxn ang="0">
                  <a:pos x="110" y="14"/>
                </a:cxn>
                <a:cxn ang="0">
                  <a:pos x="151" y="0"/>
                </a:cxn>
              </a:cxnLst>
              <a:rect l="0" t="0" r="r" b="b"/>
              <a:pathLst>
                <a:path w="385" h="1185">
                  <a:moveTo>
                    <a:pt x="247" y="400"/>
                  </a:moveTo>
                  <a:lnTo>
                    <a:pt x="261" y="1047"/>
                  </a:lnTo>
                  <a:lnTo>
                    <a:pt x="261" y="1089"/>
                  </a:lnTo>
                  <a:lnTo>
                    <a:pt x="289" y="1116"/>
                  </a:lnTo>
                  <a:lnTo>
                    <a:pt x="330" y="1130"/>
                  </a:lnTo>
                  <a:lnTo>
                    <a:pt x="385" y="1130"/>
                  </a:lnTo>
                  <a:lnTo>
                    <a:pt x="385" y="1185"/>
                  </a:lnTo>
                  <a:lnTo>
                    <a:pt x="0" y="1185"/>
                  </a:lnTo>
                  <a:lnTo>
                    <a:pt x="0" y="1130"/>
                  </a:lnTo>
                  <a:lnTo>
                    <a:pt x="96" y="1130"/>
                  </a:lnTo>
                  <a:lnTo>
                    <a:pt x="124" y="1116"/>
                  </a:lnTo>
                  <a:lnTo>
                    <a:pt x="138" y="1089"/>
                  </a:lnTo>
                  <a:lnTo>
                    <a:pt x="138" y="524"/>
                  </a:lnTo>
                  <a:lnTo>
                    <a:pt x="124" y="496"/>
                  </a:lnTo>
                  <a:lnTo>
                    <a:pt x="96" y="482"/>
                  </a:lnTo>
                  <a:lnTo>
                    <a:pt x="55" y="469"/>
                  </a:lnTo>
                  <a:lnTo>
                    <a:pt x="0" y="469"/>
                  </a:lnTo>
                  <a:lnTo>
                    <a:pt x="0" y="413"/>
                  </a:lnTo>
                  <a:lnTo>
                    <a:pt x="247" y="400"/>
                  </a:lnTo>
                  <a:close/>
                  <a:moveTo>
                    <a:pt x="151" y="0"/>
                  </a:moveTo>
                  <a:lnTo>
                    <a:pt x="193" y="14"/>
                  </a:lnTo>
                  <a:lnTo>
                    <a:pt x="220" y="28"/>
                  </a:lnTo>
                  <a:lnTo>
                    <a:pt x="234" y="55"/>
                  </a:lnTo>
                  <a:lnTo>
                    <a:pt x="247" y="96"/>
                  </a:lnTo>
                  <a:lnTo>
                    <a:pt x="234" y="138"/>
                  </a:lnTo>
                  <a:lnTo>
                    <a:pt x="220" y="165"/>
                  </a:lnTo>
                  <a:lnTo>
                    <a:pt x="193" y="179"/>
                  </a:lnTo>
                  <a:lnTo>
                    <a:pt x="151" y="193"/>
                  </a:lnTo>
                  <a:lnTo>
                    <a:pt x="110" y="179"/>
                  </a:lnTo>
                  <a:lnTo>
                    <a:pt x="83" y="165"/>
                  </a:lnTo>
                  <a:lnTo>
                    <a:pt x="69" y="124"/>
                  </a:lnTo>
                  <a:lnTo>
                    <a:pt x="55" y="96"/>
                  </a:lnTo>
                  <a:lnTo>
                    <a:pt x="69" y="55"/>
                  </a:lnTo>
                  <a:lnTo>
                    <a:pt x="83" y="28"/>
                  </a:lnTo>
                  <a:lnTo>
                    <a:pt x="110" y="1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52" name="Freeform 208"/>
            <p:cNvSpPr>
              <a:spLocks/>
            </p:cNvSpPr>
            <p:nvPr/>
          </p:nvSpPr>
          <p:spPr bwMode="auto">
            <a:xfrm>
              <a:off x="7327" y="22448"/>
              <a:ext cx="577" cy="813"/>
            </a:xfrm>
            <a:custGeom>
              <a:avLst/>
              <a:gdLst/>
              <a:ahLst/>
              <a:cxnLst>
                <a:cxn ang="0">
                  <a:pos x="316" y="0"/>
                </a:cxn>
                <a:cxn ang="0">
                  <a:pos x="453" y="55"/>
                </a:cxn>
                <a:cxn ang="0">
                  <a:pos x="481" y="41"/>
                </a:cxn>
                <a:cxn ang="0">
                  <a:pos x="508" y="0"/>
                </a:cxn>
                <a:cxn ang="0">
                  <a:pos x="536" y="248"/>
                </a:cxn>
                <a:cxn ang="0">
                  <a:pos x="481" y="262"/>
                </a:cxn>
                <a:cxn ang="0">
                  <a:pos x="467" y="151"/>
                </a:cxn>
                <a:cxn ang="0">
                  <a:pos x="371" y="41"/>
                </a:cxn>
                <a:cxn ang="0">
                  <a:pos x="220" y="27"/>
                </a:cxn>
                <a:cxn ang="0">
                  <a:pos x="137" y="55"/>
                </a:cxn>
                <a:cxn ang="0">
                  <a:pos x="82" y="138"/>
                </a:cxn>
                <a:cxn ang="0">
                  <a:pos x="110" y="234"/>
                </a:cxn>
                <a:cxn ang="0">
                  <a:pos x="233" y="303"/>
                </a:cxn>
                <a:cxn ang="0">
                  <a:pos x="412" y="344"/>
                </a:cxn>
                <a:cxn ang="0">
                  <a:pos x="508" y="399"/>
                </a:cxn>
                <a:cxn ang="0">
                  <a:pos x="536" y="441"/>
                </a:cxn>
                <a:cxn ang="0">
                  <a:pos x="577" y="510"/>
                </a:cxn>
                <a:cxn ang="0">
                  <a:pos x="563" y="661"/>
                </a:cxn>
                <a:cxn ang="0">
                  <a:pos x="426" y="785"/>
                </a:cxn>
                <a:cxn ang="0">
                  <a:pos x="247" y="813"/>
                </a:cxn>
                <a:cxn ang="0">
                  <a:pos x="151" y="772"/>
                </a:cxn>
                <a:cxn ang="0">
                  <a:pos x="69" y="744"/>
                </a:cxn>
                <a:cxn ang="0">
                  <a:pos x="55" y="772"/>
                </a:cxn>
                <a:cxn ang="0">
                  <a:pos x="27" y="813"/>
                </a:cxn>
                <a:cxn ang="0">
                  <a:pos x="0" y="510"/>
                </a:cxn>
                <a:cxn ang="0">
                  <a:pos x="41" y="496"/>
                </a:cxn>
                <a:cxn ang="0">
                  <a:pos x="55" y="523"/>
                </a:cxn>
                <a:cxn ang="0">
                  <a:pos x="137" y="703"/>
                </a:cxn>
                <a:cxn ang="0">
                  <a:pos x="302" y="772"/>
                </a:cxn>
                <a:cxn ang="0">
                  <a:pos x="412" y="744"/>
                </a:cxn>
                <a:cxn ang="0">
                  <a:pos x="508" y="647"/>
                </a:cxn>
                <a:cxn ang="0">
                  <a:pos x="481" y="523"/>
                </a:cxn>
                <a:cxn ang="0">
                  <a:pos x="398" y="468"/>
                </a:cxn>
                <a:cxn ang="0">
                  <a:pos x="330" y="441"/>
                </a:cxn>
                <a:cxn ang="0">
                  <a:pos x="206" y="427"/>
                </a:cxn>
                <a:cxn ang="0">
                  <a:pos x="82" y="372"/>
                </a:cxn>
                <a:cxn ang="0">
                  <a:pos x="14" y="303"/>
                </a:cxn>
                <a:cxn ang="0">
                  <a:pos x="0" y="220"/>
                </a:cxn>
                <a:cxn ang="0">
                  <a:pos x="55" y="69"/>
                </a:cxn>
                <a:cxn ang="0">
                  <a:pos x="288" y="0"/>
                </a:cxn>
              </a:cxnLst>
              <a:rect l="0" t="0" r="r" b="b"/>
              <a:pathLst>
                <a:path w="577" h="813">
                  <a:moveTo>
                    <a:pt x="288" y="0"/>
                  </a:moveTo>
                  <a:lnTo>
                    <a:pt x="316" y="0"/>
                  </a:lnTo>
                  <a:lnTo>
                    <a:pt x="398" y="27"/>
                  </a:lnTo>
                  <a:lnTo>
                    <a:pt x="453" y="55"/>
                  </a:lnTo>
                  <a:lnTo>
                    <a:pt x="467" y="41"/>
                  </a:lnTo>
                  <a:lnTo>
                    <a:pt x="481" y="41"/>
                  </a:lnTo>
                  <a:lnTo>
                    <a:pt x="481" y="27"/>
                  </a:lnTo>
                  <a:lnTo>
                    <a:pt x="508" y="0"/>
                  </a:lnTo>
                  <a:lnTo>
                    <a:pt x="536" y="0"/>
                  </a:lnTo>
                  <a:lnTo>
                    <a:pt x="536" y="248"/>
                  </a:lnTo>
                  <a:lnTo>
                    <a:pt x="522" y="262"/>
                  </a:lnTo>
                  <a:lnTo>
                    <a:pt x="481" y="262"/>
                  </a:lnTo>
                  <a:lnTo>
                    <a:pt x="481" y="206"/>
                  </a:lnTo>
                  <a:lnTo>
                    <a:pt x="467" y="151"/>
                  </a:lnTo>
                  <a:lnTo>
                    <a:pt x="426" y="82"/>
                  </a:lnTo>
                  <a:lnTo>
                    <a:pt x="371" y="41"/>
                  </a:lnTo>
                  <a:lnTo>
                    <a:pt x="275" y="27"/>
                  </a:lnTo>
                  <a:lnTo>
                    <a:pt x="220" y="27"/>
                  </a:lnTo>
                  <a:lnTo>
                    <a:pt x="165" y="41"/>
                  </a:lnTo>
                  <a:lnTo>
                    <a:pt x="137" y="55"/>
                  </a:lnTo>
                  <a:lnTo>
                    <a:pt x="110" y="82"/>
                  </a:lnTo>
                  <a:lnTo>
                    <a:pt x="82" y="138"/>
                  </a:lnTo>
                  <a:lnTo>
                    <a:pt x="82" y="165"/>
                  </a:lnTo>
                  <a:lnTo>
                    <a:pt x="110" y="234"/>
                  </a:lnTo>
                  <a:lnTo>
                    <a:pt x="151" y="275"/>
                  </a:lnTo>
                  <a:lnTo>
                    <a:pt x="233" y="303"/>
                  </a:lnTo>
                  <a:lnTo>
                    <a:pt x="302" y="317"/>
                  </a:lnTo>
                  <a:lnTo>
                    <a:pt x="412" y="344"/>
                  </a:lnTo>
                  <a:lnTo>
                    <a:pt x="467" y="372"/>
                  </a:lnTo>
                  <a:lnTo>
                    <a:pt x="508" y="399"/>
                  </a:lnTo>
                  <a:lnTo>
                    <a:pt x="522" y="413"/>
                  </a:lnTo>
                  <a:lnTo>
                    <a:pt x="536" y="441"/>
                  </a:lnTo>
                  <a:lnTo>
                    <a:pt x="563" y="468"/>
                  </a:lnTo>
                  <a:lnTo>
                    <a:pt x="577" y="510"/>
                  </a:lnTo>
                  <a:lnTo>
                    <a:pt x="577" y="565"/>
                  </a:lnTo>
                  <a:lnTo>
                    <a:pt x="563" y="661"/>
                  </a:lnTo>
                  <a:lnTo>
                    <a:pt x="508" y="730"/>
                  </a:lnTo>
                  <a:lnTo>
                    <a:pt x="426" y="785"/>
                  </a:lnTo>
                  <a:lnTo>
                    <a:pt x="288" y="813"/>
                  </a:lnTo>
                  <a:lnTo>
                    <a:pt x="247" y="813"/>
                  </a:lnTo>
                  <a:lnTo>
                    <a:pt x="206" y="799"/>
                  </a:lnTo>
                  <a:lnTo>
                    <a:pt x="151" y="772"/>
                  </a:lnTo>
                  <a:lnTo>
                    <a:pt x="96" y="730"/>
                  </a:lnTo>
                  <a:lnTo>
                    <a:pt x="69" y="744"/>
                  </a:lnTo>
                  <a:lnTo>
                    <a:pt x="55" y="758"/>
                  </a:lnTo>
                  <a:lnTo>
                    <a:pt x="55" y="772"/>
                  </a:lnTo>
                  <a:lnTo>
                    <a:pt x="41" y="799"/>
                  </a:lnTo>
                  <a:lnTo>
                    <a:pt x="27" y="813"/>
                  </a:lnTo>
                  <a:lnTo>
                    <a:pt x="0" y="813"/>
                  </a:lnTo>
                  <a:lnTo>
                    <a:pt x="0" y="510"/>
                  </a:lnTo>
                  <a:lnTo>
                    <a:pt x="14" y="496"/>
                  </a:lnTo>
                  <a:lnTo>
                    <a:pt x="41" y="496"/>
                  </a:lnTo>
                  <a:lnTo>
                    <a:pt x="55" y="510"/>
                  </a:lnTo>
                  <a:lnTo>
                    <a:pt x="55" y="523"/>
                  </a:lnTo>
                  <a:lnTo>
                    <a:pt x="82" y="620"/>
                  </a:lnTo>
                  <a:lnTo>
                    <a:pt x="137" y="703"/>
                  </a:lnTo>
                  <a:lnTo>
                    <a:pt x="206" y="758"/>
                  </a:lnTo>
                  <a:lnTo>
                    <a:pt x="302" y="772"/>
                  </a:lnTo>
                  <a:lnTo>
                    <a:pt x="371" y="772"/>
                  </a:lnTo>
                  <a:lnTo>
                    <a:pt x="412" y="744"/>
                  </a:lnTo>
                  <a:lnTo>
                    <a:pt x="453" y="730"/>
                  </a:lnTo>
                  <a:lnTo>
                    <a:pt x="508" y="647"/>
                  </a:lnTo>
                  <a:lnTo>
                    <a:pt x="508" y="565"/>
                  </a:lnTo>
                  <a:lnTo>
                    <a:pt x="481" y="523"/>
                  </a:lnTo>
                  <a:lnTo>
                    <a:pt x="439" y="482"/>
                  </a:lnTo>
                  <a:lnTo>
                    <a:pt x="398" y="468"/>
                  </a:lnTo>
                  <a:lnTo>
                    <a:pt x="343" y="441"/>
                  </a:lnTo>
                  <a:lnTo>
                    <a:pt x="330" y="441"/>
                  </a:lnTo>
                  <a:lnTo>
                    <a:pt x="316" y="455"/>
                  </a:lnTo>
                  <a:lnTo>
                    <a:pt x="206" y="427"/>
                  </a:lnTo>
                  <a:lnTo>
                    <a:pt x="137" y="399"/>
                  </a:lnTo>
                  <a:lnTo>
                    <a:pt x="82" y="372"/>
                  </a:lnTo>
                  <a:lnTo>
                    <a:pt x="41" y="344"/>
                  </a:lnTo>
                  <a:lnTo>
                    <a:pt x="14" y="303"/>
                  </a:lnTo>
                  <a:lnTo>
                    <a:pt x="0" y="262"/>
                  </a:lnTo>
                  <a:lnTo>
                    <a:pt x="0" y="220"/>
                  </a:lnTo>
                  <a:lnTo>
                    <a:pt x="14" y="151"/>
                  </a:lnTo>
                  <a:lnTo>
                    <a:pt x="55" y="69"/>
                  </a:lnTo>
                  <a:lnTo>
                    <a:pt x="151" y="27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53" name="Freeform 209"/>
            <p:cNvSpPr>
              <a:spLocks/>
            </p:cNvSpPr>
            <p:nvPr/>
          </p:nvSpPr>
          <p:spPr bwMode="auto">
            <a:xfrm>
              <a:off x="16791" y="23909"/>
              <a:ext cx="343" cy="1254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41" y="0"/>
                </a:cxn>
                <a:cxn ang="0">
                  <a:pos x="55" y="27"/>
                </a:cxn>
                <a:cxn ang="0">
                  <a:pos x="55" y="1185"/>
                </a:cxn>
                <a:cxn ang="0">
                  <a:pos x="329" y="1185"/>
                </a:cxn>
                <a:cxn ang="0">
                  <a:pos x="343" y="1199"/>
                </a:cxn>
                <a:cxn ang="0">
                  <a:pos x="343" y="1226"/>
                </a:cxn>
                <a:cxn ang="0">
                  <a:pos x="316" y="1240"/>
                </a:cxn>
                <a:cxn ang="0">
                  <a:pos x="288" y="1240"/>
                </a:cxn>
                <a:cxn ang="0">
                  <a:pos x="55" y="1254"/>
                </a:cxn>
                <a:cxn ang="0">
                  <a:pos x="27" y="1254"/>
                </a:cxn>
                <a:cxn ang="0">
                  <a:pos x="0" y="1226"/>
                </a:cxn>
                <a:cxn ang="0">
                  <a:pos x="0" y="13"/>
                </a:cxn>
                <a:cxn ang="0">
                  <a:pos x="14" y="0"/>
                </a:cxn>
              </a:cxnLst>
              <a:rect l="0" t="0" r="r" b="b"/>
              <a:pathLst>
                <a:path w="343" h="1254">
                  <a:moveTo>
                    <a:pt x="14" y="0"/>
                  </a:moveTo>
                  <a:lnTo>
                    <a:pt x="41" y="0"/>
                  </a:lnTo>
                  <a:lnTo>
                    <a:pt x="55" y="27"/>
                  </a:lnTo>
                  <a:lnTo>
                    <a:pt x="55" y="1185"/>
                  </a:lnTo>
                  <a:lnTo>
                    <a:pt x="329" y="1185"/>
                  </a:lnTo>
                  <a:lnTo>
                    <a:pt x="343" y="1199"/>
                  </a:lnTo>
                  <a:lnTo>
                    <a:pt x="343" y="1226"/>
                  </a:lnTo>
                  <a:lnTo>
                    <a:pt x="316" y="1240"/>
                  </a:lnTo>
                  <a:lnTo>
                    <a:pt x="288" y="1240"/>
                  </a:lnTo>
                  <a:lnTo>
                    <a:pt x="55" y="1254"/>
                  </a:lnTo>
                  <a:lnTo>
                    <a:pt x="27" y="1254"/>
                  </a:lnTo>
                  <a:lnTo>
                    <a:pt x="0" y="1226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54" name="Freeform 210"/>
            <p:cNvSpPr>
              <a:spLocks/>
            </p:cNvSpPr>
            <p:nvPr/>
          </p:nvSpPr>
          <p:spPr bwMode="auto">
            <a:xfrm>
              <a:off x="17120" y="23978"/>
              <a:ext cx="275" cy="854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179" y="758"/>
                </a:cxn>
                <a:cxn ang="0">
                  <a:pos x="179" y="785"/>
                </a:cxn>
                <a:cxn ang="0">
                  <a:pos x="193" y="813"/>
                </a:cxn>
                <a:cxn ang="0">
                  <a:pos x="275" y="813"/>
                </a:cxn>
                <a:cxn ang="0">
                  <a:pos x="275" y="854"/>
                </a:cxn>
                <a:cxn ang="0">
                  <a:pos x="0" y="854"/>
                </a:cxn>
                <a:cxn ang="0">
                  <a:pos x="0" y="813"/>
                </a:cxn>
                <a:cxn ang="0">
                  <a:pos x="83" y="813"/>
                </a:cxn>
                <a:cxn ang="0">
                  <a:pos x="97" y="785"/>
                </a:cxn>
                <a:cxn ang="0">
                  <a:pos x="97" y="96"/>
                </a:cxn>
                <a:cxn ang="0">
                  <a:pos x="69" y="68"/>
                </a:cxn>
                <a:cxn ang="0">
                  <a:pos x="42" y="55"/>
                </a:cxn>
                <a:cxn ang="0">
                  <a:pos x="0" y="55"/>
                </a:cxn>
                <a:cxn ang="0">
                  <a:pos x="0" y="13"/>
                </a:cxn>
                <a:cxn ang="0">
                  <a:pos x="193" y="0"/>
                </a:cxn>
              </a:cxnLst>
              <a:rect l="0" t="0" r="r" b="b"/>
              <a:pathLst>
                <a:path w="275" h="854">
                  <a:moveTo>
                    <a:pt x="193" y="0"/>
                  </a:moveTo>
                  <a:lnTo>
                    <a:pt x="179" y="758"/>
                  </a:lnTo>
                  <a:lnTo>
                    <a:pt x="179" y="785"/>
                  </a:lnTo>
                  <a:lnTo>
                    <a:pt x="193" y="813"/>
                  </a:lnTo>
                  <a:lnTo>
                    <a:pt x="275" y="813"/>
                  </a:lnTo>
                  <a:lnTo>
                    <a:pt x="275" y="854"/>
                  </a:lnTo>
                  <a:lnTo>
                    <a:pt x="0" y="854"/>
                  </a:lnTo>
                  <a:lnTo>
                    <a:pt x="0" y="813"/>
                  </a:lnTo>
                  <a:lnTo>
                    <a:pt x="83" y="813"/>
                  </a:lnTo>
                  <a:lnTo>
                    <a:pt x="97" y="785"/>
                  </a:lnTo>
                  <a:lnTo>
                    <a:pt x="97" y="96"/>
                  </a:lnTo>
                  <a:lnTo>
                    <a:pt x="69" y="68"/>
                  </a:lnTo>
                  <a:lnTo>
                    <a:pt x="42" y="55"/>
                  </a:lnTo>
                  <a:lnTo>
                    <a:pt x="0" y="55"/>
                  </a:lnTo>
                  <a:lnTo>
                    <a:pt x="0" y="13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55" name="Freeform 211"/>
            <p:cNvSpPr>
              <a:spLocks noEditPoints="1"/>
            </p:cNvSpPr>
            <p:nvPr/>
          </p:nvSpPr>
          <p:spPr bwMode="auto">
            <a:xfrm>
              <a:off x="17464" y="24295"/>
              <a:ext cx="604" cy="565"/>
            </a:xfrm>
            <a:custGeom>
              <a:avLst/>
              <a:gdLst/>
              <a:ahLst/>
              <a:cxnLst>
                <a:cxn ang="0">
                  <a:pos x="247" y="13"/>
                </a:cxn>
                <a:cxn ang="0">
                  <a:pos x="206" y="27"/>
                </a:cxn>
                <a:cxn ang="0">
                  <a:pos x="151" y="82"/>
                </a:cxn>
                <a:cxn ang="0">
                  <a:pos x="123" y="124"/>
                </a:cxn>
                <a:cxn ang="0">
                  <a:pos x="110" y="179"/>
                </a:cxn>
                <a:cxn ang="0">
                  <a:pos x="110" y="330"/>
                </a:cxn>
                <a:cxn ang="0">
                  <a:pos x="123" y="386"/>
                </a:cxn>
                <a:cxn ang="0">
                  <a:pos x="151" y="441"/>
                </a:cxn>
                <a:cxn ang="0">
                  <a:pos x="178" y="482"/>
                </a:cxn>
                <a:cxn ang="0">
                  <a:pos x="206" y="496"/>
                </a:cxn>
                <a:cxn ang="0">
                  <a:pos x="247" y="510"/>
                </a:cxn>
                <a:cxn ang="0">
                  <a:pos x="275" y="523"/>
                </a:cxn>
                <a:cxn ang="0">
                  <a:pos x="302" y="523"/>
                </a:cxn>
                <a:cxn ang="0">
                  <a:pos x="302" y="496"/>
                </a:cxn>
                <a:cxn ang="0">
                  <a:pos x="343" y="496"/>
                </a:cxn>
                <a:cxn ang="0">
                  <a:pos x="384" y="482"/>
                </a:cxn>
                <a:cxn ang="0">
                  <a:pos x="426" y="454"/>
                </a:cxn>
                <a:cxn ang="0">
                  <a:pos x="453" y="427"/>
                </a:cxn>
                <a:cxn ang="0">
                  <a:pos x="481" y="386"/>
                </a:cxn>
                <a:cxn ang="0">
                  <a:pos x="494" y="344"/>
                </a:cxn>
                <a:cxn ang="0">
                  <a:pos x="494" y="165"/>
                </a:cxn>
                <a:cxn ang="0">
                  <a:pos x="481" y="124"/>
                </a:cxn>
                <a:cxn ang="0">
                  <a:pos x="453" y="82"/>
                </a:cxn>
                <a:cxn ang="0">
                  <a:pos x="426" y="55"/>
                </a:cxn>
                <a:cxn ang="0">
                  <a:pos x="398" y="41"/>
                </a:cxn>
                <a:cxn ang="0">
                  <a:pos x="357" y="27"/>
                </a:cxn>
                <a:cxn ang="0">
                  <a:pos x="302" y="13"/>
                </a:cxn>
                <a:cxn ang="0">
                  <a:pos x="247" y="13"/>
                </a:cxn>
                <a:cxn ang="0">
                  <a:pos x="302" y="0"/>
                </a:cxn>
                <a:cxn ang="0">
                  <a:pos x="412" y="27"/>
                </a:cxn>
                <a:cxn ang="0">
                  <a:pos x="508" y="82"/>
                </a:cxn>
                <a:cxn ang="0">
                  <a:pos x="577" y="179"/>
                </a:cxn>
                <a:cxn ang="0">
                  <a:pos x="604" y="289"/>
                </a:cxn>
                <a:cxn ang="0">
                  <a:pos x="577" y="399"/>
                </a:cxn>
                <a:cxn ang="0">
                  <a:pos x="508" y="482"/>
                </a:cxn>
                <a:cxn ang="0">
                  <a:pos x="412" y="537"/>
                </a:cxn>
                <a:cxn ang="0">
                  <a:pos x="302" y="565"/>
                </a:cxn>
                <a:cxn ang="0">
                  <a:pos x="178" y="537"/>
                </a:cxn>
                <a:cxn ang="0">
                  <a:pos x="82" y="482"/>
                </a:cxn>
                <a:cxn ang="0">
                  <a:pos x="27" y="399"/>
                </a:cxn>
                <a:cxn ang="0">
                  <a:pos x="0" y="289"/>
                </a:cxn>
                <a:cxn ang="0">
                  <a:pos x="27" y="179"/>
                </a:cxn>
                <a:cxn ang="0">
                  <a:pos x="82" y="82"/>
                </a:cxn>
                <a:cxn ang="0">
                  <a:pos x="178" y="27"/>
                </a:cxn>
                <a:cxn ang="0">
                  <a:pos x="302" y="0"/>
                </a:cxn>
              </a:cxnLst>
              <a:rect l="0" t="0" r="r" b="b"/>
              <a:pathLst>
                <a:path w="604" h="565">
                  <a:moveTo>
                    <a:pt x="247" y="13"/>
                  </a:moveTo>
                  <a:lnTo>
                    <a:pt x="206" y="27"/>
                  </a:lnTo>
                  <a:lnTo>
                    <a:pt x="151" y="82"/>
                  </a:lnTo>
                  <a:lnTo>
                    <a:pt x="123" y="124"/>
                  </a:lnTo>
                  <a:lnTo>
                    <a:pt x="110" y="179"/>
                  </a:lnTo>
                  <a:lnTo>
                    <a:pt x="110" y="330"/>
                  </a:lnTo>
                  <a:lnTo>
                    <a:pt x="123" y="386"/>
                  </a:lnTo>
                  <a:lnTo>
                    <a:pt x="151" y="441"/>
                  </a:lnTo>
                  <a:lnTo>
                    <a:pt x="178" y="482"/>
                  </a:lnTo>
                  <a:lnTo>
                    <a:pt x="206" y="496"/>
                  </a:lnTo>
                  <a:lnTo>
                    <a:pt x="247" y="510"/>
                  </a:lnTo>
                  <a:lnTo>
                    <a:pt x="275" y="523"/>
                  </a:lnTo>
                  <a:lnTo>
                    <a:pt x="302" y="523"/>
                  </a:lnTo>
                  <a:lnTo>
                    <a:pt x="302" y="496"/>
                  </a:lnTo>
                  <a:lnTo>
                    <a:pt x="343" y="496"/>
                  </a:lnTo>
                  <a:lnTo>
                    <a:pt x="384" y="482"/>
                  </a:lnTo>
                  <a:lnTo>
                    <a:pt x="426" y="454"/>
                  </a:lnTo>
                  <a:lnTo>
                    <a:pt x="453" y="427"/>
                  </a:lnTo>
                  <a:lnTo>
                    <a:pt x="481" y="386"/>
                  </a:lnTo>
                  <a:lnTo>
                    <a:pt x="494" y="344"/>
                  </a:lnTo>
                  <a:lnTo>
                    <a:pt x="494" y="165"/>
                  </a:lnTo>
                  <a:lnTo>
                    <a:pt x="481" y="124"/>
                  </a:lnTo>
                  <a:lnTo>
                    <a:pt x="453" y="82"/>
                  </a:lnTo>
                  <a:lnTo>
                    <a:pt x="426" y="55"/>
                  </a:lnTo>
                  <a:lnTo>
                    <a:pt x="398" y="41"/>
                  </a:lnTo>
                  <a:lnTo>
                    <a:pt x="357" y="27"/>
                  </a:lnTo>
                  <a:lnTo>
                    <a:pt x="302" y="13"/>
                  </a:lnTo>
                  <a:lnTo>
                    <a:pt x="247" y="13"/>
                  </a:lnTo>
                  <a:close/>
                  <a:moveTo>
                    <a:pt x="302" y="0"/>
                  </a:moveTo>
                  <a:lnTo>
                    <a:pt x="412" y="27"/>
                  </a:lnTo>
                  <a:lnTo>
                    <a:pt x="508" y="82"/>
                  </a:lnTo>
                  <a:lnTo>
                    <a:pt x="577" y="179"/>
                  </a:lnTo>
                  <a:lnTo>
                    <a:pt x="604" y="289"/>
                  </a:lnTo>
                  <a:lnTo>
                    <a:pt x="577" y="399"/>
                  </a:lnTo>
                  <a:lnTo>
                    <a:pt x="508" y="482"/>
                  </a:lnTo>
                  <a:lnTo>
                    <a:pt x="412" y="537"/>
                  </a:lnTo>
                  <a:lnTo>
                    <a:pt x="302" y="565"/>
                  </a:lnTo>
                  <a:lnTo>
                    <a:pt x="178" y="537"/>
                  </a:lnTo>
                  <a:lnTo>
                    <a:pt x="82" y="482"/>
                  </a:lnTo>
                  <a:lnTo>
                    <a:pt x="27" y="399"/>
                  </a:lnTo>
                  <a:lnTo>
                    <a:pt x="0" y="289"/>
                  </a:lnTo>
                  <a:lnTo>
                    <a:pt x="27" y="179"/>
                  </a:lnTo>
                  <a:lnTo>
                    <a:pt x="82" y="82"/>
                  </a:lnTo>
                  <a:lnTo>
                    <a:pt x="178" y="27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56" name="Freeform 212"/>
            <p:cNvSpPr>
              <a:spLocks noEditPoints="1"/>
            </p:cNvSpPr>
            <p:nvPr/>
          </p:nvSpPr>
          <p:spPr bwMode="auto">
            <a:xfrm>
              <a:off x="18164" y="24281"/>
              <a:ext cx="632" cy="813"/>
            </a:xfrm>
            <a:custGeom>
              <a:avLst/>
              <a:gdLst/>
              <a:ahLst/>
              <a:cxnLst>
                <a:cxn ang="0">
                  <a:pos x="110" y="592"/>
                </a:cxn>
                <a:cxn ang="0">
                  <a:pos x="69" y="634"/>
                </a:cxn>
                <a:cxn ang="0">
                  <a:pos x="97" y="730"/>
                </a:cxn>
                <a:cxn ang="0">
                  <a:pos x="303" y="785"/>
                </a:cxn>
                <a:cxn ang="0">
                  <a:pos x="509" y="730"/>
                </a:cxn>
                <a:cxn ang="0">
                  <a:pos x="509" y="606"/>
                </a:cxn>
                <a:cxn ang="0">
                  <a:pos x="358" y="565"/>
                </a:cxn>
                <a:cxn ang="0">
                  <a:pos x="248" y="55"/>
                </a:cxn>
                <a:cxn ang="0">
                  <a:pos x="179" y="96"/>
                </a:cxn>
                <a:cxn ang="0">
                  <a:pos x="151" y="248"/>
                </a:cxn>
                <a:cxn ang="0">
                  <a:pos x="206" y="331"/>
                </a:cxn>
                <a:cxn ang="0">
                  <a:pos x="303" y="344"/>
                </a:cxn>
                <a:cxn ang="0">
                  <a:pos x="371" y="303"/>
                </a:cxn>
                <a:cxn ang="0">
                  <a:pos x="399" y="151"/>
                </a:cxn>
                <a:cxn ang="0">
                  <a:pos x="344" y="69"/>
                </a:cxn>
                <a:cxn ang="0">
                  <a:pos x="248" y="55"/>
                </a:cxn>
                <a:cxn ang="0">
                  <a:pos x="564" y="0"/>
                </a:cxn>
                <a:cxn ang="0">
                  <a:pos x="632" y="41"/>
                </a:cxn>
                <a:cxn ang="0">
                  <a:pos x="605" y="110"/>
                </a:cxn>
                <a:cxn ang="0">
                  <a:pos x="550" y="96"/>
                </a:cxn>
                <a:cxn ang="0">
                  <a:pos x="564" y="41"/>
                </a:cxn>
                <a:cxn ang="0">
                  <a:pos x="481" y="55"/>
                </a:cxn>
                <a:cxn ang="0">
                  <a:pos x="454" y="110"/>
                </a:cxn>
                <a:cxn ang="0">
                  <a:pos x="495" y="165"/>
                </a:cxn>
                <a:cxn ang="0">
                  <a:pos x="467" y="289"/>
                </a:cxn>
                <a:cxn ang="0">
                  <a:pos x="275" y="386"/>
                </a:cxn>
                <a:cxn ang="0">
                  <a:pos x="179" y="372"/>
                </a:cxn>
                <a:cxn ang="0">
                  <a:pos x="124" y="331"/>
                </a:cxn>
                <a:cxn ang="0">
                  <a:pos x="110" y="358"/>
                </a:cxn>
                <a:cxn ang="0">
                  <a:pos x="124" y="441"/>
                </a:cxn>
                <a:cxn ang="0">
                  <a:pos x="412" y="468"/>
                </a:cxn>
                <a:cxn ang="0">
                  <a:pos x="564" y="537"/>
                </a:cxn>
                <a:cxn ang="0">
                  <a:pos x="605" y="648"/>
                </a:cxn>
                <a:cxn ang="0">
                  <a:pos x="509" y="772"/>
                </a:cxn>
                <a:cxn ang="0">
                  <a:pos x="303" y="813"/>
                </a:cxn>
                <a:cxn ang="0">
                  <a:pos x="83" y="772"/>
                </a:cxn>
                <a:cxn ang="0">
                  <a:pos x="0" y="648"/>
                </a:cxn>
                <a:cxn ang="0">
                  <a:pos x="28" y="579"/>
                </a:cxn>
                <a:cxn ang="0">
                  <a:pos x="97" y="537"/>
                </a:cxn>
                <a:cxn ang="0">
                  <a:pos x="97" y="496"/>
                </a:cxn>
                <a:cxn ang="0">
                  <a:pos x="69" y="386"/>
                </a:cxn>
                <a:cxn ang="0">
                  <a:pos x="110" y="317"/>
                </a:cxn>
                <a:cxn ang="0">
                  <a:pos x="69" y="262"/>
                </a:cxn>
                <a:cxn ang="0">
                  <a:pos x="55" y="193"/>
                </a:cxn>
                <a:cxn ang="0">
                  <a:pos x="165" y="41"/>
                </a:cxn>
                <a:cxn ang="0">
                  <a:pos x="330" y="14"/>
                </a:cxn>
                <a:cxn ang="0">
                  <a:pos x="426" y="55"/>
                </a:cxn>
                <a:cxn ang="0">
                  <a:pos x="550" y="0"/>
                </a:cxn>
              </a:cxnLst>
              <a:rect l="0" t="0" r="r" b="b"/>
              <a:pathLst>
                <a:path w="632" h="813">
                  <a:moveTo>
                    <a:pt x="151" y="565"/>
                  </a:moveTo>
                  <a:lnTo>
                    <a:pt x="110" y="592"/>
                  </a:lnTo>
                  <a:lnTo>
                    <a:pt x="83" y="606"/>
                  </a:lnTo>
                  <a:lnTo>
                    <a:pt x="69" y="634"/>
                  </a:lnTo>
                  <a:lnTo>
                    <a:pt x="69" y="661"/>
                  </a:lnTo>
                  <a:lnTo>
                    <a:pt x="97" y="730"/>
                  </a:lnTo>
                  <a:lnTo>
                    <a:pt x="193" y="772"/>
                  </a:lnTo>
                  <a:lnTo>
                    <a:pt x="303" y="785"/>
                  </a:lnTo>
                  <a:lnTo>
                    <a:pt x="426" y="772"/>
                  </a:lnTo>
                  <a:lnTo>
                    <a:pt x="509" y="730"/>
                  </a:lnTo>
                  <a:lnTo>
                    <a:pt x="536" y="661"/>
                  </a:lnTo>
                  <a:lnTo>
                    <a:pt x="509" y="606"/>
                  </a:lnTo>
                  <a:lnTo>
                    <a:pt x="440" y="579"/>
                  </a:lnTo>
                  <a:lnTo>
                    <a:pt x="358" y="565"/>
                  </a:lnTo>
                  <a:lnTo>
                    <a:pt x="151" y="565"/>
                  </a:lnTo>
                  <a:close/>
                  <a:moveTo>
                    <a:pt x="248" y="55"/>
                  </a:moveTo>
                  <a:lnTo>
                    <a:pt x="193" y="83"/>
                  </a:lnTo>
                  <a:lnTo>
                    <a:pt x="179" y="96"/>
                  </a:lnTo>
                  <a:lnTo>
                    <a:pt x="151" y="151"/>
                  </a:lnTo>
                  <a:lnTo>
                    <a:pt x="151" y="248"/>
                  </a:lnTo>
                  <a:lnTo>
                    <a:pt x="179" y="303"/>
                  </a:lnTo>
                  <a:lnTo>
                    <a:pt x="206" y="331"/>
                  </a:lnTo>
                  <a:lnTo>
                    <a:pt x="234" y="344"/>
                  </a:lnTo>
                  <a:lnTo>
                    <a:pt x="303" y="344"/>
                  </a:lnTo>
                  <a:lnTo>
                    <a:pt x="358" y="317"/>
                  </a:lnTo>
                  <a:lnTo>
                    <a:pt x="371" y="303"/>
                  </a:lnTo>
                  <a:lnTo>
                    <a:pt x="399" y="248"/>
                  </a:lnTo>
                  <a:lnTo>
                    <a:pt x="399" y="151"/>
                  </a:lnTo>
                  <a:lnTo>
                    <a:pt x="371" y="96"/>
                  </a:lnTo>
                  <a:lnTo>
                    <a:pt x="344" y="69"/>
                  </a:lnTo>
                  <a:lnTo>
                    <a:pt x="316" y="55"/>
                  </a:lnTo>
                  <a:lnTo>
                    <a:pt x="248" y="55"/>
                  </a:lnTo>
                  <a:close/>
                  <a:moveTo>
                    <a:pt x="550" y="0"/>
                  </a:moveTo>
                  <a:lnTo>
                    <a:pt x="564" y="0"/>
                  </a:lnTo>
                  <a:lnTo>
                    <a:pt x="619" y="27"/>
                  </a:lnTo>
                  <a:lnTo>
                    <a:pt x="632" y="41"/>
                  </a:lnTo>
                  <a:lnTo>
                    <a:pt x="632" y="83"/>
                  </a:lnTo>
                  <a:lnTo>
                    <a:pt x="605" y="110"/>
                  </a:lnTo>
                  <a:lnTo>
                    <a:pt x="564" y="110"/>
                  </a:lnTo>
                  <a:lnTo>
                    <a:pt x="550" y="96"/>
                  </a:lnTo>
                  <a:lnTo>
                    <a:pt x="550" y="55"/>
                  </a:lnTo>
                  <a:lnTo>
                    <a:pt x="564" y="41"/>
                  </a:lnTo>
                  <a:lnTo>
                    <a:pt x="522" y="41"/>
                  </a:lnTo>
                  <a:lnTo>
                    <a:pt x="481" y="55"/>
                  </a:lnTo>
                  <a:lnTo>
                    <a:pt x="440" y="83"/>
                  </a:lnTo>
                  <a:lnTo>
                    <a:pt x="454" y="110"/>
                  </a:lnTo>
                  <a:lnTo>
                    <a:pt x="481" y="138"/>
                  </a:lnTo>
                  <a:lnTo>
                    <a:pt x="495" y="165"/>
                  </a:lnTo>
                  <a:lnTo>
                    <a:pt x="495" y="207"/>
                  </a:lnTo>
                  <a:lnTo>
                    <a:pt x="467" y="289"/>
                  </a:lnTo>
                  <a:lnTo>
                    <a:pt x="385" y="358"/>
                  </a:lnTo>
                  <a:lnTo>
                    <a:pt x="275" y="386"/>
                  </a:lnTo>
                  <a:lnTo>
                    <a:pt x="220" y="386"/>
                  </a:lnTo>
                  <a:lnTo>
                    <a:pt x="179" y="372"/>
                  </a:lnTo>
                  <a:lnTo>
                    <a:pt x="151" y="358"/>
                  </a:lnTo>
                  <a:lnTo>
                    <a:pt x="124" y="331"/>
                  </a:lnTo>
                  <a:lnTo>
                    <a:pt x="124" y="344"/>
                  </a:lnTo>
                  <a:lnTo>
                    <a:pt x="110" y="358"/>
                  </a:lnTo>
                  <a:lnTo>
                    <a:pt x="110" y="413"/>
                  </a:lnTo>
                  <a:lnTo>
                    <a:pt x="124" y="441"/>
                  </a:lnTo>
                  <a:lnTo>
                    <a:pt x="179" y="468"/>
                  </a:lnTo>
                  <a:lnTo>
                    <a:pt x="412" y="468"/>
                  </a:lnTo>
                  <a:lnTo>
                    <a:pt x="522" y="510"/>
                  </a:lnTo>
                  <a:lnTo>
                    <a:pt x="564" y="537"/>
                  </a:lnTo>
                  <a:lnTo>
                    <a:pt x="605" y="620"/>
                  </a:lnTo>
                  <a:lnTo>
                    <a:pt x="605" y="648"/>
                  </a:lnTo>
                  <a:lnTo>
                    <a:pt x="577" y="717"/>
                  </a:lnTo>
                  <a:lnTo>
                    <a:pt x="509" y="772"/>
                  </a:lnTo>
                  <a:lnTo>
                    <a:pt x="412" y="799"/>
                  </a:lnTo>
                  <a:lnTo>
                    <a:pt x="303" y="813"/>
                  </a:lnTo>
                  <a:lnTo>
                    <a:pt x="179" y="799"/>
                  </a:lnTo>
                  <a:lnTo>
                    <a:pt x="83" y="772"/>
                  </a:lnTo>
                  <a:lnTo>
                    <a:pt x="28" y="717"/>
                  </a:lnTo>
                  <a:lnTo>
                    <a:pt x="0" y="648"/>
                  </a:lnTo>
                  <a:lnTo>
                    <a:pt x="14" y="606"/>
                  </a:lnTo>
                  <a:lnTo>
                    <a:pt x="28" y="579"/>
                  </a:lnTo>
                  <a:lnTo>
                    <a:pt x="55" y="551"/>
                  </a:lnTo>
                  <a:lnTo>
                    <a:pt x="97" y="537"/>
                  </a:lnTo>
                  <a:lnTo>
                    <a:pt x="124" y="524"/>
                  </a:lnTo>
                  <a:lnTo>
                    <a:pt x="97" y="496"/>
                  </a:lnTo>
                  <a:lnTo>
                    <a:pt x="69" y="455"/>
                  </a:lnTo>
                  <a:lnTo>
                    <a:pt x="69" y="386"/>
                  </a:lnTo>
                  <a:lnTo>
                    <a:pt x="97" y="331"/>
                  </a:lnTo>
                  <a:lnTo>
                    <a:pt x="110" y="317"/>
                  </a:lnTo>
                  <a:lnTo>
                    <a:pt x="97" y="289"/>
                  </a:lnTo>
                  <a:lnTo>
                    <a:pt x="69" y="262"/>
                  </a:lnTo>
                  <a:lnTo>
                    <a:pt x="55" y="234"/>
                  </a:lnTo>
                  <a:lnTo>
                    <a:pt x="55" y="193"/>
                  </a:lnTo>
                  <a:lnTo>
                    <a:pt x="83" y="110"/>
                  </a:lnTo>
                  <a:lnTo>
                    <a:pt x="165" y="41"/>
                  </a:lnTo>
                  <a:lnTo>
                    <a:pt x="275" y="14"/>
                  </a:lnTo>
                  <a:lnTo>
                    <a:pt x="330" y="14"/>
                  </a:lnTo>
                  <a:lnTo>
                    <a:pt x="385" y="27"/>
                  </a:lnTo>
                  <a:lnTo>
                    <a:pt x="426" y="55"/>
                  </a:lnTo>
                  <a:lnTo>
                    <a:pt x="467" y="27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57" name="Freeform 213"/>
            <p:cNvSpPr>
              <a:spLocks/>
            </p:cNvSpPr>
            <p:nvPr/>
          </p:nvSpPr>
          <p:spPr bwMode="auto">
            <a:xfrm>
              <a:off x="19071" y="24598"/>
              <a:ext cx="467" cy="579"/>
            </a:xfrm>
            <a:custGeom>
              <a:avLst/>
              <a:gdLst/>
              <a:ahLst/>
              <a:cxnLst>
                <a:cxn ang="0">
                  <a:pos x="220" y="0"/>
                </a:cxn>
                <a:cxn ang="0">
                  <a:pos x="330" y="27"/>
                </a:cxn>
                <a:cxn ang="0">
                  <a:pos x="426" y="83"/>
                </a:cxn>
                <a:cxn ang="0">
                  <a:pos x="453" y="179"/>
                </a:cxn>
                <a:cxn ang="0">
                  <a:pos x="440" y="234"/>
                </a:cxn>
                <a:cxn ang="0">
                  <a:pos x="426" y="275"/>
                </a:cxn>
                <a:cxn ang="0">
                  <a:pos x="343" y="358"/>
                </a:cxn>
                <a:cxn ang="0">
                  <a:pos x="261" y="413"/>
                </a:cxn>
                <a:cxn ang="0">
                  <a:pos x="206" y="441"/>
                </a:cxn>
                <a:cxn ang="0">
                  <a:pos x="165" y="482"/>
                </a:cxn>
                <a:cxn ang="0">
                  <a:pos x="124" y="510"/>
                </a:cxn>
                <a:cxn ang="0">
                  <a:pos x="398" y="510"/>
                </a:cxn>
                <a:cxn ang="0">
                  <a:pos x="412" y="496"/>
                </a:cxn>
                <a:cxn ang="0">
                  <a:pos x="412" y="468"/>
                </a:cxn>
                <a:cxn ang="0">
                  <a:pos x="426" y="441"/>
                </a:cxn>
                <a:cxn ang="0">
                  <a:pos x="426" y="427"/>
                </a:cxn>
                <a:cxn ang="0">
                  <a:pos x="467" y="427"/>
                </a:cxn>
                <a:cxn ang="0">
                  <a:pos x="412" y="579"/>
                </a:cxn>
                <a:cxn ang="0">
                  <a:pos x="0" y="579"/>
                </a:cxn>
                <a:cxn ang="0">
                  <a:pos x="0" y="551"/>
                </a:cxn>
                <a:cxn ang="0">
                  <a:pos x="14" y="537"/>
                </a:cxn>
                <a:cxn ang="0">
                  <a:pos x="233" y="358"/>
                </a:cxn>
                <a:cxn ang="0">
                  <a:pos x="288" y="303"/>
                </a:cxn>
                <a:cxn ang="0">
                  <a:pos x="343" y="220"/>
                </a:cxn>
                <a:cxn ang="0">
                  <a:pos x="357" y="165"/>
                </a:cxn>
                <a:cxn ang="0">
                  <a:pos x="330" y="83"/>
                </a:cxn>
                <a:cxn ang="0">
                  <a:pos x="247" y="27"/>
                </a:cxn>
                <a:cxn ang="0">
                  <a:pos x="165" y="27"/>
                </a:cxn>
                <a:cxn ang="0">
                  <a:pos x="124" y="41"/>
                </a:cxn>
                <a:cxn ang="0">
                  <a:pos x="69" y="96"/>
                </a:cxn>
                <a:cxn ang="0">
                  <a:pos x="96" y="110"/>
                </a:cxn>
                <a:cxn ang="0">
                  <a:pos x="110" y="124"/>
                </a:cxn>
                <a:cxn ang="0">
                  <a:pos x="124" y="151"/>
                </a:cxn>
                <a:cxn ang="0">
                  <a:pos x="124" y="179"/>
                </a:cxn>
                <a:cxn ang="0">
                  <a:pos x="110" y="193"/>
                </a:cxn>
                <a:cxn ang="0">
                  <a:pos x="82" y="207"/>
                </a:cxn>
                <a:cxn ang="0">
                  <a:pos x="55" y="207"/>
                </a:cxn>
                <a:cxn ang="0">
                  <a:pos x="41" y="193"/>
                </a:cxn>
                <a:cxn ang="0">
                  <a:pos x="14" y="179"/>
                </a:cxn>
                <a:cxn ang="0">
                  <a:pos x="14" y="151"/>
                </a:cxn>
                <a:cxn ang="0">
                  <a:pos x="27" y="110"/>
                </a:cxn>
                <a:cxn ang="0">
                  <a:pos x="55" y="69"/>
                </a:cxn>
                <a:cxn ang="0">
                  <a:pos x="96" y="27"/>
                </a:cxn>
                <a:cxn ang="0">
                  <a:pos x="151" y="14"/>
                </a:cxn>
                <a:cxn ang="0">
                  <a:pos x="220" y="0"/>
                </a:cxn>
              </a:cxnLst>
              <a:rect l="0" t="0" r="r" b="b"/>
              <a:pathLst>
                <a:path w="467" h="579">
                  <a:moveTo>
                    <a:pt x="220" y="0"/>
                  </a:moveTo>
                  <a:lnTo>
                    <a:pt x="330" y="27"/>
                  </a:lnTo>
                  <a:lnTo>
                    <a:pt x="426" y="83"/>
                  </a:lnTo>
                  <a:lnTo>
                    <a:pt x="453" y="179"/>
                  </a:lnTo>
                  <a:lnTo>
                    <a:pt x="440" y="234"/>
                  </a:lnTo>
                  <a:lnTo>
                    <a:pt x="426" y="275"/>
                  </a:lnTo>
                  <a:lnTo>
                    <a:pt x="343" y="358"/>
                  </a:lnTo>
                  <a:lnTo>
                    <a:pt x="261" y="413"/>
                  </a:lnTo>
                  <a:lnTo>
                    <a:pt x="206" y="441"/>
                  </a:lnTo>
                  <a:lnTo>
                    <a:pt x="165" y="482"/>
                  </a:lnTo>
                  <a:lnTo>
                    <a:pt x="124" y="510"/>
                  </a:lnTo>
                  <a:lnTo>
                    <a:pt x="398" y="510"/>
                  </a:lnTo>
                  <a:lnTo>
                    <a:pt x="412" y="496"/>
                  </a:lnTo>
                  <a:lnTo>
                    <a:pt x="412" y="468"/>
                  </a:lnTo>
                  <a:lnTo>
                    <a:pt x="426" y="441"/>
                  </a:lnTo>
                  <a:lnTo>
                    <a:pt x="426" y="427"/>
                  </a:lnTo>
                  <a:lnTo>
                    <a:pt x="467" y="427"/>
                  </a:lnTo>
                  <a:lnTo>
                    <a:pt x="412" y="579"/>
                  </a:lnTo>
                  <a:lnTo>
                    <a:pt x="0" y="579"/>
                  </a:lnTo>
                  <a:lnTo>
                    <a:pt x="0" y="551"/>
                  </a:lnTo>
                  <a:lnTo>
                    <a:pt x="14" y="537"/>
                  </a:lnTo>
                  <a:lnTo>
                    <a:pt x="233" y="358"/>
                  </a:lnTo>
                  <a:lnTo>
                    <a:pt x="288" y="303"/>
                  </a:lnTo>
                  <a:lnTo>
                    <a:pt x="343" y="220"/>
                  </a:lnTo>
                  <a:lnTo>
                    <a:pt x="357" y="165"/>
                  </a:lnTo>
                  <a:lnTo>
                    <a:pt x="330" y="83"/>
                  </a:lnTo>
                  <a:lnTo>
                    <a:pt x="247" y="27"/>
                  </a:lnTo>
                  <a:lnTo>
                    <a:pt x="165" y="27"/>
                  </a:lnTo>
                  <a:lnTo>
                    <a:pt x="124" y="41"/>
                  </a:lnTo>
                  <a:lnTo>
                    <a:pt x="69" y="96"/>
                  </a:lnTo>
                  <a:lnTo>
                    <a:pt x="96" y="110"/>
                  </a:lnTo>
                  <a:lnTo>
                    <a:pt x="110" y="124"/>
                  </a:lnTo>
                  <a:lnTo>
                    <a:pt x="124" y="151"/>
                  </a:lnTo>
                  <a:lnTo>
                    <a:pt x="124" y="179"/>
                  </a:lnTo>
                  <a:lnTo>
                    <a:pt x="110" y="193"/>
                  </a:lnTo>
                  <a:lnTo>
                    <a:pt x="82" y="207"/>
                  </a:lnTo>
                  <a:lnTo>
                    <a:pt x="55" y="207"/>
                  </a:lnTo>
                  <a:lnTo>
                    <a:pt x="41" y="193"/>
                  </a:lnTo>
                  <a:lnTo>
                    <a:pt x="14" y="179"/>
                  </a:lnTo>
                  <a:lnTo>
                    <a:pt x="14" y="151"/>
                  </a:lnTo>
                  <a:lnTo>
                    <a:pt x="27" y="110"/>
                  </a:lnTo>
                  <a:lnTo>
                    <a:pt x="55" y="69"/>
                  </a:lnTo>
                  <a:lnTo>
                    <a:pt x="96" y="27"/>
                  </a:lnTo>
                  <a:lnTo>
                    <a:pt x="151" y="1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58" name="Freeform 214"/>
            <p:cNvSpPr>
              <a:spLocks noEditPoints="1"/>
            </p:cNvSpPr>
            <p:nvPr/>
          </p:nvSpPr>
          <p:spPr bwMode="auto">
            <a:xfrm>
              <a:off x="19991" y="24322"/>
              <a:ext cx="756" cy="538"/>
            </a:xfrm>
            <a:custGeom>
              <a:avLst/>
              <a:gdLst/>
              <a:ahLst/>
              <a:cxnLst>
                <a:cxn ang="0">
                  <a:pos x="371" y="42"/>
                </a:cxn>
                <a:cxn ang="0">
                  <a:pos x="371" y="28"/>
                </a:cxn>
                <a:cxn ang="0">
                  <a:pos x="412" y="14"/>
                </a:cxn>
                <a:cxn ang="0">
                  <a:pos x="399" y="14"/>
                </a:cxn>
                <a:cxn ang="0">
                  <a:pos x="481" y="0"/>
                </a:cxn>
                <a:cxn ang="0">
                  <a:pos x="605" y="28"/>
                </a:cxn>
                <a:cxn ang="0">
                  <a:pos x="646" y="97"/>
                </a:cxn>
                <a:cxn ang="0">
                  <a:pos x="632" y="221"/>
                </a:cxn>
                <a:cxn ang="0">
                  <a:pos x="577" y="372"/>
                </a:cxn>
                <a:cxn ang="0">
                  <a:pos x="550" y="427"/>
                </a:cxn>
                <a:cxn ang="0">
                  <a:pos x="563" y="510"/>
                </a:cxn>
                <a:cxn ang="0">
                  <a:pos x="618" y="496"/>
                </a:cxn>
                <a:cxn ang="0">
                  <a:pos x="687" y="427"/>
                </a:cxn>
                <a:cxn ang="0">
                  <a:pos x="728" y="345"/>
                </a:cxn>
                <a:cxn ang="0">
                  <a:pos x="756" y="331"/>
                </a:cxn>
                <a:cxn ang="0">
                  <a:pos x="728" y="414"/>
                </a:cxn>
                <a:cxn ang="0">
                  <a:pos x="660" y="510"/>
                </a:cxn>
                <a:cxn ang="0">
                  <a:pos x="536" y="538"/>
                </a:cxn>
                <a:cxn ang="0">
                  <a:pos x="454" y="469"/>
                </a:cxn>
                <a:cxn ang="0">
                  <a:pos x="467" y="359"/>
                </a:cxn>
                <a:cxn ang="0">
                  <a:pos x="522" y="179"/>
                </a:cxn>
                <a:cxn ang="0">
                  <a:pos x="536" y="69"/>
                </a:cxn>
                <a:cxn ang="0">
                  <a:pos x="522" y="28"/>
                </a:cxn>
                <a:cxn ang="0">
                  <a:pos x="426" y="14"/>
                </a:cxn>
                <a:cxn ang="0">
                  <a:pos x="138" y="0"/>
                </a:cxn>
                <a:cxn ang="0">
                  <a:pos x="206" y="14"/>
                </a:cxn>
                <a:cxn ang="0">
                  <a:pos x="275" y="110"/>
                </a:cxn>
                <a:cxn ang="0">
                  <a:pos x="302" y="97"/>
                </a:cxn>
                <a:cxn ang="0">
                  <a:pos x="261" y="152"/>
                </a:cxn>
                <a:cxn ang="0">
                  <a:pos x="234" y="193"/>
                </a:cxn>
                <a:cxn ang="0">
                  <a:pos x="220" y="234"/>
                </a:cxn>
                <a:cxn ang="0">
                  <a:pos x="179" y="345"/>
                </a:cxn>
                <a:cxn ang="0">
                  <a:pos x="165" y="400"/>
                </a:cxn>
                <a:cxn ang="0">
                  <a:pos x="151" y="455"/>
                </a:cxn>
                <a:cxn ang="0">
                  <a:pos x="138" y="496"/>
                </a:cxn>
                <a:cxn ang="0">
                  <a:pos x="124" y="538"/>
                </a:cxn>
                <a:cxn ang="0">
                  <a:pos x="55" y="510"/>
                </a:cxn>
                <a:cxn ang="0">
                  <a:pos x="69" y="455"/>
                </a:cxn>
                <a:cxn ang="0">
                  <a:pos x="151" y="290"/>
                </a:cxn>
                <a:cxn ang="0">
                  <a:pos x="165" y="234"/>
                </a:cxn>
                <a:cxn ang="0">
                  <a:pos x="179" y="179"/>
                </a:cxn>
                <a:cxn ang="0">
                  <a:pos x="193" y="110"/>
                </a:cxn>
                <a:cxn ang="0">
                  <a:pos x="179" y="42"/>
                </a:cxn>
                <a:cxn ang="0">
                  <a:pos x="151" y="28"/>
                </a:cxn>
                <a:cxn ang="0">
                  <a:pos x="83" y="83"/>
                </a:cxn>
                <a:cxn ang="0">
                  <a:pos x="41" y="193"/>
                </a:cxn>
                <a:cxn ang="0">
                  <a:pos x="0" y="207"/>
                </a:cxn>
                <a:cxn ang="0">
                  <a:pos x="14" y="138"/>
                </a:cxn>
                <a:cxn ang="0">
                  <a:pos x="41" y="69"/>
                </a:cxn>
                <a:cxn ang="0">
                  <a:pos x="69" y="28"/>
                </a:cxn>
                <a:cxn ang="0">
                  <a:pos x="138" y="0"/>
                </a:cxn>
              </a:cxnLst>
              <a:rect l="0" t="0" r="r" b="b"/>
              <a:pathLst>
                <a:path w="756" h="538">
                  <a:moveTo>
                    <a:pt x="399" y="14"/>
                  </a:moveTo>
                  <a:lnTo>
                    <a:pt x="371" y="42"/>
                  </a:lnTo>
                  <a:lnTo>
                    <a:pt x="330" y="55"/>
                  </a:lnTo>
                  <a:lnTo>
                    <a:pt x="371" y="28"/>
                  </a:lnTo>
                  <a:lnTo>
                    <a:pt x="399" y="14"/>
                  </a:lnTo>
                  <a:close/>
                  <a:moveTo>
                    <a:pt x="412" y="14"/>
                  </a:moveTo>
                  <a:lnTo>
                    <a:pt x="426" y="14"/>
                  </a:lnTo>
                  <a:lnTo>
                    <a:pt x="399" y="14"/>
                  </a:lnTo>
                  <a:lnTo>
                    <a:pt x="412" y="14"/>
                  </a:lnTo>
                  <a:close/>
                  <a:moveTo>
                    <a:pt x="481" y="0"/>
                  </a:moveTo>
                  <a:lnTo>
                    <a:pt x="550" y="0"/>
                  </a:lnTo>
                  <a:lnTo>
                    <a:pt x="605" y="28"/>
                  </a:lnTo>
                  <a:lnTo>
                    <a:pt x="618" y="55"/>
                  </a:lnTo>
                  <a:lnTo>
                    <a:pt x="646" y="97"/>
                  </a:lnTo>
                  <a:lnTo>
                    <a:pt x="646" y="138"/>
                  </a:lnTo>
                  <a:lnTo>
                    <a:pt x="632" y="221"/>
                  </a:lnTo>
                  <a:lnTo>
                    <a:pt x="605" y="303"/>
                  </a:lnTo>
                  <a:lnTo>
                    <a:pt x="577" y="372"/>
                  </a:lnTo>
                  <a:lnTo>
                    <a:pt x="563" y="414"/>
                  </a:lnTo>
                  <a:lnTo>
                    <a:pt x="550" y="427"/>
                  </a:lnTo>
                  <a:lnTo>
                    <a:pt x="550" y="496"/>
                  </a:lnTo>
                  <a:lnTo>
                    <a:pt x="563" y="510"/>
                  </a:lnTo>
                  <a:lnTo>
                    <a:pt x="577" y="510"/>
                  </a:lnTo>
                  <a:lnTo>
                    <a:pt x="618" y="496"/>
                  </a:lnTo>
                  <a:lnTo>
                    <a:pt x="660" y="469"/>
                  </a:lnTo>
                  <a:lnTo>
                    <a:pt x="687" y="427"/>
                  </a:lnTo>
                  <a:lnTo>
                    <a:pt x="715" y="359"/>
                  </a:lnTo>
                  <a:lnTo>
                    <a:pt x="728" y="345"/>
                  </a:lnTo>
                  <a:lnTo>
                    <a:pt x="728" y="331"/>
                  </a:lnTo>
                  <a:lnTo>
                    <a:pt x="756" y="331"/>
                  </a:lnTo>
                  <a:lnTo>
                    <a:pt x="756" y="359"/>
                  </a:lnTo>
                  <a:lnTo>
                    <a:pt x="728" y="414"/>
                  </a:lnTo>
                  <a:lnTo>
                    <a:pt x="715" y="455"/>
                  </a:lnTo>
                  <a:lnTo>
                    <a:pt x="660" y="510"/>
                  </a:lnTo>
                  <a:lnTo>
                    <a:pt x="577" y="538"/>
                  </a:lnTo>
                  <a:lnTo>
                    <a:pt x="536" y="538"/>
                  </a:lnTo>
                  <a:lnTo>
                    <a:pt x="508" y="524"/>
                  </a:lnTo>
                  <a:lnTo>
                    <a:pt x="454" y="469"/>
                  </a:lnTo>
                  <a:lnTo>
                    <a:pt x="454" y="386"/>
                  </a:lnTo>
                  <a:lnTo>
                    <a:pt x="467" y="359"/>
                  </a:lnTo>
                  <a:lnTo>
                    <a:pt x="495" y="276"/>
                  </a:lnTo>
                  <a:lnTo>
                    <a:pt x="522" y="179"/>
                  </a:lnTo>
                  <a:lnTo>
                    <a:pt x="536" y="97"/>
                  </a:lnTo>
                  <a:lnTo>
                    <a:pt x="536" y="69"/>
                  </a:lnTo>
                  <a:lnTo>
                    <a:pt x="522" y="55"/>
                  </a:lnTo>
                  <a:lnTo>
                    <a:pt x="522" y="28"/>
                  </a:lnTo>
                  <a:lnTo>
                    <a:pt x="495" y="14"/>
                  </a:lnTo>
                  <a:lnTo>
                    <a:pt x="426" y="14"/>
                  </a:lnTo>
                  <a:lnTo>
                    <a:pt x="481" y="0"/>
                  </a:lnTo>
                  <a:close/>
                  <a:moveTo>
                    <a:pt x="138" y="0"/>
                  </a:moveTo>
                  <a:lnTo>
                    <a:pt x="165" y="0"/>
                  </a:lnTo>
                  <a:lnTo>
                    <a:pt x="206" y="14"/>
                  </a:lnTo>
                  <a:lnTo>
                    <a:pt x="261" y="69"/>
                  </a:lnTo>
                  <a:lnTo>
                    <a:pt x="275" y="110"/>
                  </a:lnTo>
                  <a:lnTo>
                    <a:pt x="330" y="55"/>
                  </a:lnTo>
                  <a:lnTo>
                    <a:pt x="302" y="97"/>
                  </a:lnTo>
                  <a:lnTo>
                    <a:pt x="275" y="124"/>
                  </a:lnTo>
                  <a:lnTo>
                    <a:pt x="261" y="152"/>
                  </a:lnTo>
                  <a:lnTo>
                    <a:pt x="247" y="166"/>
                  </a:lnTo>
                  <a:lnTo>
                    <a:pt x="234" y="193"/>
                  </a:lnTo>
                  <a:lnTo>
                    <a:pt x="234" y="207"/>
                  </a:lnTo>
                  <a:lnTo>
                    <a:pt x="220" y="234"/>
                  </a:lnTo>
                  <a:lnTo>
                    <a:pt x="193" y="317"/>
                  </a:lnTo>
                  <a:lnTo>
                    <a:pt x="179" y="345"/>
                  </a:lnTo>
                  <a:lnTo>
                    <a:pt x="179" y="372"/>
                  </a:lnTo>
                  <a:lnTo>
                    <a:pt x="165" y="400"/>
                  </a:lnTo>
                  <a:lnTo>
                    <a:pt x="165" y="427"/>
                  </a:lnTo>
                  <a:lnTo>
                    <a:pt x="151" y="455"/>
                  </a:lnTo>
                  <a:lnTo>
                    <a:pt x="151" y="469"/>
                  </a:lnTo>
                  <a:lnTo>
                    <a:pt x="138" y="496"/>
                  </a:lnTo>
                  <a:lnTo>
                    <a:pt x="138" y="524"/>
                  </a:lnTo>
                  <a:lnTo>
                    <a:pt x="124" y="538"/>
                  </a:lnTo>
                  <a:lnTo>
                    <a:pt x="83" y="538"/>
                  </a:lnTo>
                  <a:lnTo>
                    <a:pt x="55" y="510"/>
                  </a:lnTo>
                  <a:lnTo>
                    <a:pt x="55" y="483"/>
                  </a:lnTo>
                  <a:lnTo>
                    <a:pt x="69" y="455"/>
                  </a:lnTo>
                  <a:lnTo>
                    <a:pt x="69" y="441"/>
                  </a:lnTo>
                  <a:lnTo>
                    <a:pt x="151" y="290"/>
                  </a:lnTo>
                  <a:lnTo>
                    <a:pt x="151" y="262"/>
                  </a:lnTo>
                  <a:lnTo>
                    <a:pt x="165" y="234"/>
                  </a:lnTo>
                  <a:lnTo>
                    <a:pt x="165" y="207"/>
                  </a:lnTo>
                  <a:lnTo>
                    <a:pt x="179" y="179"/>
                  </a:lnTo>
                  <a:lnTo>
                    <a:pt x="179" y="152"/>
                  </a:lnTo>
                  <a:lnTo>
                    <a:pt x="193" y="110"/>
                  </a:lnTo>
                  <a:lnTo>
                    <a:pt x="193" y="69"/>
                  </a:lnTo>
                  <a:lnTo>
                    <a:pt x="179" y="42"/>
                  </a:lnTo>
                  <a:lnTo>
                    <a:pt x="165" y="28"/>
                  </a:lnTo>
                  <a:lnTo>
                    <a:pt x="151" y="28"/>
                  </a:lnTo>
                  <a:lnTo>
                    <a:pt x="96" y="55"/>
                  </a:lnTo>
                  <a:lnTo>
                    <a:pt x="83" y="83"/>
                  </a:lnTo>
                  <a:lnTo>
                    <a:pt x="55" y="166"/>
                  </a:lnTo>
                  <a:lnTo>
                    <a:pt x="41" y="193"/>
                  </a:lnTo>
                  <a:lnTo>
                    <a:pt x="41" y="207"/>
                  </a:lnTo>
                  <a:lnTo>
                    <a:pt x="0" y="207"/>
                  </a:lnTo>
                  <a:lnTo>
                    <a:pt x="0" y="179"/>
                  </a:lnTo>
                  <a:lnTo>
                    <a:pt x="14" y="138"/>
                  </a:lnTo>
                  <a:lnTo>
                    <a:pt x="28" y="110"/>
                  </a:lnTo>
                  <a:lnTo>
                    <a:pt x="41" y="69"/>
                  </a:lnTo>
                  <a:lnTo>
                    <a:pt x="55" y="42"/>
                  </a:lnTo>
                  <a:lnTo>
                    <a:pt x="69" y="28"/>
                  </a:lnTo>
                  <a:lnTo>
                    <a:pt x="96" y="14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59" name="Freeform 215"/>
            <p:cNvSpPr>
              <a:spLocks/>
            </p:cNvSpPr>
            <p:nvPr/>
          </p:nvSpPr>
          <p:spPr bwMode="auto">
            <a:xfrm>
              <a:off x="20843" y="23909"/>
              <a:ext cx="357" cy="1240"/>
            </a:xfrm>
            <a:custGeom>
              <a:avLst/>
              <a:gdLst/>
              <a:ahLst/>
              <a:cxnLst>
                <a:cxn ang="0">
                  <a:pos x="302" y="0"/>
                </a:cxn>
                <a:cxn ang="0">
                  <a:pos x="330" y="0"/>
                </a:cxn>
                <a:cxn ang="0">
                  <a:pos x="343" y="27"/>
                </a:cxn>
                <a:cxn ang="0">
                  <a:pos x="343" y="55"/>
                </a:cxn>
                <a:cxn ang="0">
                  <a:pos x="357" y="1185"/>
                </a:cxn>
                <a:cxn ang="0">
                  <a:pos x="357" y="1213"/>
                </a:cxn>
                <a:cxn ang="0">
                  <a:pos x="343" y="1240"/>
                </a:cxn>
                <a:cxn ang="0">
                  <a:pos x="14" y="1240"/>
                </a:cxn>
                <a:cxn ang="0">
                  <a:pos x="0" y="1226"/>
                </a:cxn>
                <a:cxn ang="0">
                  <a:pos x="0" y="1199"/>
                </a:cxn>
                <a:cxn ang="0">
                  <a:pos x="27" y="1185"/>
                </a:cxn>
                <a:cxn ang="0">
                  <a:pos x="288" y="1185"/>
                </a:cxn>
                <a:cxn ang="0">
                  <a:pos x="288" y="13"/>
                </a:cxn>
                <a:cxn ang="0">
                  <a:pos x="302" y="0"/>
                </a:cxn>
              </a:cxnLst>
              <a:rect l="0" t="0" r="r" b="b"/>
              <a:pathLst>
                <a:path w="357" h="1240">
                  <a:moveTo>
                    <a:pt x="302" y="0"/>
                  </a:moveTo>
                  <a:lnTo>
                    <a:pt x="330" y="0"/>
                  </a:lnTo>
                  <a:lnTo>
                    <a:pt x="343" y="27"/>
                  </a:lnTo>
                  <a:lnTo>
                    <a:pt x="343" y="55"/>
                  </a:lnTo>
                  <a:lnTo>
                    <a:pt x="357" y="1185"/>
                  </a:lnTo>
                  <a:lnTo>
                    <a:pt x="357" y="1213"/>
                  </a:lnTo>
                  <a:lnTo>
                    <a:pt x="343" y="1240"/>
                  </a:lnTo>
                  <a:lnTo>
                    <a:pt x="14" y="1240"/>
                  </a:lnTo>
                  <a:lnTo>
                    <a:pt x="0" y="1226"/>
                  </a:lnTo>
                  <a:lnTo>
                    <a:pt x="0" y="1199"/>
                  </a:lnTo>
                  <a:lnTo>
                    <a:pt x="27" y="1185"/>
                  </a:lnTo>
                  <a:lnTo>
                    <a:pt x="288" y="1185"/>
                  </a:lnTo>
                  <a:lnTo>
                    <a:pt x="288" y="13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60" name="Freeform 216"/>
            <p:cNvSpPr>
              <a:spLocks/>
            </p:cNvSpPr>
            <p:nvPr/>
          </p:nvSpPr>
          <p:spPr bwMode="auto">
            <a:xfrm>
              <a:off x="17697" y="25563"/>
              <a:ext cx="2363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9" y="0"/>
                </a:cxn>
                <a:cxn ang="0">
                  <a:pos x="2349" y="496"/>
                </a:cxn>
                <a:cxn ang="0">
                  <a:pos x="2308" y="496"/>
                </a:cxn>
                <a:cxn ang="0">
                  <a:pos x="2239" y="372"/>
                </a:cxn>
                <a:cxn ang="0">
                  <a:pos x="2157" y="289"/>
                </a:cxn>
                <a:cxn ang="0">
                  <a:pos x="2088" y="248"/>
                </a:cxn>
                <a:cxn ang="0">
                  <a:pos x="1951" y="179"/>
                </a:cxn>
                <a:cxn ang="0">
                  <a:pos x="1814" y="124"/>
                </a:cxn>
                <a:cxn ang="0">
                  <a:pos x="1704" y="110"/>
                </a:cxn>
                <a:cxn ang="0">
                  <a:pos x="1662" y="110"/>
                </a:cxn>
                <a:cxn ang="0">
                  <a:pos x="1580" y="96"/>
                </a:cxn>
                <a:cxn ang="0">
                  <a:pos x="1456" y="82"/>
                </a:cxn>
                <a:cxn ang="0">
                  <a:pos x="316" y="82"/>
                </a:cxn>
                <a:cxn ang="0">
                  <a:pos x="1140" y="1212"/>
                </a:cxn>
                <a:cxn ang="0">
                  <a:pos x="1154" y="1226"/>
                </a:cxn>
                <a:cxn ang="0">
                  <a:pos x="1154" y="1254"/>
                </a:cxn>
                <a:cxn ang="0">
                  <a:pos x="1140" y="1268"/>
                </a:cxn>
                <a:cxn ang="0">
                  <a:pos x="234" y="2329"/>
                </a:cxn>
                <a:cxn ang="0">
                  <a:pos x="1525" y="2329"/>
                </a:cxn>
                <a:cxn ang="0">
                  <a:pos x="1690" y="2301"/>
                </a:cxn>
                <a:cxn ang="0">
                  <a:pos x="1800" y="2288"/>
                </a:cxn>
                <a:cxn ang="0">
                  <a:pos x="1855" y="2274"/>
                </a:cxn>
                <a:cxn ang="0">
                  <a:pos x="2006" y="2219"/>
                </a:cxn>
                <a:cxn ang="0">
                  <a:pos x="2143" y="2136"/>
                </a:cxn>
                <a:cxn ang="0">
                  <a:pos x="2253" y="2039"/>
                </a:cxn>
                <a:cxn ang="0">
                  <a:pos x="2322" y="1915"/>
                </a:cxn>
                <a:cxn ang="0">
                  <a:pos x="2363" y="1915"/>
                </a:cxn>
                <a:cxn ang="0">
                  <a:pos x="2143" y="2480"/>
                </a:cxn>
                <a:cxn ang="0">
                  <a:pos x="42" y="2467"/>
                </a:cxn>
                <a:cxn ang="0">
                  <a:pos x="0" y="2467"/>
                </a:cxn>
                <a:cxn ang="0">
                  <a:pos x="0" y="2439"/>
                </a:cxn>
                <a:cxn ang="0">
                  <a:pos x="14" y="2425"/>
                </a:cxn>
                <a:cxn ang="0">
                  <a:pos x="934" y="1350"/>
                </a:cxn>
                <a:cxn ang="0">
                  <a:pos x="0" y="69"/>
                </a:cxn>
                <a:cxn ang="0">
                  <a:pos x="0" y="0"/>
                </a:cxn>
              </a:cxnLst>
              <a:rect l="0" t="0" r="r" b="b"/>
              <a:pathLst>
                <a:path w="2363" h="2480">
                  <a:moveTo>
                    <a:pt x="0" y="0"/>
                  </a:moveTo>
                  <a:lnTo>
                    <a:pt x="2129" y="0"/>
                  </a:lnTo>
                  <a:lnTo>
                    <a:pt x="2349" y="496"/>
                  </a:lnTo>
                  <a:lnTo>
                    <a:pt x="2308" y="496"/>
                  </a:lnTo>
                  <a:lnTo>
                    <a:pt x="2239" y="372"/>
                  </a:lnTo>
                  <a:lnTo>
                    <a:pt x="2157" y="289"/>
                  </a:lnTo>
                  <a:lnTo>
                    <a:pt x="2088" y="248"/>
                  </a:lnTo>
                  <a:lnTo>
                    <a:pt x="1951" y="179"/>
                  </a:lnTo>
                  <a:lnTo>
                    <a:pt x="1814" y="124"/>
                  </a:lnTo>
                  <a:lnTo>
                    <a:pt x="1704" y="110"/>
                  </a:lnTo>
                  <a:lnTo>
                    <a:pt x="1662" y="110"/>
                  </a:lnTo>
                  <a:lnTo>
                    <a:pt x="1580" y="96"/>
                  </a:lnTo>
                  <a:lnTo>
                    <a:pt x="1456" y="82"/>
                  </a:lnTo>
                  <a:lnTo>
                    <a:pt x="316" y="82"/>
                  </a:lnTo>
                  <a:lnTo>
                    <a:pt x="1140" y="1212"/>
                  </a:lnTo>
                  <a:lnTo>
                    <a:pt x="1154" y="1226"/>
                  </a:lnTo>
                  <a:lnTo>
                    <a:pt x="1154" y="1254"/>
                  </a:lnTo>
                  <a:lnTo>
                    <a:pt x="1140" y="1268"/>
                  </a:lnTo>
                  <a:lnTo>
                    <a:pt x="234" y="2329"/>
                  </a:lnTo>
                  <a:lnTo>
                    <a:pt x="1525" y="2329"/>
                  </a:lnTo>
                  <a:lnTo>
                    <a:pt x="1690" y="2301"/>
                  </a:lnTo>
                  <a:lnTo>
                    <a:pt x="1800" y="2288"/>
                  </a:lnTo>
                  <a:lnTo>
                    <a:pt x="1855" y="2274"/>
                  </a:lnTo>
                  <a:lnTo>
                    <a:pt x="2006" y="2219"/>
                  </a:lnTo>
                  <a:lnTo>
                    <a:pt x="2143" y="2136"/>
                  </a:lnTo>
                  <a:lnTo>
                    <a:pt x="2253" y="2039"/>
                  </a:lnTo>
                  <a:lnTo>
                    <a:pt x="2322" y="1915"/>
                  </a:lnTo>
                  <a:lnTo>
                    <a:pt x="2363" y="1915"/>
                  </a:lnTo>
                  <a:lnTo>
                    <a:pt x="2143" y="2480"/>
                  </a:lnTo>
                  <a:lnTo>
                    <a:pt x="42" y="2467"/>
                  </a:lnTo>
                  <a:lnTo>
                    <a:pt x="0" y="2467"/>
                  </a:lnTo>
                  <a:lnTo>
                    <a:pt x="0" y="2439"/>
                  </a:lnTo>
                  <a:lnTo>
                    <a:pt x="14" y="2425"/>
                  </a:lnTo>
                  <a:lnTo>
                    <a:pt x="934" y="1350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61" name="Freeform 217"/>
            <p:cNvSpPr>
              <a:spLocks noEditPoints="1"/>
            </p:cNvSpPr>
            <p:nvPr/>
          </p:nvSpPr>
          <p:spPr bwMode="auto">
            <a:xfrm>
              <a:off x="17821" y="28485"/>
              <a:ext cx="385" cy="840"/>
            </a:xfrm>
            <a:custGeom>
              <a:avLst/>
              <a:gdLst/>
              <a:ahLst/>
              <a:cxnLst>
                <a:cxn ang="0">
                  <a:pos x="179" y="289"/>
                </a:cxn>
                <a:cxn ang="0">
                  <a:pos x="234" y="303"/>
                </a:cxn>
                <a:cxn ang="0">
                  <a:pos x="288" y="358"/>
                </a:cxn>
                <a:cxn ang="0">
                  <a:pos x="302" y="399"/>
                </a:cxn>
                <a:cxn ang="0">
                  <a:pos x="288" y="427"/>
                </a:cxn>
                <a:cxn ang="0">
                  <a:pos x="288" y="454"/>
                </a:cxn>
                <a:cxn ang="0">
                  <a:pos x="247" y="537"/>
                </a:cxn>
                <a:cxn ang="0">
                  <a:pos x="247" y="578"/>
                </a:cxn>
                <a:cxn ang="0">
                  <a:pos x="234" y="592"/>
                </a:cxn>
                <a:cxn ang="0">
                  <a:pos x="206" y="647"/>
                </a:cxn>
                <a:cxn ang="0">
                  <a:pos x="179" y="730"/>
                </a:cxn>
                <a:cxn ang="0">
                  <a:pos x="179" y="799"/>
                </a:cxn>
                <a:cxn ang="0">
                  <a:pos x="192" y="813"/>
                </a:cxn>
                <a:cxn ang="0">
                  <a:pos x="206" y="813"/>
                </a:cxn>
                <a:cxn ang="0">
                  <a:pos x="247" y="799"/>
                </a:cxn>
                <a:cxn ang="0">
                  <a:pos x="288" y="771"/>
                </a:cxn>
                <a:cxn ang="0">
                  <a:pos x="316" y="730"/>
                </a:cxn>
                <a:cxn ang="0">
                  <a:pos x="343" y="661"/>
                </a:cxn>
                <a:cxn ang="0">
                  <a:pos x="357" y="647"/>
                </a:cxn>
                <a:cxn ang="0">
                  <a:pos x="357" y="634"/>
                </a:cxn>
                <a:cxn ang="0">
                  <a:pos x="385" y="634"/>
                </a:cxn>
                <a:cxn ang="0">
                  <a:pos x="385" y="661"/>
                </a:cxn>
                <a:cxn ang="0">
                  <a:pos x="357" y="716"/>
                </a:cxn>
                <a:cxn ang="0">
                  <a:pos x="343" y="758"/>
                </a:cxn>
                <a:cxn ang="0">
                  <a:pos x="288" y="813"/>
                </a:cxn>
                <a:cxn ang="0">
                  <a:pos x="206" y="840"/>
                </a:cxn>
                <a:cxn ang="0">
                  <a:pos x="151" y="827"/>
                </a:cxn>
                <a:cxn ang="0">
                  <a:pos x="124" y="813"/>
                </a:cxn>
                <a:cxn ang="0">
                  <a:pos x="96" y="771"/>
                </a:cxn>
                <a:cxn ang="0">
                  <a:pos x="82" y="730"/>
                </a:cxn>
                <a:cxn ang="0">
                  <a:pos x="82" y="702"/>
                </a:cxn>
                <a:cxn ang="0">
                  <a:pos x="96" y="689"/>
                </a:cxn>
                <a:cxn ang="0">
                  <a:pos x="96" y="675"/>
                </a:cxn>
                <a:cxn ang="0">
                  <a:pos x="179" y="496"/>
                </a:cxn>
                <a:cxn ang="0">
                  <a:pos x="192" y="454"/>
                </a:cxn>
                <a:cxn ang="0">
                  <a:pos x="220" y="399"/>
                </a:cxn>
                <a:cxn ang="0">
                  <a:pos x="220" y="344"/>
                </a:cxn>
                <a:cxn ang="0">
                  <a:pos x="206" y="330"/>
                </a:cxn>
                <a:cxn ang="0">
                  <a:pos x="165" y="330"/>
                </a:cxn>
                <a:cxn ang="0">
                  <a:pos x="124" y="358"/>
                </a:cxn>
                <a:cxn ang="0">
                  <a:pos x="96" y="385"/>
                </a:cxn>
                <a:cxn ang="0">
                  <a:pos x="69" y="427"/>
                </a:cxn>
                <a:cxn ang="0">
                  <a:pos x="55" y="482"/>
                </a:cxn>
                <a:cxn ang="0">
                  <a:pos x="41" y="496"/>
                </a:cxn>
                <a:cxn ang="0">
                  <a:pos x="0" y="496"/>
                </a:cxn>
                <a:cxn ang="0">
                  <a:pos x="0" y="468"/>
                </a:cxn>
                <a:cxn ang="0">
                  <a:pos x="27" y="413"/>
                </a:cxn>
                <a:cxn ang="0">
                  <a:pos x="41" y="372"/>
                </a:cxn>
                <a:cxn ang="0">
                  <a:pos x="96" y="317"/>
                </a:cxn>
                <a:cxn ang="0">
                  <a:pos x="179" y="289"/>
                </a:cxn>
                <a:cxn ang="0">
                  <a:pos x="275" y="0"/>
                </a:cxn>
                <a:cxn ang="0">
                  <a:pos x="330" y="0"/>
                </a:cxn>
                <a:cxn ang="0">
                  <a:pos x="357" y="27"/>
                </a:cxn>
                <a:cxn ang="0">
                  <a:pos x="357" y="68"/>
                </a:cxn>
                <a:cxn ang="0">
                  <a:pos x="316" y="110"/>
                </a:cxn>
                <a:cxn ang="0">
                  <a:pos x="261" y="110"/>
                </a:cxn>
                <a:cxn ang="0">
                  <a:pos x="234" y="82"/>
                </a:cxn>
                <a:cxn ang="0">
                  <a:pos x="234" y="41"/>
                </a:cxn>
                <a:cxn ang="0">
                  <a:pos x="275" y="0"/>
                </a:cxn>
              </a:cxnLst>
              <a:rect l="0" t="0" r="r" b="b"/>
              <a:pathLst>
                <a:path w="385" h="840">
                  <a:moveTo>
                    <a:pt x="179" y="289"/>
                  </a:moveTo>
                  <a:lnTo>
                    <a:pt x="234" y="303"/>
                  </a:lnTo>
                  <a:lnTo>
                    <a:pt x="288" y="358"/>
                  </a:lnTo>
                  <a:lnTo>
                    <a:pt x="302" y="399"/>
                  </a:lnTo>
                  <a:lnTo>
                    <a:pt x="288" y="427"/>
                  </a:lnTo>
                  <a:lnTo>
                    <a:pt x="288" y="454"/>
                  </a:lnTo>
                  <a:lnTo>
                    <a:pt x="247" y="537"/>
                  </a:lnTo>
                  <a:lnTo>
                    <a:pt x="247" y="578"/>
                  </a:lnTo>
                  <a:lnTo>
                    <a:pt x="234" y="592"/>
                  </a:lnTo>
                  <a:lnTo>
                    <a:pt x="206" y="647"/>
                  </a:lnTo>
                  <a:lnTo>
                    <a:pt x="179" y="730"/>
                  </a:lnTo>
                  <a:lnTo>
                    <a:pt x="179" y="799"/>
                  </a:lnTo>
                  <a:lnTo>
                    <a:pt x="192" y="813"/>
                  </a:lnTo>
                  <a:lnTo>
                    <a:pt x="206" y="813"/>
                  </a:lnTo>
                  <a:lnTo>
                    <a:pt x="247" y="799"/>
                  </a:lnTo>
                  <a:lnTo>
                    <a:pt x="288" y="771"/>
                  </a:lnTo>
                  <a:lnTo>
                    <a:pt x="316" y="730"/>
                  </a:lnTo>
                  <a:lnTo>
                    <a:pt x="343" y="661"/>
                  </a:lnTo>
                  <a:lnTo>
                    <a:pt x="357" y="647"/>
                  </a:lnTo>
                  <a:lnTo>
                    <a:pt x="357" y="634"/>
                  </a:lnTo>
                  <a:lnTo>
                    <a:pt x="385" y="634"/>
                  </a:lnTo>
                  <a:lnTo>
                    <a:pt x="385" y="661"/>
                  </a:lnTo>
                  <a:lnTo>
                    <a:pt x="357" y="716"/>
                  </a:lnTo>
                  <a:lnTo>
                    <a:pt x="343" y="758"/>
                  </a:lnTo>
                  <a:lnTo>
                    <a:pt x="288" y="813"/>
                  </a:lnTo>
                  <a:lnTo>
                    <a:pt x="206" y="840"/>
                  </a:lnTo>
                  <a:lnTo>
                    <a:pt x="151" y="827"/>
                  </a:lnTo>
                  <a:lnTo>
                    <a:pt x="124" y="813"/>
                  </a:lnTo>
                  <a:lnTo>
                    <a:pt x="96" y="771"/>
                  </a:lnTo>
                  <a:lnTo>
                    <a:pt x="82" y="730"/>
                  </a:lnTo>
                  <a:lnTo>
                    <a:pt x="82" y="702"/>
                  </a:lnTo>
                  <a:lnTo>
                    <a:pt x="96" y="689"/>
                  </a:lnTo>
                  <a:lnTo>
                    <a:pt x="96" y="675"/>
                  </a:lnTo>
                  <a:lnTo>
                    <a:pt x="179" y="496"/>
                  </a:lnTo>
                  <a:lnTo>
                    <a:pt x="192" y="454"/>
                  </a:lnTo>
                  <a:lnTo>
                    <a:pt x="220" y="399"/>
                  </a:lnTo>
                  <a:lnTo>
                    <a:pt x="220" y="344"/>
                  </a:lnTo>
                  <a:lnTo>
                    <a:pt x="206" y="330"/>
                  </a:lnTo>
                  <a:lnTo>
                    <a:pt x="165" y="330"/>
                  </a:lnTo>
                  <a:lnTo>
                    <a:pt x="124" y="358"/>
                  </a:lnTo>
                  <a:lnTo>
                    <a:pt x="96" y="385"/>
                  </a:lnTo>
                  <a:lnTo>
                    <a:pt x="69" y="427"/>
                  </a:lnTo>
                  <a:lnTo>
                    <a:pt x="55" y="482"/>
                  </a:lnTo>
                  <a:lnTo>
                    <a:pt x="41" y="496"/>
                  </a:lnTo>
                  <a:lnTo>
                    <a:pt x="0" y="496"/>
                  </a:lnTo>
                  <a:lnTo>
                    <a:pt x="0" y="468"/>
                  </a:lnTo>
                  <a:lnTo>
                    <a:pt x="27" y="413"/>
                  </a:lnTo>
                  <a:lnTo>
                    <a:pt x="41" y="372"/>
                  </a:lnTo>
                  <a:lnTo>
                    <a:pt x="96" y="317"/>
                  </a:lnTo>
                  <a:lnTo>
                    <a:pt x="179" y="289"/>
                  </a:lnTo>
                  <a:close/>
                  <a:moveTo>
                    <a:pt x="275" y="0"/>
                  </a:moveTo>
                  <a:lnTo>
                    <a:pt x="330" y="0"/>
                  </a:lnTo>
                  <a:lnTo>
                    <a:pt x="357" y="27"/>
                  </a:lnTo>
                  <a:lnTo>
                    <a:pt x="357" y="68"/>
                  </a:lnTo>
                  <a:lnTo>
                    <a:pt x="316" y="110"/>
                  </a:lnTo>
                  <a:lnTo>
                    <a:pt x="261" y="110"/>
                  </a:lnTo>
                  <a:lnTo>
                    <a:pt x="234" y="82"/>
                  </a:lnTo>
                  <a:lnTo>
                    <a:pt x="234" y="41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62" name="Freeform 218"/>
            <p:cNvSpPr>
              <a:spLocks noEditPoints="1"/>
            </p:cNvSpPr>
            <p:nvPr/>
          </p:nvSpPr>
          <p:spPr bwMode="auto">
            <a:xfrm>
              <a:off x="18384" y="28829"/>
              <a:ext cx="920" cy="331"/>
            </a:xfrm>
            <a:custGeom>
              <a:avLst/>
              <a:gdLst/>
              <a:ahLst/>
              <a:cxnLst>
                <a:cxn ang="0">
                  <a:pos x="28" y="276"/>
                </a:cxn>
                <a:cxn ang="0">
                  <a:pos x="907" y="276"/>
                </a:cxn>
                <a:cxn ang="0">
                  <a:pos x="920" y="290"/>
                </a:cxn>
                <a:cxn ang="0">
                  <a:pos x="920" y="317"/>
                </a:cxn>
                <a:cxn ang="0">
                  <a:pos x="907" y="331"/>
                </a:cxn>
                <a:cxn ang="0">
                  <a:pos x="28" y="331"/>
                </a:cxn>
                <a:cxn ang="0">
                  <a:pos x="14" y="317"/>
                </a:cxn>
                <a:cxn ang="0">
                  <a:pos x="14" y="290"/>
                </a:cxn>
                <a:cxn ang="0">
                  <a:pos x="28" y="276"/>
                </a:cxn>
                <a:cxn ang="0">
                  <a:pos x="14" y="0"/>
                </a:cxn>
                <a:cxn ang="0">
                  <a:pos x="893" y="0"/>
                </a:cxn>
                <a:cxn ang="0">
                  <a:pos x="907" y="14"/>
                </a:cxn>
                <a:cxn ang="0">
                  <a:pos x="907" y="41"/>
                </a:cxn>
                <a:cxn ang="0">
                  <a:pos x="893" y="55"/>
                </a:cxn>
                <a:cxn ang="0">
                  <a:pos x="14" y="55"/>
                </a:cxn>
                <a:cxn ang="0">
                  <a:pos x="0" y="41"/>
                </a:cxn>
                <a:cxn ang="0">
                  <a:pos x="0" y="14"/>
                </a:cxn>
                <a:cxn ang="0">
                  <a:pos x="14" y="0"/>
                </a:cxn>
              </a:cxnLst>
              <a:rect l="0" t="0" r="r" b="b"/>
              <a:pathLst>
                <a:path w="920" h="331">
                  <a:moveTo>
                    <a:pt x="28" y="276"/>
                  </a:moveTo>
                  <a:lnTo>
                    <a:pt x="907" y="276"/>
                  </a:lnTo>
                  <a:lnTo>
                    <a:pt x="920" y="290"/>
                  </a:lnTo>
                  <a:lnTo>
                    <a:pt x="920" y="317"/>
                  </a:lnTo>
                  <a:lnTo>
                    <a:pt x="907" y="331"/>
                  </a:lnTo>
                  <a:lnTo>
                    <a:pt x="28" y="331"/>
                  </a:lnTo>
                  <a:lnTo>
                    <a:pt x="14" y="317"/>
                  </a:lnTo>
                  <a:lnTo>
                    <a:pt x="14" y="290"/>
                  </a:lnTo>
                  <a:lnTo>
                    <a:pt x="28" y="276"/>
                  </a:lnTo>
                  <a:close/>
                  <a:moveTo>
                    <a:pt x="14" y="0"/>
                  </a:moveTo>
                  <a:lnTo>
                    <a:pt x="893" y="0"/>
                  </a:lnTo>
                  <a:lnTo>
                    <a:pt x="907" y="14"/>
                  </a:lnTo>
                  <a:lnTo>
                    <a:pt x="907" y="41"/>
                  </a:lnTo>
                  <a:lnTo>
                    <a:pt x="893" y="55"/>
                  </a:lnTo>
                  <a:lnTo>
                    <a:pt x="14" y="55"/>
                  </a:lnTo>
                  <a:lnTo>
                    <a:pt x="0" y="41"/>
                  </a:lnTo>
                  <a:lnTo>
                    <a:pt x="0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63" name="Freeform 219"/>
            <p:cNvSpPr>
              <a:spLocks noEditPoints="1"/>
            </p:cNvSpPr>
            <p:nvPr/>
          </p:nvSpPr>
          <p:spPr bwMode="auto">
            <a:xfrm>
              <a:off x="19428" y="28485"/>
              <a:ext cx="577" cy="854"/>
            </a:xfrm>
            <a:custGeom>
              <a:avLst/>
              <a:gdLst/>
              <a:ahLst/>
              <a:cxnLst>
                <a:cxn ang="0">
                  <a:pos x="261" y="41"/>
                </a:cxn>
                <a:cxn ang="0">
                  <a:pos x="206" y="68"/>
                </a:cxn>
                <a:cxn ang="0">
                  <a:pos x="151" y="124"/>
                </a:cxn>
                <a:cxn ang="0">
                  <a:pos x="137" y="165"/>
                </a:cxn>
                <a:cxn ang="0">
                  <a:pos x="124" y="275"/>
                </a:cxn>
                <a:cxn ang="0">
                  <a:pos x="124" y="551"/>
                </a:cxn>
                <a:cxn ang="0">
                  <a:pos x="137" y="675"/>
                </a:cxn>
                <a:cxn ang="0">
                  <a:pos x="151" y="730"/>
                </a:cxn>
                <a:cxn ang="0">
                  <a:pos x="165" y="758"/>
                </a:cxn>
                <a:cxn ang="0">
                  <a:pos x="192" y="785"/>
                </a:cxn>
                <a:cxn ang="0">
                  <a:pos x="234" y="799"/>
                </a:cxn>
                <a:cxn ang="0">
                  <a:pos x="261" y="813"/>
                </a:cxn>
                <a:cxn ang="0">
                  <a:pos x="316" y="813"/>
                </a:cxn>
                <a:cxn ang="0">
                  <a:pos x="343" y="799"/>
                </a:cxn>
                <a:cxn ang="0">
                  <a:pos x="385" y="785"/>
                </a:cxn>
                <a:cxn ang="0">
                  <a:pos x="440" y="730"/>
                </a:cxn>
                <a:cxn ang="0">
                  <a:pos x="453" y="675"/>
                </a:cxn>
                <a:cxn ang="0">
                  <a:pos x="467" y="413"/>
                </a:cxn>
                <a:cxn ang="0">
                  <a:pos x="453" y="261"/>
                </a:cxn>
                <a:cxn ang="0">
                  <a:pos x="440" y="151"/>
                </a:cxn>
                <a:cxn ang="0">
                  <a:pos x="426" y="110"/>
                </a:cxn>
                <a:cxn ang="0">
                  <a:pos x="371" y="55"/>
                </a:cxn>
                <a:cxn ang="0">
                  <a:pos x="330" y="41"/>
                </a:cxn>
                <a:cxn ang="0">
                  <a:pos x="261" y="41"/>
                </a:cxn>
                <a:cxn ang="0">
                  <a:pos x="289" y="0"/>
                </a:cxn>
                <a:cxn ang="0">
                  <a:pos x="385" y="13"/>
                </a:cxn>
                <a:cxn ang="0">
                  <a:pos x="453" y="55"/>
                </a:cxn>
                <a:cxn ang="0">
                  <a:pos x="508" y="110"/>
                </a:cxn>
                <a:cxn ang="0">
                  <a:pos x="563" y="248"/>
                </a:cxn>
                <a:cxn ang="0">
                  <a:pos x="577" y="427"/>
                </a:cxn>
                <a:cxn ang="0">
                  <a:pos x="577" y="496"/>
                </a:cxn>
                <a:cxn ang="0">
                  <a:pos x="563" y="578"/>
                </a:cxn>
                <a:cxn ang="0">
                  <a:pos x="536" y="675"/>
                </a:cxn>
                <a:cxn ang="0">
                  <a:pos x="495" y="771"/>
                </a:cxn>
                <a:cxn ang="0">
                  <a:pos x="412" y="827"/>
                </a:cxn>
                <a:cxn ang="0">
                  <a:pos x="289" y="854"/>
                </a:cxn>
                <a:cxn ang="0">
                  <a:pos x="165" y="827"/>
                </a:cxn>
                <a:cxn ang="0">
                  <a:pos x="83" y="771"/>
                </a:cxn>
                <a:cxn ang="0">
                  <a:pos x="41" y="675"/>
                </a:cxn>
                <a:cxn ang="0">
                  <a:pos x="14" y="578"/>
                </a:cxn>
                <a:cxn ang="0">
                  <a:pos x="0" y="496"/>
                </a:cxn>
                <a:cxn ang="0">
                  <a:pos x="0" y="372"/>
                </a:cxn>
                <a:cxn ang="0">
                  <a:pos x="14" y="275"/>
                </a:cxn>
                <a:cxn ang="0">
                  <a:pos x="41" y="179"/>
                </a:cxn>
                <a:cxn ang="0">
                  <a:pos x="83" y="96"/>
                </a:cxn>
                <a:cxn ang="0">
                  <a:pos x="165" y="27"/>
                </a:cxn>
                <a:cxn ang="0">
                  <a:pos x="289" y="0"/>
                </a:cxn>
              </a:cxnLst>
              <a:rect l="0" t="0" r="r" b="b"/>
              <a:pathLst>
                <a:path w="577" h="854">
                  <a:moveTo>
                    <a:pt x="261" y="41"/>
                  </a:moveTo>
                  <a:lnTo>
                    <a:pt x="206" y="68"/>
                  </a:lnTo>
                  <a:lnTo>
                    <a:pt x="151" y="124"/>
                  </a:lnTo>
                  <a:lnTo>
                    <a:pt x="137" y="165"/>
                  </a:lnTo>
                  <a:lnTo>
                    <a:pt x="124" y="275"/>
                  </a:lnTo>
                  <a:lnTo>
                    <a:pt x="124" y="551"/>
                  </a:lnTo>
                  <a:lnTo>
                    <a:pt x="137" y="675"/>
                  </a:lnTo>
                  <a:lnTo>
                    <a:pt x="151" y="730"/>
                  </a:lnTo>
                  <a:lnTo>
                    <a:pt x="165" y="758"/>
                  </a:lnTo>
                  <a:lnTo>
                    <a:pt x="192" y="785"/>
                  </a:lnTo>
                  <a:lnTo>
                    <a:pt x="234" y="799"/>
                  </a:lnTo>
                  <a:lnTo>
                    <a:pt x="261" y="813"/>
                  </a:lnTo>
                  <a:lnTo>
                    <a:pt x="316" y="813"/>
                  </a:lnTo>
                  <a:lnTo>
                    <a:pt x="343" y="799"/>
                  </a:lnTo>
                  <a:lnTo>
                    <a:pt x="385" y="785"/>
                  </a:lnTo>
                  <a:lnTo>
                    <a:pt x="440" y="730"/>
                  </a:lnTo>
                  <a:lnTo>
                    <a:pt x="453" y="675"/>
                  </a:lnTo>
                  <a:lnTo>
                    <a:pt x="467" y="413"/>
                  </a:lnTo>
                  <a:lnTo>
                    <a:pt x="453" y="261"/>
                  </a:lnTo>
                  <a:lnTo>
                    <a:pt x="440" y="151"/>
                  </a:lnTo>
                  <a:lnTo>
                    <a:pt x="426" y="110"/>
                  </a:lnTo>
                  <a:lnTo>
                    <a:pt x="371" y="55"/>
                  </a:lnTo>
                  <a:lnTo>
                    <a:pt x="330" y="41"/>
                  </a:lnTo>
                  <a:lnTo>
                    <a:pt x="261" y="41"/>
                  </a:lnTo>
                  <a:close/>
                  <a:moveTo>
                    <a:pt x="289" y="0"/>
                  </a:moveTo>
                  <a:lnTo>
                    <a:pt x="385" y="13"/>
                  </a:lnTo>
                  <a:lnTo>
                    <a:pt x="453" y="55"/>
                  </a:lnTo>
                  <a:lnTo>
                    <a:pt x="508" y="110"/>
                  </a:lnTo>
                  <a:lnTo>
                    <a:pt x="563" y="248"/>
                  </a:lnTo>
                  <a:lnTo>
                    <a:pt x="577" y="427"/>
                  </a:lnTo>
                  <a:lnTo>
                    <a:pt x="577" y="496"/>
                  </a:lnTo>
                  <a:lnTo>
                    <a:pt x="563" y="578"/>
                  </a:lnTo>
                  <a:lnTo>
                    <a:pt x="536" y="675"/>
                  </a:lnTo>
                  <a:lnTo>
                    <a:pt x="495" y="771"/>
                  </a:lnTo>
                  <a:lnTo>
                    <a:pt x="412" y="827"/>
                  </a:lnTo>
                  <a:lnTo>
                    <a:pt x="289" y="854"/>
                  </a:lnTo>
                  <a:lnTo>
                    <a:pt x="165" y="827"/>
                  </a:lnTo>
                  <a:lnTo>
                    <a:pt x="83" y="771"/>
                  </a:lnTo>
                  <a:lnTo>
                    <a:pt x="41" y="675"/>
                  </a:lnTo>
                  <a:lnTo>
                    <a:pt x="14" y="578"/>
                  </a:lnTo>
                  <a:lnTo>
                    <a:pt x="0" y="496"/>
                  </a:lnTo>
                  <a:lnTo>
                    <a:pt x="0" y="372"/>
                  </a:lnTo>
                  <a:lnTo>
                    <a:pt x="14" y="275"/>
                  </a:lnTo>
                  <a:lnTo>
                    <a:pt x="41" y="179"/>
                  </a:lnTo>
                  <a:lnTo>
                    <a:pt x="83" y="96"/>
                  </a:lnTo>
                  <a:lnTo>
                    <a:pt x="165" y="27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64" name="Freeform 220"/>
            <p:cNvSpPr>
              <a:spLocks/>
            </p:cNvSpPr>
            <p:nvPr/>
          </p:nvSpPr>
          <p:spPr bwMode="auto">
            <a:xfrm>
              <a:off x="22093" y="25301"/>
              <a:ext cx="975" cy="813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316" y="55"/>
                </a:cxn>
                <a:cxn ang="0">
                  <a:pos x="357" y="151"/>
                </a:cxn>
                <a:cxn ang="0">
                  <a:pos x="439" y="55"/>
                </a:cxn>
                <a:cxn ang="0">
                  <a:pos x="632" y="0"/>
                </a:cxn>
                <a:cxn ang="0">
                  <a:pos x="742" y="27"/>
                </a:cxn>
                <a:cxn ang="0">
                  <a:pos x="810" y="82"/>
                </a:cxn>
                <a:cxn ang="0">
                  <a:pos x="838" y="193"/>
                </a:cxn>
                <a:cxn ang="0">
                  <a:pos x="796" y="386"/>
                </a:cxn>
                <a:cxn ang="0">
                  <a:pos x="728" y="579"/>
                </a:cxn>
                <a:cxn ang="0">
                  <a:pos x="700" y="703"/>
                </a:cxn>
                <a:cxn ang="0">
                  <a:pos x="728" y="758"/>
                </a:cxn>
                <a:cxn ang="0">
                  <a:pos x="810" y="730"/>
                </a:cxn>
                <a:cxn ang="0">
                  <a:pos x="920" y="537"/>
                </a:cxn>
                <a:cxn ang="0">
                  <a:pos x="934" y="510"/>
                </a:cxn>
                <a:cxn ang="0">
                  <a:pos x="975" y="523"/>
                </a:cxn>
                <a:cxn ang="0">
                  <a:pos x="934" y="620"/>
                </a:cxn>
                <a:cxn ang="0">
                  <a:pos x="824" y="772"/>
                </a:cxn>
                <a:cxn ang="0">
                  <a:pos x="659" y="772"/>
                </a:cxn>
                <a:cxn ang="0">
                  <a:pos x="590" y="648"/>
                </a:cxn>
                <a:cxn ang="0">
                  <a:pos x="632" y="482"/>
                </a:cxn>
                <a:cxn ang="0">
                  <a:pos x="700" y="248"/>
                </a:cxn>
                <a:cxn ang="0">
                  <a:pos x="714" y="96"/>
                </a:cxn>
                <a:cxn ang="0">
                  <a:pos x="659" y="27"/>
                </a:cxn>
                <a:cxn ang="0">
                  <a:pos x="508" y="55"/>
                </a:cxn>
                <a:cxn ang="0">
                  <a:pos x="357" y="193"/>
                </a:cxn>
                <a:cxn ang="0">
                  <a:pos x="329" y="262"/>
                </a:cxn>
                <a:cxn ang="0">
                  <a:pos x="316" y="303"/>
                </a:cxn>
                <a:cxn ang="0">
                  <a:pos x="288" y="399"/>
                </a:cxn>
                <a:cxn ang="0">
                  <a:pos x="233" y="661"/>
                </a:cxn>
                <a:cxn ang="0">
                  <a:pos x="220" y="730"/>
                </a:cxn>
                <a:cxn ang="0">
                  <a:pos x="206" y="758"/>
                </a:cxn>
                <a:cxn ang="0">
                  <a:pos x="178" y="799"/>
                </a:cxn>
                <a:cxn ang="0">
                  <a:pos x="123" y="813"/>
                </a:cxn>
                <a:cxn ang="0">
                  <a:pos x="82" y="785"/>
                </a:cxn>
                <a:cxn ang="0">
                  <a:pos x="96" y="716"/>
                </a:cxn>
                <a:cxn ang="0">
                  <a:pos x="206" y="262"/>
                </a:cxn>
                <a:cxn ang="0">
                  <a:pos x="233" y="179"/>
                </a:cxn>
                <a:cxn ang="0">
                  <a:pos x="220" y="55"/>
                </a:cxn>
                <a:cxn ang="0">
                  <a:pos x="178" y="27"/>
                </a:cxn>
                <a:cxn ang="0">
                  <a:pos x="123" y="69"/>
                </a:cxn>
                <a:cxn ang="0">
                  <a:pos x="69" y="165"/>
                </a:cxn>
                <a:cxn ang="0">
                  <a:pos x="41" y="262"/>
                </a:cxn>
                <a:cxn ang="0">
                  <a:pos x="0" y="275"/>
                </a:cxn>
                <a:cxn ang="0">
                  <a:pos x="14" y="234"/>
                </a:cxn>
                <a:cxn ang="0">
                  <a:pos x="41" y="124"/>
                </a:cxn>
                <a:cxn ang="0">
                  <a:pos x="69" y="82"/>
                </a:cxn>
                <a:cxn ang="0">
                  <a:pos x="123" y="14"/>
                </a:cxn>
              </a:cxnLst>
              <a:rect l="0" t="0" r="r" b="b"/>
              <a:pathLst>
                <a:path w="975" h="813">
                  <a:moveTo>
                    <a:pt x="151" y="0"/>
                  </a:moveTo>
                  <a:lnTo>
                    <a:pt x="233" y="0"/>
                  </a:lnTo>
                  <a:lnTo>
                    <a:pt x="288" y="27"/>
                  </a:lnTo>
                  <a:lnTo>
                    <a:pt x="316" y="55"/>
                  </a:lnTo>
                  <a:lnTo>
                    <a:pt x="343" y="96"/>
                  </a:lnTo>
                  <a:lnTo>
                    <a:pt x="357" y="151"/>
                  </a:lnTo>
                  <a:lnTo>
                    <a:pt x="384" y="110"/>
                  </a:lnTo>
                  <a:lnTo>
                    <a:pt x="439" y="55"/>
                  </a:lnTo>
                  <a:lnTo>
                    <a:pt x="522" y="14"/>
                  </a:lnTo>
                  <a:lnTo>
                    <a:pt x="632" y="0"/>
                  </a:lnTo>
                  <a:lnTo>
                    <a:pt x="687" y="0"/>
                  </a:lnTo>
                  <a:lnTo>
                    <a:pt x="742" y="27"/>
                  </a:lnTo>
                  <a:lnTo>
                    <a:pt x="783" y="55"/>
                  </a:lnTo>
                  <a:lnTo>
                    <a:pt x="810" y="82"/>
                  </a:lnTo>
                  <a:lnTo>
                    <a:pt x="838" y="138"/>
                  </a:lnTo>
                  <a:lnTo>
                    <a:pt x="838" y="193"/>
                  </a:lnTo>
                  <a:lnTo>
                    <a:pt x="824" y="275"/>
                  </a:lnTo>
                  <a:lnTo>
                    <a:pt x="796" y="386"/>
                  </a:lnTo>
                  <a:lnTo>
                    <a:pt x="755" y="496"/>
                  </a:lnTo>
                  <a:lnTo>
                    <a:pt x="728" y="579"/>
                  </a:lnTo>
                  <a:lnTo>
                    <a:pt x="714" y="648"/>
                  </a:lnTo>
                  <a:lnTo>
                    <a:pt x="700" y="703"/>
                  </a:lnTo>
                  <a:lnTo>
                    <a:pt x="700" y="730"/>
                  </a:lnTo>
                  <a:lnTo>
                    <a:pt x="728" y="758"/>
                  </a:lnTo>
                  <a:lnTo>
                    <a:pt x="742" y="758"/>
                  </a:lnTo>
                  <a:lnTo>
                    <a:pt x="810" y="730"/>
                  </a:lnTo>
                  <a:lnTo>
                    <a:pt x="879" y="648"/>
                  </a:lnTo>
                  <a:lnTo>
                    <a:pt x="920" y="537"/>
                  </a:lnTo>
                  <a:lnTo>
                    <a:pt x="934" y="523"/>
                  </a:lnTo>
                  <a:lnTo>
                    <a:pt x="934" y="510"/>
                  </a:lnTo>
                  <a:lnTo>
                    <a:pt x="975" y="510"/>
                  </a:lnTo>
                  <a:lnTo>
                    <a:pt x="975" y="523"/>
                  </a:lnTo>
                  <a:lnTo>
                    <a:pt x="961" y="551"/>
                  </a:lnTo>
                  <a:lnTo>
                    <a:pt x="934" y="620"/>
                  </a:lnTo>
                  <a:lnTo>
                    <a:pt x="893" y="703"/>
                  </a:lnTo>
                  <a:lnTo>
                    <a:pt x="824" y="772"/>
                  </a:lnTo>
                  <a:lnTo>
                    <a:pt x="742" y="799"/>
                  </a:lnTo>
                  <a:lnTo>
                    <a:pt x="659" y="772"/>
                  </a:lnTo>
                  <a:lnTo>
                    <a:pt x="618" y="730"/>
                  </a:lnTo>
                  <a:lnTo>
                    <a:pt x="590" y="648"/>
                  </a:lnTo>
                  <a:lnTo>
                    <a:pt x="590" y="606"/>
                  </a:lnTo>
                  <a:lnTo>
                    <a:pt x="632" y="482"/>
                  </a:lnTo>
                  <a:lnTo>
                    <a:pt x="673" y="372"/>
                  </a:lnTo>
                  <a:lnTo>
                    <a:pt x="700" y="248"/>
                  </a:lnTo>
                  <a:lnTo>
                    <a:pt x="714" y="151"/>
                  </a:lnTo>
                  <a:lnTo>
                    <a:pt x="714" y="96"/>
                  </a:lnTo>
                  <a:lnTo>
                    <a:pt x="700" y="69"/>
                  </a:lnTo>
                  <a:lnTo>
                    <a:pt x="659" y="27"/>
                  </a:lnTo>
                  <a:lnTo>
                    <a:pt x="618" y="27"/>
                  </a:lnTo>
                  <a:lnTo>
                    <a:pt x="508" y="55"/>
                  </a:lnTo>
                  <a:lnTo>
                    <a:pt x="426" y="124"/>
                  </a:lnTo>
                  <a:lnTo>
                    <a:pt x="357" y="193"/>
                  </a:lnTo>
                  <a:lnTo>
                    <a:pt x="329" y="248"/>
                  </a:lnTo>
                  <a:lnTo>
                    <a:pt x="329" y="262"/>
                  </a:lnTo>
                  <a:lnTo>
                    <a:pt x="316" y="275"/>
                  </a:lnTo>
                  <a:lnTo>
                    <a:pt x="316" y="303"/>
                  </a:lnTo>
                  <a:lnTo>
                    <a:pt x="302" y="331"/>
                  </a:lnTo>
                  <a:lnTo>
                    <a:pt x="288" y="399"/>
                  </a:lnTo>
                  <a:lnTo>
                    <a:pt x="233" y="620"/>
                  </a:lnTo>
                  <a:lnTo>
                    <a:pt x="233" y="661"/>
                  </a:lnTo>
                  <a:lnTo>
                    <a:pt x="220" y="689"/>
                  </a:lnTo>
                  <a:lnTo>
                    <a:pt x="220" y="730"/>
                  </a:lnTo>
                  <a:lnTo>
                    <a:pt x="206" y="744"/>
                  </a:lnTo>
                  <a:lnTo>
                    <a:pt x="206" y="758"/>
                  </a:lnTo>
                  <a:lnTo>
                    <a:pt x="192" y="785"/>
                  </a:lnTo>
                  <a:lnTo>
                    <a:pt x="178" y="799"/>
                  </a:lnTo>
                  <a:lnTo>
                    <a:pt x="151" y="813"/>
                  </a:lnTo>
                  <a:lnTo>
                    <a:pt x="123" y="813"/>
                  </a:lnTo>
                  <a:lnTo>
                    <a:pt x="96" y="799"/>
                  </a:lnTo>
                  <a:lnTo>
                    <a:pt x="82" y="785"/>
                  </a:lnTo>
                  <a:lnTo>
                    <a:pt x="82" y="730"/>
                  </a:lnTo>
                  <a:lnTo>
                    <a:pt x="96" y="716"/>
                  </a:lnTo>
                  <a:lnTo>
                    <a:pt x="96" y="689"/>
                  </a:lnTo>
                  <a:lnTo>
                    <a:pt x="206" y="262"/>
                  </a:lnTo>
                  <a:lnTo>
                    <a:pt x="220" y="206"/>
                  </a:lnTo>
                  <a:lnTo>
                    <a:pt x="233" y="179"/>
                  </a:lnTo>
                  <a:lnTo>
                    <a:pt x="233" y="69"/>
                  </a:lnTo>
                  <a:lnTo>
                    <a:pt x="220" y="55"/>
                  </a:lnTo>
                  <a:lnTo>
                    <a:pt x="206" y="27"/>
                  </a:lnTo>
                  <a:lnTo>
                    <a:pt x="178" y="27"/>
                  </a:lnTo>
                  <a:lnTo>
                    <a:pt x="151" y="41"/>
                  </a:lnTo>
                  <a:lnTo>
                    <a:pt x="123" y="69"/>
                  </a:lnTo>
                  <a:lnTo>
                    <a:pt x="96" y="110"/>
                  </a:lnTo>
                  <a:lnTo>
                    <a:pt x="69" y="165"/>
                  </a:lnTo>
                  <a:lnTo>
                    <a:pt x="55" y="234"/>
                  </a:lnTo>
                  <a:lnTo>
                    <a:pt x="41" y="262"/>
                  </a:lnTo>
                  <a:lnTo>
                    <a:pt x="41" y="275"/>
                  </a:lnTo>
                  <a:lnTo>
                    <a:pt x="0" y="275"/>
                  </a:lnTo>
                  <a:lnTo>
                    <a:pt x="0" y="248"/>
                  </a:lnTo>
                  <a:lnTo>
                    <a:pt x="14" y="234"/>
                  </a:lnTo>
                  <a:lnTo>
                    <a:pt x="14" y="206"/>
                  </a:lnTo>
                  <a:lnTo>
                    <a:pt x="41" y="124"/>
                  </a:lnTo>
                  <a:lnTo>
                    <a:pt x="55" y="96"/>
                  </a:lnTo>
                  <a:lnTo>
                    <a:pt x="69" y="82"/>
                  </a:lnTo>
                  <a:lnTo>
                    <a:pt x="82" y="55"/>
                  </a:lnTo>
                  <a:lnTo>
                    <a:pt x="123" y="1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65" name="Rectangle 221"/>
            <p:cNvSpPr>
              <a:spLocks noChangeArrowheads="1"/>
            </p:cNvSpPr>
            <p:nvPr/>
          </p:nvSpPr>
          <p:spPr bwMode="auto">
            <a:xfrm>
              <a:off x="21859" y="26720"/>
              <a:ext cx="1498" cy="8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66" name="Freeform 222"/>
            <p:cNvSpPr>
              <a:spLocks/>
            </p:cNvSpPr>
            <p:nvPr/>
          </p:nvSpPr>
          <p:spPr bwMode="auto">
            <a:xfrm>
              <a:off x="21942" y="27230"/>
              <a:ext cx="714" cy="1186"/>
            </a:xfrm>
            <a:custGeom>
              <a:avLst/>
              <a:gdLst/>
              <a:ahLst/>
              <a:cxnLst>
                <a:cxn ang="0">
                  <a:pos x="343" y="0"/>
                </a:cxn>
                <a:cxn ang="0">
                  <a:pos x="494" y="28"/>
                </a:cxn>
                <a:cxn ang="0">
                  <a:pos x="604" y="97"/>
                </a:cxn>
                <a:cxn ang="0">
                  <a:pos x="687" y="207"/>
                </a:cxn>
                <a:cxn ang="0">
                  <a:pos x="714" y="345"/>
                </a:cxn>
                <a:cxn ang="0">
                  <a:pos x="700" y="441"/>
                </a:cxn>
                <a:cxn ang="0">
                  <a:pos x="659" y="538"/>
                </a:cxn>
                <a:cxn ang="0">
                  <a:pos x="577" y="634"/>
                </a:cxn>
                <a:cxn ang="0">
                  <a:pos x="480" y="731"/>
                </a:cxn>
                <a:cxn ang="0">
                  <a:pos x="329" y="869"/>
                </a:cxn>
                <a:cxn ang="0">
                  <a:pos x="137" y="1048"/>
                </a:cxn>
                <a:cxn ang="0">
                  <a:pos x="577" y="1048"/>
                </a:cxn>
                <a:cxn ang="0">
                  <a:pos x="618" y="1034"/>
                </a:cxn>
                <a:cxn ang="0">
                  <a:pos x="632" y="1034"/>
                </a:cxn>
                <a:cxn ang="0">
                  <a:pos x="645" y="1006"/>
                </a:cxn>
                <a:cxn ang="0">
                  <a:pos x="645" y="979"/>
                </a:cxn>
                <a:cxn ang="0">
                  <a:pos x="659" y="924"/>
                </a:cxn>
                <a:cxn ang="0">
                  <a:pos x="673" y="882"/>
                </a:cxn>
                <a:cxn ang="0">
                  <a:pos x="714" y="882"/>
                </a:cxn>
                <a:cxn ang="0">
                  <a:pos x="659" y="1186"/>
                </a:cxn>
                <a:cxn ang="0">
                  <a:pos x="0" y="1186"/>
                </a:cxn>
                <a:cxn ang="0">
                  <a:pos x="0" y="1130"/>
                </a:cxn>
                <a:cxn ang="0">
                  <a:pos x="13" y="1117"/>
                </a:cxn>
                <a:cxn ang="0">
                  <a:pos x="357" y="731"/>
                </a:cxn>
                <a:cxn ang="0">
                  <a:pos x="453" y="607"/>
                </a:cxn>
                <a:cxn ang="0">
                  <a:pos x="522" y="469"/>
                </a:cxn>
                <a:cxn ang="0">
                  <a:pos x="549" y="331"/>
                </a:cxn>
                <a:cxn ang="0">
                  <a:pos x="535" y="221"/>
                </a:cxn>
                <a:cxn ang="0">
                  <a:pos x="494" y="124"/>
                </a:cxn>
                <a:cxn ang="0">
                  <a:pos x="426" y="69"/>
                </a:cxn>
                <a:cxn ang="0">
                  <a:pos x="316" y="42"/>
                </a:cxn>
                <a:cxn ang="0">
                  <a:pos x="220" y="69"/>
                </a:cxn>
                <a:cxn ang="0">
                  <a:pos x="137" y="124"/>
                </a:cxn>
                <a:cxn ang="0">
                  <a:pos x="82" y="221"/>
                </a:cxn>
                <a:cxn ang="0">
                  <a:pos x="151" y="221"/>
                </a:cxn>
                <a:cxn ang="0">
                  <a:pos x="192" y="262"/>
                </a:cxn>
                <a:cxn ang="0">
                  <a:pos x="206" y="290"/>
                </a:cxn>
                <a:cxn ang="0">
                  <a:pos x="206" y="317"/>
                </a:cxn>
                <a:cxn ang="0">
                  <a:pos x="192" y="359"/>
                </a:cxn>
                <a:cxn ang="0">
                  <a:pos x="178" y="386"/>
                </a:cxn>
                <a:cxn ang="0">
                  <a:pos x="123" y="414"/>
                </a:cxn>
                <a:cxn ang="0">
                  <a:pos x="82" y="414"/>
                </a:cxn>
                <a:cxn ang="0">
                  <a:pos x="68" y="400"/>
                </a:cxn>
                <a:cxn ang="0">
                  <a:pos x="41" y="400"/>
                </a:cxn>
                <a:cxn ang="0">
                  <a:pos x="27" y="372"/>
                </a:cxn>
                <a:cxn ang="0">
                  <a:pos x="13" y="359"/>
                </a:cxn>
                <a:cxn ang="0">
                  <a:pos x="13" y="317"/>
                </a:cxn>
                <a:cxn ang="0">
                  <a:pos x="41" y="207"/>
                </a:cxn>
                <a:cxn ang="0">
                  <a:pos x="96" y="97"/>
                </a:cxn>
                <a:cxn ang="0">
                  <a:pos x="206" y="28"/>
                </a:cxn>
                <a:cxn ang="0">
                  <a:pos x="343" y="0"/>
                </a:cxn>
              </a:cxnLst>
              <a:rect l="0" t="0" r="r" b="b"/>
              <a:pathLst>
                <a:path w="714" h="1186">
                  <a:moveTo>
                    <a:pt x="343" y="0"/>
                  </a:moveTo>
                  <a:lnTo>
                    <a:pt x="494" y="28"/>
                  </a:lnTo>
                  <a:lnTo>
                    <a:pt x="604" y="97"/>
                  </a:lnTo>
                  <a:lnTo>
                    <a:pt x="687" y="207"/>
                  </a:lnTo>
                  <a:lnTo>
                    <a:pt x="714" y="345"/>
                  </a:lnTo>
                  <a:lnTo>
                    <a:pt x="700" y="441"/>
                  </a:lnTo>
                  <a:lnTo>
                    <a:pt x="659" y="538"/>
                  </a:lnTo>
                  <a:lnTo>
                    <a:pt x="577" y="634"/>
                  </a:lnTo>
                  <a:lnTo>
                    <a:pt x="480" y="731"/>
                  </a:lnTo>
                  <a:lnTo>
                    <a:pt x="329" y="869"/>
                  </a:lnTo>
                  <a:lnTo>
                    <a:pt x="137" y="1048"/>
                  </a:lnTo>
                  <a:lnTo>
                    <a:pt x="577" y="1048"/>
                  </a:lnTo>
                  <a:lnTo>
                    <a:pt x="618" y="1034"/>
                  </a:lnTo>
                  <a:lnTo>
                    <a:pt x="632" y="1034"/>
                  </a:lnTo>
                  <a:lnTo>
                    <a:pt x="645" y="1006"/>
                  </a:lnTo>
                  <a:lnTo>
                    <a:pt x="645" y="979"/>
                  </a:lnTo>
                  <a:lnTo>
                    <a:pt x="659" y="924"/>
                  </a:lnTo>
                  <a:lnTo>
                    <a:pt x="673" y="882"/>
                  </a:lnTo>
                  <a:lnTo>
                    <a:pt x="714" y="882"/>
                  </a:lnTo>
                  <a:lnTo>
                    <a:pt x="659" y="1186"/>
                  </a:lnTo>
                  <a:lnTo>
                    <a:pt x="0" y="1186"/>
                  </a:lnTo>
                  <a:lnTo>
                    <a:pt x="0" y="1130"/>
                  </a:lnTo>
                  <a:lnTo>
                    <a:pt x="13" y="1117"/>
                  </a:lnTo>
                  <a:lnTo>
                    <a:pt x="357" y="731"/>
                  </a:lnTo>
                  <a:lnTo>
                    <a:pt x="453" y="607"/>
                  </a:lnTo>
                  <a:lnTo>
                    <a:pt x="522" y="469"/>
                  </a:lnTo>
                  <a:lnTo>
                    <a:pt x="549" y="331"/>
                  </a:lnTo>
                  <a:lnTo>
                    <a:pt x="535" y="221"/>
                  </a:lnTo>
                  <a:lnTo>
                    <a:pt x="494" y="124"/>
                  </a:lnTo>
                  <a:lnTo>
                    <a:pt x="426" y="69"/>
                  </a:lnTo>
                  <a:lnTo>
                    <a:pt x="316" y="42"/>
                  </a:lnTo>
                  <a:lnTo>
                    <a:pt x="220" y="69"/>
                  </a:lnTo>
                  <a:lnTo>
                    <a:pt x="137" y="124"/>
                  </a:lnTo>
                  <a:lnTo>
                    <a:pt x="82" y="221"/>
                  </a:lnTo>
                  <a:lnTo>
                    <a:pt x="151" y="221"/>
                  </a:lnTo>
                  <a:lnTo>
                    <a:pt x="192" y="262"/>
                  </a:lnTo>
                  <a:lnTo>
                    <a:pt x="206" y="290"/>
                  </a:lnTo>
                  <a:lnTo>
                    <a:pt x="206" y="317"/>
                  </a:lnTo>
                  <a:lnTo>
                    <a:pt x="192" y="359"/>
                  </a:lnTo>
                  <a:lnTo>
                    <a:pt x="178" y="386"/>
                  </a:lnTo>
                  <a:lnTo>
                    <a:pt x="123" y="414"/>
                  </a:lnTo>
                  <a:lnTo>
                    <a:pt x="82" y="414"/>
                  </a:lnTo>
                  <a:lnTo>
                    <a:pt x="68" y="400"/>
                  </a:lnTo>
                  <a:lnTo>
                    <a:pt x="41" y="400"/>
                  </a:lnTo>
                  <a:lnTo>
                    <a:pt x="27" y="372"/>
                  </a:lnTo>
                  <a:lnTo>
                    <a:pt x="13" y="359"/>
                  </a:lnTo>
                  <a:lnTo>
                    <a:pt x="13" y="317"/>
                  </a:lnTo>
                  <a:lnTo>
                    <a:pt x="41" y="207"/>
                  </a:lnTo>
                  <a:lnTo>
                    <a:pt x="96" y="97"/>
                  </a:lnTo>
                  <a:lnTo>
                    <a:pt x="206" y="28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67" name="Freeform 223"/>
            <p:cNvSpPr>
              <a:spLocks noEditPoints="1"/>
            </p:cNvSpPr>
            <p:nvPr/>
          </p:nvSpPr>
          <p:spPr bwMode="auto">
            <a:xfrm>
              <a:off x="22807" y="27051"/>
              <a:ext cx="385" cy="841"/>
            </a:xfrm>
            <a:custGeom>
              <a:avLst/>
              <a:gdLst/>
              <a:ahLst/>
              <a:cxnLst>
                <a:cxn ang="0">
                  <a:pos x="179" y="290"/>
                </a:cxn>
                <a:cxn ang="0">
                  <a:pos x="234" y="303"/>
                </a:cxn>
                <a:cxn ang="0">
                  <a:pos x="289" y="358"/>
                </a:cxn>
                <a:cxn ang="0">
                  <a:pos x="302" y="400"/>
                </a:cxn>
                <a:cxn ang="0">
                  <a:pos x="289" y="427"/>
                </a:cxn>
                <a:cxn ang="0">
                  <a:pos x="289" y="455"/>
                </a:cxn>
                <a:cxn ang="0">
                  <a:pos x="247" y="538"/>
                </a:cxn>
                <a:cxn ang="0">
                  <a:pos x="247" y="579"/>
                </a:cxn>
                <a:cxn ang="0">
                  <a:pos x="234" y="593"/>
                </a:cxn>
                <a:cxn ang="0">
                  <a:pos x="206" y="648"/>
                </a:cxn>
                <a:cxn ang="0">
                  <a:pos x="179" y="731"/>
                </a:cxn>
                <a:cxn ang="0">
                  <a:pos x="179" y="800"/>
                </a:cxn>
                <a:cxn ang="0">
                  <a:pos x="192" y="813"/>
                </a:cxn>
                <a:cxn ang="0">
                  <a:pos x="206" y="813"/>
                </a:cxn>
                <a:cxn ang="0">
                  <a:pos x="247" y="800"/>
                </a:cxn>
                <a:cxn ang="0">
                  <a:pos x="289" y="772"/>
                </a:cxn>
                <a:cxn ang="0">
                  <a:pos x="316" y="731"/>
                </a:cxn>
                <a:cxn ang="0">
                  <a:pos x="343" y="662"/>
                </a:cxn>
                <a:cxn ang="0">
                  <a:pos x="357" y="648"/>
                </a:cxn>
                <a:cxn ang="0">
                  <a:pos x="357" y="634"/>
                </a:cxn>
                <a:cxn ang="0">
                  <a:pos x="385" y="634"/>
                </a:cxn>
                <a:cxn ang="0">
                  <a:pos x="385" y="662"/>
                </a:cxn>
                <a:cxn ang="0">
                  <a:pos x="357" y="717"/>
                </a:cxn>
                <a:cxn ang="0">
                  <a:pos x="343" y="758"/>
                </a:cxn>
                <a:cxn ang="0">
                  <a:pos x="289" y="813"/>
                </a:cxn>
                <a:cxn ang="0">
                  <a:pos x="206" y="841"/>
                </a:cxn>
                <a:cxn ang="0">
                  <a:pos x="151" y="827"/>
                </a:cxn>
                <a:cxn ang="0">
                  <a:pos x="124" y="813"/>
                </a:cxn>
                <a:cxn ang="0">
                  <a:pos x="96" y="772"/>
                </a:cxn>
                <a:cxn ang="0">
                  <a:pos x="82" y="731"/>
                </a:cxn>
                <a:cxn ang="0">
                  <a:pos x="82" y="703"/>
                </a:cxn>
                <a:cxn ang="0">
                  <a:pos x="96" y="689"/>
                </a:cxn>
                <a:cxn ang="0">
                  <a:pos x="96" y="675"/>
                </a:cxn>
                <a:cxn ang="0">
                  <a:pos x="179" y="496"/>
                </a:cxn>
                <a:cxn ang="0">
                  <a:pos x="192" y="455"/>
                </a:cxn>
                <a:cxn ang="0">
                  <a:pos x="220" y="400"/>
                </a:cxn>
                <a:cxn ang="0">
                  <a:pos x="220" y="345"/>
                </a:cxn>
                <a:cxn ang="0">
                  <a:pos x="206" y="331"/>
                </a:cxn>
                <a:cxn ang="0">
                  <a:pos x="165" y="331"/>
                </a:cxn>
                <a:cxn ang="0">
                  <a:pos x="124" y="358"/>
                </a:cxn>
                <a:cxn ang="0">
                  <a:pos x="96" y="386"/>
                </a:cxn>
                <a:cxn ang="0">
                  <a:pos x="69" y="427"/>
                </a:cxn>
                <a:cxn ang="0">
                  <a:pos x="55" y="483"/>
                </a:cxn>
                <a:cxn ang="0">
                  <a:pos x="41" y="496"/>
                </a:cxn>
                <a:cxn ang="0">
                  <a:pos x="0" y="496"/>
                </a:cxn>
                <a:cxn ang="0">
                  <a:pos x="0" y="469"/>
                </a:cxn>
                <a:cxn ang="0">
                  <a:pos x="28" y="414"/>
                </a:cxn>
                <a:cxn ang="0">
                  <a:pos x="41" y="372"/>
                </a:cxn>
                <a:cxn ang="0">
                  <a:pos x="96" y="317"/>
                </a:cxn>
                <a:cxn ang="0">
                  <a:pos x="179" y="290"/>
                </a:cxn>
                <a:cxn ang="0">
                  <a:pos x="261" y="0"/>
                </a:cxn>
                <a:cxn ang="0">
                  <a:pos x="316" y="0"/>
                </a:cxn>
                <a:cxn ang="0">
                  <a:pos x="343" y="28"/>
                </a:cxn>
                <a:cxn ang="0">
                  <a:pos x="343" y="69"/>
                </a:cxn>
                <a:cxn ang="0">
                  <a:pos x="302" y="110"/>
                </a:cxn>
                <a:cxn ang="0">
                  <a:pos x="247" y="110"/>
                </a:cxn>
                <a:cxn ang="0">
                  <a:pos x="220" y="83"/>
                </a:cxn>
                <a:cxn ang="0">
                  <a:pos x="220" y="41"/>
                </a:cxn>
                <a:cxn ang="0">
                  <a:pos x="261" y="0"/>
                </a:cxn>
              </a:cxnLst>
              <a:rect l="0" t="0" r="r" b="b"/>
              <a:pathLst>
                <a:path w="385" h="841">
                  <a:moveTo>
                    <a:pt x="179" y="290"/>
                  </a:moveTo>
                  <a:lnTo>
                    <a:pt x="234" y="303"/>
                  </a:lnTo>
                  <a:lnTo>
                    <a:pt x="289" y="358"/>
                  </a:lnTo>
                  <a:lnTo>
                    <a:pt x="302" y="400"/>
                  </a:lnTo>
                  <a:lnTo>
                    <a:pt x="289" y="427"/>
                  </a:lnTo>
                  <a:lnTo>
                    <a:pt x="289" y="455"/>
                  </a:lnTo>
                  <a:lnTo>
                    <a:pt x="247" y="538"/>
                  </a:lnTo>
                  <a:lnTo>
                    <a:pt x="247" y="579"/>
                  </a:lnTo>
                  <a:lnTo>
                    <a:pt x="234" y="593"/>
                  </a:lnTo>
                  <a:lnTo>
                    <a:pt x="206" y="648"/>
                  </a:lnTo>
                  <a:lnTo>
                    <a:pt x="179" y="731"/>
                  </a:lnTo>
                  <a:lnTo>
                    <a:pt x="179" y="800"/>
                  </a:lnTo>
                  <a:lnTo>
                    <a:pt x="192" y="813"/>
                  </a:lnTo>
                  <a:lnTo>
                    <a:pt x="206" y="813"/>
                  </a:lnTo>
                  <a:lnTo>
                    <a:pt x="247" y="800"/>
                  </a:lnTo>
                  <a:lnTo>
                    <a:pt x="289" y="772"/>
                  </a:lnTo>
                  <a:lnTo>
                    <a:pt x="316" y="731"/>
                  </a:lnTo>
                  <a:lnTo>
                    <a:pt x="343" y="662"/>
                  </a:lnTo>
                  <a:lnTo>
                    <a:pt x="357" y="648"/>
                  </a:lnTo>
                  <a:lnTo>
                    <a:pt x="357" y="634"/>
                  </a:lnTo>
                  <a:lnTo>
                    <a:pt x="385" y="634"/>
                  </a:lnTo>
                  <a:lnTo>
                    <a:pt x="385" y="662"/>
                  </a:lnTo>
                  <a:lnTo>
                    <a:pt x="357" y="717"/>
                  </a:lnTo>
                  <a:lnTo>
                    <a:pt x="343" y="758"/>
                  </a:lnTo>
                  <a:lnTo>
                    <a:pt x="289" y="813"/>
                  </a:lnTo>
                  <a:lnTo>
                    <a:pt x="206" y="841"/>
                  </a:lnTo>
                  <a:lnTo>
                    <a:pt x="151" y="827"/>
                  </a:lnTo>
                  <a:lnTo>
                    <a:pt x="124" y="813"/>
                  </a:lnTo>
                  <a:lnTo>
                    <a:pt x="96" y="772"/>
                  </a:lnTo>
                  <a:lnTo>
                    <a:pt x="82" y="731"/>
                  </a:lnTo>
                  <a:lnTo>
                    <a:pt x="82" y="703"/>
                  </a:lnTo>
                  <a:lnTo>
                    <a:pt x="96" y="689"/>
                  </a:lnTo>
                  <a:lnTo>
                    <a:pt x="96" y="675"/>
                  </a:lnTo>
                  <a:lnTo>
                    <a:pt x="179" y="496"/>
                  </a:lnTo>
                  <a:lnTo>
                    <a:pt x="192" y="455"/>
                  </a:lnTo>
                  <a:lnTo>
                    <a:pt x="220" y="400"/>
                  </a:lnTo>
                  <a:lnTo>
                    <a:pt x="220" y="345"/>
                  </a:lnTo>
                  <a:lnTo>
                    <a:pt x="206" y="331"/>
                  </a:lnTo>
                  <a:lnTo>
                    <a:pt x="165" y="331"/>
                  </a:lnTo>
                  <a:lnTo>
                    <a:pt x="124" y="358"/>
                  </a:lnTo>
                  <a:lnTo>
                    <a:pt x="96" y="386"/>
                  </a:lnTo>
                  <a:lnTo>
                    <a:pt x="69" y="427"/>
                  </a:lnTo>
                  <a:lnTo>
                    <a:pt x="55" y="483"/>
                  </a:lnTo>
                  <a:lnTo>
                    <a:pt x="41" y="496"/>
                  </a:lnTo>
                  <a:lnTo>
                    <a:pt x="0" y="496"/>
                  </a:lnTo>
                  <a:lnTo>
                    <a:pt x="0" y="469"/>
                  </a:lnTo>
                  <a:lnTo>
                    <a:pt x="28" y="414"/>
                  </a:lnTo>
                  <a:lnTo>
                    <a:pt x="41" y="372"/>
                  </a:lnTo>
                  <a:lnTo>
                    <a:pt x="96" y="317"/>
                  </a:lnTo>
                  <a:lnTo>
                    <a:pt x="179" y="290"/>
                  </a:lnTo>
                  <a:close/>
                  <a:moveTo>
                    <a:pt x="261" y="0"/>
                  </a:moveTo>
                  <a:lnTo>
                    <a:pt x="316" y="0"/>
                  </a:lnTo>
                  <a:lnTo>
                    <a:pt x="343" y="28"/>
                  </a:lnTo>
                  <a:lnTo>
                    <a:pt x="343" y="69"/>
                  </a:lnTo>
                  <a:lnTo>
                    <a:pt x="302" y="110"/>
                  </a:lnTo>
                  <a:lnTo>
                    <a:pt x="247" y="110"/>
                  </a:lnTo>
                  <a:lnTo>
                    <a:pt x="220" y="83"/>
                  </a:lnTo>
                  <a:lnTo>
                    <a:pt x="220" y="41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68" name="Freeform 224"/>
            <p:cNvSpPr>
              <a:spLocks noEditPoints="1"/>
            </p:cNvSpPr>
            <p:nvPr/>
          </p:nvSpPr>
          <p:spPr bwMode="auto">
            <a:xfrm>
              <a:off x="24277" y="26500"/>
              <a:ext cx="1167" cy="427"/>
            </a:xfrm>
            <a:custGeom>
              <a:avLst/>
              <a:gdLst/>
              <a:ahLst/>
              <a:cxnLst>
                <a:cxn ang="0">
                  <a:pos x="14" y="344"/>
                </a:cxn>
                <a:cxn ang="0">
                  <a:pos x="1154" y="344"/>
                </a:cxn>
                <a:cxn ang="0">
                  <a:pos x="1167" y="358"/>
                </a:cxn>
                <a:cxn ang="0">
                  <a:pos x="1167" y="413"/>
                </a:cxn>
                <a:cxn ang="0">
                  <a:pos x="1154" y="427"/>
                </a:cxn>
                <a:cxn ang="0">
                  <a:pos x="14" y="427"/>
                </a:cxn>
                <a:cxn ang="0">
                  <a:pos x="0" y="413"/>
                </a:cxn>
                <a:cxn ang="0">
                  <a:pos x="0" y="358"/>
                </a:cxn>
                <a:cxn ang="0">
                  <a:pos x="14" y="344"/>
                </a:cxn>
                <a:cxn ang="0">
                  <a:pos x="14" y="0"/>
                </a:cxn>
                <a:cxn ang="0">
                  <a:pos x="1154" y="0"/>
                </a:cxn>
                <a:cxn ang="0">
                  <a:pos x="1167" y="14"/>
                </a:cxn>
                <a:cxn ang="0">
                  <a:pos x="1167" y="69"/>
                </a:cxn>
                <a:cxn ang="0">
                  <a:pos x="1154" y="83"/>
                </a:cxn>
                <a:cxn ang="0">
                  <a:pos x="14" y="83"/>
                </a:cxn>
                <a:cxn ang="0">
                  <a:pos x="0" y="69"/>
                </a:cxn>
                <a:cxn ang="0">
                  <a:pos x="0" y="14"/>
                </a:cxn>
                <a:cxn ang="0">
                  <a:pos x="14" y="0"/>
                </a:cxn>
              </a:cxnLst>
              <a:rect l="0" t="0" r="r" b="b"/>
              <a:pathLst>
                <a:path w="1167" h="427">
                  <a:moveTo>
                    <a:pt x="14" y="344"/>
                  </a:moveTo>
                  <a:lnTo>
                    <a:pt x="1154" y="344"/>
                  </a:lnTo>
                  <a:lnTo>
                    <a:pt x="1167" y="358"/>
                  </a:lnTo>
                  <a:lnTo>
                    <a:pt x="1167" y="413"/>
                  </a:lnTo>
                  <a:lnTo>
                    <a:pt x="1154" y="427"/>
                  </a:lnTo>
                  <a:lnTo>
                    <a:pt x="14" y="427"/>
                  </a:lnTo>
                  <a:lnTo>
                    <a:pt x="0" y="413"/>
                  </a:lnTo>
                  <a:lnTo>
                    <a:pt x="0" y="358"/>
                  </a:lnTo>
                  <a:lnTo>
                    <a:pt x="14" y="344"/>
                  </a:lnTo>
                  <a:close/>
                  <a:moveTo>
                    <a:pt x="14" y="0"/>
                  </a:moveTo>
                  <a:lnTo>
                    <a:pt x="1154" y="0"/>
                  </a:lnTo>
                  <a:lnTo>
                    <a:pt x="1167" y="14"/>
                  </a:lnTo>
                  <a:lnTo>
                    <a:pt x="1167" y="69"/>
                  </a:lnTo>
                  <a:lnTo>
                    <a:pt x="1154" y="83"/>
                  </a:lnTo>
                  <a:lnTo>
                    <a:pt x="14" y="83"/>
                  </a:lnTo>
                  <a:lnTo>
                    <a:pt x="0" y="69"/>
                  </a:lnTo>
                  <a:lnTo>
                    <a:pt x="0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69" name="Freeform 225"/>
            <p:cNvSpPr>
              <a:spLocks noEditPoints="1"/>
            </p:cNvSpPr>
            <p:nvPr/>
          </p:nvSpPr>
          <p:spPr bwMode="auto">
            <a:xfrm>
              <a:off x="26035" y="25907"/>
              <a:ext cx="1222" cy="1282"/>
            </a:xfrm>
            <a:custGeom>
              <a:avLst/>
              <a:gdLst/>
              <a:ahLst/>
              <a:cxnLst>
                <a:cxn ang="0">
                  <a:pos x="1222" y="469"/>
                </a:cxn>
                <a:cxn ang="0">
                  <a:pos x="1222" y="483"/>
                </a:cxn>
                <a:cxn ang="0">
                  <a:pos x="1222" y="469"/>
                </a:cxn>
                <a:cxn ang="0">
                  <a:pos x="769" y="55"/>
                </a:cxn>
                <a:cxn ang="0">
                  <a:pos x="618" y="83"/>
                </a:cxn>
                <a:cxn ang="0">
                  <a:pos x="467" y="179"/>
                </a:cxn>
                <a:cxn ang="0">
                  <a:pos x="330" y="331"/>
                </a:cxn>
                <a:cxn ang="0">
                  <a:pos x="247" y="496"/>
                </a:cxn>
                <a:cxn ang="0">
                  <a:pos x="192" y="648"/>
                </a:cxn>
                <a:cxn ang="0">
                  <a:pos x="165" y="786"/>
                </a:cxn>
                <a:cxn ang="0">
                  <a:pos x="165" y="882"/>
                </a:cxn>
                <a:cxn ang="0">
                  <a:pos x="192" y="1034"/>
                </a:cxn>
                <a:cxn ang="0">
                  <a:pos x="247" y="1158"/>
                </a:cxn>
                <a:cxn ang="0">
                  <a:pos x="343" y="1227"/>
                </a:cxn>
                <a:cxn ang="0">
                  <a:pos x="467" y="1254"/>
                </a:cxn>
                <a:cxn ang="0">
                  <a:pos x="467" y="1241"/>
                </a:cxn>
                <a:cxn ang="0">
                  <a:pos x="618" y="1213"/>
                </a:cxn>
                <a:cxn ang="0">
                  <a:pos x="755" y="1130"/>
                </a:cxn>
                <a:cxn ang="0">
                  <a:pos x="852" y="1034"/>
                </a:cxn>
                <a:cxn ang="0">
                  <a:pos x="961" y="855"/>
                </a:cxn>
                <a:cxn ang="0">
                  <a:pos x="1030" y="689"/>
                </a:cxn>
                <a:cxn ang="0">
                  <a:pos x="1058" y="538"/>
                </a:cxn>
                <a:cxn ang="0">
                  <a:pos x="1071" y="414"/>
                </a:cxn>
                <a:cxn ang="0">
                  <a:pos x="1058" y="276"/>
                </a:cxn>
                <a:cxn ang="0">
                  <a:pos x="1003" y="179"/>
                </a:cxn>
                <a:cxn ang="0">
                  <a:pos x="934" y="110"/>
                </a:cxn>
                <a:cxn ang="0">
                  <a:pos x="865" y="69"/>
                </a:cxn>
                <a:cxn ang="0">
                  <a:pos x="769" y="55"/>
                </a:cxn>
                <a:cxn ang="0">
                  <a:pos x="769" y="0"/>
                </a:cxn>
                <a:cxn ang="0">
                  <a:pos x="948" y="42"/>
                </a:cxn>
                <a:cxn ang="0">
                  <a:pos x="1099" y="138"/>
                </a:cxn>
                <a:cxn ang="0">
                  <a:pos x="1195" y="290"/>
                </a:cxn>
                <a:cxn ang="0">
                  <a:pos x="1222" y="469"/>
                </a:cxn>
                <a:cxn ang="0">
                  <a:pos x="1181" y="717"/>
                </a:cxn>
                <a:cxn ang="0">
                  <a:pos x="1058" y="937"/>
                </a:cxn>
                <a:cxn ang="0">
                  <a:pos x="879" y="1117"/>
                </a:cxn>
                <a:cxn ang="0">
                  <a:pos x="673" y="1241"/>
                </a:cxn>
                <a:cxn ang="0">
                  <a:pos x="453" y="1282"/>
                </a:cxn>
                <a:cxn ang="0">
                  <a:pos x="302" y="1254"/>
                </a:cxn>
                <a:cxn ang="0">
                  <a:pos x="179" y="1199"/>
                </a:cxn>
                <a:cxn ang="0">
                  <a:pos x="82" y="1103"/>
                </a:cxn>
                <a:cxn ang="0">
                  <a:pos x="27" y="979"/>
                </a:cxn>
                <a:cxn ang="0">
                  <a:pos x="0" y="813"/>
                </a:cxn>
                <a:cxn ang="0">
                  <a:pos x="41" y="565"/>
                </a:cxn>
                <a:cxn ang="0">
                  <a:pos x="165" y="345"/>
                </a:cxn>
                <a:cxn ang="0">
                  <a:pos x="330" y="166"/>
                </a:cxn>
                <a:cxn ang="0">
                  <a:pos x="536" y="42"/>
                </a:cxn>
                <a:cxn ang="0">
                  <a:pos x="769" y="0"/>
                </a:cxn>
              </a:cxnLst>
              <a:rect l="0" t="0" r="r" b="b"/>
              <a:pathLst>
                <a:path w="1222" h="1282">
                  <a:moveTo>
                    <a:pt x="1222" y="469"/>
                  </a:moveTo>
                  <a:lnTo>
                    <a:pt x="1222" y="483"/>
                  </a:lnTo>
                  <a:lnTo>
                    <a:pt x="1222" y="469"/>
                  </a:lnTo>
                  <a:close/>
                  <a:moveTo>
                    <a:pt x="769" y="55"/>
                  </a:moveTo>
                  <a:lnTo>
                    <a:pt x="618" y="83"/>
                  </a:lnTo>
                  <a:lnTo>
                    <a:pt x="467" y="179"/>
                  </a:lnTo>
                  <a:lnTo>
                    <a:pt x="330" y="331"/>
                  </a:lnTo>
                  <a:lnTo>
                    <a:pt x="247" y="496"/>
                  </a:lnTo>
                  <a:lnTo>
                    <a:pt x="192" y="648"/>
                  </a:lnTo>
                  <a:lnTo>
                    <a:pt x="165" y="786"/>
                  </a:lnTo>
                  <a:lnTo>
                    <a:pt x="165" y="882"/>
                  </a:lnTo>
                  <a:lnTo>
                    <a:pt x="192" y="1034"/>
                  </a:lnTo>
                  <a:lnTo>
                    <a:pt x="247" y="1158"/>
                  </a:lnTo>
                  <a:lnTo>
                    <a:pt x="343" y="1227"/>
                  </a:lnTo>
                  <a:lnTo>
                    <a:pt x="467" y="1254"/>
                  </a:lnTo>
                  <a:lnTo>
                    <a:pt x="467" y="1241"/>
                  </a:lnTo>
                  <a:lnTo>
                    <a:pt x="618" y="1213"/>
                  </a:lnTo>
                  <a:lnTo>
                    <a:pt x="755" y="1130"/>
                  </a:lnTo>
                  <a:lnTo>
                    <a:pt x="852" y="1034"/>
                  </a:lnTo>
                  <a:lnTo>
                    <a:pt x="961" y="855"/>
                  </a:lnTo>
                  <a:lnTo>
                    <a:pt x="1030" y="689"/>
                  </a:lnTo>
                  <a:lnTo>
                    <a:pt x="1058" y="538"/>
                  </a:lnTo>
                  <a:lnTo>
                    <a:pt x="1071" y="414"/>
                  </a:lnTo>
                  <a:lnTo>
                    <a:pt x="1058" y="276"/>
                  </a:lnTo>
                  <a:lnTo>
                    <a:pt x="1003" y="179"/>
                  </a:lnTo>
                  <a:lnTo>
                    <a:pt x="934" y="110"/>
                  </a:lnTo>
                  <a:lnTo>
                    <a:pt x="865" y="69"/>
                  </a:lnTo>
                  <a:lnTo>
                    <a:pt x="769" y="55"/>
                  </a:lnTo>
                  <a:close/>
                  <a:moveTo>
                    <a:pt x="769" y="0"/>
                  </a:moveTo>
                  <a:lnTo>
                    <a:pt x="948" y="42"/>
                  </a:lnTo>
                  <a:lnTo>
                    <a:pt x="1099" y="138"/>
                  </a:lnTo>
                  <a:lnTo>
                    <a:pt x="1195" y="290"/>
                  </a:lnTo>
                  <a:lnTo>
                    <a:pt x="1222" y="469"/>
                  </a:lnTo>
                  <a:lnTo>
                    <a:pt x="1181" y="717"/>
                  </a:lnTo>
                  <a:lnTo>
                    <a:pt x="1058" y="937"/>
                  </a:lnTo>
                  <a:lnTo>
                    <a:pt x="879" y="1117"/>
                  </a:lnTo>
                  <a:lnTo>
                    <a:pt x="673" y="1241"/>
                  </a:lnTo>
                  <a:lnTo>
                    <a:pt x="453" y="1282"/>
                  </a:lnTo>
                  <a:lnTo>
                    <a:pt x="302" y="1254"/>
                  </a:lnTo>
                  <a:lnTo>
                    <a:pt x="179" y="1199"/>
                  </a:lnTo>
                  <a:lnTo>
                    <a:pt x="82" y="1103"/>
                  </a:lnTo>
                  <a:lnTo>
                    <a:pt x="27" y="979"/>
                  </a:lnTo>
                  <a:lnTo>
                    <a:pt x="0" y="813"/>
                  </a:lnTo>
                  <a:lnTo>
                    <a:pt x="41" y="565"/>
                  </a:lnTo>
                  <a:lnTo>
                    <a:pt x="165" y="345"/>
                  </a:lnTo>
                  <a:lnTo>
                    <a:pt x="330" y="166"/>
                  </a:lnTo>
                  <a:lnTo>
                    <a:pt x="536" y="42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70" name="Freeform 226"/>
            <p:cNvSpPr>
              <a:spLocks/>
            </p:cNvSpPr>
            <p:nvPr/>
          </p:nvSpPr>
          <p:spPr bwMode="auto">
            <a:xfrm>
              <a:off x="27560" y="25838"/>
              <a:ext cx="412" cy="1764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412" y="0"/>
                </a:cxn>
                <a:cxn ang="0">
                  <a:pos x="412" y="14"/>
                </a:cxn>
                <a:cxn ang="0">
                  <a:pos x="384" y="42"/>
                </a:cxn>
                <a:cxn ang="0">
                  <a:pos x="247" y="221"/>
                </a:cxn>
                <a:cxn ang="0">
                  <a:pos x="164" y="428"/>
                </a:cxn>
                <a:cxn ang="0">
                  <a:pos x="110" y="648"/>
                </a:cxn>
                <a:cxn ang="0">
                  <a:pos x="96" y="882"/>
                </a:cxn>
                <a:cxn ang="0">
                  <a:pos x="110" y="1089"/>
                </a:cxn>
                <a:cxn ang="0">
                  <a:pos x="151" y="1310"/>
                </a:cxn>
                <a:cxn ang="0">
                  <a:pos x="233" y="1530"/>
                </a:cxn>
                <a:cxn ang="0">
                  <a:pos x="371" y="1709"/>
                </a:cxn>
                <a:cxn ang="0">
                  <a:pos x="398" y="1737"/>
                </a:cxn>
                <a:cxn ang="0">
                  <a:pos x="398" y="1751"/>
                </a:cxn>
                <a:cxn ang="0">
                  <a:pos x="412" y="1751"/>
                </a:cxn>
                <a:cxn ang="0">
                  <a:pos x="412" y="1764"/>
                </a:cxn>
                <a:cxn ang="0">
                  <a:pos x="398" y="1764"/>
                </a:cxn>
                <a:cxn ang="0">
                  <a:pos x="371" y="1751"/>
                </a:cxn>
                <a:cxn ang="0">
                  <a:pos x="206" y="1585"/>
                </a:cxn>
                <a:cxn ang="0">
                  <a:pos x="123" y="1434"/>
                </a:cxn>
                <a:cxn ang="0">
                  <a:pos x="41" y="1241"/>
                </a:cxn>
                <a:cxn ang="0">
                  <a:pos x="13" y="1048"/>
                </a:cxn>
                <a:cxn ang="0">
                  <a:pos x="0" y="882"/>
                </a:cxn>
                <a:cxn ang="0">
                  <a:pos x="13" y="717"/>
                </a:cxn>
                <a:cxn ang="0">
                  <a:pos x="41" y="538"/>
                </a:cxn>
                <a:cxn ang="0">
                  <a:pos x="110" y="345"/>
                </a:cxn>
                <a:cxn ang="0">
                  <a:pos x="206" y="193"/>
                </a:cxn>
                <a:cxn ang="0">
                  <a:pos x="288" y="97"/>
                </a:cxn>
                <a:cxn ang="0">
                  <a:pos x="357" y="28"/>
                </a:cxn>
                <a:cxn ang="0">
                  <a:pos x="398" y="0"/>
                </a:cxn>
              </a:cxnLst>
              <a:rect l="0" t="0" r="r" b="b"/>
              <a:pathLst>
                <a:path w="412" h="1764">
                  <a:moveTo>
                    <a:pt x="398" y="0"/>
                  </a:moveTo>
                  <a:lnTo>
                    <a:pt x="412" y="0"/>
                  </a:lnTo>
                  <a:lnTo>
                    <a:pt x="412" y="14"/>
                  </a:lnTo>
                  <a:lnTo>
                    <a:pt x="384" y="42"/>
                  </a:lnTo>
                  <a:lnTo>
                    <a:pt x="247" y="221"/>
                  </a:lnTo>
                  <a:lnTo>
                    <a:pt x="164" y="428"/>
                  </a:lnTo>
                  <a:lnTo>
                    <a:pt x="110" y="648"/>
                  </a:lnTo>
                  <a:lnTo>
                    <a:pt x="96" y="882"/>
                  </a:lnTo>
                  <a:lnTo>
                    <a:pt x="110" y="1089"/>
                  </a:lnTo>
                  <a:lnTo>
                    <a:pt x="151" y="1310"/>
                  </a:lnTo>
                  <a:lnTo>
                    <a:pt x="233" y="1530"/>
                  </a:lnTo>
                  <a:lnTo>
                    <a:pt x="371" y="1709"/>
                  </a:lnTo>
                  <a:lnTo>
                    <a:pt x="398" y="1737"/>
                  </a:lnTo>
                  <a:lnTo>
                    <a:pt x="398" y="1751"/>
                  </a:lnTo>
                  <a:lnTo>
                    <a:pt x="412" y="1751"/>
                  </a:lnTo>
                  <a:lnTo>
                    <a:pt x="412" y="1764"/>
                  </a:lnTo>
                  <a:lnTo>
                    <a:pt x="398" y="1764"/>
                  </a:lnTo>
                  <a:lnTo>
                    <a:pt x="371" y="1751"/>
                  </a:lnTo>
                  <a:lnTo>
                    <a:pt x="206" y="1585"/>
                  </a:lnTo>
                  <a:lnTo>
                    <a:pt x="123" y="1434"/>
                  </a:lnTo>
                  <a:lnTo>
                    <a:pt x="41" y="1241"/>
                  </a:lnTo>
                  <a:lnTo>
                    <a:pt x="13" y="1048"/>
                  </a:lnTo>
                  <a:lnTo>
                    <a:pt x="0" y="882"/>
                  </a:lnTo>
                  <a:lnTo>
                    <a:pt x="13" y="717"/>
                  </a:lnTo>
                  <a:lnTo>
                    <a:pt x="41" y="538"/>
                  </a:lnTo>
                  <a:lnTo>
                    <a:pt x="110" y="345"/>
                  </a:lnTo>
                  <a:lnTo>
                    <a:pt x="206" y="193"/>
                  </a:lnTo>
                  <a:lnTo>
                    <a:pt x="288" y="97"/>
                  </a:lnTo>
                  <a:lnTo>
                    <a:pt x="357" y="28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71" name="Freeform 227"/>
            <p:cNvSpPr>
              <a:spLocks/>
            </p:cNvSpPr>
            <p:nvPr/>
          </p:nvSpPr>
          <p:spPr bwMode="auto">
            <a:xfrm>
              <a:off x="28137" y="26376"/>
              <a:ext cx="975" cy="813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315" y="55"/>
                </a:cxn>
                <a:cxn ang="0">
                  <a:pos x="357" y="151"/>
                </a:cxn>
                <a:cxn ang="0">
                  <a:pos x="439" y="55"/>
                </a:cxn>
                <a:cxn ang="0">
                  <a:pos x="631" y="0"/>
                </a:cxn>
                <a:cxn ang="0">
                  <a:pos x="741" y="27"/>
                </a:cxn>
                <a:cxn ang="0">
                  <a:pos x="810" y="82"/>
                </a:cxn>
                <a:cxn ang="0">
                  <a:pos x="837" y="193"/>
                </a:cxn>
                <a:cxn ang="0">
                  <a:pos x="796" y="386"/>
                </a:cxn>
                <a:cxn ang="0">
                  <a:pos x="728" y="579"/>
                </a:cxn>
                <a:cxn ang="0">
                  <a:pos x="700" y="703"/>
                </a:cxn>
                <a:cxn ang="0">
                  <a:pos x="728" y="758"/>
                </a:cxn>
                <a:cxn ang="0">
                  <a:pos x="810" y="730"/>
                </a:cxn>
                <a:cxn ang="0">
                  <a:pos x="920" y="537"/>
                </a:cxn>
                <a:cxn ang="0">
                  <a:pos x="934" y="510"/>
                </a:cxn>
                <a:cxn ang="0">
                  <a:pos x="975" y="524"/>
                </a:cxn>
                <a:cxn ang="0">
                  <a:pos x="934" y="620"/>
                </a:cxn>
                <a:cxn ang="0">
                  <a:pos x="824" y="772"/>
                </a:cxn>
                <a:cxn ang="0">
                  <a:pos x="659" y="772"/>
                </a:cxn>
                <a:cxn ang="0">
                  <a:pos x="590" y="648"/>
                </a:cxn>
                <a:cxn ang="0">
                  <a:pos x="631" y="482"/>
                </a:cxn>
                <a:cxn ang="0">
                  <a:pos x="700" y="248"/>
                </a:cxn>
                <a:cxn ang="0">
                  <a:pos x="714" y="96"/>
                </a:cxn>
                <a:cxn ang="0">
                  <a:pos x="659" y="27"/>
                </a:cxn>
                <a:cxn ang="0">
                  <a:pos x="508" y="55"/>
                </a:cxn>
                <a:cxn ang="0">
                  <a:pos x="357" y="193"/>
                </a:cxn>
                <a:cxn ang="0">
                  <a:pos x="329" y="262"/>
                </a:cxn>
                <a:cxn ang="0">
                  <a:pos x="315" y="303"/>
                </a:cxn>
                <a:cxn ang="0">
                  <a:pos x="288" y="399"/>
                </a:cxn>
                <a:cxn ang="0">
                  <a:pos x="233" y="661"/>
                </a:cxn>
                <a:cxn ang="0">
                  <a:pos x="219" y="730"/>
                </a:cxn>
                <a:cxn ang="0">
                  <a:pos x="206" y="758"/>
                </a:cxn>
                <a:cxn ang="0">
                  <a:pos x="178" y="799"/>
                </a:cxn>
                <a:cxn ang="0">
                  <a:pos x="123" y="813"/>
                </a:cxn>
                <a:cxn ang="0">
                  <a:pos x="82" y="785"/>
                </a:cxn>
                <a:cxn ang="0">
                  <a:pos x="96" y="730"/>
                </a:cxn>
                <a:cxn ang="0">
                  <a:pos x="206" y="262"/>
                </a:cxn>
                <a:cxn ang="0">
                  <a:pos x="233" y="179"/>
                </a:cxn>
                <a:cxn ang="0">
                  <a:pos x="219" y="55"/>
                </a:cxn>
                <a:cxn ang="0">
                  <a:pos x="178" y="27"/>
                </a:cxn>
                <a:cxn ang="0">
                  <a:pos x="123" y="69"/>
                </a:cxn>
                <a:cxn ang="0">
                  <a:pos x="68" y="165"/>
                </a:cxn>
                <a:cxn ang="0">
                  <a:pos x="41" y="262"/>
                </a:cxn>
                <a:cxn ang="0">
                  <a:pos x="0" y="275"/>
                </a:cxn>
                <a:cxn ang="0">
                  <a:pos x="13" y="234"/>
                </a:cxn>
                <a:cxn ang="0">
                  <a:pos x="41" y="124"/>
                </a:cxn>
                <a:cxn ang="0">
                  <a:pos x="68" y="82"/>
                </a:cxn>
                <a:cxn ang="0">
                  <a:pos x="109" y="41"/>
                </a:cxn>
                <a:cxn ang="0">
                  <a:pos x="151" y="0"/>
                </a:cxn>
              </a:cxnLst>
              <a:rect l="0" t="0" r="r" b="b"/>
              <a:pathLst>
                <a:path w="975" h="813">
                  <a:moveTo>
                    <a:pt x="151" y="0"/>
                  </a:moveTo>
                  <a:lnTo>
                    <a:pt x="233" y="0"/>
                  </a:lnTo>
                  <a:lnTo>
                    <a:pt x="288" y="27"/>
                  </a:lnTo>
                  <a:lnTo>
                    <a:pt x="315" y="55"/>
                  </a:lnTo>
                  <a:lnTo>
                    <a:pt x="343" y="96"/>
                  </a:lnTo>
                  <a:lnTo>
                    <a:pt x="357" y="151"/>
                  </a:lnTo>
                  <a:lnTo>
                    <a:pt x="384" y="110"/>
                  </a:lnTo>
                  <a:lnTo>
                    <a:pt x="439" y="55"/>
                  </a:lnTo>
                  <a:lnTo>
                    <a:pt x="522" y="14"/>
                  </a:lnTo>
                  <a:lnTo>
                    <a:pt x="631" y="0"/>
                  </a:lnTo>
                  <a:lnTo>
                    <a:pt x="686" y="0"/>
                  </a:lnTo>
                  <a:lnTo>
                    <a:pt x="741" y="27"/>
                  </a:lnTo>
                  <a:lnTo>
                    <a:pt x="782" y="55"/>
                  </a:lnTo>
                  <a:lnTo>
                    <a:pt x="810" y="82"/>
                  </a:lnTo>
                  <a:lnTo>
                    <a:pt x="837" y="138"/>
                  </a:lnTo>
                  <a:lnTo>
                    <a:pt x="837" y="193"/>
                  </a:lnTo>
                  <a:lnTo>
                    <a:pt x="824" y="275"/>
                  </a:lnTo>
                  <a:lnTo>
                    <a:pt x="796" y="386"/>
                  </a:lnTo>
                  <a:lnTo>
                    <a:pt x="755" y="496"/>
                  </a:lnTo>
                  <a:lnTo>
                    <a:pt x="728" y="579"/>
                  </a:lnTo>
                  <a:lnTo>
                    <a:pt x="714" y="648"/>
                  </a:lnTo>
                  <a:lnTo>
                    <a:pt x="700" y="703"/>
                  </a:lnTo>
                  <a:lnTo>
                    <a:pt x="700" y="730"/>
                  </a:lnTo>
                  <a:lnTo>
                    <a:pt x="728" y="758"/>
                  </a:lnTo>
                  <a:lnTo>
                    <a:pt x="741" y="758"/>
                  </a:lnTo>
                  <a:lnTo>
                    <a:pt x="810" y="730"/>
                  </a:lnTo>
                  <a:lnTo>
                    <a:pt x="879" y="648"/>
                  </a:lnTo>
                  <a:lnTo>
                    <a:pt x="920" y="537"/>
                  </a:lnTo>
                  <a:lnTo>
                    <a:pt x="934" y="524"/>
                  </a:lnTo>
                  <a:lnTo>
                    <a:pt x="934" y="510"/>
                  </a:lnTo>
                  <a:lnTo>
                    <a:pt x="975" y="510"/>
                  </a:lnTo>
                  <a:lnTo>
                    <a:pt x="975" y="524"/>
                  </a:lnTo>
                  <a:lnTo>
                    <a:pt x="961" y="551"/>
                  </a:lnTo>
                  <a:lnTo>
                    <a:pt x="934" y="620"/>
                  </a:lnTo>
                  <a:lnTo>
                    <a:pt x="892" y="703"/>
                  </a:lnTo>
                  <a:lnTo>
                    <a:pt x="824" y="772"/>
                  </a:lnTo>
                  <a:lnTo>
                    <a:pt x="741" y="799"/>
                  </a:lnTo>
                  <a:lnTo>
                    <a:pt x="659" y="772"/>
                  </a:lnTo>
                  <a:lnTo>
                    <a:pt x="618" y="730"/>
                  </a:lnTo>
                  <a:lnTo>
                    <a:pt x="590" y="648"/>
                  </a:lnTo>
                  <a:lnTo>
                    <a:pt x="590" y="606"/>
                  </a:lnTo>
                  <a:lnTo>
                    <a:pt x="631" y="482"/>
                  </a:lnTo>
                  <a:lnTo>
                    <a:pt x="673" y="372"/>
                  </a:lnTo>
                  <a:lnTo>
                    <a:pt x="700" y="248"/>
                  </a:lnTo>
                  <a:lnTo>
                    <a:pt x="714" y="151"/>
                  </a:lnTo>
                  <a:lnTo>
                    <a:pt x="714" y="96"/>
                  </a:lnTo>
                  <a:lnTo>
                    <a:pt x="700" y="69"/>
                  </a:lnTo>
                  <a:lnTo>
                    <a:pt x="659" y="27"/>
                  </a:lnTo>
                  <a:lnTo>
                    <a:pt x="618" y="27"/>
                  </a:lnTo>
                  <a:lnTo>
                    <a:pt x="508" y="55"/>
                  </a:lnTo>
                  <a:lnTo>
                    <a:pt x="425" y="124"/>
                  </a:lnTo>
                  <a:lnTo>
                    <a:pt x="357" y="193"/>
                  </a:lnTo>
                  <a:lnTo>
                    <a:pt x="329" y="248"/>
                  </a:lnTo>
                  <a:lnTo>
                    <a:pt x="329" y="262"/>
                  </a:lnTo>
                  <a:lnTo>
                    <a:pt x="315" y="275"/>
                  </a:lnTo>
                  <a:lnTo>
                    <a:pt x="315" y="303"/>
                  </a:lnTo>
                  <a:lnTo>
                    <a:pt x="302" y="331"/>
                  </a:lnTo>
                  <a:lnTo>
                    <a:pt x="288" y="399"/>
                  </a:lnTo>
                  <a:lnTo>
                    <a:pt x="233" y="620"/>
                  </a:lnTo>
                  <a:lnTo>
                    <a:pt x="233" y="661"/>
                  </a:lnTo>
                  <a:lnTo>
                    <a:pt x="219" y="689"/>
                  </a:lnTo>
                  <a:lnTo>
                    <a:pt x="219" y="730"/>
                  </a:lnTo>
                  <a:lnTo>
                    <a:pt x="206" y="744"/>
                  </a:lnTo>
                  <a:lnTo>
                    <a:pt x="206" y="758"/>
                  </a:lnTo>
                  <a:lnTo>
                    <a:pt x="192" y="785"/>
                  </a:lnTo>
                  <a:lnTo>
                    <a:pt x="178" y="799"/>
                  </a:lnTo>
                  <a:lnTo>
                    <a:pt x="151" y="813"/>
                  </a:lnTo>
                  <a:lnTo>
                    <a:pt x="123" y="813"/>
                  </a:lnTo>
                  <a:lnTo>
                    <a:pt x="96" y="799"/>
                  </a:lnTo>
                  <a:lnTo>
                    <a:pt x="82" y="785"/>
                  </a:lnTo>
                  <a:lnTo>
                    <a:pt x="82" y="758"/>
                  </a:lnTo>
                  <a:lnTo>
                    <a:pt x="96" y="730"/>
                  </a:lnTo>
                  <a:lnTo>
                    <a:pt x="96" y="689"/>
                  </a:lnTo>
                  <a:lnTo>
                    <a:pt x="206" y="262"/>
                  </a:lnTo>
                  <a:lnTo>
                    <a:pt x="219" y="207"/>
                  </a:lnTo>
                  <a:lnTo>
                    <a:pt x="233" y="179"/>
                  </a:lnTo>
                  <a:lnTo>
                    <a:pt x="233" y="69"/>
                  </a:lnTo>
                  <a:lnTo>
                    <a:pt x="219" y="55"/>
                  </a:lnTo>
                  <a:lnTo>
                    <a:pt x="206" y="27"/>
                  </a:lnTo>
                  <a:lnTo>
                    <a:pt x="178" y="27"/>
                  </a:lnTo>
                  <a:lnTo>
                    <a:pt x="151" y="41"/>
                  </a:lnTo>
                  <a:lnTo>
                    <a:pt x="123" y="69"/>
                  </a:lnTo>
                  <a:lnTo>
                    <a:pt x="96" y="110"/>
                  </a:lnTo>
                  <a:lnTo>
                    <a:pt x="68" y="165"/>
                  </a:lnTo>
                  <a:lnTo>
                    <a:pt x="55" y="234"/>
                  </a:lnTo>
                  <a:lnTo>
                    <a:pt x="41" y="262"/>
                  </a:lnTo>
                  <a:lnTo>
                    <a:pt x="41" y="275"/>
                  </a:lnTo>
                  <a:lnTo>
                    <a:pt x="0" y="275"/>
                  </a:lnTo>
                  <a:lnTo>
                    <a:pt x="0" y="248"/>
                  </a:lnTo>
                  <a:lnTo>
                    <a:pt x="13" y="234"/>
                  </a:lnTo>
                  <a:lnTo>
                    <a:pt x="13" y="207"/>
                  </a:lnTo>
                  <a:lnTo>
                    <a:pt x="41" y="124"/>
                  </a:lnTo>
                  <a:lnTo>
                    <a:pt x="55" y="96"/>
                  </a:lnTo>
                  <a:lnTo>
                    <a:pt x="68" y="82"/>
                  </a:lnTo>
                  <a:lnTo>
                    <a:pt x="82" y="55"/>
                  </a:lnTo>
                  <a:lnTo>
                    <a:pt x="109" y="41"/>
                  </a:lnTo>
                  <a:lnTo>
                    <a:pt x="123" y="1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72" name="Freeform 228"/>
            <p:cNvSpPr>
              <a:spLocks/>
            </p:cNvSpPr>
            <p:nvPr/>
          </p:nvSpPr>
          <p:spPr bwMode="auto">
            <a:xfrm>
              <a:off x="29249" y="25838"/>
              <a:ext cx="412" cy="1764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8" y="0"/>
                </a:cxn>
                <a:cxn ang="0">
                  <a:pos x="55" y="28"/>
                </a:cxn>
                <a:cxn ang="0">
                  <a:pos x="124" y="83"/>
                </a:cxn>
                <a:cxn ang="0">
                  <a:pos x="220" y="193"/>
                </a:cxn>
                <a:cxn ang="0">
                  <a:pos x="302" y="331"/>
                </a:cxn>
                <a:cxn ang="0">
                  <a:pos x="371" y="524"/>
                </a:cxn>
                <a:cxn ang="0">
                  <a:pos x="398" y="717"/>
                </a:cxn>
                <a:cxn ang="0">
                  <a:pos x="412" y="882"/>
                </a:cxn>
                <a:cxn ang="0">
                  <a:pos x="398" y="882"/>
                </a:cxn>
                <a:cxn ang="0">
                  <a:pos x="385" y="1048"/>
                </a:cxn>
                <a:cxn ang="0">
                  <a:pos x="357" y="1227"/>
                </a:cxn>
                <a:cxn ang="0">
                  <a:pos x="289" y="1420"/>
                </a:cxn>
                <a:cxn ang="0">
                  <a:pos x="206" y="1571"/>
                </a:cxn>
                <a:cxn ang="0">
                  <a:pos x="124" y="1682"/>
                </a:cxn>
                <a:cxn ang="0">
                  <a:pos x="55" y="1737"/>
                </a:cxn>
                <a:cxn ang="0">
                  <a:pos x="14" y="1764"/>
                </a:cxn>
                <a:cxn ang="0">
                  <a:pos x="0" y="1764"/>
                </a:cxn>
                <a:cxn ang="0">
                  <a:pos x="0" y="1751"/>
                </a:cxn>
                <a:cxn ang="0">
                  <a:pos x="28" y="1723"/>
                </a:cxn>
                <a:cxn ang="0">
                  <a:pos x="165" y="1544"/>
                </a:cxn>
                <a:cxn ang="0">
                  <a:pos x="261" y="1337"/>
                </a:cxn>
                <a:cxn ang="0">
                  <a:pos x="302" y="1117"/>
                </a:cxn>
                <a:cxn ang="0">
                  <a:pos x="316" y="882"/>
                </a:cxn>
                <a:cxn ang="0">
                  <a:pos x="302" y="620"/>
                </a:cxn>
                <a:cxn ang="0">
                  <a:pos x="247" y="400"/>
                </a:cxn>
                <a:cxn ang="0">
                  <a:pos x="165" y="207"/>
                </a:cxn>
                <a:cxn ang="0">
                  <a:pos x="41" y="55"/>
                </a:cxn>
                <a:cxn ang="0">
                  <a:pos x="14" y="28"/>
                </a:cxn>
                <a:cxn ang="0">
                  <a:pos x="14" y="0"/>
                </a:cxn>
              </a:cxnLst>
              <a:rect l="0" t="0" r="r" b="b"/>
              <a:pathLst>
                <a:path w="412" h="1764">
                  <a:moveTo>
                    <a:pt x="14" y="0"/>
                  </a:moveTo>
                  <a:lnTo>
                    <a:pt x="28" y="0"/>
                  </a:lnTo>
                  <a:lnTo>
                    <a:pt x="55" y="28"/>
                  </a:lnTo>
                  <a:lnTo>
                    <a:pt x="124" y="83"/>
                  </a:lnTo>
                  <a:lnTo>
                    <a:pt x="220" y="193"/>
                  </a:lnTo>
                  <a:lnTo>
                    <a:pt x="302" y="331"/>
                  </a:lnTo>
                  <a:lnTo>
                    <a:pt x="371" y="524"/>
                  </a:lnTo>
                  <a:lnTo>
                    <a:pt x="398" y="717"/>
                  </a:lnTo>
                  <a:lnTo>
                    <a:pt x="412" y="882"/>
                  </a:lnTo>
                  <a:lnTo>
                    <a:pt x="398" y="882"/>
                  </a:lnTo>
                  <a:lnTo>
                    <a:pt x="385" y="1048"/>
                  </a:lnTo>
                  <a:lnTo>
                    <a:pt x="357" y="1227"/>
                  </a:lnTo>
                  <a:lnTo>
                    <a:pt x="289" y="1420"/>
                  </a:lnTo>
                  <a:lnTo>
                    <a:pt x="206" y="1571"/>
                  </a:lnTo>
                  <a:lnTo>
                    <a:pt x="124" y="1682"/>
                  </a:lnTo>
                  <a:lnTo>
                    <a:pt x="55" y="1737"/>
                  </a:lnTo>
                  <a:lnTo>
                    <a:pt x="14" y="1764"/>
                  </a:lnTo>
                  <a:lnTo>
                    <a:pt x="0" y="1764"/>
                  </a:lnTo>
                  <a:lnTo>
                    <a:pt x="0" y="1751"/>
                  </a:lnTo>
                  <a:lnTo>
                    <a:pt x="28" y="1723"/>
                  </a:lnTo>
                  <a:lnTo>
                    <a:pt x="165" y="1544"/>
                  </a:lnTo>
                  <a:lnTo>
                    <a:pt x="261" y="1337"/>
                  </a:lnTo>
                  <a:lnTo>
                    <a:pt x="302" y="1117"/>
                  </a:lnTo>
                  <a:lnTo>
                    <a:pt x="316" y="882"/>
                  </a:lnTo>
                  <a:lnTo>
                    <a:pt x="302" y="620"/>
                  </a:lnTo>
                  <a:lnTo>
                    <a:pt x="247" y="400"/>
                  </a:lnTo>
                  <a:lnTo>
                    <a:pt x="165" y="207"/>
                  </a:lnTo>
                  <a:lnTo>
                    <a:pt x="41" y="55"/>
                  </a:lnTo>
                  <a:lnTo>
                    <a:pt x="14" y="2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73" name="Freeform 229"/>
            <p:cNvSpPr>
              <a:spLocks/>
            </p:cNvSpPr>
            <p:nvPr/>
          </p:nvSpPr>
          <p:spPr bwMode="auto">
            <a:xfrm>
              <a:off x="30005" y="26968"/>
              <a:ext cx="192" cy="19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137" y="14"/>
                </a:cxn>
                <a:cxn ang="0">
                  <a:pos x="164" y="28"/>
                </a:cxn>
                <a:cxn ang="0">
                  <a:pos x="178" y="56"/>
                </a:cxn>
                <a:cxn ang="0">
                  <a:pos x="192" y="97"/>
                </a:cxn>
                <a:cxn ang="0">
                  <a:pos x="178" y="138"/>
                </a:cxn>
                <a:cxn ang="0">
                  <a:pos x="164" y="166"/>
                </a:cxn>
                <a:cxn ang="0">
                  <a:pos x="137" y="180"/>
                </a:cxn>
                <a:cxn ang="0">
                  <a:pos x="96" y="193"/>
                </a:cxn>
                <a:cxn ang="0">
                  <a:pos x="55" y="180"/>
                </a:cxn>
                <a:cxn ang="0">
                  <a:pos x="27" y="166"/>
                </a:cxn>
                <a:cxn ang="0">
                  <a:pos x="13" y="138"/>
                </a:cxn>
                <a:cxn ang="0">
                  <a:pos x="0" y="97"/>
                </a:cxn>
                <a:cxn ang="0">
                  <a:pos x="13" y="56"/>
                </a:cxn>
                <a:cxn ang="0">
                  <a:pos x="27" y="28"/>
                </a:cxn>
                <a:cxn ang="0">
                  <a:pos x="55" y="14"/>
                </a:cxn>
                <a:cxn ang="0">
                  <a:pos x="96" y="0"/>
                </a:cxn>
              </a:cxnLst>
              <a:rect l="0" t="0" r="r" b="b"/>
              <a:pathLst>
                <a:path w="192" h="193">
                  <a:moveTo>
                    <a:pt x="96" y="0"/>
                  </a:moveTo>
                  <a:lnTo>
                    <a:pt x="137" y="14"/>
                  </a:lnTo>
                  <a:lnTo>
                    <a:pt x="164" y="28"/>
                  </a:lnTo>
                  <a:lnTo>
                    <a:pt x="178" y="56"/>
                  </a:lnTo>
                  <a:lnTo>
                    <a:pt x="192" y="97"/>
                  </a:lnTo>
                  <a:lnTo>
                    <a:pt x="178" y="138"/>
                  </a:lnTo>
                  <a:lnTo>
                    <a:pt x="164" y="166"/>
                  </a:lnTo>
                  <a:lnTo>
                    <a:pt x="137" y="180"/>
                  </a:lnTo>
                  <a:lnTo>
                    <a:pt x="96" y="193"/>
                  </a:lnTo>
                  <a:lnTo>
                    <a:pt x="55" y="180"/>
                  </a:lnTo>
                  <a:lnTo>
                    <a:pt x="27" y="166"/>
                  </a:lnTo>
                  <a:lnTo>
                    <a:pt x="13" y="138"/>
                  </a:lnTo>
                  <a:lnTo>
                    <a:pt x="0" y="97"/>
                  </a:lnTo>
                  <a:lnTo>
                    <a:pt x="13" y="56"/>
                  </a:lnTo>
                  <a:lnTo>
                    <a:pt x="27" y="28"/>
                  </a:lnTo>
                  <a:lnTo>
                    <a:pt x="55" y="1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70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2528-F4FE-4EDA-918D-1E5CEBEA5312}" type="slidenum">
              <a:rPr lang="zh-TW" altLang="en-US"/>
              <a:pPr>
                <a:defRPr/>
              </a:pPr>
              <a:t>65</a:t>
            </a:fld>
            <a:endParaRPr lang="en-US" altLang="zh-TW"/>
          </a:p>
        </p:txBody>
      </p:sp>
      <p:sp>
        <p:nvSpPr>
          <p:cNvPr id="161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Credit approach</a:t>
            </a:r>
          </a:p>
        </p:txBody>
      </p:sp>
      <p:sp>
        <p:nvSpPr>
          <p:cNvPr id="22534" name="Rectangle 230"/>
          <p:cNvSpPr>
            <a:spLocks noGrp="1" noChangeArrowheads="1"/>
          </p:cNvSpPr>
          <p:nvPr>
            <p:ph type="body" idx="1"/>
          </p:nvPr>
        </p:nvSpPr>
        <p:spPr>
          <a:xfrm>
            <a:off x="457200" y="2208232"/>
            <a:ext cx="8229600" cy="402908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800" dirty="0" smtClean="0"/>
              <a:t>每次將</a:t>
            </a:r>
            <a:r>
              <a:rPr lang="en-US" altLang="zh-TW" sz="2800" dirty="0" smtClean="0"/>
              <a:t>0</a:t>
            </a:r>
            <a:r>
              <a:rPr lang="zh-TW" altLang="en-US" sz="2800" dirty="0" smtClean="0"/>
              <a:t>變成</a:t>
            </a:r>
            <a:r>
              <a:rPr lang="en-US" altLang="zh-TW" sz="2800" dirty="0" smtClean="0"/>
              <a:t>1</a:t>
            </a:r>
            <a:r>
              <a:rPr lang="zh-TW" altLang="en-US" sz="2800" dirty="0" smtClean="0"/>
              <a:t>的時候，都付兩塊錢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400" dirty="0" smtClean="0"/>
              <a:t>一塊錢支付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變成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的費用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400" dirty="0" smtClean="0"/>
              <a:t>一塊錢先寄放在這個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那裡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800" dirty="0" smtClean="0"/>
              <a:t>每次將</a:t>
            </a:r>
            <a:r>
              <a:rPr lang="en-US" altLang="zh-TW" sz="2800" dirty="0" smtClean="0"/>
              <a:t>1</a:t>
            </a:r>
            <a:r>
              <a:rPr lang="zh-TW" altLang="en-US" sz="2800" dirty="0" smtClean="0"/>
              <a:t>變成</a:t>
            </a:r>
            <a:r>
              <a:rPr lang="en-US" altLang="zh-TW" sz="2800" dirty="0" smtClean="0"/>
              <a:t>0</a:t>
            </a:r>
            <a:r>
              <a:rPr lang="zh-TW" altLang="en-US" sz="2800" dirty="0" smtClean="0"/>
              <a:t>的時候，直接拿預先放在</a:t>
            </a:r>
            <a:r>
              <a:rPr lang="en-US" altLang="zh-TW" sz="2800" dirty="0" smtClean="0"/>
              <a:t>1</a:t>
            </a:r>
            <a:r>
              <a:rPr lang="zh-TW" altLang="en-US" sz="2800" dirty="0" smtClean="0"/>
              <a:t>那裡的那一塊錢來支付費用</a:t>
            </a:r>
            <a:r>
              <a:rPr lang="en-US" altLang="zh-TW" sz="2800" dirty="0" smtClean="0"/>
              <a:t>.</a:t>
            </a:r>
            <a:r>
              <a:rPr lang="zh-TW" altLang="en-US" sz="2800" dirty="0" smtClean="0"/>
              <a:t>所以不用再花錢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800" dirty="0" smtClean="0"/>
              <a:t>每個</a:t>
            </a:r>
            <a:r>
              <a:rPr lang="en-US" altLang="zh-TW" sz="2800" dirty="0" smtClean="0"/>
              <a:t>increment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400" dirty="0" smtClean="0"/>
              <a:t>雖然都會把若干個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變成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，但是這些都「免費」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400" dirty="0" smtClean="0"/>
              <a:t>剛剛好會把一個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變成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，所以恰好花兩塊錢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800" dirty="0" smtClean="0"/>
              <a:t>這</a:t>
            </a:r>
            <a:r>
              <a:rPr lang="en-US" altLang="zh-TW" sz="2800" i="1" dirty="0" smtClean="0"/>
              <a:t>n</a:t>
            </a:r>
            <a:r>
              <a:rPr lang="zh-TW" altLang="en-US" sz="2800" dirty="0" smtClean="0"/>
              <a:t>個</a:t>
            </a:r>
            <a:r>
              <a:rPr lang="en-US" altLang="zh-TW" sz="2800" dirty="0" smtClean="0"/>
              <a:t>increment</a:t>
            </a:r>
            <a:r>
              <a:rPr lang="zh-TW" altLang="en-US" sz="2800" dirty="0" smtClean="0"/>
              <a:t>剛好花</a:t>
            </a:r>
            <a:r>
              <a:rPr lang="en-US" altLang="zh-TW" sz="2800" dirty="0" smtClean="0"/>
              <a:t>2</a:t>
            </a:r>
            <a:r>
              <a:rPr lang="en-US" altLang="zh-TW" sz="2800" i="1" dirty="0" smtClean="0"/>
              <a:t>n</a:t>
            </a:r>
            <a:r>
              <a:rPr lang="zh-TW" altLang="en-US" sz="2800" dirty="0" smtClean="0"/>
              <a:t>塊錢（而且有剩）。</a:t>
            </a:r>
          </a:p>
        </p:txBody>
      </p:sp>
    </p:spTree>
    <p:extLst>
      <p:ext uri="{BB962C8B-B14F-4D97-AF65-F5344CB8AC3E}">
        <p14:creationId xmlns:p14="http://schemas.microsoft.com/office/powerpoint/2010/main" val="117528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76DF99-6597-4957-B43D-D3702AE611EF}" type="slidenum">
              <a:rPr lang="zh-TW" altLang="en-US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1615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zh-TW" sz="4400" dirty="0" smtClean="0"/>
              <a:t>Potential-function approach</a:t>
            </a:r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245631"/>
            <a:ext cx="8098047" cy="41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0A6576-F45E-4988-9BBB-7B0B5D03F6AF}" type="slidenum">
              <a:rPr lang="zh-TW" altLang="en-US"/>
              <a:pPr>
                <a:defRPr/>
              </a:pPr>
              <a:t>67</a:t>
            </a:fld>
            <a:endParaRPr lang="en-US" altLang="zh-TW"/>
          </a:p>
        </p:txBody>
      </p:sp>
      <p:sp>
        <p:nvSpPr>
          <p:cNvPr id="161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兩種費用</a:t>
            </a:r>
            <a:endParaRPr lang="en-US" altLang="zh-TW" dirty="0" smtClean="0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58" y="4153119"/>
            <a:ext cx="8098042" cy="21602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4934" y="696925"/>
            <a:ext cx="4258816" cy="34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1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7C5A7A-7D96-4574-8BE6-896F72683A51}" type="slidenum">
              <a:rPr lang="zh-TW" altLang="en-US"/>
              <a:pPr>
                <a:defRPr/>
              </a:pPr>
              <a:t>68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1" y="2132856"/>
            <a:ext cx="7847471" cy="42958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2" y="1084337"/>
            <a:ext cx="2948217" cy="75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D4E1EE-FD0D-4C77-A0A5-9B5892B193D7}" type="slidenum">
              <a:rPr lang="zh-TW" altLang="en-US"/>
              <a:pPr>
                <a:defRPr/>
              </a:pPr>
              <a:t>69</a:t>
            </a:fld>
            <a:endParaRPr lang="en-US" altLang="zh-TW"/>
          </a:p>
        </p:txBody>
      </p:sp>
      <p:pic>
        <p:nvPicPr>
          <p:cNvPr id="9" name="圖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71118"/>
            <a:ext cx="7936866" cy="54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5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7DF9-E501-4215-9395-764630996FCB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115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smtClean="0"/>
              <a:t>猜猜看</a:t>
            </a:r>
            <a:endParaRPr lang="en-US" altLang="zh-TW" sz="5400" dirty="0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492896"/>
            <a:ext cx="4987195" cy="3222144"/>
          </a:xfrm>
          <a:prstGeom prst="rect">
            <a:avLst/>
          </a:prstGeom>
        </p:spPr>
      </p:pic>
      <p:pic>
        <p:nvPicPr>
          <p:cNvPr id="1026" name="Picture 2 3" descr="http://www.gifmania.tw/Gifs-Duixiang/Gifs-Tools/Gifs-Elastic-Springs/Elastic-Springs-9053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818" y="2708920"/>
            <a:ext cx="1733550" cy="27432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標題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Example 2</a:t>
            </a:r>
            <a:endParaRPr lang="zh-TW" altLang="en-US" dirty="0"/>
          </a:p>
        </p:txBody>
      </p:sp>
      <p:sp>
        <p:nvSpPr>
          <p:cNvPr id="51" name="副標題 5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Dynamic </a:t>
            </a:r>
            <a:r>
              <a:rPr lang="en-US" altLang="zh-TW" dirty="0" err="1" smtClean="0"/>
              <a:t>heapified</a:t>
            </a:r>
            <a:r>
              <a:rPr lang="en-US" altLang="zh-TW" dirty="0" smtClean="0"/>
              <a:t> array</a:t>
            </a:r>
            <a:endParaRPr lang="zh-TW" altLang="en-US" dirty="0"/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11B403-76D0-40EA-B8F0-7C31645A0250}" type="slidenum">
              <a:rPr lang="zh-TW" altLang="en-US"/>
              <a:pPr>
                <a:defRPr/>
              </a:pPr>
              <a:t>70</a:t>
            </a:fld>
            <a:endParaRPr lang="en-US" altLang="zh-TW"/>
          </a:p>
        </p:txBody>
      </p:sp>
      <p:pic>
        <p:nvPicPr>
          <p:cNvPr id="6151" name="Picture 5" descr="wood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140968"/>
            <a:ext cx="2819744" cy="28197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29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E1B653-E6FE-42DE-9C56-364AAFE4040F}" type="slidenum">
              <a:rPr lang="zh-TW" altLang="en-US"/>
              <a:pPr>
                <a:defRPr/>
              </a:pPr>
              <a:t>71</a:t>
            </a:fld>
            <a:endParaRPr lang="en-US" altLang="zh-TW"/>
          </a:p>
        </p:txBody>
      </p:sp>
      <p:sp>
        <p:nvSpPr>
          <p:cNvPr id="158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Heapified array</a:t>
            </a:r>
          </a:p>
        </p:txBody>
      </p:sp>
      <p:pic>
        <p:nvPicPr>
          <p:cNvPr id="587" name="圖片 58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1988840"/>
            <a:ext cx="6109335" cy="45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942A43-149B-4B2A-9776-A84D7FAF8D43}" type="slidenum">
              <a:rPr lang="zh-TW" altLang="en-US"/>
              <a:pPr>
                <a:defRPr/>
              </a:pPr>
              <a:t>72</a:t>
            </a:fld>
            <a:endParaRPr lang="en-US" altLang="zh-TW"/>
          </a:p>
        </p:txBody>
      </p:sp>
      <p:sp>
        <p:nvSpPr>
          <p:cNvPr id="158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 sequence of operations</a:t>
            </a:r>
          </a:p>
        </p:txBody>
      </p:sp>
      <p:pic>
        <p:nvPicPr>
          <p:cNvPr id="204" name="圖片 20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2276872"/>
            <a:ext cx="6552728" cy="36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434B4-B308-474B-9CE1-6529CF7F1BA2}" type="slidenum">
              <a:rPr lang="zh-TW" altLang="en-US"/>
              <a:pPr>
                <a:defRPr/>
              </a:pPr>
              <a:t>73</a:t>
            </a:fld>
            <a:endParaRPr lang="en-US" altLang="zh-TW"/>
          </a:p>
        </p:txBody>
      </p:sp>
      <p:sp>
        <p:nvSpPr>
          <p:cNvPr id="158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時間複雜度</a:t>
            </a:r>
            <a:endParaRPr lang="en-US" altLang="zh-TW" dirty="0" smtClean="0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8"/>
            <a:ext cx="7461970" cy="379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0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3E6DF-9D62-4F86-A181-380FB402E26C}" type="slidenum">
              <a:rPr lang="zh-TW" altLang="en-US"/>
              <a:pPr>
                <a:defRPr/>
              </a:pPr>
              <a:t>74</a:t>
            </a:fld>
            <a:endParaRPr lang="en-US" altLang="zh-TW"/>
          </a:p>
        </p:txBody>
      </p:sp>
      <p:sp>
        <p:nvSpPr>
          <p:cNvPr id="1591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dirty="0" smtClean="0"/>
              <a:t>分攤式分析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比較小心的估計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40" y="2249728"/>
            <a:ext cx="7989597" cy="42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3230DB-C89E-4C93-8A64-DDC60733DE0A}" type="slidenum">
              <a:rPr lang="zh-TW" altLang="en-US"/>
              <a:pPr>
                <a:defRPr/>
              </a:pPr>
              <a:t>75</a:t>
            </a:fld>
            <a:endParaRPr lang="en-US" altLang="zh-TW"/>
          </a:p>
        </p:txBody>
      </p:sp>
      <p:sp>
        <p:nvSpPr>
          <p:cNvPr id="159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上頁</a:t>
            </a:r>
            <a:r>
              <a:rPr lang="en-US" altLang="zh-TW" dirty="0" smtClean="0"/>
              <a:t>WHY</a:t>
            </a:r>
            <a:r>
              <a:rPr lang="zh-TW" altLang="en-US" dirty="0" smtClean="0"/>
              <a:t>的原因</a:t>
            </a:r>
            <a:endParaRPr lang="en-US" altLang="zh-TW" dirty="0" smtClean="0"/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77072"/>
            <a:ext cx="8229600" cy="2247528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要怎麼刪除，先那麼塞</a:t>
            </a:r>
            <a:r>
              <a:rPr lang="en-US" altLang="zh-TW" dirty="0" smtClean="0"/>
              <a:t>. </a:t>
            </a:r>
            <a:r>
              <a:rPr lang="en-US" altLang="zh-TW" dirty="0" smtClean="0">
                <a:sym typeface="Wingdings" pitchFamily="2" charset="2"/>
              </a:rPr>
              <a:t></a:t>
            </a:r>
          </a:p>
          <a:p>
            <a:pPr lvl="1" eaLnBrk="1" hangingPunct="1"/>
            <a:r>
              <a:rPr lang="en-US" altLang="zh-TW" dirty="0" err="1" smtClean="0"/>
              <a:t>delete_max</a:t>
            </a:r>
            <a:r>
              <a:rPr lang="zh-TW" altLang="en-US" dirty="0" smtClean="0"/>
              <a:t>所能刪除的數字總個數不可能超過從頭到尾曾經被</a:t>
            </a:r>
            <a:r>
              <a:rPr lang="en-US" altLang="zh-TW" dirty="0" smtClean="0"/>
              <a:t>insert</a:t>
            </a:r>
            <a:r>
              <a:rPr lang="zh-TW" altLang="en-US" dirty="0" smtClean="0"/>
              <a:t>進入資料結構的數字總個數</a:t>
            </a:r>
            <a:r>
              <a:rPr lang="en-US" altLang="zh-TW" dirty="0" smtClean="0"/>
              <a:t>.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288095"/>
            <a:ext cx="1762125" cy="2600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12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C6476-B16D-45BE-B527-88C8E1B29288}" type="slidenum">
              <a:rPr lang="zh-TW" altLang="en-US"/>
              <a:pPr>
                <a:defRPr/>
              </a:pPr>
              <a:t>76</a:t>
            </a:fld>
            <a:endParaRPr lang="en-US" altLang="zh-TW"/>
          </a:p>
        </p:txBody>
      </p:sp>
      <p:sp>
        <p:nvSpPr>
          <p:cNvPr id="159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第二種分攤是分析的想法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20888"/>
            <a:ext cx="8229600" cy="3903712"/>
          </a:xfrm>
        </p:spPr>
        <p:txBody>
          <a:bodyPr/>
          <a:lstStyle/>
          <a:p>
            <a:pPr eaLnBrk="1" hangingPunct="1"/>
            <a:r>
              <a:rPr lang="zh-TW" altLang="en-US" sz="2800" dirty="0" smtClean="0"/>
              <a:t>想像每一次花</a:t>
            </a:r>
            <a:r>
              <a:rPr lang="en-US" altLang="zh-TW" sz="2800" i="1" dirty="0" smtClean="0"/>
              <a:t>O</a:t>
            </a:r>
            <a:r>
              <a:rPr lang="en-US" altLang="zh-TW" sz="2800" dirty="0" smtClean="0"/>
              <a:t>(log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時間藉著</a:t>
            </a:r>
            <a:r>
              <a:rPr lang="en-US" altLang="zh-TW" sz="2800" dirty="0" smtClean="0"/>
              <a:t>insert</a:t>
            </a:r>
            <a:r>
              <a:rPr lang="zh-TW" altLang="en-US" sz="2800" dirty="0" smtClean="0"/>
              <a:t>這個運算把數字放進資料結構的時候，預先多準備另一份</a:t>
            </a:r>
            <a:r>
              <a:rPr lang="en-US" altLang="zh-TW" sz="2800" i="1" dirty="0" smtClean="0"/>
              <a:t>O</a:t>
            </a:r>
            <a:r>
              <a:rPr lang="en-US" altLang="zh-TW" sz="2800" dirty="0" smtClean="0"/>
              <a:t>(log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的時間給那個被放進資料結構的數字，往後這個數字遇到需要被</a:t>
            </a:r>
            <a:r>
              <a:rPr lang="en-US" altLang="zh-TW" sz="2800" dirty="0" err="1" smtClean="0"/>
              <a:t>delete_max</a:t>
            </a:r>
            <a:r>
              <a:rPr lang="zh-TW" altLang="en-US" sz="2800" dirty="0" smtClean="0"/>
              <a:t>刪除的時候，想像中的這個「預付」的這個時間就足夠支付。</a:t>
            </a:r>
          </a:p>
          <a:p>
            <a:pPr eaLnBrk="1" hangingPunct="1"/>
            <a:r>
              <a:rPr lang="zh-TW" altLang="en-US" sz="2800" dirty="0" smtClean="0"/>
              <a:t>因為</a:t>
            </a:r>
            <a:r>
              <a:rPr lang="en-US" altLang="zh-TW" sz="2800" dirty="0" err="1" smtClean="0"/>
              <a:t>query_max</a:t>
            </a:r>
            <a:r>
              <a:rPr lang="zh-TW" altLang="en-US" sz="2800" dirty="0" smtClean="0"/>
              <a:t>總是只花</a:t>
            </a:r>
            <a:r>
              <a:rPr lang="en-US" altLang="zh-TW" sz="2800" i="1" dirty="0" smtClean="0"/>
              <a:t>O</a:t>
            </a:r>
            <a:r>
              <a:rPr lang="en-US" altLang="zh-TW" sz="2800" dirty="0" smtClean="0"/>
              <a:t>(1)</a:t>
            </a:r>
            <a:r>
              <a:rPr lang="zh-TW" altLang="en-US" sz="2800" dirty="0" smtClean="0"/>
              <a:t>的時間，所以全部的時間是</a:t>
            </a:r>
            <a:r>
              <a:rPr lang="en-US" altLang="zh-TW" sz="2800" dirty="0" smtClean="0"/>
              <a:t>2</a:t>
            </a:r>
            <a:r>
              <a:rPr lang="en-US" altLang="zh-TW" sz="2800" i="1" dirty="0" smtClean="0"/>
              <a:t>n</a:t>
            </a:r>
            <a:r>
              <a:rPr lang="en-US" altLang="zh-TW" sz="2800" i="1" baseline="-25000" dirty="0" smtClean="0"/>
              <a:t>i</a:t>
            </a:r>
            <a:r>
              <a:rPr lang="en-US" altLang="zh-TW" sz="2800" i="1" dirty="0" smtClean="0"/>
              <a:t> O</a:t>
            </a:r>
            <a:r>
              <a:rPr lang="en-US" altLang="zh-TW" sz="2800" dirty="0" smtClean="0"/>
              <a:t>(log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)+</a:t>
            </a:r>
            <a:r>
              <a:rPr lang="en-US" altLang="zh-TW" sz="2800" i="1" dirty="0" err="1" smtClean="0"/>
              <a:t>n</a:t>
            </a:r>
            <a:r>
              <a:rPr lang="en-US" altLang="zh-TW" sz="2800" i="1" baseline="-25000" dirty="0" err="1" smtClean="0"/>
              <a:t>q</a:t>
            </a:r>
            <a:r>
              <a:rPr lang="en-US" altLang="zh-TW" sz="2800" i="1" dirty="0" err="1" smtClean="0"/>
              <a:t>O</a:t>
            </a:r>
            <a:r>
              <a:rPr lang="en-US" altLang="zh-TW" sz="2800" dirty="0" smtClean="0"/>
              <a:t>(1) = </a:t>
            </a:r>
            <a:r>
              <a:rPr lang="en-US" altLang="zh-TW" sz="2800" i="1" dirty="0" smtClean="0"/>
              <a:t>O</a:t>
            </a:r>
            <a:r>
              <a:rPr lang="en-US" altLang="zh-TW" sz="2800" dirty="0" smtClean="0"/>
              <a:t>(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 log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639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2245F1-CD91-435A-9655-6E22D1B3E549}" type="slidenum">
              <a:rPr lang="zh-TW" altLang="en-US"/>
              <a:pPr>
                <a:defRPr/>
              </a:pPr>
              <a:t>77</a:t>
            </a:fld>
            <a:endParaRPr lang="en-US" altLang="zh-TW"/>
          </a:p>
        </p:txBody>
      </p:sp>
      <p:sp>
        <p:nvSpPr>
          <p:cNvPr id="159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第三種分攤式分析的想法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3"/>
            <a:ext cx="7699022" cy="400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7053B6-E6A9-4C8F-80B0-99925015ED9E}" type="slidenum">
              <a:rPr lang="zh-TW" altLang="en-US"/>
              <a:pPr>
                <a:defRPr/>
              </a:pPr>
              <a:t>78</a:t>
            </a:fld>
            <a:endParaRPr lang="en-US" altLang="zh-TW"/>
          </a:p>
        </p:txBody>
      </p:sp>
      <p:sp>
        <p:nvSpPr>
          <p:cNvPr id="160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兩種費用</a:t>
            </a:r>
            <a:endParaRPr lang="en-US" altLang="zh-TW" dirty="0" smtClean="0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0" y="3429000"/>
            <a:ext cx="7828800" cy="22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E62FCA-4B0E-4DDE-BF55-C5D913379C17}" type="slidenum">
              <a:rPr lang="zh-TW" altLang="en-US"/>
              <a:pPr>
                <a:defRPr/>
              </a:pPr>
              <a:t>79</a:t>
            </a:fld>
            <a:endParaRPr lang="en-US" altLang="zh-TW"/>
          </a:p>
        </p:txBody>
      </p:sp>
      <p:grpSp>
        <p:nvGrpSpPr>
          <p:cNvPr id="3274" name="Group 202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187624" y="2276872"/>
            <a:ext cx="7253768" cy="3840163"/>
            <a:chOff x="898" y="1563"/>
            <a:chExt cx="50387" cy="26675"/>
          </a:xfrm>
        </p:grpSpPr>
        <p:sp>
          <p:nvSpPr>
            <p:cNvPr id="3276" name="Freeform 204"/>
            <p:cNvSpPr>
              <a:spLocks/>
            </p:cNvSpPr>
            <p:nvPr/>
          </p:nvSpPr>
          <p:spPr bwMode="auto">
            <a:xfrm>
              <a:off x="928" y="1670"/>
              <a:ext cx="1209" cy="1255"/>
            </a:xfrm>
            <a:custGeom>
              <a:avLst/>
              <a:gdLst/>
              <a:ahLst/>
              <a:cxnLst>
                <a:cxn ang="0">
                  <a:pos x="796" y="0"/>
                </a:cxn>
                <a:cxn ang="0">
                  <a:pos x="1209" y="0"/>
                </a:cxn>
                <a:cxn ang="0">
                  <a:pos x="1209" y="61"/>
                </a:cxn>
                <a:cxn ang="0">
                  <a:pos x="1148" y="61"/>
                </a:cxn>
                <a:cxn ang="0">
                  <a:pos x="1102" y="76"/>
                </a:cxn>
                <a:cxn ang="0">
                  <a:pos x="1041" y="107"/>
                </a:cxn>
                <a:cxn ang="0">
                  <a:pos x="1041" y="137"/>
                </a:cxn>
                <a:cxn ang="0">
                  <a:pos x="1025" y="153"/>
                </a:cxn>
                <a:cxn ang="0">
                  <a:pos x="1025" y="1209"/>
                </a:cxn>
                <a:cxn ang="0">
                  <a:pos x="1010" y="1224"/>
                </a:cxn>
                <a:cxn ang="0">
                  <a:pos x="980" y="1224"/>
                </a:cxn>
                <a:cxn ang="0">
                  <a:pos x="964" y="1209"/>
                </a:cxn>
                <a:cxn ang="0">
                  <a:pos x="245" y="153"/>
                </a:cxn>
                <a:cxn ang="0">
                  <a:pos x="230" y="137"/>
                </a:cxn>
                <a:cxn ang="0">
                  <a:pos x="230" y="1102"/>
                </a:cxn>
                <a:cxn ang="0">
                  <a:pos x="245" y="1132"/>
                </a:cxn>
                <a:cxn ang="0">
                  <a:pos x="245" y="1148"/>
                </a:cxn>
                <a:cxn ang="0">
                  <a:pos x="306" y="1178"/>
                </a:cxn>
                <a:cxn ang="0">
                  <a:pos x="352" y="1193"/>
                </a:cxn>
                <a:cxn ang="0">
                  <a:pos x="413" y="1193"/>
                </a:cxn>
                <a:cxn ang="0">
                  <a:pos x="413" y="1255"/>
                </a:cxn>
                <a:cxn ang="0">
                  <a:pos x="0" y="1255"/>
                </a:cxn>
                <a:cxn ang="0">
                  <a:pos x="0" y="1193"/>
                </a:cxn>
                <a:cxn ang="0">
                  <a:pos x="61" y="1193"/>
                </a:cxn>
                <a:cxn ang="0">
                  <a:pos x="107" y="1178"/>
                </a:cxn>
                <a:cxn ang="0">
                  <a:pos x="138" y="1163"/>
                </a:cxn>
                <a:cxn ang="0">
                  <a:pos x="153" y="1148"/>
                </a:cxn>
                <a:cxn ang="0">
                  <a:pos x="169" y="1117"/>
                </a:cxn>
                <a:cxn ang="0">
                  <a:pos x="184" y="1102"/>
                </a:cxn>
                <a:cxn ang="0">
                  <a:pos x="184" y="92"/>
                </a:cxn>
                <a:cxn ang="0">
                  <a:pos x="0" y="92"/>
                </a:cxn>
                <a:cxn ang="0">
                  <a:pos x="0" y="30"/>
                </a:cxn>
                <a:cxn ang="0">
                  <a:pos x="337" y="30"/>
                </a:cxn>
                <a:cxn ang="0">
                  <a:pos x="352" y="46"/>
                </a:cxn>
                <a:cxn ang="0">
                  <a:pos x="980" y="949"/>
                </a:cxn>
                <a:cxn ang="0">
                  <a:pos x="980" y="153"/>
                </a:cxn>
                <a:cxn ang="0">
                  <a:pos x="964" y="122"/>
                </a:cxn>
                <a:cxn ang="0">
                  <a:pos x="934" y="92"/>
                </a:cxn>
                <a:cxn ang="0">
                  <a:pos x="903" y="76"/>
                </a:cxn>
                <a:cxn ang="0">
                  <a:pos x="857" y="61"/>
                </a:cxn>
                <a:cxn ang="0">
                  <a:pos x="796" y="61"/>
                </a:cxn>
                <a:cxn ang="0">
                  <a:pos x="796" y="0"/>
                </a:cxn>
              </a:cxnLst>
              <a:rect l="0" t="0" r="r" b="b"/>
              <a:pathLst>
                <a:path w="1209" h="1255">
                  <a:moveTo>
                    <a:pt x="796" y="0"/>
                  </a:moveTo>
                  <a:lnTo>
                    <a:pt x="1209" y="0"/>
                  </a:lnTo>
                  <a:lnTo>
                    <a:pt x="1209" y="61"/>
                  </a:lnTo>
                  <a:lnTo>
                    <a:pt x="1148" y="61"/>
                  </a:lnTo>
                  <a:lnTo>
                    <a:pt x="1102" y="76"/>
                  </a:lnTo>
                  <a:lnTo>
                    <a:pt x="1041" y="107"/>
                  </a:lnTo>
                  <a:lnTo>
                    <a:pt x="1041" y="137"/>
                  </a:lnTo>
                  <a:lnTo>
                    <a:pt x="1025" y="153"/>
                  </a:lnTo>
                  <a:lnTo>
                    <a:pt x="1025" y="1209"/>
                  </a:lnTo>
                  <a:lnTo>
                    <a:pt x="1010" y="1224"/>
                  </a:lnTo>
                  <a:lnTo>
                    <a:pt x="980" y="1224"/>
                  </a:lnTo>
                  <a:lnTo>
                    <a:pt x="964" y="1209"/>
                  </a:lnTo>
                  <a:lnTo>
                    <a:pt x="245" y="153"/>
                  </a:lnTo>
                  <a:lnTo>
                    <a:pt x="230" y="137"/>
                  </a:lnTo>
                  <a:lnTo>
                    <a:pt x="230" y="1102"/>
                  </a:lnTo>
                  <a:lnTo>
                    <a:pt x="245" y="1132"/>
                  </a:lnTo>
                  <a:lnTo>
                    <a:pt x="245" y="1148"/>
                  </a:lnTo>
                  <a:lnTo>
                    <a:pt x="306" y="1178"/>
                  </a:lnTo>
                  <a:lnTo>
                    <a:pt x="352" y="1193"/>
                  </a:lnTo>
                  <a:lnTo>
                    <a:pt x="413" y="1193"/>
                  </a:lnTo>
                  <a:lnTo>
                    <a:pt x="413" y="1255"/>
                  </a:lnTo>
                  <a:lnTo>
                    <a:pt x="0" y="1255"/>
                  </a:lnTo>
                  <a:lnTo>
                    <a:pt x="0" y="1193"/>
                  </a:lnTo>
                  <a:lnTo>
                    <a:pt x="61" y="1193"/>
                  </a:lnTo>
                  <a:lnTo>
                    <a:pt x="107" y="1178"/>
                  </a:lnTo>
                  <a:lnTo>
                    <a:pt x="138" y="1163"/>
                  </a:lnTo>
                  <a:lnTo>
                    <a:pt x="153" y="1148"/>
                  </a:lnTo>
                  <a:lnTo>
                    <a:pt x="169" y="1117"/>
                  </a:lnTo>
                  <a:lnTo>
                    <a:pt x="184" y="1102"/>
                  </a:lnTo>
                  <a:lnTo>
                    <a:pt x="184" y="92"/>
                  </a:lnTo>
                  <a:lnTo>
                    <a:pt x="0" y="92"/>
                  </a:lnTo>
                  <a:lnTo>
                    <a:pt x="0" y="30"/>
                  </a:lnTo>
                  <a:lnTo>
                    <a:pt x="337" y="30"/>
                  </a:lnTo>
                  <a:lnTo>
                    <a:pt x="352" y="46"/>
                  </a:lnTo>
                  <a:lnTo>
                    <a:pt x="980" y="949"/>
                  </a:lnTo>
                  <a:lnTo>
                    <a:pt x="980" y="153"/>
                  </a:lnTo>
                  <a:lnTo>
                    <a:pt x="964" y="122"/>
                  </a:lnTo>
                  <a:lnTo>
                    <a:pt x="934" y="92"/>
                  </a:lnTo>
                  <a:lnTo>
                    <a:pt x="903" y="76"/>
                  </a:lnTo>
                  <a:lnTo>
                    <a:pt x="857" y="61"/>
                  </a:lnTo>
                  <a:lnTo>
                    <a:pt x="796" y="6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77" name="Freeform 205"/>
            <p:cNvSpPr>
              <a:spLocks noEditPoints="1"/>
            </p:cNvSpPr>
            <p:nvPr/>
          </p:nvSpPr>
          <p:spPr bwMode="auto">
            <a:xfrm>
              <a:off x="2152" y="2114"/>
              <a:ext cx="796" cy="811"/>
            </a:xfrm>
            <a:custGeom>
              <a:avLst/>
              <a:gdLst/>
              <a:ahLst/>
              <a:cxnLst>
                <a:cxn ang="0">
                  <a:pos x="398" y="30"/>
                </a:cxn>
                <a:cxn ang="0">
                  <a:pos x="352" y="45"/>
                </a:cxn>
                <a:cxn ang="0">
                  <a:pos x="291" y="61"/>
                </a:cxn>
                <a:cxn ang="0">
                  <a:pos x="199" y="153"/>
                </a:cxn>
                <a:cxn ang="0">
                  <a:pos x="153" y="275"/>
                </a:cxn>
                <a:cxn ang="0">
                  <a:pos x="153" y="520"/>
                </a:cxn>
                <a:cxn ang="0">
                  <a:pos x="199" y="642"/>
                </a:cxn>
                <a:cxn ang="0">
                  <a:pos x="230" y="688"/>
                </a:cxn>
                <a:cxn ang="0">
                  <a:pos x="260" y="719"/>
                </a:cxn>
                <a:cxn ang="0">
                  <a:pos x="306" y="749"/>
                </a:cxn>
                <a:cxn ang="0">
                  <a:pos x="352" y="765"/>
                </a:cxn>
                <a:cxn ang="0">
                  <a:pos x="398" y="765"/>
                </a:cxn>
                <a:cxn ang="0">
                  <a:pos x="459" y="749"/>
                </a:cxn>
                <a:cxn ang="0">
                  <a:pos x="551" y="688"/>
                </a:cxn>
                <a:cxn ang="0">
                  <a:pos x="597" y="627"/>
                </a:cxn>
                <a:cxn ang="0">
                  <a:pos x="643" y="489"/>
                </a:cxn>
                <a:cxn ang="0">
                  <a:pos x="643" y="260"/>
                </a:cxn>
                <a:cxn ang="0">
                  <a:pos x="597" y="137"/>
                </a:cxn>
                <a:cxn ang="0">
                  <a:pos x="551" y="91"/>
                </a:cxn>
                <a:cxn ang="0">
                  <a:pos x="505" y="61"/>
                </a:cxn>
                <a:cxn ang="0">
                  <a:pos x="459" y="45"/>
                </a:cxn>
                <a:cxn ang="0">
                  <a:pos x="398" y="30"/>
                </a:cxn>
                <a:cxn ang="0">
                  <a:pos x="398" y="0"/>
                </a:cxn>
                <a:cxn ang="0">
                  <a:pos x="551" y="30"/>
                </a:cxn>
                <a:cxn ang="0">
                  <a:pos x="674" y="122"/>
                </a:cxn>
                <a:cxn ang="0">
                  <a:pos x="765" y="244"/>
                </a:cxn>
                <a:cxn ang="0">
                  <a:pos x="796" y="413"/>
                </a:cxn>
                <a:cxn ang="0">
                  <a:pos x="765" y="566"/>
                </a:cxn>
                <a:cxn ang="0">
                  <a:pos x="674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23" y="122"/>
                </a:cxn>
                <a:cxn ang="0">
                  <a:pos x="245" y="30"/>
                </a:cxn>
                <a:cxn ang="0">
                  <a:pos x="398" y="0"/>
                </a:cxn>
              </a:cxnLst>
              <a:rect l="0" t="0" r="r" b="b"/>
              <a:pathLst>
                <a:path w="796" h="811">
                  <a:moveTo>
                    <a:pt x="398" y="30"/>
                  </a:moveTo>
                  <a:lnTo>
                    <a:pt x="352" y="45"/>
                  </a:lnTo>
                  <a:lnTo>
                    <a:pt x="291" y="61"/>
                  </a:lnTo>
                  <a:lnTo>
                    <a:pt x="199" y="153"/>
                  </a:lnTo>
                  <a:lnTo>
                    <a:pt x="153" y="275"/>
                  </a:lnTo>
                  <a:lnTo>
                    <a:pt x="153" y="520"/>
                  </a:lnTo>
                  <a:lnTo>
                    <a:pt x="199" y="642"/>
                  </a:lnTo>
                  <a:lnTo>
                    <a:pt x="230" y="688"/>
                  </a:lnTo>
                  <a:lnTo>
                    <a:pt x="260" y="719"/>
                  </a:lnTo>
                  <a:lnTo>
                    <a:pt x="306" y="749"/>
                  </a:lnTo>
                  <a:lnTo>
                    <a:pt x="352" y="765"/>
                  </a:lnTo>
                  <a:lnTo>
                    <a:pt x="398" y="765"/>
                  </a:lnTo>
                  <a:lnTo>
                    <a:pt x="459" y="749"/>
                  </a:lnTo>
                  <a:lnTo>
                    <a:pt x="551" y="688"/>
                  </a:lnTo>
                  <a:lnTo>
                    <a:pt x="597" y="627"/>
                  </a:lnTo>
                  <a:lnTo>
                    <a:pt x="643" y="489"/>
                  </a:lnTo>
                  <a:lnTo>
                    <a:pt x="643" y="260"/>
                  </a:lnTo>
                  <a:lnTo>
                    <a:pt x="597" y="137"/>
                  </a:lnTo>
                  <a:lnTo>
                    <a:pt x="551" y="91"/>
                  </a:lnTo>
                  <a:lnTo>
                    <a:pt x="505" y="61"/>
                  </a:lnTo>
                  <a:lnTo>
                    <a:pt x="459" y="45"/>
                  </a:lnTo>
                  <a:lnTo>
                    <a:pt x="398" y="30"/>
                  </a:lnTo>
                  <a:close/>
                  <a:moveTo>
                    <a:pt x="398" y="0"/>
                  </a:moveTo>
                  <a:lnTo>
                    <a:pt x="551" y="30"/>
                  </a:lnTo>
                  <a:lnTo>
                    <a:pt x="674" y="122"/>
                  </a:lnTo>
                  <a:lnTo>
                    <a:pt x="765" y="244"/>
                  </a:lnTo>
                  <a:lnTo>
                    <a:pt x="796" y="413"/>
                  </a:lnTo>
                  <a:lnTo>
                    <a:pt x="765" y="566"/>
                  </a:lnTo>
                  <a:lnTo>
                    <a:pt x="674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23" y="122"/>
                  </a:lnTo>
                  <a:lnTo>
                    <a:pt x="245" y="3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78" name="Freeform 206"/>
            <p:cNvSpPr>
              <a:spLocks/>
            </p:cNvSpPr>
            <p:nvPr/>
          </p:nvSpPr>
          <p:spPr bwMode="auto">
            <a:xfrm>
              <a:off x="3024" y="1807"/>
              <a:ext cx="551" cy="1118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76" y="0"/>
                </a:cxn>
                <a:cxn ang="0">
                  <a:pos x="276" y="322"/>
                </a:cxn>
                <a:cxn ang="0">
                  <a:pos x="536" y="322"/>
                </a:cxn>
                <a:cxn ang="0">
                  <a:pos x="536" y="383"/>
                </a:cxn>
                <a:cxn ang="0">
                  <a:pos x="276" y="383"/>
                </a:cxn>
                <a:cxn ang="0">
                  <a:pos x="261" y="873"/>
                </a:cxn>
                <a:cxn ang="0">
                  <a:pos x="261" y="934"/>
                </a:cxn>
                <a:cxn ang="0">
                  <a:pos x="307" y="1026"/>
                </a:cxn>
                <a:cxn ang="0">
                  <a:pos x="337" y="1056"/>
                </a:cxn>
                <a:cxn ang="0">
                  <a:pos x="429" y="1056"/>
                </a:cxn>
                <a:cxn ang="0">
                  <a:pos x="460" y="1026"/>
                </a:cxn>
                <a:cxn ang="0">
                  <a:pos x="490" y="980"/>
                </a:cxn>
                <a:cxn ang="0">
                  <a:pos x="505" y="934"/>
                </a:cxn>
                <a:cxn ang="0">
                  <a:pos x="505" y="766"/>
                </a:cxn>
                <a:cxn ang="0">
                  <a:pos x="551" y="766"/>
                </a:cxn>
                <a:cxn ang="0">
                  <a:pos x="551" y="873"/>
                </a:cxn>
                <a:cxn ang="0">
                  <a:pos x="536" y="965"/>
                </a:cxn>
                <a:cxn ang="0">
                  <a:pos x="505" y="1041"/>
                </a:cxn>
                <a:cxn ang="0">
                  <a:pos x="460" y="1102"/>
                </a:cxn>
                <a:cxn ang="0">
                  <a:pos x="383" y="1118"/>
                </a:cxn>
                <a:cxn ang="0">
                  <a:pos x="337" y="1118"/>
                </a:cxn>
                <a:cxn ang="0">
                  <a:pos x="215" y="1056"/>
                </a:cxn>
                <a:cxn ang="0">
                  <a:pos x="169" y="980"/>
                </a:cxn>
                <a:cxn ang="0">
                  <a:pos x="154" y="873"/>
                </a:cxn>
                <a:cxn ang="0">
                  <a:pos x="154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8" y="307"/>
                </a:cxn>
                <a:cxn ang="0">
                  <a:pos x="184" y="230"/>
                </a:cxn>
                <a:cxn ang="0">
                  <a:pos x="215" y="123"/>
                </a:cxn>
                <a:cxn ang="0">
                  <a:pos x="230" y="0"/>
                </a:cxn>
              </a:cxnLst>
              <a:rect l="0" t="0" r="r" b="b"/>
              <a:pathLst>
                <a:path w="551" h="1118">
                  <a:moveTo>
                    <a:pt x="230" y="0"/>
                  </a:moveTo>
                  <a:lnTo>
                    <a:pt x="276" y="0"/>
                  </a:lnTo>
                  <a:lnTo>
                    <a:pt x="276" y="322"/>
                  </a:lnTo>
                  <a:lnTo>
                    <a:pt x="536" y="322"/>
                  </a:lnTo>
                  <a:lnTo>
                    <a:pt x="536" y="383"/>
                  </a:lnTo>
                  <a:lnTo>
                    <a:pt x="276" y="383"/>
                  </a:lnTo>
                  <a:lnTo>
                    <a:pt x="261" y="873"/>
                  </a:lnTo>
                  <a:lnTo>
                    <a:pt x="261" y="934"/>
                  </a:lnTo>
                  <a:lnTo>
                    <a:pt x="307" y="1026"/>
                  </a:lnTo>
                  <a:lnTo>
                    <a:pt x="337" y="1056"/>
                  </a:lnTo>
                  <a:lnTo>
                    <a:pt x="429" y="1056"/>
                  </a:lnTo>
                  <a:lnTo>
                    <a:pt x="460" y="1026"/>
                  </a:lnTo>
                  <a:lnTo>
                    <a:pt x="490" y="980"/>
                  </a:lnTo>
                  <a:lnTo>
                    <a:pt x="505" y="934"/>
                  </a:lnTo>
                  <a:lnTo>
                    <a:pt x="505" y="766"/>
                  </a:lnTo>
                  <a:lnTo>
                    <a:pt x="551" y="766"/>
                  </a:lnTo>
                  <a:lnTo>
                    <a:pt x="551" y="873"/>
                  </a:lnTo>
                  <a:lnTo>
                    <a:pt x="536" y="965"/>
                  </a:lnTo>
                  <a:lnTo>
                    <a:pt x="505" y="1041"/>
                  </a:lnTo>
                  <a:lnTo>
                    <a:pt x="460" y="1102"/>
                  </a:lnTo>
                  <a:lnTo>
                    <a:pt x="383" y="1118"/>
                  </a:lnTo>
                  <a:lnTo>
                    <a:pt x="337" y="1118"/>
                  </a:lnTo>
                  <a:lnTo>
                    <a:pt x="215" y="1056"/>
                  </a:lnTo>
                  <a:lnTo>
                    <a:pt x="169" y="980"/>
                  </a:lnTo>
                  <a:lnTo>
                    <a:pt x="154" y="873"/>
                  </a:lnTo>
                  <a:lnTo>
                    <a:pt x="154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8" y="307"/>
                  </a:lnTo>
                  <a:lnTo>
                    <a:pt x="184" y="230"/>
                  </a:lnTo>
                  <a:lnTo>
                    <a:pt x="215" y="12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79" name="Freeform 207"/>
            <p:cNvSpPr>
              <a:spLocks noEditPoints="1"/>
            </p:cNvSpPr>
            <p:nvPr/>
          </p:nvSpPr>
          <p:spPr bwMode="auto">
            <a:xfrm>
              <a:off x="3759" y="2114"/>
              <a:ext cx="689" cy="811"/>
            </a:xfrm>
            <a:custGeom>
              <a:avLst/>
              <a:gdLst/>
              <a:ahLst/>
              <a:cxnLst>
                <a:cxn ang="0">
                  <a:pos x="321" y="30"/>
                </a:cxn>
                <a:cxn ang="0">
                  <a:pos x="275" y="61"/>
                </a:cxn>
                <a:cxn ang="0">
                  <a:pos x="214" y="122"/>
                </a:cxn>
                <a:cxn ang="0">
                  <a:pos x="168" y="198"/>
                </a:cxn>
                <a:cxn ang="0">
                  <a:pos x="153" y="336"/>
                </a:cxn>
                <a:cxn ang="0">
                  <a:pos x="566" y="336"/>
                </a:cxn>
                <a:cxn ang="0">
                  <a:pos x="566" y="275"/>
                </a:cxn>
                <a:cxn ang="0">
                  <a:pos x="551" y="198"/>
                </a:cxn>
                <a:cxn ang="0">
                  <a:pos x="520" y="122"/>
                </a:cxn>
                <a:cxn ang="0">
                  <a:pos x="459" y="61"/>
                </a:cxn>
                <a:cxn ang="0">
                  <a:pos x="367" y="30"/>
                </a:cxn>
                <a:cxn ang="0">
                  <a:pos x="321" y="30"/>
                </a:cxn>
                <a:cxn ang="0">
                  <a:pos x="367" y="0"/>
                </a:cxn>
                <a:cxn ang="0">
                  <a:pos x="520" y="30"/>
                </a:cxn>
                <a:cxn ang="0">
                  <a:pos x="612" y="107"/>
                </a:cxn>
                <a:cxn ang="0">
                  <a:pos x="673" y="229"/>
                </a:cxn>
                <a:cxn ang="0">
                  <a:pos x="689" y="352"/>
                </a:cxn>
                <a:cxn ang="0">
                  <a:pos x="689" y="382"/>
                </a:cxn>
                <a:cxn ang="0">
                  <a:pos x="153" y="382"/>
                </a:cxn>
                <a:cxn ang="0">
                  <a:pos x="168" y="397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5" y="704"/>
                </a:cxn>
                <a:cxn ang="0">
                  <a:pos x="291" y="749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49"/>
                </a:cxn>
                <a:cxn ang="0">
                  <a:pos x="597" y="704"/>
                </a:cxn>
                <a:cxn ang="0">
                  <a:pos x="658" y="596"/>
                </a:cxn>
                <a:cxn ang="0">
                  <a:pos x="658" y="566"/>
                </a:cxn>
                <a:cxn ang="0">
                  <a:pos x="689" y="566"/>
                </a:cxn>
                <a:cxn ang="0">
                  <a:pos x="689" y="581"/>
                </a:cxn>
                <a:cxn ang="0">
                  <a:pos x="643" y="673"/>
                </a:cxn>
                <a:cxn ang="0">
                  <a:pos x="597" y="734"/>
                </a:cxn>
                <a:cxn ang="0">
                  <a:pos x="505" y="795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2" y="688"/>
                </a:cxn>
                <a:cxn ang="0">
                  <a:pos x="31" y="566"/>
                </a:cxn>
                <a:cxn ang="0">
                  <a:pos x="0" y="397"/>
                </a:cxn>
                <a:cxn ang="0">
                  <a:pos x="31" y="244"/>
                </a:cxn>
                <a:cxn ang="0">
                  <a:pos x="107" y="122"/>
                </a:cxn>
                <a:cxn ang="0">
                  <a:pos x="229" y="30"/>
                </a:cxn>
                <a:cxn ang="0">
                  <a:pos x="367" y="0"/>
                </a:cxn>
              </a:cxnLst>
              <a:rect l="0" t="0" r="r" b="b"/>
              <a:pathLst>
                <a:path w="689" h="811">
                  <a:moveTo>
                    <a:pt x="321" y="30"/>
                  </a:moveTo>
                  <a:lnTo>
                    <a:pt x="275" y="61"/>
                  </a:lnTo>
                  <a:lnTo>
                    <a:pt x="214" y="122"/>
                  </a:lnTo>
                  <a:lnTo>
                    <a:pt x="168" y="198"/>
                  </a:lnTo>
                  <a:lnTo>
                    <a:pt x="153" y="336"/>
                  </a:lnTo>
                  <a:lnTo>
                    <a:pt x="566" y="336"/>
                  </a:lnTo>
                  <a:lnTo>
                    <a:pt x="566" y="275"/>
                  </a:lnTo>
                  <a:lnTo>
                    <a:pt x="551" y="198"/>
                  </a:lnTo>
                  <a:lnTo>
                    <a:pt x="520" y="122"/>
                  </a:lnTo>
                  <a:lnTo>
                    <a:pt x="459" y="61"/>
                  </a:lnTo>
                  <a:lnTo>
                    <a:pt x="367" y="30"/>
                  </a:lnTo>
                  <a:lnTo>
                    <a:pt x="321" y="30"/>
                  </a:lnTo>
                  <a:close/>
                  <a:moveTo>
                    <a:pt x="367" y="0"/>
                  </a:moveTo>
                  <a:lnTo>
                    <a:pt x="520" y="30"/>
                  </a:lnTo>
                  <a:lnTo>
                    <a:pt x="612" y="107"/>
                  </a:lnTo>
                  <a:lnTo>
                    <a:pt x="673" y="229"/>
                  </a:lnTo>
                  <a:lnTo>
                    <a:pt x="689" y="352"/>
                  </a:lnTo>
                  <a:lnTo>
                    <a:pt x="689" y="382"/>
                  </a:lnTo>
                  <a:lnTo>
                    <a:pt x="153" y="382"/>
                  </a:lnTo>
                  <a:lnTo>
                    <a:pt x="168" y="397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5" y="704"/>
                  </a:lnTo>
                  <a:lnTo>
                    <a:pt x="291" y="749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49"/>
                  </a:lnTo>
                  <a:lnTo>
                    <a:pt x="597" y="704"/>
                  </a:lnTo>
                  <a:lnTo>
                    <a:pt x="658" y="596"/>
                  </a:lnTo>
                  <a:lnTo>
                    <a:pt x="658" y="566"/>
                  </a:lnTo>
                  <a:lnTo>
                    <a:pt x="689" y="566"/>
                  </a:lnTo>
                  <a:lnTo>
                    <a:pt x="689" y="581"/>
                  </a:lnTo>
                  <a:lnTo>
                    <a:pt x="643" y="673"/>
                  </a:lnTo>
                  <a:lnTo>
                    <a:pt x="597" y="734"/>
                  </a:lnTo>
                  <a:lnTo>
                    <a:pt x="505" y="795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2" y="688"/>
                  </a:lnTo>
                  <a:lnTo>
                    <a:pt x="31" y="566"/>
                  </a:lnTo>
                  <a:lnTo>
                    <a:pt x="0" y="397"/>
                  </a:lnTo>
                  <a:lnTo>
                    <a:pt x="31" y="244"/>
                  </a:lnTo>
                  <a:lnTo>
                    <a:pt x="107" y="122"/>
                  </a:lnTo>
                  <a:lnTo>
                    <a:pt x="229" y="3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80" name="Freeform 208"/>
            <p:cNvSpPr>
              <a:spLocks/>
            </p:cNvSpPr>
            <p:nvPr/>
          </p:nvSpPr>
          <p:spPr bwMode="auto">
            <a:xfrm>
              <a:off x="5350" y="1807"/>
              <a:ext cx="551" cy="1118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76" y="0"/>
                </a:cxn>
                <a:cxn ang="0">
                  <a:pos x="276" y="322"/>
                </a:cxn>
                <a:cxn ang="0">
                  <a:pos x="536" y="322"/>
                </a:cxn>
                <a:cxn ang="0">
                  <a:pos x="536" y="383"/>
                </a:cxn>
                <a:cxn ang="0">
                  <a:pos x="276" y="383"/>
                </a:cxn>
                <a:cxn ang="0">
                  <a:pos x="260" y="873"/>
                </a:cxn>
                <a:cxn ang="0">
                  <a:pos x="260" y="934"/>
                </a:cxn>
                <a:cxn ang="0">
                  <a:pos x="306" y="1026"/>
                </a:cxn>
                <a:cxn ang="0">
                  <a:pos x="337" y="1056"/>
                </a:cxn>
                <a:cxn ang="0">
                  <a:pos x="429" y="1056"/>
                </a:cxn>
                <a:cxn ang="0">
                  <a:pos x="459" y="1026"/>
                </a:cxn>
                <a:cxn ang="0">
                  <a:pos x="490" y="980"/>
                </a:cxn>
                <a:cxn ang="0">
                  <a:pos x="505" y="934"/>
                </a:cxn>
                <a:cxn ang="0">
                  <a:pos x="505" y="766"/>
                </a:cxn>
                <a:cxn ang="0">
                  <a:pos x="551" y="766"/>
                </a:cxn>
                <a:cxn ang="0">
                  <a:pos x="551" y="873"/>
                </a:cxn>
                <a:cxn ang="0">
                  <a:pos x="536" y="965"/>
                </a:cxn>
                <a:cxn ang="0">
                  <a:pos x="505" y="1041"/>
                </a:cxn>
                <a:cxn ang="0">
                  <a:pos x="459" y="1102"/>
                </a:cxn>
                <a:cxn ang="0">
                  <a:pos x="383" y="1118"/>
                </a:cxn>
                <a:cxn ang="0">
                  <a:pos x="337" y="1118"/>
                </a:cxn>
                <a:cxn ang="0">
                  <a:pos x="215" y="1056"/>
                </a:cxn>
                <a:cxn ang="0">
                  <a:pos x="169" y="980"/>
                </a:cxn>
                <a:cxn ang="0">
                  <a:pos x="153" y="873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7"/>
                </a:cxn>
                <a:cxn ang="0">
                  <a:pos x="184" y="230"/>
                </a:cxn>
                <a:cxn ang="0">
                  <a:pos x="215" y="123"/>
                </a:cxn>
                <a:cxn ang="0">
                  <a:pos x="230" y="0"/>
                </a:cxn>
              </a:cxnLst>
              <a:rect l="0" t="0" r="r" b="b"/>
              <a:pathLst>
                <a:path w="551" h="1118">
                  <a:moveTo>
                    <a:pt x="230" y="0"/>
                  </a:moveTo>
                  <a:lnTo>
                    <a:pt x="276" y="0"/>
                  </a:lnTo>
                  <a:lnTo>
                    <a:pt x="276" y="322"/>
                  </a:lnTo>
                  <a:lnTo>
                    <a:pt x="536" y="322"/>
                  </a:lnTo>
                  <a:lnTo>
                    <a:pt x="536" y="383"/>
                  </a:lnTo>
                  <a:lnTo>
                    <a:pt x="276" y="383"/>
                  </a:lnTo>
                  <a:lnTo>
                    <a:pt x="260" y="873"/>
                  </a:lnTo>
                  <a:lnTo>
                    <a:pt x="260" y="934"/>
                  </a:lnTo>
                  <a:lnTo>
                    <a:pt x="306" y="1026"/>
                  </a:lnTo>
                  <a:lnTo>
                    <a:pt x="337" y="1056"/>
                  </a:lnTo>
                  <a:lnTo>
                    <a:pt x="429" y="1056"/>
                  </a:lnTo>
                  <a:lnTo>
                    <a:pt x="459" y="1026"/>
                  </a:lnTo>
                  <a:lnTo>
                    <a:pt x="490" y="980"/>
                  </a:lnTo>
                  <a:lnTo>
                    <a:pt x="505" y="934"/>
                  </a:lnTo>
                  <a:lnTo>
                    <a:pt x="505" y="766"/>
                  </a:lnTo>
                  <a:lnTo>
                    <a:pt x="551" y="766"/>
                  </a:lnTo>
                  <a:lnTo>
                    <a:pt x="551" y="873"/>
                  </a:lnTo>
                  <a:lnTo>
                    <a:pt x="536" y="965"/>
                  </a:lnTo>
                  <a:lnTo>
                    <a:pt x="505" y="1041"/>
                  </a:lnTo>
                  <a:lnTo>
                    <a:pt x="459" y="1102"/>
                  </a:lnTo>
                  <a:lnTo>
                    <a:pt x="383" y="1118"/>
                  </a:lnTo>
                  <a:lnTo>
                    <a:pt x="337" y="1118"/>
                  </a:lnTo>
                  <a:lnTo>
                    <a:pt x="215" y="1056"/>
                  </a:lnTo>
                  <a:lnTo>
                    <a:pt x="169" y="980"/>
                  </a:lnTo>
                  <a:lnTo>
                    <a:pt x="153" y="873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7"/>
                  </a:lnTo>
                  <a:lnTo>
                    <a:pt x="184" y="230"/>
                  </a:lnTo>
                  <a:lnTo>
                    <a:pt x="215" y="12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81" name="Freeform 209"/>
            <p:cNvSpPr>
              <a:spLocks/>
            </p:cNvSpPr>
            <p:nvPr/>
          </p:nvSpPr>
          <p:spPr bwMode="auto">
            <a:xfrm>
              <a:off x="6085" y="1670"/>
              <a:ext cx="903" cy="1239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627"/>
                </a:cxn>
                <a:cxn ang="0">
                  <a:pos x="290" y="581"/>
                </a:cxn>
                <a:cxn ang="0">
                  <a:pos x="336" y="520"/>
                </a:cxn>
                <a:cxn ang="0">
                  <a:pos x="413" y="474"/>
                </a:cxn>
                <a:cxn ang="0">
                  <a:pos x="520" y="459"/>
                </a:cxn>
                <a:cxn ang="0">
                  <a:pos x="581" y="459"/>
                </a:cxn>
                <a:cxn ang="0">
                  <a:pos x="627" y="474"/>
                </a:cxn>
                <a:cxn ang="0">
                  <a:pos x="688" y="505"/>
                </a:cxn>
                <a:cxn ang="0">
                  <a:pos x="704" y="520"/>
                </a:cxn>
                <a:cxn ang="0">
                  <a:pos x="750" y="581"/>
                </a:cxn>
                <a:cxn ang="0">
                  <a:pos x="765" y="673"/>
                </a:cxn>
                <a:cxn ang="0">
                  <a:pos x="765" y="1148"/>
                </a:cxn>
                <a:cxn ang="0">
                  <a:pos x="780" y="1163"/>
                </a:cxn>
                <a:cxn ang="0">
                  <a:pos x="811" y="1178"/>
                </a:cxn>
                <a:cxn ang="0">
                  <a:pos x="903" y="1178"/>
                </a:cxn>
                <a:cxn ang="0">
                  <a:pos x="903" y="1239"/>
                </a:cxn>
                <a:cxn ang="0">
                  <a:pos x="505" y="1239"/>
                </a:cxn>
                <a:cxn ang="0">
                  <a:pos x="505" y="1178"/>
                </a:cxn>
                <a:cxn ang="0">
                  <a:pos x="612" y="1178"/>
                </a:cxn>
                <a:cxn ang="0">
                  <a:pos x="627" y="1163"/>
                </a:cxn>
                <a:cxn ang="0">
                  <a:pos x="642" y="1132"/>
                </a:cxn>
                <a:cxn ang="0">
                  <a:pos x="642" y="642"/>
                </a:cxn>
                <a:cxn ang="0">
                  <a:pos x="612" y="551"/>
                </a:cxn>
                <a:cxn ang="0">
                  <a:pos x="551" y="489"/>
                </a:cxn>
                <a:cxn ang="0">
                  <a:pos x="505" y="489"/>
                </a:cxn>
                <a:cxn ang="0">
                  <a:pos x="413" y="505"/>
                </a:cxn>
                <a:cxn ang="0">
                  <a:pos x="336" y="566"/>
                </a:cxn>
                <a:cxn ang="0">
                  <a:pos x="275" y="658"/>
                </a:cxn>
                <a:cxn ang="0">
                  <a:pos x="260" y="780"/>
                </a:cxn>
                <a:cxn ang="0">
                  <a:pos x="260" y="1132"/>
                </a:cxn>
                <a:cxn ang="0">
                  <a:pos x="275" y="1163"/>
                </a:cxn>
                <a:cxn ang="0">
                  <a:pos x="290" y="1178"/>
                </a:cxn>
                <a:cxn ang="0">
                  <a:pos x="398" y="1178"/>
                </a:cxn>
                <a:cxn ang="0">
                  <a:pos x="398" y="1239"/>
                </a:cxn>
                <a:cxn ang="0">
                  <a:pos x="0" y="1239"/>
                </a:cxn>
                <a:cxn ang="0">
                  <a:pos x="0" y="1178"/>
                </a:cxn>
                <a:cxn ang="0">
                  <a:pos x="107" y="1178"/>
                </a:cxn>
                <a:cxn ang="0">
                  <a:pos x="122" y="1163"/>
                </a:cxn>
                <a:cxn ang="0">
                  <a:pos x="137" y="1132"/>
                </a:cxn>
                <a:cxn ang="0">
                  <a:pos x="137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903" h="1239">
                  <a:moveTo>
                    <a:pt x="260" y="0"/>
                  </a:moveTo>
                  <a:lnTo>
                    <a:pt x="260" y="627"/>
                  </a:lnTo>
                  <a:lnTo>
                    <a:pt x="290" y="581"/>
                  </a:lnTo>
                  <a:lnTo>
                    <a:pt x="336" y="520"/>
                  </a:lnTo>
                  <a:lnTo>
                    <a:pt x="413" y="474"/>
                  </a:lnTo>
                  <a:lnTo>
                    <a:pt x="520" y="459"/>
                  </a:lnTo>
                  <a:lnTo>
                    <a:pt x="581" y="459"/>
                  </a:lnTo>
                  <a:lnTo>
                    <a:pt x="627" y="474"/>
                  </a:lnTo>
                  <a:lnTo>
                    <a:pt x="688" y="505"/>
                  </a:lnTo>
                  <a:lnTo>
                    <a:pt x="704" y="520"/>
                  </a:lnTo>
                  <a:lnTo>
                    <a:pt x="750" y="581"/>
                  </a:lnTo>
                  <a:lnTo>
                    <a:pt x="765" y="673"/>
                  </a:lnTo>
                  <a:lnTo>
                    <a:pt x="765" y="1148"/>
                  </a:lnTo>
                  <a:lnTo>
                    <a:pt x="780" y="1163"/>
                  </a:lnTo>
                  <a:lnTo>
                    <a:pt x="811" y="1178"/>
                  </a:lnTo>
                  <a:lnTo>
                    <a:pt x="903" y="1178"/>
                  </a:lnTo>
                  <a:lnTo>
                    <a:pt x="903" y="1239"/>
                  </a:lnTo>
                  <a:lnTo>
                    <a:pt x="505" y="1239"/>
                  </a:lnTo>
                  <a:lnTo>
                    <a:pt x="505" y="1178"/>
                  </a:lnTo>
                  <a:lnTo>
                    <a:pt x="612" y="1178"/>
                  </a:lnTo>
                  <a:lnTo>
                    <a:pt x="627" y="1163"/>
                  </a:lnTo>
                  <a:lnTo>
                    <a:pt x="642" y="1132"/>
                  </a:lnTo>
                  <a:lnTo>
                    <a:pt x="642" y="642"/>
                  </a:lnTo>
                  <a:lnTo>
                    <a:pt x="612" y="551"/>
                  </a:lnTo>
                  <a:lnTo>
                    <a:pt x="551" y="489"/>
                  </a:lnTo>
                  <a:lnTo>
                    <a:pt x="505" y="489"/>
                  </a:lnTo>
                  <a:lnTo>
                    <a:pt x="413" y="505"/>
                  </a:lnTo>
                  <a:lnTo>
                    <a:pt x="336" y="566"/>
                  </a:lnTo>
                  <a:lnTo>
                    <a:pt x="275" y="658"/>
                  </a:lnTo>
                  <a:lnTo>
                    <a:pt x="260" y="780"/>
                  </a:lnTo>
                  <a:lnTo>
                    <a:pt x="260" y="1132"/>
                  </a:lnTo>
                  <a:lnTo>
                    <a:pt x="275" y="1163"/>
                  </a:lnTo>
                  <a:lnTo>
                    <a:pt x="290" y="1178"/>
                  </a:lnTo>
                  <a:lnTo>
                    <a:pt x="398" y="1178"/>
                  </a:lnTo>
                  <a:lnTo>
                    <a:pt x="398" y="1239"/>
                  </a:lnTo>
                  <a:lnTo>
                    <a:pt x="0" y="1239"/>
                  </a:lnTo>
                  <a:lnTo>
                    <a:pt x="0" y="1178"/>
                  </a:lnTo>
                  <a:lnTo>
                    <a:pt x="107" y="1178"/>
                  </a:lnTo>
                  <a:lnTo>
                    <a:pt x="122" y="1163"/>
                  </a:lnTo>
                  <a:lnTo>
                    <a:pt x="137" y="1132"/>
                  </a:lnTo>
                  <a:lnTo>
                    <a:pt x="137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82" name="Freeform 210"/>
            <p:cNvSpPr>
              <a:spLocks/>
            </p:cNvSpPr>
            <p:nvPr/>
          </p:nvSpPr>
          <p:spPr bwMode="auto">
            <a:xfrm>
              <a:off x="6972" y="2098"/>
              <a:ext cx="811" cy="811"/>
            </a:xfrm>
            <a:custGeom>
              <a:avLst/>
              <a:gdLst/>
              <a:ahLst/>
              <a:cxnLst>
                <a:cxn ang="0">
                  <a:pos x="459" y="16"/>
                </a:cxn>
                <a:cxn ang="0">
                  <a:pos x="612" y="153"/>
                </a:cxn>
                <a:cxn ang="0">
                  <a:pos x="643" y="704"/>
                </a:cxn>
                <a:cxn ang="0">
                  <a:pos x="673" y="750"/>
                </a:cxn>
                <a:cxn ang="0">
                  <a:pos x="750" y="720"/>
                </a:cxn>
                <a:cxn ang="0">
                  <a:pos x="765" y="551"/>
                </a:cxn>
                <a:cxn ang="0">
                  <a:pos x="811" y="689"/>
                </a:cxn>
                <a:cxn ang="0">
                  <a:pos x="735" y="796"/>
                </a:cxn>
                <a:cxn ang="0">
                  <a:pos x="689" y="811"/>
                </a:cxn>
                <a:cxn ang="0">
                  <a:pos x="612" y="796"/>
                </a:cxn>
                <a:cxn ang="0">
                  <a:pos x="536" y="674"/>
                </a:cxn>
                <a:cxn ang="0">
                  <a:pos x="459" y="750"/>
                </a:cxn>
                <a:cxn ang="0">
                  <a:pos x="352" y="796"/>
                </a:cxn>
                <a:cxn ang="0">
                  <a:pos x="429" y="765"/>
                </a:cxn>
                <a:cxn ang="0">
                  <a:pos x="490" y="689"/>
                </a:cxn>
                <a:cxn ang="0">
                  <a:pos x="520" y="383"/>
                </a:cxn>
                <a:cxn ang="0">
                  <a:pos x="260" y="459"/>
                </a:cxn>
                <a:cxn ang="0">
                  <a:pos x="169" y="582"/>
                </a:cxn>
                <a:cxn ang="0">
                  <a:pos x="153" y="689"/>
                </a:cxn>
                <a:cxn ang="0">
                  <a:pos x="214" y="765"/>
                </a:cxn>
                <a:cxn ang="0">
                  <a:pos x="352" y="796"/>
                </a:cxn>
                <a:cxn ang="0">
                  <a:pos x="199" y="796"/>
                </a:cxn>
                <a:cxn ang="0">
                  <a:pos x="31" y="720"/>
                </a:cxn>
                <a:cxn ang="0">
                  <a:pos x="0" y="582"/>
                </a:cxn>
                <a:cxn ang="0">
                  <a:pos x="107" y="444"/>
                </a:cxn>
                <a:cxn ang="0">
                  <a:pos x="352" y="352"/>
                </a:cxn>
                <a:cxn ang="0">
                  <a:pos x="505" y="214"/>
                </a:cxn>
                <a:cxn ang="0">
                  <a:pos x="459" y="107"/>
                </a:cxn>
                <a:cxn ang="0">
                  <a:pos x="367" y="46"/>
                </a:cxn>
                <a:cxn ang="0">
                  <a:pos x="245" y="61"/>
                </a:cxn>
                <a:cxn ang="0">
                  <a:pos x="169" y="92"/>
                </a:cxn>
                <a:cxn ang="0">
                  <a:pos x="184" y="123"/>
                </a:cxn>
                <a:cxn ang="0">
                  <a:pos x="214" y="169"/>
                </a:cxn>
                <a:cxn ang="0">
                  <a:pos x="230" y="230"/>
                </a:cxn>
                <a:cxn ang="0">
                  <a:pos x="184" y="276"/>
                </a:cxn>
                <a:cxn ang="0">
                  <a:pos x="92" y="260"/>
                </a:cxn>
                <a:cxn ang="0">
                  <a:pos x="77" y="199"/>
                </a:cxn>
                <a:cxn ang="0">
                  <a:pos x="214" y="31"/>
                </a:cxn>
              </a:cxnLst>
              <a:rect l="0" t="0" r="r" b="b"/>
              <a:pathLst>
                <a:path w="811" h="811">
                  <a:moveTo>
                    <a:pt x="337" y="0"/>
                  </a:moveTo>
                  <a:lnTo>
                    <a:pt x="459" y="16"/>
                  </a:lnTo>
                  <a:lnTo>
                    <a:pt x="582" y="92"/>
                  </a:lnTo>
                  <a:lnTo>
                    <a:pt x="612" y="153"/>
                  </a:lnTo>
                  <a:lnTo>
                    <a:pt x="643" y="245"/>
                  </a:lnTo>
                  <a:lnTo>
                    <a:pt x="643" y="704"/>
                  </a:lnTo>
                  <a:lnTo>
                    <a:pt x="658" y="735"/>
                  </a:lnTo>
                  <a:lnTo>
                    <a:pt x="673" y="750"/>
                  </a:lnTo>
                  <a:lnTo>
                    <a:pt x="719" y="750"/>
                  </a:lnTo>
                  <a:lnTo>
                    <a:pt x="750" y="720"/>
                  </a:lnTo>
                  <a:lnTo>
                    <a:pt x="765" y="689"/>
                  </a:lnTo>
                  <a:lnTo>
                    <a:pt x="765" y="551"/>
                  </a:lnTo>
                  <a:lnTo>
                    <a:pt x="811" y="551"/>
                  </a:lnTo>
                  <a:lnTo>
                    <a:pt x="811" y="689"/>
                  </a:lnTo>
                  <a:lnTo>
                    <a:pt x="796" y="735"/>
                  </a:lnTo>
                  <a:lnTo>
                    <a:pt x="735" y="796"/>
                  </a:lnTo>
                  <a:lnTo>
                    <a:pt x="719" y="796"/>
                  </a:lnTo>
                  <a:lnTo>
                    <a:pt x="689" y="811"/>
                  </a:lnTo>
                  <a:lnTo>
                    <a:pt x="673" y="811"/>
                  </a:lnTo>
                  <a:lnTo>
                    <a:pt x="612" y="796"/>
                  </a:lnTo>
                  <a:lnTo>
                    <a:pt x="551" y="735"/>
                  </a:lnTo>
                  <a:lnTo>
                    <a:pt x="536" y="674"/>
                  </a:lnTo>
                  <a:lnTo>
                    <a:pt x="520" y="658"/>
                  </a:lnTo>
                  <a:lnTo>
                    <a:pt x="459" y="750"/>
                  </a:lnTo>
                  <a:lnTo>
                    <a:pt x="413" y="781"/>
                  </a:lnTo>
                  <a:lnTo>
                    <a:pt x="352" y="796"/>
                  </a:lnTo>
                  <a:lnTo>
                    <a:pt x="383" y="781"/>
                  </a:lnTo>
                  <a:lnTo>
                    <a:pt x="429" y="765"/>
                  </a:lnTo>
                  <a:lnTo>
                    <a:pt x="459" y="735"/>
                  </a:lnTo>
                  <a:lnTo>
                    <a:pt x="490" y="689"/>
                  </a:lnTo>
                  <a:lnTo>
                    <a:pt x="520" y="628"/>
                  </a:lnTo>
                  <a:lnTo>
                    <a:pt x="520" y="383"/>
                  </a:lnTo>
                  <a:lnTo>
                    <a:pt x="367" y="413"/>
                  </a:lnTo>
                  <a:lnTo>
                    <a:pt x="260" y="459"/>
                  </a:lnTo>
                  <a:lnTo>
                    <a:pt x="199" y="521"/>
                  </a:lnTo>
                  <a:lnTo>
                    <a:pt x="169" y="582"/>
                  </a:lnTo>
                  <a:lnTo>
                    <a:pt x="153" y="643"/>
                  </a:lnTo>
                  <a:lnTo>
                    <a:pt x="153" y="689"/>
                  </a:lnTo>
                  <a:lnTo>
                    <a:pt x="184" y="735"/>
                  </a:lnTo>
                  <a:lnTo>
                    <a:pt x="214" y="765"/>
                  </a:lnTo>
                  <a:lnTo>
                    <a:pt x="260" y="796"/>
                  </a:lnTo>
                  <a:lnTo>
                    <a:pt x="352" y="796"/>
                  </a:lnTo>
                  <a:lnTo>
                    <a:pt x="291" y="811"/>
                  </a:lnTo>
                  <a:lnTo>
                    <a:pt x="199" y="796"/>
                  </a:lnTo>
                  <a:lnTo>
                    <a:pt x="92" y="765"/>
                  </a:lnTo>
                  <a:lnTo>
                    <a:pt x="31" y="720"/>
                  </a:lnTo>
                  <a:lnTo>
                    <a:pt x="0" y="628"/>
                  </a:lnTo>
                  <a:lnTo>
                    <a:pt x="0" y="582"/>
                  </a:lnTo>
                  <a:lnTo>
                    <a:pt x="61" y="490"/>
                  </a:lnTo>
                  <a:lnTo>
                    <a:pt x="107" y="444"/>
                  </a:lnTo>
                  <a:lnTo>
                    <a:pt x="184" y="398"/>
                  </a:lnTo>
                  <a:lnTo>
                    <a:pt x="352" y="352"/>
                  </a:lnTo>
                  <a:lnTo>
                    <a:pt x="505" y="337"/>
                  </a:lnTo>
                  <a:lnTo>
                    <a:pt x="505" y="214"/>
                  </a:lnTo>
                  <a:lnTo>
                    <a:pt x="490" y="153"/>
                  </a:lnTo>
                  <a:lnTo>
                    <a:pt x="459" y="107"/>
                  </a:lnTo>
                  <a:lnTo>
                    <a:pt x="429" y="77"/>
                  </a:lnTo>
                  <a:lnTo>
                    <a:pt x="367" y="46"/>
                  </a:lnTo>
                  <a:lnTo>
                    <a:pt x="291" y="46"/>
                  </a:lnTo>
                  <a:lnTo>
                    <a:pt x="245" y="61"/>
                  </a:lnTo>
                  <a:lnTo>
                    <a:pt x="214" y="77"/>
                  </a:lnTo>
                  <a:lnTo>
                    <a:pt x="169" y="92"/>
                  </a:lnTo>
                  <a:lnTo>
                    <a:pt x="138" y="123"/>
                  </a:lnTo>
                  <a:lnTo>
                    <a:pt x="184" y="123"/>
                  </a:lnTo>
                  <a:lnTo>
                    <a:pt x="199" y="138"/>
                  </a:lnTo>
                  <a:lnTo>
                    <a:pt x="214" y="169"/>
                  </a:lnTo>
                  <a:lnTo>
                    <a:pt x="230" y="184"/>
                  </a:lnTo>
                  <a:lnTo>
                    <a:pt x="230" y="230"/>
                  </a:lnTo>
                  <a:lnTo>
                    <a:pt x="214" y="260"/>
                  </a:lnTo>
                  <a:lnTo>
                    <a:pt x="184" y="276"/>
                  </a:lnTo>
                  <a:lnTo>
                    <a:pt x="123" y="276"/>
                  </a:lnTo>
                  <a:lnTo>
                    <a:pt x="92" y="260"/>
                  </a:lnTo>
                  <a:lnTo>
                    <a:pt x="77" y="230"/>
                  </a:lnTo>
                  <a:lnTo>
                    <a:pt x="77" y="199"/>
                  </a:lnTo>
                  <a:lnTo>
                    <a:pt x="107" y="92"/>
                  </a:lnTo>
                  <a:lnTo>
                    <a:pt x="214" y="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83" name="Freeform 211"/>
            <p:cNvSpPr>
              <a:spLocks/>
            </p:cNvSpPr>
            <p:nvPr/>
          </p:nvSpPr>
          <p:spPr bwMode="auto">
            <a:xfrm>
              <a:off x="7829" y="1807"/>
              <a:ext cx="551" cy="1118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76" y="0"/>
                </a:cxn>
                <a:cxn ang="0">
                  <a:pos x="276" y="322"/>
                </a:cxn>
                <a:cxn ang="0">
                  <a:pos x="536" y="322"/>
                </a:cxn>
                <a:cxn ang="0">
                  <a:pos x="536" y="383"/>
                </a:cxn>
                <a:cxn ang="0">
                  <a:pos x="276" y="383"/>
                </a:cxn>
                <a:cxn ang="0">
                  <a:pos x="260" y="873"/>
                </a:cxn>
                <a:cxn ang="0">
                  <a:pos x="260" y="934"/>
                </a:cxn>
                <a:cxn ang="0">
                  <a:pos x="306" y="1026"/>
                </a:cxn>
                <a:cxn ang="0">
                  <a:pos x="337" y="1056"/>
                </a:cxn>
                <a:cxn ang="0">
                  <a:pos x="429" y="1056"/>
                </a:cxn>
                <a:cxn ang="0">
                  <a:pos x="459" y="1026"/>
                </a:cxn>
                <a:cxn ang="0">
                  <a:pos x="490" y="980"/>
                </a:cxn>
                <a:cxn ang="0">
                  <a:pos x="505" y="934"/>
                </a:cxn>
                <a:cxn ang="0">
                  <a:pos x="505" y="766"/>
                </a:cxn>
                <a:cxn ang="0">
                  <a:pos x="551" y="766"/>
                </a:cxn>
                <a:cxn ang="0">
                  <a:pos x="551" y="873"/>
                </a:cxn>
                <a:cxn ang="0">
                  <a:pos x="536" y="965"/>
                </a:cxn>
                <a:cxn ang="0">
                  <a:pos x="505" y="1041"/>
                </a:cxn>
                <a:cxn ang="0">
                  <a:pos x="459" y="1102"/>
                </a:cxn>
                <a:cxn ang="0">
                  <a:pos x="383" y="1118"/>
                </a:cxn>
                <a:cxn ang="0">
                  <a:pos x="337" y="1118"/>
                </a:cxn>
                <a:cxn ang="0">
                  <a:pos x="214" y="1056"/>
                </a:cxn>
                <a:cxn ang="0">
                  <a:pos x="168" y="980"/>
                </a:cxn>
                <a:cxn ang="0">
                  <a:pos x="153" y="873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7"/>
                </a:cxn>
                <a:cxn ang="0">
                  <a:pos x="184" y="230"/>
                </a:cxn>
                <a:cxn ang="0">
                  <a:pos x="214" y="123"/>
                </a:cxn>
                <a:cxn ang="0">
                  <a:pos x="230" y="0"/>
                </a:cxn>
              </a:cxnLst>
              <a:rect l="0" t="0" r="r" b="b"/>
              <a:pathLst>
                <a:path w="551" h="1118">
                  <a:moveTo>
                    <a:pt x="230" y="0"/>
                  </a:moveTo>
                  <a:lnTo>
                    <a:pt x="276" y="0"/>
                  </a:lnTo>
                  <a:lnTo>
                    <a:pt x="276" y="322"/>
                  </a:lnTo>
                  <a:lnTo>
                    <a:pt x="536" y="322"/>
                  </a:lnTo>
                  <a:lnTo>
                    <a:pt x="536" y="383"/>
                  </a:lnTo>
                  <a:lnTo>
                    <a:pt x="276" y="383"/>
                  </a:lnTo>
                  <a:lnTo>
                    <a:pt x="260" y="873"/>
                  </a:lnTo>
                  <a:lnTo>
                    <a:pt x="260" y="934"/>
                  </a:lnTo>
                  <a:lnTo>
                    <a:pt x="306" y="1026"/>
                  </a:lnTo>
                  <a:lnTo>
                    <a:pt x="337" y="1056"/>
                  </a:lnTo>
                  <a:lnTo>
                    <a:pt x="429" y="1056"/>
                  </a:lnTo>
                  <a:lnTo>
                    <a:pt x="459" y="1026"/>
                  </a:lnTo>
                  <a:lnTo>
                    <a:pt x="490" y="980"/>
                  </a:lnTo>
                  <a:lnTo>
                    <a:pt x="505" y="934"/>
                  </a:lnTo>
                  <a:lnTo>
                    <a:pt x="505" y="766"/>
                  </a:lnTo>
                  <a:lnTo>
                    <a:pt x="551" y="766"/>
                  </a:lnTo>
                  <a:lnTo>
                    <a:pt x="551" y="873"/>
                  </a:lnTo>
                  <a:lnTo>
                    <a:pt x="536" y="965"/>
                  </a:lnTo>
                  <a:lnTo>
                    <a:pt x="505" y="1041"/>
                  </a:lnTo>
                  <a:lnTo>
                    <a:pt x="459" y="1102"/>
                  </a:lnTo>
                  <a:lnTo>
                    <a:pt x="383" y="1118"/>
                  </a:lnTo>
                  <a:lnTo>
                    <a:pt x="337" y="1118"/>
                  </a:lnTo>
                  <a:lnTo>
                    <a:pt x="214" y="1056"/>
                  </a:lnTo>
                  <a:lnTo>
                    <a:pt x="168" y="980"/>
                  </a:lnTo>
                  <a:lnTo>
                    <a:pt x="153" y="873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7"/>
                  </a:lnTo>
                  <a:lnTo>
                    <a:pt x="184" y="230"/>
                  </a:lnTo>
                  <a:lnTo>
                    <a:pt x="214" y="12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84" name="Freeform 212"/>
            <p:cNvSpPr>
              <a:spLocks noEditPoints="1"/>
            </p:cNvSpPr>
            <p:nvPr/>
          </p:nvSpPr>
          <p:spPr bwMode="auto">
            <a:xfrm>
              <a:off x="9512" y="1685"/>
              <a:ext cx="1071" cy="1224"/>
            </a:xfrm>
            <a:custGeom>
              <a:avLst/>
              <a:gdLst/>
              <a:ahLst/>
              <a:cxnLst>
                <a:cxn ang="0">
                  <a:pos x="597" y="291"/>
                </a:cxn>
                <a:cxn ang="0">
                  <a:pos x="597" y="934"/>
                </a:cxn>
                <a:cxn ang="0">
                  <a:pos x="735" y="903"/>
                </a:cxn>
                <a:cxn ang="0">
                  <a:pos x="811" y="842"/>
                </a:cxn>
                <a:cxn ang="0">
                  <a:pos x="857" y="765"/>
                </a:cxn>
                <a:cxn ang="0">
                  <a:pos x="888" y="689"/>
                </a:cxn>
                <a:cxn ang="0">
                  <a:pos x="888" y="536"/>
                </a:cxn>
                <a:cxn ang="0">
                  <a:pos x="857" y="459"/>
                </a:cxn>
                <a:cxn ang="0">
                  <a:pos x="811" y="383"/>
                </a:cxn>
                <a:cxn ang="0">
                  <a:pos x="719" y="321"/>
                </a:cxn>
                <a:cxn ang="0">
                  <a:pos x="597" y="291"/>
                </a:cxn>
                <a:cxn ang="0">
                  <a:pos x="444" y="291"/>
                </a:cxn>
                <a:cxn ang="0">
                  <a:pos x="306" y="321"/>
                </a:cxn>
                <a:cxn ang="0">
                  <a:pos x="230" y="398"/>
                </a:cxn>
                <a:cxn ang="0">
                  <a:pos x="184" y="474"/>
                </a:cxn>
                <a:cxn ang="0">
                  <a:pos x="153" y="551"/>
                </a:cxn>
                <a:cxn ang="0">
                  <a:pos x="153" y="689"/>
                </a:cxn>
                <a:cxn ang="0">
                  <a:pos x="184" y="765"/>
                </a:cxn>
                <a:cxn ang="0">
                  <a:pos x="230" y="842"/>
                </a:cxn>
                <a:cxn ang="0">
                  <a:pos x="322" y="903"/>
                </a:cxn>
                <a:cxn ang="0">
                  <a:pos x="444" y="934"/>
                </a:cxn>
                <a:cxn ang="0">
                  <a:pos x="444" y="291"/>
                </a:cxn>
                <a:cxn ang="0">
                  <a:pos x="230" y="0"/>
                </a:cxn>
                <a:cxn ang="0">
                  <a:pos x="827" y="0"/>
                </a:cxn>
                <a:cxn ang="0">
                  <a:pos x="827" y="61"/>
                </a:cxn>
                <a:cxn ang="0">
                  <a:pos x="658" y="61"/>
                </a:cxn>
                <a:cxn ang="0">
                  <a:pos x="628" y="77"/>
                </a:cxn>
                <a:cxn ang="0">
                  <a:pos x="597" y="107"/>
                </a:cxn>
                <a:cxn ang="0">
                  <a:pos x="597" y="245"/>
                </a:cxn>
                <a:cxn ang="0">
                  <a:pos x="781" y="275"/>
                </a:cxn>
                <a:cxn ang="0">
                  <a:pos x="934" y="367"/>
                </a:cxn>
                <a:cxn ang="0">
                  <a:pos x="1041" y="474"/>
                </a:cxn>
                <a:cxn ang="0">
                  <a:pos x="1071" y="612"/>
                </a:cxn>
                <a:cxn ang="0">
                  <a:pos x="1041" y="750"/>
                </a:cxn>
                <a:cxn ang="0">
                  <a:pos x="934" y="857"/>
                </a:cxn>
                <a:cxn ang="0">
                  <a:pos x="781" y="949"/>
                </a:cxn>
                <a:cxn ang="0">
                  <a:pos x="597" y="979"/>
                </a:cxn>
                <a:cxn ang="0">
                  <a:pos x="597" y="1117"/>
                </a:cxn>
                <a:cxn ang="0">
                  <a:pos x="628" y="1148"/>
                </a:cxn>
                <a:cxn ang="0">
                  <a:pos x="658" y="1163"/>
                </a:cxn>
                <a:cxn ang="0">
                  <a:pos x="827" y="1163"/>
                </a:cxn>
                <a:cxn ang="0">
                  <a:pos x="827" y="1224"/>
                </a:cxn>
                <a:cxn ang="0">
                  <a:pos x="230" y="1224"/>
                </a:cxn>
                <a:cxn ang="0">
                  <a:pos x="230" y="1163"/>
                </a:cxn>
                <a:cxn ang="0">
                  <a:pos x="398" y="1163"/>
                </a:cxn>
                <a:cxn ang="0">
                  <a:pos x="429" y="1148"/>
                </a:cxn>
                <a:cxn ang="0">
                  <a:pos x="459" y="1117"/>
                </a:cxn>
                <a:cxn ang="0">
                  <a:pos x="459" y="979"/>
                </a:cxn>
                <a:cxn ang="0">
                  <a:pos x="276" y="934"/>
                </a:cxn>
                <a:cxn ang="0">
                  <a:pos x="138" y="857"/>
                </a:cxn>
                <a:cxn ang="0">
                  <a:pos x="31" y="750"/>
                </a:cxn>
                <a:cxn ang="0">
                  <a:pos x="0" y="612"/>
                </a:cxn>
                <a:cxn ang="0">
                  <a:pos x="31" y="474"/>
                </a:cxn>
                <a:cxn ang="0">
                  <a:pos x="123" y="367"/>
                </a:cxn>
                <a:cxn ang="0">
                  <a:pos x="276" y="291"/>
                </a:cxn>
                <a:cxn ang="0">
                  <a:pos x="459" y="245"/>
                </a:cxn>
                <a:cxn ang="0">
                  <a:pos x="459" y="107"/>
                </a:cxn>
                <a:cxn ang="0">
                  <a:pos x="429" y="77"/>
                </a:cxn>
                <a:cxn ang="0">
                  <a:pos x="398" y="61"/>
                </a:cxn>
                <a:cxn ang="0">
                  <a:pos x="230" y="61"/>
                </a:cxn>
                <a:cxn ang="0">
                  <a:pos x="230" y="0"/>
                </a:cxn>
              </a:cxnLst>
              <a:rect l="0" t="0" r="r" b="b"/>
              <a:pathLst>
                <a:path w="1071" h="1224">
                  <a:moveTo>
                    <a:pt x="597" y="291"/>
                  </a:moveTo>
                  <a:lnTo>
                    <a:pt x="597" y="934"/>
                  </a:lnTo>
                  <a:lnTo>
                    <a:pt x="735" y="903"/>
                  </a:lnTo>
                  <a:lnTo>
                    <a:pt x="811" y="842"/>
                  </a:lnTo>
                  <a:lnTo>
                    <a:pt x="857" y="765"/>
                  </a:lnTo>
                  <a:lnTo>
                    <a:pt x="888" y="689"/>
                  </a:lnTo>
                  <a:lnTo>
                    <a:pt x="888" y="536"/>
                  </a:lnTo>
                  <a:lnTo>
                    <a:pt x="857" y="459"/>
                  </a:lnTo>
                  <a:lnTo>
                    <a:pt x="811" y="383"/>
                  </a:lnTo>
                  <a:lnTo>
                    <a:pt x="719" y="321"/>
                  </a:lnTo>
                  <a:lnTo>
                    <a:pt x="597" y="291"/>
                  </a:lnTo>
                  <a:close/>
                  <a:moveTo>
                    <a:pt x="444" y="291"/>
                  </a:moveTo>
                  <a:lnTo>
                    <a:pt x="306" y="321"/>
                  </a:lnTo>
                  <a:lnTo>
                    <a:pt x="230" y="398"/>
                  </a:lnTo>
                  <a:lnTo>
                    <a:pt x="184" y="474"/>
                  </a:lnTo>
                  <a:lnTo>
                    <a:pt x="153" y="551"/>
                  </a:lnTo>
                  <a:lnTo>
                    <a:pt x="153" y="689"/>
                  </a:lnTo>
                  <a:lnTo>
                    <a:pt x="184" y="765"/>
                  </a:lnTo>
                  <a:lnTo>
                    <a:pt x="230" y="842"/>
                  </a:lnTo>
                  <a:lnTo>
                    <a:pt x="322" y="903"/>
                  </a:lnTo>
                  <a:lnTo>
                    <a:pt x="444" y="934"/>
                  </a:lnTo>
                  <a:lnTo>
                    <a:pt x="444" y="291"/>
                  </a:lnTo>
                  <a:close/>
                  <a:moveTo>
                    <a:pt x="230" y="0"/>
                  </a:moveTo>
                  <a:lnTo>
                    <a:pt x="827" y="0"/>
                  </a:lnTo>
                  <a:lnTo>
                    <a:pt x="827" y="61"/>
                  </a:lnTo>
                  <a:lnTo>
                    <a:pt x="658" y="61"/>
                  </a:lnTo>
                  <a:lnTo>
                    <a:pt x="628" y="77"/>
                  </a:lnTo>
                  <a:lnTo>
                    <a:pt x="597" y="107"/>
                  </a:lnTo>
                  <a:lnTo>
                    <a:pt x="597" y="245"/>
                  </a:lnTo>
                  <a:lnTo>
                    <a:pt x="781" y="275"/>
                  </a:lnTo>
                  <a:lnTo>
                    <a:pt x="934" y="367"/>
                  </a:lnTo>
                  <a:lnTo>
                    <a:pt x="1041" y="474"/>
                  </a:lnTo>
                  <a:lnTo>
                    <a:pt x="1071" y="612"/>
                  </a:lnTo>
                  <a:lnTo>
                    <a:pt x="1041" y="750"/>
                  </a:lnTo>
                  <a:lnTo>
                    <a:pt x="934" y="857"/>
                  </a:lnTo>
                  <a:lnTo>
                    <a:pt x="781" y="949"/>
                  </a:lnTo>
                  <a:lnTo>
                    <a:pt x="597" y="979"/>
                  </a:lnTo>
                  <a:lnTo>
                    <a:pt x="597" y="1117"/>
                  </a:lnTo>
                  <a:lnTo>
                    <a:pt x="628" y="1148"/>
                  </a:lnTo>
                  <a:lnTo>
                    <a:pt x="658" y="1163"/>
                  </a:lnTo>
                  <a:lnTo>
                    <a:pt x="827" y="1163"/>
                  </a:lnTo>
                  <a:lnTo>
                    <a:pt x="827" y="1224"/>
                  </a:lnTo>
                  <a:lnTo>
                    <a:pt x="230" y="1224"/>
                  </a:lnTo>
                  <a:lnTo>
                    <a:pt x="230" y="1163"/>
                  </a:lnTo>
                  <a:lnTo>
                    <a:pt x="398" y="1163"/>
                  </a:lnTo>
                  <a:lnTo>
                    <a:pt x="429" y="1148"/>
                  </a:lnTo>
                  <a:lnTo>
                    <a:pt x="459" y="1117"/>
                  </a:lnTo>
                  <a:lnTo>
                    <a:pt x="459" y="979"/>
                  </a:lnTo>
                  <a:lnTo>
                    <a:pt x="276" y="934"/>
                  </a:lnTo>
                  <a:lnTo>
                    <a:pt x="138" y="857"/>
                  </a:lnTo>
                  <a:lnTo>
                    <a:pt x="31" y="750"/>
                  </a:lnTo>
                  <a:lnTo>
                    <a:pt x="0" y="612"/>
                  </a:lnTo>
                  <a:lnTo>
                    <a:pt x="31" y="474"/>
                  </a:lnTo>
                  <a:lnTo>
                    <a:pt x="123" y="367"/>
                  </a:lnTo>
                  <a:lnTo>
                    <a:pt x="276" y="291"/>
                  </a:lnTo>
                  <a:lnTo>
                    <a:pt x="459" y="245"/>
                  </a:lnTo>
                  <a:lnTo>
                    <a:pt x="459" y="107"/>
                  </a:lnTo>
                  <a:lnTo>
                    <a:pt x="429" y="77"/>
                  </a:lnTo>
                  <a:lnTo>
                    <a:pt x="398" y="61"/>
                  </a:lnTo>
                  <a:lnTo>
                    <a:pt x="230" y="6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85" name="Freeform 213"/>
            <p:cNvSpPr>
              <a:spLocks noEditPoints="1"/>
            </p:cNvSpPr>
            <p:nvPr/>
          </p:nvSpPr>
          <p:spPr bwMode="auto">
            <a:xfrm>
              <a:off x="10706" y="2435"/>
              <a:ext cx="581" cy="857"/>
            </a:xfrm>
            <a:custGeom>
              <a:avLst/>
              <a:gdLst/>
              <a:ahLst/>
              <a:cxnLst>
                <a:cxn ang="0">
                  <a:pos x="260" y="31"/>
                </a:cxn>
                <a:cxn ang="0">
                  <a:pos x="229" y="46"/>
                </a:cxn>
                <a:cxn ang="0">
                  <a:pos x="168" y="107"/>
                </a:cxn>
                <a:cxn ang="0">
                  <a:pos x="137" y="153"/>
                </a:cxn>
                <a:cxn ang="0">
                  <a:pos x="122" y="275"/>
                </a:cxn>
                <a:cxn ang="0">
                  <a:pos x="122" y="551"/>
                </a:cxn>
                <a:cxn ang="0">
                  <a:pos x="137" y="673"/>
                </a:cxn>
                <a:cxn ang="0">
                  <a:pos x="153" y="719"/>
                </a:cxn>
                <a:cxn ang="0">
                  <a:pos x="168" y="750"/>
                </a:cxn>
                <a:cxn ang="0">
                  <a:pos x="199" y="780"/>
                </a:cxn>
                <a:cxn ang="0">
                  <a:pos x="260" y="811"/>
                </a:cxn>
                <a:cxn ang="0">
                  <a:pos x="290" y="811"/>
                </a:cxn>
                <a:cxn ang="0">
                  <a:pos x="290" y="796"/>
                </a:cxn>
                <a:cxn ang="0">
                  <a:pos x="321" y="796"/>
                </a:cxn>
                <a:cxn ang="0">
                  <a:pos x="352" y="780"/>
                </a:cxn>
                <a:cxn ang="0">
                  <a:pos x="413" y="719"/>
                </a:cxn>
                <a:cxn ang="0">
                  <a:pos x="443" y="658"/>
                </a:cxn>
                <a:cxn ang="0">
                  <a:pos x="459" y="536"/>
                </a:cxn>
                <a:cxn ang="0">
                  <a:pos x="459" y="245"/>
                </a:cxn>
                <a:cxn ang="0">
                  <a:pos x="443" y="138"/>
                </a:cxn>
                <a:cxn ang="0">
                  <a:pos x="428" y="92"/>
                </a:cxn>
                <a:cxn ang="0">
                  <a:pos x="382" y="61"/>
                </a:cxn>
                <a:cxn ang="0">
                  <a:pos x="290" y="31"/>
                </a:cxn>
                <a:cxn ang="0">
                  <a:pos x="260" y="31"/>
                </a:cxn>
                <a:cxn ang="0">
                  <a:pos x="290" y="0"/>
                </a:cxn>
                <a:cxn ang="0">
                  <a:pos x="413" y="31"/>
                </a:cxn>
                <a:cxn ang="0">
                  <a:pos x="474" y="61"/>
                </a:cxn>
                <a:cxn ang="0">
                  <a:pos x="505" y="107"/>
                </a:cxn>
                <a:cxn ang="0">
                  <a:pos x="566" y="245"/>
                </a:cxn>
                <a:cxn ang="0">
                  <a:pos x="581" y="428"/>
                </a:cxn>
                <a:cxn ang="0">
                  <a:pos x="581" y="490"/>
                </a:cxn>
                <a:cxn ang="0">
                  <a:pos x="551" y="673"/>
                </a:cxn>
                <a:cxn ang="0">
                  <a:pos x="489" y="765"/>
                </a:cxn>
                <a:cxn ang="0">
                  <a:pos x="413" y="826"/>
                </a:cxn>
                <a:cxn ang="0">
                  <a:pos x="290" y="857"/>
                </a:cxn>
                <a:cxn ang="0">
                  <a:pos x="168" y="826"/>
                </a:cxn>
                <a:cxn ang="0">
                  <a:pos x="92" y="765"/>
                </a:cxn>
                <a:cxn ang="0">
                  <a:pos x="30" y="673"/>
                </a:cxn>
                <a:cxn ang="0">
                  <a:pos x="0" y="490"/>
                </a:cxn>
                <a:cxn ang="0">
                  <a:pos x="0" y="367"/>
                </a:cxn>
                <a:cxn ang="0">
                  <a:pos x="30" y="184"/>
                </a:cxn>
                <a:cxn ang="0">
                  <a:pos x="92" y="92"/>
                </a:cxn>
                <a:cxn ang="0">
                  <a:pos x="168" y="31"/>
                </a:cxn>
                <a:cxn ang="0">
                  <a:pos x="290" y="0"/>
                </a:cxn>
              </a:cxnLst>
              <a:rect l="0" t="0" r="r" b="b"/>
              <a:pathLst>
                <a:path w="581" h="857">
                  <a:moveTo>
                    <a:pt x="260" y="31"/>
                  </a:moveTo>
                  <a:lnTo>
                    <a:pt x="229" y="46"/>
                  </a:lnTo>
                  <a:lnTo>
                    <a:pt x="168" y="107"/>
                  </a:lnTo>
                  <a:lnTo>
                    <a:pt x="137" y="153"/>
                  </a:lnTo>
                  <a:lnTo>
                    <a:pt x="122" y="275"/>
                  </a:lnTo>
                  <a:lnTo>
                    <a:pt x="122" y="551"/>
                  </a:lnTo>
                  <a:lnTo>
                    <a:pt x="137" y="673"/>
                  </a:lnTo>
                  <a:lnTo>
                    <a:pt x="153" y="719"/>
                  </a:lnTo>
                  <a:lnTo>
                    <a:pt x="168" y="750"/>
                  </a:lnTo>
                  <a:lnTo>
                    <a:pt x="199" y="780"/>
                  </a:lnTo>
                  <a:lnTo>
                    <a:pt x="260" y="811"/>
                  </a:lnTo>
                  <a:lnTo>
                    <a:pt x="290" y="811"/>
                  </a:lnTo>
                  <a:lnTo>
                    <a:pt x="290" y="796"/>
                  </a:lnTo>
                  <a:lnTo>
                    <a:pt x="321" y="796"/>
                  </a:lnTo>
                  <a:lnTo>
                    <a:pt x="352" y="780"/>
                  </a:lnTo>
                  <a:lnTo>
                    <a:pt x="413" y="719"/>
                  </a:lnTo>
                  <a:lnTo>
                    <a:pt x="443" y="658"/>
                  </a:lnTo>
                  <a:lnTo>
                    <a:pt x="459" y="536"/>
                  </a:lnTo>
                  <a:lnTo>
                    <a:pt x="459" y="245"/>
                  </a:lnTo>
                  <a:lnTo>
                    <a:pt x="443" y="138"/>
                  </a:lnTo>
                  <a:lnTo>
                    <a:pt x="428" y="92"/>
                  </a:lnTo>
                  <a:lnTo>
                    <a:pt x="382" y="61"/>
                  </a:lnTo>
                  <a:lnTo>
                    <a:pt x="290" y="31"/>
                  </a:lnTo>
                  <a:lnTo>
                    <a:pt x="260" y="31"/>
                  </a:lnTo>
                  <a:close/>
                  <a:moveTo>
                    <a:pt x="290" y="0"/>
                  </a:moveTo>
                  <a:lnTo>
                    <a:pt x="413" y="31"/>
                  </a:lnTo>
                  <a:lnTo>
                    <a:pt x="474" y="61"/>
                  </a:lnTo>
                  <a:lnTo>
                    <a:pt x="505" y="107"/>
                  </a:lnTo>
                  <a:lnTo>
                    <a:pt x="566" y="245"/>
                  </a:lnTo>
                  <a:lnTo>
                    <a:pt x="581" y="428"/>
                  </a:lnTo>
                  <a:lnTo>
                    <a:pt x="581" y="490"/>
                  </a:lnTo>
                  <a:lnTo>
                    <a:pt x="551" y="673"/>
                  </a:lnTo>
                  <a:lnTo>
                    <a:pt x="489" y="765"/>
                  </a:lnTo>
                  <a:lnTo>
                    <a:pt x="413" y="826"/>
                  </a:lnTo>
                  <a:lnTo>
                    <a:pt x="290" y="857"/>
                  </a:lnTo>
                  <a:lnTo>
                    <a:pt x="168" y="826"/>
                  </a:lnTo>
                  <a:lnTo>
                    <a:pt x="92" y="765"/>
                  </a:lnTo>
                  <a:lnTo>
                    <a:pt x="30" y="673"/>
                  </a:lnTo>
                  <a:lnTo>
                    <a:pt x="0" y="490"/>
                  </a:lnTo>
                  <a:lnTo>
                    <a:pt x="0" y="367"/>
                  </a:lnTo>
                  <a:lnTo>
                    <a:pt x="30" y="184"/>
                  </a:lnTo>
                  <a:lnTo>
                    <a:pt x="92" y="92"/>
                  </a:lnTo>
                  <a:lnTo>
                    <a:pt x="168" y="31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86" name="Freeform 214"/>
            <p:cNvSpPr>
              <a:spLocks/>
            </p:cNvSpPr>
            <p:nvPr/>
          </p:nvSpPr>
          <p:spPr bwMode="auto">
            <a:xfrm>
              <a:off x="12037" y="2435"/>
              <a:ext cx="1086" cy="61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071" y="0"/>
                </a:cxn>
                <a:cxn ang="0">
                  <a:pos x="1086" y="15"/>
                </a:cxn>
                <a:cxn ang="0">
                  <a:pos x="1086" y="46"/>
                </a:cxn>
                <a:cxn ang="0">
                  <a:pos x="1071" y="61"/>
                </a:cxn>
                <a:cxn ang="0">
                  <a:pos x="15" y="61"/>
                </a:cxn>
                <a:cxn ang="0">
                  <a:pos x="0" y="46"/>
                </a:cxn>
                <a:cxn ang="0">
                  <a:pos x="0" y="15"/>
                </a:cxn>
                <a:cxn ang="0">
                  <a:pos x="15" y="0"/>
                </a:cxn>
              </a:cxnLst>
              <a:rect l="0" t="0" r="r" b="b"/>
              <a:pathLst>
                <a:path w="1086" h="61">
                  <a:moveTo>
                    <a:pt x="15" y="0"/>
                  </a:moveTo>
                  <a:lnTo>
                    <a:pt x="1071" y="0"/>
                  </a:lnTo>
                  <a:lnTo>
                    <a:pt x="1086" y="15"/>
                  </a:lnTo>
                  <a:lnTo>
                    <a:pt x="1086" y="46"/>
                  </a:lnTo>
                  <a:lnTo>
                    <a:pt x="1071" y="61"/>
                  </a:lnTo>
                  <a:lnTo>
                    <a:pt x="15" y="61"/>
                  </a:lnTo>
                  <a:lnTo>
                    <a:pt x="0" y="46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87" name="Freeform 215"/>
            <p:cNvSpPr>
              <a:spLocks noEditPoints="1"/>
            </p:cNvSpPr>
            <p:nvPr/>
          </p:nvSpPr>
          <p:spPr bwMode="auto">
            <a:xfrm>
              <a:off x="13950" y="1685"/>
              <a:ext cx="1071" cy="1224"/>
            </a:xfrm>
            <a:custGeom>
              <a:avLst/>
              <a:gdLst/>
              <a:ahLst/>
              <a:cxnLst>
                <a:cxn ang="0">
                  <a:pos x="596" y="291"/>
                </a:cxn>
                <a:cxn ang="0">
                  <a:pos x="596" y="934"/>
                </a:cxn>
                <a:cxn ang="0">
                  <a:pos x="734" y="903"/>
                </a:cxn>
                <a:cxn ang="0">
                  <a:pos x="811" y="842"/>
                </a:cxn>
                <a:cxn ang="0">
                  <a:pos x="857" y="765"/>
                </a:cxn>
                <a:cxn ang="0">
                  <a:pos x="887" y="689"/>
                </a:cxn>
                <a:cxn ang="0">
                  <a:pos x="887" y="536"/>
                </a:cxn>
                <a:cxn ang="0">
                  <a:pos x="857" y="459"/>
                </a:cxn>
                <a:cxn ang="0">
                  <a:pos x="811" y="383"/>
                </a:cxn>
                <a:cxn ang="0">
                  <a:pos x="719" y="321"/>
                </a:cxn>
                <a:cxn ang="0">
                  <a:pos x="596" y="291"/>
                </a:cxn>
                <a:cxn ang="0">
                  <a:pos x="459" y="291"/>
                </a:cxn>
                <a:cxn ang="0">
                  <a:pos x="321" y="321"/>
                </a:cxn>
                <a:cxn ang="0">
                  <a:pos x="244" y="398"/>
                </a:cxn>
                <a:cxn ang="0">
                  <a:pos x="199" y="474"/>
                </a:cxn>
                <a:cxn ang="0">
                  <a:pos x="168" y="551"/>
                </a:cxn>
                <a:cxn ang="0">
                  <a:pos x="168" y="689"/>
                </a:cxn>
                <a:cxn ang="0">
                  <a:pos x="199" y="765"/>
                </a:cxn>
                <a:cxn ang="0">
                  <a:pos x="244" y="842"/>
                </a:cxn>
                <a:cxn ang="0">
                  <a:pos x="336" y="903"/>
                </a:cxn>
                <a:cxn ang="0">
                  <a:pos x="459" y="934"/>
                </a:cxn>
                <a:cxn ang="0">
                  <a:pos x="459" y="291"/>
                </a:cxn>
                <a:cxn ang="0">
                  <a:pos x="229" y="0"/>
                </a:cxn>
                <a:cxn ang="0">
                  <a:pos x="826" y="0"/>
                </a:cxn>
                <a:cxn ang="0">
                  <a:pos x="826" y="61"/>
                </a:cxn>
                <a:cxn ang="0">
                  <a:pos x="658" y="61"/>
                </a:cxn>
                <a:cxn ang="0">
                  <a:pos x="627" y="77"/>
                </a:cxn>
                <a:cxn ang="0">
                  <a:pos x="596" y="107"/>
                </a:cxn>
                <a:cxn ang="0">
                  <a:pos x="596" y="245"/>
                </a:cxn>
                <a:cxn ang="0">
                  <a:pos x="780" y="275"/>
                </a:cxn>
                <a:cxn ang="0">
                  <a:pos x="933" y="367"/>
                </a:cxn>
                <a:cxn ang="0">
                  <a:pos x="1040" y="474"/>
                </a:cxn>
                <a:cxn ang="0">
                  <a:pos x="1071" y="612"/>
                </a:cxn>
                <a:cxn ang="0">
                  <a:pos x="1040" y="750"/>
                </a:cxn>
                <a:cxn ang="0">
                  <a:pos x="933" y="857"/>
                </a:cxn>
                <a:cxn ang="0">
                  <a:pos x="780" y="949"/>
                </a:cxn>
                <a:cxn ang="0">
                  <a:pos x="596" y="979"/>
                </a:cxn>
                <a:cxn ang="0">
                  <a:pos x="596" y="1117"/>
                </a:cxn>
                <a:cxn ang="0">
                  <a:pos x="627" y="1148"/>
                </a:cxn>
                <a:cxn ang="0">
                  <a:pos x="658" y="1163"/>
                </a:cxn>
                <a:cxn ang="0">
                  <a:pos x="826" y="1163"/>
                </a:cxn>
                <a:cxn ang="0">
                  <a:pos x="826" y="1224"/>
                </a:cxn>
                <a:cxn ang="0">
                  <a:pos x="229" y="1224"/>
                </a:cxn>
                <a:cxn ang="0">
                  <a:pos x="229" y="1163"/>
                </a:cxn>
                <a:cxn ang="0">
                  <a:pos x="397" y="1163"/>
                </a:cxn>
                <a:cxn ang="0">
                  <a:pos x="428" y="1148"/>
                </a:cxn>
                <a:cxn ang="0">
                  <a:pos x="459" y="1117"/>
                </a:cxn>
                <a:cxn ang="0">
                  <a:pos x="459" y="979"/>
                </a:cxn>
                <a:cxn ang="0">
                  <a:pos x="275" y="934"/>
                </a:cxn>
                <a:cxn ang="0">
                  <a:pos x="137" y="857"/>
                </a:cxn>
                <a:cxn ang="0">
                  <a:pos x="30" y="750"/>
                </a:cxn>
                <a:cxn ang="0">
                  <a:pos x="0" y="612"/>
                </a:cxn>
                <a:cxn ang="0">
                  <a:pos x="30" y="474"/>
                </a:cxn>
                <a:cxn ang="0">
                  <a:pos x="122" y="367"/>
                </a:cxn>
                <a:cxn ang="0">
                  <a:pos x="275" y="291"/>
                </a:cxn>
                <a:cxn ang="0">
                  <a:pos x="459" y="245"/>
                </a:cxn>
                <a:cxn ang="0">
                  <a:pos x="459" y="107"/>
                </a:cxn>
                <a:cxn ang="0">
                  <a:pos x="428" y="77"/>
                </a:cxn>
                <a:cxn ang="0">
                  <a:pos x="397" y="61"/>
                </a:cxn>
                <a:cxn ang="0">
                  <a:pos x="229" y="61"/>
                </a:cxn>
                <a:cxn ang="0">
                  <a:pos x="229" y="0"/>
                </a:cxn>
              </a:cxnLst>
              <a:rect l="0" t="0" r="r" b="b"/>
              <a:pathLst>
                <a:path w="1071" h="1224">
                  <a:moveTo>
                    <a:pt x="596" y="291"/>
                  </a:moveTo>
                  <a:lnTo>
                    <a:pt x="596" y="934"/>
                  </a:lnTo>
                  <a:lnTo>
                    <a:pt x="734" y="903"/>
                  </a:lnTo>
                  <a:lnTo>
                    <a:pt x="811" y="842"/>
                  </a:lnTo>
                  <a:lnTo>
                    <a:pt x="857" y="765"/>
                  </a:lnTo>
                  <a:lnTo>
                    <a:pt x="887" y="689"/>
                  </a:lnTo>
                  <a:lnTo>
                    <a:pt x="887" y="536"/>
                  </a:lnTo>
                  <a:lnTo>
                    <a:pt x="857" y="459"/>
                  </a:lnTo>
                  <a:lnTo>
                    <a:pt x="811" y="383"/>
                  </a:lnTo>
                  <a:lnTo>
                    <a:pt x="719" y="321"/>
                  </a:lnTo>
                  <a:lnTo>
                    <a:pt x="596" y="291"/>
                  </a:lnTo>
                  <a:close/>
                  <a:moveTo>
                    <a:pt x="459" y="291"/>
                  </a:moveTo>
                  <a:lnTo>
                    <a:pt x="321" y="321"/>
                  </a:lnTo>
                  <a:lnTo>
                    <a:pt x="244" y="398"/>
                  </a:lnTo>
                  <a:lnTo>
                    <a:pt x="199" y="474"/>
                  </a:lnTo>
                  <a:lnTo>
                    <a:pt x="168" y="551"/>
                  </a:lnTo>
                  <a:lnTo>
                    <a:pt x="168" y="689"/>
                  </a:lnTo>
                  <a:lnTo>
                    <a:pt x="199" y="765"/>
                  </a:lnTo>
                  <a:lnTo>
                    <a:pt x="244" y="842"/>
                  </a:lnTo>
                  <a:lnTo>
                    <a:pt x="336" y="903"/>
                  </a:lnTo>
                  <a:lnTo>
                    <a:pt x="459" y="934"/>
                  </a:lnTo>
                  <a:lnTo>
                    <a:pt x="459" y="291"/>
                  </a:lnTo>
                  <a:close/>
                  <a:moveTo>
                    <a:pt x="229" y="0"/>
                  </a:moveTo>
                  <a:lnTo>
                    <a:pt x="826" y="0"/>
                  </a:lnTo>
                  <a:lnTo>
                    <a:pt x="826" y="61"/>
                  </a:lnTo>
                  <a:lnTo>
                    <a:pt x="658" y="61"/>
                  </a:lnTo>
                  <a:lnTo>
                    <a:pt x="627" y="77"/>
                  </a:lnTo>
                  <a:lnTo>
                    <a:pt x="596" y="107"/>
                  </a:lnTo>
                  <a:lnTo>
                    <a:pt x="596" y="245"/>
                  </a:lnTo>
                  <a:lnTo>
                    <a:pt x="780" y="275"/>
                  </a:lnTo>
                  <a:lnTo>
                    <a:pt x="933" y="367"/>
                  </a:lnTo>
                  <a:lnTo>
                    <a:pt x="1040" y="474"/>
                  </a:lnTo>
                  <a:lnTo>
                    <a:pt x="1071" y="612"/>
                  </a:lnTo>
                  <a:lnTo>
                    <a:pt x="1040" y="750"/>
                  </a:lnTo>
                  <a:lnTo>
                    <a:pt x="933" y="857"/>
                  </a:lnTo>
                  <a:lnTo>
                    <a:pt x="780" y="949"/>
                  </a:lnTo>
                  <a:lnTo>
                    <a:pt x="596" y="979"/>
                  </a:lnTo>
                  <a:lnTo>
                    <a:pt x="596" y="1117"/>
                  </a:lnTo>
                  <a:lnTo>
                    <a:pt x="627" y="1148"/>
                  </a:lnTo>
                  <a:lnTo>
                    <a:pt x="658" y="1163"/>
                  </a:lnTo>
                  <a:lnTo>
                    <a:pt x="826" y="1163"/>
                  </a:lnTo>
                  <a:lnTo>
                    <a:pt x="826" y="1224"/>
                  </a:lnTo>
                  <a:lnTo>
                    <a:pt x="229" y="1224"/>
                  </a:lnTo>
                  <a:lnTo>
                    <a:pt x="229" y="1163"/>
                  </a:lnTo>
                  <a:lnTo>
                    <a:pt x="397" y="1163"/>
                  </a:lnTo>
                  <a:lnTo>
                    <a:pt x="428" y="1148"/>
                  </a:lnTo>
                  <a:lnTo>
                    <a:pt x="459" y="1117"/>
                  </a:lnTo>
                  <a:lnTo>
                    <a:pt x="459" y="979"/>
                  </a:lnTo>
                  <a:lnTo>
                    <a:pt x="275" y="934"/>
                  </a:lnTo>
                  <a:lnTo>
                    <a:pt x="137" y="857"/>
                  </a:lnTo>
                  <a:lnTo>
                    <a:pt x="30" y="750"/>
                  </a:lnTo>
                  <a:lnTo>
                    <a:pt x="0" y="612"/>
                  </a:lnTo>
                  <a:lnTo>
                    <a:pt x="30" y="474"/>
                  </a:lnTo>
                  <a:lnTo>
                    <a:pt x="122" y="367"/>
                  </a:lnTo>
                  <a:lnTo>
                    <a:pt x="275" y="291"/>
                  </a:lnTo>
                  <a:lnTo>
                    <a:pt x="459" y="245"/>
                  </a:lnTo>
                  <a:lnTo>
                    <a:pt x="459" y="107"/>
                  </a:lnTo>
                  <a:lnTo>
                    <a:pt x="428" y="77"/>
                  </a:lnTo>
                  <a:lnTo>
                    <a:pt x="397" y="61"/>
                  </a:lnTo>
                  <a:lnTo>
                    <a:pt x="229" y="61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88" name="Freeform 216"/>
            <p:cNvSpPr>
              <a:spLocks/>
            </p:cNvSpPr>
            <p:nvPr/>
          </p:nvSpPr>
          <p:spPr bwMode="auto">
            <a:xfrm>
              <a:off x="15113" y="2726"/>
              <a:ext cx="780" cy="566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244" y="30"/>
                </a:cxn>
                <a:cxn ang="0">
                  <a:pos x="275" y="107"/>
                </a:cxn>
                <a:cxn ang="0">
                  <a:pos x="382" y="30"/>
                </a:cxn>
                <a:cxn ang="0">
                  <a:pos x="550" y="0"/>
                </a:cxn>
                <a:cxn ang="0">
                  <a:pos x="642" y="61"/>
                </a:cxn>
                <a:cxn ang="0">
                  <a:pos x="657" y="137"/>
                </a:cxn>
                <a:cxn ang="0">
                  <a:pos x="612" y="321"/>
                </a:cxn>
                <a:cxn ang="0">
                  <a:pos x="566" y="444"/>
                </a:cxn>
                <a:cxn ang="0">
                  <a:pos x="581" y="535"/>
                </a:cxn>
                <a:cxn ang="0">
                  <a:pos x="642" y="520"/>
                </a:cxn>
                <a:cxn ang="0">
                  <a:pos x="703" y="444"/>
                </a:cxn>
                <a:cxn ang="0">
                  <a:pos x="749" y="382"/>
                </a:cxn>
                <a:cxn ang="0">
                  <a:pos x="780" y="367"/>
                </a:cxn>
                <a:cxn ang="0">
                  <a:pos x="749" y="459"/>
                </a:cxn>
                <a:cxn ang="0">
                  <a:pos x="688" y="535"/>
                </a:cxn>
                <a:cxn ang="0">
                  <a:pos x="504" y="535"/>
                </a:cxn>
                <a:cxn ang="0">
                  <a:pos x="474" y="459"/>
                </a:cxn>
                <a:cxn ang="0">
                  <a:pos x="489" y="398"/>
                </a:cxn>
                <a:cxn ang="0">
                  <a:pos x="550" y="229"/>
                </a:cxn>
                <a:cxn ang="0">
                  <a:pos x="566" y="107"/>
                </a:cxn>
                <a:cxn ang="0">
                  <a:pos x="550" y="61"/>
                </a:cxn>
                <a:cxn ang="0">
                  <a:pos x="443" y="46"/>
                </a:cxn>
                <a:cxn ang="0">
                  <a:pos x="351" y="92"/>
                </a:cxn>
                <a:cxn ang="0">
                  <a:pos x="290" y="183"/>
                </a:cxn>
                <a:cxn ang="0">
                  <a:pos x="275" y="229"/>
                </a:cxn>
                <a:cxn ang="0">
                  <a:pos x="260" y="275"/>
                </a:cxn>
                <a:cxn ang="0">
                  <a:pos x="244" y="336"/>
                </a:cxn>
                <a:cxn ang="0">
                  <a:pos x="214" y="413"/>
                </a:cxn>
                <a:cxn ang="0">
                  <a:pos x="198" y="505"/>
                </a:cxn>
                <a:cxn ang="0">
                  <a:pos x="168" y="551"/>
                </a:cxn>
                <a:cxn ang="0">
                  <a:pos x="107" y="535"/>
                </a:cxn>
                <a:cxn ang="0">
                  <a:pos x="122" y="474"/>
                </a:cxn>
                <a:cxn ang="0">
                  <a:pos x="137" y="306"/>
                </a:cxn>
                <a:cxn ang="0">
                  <a:pos x="153" y="229"/>
                </a:cxn>
                <a:cxn ang="0">
                  <a:pos x="168" y="168"/>
                </a:cxn>
                <a:cxn ang="0">
                  <a:pos x="183" y="76"/>
                </a:cxn>
                <a:cxn ang="0">
                  <a:pos x="153" y="30"/>
                </a:cxn>
                <a:cxn ang="0">
                  <a:pos x="107" y="46"/>
                </a:cxn>
                <a:cxn ang="0">
                  <a:pos x="61" y="107"/>
                </a:cxn>
                <a:cxn ang="0">
                  <a:pos x="30" y="183"/>
                </a:cxn>
                <a:cxn ang="0">
                  <a:pos x="0" y="199"/>
                </a:cxn>
                <a:cxn ang="0">
                  <a:pos x="45" y="61"/>
                </a:cxn>
                <a:cxn ang="0">
                  <a:pos x="76" y="15"/>
                </a:cxn>
              </a:cxnLst>
              <a:rect l="0" t="0" r="r" b="b"/>
              <a:pathLst>
                <a:path w="780" h="566">
                  <a:moveTo>
                    <a:pt x="107" y="0"/>
                  </a:moveTo>
                  <a:lnTo>
                    <a:pt x="168" y="0"/>
                  </a:lnTo>
                  <a:lnTo>
                    <a:pt x="214" y="15"/>
                  </a:lnTo>
                  <a:lnTo>
                    <a:pt x="244" y="30"/>
                  </a:lnTo>
                  <a:lnTo>
                    <a:pt x="260" y="61"/>
                  </a:lnTo>
                  <a:lnTo>
                    <a:pt x="275" y="107"/>
                  </a:lnTo>
                  <a:lnTo>
                    <a:pt x="336" y="46"/>
                  </a:lnTo>
                  <a:lnTo>
                    <a:pt x="382" y="30"/>
                  </a:lnTo>
                  <a:lnTo>
                    <a:pt x="428" y="0"/>
                  </a:lnTo>
                  <a:lnTo>
                    <a:pt x="550" y="0"/>
                  </a:lnTo>
                  <a:lnTo>
                    <a:pt x="612" y="30"/>
                  </a:lnTo>
                  <a:lnTo>
                    <a:pt x="642" y="61"/>
                  </a:lnTo>
                  <a:lnTo>
                    <a:pt x="657" y="92"/>
                  </a:lnTo>
                  <a:lnTo>
                    <a:pt x="657" y="137"/>
                  </a:lnTo>
                  <a:lnTo>
                    <a:pt x="642" y="229"/>
                  </a:lnTo>
                  <a:lnTo>
                    <a:pt x="612" y="321"/>
                  </a:lnTo>
                  <a:lnTo>
                    <a:pt x="596" y="382"/>
                  </a:lnTo>
                  <a:lnTo>
                    <a:pt x="566" y="444"/>
                  </a:lnTo>
                  <a:lnTo>
                    <a:pt x="566" y="520"/>
                  </a:lnTo>
                  <a:lnTo>
                    <a:pt x="581" y="535"/>
                  </a:lnTo>
                  <a:lnTo>
                    <a:pt x="596" y="535"/>
                  </a:lnTo>
                  <a:lnTo>
                    <a:pt x="642" y="520"/>
                  </a:lnTo>
                  <a:lnTo>
                    <a:pt x="673" y="489"/>
                  </a:lnTo>
                  <a:lnTo>
                    <a:pt x="703" y="444"/>
                  </a:lnTo>
                  <a:lnTo>
                    <a:pt x="734" y="382"/>
                  </a:lnTo>
                  <a:lnTo>
                    <a:pt x="749" y="382"/>
                  </a:lnTo>
                  <a:lnTo>
                    <a:pt x="749" y="367"/>
                  </a:lnTo>
                  <a:lnTo>
                    <a:pt x="780" y="367"/>
                  </a:lnTo>
                  <a:lnTo>
                    <a:pt x="780" y="398"/>
                  </a:lnTo>
                  <a:lnTo>
                    <a:pt x="749" y="459"/>
                  </a:lnTo>
                  <a:lnTo>
                    <a:pt x="719" y="505"/>
                  </a:lnTo>
                  <a:lnTo>
                    <a:pt x="688" y="535"/>
                  </a:lnTo>
                  <a:lnTo>
                    <a:pt x="596" y="566"/>
                  </a:lnTo>
                  <a:lnTo>
                    <a:pt x="504" y="535"/>
                  </a:lnTo>
                  <a:lnTo>
                    <a:pt x="489" y="505"/>
                  </a:lnTo>
                  <a:lnTo>
                    <a:pt x="474" y="459"/>
                  </a:lnTo>
                  <a:lnTo>
                    <a:pt x="474" y="428"/>
                  </a:lnTo>
                  <a:lnTo>
                    <a:pt x="489" y="398"/>
                  </a:lnTo>
                  <a:lnTo>
                    <a:pt x="520" y="321"/>
                  </a:lnTo>
                  <a:lnTo>
                    <a:pt x="550" y="229"/>
                  </a:lnTo>
                  <a:lnTo>
                    <a:pt x="566" y="137"/>
                  </a:lnTo>
                  <a:lnTo>
                    <a:pt x="566" y="107"/>
                  </a:lnTo>
                  <a:lnTo>
                    <a:pt x="550" y="76"/>
                  </a:lnTo>
                  <a:lnTo>
                    <a:pt x="550" y="61"/>
                  </a:lnTo>
                  <a:lnTo>
                    <a:pt x="520" y="46"/>
                  </a:lnTo>
                  <a:lnTo>
                    <a:pt x="443" y="46"/>
                  </a:lnTo>
                  <a:lnTo>
                    <a:pt x="397" y="76"/>
                  </a:lnTo>
                  <a:lnTo>
                    <a:pt x="351" y="92"/>
                  </a:lnTo>
                  <a:lnTo>
                    <a:pt x="321" y="122"/>
                  </a:lnTo>
                  <a:lnTo>
                    <a:pt x="290" y="183"/>
                  </a:lnTo>
                  <a:lnTo>
                    <a:pt x="275" y="199"/>
                  </a:lnTo>
                  <a:lnTo>
                    <a:pt x="275" y="229"/>
                  </a:lnTo>
                  <a:lnTo>
                    <a:pt x="260" y="260"/>
                  </a:lnTo>
                  <a:lnTo>
                    <a:pt x="260" y="275"/>
                  </a:lnTo>
                  <a:lnTo>
                    <a:pt x="244" y="306"/>
                  </a:lnTo>
                  <a:lnTo>
                    <a:pt x="244" y="336"/>
                  </a:lnTo>
                  <a:lnTo>
                    <a:pt x="229" y="367"/>
                  </a:lnTo>
                  <a:lnTo>
                    <a:pt x="214" y="413"/>
                  </a:lnTo>
                  <a:lnTo>
                    <a:pt x="214" y="474"/>
                  </a:lnTo>
                  <a:lnTo>
                    <a:pt x="198" y="505"/>
                  </a:lnTo>
                  <a:lnTo>
                    <a:pt x="198" y="520"/>
                  </a:lnTo>
                  <a:lnTo>
                    <a:pt x="168" y="551"/>
                  </a:lnTo>
                  <a:lnTo>
                    <a:pt x="122" y="551"/>
                  </a:lnTo>
                  <a:lnTo>
                    <a:pt x="107" y="535"/>
                  </a:lnTo>
                  <a:lnTo>
                    <a:pt x="107" y="489"/>
                  </a:lnTo>
                  <a:lnTo>
                    <a:pt x="122" y="474"/>
                  </a:lnTo>
                  <a:lnTo>
                    <a:pt x="122" y="459"/>
                  </a:lnTo>
                  <a:lnTo>
                    <a:pt x="137" y="306"/>
                  </a:lnTo>
                  <a:lnTo>
                    <a:pt x="153" y="290"/>
                  </a:lnTo>
                  <a:lnTo>
                    <a:pt x="153" y="229"/>
                  </a:lnTo>
                  <a:lnTo>
                    <a:pt x="168" y="199"/>
                  </a:lnTo>
                  <a:lnTo>
                    <a:pt x="168" y="168"/>
                  </a:lnTo>
                  <a:lnTo>
                    <a:pt x="183" y="122"/>
                  </a:lnTo>
                  <a:lnTo>
                    <a:pt x="183" y="76"/>
                  </a:lnTo>
                  <a:lnTo>
                    <a:pt x="168" y="46"/>
                  </a:lnTo>
                  <a:lnTo>
                    <a:pt x="153" y="30"/>
                  </a:lnTo>
                  <a:lnTo>
                    <a:pt x="137" y="30"/>
                  </a:lnTo>
                  <a:lnTo>
                    <a:pt x="107" y="46"/>
                  </a:lnTo>
                  <a:lnTo>
                    <a:pt x="76" y="76"/>
                  </a:lnTo>
                  <a:lnTo>
                    <a:pt x="61" y="107"/>
                  </a:lnTo>
                  <a:lnTo>
                    <a:pt x="45" y="168"/>
                  </a:lnTo>
                  <a:lnTo>
                    <a:pt x="30" y="183"/>
                  </a:lnTo>
                  <a:lnTo>
                    <a:pt x="30" y="199"/>
                  </a:lnTo>
                  <a:lnTo>
                    <a:pt x="0" y="199"/>
                  </a:lnTo>
                  <a:lnTo>
                    <a:pt x="0" y="153"/>
                  </a:lnTo>
                  <a:lnTo>
                    <a:pt x="45" y="61"/>
                  </a:lnTo>
                  <a:lnTo>
                    <a:pt x="61" y="46"/>
                  </a:lnTo>
                  <a:lnTo>
                    <a:pt x="76" y="15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89" name="Freeform 217"/>
            <p:cNvSpPr>
              <a:spLocks noEditPoints="1"/>
            </p:cNvSpPr>
            <p:nvPr/>
          </p:nvSpPr>
          <p:spPr bwMode="auto">
            <a:xfrm>
              <a:off x="17025" y="1777"/>
              <a:ext cx="1071" cy="1377"/>
            </a:xfrm>
            <a:custGeom>
              <a:avLst/>
              <a:gdLst/>
              <a:ahLst/>
              <a:cxnLst>
                <a:cxn ang="0">
                  <a:pos x="16" y="1316"/>
                </a:cxn>
                <a:cxn ang="0">
                  <a:pos x="1056" y="1316"/>
                </a:cxn>
                <a:cxn ang="0">
                  <a:pos x="1071" y="1331"/>
                </a:cxn>
                <a:cxn ang="0">
                  <a:pos x="1071" y="1362"/>
                </a:cxn>
                <a:cxn ang="0">
                  <a:pos x="1056" y="1377"/>
                </a:cxn>
                <a:cxn ang="0">
                  <a:pos x="16" y="1377"/>
                </a:cxn>
                <a:cxn ang="0">
                  <a:pos x="0" y="1362"/>
                </a:cxn>
                <a:cxn ang="0">
                  <a:pos x="0" y="1331"/>
                </a:cxn>
                <a:cxn ang="0">
                  <a:pos x="16" y="1316"/>
                </a:cxn>
                <a:cxn ang="0">
                  <a:pos x="1010" y="0"/>
                </a:cxn>
                <a:cxn ang="0">
                  <a:pos x="1041" y="0"/>
                </a:cxn>
                <a:cxn ang="0">
                  <a:pos x="1071" y="30"/>
                </a:cxn>
                <a:cxn ang="0">
                  <a:pos x="1071" y="46"/>
                </a:cxn>
                <a:cxn ang="0">
                  <a:pos x="1041" y="76"/>
                </a:cxn>
                <a:cxn ang="0">
                  <a:pos x="107" y="535"/>
                </a:cxn>
                <a:cxn ang="0">
                  <a:pos x="1041" y="964"/>
                </a:cxn>
                <a:cxn ang="0">
                  <a:pos x="1071" y="995"/>
                </a:cxn>
                <a:cxn ang="0">
                  <a:pos x="1071" y="1010"/>
                </a:cxn>
                <a:cxn ang="0">
                  <a:pos x="1041" y="1041"/>
                </a:cxn>
                <a:cxn ang="0">
                  <a:pos x="1025" y="1041"/>
                </a:cxn>
                <a:cxn ang="0">
                  <a:pos x="1010" y="1025"/>
                </a:cxn>
                <a:cxn ang="0">
                  <a:pos x="31" y="566"/>
                </a:cxn>
                <a:cxn ang="0">
                  <a:pos x="16" y="535"/>
                </a:cxn>
                <a:cxn ang="0">
                  <a:pos x="0" y="520"/>
                </a:cxn>
                <a:cxn ang="0">
                  <a:pos x="0" y="505"/>
                </a:cxn>
                <a:cxn ang="0">
                  <a:pos x="31" y="474"/>
                </a:cxn>
                <a:cxn ang="0">
                  <a:pos x="1010" y="15"/>
                </a:cxn>
                <a:cxn ang="0">
                  <a:pos x="1010" y="0"/>
                </a:cxn>
              </a:cxnLst>
              <a:rect l="0" t="0" r="r" b="b"/>
              <a:pathLst>
                <a:path w="1071" h="1377">
                  <a:moveTo>
                    <a:pt x="16" y="1316"/>
                  </a:moveTo>
                  <a:lnTo>
                    <a:pt x="1056" y="1316"/>
                  </a:lnTo>
                  <a:lnTo>
                    <a:pt x="1071" y="1331"/>
                  </a:lnTo>
                  <a:lnTo>
                    <a:pt x="1071" y="1362"/>
                  </a:lnTo>
                  <a:lnTo>
                    <a:pt x="1056" y="1377"/>
                  </a:lnTo>
                  <a:lnTo>
                    <a:pt x="16" y="1377"/>
                  </a:lnTo>
                  <a:lnTo>
                    <a:pt x="0" y="1362"/>
                  </a:lnTo>
                  <a:lnTo>
                    <a:pt x="0" y="1331"/>
                  </a:lnTo>
                  <a:lnTo>
                    <a:pt x="16" y="1316"/>
                  </a:lnTo>
                  <a:close/>
                  <a:moveTo>
                    <a:pt x="1010" y="0"/>
                  </a:moveTo>
                  <a:lnTo>
                    <a:pt x="1041" y="0"/>
                  </a:lnTo>
                  <a:lnTo>
                    <a:pt x="1071" y="30"/>
                  </a:lnTo>
                  <a:lnTo>
                    <a:pt x="1071" y="46"/>
                  </a:lnTo>
                  <a:lnTo>
                    <a:pt x="1041" y="76"/>
                  </a:lnTo>
                  <a:lnTo>
                    <a:pt x="107" y="535"/>
                  </a:lnTo>
                  <a:lnTo>
                    <a:pt x="1041" y="964"/>
                  </a:lnTo>
                  <a:lnTo>
                    <a:pt x="1071" y="995"/>
                  </a:lnTo>
                  <a:lnTo>
                    <a:pt x="1071" y="1010"/>
                  </a:lnTo>
                  <a:lnTo>
                    <a:pt x="1041" y="1041"/>
                  </a:lnTo>
                  <a:lnTo>
                    <a:pt x="1025" y="1041"/>
                  </a:lnTo>
                  <a:lnTo>
                    <a:pt x="1010" y="1025"/>
                  </a:lnTo>
                  <a:lnTo>
                    <a:pt x="31" y="566"/>
                  </a:lnTo>
                  <a:lnTo>
                    <a:pt x="16" y="535"/>
                  </a:lnTo>
                  <a:lnTo>
                    <a:pt x="0" y="520"/>
                  </a:lnTo>
                  <a:lnTo>
                    <a:pt x="0" y="505"/>
                  </a:lnTo>
                  <a:lnTo>
                    <a:pt x="31" y="474"/>
                  </a:lnTo>
                  <a:lnTo>
                    <a:pt x="1010" y="15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90" name="Freeform 218"/>
            <p:cNvSpPr>
              <a:spLocks noEditPoints="1"/>
            </p:cNvSpPr>
            <p:nvPr/>
          </p:nvSpPr>
          <p:spPr bwMode="auto">
            <a:xfrm>
              <a:off x="19060" y="1731"/>
              <a:ext cx="750" cy="1224"/>
            </a:xfrm>
            <a:custGeom>
              <a:avLst/>
              <a:gdLst/>
              <a:ahLst/>
              <a:cxnLst>
                <a:cxn ang="0">
                  <a:pos x="352" y="46"/>
                </a:cxn>
                <a:cxn ang="0">
                  <a:pos x="291" y="76"/>
                </a:cxn>
                <a:cxn ang="0">
                  <a:pos x="260" y="107"/>
                </a:cxn>
                <a:cxn ang="0">
                  <a:pos x="199" y="199"/>
                </a:cxn>
                <a:cxn ang="0">
                  <a:pos x="184" y="275"/>
                </a:cxn>
                <a:cxn ang="0">
                  <a:pos x="169" y="428"/>
                </a:cxn>
                <a:cxn ang="0">
                  <a:pos x="169" y="780"/>
                </a:cxn>
                <a:cxn ang="0">
                  <a:pos x="184" y="964"/>
                </a:cxn>
                <a:cxn ang="0">
                  <a:pos x="199" y="1025"/>
                </a:cxn>
                <a:cxn ang="0">
                  <a:pos x="230" y="1087"/>
                </a:cxn>
                <a:cxn ang="0">
                  <a:pos x="291" y="1148"/>
                </a:cxn>
                <a:cxn ang="0">
                  <a:pos x="352" y="1178"/>
                </a:cxn>
                <a:cxn ang="0">
                  <a:pos x="383" y="1178"/>
                </a:cxn>
                <a:cxn ang="0">
                  <a:pos x="398" y="1194"/>
                </a:cxn>
                <a:cxn ang="0">
                  <a:pos x="444" y="1194"/>
                </a:cxn>
                <a:cxn ang="0">
                  <a:pos x="505" y="1163"/>
                </a:cxn>
                <a:cxn ang="0">
                  <a:pos x="551" y="1132"/>
                </a:cxn>
                <a:cxn ang="0">
                  <a:pos x="597" y="1041"/>
                </a:cxn>
                <a:cxn ang="0">
                  <a:pos x="612" y="979"/>
                </a:cxn>
                <a:cxn ang="0">
                  <a:pos x="628" y="811"/>
                </a:cxn>
                <a:cxn ang="0">
                  <a:pos x="628" y="428"/>
                </a:cxn>
                <a:cxn ang="0">
                  <a:pos x="612" y="260"/>
                </a:cxn>
                <a:cxn ang="0">
                  <a:pos x="582" y="184"/>
                </a:cxn>
                <a:cxn ang="0">
                  <a:pos x="566" y="138"/>
                </a:cxn>
                <a:cxn ang="0">
                  <a:pos x="521" y="92"/>
                </a:cxn>
                <a:cxn ang="0">
                  <a:pos x="429" y="46"/>
                </a:cxn>
                <a:cxn ang="0">
                  <a:pos x="352" y="46"/>
                </a:cxn>
                <a:cxn ang="0">
                  <a:pos x="368" y="0"/>
                </a:cxn>
                <a:cxn ang="0">
                  <a:pos x="444" y="0"/>
                </a:cxn>
                <a:cxn ang="0">
                  <a:pos x="521" y="31"/>
                </a:cxn>
                <a:cxn ang="0">
                  <a:pos x="597" y="92"/>
                </a:cxn>
                <a:cxn ang="0">
                  <a:pos x="674" y="199"/>
                </a:cxn>
                <a:cxn ang="0">
                  <a:pos x="735" y="398"/>
                </a:cxn>
                <a:cxn ang="0">
                  <a:pos x="750" y="612"/>
                </a:cxn>
                <a:cxn ang="0">
                  <a:pos x="735" y="627"/>
                </a:cxn>
                <a:cxn ang="0">
                  <a:pos x="719" y="826"/>
                </a:cxn>
                <a:cxn ang="0">
                  <a:pos x="674" y="1025"/>
                </a:cxn>
                <a:cxn ang="0">
                  <a:pos x="612" y="1132"/>
                </a:cxn>
                <a:cxn ang="0">
                  <a:pos x="521" y="1194"/>
                </a:cxn>
                <a:cxn ang="0">
                  <a:pos x="444" y="1224"/>
                </a:cxn>
                <a:cxn ang="0">
                  <a:pos x="368" y="1224"/>
                </a:cxn>
                <a:cxn ang="0">
                  <a:pos x="276" y="1209"/>
                </a:cxn>
                <a:cxn ang="0">
                  <a:pos x="169" y="1148"/>
                </a:cxn>
                <a:cxn ang="0">
                  <a:pos x="77" y="1041"/>
                </a:cxn>
                <a:cxn ang="0">
                  <a:pos x="16" y="903"/>
                </a:cxn>
                <a:cxn ang="0">
                  <a:pos x="0" y="750"/>
                </a:cxn>
                <a:cxn ang="0">
                  <a:pos x="0" y="413"/>
                </a:cxn>
                <a:cxn ang="0">
                  <a:pos x="61" y="214"/>
                </a:cxn>
                <a:cxn ang="0">
                  <a:pos x="153" y="76"/>
                </a:cxn>
                <a:cxn ang="0">
                  <a:pos x="260" y="15"/>
                </a:cxn>
                <a:cxn ang="0">
                  <a:pos x="368" y="0"/>
                </a:cxn>
              </a:cxnLst>
              <a:rect l="0" t="0" r="r" b="b"/>
              <a:pathLst>
                <a:path w="750" h="1224">
                  <a:moveTo>
                    <a:pt x="352" y="46"/>
                  </a:moveTo>
                  <a:lnTo>
                    <a:pt x="291" y="76"/>
                  </a:lnTo>
                  <a:lnTo>
                    <a:pt x="260" y="107"/>
                  </a:lnTo>
                  <a:lnTo>
                    <a:pt x="199" y="199"/>
                  </a:lnTo>
                  <a:lnTo>
                    <a:pt x="184" y="275"/>
                  </a:lnTo>
                  <a:lnTo>
                    <a:pt x="169" y="428"/>
                  </a:lnTo>
                  <a:lnTo>
                    <a:pt x="169" y="780"/>
                  </a:lnTo>
                  <a:lnTo>
                    <a:pt x="184" y="964"/>
                  </a:lnTo>
                  <a:lnTo>
                    <a:pt x="199" y="1025"/>
                  </a:lnTo>
                  <a:lnTo>
                    <a:pt x="230" y="1087"/>
                  </a:lnTo>
                  <a:lnTo>
                    <a:pt x="291" y="1148"/>
                  </a:lnTo>
                  <a:lnTo>
                    <a:pt x="352" y="1178"/>
                  </a:lnTo>
                  <a:lnTo>
                    <a:pt x="383" y="1178"/>
                  </a:lnTo>
                  <a:lnTo>
                    <a:pt x="398" y="1194"/>
                  </a:lnTo>
                  <a:lnTo>
                    <a:pt x="444" y="1194"/>
                  </a:lnTo>
                  <a:lnTo>
                    <a:pt x="505" y="1163"/>
                  </a:lnTo>
                  <a:lnTo>
                    <a:pt x="551" y="1132"/>
                  </a:lnTo>
                  <a:lnTo>
                    <a:pt x="597" y="1041"/>
                  </a:lnTo>
                  <a:lnTo>
                    <a:pt x="612" y="979"/>
                  </a:lnTo>
                  <a:lnTo>
                    <a:pt x="628" y="811"/>
                  </a:lnTo>
                  <a:lnTo>
                    <a:pt x="628" y="428"/>
                  </a:lnTo>
                  <a:lnTo>
                    <a:pt x="612" y="260"/>
                  </a:lnTo>
                  <a:lnTo>
                    <a:pt x="582" y="184"/>
                  </a:lnTo>
                  <a:lnTo>
                    <a:pt x="566" y="138"/>
                  </a:lnTo>
                  <a:lnTo>
                    <a:pt x="521" y="92"/>
                  </a:lnTo>
                  <a:lnTo>
                    <a:pt x="429" y="46"/>
                  </a:lnTo>
                  <a:lnTo>
                    <a:pt x="352" y="46"/>
                  </a:lnTo>
                  <a:close/>
                  <a:moveTo>
                    <a:pt x="368" y="0"/>
                  </a:moveTo>
                  <a:lnTo>
                    <a:pt x="444" y="0"/>
                  </a:lnTo>
                  <a:lnTo>
                    <a:pt x="521" y="31"/>
                  </a:lnTo>
                  <a:lnTo>
                    <a:pt x="597" y="92"/>
                  </a:lnTo>
                  <a:lnTo>
                    <a:pt x="674" y="199"/>
                  </a:lnTo>
                  <a:lnTo>
                    <a:pt x="735" y="398"/>
                  </a:lnTo>
                  <a:lnTo>
                    <a:pt x="750" y="612"/>
                  </a:lnTo>
                  <a:lnTo>
                    <a:pt x="735" y="627"/>
                  </a:lnTo>
                  <a:lnTo>
                    <a:pt x="719" y="826"/>
                  </a:lnTo>
                  <a:lnTo>
                    <a:pt x="674" y="1025"/>
                  </a:lnTo>
                  <a:lnTo>
                    <a:pt x="612" y="1132"/>
                  </a:lnTo>
                  <a:lnTo>
                    <a:pt x="521" y="1194"/>
                  </a:lnTo>
                  <a:lnTo>
                    <a:pt x="444" y="1224"/>
                  </a:lnTo>
                  <a:lnTo>
                    <a:pt x="368" y="1224"/>
                  </a:lnTo>
                  <a:lnTo>
                    <a:pt x="276" y="1209"/>
                  </a:lnTo>
                  <a:lnTo>
                    <a:pt x="169" y="1148"/>
                  </a:lnTo>
                  <a:lnTo>
                    <a:pt x="77" y="1041"/>
                  </a:lnTo>
                  <a:lnTo>
                    <a:pt x="16" y="903"/>
                  </a:lnTo>
                  <a:lnTo>
                    <a:pt x="0" y="750"/>
                  </a:lnTo>
                  <a:lnTo>
                    <a:pt x="0" y="413"/>
                  </a:lnTo>
                  <a:lnTo>
                    <a:pt x="61" y="214"/>
                  </a:lnTo>
                  <a:lnTo>
                    <a:pt x="153" y="76"/>
                  </a:lnTo>
                  <a:lnTo>
                    <a:pt x="260" y="1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91" name="Freeform 219"/>
            <p:cNvSpPr>
              <a:spLocks/>
            </p:cNvSpPr>
            <p:nvPr/>
          </p:nvSpPr>
          <p:spPr bwMode="auto">
            <a:xfrm>
              <a:off x="20223" y="2726"/>
              <a:ext cx="184" cy="183"/>
            </a:xfrm>
            <a:custGeom>
              <a:avLst/>
              <a:gdLst/>
              <a:ahLst/>
              <a:cxnLst>
                <a:cxn ang="0">
                  <a:pos x="92" y="0"/>
                </a:cxn>
                <a:cxn ang="0">
                  <a:pos x="153" y="30"/>
                </a:cxn>
                <a:cxn ang="0">
                  <a:pos x="184" y="92"/>
                </a:cxn>
                <a:cxn ang="0">
                  <a:pos x="153" y="153"/>
                </a:cxn>
                <a:cxn ang="0">
                  <a:pos x="92" y="183"/>
                </a:cxn>
                <a:cxn ang="0">
                  <a:pos x="31" y="153"/>
                </a:cxn>
                <a:cxn ang="0">
                  <a:pos x="0" y="92"/>
                </a:cxn>
                <a:cxn ang="0">
                  <a:pos x="31" y="30"/>
                </a:cxn>
                <a:cxn ang="0">
                  <a:pos x="92" y="0"/>
                </a:cxn>
              </a:cxnLst>
              <a:rect l="0" t="0" r="r" b="b"/>
              <a:pathLst>
                <a:path w="184" h="183">
                  <a:moveTo>
                    <a:pt x="92" y="0"/>
                  </a:moveTo>
                  <a:lnTo>
                    <a:pt x="153" y="30"/>
                  </a:lnTo>
                  <a:lnTo>
                    <a:pt x="184" y="92"/>
                  </a:lnTo>
                  <a:lnTo>
                    <a:pt x="153" y="153"/>
                  </a:lnTo>
                  <a:lnTo>
                    <a:pt x="92" y="183"/>
                  </a:lnTo>
                  <a:lnTo>
                    <a:pt x="31" y="153"/>
                  </a:lnTo>
                  <a:lnTo>
                    <a:pt x="0" y="92"/>
                  </a:lnTo>
                  <a:lnTo>
                    <a:pt x="31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92" name="Freeform 220"/>
            <p:cNvSpPr>
              <a:spLocks/>
            </p:cNvSpPr>
            <p:nvPr/>
          </p:nvSpPr>
          <p:spPr bwMode="auto">
            <a:xfrm>
              <a:off x="22029" y="1563"/>
              <a:ext cx="413" cy="1775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398" y="0"/>
                </a:cxn>
                <a:cxn ang="0">
                  <a:pos x="398" y="30"/>
                </a:cxn>
                <a:cxn ang="0">
                  <a:pos x="382" y="45"/>
                </a:cxn>
                <a:cxn ang="0">
                  <a:pos x="245" y="229"/>
                </a:cxn>
                <a:cxn ang="0">
                  <a:pos x="153" y="443"/>
                </a:cxn>
                <a:cxn ang="0">
                  <a:pos x="107" y="658"/>
                </a:cxn>
                <a:cxn ang="0">
                  <a:pos x="92" y="887"/>
                </a:cxn>
                <a:cxn ang="0">
                  <a:pos x="107" y="1101"/>
                </a:cxn>
                <a:cxn ang="0">
                  <a:pos x="153" y="1316"/>
                </a:cxn>
                <a:cxn ang="0">
                  <a:pos x="229" y="1530"/>
                </a:cxn>
                <a:cxn ang="0">
                  <a:pos x="367" y="1714"/>
                </a:cxn>
                <a:cxn ang="0">
                  <a:pos x="398" y="1744"/>
                </a:cxn>
                <a:cxn ang="0">
                  <a:pos x="398" y="1760"/>
                </a:cxn>
                <a:cxn ang="0">
                  <a:pos x="413" y="1760"/>
                </a:cxn>
                <a:cxn ang="0">
                  <a:pos x="413" y="1775"/>
                </a:cxn>
                <a:cxn ang="0">
                  <a:pos x="398" y="1775"/>
                </a:cxn>
                <a:cxn ang="0">
                  <a:pos x="367" y="1760"/>
                </a:cxn>
                <a:cxn ang="0">
                  <a:pos x="290" y="1683"/>
                </a:cxn>
                <a:cxn ang="0">
                  <a:pos x="214" y="1576"/>
                </a:cxn>
                <a:cxn ang="0">
                  <a:pos x="122" y="1438"/>
                </a:cxn>
                <a:cxn ang="0">
                  <a:pos x="46" y="1239"/>
                </a:cxn>
                <a:cxn ang="0">
                  <a:pos x="15" y="1040"/>
                </a:cxn>
                <a:cxn ang="0">
                  <a:pos x="0" y="887"/>
                </a:cxn>
                <a:cxn ang="0">
                  <a:pos x="15" y="642"/>
                </a:cxn>
                <a:cxn ang="0">
                  <a:pos x="107" y="352"/>
                </a:cxn>
                <a:cxn ang="0">
                  <a:pos x="183" y="199"/>
                </a:cxn>
                <a:cxn ang="0">
                  <a:pos x="275" y="91"/>
                </a:cxn>
                <a:cxn ang="0">
                  <a:pos x="352" y="15"/>
                </a:cxn>
                <a:cxn ang="0">
                  <a:pos x="382" y="0"/>
                </a:cxn>
              </a:cxnLst>
              <a:rect l="0" t="0" r="r" b="b"/>
              <a:pathLst>
                <a:path w="413" h="1775">
                  <a:moveTo>
                    <a:pt x="382" y="0"/>
                  </a:moveTo>
                  <a:lnTo>
                    <a:pt x="398" y="0"/>
                  </a:lnTo>
                  <a:lnTo>
                    <a:pt x="398" y="30"/>
                  </a:lnTo>
                  <a:lnTo>
                    <a:pt x="382" y="45"/>
                  </a:lnTo>
                  <a:lnTo>
                    <a:pt x="245" y="229"/>
                  </a:lnTo>
                  <a:lnTo>
                    <a:pt x="153" y="443"/>
                  </a:lnTo>
                  <a:lnTo>
                    <a:pt x="107" y="658"/>
                  </a:lnTo>
                  <a:lnTo>
                    <a:pt x="92" y="887"/>
                  </a:lnTo>
                  <a:lnTo>
                    <a:pt x="107" y="1101"/>
                  </a:lnTo>
                  <a:lnTo>
                    <a:pt x="153" y="1316"/>
                  </a:lnTo>
                  <a:lnTo>
                    <a:pt x="229" y="1530"/>
                  </a:lnTo>
                  <a:lnTo>
                    <a:pt x="367" y="1714"/>
                  </a:lnTo>
                  <a:lnTo>
                    <a:pt x="398" y="1744"/>
                  </a:lnTo>
                  <a:lnTo>
                    <a:pt x="398" y="1760"/>
                  </a:lnTo>
                  <a:lnTo>
                    <a:pt x="413" y="1760"/>
                  </a:lnTo>
                  <a:lnTo>
                    <a:pt x="413" y="1775"/>
                  </a:lnTo>
                  <a:lnTo>
                    <a:pt x="398" y="1775"/>
                  </a:lnTo>
                  <a:lnTo>
                    <a:pt x="367" y="1760"/>
                  </a:lnTo>
                  <a:lnTo>
                    <a:pt x="290" y="1683"/>
                  </a:lnTo>
                  <a:lnTo>
                    <a:pt x="214" y="1576"/>
                  </a:lnTo>
                  <a:lnTo>
                    <a:pt x="122" y="1438"/>
                  </a:lnTo>
                  <a:lnTo>
                    <a:pt x="46" y="1239"/>
                  </a:lnTo>
                  <a:lnTo>
                    <a:pt x="15" y="1040"/>
                  </a:lnTo>
                  <a:lnTo>
                    <a:pt x="0" y="887"/>
                  </a:lnTo>
                  <a:lnTo>
                    <a:pt x="15" y="642"/>
                  </a:lnTo>
                  <a:lnTo>
                    <a:pt x="107" y="352"/>
                  </a:lnTo>
                  <a:lnTo>
                    <a:pt x="183" y="199"/>
                  </a:lnTo>
                  <a:lnTo>
                    <a:pt x="275" y="91"/>
                  </a:lnTo>
                  <a:lnTo>
                    <a:pt x="352" y="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93" name="Freeform 221"/>
            <p:cNvSpPr>
              <a:spLocks/>
            </p:cNvSpPr>
            <p:nvPr/>
          </p:nvSpPr>
          <p:spPr bwMode="auto">
            <a:xfrm>
              <a:off x="22595" y="1685"/>
              <a:ext cx="1760" cy="1270"/>
            </a:xfrm>
            <a:custGeom>
              <a:avLst/>
              <a:gdLst/>
              <a:ahLst/>
              <a:cxnLst>
                <a:cxn ang="0">
                  <a:pos x="658" y="0"/>
                </a:cxn>
                <a:cxn ang="0">
                  <a:pos x="1132" y="0"/>
                </a:cxn>
                <a:cxn ang="0">
                  <a:pos x="1132" y="61"/>
                </a:cxn>
                <a:cxn ang="0">
                  <a:pos x="1040" y="61"/>
                </a:cxn>
                <a:cxn ang="0">
                  <a:pos x="1010" y="77"/>
                </a:cxn>
                <a:cxn ang="0">
                  <a:pos x="979" y="107"/>
                </a:cxn>
                <a:cxn ang="0">
                  <a:pos x="979" y="138"/>
                </a:cxn>
                <a:cxn ang="0">
                  <a:pos x="1270" y="1010"/>
                </a:cxn>
                <a:cxn ang="0">
                  <a:pos x="1530" y="184"/>
                </a:cxn>
                <a:cxn ang="0">
                  <a:pos x="1545" y="184"/>
                </a:cxn>
                <a:cxn ang="0">
                  <a:pos x="1545" y="138"/>
                </a:cxn>
                <a:cxn ang="0">
                  <a:pos x="1530" y="122"/>
                </a:cxn>
                <a:cxn ang="0">
                  <a:pos x="1515" y="92"/>
                </a:cxn>
                <a:cxn ang="0">
                  <a:pos x="1454" y="61"/>
                </a:cxn>
                <a:cxn ang="0">
                  <a:pos x="1392" y="61"/>
                </a:cxn>
                <a:cxn ang="0">
                  <a:pos x="1392" y="0"/>
                </a:cxn>
                <a:cxn ang="0">
                  <a:pos x="1760" y="0"/>
                </a:cxn>
                <a:cxn ang="0">
                  <a:pos x="1760" y="61"/>
                </a:cxn>
                <a:cxn ang="0">
                  <a:pos x="1729" y="61"/>
                </a:cxn>
                <a:cxn ang="0">
                  <a:pos x="1683" y="77"/>
                </a:cxn>
                <a:cxn ang="0">
                  <a:pos x="1652" y="77"/>
                </a:cxn>
                <a:cxn ang="0">
                  <a:pos x="1591" y="138"/>
                </a:cxn>
                <a:cxn ang="0">
                  <a:pos x="1224" y="1240"/>
                </a:cxn>
                <a:cxn ang="0">
                  <a:pos x="1224" y="1255"/>
                </a:cxn>
                <a:cxn ang="0">
                  <a:pos x="1209" y="1270"/>
                </a:cxn>
                <a:cxn ang="0">
                  <a:pos x="1193" y="1270"/>
                </a:cxn>
                <a:cxn ang="0">
                  <a:pos x="1163" y="1240"/>
                </a:cxn>
                <a:cxn ang="0">
                  <a:pos x="872" y="337"/>
                </a:cxn>
                <a:cxn ang="0">
                  <a:pos x="581" y="1240"/>
                </a:cxn>
                <a:cxn ang="0">
                  <a:pos x="581" y="1255"/>
                </a:cxn>
                <a:cxn ang="0">
                  <a:pos x="566" y="1270"/>
                </a:cxn>
                <a:cxn ang="0">
                  <a:pos x="551" y="1270"/>
                </a:cxn>
                <a:cxn ang="0">
                  <a:pos x="520" y="1240"/>
                </a:cxn>
                <a:cxn ang="0">
                  <a:pos x="168" y="153"/>
                </a:cxn>
                <a:cxn ang="0">
                  <a:pos x="153" y="122"/>
                </a:cxn>
                <a:cxn ang="0">
                  <a:pos x="122" y="92"/>
                </a:cxn>
                <a:cxn ang="0">
                  <a:pos x="92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474" y="15"/>
                </a:cxn>
                <a:cxn ang="0">
                  <a:pos x="474" y="77"/>
                </a:cxn>
                <a:cxn ang="0">
                  <a:pos x="382" y="77"/>
                </a:cxn>
                <a:cxn ang="0">
                  <a:pos x="352" y="92"/>
                </a:cxn>
                <a:cxn ang="0">
                  <a:pos x="321" y="122"/>
                </a:cxn>
                <a:cxn ang="0">
                  <a:pos x="321" y="138"/>
                </a:cxn>
                <a:cxn ang="0">
                  <a:pos x="612" y="1010"/>
                </a:cxn>
                <a:cxn ang="0">
                  <a:pos x="857" y="245"/>
                </a:cxn>
                <a:cxn ang="0">
                  <a:pos x="811" y="122"/>
                </a:cxn>
                <a:cxn ang="0">
                  <a:pos x="796" y="92"/>
                </a:cxn>
                <a:cxn ang="0">
                  <a:pos x="765" y="61"/>
                </a:cxn>
                <a:cxn ang="0">
                  <a:pos x="658" y="61"/>
                </a:cxn>
                <a:cxn ang="0">
                  <a:pos x="658" y="0"/>
                </a:cxn>
              </a:cxnLst>
              <a:rect l="0" t="0" r="r" b="b"/>
              <a:pathLst>
                <a:path w="1760" h="1270">
                  <a:moveTo>
                    <a:pt x="658" y="0"/>
                  </a:moveTo>
                  <a:lnTo>
                    <a:pt x="1132" y="0"/>
                  </a:lnTo>
                  <a:lnTo>
                    <a:pt x="1132" y="61"/>
                  </a:lnTo>
                  <a:lnTo>
                    <a:pt x="1040" y="61"/>
                  </a:lnTo>
                  <a:lnTo>
                    <a:pt x="1010" y="77"/>
                  </a:lnTo>
                  <a:lnTo>
                    <a:pt x="979" y="107"/>
                  </a:lnTo>
                  <a:lnTo>
                    <a:pt x="979" y="138"/>
                  </a:lnTo>
                  <a:lnTo>
                    <a:pt x="1270" y="1010"/>
                  </a:lnTo>
                  <a:lnTo>
                    <a:pt x="1530" y="184"/>
                  </a:lnTo>
                  <a:lnTo>
                    <a:pt x="1545" y="184"/>
                  </a:lnTo>
                  <a:lnTo>
                    <a:pt x="1545" y="138"/>
                  </a:lnTo>
                  <a:lnTo>
                    <a:pt x="1530" y="122"/>
                  </a:lnTo>
                  <a:lnTo>
                    <a:pt x="1515" y="92"/>
                  </a:lnTo>
                  <a:lnTo>
                    <a:pt x="1454" y="61"/>
                  </a:lnTo>
                  <a:lnTo>
                    <a:pt x="1392" y="61"/>
                  </a:lnTo>
                  <a:lnTo>
                    <a:pt x="1392" y="0"/>
                  </a:lnTo>
                  <a:lnTo>
                    <a:pt x="1760" y="0"/>
                  </a:lnTo>
                  <a:lnTo>
                    <a:pt x="1760" y="61"/>
                  </a:lnTo>
                  <a:lnTo>
                    <a:pt x="1729" y="61"/>
                  </a:lnTo>
                  <a:lnTo>
                    <a:pt x="1683" y="77"/>
                  </a:lnTo>
                  <a:lnTo>
                    <a:pt x="1652" y="77"/>
                  </a:lnTo>
                  <a:lnTo>
                    <a:pt x="1591" y="138"/>
                  </a:lnTo>
                  <a:lnTo>
                    <a:pt x="1224" y="1240"/>
                  </a:lnTo>
                  <a:lnTo>
                    <a:pt x="1224" y="1255"/>
                  </a:lnTo>
                  <a:lnTo>
                    <a:pt x="1209" y="1270"/>
                  </a:lnTo>
                  <a:lnTo>
                    <a:pt x="1193" y="1270"/>
                  </a:lnTo>
                  <a:lnTo>
                    <a:pt x="1163" y="1240"/>
                  </a:lnTo>
                  <a:lnTo>
                    <a:pt x="872" y="337"/>
                  </a:lnTo>
                  <a:lnTo>
                    <a:pt x="581" y="1240"/>
                  </a:lnTo>
                  <a:lnTo>
                    <a:pt x="581" y="1255"/>
                  </a:lnTo>
                  <a:lnTo>
                    <a:pt x="566" y="1270"/>
                  </a:lnTo>
                  <a:lnTo>
                    <a:pt x="551" y="1270"/>
                  </a:lnTo>
                  <a:lnTo>
                    <a:pt x="520" y="1240"/>
                  </a:lnTo>
                  <a:lnTo>
                    <a:pt x="168" y="153"/>
                  </a:lnTo>
                  <a:lnTo>
                    <a:pt x="153" y="122"/>
                  </a:lnTo>
                  <a:lnTo>
                    <a:pt x="122" y="92"/>
                  </a:lnTo>
                  <a:lnTo>
                    <a:pt x="92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474" y="15"/>
                  </a:lnTo>
                  <a:lnTo>
                    <a:pt x="474" y="77"/>
                  </a:lnTo>
                  <a:lnTo>
                    <a:pt x="382" y="77"/>
                  </a:lnTo>
                  <a:lnTo>
                    <a:pt x="352" y="92"/>
                  </a:lnTo>
                  <a:lnTo>
                    <a:pt x="321" y="122"/>
                  </a:lnTo>
                  <a:lnTo>
                    <a:pt x="321" y="138"/>
                  </a:lnTo>
                  <a:lnTo>
                    <a:pt x="612" y="1010"/>
                  </a:lnTo>
                  <a:lnTo>
                    <a:pt x="857" y="245"/>
                  </a:lnTo>
                  <a:lnTo>
                    <a:pt x="811" y="122"/>
                  </a:lnTo>
                  <a:lnTo>
                    <a:pt x="796" y="92"/>
                  </a:lnTo>
                  <a:lnTo>
                    <a:pt x="765" y="61"/>
                  </a:lnTo>
                  <a:lnTo>
                    <a:pt x="658" y="61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94" name="Freeform 222"/>
            <p:cNvSpPr>
              <a:spLocks/>
            </p:cNvSpPr>
            <p:nvPr/>
          </p:nvSpPr>
          <p:spPr bwMode="auto">
            <a:xfrm>
              <a:off x="24400" y="1670"/>
              <a:ext cx="903" cy="1239"/>
            </a:xfrm>
            <a:custGeom>
              <a:avLst/>
              <a:gdLst/>
              <a:ahLst/>
              <a:cxnLst>
                <a:cxn ang="0">
                  <a:pos x="261" y="0"/>
                </a:cxn>
                <a:cxn ang="0">
                  <a:pos x="261" y="627"/>
                </a:cxn>
                <a:cxn ang="0">
                  <a:pos x="291" y="581"/>
                </a:cxn>
                <a:cxn ang="0">
                  <a:pos x="337" y="520"/>
                </a:cxn>
                <a:cxn ang="0">
                  <a:pos x="414" y="474"/>
                </a:cxn>
                <a:cxn ang="0">
                  <a:pos x="521" y="459"/>
                </a:cxn>
                <a:cxn ang="0">
                  <a:pos x="582" y="459"/>
                </a:cxn>
                <a:cxn ang="0">
                  <a:pos x="628" y="474"/>
                </a:cxn>
                <a:cxn ang="0">
                  <a:pos x="689" y="505"/>
                </a:cxn>
                <a:cxn ang="0">
                  <a:pos x="704" y="520"/>
                </a:cxn>
                <a:cxn ang="0">
                  <a:pos x="750" y="581"/>
                </a:cxn>
                <a:cxn ang="0">
                  <a:pos x="766" y="673"/>
                </a:cxn>
                <a:cxn ang="0">
                  <a:pos x="766" y="1148"/>
                </a:cxn>
                <a:cxn ang="0">
                  <a:pos x="781" y="1163"/>
                </a:cxn>
                <a:cxn ang="0">
                  <a:pos x="811" y="1178"/>
                </a:cxn>
                <a:cxn ang="0">
                  <a:pos x="903" y="1178"/>
                </a:cxn>
                <a:cxn ang="0">
                  <a:pos x="903" y="1239"/>
                </a:cxn>
                <a:cxn ang="0">
                  <a:pos x="505" y="1239"/>
                </a:cxn>
                <a:cxn ang="0">
                  <a:pos x="505" y="1178"/>
                </a:cxn>
                <a:cxn ang="0">
                  <a:pos x="612" y="1178"/>
                </a:cxn>
                <a:cxn ang="0">
                  <a:pos x="628" y="1163"/>
                </a:cxn>
                <a:cxn ang="0">
                  <a:pos x="643" y="1132"/>
                </a:cxn>
                <a:cxn ang="0">
                  <a:pos x="643" y="642"/>
                </a:cxn>
                <a:cxn ang="0">
                  <a:pos x="612" y="551"/>
                </a:cxn>
                <a:cxn ang="0">
                  <a:pos x="551" y="489"/>
                </a:cxn>
                <a:cxn ang="0">
                  <a:pos x="505" y="489"/>
                </a:cxn>
                <a:cxn ang="0">
                  <a:pos x="414" y="505"/>
                </a:cxn>
                <a:cxn ang="0">
                  <a:pos x="337" y="566"/>
                </a:cxn>
                <a:cxn ang="0">
                  <a:pos x="276" y="658"/>
                </a:cxn>
                <a:cxn ang="0">
                  <a:pos x="261" y="780"/>
                </a:cxn>
                <a:cxn ang="0">
                  <a:pos x="261" y="1132"/>
                </a:cxn>
                <a:cxn ang="0">
                  <a:pos x="276" y="1163"/>
                </a:cxn>
                <a:cxn ang="0">
                  <a:pos x="291" y="1178"/>
                </a:cxn>
                <a:cxn ang="0">
                  <a:pos x="398" y="1178"/>
                </a:cxn>
                <a:cxn ang="0">
                  <a:pos x="398" y="1239"/>
                </a:cxn>
                <a:cxn ang="0">
                  <a:pos x="0" y="1239"/>
                </a:cxn>
                <a:cxn ang="0">
                  <a:pos x="0" y="1178"/>
                </a:cxn>
                <a:cxn ang="0">
                  <a:pos x="108" y="1178"/>
                </a:cxn>
                <a:cxn ang="0">
                  <a:pos x="123" y="1163"/>
                </a:cxn>
                <a:cxn ang="0">
                  <a:pos x="138" y="1132"/>
                </a:cxn>
                <a:cxn ang="0">
                  <a:pos x="138" y="122"/>
                </a:cxn>
                <a:cxn ang="0">
                  <a:pos x="108" y="92"/>
                </a:cxn>
                <a:cxn ang="0">
                  <a:pos x="62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1" y="0"/>
                </a:cxn>
              </a:cxnLst>
              <a:rect l="0" t="0" r="r" b="b"/>
              <a:pathLst>
                <a:path w="903" h="1239">
                  <a:moveTo>
                    <a:pt x="261" y="0"/>
                  </a:moveTo>
                  <a:lnTo>
                    <a:pt x="261" y="627"/>
                  </a:lnTo>
                  <a:lnTo>
                    <a:pt x="291" y="581"/>
                  </a:lnTo>
                  <a:lnTo>
                    <a:pt x="337" y="520"/>
                  </a:lnTo>
                  <a:lnTo>
                    <a:pt x="414" y="474"/>
                  </a:lnTo>
                  <a:lnTo>
                    <a:pt x="521" y="459"/>
                  </a:lnTo>
                  <a:lnTo>
                    <a:pt x="582" y="459"/>
                  </a:lnTo>
                  <a:lnTo>
                    <a:pt x="628" y="474"/>
                  </a:lnTo>
                  <a:lnTo>
                    <a:pt x="689" y="505"/>
                  </a:lnTo>
                  <a:lnTo>
                    <a:pt x="704" y="520"/>
                  </a:lnTo>
                  <a:lnTo>
                    <a:pt x="750" y="581"/>
                  </a:lnTo>
                  <a:lnTo>
                    <a:pt x="766" y="673"/>
                  </a:lnTo>
                  <a:lnTo>
                    <a:pt x="766" y="1148"/>
                  </a:lnTo>
                  <a:lnTo>
                    <a:pt x="781" y="1163"/>
                  </a:lnTo>
                  <a:lnTo>
                    <a:pt x="811" y="1178"/>
                  </a:lnTo>
                  <a:lnTo>
                    <a:pt x="903" y="1178"/>
                  </a:lnTo>
                  <a:lnTo>
                    <a:pt x="903" y="1239"/>
                  </a:lnTo>
                  <a:lnTo>
                    <a:pt x="505" y="1239"/>
                  </a:lnTo>
                  <a:lnTo>
                    <a:pt x="505" y="1178"/>
                  </a:lnTo>
                  <a:lnTo>
                    <a:pt x="612" y="1178"/>
                  </a:lnTo>
                  <a:lnTo>
                    <a:pt x="628" y="1163"/>
                  </a:lnTo>
                  <a:lnTo>
                    <a:pt x="643" y="1132"/>
                  </a:lnTo>
                  <a:lnTo>
                    <a:pt x="643" y="642"/>
                  </a:lnTo>
                  <a:lnTo>
                    <a:pt x="612" y="551"/>
                  </a:lnTo>
                  <a:lnTo>
                    <a:pt x="551" y="489"/>
                  </a:lnTo>
                  <a:lnTo>
                    <a:pt x="505" y="489"/>
                  </a:lnTo>
                  <a:lnTo>
                    <a:pt x="414" y="505"/>
                  </a:lnTo>
                  <a:lnTo>
                    <a:pt x="337" y="566"/>
                  </a:lnTo>
                  <a:lnTo>
                    <a:pt x="276" y="658"/>
                  </a:lnTo>
                  <a:lnTo>
                    <a:pt x="261" y="780"/>
                  </a:lnTo>
                  <a:lnTo>
                    <a:pt x="261" y="1132"/>
                  </a:lnTo>
                  <a:lnTo>
                    <a:pt x="276" y="1163"/>
                  </a:lnTo>
                  <a:lnTo>
                    <a:pt x="291" y="1178"/>
                  </a:lnTo>
                  <a:lnTo>
                    <a:pt x="398" y="1178"/>
                  </a:lnTo>
                  <a:lnTo>
                    <a:pt x="398" y="1239"/>
                  </a:lnTo>
                  <a:lnTo>
                    <a:pt x="0" y="1239"/>
                  </a:lnTo>
                  <a:lnTo>
                    <a:pt x="0" y="1178"/>
                  </a:lnTo>
                  <a:lnTo>
                    <a:pt x="108" y="1178"/>
                  </a:lnTo>
                  <a:lnTo>
                    <a:pt x="123" y="1163"/>
                  </a:lnTo>
                  <a:lnTo>
                    <a:pt x="138" y="1132"/>
                  </a:lnTo>
                  <a:lnTo>
                    <a:pt x="138" y="122"/>
                  </a:lnTo>
                  <a:lnTo>
                    <a:pt x="108" y="92"/>
                  </a:lnTo>
                  <a:lnTo>
                    <a:pt x="62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95" name="Freeform 223"/>
            <p:cNvSpPr>
              <a:spLocks/>
            </p:cNvSpPr>
            <p:nvPr/>
          </p:nvSpPr>
          <p:spPr bwMode="auto">
            <a:xfrm>
              <a:off x="25227" y="2144"/>
              <a:ext cx="902" cy="11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7" y="0"/>
                </a:cxn>
                <a:cxn ang="0">
                  <a:pos x="367" y="61"/>
                </a:cxn>
                <a:cxn ang="0">
                  <a:pos x="321" y="61"/>
                </a:cxn>
                <a:cxn ang="0">
                  <a:pos x="306" y="77"/>
                </a:cxn>
                <a:cxn ang="0">
                  <a:pos x="275" y="92"/>
                </a:cxn>
                <a:cxn ang="0">
                  <a:pos x="275" y="107"/>
                </a:cxn>
                <a:cxn ang="0">
                  <a:pos x="290" y="123"/>
                </a:cxn>
                <a:cxn ang="0">
                  <a:pos x="290" y="138"/>
                </a:cxn>
                <a:cxn ang="0">
                  <a:pos x="489" y="612"/>
                </a:cxn>
                <a:cxn ang="0">
                  <a:pos x="673" y="184"/>
                </a:cxn>
                <a:cxn ang="0">
                  <a:pos x="688" y="168"/>
                </a:cxn>
                <a:cxn ang="0">
                  <a:pos x="688" y="107"/>
                </a:cxn>
                <a:cxn ang="0">
                  <a:pos x="673" y="77"/>
                </a:cxn>
                <a:cxn ang="0">
                  <a:pos x="642" y="61"/>
                </a:cxn>
                <a:cxn ang="0">
                  <a:pos x="612" y="61"/>
                </a:cxn>
                <a:cxn ang="0">
                  <a:pos x="612" y="0"/>
                </a:cxn>
                <a:cxn ang="0">
                  <a:pos x="902" y="0"/>
                </a:cxn>
                <a:cxn ang="0">
                  <a:pos x="902" y="61"/>
                </a:cxn>
                <a:cxn ang="0">
                  <a:pos x="857" y="61"/>
                </a:cxn>
                <a:cxn ang="0">
                  <a:pos x="795" y="92"/>
                </a:cxn>
                <a:cxn ang="0">
                  <a:pos x="765" y="123"/>
                </a:cxn>
                <a:cxn ang="0">
                  <a:pos x="734" y="168"/>
                </a:cxn>
                <a:cxn ang="0">
                  <a:pos x="398" y="918"/>
                </a:cxn>
                <a:cxn ang="0">
                  <a:pos x="306" y="1056"/>
                </a:cxn>
                <a:cxn ang="0">
                  <a:pos x="260" y="1087"/>
                </a:cxn>
                <a:cxn ang="0">
                  <a:pos x="168" y="1117"/>
                </a:cxn>
                <a:cxn ang="0">
                  <a:pos x="122" y="1117"/>
                </a:cxn>
                <a:cxn ang="0">
                  <a:pos x="30" y="1056"/>
                </a:cxn>
                <a:cxn ang="0">
                  <a:pos x="15" y="1026"/>
                </a:cxn>
                <a:cxn ang="0">
                  <a:pos x="0" y="980"/>
                </a:cxn>
                <a:cxn ang="0">
                  <a:pos x="0" y="949"/>
                </a:cxn>
                <a:cxn ang="0">
                  <a:pos x="30" y="918"/>
                </a:cxn>
                <a:cxn ang="0">
                  <a:pos x="61" y="903"/>
                </a:cxn>
                <a:cxn ang="0">
                  <a:pos x="107" y="903"/>
                </a:cxn>
                <a:cxn ang="0">
                  <a:pos x="137" y="918"/>
                </a:cxn>
                <a:cxn ang="0">
                  <a:pos x="153" y="949"/>
                </a:cxn>
                <a:cxn ang="0">
                  <a:pos x="153" y="995"/>
                </a:cxn>
                <a:cxn ang="0">
                  <a:pos x="137" y="1026"/>
                </a:cxn>
                <a:cxn ang="0">
                  <a:pos x="107" y="1056"/>
                </a:cxn>
                <a:cxn ang="0">
                  <a:pos x="76" y="1056"/>
                </a:cxn>
                <a:cxn ang="0">
                  <a:pos x="137" y="1087"/>
                </a:cxn>
                <a:cxn ang="0">
                  <a:pos x="199" y="1087"/>
                </a:cxn>
                <a:cxn ang="0">
                  <a:pos x="290" y="995"/>
                </a:cxn>
                <a:cxn ang="0">
                  <a:pos x="306" y="949"/>
                </a:cxn>
                <a:cxn ang="0">
                  <a:pos x="336" y="918"/>
                </a:cxn>
                <a:cxn ang="0">
                  <a:pos x="352" y="872"/>
                </a:cxn>
                <a:cxn ang="0">
                  <a:pos x="367" y="842"/>
                </a:cxn>
                <a:cxn ang="0">
                  <a:pos x="367" y="811"/>
                </a:cxn>
                <a:cxn ang="0">
                  <a:pos x="382" y="781"/>
                </a:cxn>
                <a:cxn ang="0">
                  <a:pos x="398" y="765"/>
                </a:cxn>
                <a:cxn ang="0">
                  <a:pos x="137" y="123"/>
                </a:cxn>
                <a:cxn ang="0">
                  <a:pos x="122" y="92"/>
                </a:cxn>
                <a:cxn ang="0">
                  <a:pos x="92" y="61"/>
                </a:cxn>
                <a:cxn ang="0">
                  <a:pos x="0" y="61"/>
                </a:cxn>
                <a:cxn ang="0">
                  <a:pos x="0" y="0"/>
                </a:cxn>
              </a:cxnLst>
              <a:rect l="0" t="0" r="r" b="b"/>
              <a:pathLst>
                <a:path w="902" h="1117">
                  <a:moveTo>
                    <a:pt x="0" y="0"/>
                  </a:moveTo>
                  <a:lnTo>
                    <a:pt x="367" y="0"/>
                  </a:lnTo>
                  <a:lnTo>
                    <a:pt x="367" y="61"/>
                  </a:lnTo>
                  <a:lnTo>
                    <a:pt x="321" y="61"/>
                  </a:lnTo>
                  <a:lnTo>
                    <a:pt x="306" y="77"/>
                  </a:lnTo>
                  <a:lnTo>
                    <a:pt x="275" y="92"/>
                  </a:lnTo>
                  <a:lnTo>
                    <a:pt x="275" y="107"/>
                  </a:lnTo>
                  <a:lnTo>
                    <a:pt x="290" y="123"/>
                  </a:lnTo>
                  <a:lnTo>
                    <a:pt x="290" y="138"/>
                  </a:lnTo>
                  <a:lnTo>
                    <a:pt x="489" y="612"/>
                  </a:lnTo>
                  <a:lnTo>
                    <a:pt x="673" y="184"/>
                  </a:lnTo>
                  <a:lnTo>
                    <a:pt x="688" y="168"/>
                  </a:lnTo>
                  <a:lnTo>
                    <a:pt x="688" y="107"/>
                  </a:lnTo>
                  <a:lnTo>
                    <a:pt x="673" y="77"/>
                  </a:lnTo>
                  <a:lnTo>
                    <a:pt x="642" y="61"/>
                  </a:lnTo>
                  <a:lnTo>
                    <a:pt x="612" y="61"/>
                  </a:lnTo>
                  <a:lnTo>
                    <a:pt x="612" y="0"/>
                  </a:lnTo>
                  <a:lnTo>
                    <a:pt x="902" y="0"/>
                  </a:lnTo>
                  <a:lnTo>
                    <a:pt x="902" y="61"/>
                  </a:lnTo>
                  <a:lnTo>
                    <a:pt x="857" y="61"/>
                  </a:lnTo>
                  <a:lnTo>
                    <a:pt x="795" y="92"/>
                  </a:lnTo>
                  <a:lnTo>
                    <a:pt x="765" y="123"/>
                  </a:lnTo>
                  <a:lnTo>
                    <a:pt x="734" y="168"/>
                  </a:lnTo>
                  <a:lnTo>
                    <a:pt x="398" y="918"/>
                  </a:lnTo>
                  <a:lnTo>
                    <a:pt x="306" y="1056"/>
                  </a:lnTo>
                  <a:lnTo>
                    <a:pt x="260" y="1087"/>
                  </a:lnTo>
                  <a:lnTo>
                    <a:pt x="168" y="1117"/>
                  </a:lnTo>
                  <a:lnTo>
                    <a:pt x="122" y="1117"/>
                  </a:lnTo>
                  <a:lnTo>
                    <a:pt x="30" y="1056"/>
                  </a:lnTo>
                  <a:lnTo>
                    <a:pt x="15" y="1026"/>
                  </a:lnTo>
                  <a:lnTo>
                    <a:pt x="0" y="980"/>
                  </a:lnTo>
                  <a:lnTo>
                    <a:pt x="0" y="949"/>
                  </a:lnTo>
                  <a:lnTo>
                    <a:pt x="30" y="918"/>
                  </a:lnTo>
                  <a:lnTo>
                    <a:pt x="61" y="903"/>
                  </a:lnTo>
                  <a:lnTo>
                    <a:pt x="107" y="903"/>
                  </a:lnTo>
                  <a:lnTo>
                    <a:pt x="137" y="918"/>
                  </a:lnTo>
                  <a:lnTo>
                    <a:pt x="153" y="949"/>
                  </a:lnTo>
                  <a:lnTo>
                    <a:pt x="153" y="995"/>
                  </a:lnTo>
                  <a:lnTo>
                    <a:pt x="137" y="1026"/>
                  </a:lnTo>
                  <a:lnTo>
                    <a:pt x="107" y="1056"/>
                  </a:lnTo>
                  <a:lnTo>
                    <a:pt x="76" y="1056"/>
                  </a:lnTo>
                  <a:lnTo>
                    <a:pt x="137" y="1087"/>
                  </a:lnTo>
                  <a:lnTo>
                    <a:pt x="199" y="1087"/>
                  </a:lnTo>
                  <a:lnTo>
                    <a:pt x="290" y="995"/>
                  </a:lnTo>
                  <a:lnTo>
                    <a:pt x="306" y="949"/>
                  </a:lnTo>
                  <a:lnTo>
                    <a:pt x="336" y="918"/>
                  </a:lnTo>
                  <a:lnTo>
                    <a:pt x="352" y="872"/>
                  </a:lnTo>
                  <a:lnTo>
                    <a:pt x="367" y="842"/>
                  </a:lnTo>
                  <a:lnTo>
                    <a:pt x="367" y="811"/>
                  </a:lnTo>
                  <a:lnTo>
                    <a:pt x="382" y="781"/>
                  </a:lnTo>
                  <a:lnTo>
                    <a:pt x="398" y="765"/>
                  </a:lnTo>
                  <a:lnTo>
                    <a:pt x="137" y="123"/>
                  </a:lnTo>
                  <a:lnTo>
                    <a:pt x="122" y="92"/>
                  </a:lnTo>
                  <a:lnTo>
                    <a:pt x="92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96" name="Freeform 224"/>
            <p:cNvSpPr>
              <a:spLocks noEditPoints="1"/>
            </p:cNvSpPr>
            <p:nvPr/>
          </p:nvSpPr>
          <p:spPr bwMode="auto">
            <a:xfrm>
              <a:off x="26206" y="1654"/>
              <a:ext cx="643" cy="1255"/>
            </a:xfrm>
            <a:custGeom>
              <a:avLst/>
              <a:gdLst/>
              <a:ahLst/>
              <a:cxnLst>
                <a:cxn ang="0">
                  <a:pos x="306" y="1072"/>
                </a:cxn>
                <a:cxn ang="0">
                  <a:pos x="367" y="1102"/>
                </a:cxn>
                <a:cxn ang="0">
                  <a:pos x="398" y="1164"/>
                </a:cxn>
                <a:cxn ang="0">
                  <a:pos x="367" y="1225"/>
                </a:cxn>
                <a:cxn ang="0">
                  <a:pos x="306" y="1255"/>
                </a:cxn>
                <a:cxn ang="0">
                  <a:pos x="245" y="1225"/>
                </a:cxn>
                <a:cxn ang="0">
                  <a:pos x="214" y="1164"/>
                </a:cxn>
                <a:cxn ang="0">
                  <a:pos x="245" y="1102"/>
                </a:cxn>
                <a:cxn ang="0">
                  <a:pos x="306" y="1072"/>
                </a:cxn>
                <a:cxn ang="0">
                  <a:pos x="306" y="0"/>
                </a:cxn>
                <a:cxn ang="0">
                  <a:pos x="474" y="31"/>
                </a:cxn>
                <a:cxn ang="0">
                  <a:pos x="566" y="77"/>
                </a:cxn>
                <a:cxn ang="0">
                  <a:pos x="627" y="169"/>
                </a:cxn>
                <a:cxn ang="0">
                  <a:pos x="643" y="245"/>
                </a:cxn>
                <a:cxn ang="0">
                  <a:pos x="627" y="306"/>
                </a:cxn>
                <a:cxn ang="0">
                  <a:pos x="612" y="352"/>
                </a:cxn>
                <a:cxn ang="0">
                  <a:pos x="551" y="414"/>
                </a:cxn>
                <a:cxn ang="0">
                  <a:pos x="490" y="460"/>
                </a:cxn>
                <a:cxn ang="0">
                  <a:pos x="413" y="536"/>
                </a:cxn>
                <a:cxn ang="0">
                  <a:pos x="352" y="658"/>
                </a:cxn>
                <a:cxn ang="0">
                  <a:pos x="321" y="812"/>
                </a:cxn>
                <a:cxn ang="0">
                  <a:pos x="306" y="873"/>
                </a:cxn>
                <a:cxn ang="0">
                  <a:pos x="306" y="919"/>
                </a:cxn>
                <a:cxn ang="0">
                  <a:pos x="275" y="919"/>
                </a:cxn>
                <a:cxn ang="0">
                  <a:pos x="275" y="796"/>
                </a:cxn>
                <a:cxn ang="0">
                  <a:pos x="291" y="674"/>
                </a:cxn>
                <a:cxn ang="0">
                  <a:pos x="337" y="536"/>
                </a:cxn>
                <a:cxn ang="0">
                  <a:pos x="428" y="398"/>
                </a:cxn>
                <a:cxn ang="0">
                  <a:pos x="444" y="383"/>
                </a:cxn>
                <a:cxn ang="0">
                  <a:pos x="490" y="291"/>
                </a:cxn>
                <a:cxn ang="0">
                  <a:pos x="490" y="169"/>
                </a:cxn>
                <a:cxn ang="0">
                  <a:pos x="459" y="108"/>
                </a:cxn>
                <a:cxn ang="0">
                  <a:pos x="413" y="62"/>
                </a:cxn>
                <a:cxn ang="0">
                  <a:pos x="352" y="46"/>
                </a:cxn>
                <a:cxn ang="0">
                  <a:pos x="245" y="46"/>
                </a:cxn>
                <a:cxn ang="0">
                  <a:pos x="199" y="62"/>
                </a:cxn>
                <a:cxn ang="0">
                  <a:pos x="107" y="123"/>
                </a:cxn>
                <a:cxn ang="0">
                  <a:pos x="61" y="169"/>
                </a:cxn>
                <a:cxn ang="0">
                  <a:pos x="92" y="169"/>
                </a:cxn>
                <a:cxn ang="0">
                  <a:pos x="107" y="184"/>
                </a:cxn>
                <a:cxn ang="0">
                  <a:pos x="138" y="184"/>
                </a:cxn>
                <a:cxn ang="0">
                  <a:pos x="153" y="215"/>
                </a:cxn>
                <a:cxn ang="0">
                  <a:pos x="153" y="276"/>
                </a:cxn>
                <a:cxn ang="0">
                  <a:pos x="138" y="306"/>
                </a:cxn>
                <a:cxn ang="0">
                  <a:pos x="107" y="322"/>
                </a:cxn>
                <a:cxn ang="0">
                  <a:pos x="46" y="322"/>
                </a:cxn>
                <a:cxn ang="0">
                  <a:pos x="31" y="291"/>
                </a:cxn>
                <a:cxn ang="0">
                  <a:pos x="15" y="276"/>
                </a:cxn>
                <a:cxn ang="0">
                  <a:pos x="0" y="230"/>
                </a:cxn>
                <a:cxn ang="0">
                  <a:pos x="15" y="153"/>
                </a:cxn>
                <a:cxn ang="0">
                  <a:pos x="92" y="77"/>
                </a:cxn>
                <a:cxn ang="0">
                  <a:pos x="184" y="16"/>
                </a:cxn>
                <a:cxn ang="0">
                  <a:pos x="306" y="0"/>
                </a:cxn>
              </a:cxnLst>
              <a:rect l="0" t="0" r="r" b="b"/>
              <a:pathLst>
                <a:path w="643" h="1255">
                  <a:moveTo>
                    <a:pt x="306" y="1072"/>
                  </a:moveTo>
                  <a:lnTo>
                    <a:pt x="367" y="1102"/>
                  </a:lnTo>
                  <a:lnTo>
                    <a:pt x="398" y="1164"/>
                  </a:lnTo>
                  <a:lnTo>
                    <a:pt x="367" y="1225"/>
                  </a:lnTo>
                  <a:lnTo>
                    <a:pt x="306" y="1255"/>
                  </a:lnTo>
                  <a:lnTo>
                    <a:pt x="245" y="1225"/>
                  </a:lnTo>
                  <a:lnTo>
                    <a:pt x="214" y="1164"/>
                  </a:lnTo>
                  <a:lnTo>
                    <a:pt x="245" y="1102"/>
                  </a:lnTo>
                  <a:lnTo>
                    <a:pt x="306" y="1072"/>
                  </a:lnTo>
                  <a:close/>
                  <a:moveTo>
                    <a:pt x="306" y="0"/>
                  </a:moveTo>
                  <a:lnTo>
                    <a:pt x="474" y="31"/>
                  </a:lnTo>
                  <a:lnTo>
                    <a:pt x="566" y="77"/>
                  </a:lnTo>
                  <a:lnTo>
                    <a:pt x="627" y="169"/>
                  </a:lnTo>
                  <a:lnTo>
                    <a:pt x="643" y="245"/>
                  </a:lnTo>
                  <a:lnTo>
                    <a:pt x="627" y="306"/>
                  </a:lnTo>
                  <a:lnTo>
                    <a:pt x="612" y="352"/>
                  </a:lnTo>
                  <a:lnTo>
                    <a:pt x="551" y="414"/>
                  </a:lnTo>
                  <a:lnTo>
                    <a:pt x="490" y="460"/>
                  </a:lnTo>
                  <a:lnTo>
                    <a:pt x="413" y="536"/>
                  </a:lnTo>
                  <a:lnTo>
                    <a:pt x="352" y="658"/>
                  </a:lnTo>
                  <a:lnTo>
                    <a:pt x="321" y="812"/>
                  </a:lnTo>
                  <a:lnTo>
                    <a:pt x="306" y="873"/>
                  </a:lnTo>
                  <a:lnTo>
                    <a:pt x="306" y="919"/>
                  </a:lnTo>
                  <a:lnTo>
                    <a:pt x="275" y="919"/>
                  </a:lnTo>
                  <a:lnTo>
                    <a:pt x="275" y="796"/>
                  </a:lnTo>
                  <a:lnTo>
                    <a:pt x="291" y="674"/>
                  </a:lnTo>
                  <a:lnTo>
                    <a:pt x="337" y="536"/>
                  </a:lnTo>
                  <a:lnTo>
                    <a:pt x="428" y="398"/>
                  </a:lnTo>
                  <a:lnTo>
                    <a:pt x="444" y="383"/>
                  </a:lnTo>
                  <a:lnTo>
                    <a:pt x="490" y="291"/>
                  </a:lnTo>
                  <a:lnTo>
                    <a:pt x="490" y="169"/>
                  </a:lnTo>
                  <a:lnTo>
                    <a:pt x="459" y="108"/>
                  </a:lnTo>
                  <a:lnTo>
                    <a:pt x="413" y="62"/>
                  </a:lnTo>
                  <a:lnTo>
                    <a:pt x="352" y="46"/>
                  </a:lnTo>
                  <a:lnTo>
                    <a:pt x="245" y="46"/>
                  </a:lnTo>
                  <a:lnTo>
                    <a:pt x="199" y="62"/>
                  </a:lnTo>
                  <a:lnTo>
                    <a:pt x="107" y="123"/>
                  </a:lnTo>
                  <a:lnTo>
                    <a:pt x="61" y="169"/>
                  </a:lnTo>
                  <a:lnTo>
                    <a:pt x="92" y="169"/>
                  </a:lnTo>
                  <a:lnTo>
                    <a:pt x="107" y="184"/>
                  </a:lnTo>
                  <a:lnTo>
                    <a:pt x="138" y="184"/>
                  </a:lnTo>
                  <a:lnTo>
                    <a:pt x="153" y="215"/>
                  </a:lnTo>
                  <a:lnTo>
                    <a:pt x="153" y="276"/>
                  </a:lnTo>
                  <a:lnTo>
                    <a:pt x="138" y="306"/>
                  </a:lnTo>
                  <a:lnTo>
                    <a:pt x="107" y="322"/>
                  </a:lnTo>
                  <a:lnTo>
                    <a:pt x="46" y="322"/>
                  </a:lnTo>
                  <a:lnTo>
                    <a:pt x="31" y="291"/>
                  </a:lnTo>
                  <a:lnTo>
                    <a:pt x="15" y="276"/>
                  </a:lnTo>
                  <a:lnTo>
                    <a:pt x="0" y="230"/>
                  </a:lnTo>
                  <a:lnTo>
                    <a:pt x="15" y="153"/>
                  </a:lnTo>
                  <a:lnTo>
                    <a:pt x="92" y="77"/>
                  </a:lnTo>
                  <a:lnTo>
                    <a:pt x="184" y="1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97" name="Freeform 225"/>
            <p:cNvSpPr>
              <a:spLocks/>
            </p:cNvSpPr>
            <p:nvPr/>
          </p:nvSpPr>
          <p:spPr bwMode="auto">
            <a:xfrm>
              <a:off x="27093" y="1578"/>
              <a:ext cx="429" cy="17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1" y="0"/>
                </a:cxn>
                <a:cxn ang="0">
                  <a:pos x="62" y="15"/>
                </a:cxn>
                <a:cxn ang="0">
                  <a:pos x="138" y="92"/>
                </a:cxn>
                <a:cxn ang="0">
                  <a:pos x="215" y="199"/>
                </a:cxn>
                <a:cxn ang="0">
                  <a:pos x="306" y="337"/>
                </a:cxn>
                <a:cxn ang="0">
                  <a:pos x="383" y="536"/>
                </a:cxn>
                <a:cxn ang="0">
                  <a:pos x="414" y="734"/>
                </a:cxn>
                <a:cxn ang="0">
                  <a:pos x="429" y="888"/>
                </a:cxn>
                <a:cxn ang="0">
                  <a:pos x="398" y="888"/>
                </a:cxn>
                <a:cxn ang="0">
                  <a:pos x="383" y="1132"/>
                </a:cxn>
                <a:cxn ang="0">
                  <a:pos x="291" y="1423"/>
                </a:cxn>
                <a:cxn ang="0">
                  <a:pos x="215" y="1576"/>
                </a:cxn>
                <a:cxn ang="0">
                  <a:pos x="123" y="1683"/>
                </a:cxn>
                <a:cxn ang="0">
                  <a:pos x="46" y="1760"/>
                </a:cxn>
                <a:cxn ang="0">
                  <a:pos x="16" y="1775"/>
                </a:cxn>
                <a:cxn ang="0">
                  <a:pos x="0" y="1775"/>
                </a:cxn>
                <a:cxn ang="0">
                  <a:pos x="0" y="1760"/>
                </a:cxn>
                <a:cxn ang="0">
                  <a:pos x="31" y="1729"/>
                </a:cxn>
                <a:cxn ang="0">
                  <a:pos x="169" y="1546"/>
                </a:cxn>
                <a:cxn ang="0">
                  <a:pos x="261" y="1331"/>
                </a:cxn>
                <a:cxn ang="0">
                  <a:pos x="306" y="1117"/>
                </a:cxn>
                <a:cxn ang="0">
                  <a:pos x="322" y="888"/>
                </a:cxn>
                <a:cxn ang="0">
                  <a:pos x="306" y="627"/>
                </a:cxn>
                <a:cxn ang="0">
                  <a:pos x="245" y="398"/>
                </a:cxn>
                <a:cxn ang="0">
                  <a:pos x="153" y="214"/>
                </a:cxn>
                <a:cxn ang="0">
                  <a:pos x="46" y="61"/>
                </a:cxn>
                <a:cxn ang="0">
                  <a:pos x="16" y="30"/>
                </a:cxn>
                <a:cxn ang="0">
                  <a:pos x="16" y="0"/>
                </a:cxn>
              </a:cxnLst>
              <a:rect l="0" t="0" r="r" b="b"/>
              <a:pathLst>
                <a:path w="429" h="1775">
                  <a:moveTo>
                    <a:pt x="16" y="0"/>
                  </a:moveTo>
                  <a:lnTo>
                    <a:pt x="31" y="0"/>
                  </a:lnTo>
                  <a:lnTo>
                    <a:pt x="62" y="15"/>
                  </a:lnTo>
                  <a:lnTo>
                    <a:pt x="138" y="92"/>
                  </a:lnTo>
                  <a:lnTo>
                    <a:pt x="215" y="199"/>
                  </a:lnTo>
                  <a:lnTo>
                    <a:pt x="306" y="337"/>
                  </a:lnTo>
                  <a:lnTo>
                    <a:pt x="383" y="536"/>
                  </a:lnTo>
                  <a:lnTo>
                    <a:pt x="414" y="734"/>
                  </a:lnTo>
                  <a:lnTo>
                    <a:pt x="429" y="888"/>
                  </a:lnTo>
                  <a:lnTo>
                    <a:pt x="398" y="888"/>
                  </a:lnTo>
                  <a:lnTo>
                    <a:pt x="383" y="1132"/>
                  </a:lnTo>
                  <a:lnTo>
                    <a:pt x="291" y="1423"/>
                  </a:lnTo>
                  <a:lnTo>
                    <a:pt x="215" y="1576"/>
                  </a:lnTo>
                  <a:lnTo>
                    <a:pt x="123" y="1683"/>
                  </a:lnTo>
                  <a:lnTo>
                    <a:pt x="46" y="1760"/>
                  </a:lnTo>
                  <a:lnTo>
                    <a:pt x="16" y="1775"/>
                  </a:lnTo>
                  <a:lnTo>
                    <a:pt x="0" y="1775"/>
                  </a:lnTo>
                  <a:lnTo>
                    <a:pt x="0" y="1760"/>
                  </a:lnTo>
                  <a:lnTo>
                    <a:pt x="31" y="1729"/>
                  </a:lnTo>
                  <a:lnTo>
                    <a:pt x="169" y="1546"/>
                  </a:lnTo>
                  <a:lnTo>
                    <a:pt x="261" y="1331"/>
                  </a:lnTo>
                  <a:lnTo>
                    <a:pt x="306" y="1117"/>
                  </a:lnTo>
                  <a:lnTo>
                    <a:pt x="322" y="888"/>
                  </a:lnTo>
                  <a:lnTo>
                    <a:pt x="306" y="627"/>
                  </a:lnTo>
                  <a:lnTo>
                    <a:pt x="245" y="398"/>
                  </a:lnTo>
                  <a:lnTo>
                    <a:pt x="153" y="214"/>
                  </a:lnTo>
                  <a:lnTo>
                    <a:pt x="46" y="61"/>
                  </a:lnTo>
                  <a:lnTo>
                    <a:pt x="16" y="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98" name="Freeform 226"/>
            <p:cNvSpPr>
              <a:spLocks/>
            </p:cNvSpPr>
            <p:nvPr/>
          </p:nvSpPr>
          <p:spPr bwMode="auto">
            <a:xfrm>
              <a:off x="29190" y="1700"/>
              <a:ext cx="535" cy="12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5" y="0"/>
                </a:cxn>
                <a:cxn ang="0">
                  <a:pos x="535" y="62"/>
                </a:cxn>
                <a:cxn ang="0">
                  <a:pos x="398" y="62"/>
                </a:cxn>
                <a:cxn ang="0">
                  <a:pos x="367" y="77"/>
                </a:cxn>
                <a:cxn ang="0">
                  <a:pos x="352" y="92"/>
                </a:cxn>
                <a:cxn ang="0">
                  <a:pos x="352" y="1118"/>
                </a:cxn>
                <a:cxn ang="0">
                  <a:pos x="367" y="1133"/>
                </a:cxn>
                <a:cxn ang="0">
                  <a:pos x="398" y="1148"/>
                </a:cxn>
                <a:cxn ang="0">
                  <a:pos x="535" y="1148"/>
                </a:cxn>
                <a:cxn ang="0">
                  <a:pos x="535" y="1209"/>
                </a:cxn>
                <a:cxn ang="0">
                  <a:pos x="0" y="1209"/>
                </a:cxn>
                <a:cxn ang="0">
                  <a:pos x="0" y="1148"/>
                </a:cxn>
                <a:cxn ang="0">
                  <a:pos x="137" y="1148"/>
                </a:cxn>
                <a:cxn ang="0">
                  <a:pos x="168" y="1133"/>
                </a:cxn>
                <a:cxn ang="0">
                  <a:pos x="183" y="1118"/>
                </a:cxn>
                <a:cxn ang="0">
                  <a:pos x="183" y="92"/>
                </a:cxn>
                <a:cxn ang="0">
                  <a:pos x="168" y="77"/>
                </a:cxn>
                <a:cxn ang="0">
                  <a:pos x="137" y="62"/>
                </a:cxn>
                <a:cxn ang="0">
                  <a:pos x="0" y="62"/>
                </a:cxn>
                <a:cxn ang="0">
                  <a:pos x="0" y="0"/>
                </a:cxn>
              </a:cxnLst>
              <a:rect l="0" t="0" r="r" b="b"/>
              <a:pathLst>
                <a:path w="535" h="1209">
                  <a:moveTo>
                    <a:pt x="0" y="0"/>
                  </a:moveTo>
                  <a:lnTo>
                    <a:pt x="535" y="0"/>
                  </a:lnTo>
                  <a:lnTo>
                    <a:pt x="535" y="62"/>
                  </a:lnTo>
                  <a:lnTo>
                    <a:pt x="398" y="62"/>
                  </a:lnTo>
                  <a:lnTo>
                    <a:pt x="367" y="77"/>
                  </a:lnTo>
                  <a:lnTo>
                    <a:pt x="352" y="92"/>
                  </a:lnTo>
                  <a:lnTo>
                    <a:pt x="352" y="1118"/>
                  </a:lnTo>
                  <a:lnTo>
                    <a:pt x="367" y="1133"/>
                  </a:lnTo>
                  <a:lnTo>
                    <a:pt x="398" y="1148"/>
                  </a:lnTo>
                  <a:lnTo>
                    <a:pt x="535" y="1148"/>
                  </a:lnTo>
                  <a:lnTo>
                    <a:pt x="535" y="1209"/>
                  </a:lnTo>
                  <a:lnTo>
                    <a:pt x="0" y="1209"/>
                  </a:lnTo>
                  <a:lnTo>
                    <a:pt x="0" y="1148"/>
                  </a:lnTo>
                  <a:lnTo>
                    <a:pt x="137" y="1148"/>
                  </a:lnTo>
                  <a:lnTo>
                    <a:pt x="168" y="1133"/>
                  </a:lnTo>
                  <a:lnTo>
                    <a:pt x="183" y="1118"/>
                  </a:lnTo>
                  <a:lnTo>
                    <a:pt x="183" y="92"/>
                  </a:lnTo>
                  <a:lnTo>
                    <a:pt x="168" y="77"/>
                  </a:lnTo>
                  <a:lnTo>
                    <a:pt x="137" y="62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99" name="Freeform 227"/>
            <p:cNvSpPr>
              <a:spLocks/>
            </p:cNvSpPr>
            <p:nvPr/>
          </p:nvSpPr>
          <p:spPr bwMode="auto">
            <a:xfrm>
              <a:off x="29756" y="1670"/>
              <a:ext cx="566" cy="1239"/>
            </a:xfrm>
            <a:custGeom>
              <a:avLst/>
              <a:gdLst/>
              <a:ahLst/>
              <a:cxnLst>
                <a:cxn ang="0">
                  <a:pos x="413" y="0"/>
                </a:cxn>
                <a:cxn ang="0">
                  <a:pos x="459" y="0"/>
                </a:cxn>
                <a:cxn ang="0">
                  <a:pos x="505" y="30"/>
                </a:cxn>
                <a:cxn ang="0">
                  <a:pos x="535" y="46"/>
                </a:cxn>
                <a:cxn ang="0">
                  <a:pos x="566" y="92"/>
                </a:cxn>
                <a:cxn ang="0">
                  <a:pos x="566" y="153"/>
                </a:cxn>
                <a:cxn ang="0">
                  <a:pos x="551" y="183"/>
                </a:cxn>
                <a:cxn ang="0">
                  <a:pos x="520" y="199"/>
                </a:cxn>
                <a:cxn ang="0">
                  <a:pos x="459" y="199"/>
                </a:cxn>
                <a:cxn ang="0">
                  <a:pos x="428" y="183"/>
                </a:cxn>
                <a:cxn ang="0">
                  <a:pos x="413" y="153"/>
                </a:cxn>
                <a:cxn ang="0">
                  <a:pos x="413" y="92"/>
                </a:cxn>
                <a:cxn ang="0">
                  <a:pos x="428" y="61"/>
                </a:cxn>
                <a:cxn ang="0">
                  <a:pos x="444" y="46"/>
                </a:cxn>
                <a:cxn ang="0">
                  <a:pos x="459" y="46"/>
                </a:cxn>
                <a:cxn ang="0">
                  <a:pos x="428" y="30"/>
                </a:cxn>
                <a:cxn ang="0">
                  <a:pos x="398" y="30"/>
                </a:cxn>
                <a:cxn ang="0">
                  <a:pos x="321" y="61"/>
                </a:cxn>
                <a:cxn ang="0">
                  <a:pos x="260" y="137"/>
                </a:cxn>
                <a:cxn ang="0">
                  <a:pos x="229" y="275"/>
                </a:cxn>
                <a:cxn ang="0">
                  <a:pos x="229" y="474"/>
                </a:cxn>
                <a:cxn ang="0">
                  <a:pos x="459" y="474"/>
                </a:cxn>
                <a:cxn ang="0">
                  <a:pos x="459" y="535"/>
                </a:cxn>
                <a:cxn ang="0">
                  <a:pos x="260" y="535"/>
                </a:cxn>
                <a:cxn ang="0">
                  <a:pos x="260" y="1148"/>
                </a:cxn>
                <a:cxn ang="0">
                  <a:pos x="275" y="1163"/>
                </a:cxn>
                <a:cxn ang="0">
                  <a:pos x="306" y="1178"/>
                </a:cxn>
                <a:cxn ang="0">
                  <a:pos x="428" y="1178"/>
                </a:cxn>
                <a:cxn ang="0">
                  <a:pos x="428" y="1239"/>
                </a:cxn>
                <a:cxn ang="0">
                  <a:pos x="0" y="1239"/>
                </a:cxn>
                <a:cxn ang="0">
                  <a:pos x="0" y="1178"/>
                </a:cxn>
                <a:cxn ang="0">
                  <a:pos x="107" y="1178"/>
                </a:cxn>
                <a:cxn ang="0">
                  <a:pos x="122" y="1163"/>
                </a:cxn>
                <a:cxn ang="0">
                  <a:pos x="138" y="1132"/>
                </a:cxn>
                <a:cxn ang="0">
                  <a:pos x="138" y="535"/>
                </a:cxn>
                <a:cxn ang="0">
                  <a:pos x="0" y="535"/>
                </a:cxn>
                <a:cxn ang="0">
                  <a:pos x="0" y="474"/>
                </a:cxn>
                <a:cxn ang="0">
                  <a:pos x="138" y="474"/>
                </a:cxn>
                <a:cxn ang="0">
                  <a:pos x="138" y="275"/>
                </a:cxn>
                <a:cxn ang="0">
                  <a:pos x="168" y="153"/>
                </a:cxn>
                <a:cxn ang="0">
                  <a:pos x="229" y="61"/>
                </a:cxn>
                <a:cxn ang="0">
                  <a:pos x="321" y="15"/>
                </a:cxn>
                <a:cxn ang="0">
                  <a:pos x="413" y="0"/>
                </a:cxn>
              </a:cxnLst>
              <a:rect l="0" t="0" r="r" b="b"/>
              <a:pathLst>
                <a:path w="566" h="1239">
                  <a:moveTo>
                    <a:pt x="413" y="0"/>
                  </a:moveTo>
                  <a:lnTo>
                    <a:pt x="459" y="0"/>
                  </a:lnTo>
                  <a:lnTo>
                    <a:pt x="505" y="30"/>
                  </a:lnTo>
                  <a:lnTo>
                    <a:pt x="535" y="46"/>
                  </a:lnTo>
                  <a:lnTo>
                    <a:pt x="566" y="92"/>
                  </a:lnTo>
                  <a:lnTo>
                    <a:pt x="566" y="153"/>
                  </a:lnTo>
                  <a:lnTo>
                    <a:pt x="551" y="183"/>
                  </a:lnTo>
                  <a:lnTo>
                    <a:pt x="520" y="199"/>
                  </a:lnTo>
                  <a:lnTo>
                    <a:pt x="459" y="199"/>
                  </a:lnTo>
                  <a:lnTo>
                    <a:pt x="428" y="183"/>
                  </a:lnTo>
                  <a:lnTo>
                    <a:pt x="413" y="153"/>
                  </a:lnTo>
                  <a:lnTo>
                    <a:pt x="413" y="92"/>
                  </a:lnTo>
                  <a:lnTo>
                    <a:pt x="428" y="61"/>
                  </a:lnTo>
                  <a:lnTo>
                    <a:pt x="444" y="46"/>
                  </a:lnTo>
                  <a:lnTo>
                    <a:pt x="459" y="46"/>
                  </a:lnTo>
                  <a:lnTo>
                    <a:pt x="428" y="30"/>
                  </a:lnTo>
                  <a:lnTo>
                    <a:pt x="398" y="30"/>
                  </a:lnTo>
                  <a:lnTo>
                    <a:pt x="321" y="61"/>
                  </a:lnTo>
                  <a:lnTo>
                    <a:pt x="260" y="137"/>
                  </a:lnTo>
                  <a:lnTo>
                    <a:pt x="229" y="275"/>
                  </a:lnTo>
                  <a:lnTo>
                    <a:pt x="229" y="474"/>
                  </a:lnTo>
                  <a:lnTo>
                    <a:pt x="459" y="474"/>
                  </a:lnTo>
                  <a:lnTo>
                    <a:pt x="459" y="535"/>
                  </a:lnTo>
                  <a:lnTo>
                    <a:pt x="260" y="535"/>
                  </a:lnTo>
                  <a:lnTo>
                    <a:pt x="260" y="1148"/>
                  </a:lnTo>
                  <a:lnTo>
                    <a:pt x="275" y="1163"/>
                  </a:lnTo>
                  <a:lnTo>
                    <a:pt x="306" y="1178"/>
                  </a:lnTo>
                  <a:lnTo>
                    <a:pt x="428" y="1178"/>
                  </a:lnTo>
                  <a:lnTo>
                    <a:pt x="428" y="1239"/>
                  </a:lnTo>
                  <a:lnTo>
                    <a:pt x="0" y="1239"/>
                  </a:lnTo>
                  <a:lnTo>
                    <a:pt x="0" y="1178"/>
                  </a:lnTo>
                  <a:lnTo>
                    <a:pt x="107" y="1178"/>
                  </a:lnTo>
                  <a:lnTo>
                    <a:pt x="122" y="1163"/>
                  </a:lnTo>
                  <a:lnTo>
                    <a:pt x="138" y="1132"/>
                  </a:lnTo>
                  <a:lnTo>
                    <a:pt x="138" y="535"/>
                  </a:lnTo>
                  <a:lnTo>
                    <a:pt x="0" y="535"/>
                  </a:lnTo>
                  <a:lnTo>
                    <a:pt x="0" y="474"/>
                  </a:lnTo>
                  <a:lnTo>
                    <a:pt x="138" y="474"/>
                  </a:lnTo>
                  <a:lnTo>
                    <a:pt x="138" y="275"/>
                  </a:lnTo>
                  <a:lnTo>
                    <a:pt x="168" y="153"/>
                  </a:lnTo>
                  <a:lnTo>
                    <a:pt x="229" y="61"/>
                  </a:lnTo>
                  <a:lnTo>
                    <a:pt x="321" y="15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0" name="Freeform 228"/>
            <p:cNvSpPr>
              <a:spLocks/>
            </p:cNvSpPr>
            <p:nvPr/>
          </p:nvSpPr>
          <p:spPr bwMode="auto">
            <a:xfrm>
              <a:off x="31133" y="2144"/>
              <a:ext cx="1209" cy="811"/>
            </a:xfrm>
            <a:custGeom>
              <a:avLst/>
              <a:gdLst/>
              <a:ahLst/>
              <a:cxnLst>
                <a:cxn ang="0">
                  <a:pos x="918" y="0"/>
                </a:cxn>
                <a:cxn ang="0">
                  <a:pos x="1209" y="0"/>
                </a:cxn>
                <a:cxn ang="0">
                  <a:pos x="1209" y="61"/>
                </a:cxn>
                <a:cxn ang="0">
                  <a:pos x="1178" y="61"/>
                </a:cxn>
                <a:cxn ang="0">
                  <a:pos x="1132" y="77"/>
                </a:cxn>
                <a:cxn ang="0">
                  <a:pos x="1102" y="92"/>
                </a:cxn>
                <a:cxn ang="0">
                  <a:pos x="1071" y="123"/>
                </a:cxn>
                <a:cxn ang="0">
                  <a:pos x="1056" y="168"/>
                </a:cxn>
                <a:cxn ang="0">
                  <a:pos x="857" y="781"/>
                </a:cxn>
                <a:cxn ang="0">
                  <a:pos x="826" y="811"/>
                </a:cxn>
                <a:cxn ang="0">
                  <a:pos x="796" y="781"/>
                </a:cxn>
                <a:cxn ang="0">
                  <a:pos x="612" y="276"/>
                </a:cxn>
                <a:cxn ang="0">
                  <a:pos x="428" y="781"/>
                </a:cxn>
                <a:cxn ang="0">
                  <a:pos x="398" y="811"/>
                </a:cxn>
                <a:cxn ang="0">
                  <a:pos x="383" y="811"/>
                </a:cxn>
                <a:cxn ang="0">
                  <a:pos x="383" y="796"/>
                </a:cxn>
                <a:cxn ang="0">
                  <a:pos x="367" y="765"/>
                </a:cxn>
                <a:cxn ang="0">
                  <a:pos x="138" y="138"/>
                </a:cxn>
                <a:cxn ang="0">
                  <a:pos x="122" y="107"/>
                </a:cxn>
                <a:cxn ang="0">
                  <a:pos x="92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352" y="15"/>
                </a:cxn>
                <a:cxn ang="0">
                  <a:pos x="352" y="77"/>
                </a:cxn>
                <a:cxn ang="0">
                  <a:pos x="291" y="77"/>
                </a:cxn>
                <a:cxn ang="0">
                  <a:pos x="275" y="92"/>
                </a:cxn>
                <a:cxn ang="0">
                  <a:pos x="245" y="107"/>
                </a:cxn>
                <a:cxn ang="0">
                  <a:pos x="245" y="138"/>
                </a:cxn>
                <a:cxn ang="0">
                  <a:pos x="260" y="153"/>
                </a:cxn>
                <a:cxn ang="0">
                  <a:pos x="428" y="628"/>
                </a:cxn>
                <a:cxn ang="0">
                  <a:pos x="581" y="199"/>
                </a:cxn>
                <a:cxn ang="0">
                  <a:pos x="536" y="107"/>
                </a:cxn>
                <a:cxn ang="0">
                  <a:pos x="505" y="77"/>
                </a:cxn>
                <a:cxn ang="0">
                  <a:pos x="428" y="77"/>
                </a:cxn>
                <a:cxn ang="0">
                  <a:pos x="428" y="15"/>
                </a:cxn>
                <a:cxn ang="0">
                  <a:pos x="765" y="15"/>
                </a:cxn>
                <a:cxn ang="0">
                  <a:pos x="765" y="77"/>
                </a:cxn>
                <a:cxn ang="0">
                  <a:pos x="719" y="77"/>
                </a:cxn>
                <a:cxn ang="0">
                  <a:pos x="689" y="92"/>
                </a:cxn>
                <a:cxn ang="0">
                  <a:pos x="658" y="123"/>
                </a:cxn>
                <a:cxn ang="0">
                  <a:pos x="673" y="138"/>
                </a:cxn>
                <a:cxn ang="0">
                  <a:pos x="673" y="153"/>
                </a:cxn>
                <a:cxn ang="0">
                  <a:pos x="842" y="643"/>
                </a:cxn>
                <a:cxn ang="0">
                  <a:pos x="1010" y="184"/>
                </a:cxn>
                <a:cxn ang="0">
                  <a:pos x="1025" y="168"/>
                </a:cxn>
                <a:cxn ang="0">
                  <a:pos x="1025" y="153"/>
                </a:cxn>
                <a:cxn ang="0">
                  <a:pos x="1010" y="107"/>
                </a:cxn>
                <a:cxn ang="0">
                  <a:pos x="995" y="77"/>
                </a:cxn>
                <a:cxn ang="0">
                  <a:pos x="964" y="61"/>
                </a:cxn>
                <a:cxn ang="0">
                  <a:pos x="918" y="61"/>
                </a:cxn>
                <a:cxn ang="0">
                  <a:pos x="918" y="0"/>
                </a:cxn>
              </a:cxnLst>
              <a:rect l="0" t="0" r="r" b="b"/>
              <a:pathLst>
                <a:path w="1209" h="811">
                  <a:moveTo>
                    <a:pt x="918" y="0"/>
                  </a:moveTo>
                  <a:lnTo>
                    <a:pt x="1209" y="0"/>
                  </a:lnTo>
                  <a:lnTo>
                    <a:pt x="1209" y="61"/>
                  </a:lnTo>
                  <a:lnTo>
                    <a:pt x="1178" y="61"/>
                  </a:lnTo>
                  <a:lnTo>
                    <a:pt x="1132" y="77"/>
                  </a:lnTo>
                  <a:lnTo>
                    <a:pt x="1102" y="92"/>
                  </a:lnTo>
                  <a:lnTo>
                    <a:pt x="1071" y="123"/>
                  </a:lnTo>
                  <a:lnTo>
                    <a:pt x="1056" y="168"/>
                  </a:lnTo>
                  <a:lnTo>
                    <a:pt x="857" y="781"/>
                  </a:lnTo>
                  <a:lnTo>
                    <a:pt x="826" y="811"/>
                  </a:lnTo>
                  <a:lnTo>
                    <a:pt x="796" y="781"/>
                  </a:lnTo>
                  <a:lnTo>
                    <a:pt x="612" y="276"/>
                  </a:lnTo>
                  <a:lnTo>
                    <a:pt x="428" y="781"/>
                  </a:lnTo>
                  <a:lnTo>
                    <a:pt x="398" y="811"/>
                  </a:lnTo>
                  <a:lnTo>
                    <a:pt x="383" y="811"/>
                  </a:lnTo>
                  <a:lnTo>
                    <a:pt x="383" y="796"/>
                  </a:lnTo>
                  <a:lnTo>
                    <a:pt x="367" y="765"/>
                  </a:lnTo>
                  <a:lnTo>
                    <a:pt x="138" y="138"/>
                  </a:lnTo>
                  <a:lnTo>
                    <a:pt x="122" y="107"/>
                  </a:lnTo>
                  <a:lnTo>
                    <a:pt x="92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352" y="15"/>
                  </a:lnTo>
                  <a:lnTo>
                    <a:pt x="352" y="77"/>
                  </a:lnTo>
                  <a:lnTo>
                    <a:pt x="291" y="77"/>
                  </a:lnTo>
                  <a:lnTo>
                    <a:pt x="275" y="92"/>
                  </a:lnTo>
                  <a:lnTo>
                    <a:pt x="245" y="107"/>
                  </a:lnTo>
                  <a:lnTo>
                    <a:pt x="245" y="138"/>
                  </a:lnTo>
                  <a:lnTo>
                    <a:pt x="260" y="153"/>
                  </a:lnTo>
                  <a:lnTo>
                    <a:pt x="428" y="628"/>
                  </a:lnTo>
                  <a:lnTo>
                    <a:pt x="581" y="199"/>
                  </a:lnTo>
                  <a:lnTo>
                    <a:pt x="536" y="107"/>
                  </a:lnTo>
                  <a:lnTo>
                    <a:pt x="505" y="77"/>
                  </a:lnTo>
                  <a:lnTo>
                    <a:pt x="428" y="77"/>
                  </a:lnTo>
                  <a:lnTo>
                    <a:pt x="428" y="15"/>
                  </a:lnTo>
                  <a:lnTo>
                    <a:pt x="765" y="15"/>
                  </a:lnTo>
                  <a:lnTo>
                    <a:pt x="765" y="77"/>
                  </a:lnTo>
                  <a:lnTo>
                    <a:pt x="719" y="77"/>
                  </a:lnTo>
                  <a:lnTo>
                    <a:pt x="689" y="92"/>
                  </a:lnTo>
                  <a:lnTo>
                    <a:pt x="658" y="123"/>
                  </a:lnTo>
                  <a:lnTo>
                    <a:pt x="673" y="138"/>
                  </a:lnTo>
                  <a:lnTo>
                    <a:pt x="673" y="153"/>
                  </a:lnTo>
                  <a:lnTo>
                    <a:pt x="842" y="643"/>
                  </a:lnTo>
                  <a:lnTo>
                    <a:pt x="1010" y="184"/>
                  </a:lnTo>
                  <a:lnTo>
                    <a:pt x="1025" y="168"/>
                  </a:lnTo>
                  <a:lnTo>
                    <a:pt x="1025" y="153"/>
                  </a:lnTo>
                  <a:lnTo>
                    <a:pt x="1010" y="107"/>
                  </a:lnTo>
                  <a:lnTo>
                    <a:pt x="995" y="77"/>
                  </a:lnTo>
                  <a:lnTo>
                    <a:pt x="964" y="61"/>
                  </a:lnTo>
                  <a:lnTo>
                    <a:pt x="918" y="61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1" name="Freeform 229"/>
            <p:cNvSpPr>
              <a:spLocks noEditPoints="1"/>
            </p:cNvSpPr>
            <p:nvPr/>
          </p:nvSpPr>
          <p:spPr bwMode="auto">
            <a:xfrm>
              <a:off x="32388" y="2114"/>
              <a:ext cx="688" cy="811"/>
            </a:xfrm>
            <a:custGeom>
              <a:avLst/>
              <a:gdLst/>
              <a:ahLst/>
              <a:cxnLst>
                <a:cxn ang="0">
                  <a:pos x="321" y="30"/>
                </a:cxn>
                <a:cxn ang="0">
                  <a:pos x="275" y="61"/>
                </a:cxn>
                <a:cxn ang="0">
                  <a:pos x="214" y="122"/>
                </a:cxn>
                <a:cxn ang="0">
                  <a:pos x="168" y="198"/>
                </a:cxn>
                <a:cxn ang="0">
                  <a:pos x="153" y="336"/>
                </a:cxn>
                <a:cxn ang="0">
                  <a:pos x="566" y="336"/>
                </a:cxn>
                <a:cxn ang="0">
                  <a:pos x="566" y="275"/>
                </a:cxn>
                <a:cxn ang="0">
                  <a:pos x="551" y="198"/>
                </a:cxn>
                <a:cxn ang="0">
                  <a:pos x="520" y="122"/>
                </a:cxn>
                <a:cxn ang="0">
                  <a:pos x="459" y="61"/>
                </a:cxn>
                <a:cxn ang="0">
                  <a:pos x="367" y="30"/>
                </a:cxn>
                <a:cxn ang="0">
                  <a:pos x="321" y="30"/>
                </a:cxn>
                <a:cxn ang="0">
                  <a:pos x="367" y="0"/>
                </a:cxn>
                <a:cxn ang="0">
                  <a:pos x="520" y="30"/>
                </a:cxn>
                <a:cxn ang="0">
                  <a:pos x="612" y="107"/>
                </a:cxn>
                <a:cxn ang="0">
                  <a:pos x="673" y="229"/>
                </a:cxn>
                <a:cxn ang="0">
                  <a:pos x="688" y="352"/>
                </a:cxn>
                <a:cxn ang="0">
                  <a:pos x="688" y="382"/>
                </a:cxn>
                <a:cxn ang="0">
                  <a:pos x="153" y="382"/>
                </a:cxn>
                <a:cxn ang="0">
                  <a:pos x="168" y="397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5" y="704"/>
                </a:cxn>
                <a:cxn ang="0">
                  <a:pos x="290" y="749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49"/>
                </a:cxn>
                <a:cxn ang="0">
                  <a:pos x="596" y="704"/>
                </a:cxn>
                <a:cxn ang="0">
                  <a:pos x="658" y="596"/>
                </a:cxn>
                <a:cxn ang="0">
                  <a:pos x="658" y="566"/>
                </a:cxn>
                <a:cxn ang="0">
                  <a:pos x="688" y="566"/>
                </a:cxn>
                <a:cxn ang="0">
                  <a:pos x="688" y="581"/>
                </a:cxn>
                <a:cxn ang="0">
                  <a:pos x="642" y="673"/>
                </a:cxn>
                <a:cxn ang="0">
                  <a:pos x="596" y="734"/>
                </a:cxn>
                <a:cxn ang="0">
                  <a:pos x="505" y="795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2" y="688"/>
                </a:cxn>
                <a:cxn ang="0">
                  <a:pos x="30" y="566"/>
                </a:cxn>
                <a:cxn ang="0">
                  <a:pos x="0" y="397"/>
                </a:cxn>
                <a:cxn ang="0">
                  <a:pos x="30" y="244"/>
                </a:cxn>
                <a:cxn ang="0">
                  <a:pos x="107" y="122"/>
                </a:cxn>
                <a:cxn ang="0">
                  <a:pos x="229" y="30"/>
                </a:cxn>
                <a:cxn ang="0">
                  <a:pos x="367" y="0"/>
                </a:cxn>
              </a:cxnLst>
              <a:rect l="0" t="0" r="r" b="b"/>
              <a:pathLst>
                <a:path w="688" h="811">
                  <a:moveTo>
                    <a:pt x="321" y="30"/>
                  </a:moveTo>
                  <a:lnTo>
                    <a:pt x="275" y="61"/>
                  </a:lnTo>
                  <a:lnTo>
                    <a:pt x="214" y="122"/>
                  </a:lnTo>
                  <a:lnTo>
                    <a:pt x="168" y="198"/>
                  </a:lnTo>
                  <a:lnTo>
                    <a:pt x="153" y="336"/>
                  </a:lnTo>
                  <a:lnTo>
                    <a:pt x="566" y="336"/>
                  </a:lnTo>
                  <a:lnTo>
                    <a:pt x="566" y="275"/>
                  </a:lnTo>
                  <a:lnTo>
                    <a:pt x="551" y="198"/>
                  </a:lnTo>
                  <a:lnTo>
                    <a:pt x="520" y="122"/>
                  </a:lnTo>
                  <a:lnTo>
                    <a:pt x="459" y="61"/>
                  </a:lnTo>
                  <a:lnTo>
                    <a:pt x="367" y="30"/>
                  </a:lnTo>
                  <a:lnTo>
                    <a:pt x="321" y="30"/>
                  </a:lnTo>
                  <a:close/>
                  <a:moveTo>
                    <a:pt x="367" y="0"/>
                  </a:moveTo>
                  <a:lnTo>
                    <a:pt x="520" y="30"/>
                  </a:lnTo>
                  <a:lnTo>
                    <a:pt x="612" y="107"/>
                  </a:lnTo>
                  <a:lnTo>
                    <a:pt x="673" y="229"/>
                  </a:lnTo>
                  <a:lnTo>
                    <a:pt x="688" y="352"/>
                  </a:lnTo>
                  <a:lnTo>
                    <a:pt x="688" y="382"/>
                  </a:lnTo>
                  <a:lnTo>
                    <a:pt x="153" y="382"/>
                  </a:lnTo>
                  <a:lnTo>
                    <a:pt x="168" y="397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5" y="704"/>
                  </a:lnTo>
                  <a:lnTo>
                    <a:pt x="290" y="749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49"/>
                  </a:lnTo>
                  <a:lnTo>
                    <a:pt x="596" y="704"/>
                  </a:lnTo>
                  <a:lnTo>
                    <a:pt x="658" y="596"/>
                  </a:lnTo>
                  <a:lnTo>
                    <a:pt x="658" y="566"/>
                  </a:lnTo>
                  <a:lnTo>
                    <a:pt x="688" y="566"/>
                  </a:lnTo>
                  <a:lnTo>
                    <a:pt x="688" y="581"/>
                  </a:lnTo>
                  <a:lnTo>
                    <a:pt x="642" y="673"/>
                  </a:lnTo>
                  <a:lnTo>
                    <a:pt x="596" y="734"/>
                  </a:lnTo>
                  <a:lnTo>
                    <a:pt x="505" y="795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2" y="688"/>
                  </a:lnTo>
                  <a:lnTo>
                    <a:pt x="30" y="566"/>
                  </a:lnTo>
                  <a:lnTo>
                    <a:pt x="0" y="397"/>
                  </a:lnTo>
                  <a:lnTo>
                    <a:pt x="30" y="244"/>
                  </a:lnTo>
                  <a:lnTo>
                    <a:pt x="107" y="122"/>
                  </a:lnTo>
                  <a:lnTo>
                    <a:pt x="229" y="3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2" name="Freeform 230"/>
            <p:cNvSpPr>
              <a:spLocks/>
            </p:cNvSpPr>
            <p:nvPr/>
          </p:nvSpPr>
          <p:spPr bwMode="auto">
            <a:xfrm>
              <a:off x="33994" y="2098"/>
              <a:ext cx="674" cy="811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90" y="16"/>
                </a:cxn>
                <a:cxn ang="0">
                  <a:pos x="567" y="46"/>
                </a:cxn>
                <a:cxn ang="0">
                  <a:pos x="628" y="107"/>
                </a:cxn>
                <a:cxn ang="0">
                  <a:pos x="658" y="184"/>
                </a:cxn>
                <a:cxn ang="0">
                  <a:pos x="658" y="214"/>
                </a:cxn>
                <a:cxn ang="0">
                  <a:pos x="643" y="245"/>
                </a:cxn>
                <a:cxn ang="0">
                  <a:pos x="612" y="260"/>
                </a:cxn>
                <a:cxn ang="0">
                  <a:pos x="551" y="260"/>
                </a:cxn>
                <a:cxn ang="0">
                  <a:pos x="521" y="245"/>
                </a:cxn>
                <a:cxn ang="0">
                  <a:pos x="505" y="214"/>
                </a:cxn>
                <a:cxn ang="0">
                  <a:pos x="505" y="153"/>
                </a:cxn>
                <a:cxn ang="0">
                  <a:pos x="521" y="138"/>
                </a:cxn>
                <a:cxn ang="0">
                  <a:pos x="521" y="123"/>
                </a:cxn>
                <a:cxn ang="0">
                  <a:pos x="551" y="107"/>
                </a:cxn>
                <a:cxn ang="0">
                  <a:pos x="582" y="107"/>
                </a:cxn>
                <a:cxn ang="0">
                  <a:pos x="536" y="77"/>
                </a:cxn>
                <a:cxn ang="0">
                  <a:pos x="490" y="61"/>
                </a:cxn>
                <a:cxn ang="0">
                  <a:pos x="459" y="46"/>
                </a:cxn>
                <a:cxn ang="0">
                  <a:pos x="398" y="46"/>
                </a:cxn>
                <a:cxn ang="0">
                  <a:pos x="337" y="61"/>
                </a:cxn>
                <a:cxn ang="0">
                  <a:pos x="276" y="92"/>
                </a:cxn>
                <a:cxn ang="0">
                  <a:pos x="215" y="153"/>
                </a:cxn>
                <a:cxn ang="0">
                  <a:pos x="169" y="260"/>
                </a:cxn>
                <a:cxn ang="0">
                  <a:pos x="153" y="413"/>
                </a:cxn>
                <a:cxn ang="0">
                  <a:pos x="169" y="398"/>
                </a:cxn>
                <a:cxn ang="0">
                  <a:pos x="184" y="551"/>
                </a:cxn>
                <a:cxn ang="0">
                  <a:pos x="230" y="658"/>
                </a:cxn>
                <a:cxn ang="0">
                  <a:pos x="291" y="720"/>
                </a:cxn>
                <a:cxn ang="0">
                  <a:pos x="352" y="750"/>
                </a:cxn>
                <a:cxn ang="0">
                  <a:pos x="414" y="765"/>
                </a:cxn>
                <a:cxn ang="0">
                  <a:pos x="475" y="765"/>
                </a:cxn>
                <a:cxn ang="0">
                  <a:pos x="521" y="750"/>
                </a:cxn>
                <a:cxn ang="0">
                  <a:pos x="582" y="689"/>
                </a:cxn>
                <a:cxn ang="0">
                  <a:pos x="612" y="643"/>
                </a:cxn>
                <a:cxn ang="0">
                  <a:pos x="643" y="582"/>
                </a:cxn>
                <a:cxn ang="0">
                  <a:pos x="643" y="566"/>
                </a:cxn>
                <a:cxn ang="0">
                  <a:pos x="674" y="566"/>
                </a:cxn>
                <a:cxn ang="0">
                  <a:pos x="674" y="612"/>
                </a:cxn>
                <a:cxn ang="0">
                  <a:pos x="643" y="674"/>
                </a:cxn>
                <a:cxn ang="0">
                  <a:pos x="597" y="735"/>
                </a:cxn>
                <a:cxn ang="0">
                  <a:pos x="505" y="796"/>
                </a:cxn>
                <a:cxn ang="0">
                  <a:pos x="383" y="811"/>
                </a:cxn>
                <a:cxn ang="0">
                  <a:pos x="230" y="781"/>
                </a:cxn>
                <a:cxn ang="0">
                  <a:pos x="107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07" y="123"/>
                </a:cxn>
                <a:cxn ang="0">
                  <a:pos x="230" y="31"/>
                </a:cxn>
                <a:cxn ang="0">
                  <a:pos x="383" y="0"/>
                </a:cxn>
              </a:cxnLst>
              <a:rect l="0" t="0" r="r" b="b"/>
              <a:pathLst>
                <a:path w="674" h="811">
                  <a:moveTo>
                    <a:pt x="383" y="0"/>
                  </a:moveTo>
                  <a:lnTo>
                    <a:pt x="490" y="16"/>
                  </a:lnTo>
                  <a:lnTo>
                    <a:pt x="567" y="46"/>
                  </a:lnTo>
                  <a:lnTo>
                    <a:pt x="628" y="107"/>
                  </a:lnTo>
                  <a:lnTo>
                    <a:pt x="658" y="184"/>
                  </a:lnTo>
                  <a:lnTo>
                    <a:pt x="658" y="214"/>
                  </a:lnTo>
                  <a:lnTo>
                    <a:pt x="643" y="245"/>
                  </a:lnTo>
                  <a:lnTo>
                    <a:pt x="612" y="260"/>
                  </a:lnTo>
                  <a:lnTo>
                    <a:pt x="551" y="260"/>
                  </a:lnTo>
                  <a:lnTo>
                    <a:pt x="521" y="245"/>
                  </a:lnTo>
                  <a:lnTo>
                    <a:pt x="505" y="214"/>
                  </a:lnTo>
                  <a:lnTo>
                    <a:pt x="505" y="153"/>
                  </a:lnTo>
                  <a:lnTo>
                    <a:pt x="521" y="138"/>
                  </a:lnTo>
                  <a:lnTo>
                    <a:pt x="521" y="123"/>
                  </a:lnTo>
                  <a:lnTo>
                    <a:pt x="551" y="107"/>
                  </a:lnTo>
                  <a:lnTo>
                    <a:pt x="582" y="107"/>
                  </a:lnTo>
                  <a:lnTo>
                    <a:pt x="536" y="77"/>
                  </a:lnTo>
                  <a:lnTo>
                    <a:pt x="490" y="61"/>
                  </a:lnTo>
                  <a:lnTo>
                    <a:pt x="459" y="46"/>
                  </a:lnTo>
                  <a:lnTo>
                    <a:pt x="398" y="46"/>
                  </a:lnTo>
                  <a:lnTo>
                    <a:pt x="337" y="61"/>
                  </a:lnTo>
                  <a:lnTo>
                    <a:pt x="276" y="92"/>
                  </a:lnTo>
                  <a:lnTo>
                    <a:pt x="215" y="153"/>
                  </a:lnTo>
                  <a:lnTo>
                    <a:pt x="169" y="260"/>
                  </a:lnTo>
                  <a:lnTo>
                    <a:pt x="153" y="413"/>
                  </a:lnTo>
                  <a:lnTo>
                    <a:pt x="169" y="398"/>
                  </a:lnTo>
                  <a:lnTo>
                    <a:pt x="184" y="551"/>
                  </a:lnTo>
                  <a:lnTo>
                    <a:pt x="230" y="658"/>
                  </a:lnTo>
                  <a:lnTo>
                    <a:pt x="291" y="720"/>
                  </a:lnTo>
                  <a:lnTo>
                    <a:pt x="352" y="750"/>
                  </a:lnTo>
                  <a:lnTo>
                    <a:pt x="414" y="765"/>
                  </a:lnTo>
                  <a:lnTo>
                    <a:pt x="475" y="765"/>
                  </a:lnTo>
                  <a:lnTo>
                    <a:pt x="521" y="750"/>
                  </a:lnTo>
                  <a:lnTo>
                    <a:pt x="582" y="689"/>
                  </a:lnTo>
                  <a:lnTo>
                    <a:pt x="612" y="643"/>
                  </a:lnTo>
                  <a:lnTo>
                    <a:pt x="643" y="582"/>
                  </a:lnTo>
                  <a:lnTo>
                    <a:pt x="643" y="566"/>
                  </a:lnTo>
                  <a:lnTo>
                    <a:pt x="674" y="566"/>
                  </a:lnTo>
                  <a:lnTo>
                    <a:pt x="674" y="612"/>
                  </a:lnTo>
                  <a:lnTo>
                    <a:pt x="643" y="674"/>
                  </a:lnTo>
                  <a:lnTo>
                    <a:pt x="597" y="735"/>
                  </a:lnTo>
                  <a:lnTo>
                    <a:pt x="505" y="796"/>
                  </a:lnTo>
                  <a:lnTo>
                    <a:pt x="383" y="811"/>
                  </a:lnTo>
                  <a:lnTo>
                    <a:pt x="230" y="781"/>
                  </a:lnTo>
                  <a:lnTo>
                    <a:pt x="107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07" y="123"/>
                  </a:lnTo>
                  <a:lnTo>
                    <a:pt x="230" y="3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3" name="Freeform 231"/>
            <p:cNvSpPr>
              <a:spLocks/>
            </p:cNvSpPr>
            <p:nvPr/>
          </p:nvSpPr>
          <p:spPr bwMode="auto">
            <a:xfrm>
              <a:off x="34698" y="2098"/>
              <a:ext cx="811" cy="811"/>
            </a:xfrm>
            <a:custGeom>
              <a:avLst/>
              <a:gdLst/>
              <a:ahLst/>
              <a:cxnLst>
                <a:cxn ang="0">
                  <a:pos x="459" y="16"/>
                </a:cxn>
                <a:cxn ang="0">
                  <a:pos x="612" y="153"/>
                </a:cxn>
                <a:cxn ang="0">
                  <a:pos x="643" y="689"/>
                </a:cxn>
                <a:cxn ang="0">
                  <a:pos x="658" y="735"/>
                </a:cxn>
                <a:cxn ang="0">
                  <a:pos x="719" y="750"/>
                </a:cxn>
                <a:cxn ang="0">
                  <a:pos x="765" y="689"/>
                </a:cxn>
                <a:cxn ang="0">
                  <a:pos x="811" y="551"/>
                </a:cxn>
                <a:cxn ang="0">
                  <a:pos x="796" y="735"/>
                </a:cxn>
                <a:cxn ang="0">
                  <a:pos x="719" y="796"/>
                </a:cxn>
                <a:cxn ang="0">
                  <a:pos x="673" y="811"/>
                </a:cxn>
                <a:cxn ang="0">
                  <a:pos x="551" y="735"/>
                </a:cxn>
                <a:cxn ang="0">
                  <a:pos x="520" y="658"/>
                </a:cxn>
                <a:cxn ang="0">
                  <a:pos x="413" y="781"/>
                </a:cxn>
                <a:cxn ang="0">
                  <a:pos x="383" y="781"/>
                </a:cxn>
                <a:cxn ang="0">
                  <a:pos x="459" y="735"/>
                </a:cxn>
                <a:cxn ang="0">
                  <a:pos x="520" y="628"/>
                </a:cxn>
                <a:cxn ang="0">
                  <a:pos x="367" y="413"/>
                </a:cxn>
                <a:cxn ang="0">
                  <a:pos x="199" y="521"/>
                </a:cxn>
                <a:cxn ang="0">
                  <a:pos x="153" y="643"/>
                </a:cxn>
                <a:cxn ang="0">
                  <a:pos x="184" y="735"/>
                </a:cxn>
                <a:cxn ang="0">
                  <a:pos x="260" y="796"/>
                </a:cxn>
                <a:cxn ang="0">
                  <a:pos x="291" y="811"/>
                </a:cxn>
                <a:cxn ang="0">
                  <a:pos x="107" y="765"/>
                </a:cxn>
                <a:cxn ang="0">
                  <a:pos x="0" y="628"/>
                </a:cxn>
                <a:cxn ang="0">
                  <a:pos x="61" y="490"/>
                </a:cxn>
                <a:cxn ang="0">
                  <a:pos x="184" y="398"/>
                </a:cxn>
                <a:cxn ang="0">
                  <a:pos x="505" y="337"/>
                </a:cxn>
                <a:cxn ang="0">
                  <a:pos x="490" y="153"/>
                </a:cxn>
                <a:cxn ang="0">
                  <a:pos x="429" y="77"/>
                </a:cxn>
                <a:cxn ang="0">
                  <a:pos x="291" y="46"/>
                </a:cxn>
                <a:cxn ang="0">
                  <a:pos x="214" y="77"/>
                </a:cxn>
                <a:cxn ang="0">
                  <a:pos x="138" y="123"/>
                </a:cxn>
                <a:cxn ang="0">
                  <a:pos x="199" y="138"/>
                </a:cxn>
                <a:cxn ang="0">
                  <a:pos x="230" y="184"/>
                </a:cxn>
                <a:cxn ang="0">
                  <a:pos x="214" y="260"/>
                </a:cxn>
                <a:cxn ang="0">
                  <a:pos x="123" y="276"/>
                </a:cxn>
                <a:cxn ang="0">
                  <a:pos x="77" y="230"/>
                </a:cxn>
                <a:cxn ang="0">
                  <a:pos x="107" y="92"/>
                </a:cxn>
                <a:cxn ang="0">
                  <a:pos x="337" y="0"/>
                </a:cxn>
              </a:cxnLst>
              <a:rect l="0" t="0" r="r" b="b"/>
              <a:pathLst>
                <a:path w="811" h="811">
                  <a:moveTo>
                    <a:pt x="337" y="0"/>
                  </a:moveTo>
                  <a:lnTo>
                    <a:pt x="459" y="16"/>
                  </a:lnTo>
                  <a:lnTo>
                    <a:pt x="582" y="92"/>
                  </a:lnTo>
                  <a:lnTo>
                    <a:pt x="612" y="153"/>
                  </a:lnTo>
                  <a:lnTo>
                    <a:pt x="643" y="199"/>
                  </a:lnTo>
                  <a:lnTo>
                    <a:pt x="643" y="689"/>
                  </a:lnTo>
                  <a:lnTo>
                    <a:pt x="658" y="704"/>
                  </a:lnTo>
                  <a:lnTo>
                    <a:pt x="658" y="735"/>
                  </a:lnTo>
                  <a:lnTo>
                    <a:pt x="673" y="750"/>
                  </a:lnTo>
                  <a:lnTo>
                    <a:pt x="719" y="750"/>
                  </a:lnTo>
                  <a:lnTo>
                    <a:pt x="750" y="720"/>
                  </a:lnTo>
                  <a:lnTo>
                    <a:pt x="765" y="689"/>
                  </a:lnTo>
                  <a:lnTo>
                    <a:pt x="765" y="551"/>
                  </a:lnTo>
                  <a:lnTo>
                    <a:pt x="811" y="551"/>
                  </a:lnTo>
                  <a:lnTo>
                    <a:pt x="811" y="689"/>
                  </a:lnTo>
                  <a:lnTo>
                    <a:pt x="796" y="735"/>
                  </a:lnTo>
                  <a:lnTo>
                    <a:pt x="735" y="796"/>
                  </a:lnTo>
                  <a:lnTo>
                    <a:pt x="719" y="796"/>
                  </a:lnTo>
                  <a:lnTo>
                    <a:pt x="689" y="811"/>
                  </a:lnTo>
                  <a:lnTo>
                    <a:pt x="673" y="811"/>
                  </a:lnTo>
                  <a:lnTo>
                    <a:pt x="612" y="796"/>
                  </a:lnTo>
                  <a:lnTo>
                    <a:pt x="551" y="735"/>
                  </a:lnTo>
                  <a:lnTo>
                    <a:pt x="536" y="674"/>
                  </a:lnTo>
                  <a:lnTo>
                    <a:pt x="520" y="658"/>
                  </a:lnTo>
                  <a:lnTo>
                    <a:pt x="459" y="750"/>
                  </a:lnTo>
                  <a:lnTo>
                    <a:pt x="413" y="781"/>
                  </a:lnTo>
                  <a:lnTo>
                    <a:pt x="352" y="796"/>
                  </a:lnTo>
                  <a:lnTo>
                    <a:pt x="383" y="781"/>
                  </a:lnTo>
                  <a:lnTo>
                    <a:pt x="429" y="765"/>
                  </a:lnTo>
                  <a:lnTo>
                    <a:pt x="459" y="735"/>
                  </a:lnTo>
                  <a:lnTo>
                    <a:pt x="490" y="689"/>
                  </a:lnTo>
                  <a:lnTo>
                    <a:pt x="520" y="628"/>
                  </a:lnTo>
                  <a:lnTo>
                    <a:pt x="520" y="383"/>
                  </a:lnTo>
                  <a:lnTo>
                    <a:pt x="367" y="413"/>
                  </a:lnTo>
                  <a:lnTo>
                    <a:pt x="260" y="459"/>
                  </a:lnTo>
                  <a:lnTo>
                    <a:pt x="199" y="521"/>
                  </a:lnTo>
                  <a:lnTo>
                    <a:pt x="169" y="582"/>
                  </a:lnTo>
                  <a:lnTo>
                    <a:pt x="153" y="643"/>
                  </a:lnTo>
                  <a:lnTo>
                    <a:pt x="153" y="689"/>
                  </a:lnTo>
                  <a:lnTo>
                    <a:pt x="184" y="735"/>
                  </a:lnTo>
                  <a:lnTo>
                    <a:pt x="214" y="765"/>
                  </a:lnTo>
                  <a:lnTo>
                    <a:pt x="260" y="796"/>
                  </a:lnTo>
                  <a:lnTo>
                    <a:pt x="352" y="796"/>
                  </a:lnTo>
                  <a:lnTo>
                    <a:pt x="291" y="811"/>
                  </a:lnTo>
                  <a:lnTo>
                    <a:pt x="199" y="796"/>
                  </a:lnTo>
                  <a:lnTo>
                    <a:pt x="107" y="765"/>
                  </a:lnTo>
                  <a:lnTo>
                    <a:pt x="31" y="720"/>
                  </a:lnTo>
                  <a:lnTo>
                    <a:pt x="0" y="628"/>
                  </a:lnTo>
                  <a:lnTo>
                    <a:pt x="0" y="582"/>
                  </a:lnTo>
                  <a:lnTo>
                    <a:pt x="61" y="490"/>
                  </a:lnTo>
                  <a:lnTo>
                    <a:pt x="107" y="444"/>
                  </a:lnTo>
                  <a:lnTo>
                    <a:pt x="184" y="398"/>
                  </a:lnTo>
                  <a:lnTo>
                    <a:pt x="352" y="352"/>
                  </a:lnTo>
                  <a:lnTo>
                    <a:pt x="505" y="337"/>
                  </a:lnTo>
                  <a:lnTo>
                    <a:pt x="505" y="214"/>
                  </a:lnTo>
                  <a:lnTo>
                    <a:pt x="490" y="153"/>
                  </a:lnTo>
                  <a:lnTo>
                    <a:pt x="459" y="107"/>
                  </a:lnTo>
                  <a:lnTo>
                    <a:pt x="429" y="77"/>
                  </a:lnTo>
                  <a:lnTo>
                    <a:pt x="367" y="46"/>
                  </a:lnTo>
                  <a:lnTo>
                    <a:pt x="291" y="46"/>
                  </a:lnTo>
                  <a:lnTo>
                    <a:pt x="245" y="61"/>
                  </a:lnTo>
                  <a:lnTo>
                    <a:pt x="214" y="77"/>
                  </a:lnTo>
                  <a:lnTo>
                    <a:pt x="169" y="92"/>
                  </a:lnTo>
                  <a:lnTo>
                    <a:pt x="138" y="123"/>
                  </a:lnTo>
                  <a:lnTo>
                    <a:pt x="184" y="123"/>
                  </a:lnTo>
                  <a:lnTo>
                    <a:pt x="199" y="138"/>
                  </a:lnTo>
                  <a:lnTo>
                    <a:pt x="214" y="169"/>
                  </a:lnTo>
                  <a:lnTo>
                    <a:pt x="230" y="184"/>
                  </a:lnTo>
                  <a:lnTo>
                    <a:pt x="230" y="230"/>
                  </a:lnTo>
                  <a:lnTo>
                    <a:pt x="214" y="260"/>
                  </a:lnTo>
                  <a:lnTo>
                    <a:pt x="184" y="276"/>
                  </a:lnTo>
                  <a:lnTo>
                    <a:pt x="123" y="276"/>
                  </a:lnTo>
                  <a:lnTo>
                    <a:pt x="92" y="260"/>
                  </a:lnTo>
                  <a:lnTo>
                    <a:pt x="77" y="230"/>
                  </a:lnTo>
                  <a:lnTo>
                    <a:pt x="77" y="199"/>
                  </a:lnTo>
                  <a:lnTo>
                    <a:pt x="107" y="92"/>
                  </a:lnTo>
                  <a:lnTo>
                    <a:pt x="214" y="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4" name="Freeform 232"/>
            <p:cNvSpPr>
              <a:spLocks/>
            </p:cNvSpPr>
            <p:nvPr/>
          </p:nvSpPr>
          <p:spPr bwMode="auto">
            <a:xfrm>
              <a:off x="35601" y="2129"/>
              <a:ext cx="903" cy="780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83"/>
                </a:cxn>
                <a:cxn ang="0">
                  <a:pos x="321" y="92"/>
                </a:cxn>
                <a:cxn ang="0">
                  <a:pos x="413" y="30"/>
                </a:cxn>
                <a:cxn ang="0">
                  <a:pos x="520" y="0"/>
                </a:cxn>
                <a:cxn ang="0">
                  <a:pos x="581" y="0"/>
                </a:cxn>
                <a:cxn ang="0">
                  <a:pos x="627" y="15"/>
                </a:cxn>
                <a:cxn ang="0">
                  <a:pos x="689" y="46"/>
                </a:cxn>
                <a:cxn ang="0">
                  <a:pos x="704" y="61"/>
                </a:cxn>
                <a:cxn ang="0">
                  <a:pos x="750" y="122"/>
                </a:cxn>
                <a:cxn ang="0">
                  <a:pos x="765" y="214"/>
                </a:cxn>
                <a:cxn ang="0">
                  <a:pos x="765" y="689"/>
                </a:cxn>
                <a:cxn ang="0">
                  <a:pos x="780" y="704"/>
                </a:cxn>
                <a:cxn ang="0">
                  <a:pos x="811" y="719"/>
                </a:cxn>
                <a:cxn ang="0">
                  <a:pos x="903" y="719"/>
                </a:cxn>
                <a:cxn ang="0">
                  <a:pos x="903" y="780"/>
                </a:cxn>
                <a:cxn ang="0">
                  <a:pos x="505" y="780"/>
                </a:cxn>
                <a:cxn ang="0">
                  <a:pos x="505" y="719"/>
                </a:cxn>
                <a:cxn ang="0">
                  <a:pos x="612" y="719"/>
                </a:cxn>
                <a:cxn ang="0">
                  <a:pos x="627" y="704"/>
                </a:cxn>
                <a:cxn ang="0">
                  <a:pos x="643" y="673"/>
                </a:cxn>
                <a:cxn ang="0">
                  <a:pos x="643" y="183"/>
                </a:cxn>
                <a:cxn ang="0">
                  <a:pos x="612" y="92"/>
                </a:cxn>
                <a:cxn ang="0">
                  <a:pos x="551" y="30"/>
                </a:cxn>
                <a:cxn ang="0">
                  <a:pos x="505" y="30"/>
                </a:cxn>
                <a:cxn ang="0">
                  <a:pos x="413" y="46"/>
                </a:cxn>
                <a:cxn ang="0">
                  <a:pos x="337" y="107"/>
                </a:cxn>
                <a:cxn ang="0">
                  <a:pos x="275" y="199"/>
                </a:cxn>
                <a:cxn ang="0">
                  <a:pos x="260" y="321"/>
                </a:cxn>
                <a:cxn ang="0">
                  <a:pos x="260" y="673"/>
                </a:cxn>
                <a:cxn ang="0">
                  <a:pos x="275" y="704"/>
                </a:cxn>
                <a:cxn ang="0">
                  <a:pos x="291" y="719"/>
                </a:cxn>
                <a:cxn ang="0">
                  <a:pos x="398" y="719"/>
                </a:cxn>
                <a:cxn ang="0">
                  <a:pos x="398" y="780"/>
                </a:cxn>
                <a:cxn ang="0">
                  <a:pos x="0" y="780"/>
                </a:cxn>
                <a:cxn ang="0">
                  <a:pos x="0" y="719"/>
                </a:cxn>
                <a:cxn ang="0">
                  <a:pos x="107" y="719"/>
                </a:cxn>
                <a:cxn ang="0">
                  <a:pos x="122" y="704"/>
                </a:cxn>
                <a:cxn ang="0">
                  <a:pos x="138" y="673"/>
                </a:cxn>
                <a:cxn ang="0">
                  <a:pos x="138" y="168"/>
                </a:cxn>
                <a:cxn ang="0">
                  <a:pos x="153" y="168"/>
                </a:cxn>
                <a:cxn ang="0">
                  <a:pos x="153" y="122"/>
                </a:cxn>
                <a:cxn ang="0">
                  <a:pos x="122" y="92"/>
                </a:cxn>
                <a:cxn ang="0">
                  <a:pos x="77" y="76"/>
                </a:cxn>
                <a:cxn ang="0">
                  <a:pos x="15" y="76"/>
                </a:cxn>
                <a:cxn ang="0">
                  <a:pos x="15" y="15"/>
                </a:cxn>
                <a:cxn ang="0">
                  <a:pos x="260" y="0"/>
                </a:cxn>
              </a:cxnLst>
              <a:rect l="0" t="0" r="r" b="b"/>
              <a:pathLst>
                <a:path w="903" h="780">
                  <a:moveTo>
                    <a:pt x="260" y="0"/>
                  </a:moveTo>
                  <a:lnTo>
                    <a:pt x="260" y="183"/>
                  </a:lnTo>
                  <a:lnTo>
                    <a:pt x="321" y="92"/>
                  </a:lnTo>
                  <a:lnTo>
                    <a:pt x="413" y="30"/>
                  </a:lnTo>
                  <a:lnTo>
                    <a:pt x="520" y="0"/>
                  </a:lnTo>
                  <a:lnTo>
                    <a:pt x="581" y="0"/>
                  </a:lnTo>
                  <a:lnTo>
                    <a:pt x="627" y="15"/>
                  </a:lnTo>
                  <a:lnTo>
                    <a:pt x="689" y="46"/>
                  </a:lnTo>
                  <a:lnTo>
                    <a:pt x="704" y="61"/>
                  </a:lnTo>
                  <a:lnTo>
                    <a:pt x="750" y="122"/>
                  </a:lnTo>
                  <a:lnTo>
                    <a:pt x="765" y="214"/>
                  </a:lnTo>
                  <a:lnTo>
                    <a:pt x="765" y="689"/>
                  </a:lnTo>
                  <a:lnTo>
                    <a:pt x="780" y="704"/>
                  </a:lnTo>
                  <a:lnTo>
                    <a:pt x="811" y="719"/>
                  </a:lnTo>
                  <a:lnTo>
                    <a:pt x="903" y="719"/>
                  </a:lnTo>
                  <a:lnTo>
                    <a:pt x="903" y="780"/>
                  </a:lnTo>
                  <a:lnTo>
                    <a:pt x="505" y="780"/>
                  </a:lnTo>
                  <a:lnTo>
                    <a:pt x="505" y="719"/>
                  </a:lnTo>
                  <a:lnTo>
                    <a:pt x="612" y="719"/>
                  </a:lnTo>
                  <a:lnTo>
                    <a:pt x="627" y="704"/>
                  </a:lnTo>
                  <a:lnTo>
                    <a:pt x="643" y="673"/>
                  </a:lnTo>
                  <a:lnTo>
                    <a:pt x="643" y="183"/>
                  </a:lnTo>
                  <a:lnTo>
                    <a:pt x="612" y="92"/>
                  </a:lnTo>
                  <a:lnTo>
                    <a:pt x="551" y="30"/>
                  </a:lnTo>
                  <a:lnTo>
                    <a:pt x="505" y="30"/>
                  </a:lnTo>
                  <a:lnTo>
                    <a:pt x="413" y="46"/>
                  </a:lnTo>
                  <a:lnTo>
                    <a:pt x="337" y="107"/>
                  </a:lnTo>
                  <a:lnTo>
                    <a:pt x="275" y="199"/>
                  </a:lnTo>
                  <a:lnTo>
                    <a:pt x="260" y="321"/>
                  </a:lnTo>
                  <a:lnTo>
                    <a:pt x="260" y="673"/>
                  </a:lnTo>
                  <a:lnTo>
                    <a:pt x="275" y="704"/>
                  </a:lnTo>
                  <a:lnTo>
                    <a:pt x="291" y="719"/>
                  </a:lnTo>
                  <a:lnTo>
                    <a:pt x="398" y="719"/>
                  </a:lnTo>
                  <a:lnTo>
                    <a:pt x="398" y="780"/>
                  </a:lnTo>
                  <a:lnTo>
                    <a:pt x="0" y="780"/>
                  </a:lnTo>
                  <a:lnTo>
                    <a:pt x="0" y="719"/>
                  </a:lnTo>
                  <a:lnTo>
                    <a:pt x="107" y="719"/>
                  </a:lnTo>
                  <a:lnTo>
                    <a:pt x="122" y="704"/>
                  </a:lnTo>
                  <a:lnTo>
                    <a:pt x="138" y="673"/>
                  </a:lnTo>
                  <a:lnTo>
                    <a:pt x="138" y="168"/>
                  </a:lnTo>
                  <a:lnTo>
                    <a:pt x="153" y="168"/>
                  </a:lnTo>
                  <a:lnTo>
                    <a:pt x="153" y="122"/>
                  </a:lnTo>
                  <a:lnTo>
                    <a:pt x="122" y="92"/>
                  </a:lnTo>
                  <a:lnTo>
                    <a:pt x="77" y="76"/>
                  </a:lnTo>
                  <a:lnTo>
                    <a:pt x="15" y="76"/>
                  </a:lnTo>
                  <a:lnTo>
                    <a:pt x="15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5" name="Freeform 233"/>
            <p:cNvSpPr>
              <a:spLocks noEditPoints="1"/>
            </p:cNvSpPr>
            <p:nvPr/>
          </p:nvSpPr>
          <p:spPr bwMode="auto">
            <a:xfrm>
              <a:off x="37361" y="1670"/>
              <a:ext cx="872" cy="1239"/>
            </a:xfrm>
            <a:custGeom>
              <a:avLst/>
              <a:gdLst/>
              <a:ahLst/>
              <a:cxnLst>
                <a:cxn ang="0">
                  <a:pos x="459" y="489"/>
                </a:cxn>
                <a:cxn ang="0">
                  <a:pos x="367" y="520"/>
                </a:cxn>
                <a:cxn ang="0">
                  <a:pos x="321" y="551"/>
                </a:cxn>
                <a:cxn ang="0">
                  <a:pos x="260" y="612"/>
                </a:cxn>
                <a:cxn ang="0">
                  <a:pos x="260" y="1025"/>
                </a:cxn>
                <a:cxn ang="0">
                  <a:pos x="244" y="1010"/>
                </a:cxn>
                <a:cxn ang="0">
                  <a:pos x="244" y="1040"/>
                </a:cxn>
                <a:cxn ang="0">
                  <a:pos x="260" y="1071"/>
                </a:cxn>
                <a:cxn ang="0">
                  <a:pos x="275" y="1086"/>
                </a:cxn>
                <a:cxn ang="0">
                  <a:pos x="306" y="1132"/>
                </a:cxn>
                <a:cxn ang="0">
                  <a:pos x="352" y="1163"/>
                </a:cxn>
                <a:cxn ang="0">
                  <a:pos x="397" y="1178"/>
                </a:cxn>
                <a:cxn ang="0">
                  <a:pos x="459" y="1193"/>
                </a:cxn>
                <a:cxn ang="0">
                  <a:pos x="581" y="1163"/>
                </a:cxn>
                <a:cxn ang="0">
                  <a:pos x="627" y="1132"/>
                </a:cxn>
                <a:cxn ang="0">
                  <a:pos x="658" y="1086"/>
                </a:cxn>
                <a:cxn ang="0">
                  <a:pos x="704" y="1010"/>
                </a:cxn>
                <a:cxn ang="0">
                  <a:pos x="719" y="918"/>
                </a:cxn>
                <a:cxn ang="0">
                  <a:pos x="719" y="719"/>
                </a:cxn>
                <a:cxn ang="0">
                  <a:pos x="673" y="597"/>
                </a:cxn>
                <a:cxn ang="0">
                  <a:pos x="642" y="551"/>
                </a:cxn>
                <a:cxn ang="0">
                  <a:pos x="596" y="520"/>
                </a:cxn>
                <a:cxn ang="0">
                  <a:pos x="551" y="505"/>
                </a:cxn>
                <a:cxn ang="0">
                  <a:pos x="489" y="489"/>
                </a:cxn>
                <a:cxn ang="0">
                  <a:pos x="459" y="489"/>
                </a:cxn>
                <a:cxn ang="0">
                  <a:pos x="260" y="0"/>
                </a:cxn>
                <a:cxn ang="0">
                  <a:pos x="260" y="535"/>
                </a:cxn>
                <a:cxn ang="0">
                  <a:pos x="244" y="551"/>
                </a:cxn>
                <a:cxn ang="0">
                  <a:pos x="260" y="566"/>
                </a:cxn>
                <a:cxn ang="0">
                  <a:pos x="260" y="535"/>
                </a:cxn>
                <a:cxn ang="0">
                  <a:pos x="290" y="505"/>
                </a:cxn>
                <a:cxn ang="0">
                  <a:pos x="367" y="459"/>
                </a:cxn>
                <a:cxn ang="0">
                  <a:pos x="489" y="444"/>
                </a:cxn>
                <a:cxn ang="0">
                  <a:pos x="642" y="474"/>
                </a:cxn>
                <a:cxn ang="0">
                  <a:pos x="765" y="551"/>
                </a:cxn>
                <a:cxn ang="0">
                  <a:pos x="841" y="688"/>
                </a:cxn>
                <a:cxn ang="0">
                  <a:pos x="872" y="841"/>
                </a:cxn>
                <a:cxn ang="0">
                  <a:pos x="841" y="994"/>
                </a:cxn>
                <a:cxn ang="0">
                  <a:pos x="749" y="1132"/>
                </a:cxn>
                <a:cxn ang="0">
                  <a:pos x="627" y="1209"/>
                </a:cxn>
                <a:cxn ang="0">
                  <a:pos x="474" y="1239"/>
                </a:cxn>
                <a:cxn ang="0">
                  <a:pos x="352" y="1209"/>
                </a:cxn>
                <a:cxn ang="0">
                  <a:pos x="306" y="1178"/>
                </a:cxn>
                <a:cxn ang="0">
                  <a:pos x="244" y="1117"/>
                </a:cxn>
                <a:cxn ang="0">
                  <a:pos x="214" y="1163"/>
                </a:cxn>
                <a:cxn ang="0">
                  <a:pos x="183" y="1224"/>
                </a:cxn>
                <a:cxn ang="0">
                  <a:pos x="137" y="1224"/>
                </a:cxn>
                <a:cxn ang="0">
                  <a:pos x="137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872" h="1239">
                  <a:moveTo>
                    <a:pt x="459" y="489"/>
                  </a:moveTo>
                  <a:lnTo>
                    <a:pt x="367" y="520"/>
                  </a:lnTo>
                  <a:lnTo>
                    <a:pt x="321" y="551"/>
                  </a:lnTo>
                  <a:lnTo>
                    <a:pt x="260" y="612"/>
                  </a:lnTo>
                  <a:lnTo>
                    <a:pt x="260" y="1025"/>
                  </a:lnTo>
                  <a:lnTo>
                    <a:pt x="244" y="1010"/>
                  </a:lnTo>
                  <a:lnTo>
                    <a:pt x="244" y="1040"/>
                  </a:lnTo>
                  <a:lnTo>
                    <a:pt x="260" y="1071"/>
                  </a:lnTo>
                  <a:lnTo>
                    <a:pt x="275" y="1086"/>
                  </a:lnTo>
                  <a:lnTo>
                    <a:pt x="306" y="1132"/>
                  </a:lnTo>
                  <a:lnTo>
                    <a:pt x="352" y="1163"/>
                  </a:lnTo>
                  <a:lnTo>
                    <a:pt x="397" y="1178"/>
                  </a:lnTo>
                  <a:lnTo>
                    <a:pt x="459" y="1193"/>
                  </a:lnTo>
                  <a:lnTo>
                    <a:pt x="581" y="1163"/>
                  </a:lnTo>
                  <a:lnTo>
                    <a:pt x="627" y="1132"/>
                  </a:lnTo>
                  <a:lnTo>
                    <a:pt x="658" y="1086"/>
                  </a:lnTo>
                  <a:lnTo>
                    <a:pt x="704" y="1010"/>
                  </a:lnTo>
                  <a:lnTo>
                    <a:pt x="719" y="918"/>
                  </a:lnTo>
                  <a:lnTo>
                    <a:pt x="719" y="719"/>
                  </a:lnTo>
                  <a:lnTo>
                    <a:pt x="673" y="597"/>
                  </a:lnTo>
                  <a:lnTo>
                    <a:pt x="642" y="551"/>
                  </a:lnTo>
                  <a:lnTo>
                    <a:pt x="596" y="520"/>
                  </a:lnTo>
                  <a:lnTo>
                    <a:pt x="551" y="505"/>
                  </a:lnTo>
                  <a:lnTo>
                    <a:pt x="489" y="489"/>
                  </a:lnTo>
                  <a:lnTo>
                    <a:pt x="459" y="489"/>
                  </a:lnTo>
                  <a:close/>
                  <a:moveTo>
                    <a:pt x="260" y="0"/>
                  </a:moveTo>
                  <a:lnTo>
                    <a:pt x="260" y="535"/>
                  </a:lnTo>
                  <a:lnTo>
                    <a:pt x="244" y="551"/>
                  </a:lnTo>
                  <a:lnTo>
                    <a:pt x="260" y="566"/>
                  </a:lnTo>
                  <a:lnTo>
                    <a:pt x="260" y="535"/>
                  </a:lnTo>
                  <a:lnTo>
                    <a:pt x="290" y="505"/>
                  </a:lnTo>
                  <a:lnTo>
                    <a:pt x="367" y="459"/>
                  </a:lnTo>
                  <a:lnTo>
                    <a:pt x="489" y="444"/>
                  </a:lnTo>
                  <a:lnTo>
                    <a:pt x="642" y="474"/>
                  </a:lnTo>
                  <a:lnTo>
                    <a:pt x="765" y="551"/>
                  </a:lnTo>
                  <a:lnTo>
                    <a:pt x="841" y="688"/>
                  </a:lnTo>
                  <a:lnTo>
                    <a:pt x="872" y="841"/>
                  </a:lnTo>
                  <a:lnTo>
                    <a:pt x="841" y="994"/>
                  </a:lnTo>
                  <a:lnTo>
                    <a:pt x="749" y="1132"/>
                  </a:lnTo>
                  <a:lnTo>
                    <a:pt x="627" y="1209"/>
                  </a:lnTo>
                  <a:lnTo>
                    <a:pt x="474" y="1239"/>
                  </a:lnTo>
                  <a:lnTo>
                    <a:pt x="352" y="1209"/>
                  </a:lnTo>
                  <a:lnTo>
                    <a:pt x="306" y="1178"/>
                  </a:lnTo>
                  <a:lnTo>
                    <a:pt x="244" y="1117"/>
                  </a:lnTo>
                  <a:lnTo>
                    <a:pt x="214" y="1163"/>
                  </a:lnTo>
                  <a:lnTo>
                    <a:pt x="183" y="1224"/>
                  </a:lnTo>
                  <a:lnTo>
                    <a:pt x="137" y="1224"/>
                  </a:lnTo>
                  <a:lnTo>
                    <a:pt x="137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6" name="Freeform 234"/>
            <p:cNvSpPr>
              <a:spLocks noEditPoints="1"/>
            </p:cNvSpPr>
            <p:nvPr/>
          </p:nvSpPr>
          <p:spPr bwMode="auto">
            <a:xfrm>
              <a:off x="38416" y="2114"/>
              <a:ext cx="796" cy="811"/>
            </a:xfrm>
            <a:custGeom>
              <a:avLst/>
              <a:gdLst/>
              <a:ahLst/>
              <a:cxnLst>
                <a:cxn ang="0">
                  <a:pos x="414" y="30"/>
                </a:cxn>
                <a:cxn ang="0">
                  <a:pos x="368" y="45"/>
                </a:cxn>
                <a:cxn ang="0">
                  <a:pos x="306" y="61"/>
                </a:cxn>
                <a:cxn ang="0">
                  <a:pos x="215" y="153"/>
                </a:cxn>
                <a:cxn ang="0">
                  <a:pos x="169" y="275"/>
                </a:cxn>
                <a:cxn ang="0">
                  <a:pos x="169" y="520"/>
                </a:cxn>
                <a:cxn ang="0">
                  <a:pos x="215" y="642"/>
                </a:cxn>
                <a:cxn ang="0">
                  <a:pos x="245" y="688"/>
                </a:cxn>
                <a:cxn ang="0">
                  <a:pos x="276" y="719"/>
                </a:cxn>
                <a:cxn ang="0">
                  <a:pos x="322" y="749"/>
                </a:cxn>
                <a:cxn ang="0">
                  <a:pos x="368" y="765"/>
                </a:cxn>
                <a:cxn ang="0">
                  <a:pos x="414" y="765"/>
                </a:cxn>
                <a:cxn ang="0">
                  <a:pos x="475" y="749"/>
                </a:cxn>
                <a:cxn ang="0">
                  <a:pos x="567" y="688"/>
                </a:cxn>
                <a:cxn ang="0">
                  <a:pos x="613" y="627"/>
                </a:cxn>
                <a:cxn ang="0">
                  <a:pos x="658" y="489"/>
                </a:cxn>
                <a:cxn ang="0">
                  <a:pos x="658" y="260"/>
                </a:cxn>
                <a:cxn ang="0">
                  <a:pos x="613" y="137"/>
                </a:cxn>
                <a:cxn ang="0">
                  <a:pos x="567" y="91"/>
                </a:cxn>
                <a:cxn ang="0">
                  <a:pos x="521" y="61"/>
                </a:cxn>
                <a:cxn ang="0">
                  <a:pos x="475" y="45"/>
                </a:cxn>
                <a:cxn ang="0">
                  <a:pos x="414" y="30"/>
                </a:cxn>
                <a:cxn ang="0">
                  <a:pos x="398" y="0"/>
                </a:cxn>
                <a:cxn ang="0">
                  <a:pos x="551" y="30"/>
                </a:cxn>
                <a:cxn ang="0">
                  <a:pos x="674" y="122"/>
                </a:cxn>
                <a:cxn ang="0">
                  <a:pos x="766" y="244"/>
                </a:cxn>
                <a:cxn ang="0">
                  <a:pos x="796" y="413"/>
                </a:cxn>
                <a:cxn ang="0">
                  <a:pos x="766" y="566"/>
                </a:cxn>
                <a:cxn ang="0">
                  <a:pos x="674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23" y="122"/>
                </a:cxn>
                <a:cxn ang="0">
                  <a:pos x="245" y="30"/>
                </a:cxn>
                <a:cxn ang="0">
                  <a:pos x="398" y="0"/>
                </a:cxn>
              </a:cxnLst>
              <a:rect l="0" t="0" r="r" b="b"/>
              <a:pathLst>
                <a:path w="796" h="811">
                  <a:moveTo>
                    <a:pt x="414" y="30"/>
                  </a:moveTo>
                  <a:lnTo>
                    <a:pt x="368" y="45"/>
                  </a:lnTo>
                  <a:lnTo>
                    <a:pt x="306" y="61"/>
                  </a:lnTo>
                  <a:lnTo>
                    <a:pt x="215" y="153"/>
                  </a:lnTo>
                  <a:lnTo>
                    <a:pt x="169" y="275"/>
                  </a:lnTo>
                  <a:lnTo>
                    <a:pt x="169" y="520"/>
                  </a:lnTo>
                  <a:lnTo>
                    <a:pt x="215" y="642"/>
                  </a:lnTo>
                  <a:lnTo>
                    <a:pt x="245" y="688"/>
                  </a:lnTo>
                  <a:lnTo>
                    <a:pt x="276" y="719"/>
                  </a:lnTo>
                  <a:lnTo>
                    <a:pt x="322" y="749"/>
                  </a:lnTo>
                  <a:lnTo>
                    <a:pt x="368" y="765"/>
                  </a:lnTo>
                  <a:lnTo>
                    <a:pt x="414" y="765"/>
                  </a:lnTo>
                  <a:lnTo>
                    <a:pt x="475" y="749"/>
                  </a:lnTo>
                  <a:lnTo>
                    <a:pt x="567" y="688"/>
                  </a:lnTo>
                  <a:lnTo>
                    <a:pt x="613" y="627"/>
                  </a:lnTo>
                  <a:lnTo>
                    <a:pt x="658" y="489"/>
                  </a:lnTo>
                  <a:lnTo>
                    <a:pt x="658" y="260"/>
                  </a:lnTo>
                  <a:lnTo>
                    <a:pt x="613" y="137"/>
                  </a:lnTo>
                  <a:lnTo>
                    <a:pt x="567" y="91"/>
                  </a:lnTo>
                  <a:lnTo>
                    <a:pt x="521" y="61"/>
                  </a:lnTo>
                  <a:lnTo>
                    <a:pt x="475" y="45"/>
                  </a:lnTo>
                  <a:lnTo>
                    <a:pt x="414" y="30"/>
                  </a:lnTo>
                  <a:close/>
                  <a:moveTo>
                    <a:pt x="398" y="0"/>
                  </a:moveTo>
                  <a:lnTo>
                    <a:pt x="551" y="30"/>
                  </a:lnTo>
                  <a:lnTo>
                    <a:pt x="674" y="122"/>
                  </a:lnTo>
                  <a:lnTo>
                    <a:pt x="766" y="244"/>
                  </a:lnTo>
                  <a:lnTo>
                    <a:pt x="796" y="413"/>
                  </a:lnTo>
                  <a:lnTo>
                    <a:pt x="766" y="566"/>
                  </a:lnTo>
                  <a:lnTo>
                    <a:pt x="674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23" y="122"/>
                  </a:lnTo>
                  <a:lnTo>
                    <a:pt x="245" y="3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7" name="Freeform 235"/>
            <p:cNvSpPr>
              <a:spLocks/>
            </p:cNvSpPr>
            <p:nvPr/>
          </p:nvSpPr>
          <p:spPr bwMode="auto">
            <a:xfrm>
              <a:off x="39335" y="2129"/>
              <a:ext cx="887" cy="826"/>
            </a:xfrm>
            <a:custGeom>
              <a:avLst/>
              <a:gdLst/>
              <a:ahLst/>
              <a:cxnLst>
                <a:cxn ang="0">
                  <a:pos x="749" y="0"/>
                </a:cxn>
                <a:cxn ang="0">
                  <a:pos x="749" y="673"/>
                </a:cxn>
                <a:cxn ang="0">
                  <a:pos x="780" y="704"/>
                </a:cxn>
                <a:cxn ang="0">
                  <a:pos x="826" y="719"/>
                </a:cxn>
                <a:cxn ang="0">
                  <a:pos x="887" y="719"/>
                </a:cxn>
                <a:cxn ang="0">
                  <a:pos x="887" y="780"/>
                </a:cxn>
                <a:cxn ang="0">
                  <a:pos x="627" y="796"/>
                </a:cxn>
                <a:cxn ang="0">
                  <a:pos x="627" y="704"/>
                </a:cxn>
                <a:cxn ang="0">
                  <a:pos x="642" y="673"/>
                </a:cxn>
                <a:cxn ang="0">
                  <a:pos x="627" y="643"/>
                </a:cxn>
                <a:cxn ang="0">
                  <a:pos x="627" y="704"/>
                </a:cxn>
                <a:cxn ang="0">
                  <a:pos x="612" y="734"/>
                </a:cxn>
                <a:cxn ang="0">
                  <a:pos x="566" y="780"/>
                </a:cxn>
                <a:cxn ang="0">
                  <a:pos x="520" y="796"/>
                </a:cxn>
                <a:cxn ang="0">
                  <a:pos x="474" y="826"/>
                </a:cxn>
                <a:cxn ang="0">
                  <a:pos x="413" y="826"/>
                </a:cxn>
                <a:cxn ang="0">
                  <a:pos x="275" y="811"/>
                </a:cxn>
                <a:cxn ang="0">
                  <a:pos x="198" y="765"/>
                </a:cxn>
                <a:cxn ang="0">
                  <a:pos x="153" y="689"/>
                </a:cxn>
                <a:cxn ang="0">
                  <a:pos x="137" y="612"/>
                </a:cxn>
                <a:cxn ang="0">
                  <a:pos x="137" y="138"/>
                </a:cxn>
                <a:cxn ang="0">
                  <a:pos x="122" y="107"/>
                </a:cxn>
                <a:cxn ang="0">
                  <a:pos x="91" y="92"/>
                </a:cxn>
                <a:cxn ang="0">
                  <a:pos x="0" y="92"/>
                </a:cxn>
                <a:cxn ang="0">
                  <a:pos x="0" y="30"/>
                </a:cxn>
                <a:cxn ang="0">
                  <a:pos x="260" y="15"/>
                </a:cxn>
                <a:cxn ang="0">
                  <a:pos x="260" y="673"/>
                </a:cxn>
                <a:cxn ang="0">
                  <a:pos x="290" y="734"/>
                </a:cxn>
                <a:cxn ang="0">
                  <a:pos x="351" y="765"/>
                </a:cxn>
                <a:cxn ang="0">
                  <a:pos x="413" y="765"/>
                </a:cxn>
                <a:cxn ang="0">
                  <a:pos x="520" y="734"/>
                </a:cxn>
                <a:cxn ang="0">
                  <a:pos x="596" y="627"/>
                </a:cxn>
                <a:cxn ang="0">
                  <a:pos x="627" y="490"/>
                </a:cxn>
                <a:cxn ang="0">
                  <a:pos x="627" y="122"/>
                </a:cxn>
                <a:cxn ang="0">
                  <a:pos x="596" y="92"/>
                </a:cxn>
                <a:cxn ang="0">
                  <a:pos x="550" y="76"/>
                </a:cxn>
                <a:cxn ang="0">
                  <a:pos x="489" y="76"/>
                </a:cxn>
                <a:cxn ang="0">
                  <a:pos x="489" y="15"/>
                </a:cxn>
                <a:cxn ang="0">
                  <a:pos x="749" y="0"/>
                </a:cxn>
              </a:cxnLst>
              <a:rect l="0" t="0" r="r" b="b"/>
              <a:pathLst>
                <a:path w="887" h="826">
                  <a:moveTo>
                    <a:pt x="749" y="0"/>
                  </a:moveTo>
                  <a:lnTo>
                    <a:pt x="749" y="673"/>
                  </a:lnTo>
                  <a:lnTo>
                    <a:pt x="780" y="704"/>
                  </a:lnTo>
                  <a:lnTo>
                    <a:pt x="826" y="719"/>
                  </a:lnTo>
                  <a:lnTo>
                    <a:pt x="887" y="719"/>
                  </a:lnTo>
                  <a:lnTo>
                    <a:pt x="887" y="780"/>
                  </a:lnTo>
                  <a:lnTo>
                    <a:pt x="627" y="796"/>
                  </a:lnTo>
                  <a:lnTo>
                    <a:pt x="627" y="704"/>
                  </a:lnTo>
                  <a:lnTo>
                    <a:pt x="642" y="673"/>
                  </a:lnTo>
                  <a:lnTo>
                    <a:pt x="627" y="643"/>
                  </a:lnTo>
                  <a:lnTo>
                    <a:pt x="627" y="704"/>
                  </a:lnTo>
                  <a:lnTo>
                    <a:pt x="612" y="734"/>
                  </a:lnTo>
                  <a:lnTo>
                    <a:pt x="566" y="780"/>
                  </a:lnTo>
                  <a:lnTo>
                    <a:pt x="520" y="796"/>
                  </a:lnTo>
                  <a:lnTo>
                    <a:pt x="474" y="826"/>
                  </a:lnTo>
                  <a:lnTo>
                    <a:pt x="413" y="826"/>
                  </a:lnTo>
                  <a:lnTo>
                    <a:pt x="275" y="811"/>
                  </a:lnTo>
                  <a:lnTo>
                    <a:pt x="198" y="765"/>
                  </a:lnTo>
                  <a:lnTo>
                    <a:pt x="153" y="689"/>
                  </a:lnTo>
                  <a:lnTo>
                    <a:pt x="137" y="612"/>
                  </a:lnTo>
                  <a:lnTo>
                    <a:pt x="137" y="138"/>
                  </a:lnTo>
                  <a:lnTo>
                    <a:pt x="122" y="107"/>
                  </a:lnTo>
                  <a:lnTo>
                    <a:pt x="91" y="92"/>
                  </a:lnTo>
                  <a:lnTo>
                    <a:pt x="0" y="92"/>
                  </a:lnTo>
                  <a:lnTo>
                    <a:pt x="0" y="30"/>
                  </a:lnTo>
                  <a:lnTo>
                    <a:pt x="260" y="15"/>
                  </a:lnTo>
                  <a:lnTo>
                    <a:pt x="260" y="673"/>
                  </a:lnTo>
                  <a:lnTo>
                    <a:pt x="290" y="734"/>
                  </a:lnTo>
                  <a:lnTo>
                    <a:pt x="351" y="765"/>
                  </a:lnTo>
                  <a:lnTo>
                    <a:pt x="413" y="765"/>
                  </a:lnTo>
                  <a:lnTo>
                    <a:pt x="520" y="734"/>
                  </a:lnTo>
                  <a:lnTo>
                    <a:pt x="596" y="627"/>
                  </a:lnTo>
                  <a:lnTo>
                    <a:pt x="627" y="490"/>
                  </a:lnTo>
                  <a:lnTo>
                    <a:pt x="627" y="122"/>
                  </a:lnTo>
                  <a:lnTo>
                    <a:pt x="596" y="92"/>
                  </a:lnTo>
                  <a:lnTo>
                    <a:pt x="550" y="76"/>
                  </a:lnTo>
                  <a:lnTo>
                    <a:pt x="489" y="76"/>
                  </a:lnTo>
                  <a:lnTo>
                    <a:pt x="489" y="15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8" name="Freeform 236"/>
            <p:cNvSpPr>
              <a:spLocks/>
            </p:cNvSpPr>
            <p:nvPr/>
          </p:nvSpPr>
          <p:spPr bwMode="auto">
            <a:xfrm>
              <a:off x="40222" y="2129"/>
              <a:ext cx="903" cy="780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83"/>
                </a:cxn>
                <a:cxn ang="0">
                  <a:pos x="321" y="92"/>
                </a:cxn>
                <a:cxn ang="0">
                  <a:pos x="413" y="30"/>
                </a:cxn>
                <a:cxn ang="0">
                  <a:pos x="520" y="0"/>
                </a:cxn>
                <a:cxn ang="0">
                  <a:pos x="581" y="0"/>
                </a:cxn>
                <a:cxn ang="0">
                  <a:pos x="627" y="15"/>
                </a:cxn>
                <a:cxn ang="0">
                  <a:pos x="689" y="46"/>
                </a:cxn>
                <a:cxn ang="0">
                  <a:pos x="704" y="61"/>
                </a:cxn>
                <a:cxn ang="0">
                  <a:pos x="750" y="122"/>
                </a:cxn>
                <a:cxn ang="0">
                  <a:pos x="765" y="214"/>
                </a:cxn>
                <a:cxn ang="0">
                  <a:pos x="765" y="689"/>
                </a:cxn>
                <a:cxn ang="0">
                  <a:pos x="780" y="704"/>
                </a:cxn>
                <a:cxn ang="0">
                  <a:pos x="811" y="719"/>
                </a:cxn>
                <a:cxn ang="0">
                  <a:pos x="903" y="719"/>
                </a:cxn>
                <a:cxn ang="0">
                  <a:pos x="903" y="780"/>
                </a:cxn>
                <a:cxn ang="0">
                  <a:pos x="505" y="780"/>
                </a:cxn>
                <a:cxn ang="0">
                  <a:pos x="505" y="719"/>
                </a:cxn>
                <a:cxn ang="0">
                  <a:pos x="612" y="719"/>
                </a:cxn>
                <a:cxn ang="0">
                  <a:pos x="627" y="704"/>
                </a:cxn>
                <a:cxn ang="0">
                  <a:pos x="643" y="673"/>
                </a:cxn>
                <a:cxn ang="0">
                  <a:pos x="643" y="183"/>
                </a:cxn>
                <a:cxn ang="0">
                  <a:pos x="612" y="92"/>
                </a:cxn>
                <a:cxn ang="0">
                  <a:pos x="551" y="30"/>
                </a:cxn>
                <a:cxn ang="0">
                  <a:pos x="505" y="30"/>
                </a:cxn>
                <a:cxn ang="0">
                  <a:pos x="413" y="46"/>
                </a:cxn>
                <a:cxn ang="0">
                  <a:pos x="337" y="107"/>
                </a:cxn>
                <a:cxn ang="0">
                  <a:pos x="275" y="199"/>
                </a:cxn>
                <a:cxn ang="0">
                  <a:pos x="260" y="321"/>
                </a:cxn>
                <a:cxn ang="0">
                  <a:pos x="260" y="673"/>
                </a:cxn>
                <a:cxn ang="0">
                  <a:pos x="275" y="704"/>
                </a:cxn>
                <a:cxn ang="0">
                  <a:pos x="291" y="719"/>
                </a:cxn>
                <a:cxn ang="0">
                  <a:pos x="398" y="719"/>
                </a:cxn>
                <a:cxn ang="0">
                  <a:pos x="398" y="780"/>
                </a:cxn>
                <a:cxn ang="0">
                  <a:pos x="0" y="780"/>
                </a:cxn>
                <a:cxn ang="0">
                  <a:pos x="0" y="719"/>
                </a:cxn>
                <a:cxn ang="0">
                  <a:pos x="107" y="719"/>
                </a:cxn>
                <a:cxn ang="0">
                  <a:pos x="122" y="704"/>
                </a:cxn>
                <a:cxn ang="0">
                  <a:pos x="138" y="673"/>
                </a:cxn>
                <a:cxn ang="0">
                  <a:pos x="138" y="168"/>
                </a:cxn>
                <a:cxn ang="0">
                  <a:pos x="153" y="168"/>
                </a:cxn>
                <a:cxn ang="0">
                  <a:pos x="153" y="122"/>
                </a:cxn>
                <a:cxn ang="0">
                  <a:pos x="122" y="92"/>
                </a:cxn>
                <a:cxn ang="0">
                  <a:pos x="77" y="76"/>
                </a:cxn>
                <a:cxn ang="0">
                  <a:pos x="15" y="76"/>
                </a:cxn>
                <a:cxn ang="0">
                  <a:pos x="15" y="15"/>
                </a:cxn>
                <a:cxn ang="0">
                  <a:pos x="260" y="0"/>
                </a:cxn>
              </a:cxnLst>
              <a:rect l="0" t="0" r="r" b="b"/>
              <a:pathLst>
                <a:path w="903" h="780">
                  <a:moveTo>
                    <a:pt x="260" y="0"/>
                  </a:moveTo>
                  <a:lnTo>
                    <a:pt x="260" y="183"/>
                  </a:lnTo>
                  <a:lnTo>
                    <a:pt x="321" y="92"/>
                  </a:lnTo>
                  <a:lnTo>
                    <a:pt x="413" y="30"/>
                  </a:lnTo>
                  <a:lnTo>
                    <a:pt x="520" y="0"/>
                  </a:lnTo>
                  <a:lnTo>
                    <a:pt x="581" y="0"/>
                  </a:lnTo>
                  <a:lnTo>
                    <a:pt x="627" y="15"/>
                  </a:lnTo>
                  <a:lnTo>
                    <a:pt x="689" y="46"/>
                  </a:lnTo>
                  <a:lnTo>
                    <a:pt x="704" y="61"/>
                  </a:lnTo>
                  <a:lnTo>
                    <a:pt x="750" y="122"/>
                  </a:lnTo>
                  <a:lnTo>
                    <a:pt x="765" y="214"/>
                  </a:lnTo>
                  <a:lnTo>
                    <a:pt x="765" y="689"/>
                  </a:lnTo>
                  <a:lnTo>
                    <a:pt x="780" y="704"/>
                  </a:lnTo>
                  <a:lnTo>
                    <a:pt x="811" y="719"/>
                  </a:lnTo>
                  <a:lnTo>
                    <a:pt x="903" y="719"/>
                  </a:lnTo>
                  <a:lnTo>
                    <a:pt x="903" y="780"/>
                  </a:lnTo>
                  <a:lnTo>
                    <a:pt x="505" y="780"/>
                  </a:lnTo>
                  <a:lnTo>
                    <a:pt x="505" y="719"/>
                  </a:lnTo>
                  <a:lnTo>
                    <a:pt x="612" y="719"/>
                  </a:lnTo>
                  <a:lnTo>
                    <a:pt x="627" y="704"/>
                  </a:lnTo>
                  <a:lnTo>
                    <a:pt x="643" y="673"/>
                  </a:lnTo>
                  <a:lnTo>
                    <a:pt x="643" y="183"/>
                  </a:lnTo>
                  <a:lnTo>
                    <a:pt x="612" y="92"/>
                  </a:lnTo>
                  <a:lnTo>
                    <a:pt x="551" y="30"/>
                  </a:lnTo>
                  <a:lnTo>
                    <a:pt x="505" y="30"/>
                  </a:lnTo>
                  <a:lnTo>
                    <a:pt x="413" y="46"/>
                  </a:lnTo>
                  <a:lnTo>
                    <a:pt x="337" y="107"/>
                  </a:lnTo>
                  <a:lnTo>
                    <a:pt x="275" y="199"/>
                  </a:lnTo>
                  <a:lnTo>
                    <a:pt x="260" y="321"/>
                  </a:lnTo>
                  <a:lnTo>
                    <a:pt x="260" y="673"/>
                  </a:lnTo>
                  <a:lnTo>
                    <a:pt x="275" y="704"/>
                  </a:lnTo>
                  <a:lnTo>
                    <a:pt x="291" y="719"/>
                  </a:lnTo>
                  <a:lnTo>
                    <a:pt x="398" y="719"/>
                  </a:lnTo>
                  <a:lnTo>
                    <a:pt x="398" y="780"/>
                  </a:lnTo>
                  <a:lnTo>
                    <a:pt x="0" y="780"/>
                  </a:lnTo>
                  <a:lnTo>
                    <a:pt x="0" y="719"/>
                  </a:lnTo>
                  <a:lnTo>
                    <a:pt x="107" y="719"/>
                  </a:lnTo>
                  <a:lnTo>
                    <a:pt x="122" y="704"/>
                  </a:lnTo>
                  <a:lnTo>
                    <a:pt x="138" y="673"/>
                  </a:lnTo>
                  <a:lnTo>
                    <a:pt x="138" y="168"/>
                  </a:lnTo>
                  <a:lnTo>
                    <a:pt x="153" y="168"/>
                  </a:lnTo>
                  <a:lnTo>
                    <a:pt x="153" y="122"/>
                  </a:lnTo>
                  <a:lnTo>
                    <a:pt x="122" y="92"/>
                  </a:lnTo>
                  <a:lnTo>
                    <a:pt x="77" y="76"/>
                  </a:lnTo>
                  <a:lnTo>
                    <a:pt x="15" y="76"/>
                  </a:lnTo>
                  <a:lnTo>
                    <a:pt x="15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9" name="Freeform 237"/>
            <p:cNvSpPr>
              <a:spLocks noEditPoints="1"/>
            </p:cNvSpPr>
            <p:nvPr/>
          </p:nvSpPr>
          <p:spPr bwMode="auto">
            <a:xfrm>
              <a:off x="41278" y="1685"/>
              <a:ext cx="887" cy="1240"/>
            </a:xfrm>
            <a:custGeom>
              <a:avLst/>
              <a:gdLst/>
              <a:ahLst/>
              <a:cxnLst>
                <a:cxn ang="0">
                  <a:pos x="428" y="490"/>
                </a:cxn>
                <a:cxn ang="0">
                  <a:pos x="306" y="520"/>
                </a:cxn>
                <a:cxn ang="0">
                  <a:pos x="260" y="551"/>
                </a:cxn>
                <a:cxn ang="0">
                  <a:pos x="229" y="597"/>
                </a:cxn>
                <a:cxn ang="0">
                  <a:pos x="183" y="673"/>
                </a:cxn>
                <a:cxn ang="0">
                  <a:pos x="168" y="765"/>
                </a:cxn>
                <a:cxn ang="0">
                  <a:pos x="168" y="964"/>
                </a:cxn>
                <a:cxn ang="0">
                  <a:pos x="214" y="1087"/>
                </a:cxn>
                <a:cxn ang="0">
                  <a:pos x="245" y="1133"/>
                </a:cxn>
                <a:cxn ang="0">
                  <a:pos x="291" y="1163"/>
                </a:cxn>
                <a:cxn ang="0">
                  <a:pos x="336" y="1178"/>
                </a:cxn>
                <a:cxn ang="0">
                  <a:pos x="398" y="1194"/>
                </a:cxn>
                <a:cxn ang="0">
                  <a:pos x="444" y="1194"/>
                </a:cxn>
                <a:cxn ang="0">
                  <a:pos x="489" y="1178"/>
                </a:cxn>
                <a:cxn ang="0">
                  <a:pos x="581" y="1117"/>
                </a:cxn>
                <a:cxn ang="0">
                  <a:pos x="612" y="1071"/>
                </a:cxn>
                <a:cxn ang="0">
                  <a:pos x="627" y="1056"/>
                </a:cxn>
                <a:cxn ang="0">
                  <a:pos x="627" y="612"/>
                </a:cxn>
                <a:cxn ang="0">
                  <a:pos x="566" y="551"/>
                </a:cxn>
                <a:cxn ang="0">
                  <a:pos x="474" y="490"/>
                </a:cxn>
                <a:cxn ang="0">
                  <a:pos x="428" y="490"/>
                </a:cxn>
                <a:cxn ang="0">
                  <a:pos x="750" y="0"/>
                </a:cxn>
                <a:cxn ang="0">
                  <a:pos x="750" y="1117"/>
                </a:cxn>
                <a:cxn ang="0">
                  <a:pos x="780" y="1148"/>
                </a:cxn>
                <a:cxn ang="0">
                  <a:pos x="826" y="1163"/>
                </a:cxn>
                <a:cxn ang="0">
                  <a:pos x="887" y="1163"/>
                </a:cxn>
                <a:cxn ang="0">
                  <a:pos x="887" y="1224"/>
                </a:cxn>
                <a:cxn ang="0">
                  <a:pos x="627" y="1240"/>
                </a:cxn>
                <a:cxn ang="0">
                  <a:pos x="627" y="1117"/>
                </a:cxn>
                <a:cxn ang="0">
                  <a:pos x="535" y="1194"/>
                </a:cxn>
                <a:cxn ang="0">
                  <a:pos x="382" y="1240"/>
                </a:cxn>
                <a:cxn ang="0">
                  <a:pos x="229" y="1209"/>
                </a:cxn>
                <a:cxn ang="0">
                  <a:pos x="107" y="1133"/>
                </a:cxn>
                <a:cxn ang="0">
                  <a:pos x="30" y="995"/>
                </a:cxn>
                <a:cxn ang="0">
                  <a:pos x="0" y="842"/>
                </a:cxn>
                <a:cxn ang="0">
                  <a:pos x="30" y="689"/>
                </a:cxn>
                <a:cxn ang="0">
                  <a:pos x="122" y="551"/>
                </a:cxn>
                <a:cxn ang="0">
                  <a:pos x="245" y="474"/>
                </a:cxn>
                <a:cxn ang="0">
                  <a:pos x="398" y="444"/>
                </a:cxn>
                <a:cxn ang="0">
                  <a:pos x="474" y="459"/>
                </a:cxn>
                <a:cxn ang="0">
                  <a:pos x="535" y="474"/>
                </a:cxn>
                <a:cxn ang="0">
                  <a:pos x="581" y="505"/>
                </a:cxn>
                <a:cxn ang="0">
                  <a:pos x="627" y="551"/>
                </a:cxn>
                <a:cxn ang="0">
                  <a:pos x="627" y="122"/>
                </a:cxn>
                <a:cxn ang="0">
                  <a:pos x="597" y="92"/>
                </a:cxn>
                <a:cxn ang="0">
                  <a:pos x="551" y="77"/>
                </a:cxn>
                <a:cxn ang="0">
                  <a:pos x="489" y="77"/>
                </a:cxn>
                <a:cxn ang="0">
                  <a:pos x="489" y="15"/>
                </a:cxn>
                <a:cxn ang="0">
                  <a:pos x="750" y="0"/>
                </a:cxn>
              </a:cxnLst>
              <a:rect l="0" t="0" r="r" b="b"/>
              <a:pathLst>
                <a:path w="887" h="1240">
                  <a:moveTo>
                    <a:pt x="428" y="490"/>
                  </a:moveTo>
                  <a:lnTo>
                    <a:pt x="306" y="520"/>
                  </a:lnTo>
                  <a:lnTo>
                    <a:pt x="260" y="551"/>
                  </a:lnTo>
                  <a:lnTo>
                    <a:pt x="229" y="597"/>
                  </a:lnTo>
                  <a:lnTo>
                    <a:pt x="183" y="673"/>
                  </a:lnTo>
                  <a:lnTo>
                    <a:pt x="168" y="765"/>
                  </a:lnTo>
                  <a:lnTo>
                    <a:pt x="168" y="964"/>
                  </a:lnTo>
                  <a:lnTo>
                    <a:pt x="214" y="1087"/>
                  </a:lnTo>
                  <a:lnTo>
                    <a:pt x="245" y="1133"/>
                  </a:lnTo>
                  <a:lnTo>
                    <a:pt x="291" y="1163"/>
                  </a:lnTo>
                  <a:lnTo>
                    <a:pt x="336" y="1178"/>
                  </a:lnTo>
                  <a:lnTo>
                    <a:pt x="398" y="1194"/>
                  </a:lnTo>
                  <a:lnTo>
                    <a:pt x="444" y="1194"/>
                  </a:lnTo>
                  <a:lnTo>
                    <a:pt x="489" y="1178"/>
                  </a:lnTo>
                  <a:lnTo>
                    <a:pt x="581" y="1117"/>
                  </a:lnTo>
                  <a:lnTo>
                    <a:pt x="612" y="1071"/>
                  </a:lnTo>
                  <a:lnTo>
                    <a:pt x="627" y="1056"/>
                  </a:lnTo>
                  <a:lnTo>
                    <a:pt x="627" y="612"/>
                  </a:lnTo>
                  <a:lnTo>
                    <a:pt x="566" y="551"/>
                  </a:lnTo>
                  <a:lnTo>
                    <a:pt x="474" y="490"/>
                  </a:lnTo>
                  <a:lnTo>
                    <a:pt x="428" y="490"/>
                  </a:lnTo>
                  <a:close/>
                  <a:moveTo>
                    <a:pt x="750" y="0"/>
                  </a:moveTo>
                  <a:lnTo>
                    <a:pt x="750" y="1117"/>
                  </a:lnTo>
                  <a:lnTo>
                    <a:pt x="780" y="1148"/>
                  </a:lnTo>
                  <a:lnTo>
                    <a:pt x="826" y="1163"/>
                  </a:lnTo>
                  <a:lnTo>
                    <a:pt x="887" y="1163"/>
                  </a:lnTo>
                  <a:lnTo>
                    <a:pt x="887" y="1224"/>
                  </a:lnTo>
                  <a:lnTo>
                    <a:pt x="627" y="1240"/>
                  </a:lnTo>
                  <a:lnTo>
                    <a:pt x="627" y="1117"/>
                  </a:lnTo>
                  <a:lnTo>
                    <a:pt x="535" y="1194"/>
                  </a:lnTo>
                  <a:lnTo>
                    <a:pt x="382" y="1240"/>
                  </a:lnTo>
                  <a:lnTo>
                    <a:pt x="229" y="1209"/>
                  </a:lnTo>
                  <a:lnTo>
                    <a:pt x="107" y="1133"/>
                  </a:lnTo>
                  <a:lnTo>
                    <a:pt x="30" y="995"/>
                  </a:lnTo>
                  <a:lnTo>
                    <a:pt x="0" y="842"/>
                  </a:lnTo>
                  <a:lnTo>
                    <a:pt x="30" y="689"/>
                  </a:lnTo>
                  <a:lnTo>
                    <a:pt x="122" y="551"/>
                  </a:lnTo>
                  <a:lnTo>
                    <a:pt x="245" y="474"/>
                  </a:lnTo>
                  <a:lnTo>
                    <a:pt x="398" y="444"/>
                  </a:lnTo>
                  <a:lnTo>
                    <a:pt x="474" y="459"/>
                  </a:lnTo>
                  <a:lnTo>
                    <a:pt x="535" y="474"/>
                  </a:lnTo>
                  <a:lnTo>
                    <a:pt x="581" y="505"/>
                  </a:lnTo>
                  <a:lnTo>
                    <a:pt x="627" y="551"/>
                  </a:lnTo>
                  <a:lnTo>
                    <a:pt x="627" y="122"/>
                  </a:lnTo>
                  <a:lnTo>
                    <a:pt x="597" y="92"/>
                  </a:lnTo>
                  <a:lnTo>
                    <a:pt x="551" y="77"/>
                  </a:lnTo>
                  <a:lnTo>
                    <a:pt x="489" y="77"/>
                  </a:lnTo>
                  <a:lnTo>
                    <a:pt x="489" y="15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0" name="Freeform 238"/>
            <p:cNvSpPr>
              <a:spLocks/>
            </p:cNvSpPr>
            <p:nvPr/>
          </p:nvSpPr>
          <p:spPr bwMode="auto">
            <a:xfrm>
              <a:off x="43037" y="1807"/>
              <a:ext cx="551" cy="1118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76" y="0"/>
                </a:cxn>
                <a:cxn ang="0">
                  <a:pos x="276" y="322"/>
                </a:cxn>
                <a:cxn ang="0">
                  <a:pos x="536" y="322"/>
                </a:cxn>
                <a:cxn ang="0">
                  <a:pos x="536" y="383"/>
                </a:cxn>
                <a:cxn ang="0">
                  <a:pos x="276" y="383"/>
                </a:cxn>
                <a:cxn ang="0">
                  <a:pos x="261" y="873"/>
                </a:cxn>
                <a:cxn ang="0">
                  <a:pos x="261" y="934"/>
                </a:cxn>
                <a:cxn ang="0">
                  <a:pos x="306" y="1026"/>
                </a:cxn>
                <a:cxn ang="0">
                  <a:pos x="337" y="1056"/>
                </a:cxn>
                <a:cxn ang="0">
                  <a:pos x="429" y="1056"/>
                </a:cxn>
                <a:cxn ang="0">
                  <a:pos x="459" y="1026"/>
                </a:cxn>
                <a:cxn ang="0">
                  <a:pos x="490" y="980"/>
                </a:cxn>
                <a:cxn ang="0">
                  <a:pos x="505" y="934"/>
                </a:cxn>
                <a:cxn ang="0">
                  <a:pos x="505" y="766"/>
                </a:cxn>
                <a:cxn ang="0">
                  <a:pos x="551" y="766"/>
                </a:cxn>
                <a:cxn ang="0">
                  <a:pos x="551" y="873"/>
                </a:cxn>
                <a:cxn ang="0">
                  <a:pos x="536" y="965"/>
                </a:cxn>
                <a:cxn ang="0">
                  <a:pos x="521" y="1041"/>
                </a:cxn>
                <a:cxn ang="0">
                  <a:pos x="459" y="1102"/>
                </a:cxn>
                <a:cxn ang="0">
                  <a:pos x="383" y="1118"/>
                </a:cxn>
                <a:cxn ang="0">
                  <a:pos x="337" y="1118"/>
                </a:cxn>
                <a:cxn ang="0">
                  <a:pos x="215" y="1056"/>
                </a:cxn>
                <a:cxn ang="0">
                  <a:pos x="169" y="980"/>
                </a:cxn>
                <a:cxn ang="0">
                  <a:pos x="153" y="873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8" y="307"/>
                </a:cxn>
                <a:cxn ang="0">
                  <a:pos x="184" y="230"/>
                </a:cxn>
                <a:cxn ang="0">
                  <a:pos x="215" y="123"/>
                </a:cxn>
                <a:cxn ang="0">
                  <a:pos x="230" y="0"/>
                </a:cxn>
              </a:cxnLst>
              <a:rect l="0" t="0" r="r" b="b"/>
              <a:pathLst>
                <a:path w="551" h="1118">
                  <a:moveTo>
                    <a:pt x="230" y="0"/>
                  </a:moveTo>
                  <a:lnTo>
                    <a:pt x="276" y="0"/>
                  </a:lnTo>
                  <a:lnTo>
                    <a:pt x="276" y="322"/>
                  </a:lnTo>
                  <a:lnTo>
                    <a:pt x="536" y="322"/>
                  </a:lnTo>
                  <a:lnTo>
                    <a:pt x="536" y="383"/>
                  </a:lnTo>
                  <a:lnTo>
                    <a:pt x="276" y="383"/>
                  </a:lnTo>
                  <a:lnTo>
                    <a:pt x="261" y="873"/>
                  </a:lnTo>
                  <a:lnTo>
                    <a:pt x="261" y="934"/>
                  </a:lnTo>
                  <a:lnTo>
                    <a:pt x="306" y="1026"/>
                  </a:lnTo>
                  <a:lnTo>
                    <a:pt x="337" y="1056"/>
                  </a:lnTo>
                  <a:lnTo>
                    <a:pt x="429" y="1056"/>
                  </a:lnTo>
                  <a:lnTo>
                    <a:pt x="459" y="1026"/>
                  </a:lnTo>
                  <a:lnTo>
                    <a:pt x="490" y="980"/>
                  </a:lnTo>
                  <a:lnTo>
                    <a:pt x="505" y="934"/>
                  </a:lnTo>
                  <a:lnTo>
                    <a:pt x="505" y="766"/>
                  </a:lnTo>
                  <a:lnTo>
                    <a:pt x="551" y="766"/>
                  </a:lnTo>
                  <a:lnTo>
                    <a:pt x="551" y="873"/>
                  </a:lnTo>
                  <a:lnTo>
                    <a:pt x="536" y="965"/>
                  </a:lnTo>
                  <a:lnTo>
                    <a:pt x="521" y="1041"/>
                  </a:lnTo>
                  <a:lnTo>
                    <a:pt x="459" y="1102"/>
                  </a:lnTo>
                  <a:lnTo>
                    <a:pt x="383" y="1118"/>
                  </a:lnTo>
                  <a:lnTo>
                    <a:pt x="337" y="1118"/>
                  </a:lnTo>
                  <a:lnTo>
                    <a:pt x="215" y="1056"/>
                  </a:lnTo>
                  <a:lnTo>
                    <a:pt x="169" y="980"/>
                  </a:lnTo>
                  <a:lnTo>
                    <a:pt x="153" y="873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8" y="307"/>
                  </a:lnTo>
                  <a:lnTo>
                    <a:pt x="184" y="230"/>
                  </a:lnTo>
                  <a:lnTo>
                    <a:pt x="215" y="12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1" name="Freeform 239"/>
            <p:cNvSpPr>
              <a:spLocks/>
            </p:cNvSpPr>
            <p:nvPr/>
          </p:nvSpPr>
          <p:spPr bwMode="auto">
            <a:xfrm>
              <a:off x="43588" y="1670"/>
              <a:ext cx="903" cy="1239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627"/>
                </a:cxn>
                <a:cxn ang="0">
                  <a:pos x="291" y="581"/>
                </a:cxn>
                <a:cxn ang="0">
                  <a:pos x="352" y="520"/>
                </a:cxn>
                <a:cxn ang="0">
                  <a:pos x="413" y="474"/>
                </a:cxn>
                <a:cxn ang="0">
                  <a:pos x="521" y="459"/>
                </a:cxn>
                <a:cxn ang="0">
                  <a:pos x="582" y="459"/>
                </a:cxn>
                <a:cxn ang="0">
                  <a:pos x="628" y="474"/>
                </a:cxn>
                <a:cxn ang="0">
                  <a:pos x="689" y="505"/>
                </a:cxn>
                <a:cxn ang="0">
                  <a:pos x="704" y="520"/>
                </a:cxn>
                <a:cxn ang="0">
                  <a:pos x="750" y="581"/>
                </a:cxn>
                <a:cxn ang="0">
                  <a:pos x="765" y="673"/>
                </a:cxn>
                <a:cxn ang="0">
                  <a:pos x="765" y="1148"/>
                </a:cxn>
                <a:cxn ang="0">
                  <a:pos x="781" y="1163"/>
                </a:cxn>
                <a:cxn ang="0">
                  <a:pos x="811" y="1178"/>
                </a:cxn>
                <a:cxn ang="0">
                  <a:pos x="903" y="1178"/>
                </a:cxn>
                <a:cxn ang="0">
                  <a:pos x="903" y="1239"/>
                </a:cxn>
                <a:cxn ang="0">
                  <a:pos x="505" y="1239"/>
                </a:cxn>
                <a:cxn ang="0">
                  <a:pos x="505" y="1178"/>
                </a:cxn>
                <a:cxn ang="0">
                  <a:pos x="612" y="1178"/>
                </a:cxn>
                <a:cxn ang="0">
                  <a:pos x="628" y="1163"/>
                </a:cxn>
                <a:cxn ang="0">
                  <a:pos x="643" y="1132"/>
                </a:cxn>
                <a:cxn ang="0">
                  <a:pos x="643" y="642"/>
                </a:cxn>
                <a:cxn ang="0">
                  <a:pos x="612" y="551"/>
                </a:cxn>
                <a:cxn ang="0">
                  <a:pos x="551" y="489"/>
                </a:cxn>
                <a:cxn ang="0">
                  <a:pos x="505" y="489"/>
                </a:cxn>
                <a:cxn ang="0">
                  <a:pos x="413" y="505"/>
                </a:cxn>
                <a:cxn ang="0">
                  <a:pos x="337" y="566"/>
                </a:cxn>
                <a:cxn ang="0">
                  <a:pos x="276" y="658"/>
                </a:cxn>
                <a:cxn ang="0">
                  <a:pos x="260" y="780"/>
                </a:cxn>
                <a:cxn ang="0">
                  <a:pos x="260" y="1132"/>
                </a:cxn>
                <a:cxn ang="0">
                  <a:pos x="276" y="1163"/>
                </a:cxn>
                <a:cxn ang="0">
                  <a:pos x="291" y="1178"/>
                </a:cxn>
                <a:cxn ang="0">
                  <a:pos x="398" y="1178"/>
                </a:cxn>
                <a:cxn ang="0">
                  <a:pos x="398" y="1239"/>
                </a:cxn>
                <a:cxn ang="0">
                  <a:pos x="0" y="1239"/>
                </a:cxn>
                <a:cxn ang="0">
                  <a:pos x="0" y="1178"/>
                </a:cxn>
                <a:cxn ang="0">
                  <a:pos x="107" y="1178"/>
                </a:cxn>
                <a:cxn ang="0">
                  <a:pos x="123" y="1163"/>
                </a:cxn>
                <a:cxn ang="0">
                  <a:pos x="138" y="1132"/>
                </a:cxn>
                <a:cxn ang="0">
                  <a:pos x="138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903" h="1239">
                  <a:moveTo>
                    <a:pt x="260" y="0"/>
                  </a:moveTo>
                  <a:lnTo>
                    <a:pt x="260" y="627"/>
                  </a:lnTo>
                  <a:lnTo>
                    <a:pt x="291" y="581"/>
                  </a:lnTo>
                  <a:lnTo>
                    <a:pt x="352" y="520"/>
                  </a:lnTo>
                  <a:lnTo>
                    <a:pt x="413" y="474"/>
                  </a:lnTo>
                  <a:lnTo>
                    <a:pt x="521" y="459"/>
                  </a:lnTo>
                  <a:lnTo>
                    <a:pt x="582" y="459"/>
                  </a:lnTo>
                  <a:lnTo>
                    <a:pt x="628" y="474"/>
                  </a:lnTo>
                  <a:lnTo>
                    <a:pt x="689" y="505"/>
                  </a:lnTo>
                  <a:lnTo>
                    <a:pt x="704" y="520"/>
                  </a:lnTo>
                  <a:lnTo>
                    <a:pt x="750" y="581"/>
                  </a:lnTo>
                  <a:lnTo>
                    <a:pt x="765" y="673"/>
                  </a:lnTo>
                  <a:lnTo>
                    <a:pt x="765" y="1148"/>
                  </a:lnTo>
                  <a:lnTo>
                    <a:pt x="781" y="1163"/>
                  </a:lnTo>
                  <a:lnTo>
                    <a:pt x="811" y="1178"/>
                  </a:lnTo>
                  <a:lnTo>
                    <a:pt x="903" y="1178"/>
                  </a:lnTo>
                  <a:lnTo>
                    <a:pt x="903" y="1239"/>
                  </a:lnTo>
                  <a:lnTo>
                    <a:pt x="505" y="1239"/>
                  </a:lnTo>
                  <a:lnTo>
                    <a:pt x="505" y="1178"/>
                  </a:lnTo>
                  <a:lnTo>
                    <a:pt x="612" y="1178"/>
                  </a:lnTo>
                  <a:lnTo>
                    <a:pt x="628" y="1163"/>
                  </a:lnTo>
                  <a:lnTo>
                    <a:pt x="643" y="1132"/>
                  </a:lnTo>
                  <a:lnTo>
                    <a:pt x="643" y="642"/>
                  </a:lnTo>
                  <a:lnTo>
                    <a:pt x="612" y="551"/>
                  </a:lnTo>
                  <a:lnTo>
                    <a:pt x="551" y="489"/>
                  </a:lnTo>
                  <a:lnTo>
                    <a:pt x="505" y="489"/>
                  </a:lnTo>
                  <a:lnTo>
                    <a:pt x="413" y="505"/>
                  </a:lnTo>
                  <a:lnTo>
                    <a:pt x="337" y="566"/>
                  </a:lnTo>
                  <a:lnTo>
                    <a:pt x="276" y="658"/>
                  </a:lnTo>
                  <a:lnTo>
                    <a:pt x="260" y="780"/>
                  </a:lnTo>
                  <a:lnTo>
                    <a:pt x="260" y="1132"/>
                  </a:lnTo>
                  <a:lnTo>
                    <a:pt x="276" y="1163"/>
                  </a:lnTo>
                  <a:lnTo>
                    <a:pt x="291" y="1178"/>
                  </a:lnTo>
                  <a:lnTo>
                    <a:pt x="398" y="1178"/>
                  </a:lnTo>
                  <a:lnTo>
                    <a:pt x="398" y="1239"/>
                  </a:lnTo>
                  <a:lnTo>
                    <a:pt x="0" y="1239"/>
                  </a:lnTo>
                  <a:lnTo>
                    <a:pt x="0" y="1178"/>
                  </a:lnTo>
                  <a:lnTo>
                    <a:pt x="107" y="1178"/>
                  </a:lnTo>
                  <a:lnTo>
                    <a:pt x="123" y="1163"/>
                  </a:lnTo>
                  <a:lnTo>
                    <a:pt x="138" y="1132"/>
                  </a:lnTo>
                  <a:lnTo>
                    <a:pt x="138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2" name="Freeform 240"/>
            <p:cNvSpPr>
              <a:spLocks noEditPoints="1"/>
            </p:cNvSpPr>
            <p:nvPr/>
          </p:nvSpPr>
          <p:spPr bwMode="auto">
            <a:xfrm>
              <a:off x="44644" y="2114"/>
              <a:ext cx="689" cy="811"/>
            </a:xfrm>
            <a:custGeom>
              <a:avLst/>
              <a:gdLst/>
              <a:ahLst/>
              <a:cxnLst>
                <a:cxn ang="0">
                  <a:pos x="321" y="30"/>
                </a:cxn>
                <a:cxn ang="0">
                  <a:pos x="276" y="61"/>
                </a:cxn>
                <a:cxn ang="0">
                  <a:pos x="214" y="122"/>
                </a:cxn>
                <a:cxn ang="0">
                  <a:pos x="168" y="198"/>
                </a:cxn>
                <a:cxn ang="0">
                  <a:pos x="153" y="336"/>
                </a:cxn>
                <a:cxn ang="0">
                  <a:pos x="566" y="336"/>
                </a:cxn>
                <a:cxn ang="0">
                  <a:pos x="566" y="275"/>
                </a:cxn>
                <a:cxn ang="0">
                  <a:pos x="551" y="198"/>
                </a:cxn>
                <a:cxn ang="0">
                  <a:pos x="520" y="122"/>
                </a:cxn>
                <a:cxn ang="0">
                  <a:pos x="459" y="61"/>
                </a:cxn>
                <a:cxn ang="0">
                  <a:pos x="367" y="30"/>
                </a:cxn>
                <a:cxn ang="0">
                  <a:pos x="321" y="30"/>
                </a:cxn>
                <a:cxn ang="0">
                  <a:pos x="367" y="0"/>
                </a:cxn>
                <a:cxn ang="0">
                  <a:pos x="520" y="30"/>
                </a:cxn>
                <a:cxn ang="0">
                  <a:pos x="612" y="107"/>
                </a:cxn>
                <a:cxn ang="0">
                  <a:pos x="673" y="229"/>
                </a:cxn>
                <a:cxn ang="0">
                  <a:pos x="689" y="352"/>
                </a:cxn>
                <a:cxn ang="0">
                  <a:pos x="689" y="382"/>
                </a:cxn>
                <a:cxn ang="0">
                  <a:pos x="153" y="382"/>
                </a:cxn>
                <a:cxn ang="0">
                  <a:pos x="168" y="397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5" y="704"/>
                </a:cxn>
                <a:cxn ang="0">
                  <a:pos x="291" y="749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49"/>
                </a:cxn>
                <a:cxn ang="0">
                  <a:pos x="597" y="704"/>
                </a:cxn>
                <a:cxn ang="0">
                  <a:pos x="658" y="596"/>
                </a:cxn>
                <a:cxn ang="0">
                  <a:pos x="658" y="566"/>
                </a:cxn>
                <a:cxn ang="0">
                  <a:pos x="689" y="566"/>
                </a:cxn>
                <a:cxn ang="0">
                  <a:pos x="689" y="581"/>
                </a:cxn>
                <a:cxn ang="0">
                  <a:pos x="643" y="673"/>
                </a:cxn>
                <a:cxn ang="0">
                  <a:pos x="597" y="734"/>
                </a:cxn>
                <a:cxn ang="0">
                  <a:pos x="505" y="795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2" y="688"/>
                </a:cxn>
                <a:cxn ang="0">
                  <a:pos x="31" y="566"/>
                </a:cxn>
                <a:cxn ang="0">
                  <a:pos x="0" y="397"/>
                </a:cxn>
                <a:cxn ang="0">
                  <a:pos x="31" y="244"/>
                </a:cxn>
                <a:cxn ang="0">
                  <a:pos x="107" y="122"/>
                </a:cxn>
                <a:cxn ang="0">
                  <a:pos x="230" y="30"/>
                </a:cxn>
                <a:cxn ang="0">
                  <a:pos x="367" y="0"/>
                </a:cxn>
              </a:cxnLst>
              <a:rect l="0" t="0" r="r" b="b"/>
              <a:pathLst>
                <a:path w="689" h="811">
                  <a:moveTo>
                    <a:pt x="321" y="30"/>
                  </a:moveTo>
                  <a:lnTo>
                    <a:pt x="276" y="61"/>
                  </a:lnTo>
                  <a:lnTo>
                    <a:pt x="214" y="122"/>
                  </a:lnTo>
                  <a:lnTo>
                    <a:pt x="168" y="198"/>
                  </a:lnTo>
                  <a:lnTo>
                    <a:pt x="153" y="336"/>
                  </a:lnTo>
                  <a:lnTo>
                    <a:pt x="566" y="336"/>
                  </a:lnTo>
                  <a:lnTo>
                    <a:pt x="566" y="275"/>
                  </a:lnTo>
                  <a:lnTo>
                    <a:pt x="551" y="198"/>
                  </a:lnTo>
                  <a:lnTo>
                    <a:pt x="520" y="122"/>
                  </a:lnTo>
                  <a:lnTo>
                    <a:pt x="459" y="61"/>
                  </a:lnTo>
                  <a:lnTo>
                    <a:pt x="367" y="30"/>
                  </a:lnTo>
                  <a:lnTo>
                    <a:pt x="321" y="30"/>
                  </a:lnTo>
                  <a:close/>
                  <a:moveTo>
                    <a:pt x="367" y="0"/>
                  </a:moveTo>
                  <a:lnTo>
                    <a:pt x="520" y="30"/>
                  </a:lnTo>
                  <a:lnTo>
                    <a:pt x="612" y="107"/>
                  </a:lnTo>
                  <a:lnTo>
                    <a:pt x="673" y="229"/>
                  </a:lnTo>
                  <a:lnTo>
                    <a:pt x="689" y="352"/>
                  </a:lnTo>
                  <a:lnTo>
                    <a:pt x="689" y="382"/>
                  </a:lnTo>
                  <a:lnTo>
                    <a:pt x="153" y="382"/>
                  </a:lnTo>
                  <a:lnTo>
                    <a:pt x="168" y="397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5" y="704"/>
                  </a:lnTo>
                  <a:lnTo>
                    <a:pt x="291" y="749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49"/>
                  </a:lnTo>
                  <a:lnTo>
                    <a:pt x="597" y="704"/>
                  </a:lnTo>
                  <a:lnTo>
                    <a:pt x="658" y="596"/>
                  </a:lnTo>
                  <a:lnTo>
                    <a:pt x="658" y="566"/>
                  </a:lnTo>
                  <a:lnTo>
                    <a:pt x="689" y="566"/>
                  </a:lnTo>
                  <a:lnTo>
                    <a:pt x="689" y="581"/>
                  </a:lnTo>
                  <a:lnTo>
                    <a:pt x="643" y="673"/>
                  </a:lnTo>
                  <a:lnTo>
                    <a:pt x="597" y="734"/>
                  </a:lnTo>
                  <a:lnTo>
                    <a:pt x="505" y="795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2" y="688"/>
                  </a:lnTo>
                  <a:lnTo>
                    <a:pt x="31" y="566"/>
                  </a:lnTo>
                  <a:lnTo>
                    <a:pt x="0" y="397"/>
                  </a:lnTo>
                  <a:lnTo>
                    <a:pt x="31" y="244"/>
                  </a:lnTo>
                  <a:lnTo>
                    <a:pt x="107" y="122"/>
                  </a:lnTo>
                  <a:lnTo>
                    <a:pt x="230" y="3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3" name="Freeform 241"/>
            <p:cNvSpPr>
              <a:spLocks noEditPoints="1"/>
            </p:cNvSpPr>
            <p:nvPr/>
          </p:nvSpPr>
          <p:spPr bwMode="auto">
            <a:xfrm>
              <a:off x="46251" y="2114"/>
              <a:ext cx="795" cy="811"/>
            </a:xfrm>
            <a:custGeom>
              <a:avLst/>
              <a:gdLst/>
              <a:ahLst/>
              <a:cxnLst>
                <a:cxn ang="0">
                  <a:pos x="398" y="30"/>
                </a:cxn>
                <a:cxn ang="0">
                  <a:pos x="352" y="45"/>
                </a:cxn>
                <a:cxn ang="0">
                  <a:pos x="290" y="61"/>
                </a:cxn>
                <a:cxn ang="0">
                  <a:pos x="199" y="153"/>
                </a:cxn>
                <a:cxn ang="0">
                  <a:pos x="153" y="275"/>
                </a:cxn>
                <a:cxn ang="0">
                  <a:pos x="153" y="520"/>
                </a:cxn>
                <a:cxn ang="0">
                  <a:pos x="199" y="642"/>
                </a:cxn>
                <a:cxn ang="0">
                  <a:pos x="229" y="688"/>
                </a:cxn>
                <a:cxn ang="0">
                  <a:pos x="260" y="719"/>
                </a:cxn>
                <a:cxn ang="0">
                  <a:pos x="306" y="749"/>
                </a:cxn>
                <a:cxn ang="0">
                  <a:pos x="352" y="765"/>
                </a:cxn>
                <a:cxn ang="0">
                  <a:pos x="398" y="765"/>
                </a:cxn>
                <a:cxn ang="0">
                  <a:pos x="459" y="749"/>
                </a:cxn>
                <a:cxn ang="0">
                  <a:pos x="551" y="688"/>
                </a:cxn>
                <a:cxn ang="0">
                  <a:pos x="596" y="627"/>
                </a:cxn>
                <a:cxn ang="0">
                  <a:pos x="642" y="489"/>
                </a:cxn>
                <a:cxn ang="0">
                  <a:pos x="642" y="260"/>
                </a:cxn>
                <a:cxn ang="0">
                  <a:pos x="596" y="137"/>
                </a:cxn>
                <a:cxn ang="0">
                  <a:pos x="551" y="91"/>
                </a:cxn>
                <a:cxn ang="0">
                  <a:pos x="505" y="61"/>
                </a:cxn>
                <a:cxn ang="0">
                  <a:pos x="459" y="45"/>
                </a:cxn>
                <a:cxn ang="0">
                  <a:pos x="398" y="30"/>
                </a:cxn>
                <a:cxn ang="0">
                  <a:pos x="398" y="0"/>
                </a:cxn>
                <a:cxn ang="0">
                  <a:pos x="551" y="30"/>
                </a:cxn>
                <a:cxn ang="0">
                  <a:pos x="673" y="122"/>
                </a:cxn>
                <a:cxn ang="0">
                  <a:pos x="765" y="244"/>
                </a:cxn>
                <a:cxn ang="0">
                  <a:pos x="795" y="413"/>
                </a:cxn>
                <a:cxn ang="0">
                  <a:pos x="765" y="566"/>
                </a:cxn>
                <a:cxn ang="0">
                  <a:pos x="673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2" y="704"/>
                </a:cxn>
                <a:cxn ang="0">
                  <a:pos x="30" y="566"/>
                </a:cxn>
                <a:cxn ang="0">
                  <a:pos x="0" y="413"/>
                </a:cxn>
                <a:cxn ang="0">
                  <a:pos x="30" y="260"/>
                </a:cxn>
                <a:cxn ang="0">
                  <a:pos x="122" y="122"/>
                </a:cxn>
                <a:cxn ang="0">
                  <a:pos x="245" y="30"/>
                </a:cxn>
                <a:cxn ang="0">
                  <a:pos x="398" y="0"/>
                </a:cxn>
              </a:cxnLst>
              <a:rect l="0" t="0" r="r" b="b"/>
              <a:pathLst>
                <a:path w="795" h="811">
                  <a:moveTo>
                    <a:pt x="398" y="30"/>
                  </a:moveTo>
                  <a:lnTo>
                    <a:pt x="352" y="45"/>
                  </a:lnTo>
                  <a:lnTo>
                    <a:pt x="290" y="61"/>
                  </a:lnTo>
                  <a:lnTo>
                    <a:pt x="199" y="153"/>
                  </a:lnTo>
                  <a:lnTo>
                    <a:pt x="153" y="275"/>
                  </a:lnTo>
                  <a:lnTo>
                    <a:pt x="153" y="520"/>
                  </a:lnTo>
                  <a:lnTo>
                    <a:pt x="199" y="642"/>
                  </a:lnTo>
                  <a:lnTo>
                    <a:pt x="229" y="688"/>
                  </a:lnTo>
                  <a:lnTo>
                    <a:pt x="260" y="719"/>
                  </a:lnTo>
                  <a:lnTo>
                    <a:pt x="306" y="749"/>
                  </a:lnTo>
                  <a:lnTo>
                    <a:pt x="352" y="765"/>
                  </a:lnTo>
                  <a:lnTo>
                    <a:pt x="398" y="765"/>
                  </a:lnTo>
                  <a:lnTo>
                    <a:pt x="459" y="749"/>
                  </a:lnTo>
                  <a:lnTo>
                    <a:pt x="551" y="688"/>
                  </a:lnTo>
                  <a:lnTo>
                    <a:pt x="596" y="627"/>
                  </a:lnTo>
                  <a:lnTo>
                    <a:pt x="642" y="489"/>
                  </a:lnTo>
                  <a:lnTo>
                    <a:pt x="642" y="260"/>
                  </a:lnTo>
                  <a:lnTo>
                    <a:pt x="596" y="137"/>
                  </a:lnTo>
                  <a:lnTo>
                    <a:pt x="551" y="91"/>
                  </a:lnTo>
                  <a:lnTo>
                    <a:pt x="505" y="61"/>
                  </a:lnTo>
                  <a:lnTo>
                    <a:pt x="459" y="45"/>
                  </a:lnTo>
                  <a:lnTo>
                    <a:pt x="398" y="30"/>
                  </a:lnTo>
                  <a:close/>
                  <a:moveTo>
                    <a:pt x="398" y="0"/>
                  </a:moveTo>
                  <a:lnTo>
                    <a:pt x="551" y="30"/>
                  </a:lnTo>
                  <a:lnTo>
                    <a:pt x="673" y="122"/>
                  </a:lnTo>
                  <a:lnTo>
                    <a:pt x="765" y="244"/>
                  </a:lnTo>
                  <a:lnTo>
                    <a:pt x="795" y="413"/>
                  </a:lnTo>
                  <a:lnTo>
                    <a:pt x="765" y="566"/>
                  </a:lnTo>
                  <a:lnTo>
                    <a:pt x="673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2" y="704"/>
                  </a:lnTo>
                  <a:lnTo>
                    <a:pt x="30" y="566"/>
                  </a:lnTo>
                  <a:lnTo>
                    <a:pt x="0" y="413"/>
                  </a:lnTo>
                  <a:lnTo>
                    <a:pt x="30" y="260"/>
                  </a:lnTo>
                  <a:lnTo>
                    <a:pt x="122" y="122"/>
                  </a:lnTo>
                  <a:lnTo>
                    <a:pt x="245" y="3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4" name="Freeform 242"/>
            <p:cNvSpPr>
              <a:spLocks/>
            </p:cNvSpPr>
            <p:nvPr/>
          </p:nvSpPr>
          <p:spPr bwMode="auto">
            <a:xfrm>
              <a:off x="47123" y="2129"/>
              <a:ext cx="872" cy="796"/>
            </a:xfrm>
            <a:custGeom>
              <a:avLst/>
              <a:gdLst/>
              <a:ahLst/>
              <a:cxnLst>
                <a:cxn ang="0">
                  <a:pos x="581" y="0"/>
                </a:cxn>
                <a:cxn ang="0">
                  <a:pos x="872" y="0"/>
                </a:cxn>
                <a:cxn ang="0">
                  <a:pos x="872" y="61"/>
                </a:cxn>
                <a:cxn ang="0">
                  <a:pos x="811" y="61"/>
                </a:cxn>
                <a:cxn ang="0">
                  <a:pos x="780" y="76"/>
                </a:cxn>
                <a:cxn ang="0">
                  <a:pos x="750" y="107"/>
                </a:cxn>
                <a:cxn ang="0">
                  <a:pos x="734" y="138"/>
                </a:cxn>
                <a:cxn ang="0">
                  <a:pos x="719" y="153"/>
                </a:cxn>
                <a:cxn ang="0">
                  <a:pos x="704" y="183"/>
                </a:cxn>
                <a:cxn ang="0">
                  <a:pos x="459" y="765"/>
                </a:cxn>
                <a:cxn ang="0">
                  <a:pos x="428" y="796"/>
                </a:cxn>
                <a:cxn ang="0">
                  <a:pos x="413" y="796"/>
                </a:cxn>
                <a:cxn ang="0">
                  <a:pos x="413" y="780"/>
                </a:cxn>
                <a:cxn ang="0">
                  <a:pos x="398" y="765"/>
                </a:cxn>
                <a:cxn ang="0">
                  <a:pos x="138" y="138"/>
                </a:cxn>
                <a:cxn ang="0">
                  <a:pos x="122" y="107"/>
                </a:cxn>
                <a:cxn ang="0">
                  <a:pos x="107" y="92"/>
                </a:cxn>
                <a:cxn ang="0">
                  <a:pos x="92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367" y="15"/>
                </a:cxn>
                <a:cxn ang="0">
                  <a:pos x="367" y="76"/>
                </a:cxn>
                <a:cxn ang="0">
                  <a:pos x="321" y="76"/>
                </a:cxn>
                <a:cxn ang="0">
                  <a:pos x="291" y="92"/>
                </a:cxn>
                <a:cxn ang="0">
                  <a:pos x="260" y="122"/>
                </a:cxn>
                <a:cxn ang="0">
                  <a:pos x="260" y="138"/>
                </a:cxn>
                <a:cxn ang="0">
                  <a:pos x="275" y="153"/>
                </a:cxn>
                <a:cxn ang="0">
                  <a:pos x="474" y="643"/>
                </a:cxn>
                <a:cxn ang="0">
                  <a:pos x="658" y="183"/>
                </a:cxn>
                <a:cxn ang="0">
                  <a:pos x="673" y="153"/>
                </a:cxn>
                <a:cxn ang="0">
                  <a:pos x="673" y="107"/>
                </a:cxn>
                <a:cxn ang="0">
                  <a:pos x="627" y="61"/>
                </a:cxn>
                <a:cxn ang="0">
                  <a:pos x="581" y="61"/>
                </a:cxn>
                <a:cxn ang="0">
                  <a:pos x="581" y="0"/>
                </a:cxn>
              </a:cxnLst>
              <a:rect l="0" t="0" r="r" b="b"/>
              <a:pathLst>
                <a:path w="872" h="796">
                  <a:moveTo>
                    <a:pt x="581" y="0"/>
                  </a:moveTo>
                  <a:lnTo>
                    <a:pt x="872" y="0"/>
                  </a:lnTo>
                  <a:lnTo>
                    <a:pt x="872" y="61"/>
                  </a:lnTo>
                  <a:lnTo>
                    <a:pt x="811" y="61"/>
                  </a:lnTo>
                  <a:lnTo>
                    <a:pt x="780" y="76"/>
                  </a:lnTo>
                  <a:lnTo>
                    <a:pt x="750" y="107"/>
                  </a:lnTo>
                  <a:lnTo>
                    <a:pt x="734" y="138"/>
                  </a:lnTo>
                  <a:lnTo>
                    <a:pt x="719" y="153"/>
                  </a:lnTo>
                  <a:lnTo>
                    <a:pt x="704" y="183"/>
                  </a:lnTo>
                  <a:lnTo>
                    <a:pt x="459" y="765"/>
                  </a:lnTo>
                  <a:lnTo>
                    <a:pt x="428" y="796"/>
                  </a:lnTo>
                  <a:lnTo>
                    <a:pt x="413" y="796"/>
                  </a:lnTo>
                  <a:lnTo>
                    <a:pt x="413" y="780"/>
                  </a:lnTo>
                  <a:lnTo>
                    <a:pt x="398" y="765"/>
                  </a:lnTo>
                  <a:lnTo>
                    <a:pt x="138" y="138"/>
                  </a:lnTo>
                  <a:lnTo>
                    <a:pt x="122" y="107"/>
                  </a:lnTo>
                  <a:lnTo>
                    <a:pt x="107" y="92"/>
                  </a:lnTo>
                  <a:lnTo>
                    <a:pt x="92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367" y="15"/>
                  </a:lnTo>
                  <a:lnTo>
                    <a:pt x="367" y="76"/>
                  </a:lnTo>
                  <a:lnTo>
                    <a:pt x="321" y="76"/>
                  </a:lnTo>
                  <a:lnTo>
                    <a:pt x="291" y="92"/>
                  </a:lnTo>
                  <a:lnTo>
                    <a:pt x="260" y="122"/>
                  </a:lnTo>
                  <a:lnTo>
                    <a:pt x="260" y="138"/>
                  </a:lnTo>
                  <a:lnTo>
                    <a:pt x="275" y="153"/>
                  </a:lnTo>
                  <a:lnTo>
                    <a:pt x="474" y="643"/>
                  </a:lnTo>
                  <a:lnTo>
                    <a:pt x="658" y="183"/>
                  </a:lnTo>
                  <a:lnTo>
                    <a:pt x="673" y="153"/>
                  </a:lnTo>
                  <a:lnTo>
                    <a:pt x="673" y="107"/>
                  </a:lnTo>
                  <a:lnTo>
                    <a:pt x="627" y="61"/>
                  </a:lnTo>
                  <a:lnTo>
                    <a:pt x="581" y="61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5" name="Freeform 243"/>
            <p:cNvSpPr>
              <a:spLocks noEditPoints="1"/>
            </p:cNvSpPr>
            <p:nvPr/>
          </p:nvSpPr>
          <p:spPr bwMode="auto">
            <a:xfrm>
              <a:off x="48026" y="2114"/>
              <a:ext cx="688" cy="811"/>
            </a:xfrm>
            <a:custGeom>
              <a:avLst/>
              <a:gdLst/>
              <a:ahLst/>
              <a:cxnLst>
                <a:cxn ang="0">
                  <a:pos x="321" y="30"/>
                </a:cxn>
                <a:cxn ang="0">
                  <a:pos x="275" y="61"/>
                </a:cxn>
                <a:cxn ang="0">
                  <a:pos x="214" y="122"/>
                </a:cxn>
                <a:cxn ang="0">
                  <a:pos x="168" y="198"/>
                </a:cxn>
                <a:cxn ang="0">
                  <a:pos x="153" y="336"/>
                </a:cxn>
                <a:cxn ang="0">
                  <a:pos x="566" y="336"/>
                </a:cxn>
                <a:cxn ang="0">
                  <a:pos x="566" y="275"/>
                </a:cxn>
                <a:cxn ang="0">
                  <a:pos x="551" y="198"/>
                </a:cxn>
                <a:cxn ang="0">
                  <a:pos x="520" y="122"/>
                </a:cxn>
                <a:cxn ang="0">
                  <a:pos x="459" y="61"/>
                </a:cxn>
                <a:cxn ang="0">
                  <a:pos x="367" y="30"/>
                </a:cxn>
                <a:cxn ang="0">
                  <a:pos x="321" y="30"/>
                </a:cxn>
                <a:cxn ang="0">
                  <a:pos x="367" y="0"/>
                </a:cxn>
                <a:cxn ang="0">
                  <a:pos x="520" y="30"/>
                </a:cxn>
                <a:cxn ang="0">
                  <a:pos x="612" y="107"/>
                </a:cxn>
                <a:cxn ang="0">
                  <a:pos x="673" y="229"/>
                </a:cxn>
                <a:cxn ang="0">
                  <a:pos x="688" y="352"/>
                </a:cxn>
                <a:cxn ang="0">
                  <a:pos x="688" y="382"/>
                </a:cxn>
                <a:cxn ang="0">
                  <a:pos x="153" y="382"/>
                </a:cxn>
                <a:cxn ang="0">
                  <a:pos x="168" y="397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4" y="704"/>
                </a:cxn>
                <a:cxn ang="0">
                  <a:pos x="290" y="749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49"/>
                </a:cxn>
                <a:cxn ang="0">
                  <a:pos x="596" y="704"/>
                </a:cxn>
                <a:cxn ang="0">
                  <a:pos x="658" y="596"/>
                </a:cxn>
                <a:cxn ang="0">
                  <a:pos x="658" y="566"/>
                </a:cxn>
                <a:cxn ang="0">
                  <a:pos x="688" y="566"/>
                </a:cxn>
                <a:cxn ang="0">
                  <a:pos x="688" y="581"/>
                </a:cxn>
                <a:cxn ang="0">
                  <a:pos x="642" y="673"/>
                </a:cxn>
                <a:cxn ang="0">
                  <a:pos x="596" y="734"/>
                </a:cxn>
                <a:cxn ang="0">
                  <a:pos x="505" y="795"/>
                </a:cxn>
                <a:cxn ang="0">
                  <a:pos x="398" y="811"/>
                </a:cxn>
                <a:cxn ang="0">
                  <a:pos x="244" y="780"/>
                </a:cxn>
                <a:cxn ang="0">
                  <a:pos x="122" y="688"/>
                </a:cxn>
                <a:cxn ang="0">
                  <a:pos x="30" y="566"/>
                </a:cxn>
                <a:cxn ang="0">
                  <a:pos x="0" y="397"/>
                </a:cxn>
                <a:cxn ang="0">
                  <a:pos x="30" y="244"/>
                </a:cxn>
                <a:cxn ang="0">
                  <a:pos x="107" y="122"/>
                </a:cxn>
                <a:cxn ang="0">
                  <a:pos x="229" y="30"/>
                </a:cxn>
                <a:cxn ang="0">
                  <a:pos x="367" y="0"/>
                </a:cxn>
              </a:cxnLst>
              <a:rect l="0" t="0" r="r" b="b"/>
              <a:pathLst>
                <a:path w="688" h="811">
                  <a:moveTo>
                    <a:pt x="321" y="30"/>
                  </a:moveTo>
                  <a:lnTo>
                    <a:pt x="275" y="61"/>
                  </a:lnTo>
                  <a:lnTo>
                    <a:pt x="214" y="122"/>
                  </a:lnTo>
                  <a:lnTo>
                    <a:pt x="168" y="198"/>
                  </a:lnTo>
                  <a:lnTo>
                    <a:pt x="153" y="336"/>
                  </a:lnTo>
                  <a:lnTo>
                    <a:pt x="566" y="336"/>
                  </a:lnTo>
                  <a:lnTo>
                    <a:pt x="566" y="275"/>
                  </a:lnTo>
                  <a:lnTo>
                    <a:pt x="551" y="198"/>
                  </a:lnTo>
                  <a:lnTo>
                    <a:pt x="520" y="122"/>
                  </a:lnTo>
                  <a:lnTo>
                    <a:pt x="459" y="61"/>
                  </a:lnTo>
                  <a:lnTo>
                    <a:pt x="367" y="30"/>
                  </a:lnTo>
                  <a:lnTo>
                    <a:pt x="321" y="30"/>
                  </a:lnTo>
                  <a:close/>
                  <a:moveTo>
                    <a:pt x="367" y="0"/>
                  </a:moveTo>
                  <a:lnTo>
                    <a:pt x="520" y="30"/>
                  </a:lnTo>
                  <a:lnTo>
                    <a:pt x="612" y="107"/>
                  </a:lnTo>
                  <a:lnTo>
                    <a:pt x="673" y="229"/>
                  </a:lnTo>
                  <a:lnTo>
                    <a:pt x="688" y="352"/>
                  </a:lnTo>
                  <a:lnTo>
                    <a:pt x="688" y="382"/>
                  </a:lnTo>
                  <a:lnTo>
                    <a:pt x="153" y="382"/>
                  </a:lnTo>
                  <a:lnTo>
                    <a:pt x="168" y="397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4" y="704"/>
                  </a:lnTo>
                  <a:lnTo>
                    <a:pt x="290" y="749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49"/>
                  </a:lnTo>
                  <a:lnTo>
                    <a:pt x="596" y="704"/>
                  </a:lnTo>
                  <a:lnTo>
                    <a:pt x="658" y="596"/>
                  </a:lnTo>
                  <a:lnTo>
                    <a:pt x="658" y="566"/>
                  </a:lnTo>
                  <a:lnTo>
                    <a:pt x="688" y="566"/>
                  </a:lnTo>
                  <a:lnTo>
                    <a:pt x="688" y="581"/>
                  </a:lnTo>
                  <a:lnTo>
                    <a:pt x="642" y="673"/>
                  </a:lnTo>
                  <a:lnTo>
                    <a:pt x="596" y="734"/>
                  </a:lnTo>
                  <a:lnTo>
                    <a:pt x="505" y="795"/>
                  </a:lnTo>
                  <a:lnTo>
                    <a:pt x="398" y="811"/>
                  </a:lnTo>
                  <a:lnTo>
                    <a:pt x="244" y="780"/>
                  </a:lnTo>
                  <a:lnTo>
                    <a:pt x="122" y="688"/>
                  </a:lnTo>
                  <a:lnTo>
                    <a:pt x="30" y="566"/>
                  </a:lnTo>
                  <a:lnTo>
                    <a:pt x="0" y="397"/>
                  </a:lnTo>
                  <a:lnTo>
                    <a:pt x="30" y="244"/>
                  </a:lnTo>
                  <a:lnTo>
                    <a:pt x="107" y="122"/>
                  </a:lnTo>
                  <a:lnTo>
                    <a:pt x="229" y="3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6" name="Freeform 244"/>
            <p:cNvSpPr>
              <a:spLocks/>
            </p:cNvSpPr>
            <p:nvPr/>
          </p:nvSpPr>
          <p:spPr bwMode="auto">
            <a:xfrm>
              <a:off x="48745" y="2114"/>
              <a:ext cx="597" cy="780"/>
            </a:xfrm>
            <a:custGeom>
              <a:avLst/>
              <a:gdLst/>
              <a:ahLst/>
              <a:cxnLst>
                <a:cxn ang="0">
                  <a:pos x="245" y="0"/>
                </a:cxn>
                <a:cxn ang="0">
                  <a:pos x="245" y="198"/>
                </a:cxn>
                <a:cxn ang="0">
                  <a:pos x="275" y="107"/>
                </a:cxn>
                <a:cxn ang="0">
                  <a:pos x="352" y="30"/>
                </a:cxn>
                <a:cxn ang="0">
                  <a:pos x="398" y="15"/>
                </a:cxn>
                <a:cxn ang="0">
                  <a:pos x="459" y="0"/>
                </a:cxn>
                <a:cxn ang="0">
                  <a:pos x="520" y="15"/>
                </a:cxn>
                <a:cxn ang="0">
                  <a:pos x="551" y="30"/>
                </a:cxn>
                <a:cxn ang="0">
                  <a:pos x="581" y="61"/>
                </a:cxn>
                <a:cxn ang="0">
                  <a:pos x="597" y="107"/>
                </a:cxn>
                <a:cxn ang="0">
                  <a:pos x="597" y="137"/>
                </a:cxn>
                <a:cxn ang="0">
                  <a:pos x="566" y="168"/>
                </a:cxn>
                <a:cxn ang="0">
                  <a:pos x="535" y="183"/>
                </a:cxn>
                <a:cxn ang="0">
                  <a:pos x="489" y="183"/>
                </a:cxn>
                <a:cxn ang="0">
                  <a:pos x="459" y="168"/>
                </a:cxn>
                <a:cxn ang="0">
                  <a:pos x="444" y="137"/>
                </a:cxn>
                <a:cxn ang="0">
                  <a:pos x="444" y="76"/>
                </a:cxn>
                <a:cxn ang="0">
                  <a:pos x="489" y="30"/>
                </a:cxn>
                <a:cxn ang="0">
                  <a:pos x="474" y="30"/>
                </a:cxn>
                <a:cxn ang="0">
                  <a:pos x="382" y="61"/>
                </a:cxn>
                <a:cxn ang="0">
                  <a:pos x="321" y="137"/>
                </a:cxn>
                <a:cxn ang="0">
                  <a:pos x="275" y="244"/>
                </a:cxn>
                <a:cxn ang="0">
                  <a:pos x="260" y="367"/>
                </a:cxn>
                <a:cxn ang="0">
                  <a:pos x="260" y="688"/>
                </a:cxn>
                <a:cxn ang="0">
                  <a:pos x="275" y="704"/>
                </a:cxn>
                <a:cxn ang="0">
                  <a:pos x="306" y="719"/>
                </a:cxn>
                <a:cxn ang="0">
                  <a:pos x="428" y="719"/>
                </a:cxn>
                <a:cxn ang="0">
                  <a:pos x="428" y="780"/>
                </a:cxn>
                <a:cxn ang="0">
                  <a:pos x="0" y="780"/>
                </a:cxn>
                <a:cxn ang="0">
                  <a:pos x="0" y="719"/>
                </a:cxn>
                <a:cxn ang="0">
                  <a:pos x="107" y="719"/>
                </a:cxn>
                <a:cxn ang="0">
                  <a:pos x="122" y="704"/>
                </a:cxn>
                <a:cxn ang="0">
                  <a:pos x="138" y="673"/>
                </a:cxn>
                <a:cxn ang="0">
                  <a:pos x="138" y="122"/>
                </a:cxn>
                <a:cxn ang="0">
                  <a:pos x="107" y="91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45" y="0"/>
                </a:cxn>
              </a:cxnLst>
              <a:rect l="0" t="0" r="r" b="b"/>
              <a:pathLst>
                <a:path w="597" h="780">
                  <a:moveTo>
                    <a:pt x="245" y="0"/>
                  </a:moveTo>
                  <a:lnTo>
                    <a:pt x="245" y="198"/>
                  </a:lnTo>
                  <a:lnTo>
                    <a:pt x="275" y="107"/>
                  </a:lnTo>
                  <a:lnTo>
                    <a:pt x="352" y="30"/>
                  </a:lnTo>
                  <a:lnTo>
                    <a:pt x="398" y="15"/>
                  </a:lnTo>
                  <a:lnTo>
                    <a:pt x="459" y="0"/>
                  </a:lnTo>
                  <a:lnTo>
                    <a:pt x="520" y="15"/>
                  </a:lnTo>
                  <a:lnTo>
                    <a:pt x="551" y="30"/>
                  </a:lnTo>
                  <a:lnTo>
                    <a:pt x="581" y="61"/>
                  </a:lnTo>
                  <a:lnTo>
                    <a:pt x="597" y="107"/>
                  </a:lnTo>
                  <a:lnTo>
                    <a:pt x="597" y="137"/>
                  </a:lnTo>
                  <a:lnTo>
                    <a:pt x="566" y="168"/>
                  </a:lnTo>
                  <a:lnTo>
                    <a:pt x="535" y="183"/>
                  </a:lnTo>
                  <a:lnTo>
                    <a:pt x="489" y="183"/>
                  </a:lnTo>
                  <a:lnTo>
                    <a:pt x="459" y="168"/>
                  </a:lnTo>
                  <a:lnTo>
                    <a:pt x="444" y="137"/>
                  </a:lnTo>
                  <a:lnTo>
                    <a:pt x="444" y="76"/>
                  </a:lnTo>
                  <a:lnTo>
                    <a:pt x="489" y="30"/>
                  </a:lnTo>
                  <a:lnTo>
                    <a:pt x="474" y="30"/>
                  </a:lnTo>
                  <a:lnTo>
                    <a:pt x="382" y="61"/>
                  </a:lnTo>
                  <a:lnTo>
                    <a:pt x="321" y="137"/>
                  </a:lnTo>
                  <a:lnTo>
                    <a:pt x="275" y="244"/>
                  </a:lnTo>
                  <a:lnTo>
                    <a:pt x="260" y="367"/>
                  </a:lnTo>
                  <a:lnTo>
                    <a:pt x="260" y="688"/>
                  </a:lnTo>
                  <a:lnTo>
                    <a:pt x="275" y="704"/>
                  </a:lnTo>
                  <a:lnTo>
                    <a:pt x="306" y="719"/>
                  </a:lnTo>
                  <a:lnTo>
                    <a:pt x="428" y="719"/>
                  </a:lnTo>
                  <a:lnTo>
                    <a:pt x="428" y="780"/>
                  </a:lnTo>
                  <a:lnTo>
                    <a:pt x="0" y="780"/>
                  </a:lnTo>
                  <a:lnTo>
                    <a:pt x="0" y="719"/>
                  </a:lnTo>
                  <a:lnTo>
                    <a:pt x="107" y="719"/>
                  </a:lnTo>
                  <a:lnTo>
                    <a:pt x="122" y="704"/>
                  </a:lnTo>
                  <a:lnTo>
                    <a:pt x="138" y="673"/>
                  </a:lnTo>
                  <a:lnTo>
                    <a:pt x="138" y="122"/>
                  </a:lnTo>
                  <a:lnTo>
                    <a:pt x="107" y="91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7" name="Freeform 245"/>
            <p:cNvSpPr>
              <a:spLocks/>
            </p:cNvSpPr>
            <p:nvPr/>
          </p:nvSpPr>
          <p:spPr bwMode="auto">
            <a:xfrm>
              <a:off x="49464" y="2098"/>
              <a:ext cx="811" cy="811"/>
            </a:xfrm>
            <a:custGeom>
              <a:avLst/>
              <a:gdLst/>
              <a:ahLst/>
              <a:cxnLst>
                <a:cxn ang="0">
                  <a:pos x="459" y="16"/>
                </a:cxn>
                <a:cxn ang="0">
                  <a:pos x="612" y="153"/>
                </a:cxn>
                <a:cxn ang="0">
                  <a:pos x="643" y="689"/>
                </a:cxn>
                <a:cxn ang="0">
                  <a:pos x="658" y="735"/>
                </a:cxn>
                <a:cxn ang="0">
                  <a:pos x="719" y="750"/>
                </a:cxn>
                <a:cxn ang="0">
                  <a:pos x="765" y="689"/>
                </a:cxn>
                <a:cxn ang="0">
                  <a:pos x="811" y="551"/>
                </a:cxn>
                <a:cxn ang="0">
                  <a:pos x="796" y="735"/>
                </a:cxn>
                <a:cxn ang="0">
                  <a:pos x="719" y="796"/>
                </a:cxn>
                <a:cxn ang="0">
                  <a:pos x="673" y="811"/>
                </a:cxn>
                <a:cxn ang="0">
                  <a:pos x="551" y="735"/>
                </a:cxn>
                <a:cxn ang="0">
                  <a:pos x="520" y="658"/>
                </a:cxn>
                <a:cxn ang="0">
                  <a:pos x="413" y="781"/>
                </a:cxn>
                <a:cxn ang="0">
                  <a:pos x="383" y="781"/>
                </a:cxn>
                <a:cxn ang="0">
                  <a:pos x="459" y="735"/>
                </a:cxn>
                <a:cxn ang="0">
                  <a:pos x="520" y="628"/>
                </a:cxn>
                <a:cxn ang="0">
                  <a:pos x="367" y="413"/>
                </a:cxn>
                <a:cxn ang="0">
                  <a:pos x="199" y="521"/>
                </a:cxn>
                <a:cxn ang="0">
                  <a:pos x="153" y="643"/>
                </a:cxn>
                <a:cxn ang="0">
                  <a:pos x="184" y="735"/>
                </a:cxn>
                <a:cxn ang="0">
                  <a:pos x="260" y="796"/>
                </a:cxn>
                <a:cxn ang="0">
                  <a:pos x="291" y="811"/>
                </a:cxn>
                <a:cxn ang="0">
                  <a:pos x="107" y="765"/>
                </a:cxn>
                <a:cxn ang="0">
                  <a:pos x="0" y="628"/>
                </a:cxn>
                <a:cxn ang="0">
                  <a:pos x="61" y="490"/>
                </a:cxn>
                <a:cxn ang="0">
                  <a:pos x="184" y="398"/>
                </a:cxn>
                <a:cxn ang="0">
                  <a:pos x="505" y="337"/>
                </a:cxn>
                <a:cxn ang="0">
                  <a:pos x="490" y="153"/>
                </a:cxn>
                <a:cxn ang="0">
                  <a:pos x="428" y="77"/>
                </a:cxn>
                <a:cxn ang="0">
                  <a:pos x="291" y="46"/>
                </a:cxn>
                <a:cxn ang="0">
                  <a:pos x="214" y="77"/>
                </a:cxn>
                <a:cxn ang="0">
                  <a:pos x="138" y="123"/>
                </a:cxn>
                <a:cxn ang="0">
                  <a:pos x="199" y="138"/>
                </a:cxn>
                <a:cxn ang="0">
                  <a:pos x="230" y="184"/>
                </a:cxn>
                <a:cxn ang="0">
                  <a:pos x="214" y="260"/>
                </a:cxn>
                <a:cxn ang="0">
                  <a:pos x="122" y="276"/>
                </a:cxn>
                <a:cxn ang="0">
                  <a:pos x="77" y="230"/>
                </a:cxn>
                <a:cxn ang="0">
                  <a:pos x="107" y="92"/>
                </a:cxn>
                <a:cxn ang="0">
                  <a:pos x="337" y="0"/>
                </a:cxn>
              </a:cxnLst>
              <a:rect l="0" t="0" r="r" b="b"/>
              <a:pathLst>
                <a:path w="811" h="811">
                  <a:moveTo>
                    <a:pt x="337" y="0"/>
                  </a:moveTo>
                  <a:lnTo>
                    <a:pt x="459" y="16"/>
                  </a:lnTo>
                  <a:lnTo>
                    <a:pt x="581" y="92"/>
                  </a:lnTo>
                  <a:lnTo>
                    <a:pt x="612" y="153"/>
                  </a:lnTo>
                  <a:lnTo>
                    <a:pt x="643" y="199"/>
                  </a:lnTo>
                  <a:lnTo>
                    <a:pt x="643" y="689"/>
                  </a:lnTo>
                  <a:lnTo>
                    <a:pt x="658" y="704"/>
                  </a:lnTo>
                  <a:lnTo>
                    <a:pt x="658" y="735"/>
                  </a:lnTo>
                  <a:lnTo>
                    <a:pt x="673" y="750"/>
                  </a:lnTo>
                  <a:lnTo>
                    <a:pt x="719" y="750"/>
                  </a:lnTo>
                  <a:lnTo>
                    <a:pt x="750" y="720"/>
                  </a:lnTo>
                  <a:lnTo>
                    <a:pt x="765" y="689"/>
                  </a:lnTo>
                  <a:lnTo>
                    <a:pt x="765" y="551"/>
                  </a:lnTo>
                  <a:lnTo>
                    <a:pt x="811" y="551"/>
                  </a:lnTo>
                  <a:lnTo>
                    <a:pt x="811" y="689"/>
                  </a:lnTo>
                  <a:lnTo>
                    <a:pt x="796" y="735"/>
                  </a:lnTo>
                  <a:lnTo>
                    <a:pt x="734" y="796"/>
                  </a:lnTo>
                  <a:lnTo>
                    <a:pt x="719" y="796"/>
                  </a:lnTo>
                  <a:lnTo>
                    <a:pt x="689" y="811"/>
                  </a:lnTo>
                  <a:lnTo>
                    <a:pt x="673" y="811"/>
                  </a:lnTo>
                  <a:lnTo>
                    <a:pt x="612" y="796"/>
                  </a:lnTo>
                  <a:lnTo>
                    <a:pt x="551" y="735"/>
                  </a:lnTo>
                  <a:lnTo>
                    <a:pt x="536" y="674"/>
                  </a:lnTo>
                  <a:lnTo>
                    <a:pt x="520" y="658"/>
                  </a:lnTo>
                  <a:lnTo>
                    <a:pt x="459" y="750"/>
                  </a:lnTo>
                  <a:lnTo>
                    <a:pt x="413" y="781"/>
                  </a:lnTo>
                  <a:lnTo>
                    <a:pt x="352" y="796"/>
                  </a:lnTo>
                  <a:lnTo>
                    <a:pt x="383" y="781"/>
                  </a:lnTo>
                  <a:lnTo>
                    <a:pt x="428" y="765"/>
                  </a:lnTo>
                  <a:lnTo>
                    <a:pt x="459" y="735"/>
                  </a:lnTo>
                  <a:lnTo>
                    <a:pt x="490" y="689"/>
                  </a:lnTo>
                  <a:lnTo>
                    <a:pt x="520" y="628"/>
                  </a:lnTo>
                  <a:lnTo>
                    <a:pt x="520" y="383"/>
                  </a:lnTo>
                  <a:lnTo>
                    <a:pt x="367" y="413"/>
                  </a:lnTo>
                  <a:lnTo>
                    <a:pt x="260" y="459"/>
                  </a:lnTo>
                  <a:lnTo>
                    <a:pt x="199" y="521"/>
                  </a:lnTo>
                  <a:lnTo>
                    <a:pt x="168" y="582"/>
                  </a:lnTo>
                  <a:lnTo>
                    <a:pt x="153" y="643"/>
                  </a:lnTo>
                  <a:lnTo>
                    <a:pt x="153" y="689"/>
                  </a:lnTo>
                  <a:lnTo>
                    <a:pt x="184" y="735"/>
                  </a:lnTo>
                  <a:lnTo>
                    <a:pt x="214" y="765"/>
                  </a:lnTo>
                  <a:lnTo>
                    <a:pt x="260" y="796"/>
                  </a:lnTo>
                  <a:lnTo>
                    <a:pt x="352" y="796"/>
                  </a:lnTo>
                  <a:lnTo>
                    <a:pt x="291" y="811"/>
                  </a:lnTo>
                  <a:lnTo>
                    <a:pt x="199" y="796"/>
                  </a:lnTo>
                  <a:lnTo>
                    <a:pt x="107" y="765"/>
                  </a:lnTo>
                  <a:lnTo>
                    <a:pt x="31" y="720"/>
                  </a:lnTo>
                  <a:lnTo>
                    <a:pt x="0" y="628"/>
                  </a:lnTo>
                  <a:lnTo>
                    <a:pt x="0" y="582"/>
                  </a:lnTo>
                  <a:lnTo>
                    <a:pt x="61" y="490"/>
                  </a:lnTo>
                  <a:lnTo>
                    <a:pt x="107" y="444"/>
                  </a:lnTo>
                  <a:lnTo>
                    <a:pt x="184" y="398"/>
                  </a:lnTo>
                  <a:lnTo>
                    <a:pt x="352" y="352"/>
                  </a:lnTo>
                  <a:lnTo>
                    <a:pt x="505" y="337"/>
                  </a:lnTo>
                  <a:lnTo>
                    <a:pt x="505" y="214"/>
                  </a:lnTo>
                  <a:lnTo>
                    <a:pt x="490" y="153"/>
                  </a:lnTo>
                  <a:lnTo>
                    <a:pt x="459" y="107"/>
                  </a:lnTo>
                  <a:lnTo>
                    <a:pt x="428" y="77"/>
                  </a:lnTo>
                  <a:lnTo>
                    <a:pt x="367" y="46"/>
                  </a:lnTo>
                  <a:lnTo>
                    <a:pt x="291" y="46"/>
                  </a:lnTo>
                  <a:lnTo>
                    <a:pt x="245" y="61"/>
                  </a:lnTo>
                  <a:lnTo>
                    <a:pt x="214" y="77"/>
                  </a:lnTo>
                  <a:lnTo>
                    <a:pt x="168" y="92"/>
                  </a:lnTo>
                  <a:lnTo>
                    <a:pt x="138" y="123"/>
                  </a:lnTo>
                  <a:lnTo>
                    <a:pt x="184" y="123"/>
                  </a:lnTo>
                  <a:lnTo>
                    <a:pt x="199" y="138"/>
                  </a:lnTo>
                  <a:lnTo>
                    <a:pt x="214" y="169"/>
                  </a:lnTo>
                  <a:lnTo>
                    <a:pt x="230" y="184"/>
                  </a:lnTo>
                  <a:lnTo>
                    <a:pt x="230" y="230"/>
                  </a:lnTo>
                  <a:lnTo>
                    <a:pt x="214" y="260"/>
                  </a:lnTo>
                  <a:lnTo>
                    <a:pt x="184" y="276"/>
                  </a:lnTo>
                  <a:lnTo>
                    <a:pt x="122" y="276"/>
                  </a:lnTo>
                  <a:lnTo>
                    <a:pt x="92" y="260"/>
                  </a:lnTo>
                  <a:lnTo>
                    <a:pt x="77" y="230"/>
                  </a:lnTo>
                  <a:lnTo>
                    <a:pt x="77" y="199"/>
                  </a:lnTo>
                  <a:lnTo>
                    <a:pt x="107" y="92"/>
                  </a:lnTo>
                  <a:lnTo>
                    <a:pt x="214" y="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8" name="Freeform 246"/>
            <p:cNvSpPr>
              <a:spLocks/>
            </p:cNvSpPr>
            <p:nvPr/>
          </p:nvSpPr>
          <p:spPr bwMode="auto">
            <a:xfrm>
              <a:off x="50351" y="1670"/>
              <a:ext cx="398" cy="1224"/>
            </a:xfrm>
            <a:custGeom>
              <a:avLst/>
              <a:gdLst/>
              <a:ahLst/>
              <a:cxnLst>
                <a:cxn ang="0">
                  <a:pos x="261" y="0"/>
                </a:cxn>
                <a:cxn ang="0">
                  <a:pos x="261" y="1117"/>
                </a:cxn>
                <a:cxn ang="0">
                  <a:pos x="276" y="1148"/>
                </a:cxn>
                <a:cxn ang="0">
                  <a:pos x="291" y="1163"/>
                </a:cxn>
                <a:cxn ang="0">
                  <a:pos x="398" y="1163"/>
                </a:cxn>
                <a:cxn ang="0">
                  <a:pos x="398" y="1224"/>
                </a:cxn>
                <a:cxn ang="0">
                  <a:pos x="0" y="1224"/>
                </a:cxn>
                <a:cxn ang="0">
                  <a:pos x="0" y="1163"/>
                </a:cxn>
                <a:cxn ang="0">
                  <a:pos x="108" y="1163"/>
                </a:cxn>
                <a:cxn ang="0">
                  <a:pos x="123" y="1148"/>
                </a:cxn>
                <a:cxn ang="0">
                  <a:pos x="138" y="1117"/>
                </a:cxn>
                <a:cxn ang="0">
                  <a:pos x="138" y="122"/>
                </a:cxn>
                <a:cxn ang="0">
                  <a:pos x="108" y="92"/>
                </a:cxn>
                <a:cxn ang="0">
                  <a:pos x="62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1" y="0"/>
                </a:cxn>
              </a:cxnLst>
              <a:rect l="0" t="0" r="r" b="b"/>
              <a:pathLst>
                <a:path w="398" h="1224">
                  <a:moveTo>
                    <a:pt x="261" y="0"/>
                  </a:moveTo>
                  <a:lnTo>
                    <a:pt x="261" y="1117"/>
                  </a:lnTo>
                  <a:lnTo>
                    <a:pt x="276" y="1148"/>
                  </a:lnTo>
                  <a:lnTo>
                    <a:pt x="291" y="1163"/>
                  </a:lnTo>
                  <a:lnTo>
                    <a:pt x="398" y="1163"/>
                  </a:lnTo>
                  <a:lnTo>
                    <a:pt x="398" y="1224"/>
                  </a:lnTo>
                  <a:lnTo>
                    <a:pt x="0" y="1224"/>
                  </a:lnTo>
                  <a:lnTo>
                    <a:pt x="0" y="1163"/>
                  </a:lnTo>
                  <a:lnTo>
                    <a:pt x="108" y="1163"/>
                  </a:lnTo>
                  <a:lnTo>
                    <a:pt x="123" y="1148"/>
                  </a:lnTo>
                  <a:lnTo>
                    <a:pt x="138" y="1117"/>
                  </a:lnTo>
                  <a:lnTo>
                    <a:pt x="138" y="122"/>
                  </a:lnTo>
                  <a:lnTo>
                    <a:pt x="108" y="92"/>
                  </a:lnTo>
                  <a:lnTo>
                    <a:pt x="62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9" name="Freeform 247"/>
            <p:cNvSpPr>
              <a:spLocks/>
            </p:cNvSpPr>
            <p:nvPr/>
          </p:nvSpPr>
          <p:spPr bwMode="auto">
            <a:xfrm>
              <a:off x="50887" y="1670"/>
              <a:ext cx="398" cy="1224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117"/>
                </a:cxn>
                <a:cxn ang="0">
                  <a:pos x="275" y="1148"/>
                </a:cxn>
                <a:cxn ang="0">
                  <a:pos x="291" y="1163"/>
                </a:cxn>
                <a:cxn ang="0">
                  <a:pos x="398" y="1163"/>
                </a:cxn>
                <a:cxn ang="0">
                  <a:pos x="398" y="1224"/>
                </a:cxn>
                <a:cxn ang="0">
                  <a:pos x="0" y="1224"/>
                </a:cxn>
                <a:cxn ang="0">
                  <a:pos x="0" y="1163"/>
                </a:cxn>
                <a:cxn ang="0">
                  <a:pos x="107" y="1163"/>
                </a:cxn>
                <a:cxn ang="0">
                  <a:pos x="122" y="1148"/>
                </a:cxn>
                <a:cxn ang="0">
                  <a:pos x="138" y="1117"/>
                </a:cxn>
                <a:cxn ang="0">
                  <a:pos x="138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398" h="1224">
                  <a:moveTo>
                    <a:pt x="260" y="0"/>
                  </a:moveTo>
                  <a:lnTo>
                    <a:pt x="260" y="1117"/>
                  </a:lnTo>
                  <a:lnTo>
                    <a:pt x="275" y="1148"/>
                  </a:lnTo>
                  <a:lnTo>
                    <a:pt x="291" y="1163"/>
                  </a:lnTo>
                  <a:lnTo>
                    <a:pt x="398" y="1163"/>
                  </a:lnTo>
                  <a:lnTo>
                    <a:pt x="398" y="1224"/>
                  </a:lnTo>
                  <a:lnTo>
                    <a:pt x="0" y="1224"/>
                  </a:lnTo>
                  <a:lnTo>
                    <a:pt x="0" y="1163"/>
                  </a:lnTo>
                  <a:lnTo>
                    <a:pt x="107" y="1163"/>
                  </a:lnTo>
                  <a:lnTo>
                    <a:pt x="122" y="1148"/>
                  </a:lnTo>
                  <a:lnTo>
                    <a:pt x="138" y="1117"/>
                  </a:lnTo>
                  <a:lnTo>
                    <a:pt x="138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0" name="Freeform 248"/>
            <p:cNvSpPr>
              <a:spLocks/>
            </p:cNvSpPr>
            <p:nvPr/>
          </p:nvSpPr>
          <p:spPr bwMode="auto">
            <a:xfrm>
              <a:off x="928" y="4226"/>
              <a:ext cx="811" cy="811"/>
            </a:xfrm>
            <a:custGeom>
              <a:avLst/>
              <a:gdLst/>
              <a:ahLst/>
              <a:cxnLst>
                <a:cxn ang="0">
                  <a:pos x="459" y="15"/>
                </a:cxn>
                <a:cxn ang="0">
                  <a:pos x="612" y="153"/>
                </a:cxn>
                <a:cxn ang="0">
                  <a:pos x="643" y="704"/>
                </a:cxn>
                <a:cxn ang="0">
                  <a:pos x="673" y="749"/>
                </a:cxn>
                <a:cxn ang="0">
                  <a:pos x="750" y="719"/>
                </a:cxn>
                <a:cxn ang="0">
                  <a:pos x="765" y="550"/>
                </a:cxn>
                <a:cxn ang="0">
                  <a:pos x="811" y="688"/>
                </a:cxn>
                <a:cxn ang="0">
                  <a:pos x="735" y="795"/>
                </a:cxn>
                <a:cxn ang="0">
                  <a:pos x="689" y="811"/>
                </a:cxn>
                <a:cxn ang="0">
                  <a:pos x="612" y="795"/>
                </a:cxn>
                <a:cxn ang="0">
                  <a:pos x="536" y="673"/>
                </a:cxn>
                <a:cxn ang="0">
                  <a:pos x="459" y="749"/>
                </a:cxn>
                <a:cxn ang="0">
                  <a:pos x="352" y="795"/>
                </a:cxn>
                <a:cxn ang="0">
                  <a:pos x="429" y="765"/>
                </a:cxn>
                <a:cxn ang="0">
                  <a:pos x="490" y="688"/>
                </a:cxn>
                <a:cxn ang="0">
                  <a:pos x="520" y="382"/>
                </a:cxn>
                <a:cxn ang="0">
                  <a:pos x="260" y="459"/>
                </a:cxn>
                <a:cxn ang="0">
                  <a:pos x="169" y="581"/>
                </a:cxn>
                <a:cxn ang="0">
                  <a:pos x="153" y="688"/>
                </a:cxn>
                <a:cxn ang="0">
                  <a:pos x="214" y="765"/>
                </a:cxn>
                <a:cxn ang="0">
                  <a:pos x="352" y="795"/>
                </a:cxn>
                <a:cxn ang="0">
                  <a:pos x="199" y="795"/>
                </a:cxn>
                <a:cxn ang="0">
                  <a:pos x="31" y="719"/>
                </a:cxn>
                <a:cxn ang="0">
                  <a:pos x="0" y="581"/>
                </a:cxn>
                <a:cxn ang="0">
                  <a:pos x="107" y="443"/>
                </a:cxn>
                <a:cxn ang="0">
                  <a:pos x="352" y="352"/>
                </a:cxn>
                <a:cxn ang="0">
                  <a:pos x="505" y="214"/>
                </a:cxn>
                <a:cxn ang="0">
                  <a:pos x="459" y="107"/>
                </a:cxn>
                <a:cxn ang="0">
                  <a:pos x="367" y="45"/>
                </a:cxn>
                <a:cxn ang="0">
                  <a:pos x="245" y="61"/>
                </a:cxn>
                <a:cxn ang="0">
                  <a:pos x="169" y="91"/>
                </a:cxn>
                <a:cxn ang="0">
                  <a:pos x="184" y="122"/>
                </a:cxn>
                <a:cxn ang="0">
                  <a:pos x="214" y="168"/>
                </a:cxn>
                <a:cxn ang="0">
                  <a:pos x="230" y="229"/>
                </a:cxn>
                <a:cxn ang="0">
                  <a:pos x="184" y="275"/>
                </a:cxn>
                <a:cxn ang="0">
                  <a:pos x="92" y="260"/>
                </a:cxn>
                <a:cxn ang="0">
                  <a:pos x="77" y="198"/>
                </a:cxn>
                <a:cxn ang="0">
                  <a:pos x="214" y="30"/>
                </a:cxn>
              </a:cxnLst>
              <a:rect l="0" t="0" r="r" b="b"/>
              <a:pathLst>
                <a:path w="811" h="811">
                  <a:moveTo>
                    <a:pt x="337" y="0"/>
                  </a:moveTo>
                  <a:lnTo>
                    <a:pt x="459" y="15"/>
                  </a:lnTo>
                  <a:lnTo>
                    <a:pt x="582" y="91"/>
                  </a:lnTo>
                  <a:lnTo>
                    <a:pt x="612" y="153"/>
                  </a:lnTo>
                  <a:lnTo>
                    <a:pt x="643" y="244"/>
                  </a:lnTo>
                  <a:lnTo>
                    <a:pt x="643" y="704"/>
                  </a:lnTo>
                  <a:lnTo>
                    <a:pt x="658" y="734"/>
                  </a:lnTo>
                  <a:lnTo>
                    <a:pt x="673" y="749"/>
                  </a:lnTo>
                  <a:lnTo>
                    <a:pt x="719" y="749"/>
                  </a:lnTo>
                  <a:lnTo>
                    <a:pt x="750" y="719"/>
                  </a:lnTo>
                  <a:lnTo>
                    <a:pt x="765" y="688"/>
                  </a:lnTo>
                  <a:lnTo>
                    <a:pt x="765" y="550"/>
                  </a:lnTo>
                  <a:lnTo>
                    <a:pt x="811" y="550"/>
                  </a:lnTo>
                  <a:lnTo>
                    <a:pt x="811" y="688"/>
                  </a:lnTo>
                  <a:lnTo>
                    <a:pt x="796" y="734"/>
                  </a:lnTo>
                  <a:lnTo>
                    <a:pt x="735" y="795"/>
                  </a:lnTo>
                  <a:lnTo>
                    <a:pt x="719" y="795"/>
                  </a:lnTo>
                  <a:lnTo>
                    <a:pt x="689" y="811"/>
                  </a:lnTo>
                  <a:lnTo>
                    <a:pt x="673" y="811"/>
                  </a:lnTo>
                  <a:lnTo>
                    <a:pt x="612" y="795"/>
                  </a:lnTo>
                  <a:lnTo>
                    <a:pt x="551" y="734"/>
                  </a:lnTo>
                  <a:lnTo>
                    <a:pt x="536" y="673"/>
                  </a:lnTo>
                  <a:lnTo>
                    <a:pt x="520" y="658"/>
                  </a:lnTo>
                  <a:lnTo>
                    <a:pt x="459" y="749"/>
                  </a:lnTo>
                  <a:lnTo>
                    <a:pt x="413" y="780"/>
                  </a:lnTo>
                  <a:lnTo>
                    <a:pt x="352" y="795"/>
                  </a:lnTo>
                  <a:lnTo>
                    <a:pt x="383" y="780"/>
                  </a:lnTo>
                  <a:lnTo>
                    <a:pt x="429" y="765"/>
                  </a:lnTo>
                  <a:lnTo>
                    <a:pt x="459" y="734"/>
                  </a:lnTo>
                  <a:lnTo>
                    <a:pt x="490" y="688"/>
                  </a:lnTo>
                  <a:lnTo>
                    <a:pt x="520" y="627"/>
                  </a:lnTo>
                  <a:lnTo>
                    <a:pt x="520" y="382"/>
                  </a:lnTo>
                  <a:lnTo>
                    <a:pt x="367" y="413"/>
                  </a:lnTo>
                  <a:lnTo>
                    <a:pt x="260" y="459"/>
                  </a:lnTo>
                  <a:lnTo>
                    <a:pt x="199" y="520"/>
                  </a:lnTo>
                  <a:lnTo>
                    <a:pt x="169" y="581"/>
                  </a:lnTo>
                  <a:lnTo>
                    <a:pt x="153" y="642"/>
                  </a:lnTo>
                  <a:lnTo>
                    <a:pt x="153" y="688"/>
                  </a:lnTo>
                  <a:lnTo>
                    <a:pt x="184" y="734"/>
                  </a:lnTo>
                  <a:lnTo>
                    <a:pt x="214" y="765"/>
                  </a:lnTo>
                  <a:lnTo>
                    <a:pt x="260" y="795"/>
                  </a:lnTo>
                  <a:lnTo>
                    <a:pt x="352" y="795"/>
                  </a:lnTo>
                  <a:lnTo>
                    <a:pt x="291" y="811"/>
                  </a:lnTo>
                  <a:lnTo>
                    <a:pt x="199" y="795"/>
                  </a:lnTo>
                  <a:lnTo>
                    <a:pt x="92" y="765"/>
                  </a:lnTo>
                  <a:lnTo>
                    <a:pt x="31" y="719"/>
                  </a:lnTo>
                  <a:lnTo>
                    <a:pt x="0" y="627"/>
                  </a:lnTo>
                  <a:lnTo>
                    <a:pt x="0" y="581"/>
                  </a:lnTo>
                  <a:lnTo>
                    <a:pt x="61" y="489"/>
                  </a:lnTo>
                  <a:lnTo>
                    <a:pt x="107" y="443"/>
                  </a:lnTo>
                  <a:lnTo>
                    <a:pt x="184" y="397"/>
                  </a:lnTo>
                  <a:lnTo>
                    <a:pt x="352" y="352"/>
                  </a:lnTo>
                  <a:lnTo>
                    <a:pt x="505" y="336"/>
                  </a:lnTo>
                  <a:lnTo>
                    <a:pt x="505" y="214"/>
                  </a:lnTo>
                  <a:lnTo>
                    <a:pt x="490" y="153"/>
                  </a:lnTo>
                  <a:lnTo>
                    <a:pt x="459" y="107"/>
                  </a:lnTo>
                  <a:lnTo>
                    <a:pt x="429" y="76"/>
                  </a:lnTo>
                  <a:lnTo>
                    <a:pt x="367" y="45"/>
                  </a:lnTo>
                  <a:lnTo>
                    <a:pt x="291" y="45"/>
                  </a:lnTo>
                  <a:lnTo>
                    <a:pt x="245" y="61"/>
                  </a:lnTo>
                  <a:lnTo>
                    <a:pt x="214" y="76"/>
                  </a:lnTo>
                  <a:lnTo>
                    <a:pt x="169" y="91"/>
                  </a:lnTo>
                  <a:lnTo>
                    <a:pt x="138" y="122"/>
                  </a:lnTo>
                  <a:lnTo>
                    <a:pt x="184" y="122"/>
                  </a:lnTo>
                  <a:lnTo>
                    <a:pt x="199" y="137"/>
                  </a:lnTo>
                  <a:lnTo>
                    <a:pt x="214" y="168"/>
                  </a:lnTo>
                  <a:lnTo>
                    <a:pt x="230" y="183"/>
                  </a:lnTo>
                  <a:lnTo>
                    <a:pt x="230" y="229"/>
                  </a:lnTo>
                  <a:lnTo>
                    <a:pt x="214" y="260"/>
                  </a:lnTo>
                  <a:lnTo>
                    <a:pt x="184" y="275"/>
                  </a:lnTo>
                  <a:lnTo>
                    <a:pt x="123" y="275"/>
                  </a:lnTo>
                  <a:lnTo>
                    <a:pt x="92" y="260"/>
                  </a:lnTo>
                  <a:lnTo>
                    <a:pt x="77" y="229"/>
                  </a:lnTo>
                  <a:lnTo>
                    <a:pt x="77" y="198"/>
                  </a:lnTo>
                  <a:lnTo>
                    <a:pt x="107" y="91"/>
                  </a:lnTo>
                  <a:lnTo>
                    <a:pt x="214" y="3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1" name="Freeform 249"/>
            <p:cNvSpPr>
              <a:spLocks/>
            </p:cNvSpPr>
            <p:nvPr/>
          </p:nvSpPr>
          <p:spPr bwMode="auto">
            <a:xfrm>
              <a:off x="1816" y="4256"/>
              <a:ext cx="1407" cy="781"/>
            </a:xfrm>
            <a:custGeom>
              <a:avLst/>
              <a:gdLst/>
              <a:ahLst/>
              <a:cxnLst>
                <a:cxn ang="0">
                  <a:pos x="275" y="184"/>
                </a:cxn>
                <a:cxn ang="0">
                  <a:pos x="428" y="31"/>
                </a:cxn>
                <a:cxn ang="0">
                  <a:pos x="612" y="0"/>
                </a:cxn>
                <a:cxn ang="0">
                  <a:pos x="688" y="31"/>
                </a:cxn>
                <a:cxn ang="0">
                  <a:pos x="749" y="107"/>
                </a:cxn>
                <a:cxn ang="0">
                  <a:pos x="795" y="123"/>
                </a:cxn>
                <a:cxn ang="0">
                  <a:pos x="918" y="15"/>
                </a:cxn>
                <a:cxn ang="0">
                  <a:pos x="1086" y="0"/>
                </a:cxn>
                <a:cxn ang="0">
                  <a:pos x="1193" y="46"/>
                </a:cxn>
                <a:cxn ang="0">
                  <a:pos x="1254" y="123"/>
                </a:cxn>
                <a:cxn ang="0">
                  <a:pos x="1270" y="689"/>
                </a:cxn>
                <a:cxn ang="0">
                  <a:pos x="1316" y="719"/>
                </a:cxn>
                <a:cxn ang="0">
                  <a:pos x="1407" y="781"/>
                </a:cxn>
                <a:cxn ang="0">
                  <a:pos x="1010" y="719"/>
                </a:cxn>
                <a:cxn ang="0">
                  <a:pos x="1132" y="704"/>
                </a:cxn>
                <a:cxn ang="0">
                  <a:pos x="1147" y="184"/>
                </a:cxn>
                <a:cxn ang="0">
                  <a:pos x="1055" y="31"/>
                </a:cxn>
                <a:cxn ang="0">
                  <a:pos x="918" y="46"/>
                </a:cxn>
                <a:cxn ang="0">
                  <a:pos x="780" y="199"/>
                </a:cxn>
                <a:cxn ang="0">
                  <a:pos x="765" y="674"/>
                </a:cxn>
                <a:cxn ang="0">
                  <a:pos x="795" y="719"/>
                </a:cxn>
                <a:cxn ang="0">
                  <a:pos x="902" y="781"/>
                </a:cxn>
                <a:cxn ang="0">
                  <a:pos x="505" y="719"/>
                </a:cxn>
                <a:cxn ang="0">
                  <a:pos x="627" y="704"/>
                </a:cxn>
                <a:cxn ang="0">
                  <a:pos x="642" y="184"/>
                </a:cxn>
                <a:cxn ang="0">
                  <a:pos x="551" y="31"/>
                </a:cxn>
                <a:cxn ang="0">
                  <a:pos x="413" y="46"/>
                </a:cxn>
                <a:cxn ang="0">
                  <a:pos x="275" y="199"/>
                </a:cxn>
                <a:cxn ang="0">
                  <a:pos x="260" y="674"/>
                </a:cxn>
                <a:cxn ang="0">
                  <a:pos x="290" y="719"/>
                </a:cxn>
                <a:cxn ang="0">
                  <a:pos x="398" y="781"/>
                </a:cxn>
                <a:cxn ang="0">
                  <a:pos x="0" y="719"/>
                </a:cxn>
                <a:cxn ang="0">
                  <a:pos x="122" y="704"/>
                </a:cxn>
                <a:cxn ang="0">
                  <a:pos x="137" y="168"/>
                </a:cxn>
                <a:cxn ang="0">
                  <a:pos x="168" y="123"/>
                </a:cxn>
                <a:cxn ang="0">
                  <a:pos x="92" y="77"/>
                </a:cxn>
                <a:cxn ang="0">
                  <a:pos x="30" y="15"/>
                </a:cxn>
              </a:cxnLst>
              <a:rect l="0" t="0" r="r" b="b"/>
              <a:pathLst>
                <a:path w="1407" h="781">
                  <a:moveTo>
                    <a:pt x="275" y="0"/>
                  </a:moveTo>
                  <a:lnTo>
                    <a:pt x="275" y="184"/>
                  </a:lnTo>
                  <a:lnTo>
                    <a:pt x="336" y="92"/>
                  </a:lnTo>
                  <a:lnTo>
                    <a:pt x="428" y="31"/>
                  </a:lnTo>
                  <a:lnTo>
                    <a:pt x="535" y="0"/>
                  </a:lnTo>
                  <a:lnTo>
                    <a:pt x="612" y="0"/>
                  </a:lnTo>
                  <a:lnTo>
                    <a:pt x="642" y="15"/>
                  </a:lnTo>
                  <a:lnTo>
                    <a:pt x="688" y="31"/>
                  </a:lnTo>
                  <a:lnTo>
                    <a:pt x="719" y="61"/>
                  </a:lnTo>
                  <a:lnTo>
                    <a:pt x="749" y="107"/>
                  </a:lnTo>
                  <a:lnTo>
                    <a:pt x="765" y="168"/>
                  </a:lnTo>
                  <a:lnTo>
                    <a:pt x="795" y="123"/>
                  </a:lnTo>
                  <a:lnTo>
                    <a:pt x="841" y="61"/>
                  </a:lnTo>
                  <a:lnTo>
                    <a:pt x="918" y="15"/>
                  </a:lnTo>
                  <a:lnTo>
                    <a:pt x="1025" y="0"/>
                  </a:lnTo>
                  <a:lnTo>
                    <a:pt x="1086" y="0"/>
                  </a:lnTo>
                  <a:lnTo>
                    <a:pt x="1132" y="15"/>
                  </a:lnTo>
                  <a:lnTo>
                    <a:pt x="1193" y="46"/>
                  </a:lnTo>
                  <a:lnTo>
                    <a:pt x="1208" y="61"/>
                  </a:lnTo>
                  <a:lnTo>
                    <a:pt x="1254" y="123"/>
                  </a:lnTo>
                  <a:lnTo>
                    <a:pt x="1270" y="214"/>
                  </a:lnTo>
                  <a:lnTo>
                    <a:pt x="1270" y="689"/>
                  </a:lnTo>
                  <a:lnTo>
                    <a:pt x="1285" y="704"/>
                  </a:lnTo>
                  <a:lnTo>
                    <a:pt x="1316" y="719"/>
                  </a:lnTo>
                  <a:lnTo>
                    <a:pt x="1407" y="719"/>
                  </a:lnTo>
                  <a:lnTo>
                    <a:pt x="1407" y="781"/>
                  </a:lnTo>
                  <a:lnTo>
                    <a:pt x="1010" y="781"/>
                  </a:lnTo>
                  <a:lnTo>
                    <a:pt x="1010" y="719"/>
                  </a:lnTo>
                  <a:lnTo>
                    <a:pt x="1117" y="719"/>
                  </a:lnTo>
                  <a:lnTo>
                    <a:pt x="1132" y="704"/>
                  </a:lnTo>
                  <a:lnTo>
                    <a:pt x="1147" y="674"/>
                  </a:lnTo>
                  <a:lnTo>
                    <a:pt x="1147" y="184"/>
                  </a:lnTo>
                  <a:lnTo>
                    <a:pt x="1117" y="92"/>
                  </a:lnTo>
                  <a:lnTo>
                    <a:pt x="1055" y="31"/>
                  </a:lnTo>
                  <a:lnTo>
                    <a:pt x="1010" y="31"/>
                  </a:lnTo>
                  <a:lnTo>
                    <a:pt x="918" y="46"/>
                  </a:lnTo>
                  <a:lnTo>
                    <a:pt x="841" y="107"/>
                  </a:lnTo>
                  <a:lnTo>
                    <a:pt x="780" y="199"/>
                  </a:lnTo>
                  <a:lnTo>
                    <a:pt x="765" y="322"/>
                  </a:lnTo>
                  <a:lnTo>
                    <a:pt x="765" y="674"/>
                  </a:lnTo>
                  <a:lnTo>
                    <a:pt x="780" y="704"/>
                  </a:lnTo>
                  <a:lnTo>
                    <a:pt x="795" y="719"/>
                  </a:lnTo>
                  <a:lnTo>
                    <a:pt x="902" y="719"/>
                  </a:lnTo>
                  <a:lnTo>
                    <a:pt x="902" y="781"/>
                  </a:lnTo>
                  <a:lnTo>
                    <a:pt x="505" y="781"/>
                  </a:lnTo>
                  <a:lnTo>
                    <a:pt x="505" y="719"/>
                  </a:lnTo>
                  <a:lnTo>
                    <a:pt x="612" y="719"/>
                  </a:lnTo>
                  <a:lnTo>
                    <a:pt x="627" y="704"/>
                  </a:lnTo>
                  <a:lnTo>
                    <a:pt x="642" y="674"/>
                  </a:lnTo>
                  <a:lnTo>
                    <a:pt x="642" y="184"/>
                  </a:lnTo>
                  <a:lnTo>
                    <a:pt x="612" y="92"/>
                  </a:lnTo>
                  <a:lnTo>
                    <a:pt x="551" y="31"/>
                  </a:lnTo>
                  <a:lnTo>
                    <a:pt x="505" y="31"/>
                  </a:lnTo>
                  <a:lnTo>
                    <a:pt x="413" y="46"/>
                  </a:lnTo>
                  <a:lnTo>
                    <a:pt x="336" y="107"/>
                  </a:lnTo>
                  <a:lnTo>
                    <a:pt x="275" y="199"/>
                  </a:lnTo>
                  <a:lnTo>
                    <a:pt x="260" y="322"/>
                  </a:lnTo>
                  <a:lnTo>
                    <a:pt x="260" y="674"/>
                  </a:lnTo>
                  <a:lnTo>
                    <a:pt x="275" y="704"/>
                  </a:lnTo>
                  <a:lnTo>
                    <a:pt x="290" y="719"/>
                  </a:lnTo>
                  <a:lnTo>
                    <a:pt x="398" y="719"/>
                  </a:lnTo>
                  <a:lnTo>
                    <a:pt x="398" y="781"/>
                  </a:lnTo>
                  <a:lnTo>
                    <a:pt x="0" y="781"/>
                  </a:lnTo>
                  <a:lnTo>
                    <a:pt x="0" y="719"/>
                  </a:lnTo>
                  <a:lnTo>
                    <a:pt x="107" y="719"/>
                  </a:lnTo>
                  <a:lnTo>
                    <a:pt x="122" y="704"/>
                  </a:lnTo>
                  <a:lnTo>
                    <a:pt x="137" y="674"/>
                  </a:lnTo>
                  <a:lnTo>
                    <a:pt x="137" y="168"/>
                  </a:lnTo>
                  <a:lnTo>
                    <a:pt x="168" y="168"/>
                  </a:lnTo>
                  <a:lnTo>
                    <a:pt x="168" y="123"/>
                  </a:lnTo>
                  <a:lnTo>
                    <a:pt x="137" y="92"/>
                  </a:lnTo>
                  <a:lnTo>
                    <a:pt x="92" y="77"/>
                  </a:lnTo>
                  <a:lnTo>
                    <a:pt x="30" y="77"/>
                  </a:lnTo>
                  <a:lnTo>
                    <a:pt x="30" y="1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2" name="Freeform 250"/>
            <p:cNvSpPr>
              <a:spLocks noEditPoints="1"/>
            </p:cNvSpPr>
            <p:nvPr/>
          </p:nvSpPr>
          <p:spPr bwMode="auto">
            <a:xfrm>
              <a:off x="3223" y="4241"/>
              <a:ext cx="796" cy="811"/>
            </a:xfrm>
            <a:custGeom>
              <a:avLst/>
              <a:gdLst/>
              <a:ahLst/>
              <a:cxnLst>
                <a:cxn ang="0">
                  <a:pos x="398" y="30"/>
                </a:cxn>
                <a:cxn ang="0">
                  <a:pos x="352" y="46"/>
                </a:cxn>
                <a:cxn ang="0">
                  <a:pos x="291" y="61"/>
                </a:cxn>
                <a:cxn ang="0">
                  <a:pos x="199" y="153"/>
                </a:cxn>
                <a:cxn ang="0">
                  <a:pos x="153" y="275"/>
                </a:cxn>
                <a:cxn ang="0">
                  <a:pos x="153" y="520"/>
                </a:cxn>
                <a:cxn ang="0">
                  <a:pos x="199" y="643"/>
                </a:cxn>
                <a:cxn ang="0">
                  <a:pos x="230" y="689"/>
                </a:cxn>
                <a:cxn ang="0">
                  <a:pos x="261" y="719"/>
                </a:cxn>
                <a:cxn ang="0">
                  <a:pos x="306" y="750"/>
                </a:cxn>
                <a:cxn ang="0">
                  <a:pos x="352" y="765"/>
                </a:cxn>
                <a:cxn ang="0">
                  <a:pos x="398" y="765"/>
                </a:cxn>
                <a:cxn ang="0">
                  <a:pos x="459" y="750"/>
                </a:cxn>
                <a:cxn ang="0">
                  <a:pos x="551" y="689"/>
                </a:cxn>
                <a:cxn ang="0">
                  <a:pos x="597" y="627"/>
                </a:cxn>
                <a:cxn ang="0">
                  <a:pos x="643" y="490"/>
                </a:cxn>
                <a:cxn ang="0">
                  <a:pos x="643" y="260"/>
                </a:cxn>
                <a:cxn ang="0">
                  <a:pos x="597" y="138"/>
                </a:cxn>
                <a:cxn ang="0">
                  <a:pos x="551" y="92"/>
                </a:cxn>
                <a:cxn ang="0">
                  <a:pos x="505" y="61"/>
                </a:cxn>
                <a:cxn ang="0">
                  <a:pos x="459" y="46"/>
                </a:cxn>
                <a:cxn ang="0">
                  <a:pos x="398" y="30"/>
                </a:cxn>
                <a:cxn ang="0">
                  <a:pos x="398" y="0"/>
                </a:cxn>
                <a:cxn ang="0">
                  <a:pos x="551" y="30"/>
                </a:cxn>
                <a:cxn ang="0">
                  <a:pos x="674" y="122"/>
                </a:cxn>
                <a:cxn ang="0">
                  <a:pos x="765" y="245"/>
                </a:cxn>
                <a:cxn ang="0">
                  <a:pos x="796" y="413"/>
                </a:cxn>
                <a:cxn ang="0">
                  <a:pos x="765" y="566"/>
                </a:cxn>
                <a:cxn ang="0">
                  <a:pos x="674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23" y="122"/>
                </a:cxn>
                <a:cxn ang="0">
                  <a:pos x="245" y="30"/>
                </a:cxn>
                <a:cxn ang="0">
                  <a:pos x="398" y="0"/>
                </a:cxn>
              </a:cxnLst>
              <a:rect l="0" t="0" r="r" b="b"/>
              <a:pathLst>
                <a:path w="796" h="811">
                  <a:moveTo>
                    <a:pt x="398" y="30"/>
                  </a:moveTo>
                  <a:lnTo>
                    <a:pt x="352" y="46"/>
                  </a:lnTo>
                  <a:lnTo>
                    <a:pt x="291" y="61"/>
                  </a:lnTo>
                  <a:lnTo>
                    <a:pt x="199" y="153"/>
                  </a:lnTo>
                  <a:lnTo>
                    <a:pt x="153" y="275"/>
                  </a:lnTo>
                  <a:lnTo>
                    <a:pt x="153" y="520"/>
                  </a:lnTo>
                  <a:lnTo>
                    <a:pt x="199" y="643"/>
                  </a:lnTo>
                  <a:lnTo>
                    <a:pt x="230" y="689"/>
                  </a:lnTo>
                  <a:lnTo>
                    <a:pt x="261" y="719"/>
                  </a:lnTo>
                  <a:lnTo>
                    <a:pt x="306" y="750"/>
                  </a:lnTo>
                  <a:lnTo>
                    <a:pt x="352" y="765"/>
                  </a:lnTo>
                  <a:lnTo>
                    <a:pt x="398" y="765"/>
                  </a:lnTo>
                  <a:lnTo>
                    <a:pt x="459" y="750"/>
                  </a:lnTo>
                  <a:lnTo>
                    <a:pt x="551" y="689"/>
                  </a:lnTo>
                  <a:lnTo>
                    <a:pt x="597" y="627"/>
                  </a:lnTo>
                  <a:lnTo>
                    <a:pt x="643" y="490"/>
                  </a:lnTo>
                  <a:lnTo>
                    <a:pt x="643" y="260"/>
                  </a:lnTo>
                  <a:lnTo>
                    <a:pt x="597" y="138"/>
                  </a:lnTo>
                  <a:lnTo>
                    <a:pt x="551" y="92"/>
                  </a:lnTo>
                  <a:lnTo>
                    <a:pt x="505" y="61"/>
                  </a:lnTo>
                  <a:lnTo>
                    <a:pt x="459" y="46"/>
                  </a:lnTo>
                  <a:lnTo>
                    <a:pt x="398" y="30"/>
                  </a:lnTo>
                  <a:close/>
                  <a:moveTo>
                    <a:pt x="398" y="0"/>
                  </a:moveTo>
                  <a:lnTo>
                    <a:pt x="551" y="30"/>
                  </a:lnTo>
                  <a:lnTo>
                    <a:pt x="674" y="122"/>
                  </a:lnTo>
                  <a:lnTo>
                    <a:pt x="765" y="245"/>
                  </a:lnTo>
                  <a:lnTo>
                    <a:pt x="796" y="413"/>
                  </a:lnTo>
                  <a:lnTo>
                    <a:pt x="765" y="566"/>
                  </a:lnTo>
                  <a:lnTo>
                    <a:pt x="674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23" y="122"/>
                  </a:lnTo>
                  <a:lnTo>
                    <a:pt x="245" y="3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3" name="Freeform 251"/>
            <p:cNvSpPr>
              <a:spLocks/>
            </p:cNvSpPr>
            <p:nvPr/>
          </p:nvSpPr>
          <p:spPr bwMode="auto">
            <a:xfrm>
              <a:off x="4111" y="4256"/>
              <a:ext cx="597" cy="781"/>
            </a:xfrm>
            <a:custGeom>
              <a:avLst/>
              <a:gdLst/>
              <a:ahLst/>
              <a:cxnLst>
                <a:cxn ang="0">
                  <a:pos x="245" y="0"/>
                </a:cxn>
                <a:cxn ang="0">
                  <a:pos x="245" y="199"/>
                </a:cxn>
                <a:cxn ang="0">
                  <a:pos x="275" y="107"/>
                </a:cxn>
                <a:cxn ang="0">
                  <a:pos x="352" y="31"/>
                </a:cxn>
                <a:cxn ang="0">
                  <a:pos x="398" y="15"/>
                </a:cxn>
                <a:cxn ang="0">
                  <a:pos x="459" y="0"/>
                </a:cxn>
                <a:cxn ang="0">
                  <a:pos x="520" y="15"/>
                </a:cxn>
                <a:cxn ang="0">
                  <a:pos x="551" y="31"/>
                </a:cxn>
                <a:cxn ang="0">
                  <a:pos x="581" y="61"/>
                </a:cxn>
                <a:cxn ang="0">
                  <a:pos x="597" y="107"/>
                </a:cxn>
                <a:cxn ang="0">
                  <a:pos x="597" y="138"/>
                </a:cxn>
                <a:cxn ang="0">
                  <a:pos x="566" y="168"/>
                </a:cxn>
                <a:cxn ang="0">
                  <a:pos x="535" y="184"/>
                </a:cxn>
                <a:cxn ang="0">
                  <a:pos x="490" y="184"/>
                </a:cxn>
                <a:cxn ang="0">
                  <a:pos x="459" y="168"/>
                </a:cxn>
                <a:cxn ang="0">
                  <a:pos x="444" y="138"/>
                </a:cxn>
                <a:cxn ang="0">
                  <a:pos x="444" y="77"/>
                </a:cxn>
                <a:cxn ang="0">
                  <a:pos x="459" y="46"/>
                </a:cxn>
                <a:cxn ang="0">
                  <a:pos x="490" y="31"/>
                </a:cxn>
                <a:cxn ang="0">
                  <a:pos x="474" y="31"/>
                </a:cxn>
                <a:cxn ang="0">
                  <a:pos x="382" y="61"/>
                </a:cxn>
                <a:cxn ang="0">
                  <a:pos x="321" y="138"/>
                </a:cxn>
                <a:cxn ang="0">
                  <a:pos x="275" y="245"/>
                </a:cxn>
                <a:cxn ang="0">
                  <a:pos x="260" y="367"/>
                </a:cxn>
                <a:cxn ang="0">
                  <a:pos x="260" y="689"/>
                </a:cxn>
                <a:cxn ang="0">
                  <a:pos x="275" y="704"/>
                </a:cxn>
                <a:cxn ang="0">
                  <a:pos x="306" y="719"/>
                </a:cxn>
                <a:cxn ang="0">
                  <a:pos x="428" y="719"/>
                </a:cxn>
                <a:cxn ang="0">
                  <a:pos x="428" y="781"/>
                </a:cxn>
                <a:cxn ang="0">
                  <a:pos x="0" y="781"/>
                </a:cxn>
                <a:cxn ang="0">
                  <a:pos x="0" y="719"/>
                </a:cxn>
                <a:cxn ang="0">
                  <a:pos x="107" y="719"/>
                </a:cxn>
                <a:cxn ang="0">
                  <a:pos x="122" y="704"/>
                </a:cxn>
                <a:cxn ang="0">
                  <a:pos x="138" y="674"/>
                </a:cxn>
                <a:cxn ang="0">
                  <a:pos x="138" y="123"/>
                </a:cxn>
                <a:cxn ang="0">
                  <a:pos x="107" y="92"/>
                </a:cxn>
                <a:cxn ang="0">
                  <a:pos x="61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245" y="0"/>
                </a:cxn>
              </a:cxnLst>
              <a:rect l="0" t="0" r="r" b="b"/>
              <a:pathLst>
                <a:path w="597" h="781">
                  <a:moveTo>
                    <a:pt x="245" y="0"/>
                  </a:moveTo>
                  <a:lnTo>
                    <a:pt x="245" y="199"/>
                  </a:lnTo>
                  <a:lnTo>
                    <a:pt x="275" y="107"/>
                  </a:lnTo>
                  <a:lnTo>
                    <a:pt x="352" y="31"/>
                  </a:lnTo>
                  <a:lnTo>
                    <a:pt x="398" y="15"/>
                  </a:lnTo>
                  <a:lnTo>
                    <a:pt x="459" y="0"/>
                  </a:lnTo>
                  <a:lnTo>
                    <a:pt x="520" y="15"/>
                  </a:lnTo>
                  <a:lnTo>
                    <a:pt x="551" y="31"/>
                  </a:lnTo>
                  <a:lnTo>
                    <a:pt x="581" y="61"/>
                  </a:lnTo>
                  <a:lnTo>
                    <a:pt x="597" y="107"/>
                  </a:lnTo>
                  <a:lnTo>
                    <a:pt x="597" y="138"/>
                  </a:lnTo>
                  <a:lnTo>
                    <a:pt x="566" y="168"/>
                  </a:lnTo>
                  <a:lnTo>
                    <a:pt x="535" y="184"/>
                  </a:lnTo>
                  <a:lnTo>
                    <a:pt x="490" y="184"/>
                  </a:lnTo>
                  <a:lnTo>
                    <a:pt x="459" y="168"/>
                  </a:lnTo>
                  <a:lnTo>
                    <a:pt x="444" y="138"/>
                  </a:lnTo>
                  <a:lnTo>
                    <a:pt x="444" y="77"/>
                  </a:lnTo>
                  <a:lnTo>
                    <a:pt x="459" y="46"/>
                  </a:lnTo>
                  <a:lnTo>
                    <a:pt x="490" y="31"/>
                  </a:lnTo>
                  <a:lnTo>
                    <a:pt x="474" y="31"/>
                  </a:lnTo>
                  <a:lnTo>
                    <a:pt x="382" y="61"/>
                  </a:lnTo>
                  <a:lnTo>
                    <a:pt x="321" y="138"/>
                  </a:lnTo>
                  <a:lnTo>
                    <a:pt x="275" y="245"/>
                  </a:lnTo>
                  <a:lnTo>
                    <a:pt x="260" y="367"/>
                  </a:lnTo>
                  <a:lnTo>
                    <a:pt x="260" y="689"/>
                  </a:lnTo>
                  <a:lnTo>
                    <a:pt x="275" y="704"/>
                  </a:lnTo>
                  <a:lnTo>
                    <a:pt x="306" y="719"/>
                  </a:lnTo>
                  <a:lnTo>
                    <a:pt x="428" y="719"/>
                  </a:lnTo>
                  <a:lnTo>
                    <a:pt x="428" y="781"/>
                  </a:lnTo>
                  <a:lnTo>
                    <a:pt x="0" y="781"/>
                  </a:lnTo>
                  <a:lnTo>
                    <a:pt x="0" y="719"/>
                  </a:lnTo>
                  <a:lnTo>
                    <a:pt x="107" y="719"/>
                  </a:lnTo>
                  <a:lnTo>
                    <a:pt x="122" y="704"/>
                  </a:lnTo>
                  <a:lnTo>
                    <a:pt x="138" y="674"/>
                  </a:lnTo>
                  <a:lnTo>
                    <a:pt x="138" y="123"/>
                  </a:lnTo>
                  <a:lnTo>
                    <a:pt x="107" y="92"/>
                  </a:lnTo>
                  <a:lnTo>
                    <a:pt x="61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4" name="Freeform 252"/>
            <p:cNvSpPr>
              <a:spLocks/>
            </p:cNvSpPr>
            <p:nvPr/>
          </p:nvSpPr>
          <p:spPr bwMode="auto">
            <a:xfrm>
              <a:off x="4815" y="3950"/>
              <a:ext cx="551" cy="1117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1"/>
                </a:cxn>
                <a:cxn ang="0">
                  <a:pos x="535" y="321"/>
                </a:cxn>
                <a:cxn ang="0">
                  <a:pos x="535" y="383"/>
                </a:cxn>
                <a:cxn ang="0">
                  <a:pos x="275" y="383"/>
                </a:cxn>
                <a:cxn ang="0">
                  <a:pos x="260" y="872"/>
                </a:cxn>
                <a:cxn ang="0">
                  <a:pos x="260" y="934"/>
                </a:cxn>
                <a:cxn ang="0">
                  <a:pos x="306" y="1025"/>
                </a:cxn>
                <a:cxn ang="0">
                  <a:pos x="336" y="1056"/>
                </a:cxn>
                <a:cxn ang="0">
                  <a:pos x="428" y="1056"/>
                </a:cxn>
                <a:cxn ang="0">
                  <a:pos x="459" y="1025"/>
                </a:cxn>
                <a:cxn ang="0">
                  <a:pos x="489" y="980"/>
                </a:cxn>
                <a:cxn ang="0">
                  <a:pos x="505" y="934"/>
                </a:cxn>
                <a:cxn ang="0">
                  <a:pos x="505" y="765"/>
                </a:cxn>
                <a:cxn ang="0">
                  <a:pos x="551" y="765"/>
                </a:cxn>
                <a:cxn ang="0">
                  <a:pos x="551" y="872"/>
                </a:cxn>
                <a:cxn ang="0">
                  <a:pos x="535" y="964"/>
                </a:cxn>
                <a:cxn ang="0">
                  <a:pos x="505" y="1041"/>
                </a:cxn>
                <a:cxn ang="0">
                  <a:pos x="459" y="1102"/>
                </a:cxn>
                <a:cxn ang="0">
                  <a:pos x="382" y="1117"/>
                </a:cxn>
                <a:cxn ang="0">
                  <a:pos x="336" y="1117"/>
                </a:cxn>
                <a:cxn ang="0">
                  <a:pos x="214" y="1056"/>
                </a:cxn>
                <a:cxn ang="0">
                  <a:pos x="168" y="980"/>
                </a:cxn>
                <a:cxn ang="0">
                  <a:pos x="153" y="872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6"/>
                </a:cxn>
                <a:cxn ang="0">
                  <a:pos x="183" y="230"/>
                </a:cxn>
                <a:cxn ang="0">
                  <a:pos x="214" y="122"/>
                </a:cxn>
                <a:cxn ang="0">
                  <a:pos x="229" y="0"/>
                </a:cxn>
              </a:cxnLst>
              <a:rect l="0" t="0" r="r" b="b"/>
              <a:pathLst>
                <a:path w="551" h="1117">
                  <a:moveTo>
                    <a:pt x="229" y="0"/>
                  </a:moveTo>
                  <a:lnTo>
                    <a:pt x="275" y="0"/>
                  </a:lnTo>
                  <a:lnTo>
                    <a:pt x="275" y="321"/>
                  </a:lnTo>
                  <a:lnTo>
                    <a:pt x="535" y="321"/>
                  </a:lnTo>
                  <a:lnTo>
                    <a:pt x="535" y="383"/>
                  </a:lnTo>
                  <a:lnTo>
                    <a:pt x="275" y="383"/>
                  </a:lnTo>
                  <a:lnTo>
                    <a:pt x="260" y="872"/>
                  </a:lnTo>
                  <a:lnTo>
                    <a:pt x="260" y="934"/>
                  </a:lnTo>
                  <a:lnTo>
                    <a:pt x="306" y="1025"/>
                  </a:lnTo>
                  <a:lnTo>
                    <a:pt x="336" y="1056"/>
                  </a:lnTo>
                  <a:lnTo>
                    <a:pt x="428" y="1056"/>
                  </a:lnTo>
                  <a:lnTo>
                    <a:pt x="459" y="1025"/>
                  </a:lnTo>
                  <a:lnTo>
                    <a:pt x="489" y="980"/>
                  </a:lnTo>
                  <a:lnTo>
                    <a:pt x="505" y="934"/>
                  </a:lnTo>
                  <a:lnTo>
                    <a:pt x="505" y="765"/>
                  </a:lnTo>
                  <a:lnTo>
                    <a:pt x="551" y="765"/>
                  </a:lnTo>
                  <a:lnTo>
                    <a:pt x="551" y="872"/>
                  </a:lnTo>
                  <a:lnTo>
                    <a:pt x="535" y="964"/>
                  </a:lnTo>
                  <a:lnTo>
                    <a:pt x="505" y="1041"/>
                  </a:lnTo>
                  <a:lnTo>
                    <a:pt x="459" y="1102"/>
                  </a:lnTo>
                  <a:lnTo>
                    <a:pt x="382" y="1117"/>
                  </a:lnTo>
                  <a:lnTo>
                    <a:pt x="336" y="1117"/>
                  </a:lnTo>
                  <a:lnTo>
                    <a:pt x="214" y="1056"/>
                  </a:lnTo>
                  <a:lnTo>
                    <a:pt x="168" y="980"/>
                  </a:lnTo>
                  <a:lnTo>
                    <a:pt x="153" y="872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6"/>
                  </a:lnTo>
                  <a:lnTo>
                    <a:pt x="183" y="230"/>
                  </a:lnTo>
                  <a:lnTo>
                    <a:pt x="214" y="12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5" name="Freeform 253"/>
            <p:cNvSpPr>
              <a:spLocks noEditPoints="1"/>
            </p:cNvSpPr>
            <p:nvPr/>
          </p:nvSpPr>
          <p:spPr bwMode="auto">
            <a:xfrm>
              <a:off x="5565" y="3858"/>
              <a:ext cx="382" cy="1179"/>
            </a:xfrm>
            <a:custGeom>
              <a:avLst/>
              <a:gdLst/>
              <a:ahLst/>
              <a:cxnLst>
                <a:cxn ang="0">
                  <a:pos x="244" y="398"/>
                </a:cxn>
                <a:cxn ang="0">
                  <a:pos x="260" y="1041"/>
                </a:cxn>
                <a:cxn ang="0">
                  <a:pos x="260" y="1087"/>
                </a:cxn>
                <a:cxn ang="0">
                  <a:pos x="290" y="1117"/>
                </a:cxn>
                <a:cxn ang="0">
                  <a:pos x="382" y="1117"/>
                </a:cxn>
                <a:cxn ang="0">
                  <a:pos x="382" y="1179"/>
                </a:cxn>
                <a:cxn ang="0">
                  <a:pos x="0" y="1179"/>
                </a:cxn>
                <a:cxn ang="0">
                  <a:pos x="0" y="1117"/>
                </a:cxn>
                <a:cxn ang="0">
                  <a:pos x="107" y="1117"/>
                </a:cxn>
                <a:cxn ang="0">
                  <a:pos x="122" y="1102"/>
                </a:cxn>
                <a:cxn ang="0">
                  <a:pos x="137" y="1072"/>
                </a:cxn>
                <a:cxn ang="0">
                  <a:pos x="137" y="521"/>
                </a:cxn>
                <a:cxn ang="0">
                  <a:pos x="107" y="490"/>
                </a:cxn>
                <a:cxn ang="0">
                  <a:pos x="61" y="475"/>
                </a:cxn>
                <a:cxn ang="0">
                  <a:pos x="0" y="475"/>
                </a:cxn>
                <a:cxn ang="0">
                  <a:pos x="0" y="413"/>
                </a:cxn>
                <a:cxn ang="0">
                  <a:pos x="244" y="398"/>
                </a:cxn>
                <a:cxn ang="0">
                  <a:pos x="153" y="0"/>
                </a:cxn>
                <a:cxn ang="0">
                  <a:pos x="183" y="0"/>
                </a:cxn>
                <a:cxn ang="0">
                  <a:pos x="214" y="16"/>
                </a:cxn>
                <a:cxn ang="0">
                  <a:pos x="229" y="46"/>
                </a:cxn>
                <a:cxn ang="0">
                  <a:pos x="244" y="92"/>
                </a:cxn>
                <a:cxn ang="0">
                  <a:pos x="229" y="138"/>
                </a:cxn>
                <a:cxn ang="0">
                  <a:pos x="183" y="184"/>
                </a:cxn>
                <a:cxn ang="0">
                  <a:pos x="153" y="184"/>
                </a:cxn>
                <a:cxn ang="0">
                  <a:pos x="91" y="153"/>
                </a:cxn>
                <a:cxn ang="0">
                  <a:pos x="61" y="92"/>
                </a:cxn>
                <a:cxn ang="0">
                  <a:pos x="61" y="61"/>
                </a:cxn>
                <a:cxn ang="0">
                  <a:pos x="76" y="31"/>
                </a:cxn>
                <a:cxn ang="0">
                  <a:pos x="107" y="16"/>
                </a:cxn>
                <a:cxn ang="0">
                  <a:pos x="153" y="0"/>
                </a:cxn>
              </a:cxnLst>
              <a:rect l="0" t="0" r="r" b="b"/>
              <a:pathLst>
                <a:path w="382" h="1179">
                  <a:moveTo>
                    <a:pt x="244" y="398"/>
                  </a:moveTo>
                  <a:lnTo>
                    <a:pt x="260" y="1041"/>
                  </a:lnTo>
                  <a:lnTo>
                    <a:pt x="260" y="1087"/>
                  </a:lnTo>
                  <a:lnTo>
                    <a:pt x="290" y="1117"/>
                  </a:lnTo>
                  <a:lnTo>
                    <a:pt x="382" y="1117"/>
                  </a:lnTo>
                  <a:lnTo>
                    <a:pt x="382" y="1179"/>
                  </a:lnTo>
                  <a:lnTo>
                    <a:pt x="0" y="1179"/>
                  </a:lnTo>
                  <a:lnTo>
                    <a:pt x="0" y="1117"/>
                  </a:lnTo>
                  <a:lnTo>
                    <a:pt x="107" y="1117"/>
                  </a:lnTo>
                  <a:lnTo>
                    <a:pt x="122" y="1102"/>
                  </a:lnTo>
                  <a:lnTo>
                    <a:pt x="137" y="1072"/>
                  </a:lnTo>
                  <a:lnTo>
                    <a:pt x="137" y="521"/>
                  </a:lnTo>
                  <a:lnTo>
                    <a:pt x="107" y="490"/>
                  </a:lnTo>
                  <a:lnTo>
                    <a:pt x="61" y="475"/>
                  </a:lnTo>
                  <a:lnTo>
                    <a:pt x="0" y="475"/>
                  </a:lnTo>
                  <a:lnTo>
                    <a:pt x="0" y="413"/>
                  </a:lnTo>
                  <a:lnTo>
                    <a:pt x="244" y="398"/>
                  </a:lnTo>
                  <a:close/>
                  <a:moveTo>
                    <a:pt x="153" y="0"/>
                  </a:moveTo>
                  <a:lnTo>
                    <a:pt x="183" y="0"/>
                  </a:lnTo>
                  <a:lnTo>
                    <a:pt x="214" y="16"/>
                  </a:lnTo>
                  <a:lnTo>
                    <a:pt x="229" y="46"/>
                  </a:lnTo>
                  <a:lnTo>
                    <a:pt x="244" y="92"/>
                  </a:lnTo>
                  <a:lnTo>
                    <a:pt x="229" y="138"/>
                  </a:lnTo>
                  <a:lnTo>
                    <a:pt x="183" y="184"/>
                  </a:lnTo>
                  <a:lnTo>
                    <a:pt x="153" y="184"/>
                  </a:lnTo>
                  <a:lnTo>
                    <a:pt x="91" y="153"/>
                  </a:lnTo>
                  <a:lnTo>
                    <a:pt x="61" y="92"/>
                  </a:lnTo>
                  <a:lnTo>
                    <a:pt x="61" y="61"/>
                  </a:lnTo>
                  <a:lnTo>
                    <a:pt x="76" y="31"/>
                  </a:lnTo>
                  <a:lnTo>
                    <a:pt x="107" y="1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6" name="Freeform 254"/>
            <p:cNvSpPr>
              <a:spLocks/>
            </p:cNvSpPr>
            <p:nvPr/>
          </p:nvSpPr>
          <p:spPr bwMode="auto">
            <a:xfrm>
              <a:off x="6085" y="4287"/>
              <a:ext cx="658" cy="780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642" y="0"/>
                </a:cxn>
                <a:cxn ang="0">
                  <a:pos x="642" y="30"/>
                </a:cxn>
                <a:cxn ang="0">
                  <a:pos x="627" y="46"/>
                </a:cxn>
                <a:cxn ang="0">
                  <a:pos x="137" y="734"/>
                </a:cxn>
                <a:cxn ang="0">
                  <a:pos x="352" y="734"/>
                </a:cxn>
                <a:cxn ang="0">
                  <a:pos x="474" y="719"/>
                </a:cxn>
                <a:cxn ang="0">
                  <a:pos x="551" y="673"/>
                </a:cxn>
                <a:cxn ang="0">
                  <a:pos x="597" y="581"/>
                </a:cxn>
                <a:cxn ang="0">
                  <a:pos x="612" y="444"/>
                </a:cxn>
                <a:cxn ang="0">
                  <a:pos x="658" y="444"/>
                </a:cxn>
                <a:cxn ang="0">
                  <a:pos x="627" y="780"/>
                </a:cxn>
                <a:cxn ang="0">
                  <a:pos x="15" y="780"/>
                </a:cxn>
                <a:cxn ang="0">
                  <a:pos x="0" y="765"/>
                </a:cxn>
                <a:cxn ang="0">
                  <a:pos x="0" y="734"/>
                </a:cxn>
                <a:cxn ang="0">
                  <a:pos x="15" y="719"/>
                </a:cxn>
                <a:cxn ang="0">
                  <a:pos x="505" y="46"/>
                </a:cxn>
                <a:cxn ang="0">
                  <a:pos x="306" y="46"/>
                </a:cxn>
                <a:cxn ang="0">
                  <a:pos x="183" y="61"/>
                </a:cxn>
                <a:cxn ang="0">
                  <a:pos x="107" y="92"/>
                </a:cxn>
                <a:cxn ang="0">
                  <a:pos x="76" y="168"/>
                </a:cxn>
                <a:cxn ang="0">
                  <a:pos x="61" y="291"/>
                </a:cxn>
                <a:cxn ang="0">
                  <a:pos x="15" y="291"/>
                </a:cxn>
                <a:cxn ang="0">
                  <a:pos x="30" y="0"/>
                </a:cxn>
              </a:cxnLst>
              <a:rect l="0" t="0" r="r" b="b"/>
              <a:pathLst>
                <a:path w="658" h="780">
                  <a:moveTo>
                    <a:pt x="30" y="0"/>
                  </a:moveTo>
                  <a:lnTo>
                    <a:pt x="642" y="0"/>
                  </a:lnTo>
                  <a:lnTo>
                    <a:pt x="642" y="30"/>
                  </a:lnTo>
                  <a:lnTo>
                    <a:pt x="627" y="46"/>
                  </a:lnTo>
                  <a:lnTo>
                    <a:pt x="137" y="734"/>
                  </a:lnTo>
                  <a:lnTo>
                    <a:pt x="352" y="734"/>
                  </a:lnTo>
                  <a:lnTo>
                    <a:pt x="474" y="719"/>
                  </a:lnTo>
                  <a:lnTo>
                    <a:pt x="551" y="673"/>
                  </a:lnTo>
                  <a:lnTo>
                    <a:pt x="597" y="581"/>
                  </a:lnTo>
                  <a:lnTo>
                    <a:pt x="612" y="444"/>
                  </a:lnTo>
                  <a:lnTo>
                    <a:pt x="658" y="444"/>
                  </a:lnTo>
                  <a:lnTo>
                    <a:pt x="627" y="780"/>
                  </a:lnTo>
                  <a:lnTo>
                    <a:pt x="15" y="780"/>
                  </a:lnTo>
                  <a:lnTo>
                    <a:pt x="0" y="765"/>
                  </a:lnTo>
                  <a:lnTo>
                    <a:pt x="0" y="734"/>
                  </a:lnTo>
                  <a:lnTo>
                    <a:pt x="15" y="719"/>
                  </a:lnTo>
                  <a:lnTo>
                    <a:pt x="505" y="46"/>
                  </a:lnTo>
                  <a:lnTo>
                    <a:pt x="306" y="46"/>
                  </a:lnTo>
                  <a:lnTo>
                    <a:pt x="183" y="61"/>
                  </a:lnTo>
                  <a:lnTo>
                    <a:pt x="107" y="92"/>
                  </a:lnTo>
                  <a:lnTo>
                    <a:pt x="76" y="168"/>
                  </a:lnTo>
                  <a:lnTo>
                    <a:pt x="61" y="291"/>
                  </a:lnTo>
                  <a:lnTo>
                    <a:pt x="15" y="29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7" name="Freeform 255"/>
            <p:cNvSpPr>
              <a:spLocks noEditPoints="1"/>
            </p:cNvSpPr>
            <p:nvPr/>
          </p:nvSpPr>
          <p:spPr bwMode="auto">
            <a:xfrm>
              <a:off x="6773" y="4241"/>
              <a:ext cx="689" cy="811"/>
            </a:xfrm>
            <a:custGeom>
              <a:avLst/>
              <a:gdLst/>
              <a:ahLst/>
              <a:cxnLst>
                <a:cxn ang="0">
                  <a:pos x="322" y="46"/>
                </a:cxn>
                <a:cxn ang="0">
                  <a:pos x="276" y="76"/>
                </a:cxn>
                <a:cxn ang="0">
                  <a:pos x="215" y="138"/>
                </a:cxn>
                <a:cxn ang="0">
                  <a:pos x="169" y="214"/>
                </a:cxn>
                <a:cxn ang="0">
                  <a:pos x="153" y="352"/>
                </a:cxn>
                <a:cxn ang="0">
                  <a:pos x="566" y="352"/>
                </a:cxn>
                <a:cxn ang="0">
                  <a:pos x="566" y="291"/>
                </a:cxn>
                <a:cxn ang="0">
                  <a:pos x="551" y="214"/>
                </a:cxn>
                <a:cxn ang="0">
                  <a:pos x="521" y="138"/>
                </a:cxn>
                <a:cxn ang="0">
                  <a:pos x="459" y="76"/>
                </a:cxn>
                <a:cxn ang="0">
                  <a:pos x="368" y="46"/>
                </a:cxn>
                <a:cxn ang="0">
                  <a:pos x="322" y="46"/>
                </a:cxn>
                <a:cxn ang="0">
                  <a:pos x="368" y="0"/>
                </a:cxn>
                <a:cxn ang="0">
                  <a:pos x="521" y="30"/>
                </a:cxn>
                <a:cxn ang="0">
                  <a:pos x="612" y="107"/>
                </a:cxn>
                <a:cxn ang="0">
                  <a:pos x="674" y="229"/>
                </a:cxn>
                <a:cxn ang="0">
                  <a:pos x="689" y="352"/>
                </a:cxn>
                <a:cxn ang="0">
                  <a:pos x="689" y="382"/>
                </a:cxn>
                <a:cxn ang="0">
                  <a:pos x="153" y="382"/>
                </a:cxn>
                <a:cxn ang="0">
                  <a:pos x="169" y="398"/>
                </a:cxn>
                <a:cxn ang="0">
                  <a:pos x="169" y="520"/>
                </a:cxn>
                <a:cxn ang="0">
                  <a:pos x="215" y="658"/>
                </a:cxn>
                <a:cxn ang="0">
                  <a:pos x="245" y="704"/>
                </a:cxn>
                <a:cxn ang="0">
                  <a:pos x="291" y="750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1" y="750"/>
                </a:cxn>
                <a:cxn ang="0">
                  <a:pos x="597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9" y="566"/>
                </a:cxn>
                <a:cxn ang="0">
                  <a:pos x="689" y="581"/>
                </a:cxn>
                <a:cxn ang="0">
                  <a:pos x="643" y="673"/>
                </a:cxn>
                <a:cxn ang="0">
                  <a:pos x="597" y="734"/>
                </a:cxn>
                <a:cxn ang="0">
                  <a:pos x="505" y="796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689"/>
                </a:cxn>
                <a:cxn ang="0">
                  <a:pos x="31" y="566"/>
                </a:cxn>
                <a:cxn ang="0">
                  <a:pos x="0" y="398"/>
                </a:cxn>
                <a:cxn ang="0">
                  <a:pos x="31" y="245"/>
                </a:cxn>
                <a:cxn ang="0">
                  <a:pos x="107" y="122"/>
                </a:cxn>
                <a:cxn ang="0">
                  <a:pos x="230" y="30"/>
                </a:cxn>
                <a:cxn ang="0">
                  <a:pos x="368" y="0"/>
                </a:cxn>
              </a:cxnLst>
              <a:rect l="0" t="0" r="r" b="b"/>
              <a:pathLst>
                <a:path w="689" h="811">
                  <a:moveTo>
                    <a:pt x="322" y="46"/>
                  </a:moveTo>
                  <a:lnTo>
                    <a:pt x="276" y="76"/>
                  </a:lnTo>
                  <a:lnTo>
                    <a:pt x="215" y="138"/>
                  </a:lnTo>
                  <a:lnTo>
                    <a:pt x="169" y="214"/>
                  </a:lnTo>
                  <a:lnTo>
                    <a:pt x="153" y="352"/>
                  </a:lnTo>
                  <a:lnTo>
                    <a:pt x="566" y="352"/>
                  </a:lnTo>
                  <a:lnTo>
                    <a:pt x="566" y="291"/>
                  </a:lnTo>
                  <a:lnTo>
                    <a:pt x="551" y="214"/>
                  </a:lnTo>
                  <a:lnTo>
                    <a:pt x="521" y="138"/>
                  </a:lnTo>
                  <a:lnTo>
                    <a:pt x="459" y="76"/>
                  </a:lnTo>
                  <a:lnTo>
                    <a:pt x="368" y="46"/>
                  </a:lnTo>
                  <a:lnTo>
                    <a:pt x="322" y="46"/>
                  </a:lnTo>
                  <a:close/>
                  <a:moveTo>
                    <a:pt x="368" y="0"/>
                  </a:moveTo>
                  <a:lnTo>
                    <a:pt x="521" y="30"/>
                  </a:lnTo>
                  <a:lnTo>
                    <a:pt x="612" y="107"/>
                  </a:lnTo>
                  <a:lnTo>
                    <a:pt x="674" y="229"/>
                  </a:lnTo>
                  <a:lnTo>
                    <a:pt x="689" y="352"/>
                  </a:lnTo>
                  <a:lnTo>
                    <a:pt x="689" y="382"/>
                  </a:lnTo>
                  <a:lnTo>
                    <a:pt x="153" y="382"/>
                  </a:lnTo>
                  <a:lnTo>
                    <a:pt x="169" y="398"/>
                  </a:lnTo>
                  <a:lnTo>
                    <a:pt x="169" y="520"/>
                  </a:lnTo>
                  <a:lnTo>
                    <a:pt x="215" y="658"/>
                  </a:lnTo>
                  <a:lnTo>
                    <a:pt x="245" y="704"/>
                  </a:lnTo>
                  <a:lnTo>
                    <a:pt x="291" y="750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1" y="750"/>
                  </a:lnTo>
                  <a:lnTo>
                    <a:pt x="597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9" y="566"/>
                  </a:lnTo>
                  <a:lnTo>
                    <a:pt x="689" y="581"/>
                  </a:lnTo>
                  <a:lnTo>
                    <a:pt x="643" y="673"/>
                  </a:lnTo>
                  <a:lnTo>
                    <a:pt x="597" y="734"/>
                  </a:lnTo>
                  <a:lnTo>
                    <a:pt x="505" y="796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689"/>
                  </a:lnTo>
                  <a:lnTo>
                    <a:pt x="31" y="566"/>
                  </a:lnTo>
                  <a:lnTo>
                    <a:pt x="0" y="398"/>
                  </a:lnTo>
                  <a:lnTo>
                    <a:pt x="31" y="245"/>
                  </a:lnTo>
                  <a:lnTo>
                    <a:pt x="107" y="122"/>
                  </a:lnTo>
                  <a:lnTo>
                    <a:pt x="230" y="30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8" name="Freeform 256"/>
            <p:cNvSpPr>
              <a:spLocks noEditPoints="1"/>
            </p:cNvSpPr>
            <p:nvPr/>
          </p:nvSpPr>
          <p:spPr bwMode="auto">
            <a:xfrm>
              <a:off x="7676" y="3828"/>
              <a:ext cx="888" cy="1239"/>
            </a:xfrm>
            <a:custGeom>
              <a:avLst/>
              <a:gdLst/>
              <a:ahLst/>
              <a:cxnLst>
                <a:cxn ang="0">
                  <a:pos x="429" y="489"/>
                </a:cxn>
                <a:cxn ang="0">
                  <a:pos x="306" y="520"/>
                </a:cxn>
                <a:cxn ang="0">
                  <a:pos x="260" y="551"/>
                </a:cxn>
                <a:cxn ang="0">
                  <a:pos x="230" y="596"/>
                </a:cxn>
                <a:cxn ang="0">
                  <a:pos x="184" y="673"/>
                </a:cxn>
                <a:cxn ang="0">
                  <a:pos x="168" y="765"/>
                </a:cxn>
                <a:cxn ang="0">
                  <a:pos x="168" y="964"/>
                </a:cxn>
                <a:cxn ang="0">
                  <a:pos x="214" y="1086"/>
                </a:cxn>
                <a:cxn ang="0">
                  <a:pos x="245" y="1132"/>
                </a:cxn>
                <a:cxn ang="0">
                  <a:pos x="291" y="1163"/>
                </a:cxn>
                <a:cxn ang="0">
                  <a:pos x="337" y="1178"/>
                </a:cxn>
                <a:cxn ang="0">
                  <a:pos x="398" y="1193"/>
                </a:cxn>
                <a:cxn ang="0">
                  <a:pos x="444" y="1193"/>
                </a:cxn>
                <a:cxn ang="0">
                  <a:pos x="490" y="1178"/>
                </a:cxn>
                <a:cxn ang="0">
                  <a:pos x="582" y="1117"/>
                </a:cxn>
                <a:cxn ang="0">
                  <a:pos x="612" y="1071"/>
                </a:cxn>
                <a:cxn ang="0">
                  <a:pos x="627" y="1056"/>
                </a:cxn>
                <a:cxn ang="0">
                  <a:pos x="627" y="612"/>
                </a:cxn>
                <a:cxn ang="0">
                  <a:pos x="566" y="551"/>
                </a:cxn>
                <a:cxn ang="0">
                  <a:pos x="474" y="489"/>
                </a:cxn>
                <a:cxn ang="0">
                  <a:pos x="429" y="489"/>
                </a:cxn>
                <a:cxn ang="0">
                  <a:pos x="750" y="0"/>
                </a:cxn>
                <a:cxn ang="0">
                  <a:pos x="750" y="1117"/>
                </a:cxn>
                <a:cxn ang="0">
                  <a:pos x="780" y="1147"/>
                </a:cxn>
                <a:cxn ang="0">
                  <a:pos x="826" y="1163"/>
                </a:cxn>
                <a:cxn ang="0">
                  <a:pos x="888" y="1163"/>
                </a:cxn>
                <a:cxn ang="0">
                  <a:pos x="888" y="1224"/>
                </a:cxn>
                <a:cxn ang="0">
                  <a:pos x="627" y="1239"/>
                </a:cxn>
                <a:cxn ang="0">
                  <a:pos x="627" y="1117"/>
                </a:cxn>
                <a:cxn ang="0">
                  <a:pos x="520" y="1193"/>
                </a:cxn>
                <a:cxn ang="0">
                  <a:pos x="383" y="1239"/>
                </a:cxn>
                <a:cxn ang="0">
                  <a:pos x="230" y="1209"/>
                </a:cxn>
                <a:cxn ang="0">
                  <a:pos x="107" y="1132"/>
                </a:cxn>
                <a:cxn ang="0">
                  <a:pos x="31" y="994"/>
                </a:cxn>
                <a:cxn ang="0">
                  <a:pos x="0" y="841"/>
                </a:cxn>
                <a:cxn ang="0">
                  <a:pos x="31" y="688"/>
                </a:cxn>
                <a:cxn ang="0">
                  <a:pos x="123" y="551"/>
                </a:cxn>
                <a:cxn ang="0">
                  <a:pos x="245" y="474"/>
                </a:cxn>
                <a:cxn ang="0">
                  <a:pos x="398" y="443"/>
                </a:cxn>
                <a:cxn ang="0">
                  <a:pos x="474" y="459"/>
                </a:cxn>
                <a:cxn ang="0">
                  <a:pos x="536" y="474"/>
                </a:cxn>
                <a:cxn ang="0">
                  <a:pos x="582" y="505"/>
                </a:cxn>
                <a:cxn ang="0">
                  <a:pos x="627" y="551"/>
                </a:cxn>
                <a:cxn ang="0">
                  <a:pos x="627" y="122"/>
                </a:cxn>
                <a:cxn ang="0">
                  <a:pos x="597" y="91"/>
                </a:cxn>
                <a:cxn ang="0">
                  <a:pos x="551" y="76"/>
                </a:cxn>
                <a:cxn ang="0">
                  <a:pos x="490" y="76"/>
                </a:cxn>
                <a:cxn ang="0">
                  <a:pos x="490" y="15"/>
                </a:cxn>
                <a:cxn ang="0">
                  <a:pos x="750" y="0"/>
                </a:cxn>
              </a:cxnLst>
              <a:rect l="0" t="0" r="r" b="b"/>
              <a:pathLst>
                <a:path w="888" h="1239">
                  <a:moveTo>
                    <a:pt x="429" y="489"/>
                  </a:moveTo>
                  <a:lnTo>
                    <a:pt x="306" y="520"/>
                  </a:lnTo>
                  <a:lnTo>
                    <a:pt x="260" y="551"/>
                  </a:lnTo>
                  <a:lnTo>
                    <a:pt x="230" y="596"/>
                  </a:lnTo>
                  <a:lnTo>
                    <a:pt x="184" y="673"/>
                  </a:lnTo>
                  <a:lnTo>
                    <a:pt x="168" y="765"/>
                  </a:lnTo>
                  <a:lnTo>
                    <a:pt x="168" y="964"/>
                  </a:lnTo>
                  <a:lnTo>
                    <a:pt x="214" y="1086"/>
                  </a:lnTo>
                  <a:lnTo>
                    <a:pt x="245" y="1132"/>
                  </a:lnTo>
                  <a:lnTo>
                    <a:pt x="291" y="1163"/>
                  </a:lnTo>
                  <a:lnTo>
                    <a:pt x="337" y="1178"/>
                  </a:lnTo>
                  <a:lnTo>
                    <a:pt x="398" y="1193"/>
                  </a:lnTo>
                  <a:lnTo>
                    <a:pt x="444" y="1193"/>
                  </a:lnTo>
                  <a:lnTo>
                    <a:pt x="490" y="1178"/>
                  </a:lnTo>
                  <a:lnTo>
                    <a:pt x="582" y="1117"/>
                  </a:lnTo>
                  <a:lnTo>
                    <a:pt x="612" y="1071"/>
                  </a:lnTo>
                  <a:lnTo>
                    <a:pt x="627" y="1056"/>
                  </a:lnTo>
                  <a:lnTo>
                    <a:pt x="627" y="612"/>
                  </a:lnTo>
                  <a:lnTo>
                    <a:pt x="566" y="551"/>
                  </a:lnTo>
                  <a:lnTo>
                    <a:pt x="474" y="489"/>
                  </a:lnTo>
                  <a:lnTo>
                    <a:pt x="429" y="489"/>
                  </a:lnTo>
                  <a:close/>
                  <a:moveTo>
                    <a:pt x="750" y="0"/>
                  </a:moveTo>
                  <a:lnTo>
                    <a:pt x="750" y="1117"/>
                  </a:lnTo>
                  <a:lnTo>
                    <a:pt x="780" y="1147"/>
                  </a:lnTo>
                  <a:lnTo>
                    <a:pt x="826" y="1163"/>
                  </a:lnTo>
                  <a:lnTo>
                    <a:pt x="888" y="1163"/>
                  </a:lnTo>
                  <a:lnTo>
                    <a:pt x="888" y="1224"/>
                  </a:lnTo>
                  <a:lnTo>
                    <a:pt x="627" y="1239"/>
                  </a:lnTo>
                  <a:lnTo>
                    <a:pt x="627" y="1117"/>
                  </a:lnTo>
                  <a:lnTo>
                    <a:pt x="520" y="1193"/>
                  </a:lnTo>
                  <a:lnTo>
                    <a:pt x="383" y="1239"/>
                  </a:lnTo>
                  <a:lnTo>
                    <a:pt x="230" y="1209"/>
                  </a:lnTo>
                  <a:lnTo>
                    <a:pt x="107" y="1132"/>
                  </a:lnTo>
                  <a:lnTo>
                    <a:pt x="31" y="994"/>
                  </a:lnTo>
                  <a:lnTo>
                    <a:pt x="0" y="841"/>
                  </a:lnTo>
                  <a:lnTo>
                    <a:pt x="31" y="688"/>
                  </a:lnTo>
                  <a:lnTo>
                    <a:pt x="123" y="551"/>
                  </a:lnTo>
                  <a:lnTo>
                    <a:pt x="245" y="474"/>
                  </a:lnTo>
                  <a:lnTo>
                    <a:pt x="398" y="443"/>
                  </a:lnTo>
                  <a:lnTo>
                    <a:pt x="474" y="459"/>
                  </a:lnTo>
                  <a:lnTo>
                    <a:pt x="536" y="474"/>
                  </a:lnTo>
                  <a:lnTo>
                    <a:pt x="582" y="505"/>
                  </a:lnTo>
                  <a:lnTo>
                    <a:pt x="627" y="551"/>
                  </a:lnTo>
                  <a:lnTo>
                    <a:pt x="627" y="122"/>
                  </a:lnTo>
                  <a:lnTo>
                    <a:pt x="597" y="91"/>
                  </a:lnTo>
                  <a:lnTo>
                    <a:pt x="551" y="76"/>
                  </a:lnTo>
                  <a:lnTo>
                    <a:pt x="490" y="76"/>
                  </a:lnTo>
                  <a:lnTo>
                    <a:pt x="490" y="15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9" name="Freeform 257"/>
            <p:cNvSpPr>
              <a:spLocks/>
            </p:cNvSpPr>
            <p:nvPr/>
          </p:nvSpPr>
          <p:spPr bwMode="auto">
            <a:xfrm>
              <a:off x="9099" y="4241"/>
              <a:ext cx="673" cy="811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90" y="15"/>
                </a:cxn>
                <a:cxn ang="0">
                  <a:pos x="566" y="46"/>
                </a:cxn>
                <a:cxn ang="0">
                  <a:pos x="627" y="107"/>
                </a:cxn>
                <a:cxn ang="0">
                  <a:pos x="658" y="183"/>
                </a:cxn>
                <a:cxn ang="0">
                  <a:pos x="658" y="214"/>
                </a:cxn>
                <a:cxn ang="0">
                  <a:pos x="643" y="245"/>
                </a:cxn>
                <a:cxn ang="0">
                  <a:pos x="612" y="260"/>
                </a:cxn>
                <a:cxn ang="0">
                  <a:pos x="551" y="260"/>
                </a:cxn>
                <a:cxn ang="0">
                  <a:pos x="520" y="245"/>
                </a:cxn>
                <a:cxn ang="0">
                  <a:pos x="505" y="214"/>
                </a:cxn>
                <a:cxn ang="0">
                  <a:pos x="505" y="153"/>
                </a:cxn>
                <a:cxn ang="0">
                  <a:pos x="520" y="138"/>
                </a:cxn>
                <a:cxn ang="0">
                  <a:pos x="520" y="122"/>
                </a:cxn>
                <a:cxn ang="0">
                  <a:pos x="551" y="107"/>
                </a:cxn>
                <a:cxn ang="0">
                  <a:pos x="582" y="107"/>
                </a:cxn>
                <a:cxn ang="0">
                  <a:pos x="536" y="76"/>
                </a:cxn>
                <a:cxn ang="0">
                  <a:pos x="490" y="61"/>
                </a:cxn>
                <a:cxn ang="0">
                  <a:pos x="459" y="46"/>
                </a:cxn>
                <a:cxn ang="0">
                  <a:pos x="398" y="46"/>
                </a:cxn>
                <a:cxn ang="0">
                  <a:pos x="337" y="61"/>
                </a:cxn>
                <a:cxn ang="0">
                  <a:pos x="276" y="92"/>
                </a:cxn>
                <a:cxn ang="0">
                  <a:pos x="214" y="153"/>
                </a:cxn>
                <a:cxn ang="0">
                  <a:pos x="168" y="260"/>
                </a:cxn>
                <a:cxn ang="0">
                  <a:pos x="153" y="413"/>
                </a:cxn>
                <a:cxn ang="0">
                  <a:pos x="168" y="398"/>
                </a:cxn>
                <a:cxn ang="0">
                  <a:pos x="184" y="551"/>
                </a:cxn>
                <a:cxn ang="0">
                  <a:pos x="230" y="658"/>
                </a:cxn>
                <a:cxn ang="0">
                  <a:pos x="291" y="719"/>
                </a:cxn>
                <a:cxn ang="0">
                  <a:pos x="352" y="750"/>
                </a:cxn>
                <a:cxn ang="0">
                  <a:pos x="413" y="765"/>
                </a:cxn>
                <a:cxn ang="0">
                  <a:pos x="474" y="765"/>
                </a:cxn>
                <a:cxn ang="0">
                  <a:pos x="520" y="750"/>
                </a:cxn>
                <a:cxn ang="0">
                  <a:pos x="582" y="689"/>
                </a:cxn>
                <a:cxn ang="0">
                  <a:pos x="612" y="643"/>
                </a:cxn>
                <a:cxn ang="0">
                  <a:pos x="643" y="581"/>
                </a:cxn>
                <a:cxn ang="0">
                  <a:pos x="643" y="566"/>
                </a:cxn>
                <a:cxn ang="0">
                  <a:pos x="673" y="566"/>
                </a:cxn>
                <a:cxn ang="0">
                  <a:pos x="673" y="612"/>
                </a:cxn>
                <a:cxn ang="0">
                  <a:pos x="643" y="673"/>
                </a:cxn>
                <a:cxn ang="0">
                  <a:pos x="597" y="734"/>
                </a:cxn>
                <a:cxn ang="0">
                  <a:pos x="505" y="796"/>
                </a:cxn>
                <a:cxn ang="0">
                  <a:pos x="383" y="811"/>
                </a:cxn>
                <a:cxn ang="0">
                  <a:pos x="230" y="780"/>
                </a:cxn>
                <a:cxn ang="0">
                  <a:pos x="107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07" y="122"/>
                </a:cxn>
                <a:cxn ang="0">
                  <a:pos x="230" y="30"/>
                </a:cxn>
                <a:cxn ang="0">
                  <a:pos x="383" y="0"/>
                </a:cxn>
              </a:cxnLst>
              <a:rect l="0" t="0" r="r" b="b"/>
              <a:pathLst>
                <a:path w="673" h="811">
                  <a:moveTo>
                    <a:pt x="383" y="0"/>
                  </a:moveTo>
                  <a:lnTo>
                    <a:pt x="490" y="15"/>
                  </a:lnTo>
                  <a:lnTo>
                    <a:pt x="566" y="46"/>
                  </a:lnTo>
                  <a:lnTo>
                    <a:pt x="627" y="107"/>
                  </a:lnTo>
                  <a:lnTo>
                    <a:pt x="658" y="183"/>
                  </a:lnTo>
                  <a:lnTo>
                    <a:pt x="658" y="214"/>
                  </a:lnTo>
                  <a:lnTo>
                    <a:pt x="643" y="245"/>
                  </a:lnTo>
                  <a:lnTo>
                    <a:pt x="612" y="260"/>
                  </a:lnTo>
                  <a:lnTo>
                    <a:pt x="551" y="260"/>
                  </a:lnTo>
                  <a:lnTo>
                    <a:pt x="520" y="245"/>
                  </a:lnTo>
                  <a:lnTo>
                    <a:pt x="505" y="214"/>
                  </a:lnTo>
                  <a:lnTo>
                    <a:pt x="505" y="153"/>
                  </a:lnTo>
                  <a:lnTo>
                    <a:pt x="520" y="138"/>
                  </a:lnTo>
                  <a:lnTo>
                    <a:pt x="520" y="122"/>
                  </a:lnTo>
                  <a:lnTo>
                    <a:pt x="551" y="107"/>
                  </a:lnTo>
                  <a:lnTo>
                    <a:pt x="582" y="107"/>
                  </a:lnTo>
                  <a:lnTo>
                    <a:pt x="536" y="76"/>
                  </a:lnTo>
                  <a:lnTo>
                    <a:pt x="490" y="61"/>
                  </a:lnTo>
                  <a:lnTo>
                    <a:pt x="459" y="46"/>
                  </a:lnTo>
                  <a:lnTo>
                    <a:pt x="398" y="46"/>
                  </a:lnTo>
                  <a:lnTo>
                    <a:pt x="337" y="61"/>
                  </a:lnTo>
                  <a:lnTo>
                    <a:pt x="276" y="92"/>
                  </a:lnTo>
                  <a:lnTo>
                    <a:pt x="214" y="153"/>
                  </a:lnTo>
                  <a:lnTo>
                    <a:pt x="168" y="260"/>
                  </a:lnTo>
                  <a:lnTo>
                    <a:pt x="153" y="413"/>
                  </a:lnTo>
                  <a:lnTo>
                    <a:pt x="168" y="398"/>
                  </a:lnTo>
                  <a:lnTo>
                    <a:pt x="184" y="551"/>
                  </a:lnTo>
                  <a:lnTo>
                    <a:pt x="230" y="658"/>
                  </a:lnTo>
                  <a:lnTo>
                    <a:pt x="291" y="719"/>
                  </a:lnTo>
                  <a:lnTo>
                    <a:pt x="352" y="750"/>
                  </a:lnTo>
                  <a:lnTo>
                    <a:pt x="413" y="765"/>
                  </a:lnTo>
                  <a:lnTo>
                    <a:pt x="474" y="765"/>
                  </a:lnTo>
                  <a:lnTo>
                    <a:pt x="520" y="750"/>
                  </a:lnTo>
                  <a:lnTo>
                    <a:pt x="582" y="689"/>
                  </a:lnTo>
                  <a:lnTo>
                    <a:pt x="612" y="643"/>
                  </a:lnTo>
                  <a:lnTo>
                    <a:pt x="643" y="581"/>
                  </a:lnTo>
                  <a:lnTo>
                    <a:pt x="643" y="566"/>
                  </a:lnTo>
                  <a:lnTo>
                    <a:pt x="673" y="566"/>
                  </a:lnTo>
                  <a:lnTo>
                    <a:pt x="673" y="612"/>
                  </a:lnTo>
                  <a:lnTo>
                    <a:pt x="643" y="673"/>
                  </a:lnTo>
                  <a:lnTo>
                    <a:pt x="597" y="734"/>
                  </a:lnTo>
                  <a:lnTo>
                    <a:pt x="505" y="796"/>
                  </a:lnTo>
                  <a:lnTo>
                    <a:pt x="383" y="811"/>
                  </a:lnTo>
                  <a:lnTo>
                    <a:pt x="230" y="780"/>
                  </a:lnTo>
                  <a:lnTo>
                    <a:pt x="107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07" y="122"/>
                  </a:lnTo>
                  <a:lnTo>
                    <a:pt x="230" y="30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0" name="Freeform 258"/>
            <p:cNvSpPr>
              <a:spLocks noEditPoints="1"/>
            </p:cNvSpPr>
            <p:nvPr/>
          </p:nvSpPr>
          <p:spPr bwMode="auto">
            <a:xfrm>
              <a:off x="9971" y="4241"/>
              <a:ext cx="796" cy="811"/>
            </a:xfrm>
            <a:custGeom>
              <a:avLst/>
              <a:gdLst/>
              <a:ahLst/>
              <a:cxnLst>
                <a:cxn ang="0">
                  <a:pos x="413" y="30"/>
                </a:cxn>
                <a:cxn ang="0">
                  <a:pos x="368" y="46"/>
                </a:cxn>
                <a:cxn ang="0">
                  <a:pos x="306" y="61"/>
                </a:cxn>
                <a:cxn ang="0">
                  <a:pos x="215" y="153"/>
                </a:cxn>
                <a:cxn ang="0">
                  <a:pos x="169" y="275"/>
                </a:cxn>
                <a:cxn ang="0">
                  <a:pos x="169" y="520"/>
                </a:cxn>
                <a:cxn ang="0">
                  <a:pos x="215" y="643"/>
                </a:cxn>
                <a:cxn ang="0">
                  <a:pos x="245" y="689"/>
                </a:cxn>
                <a:cxn ang="0">
                  <a:pos x="276" y="719"/>
                </a:cxn>
                <a:cxn ang="0">
                  <a:pos x="322" y="750"/>
                </a:cxn>
                <a:cxn ang="0">
                  <a:pos x="368" y="765"/>
                </a:cxn>
                <a:cxn ang="0">
                  <a:pos x="413" y="765"/>
                </a:cxn>
                <a:cxn ang="0">
                  <a:pos x="475" y="750"/>
                </a:cxn>
                <a:cxn ang="0">
                  <a:pos x="566" y="689"/>
                </a:cxn>
                <a:cxn ang="0">
                  <a:pos x="612" y="627"/>
                </a:cxn>
                <a:cxn ang="0">
                  <a:pos x="658" y="490"/>
                </a:cxn>
                <a:cxn ang="0">
                  <a:pos x="658" y="260"/>
                </a:cxn>
                <a:cxn ang="0">
                  <a:pos x="612" y="138"/>
                </a:cxn>
                <a:cxn ang="0">
                  <a:pos x="566" y="92"/>
                </a:cxn>
                <a:cxn ang="0">
                  <a:pos x="521" y="61"/>
                </a:cxn>
                <a:cxn ang="0">
                  <a:pos x="475" y="46"/>
                </a:cxn>
                <a:cxn ang="0">
                  <a:pos x="413" y="30"/>
                </a:cxn>
                <a:cxn ang="0">
                  <a:pos x="398" y="0"/>
                </a:cxn>
                <a:cxn ang="0">
                  <a:pos x="551" y="30"/>
                </a:cxn>
                <a:cxn ang="0">
                  <a:pos x="674" y="122"/>
                </a:cxn>
                <a:cxn ang="0">
                  <a:pos x="765" y="245"/>
                </a:cxn>
                <a:cxn ang="0">
                  <a:pos x="796" y="413"/>
                </a:cxn>
                <a:cxn ang="0">
                  <a:pos x="765" y="566"/>
                </a:cxn>
                <a:cxn ang="0">
                  <a:pos x="674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23" y="122"/>
                </a:cxn>
                <a:cxn ang="0">
                  <a:pos x="245" y="30"/>
                </a:cxn>
                <a:cxn ang="0">
                  <a:pos x="398" y="0"/>
                </a:cxn>
              </a:cxnLst>
              <a:rect l="0" t="0" r="r" b="b"/>
              <a:pathLst>
                <a:path w="796" h="811">
                  <a:moveTo>
                    <a:pt x="413" y="30"/>
                  </a:moveTo>
                  <a:lnTo>
                    <a:pt x="368" y="46"/>
                  </a:lnTo>
                  <a:lnTo>
                    <a:pt x="306" y="61"/>
                  </a:lnTo>
                  <a:lnTo>
                    <a:pt x="215" y="153"/>
                  </a:lnTo>
                  <a:lnTo>
                    <a:pt x="169" y="275"/>
                  </a:lnTo>
                  <a:lnTo>
                    <a:pt x="169" y="520"/>
                  </a:lnTo>
                  <a:lnTo>
                    <a:pt x="215" y="643"/>
                  </a:lnTo>
                  <a:lnTo>
                    <a:pt x="245" y="689"/>
                  </a:lnTo>
                  <a:lnTo>
                    <a:pt x="276" y="719"/>
                  </a:lnTo>
                  <a:lnTo>
                    <a:pt x="322" y="750"/>
                  </a:lnTo>
                  <a:lnTo>
                    <a:pt x="368" y="765"/>
                  </a:lnTo>
                  <a:lnTo>
                    <a:pt x="413" y="765"/>
                  </a:lnTo>
                  <a:lnTo>
                    <a:pt x="475" y="750"/>
                  </a:lnTo>
                  <a:lnTo>
                    <a:pt x="566" y="689"/>
                  </a:lnTo>
                  <a:lnTo>
                    <a:pt x="612" y="627"/>
                  </a:lnTo>
                  <a:lnTo>
                    <a:pt x="658" y="490"/>
                  </a:lnTo>
                  <a:lnTo>
                    <a:pt x="658" y="260"/>
                  </a:lnTo>
                  <a:lnTo>
                    <a:pt x="612" y="138"/>
                  </a:lnTo>
                  <a:lnTo>
                    <a:pt x="566" y="92"/>
                  </a:lnTo>
                  <a:lnTo>
                    <a:pt x="521" y="61"/>
                  </a:lnTo>
                  <a:lnTo>
                    <a:pt x="475" y="46"/>
                  </a:lnTo>
                  <a:lnTo>
                    <a:pt x="413" y="30"/>
                  </a:lnTo>
                  <a:close/>
                  <a:moveTo>
                    <a:pt x="398" y="0"/>
                  </a:moveTo>
                  <a:lnTo>
                    <a:pt x="551" y="30"/>
                  </a:lnTo>
                  <a:lnTo>
                    <a:pt x="674" y="122"/>
                  </a:lnTo>
                  <a:lnTo>
                    <a:pt x="765" y="245"/>
                  </a:lnTo>
                  <a:lnTo>
                    <a:pt x="796" y="413"/>
                  </a:lnTo>
                  <a:lnTo>
                    <a:pt x="765" y="566"/>
                  </a:lnTo>
                  <a:lnTo>
                    <a:pt x="674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23" y="122"/>
                  </a:lnTo>
                  <a:lnTo>
                    <a:pt x="245" y="3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1" name="Freeform 259"/>
            <p:cNvSpPr>
              <a:spLocks/>
            </p:cNvSpPr>
            <p:nvPr/>
          </p:nvSpPr>
          <p:spPr bwMode="auto">
            <a:xfrm>
              <a:off x="10889" y="4256"/>
              <a:ext cx="582" cy="827"/>
            </a:xfrm>
            <a:custGeom>
              <a:avLst/>
              <a:gdLst/>
              <a:ahLst/>
              <a:cxnLst>
                <a:cxn ang="0">
                  <a:pos x="368" y="0"/>
                </a:cxn>
                <a:cxn ang="0">
                  <a:pos x="459" y="46"/>
                </a:cxn>
                <a:cxn ang="0">
                  <a:pos x="536" y="0"/>
                </a:cxn>
                <a:cxn ang="0">
                  <a:pos x="505" y="276"/>
                </a:cxn>
                <a:cxn ang="0">
                  <a:pos x="490" y="214"/>
                </a:cxn>
                <a:cxn ang="0">
                  <a:pos x="459" y="123"/>
                </a:cxn>
                <a:cxn ang="0">
                  <a:pos x="352" y="46"/>
                </a:cxn>
                <a:cxn ang="0">
                  <a:pos x="184" y="61"/>
                </a:cxn>
                <a:cxn ang="0">
                  <a:pos x="107" y="123"/>
                </a:cxn>
                <a:cxn ang="0">
                  <a:pos x="92" y="214"/>
                </a:cxn>
                <a:cxn ang="0">
                  <a:pos x="184" y="291"/>
                </a:cxn>
                <a:cxn ang="0">
                  <a:pos x="260" y="322"/>
                </a:cxn>
                <a:cxn ang="0">
                  <a:pos x="368" y="337"/>
                </a:cxn>
                <a:cxn ang="0">
                  <a:pos x="505" y="413"/>
                </a:cxn>
                <a:cxn ang="0">
                  <a:pos x="567" y="520"/>
                </a:cxn>
                <a:cxn ang="0">
                  <a:pos x="567" y="674"/>
                </a:cxn>
                <a:cxn ang="0">
                  <a:pos x="414" y="811"/>
                </a:cxn>
                <a:cxn ang="0">
                  <a:pos x="245" y="827"/>
                </a:cxn>
                <a:cxn ang="0">
                  <a:pos x="92" y="750"/>
                </a:cxn>
                <a:cxn ang="0">
                  <a:pos x="31" y="827"/>
                </a:cxn>
                <a:cxn ang="0">
                  <a:pos x="0" y="505"/>
                </a:cxn>
                <a:cxn ang="0">
                  <a:pos x="46" y="520"/>
                </a:cxn>
                <a:cxn ang="0">
                  <a:pos x="77" y="628"/>
                </a:cxn>
                <a:cxn ang="0">
                  <a:pos x="199" y="765"/>
                </a:cxn>
                <a:cxn ang="0">
                  <a:pos x="352" y="781"/>
                </a:cxn>
                <a:cxn ang="0">
                  <a:pos x="444" y="735"/>
                </a:cxn>
                <a:cxn ang="0">
                  <a:pos x="490" y="658"/>
                </a:cxn>
                <a:cxn ang="0">
                  <a:pos x="459" y="520"/>
                </a:cxn>
                <a:cxn ang="0">
                  <a:pos x="368" y="459"/>
                </a:cxn>
                <a:cxn ang="0">
                  <a:pos x="306" y="444"/>
                </a:cxn>
                <a:cxn ang="0">
                  <a:pos x="169" y="413"/>
                </a:cxn>
                <a:cxn ang="0">
                  <a:pos x="77" y="367"/>
                </a:cxn>
                <a:cxn ang="0">
                  <a:pos x="16" y="291"/>
                </a:cxn>
                <a:cxn ang="0">
                  <a:pos x="0" y="214"/>
                </a:cxn>
                <a:cxn ang="0">
                  <a:pos x="62" y="77"/>
                </a:cxn>
                <a:cxn ang="0">
                  <a:pos x="291" y="0"/>
                </a:cxn>
              </a:cxnLst>
              <a:rect l="0" t="0" r="r" b="b"/>
              <a:pathLst>
                <a:path w="582" h="827">
                  <a:moveTo>
                    <a:pt x="291" y="0"/>
                  </a:moveTo>
                  <a:lnTo>
                    <a:pt x="368" y="0"/>
                  </a:lnTo>
                  <a:lnTo>
                    <a:pt x="414" y="15"/>
                  </a:lnTo>
                  <a:lnTo>
                    <a:pt x="459" y="46"/>
                  </a:lnTo>
                  <a:lnTo>
                    <a:pt x="505" y="0"/>
                  </a:lnTo>
                  <a:lnTo>
                    <a:pt x="536" y="0"/>
                  </a:lnTo>
                  <a:lnTo>
                    <a:pt x="536" y="276"/>
                  </a:lnTo>
                  <a:lnTo>
                    <a:pt x="505" y="276"/>
                  </a:lnTo>
                  <a:lnTo>
                    <a:pt x="505" y="230"/>
                  </a:lnTo>
                  <a:lnTo>
                    <a:pt x="490" y="214"/>
                  </a:lnTo>
                  <a:lnTo>
                    <a:pt x="490" y="184"/>
                  </a:lnTo>
                  <a:lnTo>
                    <a:pt x="459" y="123"/>
                  </a:lnTo>
                  <a:lnTo>
                    <a:pt x="398" y="61"/>
                  </a:lnTo>
                  <a:lnTo>
                    <a:pt x="352" y="46"/>
                  </a:lnTo>
                  <a:lnTo>
                    <a:pt x="230" y="46"/>
                  </a:lnTo>
                  <a:lnTo>
                    <a:pt x="184" y="61"/>
                  </a:lnTo>
                  <a:lnTo>
                    <a:pt x="153" y="77"/>
                  </a:lnTo>
                  <a:lnTo>
                    <a:pt x="107" y="123"/>
                  </a:lnTo>
                  <a:lnTo>
                    <a:pt x="92" y="153"/>
                  </a:lnTo>
                  <a:lnTo>
                    <a:pt x="92" y="214"/>
                  </a:lnTo>
                  <a:lnTo>
                    <a:pt x="153" y="276"/>
                  </a:lnTo>
                  <a:lnTo>
                    <a:pt x="184" y="291"/>
                  </a:lnTo>
                  <a:lnTo>
                    <a:pt x="230" y="306"/>
                  </a:lnTo>
                  <a:lnTo>
                    <a:pt x="260" y="322"/>
                  </a:lnTo>
                  <a:lnTo>
                    <a:pt x="306" y="322"/>
                  </a:lnTo>
                  <a:lnTo>
                    <a:pt x="368" y="337"/>
                  </a:lnTo>
                  <a:lnTo>
                    <a:pt x="414" y="352"/>
                  </a:lnTo>
                  <a:lnTo>
                    <a:pt x="505" y="413"/>
                  </a:lnTo>
                  <a:lnTo>
                    <a:pt x="536" y="429"/>
                  </a:lnTo>
                  <a:lnTo>
                    <a:pt x="567" y="520"/>
                  </a:lnTo>
                  <a:lnTo>
                    <a:pt x="582" y="582"/>
                  </a:lnTo>
                  <a:lnTo>
                    <a:pt x="567" y="674"/>
                  </a:lnTo>
                  <a:lnTo>
                    <a:pt x="505" y="750"/>
                  </a:lnTo>
                  <a:lnTo>
                    <a:pt x="414" y="811"/>
                  </a:lnTo>
                  <a:lnTo>
                    <a:pt x="291" y="827"/>
                  </a:lnTo>
                  <a:lnTo>
                    <a:pt x="245" y="827"/>
                  </a:lnTo>
                  <a:lnTo>
                    <a:pt x="153" y="796"/>
                  </a:lnTo>
                  <a:lnTo>
                    <a:pt x="92" y="750"/>
                  </a:lnTo>
                  <a:lnTo>
                    <a:pt x="77" y="781"/>
                  </a:lnTo>
                  <a:lnTo>
                    <a:pt x="31" y="827"/>
                  </a:lnTo>
                  <a:lnTo>
                    <a:pt x="0" y="827"/>
                  </a:lnTo>
                  <a:lnTo>
                    <a:pt x="0" y="505"/>
                  </a:lnTo>
                  <a:lnTo>
                    <a:pt x="31" y="505"/>
                  </a:lnTo>
                  <a:lnTo>
                    <a:pt x="46" y="520"/>
                  </a:lnTo>
                  <a:lnTo>
                    <a:pt x="46" y="536"/>
                  </a:lnTo>
                  <a:lnTo>
                    <a:pt x="77" y="628"/>
                  </a:lnTo>
                  <a:lnTo>
                    <a:pt x="123" y="704"/>
                  </a:lnTo>
                  <a:lnTo>
                    <a:pt x="199" y="765"/>
                  </a:lnTo>
                  <a:lnTo>
                    <a:pt x="291" y="781"/>
                  </a:lnTo>
                  <a:lnTo>
                    <a:pt x="352" y="781"/>
                  </a:lnTo>
                  <a:lnTo>
                    <a:pt x="398" y="750"/>
                  </a:lnTo>
                  <a:lnTo>
                    <a:pt x="444" y="735"/>
                  </a:lnTo>
                  <a:lnTo>
                    <a:pt x="475" y="704"/>
                  </a:lnTo>
                  <a:lnTo>
                    <a:pt x="490" y="658"/>
                  </a:lnTo>
                  <a:lnTo>
                    <a:pt x="490" y="612"/>
                  </a:lnTo>
                  <a:lnTo>
                    <a:pt x="459" y="520"/>
                  </a:lnTo>
                  <a:lnTo>
                    <a:pt x="398" y="459"/>
                  </a:lnTo>
                  <a:lnTo>
                    <a:pt x="368" y="459"/>
                  </a:lnTo>
                  <a:lnTo>
                    <a:pt x="337" y="444"/>
                  </a:lnTo>
                  <a:lnTo>
                    <a:pt x="306" y="444"/>
                  </a:lnTo>
                  <a:lnTo>
                    <a:pt x="230" y="429"/>
                  </a:lnTo>
                  <a:lnTo>
                    <a:pt x="169" y="413"/>
                  </a:lnTo>
                  <a:lnTo>
                    <a:pt x="123" y="398"/>
                  </a:lnTo>
                  <a:lnTo>
                    <a:pt x="77" y="367"/>
                  </a:lnTo>
                  <a:lnTo>
                    <a:pt x="46" y="337"/>
                  </a:lnTo>
                  <a:lnTo>
                    <a:pt x="16" y="291"/>
                  </a:lnTo>
                  <a:lnTo>
                    <a:pt x="0" y="260"/>
                  </a:lnTo>
                  <a:lnTo>
                    <a:pt x="0" y="214"/>
                  </a:lnTo>
                  <a:lnTo>
                    <a:pt x="16" y="138"/>
                  </a:lnTo>
                  <a:lnTo>
                    <a:pt x="62" y="77"/>
                  </a:lnTo>
                  <a:lnTo>
                    <a:pt x="153" y="15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2" name="Freeform 260"/>
            <p:cNvSpPr>
              <a:spLocks/>
            </p:cNvSpPr>
            <p:nvPr/>
          </p:nvSpPr>
          <p:spPr bwMode="auto">
            <a:xfrm>
              <a:off x="11563" y="3950"/>
              <a:ext cx="550" cy="1117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1"/>
                </a:cxn>
                <a:cxn ang="0">
                  <a:pos x="535" y="321"/>
                </a:cxn>
                <a:cxn ang="0">
                  <a:pos x="535" y="383"/>
                </a:cxn>
                <a:cxn ang="0">
                  <a:pos x="275" y="383"/>
                </a:cxn>
                <a:cxn ang="0">
                  <a:pos x="260" y="872"/>
                </a:cxn>
                <a:cxn ang="0">
                  <a:pos x="260" y="934"/>
                </a:cxn>
                <a:cxn ang="0">
                  <a:pos x="306" y="1025"/>
                </a:cxn>
                <a:cxn ang="0">
                  <a:pos x="336" y="1056"/>
                </a:cxn>
                <a:cxn ang="0">
                  <a:pos x="428" y="1056"/>
                </a:cxn>
                <a:cxn ang="0">
                  <a:pos x="459" y="1025"/>
                </a:cxn>
                <a:cxn ang="0">
                  <a:pos x="489" y="980"/>
                </a:cxn>
                <a:cxn ang="0">
                  <a:pos x="505" y="934"/>
                </a:cxn>
                <a:cxn ang="0">
                  <a:pos x="505" y="765"/>
                </a:cxn>
                <a:cxn ang="0">
                  <a:pos x="550" y="765"/>
                </a:cxn>
                <a:cxn ang="0">
                  <a:pos x="550" y="872"/>
                </a:cxn>
                <a:cxn ang="0">
                  <a:pos x="535" y="964"/>
                </a:cxn>
                <a:cxn ang="0">
                  <a:pos x="505" y="1041"/>
                </a:cxn>
                <a:cxn ang="0">
                  <a:pos x="459" y="1102"/>
                </a:cxn>
                <a:cxn ang="0">
                  <a:pos x="382" y="1117"/>
                </a:cxn>
                <a:cxn ang="0">
                  <a:pos x="336" y="1117"/>
                </a:cxn>
                <a:cxn ang="0">
                  <a:pos x="214" y="1056"/>
                </a:cxn>
                <a:cxn ang="0">
                  <a:pos x="168" y="980"/>
                </a:cxn>
                <a:cxn ang="0">
                  <a:pos x="153" y="872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6"/>
                </a:cxn>
                <a:cxn ang="0">
                  <a:pos x="183" y="230"/>
                </a:cxn>
                <a:cxn ang="0">
                  <a:pos x="214" y="122"/>
                </a:cxn>
                <a:cxn ang="0">
                  <a:pos x="229" y="0"/>
                </a:cxn>
              </a:cxnLst>
              <a:rect l="0" t="0" r="r" b="b"/>
              <a:pathLst>
                <a:path w="550" h="1117">
                  <a:moveTo>
                    <a:pt x="229" y="0"/>
                  </a:moveTo>
                  <a:lnTo>
                    <a:pt x="275" y="0"/>
                  </a:lnTo>
                  <a:lnTo>
                    <a:pt x="275" y="321"/>
                  </a:lnTo>
                  <a:lnTo>
                    <a:pt x="535" y="321"/>
                  </a:lnTo>
                  <a:lnTo>
                    <a:pt x="535" y="383"/>
                  </a:lnTo>
                  <a:lnTo>
                    <a:pt x="275" y="383"/>
                  </a:lnTo>
                  <a:lnTo>
                    <a:pt x="260" y="872"/>
                  </a:lnTo>
                  <a:lnTo>
                    <a:pt x="260" y="934"/>
                  </a:lnTo>
                  <a:lnTo>
                    <a:pt x="306" y="1025"/>
                  </a:lnTo>
                  <a:lnTo>
                    <a:pt x="336" y="1056"/>
                  </a:lnTo>
                  <a:lnTo>
                    <a:pt x="428" y="1056"/>
                  </a:lnTo>
                  <a:lnTo>
                    <a:pt x="459" y="1025"/>
                  </a:lnTo>
                  <a:lnTo>
                    <a:pt x="489" y="980"/>
                  </a:lnTo>
                  <a:lnTo>
                    <a:pt x="505" y="934"/>
                  </a:lnTo>
                  <a:lnTo>
                    <a:pt x="505" y="765"/>
                  </a:lnTo>
                  <a:lnTo>
                    <a:pt x="550" y="765"/>
                  </a:lnTo>
                  <a:lnTo>
                    <a:pt x="550" y="872"/>
                  </a:lnTo>
                  <a:lnTo>
                    <a:pt x="535" y="964"/>
                  </a:lnTo>
                  <a:lnTo>
                    <a:pt x="505" y="1041"/>
                  </a:lnTo>
                  <a:lnTo>
                    <a:pt x="459" y="1102"/>
                  </a:lnTo>
                  <a:lnTo>
                    <a:pt x="382" y="1117"/>
                  </a:lnTo>
                  <a:lnTo>
                    <a:pt x="336" y="1117"/>
                  </a:lnTo>
                  <a:lnTo>
                    <a:pt x="214" y="1056"/>
                  </a:lnTo>
                  <a:lnTo>
                    <a:pt x="168" y="980"/>
                  </a:lnTo>
                  <a:lnTo>
                    <a:pt x="153" y="872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6"/>
                  </a:lnTo>
                  <a:lnTo>
                    <a:pt x="183" y="230"/>
                  </a:lnTo>
                  <a:lnTo>
                    <a:pt x="214" y="12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3" name="Freeform 261"/>
            <p:cNvSpPr>
              <a:spLocks noEditPoints="1"/>
            </p:cNvSpPr>
            <p:nvPr/>
          </p:nvSpPr>
          <p:spPr bwMode="auto">
            <a:xfrm>
              <a:off x="12817" y="3797"/>
              <a:ext cx="873" cy="1240"/>
            </a:xfrm>
            <a:custGeom>
              <a:avLst/>
              <a:gdLst/>
              <a:ahLst/>
              <a:cxnLst>
                <a:cxn ang="0">
                  <a:pos x="475" y="505"/>
                </a:cxn>
                <a:cxn ang="0">
                  <a:pos x="383" y="536"/>
                </a:cxn>
                <a:cxn ang="0">
                  <a:pos x="337" y="566"/>
                </a:cxn>
                <a:cxn ang="0">
                  <a:pos x="276" y="627"/>
                </a:cxn>
                <a:cxn ang="0">
                  <a:pos x="276" y="1041"/>
                </a:cxn>
                <a:cxn ang="0">
                  <a:pos x="260" y="1025"/>
                </a:cxn>
                <a:cxn ang="0">
                  <a:pos x="260" y="1056"/>
                </a:cxn>
                <a:cxn ang="0">
                  <a:pos x="276" y="1087"/>
                </a:cxn>
                <a:cxn ang="0">
                  <a:pos x="291" y="1102"/>
                </a:cxn>
                <a:cxn ang="0">
                  <a:pos x="322" y="1148"/>
                </a:cxn>
                <a:cxn ang="0">
                  <a:pos x="368" y="1178"/>
                </a:cxn>
                <a:cxn ang="0">
                  <a:pos x="413" y="1194"/>
                </a:cxn>
                <a:cxn ang="0">
                  <a:pos x="475" y="1209"/>
                </a:cxn>
                <a:cxn ang="0">
                  <a:pos x="597" y="1178"/>
                </a:cxn>
                <a:cxn ang="0">
                  <a:pos x="643" y="1148"/>
                </a:cxn>
                <a:cxn ang="0">
                  <a:pos x="674" y="1102"/>
                </a:cxn>
                <a:cxn ang="0">
                  <a:pos x="720" y="1025"/>
                </a:cxn>
                <a:cxn ang="0">
                  <a:pos x="735" y="934"/>
                </a:cxn>
                <a:cxn ang="0">
                  <a:pos x="735" y="735"/>
                </a:cxn>
                <a:cxn ang="0">
                  <a:pos x="689" y="612"/>
                </a:cxn>
                <a:cxn ang="0">
                  <a:pos x="658" y="566"/>
                </a:cxn>
                <a:cxn ang="0">
                  <a:pos x="612" y="536"/>
                </a:cxn>
                <a:cxn ang="0">
                  <a:pos x="566" y="520"/>
                </a:cxn>
                <a:cxn ang="0">
                  <a:pos x="505" y="505"/>
                </a:cxn>
                <a:cxn ang="0">
                  <a:pos x="475" y="505"/>
                </a:cxn>
                <a:cxn ang="0">
                  <a:pos x="260" y="0"/>
                </a:cxn>
                <a:cxn ang="0">
                  <a:pos x="260" y="536"/>
                </a:cxn>
                <a:cxn ang="0">
                  <a:pos x="245" y="551"/>
                </a:cxn>
                <a:cxn ang="0">
                  <a:pos x="260" y="566"/>
                </a:cxn>
                <a:cxn ang="0">
                  <a:pos x="260" y="536"/>
                </a:cxn>
                <a:cxn ang="0">
                  <a:pos x="291" y="505"/>
                </a:cxn>
                <a:cxn ang="0">
                  <a:pos x="368" y="459"/>
                </a:cxn>
                <a:cxn ang="0">
                  <a:pos x="490" y="444"/>
                </a:cxn>
                <a:cxn ang="0">
                  <a:pos x="643" y="474"/>
                </a:cxn>
                <a:cxn ang="0">
                  <a:pos x="765" y="551"/>
                </a:cxn>
                <a:cxn ang="0">
                  <a:pos x="842" y="689"/>
                </a:cxn>
                <a:cxn ang="0">
                  <a:pos x="873" y="842"/>
                </a:cxn>
                <a:cxn ang="0">
                  <a:pos x="842" y="995"/>
                </a:cxn>
                <a:cxn ang="0">
                  <a:pos x="750" y="1133"/>
                </a:cxn>
                <a:cxn ang="0">
                  <a:pos x="628" y="1209"/>
                </a:cxn>
                <a:cxn ang="0">
                  <a:pos x="475" y="1240"/>
                </a:cxn>
                <a:cxn ang="0">
                  <a:pos x="352" y="1209"/>
                </a:cxn>
                <a:cxn ang="0">
                  <a:pos x="306" y="1178"/>
                </a:cxn>
                <a:cxn ang="0">
                  <a:pos x="245" y="1117"/>
                </a:cxn>
                <a:cxn ang="0">
                  <a:pos x="215" y="1163"/>
                </a:cxn>
                <a:cxn ang="0">
                  <a:pos x="184" y="1224"/>
                </a:cxn>
                <a:cxn ang="0">
                  <a:pos x="138" y="1224"/>
                </a:cxn>
                <a:cxn ang="0">
                  <a:pos x="138" y="122"/>
                </a:cxn>
                <a:cxn ang="0">
                  <a:pos x="107" y="92"/>
                </a:cxn>
                <a:cxn ang="0">
                  <a:pos x="62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873" h="1240">
                  <a:moveTo>
                    <a:pt x="475" y="505"/>
                  </a:moveTo>
                  <a:lnTo>
                    <a:pt x="383" y="536"/>
                  </a:lnTo>
                  <a:lnTo>
                    <a:pt x="337" y="566"/>
                  </a:lnTo>
                  <a:lnTo>
                    <a:pt x="276" y="627"/>
                  </a:lnTo>
                  <a:lnTo>
                    <a:pt x="276" y="1041"/>
                  </a:lnTo>
                  <a:lnTo>
                    <a:pt x="260" y="1025"/>
                  </a:lnTo>
                  <a:lnTo>
                    <a:pt x="260" y="1056"/>
                  </a:lnTo>
                  <a:lnTo>
                    <a:pt x="276" y="1087"/>
                  </a:lnTo>
                  <a:lnTo>
                    <a:pt x="291" y="1102"/>
                  </a:lnTo>
                  <a:lnTo>
                    <a:pt x="322" y="1148"/>
                  </a:lnTo>
                  <a:lnTo>
                    <a:pt x="368" y="1178"/>
                  </a:lnTo>
                  <a:lnTo>
                    <a:pt x="413" y="1194"/>
                  </a:lnTo>
                  <a:lnTo>
                    <a:pt x="475" y="1209"/>
                  </a:lnTo>
                  <a:lnTo>
                    <a:pt x="597" y="1178"/>
                  </a:lnTo>
                  <a:lnTo>
                    <a:pt x="643" y="1148"/>
                  </a:lnTo>
                  <a:lnTo>
                    <a:pt x="674" y="1102"/>
                  </a:lnTo>
                  <a:lnTo>
                    <a:pt x="720" y="1025"/>
                  </a:lnTo>
                  <a:lnTo>
                    <a:pt x="735" y="934"/>
                  </a:lnTo>
                  <a:lnTo>
                    <a:pt x="735" y="735"/>
                  </a:lnTo>
                  <a:lnTo>
                    <a:pt x="689" y="612"/>
                  </a:lnTo>
                  <a:lnTo>
                    <a:pt x="658" y="566"/>
                  </a:lnTo>
                  <a:lnTo>
                    <a:pt x="612" y="536"/>
                  </a:lnTo>
                  <a:lnTo>
                    <a:pt x="566" y="520"/>
                  </a:lnTo>
                  <a:lnTo>
                    <a:pt x="505" y="505"/>
                  </a:lnTo>
                  <a:lnTo>
                    <a:pt x="475" y="505"/>
                  </a:lnTo>
                  <a:close/>
                  <a:moveTo>
                    <a:pt x="260" y="0"/>
                  </a:moveTo>
                  <a:lnTo>
                    <a:pt x="260" y="536"/>
                  </a:lnTo>
                  <a:lnTo>
                    <a:pt x="245" y="551"/>
                  </a:lnTo>
                  <a:lnTo>
                    <a:pt x="260" y="566"/>
                  </a:lnTo>
                  <a:lnTo>
                    <a:pt x="260" y="536"/>
                  </a:lnTo>
                  <a:lnTo>
                    <a:pt x="291" y="505"/>
                  </a:lnTo>
                  <a:lnTo>
                    <a:pt x="368" y="459"/>
                  </a:lnTo>
                  <a:lnTo>
                    <a:pt x="490" y="444"/>
                  </a:lnTo>
                  <a:lnTo>
                    <a:pt x="643" y="474"/>
                  </a:lnTo>
                  <a:lnTo>
                    <a:pt x="765" y="551"/>
                  </a:lnTo>
                  <a:lnTo>
                    <a:pt x="842" y="689"/>
                  </a:lnTo>
                  <a:lnTo>
                    <a:pt x="873" y="842"/>
                  </a:lnTo>
                  <a:lnTo>
                    <a:pt x="842" y="995"/>
                  </a:lnTo>
                  <a:lnTo>
                    <a:pt x="750" y="1133"/>
                  </a:lnTo>
                  <a:lnTo>
                    <a:pt x="628" y="1209"/>
                  </a:lnTo>
                  <a:lnTo>
                    <a:pt x="475" y="1240"/>
                  </a:lnTo>
                  <a:lnTo>
                    <a:pt x="352" y="1209"/>
                  </a:lnTo>
                  <a:lnTo>
                    <a:pt x="306" y="1178"/>
                  </a:lnTo>
                  <a:lnTo>
                    <a:pt x="245" y="1117"/>
                  </a:lnTo>
                  <a:lnTo>
                    <a:pt x="215" y="1163"/>
                  </a:lnTo>
                  <a:lnTo>
                    <a:pt x="184" y="1224"/>
                  </a:lnTo>
                  <a:lnTo>
                    <a:pt x="138" y="1224"/>
                  </a:lnTo>
                  <a:lnTo>
                    <a:pt x="138" y="122"/>
                  </a:lnTo>
                  <a:lnTo>
                    <a:pt x="107" y="92"/>
                  </a:lnTo>
                  <a:lnTo>
                    <a:pt x="62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4" name="Freeform 262"/>
            <p:cNvSpPr>
              <a:spLocks/>
            </p:cNvSpPr>
            <p:nvPr/>
          </p:nvSpPr>
          <p:spPr bwMode="auto">
            <a:xfrm>
              <a:off x="13674" y="4271"/>
              <a:ext cx="903" cy="11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7" y="0"/>
                </a:cxn>
                <a:cxn ang="0">
                  <a:pos x="367" y="62"/>
                </a:cxn>
                <a:cxn ang="0">
                  <a:pos x="322" y="62"/>
                </a:cxn>
                <a:cxn ang="0">
                  <a:pos x="306" y="77"/>
                </a:cxn>
                <a:cxn ang="0">
                  <a:pos x="276" y="92"/>
                </a:cxn>
                <a:cxn ang="0">
                  <a:pos x="276" y="108"/>
                </a:cxn>
                <a:cxn ang="0">
                  <a:pos x="291" y="123"/>
                </a:cxn>
                <a:cxn ang="0">
                  <a:pos x="291" y="138"/>
                </a:cxn>
                <a:cxn ang="0">
                  <a:pos x="490" y="613"/>
                </a:cxn>
                <a:cxn ang="0">
                  <a:pos x="673" y="184"/>
                </a:cxn>
                <a:cxn ang="0">
                  <a:pos x="689" y="169"/>
                </a:cxn>
                <a:cxn ang="0">
                  <a:pos x="689" y="108"/>
                </a:cxn>
                <a:cxn ang="0">
                  <a:pos x="673" y="77"/>
                </a:cxn>
                <a:cxn ang="0">
                  <a:pos x="643" y="62"/>
                </a:cxn>
                <a:cxn ang="0">
                  <a:pos x="612" y="62"/>
                </a:cxn>
                <a:cxn ang="0">
                  <a:pos x="612" y="0"/>
                </a:cxn>
                <a:cxn ang="0">
                  <a:pos x="903" y="0"/>
                </a:cxn>
                <a:cxn ang="0">
                  <a:pos x="903" y="62"/>
                </a:cxn>
                <a:cxn ang="0">
                  <a:pos x="857" y="62"/>
                </a:cxn>
                <a:cxn ang="0">
                  <a:pos x="796" y="92"/>
                </a:cxn>
                <a:cxn ang="0">
                  <a:pos x="765" y="123"/>
                </a:cxn>
                <a:cxn ang="0">
                  <a:pos x="735" y="169"/>
                </a:cxn>
                <a:cxn ang="0">
                  <a:pos x="398" y="919"/>
                </a:cxn>
                <a:cxn ang="0">
                  <a:pos x="306" y="1056"/>
                </a:cxn>
                <a:cxn ang="0">
                  <a:pos x="260" y="1087"/>
                </a:cxn>
                <a:cxn ang="0">
                  <a:pos x="169" y="1118"/>
                </a:cxn>
                <a:cxn ang="0">
                  <a:pos x="123" y="1118"/>
                </a:cxn>
                <a:cxn ang="0">
                  <a:pos x="31" y="1056"/>
                </a:cxn>
                <a:cxn ang="0">
                  <a:pos x="16" y="1026"/>
                </a:cxn>
                <a:cxn ang="0">
                  <a:pos x="0" y="980"/>
                </a:cxn>
                <a:cxn ang="0">
                  <a:pos x="0" y="949"/>
                </a:cxn>
                <a:cxn ang="0">
                  <a:pos x="31" y="919"/>
                </a:cxn>
                <a:cxn ang="0">
                  <a:pos x="61" y="903"/>
                </a:cxn>
                <a:cxn ang="0">
                  <a:pos x="107" y="903"/>
                </a:cxn>
                <a:cxn ang="0">
                  <a:pos x="138" y="919"/>
                </a:cxn>
                <a:cxn ang="0">
                  <a:pos x="153" y="949"/>
                </a:cxn>
                <a:cxn ang="0">
                  <a:pos x="153" y="995"/>
                </a:cxn>
                <a:cxn ang="0">
                  <a:pos x="138" y="1026"/>
                </a:cxn>
                <a:cxn ang="0">
                  <a:pos x="107" y="1056"/>
                </a:cxn>
                <a:cxn ang="0">
                  <a:pos x="77" y="1056"/>
                </a:cxn>
                <a:cxn ang="0">
                  <a:pos x="138" y="1087"/>
                </a:cxn>
                <a:cxn ang="0">
                  <a:pos x="199" y="1087"/>
                </a:cxn>
                <a:cxn ang="0">
                  <a:pos x="291" y="995"/>
                </a:cxn>
                <a:cxn ang="0">
                  <a:pos x="306" y="949"/>
                </a:cxn>
                <a:cxn ang="0">
                  <a:pos x="337" y="919"/>
                </a:cxn>
                <a:cxn ang="0">
                  <a:pos x="352" y="873"/>
                </a:cxn>
                <a:cxn ang="0">
                  <a:pos x="367" y="842"/>
                </a:cxn>
                <a:cxn ang="0">
                  <a:pos x="367" y="812"/>
                </a:cxn>
                <a:cxn ang="0">
                  <a:pos x="383" y="781"/>
                </a:cxn>
                <a:cxn ang="0">
                  <a:pos x="398" y="766"/>
                </a:cxn>
                <a:cxn ang="0">
                  <a:pos x="138" y="123"/>
                </a:cxn>
                <a:cxn ang="0">
                  <a:pos x="123" y="92"/>
                </a:cxn>
                <a:cxn ang="0">
                  <a:pos x="92" y="62"/>
                </a:cxn>
                <a:cxn ang="0">
                  <a:pos x="0" y="62"/>
                </a:cxn>
                <a:cxn ang="0">
                  <a:pos x="0" y="0"/>
                </a:cxn>
              </a:cxnLst>
              <a:rect l="0" t="0" r="r" b="b"/>
              <a:pathLst>
                <a:path w="903" h="1118">
                  <a:moveTo>
                    <a:pt x="0" y="0"/>
                  </a:moveTo>
                  <a:lnTo>
                    <a:pt x="367" y="0"/>
                  </a:lnTo>
                  <a:lnTo>
                    <a:pt x="367" y="62"/>
                  </a:lnTo>
                  <a:lnTo>
                    <a:pt x="322" y="62"/>
                  </a:lnTo>
                  <a:lnTo>
                    <a:pt x="306" y="77"/>
                  </a:lnTo>
                  <a:lnTo>
                    <a:pt x="276" y="92"/>
                  </a:lnTo>
                  <a:lnTo>
                    <a:pt x="276" y="108"/>
                  </a:lnTo>
                  <a:lnTo>
                    <a:pt x="291" y="123"/>
                  </a:lnTo>
                  <a:lnTo>
                    <a:pt x="291" y="138"/>
                  </a:lnTo>
                  <a:lnTo>
                    <a:pt x="490" y="613"/>
                  </a:lnTo>
                  <a:lnTo>
                    <a:pt x="673" y="184"/>
                  </a:lnTo>
                  <a:lnTo>
                    <a:pt x="689" y="169"/>
                  </a:lnTo>
                  <a:lnTo>
                    <a:pt x="689" y="108"/>
                  </a:lnTo>
                  <a:lnTo>
                    <a:pt x="673" y="77"/>
                  </a:lnTo>
                  <a:lnTo>
                    <a:pt x="643" y="62"/>
                  </a:lnTo>
                  <a:lnTo>
                    <a:pt x="612" y="62"/>
                  </a:lnTo>
                  <a:lnTo>
                    <a:pt x="612" y="0"/>
                  </a:lnTo>
                  <a:lnTo>
                    <a:pt x="903" y="0"/>
                  </a:lnTo>
                  <a:lnTo>
                    <a:pt x="903" y="62"/>
                  </a:lnTo>
                  <a:lnTo>
                    <a:pt x="857" y="62"/>
                  </a:lnTo>
                  <a:lnTo>
                    <a:pt x="796" y="92"/>
                  </a:lnTo>
                  <a:lnTo>
                    <a:pt x="765" y="123"/>
                  </a:lnTo>
                  <a:lnTo>
                    <a:pt x="735" y="169"/>
                  </a:lnTo>
                  <a:lnTo>
                    <a:pt x="398" y="919"/>
                  </a:lnTo>
                  <a:lnTo>
                    <a:pt x="306" y="1056"/>
                  </a:lnTo>
                  <a:lnTo>
                    <a:pt x="260" y="1087"/>
                  </a:lnTo>
                  <a:lnTo>
                    <a:pt x="169" y="1118"/>
                  </a:lnTo>
                  <a:lnTo>
                    <a:pt x="123" y="1118"/>
                  </a:lnTo>
                  <a:lnTo>
                    <a:pt x="31" y="1056"/>
                  </a:lnTo>
                  <a:lnTo>
                    <a:pt x="16" y="1026"/>
                  </a:lnTo>
                  <a:lnTo>
                    <a:pt x="0" y="980"/>
                  </a:lnTo>
                  <a:lnTo>
                    <a:pt x="0" y="949"/>
                  </a:lnTo>
                  <a:lnTo>
                    <a:pt x="31" y="919"/>
                  </a:lnTo>
                  <a:lnTo>
                    <a:pt x="61" y="903"/>
                  </a:lnTo>
                  <a:lnTo>
                    <a:pt x="107" y="903"/>
                  </a:lnTo>
                  <a:lnTo>
                    <a:pt x="138" y="919"/>
                  </a:lnTo>
                  <a:lnTo>
                    <a:pt x="153" y="949"/>
                  </a:lnTo>
                  <a:lnTo>
                    <a:pt x="153" y="995"/>
                  </a:lnTo>
                  <a:lnTo>
                    <a:pt x="138" y="1026"/>
                  </a:lnTo>
                  <a:lnTo>
                    <a:pt x="107" y="1056"/>
                  </a:lnTo>
                  <a:lnTo>
                    <a:pt x="77" y="1056"/>
                  </a:lnTo>
                  <a:lnTo>
                    <a:pt x="138" y="1087"/>
                  </a:lnTo>
                  <a:lnTo>
                    <a:pt x="199" y="1087"/>
                  </a:lnTo>
                  <a:lnTo>
                    <a:pt x="291" y="995"/>
                  </a:lnTo>
                  <a:lnTo>
                    <a:pt x="306" y="949"/>
                  </a:lnTo>
                  <a:lnTo>
                    <a:pt x="337" y="919"/>
                  </a:lnTo>
                  <a:lnTo>
                    <a:pt x="352" y="873"/>
                  </a:lnTo>
                  <a:lnTo>
                    <a:pt x="367" y="842"/>
                  </a:lnTo>
                  <a:lnTo>
                    <a:pt x="367" y="812"/>
                  </a:lnTo>
                  <a:lnTo>
                    <a:pt x="383" y="781"/>
                  </a:lnTo>
                  <a:lnTo>
                    <a:pt x="398" y="766"/>
                  </a:lnTo>
                  <a:lnTo>
                    <a:pt x="138" y="123"/>
                  </a:lnTo>
                  <a:lnTo>
                    <a:pt x="123" y="92"/>
                  </a:lnTo>
                  <a:lnTo>
                    <a:pt x="92" y="62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5" name="Freeform 263"/>
            <p:cNvSpPr>
              <a:spLocks/>
            </p:cNvSpPr>
            <p:nvPr/>
          </p:nvSpPr>
          <p:spPr bwMode="auto">
            <a:xfrm>
              <a:off x="21524" y="5741"/>
              <a:ext cx="780" cy="566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245" y="30"/>
                </a:cxn>
                <a:cxn ang="0">
                  <a:pos x="275" y="107"/>
                </a:cxn>
                <a:cxn ang="0">
                  <a:pos x="382" y="30"/>
                </a:cxn>
                <a:cxn ang="0">
                  <a:pos x="551" y="0"/>
                </a:cxn>
                <a:cxn ang="0">
                  <a:pos x="642" y="61"/>
                </a:cxn>
                <a:cxn ang="0">
                  <a:pos x="658" y="137"/>
                </a:cxn>
                <a:cxn ang="0">
                  <a:pos x="612" y="321"/>
                </a:cxn>
                <a:cxn ang="0">
                  <a:pos x="566" y="444"/>
                </a:cxn>
                <a:cxn ang="0">
                  <a:pos x="581" y="535"/>
                </a:cxn>
                <a:cxn ang="0">
                  <a:pos x="642" y="520"/>
                </a:cxn>
                <a:cxn ang="0">
                  <a:pos x="704" y="444"/>
                </a:cxn>
                <a:cxn ang="0">
                  <a:pos x="750" y="367"/>
                </a:cxn>
                <a:cxn ang="0">
                  <a:pos x="780" y="398"/>
                </a:cxn>
                <a:cxn ang="0">
                  <a:pos x="719" y="505"/>
                </a:cxn>
                <a:cxn ang="0">
                  <a:pos x="597" y="566"/>
                </a:cxn>
                <a:cxn ang="0">
                  <a:pos x="489" y="505"/>
                </a:cxn>
                <a:cxn ang="0">
                  <a:pos x="474" y="428"/>
                </a:cxn>
                <a:cxn ang="0">
                  <a:pos x="520" y="321"/>
                </a:cxn>
                <a:cxn ang="0">
                  <a:pos x="566" y="137"/>
                </a:cxn>
                <a:cxn ang="0">
                  <a:pos x="551" y="76"/>
                </a:cxn>
                <a:cxn ang="0">
                  <a:pos x="520" y="46"/>
                </a:cxn>
                <a:cxn ang="0">
                  <a:pos x="398" y="76"/>
                </a:cxn>
                <a:cxn ang="0">
                  <a:pos x="321" y="122"/>
                </a:cxn>
                <a:cxn ang="0">
                  <a:pos x="275" y="199"/>
                </a:cxn>
                <a:cxn ang="0">
                  <a:pos x="260" y="260"/>
                </a:cxn>
                <a:cxn ang="0">
                  <a:pos x="245" y="306"/>
                </a:cxn>
                <a:cxn ang="0">
                  <a:pos x="229" y="367"/>
                </a:cxn>
                <a:cxn ang="0">
                  <a:pos x="214" y="474"/>
                </a:cxn>
                <a:cxn ang="0">
                  <a:pos x="199" y="520"/>
                </a:cxn>
                <a:cxn ang="0">
                  <a:pos x="122" y="551"/>
                </a:cxn>
                <a:cxn ang="0">
                  <a:pos x="107" y="489"/>
                </a:cxn>
                <a:cxn ang="0">
                  <a:pos x="122" y="459"/>
                </a:cxn>
                <a:cxn ang="0">
                  <a:pos x="153" y="290"/>
                </a:cxn>
                <a:cxn ang="0">
                  <a:pos x="168" y="199"/>
                </a:cxn>
                <a:cxn ang="0">
                  <a:pos x="183" y="122"/>
                </a:cxn>
                <a:cxn ang="0">
                  <a:pos x="168" y="46"/>
                </a:cxn>
                <a:cxn ang="0">
                  <a:pos x="138" y="30"/>
                </a:cxn>
                <a:cxn ang="0">
                  <a:pos x="76" y="76"/>
                </a:cxn>
                <a:cxn ang="0">
                  <a:pos x="46" y="168"/>
                </a:cxn>
                <a:cxn ang="0">
                  <a:pos x="30" y="199"/>
                </a:cxn>
                <a:cxn ang="0">
                  <a:pos x="0" y="153"/>
                </a:cxn>
                <a:cxn ang="0">
                  <a:pos x="61" y="46"/>
                </a:cxn>
                <a:cxn ang="0">
                  <a:pos x="107" y="0"/>
                </a:cxn>
              </a:cxnLst>
              <a:rect l="0" t="0" r="r" b="b"/>
              <a:pathLst>
                <a:path w="780" h="566">
                  <a:moveTo>
                    <a:pt x="107" y="0"/>
                  </a:moveTo>
                  <a:lnTo>
                    <a:pt x="168" y="0"/>
                  </a:lnTo>
                  <a:lnTo>
                    <a:pt x="214" y="15"/>
                  </a:lnTo>
                  <a:lnTo>
                    <a:pt x="245" y="30"/>
                  </a:lnTo>
                  <a:lnTo>
                    <a:pt x="260" y="61"/>
                  </a:lnTo>
                  <a:lnTo>
                    <a:pt x="275" y="107"/>
                  </a:lnTo>
                  <a:lnTo>
                    <a:pt x="336" y="46"/>
                  </a:lnTo>
                  <a:lnTo>
                    <a:pt x="382" y="30"/>
                  </a:lnTo>
                  <a:lnTo>
                    <a:pt x="428" y="0"/>
                  </a:lnTo>
                  <a:lnTo>
                    <a:pt x="551" y="0"/>
                  </a:lnTo>
                  <a:lnTo>
                    <a:pt x="612" y="30"/>
                  </a:lnTo>
                  <a:lnTo>
                    <a:pt x="642" y="61"/>
                  </a:lnTo>
                  <a:lnTo>
                    <a:pt x="658" y="92"/>
                  </a:lnTo>
                  <a:lnTo>
                    <a:pt x="658" y="137"/>
                  </a:lnTo>
                  <a:lnTo>
                    <a:pt x="642" y="229"/>
                  </a:lnTo>
                  <a:lnTo>
                    <a:pt x="612" y="321"/>
                  </a:lnTo>
                  <a:lnTo>
                    <a:pt x="597" y="382"/>
                  </a:lnTo>
                  <a:lnTo>
                    <a:pt x="566" y="444"/>
                  </a:lnTo>
                  <a:lnTo>
                    <a:pt x="566" y="520"/>
                  </a:lnTo>
                  <a:lnTo>
                    <a:pt x="581" y="535"/>
                  </a:lnTo>
                  <a:lnTo>
                    <a:pt x="597" y="535"/>
                  </a:lnTo>
                  <a:lnTo>
                    <a:pt x="642" y="520"/>
                  </a:lnTo>
                  <a:lnTo>
                    <a:pt x="673" y="489"/>
                  </a:lnTo>
                  <a:lnTo>
                    <a:pt x="704" y="444"/>
                  </a:lnTo>
                  <a:lnTo>
                    <a:pt x="734" y="382"/>
                  </a:lnTo>
                  <a:lnTo>
                    <a:pt x="750" y="367"/>
                  </a:lnTo>
                  <a:lnTo>
                    <a:pt x="780" y="367"/>
                  </a:lnTo>
                  <a:lnTo>
                    <a:pt x="780" y="398"/>
                  </a:lnTo>
                  <a:lnTo>
                    <a:pt x="750" y="459"/>
                  </a:lnTo>
                  <a:lnTo>
                    <a:pt x="719" y="505"/>
                  </a:lnTo>
                  <a:lnTo>
                    <a:pt x="688" y="535"/>
                  </a:lnTo>
                  <a:lnTo>
                    <a:pt x="597" y="566"/>
                  </a:lnTo>
                  <a:lnTo>
                    <a:pt x="505" y="535"/>
                  </a:lnTo>
                  <a:lnTo>
                    <a:pt x="489" y="505"/>
                  </a:lnTo>
                  <a:lnTo>
                    <a:pt x="474" y="459"/>
                  </a:lnTo>
                  <a:lnTo>
                    <a:pt x="474" y="428"/>
                  </a:lnTo>
                  <a:lnTo>
                    <a:pt x="489" y="398"/>
                  </a:lnTo>
                  <a:lnTo>
                    <a:pt x="520" y="321"/>
                  </a:lnTo>
                  <a:lnTo>
                    <a:pt x="551" y="229"/>
                  </a:lnTo>
                  <a:lnTo>
                    <a:pt x="566" y="137"/>
                  </a:lnTo>
                  <a:lnTo>
                    <a:pt x="566" y="107"/>
                  </a:lnTo>
                  <a:lnTo>
                    <a:pt x="551" y="76"/>
                  </a:lnTo>
                  <a:lnTo>
                    <a:pt x="551" y="61"/>
                  </a:lnTo>
                  <a:lnTo>
                    <a:pt x="520" y="46"/>
                  </a:lnTo>
                  <a:lnTo>
                    <a:pt x="444" y="46"/>
                  </a:lnTo>
                  <a:lnTo>
                    <a:pt x="398" y="76"/>
                  </a:lnTo>
                  <a:lnTo>
                    <a:pt x="352" y="92"/>
                  </a:lnTo>
                  <a:lnTo>
                    <a:pt x="321" y="122"/>
                  </a:lnTo>
                  <a:lnTo>
                    <a:pt x="291" y="183"/>
                  </a:lnTo>
                  <a:lnTo>
                    <a:pt x="275" y="199"/>
                  </a:lnTo>
                  <a:lnTo>
                    <a:pt x="275" y="229"/>
                  </a:lnTo>
                  <a:lnTo>
                    <a:pt x="260" y="260"/>
                  </a:lnTo>
                  <a:lnTo>
                    <a:pt x="260" y="275"/>
                  </a:lnTo>
                  <a:lnTo>
                    <a:pt x="245" y="306"/>
                  </a:lnTo>
                  <a:lnTo>
                    <a:pt x="245" y="336"/>
                  </a:lnTo>
                  <a:lnTo>
                    <a:pt x="229" y="367"/>
                  </a:lnTo>
                  <a:lnTo>
                    <a:pt x="214" y="413"/>
                  </a:lnTo>
                  <a:lnTo>
                    <a:pt x="214" y="474"/>
                  </a:lnTo>
                  <a:lnTo>
                    <a:pt x="199" y="505"/>
                  </a:lnTo>
                  <a:lnTo>
                    <a:pt x="199" y="520"/>
                  </a:lnTo>
                  <a:lnTo>
                    <a:pt x="168" y="551"/>
                  </a:lnTo>
                  <a:lnTo>
                    <a:pt x="122" y="551"/>
                  </a:lnTo>
                  <a:lnTo>
                    <a:pt x="107" y="535"/>
                  </a:lnTo>
                  <a:lnTo>
                    <a:pt x="107" y="489"/>
                  </a:lnTo>
                  <a:lnTo>
                    <a:pt x="122" y="474"/>
                  </a:lnTo>
                  <a:lnTo>
                    <a:pt x="122" y="459"/>
                  </a:lnTo>
                  <a:lnTo>
                    <a:pt x="138" y="306"/>
                  </a:lnTo>
                  <a:lnTo>
                    <a:pt x="153" y="290"/>
                  </a:lnTo>
                  <a:lnTo>
                    <a:pt x="153" y="229"/>
                  </a:lnTo>
                  <a:lnTo>
                    <a:pt x="168" y="199"/>
                  </a:lnTo>
                  <a:lnTo>
                    <a:pt x="168" y="168"/>
                  </a:lnTo>
                  <a:lnTo>
                    <a:pt x="183" y="122"/>
                  </a:lnTo>
                  <a:lnTo>
                    <a:pt x="183" y="76"/>
                  </a:lnTo>
                  <a:lnTo>
                    <a:pt x="168" y="46"/>
                  </a:lnTo>
                  <a:lnTo>
                    <a:pt x="153" y="30"/>
                  </a:lnTo>
                  <a:lnTo>
                    <a:pt x="138" y="30"/>
                  </a:lnTo>
                  <a:lnTo>
                    <a:pt x="107" y="46"/>
                  </a:lnTo>
                  <a:lnTo>
                    <a:pt x="76" y="76"/>
                  </a:lnTo>
                  <a:lnTo>
                    <a:pt x="61" y="107"/>
                  </a:lnTo>
                  <a:lnTo>
                    <a:pt x="46" y="168"/>
                  </a:lnTo>
                  <a:lnTo>
                    <a:pt x="30" y="183"/>
                  </a:lnTo>
                  <a:lnTo>
                    <a:pt x="30" y="199"/>
                  </a:lnTo>
                  <a:lnTo>
                    <a:pt x="0" y="199"/>
                  </a:lnTo>
                  <a:lnTo>
                    <a:pt x="0" y="153"/>
                  </a:lnTo>
                  <a:lnTo>
                    <a:pt x="46" y="61"/>
                  </a:lnTo>
                  <a:lnTo>
                    <a:pt x="61" y="46"/>
                  </a:lnTo>
                  <a:lnTo>
                    <a:pt x="76" y="15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6" name="Freeform 264"/>
            <p:cNvSpPr>
              <a:spLocks/>
            </p:cNvSpPr>
            <p:nvPr/>
          </p:nvSpPr>
          <p:spPr bwMode="auto">
            <a:xfrm>
              <a:off x="20682" y="6797"/>
              <a:ext cx="2372" cy="24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2" y="0"/>
                </a:cxn>
                <a:cxn ang="0">
                  <a:pos x="2357" y="505"/>
                </a:cxn>
                <a:cxn ang="0">
                  <a:pos x="2311" y="505"/>
                </a:cxn>
                <a:cxn ang="0">
                  <a:pos x="2234" y="382"/>
                </a:cxn>
                <a:cxn ang="0">
                  <a:pos x="2142" y="306"/>
                </a:cxn>
                <a:cxn ang="0">
                  <a:pos x="2081" y="260"/>
                </a:cxn>
                <a:cxn ang="0">
                  <a:pos x="1867" y="168"/>
                </a:cxn>
                <a:cxn ang="0">
                  <a:pos x="1699" y="122"/>
                </a:cxn>
                <a:cxn ang="0">
                  <a:pos x="1637" y="107"/>
                </a:cxn>
                <a:cxn ang="0">
                  <a:pos x="1500" y="107"/>
                </a:cxn>
                <a:cxn ang="0">
                  <a:pos x="1286" y="92"/>
                </a:cxn>
                <a:cxn ang="0">
                  <a:pos x="322" y="92"/>
                </a:cxn>
                <a:cxn ang="0">
                  <a:pos x="1148" y="1224"/>
                </a:cxn>
                <a:cxn ang="0">
                  <a:pos x="1163" y="1239"/>
                </a:cxn>
                <a:cxn ang="0">
                  <a:pos x="1163" y="1270"/>
                </a:cxn>
                <a:cxn ang="0">
                  <a:pos x="1148" y="1285"/>
                </a:cxn>
                <a:cxn ang="0">
                  <a:pos x="245" y="2341"/>
                </a:cxn>
                <a:cxn ang="0">
                  <a:pos x="1546" y="2341"/>
                </a:cxn>
                <a:cxn ang="0">
                  <a:pos x="1699" y="2311"/>
                </a:cxn>
                <a:cxn ang="0">
                  <a:pos x="1821" y="2295"/>
                </a:cxn>
                <a:cxn ang="0">
                  <a:pos x="1867" y="2280"/>
                </a:cxn>
                <a:cxn ang="0">
                  <a:pos x="2051" y="2204"/>
                </a:cxn>
                <a:cxn ang="0">
                  <a:pos x="2219" y="2096"/>
                </a:cxn>
                <a:cxn ang="0">
                  <a:pos x="2326" y="1928"/>
                </a:cxn>
                <a:cxn ang="0">
                  <a:pos x="2372" y="1928"/>
                </a:cxn>
                <a:cxn ang="0">
                  <a:pos x="2158" y="2494"/>
                </a:cxn>
                <a:cxn ang="0">
                  <a:pos x="46" y="2479"/>
                </a:cxn>
                <a:cxn ang="0">
                  <a:pos x="0" y="2479"/>
                </a:cxn>
                <a:cxn ang="0">
                  <a:pos x="0" y="2448"/>
                </a:cxn>
                <a:cxn ang="0">
                  <a:pos x="16" y="2433"/>
                </a:cxn>
                <a:cxn ang="0">
                  <a:pos x="934" y="1362"/>
                </a:cxn>
                <a:cxn ang="0">
                  <a:pos x="0" y="76"/>
                </a:cxn>
                <a:cxn ang="0">
                  <a:pos x="0" y="0"/>
                </a:cxn>
              </a:cxnLst>
              <a:rect l="0" t="0" r="r" b="b"/>
              <a:pathLst>
                <a:path w="2372" h="2494">
                  <a:moveTo>
                    <a:pt x="0" y="0"/>
                  </a:moveTo>
                  <a:lnTo>
                    <a:pt x="2142" y="0"/>
                  </a:lnTo>
                  <a:lnTo>
                    <a:pt x="2357" y="505"/>
                  </a:lnTo>
                  <a:lnTo>
                    <a:pt x="2311" y="505"/>
                  </a:lnTo>
                  <a:lnTo>
                    <a:pt x="2234" y="382"/>
                  </a:lnTo>
                  <a:lnTo>
                    <a:pt x="2142" y="306"/>
                  </a:lnTo>
                  <a:lnTo>
                    <a:pt x="2081" y="260"/>
                  </a:lnTo>
                  <a:lnTo>
                    <a:pt x="1867" y="168"/>
                  </a:lnTo>
                  <a:lnTo>
                    <a:pt x="1699" y="122"/>
                  </a:lnTo>
                  <a:lnTo>
                    <a:pt x="1637" y="107"/>
                  </a:lnTo>
                  <a:lnTo>
                    <a:pt x="1500" y="107"/>
                  </a:lnTo>
                  <a:lnTo>
                    <a:pt x="1286" y="92"/>
                  </a:lnTo>
                  <a:lnTo>
                    <a:pt x="322" y="92"/>
                  </a:lnTo>
                  <a:lnTo>
                    <a:pt x="1148" y="1224"/>
                  </a:lnTo>
                  <a:lnTo>
                    <a:pt x="1163" y="1239"/>
                  </a:lnTo>
                  <a:lnTo>
                    <a:pt x="1163" y="1270"/>
                  </a:lnTo>
                  <a:lnTo>
                    <a:pt x="1148" y="1285"/>
                  </a:lnTo>
                  <a:lnTo>
                    <a:pt x="245" y="2341"/>
                  </a:lnTo>
                  <a:lnTo>
                    <a:pt x="1546" y="2341"/>
                  </a:lnTo>
                  <a:lnTo>
                    <a:pt x="1699" y="2311"/>
                  </a:lnTo>
                  <a:lnTo>
                    <a:pt x="1821" y="2295"/>
                  </a:lnTo>
                  <a:lnTo>
                    <a:pt x="1867" y="2280"/>
                  </a:lnTo>
                  <a:lnTo>
                    <a:pt x="2051" y="2204"/>
                  </a:lnTo>
                  <a:lnTo>
                    <a:pt x="2219" y="2096"/>
                  </a:lnTo>
                  <a:lnTo>
                    <a:pt x="2326" y="1928"/>
                  </a:lnTo>
                  <a:lnTo>
                    <a:pt x="2372" y="1928"/>
                  </a:lnTo>
                  <a:lnTo>
                    <a:pt x="2158" y="2494"/>
                  </a:lnTo>
                  <a:lnTo>
                    <a:pt x="46" y="2479"/>
                  </a:lnTo>
                  <a:lnTo>
                    <a:pt x="0" y="2479"/>
                  </a:lnTo>
                  <a:lnTo>
                    <a:pt x="0" y="2448"/>
                  </a:lnTo>
                  <a:lnTo>
                    <a:pt x="16" y="2433"/>
                  </a:lnTo>
                  <a:lnTo>
                    <a:pt x="934" y="1362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7" name="Freeform 265"/>
            <p:cNvSpPr>
              <a:spLocks noEditPoints="1"/>
            </p:cNvSpPr>
            <p:nvPr/>
          </p:nvSpPr>
          <p:spPr bwMode="auto">
            <a:xfrm>
              <a:off x="20820" y="9903"/>
              <a:ext cx="398" cy="827"/>
            </a:xfrm>
            <a:custGeom>
              <a:avLst/>
              <a:gdLst/>
              <a:ahLst/>
              <a:cxnLst>
                <a:cxn ang="0">
                  <a:pos x="184" y="276"/>
                </a:cxn>
                <a:cxn ang="0">
                  <a:pos x="275" y="307"/>
                </a:cxn>
                <a:cxn ang="0">
                  <a:pos x="291" y="337"/>
                </a:cxn>
                <a:cxn ang="0">
                  <a:pos x="306" y="383"/>
                </a:cxn>
                <a:cxn ang="0">
                  <a:pos x="306" y="444"/>
                </a:cxn>
                <a:cxn ang="0">
                  <a:pos x="260" y="536"/>
                </a:cxn>
                <a:cxn ang="0">
                  <a:pos x="260" y="567"/>
                </a:cxn>
                <a:cxn ang="0">
                  <a:pos x="245" y="582"/>
                </a:cxn>
                <a:cxn ang="0">
                  <a:pos x="199" y="674"/>
                </a:cxn>
                <a:cxn ang="0">
                  <a:pos x="199" y="705"/>
                </a:cxn>
                <a:cxn ang="0">
                  <a:pos x="184" y="720"/>
                </a:cxn>
                <a:cxn ang="0">
                  <a:pos x="184" y="781"/>
                </a:cxn>
                <a:cxn ang="0">
                  <a:pos x="199" y="796"/>
                </a:cxn>
                <a:cxn ang="0">
                  <a:pos x="214" y="796"/>
                </a:cxn>
                <a:cxn ang="0">
                  <a:pos x="260" y="781"/>
                </a:cxn>
                <a:cxn ang="0">
                  <a:pos x="291" y="750"/>
                </a:cxn>
                <a:cxn ang="0">
                  <a:pos x="321" y="705"/>
                </a:cxn>
                <a:cxn ang="0">
                  <a:pos x="352" y="643"/>
                </a:cxn>
                <a:cxn ang="0">
                  <a:pos x="367" y="628"/>
                </a:cxn>
                <a:cxn ang="0">
                  <a:pos x="398" y="628"/>
                </a:cxn>
                <a:cxn ang="0">
                  <a:pos x="398" y="659"/>
                </a:cxn>
                <a:cxn ang="0">
                  <a:pos x="367" y="720"/>
                </a:cxn>
                <a:cxn ang="0">
                  <a:pos x="337" y="766"/>
                </a:cxn>
                <a:cxn ang="0">
                  <a:pos x="306" y="796"/>
                </a:cxn>
                <a:cxn ang="0">
                  <a:pos x="214" y="827"/>
                </a:cxn>
                <a:cxn ang="0">
                  <a:pos x="122" y="796"/>
                </a:cxn>
                <a:cxn ang="0">
                  <a:pos x="107" y="766"/>
                </a:cxn>
                <a:cxn ang="0">
                  <a:pos x="92" y="720"/>
                </a:cxn>
                <a:cxn ang="0">
                  <a:pos x="92" y="689"/>
                </a:cxn>
                <a:cxn ang="0">
                  <a:pos x="107" y="674"/>
                </a:cxn>
                <a:cxn ang="0">
                  <a:pos x="168" y="475"/>
                </a:cxn>
                <a:cxn ang="0">
                  <a:pos x="184" y="429"/>
                </a:cxn>
                <a:cxn ang="0">
                  <a:pos x="199" y="414"/>
                </a:cxn>
                <a:cxn ang="0">
                  <a:pos x="199" y="322"/>
                </a:cxn>
                <a:cxn ang="0">
                  <a:pos x="184" y="307"/>
                </a:cxn>
                <a:cxn ang="0">
                  <a:pos x="138" y="307"/>
                </a:cxn>
                <a:cxn ang="0">
                  <a:pos x="107" y="337"/>
                </a:cxn>
                <a:cxn ang="0">
                  <a:pos x="76" y="352"/>
                </a:cxn>
                <a:cxn ang="0">
                  <a:pos x="46" y="398"/>
                </a:cxn>
                <a:cxn ang="0">
                  <a:pos x="31" y="460"/>
                </a:cxn>
                <a:cxn ang="0">
                  <a:pos x="31" y="475"/>
                </a:cxn>
                <a:cxn ang="0">
                  <a:pos x="0" y="475"/>
                </a:cxn>
                <a:cxn ang="0">
                  <a:pos x="0" y="444"/>
                </a:cxn>
                <a:cxn ang="0">
                  <a:pos x="31" y="383"/>
                </a:cxn>
                <a:cxn ang="0">
                  <a:pos x="61" y="337"/>
                </a:cxn>
                <a:cxn ang="0">
                  <a:pos x="92" y="307"/>
                </a:cxn>
                <a:cxn ang="0">
                  <a:pos x="184" y="276"/>
                </a:cxn>
                <a:cxn ang="0">
                  <a:pos x="291" y="0"/>
                </a:cxn>
                <a:cxn ang="0">
                  <a:pos x="337" y="0"/>
                </a:cxn>
                <a:cxn ang="0">
                  <a:pos x="367" y="31"/>
                </a:cxn>
                <a:cxn ang="0">
                  <a:pos x="367" y="46"/>
                </a:cxn>
                <a:cxn ang="0">
                  <a:pos x="352" y="62"/>
                </a:cxn>
                <a:cxn ang="0">
                  <a:pos x="337" y="92"/>
                </a:cxn>
                <a:cxn ang="0">
                  <a:pos x="321" y="108"/>
                </a:cxn>
                <a:cxn ang="0">
                  <a:pos x="275" y="108"/>
                </a:cxn>
                <a:cxn ang="0">
                  <a:pos x="245" y="77"/>
                </a:cxn>
                <a:cxn ang="0">
                  <a:pos x="245" y="46"/>
                </a:cxn>
                <a:cxn ang="0">
                  <a:pos x="291" y="0"/>
                </a:cxn>
              </a:cxnLst>
              <a:rect l="0" t="0" r="r" b="b"/>
              <a:pathLst>
                <a:path w="398" h="827">
                  <a:moveTo>
                    <a:pt x="184" y="276"/>
                  </a:moveTo>
                  <a:lnTo>
                    <a:pt x="275" y="307"/>
                  </a:lnTo>
                  <a:lnTo>
                    <a:pt x="291" y="337"/>
                  </a:lnTo>
                  <a:lnTo>
                    <a:pt x="306" y="383"/>
                  </a:lnTo>
                  <a:lnTo>
                    <a:pt x="306" y="444"/>
                  </a:lnTo>
                  <a:lnTo>
                    <a:pt x="260" y="536"/>
                  </a:lnTo>
                  <a:lnTo>
                    <a:pt x="260" y="567"/>
                  </a:lnTo>
                  <a:lnTo>
                    <a:pt x="245" y="582"/>
                  </a:lnTo>
                  <a:lnTo>
                    <a:pt x="199" y="674"/>
                  </a:lnTo>
                  <a:lnTo>
                    <a:pt x="199" y="705"/>
                  </a:lnTo>
                  <a:lnTo>
                    <a:pt x="184" y="720"/>
                  </a:lnTo>
                  <a:lnTo>
                    <a:pt x="184" y="781"/>
                  </a:lnTo>
                  <a:lnTo>
                    <a:pt x="199" y="796"/>
                  </a:lnTo>
                  <a:lnTo>
                    <a:pt x="214" y="796"/>
                  </a:lnTo>
                  <a:lnTo>
                    <a:pt x="260" y="781"/>
                  </a:lnTo>
                  <a:lnTo>
                    <a:pt x="291" y="750"/>
                  </a:lnTo>
                  <a:lnTo>
                    <a:pt x="321" y="705"/>
                  </a:lnTo>
                  <a:lnTo>
                    <a:pt x="352" y="643"/>
                  </a:lnTo>
                  <a:lnTo>
                    <a:pt x="367" y="628"/>
                  </a:lnTo>
                  <a:lnTo>
                    <a:pt x="398" y="628"/>
                  </a:lnTo>
                  <a:lnTo>
                    <a:pt x="398" y="659"/>
                  </a:lnTo>
                  <a:lnTo>
                    <a:pt x="367" y="720"/>
                  </a:lnTo>
                  <a:lnTo>
                    <a:pt x="337" y="766"/>
                  </a:lnTo>
                  <a:lnTo>
                    <a:pt x="306" y="796"/>
                  </a:lnTo>
                  <a:lnTo>
                    <a:pt x="214" y="827"/>
                  </a:lnTo>
                  <a:lnTo>
                    <a:pt x="122" y="796"/>
                  </a:lnTo>
                  <a:lnTo>
                    <a:pt x="107" y="766"/>
                  </a:lnTo>
                  <a:lnTo>
                    <a:pt x="92" y="720"/>
                  </a:lnTo>
                  <a:lnTo>
                    <a:pt x="92" y="689"/>
                  </a:lnTo>
                  <a:lnTo>
                    <a:pt x="107" y="674"/>
                  </a:lnTo>
                  <a:lnTo>
                    <a:pt x="168" y="475"/>
                  </a:lnTo>
                  <a:lnTo>
                    <a:pt x="184" y="429"/>
                  </a:lnTo>
                  <a:lnTo>
                    <a:pt x="199" y="414"/>
                  </a:lnTo>
                  <a:lnTo>
                    <a:pt x="199" y="322"/>
                  </a:lnTo>
                  <a:lnTo>
                    <a:pt x="184" y="307"/>
                  </a:lnTo>
                  <a:lnTo>
                    <a:pt x="138" y="307"/>
                  </a:lnTo>
                  <a:lnTo>
                    <a:pt x="107" y="337"/>
                  </a:lnTo>
                  <a:lnTo>
                    <a:pt x="76" y="352"/>
                  </a:lnTo>
                  <a:lnTo>
                    <a:pt x="46" y="398"/>
                  </a:lnTo>
                  <a:lnTo>
                    <a:pt x="31" y="460"/>
                  </a:lnTo>
                  <a:lnTo>
                    <a:pt x="31" y="475"/>
                  </a:lnTo>
                  <a:lnTo>
                    <a:pt x="0" y="475"/>
                  </a:lnTo>
                  <a:lnTo>
                    <a:pt x="0" y="444"/>
                  </a:lnTo>
                  <a:lnTo>
                    <a:pt x="31" y="383"/>
                  </a:lnTo>
                  <a:lnTo>
                    <a:pt x="61" y="337"/>
                  </a:lnTo>
                  <a:lnTo>
                    <a:pt x="92" y="307"/>
                  </a:lnTo>
                  <a:lnTo>
                    <a:pt x="184" y="276"/>
                  </a:lnTo>
                  <a:close/>
                  <a:moveTo>
                    <a:pt x="291" y="0"/>
                  </a:moveTo>
                  <a:lnTo>
                    <a:pt x="337" y="0"/>
                  </a:lnTo>
                  <a:lnTo>
                    <a:pt x="367" y="31"/>
                  </a:lnTo>
                  <a:lnTo>
                    <a:pt x="367" y="46"/>
                  </a:lnTo>
                  <a:lnTo>
                    <a:pt x="352" y="62"/>
                  </a:lnTo>
                  <a:lnTo>
                    <a:pt x="337" y="92"/>
                  </a:lnTo>
                  <a:lnTo>
                    <a:pt x="321" y="108"/>
                  </a:lnTo>
                  <a:lnTo>
                    <a:pt x="275" y="108"/>
                  </a:lnTo>
                  <a:lnTo>
                    <a:pt x="245" y="77"/>
                  </a:lnTo>
                  <a:lnTo>
                    <a:pt x="245" y="46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8" name="Freeform 266"/>
            <p:cNvSpPr>
              <a:spLocks noEditPoints="1"/>
            </p:cNvSpPr>
            <p:nvPr/>
          </p:nvSpPr>
          <p:spPr bwMode="auto">
            <a:xfrm>
              <a:off x="21386" y="10255"/>
              <a:ext cx="933" cy="337"/>
            </a:xfrm>
            <a:custGeom>
              <a:avLst/>
              <a:gdLst/>
              <a:ahLst/>
              <a:cxnLst>
                <a:cxn ang="0">
                  <a:pos x="46" y="276"/>
                </a:cxn>
                <a:cxn ang="0">
                  <a:pos x="918" y="276"/>
                </a:cxn>
                <a:cxn ang="0">
                  <a:pos x="933" y="291"/>
                </a:cxn>
                <a:cxn ang="0">
                  <a:pos x="933" y="322"/>
                </a:cxn>
                <a:cxn ang="0">
                  <a:pos x="918" y="337"/>
                </a:cxn>
                <a:cxn ang="0">
                  <a:pos x="46" y="337"/>
                </a:cxn>
                <a:cxn ang="0">
                  <a:pos x="31" y="322"/>
                </a:cxn>
                <a:cxn ang="0">
                  <a:pos x="31" y="291"/>
                </a:cxn>
                <a:cxn ang="0">
                  <a:pos x="46" y="276"/>
                </a:cxn>
                <a:cxn ang="0">
                  <a:pos x="15" y="0"/>
                </a:cxn>
                <a:cxn ang="0">
                  <a:pos x="903" y="0"/>
                </a:cxn>
                <a:cxn ang="0">
                  <a:pos x="918" y="16"/>
                </a:cxn>
                <a:cxn ang="0">
                  <a:pos x="918" y="46"/>
                </a:cxn>
                <a:cxn ang="0">
                  <a:pos x="903" y="62"/>
                </a:cxn>
                <a:cxn ang="0">
                  <a:pos x="15" y="62"/>
                </a:cxn>
                <a:cxn ang="0">
                  <a:pos x="0" y="46"/>
                </a:cxn>
                <a:cxn ang="0">
                  <a:pos x="0" y="16"/>
                </a:cxn>
                <a:cxn ang="0">
                  <a:pos x="15" y="0"/>
                </a:cxn>
              </a:cxnLst>
              <a:rect l="0" t="0" r="r" b="b"/>
              <a:pathLst>
                <a:path w="933" h="337">
                  <a:moveTo>
                    <a:pt x="46" y="276"/>
                  </a:moveTo>
                  <a:lnTo>
                    <a:pt x="918" y="276"/>
                  </a:lnTo>
                  <a:lnTo>
                    <a:pt x="933" y="291"/>
                  </a:lnTo>
                  <a:lnTo>
                    <a:pt x="933" y="322"/>
                  </a:lnTo>
                  <a:lnTo>
                    <a:pt x="918" y="337"/>
                  </a:lnTo>
                  <a:lnTo>
                    <a:pt x="46" y="337"/>
                  </a:lnTo>
                  <a:lnTo>
                    <a:pt x="31" y="322"/>
                  </a:lnTo>
                  <a:lnTo>
                    <a:pt x="31" y="291"/>
                  </a:lnTo>
                  <a:lnTo>
                    <a:pt x="46" y="276"/>
                  </a:lnTo>
                  <a:close/>
                  <a:moveTo>
                    <a:pt x="15" y="0"/>
                  </a:moveTo>
                  <a:lnTo>
                    <a:pt x="903" y="0"/>
                  </a:lnTo>
                  <a:lnTo>
                    <a:pt x="918" y="16"/>
                  </a:lnTo>
                  <a:lnTo>
                    <a:pt x="918" y="46"/>
                  </a:lnTo>
                  <a:lnTo>
                    <a:pt x="903" y="62"/>
                  </a:lnTo>
                  <a:lnTo>
                    <a:pt x="15" y="62"/>
                  </a:lnTo>
                  <a:lnTo>
                    <a:pt x="0" y="46"/>
                  </a:lnTo>
                  <a:lnTo>
                    <a:pt x="0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9" name="Freeform 267"/>
            <p:cNvSpPr>
              <a:spLocks/>
            </p:cNvSpPr>
            <p:nvPr/>
          </p:nvSpPr>
          <p:spPr bwMode="auto">
            <a:xfrm>
              <a:off x="22518" y="9903"/>
              <a:ext cx="459" cy="827"/>
            </a:xfrm>
            <a:custGeom>
              <a:avLst/>
              <a:gdLst/>
              <a:ahLst/>
              <a:cxnLst>
                <a:cxn ang="0">
                  <a:pos x="245" y="0"/>
                </a:cxn>
                <a:cxn ang="0">
                  <a:pos x="261" y="0"/>
                </a:cxn>
                <a:cxn ang="0">
                  <a:pos x="276" y="16"/>
                </a:cxn>
                <a:cxn ang="0">
                  <a:pos x="276" y="31"/>
                </a:cxn>
                <a:cxn ang="0">
                  <a:pos x="291" y="720"/>
                </a:cxn>
                <a:cxn ang="0">
                  <a:pos x="291" y="750"/>
                </a:cxn>
                <a:cxn ang="0">
                  <a:pos x="322" y="781"/>
                </a:cxn>
                <a:cxn ang="0">
                  <a:pos x="459" y="781"/>
                </a:cxn>
                <a:cxn ang="0">
                  <a:pos x="459" y="827"/>
                </a:cxn>
                <a:cxn ang="0">
                  <a:pos x="16" y="827"/>
                </a:cxn>
                <a:cxn ang="0">
                  <a:pos x="16" y="781"/>
                </a:cxn>
                <a:cxn ang="0">
                  <a:pos x="153" y="781"/>
                </a:cxn>
                <a:cxn ang="0">
                  <a:pos x="184" y="750"/>
                </a:cxn>
                <a:cxn ang="0">
                  <a:pos x="184" y="92"/>
                </a:cxn>
                <a:cxn ang="0">
                  <a:pos x="123" y="108"/>
                </a:cxn>
                <a:cxn ang="0">
                  <a:pos x="77" y="123"/>
                </a:cxn>
                <a:cxn ang="0">
                  <a:pos x="0" y="123"/>
                </a:cxn>
                <a:cxn ang="0">
                  <a:pos x="0" y="77"/>
                </a:cxn>
                <a:cxn ang="0">
                  <a:pos x="62" y="77"/>
                </a:cxn>
                <a:cxn ang="0">
                  <a:pos x="153" y="62"/>
                </a:cxn>
                <a:cxn ang="0">
                  <a:pos x="245" y="0"/>
                </a:cxn>
              </a:cxnLst>
              <a:rect l="0" t="0" r="r" b="b"/>
              <a:pathLst>
                <a:path w="459" h="827">
                  <a:moveTo>
                    <a:pt x="245" y="0"/>
                  </a:moveTo>
                  <a:lnTo>
                    <a:pt x="261" y="0"/>
                  </a:lnTo>
                  <a:lnTo>
                    <a:pt x="276" y="16"/>
                  </a:lnTo>
                  <a:lnTo>
                    <a:pt x="276" y="31"/>
                  </a:lnTo>
                  <a:lnTo>
                    <a:pt x="291" y="720"/>
                  </a:lnTo>
                  <a:lnTo>
                    <a:pt x="291" y="750"/>
                  </a:lnTo>
                  <a:lnTo>
                    <a:pt x="322" y="781"/>
                  </a:lnTo>
                  <a:lnTo>
                    <a:pt x="459" y="781"/>
                  </a:lnTo>
                  <a:lnTo>
                    <a:pt x="459" y="827"/>
                  </a:lnTo>
                  <a:lnTo>
                    <a:pt x="16" y="827"/>
                  </a:lnTo>
                  <a:lnTo>
                    <a:pt x="16" y="781"/>
                  </a:lnTo>
                  <a:lnTo>
                    <a:pt x="153" y="781"/>
                  </a:lnTo>
                  <a:lnTo>
                    <a:pt x="184" y="750"/>
                  </a:lnTo>
                  <a:lnTo>
                    <a:pt x="184" y="92"/>
                  </a:lnTo>
                  <a:lnTo>
                    <a:pt x="123" y="108"/>
                  </a:lnTo>
                  <a:lnTo>
                    <a:pt x="77" y="123"/>
                  </a:lnTo>
                  <a:lnTo>
                    <a:pt x="0" y="123"/>
                  </a:lnTo>
                  <a:lnTo>
                    <a:pt x="0" y="77"/>
                  </a:lnTo>
                  <a:lnTo>
                    <a:pt x="62" y="77"/>
                  </a:lnTo>
                  <a:lnTo>
                    <a:pt x="153" y="6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0" name="Freeform 268"/>
            <p:cNvSpPr>
              <a:spLocks/>
            </p:cNvSpPr>
            <p:nvPr/>
          </p:nvSpPr>
          <p:spPr bwMode="auto">
            <a:xfrm>
              <a:off x="23819" y="7011"/>
              <a:ext cx="459" cy="275"/>
            </a:xfrm>
            <a:custGeom>
              <a:avLst/>
              <a:gdLst/>
              <a:ahLst/>
              <a:cxnLst>
                <a:cxn ang="0">
                  <a:pos x="245" y="0"/>
                </a:cxn>
                <a:cxn ang="0">
                  <a:pos x="459" y="245"/>
                </a:cxn>
                <a:cxn ang="0">
                  <a:pos x="428" y="275"/>
                </a:cxn>
                <a:cxn ang="0">
                  <a:pos x="230" y="92"/>
                </a:cxn>
                <a:cxn ang="0">
                  <a:pos x="31" y="275"/>
                </a:cxn>
                <a:cxn ang="0">
                  <a:pos x="0" y="245"/>
                </a:cxn>
                <a:cxn ang="0">
                  <a:pos x="245" y="0"/>
                </a:cxn>
              </a:cxnLst>
              <a:rect l="0" t="0" r="r" b="b"/>
              <a:pathLst>
                <a:path w="459" h="275">
                  <a:moveTo>
                    <a:pt x="245" y="0"/>
                  </a:moveTo>
                  <a:lnTo>
                    <a:pt x="459" y="245"/>
                  </a:lnTo>
                  <a:lnTo>
                    <a:pt x="428" y="275"/>
                  </a:lnTo>
                  <a:lnTo>
                    <a:pt x="230" y="92"/>
                  </a:lnTo>
                  <a:lnTo>
                    <a:pt x="31" y="275"/>
                  </a:lnTo>
                  <a:lnTo>
                    <a:pt x="0" y="24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1" name="Freeform 269"/>
            <p:cNvSpPr>
              <a:spLocks/>
            </p:cNvSpPr>
            <p:nvPr/>
          </p:nvSpPr>
          <p:spPr bwMode="auto">
            <a:xfrm>
              <a:off x="23513" y="7501"/>
              <a:ext cx="520" cy="1117"/>
            </a:xfrm>
            <a:custGeom>
              <a:avLst/>
              <a:gdLst/>
              <a:ahLst/>
              <a:cxnLst>
                <a:cxn ang="0">
                  <a:pos x="337" y="0"/>
                </a:cxn>
                <a:cxn ang="0">
                  <a:pos x="382" y="0"/>
                </a:cxn>
                <a:cxn ang="0">
                  <a:pos x="398" y="15"/>
                </a:cxn>
                <a:cxn ang="0">
                  <a:pos x="398" y="61"/>
                </a:cxn>
                <a:cxn ang="0">
                  <a:pos x="382" y="92"/>
                </a:cxn>
                <a:cxn ang="0">
                  <a:pos x="352" y="183"/>
                </a:cxn>
                <a:cxn ang="0">
                  <a:pos x="321" y="336"/>
                </a:cxn>
                <a:cxn ang="0">
                  <a:pos x="520" y="336"/>
                </a:cxn>
                <a:cxn ang="0">
                  <a:pos x="520" y="367"/>
                </a:cxn>
                <a:cxn ang="0">
                  <a:pos x="505" y="382"/>
                </a:cxn>
                <a:cxn ang="0">
                  <a:pos x="306" y="382"/>
                </a:cxn>
                <a:cxn ang="0">
                  <a:pos x="184" y="918"/>
                </a:cxn>
                <a:cxn ang="0">
                  <a:pos x="168" y="949"/>
                </a:cxn>
                <a:cxn ang="0">
                  <a:pos x="168" y="1040"/>
                </a:cxn>
                <a:cxn ang="0">
                  <a:pos x="184" y="1071"/>
                </a:cxn>
                <a:cxn ang="0">
                  <a:pos x="214" y="1086"/>
                </a:cxn>
                <a:cxn ang="0">
                  <a:pos x="260" y="1086"/>
                </a:cxn>
                <a:cxn ang="0">
                  <a:pos x="306" y="1071"/>
                </a:cxn>
                <a:cxn ang="0">
                  <a:pos x="382" y="994"/>
                </a:cxn>
                <a:cxn ang="0">
                  <a:pos x="413" y="933"/>
                </a:cxn>
                <a:cxn ang="0">
                  <a:pos x="459" y="857"/>
                </a:cxn>
                <a:cxn ang="0">
                  <a:pos x="474" y="841"/>
                </a:cxn>
                <a:cxn ang="0">
                  <a:pos x="474" y="826"/>
                </a:cxn>
                <a:cxn ang="0">
                  <a:pos x="505" y="826"/>
                </a:cxn>
                <a:cxn ang="0">
                  <a:pos x="505" y="841"/>
                </a:cxn>
                <a:cxn ang="0">
                  <a:pos x="490" y="872"/>
                </a:cxn>
                <a:cxn ang="0">
                  <a:pos x="459" y="949"/>
                </a:cxn>
                <a:cxn ang="0">
                  <a:pos x="413" y="1025"/>
                </a:cxn>
                <a:cxn ang="0">
                  <a:pos x="321" y="1086"/>
                </a:cxn>
                <a:cxn ang="0">
                  <a:pos x="229" y="1117"/>
                </a:cxn>
                <a:cxn ang="0">
                  <a:pos x="168" y="1102"/>
                </a:cxn>
                <a:cxn ang="0">
                  <a:pos x="122" y="1086"/>
                </a:cxn>
                <a:cxn ang="0">
                  <a:pos x="61" y="994"/>
                </a:cxn>
                <a:cxn ang="0">
                  <a:pos x="61" y="933"/>
                </a:cxn>
                <a:cxn ang="0">
                  <a:pos x="76" y="903"/>
                </a:cxn>
                <a:cxn ang="0">
                  <a:pos x="76" y="841"/>
                </a:cxn>
                <a:cxn ang="0">
                  <a:pos x="107" y="750"/>
                </a:cxn>
                <a:cxn ang="0">
                  <a:pos x="153" y="597"/>
                </a:cxn>
                <a:cxn ang="0">
                  <a:pos x="199" y="382"/>
                </a:cxn>
                <a:cxn ang="0">
                  <a:pos x="0" y="382"/>
                </a:cxn>
                <a:cxn ang="0">
                  <a:pos x="0" y="352"/>
                </a:cxn>
                <a:cxn ang="0">
                  <a:pos x="15" y="336"/>
                </a:cxn>
                <a:cxn ang="0">
                  <a:pos x="214" y="336"/>
                </a:cxn>
                <a:cxn ang="0">
                  <a:pos x="275" y="61"/>
                </a:cxn>
                <a:cxn ang="0">
                  <a:pos x="291" y="30"/>
                </a:cxn>
                <a:cxn ang="0">
                  <a:pos x="306" y="15"/>
                </a:cxn>
                <a:cxn ang="0">
                  <a:pos x="337" y="0"/>
                </a:cxn>
              </a:cxnLst>
              <a:rect l="0" t="0" r="r" b="b"/>
              <a:pathLst>
                <a:path w="520" h="1117">
                  <a:moveTo>
                    <a:pt x="337" y="0"/>
                  </a:moveTo>
                  <a:lnTo>
                    <a:pt x="382" y="0"/>
                  </a:lnTo>
                  <a:lnTo>
                    <a:pt x="398" y="15"/>
                  </a:lnTo>
                  <a:lnTo>
                    <a:pt x="398" y="61"/>
                  </a:lnTo>
                  <a:lnTo>
                    <a:pt x="382" y="92"/>
                  </a:lnTo>
                  <a:lnTo>
                    <a:pt x="352" y="183"/>
                  </a:lnTo>
                  <a:lnTo>
                    <a:pt x="321" y="336"/>
                  </a:lnTo>
                  <a:lnTo>
                    <a:pt x="520" y="336"/>
                  </a:lnTo>
                  <a:lnTo>
                    <a:pt x="520" y="367"/>
                  </a:lnTo>
                  <a:lnTo>
                    <a:pt x="505" y="382"/>
                  </a:lnTo>
                  <a:lnTo>
                    <a:pt x="306" y="382"/>
                  </a:lnTo>
                  <a:lnTo>
                    <a:pt x="184" y="918"/>
                  </a:lnTo>
                  <a:lnTo>
                    <a:pt x="168" y="949"/>
                  </a:lnTo>
                  <a:lnTo>
                    <a:pt x="168" y="1040"/>
                  </a:lnTo>
                  <a:lnTo>
                    <a:pt x="184" y="1071"/>
                  </a:lnTo>
                  <a:lnTo>
                    <a:pt x="214" y="1086"/>
                  </a:lnTo>
                  <a:lnTo>
                    <a:pt x="260" y="1086"/>
                  </a:lnTo>
                  <a:lnTo>
                    <a:pt x="306" y="1071"/>
                  </a:lnTo>
                  <a:lnTo>
                    <a:pt x="382" y="994"/>
                  </a:lnTo>
                  <a:lnTo>
                    <a:pt x="413" y="933"/>
                  </a:lnTo>
                  <a:lnTo>
                    <a:pt x="459" y="857"/>
                  </a:lnTo>
                  <a:lnTo>
                    <a:pt x="474" y="841"/>
                  </a:lnTo>
                  <a:lnTo>
                    <a:pt x="474" y="826"/>
                  </a:lnTo>
                  <a:lnTo>
                    <a:pt x="505" y="826"/>
                  </a:lnTo>
                  <a:lnTo>
                    <a:pt x="505" y="841"/>
                  </a:lnTo>
                  <a:lnTo>
                    <a:pt x="490" y="872"/>
                  </a:lnTo>
                  <a:lnTo>
                    <a:pt x="459" y="949"/>
                  </a:lnTo>
                  <a:lnTo>
                    <a:pt x="413" y="1025"/>
                  </a:lnTo>
                  <a:lnTo>
                    <a:pt x="321" y="1086"/>
                  </a:lnTo>
                  <a:lnTo>
                    <a:pt x="229" y="1117"/>
                  </a:lnTo>
                  <a:lnTo>
                    <a:pt x="168" y="1102"/>
                  </a:lnTo>
                  <a:lnTo>
                    <a:pt x="122" y="1086"/>
                  </a:lnTo>
                  <a:lnTo>
                    <a:pt x="61" y="994"/>
                  </a:lnTo>
                  <a:lnTo>
                    <a:pt x="61" y="933"/>
                  </a:lnTo>
                  <a:lnTo>
                    <a:pt x="76" y="903"/>
                  </a:lnTo>
                  <a:lnTo>
                    <a:pt x="76" y="841"/>
                  </a:lnTo>
                  <a:lnTo>
                    <a:pt x="107" y="750"/>
                  </a:lnTo>
                  <a:lnTo>
                    <a:pt x="153" y="597"/>
                  </a:lnTo>
                  <a:lnTo>
                    <a:pt x="199" y="382"/>
                  </a:lnTo>
                  <a:lnTo>
                    <a:pt x="0" y="382"/>
                  </a:lnTo>
                  <a:lnTo>
                    <a:pt x="0" y="352"/>
                  </a:lnTo>
                  <a:lnTo>
                    <a:pt x="15" y="336"/>
                  </a:lnTo>
                  <a:lnTo>
                    <a:pt x="214" y="336"/>
                  </a:lnTo>
                  <a:lnTo>
                    <a:pt x="275" y="61"/>
                  </a:lnTo>
                  <a:lnTo>
                    <a:pt x="291" y="30"/>
                  </a:lnTo>
                  <a:lnTo>
                    <a:pt x="306" y="1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2" name="Freeform 270"/>
            <p:cNvSpPr>
              <a:spLocks noEditPoints="1"/>
            </p:cNvSpPr>
            <p:nvPr/>
          </p:nvSpPr>
          <p:spPr bwMode="auto">
            <a:xfrm>
              <a:off x="24202" y="7945"/>
              <a:ext cx="397" cy="841"/>
            </a:xfrm>
            <a:custGeom>
              <a:avLst/>
              <a:gdLst/>
              <a:ahLst/>
              <a:cxnLst>
                <a:cxn ang="0">
                  <a:pos x="183" y="290"/>
                </a:cxn>
                <a:cxn ang="0">
                  <a:pos x="275" y="321"/>
                </a:cxn>
                <a:cxn ang="0">
                  <a:pos x="290" y="352"/>
                </a:cxn>
                <a:cxn ang="0">
                  <a:pos x="306" y="397"/>
                </a:cxn>
                <a:cxn ang="0">
                  <a:pos x="306" y="459"/>
                </a:cxn>
                <a:cxn ang="0">
                  <a:pos x="260" y="550"/>
                </a:cxn>
                <a:cxn ang="0">
                  <a:pos x="260" y="581"/>
                </a:cxn>
                <a:cxn ang="0">
                  <a:pos x="244" y="596"/>
                </a:cxn>
                <a:cxn ang="0">
                  <a:pos x="198" y="688"/>
                </a:cxn>
                <a:cxn ang="0">
                  <a:pos x="198" y="719"/>
                </a:cxn>
                <a:cxn ang="0">
                  <a:pos x="183" y="734"/>
                </a:cxn>
                <a:cxn ang="0">
                  <a:pos x="183" y="795"/>
                </a:cxn>
                <a:cxn ang="0">
                  <a:pos x="198" y="811"/>
                </a:cxn>
                <a:cxn ang="0">
                  <a:pos x="214" y="811"/>
                </a:cxn>
                <a:cxn ang="0">
                  <a:pos x="260" y="795"/>
                </a:cxn>
                <a:cxn ang="0">
                  <a:pos x="290" y="765"/>
                </a:cxn>
                <a:cxn ang="0">
                  <a:pos x="321" y="719"/>
                </a:cxn>
                <a:cxn ang="0">
                  <a:pos x="351" y="658"/>
                </a:cxn>
                <a:cxn ang="0">
                  <a:pos x="367" y="658"/>
                </a:cxn>
                <a:cxn ang="0">
                  <a:pos x="367" y="642"/>
                </a:cxn>
                <a:cxn ang="0">
                  <a:pos x="397" y="642"/>
                </a:cxn>
                <a:cxn ang="0">
                  <a:pos x="397" y="673"/>
                </a:cxn>
                <a:cxn ang="0">
                  <a:pos x="367" y="734"/>
                </a:cxn>
                <a:cxn ang="0">
                  <a:pos x="336" y="780"/>
                </a:cxn>
                <a:cxn ang="0">
                  <a:pos x="306" y="811"/>
                </a:cxn>
                <a:cxn ang="0">
                  <a:pos x="214" y="841"/>
                </a:cxn>
                <a:cxn ang="0">
                  <a:pos x="122" y="811"/>
                </a:cxn>
                <a:cxn ang="0">
                  <a:pos x="107" y="780"/>
                </a:cxn>
                <a:cxn ang="0">
                  <a:pos x="91" y="734"/>
                </a:cxn>
                <a:cxn ang="0">
                  <a:pos x="91" y="704"/>
                </a:cxn>
                <a:cxn ang="0">
                  <a:pos x="107" y="688"/>
                </a:cxn>
                <a:cxn ang="0">
                  <a:pos x="168" y="489"/>
                </a:cxn>
                <a:cxn ang="0">
                  <a:pos x="183" y="443"/>
                </a:cxn>
                <a:cxn ang="0">
                  <a:pos x="198" y="428"/>
                </a:cxn>
                <a:cxn ang="0">
                  <a:pos x="198" y="336"/>
                </a:cxn>
                <a:cxn ang="0">
                  <a:pos x="183" y="321"/>
                </a:cxn>
                <a:cxn ang="0">
                  <a:pos x="137" y="321"/>
                </a:cxn>
                <a:cxn ang="0">
                  <a:pos x="107" y="352"/>
                </a:cxn>
                <a:cxn ang="0">
                  <a:pos x="76" y="367"/>
                </a:cxn>
                <a:cxn ang="0">
                  <a:pos x="45" y="413"/>
                </a:cxn>
                <a:cxn ang="0">
                  <a:pos x="30" y="474"/>
                </a:cxn>
                <a:cxn ang="0">
                  <a:pos x="30" y="489"/>
                </a:cxn>
                <a:cxn ang="0">
                  <a:pos x="0" y="489"/>
                </a:cxn>
                <a:cxn ang="0">
                  <a:pos x="0" y="459"/>
                </a:cxn>
                <a:cxn ang="0">
                  <a:pos x="30" y="397"/>
                </a:cxn>
                <a:cxn ang="0">
                  <a:pos x="61" y="352"/>
                </a:cxn>
                <a:cxn ang="0">
                  <a:pos x="91" y="321"/>
                </a:cxn>
                <a:cxn ang="0">
                  <a:pos x="183" y="290"/>
                </a:cxn>
                <a:cxn ang="0">
                  <a:pos x="275" y="0"/>
                </a:cxn>
                <a:cxn ang="0">
                  <a:pos x="321" y="0"/>
                </a:cxn>
                <a:cxn ang="0">
                  <a:pos x="351" y="30"/>
                </a:cxn>
                <a:cxn ang="0">
                  <a:pos x="351" y="45"/>
                </a:cxn>
                <a:cxn ang="0">
                  <a:pos x="336" y="61"/>
                </a:cxn>
                <a:cxn ang="0">
                  <a:pos x="321" y="91"/>
                </a:cxn>
                <a:cxn ang="0">
                  <a:pos x="306" y="107"/>
                </a:cxn>
                <a:cxn ang="0">
                  <a:pos x="260" y="107"/>
                </a:cxn>
                <a:cxn ang="0">
                  <a:pos x="229" y="76"/>
                </a:cxn>
                <a:cxn ang="0">
                  <a:pos x="229" y="45"/>
                </a:cxn>
                <a:cxn ang="0">
                  <a:pos x="275" y="0"/>
                </a:cxn>
              </a:cxnLst>
              <a:rect l="0" t="0" r="r" b="b"/>
              <a:pathLst>
                <a:path w="397" h="841">
                  <a:moveTo>
                    <a:pt x="183" y="290"/>
                  </a:moveTo>
                  <a:lnTo>
                    <a:pt x="275" y="321"/>
                  </a:lnTo>
                  <a:lnTo>
                    <a:pt x="290" y="352"/>
                  </a:lnTo>
                  <a:lnTo>
                    <a:pt x="306" y="397"/>
                  </a:lnTo>
                  <a:lnTo>
                    <a:pt x="306" y="459"/>
                  </a:lnTo>
                  <a:lnTo>
                    <a:pt x="260" y="550"/>
                  </a:lnTo>
                  <a:lnTo>
                    <a:pt x="260" y="581"/>
                  </a:lnTo>
                  <a:lnTo>
                    <a:pt x="244" y="596"/>
                  </a:lnTo>
                  <a:lnTo>
                    <a:pt x="198" y="688"/>
                  </a:lnTo>
                  <a:lnTo>
                    <a:pt x="198" y="719"/>
                  </a:lnTo>
                  <a:lnTo>
                    <a:pt x="183" y="734"/>
                  </a:lnTo>
                  <a:lnTo>
                    <a:pt x="183" y="795"/>
                  </a:lnTo>
                  <a:lnTo>
                    <a:pt x="198" y="811"/>
                  </a:lnTo>
                  <a:lnTo>
                    <a:pt x="214" y="811"/>
                  </a:lnTo>
                  <a:lnTo>
                    <a:pt x="260" y="795"/>
                  </a:lnTo>
                  <a:lnTo>
                    <a:pt x="290" y="765"/>
                  </a:lnTo>
                  <a:lnTo>
                    <a:pt x="321" y="719"/>
                  </a:lnTo>
                  <a:lnTo>
                    <a:pt x="351" y="658"/>
                  </a:lnTo>
                  <a:lnTo>
                    <a:pt x="367" y="658"/>
                  </a:lnTo>
                  <a:lnTo>
                    <a:pt x="367" y="642"/>
                  </a:lnTo>
                  <a:lnTo>
                    <a:pt x="397" y="642"/>
                  </a:lnTo>
                  <a:lnTo>
                    <a:pt x="397" y="673"/>
                  </a:lnTo>
                  <a:lnTo>
                    <a:pt x="367" y="734"/>
                  </a:lnTo>
                  <a:lnTo>
                    <a:pt x="336" y="780"/>
                  </a:lnTo>
                  <a:lnTo>
                    <a:pt x="306" y="811"/>
                  </a:lnTo>
                  <a:lnTo>
                    <a:pt x="214" y="841"/>
                  </a:lnTo>
                  <a:lnTo>
                    <a:pt x="122" y="811"/>
                  </a:lnTo>
                  <a:lnTo>
                    <a:pt x="107" y="780"/>
                  </a:lnTo>
                  <a:lnTo>
                    <a:pt x="91" y="734"/>
                  </a:lnTo>
                  <a:lnTo>
                    <a:pt x="91" y="704"/>
                  </a:lnTo>
                  <a:lnTo>
                    <a:pt x="107" y="688"/>
                  </a:lnTo>
                  <a:lnTo>
                    <a:pt x="168" y="489"/>
                  </a:lnTo>
                  <a:lnTo>
                    <a:pt x="183" y="443"/>
                  </a:lnTo>
                  <a:lnTo>
                    <a:pt x="198" y="428"/>
                  </a:lnTo>
                  <a:lnTo>
                    <a:pt x="198" y="336"/>
                  </a:lnTo>
                  <a:lnTo>
                    <a:pt x="183" y="321"/>
                  </a:lnTo>
                  <a:lnTo>
                    <a:pt x="137" y="321"/>
                  </a:lnTo>
                  <a:lnTo>
                    <a:pt x="107" y="352"/>
                  </a:lnTo>
                  <a:lnTo>
                    <a:pt x="76" y="367"/>
                  </a:lnTo>
                  <a:lnTo>
                    <a:pt x="45" y="413"/>
                  </a:lnTo>
                  <a:lnTo>
                    <a:pt x="30" y="474"/>
                  </a:lnTo>
                  <a:lnTo>
                    <a:pt x="30" y="489"/>
                  </a:lnTo>
                  <a:lnTo>
                    <a:pt x="0" y="489"/>
                  </a:lnTo>
                  <a:lnTo>
                    <a:pt x="0" y="459"/>
                  </a:lnTo>
                  <a:lnTo>
                    <a:pt x="30" y="397"/>
                  </a:lnTo>
                  <a:lnTo>
                    <a:pt x="61" y="352"/>
                  </a:lnTo>
                  <a:lnTo>
                    <a:pt x="91" y="321"/>
                  </a:lnTo>
                  <a:lnTo>
                    <a:pt x="183" y="290"/>
                  </a:lnTo>
                  <a:close/>
                  <a:moveTo>
                    <a:pt x="275" y="0"/>
                  </a:moveTo>
                  <a:lnTo>
                    <a:pt x="321" y="0"/>
                  </a:lnTo>
                  <a:lnTo>
                    <a:pt x="351" y="30"/>
                  </a:lnTo>
                  <a:lnTo>
                    <a:pt x="351" y="45"/>
                  </a:lnTo>
                  <a:lnTo>
                    <a:pt x="336" y="61"/>
                  </a:lnTo>
                  <a:lnTo>
                    <a:pt x="321" y="91"/>
                  </a:lnTo>
                  <a:lnTo>
                    <a:pt x="306" y="107"/>
                  </a:lnTo>
                  <a:lnTo>
                    <a:pt x="260" y="107"/>
                  </a:lnTo>
                  <a:lnTo>
                    <a:pt x="229" y="76"/>
                  </a:lnTo>
                  <a:lnTo>
                    <a:pt x="229" y="4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3" name="Freeform 271"/>
            <p:cNvSpPr>
              <a:spLocks noEditPoints="1"/>
            </p:cNvSpPr>
            <p:nvPr/>
          </p:nvSpPr>
          <p:spPr bwMode="auto">
            <a:xfrm>
              <a:off x="25319" y="7960"/>
              <a:ext cx="1193" cy="398"/>
            </a:xfrm>
            <a:custGeom>
              <a:avLst/>
              <a:gdLst/>
              <a:ahLst/>
              <a:cxnLst>
                <a:cxn ang="0">
                  <a:pos x="30" y="337"/>
                </a:cxn>
                <a:cxn ang="0">
                  <a:pos x="1178" y="337"/>
                </a:cxn>
                <a:cxn ang="0">
                  <a:pos x="1193" y="352"/>
                </a:cxn>
                <a:cxn ang="0">
                  <a:pos x="1193" y="382"/>
                </a:cxn>
                <a:cxn ang="0">
                  <a:pos x="1178" y="398"/>
                </a:cxn>
                <a:cxn ang="0">
                  <a:pos x="30" y="398"/>
                </a:cxn>
                <a:cxn ang="0">
                  <a:pos x="15" y="382"/>
                </a:cxn>
                <a:cxn ang="0">
                  <a:pos x="15" y="352"/>
                </a:cxn>
                <a:cxn ang="0">
                  <a:pos x="30" y="337"/>
                </a:cxn>
                <a:cxn ang="0">
                  <a:pos x="15" y="0"/>
                </a:cxn>
                <a:cxn ang="0">
                  <a:pos x="1162" y="0"/>
                </a:cxn>
                <a:cxn ang="0">
                  <a:pos x="1178" y="15"/>
                </a:cxn>
                <a:cxn ang="0">
                  <a:pos x="1178" y="46"/>
                </a:cxn>
                <a:cxn ang="0">
                  <a:pos x="1162" y="61"/>
                </a:cxn>
                <a:cxn ang="0">
                  <a:pos x="15" y="61"/>
                </a:cxn>
                <a:cxn ang="0">
                  <a:pos x="0" y="46"/>
                </a:cxn>
                <a:cxn ang="0">
                  <a:pos x="0" y="15"/>
                </a:cxn>
                <a:cxn ang="0">
                  <a:pos x="15" y="0"/>
                </a:cxn>
              </a:cxnLst>
              <a:rect l="0" t="0" r="r" b="b"/>
              <a:pathLst>
                <a:path w="1193" h="398">
                  <a:moveTo>
                    <a:pt x="30" y="337"/>
                  </a:moveTo>
                  <a:lnTo>
                    <a:pt x="1178" y="337"/>
                  </a:lnTo>
                  <a:lnTo>
                    <a:pt x="1193" y="352"/>
                  </a:lnTo>
                  <a:lnTo>
                    <a:pt x="1193" y="382"/>
                  </a:lnTo>
                  <a:lnTo>
                    <a:pt x="1178" y="398"/>
                  </a:lnTo>
                  <a:lnTo>
                    <a:pt x="30" y="398"/>
                  </a:lnTo>
                  <a:lnTo>
                    <a:pt x="15" y="382"/>
                  </a:lnTo>
                  <a:lnTo>
                    <a:pt x="15" y="352"/>
                  </a:lnTo>
                  <a:lnTo>
                    <a:pt x="30" y="337"/>
                  </a:lnTo>
                  <a:close/>
                  <a:moveTo>
                    <a:pt x="15" y="0"/>
                  </a:moveTo>
                  <a:lnTo>
                    <a:pt x="1162" y="0"/>
                  </a:lnTo>
                  <a:lnTo>
                    <a:pt x="1178" y="15"/>
                  </a:lnTo>
                  <a:lnTo>
                    <a:pt x="1178" y="46"/>
                  </a:lnTo>
                  <a:lnTo>
                    <a:pt x="1162" y="61"/>
                  </a:lnTo>
                  <a:lnTo>
                    <a:pt x="15" y="61"/>
                  </a:lnTo>
                  <a:lnTo>
                    <a:pt x="0" y="46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4" name="Freeform 272"/>
            <p:cNvSpPr>
              <a:spLocks noEditPoints="1"/>
            </p:cNvSpPr>
            <p:nvPr/>
          </p:nvSpPr>
          <p:spPr bwMode="auto">
            <a:xfrm>
              <a:off x="27262" y="7348"/>
              <a:ext cx="1224" cy="1285"/>
            </a:xfrm>
            <a:custGeom>
              <a:avLst/>
              <a:gdLst/>
              <a:ahLst/>
              <a:cxnLst>
                <a:cxn ang="0">
                  <a:pos x="780" y="30"/>
                </a:cxn>
                <a:cxn ang="0">
                  <a:pos x="627" y="61"/>
                </a:cxn>
                <a:cxn ang="0">
                  <a:pos x="474" y="153"/>
                </a:cxn>
                <a:cxn ang="0">
                  <a:pos x="336" y="306"/>
                </a:cxn>
                <a:cxn ang="0">
                  <a:pos x="245" y="474"/>
                </a:cxn>
                <a:cxn ang="0">
                  <a:pos x="199" y="627"/>
                </a:cxn>
                <a:cxn ang="0">
                  <a:pos x="168" y="765"/>
                </a:cxn>
                <a:cxn ang="0">
                  <a:pos x="168" y="857"/>
                </a:cxn>
                <a:cxn ang="0">
                  <a:pos x="199" y="1025"/>
                </a:cxn>
                <a:cxn ang="0">
                  <a:pos x="260" y="1132"/>
                </a:cxn>
                <a:cxn ang="0">
                  <a:pos x="352" y="1209"/>
                </a:cxn>
                <a:cxn ang="0">
                  <a:pos x="474" y="1239"/>
                </a:cxn>
                <a:cxn ang="0">
                  <a:pos x="627" y="1209"/>
                </a:cxn>
                <a:cxn ang="0">
                  <a:pos x="750" y="1132"/>
                </a:cxn>
                <a:cxn ang="0">
                  <a:pos x="857" y="1025"/>
                </a:cxn>
                <a:cxn ang="0">
                  <a:pos x="964" y="841"/>
                </a:cxn>
                <a:cxn ang="0">
                  <a:pos x="1040" y="673"/>
                </a:cxn>
                <a:cxn ang="0">
                  <a:pos x="1071" y="520"/>
                </a:cxn>
                <a:cxn ang="0">
                  <a:pos x="1086" y="398"/>
                </a:cxn>
                <a:cxn ang="0">
                  <a:pos x="1071" y="260"/>
                </a:cxn>
                <a:cxn ang="0">
                  <a:pos x="1025" y="153"/>
                </a:cxn>
                <a:cxn ang="0">
                  <a:pos x="948" y="76"/>
                </a:cxn>
                <a:cxn ang="0">
                  <a:pos x="872" y="46"/>
                </a:cxn>
                <a:cxn ang="0">
                  <a:pos x="780" y="30"/>
                </a:cxn>
                <a:cxn ang="0">
                  <a:pos x="765" y="0"/>
                </a:cxn>
                <a:cxn ang="0">
                  <a:pos x="948" y="30"/>
                </a:cxn>
                <a:cxn ang="0">
                  <a:pos x="1101" y="122"/>
                </a:cxn>
                <a:cxn ang="0">
                  <a:pos x="1193" y="275"/>
                </a:cxn>
                <a:cxn ang="0">
                  <a:pos x="1224" y="474"/>
                </a:cxn>
                <a:cxn ang="0">
                  <a:pos x="1178" y="719"/>
                </a:cxn>
                <a:cxn ang="0">
                  <a:pos x="1071" y="949"/>
                </a:cxn>
                <a:cxn ang="0">
                  <a:pos x="887" y="1117"/>
                </a:cxn>
                <a:cxn ang="0">
                  <a:pos x="688" y="1239"/>
                </a:cxn>
                <a:cxn ang="0">
                  <a:pos x="459" y="1285"/>
                </a:cxn>
                <a:cxn ang="0">
                  <a:pos x="275" y="1255"/>
                </a:cxn>
                <a:cxn ang="0">
                  <a:pos x="137" y="1163"/>
                </a:cxn>
                <a:cxn ang="0">
                  <a:pos x="30" y="1010"/>
                </a:cxn>
                <a:cxn ang="0">
                  <a:pos x="0" y="811"/>
                </a:cxn>
                <a:cxn ang="0">
                  <a:pos x="46" y="566"/>
                </a:cxn>
                <a:cxn ang="0">
                  <a:pos x="153" y="352"/>
                </a:cxn>
                <a:cxn ang="0">
                  <a:pos x="336" y="168"/>
                </a:cxn>
                <a:cxn ang="0">
                  <a:pos x="535" y="46"/>
                </a:cxn>
                <a:cxn ang="0">
                  <a:pos x="765" y="0"/>
                </a:cxn>
              </a:cxnLst>
              <a:rect l="0" t="0" r="r" b="b"/>
              <a:pathLst>
                <a:path w="1224" h="1285">
                  <a:moveTo>
                    <a:pt x="780" y="30"/>
                  </a:moveTo>
                  <a:lnTo>
                    <a:pt x="627" y="61"/>
                  </a:lnTo>
                  <a:lnTo>
                    <a:pt x="474" y="153"/>
                  </a:lnTo>
                  <a:lnTo>
                    <a:pt x="336" y="306"/>
                  </a:lnTo>
                  <a:lnTo>
                    <a:pt x="245" y="474"/>
                  </a:lnTo>
                  <a:lnTo>
                    <a:pt x="199" y="627"/>
                  </a:lnTo>
                  <a:lnTo>
                    <a:pt x="168" y="765"/>
                  </a:lnTo>
                  <a:lnTo>
                    <a:pt x="168" y="857"/>
                  </a:lnTo>
                  <a:lnTo>
                    <a:pt x="199" y="1025"/>
                  </a:lnTo>
                  <a:lnTo>
                    <a:pt x="260" y="1132"/>
                  </a:lnTo>
                  <a:lnTo>
                    <a:pt x="352" y="1209"/>
                  </a:lnTo>
                  <a:lnTo>
                    <a:pt x="474" y="1239"/>
                  </a:lnTo>
                  <a:lnTo>
                    <a:pt x="627" y="1209"/>
                  </a:lnTo>
                  <a:lnTo>
                    <a:pt x="750" y="1132"/>
                  </a:lnTo>
                  <a:lnTo>
                    <a:pt x="857" y="1025"/>
                  </a:lnTo>
                  <a:lnTo>
                    <a:pt x="964" y="841"/>
                  </a:lnTo>
                  <a:lnTo>
                    <a:pt x="1040" y="673"/>
                  </a:lnTo>
                  <a:lnTo>
                    <a:pt x="1071" y="520"/>
                  </a:lnTo>
                  <a:lnTo>
                    <a:pt x="1086" y="398"/>
                  </a:lnTo>
                  <a:lnTo>
                    <a:pt x="1071" y="260"/>
                  </a:lnTo>
                  <a:lnTo>
                    <a:pt x="1025" y="153"/>
                  </a:lnTo>
                  <a:lnTo>
                    <a:pt x="948" y="76"/>
                  </a:lnTo>
                  <a:lnTo>
                    <a:pt x="872" y="46"/>
                  </a:lnTo>
                  <a:lnTo>
                    <a:pt x="780" y="30"/>
                  </a:lnTo>
                  <a:close/>
                  <a:moveTo>
                    <a:pt x="765" y="0"/>
                  </a:moveTo>
                  <a:lnTo>
                    <a:pt x="948" y="30"/>
                  </a:lnTo>
                  <a:lnTo>
                    <a:pt x="1101" y="122"/>
                  </a:lnTo>
                  <a:lnTo>
                    <a:pt x="1193" y="275"/>
                  </a:lnTo>
                  <a:lnTo>
                    <a:pt x="1224" y="474"/>
                  </a:lnTo>
                  <a:lnTo>
                    <a:pt x="1178" y="719"/>
                  </a:lnTo>
                  <a:lnTo>
                    <a:pt x="1071" y="949"/>
                  </a:lnTo>
                  <a:lnTo>
                    <a:pt x="887" y="1117"/>
                  </a:lnTo>
                  <a:lnTo>
                    <a:pt x="688" y="1239"/>
                  </a:lnTo>
                  <a:lnTo>
                    <a:pt x="459" y="1285"/>
                  </a:lnTo>
                  <a:lnTo>
                    <a:pt x="275" y="1255"/>
                  </a:lnTo>
                  <a:lnTo>
                    <a:pt x="137" y="1163"/>
                  </a:lnTo>
                  <a:lnTo>
                    <a:pt x="30" y="1010"/>
                  </a:lnTo>
                  <a:lnTo>
                    <a:pt x="0" y="811"/>
                  </a:lnTo>
                  <a:lnTo>
                    <a:pt x="46" y="566"/>
                  </a:lnTo>
                  <a:lnTo>
                    <a:pt x="153" y="352"/>
                  </a:lnTo>
                  <a:lnTo>
                    <a:pt x="336" y="168"/>
                  </a:lnTo>
                  <a:lnTo>
                    <a:pt x="535" y="4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5" name="Freeform 273"/>
            <p:cNvSpPr>
              <a:spLocks/>
            </p:cNvSpPr>
            <p:nvPr/>
          </p:nvSpPr>
          <p:spPr bwMode="auto">
            <a:xfrm>
              <a:off x="28608" y="7256"/>
              <a:ext cx="413" cy="1775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398" y="0"/>
                </a:cxn>
                <a:cxn ang="0">
                  <a:pos x="398" y="30"/>
                </a:cxn>
                <a:cxn ang="0">
                  <a:pos x="383" y="46"/>
                </a:cxn>
                <a:cxn ang="0">
                  <a:pos x="245" y="229"/>
                </a:cxn>
                <a:cxn ang="0">
                  <a:pos x="153" y="444"/>
                </a:cxn>
                <a:cxn ang="0">
                  <a:pos x="107" y="658"/>
                </a:cxn>
                <a:cxn ang="0">
                  <a:pos x="92" y="887"/>
                </a:cxn>
                <a:cxn ang="0">
                  <a:pos x="107" y="1102"/>
                </a:cxn>
                <a:cxn ang="0">
                  <a:pos x="153" y="1316"/>
                </a:cxn>
                <a:cxn ang="0">
                  <a:pos x="230" y="1530"/>
                </a:cxn>
                <a:cxn ang="0">
                  <a:pos x="368" y="1714"/>
                </a:cxn>
                <a:cxn ang="0">
                  <a:pos x="398" y="1745"/>
                </a:cxn>
                <a:cxn ang="0">
                  <a:pos x="398" y="1760"/>
                </a:cxn>
                <a:cxn ang="0">
                  <a:pos x="413" y="1760"/>
                </a:cxn>
                <a:cxn ang="0">
                  <a:pos x="413" y="1775"/>
                </a:cxn>
                <a:cxn ang="0">
                  <a:pos x="398" y="1775"/>
                </a:cxn>
                <a:cxn ang="0">
                  <a:pos x="368" y="1760"/>
                </a:cxn>
                <a:cxn ang="0">
                  <a:pos x="291" y="1683"/>
                </a:cxn>
                <a:cxn ang="0">
                  <a:pos x="215" y="1576"/>
                </a:cxn>
                <a:cxn ang="0">
                  <a:pos x="123" y="1438"/>
                </a:cxn>
                <a:cxn ang="0">
                  <a:pos x="46" y="1239"/>
                </a:cxn>
                <a:cxn ang="0">
                  <a:pos x="16" y="1041"/>
                </a:cxn>
                <a:cxn ang="0">
                  <a:pos x="0" y="887"/>
                </a:cxn>
                <a:cxn ang="0">
                  <a:pos x="16" y="643"/>
                </a:cxn>
                <a:cxn ang="0">
                  <a:pos x="107" y="352"/>
                </a:cxn>
                <a:cxn ang="0">
                  <a:pos x="184" y="199"/>
                </a:cxn>
                <a:cxn ang="0">
                  <a:pos x="276" y="92"/>
                </a:cxn>
                <a:cxn ang="0">
                  <a:pos x="352" y="15"/>
                </a:cxn>
                <a:cxn ang="0">
                  <a:pos x="383" y="0"/>
                </a:cxn>
              </a:cxnLst>
              <a:rect l="0" t="0" r="r" b="b"/>
              <a:pathLst>
                <a:path w="413" h="1775">
                  <a:moveTo>
                    <a:pt x="383" y="0"/>
                  </a:moveTo>
                  <a:lnTo>
                    <a:pt x="398" y="0"/>
                  </a:lnTo>
                  <a:lnTo>
                    <a:pt x="398" y="30"/>
                  </a:lnTo>
                  <a:lnTo>
                    <a:pt x="383" y="46"/>
                  </a:lnTo>
                  <a:lnTo>
                    <a:pt x="245" y="229"/>
                  </a:lnTo>
                  <a:lnTo>
                    <a:pt x="153" y="444"/>
                  </a:lnTo>
                  <a:lnTo>
                    <a:pt x="107" y="658"/>
                  </a:lnTo>
                  <a:lnTo>
                    <a:pt x="92" y="887"/>
                  </a:lnTo>
                  <a:lnTo>
                    <a:pt x="107" y="1102"/>
                  </a:lnTo>
                  <a:lnTo>
                    <a:pt x="153" y="1316"/>
                  </a:lnTo>
                  <a:lnTo>
                    <a:pt x="230" y="1530"/>
                  </a:lnTo>
                  <a:lnTo>
                    <a:pt x="368" y="1714"/>
                  </a:lnTo>
                  <a:lnTo>
                    <a:pt x="398" y="1745"/>
                  </a:lnTo>
                  <a:lnTo>
                    <a:pt x="398" y="1760"/>
                  </a:lnTo>
                  <a:lnTo>
                    <a:pt x="413" y="1760"/>
                  </a:lnTo>
                  <a:lnTo>
                    <a:pt x="413" y="1775"/>
                  </a:lnTo>
                  <a:lnTo>
                    <a:pt x="398" y="1775"/>
                  </a:lnTo>
                  <a:lnTo>
                    <a:pt x="368" y="1760"/>
                  </a:lnTo>
                  <a:lnTo>
                    <a:pt x="291" y="1683"/>
                  </a:lnTo>
                  <a:lnTo>
                    <a:pt x="215" y="1576"/>
                  </a:lnTo>
                  <a:lnTo>
                    <a:pt x="123" y="1438"/>
                  </a:lnTo>
                  <a:lnTo>
                    <a:pt x="46" y="1239"/>
                  </a:lnTo>
                  <a:lnTo>
                    <a:pt x="16" y="1041"/>
                  </a:lnTo>
                  <a:lnTo>
                    <a:pt x="0" y="887"/>
                  </a:lnTo>
                  <a:lnTo>
                    <a:pt x="16" y="643"/>
                  </a:lnTo>
                  <a:lnTo>
                    <a:pt x="107" y="352"/>
                  </a:lnTo>
                  <a:lnTo>
                    <a:pt x="184" y="199"/>
                  </a:lnTo>
                  <a:lnTo>
                    <a:pt x="276" y="92"/>
                  </a:lnTo>
                  <a:lnTo>
                    <a:pt x="352" y="1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6" name="Freeform 274"/>
            <p:cNvSpPr>
              <a:spLocks/>
            </p:cNvSpPr>
            <p:nvPr/>
          </p:nvSpPr>
          <p:spPr bwMode="auto">
            <a:xfrm>
              <a:off x="29174" y="7807"/>
              <a:ext cx="964" cy="811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6" y="61"/>
                </a:cxn>
                <a:cxn ang="0">
                  <a:pos x="352" y="153"/>
                </a:cxn>
                <a:cxn ang="0">
                  <a:pos x="490" y="30"/>
                </a:cxn>
                <a:cxn ang="0">
                  <a:pos x="689" y="0"/>
                </a:cxn>
                <a:cxn ang="0">
                  <a:pos x="781" y="46"/>
                </a:cxn>
                <a:cxn ang="0">
                  <a:pos x="827" y="122"/>
                </a:cxn>
                <a:cxn ang="0">
                  <a:pos x="811" y="275"/>
                </a:cxn>
                <a:cxn ang="0">
                  <a:pos x="750" y="474"/>
                </a:cxn>
                <a:cxn ang="0">
                  <a:pos x="689" y="688"/>
                </a:cxn>
                <a:cxn ang="0">
                  <a:pos x="720" y="750"/>
                </a:cxn>
                <a:cxn ang="0">
                  <a:pos x="781" y="734"/>
                </a:cxn>
                <a:cxn ang="0">
                  <a:pos x="873" y="658"/>
                </a:cxn>
                <a:cxn ang="0">
                  <a:pos x="919" y="535"/>
                </a:cxn>
                <a:cxn ang="0">
                  <a:pos x="934" y="505"/>
                </a:cxn>
                <a:cxn ang="0">
                  <a:pos x="964" y="520"/>
                </a:cxn>
                <a:cxn ang="0">
                  <a:pos x="934" y="627"/>
                </a:cxn>
                <a:cxn ang="0">
                  <a:pos x="827" y="765"/>
                </a:cxn>
                <a:cxn ang="0">
                  <a:pos x="674" y="780"/>
                </a:cxn>
                <a:cxn ang="0">
                  <a:pos x="597" y="658"/>
                </a:cxn>
                <a:cxn ang="0">
                  <a:pos x="613" y="581"/>
                </a:cxn>
                <a:cxn ang="0">
                  <a:pos x="704" y="260"/>
                </a:cxn>
                <a:cxn ang="0">
                  <a:pos x="720" y="138"/>
                </a:cxn>
                <a:cxn ang="0">
                  <a:pos x="689" y="76"/>
                </a:cxn>
                <a:cxn ang="0">
                  <a:pos x="628" y="46"/>
                </a:cxn>
                <a:cxn ang="0">
                  <a:pos x="429" y="122"/>
                </a:cxn>
                <a:cxn ang="0">
                  <a:pos x="337" y="260"/>
                </a:cxn>
                <a:cxn ang="0">
                  <a:pos x="322" y="321"/>
                </a:cxn>
                <a:cxn ang="0">
                  <a:pos x="306" y="398"/>
                </a:cxn>
                <a:cxn ang="0">
                  <a:pos x="291" y="474"/>
                </a:cxn>
                <a:cxn ang="0">
                  <a:pos x="230" y="658"/>
                </a:cxn>
                <a:cxn ang="0">
                  <a:pos x="215" y="734"/>
                </a:cxn>
                <a:cxn ang="0">
                  <a:pos x="199" y="796"/>
                </a:cxn>
                <a:cxn ang="0">
                  <a:pos x="138" y="811"/>
                </a:cxn>
                <a:cxn ang="0">
                  <a:pos x="108" y="750"/>
                </a:cxn>
                <a:cxn ang="0">
                  <a:pos x="123" y="688"/>
                </a:cxn>
                <a:cxn ang="0">
                  <a:pos x="230" y="168"/>
                </a:cxn>
                <a:cxn ang="0">
                  <a:pos x="215" y="46"/>
                </a:cxn>
                <a:cxn ang="0">
                  <a:pos x="169" y="30"/>
                </a:cxn>
                <a:cxn ang="0">
                  <a:pos x="108" y="76"/>
                </a:cxn>
                <a:cxn ang="0">
                  <a:pos x="62" y="168"/>
                </a:cxn>
                <a:cxn ang="0">
                  <a:pos x="31" y="275"/>
                </a:cxn>
                <a:cxn ang="0">
                  <a:pos x="0" y="291"/>
                </a:cxn>
                <a:cxn ang="0">
                  <a:pos x="16" y="199"/>
                </a:cxn>
                <a:cxn ang="0">
                  <a:pos x="77" y="46"/>
                </a:cxn>
                <a:cxn ang="0">
                  <a:pos x="138" y="0"/>
                </a:cxn>
              </a:cxnLst>
              <a:rect l="0" t="0" r="r" b="b"/>
              <a:pathLst>
                <a:path w="964" h="811">
                  <a:moveTo>
                    <a:pt x="138" y="0"/>
                  </a:moveTo>
                  <a:lnTo>
                    <a:pt x="230" y="0"/>
                  </a:lnTo>
                  <a:lnTo>
                    <a:pt x="276" y="30"/>
                  </a:lnTo>
                  <a:lnTo>
                    <a:pt x="306" y="61"/>
                  </a:lnTo>
                  <a:lnTo>
                    <a:pt x="337" y="107"/>
                  </a:lnTo>
                  <a:lnTo>
                    <a:pt x="352" y="153"/>
                  </a:lnTo>
                  <a:lnTo>
                    <a:pt x="398" y="92"/>
                  </a:lnTo>
                  <a:lnTo>
                    <a:pt x="490" y="30"/>
                  </a:lnTo>
                  <a:lnTo>
                    <a:pt x="628" y="0"/>
                  </a:lnTo>
                  <a:lnTo>
                    <a:pt x="689" y="0"/>
                  </a:lnTo>
                  <a:lnTo>
                    <a:pt x="735" y="15"/>
                  </a:lnTo>
                  <a:lnTo>
                    <a:pt x="781" y="46"/>
                  </a:lnTo>
                  <a:lnTo>
                    <a:pt x="796" y="76"/>
                  </a:lnTo>
                  <a:lnTo>
                    <a:pt x="827" y="122"/>
                  </a:lnTo>
                  <a:lnTo>
                    <a:pt x="827" y="183"/>
                  </a:lnTo>
                  <a:lnTo>
                    <a:pt x="811" y="275"/>
                  </a:lnTo>
                  <a:lnTo>
                    <a:pt x="781" y="367"/>
                  </a:lnTo>
                  <a:lnTo>
                    <a:pt x="750" y="474"/>
                  </a:lnTo>
                  <a:lnTo>
                    <a:pt x="720" y="566"/>
                  </a:lnTo>
                  <a:lnTo>
                    <a:pt x="689" y="688"/>
                  </a:lnTo>
                  <a:lnTo>
                    <a:pt x="689" y="719"/>
                  </a:lnTo>
                  <a:lnTo>
                    <a:pt x="720" y="750"/>
                  </a:lnTo>
                  <a:lnTo>
                    <a:pt x="735" y="750"/>
                  </a:lnTo>
                  <a:lnTo>
                    <a:pt x="781" y="734"/>
                  </a:lnTo>
                  <a:lnTo>
                    <a:pt x="827" y="704"/>
                  </a:lnTo>
                  <a:lnTo>
                    <a:pt x="873" y="658"/>
                  </a:lnTo>
                  <a:lnTo>
                    <a:pt x="903" y="612"/>
                  </a:lnTo>
                  <a:lnTo>
                    <a:pt x="919" y="535"/>
                  </a:lnTo>
                  <a:lnTo>
                    <a:pt x="934" y="520"/>
                  </a:lnTo>
                  <a:lnTo>
                    <a:pt x="934" y="505"/>
                  </a:lnTo>
                  <a:lnTo>
                    <a:pt x="964" y="505"/>
                  </a:lnTo>
                  <a:lnTo>
                    <a:pt x="964" y="520"/>
                  </a:lnTo>
                  <a:lnTo>
                    <a:pt x="949" y="551"/>
                  </a:lnTo>
                  <a:lnTo>
                    <a:pt x="934" y="627"/>
                  </a:lnTo>
                  <a:lnTo>
                    <a:pt x="888" y="704"/>
                  </a:lnTo>
                  <a:lnTo>
                    <a:pt x="827" y="765"/>
                  </a:lnTo>
                  <a:lnTo>
                    <a:pt x="735" y="796"/>
                  </a:lnTo>
                  <a:lnTo>
                    <a:pt x="674" y="780"/>
                  </a:lnTo>
                  <a:lnTo>
                    <a:pt x="613" y="719"/>
                  </a:lnTo>
                  <a:lnTo>
                    <a:pt x="597" y="658"/>
                  </a:lnTo>
                  <a:lnTo>
                    <a:pt x="597" y="612"/>
                  </a:lnTo>
                  <a:lnTo>
                    <a:pt x="613" y="581"/>
                  </a:lnTo>
                  <a:lnTo>
                    <a:pt x="643" y="505"/>
                  </a:lnTo>
                  <a:lnTo>
                    <a:pt x="704" y="260"/>
                  </a:lnTo>
                  <a:lnTo>
                    <a:pt x="720" y="168"/>
                  </a:lnTo>
                  <a:lnTo>
                    <a:pt x="720" y="138"/>
                  </a:lnTo>
                  <a:lnTo>
                    <a:pt x="704" y="92"/>
                  </a:lnTo>
                  <a:lnTo>
                    <a:pt x="689" y="76"/>
                  </a:lnTo>
                  <a:lnTo>
                    <a:pt x="674" y="46"/>
                  </a:lnTo>
                  <a:lnTo>
                    <a:pt x="628" y="46"/>
                  </a:lnTo>
                  <a:lnTo>
                    <a:pt x="521" y="76"/>
                  </a:lnTo>
                  <a:lnTo>
                    <a:pt x="429" y="122"/>
                  </a:lnTo>
                  <a:lnTo>
                    <a:pt x="368" y="199"/>
                  </a:lnTo>
                  <a:lnTo>
                    <a:pt x="337" y="260"/>
                  </a:lnTo>
                  <a:lnTo>
                    <a:pt x="337" y="306"/>
                  </a:lnTo>
                  <a:lnTo>
                    <a:pt x="322" y="321"/>
                  </a:lnTo>
                  <a:lnTo>
                    <a:pt x="322" y="352"/>
                  </a:lnTo>
                  <a:lnTo>
                    <a:pt x="306" y="398"/>
                  </a:lnTo>
                  <a:lnTo>
                    <a:pt x="306" y="428"/>
                  </a:lnTo>
                  <a:lnTo>
                    <a:pt x="291" y="474"/>
                  </a:lnTo>
                  <a:lnTo>
                    <a:pt x="245" y="627"/>
                  </a:lnTo>
                  <a:lnTo>
                    <a:pt x="230" y="658"/>
                  </a:lnTo>
                  <a:lnTo>
                    <a:pt x="230" y="688"/>
                  </a:lnTo>
                  <a:lnTo>
                    <a:pt x="215" y="734"/>
                  </a:lnTo>
                  <a:lnTo>
                    <a:pt x="215" y="765"/>
                  </a:lnTo>
                  <a:lnTo>
                    <a:pt x="199" y="796"/>
                  </a:lnTo>
                  <a:lnTo>
                    <a:pt x="169" y="811"/>
                  </a:lnTo>
                  <a:lnTo>
                    <a:pt x="138" y="811"/>
                  </a:lnTo>
                  <a:lnTo>
                    <a:pt x="108" y="780"/>
                  </a:lnTo>
                  <a:lnTo>
                    <a:pt x="108" y="750"/>
                  </a:lnTo>
                  <a:lnTo>
                    <a:pt x="123" y="719"/>
                  </a:lnTo>
                  <a:lnTo>
                    <a:pt x="123" y="688"/>
                  </a:lnTo>
                  <a:lnTo>
                    <a:pt x="199" y="260"/>
                  </a:lnTo>
                  <a:lnTo>
                    <a:pt x="230" y="168"/>
                  </a:lnTo>
                  <a:lnTo>
                    <a:pt x="230" y="76"/>
                  </a:lnTo>
                  <a:lnTo>
                    <a:pt x="215" y="46"/>
                  </a:lnTo>
                  <a:lnTo>
                    <a:pt x="184" y="30"/>
                  </a:lnTo>
                  <a:lnTo>
                    <a:pt x="169" y="30"/>
                  </a:lnTo>
                  <a:lnTo>
                    <a:pt x="138" y="46"/>
                  </a:lnTo>
                  <a:lnTo>
                    <a:pt x="108" y="76"/>
                  </a:lnTo>
                  <a:lnTo>
                    <a:pt x="92" y="122"/>
                  </a:lnTo>
                  <a:lnTo>
                    <a:pt x="62" y="168"/>
                  </a:lnTo>
                  <a:lnTo>
                    <a:pt x="46" y="245"/>
                  </a:lnTo>
                  <a:lnTo>
                    <a:pt x="31" y="275"/>
                  </a:lnTo>
                  <a:lnTo>
                    <a:pt x="31" y="291"/>
                  </a:lnTo>
                  <a:lnTo>
                    <a:pt x="0" y="291"/>
                  </a:lnTo>
                  <a:lnTo>
                    <a:pt x="0" y="229"/>
                  </a:lnTo>
                  <a:lnTo>
                    <a:pt x="16" y="199"/>
                  </a:lnTo>
                  <a:lnTo>
                    <a:pt x="46" y="107"/>
                  </a:lnTo>
                  <a:lnTo>
                    <a:pt x="77" y="46"/>
                  </a:lnTo>
                  <a:lnTo>
                    <a:pt x="108" y="3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7" name="Freeform 275"/>
            <p:cNvSpPr>
              <a:spLocks/>
            </p:cNvSpPr>
            <p:nvPr/>
          </p:nvSpPr>
          <p:spPr bwMode="auto">
            <a:xfrm>
              <a:off x="30291" y="7271"/>
              <a:ext cx="429" cy="17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1" y="0"/>
                </a:cxn>
                <a:cxn ang="0">
                  <a:pos x="62" y="15"/>
                </a:cxn>
                <a:cxn ang="0">
                  <a:pos x="138" y="92"/>
                </a:cxn>
                <a:cxn ang="0">
                  <a:pos x="215" y="199"/>
                </a:cxn>
                <a:cxn ang="0">
                  <a:pos x="306" y="337"/>
                </a:cxn>
                <a:cxn ang="0">
                  <a:pos x="383" y="536"/>
                </a:cxn>
                <a:cxn ang="0">
                  <a:pos x="414" y="735"/>
                </a:cxn>
                <a:cxn ang="0">
                  <a:pos x="429" y="888"/>
                </a:cxn>
                <a:cxn ang="0">
                  <a:pos x="398" y="888"/>
                </a:cxn>
                <a:cxn ang="0">
                  <a:pos x="383" y="1133"/>
                </a:cxn>
                <a:cxn ang="0">
                  <a:pos x="291" y="1423"/>
                </a:cxn>
                <a:cxn ang="0">
                  <a:pos x="215" y="1576"/>
                </a:cxn>
                <a:cxn ang="0">
                  <a:pos x="123" y="1684"/>
                </a:cxn>
                <a:cxn ang="0">
                  <a:pos x="46" y="1760"/>
                </a:cxn>
                <a:cxn ang="0">
                  <a:pos x="16" y="1775"/>
                </a:cxn>
                <a:cxn ang="0">
                  <a:pos x="0" y="1775"/>
                </a:cxn>
                <a:cxn ang="0">
                  <a:pos x="0" y="1760"/>
                </a:cxn>
                <a:cxn ang="0">
                  <a:pos x="31" y="1730"/>
                </a:cxn>
                <a:cxn ang="0">
                  <a:pos x="169" y="1546"/>
                </a:cxn>
                <a:cxn ang="0">
                  <a:pos x="261" y="1332"/>
                </a:cxn>
                <a:cxn ang="0">
                  <a:pos x="306" y="1117"/>
                </a:cxn>
                <a:cxn ang="0">
                  <a:pos x="322" y="888"/>
                </a:cxn>
                <a:cxn ang="0">
                  <a:pos x="306" y="628"/>
                </a:cxn>
                <a:cxn ang="0">
                  <a:pos x="245" y="398"/>
                </a:cxn>
                <a:cxn ang="0">
                  <a:pos x="153" y="214"/>
                </a:cxn>
                <a:cxn ang="0">
                  <a:pos x="46" y="61"/>
                </a:cxn>
                <a:cxn ang="0">
                  <a:pos x="16" y="31"/>
                </a:cxn>
                <a:cxn ang="0">
                  <a:pos x="16" y="0"/>
                </a:cxn>
              </a:cxnLst>
              <a:rect l="0" t="0" r="r" b="b"/>
              <a:pathLst>
                <a:path w="429" h="1775">
                  <a:moveTo>
                    <a:pt x="16" y="0"/>
                  </a:moveTo>
                  <a:lnTo>
                    <a:pt x="31" y="0"/>
                  </a:lnTo>
                  <a:lnTo>
                    <a:pt x="62" y="15"/>
                  </a:lnTo>
                  <a:lnTo>
                    <a:pt x="138" y="92"/>
                  </a:lnTo>
                  <a:lnTo>
                    <a:pt x="215" y="199"/>
                  </a:lnTo>
                  <a:lnTo>
                    <a:pt x="306" y="337"/>
                  </a:lnTo>
                  <a:lnTo>
                    <a:pt x="383" y="536"/>
                  </a:lnTo>
                  <a:lnTo>
                    <a:pt x="414" y="735"/>
                  </a:lnTo>
                  <a:lnTo>
                    <a:pt x="429" y="888"/>
                  </a:lnTo>
                  <a:lnTo>
                    <a:pt x="398" y="888"/>
                  </a:lnTo>
                  <a:lnTo>
                    <a:pt x="383" y="1133"/>
                  </a:lnTo>
                  <a:lnTo>
                    <a:pt x="291" y="1423"/>
                  </a:lnTo>
                  <a:lnTo>
                    <a:pt x="215" y="1576"/>
                  </a:lnTo>
                  <a:lnTo>
                    <a:pt x="123" y="1684"/>
                  </a:lnTo>
                  <a:lnTo>
                    <a:pt x="46" y="1760"/>
                  </a:lnTo>
                  <a:lnTo>
                    <a:pt x="16" y="1775"/>
                  </a:lnTo>
                  <a:lnTo>
                    <a:pt x="0" y="1775"/>
                  </a:lnTo>
                  <a:lnTo>
                    <a:pt x="0" y="1760"/>
                  </a:lnTo>
                  <a:lnTo>
                    <a:pt x="31" y="1730"/>
                  </a:lnTo>
                  <a:lnTo>
                    <a:pt x="169" y="1546"/>
                  </a:lnTo>
                  <a:lnTo>
                    <a:pt x="261" y="1332"/>
                  </a:lnTo>
                  <a:lnTo>
                    <a:pt x="306" y="1117"/>
                  </a:lnTo>
                  <a:lnTo>
                    <a:pt x="322" y="888"/>
                  </a:lnTo>
                  <a:lnTo>
                    <a:pt x="306" y="628"/>
                  </a:lnTo>
                  <a:lnTo>
                    <a:pt x="245" y="398"/>
                  </a:lnTo>
                  <a:lnTo>
                    <a:pt x="153" y="214"/>
                  </a:lnTo>
                  <a:lnTo>
                    <a:pt x="46" y="61"/>
                  </a:lnTo>
                  <a:lnTo>
                    <a:pt x="16" y="3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8" name="Freeform 276"/>
            <p:cNvSpPr>
              <a:spLocks/>
            </p:cNvSpPr>
            <p:nvPr/>
          </p:nvSpPr>
          <p:spPr bwMode="auto">
            <a:xfrm>
              <a:off x="31072" y="8404"/>
              <a:ext cx="214" cy="535"/>
            </a:xfrm>
            <a:custGeom>
              <a:avLst/>
              <a:gdLst/>
              <a:ahLst/>
              <a:cxnLst>
                <a:cxn ang="0">
                  <a:pos x="92" y="0"/>
                </a:cxn>
                <a:cxn ang="0">
                  <a:pos x="122" y="0"/>
                </a:cxn>
                <a:cxn ang="0">
                  <a:pos x="183" y="61"/>
                </a:cxn>
                <a:cxn ang="0">
                  <a:pos x="199" y="122"/>
                </a:cxn>
                <a:cxn ang="0">
                  <a:pos x="199" y="183"/>
                </a:cxn>
                <a:cxn ang="0">
                  <a:pos x="214" y="199"/>
                </a:cxn>
                <a:cxn ang="0">
                  <a:pos x="183" y="336"/>
                </a:cxn>
                <a:cxn ang="0">
                  <a:pos x="138" y="443"/>
                </a:cxn>
                <a:cxn ang="0">
                  <a:pos x="46" y="535"/>
                </a:cxn>
                <a:cxn ang="0">
                  <a:pos x="30" y="535"/>
                </a:cxn>
                <a:cxn ang="0">
                  <a:pos x="30" y="505"/>
                </a:cxn>
                <a:cxn ang="0">
                  <a:pos x="107" y="428"/>
                </a:cxn>
                <a:cxn ang="0">
                  <a:pos x="153" y="321"/>
                </a:cxn>
                <a:cxn ang="0">
                  <a:pos x="168" y="199"/>
                </a:cxn>
                <a:cxn ang="0">
                  <a:pos x="168" y="168"/>
                </a:cxn>
                <a:cxn ang="0">
                  <a:pos x="153" y="168"/>
                </a:cxn>
                <a:cxn ang="0">
                  <a:pos x="138" y="183"/>
                </a:cxn>
                <a:cxn ang="0">
                  <a:pos x="92" y="183"/>
                </a:cxn>
                <a:cxn ang="0">
                  <a:pos x="46" y="16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46" y="15"/>
                </a:cxn>
                <a:cxn ang="0">
                  <a:pos x="92" y="0"/>
                </a:cxn>
              </a:cxnLst>
              <a:rect l="0" t="0" r="r" b="b"/>
              <a:pathLst>
                <a:path w="214" h="535">
                  <a:moveTo>
                    <a:pt x="92" y="0"/>
                  </a:moveTo>
                  <a:lnTo>
                    <a:pt x="122" y="0"/>
                  </a:lnTo>
                  <a:lnTo>
                    <a:pt x="183" y="61"/>
                  </a:lnTo>
                  <a:lnTo>
                    <a:pt x="199" y="122"/>
                  </a:lnTo>
                  <a:lnTo>
                    <a:pt x="199" y="183"/>
                  </a:lnTo>
                  <a:lnTo>
                    <a:pt x="214" y="199"/>
                  </a:lnTo>
                  <a:lnTo>
                    <a:pt x="183" y="336"/>
                  </a:lnTo>
                  <a:lnTo>
                    <a:pt x="138" y="443"/>
                  </a:lnTo>
                  <a:lnTo>
                    <a:pt x="46" y="535"/>
                  </a:lnTo>
                  <a:lnTo>
                    <a:pt x="30" y="535"/>
                  </a:lnTo>
                  <a:lnTo>
                    <a:pt x="30" y="505"/>
                  </a:lnTo>
                  <a:lnTo>
                    <a:pt x="107" y="428"/>
                  </a:lnTo>
                  <a:lnTo>
                    <a:pt x="153" y="321"/>
                  </a:lnTo>
                  <a:lnTo>
                    <a:pt x="168" y="199"/>
                  </a:lnTo>
                  <a:lnTo>
                    <a:pt x="168" y="168"/>
                  </a:lnTo>
                  <a:lnTo>
                    <a:pt x="153" y="168"/>
                  </a:lnTo>
                  <a:lnTo>
                    <a:pt x="138" y="183"/>
                  </a:lnTo>
                  <a:lnTo>
                    <a:pt x="92" y="183"/>
                  </a:lnTo>
                  <a:lnTo>
                    <a:pt x="46" y="168"/>
                  </a:lnTo>
                  <a:lnTo>
                    <a:pt x="0" y="122"/>
                  </a:lnTo>
                  <a:lnTo>
                    <a:pt x="0" y="61"/>
                  </a:lnTo>
                  <a:lnTo>
                    <a:pt x="46" y="1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9" name="Freeform 277"/>
            <p:cNvSpPr>
              <a:spLocks/>
            </p:cNvSpPr>
            <p:nvPr/>
          </p:nvSpPr>
          <p:spPr bwMode="auto">
            <a:xfrm>
              <a:off x="898" y="12123"/>
              <a:ext cx="550" cy="1117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1"/>
                </a:cxn>
                <a:cxn ang="0">
                  <a:pos x="535" y="321"/>
                </a:cxn>
                <a:cxn ang="0">
                  <a:pos x="535" y="382"/>
                </a:cxn>
                <a:cxn ang="0">
                  <a:pos x="275" y="382"/>
                </a:cxn>
                <a:cxn ang="0">
                  <a:pos x="260" y="872"/>
                </a:cxn>
                <a:cxn ang="0">
                  <a:pos x="260" y="933"/>
                </a:cxn>
                <a:cxn ang="0">
                  <a:pos x="306" y="1025"/>
                </a:cxn>
                <a:cxn ang="0">
                  <a:pos x="336" y="1056"/>
                </a:cxn>
                <a:cxn ang="0">
                  <a:pos x="428" y="1056"/>
                </a:cxn>
                <a:cxn ang="0">
                  <a:pos x="459" y="1025"/>
                </a:cxn>
                <a:cxn ang="0">
                  <a:pos x="489" y="979"/>
                </a:cxn>
                <a:cxn ang="0">
                  <a:pos x="505" y="933"/>
                </a:cxn>
                <a:cxn ang="0">
                  <a:pos x="505" y="765"/>
                </a:cxn>
                <a:cxn ang="0">
                  <a:pos x="550" y="765"/>
                </a:cxn>
                <a:cxn ang="0">
                  <a:pos x="550" y="872"/>
                </a:cxn>
                <a:cxn ang="0">
                  <a:pos x="535" y="964"/>
                </a:cxn>
                <a:cxn ang="0">
                  <a:pos x="505" y="1040"/>
                </a:cxn>
                <a:cxn ang="0">
                  <a:pos x="459" y="1102"/>
                </a:cxn>
                <a:cxn ang="0">
                  <a:pos x="382" y="1117"/>
                </a:cxn>
                <a:cxn ang="0">
                  <a:pos x="336" y="1117"/>
                </a:cxn>
                <a:cxn ang="0">
                  <a:pos x="214" y="1056"/>
                </a:cxn>
                <a:cxn ang="0">
                  <a:pos x="168" y="979"/>
                </a:cxn>
                <a:cxn ang="0">
                  <a:pos x="153" y="872"/>
                </a:cxn>
                <a:cxn ang="0">
                  <a:pos x="153" y="382"/>
                </a:cxn>
                <a:cxn ang="0">
                  <a:pos x="0" y="382"/>
                </a:cxn>
                <a:cxn ang="0">
                  <a:pos x="0" y="336"/>
                </a:cxn>
                <a:cxn ang="0">
                  <a:pos x="107" y="306"/>
                </a:cxn>
                <a:cxn ang="0">
                  <a:pos x="183" y="229"/>
                </a:cxn>
                <a:cxn ang="0">
                  <a:pos x="214" y="122"/>
                </a:cxn>
                <a:cxn ang="0">
                  <a:pos x="229" y="0"/>
                </a:cxn>
              </a:cxnLst>
              <a:rect l="0" t="0" r="r" b="b"/>
              <a:pathLst>
                <a:path w="550" h="1117">
                  <a:moveTo>
                    <a:pt x="229" y="0"/>
                  </a:moveTo>
                  <a:lnTo>
                    <a:pt x="275" y="0"/>
                  </a:lnTo>
                  <a:lnTo>
                    <a:pt x="275" y="321"/>
                  </a:lnTo>
                  <a:lnTo>
                    <a:pt x="535" y="321"/>
                  </a:lnTo>
                  <a:lnTo>
                    <a:pt x="535" y="382"/>
                  </a:lnTo>
                  <a:lnTo>
                    <a:pt x="275" y="382"/>
                  </a:lnTo>
                  <a:lnTo>
                    <a:pt x="260" y="872"/>
                  </a:lnTo>
                  <a:lnTo>
                    <a:pt x="260" y="933"/>
                  </a:lnTo>
                  <a:lnTo>
                    <a:pt x="306" y="1025"/>
                  </a:lnTo>
                  <a:lnTo>
                    <a:pt x="336" y="1056"/>
                  </a:lnTo>
                  <a:lnTo>
                    <a:pt x="428" y="1056"/>
                  </a:lnTo>
                  <a:lnTo>
                    <a:pt x="459" y="1025"/>
                  </a:lnTo>
                  <a:lnTo>
                    <a:pt x="489" y="979"/>
                  </a:lnTo>
                  <a:lnTo>
                    <a:pt x="505" y="933"/>
                  </a:lnTo>
                  <a:lnTo>
                    <a:pt x="505" y="765"/>
                  </a:lnTo>
                  <a:lnTo>
                    <a:pt x="550" y="765"/>
                  </a:lnTo>
                  <a:lnTo>
                    <a:pt x="550" y="872"/>
                  </a:lnTo>
                  <a:lnTo>
                    <a:pt x="535" y="964"/>
                  </a:lnTo>
                  <a:lnTo>
                    <a:pt x="505" y="1040"/>
                  </a:lnTo>
                  <a:lnTo>
                    <a:pt x="459" y="1102"/>
                  </a:lnTo>
                  <a:lnTo>
                    <a:pt x="382" y="1117"/>
                  </a:lnTo>
                  <a:lnTo>
                    <a:pt x="336" y="1117"/>
                  </a:lnTo>
                  <a:lnTo>
                    <a:pt x="214" y="1056"/>
                  </a:lnTo>
                  <a:lnTo>
                    <a:pt x="168" y="979"/>
                  </a:lnTo>
                  <a:lnTo>
                    <a:pt x="153" y="872"/>
                  </a:lnTo>
                  <a:lnTo>
                    <a:pt x="153" y="382"/>
                  </a:lnTo>
                  <a:lnTo>
                    <a:pt x="0" y="382"/>
                  </a:lnTo>
                  <a:lnTo>
                    <a:pt x="0" y="336"/>
                  </a:lnTo>
                  <a:lnTo>
                    <a:pt x="107" y="306"/>
                  </a:lnTo>
                  <a:lnTo>
                    <a:pt x="183" y="229"/>
                  </a:lnTo>
                  <a:lnTo>
                    <a:pt x="214" y="12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0" name="Freeform 278"/>
            <p:cNvSpPr>
              <a:spLocks/>
            </p:cNvSpPr>
            <p:nvPr/>
          </p:nvSpPr>
          <p:spPr bwMode="auto">
            <a:xfrm>
              <a:off x="1632" y="11985"/>
              <a:ext cx="903" cy="1240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627"/>
                </a:cxn>
                <a:cxn ang="0">
                  <a:pos x="291" y="581"/>
                </a:cxn>
                <a:cxn ang="0">
                  <a:pos x="337" y="520"/>
                </a:cxn>
                <a:cxn ang="0">
                  <a:pos x="413" y="474"/>
                </a:cxn>
                <a:cxn ang="0">
                  <a:pos x="520" y="459"/>
                </a:cxn>
                <a:cxn ang="0">
                  <a:pos x="582" y="459"/>
                </a:cxn>
                <a:cxn ang="0">
                  <a:pos x="627" y="474"/>
                </a:cxn>
                <a:cxn ang="0">
                  <a:pos x="689" y="505"/>
                </a:cxn>
                <a:cxn ang="0">
                  <a:pos x="704" y="520"/>
                </a:cxn>
                <a:cxn ang="0">
                  <a:pos x="750" y="581"/>
                </a:cxn>
                <a:cxn ang="0">
                  <a:pos x="765" y="673"/>
                </a:cxn>
                <a:cxn ang="0">
                  <a:pos x="765" y="1148"/>
                </a:cxn>
                <a:cxn ang="0">
                  <a:pos x="780" y="1163"/>
                </a:cxn>
                <a:cxn ang="0">
                  <a:pos x="811" y="1178"/>
                </a:cxn>
                <a:cxn ang="0">
                  <a:pos x="903" y="1178"/>
                </a:cxn>
                <a:cxn ang="0">
                  <a:pos x="903" y="1240"/>
                </a:cxn>
                <a:cxn ang="0">
                  <a:pos x="505" y="1240"/>
                </a:cxn>
                <a:cxn ang="0">
                  <a:pos x="505" y="1178"/>
                </a:cxn>
                <a:cxn ang="0">
                  <a:pos x="612" y="1178"/>
                </a:cxn>
                <a:cxn ang="0">
                  <a:pos x="627" y="1163"/>
                </a:cxn>
                <a:cxn ang="0">
                  <a:pos x="643" y="1132"/>
                </a:cxn>
                <a:cxn ang="0">
                  <a:pos x="643" y="643"/>
                </a:cxn>
                <a:cxn ang="0">
                  <a:pos x="612" y="551"/>
                </a:cxn>
                <a:cxn ang="0">
                  <a:pos x="551" y="490"/>
                </a:cxn>
                <a:cxn ang="0">
                  <a:pos x="505" y="490"/>
                </a:cxn>
                <a:cxn ang="0">
                  <a:pos x="413" y="505"/>
                </a:cxn>
                <a:cxn ang="0">
                  <a:pos x="337" y="566"/>
                </a:cxn>
                <a:cxn ang="0">
                  <a:pos x="276" y="658"/>
                </a:cxn>
                <a:cxn ang="0">
                  <a:pos x="260" y="780"/>
                </a:cxn>
                <a:cxn ang="0">
                  <a:pos x="260" y="1132"/>
                </a:cxn>
                <a:cxn ang="0">
                  <a:pos x="276" y="1163"/>
                </a:cxn>
                <a:cxn ang="0">
                  <a:pos x="291" y="1178"/>
                </a:cxn>
                <a:cxn ang="0">
                  <a:pos x="398" y="1178"/>
                </a:cxn>
                <a:cxn ang="0">
                  <a:pos x="398" y="1240"/>
                </a:cxn>
                <a:cxn ang="0">
                  <a:pos x="0" y="1240"/>
                </a:cxn>
                <a:cxn ang="0">
                  <a:pos x="0" y="1178"/>
                </a:cxn>
                <a:cxn ang="0">
                  <a:pos x="107" y="1178"/>
                </a:cxn>
                <a:cxn ang="0">
                  <a:pos x="122" y="1163"/>
                </a:cxn>
                <a:cxn ang="0">
                  <a:pos x="138" y="1132"/>
                </a:cxn>
                <a:cxn ang="0">
                  <a:pos x="138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903" h="1240">
                  <a:moveTo>
                    <a:pt x="260" y="0"/>
                  </a:moveTo>
                  <a:lnTo>
                    <a:pt x="260" y="627"/>
                  </a:lnTo>
                  <a:lnTo>
                    <a:pt x="291" y="581"/>
                  </a:lnTo>
                  <a:lnTo>
                    <a:pt x="337" y="520"/>
                  </a:lnTo>
                  <a:lnTo>
                    <a:pt x="413" y="474"/>
                  </a:lnTo>
                  <a:lnTo>
                    <a:pt x="520" y="459"/>
                  </a:lnTo>
                  <a:lnTo>
                    <a:pt x="582" y="459"/>
                  </a:lnTo>
                  <a:lnTo>
                    <a:pt x="627" y="474"/>
                  </a:lnTo>
                  <a:lnTo>
                    <a:pt x="689" y="505"/>
                  </a:lnTo>
                  <a:lnTo>
                    <a:pt x="704" y="520"/>
                  </a:lnTo>
                  <a:lnTo>
                    <a:pt x="750" y="581"/>
                  </a:lnTo>
                  <a:lnTo>
                    <a:pt x="765" y="673"/>
                  </a:lnTo>
                  <a:lnTo>
                    <a:pt x="765" y="1148"/>
                  </a:lnTo>
                  <a:lnTo>
                    <a:pt x="780" y="1163"/>
                  </a:lnTo>
                  <a:lnTo>
                    <a:pt x="811" y="1178"/>
                  </a:lnTo>
                  <a:lnTo>
                    <a:pt x="903" y="1178"/>
                  </a:lnTo>
                  <a:lnTo>
                    <a:pt x="903" y="1240"/>
                  </a:lnTo>
                  <a:lnTo>
                    <a:pt x="505" y="1240"/>
                  </a:lnTo>
                  <a:lnTo>
                    <a:pt x="505" y="1178"/>
                  </a:lnTo>
                  <a:lnTo>
                    <a:pt x="612" y="1178"/>
                  </a:lnTo>
                  <a:lnTo>
                    <a:pt x="627" y="1163"/>
                  </a:lnTo>
                  <a:lnTo>
                    <a:pt x="643" y="1132"/>
                  </a:lnTo>
                  <a:lnTo>
                    <a:pt x="643" y="643"/>
                  </a:lnTo>
                  <a:lnTo>
                    <a:pt x="612" y="551"/>
                  </a:lnTo>
                  <a:lnTo>
                    <a:pt x="551" y="490"/>
                  </a:lnTo>
                  <a:lnTo>
                    <a:pt x="505" y="490"/>
                  </a:lnTo>
                  <a:lnTo>
                    <a:pt x="413" y="505"/>
                  </a:lnTo>
                  <a:lnTo>
                    <a:pt x="337" y="566"/>
                  </a:lnTo>
                  <a:lnTo>
                    <a:pt x="276" y="658"/>
                  </a:lnTo>
                  <a:lnTo>
                    <a:pt x="260" y="780"/>
                  </a:lnTo>
                  <a:lnTo>
                    <a:pt x="260" y="1132"/>
                  </a:lnTo>
                  <a:lnTo>
                    <a:pt x="276" y="1163"/>
                  </a:lnTo>
                  <a:lnTo>
                    <a:pt x="291" y="1178"/>
                  </a:lnTo>
                  <a:lnTo>
                    <a:pt x="398" y="1178"/>
                  </a:lnTo>
                  <a:lnTo>
                    <a:pt x="398" y="1240"/>
                  </a:lnTo>
                  <a:lnTo>
                    <a:pt x="0" y="1240"/>
                  </a:lnTo>
                  <a:lnTo>
                    <a:pt x="0" y="1178"/>
                  </a:lnTo>
                  <a:lnTo>
                    <a:pt x="107" y="1178"/>
                  </a:lnTo>
                  <a:lnTo>
                    <a:pt x="122" y="1163"/>
                  </a:lnTo>
                  <a:lnTo>
                    <a:pt x="138" y="1132"/>
                  </a:lnTo>
                  <a:lnTo>
                    <a:pt x="138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1" name="Freeform 279"/>
            <p:cNvSpPr>
              <a:spLocks noEditPoints="1"/>
            </p:cNvSpPr>
            <p:nvPr/>
          </p:nvSpPr>
          <p:spPr bwMode="auto">
            <a:xfrm>
              <a:off x="2504" y="12429"/>
              <a:ext cx="689" cy="811"/>
            </a:xfrm>
            <a:custGeom>
              <a:avLst/>
              <a:gdLst/>
              <a:ahLst/>
              <a:cxnLst>
                <a:cxn ang="0">
                  <a:pos x="337" y="30"/>
                </a:cxn>
                <a:cxn ang="0">
                  <a:pos x="291" y="61"/>
                </a:cxn>
                <a:cxn ang="0">
                  <a:pos x="230" y="122"/>
                </a:cxn>
                <a:cxn ang="0">
                  <a:pos x="184" y="199"/>
                </a:cxn>
                <a:cxn ang="0">
                  <a:pos x="169" y="336"/>
                </a:cxn>
                <a:cxn ang="0">
                  <a:pos x="582" y="336"/>
                </a:cxn>
                <a:cxn ang="0">
                  <a:pos x="582" y="275"/>
                </a:cxn>
                <a:cxn ang="0">
                  <a:pos x="566" y="199"/>
                </a:cxn>
                <a:cxn ang="0">
                  <a:pos x="536" y="122"/>
                </a:cxn>
                <a:cxn ang="0">
                  <a:pos x="475" y="61"/>
                </a:cxn>
                <a:cxn ang="0">
                  <a:pos x="383" y="30"/>
                </a:cxn>
                <a:cxn ang="0">
                  <a:pos x="337" y="30"/>
                </a:cxn>
                <a:cxn ang="0">
                  <a:pos x="367" y="0"/>
                </a:cxn>
                <a:cxn ang="0">
                  <a:pos x="520" y="30"/>
                </a:cxn>
                <a:cxn ang="0">
                  <a:pos x="612" y="107"/>
                </a:cxn>
                <a:cxn ang="0">
                  <a:pos x="674" y="229"/>
                </a:cxn>
                <a:cxn ang="0">
                  <a:pos x="689" y="352"/>
                </a:cxn>
                <a:cxn ang="0">
                  <a:pos x="689" y="382"/>
                </a:cxn>
                <a:cxn ang="0">
                  <a:pos x="153" y="382"/>
                </a:cxn>
                <a:cxn ang="0">
                  <a:pos x="169" y="398"/>
                </a:cxn>
                <a:cxn ang="0">
                  <a:pos x="169" y="520"/>
                </a:cxn>
                <a:cxn ang="0">
                  <a:pos x="214" y="658"/>
                </a:cxn>
                <a:cxn ang="0">
                  <a:pos x="245" y="704"/>
                </a:cxn>
                <a:cxn ang="0">
                  <a:pos x="291" y="750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50"/>
                </a:cxn>
                <a:cxn ang="0">
                  <a:pos x="597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9" y="566"/>
                </a:cxn>
                <a:cxn ang="0">
                  <a:pos x="689" y="581"/>
                </a:cxn>
                <a:cxn ang="0">
                  <a:pos x="643" y="673"/>
                </a:cxn>
                <a:cxn ang="0">
                  <a:pos x="597" y="734"/>
                </a:cxn>
                <a:cxn ang="0">
                  <a:pos x="505" y="796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688"/>
                </a:cxn>
                <a:cxn ang="0">
                  <a:pos x="31" y="566"/>
                </a:cxn>
                <a:cxn ang="0">
                  <a:pos x="0" y="398"/>
                </a:cxn>
                <a:cxn ang="0">
                  <a:pos x="31" y="245"/>
                </a:cxn>
                <a:cxn ang="0">
                  <a:pos x="107" y="122"/>
                </a:cxn>
                <a:cxn ang="0">
                  <a:pos x="230" y="30"/>
                </a:cxn>
                <a:cxn ang="0">
                  <a:pos x="367" y="0"/>
                </a:cxn>
              </a:cxnLst>
              <a:rect l="0" t="0" r="r" b="b"/>
              <a:pathLst>
                <a:path w="689" h="811">
                  <a:moveTo>
                    <a:pt x="337" y="30"/>
                  </a:moveTo>
                  <a:lnTo>
                    <a:pt x="291" y="61"/>
                  </a:lnTo>
                  <a:lnTo>
                    <a:pt x="230" y="122"/>
                  </a:lnTo>
                  <a:lnTo>
                    <a:pt x="184" y="199"/>
                  </a:lnTo>
                  <a:lnTo>
                    <a:pt x="169" y="336"/>
                  </a:lnTo>
                  <a:lnTo>
                    <a:pt x="582" y="336"/>
                  </a:lnTo>
                  <a:lnTo>
                    <a:pt x="582" y="275"/>
                  </a:lnTo>
                  <a:lnTo>
                    <a:pt x="566" y="199"/>
                  </a:lnTo>
                  <a:lnTo>
                    <a:pt x="536" y="122"/>
                  </a:lnTo>
                  <a:lnTo>
                    <a:pt x="475" y="61"/>
                  </a:lnTo>
                  <a:lnTo>
                    <a:pt x="383" y="30"/>
                  </a:lnTo>
                  <a:lnTo>
                    <a:pt x="337" y="30"/>
                  </a:lnTo>
                  <a:close/>
                  <a:moveTo>
                    <a:pt x="367" y="0"/>
                  </a:moveTo>
                  <a:lnTo>
                    <a:pt x="520" y="30"/>
                  </a:lnTo>
                  <a:lnTo>
                    <a:pt x="612" y="107"/>
                  </a:lnTo>
                  <a:lnTo>
                    <a:pt x="674" y="229"/>
                  </a:lnTo>
                  <a:lnTo>
                    <a:pt x="689" y="352"/>
                  </a:lnTo>
                  <a:lnTo>
                    <a:pt x="689" y="382"/>
                  </a:lnTo>
                  <a:lnTo>
                    <a:pt x="153" y="382"/>
                  </a:lnTo>
                  <a:lnTo>
                    <a:pt x="169" y="398"/>
                  </a:lnTo>
                  <a:lnTo>
                    <a:pt x="169" y="520"/>
                  </a:lnTo>
                  <a:lnTo>
                    <a:pt x="214" y="658"/>
                  </a:lnTo>
                  <a:lnTo>
                    <a:pt x="245" y="704"/>
                  </a:lnTo>
                  <a:lnTo>
                    <a:pt x="291" y="750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50"/>
                  </a:lnTo>
                  <a:lnTo>
                    <a:pt x="597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9" y="566"/>
                  </a:lnTo>
                  <a:lnTo>
                    <a:pt x="689" y="581"/>
                  </a:lnTo>
                  <a:lnTo>
                    <a:pt x="643" y="673"/>
                  </a:lnTo>
                  <a:lnTo>
                    <a:pt x="597" y="734"/>
                  </a:lnTo>
                  <a:lnTo>
                    <a:pt x="505" y="796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688"/>
                  </a:lnTo>
                  <a:lnTo>
                    <a:pt x="31" y="566"/>
                  </a:lnTo>
                  <a:lnTo>
                    <a:pt x="0" y="398"/>
                  </a:lnTo>
                  <a:lnTo>
                    <a:pt x="31" y="245"/>
                  </a:lnTo>
                  <a:lnTo>
                    <a:pt x="107" y="122"/>
                  </a:lnTo>
                  <a:lnTo>
                    <a:pt x="230" y="3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2" name="Freeform 280"/>
            <p:cNvSpPr>
              <a:spLocks/>
            </p:cNvSpPr>
            <p:nvPr/>
          </p:nvSpPr>
          <p:spPr bwMode="auto">
            <a:xfrm>
              <a:off x="3407" y="12444"/>
              <a:ext cx="903" cy="781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84"/>
                </a:cxn>
                <a:cxn ang="0">
                  <a:pos x="321" y="92"/>
                </a:cxn>
                <a:cxn ang="0">
                  <a:pos x="413" y="31"/>
                </a:cxn>
                <a:cxn ang="0">
                  <a:pos x="520" y="0"/>
                </a:cxn>
                <a:cxn ang="0">
                  <a:pos x="581" y="0"/>
                </a:cxn>
                <a:cxn ang="0">
                  <a:pos x="627" y="15"/>
                </a:cxn>
                <a:cxn ang="0">
                  <a:pos x="689" y="46"/>
                </a:cxn>
                <a:cxn ang="0">
                  <a:pos x="704" y="61"/>
                </a:cxn>
                <a:cxn ang="0">
                  <a:pos x="750" y="122"/>
                </a:cxn>
                <a:cxn ang="0">
                  <a:pos x="765" y="214"/>
                </a:cxn>
                <a:cxn ang="0">
                  <a:pos x="765" y="689"/>
                </a:cxn>
                <a:cxn ang="0">
                  <a:pos x="780" y="704"/>
                </a:cxn>
                <a:cxn ang="0">
                  <a:pos x="811" y="719"/>
                </a:cxn>
                <a:cxn ang="0">
                  <a:pos x="903" y="719"/>
                </a:cxn>
                <a:cxn ang="0">
                  <a:pos x="903" y="781"/>
                </a:cxn>
                <a:cxn ang="0">
                  <a:pos x="505" y="781"/>
                </a:cxn>
                <a:cxn ang="0">
                  <a:pos x="505" y="719"/>
                </a:cxn>
                <a:cxn ang="0">
                  <a:pos x="612" y="719"/>
                </a:cxn>
                <a:cxn ang="0">
                  <a:pos x="627" y="704"/>
                </a:cxn>
                <a:cxn ang="0">
                  <a:pos x="643" y="673"/>
                </a:cxn>
                <a:cxn ang="0">
                  <a:pos x="643" y="184"/>
                </a:cxn>
                <a:cxn ang="0">
                  <a:pos x="612" y="92"/>
                </a:cxn>
                <a:cxn ang="0">
                  <a:pos x="551" y="31"/>
                </a:cxn>
                <a:cxn ang="0">
                  <a:pos x="505" y="31"/>
                </a:cxn>
                <a:cxn ang="0">
                  <a:pos x="413" y="46"/>
                </a:cxn>
                <a:cxn ang="0">
                  <a:pos x="337" y="107"/>
                </a:cxn>
                <a:cxn ang="0">
                  <a:pos x="275" y="199"/>
                </a:cxn>
                <a:cxn ang="0">
                  <a:pos x="260" y="321"/>
                </a:cxn>
                <a:cxn ang="0">
                  <a:pos x="260" y="673"/>
                </a:cxn>
                <a:cxn ang="0">
                  <a:pos x="275" y="704"/>
                </a:cxn>
                <a:cxn ang="0">
                  <a:pos x="291" y="719"/>
                </a:cxn>
                <a:cxn ang="0">
                  <a:pos x="398" y="719"/>
                </a:cxn>
                <a:cxn ang="0">
                  <a:pos x="398" y="781"/>
                </a:cxn>
                <a:cxn ang="0">
                  <a:pos x="0" y="781"/>
                </a:cxn>
                <a:cxn ang="0">
                  <a:pos x="0" y="719"/>
                </a:cxn>
                <a:cxn ang="0">
                  <a:pos x="107" y="719"/>
                </a:cxn>
                <a:cxn ang="0">
                  <a:pos x="122" y="704"/>
                </a:cxn>
                <a:cxn ang="0">
                  <a:pos x="138" y="673"/>
                </a:cxn>
                <a:cxn ang="0">
                  <a:pos x="138" y="168"/>
                </a:cxn>
                <a:cxn ang="0">
                  <a:pos x="153" y="168"/>
                </a:cxn>
                <a:cxn ang="0">
                  <a:pos x="153" y="122"/>
                </a:cxn>
                <a:cxn ang="0">
                  <a:pos x="122" y="92"/>
                </a:cxn>
                <a:cxn ang="0">
                  <a:pos x="77" y="77"/>
                </a:cxn>
                <a:cxn ang="0">
                  <a:pos x="15" y="77"/>
                </a:cxn>
                <a:cxn ang="0">
                  <a:pos x="15" y="15"/>
                </a:cxn>
                <a:cxn ang="0">
                  <a:pos x="260" y="0"/>
                </a:cxn>
              </a:cxnLst>
              <a:rect l="0" t="0" r="r" b="b"/>
              <a:pathLst>
                <a:path w="903" h="781">
                  <a:moveTo>
                    <a:pt x="260" y="0"/>
                  </a:moveTo>
                  <a:lnTo>
                    <a:pt x="260" y="184"/>
                  </a:lnTo>
                  <a:lnTo>
                    <a:pt x="321" y="92"/>
                  </a:lnTo>
                  <a:lnTo>
                    <a:pt x="413" y="31"/>
                  </a:lnTo>
                  <a:lnTo>
                    <a:pt x="520" y="0"/>
                  </a:lnTo>
                  <a:lnTo>
                    <a:pt x="581" y="0"/>
                  </a:lnTo>
                  <a:lnTo>
                    <a:pt x="627" y="15"/>
                  </a:lnTo>
                  <a:lnTo>
                    <a:pt x="689" y="46"/>
                  </a:lnTo>
                  <a:lnTo>
                    <a:pt x="704" y="61"/>
                  </a:lnTo>
                  <a:lnTo>
                    <a:pt x="750" y="122"/>
                  </a:lnTo>
                  <a:lnTo>
                    <a:pt x="765" y="214"/>
                  </a:lnTo>
                  <a:lnTo>
                    <a:pt x="765" y="689"/>
                  </a:lnTo>
                  <a:lnTo>
                    <a:pt x="780" y="704"/>
                  </a:lnTo>
                  <a:lnTo>
                    <a:pt x="811" y="719"/>
                  </a:lnTo>
                  <a:lnTo>
                    <a:pt x="903" y="719"/>
                  </a:lnTo>
                  <a:lnTo>
                    <a:pt x="903" y="781"/>
                  </a:lnTo>
                  <a:lnTo>
                    <a:pt x="505" y="781"/>
                  </a:lnTo>
                  <a:lnTo>
                    <a:pt x="505" y="719"/>
                  </a:lnTo>
                  <a:lnTo>
                    <a:pt x="612" y="719"/>
                  </a:lnTo>
                  <a:lnTo>
                    <a:pt x="627" y="704"/>
                  </a:lnTo>
                  <a:lnTo>
                    <a:pt x="643" y="673"/>
                  </a:lnTo>
                  <a:lnTo>
                    <a:pt x="643" y="184"/>
                  </a:lnTo>
                  <a:lnTo>
                    <a:pt x="612" y="92"/>
                  </a:lnTo>
                  <a:lnTo>
                    <a:pt x="551" y="31"/>
                  </a:lnTo>
                  <a:lnTo>
                    <a:pt x="505" y="31"/>
                  </a:lnTo>
                  <a:lnTo>
                    <a:pt x="413" y="46"/>
                  </a:lnTo>
                  <a:lnTo>
                    <a:pt x="337" y="107"/>
                  </a:lnTo>
                  <a:lnTo>
                    <a:pt x="275" y="199"/>
                  </a:lnTo>
                  <a:lnTo>
                    <a:pt x="260" y="321"/>
                  </a:lnTo>
                  <a:lnTo>
                    <a:pt x="260" y="673"/>
                  </a:lnTo>
                  <a:lnTo>
                    <a:pt x="275" y="704"/>
                  </a:lnTo>
                  <a:lnTo>
                    <a:pt x="291" y="719"/>
                  </a:lnTo>
                  <a:lnTo>
                    <a:pt x="398" y="719"/>
                  </a:lnTo>
                  <a:lnTo>
                    <a:pt x="398" y="781"/>
                  </a:lnTo>
                  <a:lnTo>
                    <a:pt x="0" y="781"/>
                  </a:lnTo>
                  <a:lnTo>
                    <a:pt x="0" y="719"/>
                  </a:lnTo>
                  <a:lnTo>
                    <a:pt x="107" y="719"/>
                  </a:lnTo>
                  <a:lnTo>
                    <a:pt x="122" y="704"/>
                  </a:lnTo>
                  <a:lnTo>
                    <a:pt x="138" y="673"/>
                  </a:lnTo>
                  <a:lnTo>
                    <a:pt x="138" y="168"/>
                  </a:lnTo>
                  <a:lnTo>
                    <a:pt x="153" y="168"/>
                  </a:lnTo>
                  <a:lnTo>
                    <a:pt x="153" y="122"/>
                  </a:lnTo>
                  <a:lnTo>
                    <a:pt x="122" y="92"/>
                  </a:lnTo>
                  <a:lnTo>
                    <a:pt x="77" y="77"/>
                  </a:lnTo>
                  <a:lnTo>
                    <a:pt x="15" y="77"/>
                  </a:lnTo>
                  <a:lnTo>
                    <a:pt x="15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3" name="Freeform 281"/>
            <p:cNvSpPr>
              <a:spLocks/>
            </p:cNvSpPr>
            <p:nvPr/>
          </p:nvSpPr>
          <p:spPr bwMode="auto">
            <a:xfrm>
              <a:off x="4998" y="12459"/>
              <a:ext cx="1209" cy="811"/>
            </a:xfrm>
            <a:custGeom>
              <a:avLst/>
              <a:gdLst/>
              <a:ahLst/>
              <a:cxnLst>
                <a:cxn ang="0">
                  <a:pos x="918" y="0"/>
                </a:cxn>
                <a:cxn ang="0">
                  <a:pos x="1209" y="0"/>
                </a:cxn>
                <a:cxn ang="0">
                  <a:pos x="1209" y="62"/>
                </a:cxn>
                <a:cxn ang="0">
                  <a:pos x="1179" y="62"/>
                </a:cxn>
                <a:cxn ang="0">
                  <a:pos x="1133" y="77"/>
                </a:cxn>
                <a:cxn ang="0">
                  <a:pos x="1102" y="92"/>
                </a:cxn>
                <a:cxn ang="0">
                  <a:pos x="1071" y="123"/>
                </a:cxn>
                <a:cxn ang="0">
                  <a:pos x="1056" y="169"/>
                </a:cxn>
                <a:cxn ang="0">
                  <a:pos x="857" y="781"/>
                </a:cxn>
                <a:cxn ang="0">
                  <a:pos x="827" y="811"/>
                </a:cxn>
                <a:cxn ang="0">
                  <a:pos x="796" y="781"/>
                </a:cxn>
                <a:cxn ang="0">
                  <a:pos x="612" y="276"/>
                </a:cxn>
                <a:cxn ang="0">
                  <a:pos x="429" y="781"/>
                </a:cxn>
                <a:cxn ang="0">
                  <a:pos x="398" y="811"/>
                </a:cxn>
                <a:cxn ang="0">
                  <a:pos x="383" y="811"/>
                </a:cxn>
                <a:cxn ang="0">
                  <a:pos x="383" y="796"/>
                </a:cxn>
                <a:cxn ang="0">
                  <a:pos x="368" y="766"/>
                </a:cxn>
                <a:cxn ang="0">
                  <a:pos x="138" y="138"/>
                </a:cxn>
                <a:cxn ang="0">
                  <a:pos x="123" y="107"/>
                </a:cxn>
                <a:cxn ang="0">
                  <a:pos x="92" y="77"/>
                </a:cxn>
                <a:cxn ang="0">
                  <a:pos x="0" y="77"/>
                </a:cxn>
                <a:cxn ang="0">
                  <a:pos x="0" y="16"/>
                </a:cxn>
                <a:cxn ang="0">
                  <a:pos x="352" y="16"/>
                </a:cxn>
                <a:cxn ang="0">
                  <a:pos x="352" y="77"/>
                </a:cxn>
                <a:cxn ang="0">
                  <a:pos x="291" y="77"/>
                </a:cxn>
                <a:cxn ang="0">
                  <a:pos x="276" y="92"/>
                </a:cxn>
                <a:cxn ang="0">
                  <a:pos x="245" y="107"/>
                </a:cxn>
                <a:cxn ang="0">
                  <a:pos x="245" y="138"/>
                </a:cxn>
                <a:cxn ang="0">
                  <a:pos x="260" y="153"/>
                </a:cxn>
                <a:cxn ang="0">
                  <a:pos x="429" y="628"/>
                </a:cxn>
                <a:cxn ang="0">
                  <a:pos x="582" y="199"/>
                </a:cxn>
                <a:cxn ang="0">
                  <a:pos x="536" y="107"/>
                </a:cxn>
                <a:cxn ang="0">
                  <a:pos x="505" y="77"/>
                </a:cxn>
                <a:cxn ang="0">
                  <a:pos x="429" y="77"/>
                </a:cxn>
                <a:cxn ang="0">
                  <a:pos x="429" y="16"/>
                </a:cxn>
                <a:cxn ang="0">
                  <a:pos x="765" y="16"/>
                </a:cxn>
                <a:cxn ang="0">
                  <a:pos x="765" y="77"/>
                </a:cxn>
                <a:cxn ang="0">
                  <a:pos x="720" y="77"/>
                </a:cxn>
                <a:cxn ang="0">
                  <a:pos x="689" y="92"/>
                </a:cxn>
                <a:cxn ang="0">
                  <a:pos x="658" y="123"/>
                </a:cxn>
                <a:cxn ang="0">
                  <a:pos x="674" y="138"/>
                </a:cxn>
                <a:cxn ang="0">
                  <a:pos x="674" y="153"/>
                </a:cxn>
                <a:cxn ang="0">
                  <a:pos x="842" y="643"/>
                </a:cxn>
                <a:cxn ang="0">
                  <a:pos x="1010" y="184"/>
                </a:cxn>
                <a:cxn ang="0">
                  <a:pos x="1026" y="169"/>
                </a:cxn>
                <a:cxn ang="0">
                  <a:pos x="1026" y="153"/>
                </a:cxn>
                <a:cxn ang="0">
                  <a:pos x="1010" y="107"/>
                </a:cxn>
                <a:cxn ang="0">
                  <a:pos x="995" y="77"/>
                </a:cxn>
                <a:cxn ang="0">
                  <a:pos x="964" y="62"/>
                </a:cxn>
                <a:cxn ang="0">
                  <a:pos x="918" y="62"/>
                </a:cxn>
                <a:cxn ang="0">
                  <a:pos x="918" y="0"/>
                </a:cxn>
              </a:cxnLst>
              <a:rect l="0" t="0" r="r" b="b"/>
              <a:pathLst>
                <a:path w="1209" h="811">
                  <a:moveTo>
                    <a:pt x="918" y="0"/>
                  </a:moveTo>
                  <a:lnTo>
                    <a:pt x="1209" y="0"/>
                  </a:lnTo>
                  <a:lnTo>
                    <a:pt x="1209" y="62"/>
                  </a:lnTo>
                  <a:lnTo>
                    <a:pt x="1179" y="62"/>
                  </a:lnTo>
                  <a:lnTo>
                    <a:pt x="1133" y="77"/>
                  </a:lnTo>
                  <a:lnTo>
                    <a:pt x="1102" y="92"/>
                  </a:lnTo>
                  <a:lnTo>
                    <a:pt x="1071" y="123"/>
                  </a:lnTo>
                  <a:lnTo>
                    <a:pt x="1056" y="169"/>
                  </a:lnTo>
                  <a:lnTo>
                    <a:pt x="857" y="781"/>
                  </a:lnTo>
                  <a:lnTo>
                    <a:pt x="827" y="811"/>
                  </a:lnTo>
                  <a:lnTo>
                    <a:pt x="796" y="781"/>
                  </a:lnTo>
                  <a:lnTo>
                    <a:pt x="612" y="276"/>
                  </a:lnTo>
                  <a:lnTo>
                    <a:pt x="429" y="781"/>
                  </a:lnTo>
                  <a:lnTo>
                    <a:pt x="398" y="811"/>
                  </a:lnTo>
                  <a:lnTo>
                    <a:pt x="383" y="811"/>
                  </a:lnTo>
                  <a:lnTo>
                    <a:pt x="383" y="796"/>
                  </a:lnTo>
                  <a:lnTo>
                    <a:pt x="368" y="766"/>
                  </a:lnTo>
                  <a:lnTo>
                    <a:pt x="138" y="138"/>
                  </a:lnTo>
                  <a:lnTo>
                    <a:pt x="123" y="107"/>
                  </a:lnTo>
                  <a:lnTo>
                    <a:pt x="92" y="77"/>
                  </a:lnTo>
                  <a:lnTo>
                    <a:pt x="0" y="77"/>
                  </a:lnTo>
                  <a:lnTo>
                    <a:pt x="0" y="16"/>
                  </a:lnTo>
                  <a:lnTo>
                    <a:pt x="352" y="16"/>
                  </a:lnTo>
                  <a:lnTo>
                    <a:pt x="352" y="77"/>
                  </a:lnTo>
                  <a:lnTo>
                    <a:pt x="291" y="77"/>
                  </a:lnTo>
                  <a:lnTo>
                    <a:pt x="276" y="92"/>
                  </a:lnTo>
                  <a:lnTo>
                    <a:pt x="245" y="107"/>
                  </a:lnTo>
                  <a:lnTo>
                    <a:pt x="245" y="138"/>
                  </a:lnTo>
                  <a:lnTo>
                    <a:pt x="260" y="153"/>
                  </a:lnTo>
                  <a:lnTo>
                    <a:pt x="429" y="628"/>
                  </a:lnTo>
                  <a:lnTo>
                    <a:pt x="582" y="199"/>
                  </a:lnTo>
                  <a:lnTo>
                    <a:pt x="536" y="107"/>
                  </a:lnTo>
                  <a:lnTo>
                    <a:pt x="505" y="77"/>
                  </a:lnTo>
                  <a:lnTo>
                    <a:pt x="429" y="77"/>
                  </a:lnTo>
                  <a:lnTo>
                    <a:pt x="429" y="16"/>
                  </a:lnTo>
                  <a:lnTo>
                    <a:pt x="765" y="16"/>
                  </a:lnTo>
                  <a:lnTo>
                    <a:pt x="765" y="77"/>
                  </a:lnTo>
                  <a:lnTo>
                    <a:pt x="720" y="77"/>
                  </a:lnTo>
                  <a:lnTo>
                    <a:pt x="689" y="92"/>
                  </a:lnTo>
                  <a:lnTo>
                    <a:pt x="658" y="123"/>
                  </a:lnTo>
                  <a:lnTo>
                    <a:pt x="674" y="138"/>
                  </a:lnTo>
                  <a:lnTo>
                    <a:pt x="674" y="153"/>
                  </a:lnTo>
                  <a:lnTo>
                    <a:pt x="842" y="643"/>
                  </a:lnTo>
                  <a:lnTo>
                    <a:pt x="1010" y="184"/>
                  </a:lnTo>
                  <a:lnTo>
                    <a:pt x="1026" y="169"/>
                  </a:lnTo>
                  <a:lnTo>
                    <a:pt x="1026" y="153"/>
                  </a:lnTo>
                  <a:lnTo>
                    <a:pt x="1010" y="107"/>
                  </a:lnTo>
                  <a:lnTo>
                    <a:pt x="995" y="77"/>
                  </a:lnTo>
                  <a:lnTo>
                    <a:pt x="964" y="62"/>
                  </a:lnTo>
                  <a:lnTo>
                    <a:pt x="918" y="62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4" name="Freeform 282"/>
            <p:cNvSpPr>
              <a:spLocks noEditPoints="1"/>
            </p:cNvSpPr>
            <p:nvPr/>
          </p:nvSpPr>
          <p:spPr bwMode="auto">
            <a:xfrm>
              <a:off x="6238" y="12429"/>
              <a:ext cx="688" cy="811"/>
            </a:xfrm>
            <a:custGeom>
              <a:avLst/>
              <a:gdLst/>
              <a:ahLst/>
              <a:cxnLst>
                <a:cxn ang="0">
                  <a:pos x="336" y="30"/>
                </a:cxn>
                <a:cxn ang="0">
                  <a:pos x="291" y="61"/>
                </a:cxn>
                <a:cxn ang="0">
                  <a:pos x="229" y="122"/>
                </a:cxn>
                <a:cxn ang="0">
                  <a:pos x="183" y="199"/>
                </a:cxn>
                <a:cxn ang="0">
                  <a:pos x="168" y="336"/>
                </a:cxn>
                <a:cxn ang="0">
                  <a:pos x="581" y="336"/>
                </a:cxn>
                <a:cxn ang="0">
                  <a:pos x="581" y="275"/>
                </a:cxn>
                <a:cxn ang="0">
                  <a:pos x="566" y="199"/>
                </a:cxn>
                <a:cxn ang="0">
                  <a:pos x="535" y="122"/>
                </a:cxn>
                <a:cxn ang="0">
                  <a:pos x="474" y="61"/>
                </a:cxn>
                <a:cxn ang="0">
                  <a:pos x="382" y="30"/>
                </a:cxn>
                <a:cxn ang="0">
                  <a:pos x="336" y="30"/>
                </a:cxn>
                <a:cxn ang="0">
                  <a:pos x="367" y="0"/>
                </a:cxn>
                <a:cxn ang="0">
                  <a:pos x="520" y="30"/>
                </a:cxn>
                <a:cxn ang="0">
                  <a:pos x="612" y="107"/>
                </a:cxn>
                <a:cxn ang="0">
                  <a:pos x="673" y="229"/>
                </a:cxn>
                <a:cxn ang="0">
                  <a:pos x="688" y="352"/>
                </a:cxn>
                <a:cxn ang="0">
                  <a:pos x="688" y="382"/>
                </a:cxn>
                <a:cxn ang="0">
                  <a:pos x="153" y="382"/>
                </a:cxn>
                <a:cxn ang="0">
                  <a:pos x="168" y="398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5" y="704"/>
                </a:cxn>
                <a:cxn ang="0">
                  <a:pos x="291" y="750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50"/>
                </a:cxn>
                <a:cxn ang="0">
                  <a:pos x="597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8" y="566"/>
                </a:cxn>
                <a:cxn ang="0">
                  <a:pos x="688" y="581"/>
                </a:cxn>
                <a:cxn ang="0">
                  <a:pos x="642" y="673"/>
                </a:cxn>
                <a:cxn ang="0">
                  <a:pos x="597" y="734"/>
                </a:cxn>
                <a:cxn ang="0">
                  <a:pos x="505" y="796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2" y="688"/>
                </a:cxn>
                <a:cxn ang="0">
                  <a:pos x="30" y="566"/>
                </a:cxn>
                <a:cxn ang="0">
                  <a:pos x="0" y="398"/>
                </a:cxn>
                <a:cxn ang="0">
                  <a:pos x="30" y="245"/>
                </a:cxn>
                <a:cxn ang="0">
                  <a:pos x="107" y="122"/>
                </a:cxn>
                <a:cxn ang="0">
                  <a:pos x="229" y="30"/>
                </a:cxn>
                <a:cxn ang="0">
                  <a:pos x="367" y="0"/>
                </a:cxn>
              </a:cxnLst>
              <a:rect l="0" t="0" r="r" b="b"/>
              <a:pathLst>
                <a:path w="688" h="811">
                  <a:moveTo>
                    <a:pt x="336" y="30"/>
                  </a:moveTo>
                  <a:lnTo>
                    <a:pt x="291" y="61"/>
                  </a:lnTo>
                  <a:lnTo>
                    <a:pt x="229" y="122"/>
                  </a:lnTo>
                  <a:lnTo>
                    <a:pt x="183" y="199"/>
                  </a:lnTo>
                  <a:lnTo>
                    <a:pt x="168" y="336"/>
                  </a:lnTo>
                  <a:lnTo>
                    <a:pt x="581" y="336"/>
                  </a:lnTo>
                  <a:lnTo>
                    <a:pt x="581" y="275"/>
                  </a:lnTo>
                  <a:lnTo>
                    <a:pt x="566" y="199"/>
                  </a:lnTo>
                  <a:lnTo>
                    <a:pt x="535" y="122"/>
                  </a:lnTo>
                  <a:lnTo>
                    <a:pt x="474" y="61"/>
                  </a:lnTo>
                  <a:lnTo>
                    <a:pt x="382" y="30"/>
                  </a:lnTo>
                  <a:lnTo>
                    <a:pt x="336" y="30"/>
                  </a:lnTo>
                  <a:close/>
                  <a:moveTo>
                    <a:pt x="367" y="0"/>
                  </a:moveTo>
                  <a:lnTo>
                    <a:pt x="520" y="30"/>
                  </a:lnTo>
                  <a:lnTo>
                    <a:pt x="612" y="107"/>
                  </a:lnTo>
                  <a:lnTo>
                    <a:pt x="673" y="229"/>
                  </a:lnTo>
                  <a:lnTo>
                    <a:pt x="688" y="352"/>
                  </a:lnTo>
                  <a:lnTo>
                    <a:pt x="688" y="382"/>
                  </a:lnTo>
                  <a:lnTo>
                    <a:pt x="153" y="382"/>
                  </a:lnTo>
                  <a:lnTo>
                    <a:pt x="168" y="398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5" y="704"/>
                  </a:lnTo>
                  <a:lnTo>
                    <a:pt x="291" y="750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50"/>
                  </a:lnTo>
                  <a:lnTo>
                    <a:pt x="597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8" y="566"/>
                  </a:lnTo>
                  <a:lnTo>
                    <a:pt x="688" y="581"/>
                  </a:lnTo>
                  <a:lnTo>
                    <a:pt x="642" y="673"/>
                  </a:lnTo>
                  <a:lnTo>
                    <a:pt x="597" y="734"/>
                  </a:lnTo>
                  <a:lnTo>
                    <a:pt x="505" y="796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2" y="688"/>
                  </a:lnTo>
                  <a:lnTo>
                    <a:pt x="30" y="566"/>
                  </a:lnTo>
                  <a:lnTo>
                    <a:pt x="0" y="398"/>
                  </a:lnTo>
                  <a:lnTo>
                    <a:pt x="30" y="245"/>
                  </a:lnTo>
                  <a:lnTo>
                    <a:pt x="107" y="122"/>
                  </a:lnTo>
                  <a:lnTo>
                    <a:pt x="229" y="3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5" name="Freeform 283"/>
            <p:cNvSpPr>
              <a:spLocks/>
            </p:cNvSpPr>
            <p:nvPr/>
          </p:nvSpPr>
          <p:spPr bwMode="auto">
            <a:xfrm>
              <a:off x="7492" y="12413"/>
              <a:ext cx="674" cy="812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90" y="16"/>
                </a:cxn>
                <a:cxn ang="0">
                  <a:pos x="567" y="46"/>
                </a:cxn>
                <a:cxn ang="0">
                  <a:pos x="628" y="108"/>
                </a:cxn>
                <a:cxn ang="0">
                  <a:pos x="658" y="184"/>
                </a:cxn>
                <a:cxn ang="0">
                  <a:pos x="658" y="215"/>
                </a:cxn>
                <a:cxn ang="0">
                  <a:pos x="643" y="245"/>
                </a:cxn>
                <a:cxn ang="0">
                  <a:pos x="613" y="261"/>
                </a:cxn>
                <a:cxn ang="0">
                  <a:pos x="551" y="261"/>
                </a:cxn>
                <a:cxn ang="0">
                  <a:pos x="521" y="245"/>
                </a:cxn>
                <a:cxn ang="0">
                  <a:pos x="505" y="215"/>
                </a:cxn>
                <a:cxn ang="0">
                  <a:pos x="505" y="153"/>
                </a:cxn>
                <a:cxn ang="0">
                  <a:pos x="521" y="138"/>
                </a:cxn>
                <a:cxn ang="0">
                  <a:pos x="521" y="123"/>
                </a:cxn>
                <a:cxn ang="0">
                  <a:pos x="551" y="108"/>
                </a:cxn>
                <a:cxn ang="0">
                  <a:pos x="582" y="108"/>
                </a:cxn>
                <a:cxn ang="0">
                  <a:pos x="536" y="77"/>
                </a:cxn>
                <a:cxn ang="0">
                  <a:pos x="490" y="62"/>
                </a:cxn>
                <a:cxn ang="0">
                  <a:pos x="460" y="46"/>
                </a:cxn>
                <a:cxn ang="0">
                  <a:pos x="398" y="46"/>
                </a:cxn>
                <a:cxn ang="0">
                  <a:pos x="337" y="62"/>
                </a:cxn>
                <a:cxn ang="0">
                  <a:pos x="276" y="92"/>
                </a:cxn>
                <a:cxn ang="0">
                  <a:pos x="215" y="153"/>
                </a:cxn>
                <a:cxn ang="0">
                  <a:pos x="169" y="261"/>
                </a:cxn>
                <a:cxn ang="0">
                  <a:pos x="153" y="414"/>
                </a:cxn>
                <a:cxn ang="0">
                  <a:pos x="169" y="398"/>
                </a:cxn>
                <a:cxn ang="0">
                  <a:pos x="184" y="551"/>
                </a:cxn>
                <a:cxn ang="0">
                  <a:pos x="230" y="659"/>
                </a:cxn>
                <a:cxn ang="0">
                  <a:pos x="291" y="720"/>
                </a:cxn>
                <a:cxn ang="0">
                  <a:pos x="352" y="750"/>
                </a:cxn>
                <a:cxn ang="0">
                  <a:pos x="414" y="766"/>
                </a:cxn>
                <a:cxn ang="0">
                  <a:pos x="475" y="766"/>
                </a:cxn>
                <a:cxn ang="0">
                  <a:pos x="521" y="750"/>
                </a:cxn>
                <a:cxn ang="0">
                  <a:pos x="582" y="689"/>
                </a:cxn>
                <a:cxn ang="0">
                  <a:pos x="613" y="643"/>
                </a:cxn>
                <a:cxn ang="0">
                  <a:pos x="643" y="582"/>
                </a:cxn>
                <a:cxn ang="0">
                  <a:pos x="643" y="567"/>
                </a:cxn>
                <a:cxn ang="0">
                  <a:pos x="674" y="567"/>
                </a:cxn>
                <a:cxn ang="0">
                  <a:pos x="674" y="613"/>
                </a:cxn>
                <a:cxn ang="0">
                  <a:pos x="643" y="674"/>
                </a:cxn>
                <a:cxn ang="0">
                  <a:pos x="597" y="735"/>
                </a:cxn>
                <a:cxn ang="0">
                  <a:pos x="505" y="796"/>
                </a:cxn>
                <a:cxn ang="0">
                  <a:pos x="383" y="812"/>
                </a:cxn>
                <a:cxn ang="0">
                  <a:pos x="230" y="781"/>
                </a:cxn>
                <a:cxn ang="0">
                  <a:pos x="108" y="704"/>
                </a:cxn>
                <a:cxn ang="0">
                  <a:pos x="31" y="567"/>
                </a:cxn>
                <a:cxn ang="0">
                  <a:pos x="0" y="414"/>
                </a:cxn>
                <a:cxn ang="0">
                  <a:pos x="31" y="261"/>
                </a:cxn>
                <a:cxn ang="0">
                  <a:pos x="108" y="123"/>
                </a:cxn>
                <a:cxn ang="0">
                  <a:pos x="230" y="31"/>
                </a:cxn>
                <a:cxn ang="0">
                  <a:pos x="383" y="0"/>
                </a:cxn>
              </a:cxnLst>
              <a:rect l="0" t="0" r="r" b="b"/>
              <a:pathLst>
                <a:path w="674" h="812">
                  <a:moveTo>
                    <a:pt x="383" y="0"/>
                  </a:moveTo>
                  <a:lnTo>
                    <a:pt x="490" y="16"/>
                  </a:lnTo>
                  <a:lnTo>
                    <a:pt x="567" y="46"/>
                  </a:lnTo>
                  <a:lnTo>
                    <a:pt x="628" y="108"/>
                  </a:lnTo>
                  <a:lnTo>
                    <a:pt x="658" y="184"/>
                  </a:lnTo>
                  <a:lnTo>
                    <a:pt x="658" y="215"/>
                  </a:lnTo>
                  <a:lnTo>
                    <a:pt x="643" y="245"/>
                  </a:lnTo>
                  <a:lnTo>
                    <a:pt x="613" y="261"/>
                  </a:lnTo>
                  <a:lnTo>
                    <a:pt x="551" y="261"/>
                  </a:lnTo>
                  <a:lnTo>
                    <a:pt x="521" y="245"/>
                  </a:lnTo>
                  <a:lnTo>
                    <a:pt x="505" y="215"/>
                  </a:lnTo>
                  <a:lnTo>
                    <a:pt x="505" y="153"/>
                  </a:lnTo>
                  <a:lnTo>
                    <a:pt x="521" y="138"/>
                  </a:lnTo>
                  <a:lnTo>
                    <a:pt x="521" y="123"/>
                  </a:lnTo>
                  <a:lnTo>
                    <a:pt x="551" y="108"/>
                  </a:lnTo>
                  <a:lnTo>
                    <a:pt x="582" y="108"/>
                  </a:lnTo>
                  <a:lnTo>
                    <a:pt x="536" y="77"/>
                  </a:lnTo>
                  <a:lnTo>
                    <a:pt x="490" y="62"/>
                  </a:lnTo>
                  <a:lnTo>
                    <a:pt x="460" y="46"/>
                  </a:lnTo>
                  <a:lnTo>
                    <a:pt x="398" y="46"/>
                  </a:lnTo>
                  <a:lnTo>
                    <a:pt x="337" y="62"/>
                  </a:lnTo>
                  <a:lnTo>
                    <a:pt x="276" y="92"/>
                  </a:lnTo>
                  <a:lnTo>
                    <a:pt x="215" y="153"/>
                  </a:lnTo>
                  <a:lnTo>
                    <a:pt x="169" y="261"/>
                  </a:lnTo>
                  <a:lnTo>
                    <a:pt x="153" y="414"/>
                  </a:lnTo>
                  <a:lnTo>
                    <a:pt x="169" y="398"/>
                  </a:lnTo>
                  <a:lnTo>
                    <a:pt x="184" y="551"/>
                  </a:lnTo>
                  <a:lnTo>
                    <a:pt x="230" y="659"/>
                  </a:lnTo>
                  <a:lnTo>
                    <a:pt x="291" y="720"/>
                  </a:lnTo>
                  <a:lnTo>
                    <a:pt x="352" y="750"/>
                  </a:lnTo>
                  <a:lnTo>
                    <a:pt x="414" y="766"/>
                  </a:lnTo>
                  <a:lnTo>
                    <a:pt x="475" y="766"/>
                  </a:lnTo>
                  <a:lnTo>
                    <a:pt x="521" y="750"/>
                  </a:lnTo>
                  <a:lnTo>
                    <a:pt x="582" y="689"/>
                  </a:lnTo>
                  <a:lnTo>
                    <a:pt x="613" y="643"/>
                  </a:lnTo>
                  <a:lnTo>
                    <a:pt x="643" y="582"/>
                  </a:lnTo>
                  <a:lnTo>
                    <a:pt x="643" y="567"/>
                  </a:lnTo>
                  <a:lnTo>
                    <a:pt x="674" y="567"/>
                  </a:lnTo>
                  <a:lnTo>
                    <a:pt x="674" y="613"/>
                  </a:lnTo>
                  <a:lnTo>
                    <a:pt x="643" y="674"/>
                  </a:lnTo>
                  <a:lnTo>
                    <a:pt x="597" y="735"/>
                  </a:lnTo>
                  <a:lnTo>
                    <a:pt x="505" y="796"/>
                  </a:lnTo>
                  <a:lnTo>
                    <a:pt x="383" y="812"/>
                  </a:lnTo>
                  <a:lnTo>
                    <a:pt x="230" y="781"/>
                  </a:lnTo>
                  <a:lnTo>
                    <a:pt x="108" y="704"/>
                  </a:lnTo>
                  <a:lnTo>
                    <a:pt x="31" y="567"/>
                  </a:lnTo>
                  <a:lnTo>
                    <a:pt x="0" y="414"/>
                  </a:lnTo>
                  <a:lnTo>
                    <a:pt x="31" y="261"/>
                  </a:lnTo>
                  <a:lnTo>
                    <a:pt x="108" y="123"/>
                  </a:lnTo>
                  <a:lnTo>
                    <a:pt x="230" y="3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6" name="Freeform 284"/>
            <p:cNvSpPr>
              <a:spLocks noEditPoints="1"/>
            </p:cNvSpPr>
            <p:nvPr/>
          </p:nvSpPr>
          <p:spPr bwMode="auto">
            <a:xfrm>
              <a:off x="8395" y="12413"/>
              <a:ext cx="811" cy="812"/>
            </a:xfrm>
            <a:custGeom>
              <a:avLst/>
              <a:gdLst/>
              <a:ahLst/>
              <a:cxnLst>
                <a:cxn ang="0">
                  <a:pos x="367" y="414"/>
                </a:cxn>
                <a:cxn ang="0">
                  <a:pos x="199" y="521"/>
                </a:cxn>
                <a:cxn ang="0">
                  <a:pos x="153" y="643"/>
                </a:cxn>
                <a:cxn ang="0">
                  <a:pos x="184" y="735"/>
                </a:cxn>
                <a:cxn ang="0">
                  <a:pos x="260" y="796"/>
                </a:cxn>
                <a:cxn ang="0">
                  <a:pos x="383" y="781"/>
                </a:cxn>
                <a:cxn ang="0">
                  <a:pos x="459" y="735"/>
                </a:cxn>
                <a:cxn ang="0">
                  <a:pos x="521" y="628"/>
                </a:cxn>
                <a:cxn ang="0">
                  <a:pos x="337" y="0"/>
                </a:cxn>
                <a:cxn ang="0">
                  <a:pos x="582" y="92"/>
                </a:cxn>
                <a:cxn ang="0">
                  <a:pos x="643" y="245"/>
                </a:cxn>
                <a:cxn ang="0">
                  <a:pos x="658" y="735"/>
                </a:cxn>
                <a:cxn ang="0">
                  <a:pos x="719" y="750"/>
                </a:cxn>
                <a:cxn ang="0">
                  <a:pos x="765" y="689"/>
                </a:cxn>
                <a:cxn ang="0">
                  <a:pos x="811" y="551"/>
                </a:cxn>
                <a:cxn ang="0">
                  <a:pos x="796" y="735"/>
                </a:cxn>
                <a:cxn ang="0">
                  <a:pos x="719" y="796"/>
                </a:cxn>
                <a:cxn ang="0">
                  <a:pos x="674" y="812"/>
                </a:cxn>
                <a:cxn ang="0">
                  <a:pos x="551" y="735"/>
                </a:cxn>
                <a:cxn ang="0">
                  <a:pos x="521" y="659"/>
                </a:cxn>
                <a:cxn ang="0">
                  <a:pos x="413" y="781"/>
                </a:cxn>
                <a:cxn ang="0">
                  <a:pos x="199" y="796"/>
                </a:cxn>
                <a:cxn ang="0">
                  <a:pos x="31" y="720"/>
                </a:cxn>
                <a:cxn ang="0">
                  <a:pos x="0" y="582"/>
                </a:cxn>
                <a:cxn ang="0">
                  <a:pos x="107" y="444"/>
                </a:cxn>
                <a:cxn ang="0">
                  <a:pos x="352" y="352"/>
                </a:cxn>
                <a:cxn ang="0">
                  <a:pos x="505" y="215"/>
                </a:cxn>
                <a:cxn ang="0">
                  <a:pos x="459" y="108"/>
                </a:cxn>
                <a:cxn ang="0">
                  <a:pos x="367" y="46"/>
                </a:cxn>
                <a:cxn ang="0">
                  <a:pos x="245" y="62"/>
                </a:cxn>
                <a:cxn ang="0">
                  <a:pos x="169" y="92"/>
                </a:cxn>
                <a:cxn ang="0">
                  <a:pos x="184" y="123"/>
                </a:cxn>
                <a:cxn ang="0">
                  <a:pos x="214" y="169"/>
                </a:cxn>
                <a:cxn ang="0">
                  <a:pos x="230" y="230"/>
                </a:cxn>
                <a:cxn ang="0">
                  <a:pos x="184" y="276"/>
                </a:cxn>
                <a:cxn ang="0">
                  <a:pos x="92" y="261"/>
                </a:cxn>
                <a:cxn ang="0">
                  <a:pos x="77" y="199"/>
                </a:cxn>
                <a:cxn ang="0">
                  <a:pos x="214" y="31"/>
                </a:cxn>
              </a:cxnLst>
              <a:rect l="0" t="0" r="r" b="b"/>
              <a:pathLst>
                <a:path w="811" h="812">
                  <a:moveTo>
                    <a:pt x="521" y="383"/>
                  </a:moveTo>
                  <a:lnTo>
                    <a:pt x="367" y="414"/>
                  </a:lnTo>
                  <a:lnTo>
                    <a:pt x="260" y="460"/>
                  </a:lnTo>
                  <a:lnTo>
                    <a:pt x="199" y="521"/>
                  </a:lnTo>
                  <a:lnTo>
                    <a:pt x="169" y="582"/>
                  </a:lnTo>
                  <a:lnTo>
                    <a:pt x="153" y="643"/>
                  </a:lnTo>
                  <a:lnTo>
                    <a:pt x="153" y="689"/>
                  </a:lnTo>
                  <a:lnTo>
                    <a:pt x="184" y="735"/>
                  </a:lnTo>
                  <a:lnTo>
                    <a:pt x="214" y="766"/>
                  </a:lnTo>
                  <a:lnTo>
                    <a:pt x="260" y="796"/>
                  </a:lnTo>
                  <a:lnTo>
                    <a:pt x="352" y="796"/>
                  </a:lnTo>
                  <a:lnTo>
                    <a:pt x="383" y="781"/>
                  </a:lnTo>
                  <a:lnTo>
                    <a:pt x="429" y="766"/>
                  </a:lnTo>
                  <a:lnTo>
                    <a:pt x="459" y="735"/>
                  </a:lnTo>
                  <a:lnTo>
                    <a:pt x="490" y="689"/>
                  </a:lnTo>
                  <a:lnTo>
                    <a:pt x="521" y="628"/>
                  </a:lnTo>
                  <a:lnTo>
                    <a:pt x="521" y="383"/>
                  </a:lnTo>
                  <a:close/>
                  <a:moveTo>
                    <a:pt x="337" y="0"/>
                  </a:moveTo>
                  <a:lnTo>
                    <a:pt x="459" y="16"/>
                  </a:lnTo>
                  <a:lnTo>
                    <a:pt x="582" y="92"/>
                  </a:lnTo>
                  <a:lnTo>
                    <a:pt x="612" y="153"/>
                  </a:lnTo>
                  <a:lnTo>
                    <a:pt x="643" y="245"/>
                  </a:lnTo>
                  <a:lnTo>
                    <a:pt x="643" y="704"/>
                  </a:lnTo>
                  <a:lnTo>
                    <a:pt x="658" y="735"/>
                  </a:lnTo>
                  <a:lnTo>
                    <a:pt x="674" y="750"/>
                  </a:lnTo>
                  <a:lnTo>
                    <a:pt x="719" y="750"/>
                  </a:lnTo>
                  <a:lnTo>
                    <a:pt x="750" y="720"/>
                  </a:lnTo>
                  <a:lnTo>
                    <a:pt x="765" y="689"/>
                  </a:lnTo>
                  <a:lnTo>
                    <a:pt x="765" y="551"/>
                  </a:lnTo>
                  <a:lnTo>
                    <a:pt x="811" y="551"/>
                  </a:lnTo>
                  <a:lnTo>
                    <a:pt x="811" y="689"/>
                  </a:lnTo>
                  <a:lnTo>
                    <a:pt x="796" y="735"/>
                  </a:lnTo>
                  <a:lnTo>
                    <a:pt x="735" y="796"/>
                  </a:lnTo>
                  <a:lnTo>
                    <a:pt x="719" y="796"/>
                  </a:lnTo>
                  <a:lnTo>
                    <a:pt x="689" y="812"/>
                  </a:lnTo>
                  <a:lnTo>
                    <a:pt x="674" y="812"/>
                  </a:lnTo>
                  <a:lnTo>
                    <a:pt x="612" y="796"/>
                  </a:lnTo>
                  <a:lnTo>
                    <a:pt x="551" y="735"/>
                  </a:lnTo>
                  <a:lnTo>
                    <a:pt x="536" y="674"/>
                  </a:lnTo>
                  <a:lnTo>
                    <a:pt x="521" y="659"/>
                  </a:lnTo>
                  <a:lnTo>
                    <a:pt x="459" y="750"/>
                  </a:lnTo>
                  <a:lnTo>
                    <a:pt x="413" y="781"/>
                  </a:lnTo>
                  <a:lnTo>
                    <a:pt x="291" y="812"/>
                  </a:lnTo>
                  <a:lnTo>
                    <a:pt x="199" y="796"/>
                  </a:lnTo>
                  <a:lnTo>
                    <a:pt x="92" y="766"/>
                  </a:lnTo>
                  <a:lnTo>
                    <a:pt x="31" y="720"/>
                  </a:lnTo>
                  <a:lnTo>
                    <a:pt x="0" y="628"/>
                  </a:lnTo>
                  <a:lnTo>
                    <a:pt x="0" y="582"/>
                  </a:lnTo>
                  <a:lnTo>
                    <a:pt x="61" y="490"/>
                  </a:lnTo>
                  <a:lnTo>
                    <a:pt x="107" y="444"/>
                  </a:lnTo>
                  <a:lnTo>
                    <a:pt x="184" y="398"/>
                  </a:lnTo>
                  <a:lnTo>
                    <a:pt x="352" y="352"/>
                  </a:lnTo>
                  <a:lnTo>
                    <a:pt x="505" y="337"/>
                  </a:lnTo>
                  <a:lnTo>
                    <a:pt x="505" y="215"/>
                  </a:lnTo>
                  <a:lnTo>
                    <a:pt x="490" y="153"/>
                  </a:lnTo>
                  <a:lnTo>
                    <a:pt x="459" y="108"/>
                  </a:lnTo>
                  <a:lnTo>
                    <a:pt x="429" y="77"/>
                  </a:lnTo>
                  <a:lnTo>
                    <a:pt x="367" y="46"/>
                  </a:lnTo>
                  <a:lnTo>
                    <a:pt x="291" y="46"/>
                  </a:lnTo>
                  <a:lnTo>
                    <a:pt x="245" y="62"/>
                  </a:lnTo>
                  <a:lnTo>
                    <a:pt x="214" y="77"/>
                  </a:lnTo>
                  <a:lnTo>
                    <a:pt x="169" y="92"/>
                  </a:lnTo>
                  <a:lnTo>
                    <a:pt x="138" y="123"/>
                  </a:lnTo>
                  <a:lnTo>
                    <a:pt x="184" y="123"/>
                  </a:lnTo>
                  <a:lnTo>
                    <a:pt x="199" y="138"/>
                  </a:lnTo>
                  <a:lnTo>
                    <a:pt x="214" y="169"/>
                  </a:lnTo>
                  <a:lnTo>
                    <a:pt x="230" y="184"/>
                  </a:lnTo>
                  <a:lnTo>
                    <a:pt x="230" y="230"/>
                  </a:lnTo>
                  <a:lnTo>
                    <a:pt x="214" y="261"/>
                  </a:lnTo>
                  <a:lnTo>
                    <a:pt x="184" y="276"/>
                  </a:lnTo>
                  <a:lnTo>
                    <a:pt x="123" y="276"/>
                  </a:lnTo>
                  <a:lnTo>
                    <a:pt x="92" y="261"/>
                  </a:lnTo>
                  <a:lnTo>
                    <a:pt x="77" y="230"/>
                  </a:lnTo>
                  <a:lnTo>
                    <a:pt x="77" y="199"/>
                  </a:lnTo>
                  <a:lnTo>
                    <a:pt x="107" y="92"/>
                  </a:lnTo>
                  <a:lnTo>
                    <a:pt x="214" y="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7" name="Freeform 285"/>
            <p:cNvSpPr>
              <a:spLocks/>
            </p:cNvSpPr>
            <p:nvPr/>
          </p:nvSpPr>
          <p:spPr bwMode="auto">
            <a:xfrm>
              <a:off x="9283" y="12444"/>
              <a:ext cx="903" cy="781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84"/>
                </a:cxn>
                <a:cxn ang="0">
                  <a:pos x="321" y="92"/>
                </a:cxn>
                <a:cxn ang="0">
                  <a:pos x="413" y="31"/>
                </a:cxn>
                <a:cxn ang="0">
                  <a:pos x="520" y="0"/>
                </a:cxn>
                <a:cxn ang="0">
                  <a:pos x="581" y="0"/>
                </a:cxn>
                <a:cxn ang="0">
                  <a:pos x="627" y="15"/>
                </a:cxn>
                <a:cxn ang="0">
                  <a:pos x="688" y="46"/>
                </a:cxn>
                <a:cxn ang="0">
                  <a:pos x="704" y="61"/>
                </a:cxn>
                <a:cxn ang="0">
                  <a:pos x="750" y="122"/>
                </a:cxn>
                <a:cxn ang="0">
                  <a:pos x="765" y="214"/>
                </a:cxn>
                <a:cxn ang="0">
                  <a:pos x="765" y="689"/>
                </a:cxn>
                <a:cxn ang="0">
                  <a:pos x="780" y="704"/>
                </a:cxn>
                <a:cxn ang="0">
                  <a:pos x="811" y="719"/>
                </a:cxn>
                <a:cxn ang="0">
                  <a:pos x="903" y="719"/>
                </a:cxn>
                <a:cxn ang="0">
                  <a:pos x="903" y="781"/>
                </a:cxn>
                <a:cxn ang="0">
                  <a:pos x="505" y="781"/>
                </a:cxn>
                <a:cxn ang="0">
                  <a:pos x="505" y="719"/>
                </a:cxn>
                <a:cxn ang="0">
                  <a:pos x="612" y="719"/>
                </a:cxn>
                <a:cxn ang="0">
                  <a:pos x="627" y="704"/>
                </a:cxn>
                <a:cxn ang="0">
                  <a:pos x="642" y="673"/>
                </a:cxn>
                <a:cxn ang="0">
                  <a:pos x="642" y="184"/>
                </a:cxn>
                <a:cxn ang="0">
                  <a:pos x="612" y="92"/>
                </a:cxn>
                <a:cxn ang="0">
                  <a:pos x="551" y="31"/>
                </a:cxn>
                <a:cxn ang="0">
                  <a:pos x="505" y="31"/>
                </a:cxn>
                <a:cxn ang="0">
                  <a:pos x="413" y="46"/>
                </a:cxn>
                <a:cxn ang="0">
                  <a:pos x="336" y="107"/>
                </a:cxn>
                <a:cxn ang="0">
                  <a:pos x="275" y="199"/>
                </a:cxn>
                <a:cxn ang="0">
                  <a:pos x="260" y="321"/>
                </a:cxn>
                <a:cxn ang="0">
                  <a:pos x="260" y="673"/>
                </a:cxn>
                <a:cxn ang="0">
                  <a:pos x="275" y="704"/>
                </a:cxn>
                <a:cxn ang="0">
                  <a:pos x="290" y="719"/>
                </a:cxn>
                <a:cxn ang="0">
                  <a:pos x="398" y="719"/>
                </a:cxn>
                <a:cxn ang="0">
                  <a:pos x="398" y="781"/>
                </a:cxn>
                <a:cxn ang="0">
                  <a:pos x="0" y="781"/>
                </a:cxn>
                <a:cxn ang="0">
                  <a:pos x="0" y="719"/>
                </a:cxn>
                <a:cxn ang="0">
                  <a:pos x="107" y="719"/>
                </a:cxn>
                <a:cxn ang="0">
                  <a:pos x="122" y="704"/>
                </a:cxn>
                <a:cxn ang="0">
                  <a:pos x="137" y="673"/>
                </a:cxn>
                <a:cxn ang="0">
                  <a:pos x="137" y="168"/>
                </a:cxn>
                <a:cxn ang="0">
                  <a:pos x="153" y="168"/>
                </a:cxn>
                <a:cxn ang="0">
                  <a:pos x="153" y="122"/>
                </a:cxn>
                <a:cxn ang="0">
                  <a:pos x="122" y="92"/>
                </a:cxn>
                <a:cxn ang="0">
                  <a:pos x="76" y="77"/>
                </a:cxn>
                <a:cxn ang="0">
                  <a:pos x="15" y="77"/>
                </a:cxn>
                <a:cxn ang="0">
                  <a:pos x="15" y="15"/>
                </a:cxn>
                <a:cxn ang="0">
                  <a:pos x="260" y="0"/>
                </a:cxn>
              </a:cxnLst>
              <a:rect l="0" t="0" r="r" b="b"/>
              <a:pathLst>
                <a:path w="903" h="781">
                  <a:moveTo>
                    <a:pt x="260" y="0"/>
                  </a:moveTo>
                  <a:lnTo>
                    <a:pt x="260" y="184"/>
                  </a:lnTo>
                  <a:lnTo>
                    <a:pt x="321" y="92"/>
                  </a:lnTo>
                  <a:lnTo>
                    <a:pt x="413" y="31"/>
                  </a:lnTo>
                  <a:lnTo>
                    <a:pt x="520" y="0"/>
                  </a:lnTo>
                  <a:lnTo>
                    <a:pt x="581" y="0"/>
                  </a:lnTo>
                  <a:lnTo>
                    <a:pt x="627" y="15"/>
                  </a:lnTo>
                  <a:lnTo>
                    <a:pt x="688" y="46"/>
                  </a:lnTo>
                  <a:lnTo>
                    <a:pt x="704" y="61"/>
                  </a:lnTo>
                  <a:lnTo>
                    <a:pt x="750" y="122"/>
                  </a:lnTo>
                  <a:lnTo>
                    <a:pt x="765" y="214"/>
                  </a:lnTo>
                  <a:lnTo>
                    <a:pt x="765" y="689"/>
                  </a:lnTo>
                  <a:lnTo>
                    <a:pt x="780" y="704"/>
                  </a:lnTo>
                  <a:lnTo>
                    <a:pt x="811" y="719"/>
                  </a:lnTo>
                  <a:lnTo>
                    <a:pt x="903" y="719"/>
                  </a:lnTo>
                  <a:lnTo>
                    <a:pt x="903" y="781"/>
                  </a:lnTo>
                  <a:lnTo>
                    <a:pt x="505" y="781"/>
                  </a:lnTo>
                  <a:lnTo>
                    <a:pt x="505" y="719"/>
                  </a:lnTo>
                  <a:lnTo>
                    <a:pt x="612" y="719"/>
                  </a:lnTo>
                  <a:lnTo>
                    <a:pt x="627" y="704"/>
                  </a:lnTo>
                  <a:lnTo>
                    <a:pt x="642" y="673"/>
                  </a:lnTo>
                  <a:lnTo>
                    <a:pt x="642" y="184"/>
                  </a:lnTo>
                  <a:lnTo>
                    <a:pt x="612" y="92"/>
                  </a:lnTo>
                  <a:lnTo>
                    <a:pt x="551" y="31"/>
                  </a:lnTo>
                  <a:lnTo>
                    <a:pt x="505" y="31"/>
                  </a:lnTo>
                  <a:lnTo>
                    <a:pt x="413" y="46"/>
                  </a:lnTo>
                  <a:lnTo>
                    <a:pt x="336" y="107"/>
                  </a:lnTo>
                  <a:lnTo>
                    <a:pt x="275" y="199"/>
                  </a:lnTo>
                  <a:lnTo>
                    <a:pt x="260" y="321"/>
                  </a:lnTo>
                  <a:lnTo>
                    <a:pt x="260" y="673"/>
                  </a:lnTo>
                  <a:lnTo>
                    <a:pt x="275" y="704"/>
                  </a:lnTo>
                  <a:lnTo>
                    <a:pt x="290" y="719"/>
                  </a:lnTo>
                  <a:lnTo>
                    <a:pt x="398" y="719"/>
                  </a:lnTo>
                  <a:lnTo>
                    <a:pt x="398" y="781"/>
                  </a:lnTo>
                  <a:lnTo>
                    <a:pt x="0" y="781"/>
                  </a:lnTo>
                  <a:lnTo>
                    <a:pt x="0" y="719"/>
                  </a:lnTo>
                  <a:lnTo>
                    <a:pt x="107" y="719"/>
                  </a:lnTo>
                  <a:lnTo>
                    <a:pt x="122" y="704"/>
                  </a:lnTo>
                  <a:lnTo>
                    <a:pt x="137" y="673"/>
                  </a:lnTo>
                  <a:lnTo>
                    <a:pt x="137" y="168"/>
                  </a:lnTo>
                  <a:lnTo>
                    <a:pt x="153" y="168"/>
                  </a:lnTo>
                  <a:lnTo>
                    <a:pt x="153" y="122"/>
                  </a:lnTo>
                  <a:lnTo>
                    <a:pt x="122" y="92"/>
                  </a:lnTo>
                  <a:lnTo>
                    <a:pt x="76" y="77"/>
                  </a:lnTo>
                  <a:lnTo>
                    <a:pt x="15" y="77"/>
                  </a:lnTo>
                  <a:lnTo>
                    <a:pt x="15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8" name="Freeform 286"/>
            <p:cNvSpPr>
              <a:spLocks noEditPoints="1"/>
            </p:cNvSpPr>
            <p:nvPr/>
          </p:nvSpPr>
          <p:spPr bwMode="auto">
            <a:xfrm>
              <a:off x="10874" y="12413"/>
              <a:ext cx="811" cy="812"/>
            </a:xfrm>
            <a:custGeom>
              <a:avLst/>
              <a:gdLst/>
              <a:ahLst/>
              <a:cxnLst>
                <a:cxn ang="0">
                  <a:pos x="367" y="414"/>
                </a:cxn>
                <a:cxn ang="0">
                  <a:pos x="199" y="521"/>
                </a:cxn>
                <a:cxn ang="0">
                  <a:pos x="153" y="643"/>
                </a:cxn>
                <a:cxn ang="0">
                  <a:pos x="184" y="735"/>
                </a:cxn>
                <a:cxn ang="0">
                  <a:pos x="260" y="796"/>
                </a:cxn>
                <a:cxn ang="0">
                  <a:pos x="383" y="781"/>
                </a:cxn>
                <a:cxn ang="0">
                  <a:pos x="459" y="735"/>
                </a:cxn>
                <a:cxn ang="0">
                  <a:pos x="520" y="628"/>
                </a:cxn>
                <a:cxn ang="0">
                  <a:pos x="337" y="0"/>
                </a:cxn>
                <a:cxn ang="0">
                  <a:pos x="582" y="92"/>
                </a:cxn>
                <a:cxn ang="0">
                  <a:pos x="643" y="245"/>
                </a:cxn>
                <a:cxn ang="0">
                  <a:pos x="658" y="735"/>
                </a:cxn>
                <a:cxn ang="0">
                  <a:pos x="719" y="750"/>
                </a:cxn>
                <a:cxn ang="0">
                  <a:pos x="765" y="689"/>
                </a:cxn>
                <a:cxn ang="0">
                  <a:pos x="811" y="551"/>
                </a:cxn>
                <a:cxn ang="0">
                  <a:pos x="796" y="735"/>
                </a:cxn>
                <a:cxn ang="0">
                  <a:pos x="719" y="796"/>
                </a:cxn>
                <a:cxn ang="0">
                  <a:pos x="673" y="812"/>
                </a:cxn>
                <a:cxn ang="0">
                  <a:pos x="551" y="735"/>
                </a:cxn>
                <a:cxn ang="0">
                  <a:pos x="520" y="659"/>
                </a:cxn>
                <a:cxn ang="0">
                  <a:pos x="413" y="781"/>
                </a:cxn>
                <a:cxn ang="0">
                  <a:pos x="199" y="796"/>
                </a:cxn>
                <a:cxn ang="0">
                  <a:pos x="31" y="720"/>
                </a:cxn>
                <a:cxn ang="0">
                  <a:pos x="0" y="582"/>
                </a:cxn>
                <a:cxn ang="0">
                  <a:pos x="107" y="444"/>
                </a:cxn>
                <a:cxn ang="0">
                  <a:pos x="352" y="352"/>
                </a:cxn>
                <a:cxn ang="0">
                  <a:pos x="505" y="215"/>
                </a:cxn>
                <a:cxn ang="0">
                  <a:pos x="459" y="108"/>
                </a:cxn>
                <a:cxn ang="0">
                  <a:pos x="367" y="46"/>
                </a:cxn>
                <a:cxn ang="0">
                  <a:pos x="245" y="62"/>
                </a:cxn>
                <a:cxn ang="0">
                  <a:pos x="168" y="92"/>
                </a:cxn>
                <a:cxn ang="0">
                  <a:pos x="184" y="123"/>
                </a:cxn>
                <a:cxn ang="0">
                  <a:pos x="214" y="169"/>
                </a:cxn>
                <a:cxn ang="0">
                  <a:pos x="230" y="230"/>
                </a:cxn>
                <a:cxn ang="0">
                  <a:pos x="184" y="276"/>
                </a:cxn>
                <a:cxn ang="0">
                  <a:pos x="92" y="261"/>
                </a:cxn>
                <a:cxn ang="0">
                  <a:pos x="77" y="199"/>
                </a:cxn>
                <a:cxn ang="0">
                  <a:pos x="214" y="31"/>
                </a:cxn>
              </a:cxnLst>
              <a:rect l="0" t="0" r="r" b="b"/>
              <a:pathLst>
                <a:path w="811" h="812">
                  <a:moveTo>
                    <a:pt x="520" y="383"/>
                  </a:moveTo>
                  <a:lnTo>
                    <a:pt x="367" y="414"/>
                  </a:lnTo>
                  <a:lnTo>
                    <a:pt x="260" y="460"/>
                  </a:lnTo>
                  <a:lnTo>
                    <a:pt x="199" y="521"/>
                  </a:lnTo>
                  <a:lnTo>
                    <a:pt x="168" y="582"/>
                  </a:lnTo>
                  <a:lnTo>
                    <a:pt x="153" y="643"/>
                  </a:lnTo>
                  <a:lnTo>
                    <a:pt x="153" y="689"/>
                  </a:lnTo>
                  <a:lnTo>
                    <a:pt x="184" y="735"/>
                  </a:lnTo>
                  <a:lnTo>
                    <a:pt x="214" y="766"/>
                  </a:lnTo>
                  <a:lnTo>
                    <a:pt x="260" y="796"/>
                  </a:lnTo>
                  <a:lnTo>
                    <a:pt x="352" y="796"/>
                  </a:lnTo>
                  <a:lnTo>
                    <a:pt x="383" y="781"/>
                  </a:lnTo>
                  <a:lnTo>
                    <a:pt x="429" y="766"/>
                  </a:lnTo>
                  <a:lnTo>
                    <a:pt x="459" y="735"/>
                  </a:lnTo>
                  <a:lnTo>
                    <a:pt x="490" y="689"/>
                  </a:lnTo>
                  <a:lnTo>
                    <a:pt x="520" y="628"/>
                  </a:lnTo>
                  <a:lnTo>
                    <a:pt x="520" y="383"/>
                  </a:lnTo>
                  <a:close/>
                  <a:moveTo>
                    <a:pt x="337" y="0"/>
                  </a:moveTo>
                  <a:lnTo>
                    <a:pt x="459" y="16"/>
                  </a:lnTo>
                  <a:lnTo>
                    <a:pt x="582" y="92"/>
                  </a:lnTo>
                  <a:lnTo>
                    <a:pt x="612" y="153"/>
                  </a:lnTo>
                  <a:lnTo>
                    <a:pt x="643" y="245"/>
                  </a:lnTo>
                  <a:lnTo>
                    <a:pt x="643" y="704"/>
                  </a:lnTo>
                  <a:lnTo>
                    <a:pt x="658" y="735"/>
                  </a:lnTo>
                  <a:lnTo>
                    <a:pt x="673" y="750"/>
                  </a:lnTo>
                  <a:lnTo>
                    <a:pt x="719" y="750"/>
                  </a:lnTo>
                  <a:lnTo>
                    <a:pt x="750" y="720"/>
                  </a:lnTo>
                  <a:lnTo>
                    <a:pt x="765" y="689"/>
                  </a:lnTo>
                  <a:lnTo>
                    <a:pt x="765" y="551"/>
                  </a:lnTo>
                  <a:lnTo>
                    <a:pt x="811" y="551"/>
                  </a:lnTo>
                  <a:lnTo>
                    <a:pt x="811" y="689"/>
                  </a:lnTo>
                  <a:lnTo>
                    <a:pt x="796" y="735"/>
                  </a:lnTo>
                  <a:lnTo>
                    <a:pt x="735" y="796"/>
                  </a:lnTo>
                  <a:lnTo>
                    <a:pt x="719" y="796"/>
                  </a:lnTo>
                  <a:lnTo>
                    <a:pt x="689" y="812"/>
                  </a:lnTo>
                  <a:lnTo>
                    <a:pt x="673" y="812"/>
                  </a:lnTo>
                  <a:lnTo>
                    <a:pt x="612" y="796"/>
                  </a:lnTo>
                  <a:lnTo>
                    <a:pt x="551" y="735"/>
                  </a:lnTo>
                  <a:lnTo>
                    <a:pt x="536" y="674"/>
                  </a:lnTo>
                  <a:lnTo>
                    <a:pt x="520" y="659"/>
                  </a:lnTo>
                  <a:lnTo>
                    <a:pt x="459" y="750"/>
                  </a:lnTo>
                  <a:lnTo>
                    <a:pt x="413" y="781"/>
                  </a:lnTo>
                  <a:lnTo>
                    <a:pt x="291" y="812"/>
                  </a:lnTo>
                  <a:lnTo>
                    <a:pt x="199" y="796"/>
                  </a:lnTo>
                  <a:lnTo>
                    <a:pt x="92" y="766"/>
                  </a:lnTo>
                  <a:lnTo>
                    <a:pt x="31" y="720"/>
                  </a:lnTo>
                  <a:lnTo>
                    <a:pt x="0" y="628"/>
                  </a:lnTo>
                  <a:lnTo>
                    <a:pt x="0" y="582"/>
                  </a:lnTo>
                  <a:lnTo>
                    <a:pt x="61" y="490"/>
                  </a:lnTo>
                  <a:lnTo>
                    <a:pt x="107" y="444"/>
                  </a:lnTo>
                  <a:lnTo>
                    <a:pt x="184" y="398"/>
                  </a:lnTo>
                  <a:lnTo>
                    <a:pt x="352" y="352"/>
                  </a:lnTo>
                  <a:lnTo>
                    <a:pt x="505" y="337"/>
                  </a:lnTo>
                  <a:lnTo>
                    <a:pt x="505" y="215"/>
                  </a:lnTo>
                  <a:lnTo>
                    <a:pt x="490" y="153"/>
                  </a:lnTo>
                  <a:lnTo>
                    <a:pt x="459" y="108"/>
                  </a:lnTo>
                  <a:lnTo>
                    <a:pt x="429" y="77"/>
                  </a:lnTo>
                  <a:lnTo>
                    <a:pt x="367" y="46"/>
                  </a:lnTo>
                  <a:lnTo>
                    <a:pt x="291" y="46"/>
                  </a:lnTo>
                  <a:lnTo>
                    <a:pt x="245" y="62"/>
                  </a:lnTo>
                  <a:lnTo>
                    <a:pt x="214" y="77"/>
                  </a:lnTo>
                  <a:lnTo>
                    <a:pt x="168" y="92"/>
                  </a:lnTo>
                  <a:lnTo>
                    <a:pt x="138" y="123"/>
                  </a:lnTo>
                  <a:lnTo>
                    <a:pt x="184" y="123"/>
                  </a:lnTo>
                  <a:lnTo>
                    <a:pt x="199" y="138"/>
                  </a:lnTo>
                  <a:lnTo>
                    <a:pt x="214" y="169"/>
                  </a:lnTo>
                  <a:lnTo>
                    <a:pt x="230" y="184"/>
                  </a:lnTo>
                  <a:lnTo>
                    <a:pt x="230" y="230"/>
                  </a:lnTo>
                  <a:lnTo>
                    <a:pt x="214" y="261"/>
                  </a:lnTo>
                  <a:lnTo>
                    <a:pt x="184" y="276"/>
                  </a:lnTo>
                  <a:lnTo>
                    <a:pt x="122" y="276"/>
                  </a:lnTo>
                  <a:lnTo>
                    <a:pt x="92" y="261"/>
                  </a:lnTo>
                  <a:lnTo>
                    <a:pt x="77" y="230"/>
                  </a:lnTo>
                  <a:lnTo>
                    <a:pt x="77" y="199"/>
                  </a:lnTo>
                  <a:lnTo>
                    <a:pt x="107" y="92"/>
                  </a:lnTo>
                  <a:lnTo>
                    <a:pt x="214" y="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9" name="Freeform 287"/>
            <p:cNvSpPr>
              <a:spLocks/>
            </p:cNvSpPr>
            <p:nvPr/>
          </p:nvSpPr>
          <p:spPr bwMode="auto">
            <a:xfrm>
              <a:off x="11762" y="11985"/>
              <a:ext cx="397" cy="1224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117"/>
                </a:cxn>
                <a:cxn ang="0">
                  <a:pos x="275" y="1148"/>
                </a:cxn>
                <a:cxn ang="0">
                  <a:pos x="290" y="1163"/>
                </a:cxn>
                <a:cxn ang="0">
                  <a:pos x="397" y="1163"/>
                </a:cxn>
                <a:cxn ang="0">
                  <a:pos x="397" y="1224"/>
                </a:cxn>
                <a:cxn ang="0">
                  <a:pos x="0" y="1224"/>
                </a:cxn>
                <a:cxn ang="0">
                  <a:pos x="0" y="1163"/>
                </a:cxn>
                <a:cxn ang="0">
                  <a:pos x="107" y="1163"/>
                </a:cxn>
                <a:cxn ang="0">
                  <a:pos x="122" y="1148"/>
                </a:cxn>
                <a:cxn ang="0">
                  <a:pos x="137" y="1117"/>
                </a:cxn>
                <a:cxn ang="0">
                  <a:pos x="137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397" h="1224">
                  <a:moveTo>
                    <a:pt x="260" y="0"/>
                  </a:moveTo>
                  <a:lnTo>
                    <a:pt x="260" y="1117"/>
                  </a:lnTo>
                  <a:lnTo>
                    <a:pt x="275" y="1148"/>
                  </a:lnTo>
                  <a:lnTo>
                    <a:pt x="290" y="1163"/>
                  </a:lnTo>
                  <a:lnTo>
                    <a:pt x="397" y="1163"/>
                  </a:lnTo>
                  <a:lnTo>
                    <a:pt x="397" y="1224"/>
                  </a:lnTo>
                  <a:lnTo>
                    <a:pt x="0" y="1224"/>
                  </a:lnTo>
                  <a:lnTo>
                    <a:pt x="0" y="1163"/>
                  </a:lnTo>
                  <a:lnTo>
                    <a:pt x="107" y="1163"/>
                  </a:lnTo>
                  <a:lnTo>
                    <a:pt x="122" y="1148"/>
                  </a:lnTo>
                  <a:lnTo>
                    <a:pt x="137" y="1117"/>
                  </a:lnTo>
                  <a:lnTo>
                    <a:pt x="137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0" name="Freeform 288"/>
            <p:cNvSpPr>
              <a:spLocks/>
            </p:cNvSpPr>
            <p:nvPr/>
          </p:nvSpPr>
          <p:spPr bwMode="auto">
            <a:xfrm>
              <a:off x="12129" y="12429"/>
              <a:ext cx="581" cy="826"/>
            </a:xfrm>
            <a:custGeom>
              <a:avLst/>
              <a:gdLst/>
              <a:ahLst/>
              <a:cxnLst>
                <a:cxn ang="0">
                  <a:pos x="367" y="0"/>
                </a:cxn>
                <a:cxn ang="0">
                  <a:pos x="459" y="46"/>
                </a:cxn>
                <a:cxn ang="0">
                  <a:pos x="535" y="0"/>
                </a:cxn>
                <a:cxn ang="0">
                  <a:pos x="505" y="275"/>
                </a:cxn>
                <a:cxn ang="0">
                  <a:pos x="489" y="214"/>
                </a:cxn>
                <a:cxn ang="0">
                  <a:pos x="459" y="122"/>
                </a:cxn>
                <a:cxn ang="0">
                  <a:pos x="352" y="46"/>
                </a:cxn>
                <a:cxn ang="0">
                  <a:pos x="183" y="61"/>
                </a:cxn>
                <a:cxn ang="0">
                  <a:pos x="107" y="122"/>
                </a:cxn>
                <a:cxn ang="0">
                  <a:pos x="92" y="214"/>
                </a:cxn>
                <a:cxn ang="0">
                  <a:pos x="183" y="291"/>
                </a:cxn>
                <a:cxn ang="0">
                  <a:pos x="260" y="321"/>
                </a:cxn>
                <a:cxn ang="0">
                  <a:pos x="367" y="336"/>
                </a:cxn>
                <a:cxn ang="0">
                  <a:pos x="505" y="413"/>
                </a:cxn>
                <a:cxn ang="0">
                  <a:pos x="566" y="520"/>
                </a:cxn>
                <a:cxn ang="0">
                  <a:pos x="566" y="673"/>
                </a:cxn>
                <a:cxn ang="0">
                  <a:pos x="413" y="811"/>
                </a:cxn>
                <a:cxn ang="0">
                  <a:pos x="245" y="826"/>
                </a:cxn>
                <a:cxn ang="0">
                  <a:pos x="92" y="750"/>
                </a:cxn>
                <a:cxn ang="0">
                  <a:pos x="30" y="826"/>
                </a:cxn>
                <a:cxn ang="0">
                  <a:pos x="0" y="505"/>
                </a:cxn>
                <a:cxn ang="0">
                  <a:pos x="46" y="520"/>
                </a:cxn>
                <a:cxn ang="0">
                  <a:pos x="76" y="627"/>
                </a:cxn>
                <a:cxn ang="0">
                  <a:pos x="199" y="765"/>
                </a:cxn>
                <a:cxn ang="0">
                  <a:pos x="352" y="780"/>
                </a:cxn>
                <a:cxn ang="0">
                  <a:pos x="444" y="734"/>
                </a:cxn>
                <a:cxn ang="0">
                  <a:pos x="489" y="658"/>
                </a:cxn>
                <a:cxn ang="0">
                  <a:pos x="459" y="520"/>
                </a:cxn>
                <a:cxn ang="0">
                  <a:pos x="367" y="459"/>
                </a:cxn>
                <a:cxn ang="0">
                  <a:pos x="306" y="444"/>
                </a:cxn>
                <a:cxn ang="0">
                  <a:pos x="168" y="413"/>
                </a:cxn>
                <a:cxn ang="0">
                  <a:pos x="76" y="367"/>
                </a:cxn>
                <a:cxn ang="0">
                  <a:pos x="15" y="291"/>
                </a:cxn>
                <a:cxn ang="0">
                  <a:pos x="0" y="214"/>
                </a:cxn>
                <a:cxn ang="0">
                  <a:pos x="61" y="76"/>
                </a:cxn>
                <a:cxn ang="0">
                  <a:pos x="291" y="0"/>
                </a:cxn>
              </a:cxnLst>
              <a:rect l="0" t="0" r="r" b="b"/>
              <a:pathLst>
                <a:path w="581" h="826">
                  <a:moveTo>
                    <a:pt x="291" y="0"/>
                  </a:moveTo>
                  <a:lnTo>
                    <a:pt x="367" y="0"/>
                  </a:lnTo>
                  <a:lnTo>
                    <a:pt x="413" y="15"/>
                  </a:lnTo>
                  <a:lnTo>
                    <a:pt x="459" y="46"/>
                  </a:lnTo>
                  <a:lnTo>
                    <a:pt x="505" y="0"/>
                  </a:lnTo>
                  <a:lnTo>
                    <a:pt x="535" y="0"/>
                  </a:lnTo>
                  <a:lnTo>
                    <a:pt x="535" y="275"/>
                  </a:lnTo>
                  <a:lnTo>
                    <a:pt x="505" y="275"/>
                  </a:lnTo>
                  <a:lnTo>
                    <a:pt x="505" y="229"/>
                  </a:lnTo>
                  <a:lnTo>
                    <a:pt x="489" y="214"/>
                  </a:lnTo>
                  <a:lnTo>
                    <a:pt x="489" y="183"/>
                  </a:lnTo>
                  <a:lnTo>
                    <a:pt x="459" y="122"/>
                  </a:lnTo>
                  <a:lnTo>
                    <a:pt x="398" y="61"/>
                  </a:lnTo>
                  <a:lnTo>
                    <a:pt x="352" y="46"/>
                  </a:lnTo>
                  <a:lnTo>
                    <a:pt x="229" y="46"/>
                  </a:lnTo>
                  <a:lnTo>
                    <a:pt x="183" y="61"/>
                  </a:lnTo>
                  <a:lnTo>
                    <a:pt x="153" y="76"/>
                  </a:lnTo>
                  <a:lnTo>
                    <a:pt x="107" y="122"/>
                  </a:lnTo>
                  <a:lnTo>
                    <a:pt x="92" y="153"/>
                  </a:lnTo>
                  <a:lnTo>
                    <a:pt x="92" y="214"/>
                  </a:lnTo>
                  <a:lnTo>
                    <a:pt x="153" y="275"/>
                  </a:lnTo>
                  <a:lnTo>
                    <a:pt x="183" y="291"/>
                  </a:lnTo>
                  <a:lnTo>
                    <a:pt x="229" y="306"/>
                  </a:lnTo>
                  <a:lnTo>
                    <a:pt x="260" y="321"/>
                  </a:lnTo>
                  <a:lnTo>
                    <a:pt x="306" y="321"/>
                  </a:lnTo>
                  <a:lnTo>
                    <a:pt x="367" y="336"/>
                  </a:lnTo>
                  <a:lnTo>
                    <a:pt x="413" y="352"/>
                  </a:lnTo>
                  <a:lnTo>
                    <a:pt x="505" y="413"/>
                  </a:lnTo>
                  <a:lnTo>
                    <a:pt x="535" y="428"/>
                  </a:lnTo>
                  <a:lnTo>
                    <a:pt x="566" y="520"/>
                  </a:lnTo>
                  <a:lnTo>
                    <a:pt x="581" y="581"/>
                  </a:lnTo>
                  <a:lnTo>
                    <a:pt x="566" y="673"/>
                  </a:lnTo>
                  <a:lnTo>
                    <a:pt x="505" y="750"/>
                  </a:lnTo>
                  <a:lnTo>
                    <a:pt x="413" y="811"/>
                  </a:lnTo>
                  <a:lnTo>
                    <a:pt x="291" y="826"/>
                  </a:lnTo>
                  <a:lnTo>
                    <a:pt x="245" y="826"/>
                  </a:lnTo>
                  <a:lnTo>
                    <a:pt x="153" y="796"/>
                  </a:lnTo>
                  <a:lnTo>
                    <a:pt x="92" y="750"/>
                  </a:lnTo>
                  <a:lnTo>
                    <a:pt x="76" y="780"/>
                  </a:lnTo>
                  <a:lnTo>
                    <a:pt x="30" y="826"/>
                  </a:lnTo>
                  <a:lnTo>
                    <a:pt x="0" y="826"/>
                  </a:lnTo>
                  <a:lnTo>
                    <a:pt x="0" y="505"/>
                  </a:lnTo>
                  <a:lnTo>
                    <a:pt x="30" y="505"/>
                  </a:lnTo>
                  <a:lnTo>
                    <a:pt x="46" y="520"/>
                  </a:lnTo>
                  <a:lnTo>
                    <a:pt x="46" y="535"/>
                  </a:lnTo>
                  <a:lnTo>
                    <a:pt x="76" y="627"/>
                  </a:lnTo>
                  <a:lnTo>
                    <a:pt x="122" y="704"/>
                  </a:lnTo>
                  <a:lnTo>
                    <a:pt x="199" y="765"/>
                  </a:lnTo>
                  <a:lnTo>
                    <a:pt x="291" y="780"/>
                  </a:lnTo>
                  <a:lnTo>
                    <a:pt x="352" y="780"/>
                  </a:lnTo>
                  <a:lnTo>
                    <a:pt x="398" y="750"/>
                  </a:lnTo>
                  <a:lnTo>
                    <a:pt x="444" y="734"/>
                  </a:lnTo>
                  <a:lnTo>
                    <a:pt x="474" y="704"/>
                  </a:lnTo>
                  <a:lnTo>
                    <a:pt x="489" y="658"/>
                  </a:lnTo>
                  <a:lnTo>
                    <a:pt x="489" y="612"/>
                  </a:lnTo>
                  <a:lnTo>
                    <a:pt x="459" y="520"/>
                  </a:lnTo>
                  <a:lnTo>
                    <a:pt x="398" y="459"/>
                  </a:lnTo>
                  <a:lnTo>
                    <a:pt x="367" y="459"/>
                  </a:lnTo>
                  <a:lnTo>
                    <a:pt x="336" y="444"/>
                  </a:lnTo>
                  <a:lnTo>
                    <a:pt x="306" y="444"/>
                  </a:lnTo>
                  <a:lnTo>
                    <a:pt x="229" y="428"/>
                  </a:lnTo>
                  <a:lnTo>
                    <a:pt x="168" y="413"/>
                  </a:lnTo>
                  <a:lnTo>
                    <a:pt x="122" y="398"/>
                  </a:lnTo>
                  <a:lnTo>
                    <a:pt x="76" y="367"/>
                  </a:lnTo>
                  <a:lnTo>
                    <a:pt x="46" y="336"/>
                  </a:lnTo>
                  <a:lnTo>
                    <a:pt x="15" y="291"/>
                  </a:lnTo>
                  <a:lnTo>
                    <a:pt x="0" y="260"/>
                  </a:lnTo>
                  <a:lnTo>
                    <a:pt x="0" y="214"/>
                  </a:lnTo>
                  <a:lnTo>
                    <a:pt x="15" y="137"/>
                  </a:lnTo>
                  <a:lnTo>
                    <a:pt x="61" y="76"/>
                  </a:lnTo>
                  <a:lnTo>
                    <a:pt x="153" y="15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1" name="Freeform 289"/>
            <p:cNvSpPr>
              <a:spLocks noEditPoints="1"/>
            </p:cNvSpPr>
            <p:nvPr/>
          </p:nvSpPr>
          <p:spPr bwMode="auto">
            <a:xfrm>
              <a:off x="12817" y="12429"/>
              <a:ext cx="796" cy="811"/>
            </a:xfrm>
            <a:custGeom>
              <a:avLst/>
              <a:gdLst/>
              <a:ahLst/>
              <a:cxnLst>
                <a:cxn ang="0">
                  <a:pos x="398" y="30"/>
                </a:cxn>
                <a:cxn ang="0">
                  <a:pos x="352" y="46"/>
                </a:cxn>
                <a:cxn ang="0">
                  <a:pos x="291" y="61"/>
                </a:cxn>
                <a:cxn ang="0">
                  <a:pos x="199" y="153"/>
                </a:cxn>
                <a:cxn ang="0">
                  <a:pos x="153" y="275"/>
                </a:cxn>
                <a:cxn ang="0">
                  <a:pos x="153" y="520"/>
                </a:cxn>
                <a:cxn ang="0">
                  <a:pos x="199" y="643"/>
                </a:cxn>
                <a:cxn ang="0">
                  <a:pos x="230" y="688"/>
                </a:cxn>
                <a:cxn ang="0">
                  <a:pos x="260" y="719"/>
                </a:cxn>
                <a:cxn ang="0">
                  <a:pos x="306" y="750"/>
                </a:cxn>
                <a:cxn ang="0">
                  <a:pos x="352" y="765"/>
                </a:cxn>
                <a:cxn ang="0">
                  <a:pos x="398" y="765"/>
                </a:cxn>
                <a:cxn ang="0">
                  <a:pos x="459" y="750"/>
                </a:cxn>
                <a:cxn ang="0">
                  <a:pos x="551" y="688"/>
                </a:cxn>
                <a:cxn ang="0">
                  <a:pos x="597" y="627"/>
                </a:cxn>
                <a:cxn ang="0">
                  <a:pos x="643" y="489"/>
                </a:cxn>
                <a:cxn ang="0">
                  <a:pos x="643" y="260"/>
                </a:cxn>
                <a:cxn ang="0">
                  <a:pos x="597" y="137"/>
                </a:cxn>
                <a:cxn ang="0">
                  <a:pos x="551" y="92"/>
                </a:cxn>
                <a:cxn ang="0">
                  <a:pos x="505" y="61"/>
                </a:cxn>
                <a:cxn ang="0">
                  <a:pos x="459" y="46"/>
                </a:cxn>
                <a:cxn ang="0">
                  <a:pos x="398" y="30"/>
                </a:cxn>
                <a:cxn ang="0">
                  <a:pos x="398" y="0"/>
                </a:cxn>
                <a:cxn ang="0">
                  <a:pos x="551" y="30"/>
                </a:cxn>
                <a:cxn ang="0">
                  <a:pos x="674" y="122"/>
                </a:cxn>
                <a:cxn ang="0">
                  <a:pos x="765" y="245"/>
                </a:cxn>
                <a:cxn ang="0">
                  <a:pos x="796" y="413"/>
                </a:cxn>
                <a:cxn ang="0">
                  <a:pos x="765" y="566"/>
                </a:cxn>
                <a:cxn ang="0">
                  <a:pos x="674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23" y="122"/>
                </a:cxn>
                <a:cxn ang="0">
                  <a:pos x="245" y="30"/>
                </a:cxn>
                <a:cxn ang="0">
                  <a:pos x="398" y="0"/>
                </a:cxn>
              </a:cxnLst>
              <a:rect l="0" t="0" r="r" b="b"/>
              <a:pathLst>
                <a:path w="796" h="811">
                  <a:moveTo>
                    <a:pt x="398" y="30"/>
                  </a:moveTo>
                  <a:lnTo>
                    <a:pt x="352" y="46"/>
                  </a:lnTo>
                  <a:lnTo>
                    <a:pt x="291" y="61"/>
                  </a:lnTo>
                  <a:lnTo>
                    <a:pt x="199" y="153"/>
                  </a:lnTo>
                  <a:lnTo>
                    <a:pt x="153" y="275"/>
                  </a:lnTo>
                  <a:lnTo>
                    <a:pt x="153" y="520"/>
                  </a:lnTo>
                  <a:lnTo>
                    <a:pt x="199" y="643"/>
                  </a:lnTo>
                  <a:lnTo>
                    <a:pt x="230" y="688"/>
                  </a:lnTo>
                  <a:lnTo>
                    <a:pt x="260" y="719"/>
                  </a:lnTo>
                  <a:lnTo>
                    <a:pt x="306" y="750"/>
                  </a:lnTo>
                  <a:lnTo>
                    <a:pt x="352" y="765"/>
                  </a:lnTo>
                  <a:lnTo>
                    <a:pt x="398" y="765"/>
                  </a:lnTo>
                  <a:lnTo>
                    <a:pt x="459" y="750"/>
                  </a:lnTo>
                  <a:lnTo>
                    <a:pt x="551" y="688"/>
                  </a:lnTo>
                  <a:lnTo>
                    <a:pt x="597" y="627"/>
                  </a:lnTo>
                  <a:lnTo>
                    <a:pt x="643" y="489"/>
                  </a:lnTo>
                  <a:lnTo>
                    <a:pt x="643" y="260"/>
                  </a:lnTo>
                  <a:lnTo>
                    <a:pt x="597" y="137"/>
                  </a:lnTo>
                  <a:lnTo>
                    <a:pt x="551" y="92"/>
                  </a:lnTo>
                  <a:lnTo>
                    <a:pt x="505" y="61"/>
                  </a:lnTo>
                  <a:lnTo>
                    <a:pt x="459" y="46"/>
                  </a:lnTo>
                  <a:lnTo>
                    <a:pt x="398" y="30"/>
                  </a:lnTo>
                  <a:close/>
                  <a:moveTo>
                    <a:pt x="398" y="0"/>
                  </a:moveTo>
                  <a:lnTo>
                    <a:pt x="551" y="30"/>
                  </a:lnTo>
                  <a:lnTo>
                    <a:pt x="674" y="122"/>
                  </a:lnTo>
                  <a:lnTo>
                    <a:pt x="765" y="245"/>
                  </a:lnTo>
                  <a:lnTo>
                    <a:pt x="796" y="413"/>
                  </a:lnTo>
                  <a:lnTo>
                    <a:pt x="765" y="566"/>
                  </a:lnTo>
                  <a:lnTo>
                    <a:pt x="674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23" y="122"/>
                  </a:lnTo>
                  <a:lnTo>
                    <a:pt x="245" y="3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2" name="Freeform 290"/>
            <p:cNvSpPr>
              <a:spLocks noEditPoints="1"/>
            </p:cNvSpPr>
            <p:nvPr/>
          </p:nvSpPr>
          <p:spPr bwMode="auto">
            <a:xfrm>
              <a:off x="14424" y="11985"/>
              <a:ext cx="872" cy="1240"/>
            </a:xfrm>
            <a:custGeom>
              <a:avLst/>
              <a:gdLst/>
              <a:ahLst/>
              <a:cxnLst>
                <a:cxn ang="0">
                  <a:pos x="459" y="490"/>
                </a:cxn>
                <a:cxn ang="0">
                  <a:pos x="367" y="520"/>
                </a:cxn>
                <a:cxn ang="0">
                  <a:pos x="321" y="551"/>
                </a:cxn>
                <a:cxn ang="0">
                  <a:pos x="260" y="612"/>
                </a:cxn>
                <a:cxn ang="0">
                  <a:pos x="260" y="1025"/>
                </a:cxn>
                <a:cxn ang="0">
                  <a:pos x="245" y="1010"/>
                </a:cxn>
                <a:cxn ang="0">
                  <a:pos x="245" y="1041"/>
                </a:cxn>
                <a:cxn ang="0">
                  <a:pos x="260" y="1071"/>
                </a:cxn>
                <a:cxn ang="0">
                  <a:pos x="275" y="1087"/>
                </a:cxn>
                <a:cxn ang="0">
                  <a:pos x="306" y="1132"/>
                </a:cxn>
                <a:cxn ang="0">
                  <a:pos x="352" y="1163"/>
                </a:cxn>
                <a:cxn ang="0">
                  <a:pos x="398" y="1178"/>
                </a:cxn>
                <a:cxn ang="0">
                  <a:pos x="459" y="1194"/>
                </a:cxn>
                <a:cxn ang="0">
                  <a:pos x="581" y="1163"/>
                </a:cxn>
                <a:cxn ang="0">
                  <a:pos x="627" y="1132"/>
                </a:cxn>
                <a:cxn ang="0">
                  <a:pos x="658" y="1087"/>
                </a:cxn>
                <a:cxn ang="0">
                  <a:pos x="704" y="1010"/>
                </a:cxn>
                <a:cxn ang="0">
                  <a:pos x="719" y="918"/>
                </a:cxn>
                <a:cxn ang="0">
                  <a:pos x="719" y="719"/>
                </a:cxn>
                <a:cxn ang="0">
                  <a:pos x="673" y="597"/>
                </a:cxn>
                <a:cxn ang="0">
                  <a:pos x="643" y="551"/>
                </a:cxn>
                <a:cxn ang="0">
                  <a:pos x="597" y="520"/>
                </a:cxn>
                <a:cxn ang="0">
                  <a:pos x="551" y="505"/>
                </a:cxn>
                <a:cxn ang="0">
                  <a:pos x="490" y="490"/>
                </a:cxn>
                <a:cxn ang="0">
                  <a:pos x="459" y="490"/>
                </a:cxn>
                <a:cxn ang="0">
                  <a:pos x="260" y="0"/>
                </a:cxn>
                <a:cxn ang="0">
                  <a:pos x="260" y="536"/>
                </a:cxn>
                <a:cxn ang="0">
                  <a:pos x="245" y="551"/>
                </a:cxn>
                <a:cxn ang="0">
                  <a:pos x="260" y="566"/>
                </a:cxn>
                <a:cxn ang="0">
                  <a:pos x="260" y="536"/>
                </a:cxn>
                <a:cxn ang="0">
                  <a:pos x="291" y="505"/>
                </a:cxn>
                <a:cxn ang="0">
                  <a:pos x="367" y="459"/>
                </a:cxn>
                <a:cxn ang="0">
                  <a:pos x="490" y="444"/>
                </a:cxn>
                <a:cxn ang="0">
                  <a:pos x="643" y="474"/>
                </a:cxn>
                <a:cxn ang="0">
                  <a:pos x="765" y="551"/>
                </a:cxn>
                <a:cxn ang="0">
                  <a:pos x="842" y="689"/>
                </a:cxn>
                <a:cxn ang="0">
                  <a:pos x="872" y="842"/>
                </a:cxn>
                <a:cxn ang="0">
                  <a:pos x="842" y="995"/>
                </a:cxn>
                <a:cxn ang="0">
                  <a:pos x="750" y="1132"/>
                </a:cxn>
                <a:cxn ang="0">
                  <a:pos x="627" y="1209"/>
                </a:cxn>
                <a:cxn ang="0">
                  <a:pos x="474" y="1240"/>
                </a:cxn>
                <a:cxn ang="0">
                  <a:pos x="352" y="1209"/>
                </a:cxn>
                <a:cxn ang="0">
                  <a:pos x="306" y="1178"/>
                </a:cxn>
                <a:cxn ang="0">
                  <a:pos x="245" y="1117"/>
                </a:cxn>
                <a:cxn ang="0">
                  <a:pos x="214" y="1163"/>
                </a:cxn>
                <a:cxn ang="0">
                  <a:pos x="184" y="1224"/>
                </a:cxn>
                <a:cxn ang="0">
                  <a:pos x="138" y="1224"/>
                </a:cxn>
                <a:cxn ang="0">
                  <a:pos x="138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872" h="1240">
                  <a:moveTo>
                    <a:pt x="459" y="490"/>
                  </a:moveTo>
                  <a:lnTo>
                    <a:pt x="367" y="520"/>
                  </a:lnTo>
                  <a:lnTo>
                    <a:pt x="321" y="551"/>
                  </a:lnTo>
                  <a:lnTo>
                    <a:pt x="260" y="612"/>
                  </a:lnTo>
                  <a:lnTo>
                    <a:pt x="260" y="1025"/>
                  </a:lnTo>
                  <a:lnTo>
                    <a:pt x="245" y="1010"/>
                  </a:lnTo>
                  <a:lnTo>
                    <a:pt x="245" y="1041"/>
                  </a:lnTo>
                  <a:lnTo>
                    <a:pt x="260" y="1071"/>
                  </a:lnTo>
                  <a:lnTo>
                    <a:pt x="275" y="1087"/>
                  </a:lnTo>
                  <a:lnTo>
                    <a:pt x="306" y="1132"/>
                  </a:lnTo>
                  <a:lnTo>
                    <a:pt x="352" y="1163"/>
                  </a:lnTo>
                  <a:lnTo>
                    <a:pt x="398" y="1178"/>
                  </a:lnTo>
                  <a:lnTo>
                    <a:pt x="459" y="1194"/>
                  </a:lnTo>
                  <a:lnTo>
                    <a:pt x="581" y="1163"/>
                  </a:lnTo>
                  <a:lnTo>
                    <a:pt x="627" y="1132"/>
                  </a:lnTo>
                  <a:lnTo>
                    <a:pt x="658" y="1087"/>
                  </a:lnTo>
                  <a:lnTo>
                    <a:pt x="704" y="1010"/>
                  </a:lnTo>
                  <a:lnTo>
                    <a:pt x="719" y="918"/>
                  </a:lnTo>
                  <a:lnTo>
                    <a:pt x="719" y="719"/>
                  </a:lnTo>
                  <a:lnTo>
                    <a:pt x="673" y="597"/>
                  </a:lnTo>
                  <a:lnTo>
                    <a:pt x="643" y="551"/>
                  </a:lnTo>
                  <a:lnTo>
                    <a:pt x="597" y="520"/>
                  </a:lnTo>
                  <a:lnTo>
                    <a:pt x="551" y="505"/>
                  </a:lnTo>
                  <a:lnTo>
                    <a:pt x="490" y="490"/>
                  </a:lnTo>
                  <a:lnTo>
                    <a:pt x="459" y="490"/>
                  </a:lnTo>
                  <a:close/>
                  <a:moveTo>
                    <a:pt x="260" y="0"/>
                  </a:moveTo>
                  <a:lnTo>
                    <a:pt x="260" y="536"/>
                  </a:lnTo>
                  <a:lnTo>
                    <a:pt x="245" y="551"/>
                  </a:lnTo>
                  <a:lnTo>
                    <a:pt x="260" y="566"/>
                  </a:lnTo>
                  <a:lnTo>
                    <a:pt x="260" y="536"/>
                  </a:lnTo>
                  <a:lnTo>
                    <a:pt x="291" y="505"/>
                  </a:lnTo>
                  <a:lnTo>
                    <a:pt x="367" y="459"/>
                  </a:lnTo>
                  <a:lnTo>
                    <a:pt x="490" y="444"/>
                  </a:lnTo>
                  <a:lnTo>
                    <a:pt x="643" y="474"/>
                  </a:lnTo>
                  <a:lnTo>
                    <a:pt x="765" y="551"/>
                  </a:lnTo>
                  <a:lnTo>
                    <a:pt x="842" y="689"/>
                  </a:lnTo>
                  <a:lnTo>
                    <a:pt x="872" y="842"/>
                  </a:lnTo>
                  <a:lnTo>
                    <a:pt x="842" y="995"/>
                  </a:lnTo>
                  <a:lnTo>
                    <a:pt x="750" y="1132"/>
                  </a:lnTo>
                  <a:lnTo>
                    <a:pt x="627" y="1209"/>
                  </a:lnTo>
                  <a:lnTo>
                    <a:pt x="474" y="1240"/>
                  </a:lnTo>
                  <a:lnTo>
                    <a:pt x="352" y="1209"/>
                  </a:lnTo>
                  <a:lnTo>
                    <a:pt x="306" y="1178"/>
                  </a:lnTo>
                  <a:lnTo>
                    <a:pt x="245" y="1117"/>
                  </a:lnTo>
                  <a:lnTo>
                    <a:pt x="214" y="1163"/>
                  </a:lnTo>
                  <a:lnTo>
                    <a:pt x="184" y="1224"/>
                  </a:lnTo>
                  <a:lnTo>
                    <a:pt x="138" y="1224"/>
                  </a:lnTo>
                  <a:lnTo>
                    <a:pt x="138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3" name="Freeform 291"/>
            <p:cNvSpPr>
              <a:spLocks noEditPoints="1"/>
            </p:cNvSpPr>
            <p:nvPr/>
          </p:nvSpPr>
          <p:spPr bwMode="auto">
            <a:xfrm>
              <a:off x="15311" y="12429"/>
              <a:ext cx="796" cy="811"/>
            </a:xfrm>
            <a:custGeom>
              <a:avLst/>
              <a:gdLst/>
              <a:ahLst/>
              <a:cxnLst>
                <a:cxn ang="0">
                  <a:pos x="398" y="30"/>
                </a:cxn>
                <a:cxn ang="0">
                  <a:pos x="352" y="46"/>
                </a:cxn>
                <a:cxn ang="0">
                  <a:pos x="291" y="61"/>
                </a:cxn>
                <a:cxn ang="0">
                  <a:pos x="199" y="153"/>
                </a:cxn>
                <a:cxn ang="0">
                  <a:pos x="153" y="275"/>
                </a:cxn>
                <a:cxn ang="0">
                  <a:pos x="153" y="520"/>
                </a:cxn>
                <a:cxn ang="0">
                  <a:pos x="199" y="643"/>
                </a:cxn>
                <a:cxn ang="0">
                  <a:pos x="230" y="688"/>
                </a:cxn>
                <a:cxn ang="0">
                  <a:pos x="261" y="719"/>
                </a:cxn>
                <a:cxn ang="0">
                  <a:pos x="306" y="750"/>
                </a:cxn>
                <a:cxn ang="0">
                  <a:pos x="352" y="765"/>
                </a:cxn>
                <a:cxn ang="0">
                  <a:pos x="398" y="765"/>
                </a:cxn>
                <a:cxn ang="0">
                  <a:pos x="459" y="750"/>
                </a:cxn>
                <a:cxn ang="0">
                  <a:pos x="551" y="688"/>
                </a:cxn>
                <a:cxn ang="0">
                  <a:pos x="597" y="627"/>
                </a:cxn>
                <a:cxn ang="0">
                  <a:pos x="643" y="489"/>
                </a:cxn>
                <a:cxn ang="0">
                  <a:pos x="643" y="260"/>
                </a:cxn>
                <a:cxn ang="0">
                  <a:pos x="597" y="137"/>
                </a:cxn>
                <a:cxn ang="0">
                  <a:pos x="551" y="92"/>
                </a:cxn>
                <a:cxn ang="0">
                  <a:pos x="505" y="61"/>
                </a:cxn>
                <a:cxn ang="0">
                  <a:pos x="459" y="46"/>
                </a:cxn>
                <a:cxn ang="0">
                  <a:pos x="398" y="30"/>
                </a:cxn>
                <a:cxn ang="0">
                  <a:pos x="398" y="0"/>
                </a:cxn>
                <a:cxn ang="0">
                  <a:pos x="551" y="30"/>
                </a:cxn>
                <a:cxn ang="0">
                  <a:pos x="674" y="122"/>
                </a:cxn>
                <a:cxn ang="0">
                  <a:pos x="766" y="245"/>
                </a:cxn>
                <a:cxn ang="0">
                  <a:pos x="796" y="413"/>
                </a:cxn>
                <a:cxn ang="0">
                  <a:pos x="766" y="566"/>
                </a:cxn>
                <a:cxn ang="0">
                  <a:pos x="674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23" y="122"/>
                </a:cxn>
                <a:cxn ang="0">
                  <a:pos x="245" y="30"/>
                </a:cxn>
                <a:cxn ang="0">
                  <a:pos x="398" y="0"/>
                </a:cxn>
              </a:cxnLst>
              <a:rect l="0" t="0" r="r" b="b"/>
              <a:pathLst>
                <a:path w="796" h="811">
                  <a:moveTo>
                    <a:pt x="398" y="30"/>
                  </a:moveTo>
                  <a:lnTo>
                    <a:pt x="352" y="46"/>
                  </a:lnTo>
                  <a:lnTo>
                    <a:pt x="291" y="61"/>
                  </a:lnTo>
                  <a:lnTo>
                    <a:pt x="199" y="153"/>
                  </a:lnTo>
                  <a:lnTo>
                    <a:pt x="153" y="275"/>
                  </a:lnTo>
                  <a:lnTo>
                    <a:pt x="153" y="520"/>
                  </a:lnTo>
                  <a:lnTo>
                    <a:pt x="199" y="643"/>
                  </a:lnTo>
                  <a:lnTo>
                    <a:pt x="230" y="688"/>
                  </a:lnTo>
                  <a:lnTo>
                    <a:pt x="261" y="719"/>
                  </a:lnTo>
                  <a:lnTo>
                    <a:pt x="306" y="750"/>
                  </a:lnTo>
                  <a:lnTo>
                    <a:pt x="352" y="765"/>
                  </a:lnTo>
                  <a:lnTo>
                    <a:pt x="398" y="765"/>
                  </a:lnTo>
                  <a:lnTo>
                    <a:pt x="459" y="750"/>
                  </a:lnTo>
                  <a:lnTo>
                    <a:pt x="551" y="688"/>
                  </a:lnTo>
                  <a:lnTo>
                    <a:pt x="597" y="627"/>
                  </a:lnTo>
                  <a:lnTo>
                    <a:pt x="643" y="489"/>
                  </a:lnTo>
                  <a:lnTo>
                    <a:pt x="643" y="260"/>
                  </a:lnTo>
                  <a:lnTo>
                    <a:pt x="597" y="137"/>
                  </a:lnTo>
                  <a:lnTo>
                    <a:pt x="551" y="92"/>
                  </a:lnTo>
                  <a:lnTo>
                    <a:pt x="505" y="61"/>
                  </a:lnTo>
                  <a:lnTo>
                    <a:pt x="459" y="46"/>
                  </a:lnTo>
                  <a:lnTo>
                    <a:pt x="398" y="30"/>
                  </a:lnTo>
                  <a:close/>
                  <a:moveTo>
                    <a:pt x="398" y="0"/>
                  </a:moveTo>
                  <a:lnTo>
                    <a:pt x="551" y="30"/>
                  </a:lnTo>
                  <a:lnTo>
                    <a:pt x="674" y="122"/>
                  </a:lnTo>
                  <a:lnTo>
                    <a:pt x="766" y="245"/>
                  </a:lnTo>
                  <a:lnTo>
                    <a:pt x="796" y="413"/>
                  </a:lnTo>
                  <a:lnTo>
                    <a:pt x="766" y="566"/>
                  </a:lnTo>
                  <a:lnTo>
                    <a:pt x="674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23" y="122"/>
                  </a:lnTo>
                  <a:lnTo>
                    <a:pt x="245" y="3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4" name="Freeform 292"/>
            <p:cNvSpPr>
              <a:spLocks/>
            </p:cNvSpPr>
            <p:nvPr/>
          </p:nvSpPr>
          <p:spPr bwMode="auto">
            <a:xfrm>
              <a:off x="16230" y="12429"/>
              <a:ext cx="887" cy="826"/>
            </a:xfrm>
            <a:custGeom>
              <a:avLst/>
              <a:gdLst/>
              <a:ahLst/>
              <a:cxnLst>
                <a:cxn ang="0">
                  <a:pos x="749" y="0"/>
                </a:cxn>
                <a:cxn ang="0">
                  <a:pos x="749" y="673"/>
                </a:cxn>
                <a:cxn ang="0">
                  <a:pos x="780" y="704"/>
                </a:cxn>
                <a:cxn ang="0">
                  <a:pos x="826" y="719"/>
                </a:cxn>
                <a:cxn ang="0">
                  <a:pos x="887" y="719"/>
                </a:cxn>
                <a:cxn ang="0">
                  <a:pos x="887" y="780"/>
                </a:cxn>
                <a:cxn ang="0">
                  <a:pos x="627" y="796"/>
                </a:cxn>
                <a:cxn ang="0">
                  <a:pos x="627" y="704"/>
                </a:cxn>
                <a:cxn ang="0">
                  <a:pos x="642" y="673"/>
                </a:cxn>
                <a:cxn ang="0">
                  <a:pos x="627" y="643"/>
                </a:cxn>
                <a:cxn ang="0">
                  <a:pos x="627" y="704"/>
                </a:cxn>
                <a:cxn ang="0">
                  <a:pos x="612" y="734"/>
                </a:cxn>
                <a:cxn ang="0">
                  <a:pos x="566" y="780"/>
                </a:cxn>
                <a:cxn ang="0">
                  <a:pos x="520" y="796"/>
                </a:cxn>
                <a:cxn ang="0">
                  <a:pos x="474" y="826"/>
                </a:cxn>
                <a:cxn ang="0">
                  <a:pos x="413" y="826"/>
                </a:cxn>
                <a:cxn ang="0">
                  <a:pos x="275" y="811"/>
                </a:cxn>
                <a:cxn ang="0">
                  <a:pos x="198" y="765"/>
                </a:cxn>
                <a:cxn ang="0">
                  <a:pos x="153" y="688"/>
                </a:cxn>
                <a:cxn ang="0">
                  <a:pos x="137" y="612"/>
                </a:cxn>
                <a:cxn ang="0">
                  <a:pos x="137" y="137"/>
                </a:cxn>
                <a:cxn ang="0">
                  <a:pos x="122" y="107"/>
                </a:cxn>
                <a:cxn ang="0">
                  <a:pos x="91" y="92"/>
                </a:cxn>
                <a:cxn ang="0">
                  <a:pos x="0" y="92"/>
                </a:cxn>
                <a:cxn ang="0">
                  <a:pos x="0" y="30"/>
                </a:cxn>
                <a:cxn ang="0">
                  <a:pos x="260" y="15"/>
                </a:cxn>
                <a:cxn ang="0">
                  <a:pos x="260" y="673"/>
                </a:cxn>
                <a:cxn ang="0">
                  <a:pos x="290" y="734"/>
                </a:cxn>
                <a:cxn ang="0">
                  <a:pos x="351" y="765"/>
                </a:cxn>
                <a:cxn ang="0">
                  <a:pos x="413" y="765"/>
                </a:cxn>
                <a:cxn ang="0">
                  <a:pos x="520" y="734"/>
                </a:cxn>
                <a:cxn ang="0">
                  <a:pos x="596" y="627"/>
                </a:cxn>
                <a:cxn ang="0">
                  <a:pos x="627" y="489"/>
                </a:cxn>
                <a:cxn ang="0">
                  <a:pos x="627" y="122"/>
                </a:cxn>
                <a:cxn ang="0">
                  <a:pos x="596" y="92"/>
                </a:cxn>
                <a:cxn ang="0">
                  <a:pos x="550" y="76"/>
                </a:cxn>
                <a:cxn ang="0">
                  <a:pos x="489" y="76"/>
                </a:cxn>
                <a:cxn ang="0">
                  <a:pos x="489" y="15"/>
                </a:cxn>
                <a:cxn ang="0">
                  <a:pos x="749" y="0"/>
                </a:cxn>
              </a:cxnLst>
              <a:rect l="0" t="0" r="r" b="b"/>
              <a:pathLst>
                <a:path w="887" h="826">
                  <a:moveTo>
                    <a:pt x="749" y="0"/>
                  </a:moveTo>
                  <a:lnTo>
                    <a:pt x="749" y="673"/>
                  </a:lnTo>
                  <a:lnTo>
                    <a:pt x="780" y="704"/>
                  </a:lnTo>
                  <a:lnTo>
                    <a:pt x="826" y="719"/>
                  </a:lnTo>
                  <a:lnTo>
                    <a:pt x="887" y="719"/>
                  </a:lnTo>
                  <a:lnTo>
                    <a:pt x="887" y="780"/>
                  </a:lnTo>
                  <a:lnTo>
                    <a:pt x="627" y="796"/>
                  </a:lnTo>
                  <a:lnTo>
                    <a:pt x="627" y="704"/>
                  </a:lnTo>
                  <a:lnTo>
                    <a:pt x="642" y="673"/>
                  </a:lnTo>
                  <a:lnTo>
                    <a:pt x="627" y="643"/>
                  </a:lnTo>
                  <a:lnTo>
                    <a:pt x="627" y="704"/>
                  </a:lnTo>
                  <a:lnTo>
                    <a:pt x="612" y="734"/>
                  </a:lnTo>
                  <a:lnTo>
                    <a:pt x="566" y="780"/>
                  </a:lnTo>
                  <a:lnTo>
                    <a:pt x="520" y="796"/>
                  </a:lnTo>
                  <a:lnTo>
                    <a:pt x="474" y="826"/>
                  </a:lnTo>
                  <a:lnTo>
                    <a:pt x="413" y="826"/>
                  </a:lnTo>
                  <a:lnTo>
                    <a:pt x="275" y="811"/>
                  </a:lnTo>
                  <a:lnTo>
                    <a:pt x="198" y="765"/>
                  </a:lnTo>
                  <a:lnTo>
                    <a:pt x="153" y="688"/>
                  </a:lnTo>
                  <a:lnTo>
                    <a:pt x="137" y="612"/>
                  </a:lnTo>
                  <a:lnTo>
                    <a:pt x="137" y="137"/>
                  </a:lnTo>
                  <a:lnTo>
                    <a:pt x="122" y="107"/>
                  </a:lnTo>
                  <a:lnTo>
                    <a:pt x="91" y="92"/>
                  </a:lnTo>
                  <a:lnTo>
                    <a:pt x="0" y="92"/>
                  </a:lnTo>
                  <a:lnTo>
                    <a:pt x="0" y="30"/>
                  </a:lnTo>
                  <a:lnTo>
                    <a:pt x="260" y="15"/>
                  </a:lnTo>
                  <a:lnTo>
                    <a:pt x="260" y="673"/>
                  </a:lnTo>
                  <a:lnTo>
                    <a:pt x="290" y="734"/>
                  </a:lnTo>
                  <a:lnTo>
                    <a:pt x="351" y="765"/>
                  </a:lnTo>
                  <a:lnTo>
                    <a:pt x="413" y="765"/>
                  </a:lnTo>
                  <a:lnTo>
                    <a:pt x="520" y="734"/>
                  </a:lnTo>
                  <a:lnTo>
                    <a:pt x="596" y="627"/>
                  </a:lnTo>
                  <a:lnTo>
                    <a:pt x="627" y="489"/>
                  </a:lnTo>
                  <a:lnTo>
                    <a:pt x="627" y="122"/>
                  </a:lnTo>
                  <a:lnTo>
                    <a:pt x="596" y="92"/>
                  </a:lnTo>
                  <a:lnTo>
                    <a:pt x="550" y="76"/>
                  </a:lnTo>
                  <a:lnTo>
                    <a:pt x="489" y="76"/>
                  </a:lnTo>
                  <a:lnTo>
                    <a:pt x="489" y="15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5" name="Freeform 293"/>
            <p:cNvSpPr>
              <a:spLocks/>
            </p:cNvSpPr>
            <p:nvPr/>
          </p:nvSpPr>
          <p:spPr bwMode="auto">
            <a:xfrm>
              <a:off x="17285" y="12444"/>
              <a:ext cx="903" cy="781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84"/>
                </a:cxn>
                <a:cxn ang="0">
                  <a:pos x="322" y="92"/>
                </a:cxn>
                <a:cxn ang="0">
                  <a:pos x="413" y="31"/>
                </a:cxn>
                <a:cxn ang="0">
                  <a:pos x="521" y="0"/>
                </a:cxn>
                <a:cxn ang="0">
                  <a:pos x="582" y="0"/>
                </a:cxn>
                <a:cxn ang="0">
                  <a:pos x="628" y="15"/>
                </a:cxn>
                <a:cxn ang="0">
                  <a:pos x="689" y="46"/>
                </a:cxn>
                <a:cxn ang="0">
                  <a:pos x="704" y="61"/>
                </a:cxn>
                <a:cxn ang="0">
                  <a:pos x="750" y="122"/>
                </a:cxn>
                <a:cxn ang="0">
                  <a:pos x="765" y="214"/>
                </a:cxn>
                <a:cxn ang="0">
                  <a:pos x="765" y="689"/>
                </a:cxn>
                <a:cxn ang="0">
                  <a:pos x="781" y="704"/>
                </a:cxn>
                <a:cxn ang="0">
                  <a:pos x="811" y="719"/>
                </a:cxn>
                <a:cxn ang="0">
                  <a:pos x="903" y="719"/>
                </a:cxn>
                <a:cxn ang="0">
                  <a:pos x="903" y="781"/>
                </a:cxn>
                <a:cxn ang="0">
                  <a:pos x="505" y="781"/>
                </a:cxn>
                <a:cxn ang="0">
                  <a:pos x="505" y="719"/>
                </a:cxn>
                <a:cxn ang="0">
                  <a:pos x="612" y="719"/>
                </a:cxn>
                <a:cxn ang="0">
                  <a:pos x="628" y="704"/>
                </a:cxn>
                <a:cxn ang="0">
                  <a:pos x="643" y="673"/>
                </a:cxn>
                <a:cxn ang="0">
                  <a:pos x="643" y="184"/>
                </a:cxn>
                <a:cxn ang="0">
                  <a:pos x="612" y="92"/>
                </a:cxn>
                <a:cxn ang="0">
                  <a:pos x="551" y="31"/>
                </a:cxn>
                <a:cxn ang="0">
                  <a:pos x="505" y="31"/>
                </a:cxn>
                <a:cxn ang="0">
                  <a:pos x="413" y="46"/>
                </a:cxn>
                <a:cxn ang="0">
                  <a:pos x="337" y="107"/>
                </a:cxn>
                <a:cxn ang="0">
                  <a:pos x="276" y="199"/>
                </a:cxn>
                <a:cxn ang="0">
                  <a:pos x="260" y="321"/>
                </a:cxn>
                <a:cxn ang="0">
                  <a:pos x="260" y="673"/>
                </a:cxn>
                <a:cxn ang="0">
                  <a:pos x="276" y="704"/>
                </a:cxn>
                <a:cxn ang="0">
                  <a:pos x="291" y="719"/>
                </a:cxn>
                <a:cxn ang="0">
                  <a:pos x="398" y="719"/>
                </a:cxn>
                <a:cxn ang="0">
                  <a:pos x="398" y="781"/>
                </a:cxn>
                <a:cxn ang="0">
                  <a:pos x="0" y="781"/>
                </a:cxn>
                <a:cxn ang="0">
                  <a:pos x="0" y="719"/>
                </a:cxn>
                <a:cxn ang="0">
                  <a:pos x="107" y="719"/>
                </a:cxn>
                <a:cxn ang="0">
                  <a:pos x="123" y="704"/>
                </a:cxn>
                <a:cxn ang="0">
                  <a:pos x="138" y="673"/>
                </a:cxn>
                <a:cxn ang="0">
                  <a:pos x="138" y="168"/>
                </a:cxn>
                <a:cxn ang="0">
                  <a:pos x="153" y="168"/>
                </a:cxn>
                <a:cxn ang="0">
                  <a:pos x="153" y="122"/>
                </a:cxn>
                <a:cxn ang="0">
                  <a:pos x="123" y="92"/>
                </a:cxn>
                <a:cxn ang="0">
                  <a:pos x="77" y="77"/>
                </a:cxn>
                <a:cxn ang="0">
                  <a:pos x="16" y="77"/>
                </a:cxn>
                <a:cxn ang="0">
                  <a:pos x="16" y="15"/>
                </a:cxn>
                <a:cxn ang="0">
                  <a:pos x="260" y="0"/>
                </a:cxn>
              </a:cxnLst>
              <a:rect l="0" t="0" r="r" b="b"/>
              <a:pathLst>
                <a:path w="903" h="781">
                  <a:moveTo>
                    <a:pt x="260" y="0"/>
                  </a:moveTo>
                  <a:lnTo>
                    <a:pt x="260" y="184"/>
                  </a:lnTo>
                  <a:lnTo>
                    <a:pt x="322" y="92"/>
                  </a:lnTo>
                  <a:lnTo>
                    <a:pt x="413" y="31"/>
                  </a:lnTo>
                  <a:lnTo>
                    <a:pt x="521" y="0"/>
                  </a:lnTo>
                  <a:lnTo>
                    <a:pt x="582" y="0"/>
                  </a:lnTo>
                  <a:lnTo>
                    <a:pt x="628" y="15"/>
                  </a:lnTo>
                  <a:lnTo>
                    <a:pt x="689" y="46"/>
                  </a:lnTo>
                  <a:lnTo>
                    <a:pt x="704" y="61"/>
                  </a:lnTo>
                  <a:lnTo>
                    <a:pt x="750" y="122"/>
                  </a:lnTo>
                  <a:lnTo>
                    <a:pt x="765" y="214"/>
                  </a:lnTo>
                  <a:lnTo>
                    <a:pt x="765" y="689"/>
                  </a:lnTo>
                  <a:lnTo>
                    <a:pt x="781" y="704"/>
                  </a:lnTo>
                  <a:lnTo>
                    <a:pt x="811" y="719"/>
                  </a:lnTo>
                  <a:lnTo>
                    <a:pt x="903" y="719"/>
                  </a:lnTo>
                  <a:lnTo>
                    <a:pt x="903" y="781"/>
                  </a:lnTo>
                  <a:lnTo>
                    <a:pt x="505" y="781"/>
                  </a:lnTo>
                  <a:lnTo>
                    <a:pt x="505" y="719"/>
                  </a:lnTo>
                  <a:lnTo>
                    <a:pt x="612" y="719"/>
                  </a:lnTo>
                  <a:lnTo>
                    <a:pt x="628" y="704"/>
                  </a:lnTo>
                  <a:lnTo>
                    <a:pt x="643" y="673"/>
                  </a:lnTo>
                  <a:lnTo>
                    <a:pt x="643" y="184"/>
                  </a:lnTo>
                  <a:lnTo>
                    <a:pt x="612" y="92"/>
                  </a:lnTo>
                  <a:lnTo>
                    <a:pt x="551" y="31"/>
                  </a:lnTo>
                  <a:lnTo>
                    <a:pt x="505" y="31"/>
                  </a:lnTo>
                  <a:lnTo>
                    <a:pt x="413" y="46"/>
                  </a:lnTo>
                  <a:lnTo>
                    <a:pt x="337" y="107"/>
                  </a:lnTo>
                  <a:lnTo>
                    <a:pt x="276" y="199"/>
                  </a:lnTo>
                  <a:lnTo>
                    <a:pt x="260" y="321"/>
                  </a:lnTo>
                  <a:lnTo>
                    <a:pt x="260" y="673"/>
                  </a:lnTo>
                  <a:lnTo>
                    <a:pt x="276" y="704"/>
                  </a:lnTo>
                  <a:lnTo>
                    <a:pt x="291" y="719"/>
                  </a:lnTo>
                  <a:lnTo>
                    <a:pt x="398" y="719"/>
                  </a:lnTo>
                  <a:lnTo>
                    <a:pt x="398" y="781"/>
                  </a:lnTo>
                  <a:lnTo>
                    <a:pt x="0" y="781"/>
                  </a:lnTo>
                  <a:lnTo>
                    <a:pt x="0" y="719"/>
                  </a:lnTo>
                  <a:lnTo>
                    <a:pt x="107" y="719"/>
                  </a:lnTo>
                  <a:lnTo>
                    <a:pt x="123" y="704"/>
                  </a:lnTo>
                  <a:lnTo>
                    <a:pt x="138" y="673"/>
                  </a:lnTo>
                  <a:lnTo>
                    <a:pt x="138" y="168"/>
                  </a:lnTo>
                  <a:lnTo>
                    <a:pt x="153" y="168"/>
                  </a:lnTo>
                  <a:lnTo>
                    <a:pt x="153" y="122"/>
                  </a:lnTo>
                  <a:lnTo>
                    <a:pt x="123" y="92"/>
                  </a:lnTo>
                  <a:lnTo>
                    <a:pt x="77" y="77"/>
                  </a:lnTo>
                  <a:lnTo>
                    <a:pt x="16" y="77"/>
                  </a:lnTo>
                  <a:lnTo>
                    <a:pt x="16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6" name="Freeform 294"/>
            <p:cNvSpPr>
              <a:spLocks noEditPoints="1"/>
            </p:cNvSpPr>
            <p:nvPr/>
          </p:nvSpPr>
          <p:spPr bwMode="auto">
            <a:xfrm>
              <a:off x="18158" y="12000"/>
              <a:ext cx="887" cy="1240"/>
            </a:xfrm>
            <a:custGeom>
              <a:avLst/>
              <a:gdLst/>
              <a:ahLst/>
              <a:cxnLst>
                <a:cxn ang="0">
                  <a:pos x="428" y="490"/>
                </a:cxn>
                <a:cxn ang="0">
                  <a:pos x="306" y="521"/>
                </a:cxn>
                <a:cxn ang="0">
                  <a:pos x="260" y="551"/>
                </a:cxn>
                <a:cxn ang="0">
                  <a:pos x="229" y="597"/>
                </a:cxn>
                <a:cxn ang="0">
                  <a:pos x="183" y="674"/>
                </a:cxn>
                <a:cxn ang="0">
                  <a:pos x="168" y="765"/>
                </a:cxn>
                <a:cxn ang="0">
                  <a:pos x="168" y="964"/>
                </a:cxn>
                <a:cxn ang="0">
                  <a:pos x="214" y="1087"/>
                </a:cxn>
                <a:cxn ang="0">
                  <a:pos x="244" y="1133"/>
                </a:cxn>
                <a:cxn ang="0">
                  <a:pos x="290" y="1163"/>
                </a:cxn>
                <a:cxn ang="0">
                  <a:pos x="336" y="1179"/>
                </a:cxn>
                <a:cxn ang="0">
                  <a:pos x="397" y="1194"/>
                </a:cxn>
                <a:cxn ang="0">
                  <a:pos x="443" y="1194"/>
                </a:cxn>
                <a:cxn ang="0">
                  <a:pos x="489" y="1179"/>
                </a:cxn>
                <a:cxn ang="0">
                  <a:pos x="581" y="1117"/>
                </a:cxn>
                <a:cxn ang="0">
                  <a:pos x="612" y="1072"/>
                </a:cxn>
                <a:cxn ang="0">
                  <a:pos x="627" y="1056"/>
                </a:cxn>
                <a:cxn ang="0">
                  <a:pos x="627" y="612"/>
                </a:cxn>
                <a:cxn ang="0">
                  <a:pos x="566" y="551"/>
                </a:cxn>
                <a:cxn ang="0">
                  <a:pos x="474" y="490"/>
                </a:cxn>
                <a:cxn ang="0">
                  <a:pos x="428" y="490"/>
                </a:cxn>
                <a:cxn ang="0">
                  <a:pos x="749" y="0"/>
                </a:cxn>
                <a:cxn ang="0">
                  <a:pos x="749" y="1117"/>
                </a:cxn>
                <a:cxn ang="0">
                  <a:pos x="780" y="1148"/>
                </a:cxn>
                <a:cxn ang="0">
                  <a:pos x="826" y="1163"/>
                </a:cxn>
                <a:cxn ang="0">
                  <a:pos x="887" y="1163"/>
                </a:cxn>
                <a:cxn ang="0">
                  <a:pos x="887" y="1225"/>
                </a:cxn>
                <a:cxn ang="0">
                  <a:pos x="627" y="1240"/>
                </a:cxn>
                <a:cxn ang="0">
                  <a:pos x="627" y="1117"/>
                </a:cxn>
                <a:cxn ang="0">
                  <a:pos x="520" y="1194"/>
                </a:cxn>
                <a:cxn ang="0">
                  <a:pos x="382" y="1240"/>
                </a:cxn>
                <a:cxn ang="0">
                  <a:pos x="229" y="1209"/>
                </a:cxn>
                <a:cxn ang="0">
                  <a:pos x="107" y="1133"/>
                </a:cxn>
                <a:cxn ang="0">
                  <a:pos x="30" y="995"/>
                </a:cxn>
                <a:cxn ang="0">
                  <a:pos x="0" y="842"/>
                </a:cxn>
                <a:cxn ang="0">
                  <a:pos x="30" y="689"/>
                </a:cxn>
                <a:cxn ang="0">
                  <a:pos x="122" y="551"/>
                </a:cxn>
                <a:cxn ang="0">
                  <a:pos x="244" y="475"/>
                </a:cxn>
                <a:cxn ang="0">
                  <a:pos x="397" y="444"/>
                </a:cxn>
                <a:cxn ang="0">
                  <a:pos x="474" y="459"/>
                </a:cxn>
                <a:cxn ang="0">
                  <a:pos x="535" y="475"/>
                </a:cxn>
                <a:cxn ang="0">
                  <a:pos x="581" y="505"/>
                </a:cxn>
                <a:cxn ang="0">
                  <a:pos x="627" y="551"/>
                </a:cxn>
                <a:cxn ang="0">
                  <a:pos x="627" y="123"/>
                </a:cxn>
                <a:cxn ang="0">
                  <a:pos x="596" y="92"/>
                </a:cxn>
                <a:cxn ang="0">
                  <a:pos x="550" y="77"/>
                </a:cxn>
                <a:cxn ang="0">
                  <a:pos x="489" y="77"/>
                </a:cxn>
                <a:cxn ang="0">
                  <a:pos x="489" y="16"/>
                </a:cxn>
                <a:cxn ang="0">
                  <a:pos x="749" y="0"/>
                </a:cxn>
              </a:cxnLst>
              <a:rect l="0" t="0" r="r" b="b"/>
              <a:pathLst>
                <a:path w="887" h="1240">
                  <a:moveTo>
                    <a:pt x="428" y="490"/>
                  </a:moveTo>
                  <a:lnTo>
                    <a:pt x="306" y="521"/>
                  </a:lnTo>
                  <a:lnTo>
                    <a:pt x="260" y="551"/>
                  </a:lnTo>
                  <a:lnTo>
                    <a:pt x="229" y="597"/>
                  </a:lnTo>
                  <a:lnTo>
                    <a:pt x="183" y="674"/>
                  </a:lnTo>
                  <a:lnTo>
                    <a:pt x="168" y="765"/>
                  </a:lnTo>
                  <a:lnTo>
                    <a:pt x="168" y="964"/>
                  </a:lnTo>
                  <a:lnTo>
                    <a:pt x="214" y="1087"/>
                  </a:lnTo>
                  <a:lnTo>
                    <a:pt x="244" y="1133"/>
                  </a:lnTo>
                  <a:lnTo>
                    <a:pt x="290" y="1163"/>
                  </a:lnTo>
                  <a:lnTo>
                    <a:pt x="336" y="1179"/>
                  </a:lnTo>
                  <a:lnTo>
                    <a:pt x="397" y="1194"/>
                  </a:lnTo>
                  <a:lnTo>
                    <a:pt x="443" y="1194"/>
                  </a:lnTo>
                  <a:lnTo>
                    <a:pt x="489" y="1179"/>
                  </a:lnTo>
                  <a:lnTo>
                    <a:pt x="581" y="1117"/>
                  </a:lnTo>
                  <a:lnTo>
                    <a:pt x="612" y="1072"/>
                  </a:lnTo>
                  <a:lnTo>
                    <a:pt x="627" y="1056"/>
                  </a:lnTo>
                  <a:lnTo>
                    <a:pt x="627" y="612"/>
                  </a:lnTo>
                  <a:lnTo>
                    <a:pt x="566" y="551"/>
                  </a:lnTo>
                  <a:lnTo>
                    <a:pt x="474" y="490"/>
                  </a:lnTo>
                  <a:lnTo>
                    <a:pt x="428" y="490"/>
                  </a:lnTo>
                  <a:close/>
                  <a:moveTo>
                    <a:pt x="749" y="0"/>
                  </a:moveTo>
                  <a:lnTo>
                    <a:pt x="749" y="1117"/>
                  </a:lnTo>
                  <a:lnTo>
                    <a:pt x="780" y="1148"/>
                  </a:lnTo>
                  <a:lnTo>
                    <a:pt x="826" y="1163"/>
                  </a:lnTo>
                  <a:lnTo>
                    <a:pt x="887" y="1163"/>
                  </a:lnTo>
                  <a:lnTo>
                    <a:pt x="887" y="1225"/>
                  </a:lnTo>
                  <a:lnTo>
                    <a:pt x="627" y="1240"/>
                  </a:lnTo>
                  <a:lnTo>
                    <a:pt x="627" y="1117"/>
                  </a:lnTo>
                  <a:lnTo>
                    <a:pt x="520" y="1194"/>
                  </a:lnTo>
                  <a:lnTo>
                    <a:pt x="382" y="1240"/>
                  </a:lnTo>
                  <a:lnTo>
                    <a:pt x="229" y="1209"/>
                  </a:lnTo>
                  <a:lnTo>
                    <a:pt x="107" y="1133"/>
                  </a:lnTo>
                  <a:lnTo>
                    <a:pt x="30" y="995"/>
                  </a:lnTo>
                  <a:lnTo>
                    <a:pt x="0" y="842"/>
                  </a:lnTo>
                  <a:lnTo>
                    <a:pt x="30" y="689"/>
                  </a:lnTo>
                  <a:lnTo>
                    <a:pt x="122" y="551"/>
                  </a:lnTo>
                  <a:lnTo>
                    <a:pt x="244" y="475"/>
                  </a:lnTo>
                  <a:lnTo>
                    <a:pt x="397" y="444"/>
                  </a:lnTo>
                  <a:lnTo>
                    <a:pt x="474" y="459"/>
                  </a:lnTo>
                  <a:lnTo>
                    <a:pt x="535" y="475"/>
                  </a:lnTo>
                  <a:lnTo>
                    <a:pt x="581" y="505"/>
                  </a:lnTo>
                  <a:lnTo>
                    <a:pt x="627" y="551"/>
                  </a:lnTo>
                  <a:lnTo>
                    <a:pt x="627" y="123"/>
                  </a:lnTo>
                  <a:lnTo>
                    <a:pt x="596" y="92"/>
                  </a:lnTo>
                  <a:lnTo>
                    <a:pt x="550" y="77"/>
                  </a:lnTo>
                  <a:lnTo>
                    <a:pt x="489" y="77"/>
                  </a:lnTo>
                  <a:lnTo>
                    <a:pt x="489" y="16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7" name="Freeform 295"/>
            <p:cNvSpPr>
              <a:spLocks/>
            </p:cNvSpPr>
            <p:nvPr/>
          </p:nvSpPr>
          <p:spPr bwMode="auto">
            <a:xfrm>
              <a:off x="19749" y="12123"/>
              <a:ext cx="551" cy="1117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1"/>
                </a:cxn>
                <a:cxn ang="0">
                  <a:pos x="535" y="321"/>
                </a:cxn>
                <a:cxn ang="0">
                  <a:pos x="535" y="382"/>
                </a:cxn>
                <a:cxn ang="0">
                  <a:pos x="275" y="382"/>
                </a:cxn>
                <a:cxn ang="0">
                  <a:pos x="260" y="872"/>
                </a:cxn>
                <a:cxn ang="0">
                  <a:pos x="260" y="933"/>
                </a:cxn>
                <a:cxn ang="0">
                  <a:pos x="306" y="1025"/>
                </a:cxn>
                <a:cxn ang="0">
                  <a:pos x="336" y="1056"/>
                </a:cxn>
                <a:cxn ang="0">
                  <a:pos x="428" y="1056"/>
                </a:cxn>
                <a:cxn ang="0">
                  <a:pos x="459" y="1025"/>
                </a:cxn>
                <a:cxn ang="0">
                  <a:pos x="489" y="979"/>
                </a:cxn>
                <a:cxn ang="0">
                  <a:pos x="505" y="933"/>
                </a:cxn>
                <a:cxn ang="0">
                  <a:pos x="505" y="765"/>
                </a:cxn>
                <a:cxn ang="0">
                  <a:pos x="551" y="765"/>
                </a:cxn>
                <a:cxn ang="0">
                  <a:pos x="551" y="872"/>
                </a:cxn>
                <a:cxn ang="0">
                  <a:pos x="535" y="964"/>
                </a:cxn>
                <a:cxn ang="0">
                  <a:pos x="505" y="1040"/>
                </a:cxn>
                <a:cxn ang="0">
                  <a:pos x="459" y="1102"/>
                </a:cxn>
                <a:cxn ang="0">
                  <a:pos x="382" y="1117"/>
                </a:cxn>
                <a:cxn ang="0">
                  <a:pos x="336" y="1117"/>
                </a:cxn>
                <a:cxn ang="0">
                  <a:pos x="214" y="1056"/>
                </a:cxn>
                <a:cxn ang="0">
                  <a:pos x="168" y="979"/>
                </a:cxn>
                <a:cxn ang="0">
                  <a:pos x="153" y="872"/>
                </a:cxn>
                <a:cxn ang="0">
                  <a:pos x="153" y="382"/>
                </a:cxn>
                <a:cxn ang="0">
                  <a:pos x="0" y="382"/>
                </a:cxn>
                <a:cxn ang="0">
                  <a:pos x="0" y="336"/>
                </a:cxn>
                <a:cxn ang="0">
                  <a:pos x="107" y="306"/>
                </a:cxn>
                <a:cxn ang="0">
                  <a:pos x="183" y="229"/>
                </a:cxn>
                <a:cxn ang="0">
                  <a:pos x="214" y="122"/>
                </a:cxn>
                <a:cxn ang="0">
                  <a:pos x="229" y="0"/>
                </a:cxn>
              </a:cxnLst>
              <a:rect l="0" t="0" r="r" b="b"/>
              <a:pathLst>
                <a:path w="551" h="1117">
                  <a:moveTo>
                    <a:pt x="229" y="0"/>
                  </a:moveTo>
                  <a:lnTo>
                    <a:pt x="275" y="0"/>
                  </a:lnTo>
                  <a:lnTo>
                    <a:pt x="275" y="321"/>
                  </a:lnTo>
                  <a:lnTo>
                    <a:pt x="535" y="321"/>
                  </a:lnTo>
                  <a:lnTo>
                    <a:pt x="535" y="382"/>
                  </a:lnTo>
                  <a:lnTo>
                    <a:pt x="275" y="382"/>
                  </a:lnTo>
                  <a:lnTo>
                    <a:pt x="260" y="872"/>
                  </a:lnTo>
                  <a:lnTo>
                    <a:pt x="260" y="933"/>
                  </a:lnTo>
                  <a:lnTo>
                    <a:pt x="306" y="1025"/>
                  </a:lnTo>
                  <a:lnTo>
                    <a:pt x="336" y="1056"/>
                  </a:lnTo>
                  <a:lnTo>
                    <a:pt x="428" y="1056"/>
                  </a:lnTo>
                  <a:lnTo>
                    <a:pt x="459" y="1025"/>
                  </a:lnTo>
                  <a:lnTo>
                    <a:pt x="489" y="979"/>
                  </a:lnTo>
                  <a:lnTo>
                    <a:pt x="505" y="933"/>
                  </a:lnTo>
                  <a:lnTo>
                    <a:pt x="505" y="765"/>
                  </a:lnTo>
                  <a:lnTo>
                    <a:pt x="551" y="765"/>
                  </a:lnTo>
                  <a:lnTo>
                    <a:pt x="551" y="872"/>
                  </a:lnTo>
                  <a:lnTo>
                    <a:pt x="535" y="964"/>
                  </a:lnTo>
                  <a:lnTo>
                    <a:pt x="505" y="1040"/>
                  </a:lnTo>
                  <a:lnTo>
                    <a:pt x="459" y="1102"/>
                  </a:lnTo>
                  <a:lnTo>
                    <a:pt x="382" y="1117"/>
                  </a:lnTo>
                  <a:lnTo>
                    <a:pt x="336" y="1117"/>
                  </a:lnTo>
                  <a:lnTo>
                    <a:pt x="214" y="1056"/>
                  </a:lnTo>
                  <a:lnTo>
                    <a:pt x="168" y="979"/>
                  </a:lnTo>
                  <a:lnTo>
                    <a:pt x="153" y="872"/>
                  </a:lnTo>
                  <a:lnTo>
                    <a:pt x="153" y="382"/>
                  </a:lnTo>
                  <a:lnTo>
                    <a:pt x="0" y="382"/>
                  </a:lnTo>
                  <a:lnTo>
                    <a:pt x="0" y="336"/>
                  </a:lnTo>
                  <a:lnTo>
                    <a:pt x="107" y="306"/>
                  </a:lnTo>
                  <a:lnTo>
                    <a:pt x="183" y="229"/>
                  </a:lnTo>
                  <a:lnTo>
                    <a:pt x="214" y="12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8" name="Freeform 296"/>
            <p:cNvSpPr>
              <a:spLocks/>
            </p:cNvSpPr>
            <p:nvPr/>
          </p:nvSpPr>
          <p:spPr bwMode="auto">
            <a:xfrm>
              <a:off x="20483" y="11985"/>
              <a:ext cx="903" cy="1240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627"/>
                </a:cxn>
                <a:cxn ang="0">
                  <a:pos x="291" y="581"/>
                </a:cxn>
                <a:cxn ang="0">
                  <a:pos x="337" y="520"/>
                </a:cxn>
                <a:cxn ang="0">
                  <a:pos x="413" y="474"/>
                </a:cxn>
                <a:cxn ang="0">
                  <a:pos x="521" y="459"/>
                </a:cxn>
                <a:cxn ang="0">
                  <a:pos x="582" y="459"/>
                </a:cxn>
                <a:cxn ang="0">
                  <a:pos x="628" y="474"/>
                </a:cxn>
                <a:cxn ang="0">
                  <a:pos x="689" y="505"/>
                </a:cxn>
                <a:cxn ang="0">
                  <a:pos x="704" y="520"/>
                </a:cxn>
                <a:cxn ang="0">
                  <a:pos x="750" y="581"/>
                </a:cxn>
                <a:cxn ang="0">
                  <a:pos x="765" y="673"/>
                </a:cxn>
                <a:cxn ang="0">
                  <a:pos x="765" y="1148"/>
                </a:cxn>
                <a:cxn ang="0">
                  <a:pos x="781" y="1163"/>
                </a:cxn>
                <a:cxn ang="0">
                  <a:pos x="811" y="1178"/>
                </a:cxn>
                <a:cxn ang="0">
                  <a:pos x="903" y="1178"/>
                </a:cxn>
                <a:cxn ang="0">
                  <a:pos x="903" y="1240"/>
                </a:cxn>
                <a:cxn ang="0">
                  <a:pos x="505" y="1240"/>
                </a:cxn>
                <a:cxn ang="0">
                  <a:pos x="505" y="1178"/>
                </a:cxn>
                <a:cxn ang="0">
                  <a:pos x="612" y="1178"/>
                </a:cxn>
                <a:cxn ang="0">
                  <a:pos x="628" y="1163"/>
                </a:cxn>
                <a:cxn ang="0">
                  <a:pos x="643" y="1132"/>
                </a:cxn>
                <a:cxn ang="0">
                  <a:pos x="643" y="643"/>
                </a:cxn>
                <a:cxn ang="0">
                  <a:pos x="612" y="551"/>
                </a:cxn>
                <a:cxn ang="0">
                  <a:pos x="551" y="490"/>
                </a:cxn>
                <a:cxn ang="0">
                  <a:pos x="505" y="490"/>
                </a:cxn>
                <a:cxn ang="0">
                  <a:pos x="413" y="505"/>
                </a:cxn>
                <a:cxn ang="0">
                  <a:pos x="337" y="566"/>
                </a:cxn>
                <a:cxn ang="0">
                  <a:pos x="276" y="658"/>
                </a:cxn>
                <a:cxn ang="0">
                  <a:pos x="260" y="780"/>
                </a:cxn>
                <a:cxn ang="0">
                  <a:pos x="260" y="1132"/>
                </a:cxn>
                <a:cxn ang="0">
                  <a:pos x="276" y="1163"/>
                </a:cxn>
                <a:cxn ang="0">
                  <a:pos x="291" y="1178"/>
                </a:cxn>
                <a:cxn ang="0">
                  <a:pos x="398" y="1178"/>
                </a:cxn>
                <a:cxn ang="0">
                  <a:pos x="398" y="1240"/>
                </a:cxn>
                <a:cxn ang="0">
                  <a:pos x="0" y="1240"/>
                </a:cxn>
                <a:cxn ang="0">
                  <a:pos x="0" y="1178"/>
                </a:cxn>
                <a:cxn ang="0">
                  <a:pos x="107" y="1178"/>
                </a:cxn>
                <a:cxn ang="0">
                  <a:pos x="123" y="1163"/>
                </a:cxn>
                <a:cxn ang="0">
                  <a:pos x="138" y="1132"/>
                </a:cxn>
                <a:cxn ang="0">
                  <a:pos x="138" y="122"/>
                </a:cxn>
                <a:cxn ang="0">
                  <a:pos x="107" y="92"/>
                </a:cxn>
                <a:cxn ang="0">
                  <a:pos x="62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903" h="1240">
                  <a:moveTo>
                    <a:pt x="260" y="0"/>
                  </a:moveTo>
                  <a:lnTo>
                    <a:pt x="260" y="627"/>
                  </a:lnTo>
                  <a:lnTo>
                    <a:pt x="291" y="581"/>
                  </a:lnTo>
                  <a:lnTo>
                    <a:pt x="337" y="520"/>
                  </a:lnTo>
                  <a:lnTo>
                    <a:pt x="413" y="474"/>
                  </a:lnTo>
                  <a:lnTo>
                    <a:pt x="521" y="459"/>
                  </a:lnTo>
                  <a:lnTo>
                    <a:pt x="582" y="459"/>
                  </a:lnTo>
                  <a:lnTo>
                    <a:pt x="628" y="474"/>
                  </a:lnTo>
                  <a:lnTo>
                    <a:pt x="689" y="505"/>
                  </a:lnTo>
                  <a:lnTo>
                    <a:pt x="704" y="520"/>
                  </a:lnTo>
                  <a:lnTo>
                    <a:pt x="750" y="581"/>
                  </a:lnTo>
                  <a:lnTo>
                    <a:pt x="765" y="673"/>
                  </a:lnTo>
                  <a:lnTo>
                    <a:pt x="765" y="1148"/>
                  </a:lnTo>
                  <a:lnTo>
                    <a:pt x="781" y="1163"/>
                  </a:lnTo>
                  <a:lnTo>
                    <a:pt x="811" y="1178"/>
                  </a:lnTo>
                  <a:lnTo>
                    <a:pt x="903" y="1178"/>
                  </a:lnTo>
                  <a:lnTo>
                    <a:pt x="903" y="1240"/>
                  </a:lnTo>
                  <a:lnTo>
                    <a:pt x="505" y="1240"/>
                  </a:lnTo>
                  <a:lnTo>
                    <a:pt x="505" y="1178"/>
                  </a:lnTo>
                  <a:lnTo>
                    <a:pt x="612" y="1178"/>
                  </a:lnTo>
                  <a:lnTo>
                    <a:pt x="628" y="1163"/>
                  </a:lnTo>
                  <a:lnTo>
                    <a:pt x="643" y="1132"/>
                  </a:lnTo>
                  <a:lnTo>
                    <a:pt x="643" y="643"/>
                  </a:lnTo>
                  <a:lnTo>
                    <a:pt x="612" y="551"/>
                  </a:lnTo>
                  <a:lnTo>
                    <a:pt x="551" y="490"/>
                  </a:lnTo>
                  <a:lnTo>
                    <a:pt x="505" y="490"/>
                  </a:lnTo>
                  <a:lnTo>
                    <a:pt x="413" y="505"/>
                  </a:lnTo>
                  <a:lnTo>
                    <a:pt x="337" y="566"/>
                  </a:lnTo>
                  <a:lnTo>
                    <a:pt x="276" y="658"/>
                  </a:lnTo>
                  <a:lnTo>
                    <a:pt x="260" y="780"/>
                  </a:lnTo>
                  <a:lnTo>
                    <a:pt x="260" y="1132"/>
                  </a:lnTo>
                  <a:lnTo>
                    <a:pt x="276" y="1163"/>
                  </a:lnTo>
                  <a:lnTo>
                    <a:pt x="291" y="1178"/>
                  </a:lnTo>
                  <a:lnTo>
                    <a:pt x="398" y="1178"/>
                  </a:lnTo>
                  <a:lnTo>
                    <a:pt x="398" y="1240"/>
                  </a:lnTo>
                  <a:lnTo>
                    <a:pt x="0" y="1240"/>
                  </a:lnTo>
                  <a:lnTo>
                    <a:pt x="0" y="1178"/>
                  </a:lnTo>
                  <a:lnTo>
                    <a:pt x="107" y="1178"/>
                  </a:lnTo>
                  <a:lnTo>
                    <a:pt x="123" y="1163"/>
                  </a:lnTo>
                  <a:lnTo>
                    <a:pt x="138" y="1132"/>
                  </a:lnTo>
                  <a:lnTo>
                    <a:pt x="138" y="122"/>
                  </a:lnTo>
                  <a:lnTo>
                    <a:pt x="107" y="92"/>
                  </a:lnTo>
                  <a:lnTo>
                    <a:pt x="62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9" name="Freeform 297"/>
            <p:cNvSpPr>
              <a:spLocks noEditPoints="1"/>
            </p:cNvSpPr>
            <p:nvPr/>
          </p:nvSpPr>
          <p:spPr bwMode="auto">
            <a:xfrm>
              <a:off x="21539" y="12429"/>
              <a:ext cx="689" cy="811"/>
            </a:xfrm>
            <a:custGeom>
              <a:avLst/>
              <a:gdLst/>
              <a:ahLst/>
              <a:cxnLst>
                <a:cxn ang="0">
                  <a:pos x="321" y="30"/>
                </a:cxn>
                <a:cxn ang="0">
                  <a:pos x="276" y="61"/>
                </a:cxn>
                <a:cxn ang="0">
                  <a:pos x="214" y="122"/>
                </a:cxn>
                <a:cxn ang="0">
                  <a:pos x="168" y="199"/>
                </a:cxn>
                <a:cxn ang="0">
                  <a:pos x="153" y="336"/>
                </a:cxn>
                <a:cxn ang="0">
                  <a:pos x="566" y="336"/>
                </a:cxn>
                <a:cxn ang="0">
                  <a:pos x="566" y="275"/>
                </a:cxn>
                <a:cxn ang="0">
                  <a:pos x="551" y="199"/>
                </a:cxn>
                <a:cxn ang="0">
                  <a:pos x="520" y="122"/>
                </a:cxn>
                <a:cxn ang="0">
                  <a:pos x="459" y="61"/>
                </a:cxn>
                <a:cxn ang="0">
                  <a:pos x="367" y="30"/>
                </a:cxn>
                <a:cxn ang="0">
                  <a:pos x="321" y="30"/>
                </a:cxn>
                <a:cxn ang="0">
                  <a:pos x="367" y="0"/>
                </a:cxn>
                <a:cxn ang="0">
                  <a:pos x="520" y="30"/>
                </a:cxn>
                <a:cxn ang="0">
                  <a:pos x="612" y="107"/>
                </a:cxn>
                <a:cxn ang="0">
                  <a:pos x="673" y="229"/>
                </a:cxn>
                <a:cxn ang="0">
                  <a:pos x="689" y="352"/>
                </a:cxn>
                <a:cxn ang="0">
                  <a:pos x="689" y="382"/>
                </a:cxn>
                <a:cxn ang="0">
                  <a:pos x="153" y="382"/>
                </a:cxn>
                <a:cxn ang="0">
                  <a:pos x="168" y="398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5" y="704"/>
                </a:cxn>
                <a:cxn ang="0">
                  <a:pos x="291" y="750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50"/>
                </a:cxn>
                <a:cxn ang="0">
                  <a:pos x="597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9" y="566"/>
                </a:cxn>
                <a:cxn ang="0">
                  <a:pos x="689" y="581"/>
                </a:cxn>
                <a:cxn ang="0">
                  <a:pos x="643" y="673"/>
                </a:cxn>
                <a:cxn ang="0">
                  <a:pos x="597" y="734"/>
                </a:cxn>
                <a:cxn ang="0">
                  <a:pos x="505" y="796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688"/>
                </a:cxn>
                <a:cxn ang="0">
                  <a:pos x="31" y="566"/>
                </a:cxn>
                <a:cxn ang="0">
                  <a:pos x="0" y="398"/>
                </a:cxn>
                <a:cxn ang="0">
                  <a:pos x="31" y="245"/>
                </a:cxn>
                <a:cxn ang="0">
                  <a:pos x="107" y="122"/>
                </a:cxn>
                <a:cxn ang="0">
                  <a:pos x="230" y="30"/>
                </a:cxn>
                <a:cxn ang="0">
                  <a:pos x="367" y="0"/>
                </a:cxn>
              </a:cxnLst>
              <a:rect l="0" t="0" r="r" b="b"/>
              <a:pathLst>
                <a:path w="689" h="811">
                  <a:moveTo>
                    <a:pt x="321" y="30"/>
                  </a:moveTo>
                  <a:lnTo>
                    <a:pt x="276" y="61"/>
                  </a:lnTo>
                  <a:lnTo>
                    <a:pt x="214" y="122"/>
                  </a:lnTo>
                  <a:lnTo>
                    <a:pt x="168" y="199"/>
                  </a:lnTo>
                  <a:lnTo>
                    <a:pt x="153" y="336"/>
                  </a:lnTo>
                  <a:lnTo>
                    <a:pt x="566" y="336"/>
                  </a:lnTo>
                  <a:lnTo>
                    <a:pt x="566" y="275"/>
                  </a:lnTo>
                  <a:lnTo>
                    <a:pt x="551" y="199"/>
                  </a:lnTo>
                  <a:lnTo>
                    <a:pt x="520" y="122"/>
                  </a:lnTo>
                  <a:lnTo>
                    <a:pt x="459" y="61"/>
                  </a:lnTo>
                  <a:lnTo>
                    <a:pt x="367" y="30"/>
                  </a:lnTo>
                  <a:lnTo>
                    <a:pt x="321" y="30"/>
                  </a:lnTo>
                  <a:close/>
                  <a:moveTo>
                    <a:pt x="367" y="0"/>
                  </a:moveTo>
                  <a:lnTo>
                    <a:pt x="520" y="30"/>
                  </a:lnTo>
                  <a:lnTo>
                    <a:pt x="612" y="107"/>
                  </a:lnTo>
                  <a:lnTo>
                    <a:pt x="673" y="229"/>
                  </a:lnTo>
                  <a:lnTo>
                    <a:pt x="689" y="352"/>
                  </a:lnTo>
                  <a:lnTo>
                    <a:pt x="689" y="382"/>
                  </a:lnTo>
                  <a:lnTo>
                    <a:pt x="153" y="382"/>
                  </a:lnTo>
                  <a:lnTo>
                    <a:pt x="168" y="398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5" y="704"/>
                  </a:lnTo>
                  <a:lnTo>
                    <a:pt x="291" y="750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50"/>
                  </a:lnTo>
                  <a:lnTo>
                    <a:pt x="597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9" y="566"/>
                  </a:lnTo>
                  <a:lnTo>
                    <a:pt x="689" y="581"/>
                  </a:lnTo>
                  <a:lnTo>
                    <a:pt x="643" y="673"/>
                  </a:lnTo>
                  <a:lnTo>
                    <a:pt x="597" y="734"/>
                  </a:lnTo>
                  <a:lnTo>
                    <a:pt x="505" y="796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688"/>
                  </a:lnTo>
                  <a:lnTo>
                    <a:pt x="31" y="566"/>
                  </a:lnTo>
                  <a:lnTo>
                    <a:pt x="0" y="398"/>
                  </a:lnTo>
                  <a:lnTo>
                    <a:pt x="31" y="245"/>
                  </a:lnTo>
                  <a:lnTo>
                    <a:pt x="107" y="122"/>
                  </a:lnTo>
                  <a:lnTo>
                    <a:pt x="230" y="3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0" name="Freeform 298"/>
            <p:cNvSpPr>
              <a:spLocks noEditPoints="1"/>
            </p:cNvSpPr>
            <p:nvPr/>
          </p:nvSpPr>
          <p:spPr bwMode="auto">
            <a:xfrm>
              <a:off x="22779" y="12429"/>
              <a:ext cx="795" cy="811"/>
            </a:xfrm>
            <a:custGeom>
              <a:avLst/>
              <a:gdLst/>
              <a:ahLst/>
              <a:cxnLst>
                <a:cxn ang="0">
                  <a:pos x="397" y="30"/>
                </a:cxn>
                <a:cxn ang="0">
                  <a:pos x="351" y="46"/>
                </a:cxn>
                <a:cxn ang="0">
                  <a:pos x="290" y="61"/>
                </a:cxn>
                <a:cxn ang="0">
                  <a:pos x="198" y="153"/>
                </a:cxn>
                <a:cxn ang="0">
                  <a:pos x="153" y="275"/>
                </a:cxn>
                <a:cxn ang="0">
                  <a:pos x="153" y="520"/>
                </a:cxn>
                <a:cxn ang="0">
                  <a:pos x="198" y="643"/>
                </a:cxn>
                <a:cxn ang="0">
                  <a:pos x="229" y="688"/>
                </a:cxn>
                <a:cxn ang="0">
                  <a:pos x="260" y="719"/>
                </a:cxn>
                <a:cxn ang="0">
                  <a:pos x="306" y="750"/>
                </a:cxn>
                <a:cxn ang="0">
                  <a:pos x="351" y="765"/>
                </a:cxn>
                <a:cxn ang="0">
                  <a:pos x="397" y="765"/>
                </a:cxn>
                <a:cxn ang="0">
                  <a:pos x="459" y="750"/>
                </a:cxn>
                <a:cxn ang="0">
                  <a:pos x="550" y="688"/>
                </a:cxn>
                <a:cxn ang="0">
                  <a:pos x="596" y="627"/>
                </a:cxn>
                <a:cxn ang="0">
                  <a:pos x="642" y="489"/>
                </a:cxn>
                <a:cxn ang="0">
                  <a:pos x="642" y="260"/>
                </a:cxn>
                <a:cxn ang="0">
                  <a:pos x="596" y="137"/>
                </a:cxn>
                <a:cxn ang="0">
                  <a:pos x="550" y="92"/>
                </a:cxn>
                <a:cxn ang="0">
                  <a:pos x="504" y="61"/>
                </a:cxn>
                <a:cxn ang="0">
                  <a:pos x="459" y="46"/>
                </a:cxn>
                <a:cxn ang="0">
                  <a:pos x="397" y="30"/>
                </a:cxn>
                <a:cxn ang="0">
                  <a:pos x="397" y="0"/>
                </a:cxn>
                <a:cxn ang="0">
                  <a:pos x="550" y="30"/>
                </a:cxn>
                <a:cxn ang="0">
                  <a:pos x="673" y="122"/>
                </a:cxn>
                <a:cxn ang="0">
                  <a:pos x="765" y="245"/>
                </a:cxn>
                <a:cxn ang="0">
                  <a:pos x="795" y="413"/>
                </a:cxn>
                <a:cxn ang="0">
                  <a:pos x="765" y="566"/>
                </a:cxn>
                <a:cxn ang="0">
                  <a:pos x="673" y="704"/>
                </a:cxn>
                <a:cxn ang="0">
                  <a:pos x="550" y="780"/>
                </a:cxn>
                <a:cxn ang="0">
                  <a:pos x="397" y="811"/>
                </a:cxn>
                <a:cxn ang="0">
                  <a:pos x="244" y="780"/>
                </a:cxn>
                <a:cxn ang="0">
                  <a:pos x="122" y="704"/>
                </a:cxn>
                <a:cxn ang="0">
                  <a:pos x="30" y="566"/>
                </a:cxn>
                <a:cxn ang="0">
                  <a:pos x="0" y="413"/>
                </a:cxn>
                <a:cxn ang="0">
                  <a:pos x="30" y="260"/>
                </a:cxn>
                <a:cxn ang="0">
                  <a:pos x="122" y="122"/>
                </a:cxn>
                <a:cxn ang="0">
                  <a:pos x="244" y="30"/>
                </a:cxn>
                <a:cxn ang="0">
                  <a:pos x="397" y="0"/>
                </a:cxn>
              </a:cxnLst>
              <a:rect l="0" t="0" r="r" b="b"/>
              <a:pathLst>
                <a:path w="795" h="811">
                  <a:moveTo>
                    <a:pt x="397" y="30"/>
                  </a:moveTo>
                  <a:lnTo>
                    <a:pt x="351" y="46"/>
                  </a:lnTo>
                  <a:lnTo>
                    <a:pt x="290" y="61"/>
                  </a:lnTo>
                  <a:lnTo>
                    <a:pt x="198" y="153"/>
                  </a:lnTo>
                  <a:lnTo>
                    <a:pt x="153" y="275"/>
                  </a:lnTo>
                  <a:lnTo>
                    <a:pt x="153" y="520"/>
                  </a:lnTo>
                  <a:lnTo>
                    <a:pt x="198" y="643"/>
                  </a:lnTo>
                  <a:lnTo>
                    <a:pt x="229" y="688"/>
                  </a:lnTo>
                  <a:lnTo>
                    <a:pt x="260" y="719"/>
                  </a:lnTo>
                  <a:lnTo>
                    <a:pt x="306" y="750"/>
                  </a:lnTo>
                  <a:lnTo>
                    <a:pt x="351" y="765"/>
                  </a:lnTo>
                  <a:lnTo>
                    <a:pt x="397" y="765"/>
                  </a:lnTo>
                  <a:lnTo>
                    <a:pt x="459" y="750"/>
                  </a:lnTo>
                  <a:lnTo>
                    <a:pt x="550" y="688"/>
                  </a:lnTo>
                  <a:lnTo>
                    <a:pt x="596" y="627"/>
                  </a:lnTo>
                  <a:lnTo>
                    <a:pt x="642" y="489"/>
                  </a:lnTo>
                  <a:lnTo>
                    <a:pt x="642" y="260"/>
                  </a:lnTo>
                  <a:lnTo>
                    <a:pt x="596" y="137"/>
                  </a:lnTo>
                  <a:lnTo>
                    <a:pt x="550" y="92"/>
                  </a:lnTo>
                  <a:lnTo>
                    <a:pt x="504" y="61"/>
                  </a:lnTo>
                  <a:lnTo>
                    <a:pt x="459" y="46"/>
                  </a:lnTo>
                  <a:lnTo>
                    <a:pt x="397" y="30"/>
                  </a:lnTo>
                  <a:close/>
                  <a:moveTo>
                    <a:pt x="397" y="0"/>
                  </a:moveTo>
                  <a:lnTo>
                    <a:pt x="550" y="30"/>
                  </a:lnTo>
                  <a:lnTo>
                    <a:pt x="673" y="122"/>
                  </a:lnTo>
                  <a:lnTo>
                    <a:pt x="765" y="245"/>
                  </a:lnTo>
                  <a:lnTo>
                    <a:pt x="795" y="413"/>
                  </a:lnTo>
                  <a:lnTo>
                    <a:pt x="765" y="566"/>
                  </a:lnTo>
                  <a:lnTo>
                    <a:pt x="673" y="704"/>
                  </a:lnTo>
                  <a:lnTo>
                    <a:pt x="550" y="780"/>
                  </a:lnTo>
                  <a:lnTo>
                    <a:pt x="397" y="811"/>
                  </a:lnTo>
                  <a:lnTo>
                    <a:pt x="244" y="780"/>
                  </a:lnTo>
                  <a:lnTo>
                    <a:pt x="122" y="704"/>
                  </a:lnTo>
                  <a:lnTo>
                    <a:pt x="30" y="566"/>
                  </a:lnTo>
                  <a:lnTo>
                    <a:pt x="0" y="413"/>
                  </a:lnTo>
                  <a:lnTo>
                    <a:pt x="30" y="260"/>
                  </a:lnTo>
                  <a:lnTo>
                    <a:pt x="122" y="122"/>
                  </a:lnTo>
                  <a:lnTo>
                    <a:pt x="244" y="3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1" name="Freeform 299"/>
            <p:cNvSpPr>
              <a:spLocks/>
            </p:cNvSpPr>
            <p:nvPr/>
          </p:nvSpPr>
          <p:spPr bwMode="auto">
            <a:xfrm>
              <a:off x="23651" y="12444"/>
              <a:ext cx="872" cy="796"/>
            </a:xfrm>
            <a:custGeom>
              <a:avLst/>
              <a:gdLst/>
              <a:ahLst/>
              <a:cxnLst>
                <a:cxn ang="0">
                  <a:pos x="581" y="0"/>
                </a:cxn>
                <a:cxn ang="0">
                  <a:pos x="872" y="0"/>
                </a:cxn>
                <a:cxn ang="0">
                  <a:pos x="872" y="61"/>
                </a:cxn>
                <a:cxn ang="0">
                  <a:pos x="811" y="61"/>
                </a:cxn>
                <a:cxn ang="0">
                  <a:pos x="780" y="77"/>
                </a:cxn>
                <a:cxn ang="0">
                  <a:pos x="749" y="107"/>
                </a:cxn>
                <a:cxn ang="0">
                  <a:pos x="734" y="138"/>
                </a:cxn>
                <a:cxn ang="0">
                  <a:pos x="719" y="153"/>
                </a:cxn>
                <a:cxn ang="0">
                  <a:pos x="704" y="184"/>
                </a:cxn>
                <a:cxn ang="0">
                  <a:pos x="459" y="765"/>
                </a:cxn>
                <a:cxn ang="0">
                  <a:pos x="428" y="796"/>
                </a:cxn>
                <a:cxn ang="0">
                  <a:pos x="413" y="796"/>
                </a:cxn>
                <a:cxn ang="0">
                  <a:pos x="413" y="781"/>
                </a:cxn>
                <a:cxn ang="0">
                  <a:pos x="398" y="765"/>
                </a:cxn>
                <a:cxn ang="0">
                  <a:pos x="137" y="138"/>
                </a:cxn>
                <a:cxn ang="0">
                  <a:pos x="122" y="107"/>
                </a:cxn>
                <a:cxn ang="0">
                  <a:pos x="107" y="92"/>
                </a:cxn>
                <a:cxn ang="0">
                  <a:pos x="91" y="92"/>
                </a:cxn>
                <a:cxn ang="0">
                  <a:pos x="61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367" y="15"/>
                </a:cxn>
                <a:cxn ang="0">
                  <a:pos x="367" y="77"/>
                </a:cxn>
                <a:cxn ang="0">
                  <a:pos x="321" y="77"/>
                </a:cxn>
                <a:cxn ang="0">
                  <a:pos x="290" y="92"/>
                </a:cxn>
                <a:cxn ang="0">
                  <a:pos x="260" y="122"/>
                </a:cxn>
                <a:cxn ang="0">
                  <a:pos x="260" y="138"/>
                </a:cxn>
                <a:cxn ang="0">
                  <a:pos x="275" y="153"/>
                </a:cxn>
                <a:cxn ang="0">
                  <a:pos x="474" y="643"/>
                </a:cxn>
                <a:cxn ang="0">
                  <a:pos x="658" y="184"/>
                </a:cxn>
                <a:cxn ang="0">
                  <a:pos x="673" y="153"/>
                </a:cxn>
                <a:cxn ang="0">
                  <a:pos x="673" y="107"/>
                </a:cxn>
                <a:cxn ang="0">
                  <a:pos x="642" y="92"/>
                </a:cxn>
                <a:cxn ang="0">
                  <a:pos x="627" y="61"/>
                </a:cxn>
                <a:cxn ang="0">
                  <a:pos x="581" y="61"/>
                </a:cxn>
                <a:cxn ang="0">
                  <a:pos x="581" y="0"/>
                </a:cxn>
              </a:cxnLst>
              <a:rect l="0" t="0" r="r" b="b"/>
              <a:pathLst>
                <a:path w="872" h="796">
                  <a:moveTo>
                    <a:pt x="581" y="0"/>
                  </a:moveTo>
                  <a:lnTo>
                    <a:pt x="872" y="0"/>
                  </a:lnTo>
                  <a:lnTo>
                    <a:pt x="872" y="61"/>
                  </a:lnTo>
                  <a:lnTo>
                    <a:pt x="811" y="61"/>
                  </a:lnTo>
                  <a:lnTo>
                    <a:pt x="780" y="77"/>
                  </a:lnTo>
                  <a:lnTo>
                    <a:pt x="749" y="107"/>
                  </a:lnTo>
                  <a:lnTo>
                    <a:pt x="734" y="138"/>
                  </a:lnTo>
                  <a:lnTo>
                    <a:pt x="719" y="153"/>
                  </a:lnTo>
                  <a:lnTo>
                    <a:pt x="704" y="184"/>
                  </a:lnTo>
                  <a:lnTo>
                    <a:pt x="459" y="765"/>
                  </a:lnTo>
                  <a:lnTo>
                    <a:pt x="428" y="796"/>
                  </a:lnTo>
                  <a:lnTo>
                    <a:pt x="413" y="796"/>
                  </a:lnTo>
                  <a:lnTo>
                    <a:pt x="413" y="781"/>
                  </a:lnTo>
                  <a:lnTo>
                    <a:pt x="398" y="765"/>
                  </a:lnTo>
                  <a:lnTo>
                    <a:pt x="137" y="138"/>
                  </a:lnTo>
                  <a:lnTo>
                    <a:pt x="122" y="107"/>
                  </a:lnTo>
                  <a:lnTo>
                    <a:pt x="107" y="92"/>
                  </a:lnTo>
                  <a:lnTo>
                    <a:pt x="91" y="92"/>
                  </a:lnTo>
                  <a:lnTo>
                    <a:pt x="61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367" y="15"/>
                  </a:lnTo>
                  <a:lnTo>
                    <a:pt x="367" y="77"/>
                  </a:lnTo>
                  <a:lnTo>
                    <a:pt x="321" y="77"/>
                  </a:lnTo>
                  <a:lnTo>
                    <a:pt x="290" y="92"/>
                  </a:lnTo>
                  <a:lnTo>
                    <a:pt x="260" y="122"/>
                  </a:lnTo>
                  <a:lnTo>
                    <a:pt x="260" y="138"/>
                  </a:lnTo>
                  <a:lnTo>
                    <a:pt x="275" y="153"/>
                  </a:lnTo>
                  <a:lnTo>
                    <a:pt x="474" y="643"/>
                  </a:lnTo>
                  <a:lnTo>
                    <a:pt x="658" y="184"/>
                  </a:lnTo>
                  <a:lnTo>
                    <a:pt x="673" y="153"/>
                  </a:lnTo>
                  <a:lnTo>
                    <a:pt x="673" y="107"/>
                  </a:lnTo>
                  <a:lnTo>
                    <a:pt x="642" y="92"/>
                  </a:lnTo>
                  <a:lnTo>
                    <a:pt x="627" y="61"/>
                  </a:lnTo>
                  <a:lnTo>
                    <a:pt x="581" y="61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2" name="Freeform 300"/>
            <p:cNvSpPr>
              <a:spLocks noEditPoints="1"/>
            </p:cNvSpPr>
            <p:nvPr/>
          </p:nvSpPr>
          <p:spPr bwMode="auto">
            <a:xfrm>
              <a:off x="24553" y="12429"/>
              <a:ext cx="689" cy="811"/>
            </a:xfrm>
            <a:custGeom>
              <a:avLst/>
              <a:gdLst/>
              <a:ahLst/>
              <a:cxnLst>
                <a:cxn ang="0">
                  <a:pos x="322" y="30"/>
                </a:cxn>
                <a:cxn ang="0">
                  <a:pos x="276" y="61"/>
                </a:cxn>
                <a:cxn ang="0">
                  <a:pos x="215" y="122"/>
                </a:cxn>
                <a:cxn ang="0">
                  <a:pos x="169" y="199"/>
                </a:cxn>
                <a:cxn ang="0">
                  <a:pos x="153" y="336"/>
                </a:cxn>
                <a:cxn ang="0">
                  <a:pos x="567" y="336"/>
                </a:cxn>
                <a:cxn ang="0">
                  <a:pos x="567" y="275"/>
                </a:cxn>
                <a:cxn ang="0">
                  <a:pos x="551" y="199"/>
                </a:cxn>
                <a:cxn ang="0">
                  <a:pos x="521" y="122"/>
                </a:cxn>
                <a:cxn ang="0">
                  <a:pos x="459" y="61"/>
                </a:cxn>
                <a:cxn ang="0">
                  <a:pos x="368" y="30"/>
                </a:cxn>
                <a:cxn ang="0">
                  <a:pos x="322" y="30"/>
                </a:cxn>
                <a:cxn ang="0">
                  <a:pos x="368" y="0"/>
                </a:cxn>
                <a:cxn ang="0">
                  <a:pos x="521" y="30"/>
                </a:cxn>
                <a:cxn ang="0">
                  <a:pos x="613" y="107"/>
                </a:cxn>
                <a:cxn ang="0">
                  <a:pos x="674" y="229"/>
                </a:cxn>
                <a:cxn ang="0">
                  <a:pos x="689" y="352"/>
                </a:cxn>
                <a:cxn ang="0">
                  <a:pos x="689" y="382"/>
                </a:cxn>
                <a:cxn ang="0">
                  <a:pos x="153" y="382"/>
                </a:cxn>
                <a:cxn ang="0">
                  <a:pos x="169" y="398"/>
                </a:cxn>
                <a:cxn ang="0">
                  <a:pos x="169" y="520"/>
                </a:cxn>
                <a:cxn ang="0">
                  <a:pos x="215" y="658"/>
                </a:cxn>
                <a:cxn ang="0">
                  <a:pos x="245" y="704"/>
                </a:cxn>
                <a:cxn ang="0">
                  <a:pos x="291" y="750"/>
                </a:cxn>
                <a:cxn ang="0">
                  <a:pos x="414" y="780"/>
                </a:cxn>
                <a:cxn ang="0">
                  <a:pos x="459" y="780"/>
                </a:cxn>
                <a:cxn ang="0">
                  <a:pos x="521" y="750"/>
                </a:cxn>
                <a:cxn ang="0">
                  <a:pos x="597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9" y="566"/>
                </a:cxn>
                <a:cxn ang="0">
                  <a:pos x="689" y="581"/>
                </a:cxn>
                <a:cxn ang="0">
                  <a:pos x="643" y="673"/>
                </a:cxn>
                <a:cxn ang="0">
                  <a:pos x="597" y="734"/>
                </a:cxn>
                <a:cxn ang="0">
                  <a:pos x="505" y="796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688"/>
                </a:cxn>
                <a:cxn ang="0">
                  <a:pos x="31" y="566"/>
                </a:cxn>
                <a:cxn ang="0">
                  <a:pos x="0" y="398"/>
                </a:cxn>
                <a:cxn ang="0">
                  <a:pos x="31" y="245"/>
                </a:cxn>
                <a:cxn ang="0">
                  <a:pos x="108" y="122"/>
                </a:cxn>
                <a:cxn ang="0">
                  <a:pos x="230" y="30"/>
                </a:cxn>
                <a:cxn ang="0">
                  <a:pos x="368" y="0"/>
                </a:cxn>
              </a:cxnLst>
              <a:rect l="0" t="0" r="r" b="b"/>
              <a:pathLst>
                <a:path w="689" h="811">
                  <a:moveTo>
                    <a:pt x="322" y="30"/>
                  </a:moveTo>
                  <a:lnTo>
                    <a:pt x="276" y="61"/>
                  </a:lnTo>
                  <a:lnTo>
                    <a:pt x="215" y="122"/>
                  </a:lnTo>
                  <a:lnTo>
                    <a:pt x="169" y="199"/>
                  </a:lnTo>
                  <a:lnTo>
                    <a:pt x="153" y="336"/>
                  </a:lnTo>
                  <a:lnTo>
                    <a:pt x="567" y="336"/>
                  </a:lnTo>
                  <a:lnTo>
                    <a:pt x="567" y="275"/>
                  </a:lnTo>
                  <a:lnTo>
                    <a:pt x="551" y="199"/>
                  </a:lnTo>
                  <a:lnTo>
                    <a:pt x="521" y="122"/>
                  </a:lnTo>
                  <a:lnTo>
                    <a:pt x="459" y="61"/>
                  </a:lnTo>
                  <a:lnTo>
                    <a:pt x="368" y="30"/>
                  </a:lnTo>
                  <a:lnTo>
                    <a:pt x="322" y="30"/>
                  </a:lnTo>
                  <a:close/>
                  <a:moveTo>
                    <a:pt x="368" y="0"/>
                  </a:moveTo>
                  <a:lnTo>
                    <a:pt x="521" y="30"/>
                  </a:lnTo>
                  <a:lnTo>
                    <a:pt x="613" y="107"/>
                  </a:lnTo>
                  <a:lnTo>
                    <a:pt x="674" y="229"/>
                  </a:lnTo>
                  <a:lnTo>
                    <a:pt x="689" y="352"/>
                  </a:lnTo>
                  <a:lnTo>
                    <a:pt x="689" y="382"/>
                  </a:lnTo>
                  <a:lnTo>
                    <a:pt x="153" y="382"/>
                  </a:lnTo>
                  <a:lnTo>
                    <a:pt x="169" y="398"/>
                  </a:lnTo>
                  <a:lnTo>
                    <a:pt x="169" y="520"/>
                  </a:lnTo>
                  <a:lnTo>
                    <a:pt x="215" y="658"/>
                  </a:lnTo>
                  <a:lnTo>
                    <a:pt x="245" y="704"/>
                  </a:lnTo>
                  <a:lnTo>
                    <a:pt x="291" y="750"/>
                  </a:lnTo>
                  <a:lnTo>
                    <a:pt x="414" y="780"/>
                  </a:lnTo>
                  <a:lnTo>
                    <a:pt x="459" y="780"/>
                  </a:lnTo>
                  <a:lnTo>
                    <a:pt x="521" y="750"/>
                  </a:lnTo>
                  <a:lnTo>
                    <a:pt x="597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9" y="566"/>
                  </a:lnTo>
                  <a:lnTo>
                    <a:pt x="689" y="581"/>
                  </a:lnTo>
                  <a:lnTo>
                    <a:pt x="643" y="673"/>
                  </a:lnTo>
                  <a:lnTo>
                    <a:pt x="597" y="734"/>
                  </a:lnTo>
                  <a:lnTo>
                    <a:pt x="505" y="796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688"/>
                  </a:lnTo>
                  <a:lnTo>
                    <a:pt x="31" y="566"/>
                  </a:lnTo>
                  <a:lnTo>
                    <a:pt x="0" y="398"/>
                  </a:lnTo>
                  <a:lnTo>
                    <a:pt x="31" y="245"/>
                  </a:lnTo>
                  <a:lnTo>
                    <a:pt x="108" y="122"/>
                  </a:lnTo>
                  <a:lnTo>
                    <a:pt x="230" y="30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3" name="Freeform 301"/>
            <p:cNvSpPr>
              <a:spLocks/>
            </p:cNvSpPr>
            <p:nvPr/>
          </p:nvSpPr>
          <p:spPr bwMode="auto">
            <a:xfrm>
              <a:off x="25456" y="12429"/>
              <a:ext cx="597" cy="780"/>
            </a:xfrm>
            <a:custGeom>
              <a:avLst/>
              <a:gdLst/>
              <a:ahLst/>
              <a:cxnLst>
                <a:cxn ang="0">
                  <a:pos x="245" y="0"/>
                </a:cxn>
                <a:cxn ang="0">
                  <a:pos x="245" y="199"/>
                </a:cxn>
                <a:cxn ang="0">
                  <a:pos x="276" y="107"/>
                </a:cxn>
                <a:cxn ang="0">
                  <a:pos x="352" y="30"/>
                </a:cxn>
                <a:cxn ang="0">
                  <a:pos x="398" y="15"/>
                </a:cxn>
                <a:cxn ang="0">
                  <a:pos x="459" y="0"/>
                </a:cxn>
                <a:cxn ang="0">
                  <a:pos x="520" y="15"/>
                </a:cxn>
                <a:cxn ang="0">
                  <a:pos x="551" y="30"/>
                </a:cxn>
                <a:cxn ang="0">
                  <a:pos x="582" y="61"/>
                </a:cxn>
                <a:cxn ang="0">
                  <a:pos x="597" y="107"/>
                </a:cxn>
                <a:cxn ang="0">
                  <a:pos x="597" y="137"/>
                </a:cxn>
                <a:cxn ang="0">
                  <a:pos x="566" y="168"/>
                </a:cxn>
                <a:cxn ang="0">
                  <a:pos x="536" y="183"/>
                </a:cxn>
                <a:cxn ang="0">
                  <a:pos x="490" y="183"/>
                </a:cxn>
                <a:cxn ang="0">
                  <a:pos x="459" y="168"/>
                </a:cxn>
                <a:cxn ang="0">
                  <a:pos x="444" y="137"/>
                </a:cxn>
                <a:cxn ang="0">
                  <a:pos x="444" y="76"/>
                </a:cxn>
                <a:cxn ang="0">
                  <a:pos x="459" y="46"/>
                </a:cxn>
                <a:cxn ang="0">
                  <a:pos x="490" y="30"/>
                </a:cxn>
                <a:cxn ang="0">
                  <a:pos x="475" y="30"/>
                </a:cxn>
                <a:cxn ang="0">
                  <a:pos x="383" y="61"/>
                </a:cxn>
                <a:cxn ang="0">
                  <a:pos x="322" y="137"/>
                </a:cxn>
                <a:cxn ang="0">
                  <a:pos x="276" y="245"/>
                </a:cxn>
                <a:cxn ang="0">
                  <a:pos x="260" y="367"/>
                </a:cxn>
                <a:cxn ang="0">
                  <a:pos x="260" y="688"/>
                </a:cxn>
                <a:cxn ang="0">
                  <a:pos x="276" y="704"/>
                </a:cxn>
                <a:cxn ang="0">
                  <a:pos x="306" y="719"/>
                </a:cxn>
                <a:cxn ang="0">
                  <a:pos x="429" y="719"/>
                </a:cxn>
                <a:cxn ang="0">
                  <a:pos x="429" y="780"/>
                </a:cxn>
                <a:cxn ang="0">
                  <a:pos x="0" y="780"/>
                </a:cxn>
                <a:cxn ang="0">
                  <a:pos x="0" y="719"/>
                </a:cxn>
                <a:cxn ang="0">
                  <a:pos x="107" y="719"/>
                </a:cxn>
                <a:cxn ang="0">
                  <a:pos x="123" y="704"/>
                </a:cxn>
                <a:cxn ang="0">
                  <a:pos x="138" y="673"/>
                </a:cxn>
                <a:cxn ang="0">
                  <a:pos x="138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45" y="0"/>
                </a:cxn>
              </a:cxnLst>
              <a:rect l="0" t="0" r="r" b="b"/>
              <a:pathLst>
                <a:path w="597" h="780">
                  <a:moveTo>
                    <a:pt x="245" y="0"/>
                  </a:moveTo>
                  <a:lnTo>
                    <a:pt x="245" y="199"/>
                  </a:lnTo>
                  <a:lnTo>
                    <a:pt x="276" y="107"/>
                  </a:lnTo>
                  <a:lnTo>
                    <a:pt x="352" y="30"/>
                  </a:lnTo>
                  <a:lnTo>
                    <a:pt x="398" y="15"/>
                  </a:lnTo>
                  <a:lnTo>
                    <a:pt x="459" y="0"/>
                  </a:lnTo>
                  <a:lnTo>
                    <a:pt x="520" y="15"/>
                  </a:lnTo>
                  <a:lnTo>
                    <a:pt x="551" y="30"/>
                  </a:lnTo>
                  <a:lnTo>
                    <a:pt x="582" y="61"/>
                  </a:lnTo>
                  <a:lnTo>
                    <a:pt x="597" y="107"/>
                  </a:lnTo>
                  <a:lnTo>
                    <a:pt x="597" y="137"/>
                  </a:lnTo>
                  <a:lnTo>
                    <a:pt x="566" y="168"/>
                  </a:lnTo>
                  <a:lnTo>
                    <a:pt x="536" y="183"/>
                  </a:lnTo>
                  <a:lnTo>
                    <a:pt x="490" y="183"/>
                  </a:lnTo>
                  <a:lnTo>
                    <a:pt x="459" y="168"/>
                  </a:lnTo>
                  <a:lnTo>
                    <a:pt x="444" y="137"/>
                  </a:lnTo>
                  <a:lnTo>
                    <a:pt x="444" y="76"/>
                  </a:lnTo>
                  <a:lnTo>
                    <a:pt x="459" y="46"/>
                  </a:lnTo>
                  <a:lnTo>
                    <a:pt x="490" y="30"/>
                  </a:lnTo>
                  <a:lnTo>
                    <a:pt x="475" y="30"/>
                  </a:lnTo>
                  <a:lnTo>
                    <a:pt x="383" y="61"/>
                  </a:lnTo>
                  <a:lnTo>
                    <a:pt x="322" y="137"/>
                  </a:lnTo>
                  <a:lnTo>
                    <a:pt x="276" y="245"/>
                  </a:lnTo>
                  <a:lnTo>
                    <a:pt x="260" y="367"/>
                  </a:lnTo>
                  <a:lnTo>
                    <a:pt x="260" y="688"/>
                  </a:lnTo>
                  <a:lnTo>
                    <a:pt x="276" y="704"/>
                  </a:lnTo>
                  <a:lnTo>
                    <a:pt x="306" y="719"/>
                  </a:lnTo>
                  <a:lnTo>
                    <a:pt x="429" y="719"/>
                  </a:lnTo>
                  <a:lnTo>
                    <a:pt x="429" y="780"/>
                  </a:lnTo>
                  <a:lnTo>
                    <a:pt x="0" y="780"/>
                  </a:lnTo>
                  <a:lnTo>
                    <a:pt x="0" y="719"/>
                  </a:lnTo>
                  <a:lnTo>
                    <a:pt x="107" y="719"/>
                  </a:lnTo>
                  <a:lnTo>
                    <a:pt x="123" y="704"/>
                  </a:lnTo>
                  <a:lnTo>
                    <a:pt x="138" y="673"/>
                  </a:lnTo>
                  <a:lnTo>
                    <a:pt x="138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4" name="Freeform 302"/>
            <p:cNvSpPr>
              <a:spLocks noEditPoints="1"/>
            </p:cNvSpPr>
            <p:nvPr/>
          </p:nvSpPr>
          <p:spPr bwMode="auto">
            <a:xfrm>
              <a:off x="26175" y="12413"/>
              <a:ext cx="811" cy="812"/>
            </a:xfrm>
            <a:custGeom>
              <a:avLst/>
              <a:gdLst/>
              <a:ahLst/>
              <a:cxnLst>
                <a:cxn ang="0">
                  <a:pos x="368" y="414"/>
                </a:cxn>
                <a:cxn ang="0">
                  <a:pos x="199" y="521"/>
                </a:cxn>
                <a:cxn ang="0">
                  <a:pos x="153" y="643"/>
                </a:cxn>
                <a:cxn ang="0">
                  <a:pos x="184" y="735"/>
                </a:cxn>
                <a:cxn ang="0">
                  <a:pos x="261" y="796"/>
                </a:cxn>
                <a:cxn ang="0">
                  <a:pos x="383" y="781"/>
                </a:cxn>
                <a:cxn ang="0">
                  <a:pos x="459" y="735"/>
                </a:cxn>
                <a:cxn ang="0">
                  <a:pos x="521" y="628"/>
                </a:cxn>
                <a:cxn ang="0">
                  <a:pos x="337" y="0"/>
                </a:cxn>
                <a:cxn ang="0">
                  <a:pos x="582" y="92"/>
                </a:cxn>
                <a:cxn ang="0">
                  <a:pos x="643" y="199"/>
                </a:cxn>
                <a:cxn ang="0">
                  <a:pos x="658" y="704"/>
                </a:cxn>
                <a:cxn ang="0">
                  <a:pos x="674" y="750"/>
                </a:cxn>
                <a:cxn ang="0">
                  <a:pos x="750" y="720"/>
                </a:cxn>
                <a:cxn ang="0">
                  <a:pos x="765" y="551"/>
                </a:cxn>
                <a:cxn ang="0">
                  <a:pos x="811" y="689"/>
                </a:cxn>
                <a:cxn ang="0">
                  <a:pos x="735" y="796"/>
                </a:cxn>
                <a:cxn ang="0">
                  <a:pos x="689" y="812"/>
                </a:cxn>
                <a:cxn ang="0">
                  <a:pos x="612" y="796"/>
                </a:cxn>
                <a:cxn ang="0">
                  <a:pos x="536" y="674"/>
                </a:cxn>
                <a:cxn ang="0">
                  <a:pos x="459" y="750"/>
                </a:cxn>
                <a:cxn ang="0">
                  <a:pos x="291" y="812"/>
                </a:cxn>
                <a:cxn ang="0">
                  <a:pos x="108" y="766"/>
                </a:cxn>
                <a:cxn ang="0">
                  <a:pos x="0" y="628"/>
                </a:cxn>
                <a:cxn ang="0">
                  <a:pos x="62" y="490"/>
                </a:cxn>
                <a:cxn ang="0">
                  <a:pos x="184" y="398"/>
                </a:cxn>
                <a:cxn ang="0">
                  <a:pos x="505" y="337"/>
                </a:cxn>
                <a:cxn ang="0">
                  <a:pos x="490" y="153"/>
                </a:cxn>
                <a:cxn ang="0">
                  <a:pos x="429" y="77"/>
                </a:cxn>
                <a:cxn ang="0">
                  <a:pos x="291" y="46"/>
                </a:cxn>
                <a:cxn ang="0">
                  <a:pos x="215" y="77"/>
                </a:cxn>
                <a:cxn ang="0">
                  <a:pos x="138" y="123"/>
                </a:cxn>
                <a:cxn ang="0">
                  <a:pos x="199" y="138"/>
                </a:cxn>
                <a:cxn ang="0">
                  <a:pos x="230" y="184"/>
                </a:cxn>
                <a:cxn ang="0">
                  <a:pos x="215" y="261"/>
                </a:cxn>
                <a:cxn ang="0">
                  <a:pos x="123" y="276"/>
                </a:cxn>
                <a:cxn ang="0">
                  <a:pos x="77" y="230"/>
                </a:cxn>
                <a:cxn ang="0">
                  <a:pos x="108" y="92"/>
                </a:cxn>
                <a:cxn ang="0">
                  <a:pos x="337" y="0"/>
                </a:cxn>
              </a:cxnLst>
              <a:rect l="0" t="0" r="r" b="b"/>
              <a:pathLst>
                <a:path w="811" h="812">
                  <a:moveTo>
                    <a:pt x="521" y="383"/>
                  </a:moveTo>
                  <a:lnTo>
                    <a:pt x="368" y="414"/>
                  </a:lnTo>
                  <a:lnTo>
                    <a:pt x="261" y="460"/>
                  </a:lnTo>
                  <a:lnTo>
                    <a:pt x="199" y="521"/>
                  </a:lnTo>
                  <a:lnTo>
                    <a:pt x="169" y="582"/>
                  </a:lnTo>
                  <a:lnTo>
                    <a:pt x="153" y="643"/>
                  </a:lnTo>
                  <a:lnTo>
                    <a:pt x="153" y="689"/>
                  </a:lnTo>
                  <a:lnTo>
                    <a:pt x="184" y="735"/>
                  </a:lnTo>
                  <a:lnTo>
                    <a:pt x="215" y="766"/>
                  </a:lnTo>
                  <a:lnTo>
                    <a:pt x="261" y="796"/>
                  </a:lnTo>
                  <a:lnTo>
                    <a:pt x="352" y="796"/>
                  </a:lnTo>
                  <a:lnTo>
                    <a:pt x="383" y="781"/>
                  </a:lnTo>
                  <a:lnTo>
                    <a:pt x="429" y="766"/>
                  </a:lnTo>
                  <a:lnTo>
                    <a:pt x="459" y="735"/>
                  </a:lnTo>
                  <a:lnTo>
                    <a:pt x="490" y="689"/>
                  </a:lnTo>
                  <a:lnTo>
                    <a:pt x="521" y="628"/>
                  </a:lnTo>
                  <a:lnTo>
                    <a:pt x="521" y="383"/>
                  </a:lnTo>
                  <a:close/>
                  <a:moveTo>
                    <a:pt x="337" y="0"/>
                  </a:moveTo>
                  <a:lnTo>
                    <a:pt x="459" y="16"/>
                  </a:lnTo>
                  <a:lnTo>
                    <a:pt x="582" y="92"/>
                  </a:lnTo>
                  <a:lnTo>
                    <a:pt x="612" y="153"/>
                  </a:lnTo>
                  <a:lnTo>
                    <a:pt x="643" y="199"/>
                  </a:lnTo>
                  <a:lnTo>
                    <a:pt x="643" y="689"/>
                  </a:lnTo>
                  <a:lnTo>
                    <a:pt x="658" y="704"/>
                  </a:lnTo>
                  <a:lnTo>
                    <a:pt x="658" y="735"/>
                  </a:lnTo>
                  <a:lnTo>
                    <a:pt x="674" y="750"/>
                  </a:lnTo>
                  <a:lnTo>
                    <a:pt x="720" y="750"/>
                  </a:lnTo>
                  <a:lnTo>
                    <a:pt x="750" y="720"/>
                  </a:lnTo>
                  <a:lnTo>
                    <a:pt x="765" y="689"/>
                  </a:lnTo>
                  <a:lnTo>
                    <a:pt x="765" y="551"/>
                  </a:lnTo>
                  <a:lnTo>
                    <a:pt x="811" y="551"/>
                  </a:lnTo>
                  <a:lnTo>
                    <a:pt x="811" y="689"/>
                  </a:lnTo>
                  <a:lnTo>
                    <a:pt x="796" y="735"/>
                  </a:lnTo>
                  <a:lnTo>
                    <a:pt x="735" y="796"/>
                  </a:lnTo>
                  <a:lnTo>
                    <a:pt x="720" y="796"/>
                  </a:lnTo>
                  <a:lnTo>
                    <a:pt x="689" y="812"/>
                  </a:lnTo>
                  <a:lnTo>
                    <a:pt x="674" y="812"/>
                  </a:lnTo>
                  <a:lnTo>
                    <a:pt x="612" y="796"/>
                  </a:lnTo>
                  <a:lnTo>
                    <a:pt x="551" y="735"/>
                  </a:lnTo>
                  <a:lnTo>
                    <a:pt x="536" y="674"/>
                  </a:lnTo>
                  <a:lnTo>
                    <a:pt x="521" y="659"/>
                  </a:lnTo>
                  <a:lnTo>
                    <a:pt x="459" y="750"/>
                  </a:lnTo>
                  <a:lnTo>
                    <a:pt x="414" y="781"/>
                  </a:lnTo>
                  <a:lnTo>
                    <a:pt x="291" y="812"/>
                  </a:lnTo>
                  <a:lnTo>
                    <a:pt x="199" y="796"/>
                  </a:lnTo>
                  <a:lnTo>
                    <a:pt x="108" y="766"/>
                  </a:lnTo>
                  <a:lnTo>
                    <a:pt x="31" y="720"/>
                  </a:lnTo>
                  <a:lnTo>
                    <a:pt x="0" y="628"/>
                  </a:lnTo>
                  <a:lnTo>
                    <a:pt x="0" y="582"/>
                  </a:lnTo>
                  <a:lnTo>
                    <a:pt x="62" y="490"/>
                  </a:lnTo>
                  <a:lnTo>
                    <a:pt x="108" y="444"/>
                  </a:lnTo>
                  <a:lnTo>
                    <a:pt x="184" y="398"/>
                  </a:lnTo>
                  <a:lnTo>
                    <a:pt x="352" y="352"/>
                  </a:lnTo>
                  <a:lnTo>
                    <a:pt x="505" y="337"/>
                  </a:lnTo>
                  <a:lnTo>
                    <a:pt x="505" y="215"/>
                  </a:lnTo>
                  <a:lnTo>
                    <a:pt x="490" y="153"/>
                  </a:lnTo>
                  <a:lnTo>
                    <a:pt x="459" y="108"/>
                  </a:lnTo>
                  <a:lnTo>
                    <a:pt x="429" y="77"/>
                  </a:lnTo>
                  <a:lnTo>
                    <a:pt x="368" y="46"/>
                  </a:lnTo>
                  <a:lnTo>
                    <a:pt x="291" y="46"/>
                  </a:lnTo>
                  <a:lnTo>
                    <a:pt x="245" y="62"/>
                  </a:lnTo>
                  <a:lnTo>
                    <a:pt x="215" y="77"/>
                  </a:lnTo>
                  <a:lnTo>
                    <a:pt x="169" y="92"/>
                  </a:lnTo>
                  <a:lnTo>
                    <a:pt x="138" y="123"/>
                  </a:lnTo>
                  <a:lnTo>
                    <a:pt x="184" y="123"/>
                  </a:lnTo>
                  <a:lnTo>
                    <a:pt x="199" y="138"/>
                  </a:lnTo>
                  <a:lnTo>
                    <a:pt x="215" y="169"/>
                  </a:lnTo>
                  <a:lnTo>
                    <a:pt x="230" y="184"/>
                  </a:lnTo>
                  <a:lnTo>
                    <a:pt x="230" y="230"/>
                  </a:lnTo>
                  <a:lnTo>
                    <a:pt x="215" y="261"/>
                  </a:lnTo>
                  <a:lnTo>
                    <a:pt x="184" y="276"/>
                  </a:lnTo>
                  <a:lnTo>
                    <a:pt x="123" y="276"/>
                  </a:lnTo>
                  <a:lnTo>
                    <a:pt x="92" y="261"/>
                  </a:lnTo>
                  <a:lnTo>
                    <a:pt x="77" y="230"/>
                  </a:lnTo>
                  <a:lnTo>
                    <a:pt x="77" y="199"/>
                  </a:lnTo>
                  <a:lnTo>
                    <a:pt x="108" y="92"/>
                  </a:lnTo>
                  <a:lnTo>
                    <a:pt x="215" y="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5" name="Freeform 303"/>
            <p:cNvSpPr>
              <a:spLocks/>
            </p:cNvSpPr>
            <p:nvPr/>
          </p:nvSpPr>
          <p:spPr bwMode="auto">
            <a:xfrm>
              <a:off x="27063" y="11985"/>
              <a:ext cx="398" cy="1224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117"/>
                </a:cxn>
                <a:cxn ang="0">
                  <a:pos x="275" y="1148"/>
                </a:cxn>
                <a:cxn ang="0">
                  <a:pos x="291" y="1163"/>
                </a:cxn>
                <a:cxn ang="0">
                  <a:pos x="398" y="1163"/>
                </a:cxn>
                <a:cxn ang="0">
                  <a:pos x="398" y="1224"/>
                </a:cxn>
                <a:cxn ang="0">
                  <a:pos x="0" y="1224"/>
                </a:cxn>
                <a:cxn ang="0">
                  <a:pos x="0" y="1163"/>
                </a:cxn>
                <a:cxn ang="0">
                  <a:pos x="107" y="1163"/>
                </a:cxn>
                <a:cxn ang="0">
                  <a:pos x="122" y="1148"/>
                </a:cxn>
                <a:cxn ang="0">
                  <a:pos x="138" y="1117"/>
                </a:cxn>
                <a:cxn ang="0">
                  <a:pos x="138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398" h="1224">
                  <a:moveTo>
                    <a:pt x="260" y="0"/>
                  </a:moveTo>
                  <a:lnTo>
                    <a:pt x="260" y="1117"/>
                  </a:lnTo>
                  <a:lnTo>
                    <a:pt x="275" y="1148"/>
                  </a:lnTo>
                  <a:lnTo>
                    <a:pt x="291" y="1163"/>
                  </a:lnTo>
                  <a:lnTo>
                    <a:pt x="398" y="1163"/>
                  </a:lnTo>
                  <a:lnTo>
                    <a:pt x="398" y="1224"/>
                  </a:lnTo>
                  <a:lnTo>
                    <a:pt x="0" y="1224"/>
                  </a:lnTo>
                  <a:lnTo>
                    <a:pt x="0" y="1163"/>
                  </a:lnTo>
                  <a:lnTo>
                    <a:pt x="107" y="1163"/>
                  </a:lnTo>
                  <a:lnTo>
                    <a:pt x="122" y="1148"/>
                  </a:lnTo>
                  <a:lnTo>
                    <a:pt x="138" y="1117"/>
                  </a:lnTo>
                  <a:lnTo>
                    <a:pt x="138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6" name="Freeform 304"/>
            <p:cNvSpPr>
              <a:spLocks/>
            </p:cNvSpPr>
            <p:nvPr/>
          </p:nvSpPr>
          <p:spPr bwMode="auto">
            <a:xfrm>
              <a:off x="27415" y="11985"/>
              <a:ext cx="398" cy="1224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117"/>
                </a:cxn>
                <a:cxn ang="0">
                  <a:pos x="275" y="1148"/>
                </a:cxn>
                <a:cxn ang="0">
                  <a:pos x="291" y="1163"/>
                </a:cxn>
                <a:cxn ang="0">
                  <a:pos x="398" y="1163"/>
                </a:cxn>
                <a:cxn ang="0">
                  <a:pos x="398" y="1224"/>
                </a:cxn>
                <a:cxn ang="0">
                  <a:pos x="0" y="1224"/>
                </a:cxn>
                <a:cxn ang="0">
                  <a:pos x="0" y="1163"/>
                </a:cxn>
                <a:cxn ang="0">
                  <a:pos x="107" y="1163"/>
                </a:cxn>
                <a:cxn ang="0">
                  <a:pos x="122" y="1148"/>
                </a:cxn>
                <a:cxn ang="0">
                  <a:pos x="138" y="1117"/>
                </a:cxn>
                <a:cxn ang="0">
                  <a:pos x="138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398" h="1224">
                  <a:moveTo>
                    <a:pt x="260" y="0"/>
                  </a:moveTo>
                  <a:lnTo>
                    <a:pt x="260" y="1117"/>
                  </a:lnTo>
                  <a:lnTo>
                    <a:pt x="275" y="1148"/>
                  </a:lnTo>
                  <a:lnTo>
                    <a:pt x="291" y="1163"/>
                  </a:lnTo>
                  <a:lnTo>
                    <a:pt x="398" y="1163"/>
                  </a:lnTo>
                  <a:lnTo>
                    <a:pt x="398" y="1224"/>
                  </a:lnTo>
                  <a:lnTo>
                    <a:pt x="0" y="1224"/>
                  </a:lnTo>
                  <a:lnTo>
                    <a:pt x="0" y="1163"/>
                  </a:lnTo>
                  <a:lnTo>
                    <a:pt x="107" y="1163"/>
                  </a:lnTo>
                  <a:lnTo>
                    <a:pt x="122" y="1148"/>
                  </a:lnTo>
                  <a:lnTo>
                    <a:pt x="138" y="1117"/>
                  </a:lnTo>
                  <a:lnTo>
                    <a:pt x="138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7" name="Freeform 305"/>
            <p:cNvSpPr>
              <a:spLocks noEditPoints="1"/>
            </p:cNvSpPr>
            <p:nvPr/>
          </p:nvSpPr>
          <p:spPr bwMode="auto">
            <a:xfrm>
              <a:off x="28486" y="12413"/>
              <a:ext cx="811" cy="812"/>
            </a:xfrm>
            <a:custGeom>
              <a:avLst/>
              <a:gdLst/>
              <a:ahLst/>
              <a:cxnLst>
                <a:cxn ang="0">
                  <a:pos x="367" y="414"/>
                </a:cxn>
                <a:cxn ang="0">
                  <a:pos x="199" y="521"/>
                </a:cxn>
                <a:cxn ang="0">
                  <a:pos x="153" y="643"/>
                </a:cxn>
                <a:cxn ang="0">
                  <a:pos x="184" y="735"/>
                </a:cxn>
                <a:cxn ang="0">
                  <a:pos x="260" y="796"/>
                </a:cxn>
                <a:cxn ang="0">
                  <a:pos x="382" y="781"/>
                </a:cxn>
                <a:cxn ang="0">
                  <a:pos x="459" y="735"/>
                </a:cxn>
                <a:cxn ang="0">
                  <a:pos x="520" y="628"/>
                </a:cxn>
                <a:cxn ang="0">
                  <a:pos x="337" y="0"/>
                </a:cxn>
                <a:cxn ang="0">
                  <a:pos x="581" y="92"/>
                </a:cxn>
                <a:cxn ang="0">
                  <a:pos x="643" y="199"/>
                </a:cxn>
                <a:cxn ang="0">
                  <a:pos x="658" y="704"/>
                </a:cxn>
                <a:cxn ang="0">
                  <a:pos x="673" y="750"/>
                </a:cxn>
                <a:cxn ang="0">
                  <a:pos x="750" y="720"/>
                </a:cxn>
                <a:cxn ang="0">
                  <a:pos x="765" y="551"/>
                </a:cxn>
                <a:cxn ang="0">
                  <a:pos x="811" y="689"/>
                </a:cxn>
                <a:cxn ang="0">
                  <a:pos x="734" y="796"/>
                </a:cxn>
                <a:cxn ang="0">
                  <a:pos x="688" y="812"/>
                </a:cxn>
                <a:cxn ang="0">
                  <a:pos x="612" y="796"/>
                </a:cxn>
                <a:cxn ang="0">
                  <a:pos x="535" y="674"/>
                </a:cxn>
                <a:cxn ang="0">
                  <a:pos x="459" y="750"/>
                </a:cxn>
                <a:cxn ang="0">
                  <a:pos x="291" y="812"/>
                </a:cxn>
                <a:cxn ang="0">
                  <a:pos x="107" y="766"/>
                </a:cxn>
                <a:cxn ang="0">
                  <a:pos x="0" y="628"/>
                </a:cxn>
                <a:cxn ang="0">
                  <a:pos x="61" y="490"/>
                </a:cxn>
                <a:cxn ang="0">
                  <a:pos x="184" y="398"/>
                </a:cxn>
                <a:cxn ang="0">
                  <a:pos x="505" y="337"/>
                </a:cxn>
                <a:cxn ang="0">
                  <a:pos x="490" y="153"/>
                </a:cxn>
                <a:cxn ang="0">
                  <a:pos x="428" y="77"/>
                </a:cxn>
                <a:cxn ang="0">
                  <a:pos x="291" y="46"/>
                </a:cxn>
                <a:cxn ang="0">
                  <a:pos x="214" y="77"/>
                </a:cxn>
                <a:cxn ang="0">
                  <a:pos x="138" y="123"/>
                </a:cxn>
                <a:cxn ang="0">
                  <a:pos x="199" y="138"/>
                </a:cxn>
                <a:cxn ang="0">
                  <a:pos x="229" y="184"/>
                </a:cxn>
                <a:cxn ang="0">
                  <a:pos x="214" y="261"/>
                </a:cxn>
                <a:cxn ang="0">
                  <a:pos x="122" y="276"/>
                </a:cxn>
                <a:cxn ang="0">
                  <a:pos x="76" y="230"/>
                </a:cxn>
                <a:cxn ang="0">
                  <a:pos x="107" y="92"/>
                </a:cxn>
                <a:cxn ang="0">
                  <a:pos x="337" y="0"/>
                </a:cxn>
              </a:cxnLst>
              <a:rect l="0" t="0" r="r" b="b"/>
              <a:pathLst>
                <a:path w="811" h="812">
                  <a:moveTo>
                    <a:pt x="520" y="383"/>
                  </a:moveTo>
                  <a:lnTo>
                    <a:pt x="367" y="414"/>
                  </a:lnTo>
                  <a:lnTo>
                    <a:pt x="260" y="460"/>
                  </a:lnTo>
                  <a:lnTo>
                    <a:pt x="199" y="521"/>
                  </a:lnTo>
                  <a:lnTo>
                    <a:pt x="168" y="582"/>
                  </a:lnTo>
                  <a:lnTo>
                    <a:pt x="153" y="643"/>
                  </a:lnTo>
                  <a:lnTo>
                    <a:pt x="153" y="689"/>
                  </a:lnTo>
                  <a:lnTo>
                    <a:pt x="184" y="735"/>
                  </a:lnTo>
                  <a:lnTo>
                    <a:pt x="214" y="766"/>
                  </a:lnTo>
                  <a:lnTo>
                    <a:pt x="260" y="796"/>
                  </a:lnTo>
                  <a:lnTo>
                    <a:pt x="352" y="796"/>
                  </a:lnTo>
                  <a:lnTo>
                    <a:pt x="382" y="781"/>
                  </a:lnTo>
                  <a:lnTo>
                    <a:pt x="428" y="766"/>
                  </a:lnTo>
                  <a:lnTo>
                    <a:pt x="459" y="735"/>
                  </a:lnTo>
                  <a:lnTo>
                    <a:pt x="490" y="689"/>
                  </a:lnTo>
                  <a:lnTo>
                    <a:pt x="520" y="628"/>
                  </a:lnTo>
                  <a:lnTo>
                    <a:pt x="520" y="383"/>
                  </a:lnTo>
                  <a:close/>
                  <a:moveTo>
                    <a:pt x="337" y="0"/>
                  </a:moveTo>
                  <a:lnTo>
                    <a:pt x="459" y="16"/>
                  </a:lnTo>
                  <a:lnTo>
                    <a:pt x="581" y="92"/>
                  </a:lnTo>
                  <a:lnTo>
                    <a:pt x="612" y="153"/>
                  </a:lnTo>
                  <a:lnTo>
                    <a:pt x="643" y="199"/>
                  </a:lnTo>
                  <a:lnTo>
                    <a:pt x="643" y="689"/>
                  </a:lnTo>
                  <a:lnTo>
                    <a:pt x="658" y="704"/>
                  </a:lnTo>
                  <a:lnTo>
                    <a:pt x="658" y="735"/>
                  </a:lnTo>
                  <a:lnTo>
                    <a:pt x="673" y="750"/>
                  </a:lnTo>
                  <a:lnTo>
                    <a:pt x="719" y="750"/>
                  </a:lnTo>
                  <a:lnTo>
                    <a:pt x="750" y="720"/>
                  </a:lnTo>
                  <a:lnTo>
                    <a:pt x="765" y="689"/>
                  </a:lnTo>
                  <a:lnTo>
                    <a:pt x="765" y="551"/>
                  </a:lnTo>
                  <a:lnTo>
                    <a:pt x="811" y="551"/>
                  </a:lnTo>
                  <a:lnTo>
                    <a:pt x="811" y="689"/>
                  </a:lnTo>
                  <a:lnTo>
                    <a:pt x="796" y="735"/>
                  </a:lnTo>
                  <a:lnTo>
                    <a:pt x="734" y="796"/>
                  </a:lnTo>
                  <a:lnTo>
                    <a:pt x="719" y="796"/>
                  </a:lnTo>
                  <a:lnTo>
                    <a:pt x="688" y="812"/>
                  </a:lnTo>
                  <a:lnTo>
                    <a:pt x="673" y="812"/>
                  </a:lnTo>
                  <a:lnTo>
                    <a:pt x="612" y="796"/>
                  </a:lnTo>
                  <a:lnTo>
                    <a:pt x="551" y="735"/>
                  </a:lnTo>
                  <a:lnTo>
                    <a:pt x="535" y="674"/>
                  </a:lnTo>
                  <a:lnTo>
                    <a:pt x="520" y="659"/>
                  </a:lnTo>
                  <a:lnTo>
                    <a:pt x="459" y="750"/>
                  </a:lnTo>
                  <a:lnTo>
                    <a:pt x="413" y="781"/>
                  </a:lnTo>
                  <a:lnTo>
                    <a:pt x="291" y="812"/>
                  </a:lnTo>
                  <a:lnTo>
                    <a:pt x="199" y="796"/>
                  </a:lnTo>
                  <a:lnTo>
                    <a:pt x="107" y="766"/>
                  </a:lnTo>
                  <a:lnTo>
                    <a:pt x="30" y="720"/>
                  </a:lnTo>
                  <a:lnTo>
                    <a:pt x="0" y="628"/>
                  </a:lnTo>
                  <a:lnTo>
                    <a:pt x="0" y="582"/>
                  </a:lnTo>
                  <a:lnTo>
                    <a:pt x="61" y="490"/>
                  </a:lnTo>
                  <a:lnTo>
                    <a:pt x="107" y="444"/>
                  </a:lnTo>
                  <a:lnTo>
                    <a:pt x="184" y="398"/>
                  </a:lnTo>
                  <a:lnTo>
                    <a:pt x="352" y="352"/>
                  </a:lnTo>
                  <a:lnTo>
                    <a:pt x="505" y="337"/>
                  </a:lnTo>
                  <a:lnTo>
                    <a:pt x="505" y="215"/>
                  </a:lnTo>
                  <a:lnTo>
                    <a:pt x="490" y="153"/>
                  </a:lnTo>
                  <a:lnTo>
                    <a:pt x="459" y="108"/>
                  </a:lnTo>
                  <a:lnTo>
                    <a:pt x="428" y="77"/>
                  </a:lnTo>
                  <a:lnTo>
                    <a:pt x="367" y="46"/>
                  </a:lnTo>
                  <a:lnTo>
                    <a:pt x="291" y="46"/>
                  </a:lnTo>
                  <a:lnTo>
                    <a:pt x="245" y="62"/>
                  </a:lnTo>
                  <a:lnTo>
                    <a:pt x="214" y="77"/>
                  </a:lnTo>
                  <a:lnTo>
                    <a:pt x="168" y="92"/>
                  </a:lnTo>
                  <a:lnTo>
                    <a:pt x="138" y="123"/>
                  </a:lnTo>
                  <a:lnTo>
                    <a:pt x="184" y="123"/>
                  </a:lnTo>
                  <a:lnTo>
                    <a:pt x="199" y="138"/>
                  </a:lnTo>
                  <a:lnTo>
                    <a:pt x="214" y="169"/>
                  </a:lnTo>
                  <a:lnTo>
                    <a:pt x="229" y="184"/>
                  </a:lnTo>
                  <a:lnTo>
                    <a:pt x="229" y="230"/>
                  </a:lnTo>
                  <a:lnTo>
                    <a:pt x="214" y="261"/>
                  </a:lnTo>
                  <a:lnTo>
                    <a:pt x="184" y="276"/>
                  </a:lnTo>
                  <a:lnTo>
                    <a:pt x="122" y="276"/>
                  </a:lnTo>
                  <a:lnTo>
                    <a:pt x="92" y="261"/>
                  </a:lnTo>
                  <a:lnTo>
                    <a:pt x="76" y="230"/>
                  </a:lnTo>
                  <a:lnTo>
                    <a:pt x="76" y="199"/>
                  </a:lnTo>
                  <a:lnTo>
                    <a:pt x="107" y="92"/>
                  </a:lnTo>
                  <a:lnTo>
                    <a:pt x="214" y="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8" name="Freeform 306"/>
            <p:cNvSpPr>
              <a:spLocks/>
            </p:cNvSpPr>
            <p:nvPr/>
          </p:nvSpPr>
          <p:spPr bwMode="auto">
            <a:xfrm>
              <a:off x="29373" y="12413"/>
              <a:ext cx="674" cy="812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90" y="16"/>
                </a:cxn>
                <a:cxn ang="0">
                  <a:pos x="567" y="46"/>
                </a:cxn>
                <a:cxn ang="0">
                  <a:pos x="628" y="108"/>
                </a:cxn>
                <a:cxn ang="0">
                  <a:pos x="658" y="184"/>
                </a:cxn>
                <a:cxn ang="0">
                  <a:pos x="658" y="215"/>
                </a:cxn>
                <a:cxn ang="0">
                  <a:pos x="643" y="245"/>
                </a:cxn>
                <a:cxn ang="0">
                  <a:pos x="612" y="261"/>
                </a:cxn>
                <a:cxn ang="0">
                  <a:pos x="551" y="261"/>
                </a:cxn>
                <a:cxn ang="0">
                  <a:pos x="521" y="245"/>
                </a:cxn>
                <a:cxn ang="0">
                  <a:pos x="505" y="215"/>
                </a:cxn>
                <a:cxn ang="0">
                  <a:pos x="505" y="153"/>
                </a:cxn>
                <a:cxn ang="0">
                  <a:pos x="521" y="138"/>
                </a:cxn>
                <a:cxn ang="0">
                  <a:pos x="521" y="123"/>
                </a:cxn>
                <a:cxn ang="0">
                  <a:pos x="551" y="108"/>
                </a:cxn>
                <a:cxn ang="0">
                  <a:pos x="582" y="108"/>
                </a:cxn>
                <a:cxn ang="0">
                  <a:pos x="536" y="77"/>
                </a:cxn>
                <a:cxn ang="0">
                  <a:pos x="490" y="62"/>
                </a:cxn>
                <a:cxn ang="0">
                  <a:pos x="459" y="46"/>
                </a:cxn>
                <a:cxn ang="0">
                  <a:pos x="398" y="46"/>
                </a:cxn>
                <a:cxn ang="0">
                  <a:pos x="337" y="62"/>
                </a:cxn>
                <a:cxn ang="0">
                  <a:pos x="276" y="92"/>
                </a:cxn>
                <a:cxn ang="0">
                  <a:pos x="215" y="153"/>
                </a:cxn>
                <a:cxn ang="0">
                  <a:pos x="169" y="261"/>
                </a:cxn>
                <a:cxn ang="0">
                  <a:pos x="153" y="414"/>
                </a:cxn>
                <a:cxn ang="0">
                  <a:pos x="169" y="398"/>
                </a:cxn>
                <a:cxn ang="0">
                  <a:pos x="184" y="551"/>
                </a:cxn>
                <a:cxn ang="0">
                  <a:pos x="230" y="659"/>
                </a:cxn>
                <a:cxn ang="0">
                  <a:pos x="291" y="720"/>
                </a:cxn>
                <a:cxn ang="0">
                  <a:pos x="352" y="750"/>
                </a:cxn>
                <a:cxn ang="0">
                  <a:pos x="414" y="766"/>
                </a:cxn>
                <a:cxn ang="0">
                  <a:pos x="475" y="766"/>
                </a:cxn>
                <a:cxn ang="0">
                  <a:pos x="521" y="750"/>
                </a:cxn>
                <a:cxn ang="0">
                  <a:pos x="582" y="689"/>
                </a:cxn>
                <a:cxn ang="0">
                  <a:pos x="612" y="643"/>
                </a:cxn>
                <a:cxn ang="0">
                  <a:pos x="643" y="582"/>
                </a:cxn>
                <a:cxn ang="0">
                  <a:pos x="643" y="567"/>
                </a:cxn>
                <a:cxn ang="0">
                  <a:pos x="674" y="567"/>
                </a:cxn>
                <a:cxn ang="0">
                  <a:pos x="674" y="613"/>
                </a:cxn>
                <a:cxn ang="0">
                  <a:pos x="643" y="674"/>
                </a:cxn>
                <a:cxn ang="0">
                  <a:pos x="597" y="735"/>
                </a:cxn>
                <a:cxn ang="0">
                  <a:pos x="505" y="796"/>
                </a:cxn>
                <a:cxn ang="0">
                  <a:pos x="383" y="812"/>
                </a:cxn>
                <a:cxn ang="0">
                  <a:pos x="230" y="781"/>
                </a:cxn>
                <a:cxn ang="0">
                  <a:pos x="107" y="704"/>
                </a:cxn>
                <a:cxn ang="0">
                  <a:pos x="31" y="567"/>
                </a:cxn>
                <a:cxn ang="0">
                  <a:pos x="0" y="414"/>
                </a:cxn>
                <a:cxn ang="0">
                  <a:pos x="31" y="261"/>
                </a:cxn>
                <a:cxn ang="0">
                  <a:pos x="107" y="123"/>
                </a:cxn>
                <a:cxn ang="0">
                  <a:pos x="230" y="31"/>
                </a:cxn>
                <a:cxn ang="0">
                  <a:pos x="383" y="0"/>
                </a:cxn>
              </a:cxnLst>
              <a:rect l="0" t="0" r="r" b="b"/>
              <a:pathLst>
                <a:path w="674" h="812">
                  <a:moveTo>
                    <a:pt x="383" y="0"/>
                  </a:moveTo>
                  <a:lnTo>
                    <a:pt x="490" y="16"/>
                  </a:lnTo>
                  <a:lnTo>
                    <a:pt x="567" y="46"/>
                  </a:lnTo>
                  <a:lnTo>
                    <a:pt x="628" y="108"/>
                  </a:lnTo>
                  <a:lnTo>
                    <a:pt x="658" y="184"/>
                  </a:lnTo>
                  <a:lnTo>
                    <a:pt x="658" y="215"/>
                  </a:lnTo>
                  <a:lnTo>
                    <a:pt x="643" y="245"/>
                  </a:lnTo>
                  <a:lnTo>
                    <a:pt x="612" y="261"/>
                  </a:lnTo>
                  <a:lnTo>
                    <a:pt x="551" y="261"/>
                  </a:lnTo>
                  <a:lnTo>
                    <a:pt x="521" y="245"/>
                  </a:lnTo>
                  <a:lnTo>
                    <a:pt x="505" y="215"/>
                  </a:lnTo>
                  <a:lnTo>
                    <a:pt x="505" y="153"/>
                  </a:lnTo>
                  <a:lnTo>
                    <a:pt x="521" y="138"/>
                  </a:lnTo>
                  <a:lnTo>
                    <a:pt x="521" y="123"/>
                  </a:lnTo>
                  <a:lnTo>
                    <a:pt x="551" y="108"/>
                  </a:lnTo>
                  <a:lnTo>
                    <a:pt x="582" y="108"/>
                  </a:lnTo>
                  <a:lnTo>
                    <a:pt x="536" y="77"/>
                  </a:lnTo>
                  <a:lnTo>
                    <a:pt x="490" y="62"/>
                  </a:lnTo>
                  <a:lnTo>
                    <a:pt x="459" y="46"/>
                  </a:lnTo>
                  <a:lnTo>
                    <a:pt x="398" y="46"/>
                  </a:lnTo>
                  <a:lnTo>
                    <a:pt x="337" y="62"/>
                  </a:lnTo>
                  <a:lnTo>
                    <a:pt x="276" y="92"/>
                  </a:lnTo>
                  <a:lnTo>
                    <a:pt x="215" y="153"/>
                  </a:lnTo>
                  <a:lnTo>
                    <a:pt x="169" y="261"/>
                  </a:lnTo>
                  <a:lnTo>
                    <a:pt x="153" y="414"/>
                  </a:lnTo>
                  <a:lnTo>
                    <a:pt x="169" y="398"/>
                  </a:lnTo>
                  <a:lnTo>
                    <a:pt x="184" y="551"/>
                  </a:lnTo>
                  <a:lnTo>
                    <a:pt x="230" y="659"/>
                  </a:lnTo>
                  <a:lnTo>
                    <a:pt x="291" y="720"/>
                  </a:lnTo>
                  <a:lnTo>
                    <a:pt x="352" y="750"/>
                  </a:lnTo>
                  <a:lnTo>
                    <a:pt x="414" y="766"/>
                  </a:lnTo>
                  <a:lnTo>
                    <a:pt x="475" y="766"/>
                  </a:lnTo>
                  <a:lnTo>
                    <a:pt x="521" y="750"/>
                  </a:lnTo>
                  <a:lnTo>
                    <a:pt x="582" y="689"/>
                  </a:lnTo>
                  <a:lnTo>
                    <a:pt x="612" y="643"/>
                  </a:lnTo>
                  <a:lnTo>
                    <a:pt x="643" y="582"/>
                  </a:lnTo>
                  <a:lnTo>
                    <a:pt x="643" y="567"/>
                  </a:lnTo>
                  <a:lnTo>
                    <a:pt x="674" y="567"/>
                  </a:lnTo>
                  <a:lnTo>
                    <a:pt x="674" y="613"/>
                  </a:lnTo>
                  <a:lnTo>
                    <a:pt x="643" y="674"/>
                  </a:lnTo>
                  <a:lnTo>
                    <a:pt x="597" y="735"/>
                  </a:lnTo>
                  <a:lnTo>
                    <a:pt x="505" y="796"/>
                  </a:lnTo>
                  <a:lnTo>
                    <a:pt x="383" y="812"/>
                  </a:lnTo>
                  <a:lnTo>
                    <a:pt x="230" y="781"/>
                  </a:lnTo>
                  <a:lnTo>
                    <a:pt x="107" y="704"/>
                  </a:lnTo>
                  <a:lnTo>
                    <a:pt x="31" y="567"/>
                  </a:lnTo>
                  <a:lnTo>
                    <a:pt x="0" y="414"/>
                  </a:lnTo>
                  <a:lnTo>
                    <a:pt x="31" y="261"/>
                  </a:lnTo>
                  <a:lnTo>
                    <a:pt x="107" y="123"/>
                  </a:lnTo>
                  <a:lnTo>
                    <a:pt x="230" y="3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9" name="Freeform 307"/>
            <p:cNvSpPr>
              <a:spLocks/>
            </p:cNvSpPr>
            <p:nvPr/>
          </p:nvSpPr>
          <p:spPr bwMode="auto">
            <a:xfrm>
              <a:off x="30230" y="12123"/>
              <a:ext cx="551" cy="1117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76" y="0"/>
                </a:cxn>
                <a:cxn ang="0">
                  <a:pos x="276" y="321"/>
                </a:cxn>
                <a:cxn ang="0">
                  <a:pos x="536" y="321"/>
                </a:cxn>
                <a:cxn ang="0">
                  <a:pos x="536" y="382"/>
                </a:cxn>
                <a:cxn ang="0">
                  <a:pos x="276" y="382"/>
                </a:cxn>
                <a:cxn ang="0">
                  <a:pos x="260" y="872"/>
                </a:cxn>
                <a:cxn ang="0">
                  <a:pos x="260" y="933"/>
                </a:cxn>
                <a:cxn ang="0">
                  <a:pos x="306" y="1025"/>
                </a:cxn>
                <a:cxn ang="0">
                  <a:pos x="337" y="1056"/>
                </a:cxn>
                <a:cxn ang="0">
                  <a:pos x="429" y="1056"/>
                </a:cxn>
                <a:cxn ang="0">
                  <a:pos x="459" y="1025"/>
                </a:cxn>
                <a:cxn ang="0">
                  <a:pos x="490" y="979"/>
                </a:cxn>
                <a:cxn ang="0">
                  <a:pos x="505" y="933"/>
                </a:cxn>
                <a:cxn ang="0">
                  <a:pos x="505" y="765"/>
                </a:cxn>
                <a:cxn ang="0">
                  <a:pos x="551" y="765"/>
                </a:cxn>
                <a:cxn ang="0">
                  <a:pos x="551" y="872"/>
                </a:cxn>
                <a:cxn ang="0">
                  <a:pos x="536" y="964"/>
                </a:cxn>
                <a:cxn ang="0">
                  <a:pos x="520" y="1040"/>
                </a:cxn>
                <a:cxn ang="0">
                  <a:pos x="459" y="1102"/>
                </a:cxn>
                <a:cxn ang="0">
                  <a:pos x="383" y="1117"/>
                </a:cxn>
                <a:cxn ang="0">
                  <a:pos x="337" y="1117"/>
                </a:cxn>
                <a:cxn ang="0">
                  <a:pos x="214" y="1056"/>
                </a:cxn>
                <a:cxn ang="0">
                  <a:pos x="169" y="979"/>
                </a:cxn>
                <a:cxn ang="0">
                  <a:pos x="153" y="872"/>
                </a:cxn>
                <a:cxn ang="0">
                  <a:pos x="153" y="382"/>
                </a:cxn>
                <a:cxn ang="0">
                  <a:pos x="0" y="382"/>
                </a:cxn>
                <a:cxn ang="0">
                  <a:pos x="0" y="336"/>
                </a:cxn>
                <a:cxn ang="0">
                  <a:pos x="107" y="306"/>
                </a:cxn>
                <a:cxn ang="0">
                  <a:pos x="184" y="229"/>
                </a:cxn>
                <a:cxn ang="0">
                  <a:pos x="214" y="122"/>
                </a:cxn>
                <a:cxn ang="0">
                  <a:pos x="230" y="0"/>
                </a:cxn>
              </a:cxnLst>
              <a:rect l="0" t="0" r="r" b="b"/>
              <a:pathLst>
                <a:path w="551" h="1117">
                  <a:moveTo>
                    <a:pt x="230" y="0"/>
                  </a:moveTo>
                  <a:lnTo>
                    <a:pt x="276" y="0"/>
                  </a:lnTo>
                  <a:lnTo>
                    <a:pt x="276" y="321"/>
                  </a:lnTo>
                  <a:lnTo>
                    <a:pt x="536" y="321"/>
                  </a:lnTo>
                  <a:lnTo>
                    <a:pt x="536" y="382"/>
                  </a:lnTo>
                  <a:lnTo>
                    <a:pt x="276" y="382"/>
                  </a:lnTo>
                  <a:lnTo>
                    <a:pt x="260" y="872"/>
                  </a:lnTo>
                  <a:lnTo>
                    <a:pt x="260" y="933"/>
                  </a:lnTo>
                  <a:lnTo>
                    <a:pt x="306" y="1025"/>
                  </a:lnTo>
                  <a:lnTo>
                    <a:pt x="337" y="1056"/>
                  </a:lnTo>
                  <a:lnTo>
                    <a:pt x="429" y="1056"/>
                  </a:lnTo>
                  <a:lnTo>
                    <a:pt x="459" y="1025"/>
                  </a:lnTo>
                  <a:lnTo>
                    <a:pt x="490" y="979"/>
                  </a:lnTo>
                  <a:lnTo>
                    <a:pt x="505" y="933"/>
                  </a:lnTo>
                  <a:lnTo>
                    <a:pt x="505" y="765"/>
                  </a:lnTo>
                  <a:lnTo>
                    <a:pt x="551" y="765"/>
                  </a:lnTo>
                  <a:lnTo>
                    <a:pt x="551" y="872"/>
                  </a:lnTo>
                  <a:lnTo>
                    <a:pt x="536" y="964"/>
                  </a:lnTo>
                  <a:lnTo>
                    <a:pt x="520" y="1040"/>
                  </a:lnTo>
                  <a:lnTo>
                    <a:pt x="459" y="1102"/>
                  </a:lnTo>
                  <a:lnTo>
                    <a:pt x="383" y="1117"/>
                  </a:lnTo>
                  <a:lnTo>
                    <a:pt x="337" y="1117"/>
                  </a:lnTo>
                  <a:lnTo>
                    <a:pt x="214" y="1056"/>
                  </a:lnTo>
                  <a:lnTo>
                    <a:pt x="169" y="979"/>
                  </a:lnTo>
                  <a:lnTo>
                    <a:pt x="153" y="872"/>
                  </a:lnTo>
                  <a:lnTo>
                    <a:pt x="153" y="382"/>
                  </a:lnTo>
                  <a:lnTo>
                    <a:pt x="0" y="382"/>
                  </a:lnTo>
                  <a:lnTo>
                    <a:pt x="0" y="336"/>
                  </a:lnTo>
                  <a:lnTo>
                    <a:pt x="107" y="306"/>
                  </a:lnTo>
                  <a:lnTo>
                    <a:pt x="184" y="229"/>
                  </a:lnTo>
                  <a:lnTo>
                    <a:pt x="214" y="122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0" name="Freeform 308"/>
            <p:cNvSpPr>
              <a:spLocks/>
            </p:cNvSpPr>
            <p:nvPr/>
          </p:nvSpPr>
          <p:spPr bwMode="auto">
            <a:xfrm>
              <a:off x="30980" y="12429"/>
              <a:ext cx="887" cy="826"/>
            </a:xfrm>
            <a:custGeom>
              <a:avLst/>
              <a:gdLst/>
              <a:ahLst/>
              <a:cxnLst>
                <a:cxn ang="0">
                  <a:pos x="750" y="0"/>
                </a:cxn>
                <a:cxn ang="0">
                  <a:pos x="750" y="673"/>
                </a:cxn>
                <a:cxn ang="0">
                  <a:pos x="780" y="704"/>
                </a:cxn>
                <a:cxn ang="0">
                  <a:pos x="826" y="719"/>
                </a:cxn>
                <a:cxn ang="0">
                  <a:pos x="887" y="719"/>
                </a:cxn>
                <a:cxn ang="0">
                  <a:pos x="887" y="780"/>
                </a:cxn>
                <a:cxn ang="0">
                  <a:pos x="627" y="796"/>
                </a:cxn>
                <a:cxn ang="0">
                  <a:pos x="627" y="704"/>
                </a:cxn>
                <a:cxn ang="0">
                  <a:pos x="643" y="673"/>
                </a:cxn>
                <a:cxn ang="0">
                  <a:pos x="627" y="643"/>
                </a:cxn>
                <a:cxn ang="0">
                  <a:pos x="627" y="704"/>
                </a:cxn>
                <a:cxn ang="0">
                  <a:pos x="612" y="734"/>
                </a:cxn>
                <a:cxn ang="0">
                  <a:pos x="566" y="780"/>
                </a:cxn>
                <a:cxn ang="0">
                  <a:pos x="520" y="796"/>
                </a:cxn>
                <a:cxn ang="0">
                  <a:pos x="474" y="826"/>
                </a:cxn>
                <a:cxn ang="0">
                  <a:pos x="413" y="826"/>
                </a:cxn>
                <a:cxn ang="0">
                  <a:pos x="275" y="811"/>
                </a:cxn>
                <a:cxn ang="0">
                  <a:pos x="199" y="765"/>
                </a:cxn>
                <a:cxn ang="0">
                  <a:pos x="153" y="688"/>
                </a:cxn>
                <a:cxn ang="0">
                  <a:pos x="138" y="612"/>
                </a:cxn>
                <a:cxn ang="0">
                  <a:pos x="138" y="137"/>
                </a:cxn>
                <a:cxn ang="0">
                  <a:pos x="122" y="107"/>
                </a:cxn>
                <a:cxn ang="0">
                  <a:pos x="92" y="92"/>
                </a:cxn>
                <a:cxn ang="0">
                  <a:pos x="0" y="92"/>
                </a:cxn>
                <a:cxn ang="0">
                  <a:pos x="0" y="30"/>
                </a:cxn>
                <a:cxn ang="0">
                  <a:pos x="260" y="15"/>
                </a:cxn>
                <a:cxn ang="0">
                  <a:pos x="260" y="673"/>
                </a:cxn>
                <a:cxn ang="0">
                  <a:pos x="291" y="734"/>
                </a:cxn>
                <a:cxn ang="0">
                  <a:pos x="352" y="765"/>
                </a:cxn>
                <a:cxn ang="0">
                  <a:pos x="413" y="765"/>
                </a:cxn>
                <a:cxn ang="0">
                  <a:pos x="520" y="734"/>
                </a:cxn>
                <a:cxn ang="0">
                  <a:pos x="597" y="627"/>
                </a:cxn>
                <a:cxn ang="0">
                  <a:pos x="627" y="489"/>
                </a:cxn>
                <a:cxn ang="0">
                  <a:pos x="627" y="122"/>
                </a:cxn>
                <a:cxn ang="0">
                  <a:pos x="597" y="92"/>
                </a:cxn>
                <a:cxn ang="0">
                  <a:pos x="551" y="76"/>
                </a:cxn>
                <a:cxn ang="0">
                  <a:pos x="490" y="76"/>
                </a:cxn>
                <a:cxn ang="0">
                  <a:pos x="490" y="15"/>
                </a:cxn>
                <a:cxn ang="0">
                  <a:pos x="750" y="0"/>
                </a:cxn>
              </a:cxnLst>
              <a:rect l="0" t="0" r="r" b="b"/>
              <a:pathLst>
                <a:path w="887" h="826">
                  <a:moveTo>
                    <a:pt x="750" y="0"/>
                  </a:moveTo>
                  <a:lnTo>
                    <a:pt x="750" y="673"/>
                  </a:lnTo>
                  <a:lnTo>
                    <a:pt x="780" y="704"/>
                  </a:lnTo>
                  <a:lnTo>
                    <a:pt x="826" y="719"/>
                  </a:lnTo>
                  <a:lnTo>
                    <a:pt x="887" y="719"/>
                  </a:lnTo>
                  <a:lnTo>
                    <a:pt x="887" y="780"/>
                  </a:lnTo>
                  <a:lnTo>
                    <a:pt x="627" y="796"/>
                  </a:lnTo>
                  <a:lnTo>
                    <a:pt x="627" y="704"/>
                  </a:lnTo>
                  <a:lnTo>
                    <a:pt x="643" y="673"/>
                  </a:lnTo>
                  <a:lnTo>
                    <a:pt x="627" y="643"/>
                  </a:lnTo>
                  <a:lnTo>
                    <a:pt x="627" y="704"/>
                  </a:lnTo>
                  <a:lnTo>
                    <a:pt x="612" y="734"/>
                  </a:lnTo>
                  <a:lnTo>
                    <a:pt x="566" y="780"/>
                  </a:lnTo>
                  <a:lnTo>
                    <a:pt x="520" y="796"/>
                  </a:lnTo>
                  <a:lnTo>
                    <a:pt x="474" y="826"/>
                  </a:lnTo>
                  <a:lnTo>
                    <a:pt x="413" y="826"/>
                  </a:lnTo>
                  <a:lnTo>
                    <a:pt x="275" y="811"/>
                  </a:lnTo>
                  <a:lnTo>
                    <a:pt x="199" y="765"/>
                  </a:lnTo>
                  <a:lnTo>
                    <a:pt x="153" y="688"/>
                  </a:lnTo>
                  <a:lnTo>
                    <a:pt x="138" y="612"/>
                  </a:lnTo>
                  <a:lnTo>
                    <a:pt x="138" y="137"/>
                  </a:lnTo>
                  <a:lnTo>
                    <a:pt x="122" y="107"/>
                  </a:lnTo>
                  <a:lnTo>
                    <a:pt x="92" y="92"/>
                  </a:lnTo>
                  <a:lnTo>
                    <a:pt x="0" y="92"/>
                  </a:lnTo>
                  <a:lnTo>
                    <a:pt x="0" y="30"/>
                  </a:lnTo>
                  <a:lnTo>
                    <a:pt x="260" y="15"/>
                  </a:lnTo>
                  <a:lnTo>
                    <a:pt x="260" y="673"/>
                  </a:lnTo>
                  <a:lnTo>
                    <a:pt x="291" y="734"/>
                  </a:lnTo>
                  <a:lnTo>
                    <a:pt x="352" y="765"/>
                  </a:lnTo>
                  <a:lnTo>
                    <a:pt x="413" y="765"/>
                  </a:lnTo>
                  <a:lnTo>
                    <a:pt x="520" y="734"/>
                  </a:lnTo>
                  <a:lnTo>
                    <a:pt x="597" y="627"/>
                  </a:lnTo>
                  <a:lnTo>
                    <a:pt x="627" y="489"/>
                  </a:lnTo>
                  <a:lnTo>
                    <a:pt x="627" y="122"/>
                  </a:lnTo>
                  <a:lnTo>
                    <a:pt x="597" y="92"/>
                  </a:lnTo>
                  <a:lnTo>
                    <a:pt x="551" y="76"/>
                  </a:lnTo>
                  <a:lnTo>
                    <a:pt x="490" y="76"/>
                  </a:lnTo>
                  <a:lnTo>
                    <a:pt x="490" y="15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1" name="Freeform 309"/>
            <p:cNvSpPr>
              <a:spLocks noEditPoints="1"/>
            </p:cNvSpPr>
            <p:nvPr/>
          </p:nvSpPr>
          <p:spPr bwMode="auto">
            <a:xfrm>
              <a:off x="31852" y="12413"/>
              <a:ext cx="811" cy="812"/>
            </a:xfrm>
            <a:custGeom>
              <a:avLst/>
              <a:gdLst/>
              <a:ahLst/>
              <a:cxnLst>
                <a:cxn ang="0">
                  <a:pos x="352" y="796"/>
                </a:cxn>
                <a:cxn ang="0">
                  <a:pos x="429" y="766"/>
                </a:cxn>
                <a:cxn ang="0">
                  <a:pos x="383" y="796"/>
                </a:cxn>
                <a:cxn ang="0">
                  <a:pos x="429" y="766"/>
                </a:cxn>
                <a:cxn ang="0">
                  <a:pos x="444" y="766"/>
                </a:cxn>
                <a:cxn ang="0">
                  <a:pos x="459" y="750"/>
                </a:cxn>
                <a:cxn ang="0">
                  <a:pos x="505" y="689"/>
                </a:cxn>
                <a:cxn ang="0">
                  <a:pos x="459" y="750"/>
                </a:cxn>
                <a:cxn ang="0">
                  <a:pos x="337" y="0"/>
                </a:cxn>
                <a:cxn ang="0">
                  <a:pos x="582" y="92"/>
                </a:cxn>
                <a:cxn ang="0">
                  <a:pos x="643" y="199"/>
                </a:cxn>
                <a:cxn ang="0">
                  <a:pos x="658" y="704"/>
                </a:cxn>
                <a:cxn ang="0">
                  <a:pos x="673" y="750"/>
                </a:cxn>
                <a:cxn ang="0">
                  <a:pos x="750" y="720"/>
                </a:cxn>
                <a:cxn ang="0">
                  <a:pos x="765" y="551"/>
                </a:cxn>
                <a:cxn ang="0">
                  <a:pos x="811" y="689"/>
                </a:cxn>
                <a:cxn ang="0">
                  <a:pos x="735" y="796"/>
                </a:cxn>
                <a:cxn ang="0">
                  <a:pos x="689" y="812"/>
                </a:cxn>
                <a:cxn ang="0">
                  <a:pos x="612" y="796"/>
                </a:cxn>
                <a:cxn ang="0">
                  <a:pos x="536" y="674"/>
                </a:cxn>
                <a:cxn ang="0">
                  <a:pos x="536" y="628"/>
                </a:cxn>
                <a:cxn ang="0">
                  <a:pos x="383" y="414"/>
                </a:cxn>
                <a:cxn ang="0">
                  <a:pos x="214" y="521"/>
                </a:cxn>
                <a:cxn ang="0">
                  <a:pos x="168" y="643"/>
                </a:cxn>
                <a:cxn ang="0">
                  <a:pos x="199" y="735"/>
                </a:cxn>
                <a:cxn ang="0">
                  <a:pos x="276" y="796"/>
                </a:cxn>
                <a:cxn ang="0">
                  <a:pos x="291" y="812"/>
                </a:cxn>
                <a:cxn ang="0">
                  <a:pos x="107" y="766"/>
                </a:cxn>
                <a:cxn ang="0">
                  <a:pos x="0" y="628"/>
                </a:cxn>
                <a:cxn ang="0">
                  <a:pos x="61" y="490"/>
                </a:cxn>
                <a:cxn ang="0">
                  <a:pos x="184" y="398"/>
                </a:cxn>
                <a:cxn ang="0">
                  <a:pos x="505" y="337"/>
                </a:cxn>
                <a:cxn ang="0">
                  <a:pos x="490" y="153"/>
                </a:cxn>
                <a:cxn ang="0">
                  <a:pos x="429" y="77"/>
                </a:cxn>
                <a:cxn ang="0">
                  <a:pos x="291" y="46"/>
                </a:cxn>
                <a:cxn ang="0">
                  <a:pos x="214" y="77"/>
                </a:cxn>
                <a:cxn ang="0">
                  <a:pos x="138" y="123"/>
                </a:cxn>
                <a:cxn ang="0">
                  <a:pos x="199" y="138"/>
                </a:cxn>
                <a:cxn ang="0">
                  <a:pos x="230" y="184"/>
                </a:cxn>
                <a:cxn ang="0">
                  <a:pos x="214" y="261"/>
                </a:cxn>
                <a:cxn ang="0">
                  <a:pos x="123" y="276"/>
                </a:cxn>
                <a:cxn ang="0">
                  <a:pos x="77" y="230"/>
                </a:cxn>
                <a:cxn ang="0">
                  <a:pos x="107" y="92"/>
                </a:cxn>
                <a:cxn ang="0">
                  <a:pos x="337" y="0"/>
                </a:cxn>
              </a:cxnLst>
              <a:rect l="0" t="0" r="r" b="b"/>
              <a:pathLst>
                <a:path w="811" h="812">
                  <a:moveTo>
                    <a:pt x="383" y="796"/>
                  </a:moveTo>
                  <a:lnTo>
                    <a:pt x="352" y="796"/>
                  </a:lnTo>
                  <a:lnTo>
                    <a:pt x="383" y="796"/>
                  </a:lnTo>
                  <a:close/>
                  <a:moveTo>
                    <a:pt x="429" y="766"/>
                  </a:moveTo>
                  <a:lnTo>
                    <a:pt x="413" y="781"/>
                  </a:lnTo>
                  <a:lnTo>
                    <a:pt x="383" y="796"/>
                  </a:lnTo>
                  <a:lnTo>
                    <a:pt x="398" y="781"/>
                  </a:lnTo>
                  <a:lnTo>
                    <a:pt x="429" y="766"/>
                  </a:lnTo>
                  <a:close/>
                  <a:moveTo>
                    <a:pt x="459" y="750"/>
                  </a:moveTo>
                  <a:lnTo>
                    <a:pt x="444" y="766"/>
                  </a:lnTo>
                  <a:lnTo>
                    <a:pt x="429" y="766"/>
                  </a:lnTo>
                  <a:lnTo>
                    <a:pt x="459" y="750"/>
                  </a:lnTo>
                  <a:close/>
                  <a:moveTo>
                    <a:pt x="520" y="659"/>
                  </a:moveTo>
                  <a:lnTo>
                    <a:pt x="505" y="689"/>
                  </a:lnTo>
                  <a:lnTo>
                    <a:pt x="475" y="735"/>
                  </a:lnTo>
                  <a:lnTo>
                    <a:pt x="459" y="750"/>
                  </a:lnTo>
                  <a:lnTo>
                    <a:pt x="520" y="659"/>
                  </a:lnTo>
                  <a:close/>
                  <a:moveTo>
                    <a:pt x="337" y="0"/>
                  </a:moveTo>
                  <a:lnTo>
                    <a:pt x="459" y="16"/>
                  </a:lnTo>
                  <a:lnTo>
                    <a:pt x="582" y="92"/>
                  </a:lnTo>
                  <a:lnTo>
                    <a:pt x="612" y="153"/>
                  </a:lnTo>
                  <a:lnTo>
                    <a:pt x="643" y="199"/>
                  </a:lnTo>
                  <a:lnTo>
                    <a:pt x="643" y="689"/>
                  </a:lnTo>
                  <a:lnTo>
                    <a:pt x="658" y="704"/>
                  </a:lnTo>
                  <a:lnTo>
                    <a:pt x="658" y="735"/>
                  </a:lnTo>
                  <a:lnTo>
                    <a:pt x="673" y="750"/>
                  </a:lnTo>
                  <a:lnTo>
                    <a:pt x="719" y="750"/>
                  </a:lnTo>
                  <a:lnTo>
                    <a:pt x="750" y="720"/>
                  </a:lnTo>
                  <a:lnTo>
                    <a:pt x="765" y="689"/>
                  </a:lnTo>
                  <a:lnTo>
                    <a:pt x="765" y="551"/>
                  </a:lnTo>
                  <a:lnTo>
                    <a:pt x="811" y="551"/>
                  </a:lnTo>
                  <a:lnTo>
                    <a:pt x="811" y="689"/>
                  </a:lnTo>
                  <a:lnTo>
                    <a:pt x="796" y="735"/>
                  </a:lnTo>
                  <a:lnTo>
                    <a:pt x="735" y="796"/>
                  </a:lnTo>
                  <a:lnTo>
                    <a:pt x="719" y="796"/>
                  </a:lnTo>
                  <a:lnTo>
                    <a:pt x="689" y="812"/>
                  </a:lnTo>
                  <a:lnTo>
                    <a:pt x="673" y="812"/>
                  </a:lnTo>
                  <a:lnTo>
                    <a:pt x="612" y="796"/>
                  </a:lnTo>
                  <a:lnTo>
                    <a:pt x="551" y="735"/>
                  </a:lnTo>
                  <a:lnTo>
                    <a:pt x="536" y="674"/>
                  </a:lnTo>
                  <a:lnTo>
                    <a:pt x="520" y="659"/>
                  </a:lnTo>
                  <a:lnTo>
                    <a:pt x="536" y="628"/>
                  </a:lnTo>
                  <a:lnTo>
                    <a:pt x="536" y="383"/>
                  </a:lnTo>
                  <a:lnTo>
                    <a:pt x="383" y="414"/>
                  </a:lnTo>
                  <a:lnTo>
                    <a:pt x="276" y="460"/>
                  </a:lnTo>
                  <a:lnTo>
                    <a:pt x="214" y="521"/>
                  </a:lnTo>
                  <a:lnTo>
                    <a:pt x="184" y="582"/>
                  </a:lnTo>
                  <a:lnTo>
                    <a:pt x="168" y="643"/>
                  </a:lnTo>
                  <a:lnTo>
                    <a:pt x="168" y="689"/>
                  </a:lnTo>
                  <a:lnTo>
                    <a:pt x="199" y="735"/>
                  </a:lnTo>
                  <a:lnTo>
                    <a:pt x="230" y="766"/>
                  </a:lnTo>
                  <a:lnTo>
                    <a:pt x="276" y="796"/>
                  </a:lnTo>
                  <a:lnTo>
                    <a:pt x="352" y="796"/>
                  </a:lnTo>
                  <a:lnTo>
                    <a:pt x="291" y="812"/>
                  </a:lnTo>
                  <a:lnTo>
                    <a:pt x="199" y="796"/>
                  </a:lnTo>
                  <a:lnTo>
                    <a:pt x="107" y="766"/>
                  </a:lnTo>
                  <a:lnTo>
                    <a:pt x="31" y="720"/>
                  </a:lnTo>
                  <a:lnTo>
                    <a:pt x="0" y="628"/>
                  </a:lnTo>
                  <a:lnTo>
                    <a:pt x="0" y="582"/>
                  </a:lnTo>
                  <a:lnTo>
                    <a:pt x="61" y="490"/>
                  </a:lnTo>
                  <a:lnTo>
                    <a:pt x="107" y="444"/>
                  </a:lnTo>
                  <a:lnTo>
                    <a:pt x="184" y="398"/>
                  </a:lnTo>
                  <a:lnTo>
                    <a:pt x="352" y="352"/>
                  </a:lnTo>
                  <a:lnTo>
                    <a:pt x="505" y="337"/>
                  </a:lnTo>
                  <a:lnTo>
                    <a:pt x="505" y="215"/>
                  </a:lnTo>
                  <a:lnTo>
                    <a:pt x="490" y="153"/>
                  </a:lnTo>
                  <a:lnTo>
                    <a:pt x="459" y="108"/>
                  </a:lnTo>
                  <a:lnTo>
                    <a:pt x="429" y="77"/>
                  </a:lnTo>
                  <a:lnTo>
                    <a:pt x="367" y="46"/>
                  </a:lnTo>
                  <a:lnTo>
                    <a:pt x="291" y="46"/>
                  </a:lnTo>
                  <a:lnTo>
                    <a:pt x="245" y="62"/>
                  </a:lnTo>
                  <a:lnTo>
                    <a:pt x="214" y="77"/>
                  </a:lnTo>
                  <a:lnTo>
                    <a:pt x="168" y="92"/>
                  </a:lnTo>
                  <a:lnTo>
                    <a:pt x="138" y="123"/>
                  </a:lnTo>
                  <a:lnTo>
                    <a:pt x="184" y="123"/>
                  </a:lnTo>
                  <a:lnTo>
                    <a:pt x="199" y="138"/>
                  </a:lnTo>
                  <a:lnTo>
                    <a:pt x="214" y="169"/>
                  </a:lnTo>
                  <a:lnTo>
                    <a:pt x="230" y="184"/>
                  </a:lnTo>
                  <a:lnTo>
                    <a:pt x="230" y="230"/>
                  </a:lnTo>
                  <a:lnTo>
                    <a:pt x="214" y="261"/>
                  </a:lnTo>
                  <a:lnTo>
                    <a:pt x="184" y="276"/>
                  </a:lnTo>
                  <a:lnTo>
                    <a:pt x="123" y="276"/>
                  </a:lnTo>
                  <a:lnTo>
                    <a:pt x="92" y="261"/>
                  </a:lnTo>
                  <a:lnTo>
                    <a:pt x="77" y="230"/>
                  </a:lnTo>
                  <a:lnTo>
                    <a:pt x="77" y="199"/>
                  </a:lnTo>
                  <a:lnTo>
                    <a:pt x="107" y="92"/>
                  </a:lnTo>
                  <a:lnTo>
                    <a:pt x="214" y="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2" name="Freeform 310"/>
            <p:cNvSpPr>
              <a:spLocks/>
            </p:cNvSpPr>
            <p:nvPr/>
          </p:nvSpPr>
          <p:spPr bwMode="auto">
            <a:xfrm>
              <a:off x="32740" y="11985"/>
              <a:ext cx="397" cy="1224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117"/>
                </a:cxn>
                <a:cxn ang="0">
                  <a:pos x="275" y="1148"/>
                </a:cxn>
                <a:cxn ang="0">
                  <a:pos x="290" y="1163"/>
                </a:cxn>
                <a:cxn ang="0">
                  <a:pos x="397" y="1163"/>
                </a:cxn>
                <a:cxn ang="0">
                  <a:pos x="397" y="1224"/>
                </a:cxn>
                <a:cxn ang="0">
                  <a:pos x="0" y="1224"/>
                </a:cxn>
                <a:cxn ang="0">
                  <a:pos x="0" y="1163"/>
                </a:cxn>
                <a:cxn ang="0">
                  <a:pos x="107" y="1163"/>
                </a:cxn>
                <a:cxn ang="0">
                  <a:pos x="122" y="1148"/>
                </a:cxn>
                <a:cxn ang="0">
                  <a:pos x="137" y="1117"/>
                </a:cxn>
                <a:cxn ang="0">
                  <a:pos x="137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397" h="1224">
                  <a:moveTo>
                    <a:pt x="260" y="0"/>
                  </a:moveTo>
                  <a:lnTo>
                    <a:pt x="260" y="1117"/>
                  </a:lnTo>
                  <a:lnTo>
                    <a:pt x="275" y="1148"/>
                  </a:lnTo>
                  <a:lnTo>
                    <a:pt x="290" y="1163"/>
                  </a:lnTo>
                  <a:lnTo>
                    <a:pt x="397" y="1163"/>
                  </a:lnTo>
                  <a:lnTo>
                    <a:pt x="397" y="1224"/>
                  </a:lnTo>
                  <a:lnTo>
                    <a:pt x="0" y="1224"/>
                  </a:lnTo>
                  <a:lnTo>
                    <a:pt x="0" y="1163"/>
                  </a:lnTo>
                  <a:lnTo>
                    <a:pt x="107" y="1163"/>
                  </a:lnTo>
                  <a:lnTo>
                    <a:pt x="122" y="1148"/>
                  </a:lnTo>
                  <a:lnTo>
                    <a:pt x="137" y="1117"/>
                  </a:lnTo>
                  <a:lnTo>
                    <a:pt x="137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3" name="Freeform 311"/>
            <p:cNvSpPr>
              <a:spLocks/>
            </p:cNvSpPr>
            <p:nvPr/>
          </p:nvSpPr>
          <p:spPr bwMode="auto">
            <a:xfrm>
              <a:off x="33811" y="12413"/>
              <a:ext cx="673" cy="81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89" y="16"/>
                </a:cxn>
                <a:cxn ang="0">
                  <a:pos x="566" y="46"/>
                </a:cxn>
                <a:cxn ang="0">
                  <a:pos x="627" y="108"/>
                </a:cxn>
                <a:cxn ang="0">
                  <a:pos x="658" y="184"/>
                </a:cxn>
                <a:cxn ang="0">
                  <a:pos x="658" y="215"/>
                </a:cxn>
                <a:cxn ang="0">
                  <a:pos x="642" y="245"/>
                </a:cxn>
                <a:cxn ang="0">
                  <a:pos x="612" y="261"/>
                </a:cxn>
                <a:cxn ang="0">
                  <a:pos x="551" y="261"/>
                </a:cxn>
                <a:cxn ang="0">
                  <a:pos x="520" y="245"/>
                </a:cxn>
                <a:cxn ang="0">
                  <a:pos x="505" y="215"/>
                </a:cxn>
                <a:cxn ang="0">
                  <a:pos x="505" y="153"/>
                </a:cxn>
                <a:cxn ang="0">
                  <a:pos x="520" y="138"/>
                </a:cxn>
                <a:cxn ang="0">
                  <a:pos x="520" y="123"/>
                </a:cxn>
                <a:cxn ang="0">
                  <a:pos x="551" y="108"/>
                </a:cxn>
                <a:cxn ang="0">
                  <a:pos x="581" y="108"/>
                </a:cxn>
                <a:cxn ang="0">
                  <a:pos x="535" y="77"/>
                </a:cxn>
                <a:cxn ang="0">
                  <a:pos x="489" y="62"/>
                </a:cxn>
                <a:cxn ang="0">
                  <a:pos x="459" y="46"/>
                </a:cxn>
                <a:cxn ang="0">
                  <a:pos x="398" y="46"/>
                </a:cxn>
                <a:cxn ang="0">
                  <a:pos x="336" y="62"/>
                </a:cxn>
                <a:cxn ang="0">
                  <a:pos x="275" y="92"/>
                </a:cxn>
                <a:cxn ang="0">
                  <a:pos x="214" y="153"/>
                </a:cxn>
                <a:cxn ang="0">
                  <a:pos x="168" y="261"/>
                </a:cxn>
                <a:cxn ang="0">
                  <a:pos x="153" y="414"/>
                </a:cxn>
                <a:cxn ang="0">
                  <a:pos x="168" y="398"/>
                </a:cxn>
                <a:cxn ang="0">
                  <a:pos x="183" y="551"/>
                </a:cxn>
                <a:cxn ang="0">
                  <a:pos x="229" y="659"/>
                </a:cxn>
                <a:cxn ang="0">
                  <a:pos x="290" y="720"/>
                </a:cxn>
                <a:cxn ang="0">
                  <a:pos x="352" y="750"/>
                </a:cxn>
                <a:cxn ang="0">
                  <a:pos x="413" y="766"/>
                </a:cxn>
                <a:cxn ang="0">
                  <a:pos x="474" y="766"/>
                </a:cxn>
                <a:cxn ang="0">
                  <a:pos x="520" y="750"/>
                </a:cxn>
                <a:cxn ang="0">
                  <a:pos x="581" y="689"/>
                </a:cxn>
                <a:cxn ang="0">
                  <a:pos x="612" y="643"/>
                </a:cxn>
                <a:cxn ang="0">
                  <a:pos x="642" y="582"/>
                </a:cxn>
                <a:cxn ang="0">
                  <a:pos x="642" y="567"/>
                </a:cxn>
                <a:cxn ang="0">
                  <a:pos x="673" y="567"/>
                </a:cxn>
                <a:cxn ang="0">
                  <a:pos x="673" y="613"/>
                </a:cxn>
                <a:cxn ang="0">
                  <a:pos x="642" y="674"/>
                </a:cxn>
                <a:cxn ang="0">
                  <a:pos x="597" y="735"/>
                </a:cxn>
                <a:cxn ang="0">
                  <a:pos x="505" y="796"/>
                </a:cxn>
                <a:cxn ang="0">
                  <a:pos x="382" y="812"/>
                </a:cxn>
                <a:cxn ang="0">
                  <a:pos x="229" y="781"/>
                </a:cxn>
                <a:cxn ang="0">
                  <a:pos x="107" y="704"/>
                </a:cxn>
                <a:cxn ang="0">
                  <a:pos x="30" y="567"/>
                </a:cxn>
                <a:cxn ang="0">
                  <a:pos x="0" y="414"/>
                </a:cxn>
                <a:cxn ang="0">
                  <a:pos x="30" y="261"/>
                </a:cxn>
                <a:cxn ang="0">
                  <a:pos x="107" y="123"/>
                </a:cxn>
                <a:cxn ang="0">
                  <a:pos x="229" y="31"/>
                </a:cxn>
                <a:cxn ang="0">
                  <a:pos x="382" y="0"/>
                </a:cxn>
              </a:cxnLst>
              <a:rect l="0" t="0" r="r" b="b"/>
              <a:pathLst>
                <a:path w="673" h="812">
                  <a:moveTo>
                    <a:pt x="382" y="0"/>
                  </a:moveTo>
                  <a:lnTo>
                    <a:pt x="489" y="16"/>
                  </a:lnTo>
                  <a:lnTo>
                    <a:pt x="566" y="46"/>
                  </a:lnTo>
                  <a:lnTo>
                    <a:pt x="627" y="108"/>
                  </a:lnTo>
                  <a:lnTo>
                    <a:pt x="658" y="184"/>
                  </a:lnTo>
                  <a:lnTo>
                    <a:pt x="658" y="215"/>
                  </a:lnTo>
                  <a:lnTo>
                    <a:pt x="642" y="245"/>
                  </a:lnTo>
                  <a:lnTo>
                    <a:pt x="612" y="261"/>
                  </a:lnTo>
                  <a:lnTo>
                    <a:pt x="551" y="261"/>
                  </a:lnTo>
                  <a:lnTo>
                    <a:pt x="520" y="245"/>
                  </a:lnTo>
                  <a:lnTo>
                    <a:pt x="505" y="215"/>
                  </a:lnTo>
                  <a:lnTo>
                    <a:pt x="505" y="153"/>
                  </a:lnTo>
                  <a:lnTo>
                    <a:pt x="520" y="138"/>
                  </a:lnTo>
                  <a:lnTo>
                    <a:pt x="520" y="123"/>
                  </a:lnTo>
                  <a:lnTo>
                    <a:pt x="551" y="108"/>
                  </a:lnTo>
                  <a:lnTo>
                    <a:pt x="581" y="108"/>
                  </a:lnTo>
                  <a:lnTo>
                    <a:pt x="535" y="77"/>
                  </a:lnTo>
                  <a:lnTo>
                    <a:pt x="489" y="62"/>
                  </a:lnTo>
                  <a:lnTo>
                    <a:pt x="459" y="46"/>
                  </a:lnTo>
                  <a:lnTo>
                    <a:pt x="398" y="46"/>
                  </a:lnTo>
                  <a:lnTo>
                    <a:pt x="336" y="62"/>
                  </a:lnTo>
                  <a:lnTo>
                    <a:pt x="275" y="92"/>
                  </a:lnTo>
                  <a:lnTo>
                    <a:pt x="214" y="153"/>
                  </a:lnTo>
                  <a:lnTo>
                    <a:pt x="168" y="261"/>
                  </a:lnTo>
                  <a:lnTo>
                    <a:pt x="153" y="414"/>
                  </a:lnTo>
                  <a:lnTo>
                    <a:pt x="168" y="398"/>
                  </a:lnTo>
                  <a:lnTo>
                    <a:pt x="183" y="551"/>
                  </a:lnTo>
                  <a:lnTo>
                    <a:pt x="229" y="659"/>
                  </a:lnTo>
                  <a:lnTo>
                    <a:pt x="290" y="720"/>
                  </a:lnTo>
                  <a:lnTo>
                    <a:pt x="352" y="750"/>
                  </a:lnTo>
                  <a:lnTo>
                    <a:pt x="413" y="766"/>
                  </a:lnTo>
                  <a:lnTo>
                    <a:pt x="474" y="766"/>
                  </a:lnTo>
                  <a:lnTo>
                    <a:pt x="520" y="750"/>
                  </a:lnTo>
                  <a:lnTo>
                    <a:pt x="581" y="689"/>
                  </a:lnTo>
                  <a:lnTo>
                    <a:pt x="612" y="643"/>
                  </a:lnTo>
                  <a:lnTo>
                    <a:pt x="642" y="582"/>
                  </a:lnTo>
                  <a:lnTo>
                    <a:pt x="642" y="567"/>
                  </a:lnTo>
                  <a:lnTo>
                    <a:pt x="673" y="567"/>
                  </a:lnTo>
                  <a:lnTo>
                    <a:pt x="673" y="613"/>
                  </a:lnTo>
                  <a:lnTo>
                    <a:pt x="642" y="674"/>
                  </a:lnTo>
                  <a:lnTo>
                    <a:pt x="597" y="735"/>
                  </a:lnTo>
                  <a:lnTo>
                    <a:pt x="505" y="796"/>
                  </a:lnTo>
                  <a:lnTo>
                    <a:pt x="382" y="812"/>
                  </a:lnTo>
                  <a:lnTo>
                    <a:pt x="229" y="781"/>
                  </a:lnTo>
                  <a:lnTo>
                    <a:pt x="107" y="704"/>
                  </a:lnTo>
                  <a:lnTo>
                    <a:pt x="30" y="567"/>
                  </a:lnTo>
                  <a:lnTo>
                    <a:pt x="0" y="414"/>
                  </a:lnTo>
                  <a:lnTo>
                    <a:pt x="30" y="261"/>
                  </a:lnTo>
                  <a:lnTo>
                    <a:pt x="107" y="123"/>
                  </a:lnTo>
                  <a:lnTo>
                    <a:pt x="229" y="31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4" name="Freeform 312"/>
            <p:cNvSpPr>
              <a:spLocks noEditPoints="1"/>
            </p:cNvSpPr>
            <p:nvPr/>
          </p:nvSpPr>
          <p:spPr bwMode="auto">
            <a:xfrm>
              <a:off x="34683" y="12429"/>
              <a:ext cx="796" cy="811"/>
            </a:xfrm>
            <a:custGeom>
              <a:avLst/>
              <a:gdLst/>
              <a:ahLst/>
              <a:cxnLst>
                <a:cxn ang="0">
                  <a:pos x="413" y="30"/>
                </a:cxn>
                <a:cxn ang="0">
                  <a:pos x="367" y="46"/>
                </a:cxn>
                <a:cxn ang="0">
                  <a:pos x="306" y="61"/>
                </a:cxn>
                <a:cxn ang="0">
                  <a:pos x="214" y="153"/>
                </a:cxn>
                <a:cxn ang="0">
                  <a:pos x="168" y="275"/>
                </a:cxn>
                <a:cxn ang="0">
                  <a:pos x="168" y="520"/>
                </a:cxn>
                <a:cxn ang="0">
                  <a:pos x="214" y="643"/>
                </a:cxn>
                <a:cxn ang="0">
                  <a:pos x="245" y="688"/>
                </a:cxn>
                <a:cxn ang="0">
                  <a:pos x="275" y="719"/>
                </a:cxn>
                <a:cxn ang="0">
                  <a:pos x="321" y="750"/>
                </a:cxn>
                <a:cxn ang="0">
                  <a:pos x="367" y="765"/>
                </a:cxn>
                <a:cxn ang="0">
                  <a:pos x="413" y="765"/>
                </a:cxn>
                <a:cxn ang="0">
                  <a:pos x="474" y="750"/>
                </a:cxn>
                <a:cxn ang="0">
                  <a:pos x="566" y="688"/>
                </a:cxn>
                <a:cxn ang="0">
                  <a:pos x="612" y="627"/>
                </a:cxn>
                <a:cxn ang="0">
                  <a:pos x="658" y="489"/>
                </a:cxn>
                <a:cxn ang="0">
                  <a:pos x="658" y="260"/>
                </a:cxn>
                <a:cxn ang="0">
                  <a:pos x="612" y="137"/>
                </a:cxn>
                <a:cxn ang="0">
                  <a:pos x="566" y="92"/>
                </a:cxn>
                <a:cxn ang="0">
                  <a:pos x="520" y="61"/>
                </a:cxn>
                <a:cxn ang="0">
                  <a:pos x="474" y="46"/>
                </a:cxn>
                <a:cxn ang="0">
                  <a:pos x="413" y="30"/>
                </a:cxn>
                <a:cxn ang="0">
                  <a:pos x="398" y="0"/>
                </a:cxn>
                <a:cxn ang="0">
                  <a:pos x="551" y="30"/>
                </a:cxn>
                <a:cxn ang="0">
                  <a:pos x="673" y="122"/>
                </a:cxn>
                <a:cxn ang="0">
                  <a:pos x="765" y="245"/>
                </a:cxn>
                <a:cxn ang="0">
                  <a:pos x="796" y="413"/>
                </a:cxn>
                <a:cxn ang="0">
                  <a:pos x="765" y="566"/>
                </a:cxn>
                <a:cxn ang="0">
                  <a:pos x="673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2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22" y="122"/>
                </a:cxn>
                <a:cxn ang="0">
                  <a:pos x="245" y="30"/>
                </a:cxn>
                <a:cxn ang="0">
                  <a:pos x="398" y="0"/>
                </a:cxn>
              </a:cxnLst>
              <a:rect l="0" t="0" r="r" b="b"/>
              <a:pathLst>
                <a:path w="796" h="811">
                  <a:moveTo>
                    <a:pt x="413" y="30"/>
                  </a:moveTo>
                  <a:lnTo>
                    <a:pt x="367" y="46"/>
                  </a:lnTo>
                  <a:lnTo>
                    <a:pt x="306" y="61"/>
                  </a:lnTo>
                  <a:lnTo>
                    <a:pt x="214" y="153"/>
                  </a:lnTo>
                  <a:lnTo>
                    <a:pt x="168" y="275"/>
                  </a:lnTo>
                  <a:lnTo>
                    <a:pt x="168" y="520"/>
                  </a:lnTo>
                  <a:lnTo>
                    <a:pt x="214" y="643"/>
                  </a:lnTo>
                  <a:lnTo>
                    <a:pt x="245" y="688"/>
                  </a:lnTo>
                  <a:lnTo>
                    <a:pt x="275" y="719"/>
                  </a:lnTo>
                  <a:lnTo>
                    <a:pt x="321" y="750"/>
                  </a:lnTo>
                  <a:lnTo>
                    <a:pt x="367" y="765"/>
                  </a:lnTo>
                  <a:lnTo>
                    <a:pt x="413" y="765"/>
                  </a:lnTo>
                  <a:lnTo>
                    <a:pt x="474" y="750"/>
                  </a:lnTo>
                  <a:lnTo>
                    <a:pt x="566" y="688"/>
                  </a:lnTo>
                  <a:lnTo>
                    <a:pt x="612" y="627"/>
                  </a:lnTo>
                  <a:lnTo>
                    <a:pt x="658" y="489"/>
                  </a:lnTo>
                  <a:lnTo>
                    <a:pt x="658" y="260"/>
                  </a:lnTo>
                  <a:lnTo>
                    <a:pt x="612" y="137"/>
                  </a:lnTo>
                  <a:lnTo>
                    <a:pt x="566" y="92"/>
                  </a:lnTo>
                  <a:lnTo>
                    <a:pt x="520" y="61"/>
                  </a:lnTo>
                  <a:lnTo>
                    <a:pt x="474" y="46"/>
                  </a:lnTo>
                  <a:lnTo>
                    <a:pt x="413" y="30"/>
                  </a:lnTo>
                  <a:close/>
                  <a:moveTo>
                    <a:pt x="398" y="0"/>
                  </a:moveTo>
                  <a:lnTo>
                    <a:pt x="551" y="30"/>
                  </a:lnTo>
                  <a:lnTo>
                    <a:pt x="673" y="122"/>
                  </a:lnTo>
                  <a:lnTo>
                    <a:pt x="765" y="245"/>
                  </a:lnTo>
                  <a:lnTo>
                    <a:pt x="796" y="413"/>
                  </a:lnTo>
                  <a:lnTo>
                    <a:pt x="765" y="566"/>
                  </a:lnTo>
                  <a:lnTo>
                    <a:pt x="673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2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22" y="122"/>
                  </a:lnTo>
                  <a:lnTo>
                    <a:pt x="245" y="3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5" name="Freeform 313"/>
            <p:cNvSpPr>
              <a:spLocks/>
            </p:cNvSpPr>
            <p:nvPr/>
          </p:nvSpPr>
          <p:spPr bwMode="auto">
            <a:xfrm>
              <a:off x="35601" y="12429"/>
              <a:ext cx="581" cy="826"/>
            </a:xfrm>
            <a:custGeom>
              <a:avLst/>
              <a:gdLst/>
              <a:ahLst/>
              <a:cxnLst>
                <a:cxn ang="0">
                  <a:pos x="367" y="0"/>
                </a:cxn>
                <a:cxn ang="0">
                  <a:pos x="459" y="46"/>
                </a:cxn>
                <a:cxn ang="0">
                  <a:pos x="536" y="0"/>
                </a:cxn>
                <a:cxn ang="0">
                  <a:pos x="505" y="275"/>
                </a:cxn>
                <a:cxn ang="0">
                  <a:pos x="490" y="214"/>
                </a:cxn>
                <a:cxn ang="0">
                  <a:pos x="459" y="122"/>
                </a:cxn>
                <a:cxn ang="0">
                  <a:pos x="352" y="46"/>
                </a:cxn>
                <a:cxn ang="0">
                  <a:pos x="184" y="61"/>
                </a:cxn>
                <a:cxn ang="0">
                  <a:pos x="107" y="122"/>
                </a:cxn>
                <a:cxn ang="0">
                  <a:pos x="92" y="214"/>
                </a:cxn>
                <a:cxn ang="0">
                  <a:pos x="184" y="291"/>
                </a:cxn>
                <a:cxn ang="0">
                  <a:pos x="260" y="321"/>
                </a:cxn>
                <a:cxn ang="0">
                  <a:pos x="367" y="336"/>
                </a:cxn>
                <a:cxn ang="0">
                  <a:pos x="505" y="413"/>
                </a:cxn>
                <a:cxn ang="0">
                  <a:pos x="551" y="474"/>
                </a:cxn>
                <a:cxn ang="0">
                  <a:pos x="581" y="581"/>
                </a:cxn>
                <a:cxn ang="0">
                  <a:pos x="505" y="750"/>
                </a:cxn>
                <a:cxn ang="0">
                  <a:pos x="291" y="826"/>
                </a:cxn>
                <a:cxn ang="0">
                  <a:pos x="153" y="796"/>
                </a:cxn>
                <a:cxn ang="0">
                  <a:pos x="77" y="780"/>
                </a:cxn>
                <a:cxn ang="0">
                  <a:pos x="0" y="826"/>
                </a:cxn>
                <a:cxn ang="0">
                  <a:pos x="31" y="505"/>
                </a:cxn>
                <a:cxn ang="0">
                  <a:pos x="46" y="535"/>
                </a:cxn>
                <a:cxn ang="0">
                  <a:pos x="122" y="704"/>
                </a:cxn>
                <a:cxn ang="0">
                  <a:pos x="291" y="780"/>
                </a:cxn>
                <a:cxn ang="0">
                  <a:pos x="398" y="750"/>
                </a:cxn>
                <a:cxn ang="0">
                  <a:pos x="474" y="704"/>
                </a:cxn>
                <a:cxn ang="0">
                  <a:pos x="490" y="612"/>
                </a:cxn>
                <a:cxn ang="0">
                  <a:pos x="398" y="459"/>
                </a:cxn>
                <a:cxn ang="0">
                  <a:pos x="337" y="444"/>
                </a:cxn>
                <a:cxn ang="0">
                  <a:pos x="230" y="428"/>
                </a:cxn>
                <a:cxn ang="0">
                  <a:pos x="122" y="398"/>
                </a:cxn>
                <a:cxn ang="0">
                  <a:pos x="46" y="336"/>
                </a:cxn>
                <a:cxn ang="0">
                  <a:pos x="0" y="260"/>
                </a:cxn>
                <a:cxn ang="0">
                  <a:pos x="15" y="137"/>
                </a:cxn>
                <a:cxn ang="0">
                  <a:pos x="153" y="15"/>
                </a:cxn>
              </a:cxnLst>
              <a:rect l="0" t="0" r="r" b="b"/>
              <a:pathLst>
                <a:path w="581" h="826">
                  <a:moveTo>
                    <a:pt x="291" y="0"/>
                  </a:moveTo>
                  <a:lnTo>
                    <a:pt x="367" y="0"/>
                  </a:lnTo>
                  <a:lnTo>
                    <a:pt x="413" y="15"/>
                  </a:lnTo>
                  <a:lnTo>
                    <a:pt x="459" y="46"/>
                  </a:lnTo>
                  <a:lnTo>
                    <a:pt x="505" y="0"/>
                  </a:lnTo>
                  <a:lnTo>
                    <a:pt x="536" y="0"/>
                  </a:lnTo>
                  <a:lnTo>
                    <a:pt x="536" y="275"/>
                  </a:lnTo>
                  <a:lnTo>
                    <a:pt x="505" y="275"/>
                  </a:lnTo>
                  <a:lnTo>
                    <a:pt x="505" y="229"/>
                  </a:lnTo>
                  <a:lnTo>
                    <a:pt x="490" y="214"/>
                  </a:lnTo>
                  <a:lnTo>
                    <a:pt x="490" y="183"/>
                  </a:lnTo>
                  <a:lnTo>
                    <a:pt x="459" y="122"/>
                  </a:lnTo>
                  <a:lnTo>
                    <a:pt x="398" y="61"/>
                  </a:lnTo>
                  <a:lnTo>
                    <a:pt x="352" y="46"/>
                  </a:lnTo>
                  <a:lnTo>
                    <a:pt x="230" y="46"/>
                  </a:lnTo>
                  <a:lnTo>
                    <a:pt x="184" y="61"/>
                  </a:lnTo>
                  <a:lnTo>
                    <a:pt x="153" y="76"/>
                  </a:lnTo>
                  <a:lnTo>
                    <a:pt x="107" y="122"/>
                  </a:lnTo>
                  <a:lnTo>
                    <a:pt x="92" y="153"/>
                  </a:lnTo>
                  <a:lnTo>
                    <a:pt x="92" y="214"/>
                  </a:lnTo>
                  <a:lnTo>
                    <a:pt x="153" y="275"/>
                  </a:lnTo>
                  <a:lnTo>
                    <a:pt x="184" y="291"/>
                  </a:lnTo>
                  <a:lnTo>
                    <a:pt x="230" y="306"/>
                  </a:lnTo>
                  <a:lnTo>
                    <a:pt x="260" y="321"/>
                  </a:lnTo>
                  <a:lnTo>
                    <a:pt x="306" y="321"/>
                  </a:lnTo>
                  <a:lnTo>
                    <a:pt x="367" y="336"/>
                  </a:lnTo>
                  <a:lnTo>
                    <a:pt x="413" y="352"/>
                  </a:lnTo>
                  <a:lnTo>
                    <a:pt x="505" y="413"/>
                  </a:lnTo>
                  <a:lnTo>
                    <a:pt x="536" y="428"/>
                  </a:lnTo>
                  <a:lnTo>
                    <a:pt x="551" y="474"/>
                  </a:lnTo>
                  <a:lnTo>
                    <a:pt x="581" y="520"/>
                  </a:lnTo>
                  <a:lnTo>
                    <a:pt x="581" y="581"/>
                  </a:lnTo>
                  <a:lnTo>
                    <a:pt x="566" y="673"/>
                  </a:lnTo>
                  <a:lnTo>
                    <a:pt x="505" y="750"/>
                  </a:lnTo>
                  <a:lnTo>
                    <a:pt x="413" y="811"/>
                  </a:lnTo>
                  <a:lnTo>
                    <a:pt x="291" y="826"/>
                  </a:lnTo>
                  <a:lnTo>
                    <a:pt x="245" y="826"/>
                  </a:lnTo>
                  <a:lnTo>
                    <a:pt x="153" y="796"/>
                  </a:lnTo>
                  <a:lnTo>
                    <a:pt x="92" y="750"/>
                  </a:lnTo>
                  <a:lnTo>
                    <a:pt x="77" y="780"/>
                  </a:lnTo>
                  <a:lnTo>
                    <a:pt x="31" y="826"/>
                  </a:lnTo>
                  <a:lnTo>
                    <a:pt x="0" y="826"/>
                  </a:lnTo>
                  <a:lnTo>
                    <a:pt x="0" y="505"/>
                  </a:lnTo>
                  <a:lnTo>
                    <a:pt x="31" y="505"/>
                  </a:lnTo>
                  <a:lnTo>
                    <a:pt x="46" y="520"/>
                  </a:lnTo>
                  <a:lnTo>
                    <a:pt x="46" y="535"/>
                  </a:lnTo>
                  <a:lnTo>
                    <a:pt x="77" y="627"/>
                  </a:lnTo>
                  <a:lnTo>
                    <a:pt x="122" y="704"/>
                  </a:lnTo>
                  <a:lnTo>
                    <a:pt x="199" y="765"/>
                  </a:lnTo>
                  <a:lnTo>
                    <a:pt x="291" y="780"/>
                  </a:lnTo>
                  <a:lnTo>
                    <a:pt x="352" y="780"/>
                  </a:lnTo>
                  <a:lnTo>
                    <a:pt x="398" y="750"/>
                  </a:lnTo>
                  <a:lnTo>
                    <a:pt x="444" y="734"/>
                  </a:lnTo>
                  <a:lnTo>
                    <a:pt x="474" y="704"/>
                  </a:lnTo>
                  <a:lnTo>
                    <a:pt x="490" y="658"/>
                  </a:lnTo>
                  <a:lnTo>
                    <a:pt x="490" y="612"/>
                  </a:lnTo>
                  <a:lnTo>
                    <a:pt x="459" y="520"/>
                  </a:lnTo>
                  <a:lnTo>
                    <a:pt x="398" y="459"/>
                  </a:lnTo>
                  <a:lnTo>
                    <a:pt x="367" y="459"/>
                  </a:lnTo>
                  <a:lnTo>
                    <a:pt x="337" y="444"/>
                  </a:lnTo>
                  <a:lnTo>
                    <a:pt x="306" y="444"/>
                  </a:lnTo>
                  <a:lnTo>
                    <a:pt x="230" y="428"/>
                  </a:lnTo>
                  <a:lnTo>
                    <a:pt x="168" y="413"/>
                  </a:lnTo>
                  <a:lnTo>
                    <a:pt x="122" y="398"/>
                  </a:lnTo>
                  <a:lnTo>
                    <a:pt x="77" y="367"/>
                  </a:lnTo>
                  <a:lnTo>
                    <a:pt x="46" y="336"/>
                  </a:lnTo>
                  <a:lnTo>
                    <a:pt x="15" y="291"/>
                  </a:lnTo>
                  <a:lnTo>
                    <a:pt x="0" y="260"/>
                  </a:lnTo>
                  <a:lnTo>
                    <a:pt x="0" y="214"/>
                  </a:lnTo>
                  <a:lnTo>
                    <a:pt x="15" y="137"/>
                  </a:lnTo>
                  <a:lnTo>
                    <a:pt x="61" y="76"/>
                  </a:lnTo>
                  <a:lnTo>
                    <a:pt x="153" y="15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6" name="Freeform 314"/>
            <p:cNvSpPr>
              <a:spLocks/>
            </p:cNvSpPr>
            <p:nvPr/>
          </p:nvSpPr>
          <p:spPr bwMode="auto">
            <a:xfrm>
              <a:off x="36274" y="12123"/>
              <a:ext cx="551" cy="1117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76" y="0"/>
                </a:cxn>
                <a:cxn ang="0">
                  <a:pos x="276" y="321"/>
                </a:cxn>
                <a:cxn ang="0">
                  <a:pos x="536" y="321"/>
                </a:cxn>
                <a:cxn ang="0">
                  <a:pos x="536" y="382"/>
                </a:cxn>
                <a:cxn ang="0">
                  <a:pos x="276" y="382"/>
                </a:cxn>
                <a:cxn ang="0">
                  <a:pos x="260" y="872"/>
                </a:cxn>
                <a:cxn ang="0">
                  <a:pos x="260" y="933"/>
                </a:cxn>
                <a:cxn ang="0">
                  <a:pos x="306" y="1025"/>
                </a:cxn>
                <a:cxn ang="0">
                  <a:pos x="337" y="1056"/>
                </a:cxn>
                <a:cxn ang="0">
                  <a:pos x="429" y="1056"/>
                </a:cxn>
                <a:cxn ang="0">
                  <a:pos x="459" y="1025"/>
                </a:cxn>
                <a:cxn ang="0">
                  <a:pos x="490" y="979"/>
                </a:cxn>
                <a:cxn ang="0">
                  <a:pos x="505" y="933"/>
                </a:cxn>
                <a:cxn ang="0">
                  <a:pos x="505" y="765"/>
                </a:cxn>
                <a:cxn ang="0">
                  <a:pos x="551" y="765"/>
                </a:cxn>
                <a:cxn ang="0">
                  <a:pos x="551" y="872"/>
                </a:cxn>
                <a:cxn ang="0">
                  <a:pos x="536" y="964"/>
                </a:cxn>
                <a:cxn ang="0">
                  <a:pos x="521" y="1040"/>
                </a:cxn>
                <a:cxn ang="0">
                  <a:pos x="459" y="1102"/>
                </a:cxn>
                <a:cxn ang="0">
                  <a:pos x="383" y="1117"/>
                </a:cxn>
                <a:cxn ang="0">
                  <a:pos x="337" y="1117"/>
                </a:cxn>
                <a:cxn ang="0">
                  <a:pos x="214" y="1056"/>
                </a:cxn>
                <a:cxn ang="0">
                  <a:pos x="169" y="979"/>
                </a:cxn>
                <a:cxn ang="0">
                  <a:pos x="153" y="872"/>
                </a:cxn>
                <a:cxn ang="0">
                  <a:pos x="153" y="382"/>
                </a:cxn>
                <a:cxn ang="0">
                  <a:pos x="0" y="382"/>
                </a:cxn>
                <a:cxn ang="0">
                  <a:pos x="0" y="336"/>
                </a:cxn>
                <a:cxn ang="0">
                  <a:pos x="107" y="306"/>
                </a:cxn>
                <a:cxn ang="0">
                  <a:pos x="184" y="229"/>
                </a:cxn>
                <a:cxn ang="0">
                  <a:pos x="214" y="122"/>
                </a:cxn>
                <a:cxn ang="0">
                  <a:pos x="230" y="0"/>
                </a:cxn>
              </a:cxnLst>
              <a:rect l="0" t="0" r="r" b="b"/>
              <a:pathLst>
                <a:path w="551" h="1117">
                  <a:moveTo>
                    <a:pt x="230" y="0"/>
                  </a:moveTo>
                  <a:lnTo>
                    <a:pt x="276" y="0"/>
                  </a:lnTo>
                  <a:lnTo>
                    <a:pt x="276" y="321"/>
                  </a:lnTo>
                  <a:lnTo>
                    <a:pt x="536" y="321"/>
                  </a:lnTo>
                  <a:lnTo>
                    <a:pt x="536" y="382"/>
                  </a:lnTo>
                  <a:lnTo>
                    <a:pt x="276" y="382"/>
                  </a:lnTo>
                  <a:lnTo>
                    <a:pt x="260" y="872"/>
                  </a:lnTo>
                  <a:lnTo>
                    <a:pt x="260" y="933"/>
                  </a:lnTo>
                  <a:lnTo>
                    <a:pt x="306" y="1025"/>
                  </a:lnTo>
                  <a:lnTo>
                    <a:pt x="337" y="1056"/>
                  </a:lnTo>
                  <a:lnTo>
                    <a:pt x="429" y="1056"/>
                  </a:lnTo>
                  <a:lnTo>
                    <a:pt x="459" y="1025"/>
                  </a:lnTo>
                  <a:lnTo>
                    <a:pt x="490" y="979"/>
                  </a:lnTo>
                  <a:lnTo>
                    <a:pt x="505" y="933"/>
                  </a:lnTo>
                  <a:lnTo>
                    <a:pt x="505" y="765"/>
                  </a:lnTo>
                  <a:lnTo>
                    <a:pt x="551" y="765"/>
                  </a:lnTo>
                  <a:lnTo>
                    <a:pt x="551" y="872"/>
                  </a:lnTo>
                  <a:lnTo>
                    <a:pt x="536" y="964"/>
                  </a:lnTo>
                  <a:lnTo>
                    <a:pt x="521" y="1040"/>
                  </a:lnTo>
                  <a:lnTo>
                    <a:pt x="459" y="1102"/>
                  </a:lnTo>
                  <a:lnTo>
                    <a:pt x="383" y="1117"/>
                  </a:lnTo>
                  <a:lnTo>
                    <a:pt x="337" y="1117"/>
                  </a:lnTo>
                  <a:lnTo>
                    <a:pt x="214" y="1056"/>
                  </a:lnTo>
                  <a:lnTo>
                    <a:pt x="169" y="979"/>
                  </a:lnTo>
                  <a:lnTo>
                    <a:pt x="153" y="872"/>
                  </a:lnTo>
                  <a:lnTo>
                    <a:pt x="153" y="382"/>
                  </a:lnTo>
                  <a:lnTo>
                    <a:pt x="0" y="382"/>
                  </a:lnTo>
                  <a:lnTo>
                    <a:pt x="0" y="336"/>
                  </a:lnTo>
                  <a:lnTo>
                    <a:pt x="107" y="306"/>
                  </a:lnTo>
                  <a:lnTo>
                    <a:pt x="184" y="229"/>
                  </a:lnTo>
                  <a:lnTo>
                    <a:pt x="214" y="122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7" name="Freeform 315"/>
            <p:cNvSpPr>
              <a:spLocks noEditPoints="1"/>
            </p:cNvSpPr>
            <p:nvPr/>
          </p:nvSpPr>
          <p:spPr bwMode="auto">
            <a:xfrm>
              <a:off x="37544" y="11985"/>
              <a:ext cx="872" cy="1240"/>
            </a:xfrm>
            <a:custGeom>
              <a:avLst/>
              <a:gdLst/>
              <a:ahLst/>
              <a:cxnLst>
                <a:cxn ang="0">
                  <a:pos x="459" y="490"/>
                </a:cxn>
                <a:cxn ang="0">
                  <a:pos x="368" y="520"/>
                </a:cxn>
                <a:cxn ang="0">
                  <a:pos x="322" y="551"/>
                </a:cxn>
                <a:cxn ang="0">
                  <a:pos x="260" y="612"/>
                </a:cxn>
                <a:cxn ang="0">
                  <a:pos x="260" y="1025"/>
                </a:cxn>
                <a:cxn ang="0">
                  <a:pos x="245" y="1010"/>
                </a:cxn>
                <a:cxn ang="0">
                  <a:pos x="245" y="1041"/>
                </a:cxn>
                <a:cxn ang="0">
                  <a:pos x="260" y="1071"/>
                </a:cxn>
                <a:cxn ang="0">
                  <a:pos x="276" y="1087"/>
                </a:cxn>
                <a:cxn ang="0">
                  <a:pos x="306" y="1132"/>
                </a:cxn>
                <a:cxn ang="0">
                  <a:pos x="352" y="1163"/>
                </a:cxn>
                <a:cxn ang="0">
                  <a:pos x="398" y="1178"/>
                </a:cxn>
                <a:cxn ang="0">
                  <a:pos x="459" y="1194"/>
                </a:cxn>
                <a:cxn ang="0">
                  <a:pos x="582" y="1163"/>
                </a:cxn>
                <a:cxn ang="0">
                  <a:pos x="628" y="1132"/>
                </a:cxn>
                <a:cxn ang="0">
                  <a:pos x="658" y="1087"/>
                </a:cxn>
                <a:cxn ang="0">
                  <a:pos x="704" y="1010"/>
                </a:cxn>
                <a:cxn ang="0">
                  <a:pos x="719" y="918"/>
                </a:cxn>
                <a:cxn ang="0">
                  <a:pos x="719" y="719"/>
                </a:cxn>
                <a:cxn ang="0">
                  <a:pos x="674" y="597"/>
                </a:cxn>
                <a:cxn ang="0">
                  <a:pos x="643" y="551"/>
                </a:cxn>
                <a:cxn ang="0">
                  <a:pos x="597" y="520"/>
                </a:cxn>
                <a:cxn ang="0">
                  <a:pos x="551" y="505"/>
                </a:cxn>
                <a:cxn ang="0">
                  <a:pos x="490" y="490"/>
                </a:cxn>
                <a:cxn ang="0">
                  <a:pos x="459" y="490"/>
                </a:cxn>
                <a:cxn ang="0">
                  <a:pos x="260" y="0"/>
                </a:cxn>
                <a:cxn ang="0">
                  <a:pos x="260" y="536"/>
                </a:cxn>
                <a:cxn ang="0">
                  <a:pos x="245" y="551"/>
                </a:cxn>
                <a:cxn ang="0">
                  <a:pos x="260" y="566"/>
                </a:cxn>
                <a:cxn ang="0">
                  <a:pos x="260" y="536"/>
                </a:cxn>
                <a:cxn ang="0">
                  <a:pos x="291" y="505"/>
                </a:cxn>
                <a:cxn ang="0">
                  <a:pos x="368" y="459"/>
                </a:cxn>
                <a:cxn ang="0">
                  <a:pos x="490" y="444"/>
                </a:cxn>
                <a:cxn ang="0">
                  <a:pos x="643" y="474"/>
                </a:cxn>
                <a:cxn ang="0">
                  <a:pos x="765" y="551"/>
                </a:cxn>
                <a:cxn ang="0">
                  <a:pos x="842" y="689"/>
                </a:cxn>
                <a:cxn ang="0">
                  <a:pos x="872" y="842"/>
                </a:cxn>
                <a:cxn ang="0">
                  <a:pos x="842" y="995"/>
                </a:cxn>
                <a:cxn ang="0">
                  <a:pos x="750" y="1132"/>
                </a:cxn>
                <a:cxn ang="0">
                  <a:pos x="628" y="1209"/>
                </a:cxn>
                <a:cxn ang="0">
                  <a:pos x="475" y="1240"/>
                </a:cxn>
                <a:cxn ang="0">
                  <a:pos x="352" y="1209"/>
                </a:cxn>
                <a:cxn ang="0">
                  <a:pos x="306" y="1178"/>
                </a:cxn>
                <a:cxn ang="0">
                  <a:pos x="245" y="1117"/>
                </a:cxn>
                <a:cxn ang="0">
                  <a:pos x="214" y="1163"/>
                </a:cxn>
                <a:cxn ang="0">
                  <a:pos x="184" y="1224"/>
                </a:cxn>
                <a:cxn ang="0">
                  <a:pos x="138" y="1224"/>
                </a:cxn>
                <a:cxn ang="0">
                  <a:pos x="138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872" h="1240">
                  <a:moveTo>
                    <a:pt x="459" y="490"/>
                  </a:moveTo>
                  <a:lnTo>
                    <a:pt x="368" y="520"/>
                  </a:lnTo>
                  <a:lnTo>
                    <a:pt x="322" y="551"/>
                  </a:lnTo>
                  <a:lnTo>
                    <a:pt x="260" y="612"/>
                  </a:lnTo>
                  <a:lnTo>
                    <a:pt x="260" y="1025"/>
                  </a:lnTo>
                  <a:lnTo>
                    <a:pt x="245" y="1010"/>
                  </a:lnTo>
                  <a:lnTo>
                    <a:pt x="245" y="1041"/>
                  </a:lnTo>
                  <a:lnTo>
                    <a:pt x="260" y="1071"/>
                  </a:lnTo>
                  <a:lnTo>
                    <a:pt x="276" y="1087"/>
                  </a:lnTo>
                  <a:lnTo>
                    <a:pt x="306" y="1132"/>
                  </a:lnTo>
                  <a:lnTo>
                    <a:pt x="352" y="1163"/>
                  </a:lnTo>
                  <a:lnTo>
                    <a:pt x="398" y="1178"/>
                  </a:lnTo>
                  <a:lnTo>
                    <a:pt x="459" y="1194"/>
                  </a:lnTo>
                  <a:lnTo>
                    <a:pt x="582" y="1163"/>
                  </a:lnTo>
                  <a:lnTo>
                    <a:pt x="628" y="1132"/>
                  </a:lnTo>
                  <a:lnTo>
                    <a:pt x="658" y="1087"/>
                  </a:lnTo>
                  <a:lnTo>
                    <a:pt x="704" y="1010"/>
                  </a:lnTo>
                  <a:lnTo>
                    <a:pt x="719" y="918"/>
                  </a:lnTo>
                  <a:lnTo>
                    <a:pt x="719" y="719"/>
                  </a:lnTo>
                  <a:lnTo>
                    <a:pt x="674" y="597"/>
                  </a:lnTo>
                  <a:lnTo>
                    <a:pt x="643" y="551"/>
                  </a:lnTo>
                  <a:lnTo>
                    <a:pt x="597" y="520"/>
                  </a:lnTo>
                  <a:lnTo>
                    <a:pt x="551" y="505"/>
                  </a:lnTo>
                  <a:lnTo>
                    <a:pt x="490" y="490"/>
                  </a:lnTo>
                  <a:lnTo>
                    <a:pt x="459" y="490"/>
                  </a:lnTo>
                  <a:close/>
                  <a:moveTo>
                    <a:pt x="260" y="0"/>
                  </a:moveTo>
                  <a:lnTo>
                    <a:pt x="260" y="536"/>
                  </a:lnTo>
                  <a:lnTo>
                    <a:pt x="245" y="551"/>
                  </a:lnTo>
                  <a:lnTo>
                    <a:pt x="260" y="566"/>
                  </a:lnTo>
                  <a:lnTo>
                    <a:pt x="260" y="536"/>
                  </a:lnTo>
                  <a:lnTo>
                    <a:pt x="291" y="505"/>
                  </a:lnTo>
                  <a:lnTo>
                    <a:pt x="368" y="459"/>
                  </a:lnTo>
                  <a:lnTo>
                    <a:pt x="490" y="444"/>
                  </a:lnTo>
                  <a:lnTo>
                    <a:pt x="643" y="474"/>
                  </a:lnTo>
                  <a:lnTo>
                    <a:pt x="765" y="551"/>
                  </a:lnTo>
                  <a:lnTo>
                    <a:pt x="842" y="689"/>
                  </a:lnTo>
                  <a:lnTo>
                    <a:pt x="872" y="842"/>
                  </a:lnTo>
                  <a:lnTo>
                    <a:pt x="842" y="995"/>
                  </a:lnTo>
                  <a:lnTo>
                    <a:pt x="750" y="1132"/>
                  </a:lnTo>
                  <a:lnTo>
                    <a:pt x="628" y="1209"/>
                  </a:lnTo>
                  <a:lnTo>
                    <a:pt x="475" y="1240"/>
                  </a:lnTo>
                  <a:lnTo>
                    <a:pt x="352" y="1209"/>
                  </a:lnTo>
                  <a:lnTo>
                    <a:pt x="306" y="1178"/>
                  </a:lnTo>
                  <a:lnTo>
                    <a:pt x="245" y="1117"/>
                  </a:lnTo>
                  <a:lnTo>
                    <a:pt x="214" y="1163"/>
                  </a:lnTo>
                  <a:lnTo>
                    <a:pt x="184" y="1224"/>
                  </a:lnTo>
                  <a:lnTo>
                    <a:pt x="138" y="1224"/>
                  </a:lnTo>
                  <a:lnTo>
                    <a:pt x="138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8" name="Freeform 316"/>
            <p:cNvSpPr>
              <a:spLocks/>
            </p:cNvSpPr>
            <p:nvPr/>
          </p:nvSpPr>
          <p:spPr bwMode="auto">
            <a:xfrm>
              <a:off x="38386" y="12459"/>
              <a:ext cx="903" cy="11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7" y="0"/>
                </a:cxn>
                <a:cxn ang="0">
                  <a:pos x="367" y="62"/>
                </a:cxn>
                <a:cxn ang="0">
                  <a:pos x="321" y="62"/>
                </a:cxn>
                <a:cxn ang="0">
                  <a:pos x="306" y="77"/>
                </a:cxn>
                <a:cxn ang="0">
                  <a:pos x="275" y="92"/>
                </a:cxn>
                <a:cxn ang="0">
                  <a:pos x="275" y="107"/>
                </a:cxn>
                <a:cxn ang="0">
                  <a:pos x="291" y="123"/>
                </a:cxn>
                <a:cxn ang="0">
                  <a:pos x="291" y="138"/>
                </a:cxn>
                <a:cxn ang="0">
                  <a:pos x="489" y="613"/>
                </a:cxn>
                <a:cxn ang="0">
                  <a:pos x="673" y="184"/>
                </a:cxn>
                <a:cxn ang="0">
                  <a:pos x="688" y="169"/>
                </a:cxn>
                <a:cxn ang="0">
                  <a:pos x="688" y="107"/>
                </a:cxn>
                <a:cxn ang="0">
                  <a:pos x="673" y="77"/>
                </a:cxn>
                <a:cxn ang="0">
                  <a:pos x="643" y="62"/>
                </a:cxn>
                <a:cxn ang="0">
                  <a:pos x="612" y="62"/>
                </a:cxn>
                <a:cxn ang="0">
                  <a:pos x="612" y="0"/>
                </a:cxn>
                <a:cxn ang="0">
                  <a:pos x="903" y="0"/>
                </a:cxn>
                <a:cxn ang="0">
                  <a:pos x="903" y="62"/>
                </a:cxn>
                <a:cxn ang="0">
                  <a:pos x="857" y="62"/>
                </a:cxn>
                <a:cxn ang="0">
                  <a:pos x="796" y="92"/>
                </a:cxn>
                <a:cxn ang="0">
                  <a:pos x="765" y="123"/>
                </a:cxn>
                <a:cxn ang="0">
                  <a:pos x="734" y="169"/>
                </a:cxn>
                <a:cxn ang="0">
                  <a:pos x="398" y="919"/>
                </a:cxn>
                <a:cxn ang="0">
                  <a:pos x="306" y="1056"/>
                </a:cxn>
                <a:cxn ang="0">
                  <a:pos x="260" y="1087"/>
                </a:cxn>
                <a:cxn ang="0">
                  <a:pos x="168" y="1118"/>
                </a:cxn>
                <a:cxn ang="0">
                  <a:pos x="122" y="1118"/>
                </a:cxn>
                <a:cxn ang="0">
                  <a:pos x="30" y="1056"/>
                </a:cxn>
                <a:cxn ang="0">
                  <a:pos x="15" y="1026"/>
                </a:cxn>
                <a:cxn ang="0">
                  <a:pos x="0" y="980"/>
                </a:cxn>
                <a:cxn ang="0">
                  <a:pos x="0" y="949"/>
                </a:cxn>
                <a:cxn ang="0">
                  <a:pos x="30" y="919"/>
                </a:cxn>
                <a:cxn ang="0">
                  <a:pos x="61" y="903"/>
                </a:cxn>
                <a:cxn ang="0">
                  <a:pos x="107" y="903"/>
                </a:cxn>
                <a:cxn ang="0">
                  <a:pos x="138" y="919"/>
                </a:cxn>
                <a:cxn ang="0">
                  <a:pos x="153" y="949"/>
                </a:cxn>
                <a:cxn ang="0">
                  <a:pos x="153" y="995"/>
                </a:cxn>
                <a:cxn ang="0">
                  <a:pos x="138" y="1026"/>
                </a:cxn>
                <a:cxn ang="0">
                  <a:pos x="107" y="1056"/>
                </a:cxn>
                <a:cxn ang="0">
                  <a:pos x="76" y="1056"/>
                </a:cxn>
                <a:cxn ang="0">
                  <a:pos x="138" y="1087"/>
                </a:cxn>
                <a:cxn ang="0">
                  <a:pos x="199" y="1087"/>
                </a:cxn>
                <a:cxn ang="0">
                  <a:pos x="291" y="995"/>
                </a:cxn>
                <a:cxn ang="0">
                  <a:pos x="306" y="949"/>
                </a:cxn>
                <a:cxn ang="0">
                  <a:pos x="336" y="919"/>
                </a:cxn>
                <a:cxn ang="0">
                  <a:pos x="352" y="873"/>
                </a:cxn>
                <a:cxn ang="0">
                  <a:pos x="382" y="811"/>
                </a:cxn>
                <a:cxn ang="0">
                  <a:pos x="382" y="781"/>
                </a:cxn>
                <a:cxn ang="0">
                  <a:pos x="398" y="766"/>
                </a:cxn>
                <a:cxn ang="0">
                  <a:pos x="138" y="123"/>
                </a:cxn>
                <a:cxn ang="0">
                  <a:pos x="122" y="92"/>
                </a:cxn>
                <a:cxn ang="0">
                  <a:pos x="92" y="62"/>
                </a:cxn>
                <a:cxn ang="0">
                  <a:pos x="0" y="62"/>
                </a:cxn>
                <a:cxn ang="0">
                  <a:pos x="0" y="0"/>
                </a:cxn>
              </a:cxnLst>
              <a:rect l="0" t="0" r="r" b="b"/>
              <a:pathLst>
                <a:path w="903" h="1118">
                  <a:moveTo>
                    <a:pt x="0" y="0"/>
                  </a:moveTo>
                  <a:lnTo>
                    <a:pt x="367" y="0"/>
                  </a:lnTo>
                  <a:lnTo>
                    <a:pt x="367" y="62"/>
                  </a:lnTo>
                  <a:lnTo>
                    <a:pt x="321" y="62"/>
                  </a:lnTo>
                  <a:lnTo>
                    <a:pt x="306" y="77"/>
                  </a:lnTo>
                  <a:lnTo>
                    <a:pt x="275" y="92"/>
                  </a:lnTo>
                  <a:lnTo>
                    <a:pt x="275" y="107"/>
                  </a:lnTo>
                  <a:lnTo>
                    <a:pt x="291" y="123"/>
                  </a:lnTo>
                  <a:lnTo>
                    <a:pt x="291" y="138"/>
                  </a:lnTo>
                  <a:lnTo>
                    <a:pt x="489" y="613"/>
                  </a:lnTo>
                  <a:lnTo>
                    <a:pt x="673" y="184"/>
                  </a:lnTo>
                  <a:lnTo>
                    <a:pt x="688" y="169"/>
                  </a:lnTo>
                  <a:lnTo>
                    <a:pt x="688" y="107"/>
                  </a:lnTo>
                  <a:lnTo>
                    <a:pt x="673" y="77"/>
                  </a:lnTo>
                  <a:lnTo>
                    <a:pt x="643" y="62"/>
                  </a:lnTo>
                  <a:lnTo>
                    <a:pt x="612" y="62"/>
                  </a:lnTo>
                  <a:lnTo>
                    <a:pt x="612" y="0"/>
                  </a:lnTo>
                  <a:lnTo>
                    <a:pt x="903" y="0"/>
                  </a:lnTo>
                  <a:lnTo>
                    <a:pt x="903" y="62"/>
                  </a:lnTo>
                  <a:lnTo>
                    <a:pt x="857" y="62"/>
                  </a:lnTo>
                  <a:lnTo>
                    <a:pt x="796" y="92"/>
                  </a:lnTo>
                  <a:lnTo>
                    <a:pt x="765" y="123"/>
                  </a:lnTo>
                  <a:lnTo>
                    <a:pt x="734" y="169"/>
                  </a:lnTo>
                  <a:lnTo>
                    <a:pt x="398" y="919"/>
                  </a:lnTo>
                  <a:lnTo>
                    <a:pt x="306" y="1056"/>
                  </a:lnTo>
                  <a:lnTo>
                    <a:pt x="260" y="1087"/>
                  </a:lnTo>
                  <a:lnTo>
                    <a:pt x="168" y="1118"/>
                  </a:lnTo>
                  <a:lnTo>
                    <a:pt x="122" y="1118"/>
                  </a:lnTo>
                  <a:lnTo>
                    <a:pt x="30" y="1056"/>
                  </a:lnTo>
                  <a:lnTo>
                    <a:pt x="15" y="1026"/>
                  </a:lnTo>
                  <a:lnTo>
                    <a:pt x="0" y="980"/>
                  </a:lnTo>
                  <a:lnTo>
                    <a:pt x="0" y="949"/>
                  </a:lnTo>
                  <a:lnTo>
                    <a:pt x="30" y="919"/>
                  </a:lnTo>
                  <a:lnTo>
                    <a:pt x="61" y="903"/>
                  </a:lnTo>
                  <a:lnTo>
                    <a:pt x="107" y="903"/>
                  </a:lnTo>
                  <a:lnTo>
                    <a:pt x="138" y="919"/>
                  </a:lnTo>
                  <a:lnTo>
                    <a:pt x="153" y="949"/>
                  </a:lnTo>
                  <a:lnTo>
                    <a:pt x="153" y="995"/>
                  </a:lnTo>
                  <a:lnTo>
                    <a:pt x="138" y="1026"/>
                  </a:lnTo>
                  <a:lnTo>
                    <a:pt x="107" y="1056"/>
                  </a:lnTo>
                  <a:lnTo>
                    <a:pt x="76" y="1056"/>
                  </a:lnTo>
                  <a:lnTo>
                    <a:pt x="138" y="1087"/>
                  </a:lnTo>
                  <a:lnTo>
                    <a:pt x="199" y="1087"/>
                  </a:lnTo>
                  <a:lnTo>
                    <a:pt x="291" y="995"/>
                  </a:lnTo>
                  <a:lnTo>
                    <a:pt x="306" y="949"/>
                  </a:lnTo>
                  <a:lnTo>
                    <a:pt x="336" y="919"/>
                  </a:lnTo>
                  <a:lnTo>
                    <a:pt x="352" y="873"/>
                  </a:lnTo>
                  <a:lnTo>
                    <a:pt x="382" y="811"/>
                  </a:lnTo>
                  <a:lnTo>
                    <a:pt x="382" y="781"/>
                  </a:lnTo>
                  <a:lnTo>
                    <a:pt x="398" y="766"/>
                  </a:lnTo>
                  <a:lnTo>
                    <a:pt x="138" y="123"/>
                  </a:lnTo>
                  <a:lnTo>
                    <a:pt x="122" y="92"/>
                  </a:lnTo>
                  <a:lnTo>
                    <a:pt x="92" y="62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9" name="Freeform 317"/>
            <p:cNvSpPr>
              <a:spLocks/>
            </p:cNvSpPr>
            <p:nvPr/>
          </p:nvSpPr>
          <p:spPr bwMode="auto">
            <a:xfrm>
              <a:off x="21524" y="15704"/>
              <a:ext cx="780" cy="566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245" y="31"/>
                </a:cxn>
                <a:cxn ang="0">
                  <a:pos x="275" y="107"/>
                </a:cxn>
                <a:cxn ang="0">
                  <a:pos x="382" y="31"/>
                </a:cxn>
                <a:cxn ang="0">
                  <a:pos x="551" y="0"/>
                </a:cxn>
                <a:cxn ang="0">
                  <a:pos x="642" y="61"/>
                </a:cxn>
                <a:cxn ang="0">
                  <a:pos x="658" y="138"/>
                </a:cxn>
                <a:cxn ang="0">
                  <a:pos x="612" y="321"/>
                </a:cxn>
                <a:cxn ang="0">
                  <a:pos x="581" y="428"/>
                </a:cxn>
                <a:cxn ang="0">
                  <a:pos x="566" y="520"/>
                </a:cxn>
                <a:cxn ang="0">
                  <a:pos x="597" y="536"/>
                </a:cxn>
                <a:cxn ang="0">
                  <a:pos x="673" y="490"/>
                </a:cxn>
                <a:cxn ang="0">
                  <a:pos x="734" y="383"/>
                </a:cxn>
                <a:cxn ang="0">
                  <a:pos x="750" y="367"/>
                </a:cxn>
                <a:cxn ang="0">
                  <a:pos x="780" y="398"/>
                </a:cxn>
                <a:cxn ang="0">
                  <a:pos x="719" y="505"/>
                </a:cxn>
                <a:cxn ang="0">
                  <a:pos x="597" y="566"/>
                </a:cxn>
                <a:cxn ang="0">
                  <a:pos x="489" y="505"/>
                </a:cxn>
                <a:cxn ang="0">
                  <a:pos x="474" y="428"/>
                </a:cxn>
                <a:cxn ang="0">
                  <a:pos x="520" y="321"/>
                </a:cxn>
                <a:cxn ang="0">
                  <a:pos x="566" y="138"/>
                </a:cxn>
                <a:cxn ang="0">
                  <a:pos x="551" y="76"/>
                </a:cxn>
                <a:cxn ang="0">
                  <a:pos x="520" y="46"/>
                </a:cxn>
                <a:cxn ang="0">
                  <a:pos x="398" y="76"/>
                </a:cxn>
                <a:cxn ang="0">
                  <a:pos x="321" y="122"/>
                </a:cxn>
                <a:cxn ang="0">
                  <a:pos x="275" y="229"/>
                </a:cxn>
                <a:cxn ang="0">
                  <a:pos x="260" y="275"/>
                </a:cxn>
                <a:cxn ang="0">
                  <a:pos x="245" y="337"/>
                </a:cxn>
                <a:cxn ang="0">
                  <a:pos x="214" y="413"/>
                </a:cxn>
                <a:cxn ang="0">
                  <a:pos x="199" y="505"/>
                </a:cxn>
                <a:cxn ang="0">
                  <a:pos x="168" y="551"/>
                </a:cxn>
                <a:cxn ang="0">
                  <a:pos x="107" y="536"/>
                </a:cxn>
                <a:cxn ang="0">
                  <a:pos x="122" y="474"/>
                </a:cxn>
                <a:cxn ang="0">
                  <a:pos x="138" y="306"/>
                </a:cxn>
                <a:cxn ang="0">
                  <a:pos x="153" y="229"/>
                </a:cxn>
                <a:cxn ang="0">
                  <a:pos x="168" y="168"/>
                </a:cxn>
                <a:cxn ang="0">
                  <a:pos x="183" y="76"/>
                </a:cxn>
                <a:cxn ang="0">
                  <a:pos x="153" y="31"/>
                </a:cxn>
                <a:cxn ang="0">
                  <a:pos x="107" y="46"/>
                </a:cxn>
                <a:cxn ang="0">
                  <a:pos x="61" y="107"/>
                </a:cxn>
                <a:cxn ang="0">
                  <a:pos x="30" y="184"/>
                </a:cxn>
                <a:cxn ang="0">
                  <a:pos x="0" y="199"/>
                </a:cxn>
                <a:cxn ang="0">
                  <a:pos x="46" y="61"/>
                </a:cxn>
                <a:cxn ang="0">
                  <a:pos x="76" y="15"/>
                </a:cxn>
              </a:cxnLst>
              <a:rect l="0" t="0" r="r" b="b"/>
              <a:pathLst>
                <a:path w="780" h="566">
                  <a:moveTo>
                    <a:pt x="107" y="0"/>
                  </a:moveTo>
                  <a:lnTo>
                    <a:pt x="168" y="0"/>
                  </a:lnTo>
                  <a:lnTo>
                    <a:pt x="214" y="15"/>
                  </a:lnTo>
                  <a:lnTo>
                    <a:pt x="245" y="31"/>
                  </a:lnTo>
                  <a:lnTo>
                    <a:pt x="260" y="61"/>
                  </a:lnTo>
                  <a:lnTo>
                    <a:pt x="275" y="107"/>
                  </a:lnTo>
                  <a:lnTo>
                    <a:pt x="336" y="46"/>
                  </a:lnTo>
                  <a:lnTo>
                    <a:pt x="382" y="31"/>
                  </a:lnTo>
                  <a:lnTo>
                    <a:pt x="428" y="0"/>
                  </a:lnTo>
                  <a:lnTo>
                    <a:pt x="551" y="0"/>
                  </a:lnTo>
                  <a:lnTo>
                    <a:pt x="612" y="31"/>
                  </a:lnTo>
                  <a:lnTo>
                    <a:pt x="642" y="61"/>
                  </a:lnTo>
                  <a:lnTo>
                    <a:pt x="658" y="92"/>
                  </a:lnTo>
                  <a:lnTo>
                    <a:pt x="658" y="138"/>
                  </a:lnTo>
                  <a:lnTo>
                    <a:pt x="642" y="229"/>
                  </a:lnTo>
                  <a:lnTo>
                    <a:pt x="612" y="321"/>
                  </a:lnTo>
                  <a:lnTo>
                    <a:pt x="597" y="383"/>
                  </a:lnTo>
                  <a:lnTo>
                    <a:pt x="581" y="428"/>
                  </a:lnTo>
                  <a:lnTo>
                    <a:pt x="566" y="444"/>
                  </a:lnTo>
                  <a:lnTo>
                    <a:pt x="566" y="520"/>
                  </a:lnTo>
                  <a:lnTo>
                    <a:pt x="581" y="536"/>
                  </a:lnTo>
                  <a:lnTo>
                    <a:pt x="597" y="536"/>
                  </a:lnTo>
                  <a:lnTo>
                    <a:pt x="642" y="520"/>
                  </a:lnTo>
                  <a:lnTo>
                    <a:pt x="673" y="490"/>
                  </a:lnTo>
                  <a:lnTo>
                    <a:pt x="704" y="444"/>
                  </a:lnTo>
                  <a:lnTo>
                    <a:pt x="734" y="383"/>
                  </a:lnTo>
                  <a:lnTo>
                    <a:pt x="750" y="383"/>
                  </a:lnTo>
                  <a:lnTo>
                    <a:pt x="750" y="367"/>
                  </a:lnTo>
                  <a:lnTo>
                    <a:pt x="780" y="367"/>
                  </a:lnTo>
                  <a:lnTo>
                    <a:pt x="780" y="398"/>
                  </a:lnTo>
                  <a:lnTo>
                    <a:pt x="750" y="459"/>
                  </a:lnTo>
                  <a:lnTo>
                    <a:pt x="719" y="505"/>
                  </a:lnTo>
                  <a:lnTo>
                    <a:pt x="688" y="536"/>
                  </a:lnTo>
                  <a:lnTo>
                    <a:pt x="597" y="566"/>
                  </a:lnTo>
                  <a:lnTo>
                    <a:pt x="505" y="536"/>
                  </a:lnTo>
                  <a:lnTo>
                    <a:pt x="489" y="505"/>
                  </a:lnTo>
                  <a:lnTo>
                    <a:pt x="474" y="459"/>
                  </a:lnTo>
                  <a:lnTo>
                    <a:pt x="474" y="428"/>
                  </a:lnTo>
                  <a:lnTo>
                    <a:pt x="489" y="398"/>
                  </a:lnTo>
                  <a:lnTo>
                    <a:pt x="520" y="321"/>
                  </a:lnTo>
                  <a:lnTo>
                    <a:pt x="551" y="229"/>
                  </a:lnTo>
                  <a:lnTo>
                    <a:pt x="566" y="138"/>
                  </a:lnTo>
                  <a:lnTo>
                    <a:pt x="566" y="107"/>
                  </a:lnTo>
                  <a:lnTo>
                    <a:pt x="551" y="76"/>
                  </a:lnTo>
                  <a:lnTo>
                    <a:pt x="551" y="61"/>
                  </a:lnTo>
                  <a:lnTo>
                    <a:pt x="520" y="46"/>
                  </a:lnTo>
                  <a:lnTo>
                    <a:pt x="444" y="46"/>
                  </a:lnTo>
                  <a:lnTo>
                    <a:pt x="398" y="76"/>
                  </a:lnTo>
                  <a:lnTo>
                    <a:pt x="352" y="92"/>
                  </a:lnTo>
                  <a:lnTo>
                    <a:pt x="321" y="122"/>
                  </a:lnTo>
                  <a:lnTo>
                    <a:pt x="275" y="214"/>
                  </a:lnTo>
                  <a:lnTo>
                    <a:pt x="275" y="229"/>
                  </a:lnTo>
                  <a:lnTo>
                    <a:pt x="260" y="260"/>
                  </a:lnTo>
                  <a:lnTo>
                    <a:pt x="260" y="275"/>
                  </a:lnTo>
                  <a:lnTo>
                    <a:pt x="245" y="306"/>
                  </a:lnTo>
                  <a:lnTo>
                    <a:pt x="245" y="337"/>
                  </a:lnTo>
                  <a:lnTo>
                    <a:pt x="229" y="367"/>
                  </a:lnTo>
                  <a:lnTo>
                    <a:pt x="214" y="413"/>
                  </a:lnTo>
                  <a:lnTo>
                    <a:pt x="214" y="474"/>
                  </a:lnTo>
                  <a:lnTo>
                    <a:pt x="199" y="505"/>
                  </a:lnTo>
                  <a:lnTo>
                    <a:pt x="199" y="520"/>
                  </a:lnTo>
                  <a:lnTo>
                    <a:pt x="168" y="551"/>
                  </a:lnTo>
                  <a:lnTo>
                    <a:pt x="122" y="551"/>
                  </a:lnTo>
                  <a:lnTo>
                    <a:pt x="107" y="536"/>
                  </a:lnTo>
                  <a:lnTo>
                    <a:pt x="107" y="490"/>
                  </a:lnTo>
                  <a:lnTo>
                    <a:pt x="122" y="474"/>
                  </a:lnTo>
                  <a:lnTo>
                    <a:pt x="122" y="459"/>
                  </a:lnTo>
                  <a:lnTo>
                    <a:pt x="138" y="306"/>
                  </a:lnTo>
                  <a:lnTo>
                    <a:pt x="153" y="291"/>
                  </a:lnTo>
                  <a:lnTo>
                    <a:pt x="153" y="229"/>
                  </a:lnTo>
                  <a:lnTo>
                    <a:pt x="168" y="199"/>
                  </a:lnTo>
                  <a:lnTo>
                    <a:pt x="168" y="168"/>
                  </a:lnTo>
                  <a:lnTo>
                    <a:pt x="183" y="122"/>
                  </a:lnTo>
                  <a:lnTo>
                    <a:pt x="183" y="76"/>
                  </a:lnTo>
                  <a:lnTo>
                    <a:pt x="168" y="46"/>
                  </a:lnTo>
                  <a:lnTo>
                    <a:pt x="153" y="31"/>
                  </a:lnTo>
                  <a:lnTo>
                    <a:pt x="138" y="31"/>
                  </a:lnTo>
                  <a:lnTo>
                    <a:pt x="107" y="46"/>
                  </a:lnTo>
                  <a:lnTo>
                    <a:pt x="76" y="76"/>
                  </a:lnTo>
                  <a:lnTo>
                    <a:pt x="61" y="107"/>
                  </a:lnTo>
                  <a:lnTo>
                    <a:pt x="46" y="168"/>
                  </a:lnTo>
                  <a:lnTo>
                    <a:pt x="30" y="184"/>
                  </a:lnTo>
                  <a:lnTo>
                    <a:pt x="30" y="199"/>
                  </a:lnTo>
                  <a:lnTo>
                    <a:pt x="0" y="199"/>
                  </a:lnTo>
                  <a:lnTo>
                    <a:pt x="0" y="153"/>
                  </a:lnTo>
                  <a:lnTo>
                    <a:pt x="46" y="61"/>
                  </a:lnTo>
                  <a:lnTo>
                    <a:pt x="61" y="46"/>
                  </a:lnTo>
                  <a:lnTo>
                    <a:pt x="76" y="15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0" name="Freeform 318"/>
            <p:cNvSpPr>
              <a:spLocks/>
            </p:cNvSpPr>
            <p:nvPr/>
          </p:nvSpPr>
          <p:spPr bwMode="auto">
            <a:xfrm>
              <a:off x="20682" y="16760"/>
              <a:ext cx="2372" cy="24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2" y="0"/>
                </a:cxn>
                <a:cxn ang="0">
                  <a:pos x="2357" y="505"/>
                </a:cxn>
                <a:cxn ang="0">
                  <a:pos x="2311" y="505"/>
                </a:cxn>
                <a:cxn ang="0">
                  <a:pos x="2234" y="383"/>
                </a:cxn>
                <a:cxn ang="0">
                  <a:pos x="2142" y="306"/>
                </a:cxn>
                <a:cxn ang="0">
                  <a:pos x="2081" y="260"/>
                </a:cxn>
                <a:cxn ang="0">
                  <a:pos x="1867" y="168"/>
                </a:cxn>
                <a:cxn ang="0">
                  <a:pos x="1699" y="122"/>
                </a:cxn>
                <a:cxn ang="0">
                  <a:pos x="1637" y="107"/>
                </a:cxn>
                <a:cxn ang="0">
                  <a:pos x="1500" y="107"/>
                </a:cxn>
                <a:cxn ang="0">
                  <a:pos x="1286" y="92"/>
                </a:cxn>
                <a:cxn ang="0">
                  <a:pos x="322" y="92"/>
                </a:cxn>
                <a:cxn ang="0">
                  <a:pos x="1148" y="1224"/>
                </a:cxn>
                <a:cxn ang="0">
                  <a:pos x="1163" y="1240"/>
                </a:cxn>
                <a:cxn ang="0">
                  <a:pos x="1163" y="1270"/>
                </a:cxn>
                <a:cxn ang="0">
                  <a:pos x="1148" y="1285"/>
                </a:cxn>
                <a:cxn ang="0">
                  <a:pos x="245" y="2341"/>
                </a:cxn>
                <a:cxn ang="0">
                  <a:pos x="1546" y="2341"/>
                </a:cxn>
                <a:cxn ang="0">
                  <a:pos x="1699" y="2311"/>
                </a:cxn>
                <a:cxn ang="0">
                  <a:pos x="1821" y="2296"/>
                </a:cxn>
                <a:cxn ang="0">
                  <a:pos x="1867" y="2280"/>
                </a:cxn>
                <a:cxn ang="0">
                  <a:pos x="2051" y="2204"/>
                </a:cxn>
                <a:cxn ang="0">
                  <a:pos x="2219" y="2097"/>
                </a:cxn>
                <a:cxn ang="0">
                  <a:pos x="2326" y="1928"/>
                </a:cxn>
                <a:cxn ang="0">
                  <a:pos x="2372" y="1928"/>
                </a:cxn>
                <a:cxn ang="0">
                  <a:pos x="2158" y="2495"/>
                </a:cxn>
                <a:cxn ang="0">
                  <a:pos x="46" y="2479"/>
                </a:cxn>
                <a:cxn ang="0">
                  <a:pos x="0" y="2479"/>
                </a:cxn>
                <a:cxn ang="0">
                  <a:pos x="0" y="2449"/>
                </a:cxn>
                <a:cxn ang="0">
                  <a:pos x="16" y="2433"/>
                </a:cxn>
                <a:cxn ang="0">
                  <a:pos x="934" y="1362"/>
                </a:cxn>
                <a:cxn ang="0">
                  <a:pos x="0" y="76"/>
                </a:cxn>
                <a:cxn ang="0">
                  <a:pos x="0" y="0"/>
                </a:cxn>
              </a:cxnLst>
              <a:rect l="0" t="0" r="r" b="b"/>
              <a:pathLst>
                <a:path w="2372" h="2495">
                  <a:moveTo>
                    <a:pt x="0" y="0"/>
                  </a:moveTo>
                  <a:lnTo>
                    <a:pt x="2142" y="0"/>
                  </a:lnTo>
                  <a:lnTo>
                    <a:pt x="2357" y="505"/>
                  </a:lnTo>
                  <a:lnTo>
                    <a:pt x="2311" y="505"/>
                  </a:lnTo>
                  <a:lnTo>
                    <a:pt x="2234" y="383"/>
                  </a:lnTo>
                  <a:lnTo>
                    <a:pt x="2142" y="306"/>
                  </a:lnTo>
                  <a:lnTo>
                    <a:pt x="2081" y="260"/>
                  </a:lnTo>
                  <a:lnTo>
                    <a:pt x="1867" y="168"/>
                  </a:lnTo>
                  <a:lnTo>
                    <a:pt x="1699" y="122"/>
                  </a:lnTo>
                  <a:lnTo>
                    <a:pt x="1637" y="107"/>
                  </a:lnTo>
                  <a:lnTo>
                    <a:pt x="1500" y="107"/>
                  </a:lnTo>
                  <a:lnTo>
                    <a:pt x="1286" y="92"/>
                  </a:lnTo>
                  <a:lnTo>
                    <a:pt x="322" y="92"/>
                  </a:lnTo>
                  <a:lnTo>
                    <a:pt x="1148" y="1224"/>
                  </a:lnTo>
                  <a:lnTo>
                    <a:pt x="1163" y="1240"/>
                  </a:lnTo>
                  <a:lnTo>
                    <a:pt x="1163" y="1270"/>
                  </a:lnTo>
                  <a:lnTo>
                    <a:pt x="1148" y="1285"/>
                  </a:lnTo>
                  <a:lnTo>
                    <a:pt x="245" y="2341"/>
                  </a:lnTo>
                  <a:lnTo>
                    <a:pt x="1546" y="2341"/>
                  </a:lnTo>
                  <a:lnTo>
                    <a:pt x="1699" y="2311"/>
                  </a:lnTo>
                  <a:lnTo>
                    <a:pt x="1821" y="2296"/>
                  </a:lnTo>
                  <a:lnTo>
                    <a:pt x="1867" y="2280"/>
                  </a:lnTo>
                  <a:lnTo>
                    <a:pt x="2051" y="2204"/>
                  </a:lnTo>
                  <a:lnTo>
                    <a:pt x="2219" y="2097"/>
                  </a:lnTo>
                  <a:lnTo>
                    <a:pt x="2326" y="1928"/>
                  </a:lnTo>
                  <a:lnTo>
                    <a:pt x="2372" y="1928"/>
                  </a:lnTo>
                  <a:lnTo>
                    <a:pt x="2158" y="2495"/>
                  </a:lnTo>
                  <a:lnTo>
                    <a:pt x="46" y="2479"/>
                  </a:lnTo>
                  <a:lnTo>
                    <a:pt x="0" y="2479"/>
                  </a:lnTo>
                  <a:lnTo>
                    <a:pt x="0" y="2449"/>
                  </a:lnTo>
                  <a:lnTo>
                    <a:pt x="16" y="2433"/>
                  </a:lnTo>
                  <a:lnTo>
                    <a:pt x="934" y="1362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1" name="Freeform 319"/>
            <p:cNvSpPr>
              <a:spLocks noEditPoints="1"/>
            </p:cNvSpPr>
            <p:nvPr/>
          </p:nvSpPr>
          <p:spPr bwMode="auto">
            <a:xfrm>
              <a:off x="20820" y="19867"/>
              <a:ext cx="398" cy="826"/>
            </a:xfrm>
            <a:custGeom>
              <a:avLst/>
              <a:gdLst/>
              <a:ahLst/>
              <a:cxnLst>
                <a:cxn ang="0">
                  <a:pos x="184" y="275"/>
                </a:cxn>
                <a:cxn ang="0">
                  <a:pos x="275" y="306"/>
                </a:cxn>
                <a:cxn ang="0">
                  <a:pos x="291" y="336"/>
                </a:cxn>
                <a:cxn ang="0">
                  <a:pos x="306" y="382"/>
                </a:cxn>
                <a:cxn ang="0">
                  <a:pos x="306" y="444"/>
                </a:cxn>
                <a:cxn ang="0">
                  <a:pos x="260" y="535"/>
                </a:cxn>
                <a:cxn ang="0">
                  <a:pos x="260" y="566"/>
                </a:cxn>
                <a:cxn ang="0">
                  <a:pos x="245" y="581"/>
                </a:cxn>
                <a:cxn ang="0">
                  <a:pos x="199" y="673"/>
                </a:cxn>
                <a:cxn ang="0">
                  <a:pos x="199" y="704"/>
                </a:cxn>
                <a:cxn ang="0">
                  <a:pos x="184" y="719"/>
                </a:cxn>
                <a:cxn ang="0">
                  <a:pos x="184" y="780"/>
                </a:cxn>
                <a:cxn ang="0">
                  <a:pos x="199" y="796"/>
                </a:cxn>
                <a:cxn ang="0">
                  <a:pos x="214" y="796"/>
                </a:cxn>
                <a:cxn ang="0">
                  <a:pos x="260" y="780"/>
                </a:cxn>
                <a:cxn ang="0">
                  <a:pos x="291" y="750"/>
                </a:cxn>
                <a:cxn ang="0">
                  <a:pos x="321" y="704"/>
                </a:cxn>
                <a:cxn ang="0">
                  <a:pos x="352" y="643"/>
                </a:cxn>
                <a:cxn ang="0">
                  <a:pos x="367" y="627"/>
                </a:cxn>
                <a:cxn ang="0">
                  <a:pos x="398" y="627"/>
                </a:cxn>
                <a:cxn ang="0">
                  <a:pos x="398" y="658"/>
                </a:cxn>
                <a:cxn ang="0">
                  <a:pos x="367" y="719"/>
                </a:cxn>
                <a:cxn ang="0">
                  <a:pos x="337" y="765"/>
                </a:cxn>
                <a:cxn ang="0">
                  <a:pos x="306" y="796"/>
                </a:cxn>
                <a:cxn ang="0">
                  <a:pos x="214" y="826"/>
                </a:cxn>
                <a:cxn ang="0">
                  <a:pos x="122" y="796"/>
                </a:cxn>
                <a:cxn ang="0">
                  <a:pos x="107" y="765"/>
                </a:cxn>
                <a:cxn ang="0">
                  <a:pos x="92" y="719"/>
                </a:cxn>
                <a:cxn ang="0">
                  <a:pos x="92" y="704"/>
                </a:cxn>
                <a:cxn ang="0">
                  <a:pos x="107" y="673"/>
                </a:cxn>
                <a:cxn ang="0">
                  <a:pos x="168" y="474"/>
                </a:cxn>
                <a:cxn ang="0">
                  <a:pos x="184" y="428"/>
                </a:cxn>
                <a:cxn ang="0">
                  <a:pos x="199" y="413"/>
                </a:cxn>
                <a:cxn ang="0">
                  <a:pos x="199" y="321"/>
                </a:cxn>
                <a:cxn ang="0">
                  <a:pos x="184" y="306"/>
                </a:cxn>
                <a:cxn ang="0">
                  <a:pos x="138" y="306"/>
                </a:cxn>
                <a:cxn ang="0">
                  <a:pos x="107" y="336"/>
                </a:cxn>
                <a:cxn ang="0">
                  <a:pos x="76" y="352"/>
                </a:cxn>
                <a:cxn ang="0">
                  <a:pos x="46" y="398"/>
                </a:cxn>
                <a:cxn ang="0">
                  <a:pos x="31" y="459"/>
                </a:cxn>
                <a:cxn ang="0">
                  <a:pos x="31" y="474"/>
                </a:cxn>
                <a:cxn ang="0">
                  <a:pos x="0" y="474"/>
                </a:cxn>
                <a:cxn ang="0">
                  <a:pos x="0" y="444"/>
                </a:cxn>
                <a:cxn ang="0">
                  <a:pos x="31" y="382"/>
                </a:cxn>
                <a:cxn ang="0">
                  <a:pos x="61" y="336"/>
                </a:cxn>
                <a:cxn ang="0">
                  <a:pos x="92" y="306"/>
                </a:cxn>
                <a:cxn ang="0">
                  <a:pos x="184" y="275"/>
                </a:cxn>
                <a:cxn ang="0">
                  <a:pos x="291" y="0"/>
                </a:cxn>
                <a:cxn ang="0">
                  <a:pos x="337" y="0"/>
                </a:cxn>
                <a:cxn ang="0">
                  <a:pos x="367" y="30"/>
                </a:cxn>
                <a:cxn ang="0">
                  <a:pos x="367" y="46"/>
                </a:cxn>
                <a:cxn ang="0">
                  <a:pos x="352" y="61"/>
                </a:cxn>
                <a:cxn ang="0">
                  <a:pos x="337" y="92"/>
                </a:cxn>
                <a:cxn ang="0">
                  <a:pos x="321" y="107"/>
                </a:cxn>
                <a:cxn ang="0">
                  <a:pos x="275" y="107"/>
                </a:cxn>
                <a:cxn ang="0">
                  <a:pos x="245" y="76"/>
                </a:cxn>
                <a:cxn ang="0">
                  <a:pos x="245" y="46"/>
                </a:cxn>
                <a:cxn ang="0">
                  <a:pos x="291" y="0"/>
                </a:cxn>
              </a:cxnLst>
              <a:rect l="0" t="0" r="r" b="b"/>
              <a:pathLst>
                <a:path w="398" h="826">
                  <a:moveTo>
                    <a:pt x="184" y="275"/>
                  </a:moveTo>
                  <a:lnTo>
                    <a:pt x="275" y="306"/>
                  </a:lnTo>
                  <a:lnTo>
                    <a:pt x="291" y="336"/>
                  </a:lnTo>
                  <a:lnTo>
                    <a:pt x="306" y="382"/>
                  </a:lnTo>
                  <a:lnTo>
                    <a:pt x="306" y="444"/>
                  </a:lnTo>
                  <a:lnTo>
                    <a:pt x="260" y="535"/>
                  </a:lnTo>
                  <a:lnTo>
                    <a:pt x="260" y="566"/>
                  </a:lnTo>
                  <a:lnTo>
                    <a:pt x="245" y="581"/>
                  </a:lnTo>
                  <a:lnTo>
                    <a:pt x="199" y="673"/>
                  </a:lnTo>
                  <a:lnTo>
                    <a:pt x="199" y="704"/>
                  </a:lnTo>
                  <a:lnTo>
                    <a:pt x="184" y="719"/>
                  </a:lnTo>
                  <a:lnTo>
                    <a:pt x="184" y="780"/>
                  </a:lnTo>
                  <a:lnTo>
                    <a:pt x="199" y="796"/>
                  </a:lnTo>
                  <a:lnTo>
                    <a:pt x="214" y="796"/>
                  </a:lnTo>
                  <a:lnTo>
                    <a:pt x="260" y="780"/>
                  </a:lnTo>
                  <a:lnTo>
                    <a:pt x="291" y="750"/>
                  </a:lnTo>
                  <a:lnTo>
                    <a:pt x="321" y="704"/>
                  </a:lnTo>
                  <a:lnTo>
                    <a:pt x="352" y="643"/>
                  </a:lnTo>
                  <a:lnTo>
                    <a:pt x="367" y="627"/>
                  </a:lnTo>
                  <a:lnTo>
                    <a:pt x="398" y="627"/>
                  </a:lnTo>
                  <a:lnTo>
                    <a:pt x="398" y="658"/>
                  </a:lnTo>
                  <a:lnTo>
                    <a:pt x="367" y="719"/>
                  </a:lnTo>
                  <a:lnTo>
                    <a:pt x="337" y="765"/>
                  </a:lnTo>
                  <a:lnTo>
                    <a:pt x="306" y="796"/>
                  </a:lnTo>
                  <a:lnTo>
                    <a:pt x="214" y="826"/>
                  </a:lnTo>
                  <a:lnTo>
                    <a:pt x="122" y="796"/>
                  </a:lnTo>
                  <a:lnTo>
                    <a:pt x="107" y="765"/>
                  </a:lnTo>
                  <a:lnTo>
                    <a:pt x="92" y="719"/>
                  </a:lnTo>
                  <a:lnTo>
                    <a:pt x="92" y="704"/>
                  </a:lnTo>
                  <a:lnTo>
                    <a:pt x="107" y="673"/>
                  </a:lnTo>
                  <a:lnTo>
                    <a:pt x="168" y="474"/>
                  </a:lnTo>
                  <a:lnTo>
                    <a:pt x="184" y="428"/>
                  </a:lnTo>
                  <a:lnTo>
                    <a:pt x="199" y="413"/>
                  </a:lnTo>
                  <a:lnTo>
                    <a:pt x="199" y="321"/>
                  </a:lnTo>
                  <a:lnTo>
                    <a:pt x="184" y="306"/>
                  </a:lnTo>
                  <a:lnTo>
                    <a:pt x="138" y="306"/>
                  </a:lnTo>
                  <a:lnTo>
                    <a:pt x="107" y="336"/>
                  </a:lnTo>
                  <a:lnTo>
                    <a:pt x="76" y="352"/>
                  </a:lnTo>
                  <a:lnTo>
                    <a:pt x="46" y="398"/>
                  </a:lnTo>
                  <a:lnTo>
                    <a:pt x="31" y="459"/>
                  </a:lnTo>
                  <a:lnTo>
                    <a:pt x="31" y="474"/>
                  </a:lnTo>
                  <a:lnTo>
                    <a:pt x="0" y="474"/>
                  </a:lnTo>
                  <a:lnTo>
                    <a:pt x="0" y="444"/>
                  </a:lnTo>
                  <a:lnTo>
                    <a:pt x="31" y="382"/>
                  </a:lnTo>
                  <a:lnTo>
                    <a:pt x="61" y="336"/>
                  </a:lnTo>
                  <a:lnTo>
                    <a:pt x="92" y="306"/>
                  </a:lnTo>
                  <a:lnTo>
                    <a:pt x="184" y="275"/>
                  </a:lnTo>
                  <a:close/>
                  <a:moveTo>
                    <a:pt x="291" y="0"/>
                  </a:moveTo>
                  <a:lnTo>
                    <a:pt x="337" y="0"/>
                  </a:lnTo>
                  <a:lnTo>
                    <a:pt x="367" y="30"/>
                  </a:lnTo>
                  <a:lnTo>
                    <a:pt x="367" y="46"/>
                  </a:lnTo>
                  <a:lnTo>
                    <a:pt x="352" y="61"/>
                  </a:lnTo>
                  <a:lnTo>
                    <a:pt x="337" y="92"/>
                  </a:lnTo>
                  <a:lnTo>
                    <a:pt x="321" y="107"/>
                  </a:lnTo>
                  <a:lnTo>
                    <a:pt x="275" y="107"/>
                  </a:lnTo>
                  <a:lnTo>
                    <a:pt x="245" y="76"/>
                  </a:lnTo>
                  <a:lnTo>
                    <a:pt x="245" y="46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2" name="Freeform 320"/>
            <p:cNvSpPr>
              <a:spLocks noEditPoints="1"/>
            </p:cNvSpPr>
            <p:nvPr/>
          </p:nvSpPr>
          <p:spPr bwMode="auto">
            <a:xfrm>
              <a:off x="21386" y="20203"/>
              <a:ext cx="933" cy="337"/>
            </a:xfrm>
            <a:custGeom>
              <a:avLst/>
              <a:gdLst/>
              <a:ahLst/>
              <a:cxnLst>
                <a:cxn ang="0">
                  <a:pos x="46" y="276"/>
                </a:cxn>
                <a:cxn ang="0">
                  <a:pos x="918" y="276"/>
                </a:cxn>
                <a:cxn ang="0">
                  <a:pos x="933" y="291"/>
                </a:cxn>
                <a:cxn ang="0">
                  <a:pos x="933" y="322"/>
                </a:cxn>
                <a:cxn ang="0">
                  <a:pos x="918" y="337"/>
                </a:cxn>
                <a:cxn ang="0">
                  <a:pos x="46" y="337"/>
                </a:cxn>
                <a:cxn ang="0">
                  <a:pos x="31" y="322"/>
                </a:cxn>
                <a:cxn ang="0">
                  <a:pos x="31" y="291"/>
                </a:cxn>
                <a:cxn ang="0">
                  <a:pos x="46" y="276"/>
                </a:cxn>
                <a:cxn ang="0">
                  <a:pos x="15" y="0"/>
                </a:cxn>
                <a:cxn ang="0">
                  <a:pos x="903" y="0"/>
                </a:cxn>
                <a:cxn ang="0">
                  <a:pos x="918" y="16"/>
                </a:cxn>
                <a:cxn ang="0">
                  <a:pos x="918" y="46"/>
                </a:cxn>
                <a:cxn ang="0">
                  <a:pos x="903" y="62"/>
                </a:cxn>
                <a:cxn ang="0">
                  <a:pos x="15" y="62"/>
                </a:cxn>
                <a:cxn ang="0">
                  <a:pos x="0" y="46"/>
                </a:cxn>
                <a:cxn ang="0">
                  <a:pos x="0" y="16"/>
                </a:cxn>
                <a:cxn ang="0">
                  <a:pos x="15" y="0"/>
                </a:cxn>
              </a:cxnLst>
              <a:rect l="0" t="0" r="r" b="b"/>
              <a:pathLst>
                <a:path w="933" h="337">
                  <a:moveTo>
                    <a:pt x="46" y="276"/>
                  </a:moveTo>
                  <a:lnTo>
                    <a:pt x="918" y="276"/>
                  </a:lnTo>
                  <a:lnTo>
                    <a:pt x="933" y="291"/>
                  </a:lnTo>
                  <a:lnTo>
                    <a:pt x="933" y="322"/>
                  </a:lnTo>
                  <a:lnTo>
                    <a:pt x="918" y="337"/>
                  </a:lnTo>
                  <a:lnTo>
                    <a:pt x="46" y="337"/>
                  </a:lnTo>
                  <a:lnTo>
                    <a:pt x="31" y="322"/>
                  </a:lnTo>
                  <a:lnTo>
                    <a:pt x="31" y="291"/>
                  </a:lnTo>
                  <a:lnTo>
                    <a:pt x="46" y="276"/>
                  </a:lnTo>
                  <a:close/>
                  <a:moveTo>
                    <a:pt x="15" y="0"/>
                  </a:moveTo>
                  <a:lnTo>
                    <a:pt x="903" y="0"/>
                  </a:lnTo>
                  <a:lnTo>
                    <a:pt x="918" y="16"/>
                  </a:lnTo>
                  <a:lnTo>
                    <a:pt x="918" y="46"/>
                  </a:lnTo>
                  <a:lnTo>
                    <a:pt x="903" y="62"/>
                  </a:lnTo>
                  <a:lnTo>
                    <a:pt x="15" y="62"/>
                  </a:lnTo>
                  <a:lnTo>
                    <a:pt x="0" y="46"/>
                  </a:lnTo>
                  <a:lnTo>
                    <a:pt x="0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3" name="Freeform 321"/>
            <p:cNvSpPr>
              <a:spLocks/>
            </p:cNvSpPr>
            <p:nvPr/>
          </p:nvSpPr>
          <p:spPr bwMode="auto">
            <a:xfrm>
              <a:off x="22518" y="19867"/>
              <a:ext cx="459" cy="826"/>
            </a:xfrm>
            <a:custGeom>
              <a:avLst/>
              <a:gdLst/>
              <a:ahLst/>
              <a:cxnLst>
                <a:cxn ang="0">
                  <a:pos x="245" y="0"/>
                </a:cxn>
                <a:cxn ang="0">
                  <a:pos x="261" y="0"/>
                </a:cxn>
                <a:cxn ang="0">
                  <a:pos x="276" y="15"/>
                </a:cxn>
                <a:cxn ang="0">
                  <a:pos x="276" y="30"/>
                </a:cxn>
                <a:cxn ang="0">
                  <a:pos x="291" y="719"/>
                </a:cxn>
                <a:cxn ang="0">
                  <a:pos x="291" y="750"/>
                </a:cxn>
                <a:cxn ang="0">
                  <a:pos x="322" y="780"/>
                </a:cxn>
                <a:cxn ang="0">
                  <a:pos x="459" y="780"/>
                </a:cxn>
                <a:cxn ang="0">
                  <a:pos x="459" y="826"/>
                </a:cxn>
                <a:cxn ang="0">
                  <a:pos x="16" y="826"/>
                </a:cxn>
                <a:cxn ang="0">
                  <a:pos x="16" y="780"/>
                </a:cxn>
                <a:cxn ang="0">
                  <a:pos x="153" y="780"/>
                </a:cxn>
                <a:cxn ang="0">
                  <a:pos x="184" y="750"/>
                </a:cxn>
                <a:cxn ang="0">
                  <a:pos x="184" y="92"/>
                </a:cxn>
                <a:cxn ang="0">
                  <a:pos x="123" y="107"/>
                </a:cxn>
                <a:cxn ang="0">
                  <a:pos x="77" y="122"/>
                </a:cxn>
                <a:cxn ang="0">
                  <a:pos x="0" y="122"/>
                </a:cxn>
                <a:cxn ang="0">
                  <a:pos x="0" y="76"/>
                </a:cxn>
                <a:cxn ang="0">
                  <a:pos x="62" y="76"/>
                </a:cxn>
                <a:cxn ang="0">
                  <a:pos x="153" y="61"/>
                </a:cxn>
                <a:cxn ang="0">
                  <a:pos x="245" y="0"/>
                </a:cxn>
              </a:cxnLst>
              <a:rect l="0" t="0" r="r" b="b"/>
              <a:pathLst>
                <a:path w="459" h="826">
                  <a:moveTo>
                    <a:pt x="245" y="0"/>
                  </a:moveTo>
                  <a:lnTo>
                    <a:pt x="261" y="0"/>
                  </a:lnTo>
                  <a:lnTo>
                    <a:pt x="276" y="15"/>
                  </a:lnTo>
                  <a:lnTo>
                    <a:pt x="276" y="30"/>
                  </a:lnTo>
                  <a:lnTo>
                    <a:pt x="291" y="719"/>
                  </a:lnTo>
                  <a:lnTo>
                    <a:pt x="291" y="750"/>
                  </a:lnTo>
                  <a:lnTo>
                    <a:pt x="322" y="780"/>
                  </a:lnTo>
                  <a:lnTo>
                    <a:pt x="459" y="780"/>
                  </a:lnTo>
                  <a:lnTo>
                    <a:pt x="459" y="826"/>
                  </a:lnTo>
                  <a:lnTo>
                    <a:pt x="16" y="826"/>
                  </a:lnTo>
                  <a:lnTo>
                    <a:pt x="16" y="780"/>
                  </a:lnTo>
                  <a:lnTo>
                    <a:pt x="153" y="780"/>
                  </a:lnTo>
                  <a:lnTo>
                    <a:pt x="184" y="750"/>
                  </a:lnTo>
                  <a:lnTo>
                    <a:pt x="184" y="92"/>
                  </a:lnTo>
                  <a:lnTo>
                    <a:pt x="123" y="107"/>
                  </a:lnTo>
                  <a:lnTo>
                    <a:pt x="77" y="122"/>
                  </a:lnTo>
                  <a:lnTo>
                    <a:pt x="0" y="122"/>
                  </a:lnTo>
                  <a:lnTo>
                    <a:pt x="0" y="76"/>
                  </a:lnTo>
                  <a:lnTo>
                    <a:pt x="62" y="76"/>
                  </a:lnTo>
                  <a:lnTo>
                    <a:pt x="153" y="6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4" name="Freeform 322"/>
            <p:cNvSpPr>
              <a:spLocks/>
            </p:cNvSpPr>
            <p:nvPr/>
          </p:nvSpPr>
          <p:spPr bwMode="auto">
            <a:xfrm>
              <a:off x="23513" y="17464"/>
              <a:ext cx="520" cy="1117"/>
            </a:xfrm>
            <a:custGeom>
              <a:avLst/>
              <a:gdLst/>
              <a:ahLst/>
              <a:cxnLst>
                <a:cxn ang="0">
                  <a:pos x="337" y="0"/>
                </a:cxn>
                <a:cxn ang="0">
                  <a:pos x="382" y="0"/>
                </a:cxn>
                <a:cxn ang="0">
                  <a:pos x="398" y="15"/>
                </a:cxn>
                <a:cxn ang="0">
                  <a:pos x="398" y="61"/>
                </a:cxn>
                <a:cxn ang="0">
                  <a:pos x="382" y="107"/>
                </a:cxn>
                <a:cxn ang="0">
                  <a:pos x="352" y="184"/>
                </a:cxn>
                <a:cxn ang="0">
                  <a:pos x="321" y="337"/>
                </a:cxn>
                <a:cxn ang="0">
                  <a:pos x="520" y="337"/>
                </a:cxn>
                <a:cxn ang="0">
                  <a:pos x="520" y="367"/>
                </a:cxn>
                <a:cxn ang="0">
                  <a:pos x="505" y="383"/>
                </a:cxn>
                <a:cxn ang="0">
                  <a:pos x="306" y="383"/>
                </a:cxn>
                <a:cxn ang="0">
                  <a:pos x="184" y="918"/>
                </a:cxn>
                <a:cxn ang="0">
                  <a:pos x="168" y="949"/>
                </a:cxn>
                <a:cxn ang="0">
                  <a:pos x="168" y="1041"/>
                </a:cxn>
                <a:cxn ang="0">
                  <a:pos x="184" y="1071"/>
                </a:cxn>
                <a:cxn ang="0">
                  <a:pos x="214" y="1087"/>
                </a:cxn>
                <a:cxn ang="0">
                  <a:pos x="260" y="1087"/>
                </a:cxn>
                <a:cxn ang="0">
                  <a:pos x="306" y="1071"/>
                </a:cxn>
                <a:cxn ang="0">
                  <a:pos x="382" y="995"/>
                </a:cxn>
                <a:cxn ang="0">
                  <a:pos x="413" y="933"/>
                </a:cxn>
                <a:cxn ang="0">
                  <a:pos x="459" y="857"/>
                </a:cxn>
                <a:cxn ang="0">
                  <a:pos x="474" y="842"/>
                </a:cxn>
                <a:cxn ang="0">
                  <a:pos x="474" y="826"/>
                </a:cxn>
                <a:cxn ang="0">
                  <a:pos x="505" y="826"/>
                </a:cxn>
                <a:cxn ang="0">
                  <a:pos x="505" y="842"/>
                </a:cxn>
                <a:cxn ang="0">
                  <a:pos x="490" y="872"/>
                </a:cxn>
                <a:cxn ang="0">
                  <a:pos x="459" y="949"/>
                </a:cxn>
                <a:cxn ang="0">
                  <a:pos x="413" y="1025"/>
                </a:cxn>
                <a:cxn ang="0">
                  <a:pos x="321" y="1087"/>
                </a:cxn>
                <a:cxn ang="0">
                  <a:pos x="229" y="1117"/>
                </a:cxn>
                <a:cxn ang="0">
                  <a:pos x="168" y="1102"/>
                </a:cxn>
                <a:cxn ang="0">
                  <a:pos x="122" y="1087"/>
                </a:cxn>
                <a:cxn ang="0">
                  <a:pos x="61" y="995"/>
                </a:cxn>
                <a:cxn ang="0">
                  <a:pos x="61" y="933"/>
                </a:cxn>
                <a:cxn ang="0">
                  <a:pos x="76" y="903"/>
                </a:cxn>
                <a:cxn ang="0">
                  <a:pos x="76" y="842"/>
                </a:cxn>
                <a:cxn ang="0">
                  <a:pos x="107" y="750"/>
                </a:cxn>
                <a:cxn ang="0">
                  <a:pos x="153" y="597"/>
                </a:cxn>
                <a:cxn ang="0">
                  <a:pos x="199" y="383"/>
                </a:cxn>
                <a:cxn ang="0">
                  <a:pos x="0" y="383"/>
                </a:cxn>
                <a:cxn ang="0">
                  <a:pos x="0" y="352"/>
                </a:cxn>
                <a:cxn ang="0">
                  <a:pos x="15" y="337"/>
                </a:cxn>
                <a:cxn ang="0">
                  <a:pos x="214" y="337"/>
                </a:cxn>
                <a:cxn ang="0">
                  <a:pos x="275" y="61"/>
                </a:cxn>
                <a:cxn ang="0">
                  <a:pos x="291" y="31"/>
                </a:cxn>
                <a:cxn ang="0">
                  <a:pos x="306" y="15"/>
                </a:cxn>
                <a:cxn ang="0">
                  <a:pos x="337" y="0"/>
                </a:cxn>
              </a:cxnLst>
              <a:rect l="0" t="0" r="r" b="b"/>
              <a:pathLst>
                <a:path w="520" h="1117">
                  <a:moveTo>
                    <a:pt x="337" y="0"/>
                  </a:moveTo>
                  <a:lnTo>
                    <a:pt x="382" y="0"/>
                  </a:lnTo>
                  <a:lnTo>
                    <a:pt x="398" y="15"/>
                  </a:lnTo>
                  <a:lnTo>
                    <a:pt x="398" y="61"/>
                  </a:lnTo>
                  <a:lnTo>
                    <a:pt x="382" y="107"/>
                  </a:lnTo>
                  <a:lnTo>
                    <a:pt x="352" y="184"/>
                  </a:lnTo>
                  <a:lnTo>
                    <a:pt x="321" y="337"/>
                  </a:lnTo>
                  <a:lnTo>
                    <a:pt x="520" y="337"/>
                  </a:lnTo>
                  <a:lnTo>
                    <a:pt x="520" y="367"/>
                  </a:lnTo>
                  <a:lnTo>
                    <a:pt x="505" y="383"/>
                  </a:lnTo>
                  <a:lnTo>
                    <a:pt x="306" y="383"/>
                  </a:lnTo>
                  <a:lnTo>
                    <a:pt x="184" y="918"/>
                  </a:lnTo>
                  <a:lnTo>
                    <a:pt x="168" y="949"/>
                  </a:lnTo>
                  <a:lnTo>
                    <a:pt x="168" y="1041"/>
                  </a:lnTo>
                  <a:lnTo>
                    <a:pt x="184" y="1071"/>
                  </a:lnTo>
                  <a:lnTo>
                    <a:pt x="214" y="1087"/>
                  </a:lnTo>
                  <a:lnTo>
                    <a:pt x="260" y="1087"/>
                  </a:lnTo>
                  <a:lnTo>
                    <a:pt x="306" y="1071"/>
                  </a:lnTo>
                  <a:lnTo>
                    <a:pt x="382" y="995"/>
                  </a:lnTo>
                  <a:lnTo>
                    <a:pt x="413" y="933"/>
                  </a:lnTo>
                  <a:lnTo>
                    <a:pt x="459" y="857"/>
                  </a:lnTo>
                  <a:lnTo>
                    <a:pt x="474" y="842"/>
                  </a:lnTo>
                  <a:lnTo>
                    <a:pt x="474" y="826"/>
                  </a:lnTo>
                  <a:lnTo>
                    <a:pt x="505" y="826"/>
                  </a:lnTo>
                  <a:lnTo>
                    <a:pt x="505" y="842"/>
                  </a:lnTo>
                  <a:lnTo>
                    <a:pt x="490" y="872"/>
                  </a:lnTo>
                  <a:lnTo>
                    <a:pt x="459" y="949"/>
                  </a:lnTo>
                  <a:lnTo>
                    <a:pt x="413" y="1025"/>
                  </a:lnTo>
                  <a:lnTo>
                    <a:pt x="321" y="1087"/>
                  </a:lnTo>
                  <a:lnTo>
                    <a:pt x="229" y="1117"/>
                  </a:lnTo>
                  <a:lnTo>
                    <a:pt x="168" y="1102"/>
                  </a:lnTo>
                  <a:lnTo>
                    <a:pt x="122" y="1087"/>
                  </a:lnTo>
                  <a:lnTo>
                    <a:pt x="61" y="995"/>
                  </a:lnTo>
                  <a:lnTo>
                    <a:pt x="61" y="933"/>
                  </a:lnTo>
                  <a:lnTo>
                    <a:pt x="76" y="903"/>
                  </a:lnTo>
                  <a:lnTo>
                    <a:pt x="76" y="842"/>
                  </a:lnTo>
                  <a:lnTo>
                    <a:pt x="107" y="750"/>
                  </a:lnTo>
                  <a:lnTo>
                    <a:pt x="153" y="597"/>
                  </a:lnTo>
                  <a:lnTo>
                    <a:pt x="199" y="383"/>
                  </a:lnTo>
                  <a:lnTo>
                    <a:pt x="0" y="383"/>
                  </a:lnTo>
                  <a:lnTo>
                    <a:pt x="0" y="352"/>
                  </a:lnTo>
                  <a:lnTo>
                    <a:pt x="15" y="337"/>
                  </a:lnTo>
                  <a:lnTo>
                    <a:pt x="214" y="337"/>
                  </a:lnTo>
                  <a:lnTo>
                    <a:pt x="275" y="61"/>
                  </a:lnTo>
                  <a:lnTo>
                    <a:pt x="291" y="31"/>
                  </a:lnTo>
                  <a:lnTo>
                    <a:pt x="306" y="1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5" name="Freeform 323"/>
            <p:cNvSpPr>
              <a:spLocks noEditPoints="1"/>
            </p:cNvSpPr>
            <p:nvPr/>
          </p:nvSpPr>
          <p:spPr bwMode="auto">
            <a:xfrm>
              <a:off x="24202" y="17908"/>
              <a:ext cx="397" cy="826"/>
            </a:xfrm>
            <a:custGeom>
              <a:avLst/>
              <a:gdLst/>
              <a:ahLst/>
              <a:cxnLst>
                <a:cxn ang="0">
                  <a:pos x="183" y="275"/>
                </a:cxn>
                <a:cxn ang="0">
                  <a:pos x="275" y="306"/>
                </a:cxn>
                <a:cxn ang="0">
                  <a:pos x="290" y="336"/>
                </a:cxn>
                <a:cxn ang="0">
                  <a:pos x="306" y="382"/>
                </a:cxn>
                <a:cxn ang="0">
                  <a:pos x="306" y="444"/>
                </a:cxn>
                <a:cxn ang="0">
                  <a:pos x="260" y="535"/>
                </a:cxn>
                <a:cxn ang="0">
                  <a:pos x="260" y="566"/>
                </a:cxn>
                <a:cxn ang="0">
                  <a:pos x="244" y="581"/>
                </a:cxn>
                <a:cxn ang="0">
                  <a:pos x="198" y="673"/>
                </a:cxn>
                <a:cxn ang="0">
                  <a:pos x="198" y="704"/>
                </a:cxn>
                <a:cxn ang="0">
                  <a:pos x="183" y="719"/>
                </a:cxn>
                <a:cxn ang="0">
                  <a:pos x="183" y="780"/>
                </a:cxn>
                <a:cxn ang="0">
                  <a:pos x="198" y="796"/>
                </a:cxn>
                <a:cxn ang="0">
                  <a:pos x="214" y="796"/>
                </a:cxn>
                <a:cxn ang="0">
                  <a:pos x="260" y="780"/>
                </a:cxn>
                <a:cxn ang="0">
                  <a:pos x="290" y="750"/>
                </a:cxn>
                <a:cxn ang="0">
                  <a:pos x="321" y="704"/>
                </a:cxn>
                <a:cxn ang="0">
                  <a:pos x="351" y="643"/>
                </a:cxn>
                <a:cxn ang="0">
                  <a:pos x="367" y="643"/>
                </a:cxn>
                <a:cxn ang="0">
                  <a:pos x="367" y="627"/>
                </a:cxn>
                <a:cxn ang="0">
                  <a:pos x="397" y="627"/>
                </a:cxn>
                <a:cxn ang="0">
                  <a:pos x="397" y="658"/>
                </a:cxn>
                <a:cxn ang="0">
                  <a:pos x="367" y="719"/>
                </a:cxn>
                <a:cxn ang="0">
                  <a:pos x="336" y="765"/>
                </a:cxn>
                <a:cxn ang="0">
                  <a:pos x="306" y="796"/>
                </a:cxn>
                <a:cxn ang="0">
                  <a:pos x="214" y="826"/>
                </a:cxn>
                <a:cxn ang="0">
                  <a:pos x="122" y="796"/>
                </a:cxn>
                <a:cxn ang="0">
                  <a:pos x="107" y="765"/>
                </a:cxn>
                <a:cxn ang="0">
                  <a:pos x="91" y="719"/>
                </a:cxn>
                <a:cxn ang="0">
                  <a:pos x="91" y="704"/>
                </a:cxn>
                <a:cxn ang="0">
                  <a:pos x="107" y="673"/>
                </a:cxn>
                <a:cxn ang="0">
                  <a:pos x="168" y="474"/>
                </a:cxn>
                <a:cxn ang="0">
                  <a:pos x="183" y="428"/>
                </a:cxn>
                <a:cxn ang="0">
                  <a:pos x="198" y="413"/>
                </a:cxn>
                <a:cxn ang="0">
                  <a:pos x="198" y="321"/>
                </a:cxn>
                <a:cxn ang="0">
                  <a:pos x="183" y="306"/>
                </a:cxn>
                <a:cxn ang="0">
                  <a:pos x="137" y="306"/>
                </a:cxn>
                <a:cxn ang="0">
                  <a:pos x="107" y="336"/>
                </a:cxn>
                <a:cxn ang="0">
                  <a:pos x="76" y="352"/>
                </a:cxn>
                <a:cxn ang="0">
                  <a:pos x="45" y="398"/>
                </a:cxn>
                <a:cxn ang="0">
                  <a:pos x="30" y="459"/>
                </a:cxn>
                <a:cxn ang="0">
                  <a:pos x="30" y="474"/>
                </a:cxn>
                <a:cxn ang="0">
                  <a:pos x="0" y="474"/>
                </a:cxn>
                <a:cxn ang="0">
                  <a:pos x="0" y="444"/>
                </a:cxn>
                <a:cxn ang="0">
                  <a:pos x="30" y="382"/>
                </a:cxn>
                <a:cxn ang="0">
                  <a:pos x="61" y="336"/>
                </a:cxn>
                <a:cxn ang="0">
                  <a:pos x="91" y="306"/>
                </a:cxn>
                <a:cxn ang="0">
                  <a:pos x="183" y="275"/>
                </a:cxn>
                <a:cxn ang="0">
                  <a:pos x="275" y="0"/>
                </a:cxn>
                <a:cxn ang="0">
                  <a:pos x="321" y="0"/>
                </a:cxn>
                <a:cxn ang="0">
                  <a:pos x="351" y="30"/>
                </a:cxn>
                <a:cxn ang="0">
                  <a:pos x="351" y="46"/>
                </a:cxn>
                <a:cxn ang="0">
                  <a:pos x="336" y="61"/>
                </a:cxn>
                <a:cxn ang="0">
                  <a:pos x="321" y="92"/>
                </a:cxn>
                <a:cxn ang="0">
                  <a:pos x="306" y="107"/>
                </a:cxn>
                <a:cxn ang="0">
                  <a:pos x="260" y="107"/>
                </a:cxn>
                <a:cxn ang="0">
                  <a:pos x="229" y="76"/>
                </a:cxn>
                <a:cxn ang="0">
                  <a:pos x="229" y="46"/>
                </a:cxn>
                <a:cxn ang="0">
                  <a:pos x="275" y="0"/>
                </a:cxn>
              </a:cxnLst>
              <a:rect l="0" t="0" r="r" b="b"/>
              <a:pathLst>
                <a:path w="397" h="826">
                  <a:moveTo>
                    <a:pt x="183" y="275"/>
                  </a:moveTo>
                  <a:lnTo>
                    <a:pt x="275" y="306"/>
                  </a:lnTo>
                  <a:lnTo>
                    <a:pt x="290" y="336"/>
                  </a:lnTo>
                  <a:lnTo>
                    <a:pt x="306" y="382"/>
                  </a:lnTo>
                  <a:lnTo>
                    <a:pt x="306" y="444"/>
                  </a:lnTo>
                  <a:lnTo>
                    <a:pt x="260" y="535"/>
                  </a:lnTo>
                  <a:lnTo>
                    <a:pt x="260" y="566"/>
                  </a:lnTo>
                  <a:lnTo>
                    <a:pt x="244" y="581"/>
                  </a:lnTo>
                  <a:lnTo>
                    <a:pt x="198" y="673"/>
                  </a:lnTo>
                  <a:lnTo>
                    <a:pt x="198" y="704"/>
                  </a:lnTo>
                  <a:lnTo>
                    <a:pt x="183" y="719"/>
                  </a:lnTo>
                  <a:lnTo>
                    <a:pt x="183" y="780"/>
                  </a:lnTo>
                  <a:lnTo>
                    <a:pt x="198" y="796"/>
                  </a:lnTo>
                  <a:lnTo>
                    <a:pt x="214" y="796"/>
                  </a:lnTo>
                  <a:lnTo>
                    <a:pt x="260" y="780"/>
                  </a:lnTo>
                  <a:lnTo>
                    <a:pt x="290" y="750"/>
                  </a:lnTo>
                  <a:lnTo>
                    <a:pt x="321" y="704"/>
                  </a:lnTo>
                  <a:lnTo>
                    <a:pt x="351" y="643"/>
                  </a:lnTo>
                  <a:lnTo>
                    <a:pt x="367" y="643"/>
                  </a:lnTo>
                  <a:lnTo>
                    <a:pt x="367" y="627"/>
                  </a:lnTo>
                  <a:lnTo>
                    <a:pt x="397" y="627"/>
                  </a:lnTo>
                  <a:lnTo>
                    <a:pt x="397" y="658"/>
                  </a:lnTo>
                  <a:lnTo>
                    <a:pt x="367" y="719"/>
                  </a:lnTo>
                  <a:lnTo>
                    <a:pt x="336" y="765"/>
                  </a:lnTo>
                  <a:lnTo>
                    <a:pt x="306" y="796"/>
                  </a:lnTo>
                  <a:lnTo>
                    <a:pt x="214" y="826"/>
                  </a:lnTo>
                  <a:lnTo>
                    <a:pt x="122" y="796"/>
                  </a:lnTo>
                  <a:lnTo>
                    <a:pt x="107" y="765"/>
                  </a:lnTo>
                  <a:lnTo>
                    <a:pt x="91" y="719"/>
                  </a:lnTo>
                  <a:lnTo>
                    <a:pt x="91" y="704"/>
                  </a:lnTo>
                  <a:lnTo>
                    <a:pt x="107" y="673"/>
                  </a:lnTo>
                  <a:lnTo>
                    <a:pt x="168" y="474"/>
                  </a:lnTo>
                  <a:lnTo>
                    <a:pt x="183" y="428"/>
                  </a:lnTo>
                  <a:lnTo>
                    <a:pt x="198" y="413"/>
                  </a:lnTo>
                  <a:lnTo>
                    <a:pt x="198" y="321"/>
                  </a:lnTo>
                  <a:lnTo>
                    <a:pt x="183" y="306"/>
                  </a:lnTo>
                  <a:lnTo>
                    <a:pt x="137" y="306"/>
                  </a:lnTo>
                  <a:lnTo>
                    <a:pt x="107" y="336"/>
                  </a:lnTo>
                  <a:lnTo>
                    <a:pt x="76" y="352"/>
                  </a:lnTo>
                  <a:lnTo>
                    <a:pt x="45" y="398"/>
                  </a:lnTo>
                  <a:lnTo>
                    <a:pt x="30" y="459"/>
                  </a:lnTo>
                  <a:lnTo>
                    <a:pt x="30" y="474"/>
                  </a:lnTo>
                  <a:lnTo>
                    <a:pt x="0" y="474"/>
                  </a:lnTo>
                  <a:lnTo>
                    <a:pt x="0" y="444"/>
                  </a:lnTo>
                  <a:lnTo>
                    <a:pt x="30" y="382"/>
                  </a:lnTo>
                  <a:lnTo>
                    <a:pt x="61" y="336"/>
                  </a:lnTo>
                  <a:lnTo>
                    <a:pt x="91" y="306"/>
                  </a:lnTo>
                  <a:lnTo>
                    <a:pt x="183" y="275"/>
                  </a:lnTo>
                  <a:close/>
                  <a:moveTo>
                    <a:pt x="275" y="0"/>
                  </a:moveTo>
                  <a:lnTo>
                    <a:pt x="321" y="0"/>
                  </a:lnTo>
                  <a:lnTo>
                    <a:pt x="351" y="30"/>
                  </a:lnTo>
                  <a:lnTo>
                    <a:pt x="351" y="46"/>
                  </a:lnTo>
                  <a:lnTo>
                    <a:pt x="336" y="61"/>
                  </a:lnTo>
                  <a:lnTo>
                    <a:pt x="321" y="92"/>
                  </a:lnTo>
                  <a:lnTo>
                    <a:pt x="306" y="107"/>
                  </a:lnTo>
                  <a:lnTo>
                    <a:pt x="260" y="107"/>
                  </a:lnTo>
                  <a:lnTo>
                    <a:pt x="229" y="76"/>
                  </a:lnTo>
                  <a:lnTo>
                    <a:pt x="229" y="4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6" name="Freeform 324"/>
            <p:cNvSpPr>
              <a:spLocks noEditPoints="1"/>
            </p:cNvSpPr>
            <p:nvPr/>
          </p:nvSpPr>
          <p:spPr bwMode="auto">
            <a:xfrm>
              <a:off x="25319" y="17908"/>
              <a:ext cx="1193" cy="413"/>
            </a:xfrm>
            <a:custGeom>
              <a:avLst/>
              <a:gdLst/>
              <a:ahLst/>
              <a:cxnLst>
                <a:cxn ang="0">
                  <a:pos x="30" y="352"/>
                </a:cxn>
                <a:cxn ang="0">
                  <a:pos x="1178" y="352"/>
                </a:cxn>
                <a:cxn ang="0">
                  <a:pos x="1193" y="367"/>
                </a:cxn>
                <a:cxn ang="0">
                  <a:pos x="1193" y="398"/>
                </a:cxn>
                <a:cxn ang="0">
                  <a:pos x="1178" y="413"/>
                </a:cxn>
                <a:cxn ang="0">
                  <a:pos x="30" y="413"/>
                </a:cxn>
                <a:cxn ang="0">
                  <a:pos x="15" y="398"/>
                </a:cxn>
                <a:cxn ang="0">
                  <a:pos x="15" y="367"/>
                </a:cxn>
                <a:cxn ang="0">
                  <a:pos x="30" y="352"/>
                </a:cxn>
                <a:cxn ang="0">
                  <a:pos x="15" y="0"/>
                </a:cxn>
                <a:cxn ang="0">
                  <a:pos x="1162" y="0"/>
                </a:cxn>
                <a:cxn ang="0">
                  <a:pos x="1178" y="15"/>
                </a:cxn>
                <a:cxn ang="0">
                  <a:pos x="1178" y="46"/>
                </a:cxn>
                <a:cxn ang="0">
                  <a:pos x="1162" y="61"/>
                </a:cxn>
                <a:cxn ang="0">
                  <a:pos x="15" y="61"/>
                </a:cxn>
                <a:cxn ang="0">
                  <a:pos x="0" y="46"/>
                </a:cxn>
                <a:cxn ang="0">
                  <a:pos x="0" y="15"/>
                </a:cxn>
                <a:cxn ang="0">
                  <a:pos x="15" y="0"/>
                </a:cxn>
              </a:cxnLst>
              <a:rect l="0" t="0" r="r" b="b"/>
              <a:pathLst>
                <a:path w="1193" h="413">
                  <a:moveTo>
                    <a:pt x="30" y="352"/>
                  </a:moveTo>
                  <a:lnTo>
                    <a:pt x="1178" y="352"/>
                  </a:lnTo>
                  <a:lnTo>
                    <a:pt x="1193" y="367"/>
                  </a:lnTo>
                  <a:lnTo>
                    <a:pt x="1193" y="398"/>
                  </a:lnTo>
                  <a:lnTo>
                    <a:pt x="1178" y="413"/>
                  </a:lnTo>
                  <a:lnTo>
                    <a:pt x="30" y="413"/>
                  </a:lnTo>
                  <a:lnTo>
                    <a:pt x="15" y="398"/>
                  </a:lnTo>
                  <a:lnTo>
                    <a:pt x="15" y="367"/>
                  </a:lnTo>
                  <a:lnTo>
                    <a:pt x="30" y="352"/>
                  </a:lnTo>
                  <a:close/>
                  <a:moveTo>
                    <a:pt x="15" y="0"/>
                  </a:moveTo>
                  <a:lnTo>
                    <a:pt x="1162" y="0"/>
                  </a:lnTo>
                  <a:lnTo>
                    <a:pt x="1178" y="15"/>
                  </a:lnTo>
                  <a:lnTo>
                    <a:pt x="1178" y="46"/>
                  </a:lnTo>
                  <a:lnTo>
                    <a:pt x="1162" y="61"/>
                  </a:lnTo>
                  <a:lnTo>
                    <a:pt x="15" y="61"/>
                  </a:lnTo>
                  <a:lnTo>
                    <a:pt x="0" y="46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7" name="Freeform 325"/>
            <p:cNvSpPr>
              <a:spLocks noEditPoints="1"/>
            </p:cNvSpPr>
            <p:nvPr/>
          </p:nvSpPr>
          <p:spPr bwMode="auto">
            <a:xfrm>
              <a:off x="27262" y="17311"/>
              <a:ext cx="1224" cy="1285"/>
            </a:xfrm>
            <a:custGeom>
              <a:avLst/>
              <a:gdLst/>
              <a:ahLst/>
              <a:cxnLst>
                <a:cxn ang="0">
                  <a:pos x="780" y="30"/>
                </a:cxn>
                <a:cxn ang="0">
                  <a:pos x="627" y="61"/>
                </a:cxn>
                <a:cxn ang="0">
                  <a:pos x="474" y="153"/>
                </a:cxn>
                <a:cxn ang="0">
                  <a:pos x="336" y="306"/>
                </a:cxn>
                <a:cxn ang="0">
                  <a:pos x="245" y="474"/>
                </a:cxn>
                <a:cxn ang="0">
                  <a:pos x="199" y="627"/>
                </a:cxn>
                <a:cxn ang="0">
                  <a:pos x="168" y="765"/>
                </a:cxn>
                <a:cxn ang="0">
                  <a:pos x="168" y="857"/>
                </a:cxn>
                <a:cxn ang="0">
                  <a:pos x="199" y="1025"/>
                </a:cxn>
                <a:cxn ang="0">
                  <a:pos x="260" y="1148"/>
                </a:cxn>
                <a:cxn ang="0">
                  <a:pos x="352" y="1209"/>
                </a:cxn>
                <a:cxn ang="0">
                  <a:pos x="474" y="1240"/>
                </a:cxn>
                <a:cxn ang="0">
                  <a:pos x="627" y="1209"/>
                </a:cxn>
                <a:cxn ang="0">
                  <a:pos x="750" y="1132"/>
                </a:cxn>
                <a:cxn ang="0">
                  <a:pos x="857" y="1025"/>
                </a:cxn>
                <a:cxn ang="0">
                  <a:pos x="964" y="842"/>
                </a:cxn>
                <a:cxn ang="0">
                  <a:pos x="1040" y="673"/>
                </a:cxn>
                <a:cxn ang="0">
                  <a:pos x="1071" y="520"/>
                </a:cxn>
                <a:cxn ang="0">
                  <a:pos x="1086" y="398"/>
                </a:cxn>
                <a:cxn ang="0">
                  <a:pos x="1071" y="260"/>
                </a:cxn>
                <a:cxn ang="0">
                  <a:pos x="1025" y="153"/>
                </a:cxn>
                <a:cxn ang="0">
                  <a:pos x="948" y="76"/>
                </a:cxn>
                <a:cxn ang="0">
                  <a:pos x="872" y="46"/>
                </a:cxn>
                <a:cxn ang="0">
                  <a:pos x="780" y="30"/>
                </a:cxn>
                <a:cxn ang="0">
                  <a:pos x="765" y="0"/>
                </a:cxn>
                <a:cxn ang="0">
                  <a:pos x="948" y="30"/>
                </a:cxn>
                <a:cxn ang="0">
                  <a:pos x="1101" y="122"/>
                </a:cxn>
                <a:cxn ang="0">
                  <a:pos x="1193" y="275"/>
                </a:cxn>
                <a:cxn ang="0">
                  <a:pos x="1224" y="474"/>
                </a:cxn>
                <a:cxn ang="0">
                  <a:pos x="1178" y="719"/>
                </a:cxn>
                <a:cxn ang="0">
                  <a:pos x="1071" y="949"/>
                </a:cxn>
                <a:cxn ang="0">
                  <a:pos x="887" y="1117"/>
                </a:cxn>
                <a:cxn ang="0">
                  <a:pos x="688" y="1240"/>
                </a:cxn>
                <a:cxn ang="0">
                  <a:pos x="459" y="1285"/>
                </a:cxn>
                <a:cxn ang="0">
                  <a:pos x="275" y="1255"/>
                </a:cxn>
                <a:cxn ang="0">
                  <a:pos x="137" y="1163"/>
                </a:cxn>
                <a:cxn ang="0">
                  <a:pos x="30" y="1010"/>
                </a:cxn>
                <a:cxn ang="0">
                  <a:pos x="0" y="811"/>
                </a:cxn>
                <a:cxn ang="0">
                  <a:pos x="46" y="566"/>
                </a:cxn>
                <a:cxn ang="0">
                  <a:pos x="153" y="352"/>
                </a:cxn>
                <a:cxn ang="0">
                  <a:pos x="336" y="168"/>
                </a:cxn>
                <a:cxn ang="0">
                  <a:pos x="535" y="46"/>
                </a:cxn>
                <a:cxn ang="0">
                  <a:pos x="765" y="0"/>
                </a:cxn>
              </a:cxnLst>
              <a:rect l="0" t="0" r="r" b="b"/>
              <a:pathLst>
                <a:path w="1224" h="1285">
                  <a:moveTo>
                    <a:pt x="780" y="30"/>
                  </a:moveTo>
                  <a:lnTo>
                    <a:pt x="627" y="61"/>
                  </a:lnTo>
                  <a:lnTo>
                    <a:pt x="474" y="153"/>
                  </a:lnTo>
                  <a:lnTo>
                    <a:pt x="336" y="306"/>
                  </a:lnTo>
                  <a:lnTo>
                    <a:pt x="245" y="474"/>
                  </a:lnTo>
                  <a:lnTo>
                    <a:pt x="199" y="627"/>
                  </a:lnTo>
                  <a:lnTo>
                    <a:pt x="168" y="765"/>
                  </a:lnTo>
                  <a:lnTo>
                    <a:pt x="168" y="857"/>
                  </a:lnTo>
                  <a:lnTo>
                    <a:pt x="199" y="1025"/>
                  </a:lnTo>
                  <a:lnTo>
                    <a:pt x="260" y="1148"/>
                  </a:lnTo>
                  <a:lnTo>
                    <a:pt x="352" y="1209"/>
                  </a:lnTo>
                  <a:lnTo>
                    <a:pt x="474" y="1240"/>
                  </a:lnTo>
                  <a:lnTo>
                    <a:pt x="627" y="1209"/>
                  </a:lnTo>
                  <a:lnTo>
                    <a:pt x="750" y="1132"/>
                  </a:lnTo>
                  <a:lnTo>
                    <a:pt x="857" y="1025"/>
                  </a:lnTo>
                  <a:lnTo>
                    <a:pt x="964" y="842"/>
                  </a:lnTo>
                  <a:lnTo>
                    <a:pt x="1040" y="673"/>
                  </a:lnTo>
                  <a:lnTo>
                    <a:pt x="1071" y="520"/>
                  </a:lnTo>
                  <a:lnTo>
                    <a:pt x="1086" y="398"/>
                  </a:lnTo>
                  <a:lnTo>
                    <a:pt x="1071" y="260"/>
                  </a:lnTo>
                  <a:lnTo>
                    <a:pt x="1025" y="153"/>
                  </a:lnTo>
                  <a:lnTo>
                    <a:pt x="948" y="76"/>
                  </a:lnTo>
                  <a:lnTo>
                    <a:pt x="872" y="46"/>
                  </a:lnTo>
                  <a:lnTo>
                    <a:pt x="780" y="30"/>
                  </a:lnTo>
                  <a:close/>
                  <a:moveTo>
                    <a:pt x="765" y="0"/>
                  </a:moveTo>
                  <a:lnTo>
                    <a:pt x="948" y="30"/>
                  </a:lnTo>
                  <a:lnTo>
                    <a:pt x="1101" y="122"/>
                  </a:lnTo>
                  <a:lnTo>
                    <a:pt x="1193" y="275"/>
                  </a:lnTo>
                  <a:lnTo>
                    <a:pt x="1224" y="474"/>
                  </a:lnTo>
                  <a:lnTo>
                    <a:pt x="1178" y="719"/>
                  </a:lnTo>
                  <a:lnTo>
                    <a:pt x="1071" y="949"/>
                  </a:lnTo>
                  <a:lnTo>
                    <a:pt x="887" y="1117"/>
                  </a:lnTo>
                  <a:lnTo>
                    <a:pt x="688" y="1240"/>
                  </a:lnTo>
                  <a:lnTo>
                    <a:pt x="459" y="1285"/>
                  </a:lnTo>
                  <a:lnTo>
                    <a:pt x="275" y="1255"/>
                  </a:lnTo>
                  <a:lnTo>
                    <a:pt x="137" y="1163"/>
                  </a:lnTo>
                  <a:lnTo>
                    <a:pt x="30" y="1010"/>
                  </a:lnTo>
                  <a:lnTo>
                    <a:pt x="0" y="811"/>
                  </a:lnTo>
                  <a:lnTo>
                    <a:pt x="46" y="566"/>
                  </a:lnTo>
                  <a:lnTo>
                    <a:pt x="153" y="352"/>
                  </a:lnTo>
                  <a:lnTo>
                    <a:pt x="336" y="168"/>
                  </a:lnTo>
                  <a:lnTo>
                    <a:pt x="535" y="4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8" name="Freeform 326"/>
            <p:cNvSpPr>
              <a:spLocks/>
            </p:cNvSpPr>
            <p:nvPr/>
          </p:nvSpPr>
          <p:spPr bwMode="auto">
            <a:xfrm>
              <a:off x="28608" y="17219"/>
              <a:ext cx="413" cy="1775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398" y="0"/>
                </a:cxn>
                <a:cxn ang="0">
                  <a:pos x="398" y="31"/>
                </a:cxn>
                <a:cxn ang="0">
                  <a:pos x="383" y="46"/>
                </a:cxn>
                <a:cxn ang="0">
                  <a:pos x="245" y="230"/>
                </a:cxn>
                <a:cxn ang="0">
                  <a:pos x="153" y="444"/>
                </a:cxn>
                <a:cxn ang="0">
                  <a:pos x="107" y="658"/>
                </a:cxn>
                <a:cxn ang="0">
                  <a:pos x="92" y="888"/>
                </a:cxn>
                <a:cxn ang="0">
                  <a:pos x="107" y="1102"/>
                </a:cxn>
                <a:cxn ang="0">
                  <a:pos x="153" y="1316"/>
                </a:cxn>
                <a:cxn ang="0">
                  <a:pos x="230" y="1530"/>
                </a:cxn>
                <a:cxn ang="0">
                  <a:pos x="368" y="1714"/>
                </a:cxn>
                <a:cxn ang="0">
                  <a:pos x="398" y="1745"/>
                </a:cxn>
                <a:cxn ang="0">
                  <a:pos x="398" y="1760"/>
                </a:cxn>
                <a:cxn ang="0">
                  <a:pos x="413" y="1760"/>
                </a:cxn>
                <a:cxn ang="0">
                  <a:pos x="413" y="1775"/>
                </a:cxn>
                <a:cxn ang="0">
                  <a:pos x="398" y="1775"/>
                </a:cxn>
                <a:cxn ang="0">
                  <a:pos x="368" y="1760"/>
                </a:cxn>
                <a:cxn ang="0">
                  <a:pos x="291" y="1684"/>
                </a:cxn>
                <a:cxn ang="0">
                  <a:pos x="215" y="1576"/>
                </a:cxn>
                <a:cxn ang="0">
                  <a:pos x="123" y="1439"/>
                </a:cxn>
                <a:cxn ang="0">
                  <a:pos x="46" y="1240"/>
                </a:cxn>
                <a:cxn ang="0">
                  <a:pos x="16" y="1041"/>
                </a:cxn>
                <a:cxn ang="0">
                  <a:pos x="0" y="888"/>
                </a:cxn>
                <a:cxn ang="0">
                  <a:pos x="16" y="643"/>
                </a:cxn>
                <a:cxn ang="0">
                  <a:pos x="107" y="352"/>
                </a:cxn>
                <a:cxn ang="0">
                  <a:pos x="184" y="199"/>
                </a:cxn>
                <a:cxn ang="0">
                  <a:pos x="276" y="92"/>
                </a:cxn>
                <a:cxn ang="0">
                  <a:pos x="352" y="15"/>
                </a:cxn>
                <a:cxn ang="0">
                  <a:pos x="383" y="0"/>
                </a:cxn>
              </a:cxnLst>
              <a:rect l="0" t="0" r="r" b="b"/>
              <a:pathLst>
                <a:path w="413" h="1775">
                  <a:moveTo>
                    <a:pt x="383" y="0"/>
                  </a:moveTo>
                  <a:lnTo>
                    <a:pt x="398" y="0"/>
                  </a:lnTo>
                  <a:lnTo>
                    <a:pt x="398" y="31"/>
                  </a:lnTo>
                  <a:lnTo>
                    <a:pt x="383" y="46"/>
                  </a:lnTo>
                  <a:lnTo>
                    <a:pt x="245" y="230"/>
                  </a:lnTo>
                  <a:lnTo>
                    <a:pt x="153" y="444"/>
                  </a:lnTo>
                  <a:lnTo>
                    <a:pt x="107" y="658"/>
                  </a:lnTo>
                  <a:lnTo>
                    <a:pt x="92" y="888"/>
                  </a:lnTo>
                  <a:lnTo>
                    <a:pt x="107" y="1102"/>
                  </a:lnTo>
                  <a:lnTo>
                    <a:pt x="153" y="1316"/>
                  </a:lnTo>
                  <a:lnTo>
                    <a:pt x="230" y="1530"/>
                  </a:lnTo>
                  <a:lnTo>
                    <a:pt x="368" y="1714"/>
                  </a:lnTo>
                  <a:lnTo>
                    <a:pt x="398" y="1745"/>
                  </a:lnTo>
                  <a:lnTo>
                    <a:pt x="398" y="1760"/>
                  </a:lnTo>
                  <a:lnTo>
                    <a:pt x="413" y="1760"/>
                  </a:lnTo>
                  <a:lnTo>
                    <a:pt x="413" y="1775"/>
                  </a:lnTo>
                  <a:lnTo>
                    <a:pt x="398" y="1775"/>
                  </a:lnTo>
                  <a:lnTo>
                    <a:pt x="368" y="1760"/>
                  </a:lnTo>
                  <a:lnTo>
                    <a:pt x="291" y="1684"/>
                  </a:lnTo>
                  <a:lnTo>
                    <a:pt x="215" y="1576"/>
                  </a:lnTo>
                  <a:lnTo>
                    <a:pt x="123" y="1439"/>
                  </a:lnTo>
                  <a:lnTo>
                    <a:pt x="46" y="1240"/>
                  </a:lnTo>
                  <a:lnTo>
                    <a:pt x="16" y="1041"/>
                  </a:lnTo>
                  <a:lnTo>
                    <a:pt x="0" y="888"/>
                  </a:lnTo>
                  <a:lnTo>
                    <a:pt x="16" y="643"/>
                  </a:lnTo>
                  <a:lnTo>
                    <a:pt x="107" y="352"/>
                  </a:lnTo>
                  <a:lnTo>
                    <a:pt x="184" y="199"/>
                  </a:lnTo>
                  <a:lnTo>
                    <a:pt x="276" y="92"/>
                  </a:lnTo>
                  <a:lnTo>
                    <a:pt x="352" y="1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9" name="Freeform 327"/>
            <p:cNvSpPr>
              <a:spLocks/>
            </p:cNvSpPr>
            <p:nvPr/>
          </p:nvSpPr>
          <p:spPr bwMode="auto">
            <a:xfrm>
              <a:off x="29174" y="17755"/>
              <a:ext cx="964" cy="811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6" y="61"/>
                </a:cxn>
                <a:cxn ang="0">
                  <a:pos x="352" y="153"/>
                </a:cxn>
                <a:cxn ang="0">
                  <a:pos x="490" y="30"/>
                </a:cxn>
                <a:cxn ang="0">
                  <a:pos x="689" y="0"/>
                </a:cxn>
                <a:cxn ang="0">
                  <a:pos x="781" y="46"/>
                </a:cxn>
                <a:cxn ang="0">
                  <a:pos x="827" y="122"/>
                </a:cxn>
                <a:cxn ang="0">
                  <a:pos x="811" y="275"/>
                </a:cxn>
                <a:cxn ang="0">
                  <a:pos x="720" y="566"/>
                </a:cxn>
                <a:cxn ang="0">
                  <a:pos x="689" y="719"/>
                </a:cxn>
                <a:cxn ang="0">
                  <a:pos x="735" y="750"/>
                </a:cxn>
                <a:cxn ang="0">
                  <a:pos x="827" y="704"/>
                </a:cxn>
                <a:cxn ang="0">
                  <a:pos x="903" y="612"/>
                </a:cxn>
                <a:cxn ang="0">
                  <a:pos x="934" y="520"/>
                </a:cxn>
                <a:cxn ang="0">
                  <a:pos x="964" y="505"/>
                </a:cxn>
                <a:cxn ang="0">
                  <a:pos x="949" y="551"/>
                </a:cxn>
                <a:cxn ang="0">
                  <a:pos x="888" y="704"/>
                </a:cxn>
                <a:cxn ang="0">
                  <a:pos x="735" y="796"/>
                </a:cxn>
                <a:cxn ang="0">
                  <a:pos x="613" y="719"/>
                </a:cxn>
                <a:cxn ang="0">
                  <a:pos x="597" y="612"/>
                </a:cxn>
                <a:cxn ang="0">
                  <a:pos x="643" y="505"/>
                </a:cxn>
                <a:cxn ang="0">
                  <a:pos x="720" y="168"/>
                </a:cxn>
                <a:cxn ang="0">
                  <a:pos x="704" y="92"/>
                </a:cxn>
                <a:cxn ang="0">
                  <a:pos x="674" y="46"/>
                </a:cxn>
                <a:cxn ang="0">
                  <a:pos x="521" y="76"/>
                </a:cxn>
                <a:cxn ang="0">
                  <a:pos x="368" y="199"/>
                </a:cxn>
                <a:cxn ang="0">
                  <a:pos x="337" y="306"/>
                </a:cxn>
                <a:cxn ang="0">
                  <a:pos x="322" y="352"/>
                </a:cxn>
                <a:cxn ang="0">
                  <a:pos x="306" y="428"/>
                </a:cxn>
                <a:cxn ang="0">
                  <a:pos x="245" y="627"/>
                </a:cxn>
                <a:cxn ang="0">
                  <a:pos x="230" y="688"/>
                </a:cxn>
                <a:cxn ang="0">
                  <a:pos x="215" y="765"/>
                </a:cxn>
                <a:cxn ang="0">
                  <a:pos x="169" y="811"/>
                </a:cxn>
                <a:cxn ang="0">
                  <a:pos x="108" y="780"/>
                </a:cxn>
                <a:cxn ang="0">
                  <a:pos x="123" y="719"/>
                </a:cxn>
                <a:cxn ang="0">
                  <a:pos x="199" y="260"/>
                </a:cxn>
                <a:cxn ang="0">
                  <a:pos x="230" y="76"/>
                </a:cxn>
                <a:cxn ang="0">
                  <a:pos x="184" y="30"/>
                </a:cxn>
                <a:cxn ang="0">
                  <a:pos x="138" y="46"/>
                </a:cxn>
                <a:cxn ang="0">
                  <a:pos x="92" y="122"/>
                </a:cxn>
                <a:cxn ang="0">
                  <a:pos x="46" y="245"/>
                </a:cxn>
                <a:cxn ang="0">
                  <a:pos x="31" y="290"/>
                </a:cxn>
                <a:cxn ang="0">
                  <a:pos x="0" y="229"/>
                </a:cxn>
                <a:cxn ang="0">
                  <a:pos x="46" y="107"/>
                </a:cxn>
                <a:cxn ang="0">
                  <a:pos x="108" y="30"/>
                </a:cxn>
              </a:cxnLst>
              <a:rect l="0" t="0" r="r" b="b"/>
              <a:pathLst>
                <a:path w="964" h="811">
                  <a:moveTo>
                    <a:pt x="138" y="0"/>
                  </a:moveTo>
                  <a:lnTo>
                    <a:pt x="230" y="0"/>
                  </a:lnTo>
                  <a:lnTo>
                    <a:pt x="276" y="30"/>
                  </a:lnTo>
                  <a:lnTo>
                    <a:pt x="306" y="61"/>
                  </a:lnTo>
                  <a:lnTo>
                    <a:pt x="337" y="107"/>
                  </a:lnTo>
                  <a:lnTo>
                    <a:pt x="352" y="153"/>
                  </a:lnTo>
                  <a:lnTo>
                    <a:pt x="398" y="92"/>
                  </a:lnTo>
                  <a:lnTo>
                    <a:pt x="490" y="30"/>
                  </a:lnTo>
                  <a:lnTo>
                    <a:pt x="628" y="0"/>
                  </a:lnTo>
                  <a:lnTo>
                    <a:pt x="689" y="0"/>
                  </a:lnTo>
                  <a:lnTo>
                    <a:pt x="735" y="15"/>
                  </a:lnTo>
                  <a:lnTo>
                    <a:pt x="781" y="46"/>
                  </a:lnTo>
                  <a:lnTo>
                    <a:pt x="796" y="76"/>
                  </a:lnTo>
                  <a:lnTo>
                    <a:pt x="827" y="122"/>
                  </a:lnTo>
                  <a:lnTo>
                    <a:pt x="827" y="183"/>
                  </a:lnTo>
                  <a:lnTo>
                    <a:pt x="811" y="275"/>
                  </a:lnTo>
                  <a:lnTo>
                    <a:pt x="781" y="382"/>
                  </a:lnTo>
                  <a:lnTo>
                    <a:pt x="720" y="566"/>
                  </a:lnTo>
                  <a:lnTo>
                    <a:pt x="689" y="688"/>
                  </a:lnTo>
                  <a:lnTo>
                    <a:pt x="689" y="719"/>
                  </a:lnTo>
                  <a:lnTo>
                    <a:pt x="720" y="750"/>
                  </a:lnTo>
                  <a:lnTo>
                    <a:pt x="735" y="750"/>
                  </a:lnTo>
                  <a:lnTo>
                    <a:pt x="781" y="734"/>
                  </a:lnTo>
                  <a:lnTo>
                    <a:pt x="827" y="704"/>
                  </a:lnTo>
                  <a:lnTo>
                    <a:pt x="873" y="658"/>
                  </a:lnTo>
                  <a:lnTo>
                    <a:pt x="903" y="612"/>
                  </a:lnTo>
                  <a:lnTo>
                    <a:pt x="919" y="535"/>
                  </a:lnTo>
                  <a:lnTo>
                    <a:pt x="934" y="520"/>
                  </a:lnTo>
                  <a:lnTo>
                    <a:pt x="934" y="505"/>
                  </a:lnTo>
                  <a:lnTo>
                    <a:pt x="964" y="505"/>
                  </a:lnTo>
                  <a:lnTo>
                    <a:pt x="964" y="520"/>
                  </a:lnTo>
                  <a:lnTo>
                    <a:pt x="949" y="551"/>
                  </a:lnTo>
                  <a:lnTo>
                    <a:pt x="934" y="627"/>
                  </a:lnTo>
                  <a:lnTo>
                    <a:pt x="888" y="704"/>
                  </a:lnTo>
                  <a:lnTo>
                    <a:pt x="827" y="765"/>
                  </a:lnTo>
                  <a:lnTo>
                    <a:pt x="735" y="796"/>
                  </a:lnTo>
                  <a:lnTo>
                    <a:pt x="674" y="780"/>
                  </a:lnTo>
                  <a:lnTo>
                    <a:pt x="613" y="719"/>
                  </a:lnTo>
                  <a:lnTo>
                    <a:pt x="597" y="658"/>
                  </a:lnTo>
                  <a:lnTo>
                    <a:pt x="597" y="612"/>
                  </a:lnTo>
                  <a:lnTo>
                    <a:pt x="613" y="581"/>
                  </a:lnTo>
                  <a:lnTo>
                    <a:pt x="643" y="505"/>
                  </a:lnTo>
                  <a:lnTo>
                    <a:pt x="704" y="260"/>
                  </a:lnTo>
                  <a:lnTo>
                    <a:pt x="720" y="168"/>
                  </a:lnTo>
                  <a:lnTo>
                    <a:pt x="720" y="137"/>
                  </a:lnTo>
                  <a:lnTo>
                    <a:pt x="704" y="92"/>
                  </a:lnTo>
                  <a:lnTo>
                    <a:pt x="689" y="76"/>
                  </a:lnTo>
                  <a:lnTo>
                    <a:pt x="674" y="46"/>
                  </a:lnTo>
                  <a:lnTo>
                    <a:pt x="628" y="46"/>
                  </a:lnTo>
                  <a:lnTo>
                    <a:pt x="521" y="76"/>
                  </a:lnTo>
                  <a:lnTo>
                    <a:pt x="429" y="137"/>
                  </a:lnTo>
                  <a:lnTo>
                    <a:pt x="368" y="199"/>
                  </a:lnTo>
                  <a:lnTo>
                    <a:pt x="337" y="260"/>
                  </a:lnTo>
                  <a:lnTo>
                    <a:pt x="337" y="306"/>
                  </a:lnTo>
                  <a:lnTo>
                    <a:pt x="322" y="321"/>
                  </a:lnTo>
                  <a:lnTo>
                    <a:pt x="322" y="352"/>
                  </a:lnTo>
                  <a:lnTo>
                    <a:pt x="306" y="398"/>
                  </a:lnTo>
                  <a:lnTo>
                    <a:pt x="306" y="428"/>
                  </a:lnTo>
                  <a:lnTo>
                    <a:pt x="291" y="474"/>
                  </a:lnTo>
                  <a:lnTo>
                    <a:pt x="245" y="627"/>
                  </a:lnTo>
                  <a:lnTo>
                    <a:pt x="230" y="658"/>
                  </a:lnTo>
                  <a:lnTo>
                    <a:pt x="230" y="688"/>
                  </a:lnTo>
                  <a:lnTo>
                    <a:pt x="215" y="734"/>
                  </a:lnTo>
                  <a:lnTo>
                    <a:pt x="215" y="765"/>
                  </a:lnTo>
                  <a:lnTo>
                    <a:pt x="199" y="796"/>
                  </a:lnTo>
                  <a:lnTo>
                    <a:pt x="169" y="811"/>
                  </a:lnTo>
                  <a:lnTo>
                    <a:pt x="138" y="811"/>
                  </a:lnTo>
                  <a:lnTo>
                    <a:pt x="108" y="780"/>
                  </a:lnTo>
                  <a:lnTo>
                    <a:pt x="108" y="750"/>
                  </a:lnTo>
                  <a:lnTo>
                    <a:pt x="123" y="719"/>
                  </a:lnTo>
                  <a:lnTo>
                    <a:pt x="123" y="688"/>
                  </a:lnTo>
                  <a:lnTo>
                    <a:pt x="199" y="260"/>
                  </a:lnTo>
                  <a:lnTo>
                    <a:pt x="230" y="168"/>
                  </a:lnTo>
                  <a:lnTo>
                    <a:pt x="230" y="76"/>
                  </a:lnTo>
                  <a:lnTo>
                    <a:pt x="215" y="46"/>
                  </a:lnTo>
                  <a:lnTo>
                    <a:pt x="184" y="30"/>
                  </a:lnTo>
                  <a:lnTo>
                    <a:pt x="169" y="30"/>
                  </a:lnTo>
                  <a:lnTo>
                    <a:pt x="138" y="46"/>
                  </a:lnTo>
                  <a:lnTo>
                    <a:pt x="108" y="76"/>
                  </a:lnTo>
                  <a:lnTo>
                    <a:pt x="92" y="122"/>
                  </a:lnTo>
                  <a:lnTo>
                    <a:pt x="62" y="168"/>
                  </a:lnTo>
                  <a:lnTo>
                    <a:pt x="46" y="245"/>
                  </a:lnTo>
                  <a:lnTo>
                    <a:pt x="31" y="275"/>
                  </a:lnTo>
                  <a:lnTo>
                    <a:pt x="31" y="290"/>
                  </a:lnTo>
                  <a:lnTo>
                    <a:pt x="0" y="290"/>
                  </a:lnTo>
                  <a:lnTo>
                    <a:pt x="0" y="229"/>
                  </a:lnTo>
                  <a:lnTo>
                    <a:pt x="16" y="199"/>
                  </a:lnTo>
                  <a:lnTo>
                    <a:pt x="46" y="107"/>
                  </a:lnTo>
                  <a:lnTo>
                    <a:pt x="77" y="46"/>
                  </a:lnTo>
                  <a:lnTo>
                    <a:pt x="108" y="3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0" name="Freeform 328"/>
            <p:cNvSpPr>
              <a:spLocks/>
            </p:cNvSpPr>
            <p:nvPr/>
          </p:nvSpPr>
          <p:spPr bwMode="auto">
            <a:xfrm>
              <a:off x="30291" y="17219"/>
              <a:ext cx="429" cy="17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1" y="0"/>
                </a:cxn>
                <a:cxn ang="0">
                  <a:pos x="62" y="15"/>
                </a:cxn>
                <a:cxn ang="0">
                  <a:pos x="138" y="92"/>
                </a:cxn>
                <a:cxn ang="0">
                  <a:pos x="215" y="199"/>
                </a:cxn>
                <a:cxn ang="0">
                  <a:pos x="306" y="337"/>
                </a:cxn>
                <a:cxn ang="0">
                  <a:pos x="383" y="536"/>
                </a:cxn>
                <a:cxn ang="0">
                  <a:pos x="414" y="735"/>
                </a:cxn>
                <a:cxn ang="0">
                  <a:pos x="429" y="888"/>
                </a:cxn>
                <a:cxn ang="0">
                  <a:pos x="398" y="888"/>
                </a:cxn>
                <a:cxn ang="0">
                  <a:pos x="383" y="1133"/>
                </a:cxn>
                <a:cxn ang="0">
                  <a:pos x="291" y="1423"/>
                </a:cxn>
                <a:cxn ang="0">
                  <a:pos x="215" y="1576"/>
                </a:cxn>
                <a:cxn ang="0">
                  <a:pos x="123" y="1684"/>
                </a:cxn>
                <a:cxn ang="0">
                  <a:pos x="46" y="1760"/>
                </a:cxn>
                <a:cxn ang="0">
                  <a:pos x="16" y="1775"/>
                </a:cxn>
                <a:cxn ang="0">
                  <a:pos x="0" y="1775"/>
                </a:cxn>
                <a:cxn ang="0">
                  <a:pos x="0" y="1760"/>
                </a:cxn>
                <a:cxn ang="0">
                  <a:pos x="31" y="1729"/>
                </a:cxn>
                <a:cxn ang="0">
                  <a:pos x="169" y="1546"/>
                </a:cxn>
                <a:cxn ang="0">
                  <a:pos x="261" y="1332"/>
                </a:cxn>
                <a:cxn ang="0">
                  <a:pos x="306" y="1117"/>
                </a:cxn>
                <a:cxn ang="0">
                  <a:pos x="322" y="888"/>
                </a:cxn>
                <a:cxn ang="0">
                  <a:pos x="306" y="628"/>
                </a:cxn>
                <a:cxn ang="0">
                  <a:pos x="245" y="398"/>
                </a:cxn>
                <a:cxn ang="0">
                  <a:pos x="153" y="214"/>
                </a:cxn>
                <a:cxn ang="0">
                  <a:pos x="46" y="61"/>
                </a:cxn>
                <a:cxn ang="0">
                  <a:pos x="16" y="31"/>
                </a:cxn>
                <a:cxn ang="0">
                  <a:pos x="16" y="0"/>
                </a:cxn>
              </a:cxnLst>
              <a:rect l="0" t="0" r="r" b="b"/>
              <a:pathLst>
                <a:path w="429" h="1775">
                  <a:moveTo>
                    <a:pt x="16" y="0"/>
                  </a:moveTo>
                  <a:lnTo>
                    <a:pt x="31" y="0"/>
                  </a:lnTo>
                  <a:lnTo>
                    <a:pt x="62" y="15"/>
                  </a:lnTo>
                  <a:lnTo>
                    <a:pt x="138" y="92"/>
                  </a:lnTo>
                  <a:lnTo>
                    <a:pt x="215" y="199"/>
                  </a:lnTo>
                  <a:lnTo>
                    <a:pt x="306" y="337"/>
                  </a:lnTo>
                  <a:lnTo>
                    <a:pt x="383" y="536"/>
                  </a:lnTo>
                  <a:lnTo>
                    <a:pt x="414" y="735"/>
                  </a:lnTo>
                  <a:lnTo>
                    <a:pt x="429" y="888"/>
                  </a:lnTo>
                  <a:lnTo>
                    <a:pt x="398" y="888"/>
                  </a:lnTo>
                  <a:lnTo>
                    <a:pt x="383" y="1133"/>
                  </a:lnTo>
                  <a:lnTo>
                    <a:pt x="291" y="1423"/>
                  </a:lnTo>
                  <a:lnTo>
                    <a:pt x="215" y="1576"/>
                  </a:lnTo>
                  <a:lnTo>
                    <a:pt x="123" y="1684"/>
                  </a:lnTo>
                  <a:lnTo>
                    <a:pt x="46" y="1760"/>
                  </a:lnTo>
                  <a:lnTo>
                    <a:pt x="16" y="1775"/>
                  </a:lnTo>
                  <a:lnTo>
                    <a:pt x="0" y="1775"/>
                  </a:lnTo>
                  <a:lnTo>
                    <a:pt x="0" y="1760"/>
                  </a:lnTo>
                  <a:lnTo>
                    <a:pt x="31" y="1729"/>
                  </a:lnTo>
                  <a:lnTo>
                    <a:pt x="169" y="1546"/>
                  </a:lnTo>
                  <a:lnTo>
                    <a:pt x="261" y="1332"/>
                  </a:lnTo>
                  <a:lnTo>
                    <a:pt x="306" y="1117"/>
                  </a:lnTo>
                  <a:lnTo>
                    <a:pt x="322" y="888"/>
                  </a:lnTo>
                  <a:lnTo>
                    <a:pt x="306" y="628"/>
                  </a:lnTo>
                  <a:lnTo>
                    <a:pt x="245" y="398"/>
                  </a:lnTo>
                  <a:lnTo>
                    <a:pt x="153" y="214"/>
                  </a:lnTo>
                  <a:lnTo>
                    <a:pt x="46" y="61"/>
                  </a:lnTo>
                  <a:lnTo>
                    <a:pt x="16" y="3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1" name="Freeform 329"/>
            <p:cNvSpPr>
              <a:spLocks/>
            </p:cNvSpPr>
            <p:nvPr/>
          </p:nvSpPr>
          <p:spPr bwMode="auto">
            <a:xfrm>
              <a:off x="31072" y="18367"/>
              <a:ext cx="214" cy="536"/>
            </a:xfrm>
            <a:custGeom>
              <a:avLst/>
              <a:gdLst/>
              <a:ahLst/>
              <a:cxnLst>
                <a:cxn ang="0">
                  <a:pos x="92" y="0"/>
                </a:cxn>
                <a:cxn ang="0">
                  <a:pos x="122" y="0"/>
                </a:cxn>
                <a:cxn ang="0">
                  <a:pos x="183" y="61"/>
                </a:cxn>
                <a:cxn ang="0">
                  <a:pos x="199" y="122"/>
                </a:cxn>
                <a:cxn ang="0">
                  <a:pos x="199" y="184"/>
                </a:cxn>
                <a:cxn ang="0">
                  <a:pos x="214" y="199"/>
                </a:cxn>
                <a:cxn ang="0">
                  <a:pos x="183" y="337"/>
                </a:cxn>
                <a:cxn ang="0">
                  <a:pos x="138" y="444"/>
                </a:cxn>
                <a:cxn ang="0">
                  <a:pos x="46" y="536"/>
                </a:cxn>
                <a:cxn ang="0">
                  <a:pos x="30" y="536"/>
                </a:cxn>
                <a:cxn ang="0">
                  <a:pos x="30" y="505"/>
                </a:cxn>
                <a:cxn ang="0">
                  <a:pos x="107" y="428"/>
                </a:cxn>
                <a:cxn ang="0">
                  <a:pos x="153" y="321"/>
                </a:cxn>
                <a:cxn ang="0">
                  <a:pos x="168" y="199"/>
                </a:cxn>
                <a:cxn ang="0">
                  <a:pos x="168" y="168"/>
                </a:cxn>
                <a:cxn ang="0">
                  <a:pos x="153" y="168"/>
                </a:cxn>
                <a:cxn ang="0">
                  <a:pos x="138" y="184"/>
                </a:cxn>
                <a:cxn ang="0">
                  <a:pos x="92" y="184"/>
                </a:cxn>
                <a:cxn ang="0">
                  <a:pos x="46" y="16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46" y="15"/>
                </a:cxn>
                <a:cxn ang="0">
                  <a:pos x="92" y="0"/>
                </a:cxn>
              </a:cxnLst>
              <a:rect l="0" t="0" r="r" b="b"/>
              <a:pathLst>
                <a:path w="214" h="536">
                  <a:moveTo>
                    <a:pt x="92" y="0"/>
                  </a:moveTo>
                  <a:lnTo>
                    <a:pt x="122" y="0"/>
                  </a:lnTo>
                  <a:lnTo>
                    <a:pt x="183" y="61"/>
                  </a:lnTo>
                  <a:lnTo>
                    <a:pt x="199" y="122"/>
                  </a:lnTo>
                  <a:lnTo>
                    <a:pt x="199" y="184"/>
                  </a:lnTo>
                  <a:lnTo>
                    <a:pt x="214" y="199"/>
                  </a:lnTo>
                  <a:lnTo>
                    <a:pt x="183" y="337"/>
                  </a:lnTo>
                  <a:lnTo>
                    <a:pt x="138" y="444"/>
                  </a:lnTo>
                  <a:lnTo>
                    <a:pt x="46" y="536"/>
                  </a:lnTo>
                  <a:lnTo>
                    <a:pt x="30" y="536"/>
                  </a:lnTo>
                  <a:lnTo>
                    <a:pt x="30" y="505"/>
                  </a:lnTo>
                  <a:lnTo>
                    <a:pt x="107" y="428"/>
                  </a:lnTo>
                  <a:lnTo>
                    <a:pt x="153" y="321"/>
                  </a:lnTo>
                  <a:lnTo>
                    <a:pt x="168" y="199"/>
                  </a:lnTo>
                  <a:lnTo>
                    <a:pt x="168" y="168"/>
                  </a:lnTo>
                  <a:lnTo>
                    <a:pt x="153" y="168"/>
                  </a:lnTo>
                  <a:lnTo>
                    <a:pt x="138" y="184"/>
                  </a:lnTo>
                  <a:lnTo>
                    <a:pt x="92" y="184"/>
                  </a:lnTo>
                  <a:lnTo>
                    <a:pt x="46" y="168"/>
                  </a:lnTo>
                  <a:lnTo>
                    <a:pt x="0" y="122"/>
                  </a:lnTo>
                  <a:lnTo>
                    <a:pt x="0" y="61"/>
                  </a:lnTo>
                  <a:lnTo>
                    <a:pt x="46" y="1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2" name="Freeform 330"/>
            <p:cNvSpPr>
              <a:spLocks noEditPoints="1"/>
            </p:cNvSpPr>
            <p:nvPr/>
          </p:nvSpPr>
          <p:spPr bwMode="auto">
            <a:xfrm>
              <a:off x="928" y="22698"/>
              <a:ext cx="383" cy="1194"/>
            </a:xfrm>
            <a:custGeom>
              <a:avLst/>
              <a:gdLst/>
              <a:ahLst/>
              <a:cxnLst>
                <a:cxn ang="0">
                  <a:pos x="245" y="413"/>
                </a:cxn>
                <a:cxn ang="0">
                  <a:pos x="260" y="1056"/>
                </a:cxn>
                <a:cxn ang="0">
                  <a:pos x="260" y="1102"/>
                </a:cxn>
                <a:cxn ang="0">
                  <a:pos x="291" y="1133"/>
                </a:cxn>
                <a:cxn ang="0">
                  <a:pos x="383" y="1133"/>
                </a:cxn>
                <a:cxn ang="0">
                  <a:pos x="383" y="1194"/>
                </a:cxn>
                <a:cxn ang="0">
                  <a:pos x="0" y="1194"/>
                </a:cxn>
                <a:cxn ang="0">
                  <a:pos x="0" y="1133"/>
                </a:cxn>
                <a:cxn ang="0">
                  <a:pos x="107" y="1133"/>
                </a:cxn>
                <a:cxn ang="0">
                  <a:pos x="123" y="1117"/>
                </a:cxn>
                <a:cxn ang="0">
                  <a:pos x="138" y="1087"/>
                </a:cxn>
                <a:cxn ang="0">
                  <a:pos x="138" y="536"/>
                </a:cxn>
                <a:cxn ang="0">
                  <a:pos x="107" y="505"/>
                </a:cxn>
                <a:cxn ang="0">
                  <a:pos x="61" y="490"/>
                </a:cxn>
                <a:cxn ang="0">
                  <a:pos x="0" y="490"/>
                </a:cxn>
                <a:cxn ang="0">
                  <a:pos x="0" y="429"/>
                </a:cxn>
                <a:cxn ang="0">
                  <a:pos x="245" y="413"/>
                </a:cxn>
                <a:cxn ang="0">
                  <a:pos x="169" y="0"/>
                </a:cxn>
                <a:cxn ang="0">
                  <a:pos x="199" y="0"/>
                </a:cxn>
                <a:cxn ang="0">
                  <a:pos x="245" y="46"/>
                </a:cxn>
                <a:cxn ang="0">
                  <a:pos x="260" y="92"/>
                </a:cxn>
                <a:cxn ang="0">
                  <a:pos x="245" y="138"/>
                </a:cxn>
                <a:cxn ang="0">
                  <a:pos x="230" y="168"/>
                </a:cxn>
                <a:cxn ang="0">
                  <a:pos x="199" y="184"/>
                </a:cxn>
                <a:cxn ang="0">
                  <a:pos x="169" y="184"/>
                </a:cxn>
                <a:cxn ang="0">
                  <a:pos x="107" y="153"/>
                </a:cxn>
                <a:cxn ang="0">
                  <a:pos x="77" y="92"/>
                </a:cxn>
                <a:cxn ang="0">
                  <a:pos x="77" y="61"/>
                </a:cxn>
                <a:cxn ang="0">
                  <a:pos x="92" y="31"/>
                </a:cxn>
                <a:cxn ang="0">
                  <a:pos x="123" y="15"/>
                </a:cxn>
                <a:cxn ang="0">
                  <a:pos x="169" y="0"/>
                </a:cxn>
              </a:cxnLst>
              <a:rect l="0" t="0" r="r" b="b"/>
              <a:pathLst>
                <a:path w="383" h="1194">
                  <a:moveTo>
                    <a:pt x="245" y="413"/>
                  </a:moveTo>
                  <a:lnTo>
                    <a:pt x="260" y="1056"/>
                  </a:lnTo>
                  <a:lnTo>
                    <a:pt x="260" y="1102"/>
                  </a:lnTo>
                  <a:lnTo>
                    <a:pt x="291" y="1133"/>
                  </a:lnTo>
                  <a:lnTo>
                    <a:pt x="383" y="1133"/>
                  </a:lnTo>
                  <a:lnTo>
                    <a:pt x="383" y="1194"/>
                  </a:lnTo>
                  <a:lnTo>
                    <a:pt x="0" y="1194"/>
                  </a:lnTo>
                  <a:lnTo>
                    <a:pt x="0" y="1133"/>
                  </a:lnTo>
                  <a:lnTo>
                    <a:pt x="107" y="1133"/>
                  </a:lnTo>
                  <a:lnTo>
                    <a:pt x="123" y="1117"/>
                  </a:lnTo>
                  <a:lnTo>
                    <a:pt x="138" y="1087"/>
                  </a:lnTo>
                  <a:lnTo>
                    <a:pt x="138" y="536"/>
                  </a:lnTo>
                  <a:lnTo>
                    <a:pt x="107" y="505"/>
                  </a:lnTo>
                  <a:lnTo>
                    <a:pt x="61" y="490"/>
                  </a:lnTo>
                  <a:lnTo>
                    <a:pt x="0" y="490"/>
                  </a:lnTo>
                  <a:lnTo>
                    <a:pt x="0" y="429"/>
                  </a:lnTo>
                  <a:lnTo>
                    <a:pt x="245" y="413"/>
                  </a:lnTo>
                  <a:close/>
                  <a:moveTo>
                    <a:pt x="169" y="0"/>
                  </a:moveTo>
                  <a:lnTo>
                    <a:pt x="199" y="0"/>
                  </a:lnTo>
                  <a:lnTo>
                    <a:pt x="245" y="46"/>
                  </a:lnTo>
                  <a:lnTo>
                    <a:pt x="260" y="92"/>
                  </a:lnTo>
                  <a:lnTo>
                    <a:pt x="245" y="138"/>
                  </a:lnTo>
                  <a:lnTo>
                    <a:pt x="230" y="168"/>
                  </a:lnTo>
                  <a:lnTo>
                    <a:pt x="199" y="184"/>
                  </a:lnTo>
                  <a:lnTo>
                    <a:pt x="169" y="184"/>
                  </a:lnTo>
                  <a:lnTo>
                    <a:pt x="107" y="153"/>
                  </a:lnTo>
                  <a:lnTo>
                    <a:pt x="77" y="92"/>
                  </a:lnTo>
                  <a:lnTo>
                    <a:pt x="77" y="61"/>
                  </a:lnTo>
                  <a:lnTo>
                    <a:pt x="92" y="31"/>
                  </a:lnTo>
                  <a:lnTo>
                    <a:pt x="123" y="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3" name="Freeform 331"/>
            <p:cNvSpPr>
              <a:spLocks/>
            </p:cNvSpPr>
            <p:nvPr/>
          </p:nvSpPr>
          <p:spPr bwMode="auto">
            <a:xfrm>
              <a:off x="1464" y="23111"/>
              <a:ext cx="1407" cy="781"/>
            </a:xfrm>
            <a:custGeom>
              <a:avLst/>
              <a:gdLst/>
              <a:ahLst/>
              <a:cxnLst>
                <a:cxn ang="0">
                  <a:pos x="275" y="184"/>
                </a:cxn>
                <a:cxn ang="0">
                  <a:pos x="428" y="31"/>
                </a:cxn>
                <a:cxn ang="0">
                  <a:pos x="612" y="0"/>
                </a:cxn>
                <a:cxn ang="0">
                  <a:pos x="688" y="31"/>
                </a:cxn>
                <a:cxn ang="0">
                  <a:pos x="750" y="107"/>
                </a:cxn>
                <a:cxn ang="0">
                  <a:pos x="795" y="123"/>
                </a:cxn>
                <a:cxn ang="0">
                  <a:pos x="918" y="16"/>
                </a:cxn>
                <a:cxn ang="0">
                  <a:pos x="1086" y="0"/>
                </a:cxn>
                <a:cxn ang="0">
                  <a:pos x="1193" y="46"/>
                </a:cxn>
                <a:cxn ang="0">
                  <a:pos x="1254" y="123"/>
                </a:cxn>
                <a:cxn ang="0">
                  <a:pos x="1270" y="689"/>
                </a:cxn>
                <a:cxn ang="0">
                  <a:pos x="1316" y="720"/>
                </a:cxn>
                <a:cxn ang="0">
                  <a:pos x="1407" y="781"/>
                </a:cxn>
                <a:cxn ang="0">
                  <a:pos x="1010" y="720"/>
                </a:cxn>
                <a:cxn ang="0">
                  <a:pos x="1132" y="704"/>
                </a:cxn>
                <a:cxn ang="0">
                  <a:pos x="1147" y="184"/>
                </a:cxn>
                <a:cxn ang="0">
                  <a:pos x="1056" y="31"/>
                </a:cxn>
                <a:cxn ang="0">
                  <a:pos x="918" y="46"/>
                </a:cxn>
                <a:cxn ang="0">
                  <a:pos x="780" y="199"/>
                </a:cxn>
                <a:cxn ang="0">
                  <a:pos x="765" y="674"/>
                </a:cxn>
                <a:cxn ang="0">
                  <a:pos x="795" y="720"/>
                </a:cxn>
                <a:cxn ang="0">
                  <a:pos x="903" y="781"/>
                </a:cxn>
                <a:cxn ang="0">
                  <a:pos x="505" y="720"/>
                </a:cxn>
                <a:cxn ang="0">
                  <a:pos x="627" y="704"/>
                </a:cxn>
                <a:cxn ang="0">
                  <a:pos x="642" y="184"/>
                </a:cxn>
                <a:cxn ang="0">
                  <a:pos x="551" y="31"/>
                </a:cxn>
                <a:cxn ang="0">
                  <a:pos x="413" y="46"/>
                </a:cxn>
                <a:cxn ang="0">
                  <a:pos x="275" y="199"/>
                </a:cxn>
                <a:cxn ang="0">
                  <a:pos x="260" y="674"/>
                </a:cxn>
                <a:cxn ang="0">
                  <a:pos x="290" y="720"/>
                </a:cxn>
                <a:cxn ang="0">
                  <a:pos x="398" y="781"/>
                </a:cxn>
                <a:cxn ang="0">
                  <a:pos x="0" y="720"/>
                </a:cxn>
                <a:cxn ang="0">
                  <a:pos x="122" y="704"/>
                </a:cxn>
                <a:cxn ang="0">
                  <a:pos x="137" y="169"/>
                </a:cxn>
                <a:cxn ang="0">
                  <a:pos x="168" y="123"/>
                </a:cxn>
                <a:cxn ang="0">
                  <a:pos x="92" y="77"/>
                </a:cxn>
                <a:cxn ang="0">
                  <a:pos x="30" y="16"/>
                </a:cxn>
              </a:cxnLst>
              <a:rect l="0" t="0" r="r" b="b"/>
              <a:pathLst>
                <a:path w="1407" h="781">
                  <a:moveTo>
                    <a:pt x="275" y="0"/>
                  </a:moveTo>
                  <a:lnTo>
                    <a:pt x="275" y="184"/>
                  </a:lnTo>
                  <a:lnTo>
                    <a:pt x="336" y="92"/>
                  </a:lnTo>
                  <a:lnTo>
                    <a:pt x="428" y="31"/>
                  </a:lnTo>
                  <a:lnTo>
                    <a:pt x="535" y="0"/>
                  </a:lnTo>
                  <a:lnTo>
                    <a:pt x="612" y="0"/>
                  </a:lnTo>
                  <a:lnTo>
                    <a:pt x="642" y="16"/>
                  </a:lnTo>
                  <a:lnTo>
                    <a:pt x="688" y="31"/>
                  </a:lnTo>
                  <a:lnTo>
                    <a:pt x="719" y="61"/>
                  </a:lnTo>
                  <a:lnTo>
                    <a:pt x="750" y="107"/>
                  </a:lnTo>
                  <a:lnTo>
                    <a:pt x="765" y="169"/>
                  </a:lnTo>
                  <a:lnTo>
                    <a:pt x="795" y="123"/>
                  </a:lnTo>
                  <a:lnTo>
                    <a:pt x="841" y="61"/>
                  </a:lnTo>
                  <a:lnTo>
                    <a:pt x="918" y="16"/>
                  </a:lnTo>
                  <a:lnTo>
                    <a:pt x="1025" y="0"/>
                  </a:lnTo>
                  <a:lnTo>
                    <a:pt x="1086" y="0"/>
                  </a:lnTo>
                  <a:lnTo>
                    <a:pt x="1132" y="16"/>
                  </a:lnTo>
                  <a:lnTo>
                    <a:pt x="1193" y="46"/>
                  </a:lnTo>
                  <a:lnTo>
                    <a:pt x="1209" y="61"/>
                  </a:lnTo>
                  <a:lnTo>
                    <a:pt x="1254" y="123"/>
                  </a:lnTo>
                  <a:lnTo>
                    <a:pt x="1270" y="215"/>
                  </a:lnTo>
                  <a:lnTo>
                    <a:pt x="1270" y="689"/>
                  </a:lnTo>
                  <a:lnTo>
                    <a:pt x="1285" y="704"/>
                  </a:lnTo>
                  <a:lnTo>
                    <a:pt x="1316" y="720"/>
                  </a:lnTo>
                  <a:lnTo>
                    <a:pt x="1407" y="720"/>
                  </a:lnTo>
                  <a:lnTo>
                    <a:pt x="1407" y="781"/>
                  </a:lnTo>
                  <a:lnTo>
                    <a:pt x="1010" y="781"/>
                  </a:lnTo>
                  <a:lnTo>
                    <a:pt x="1010" y="720"/>
                  </a:lnTo>
                  <a:lnTo>
                    <a:pt x="1117" y="720"/>
                  </a:lnTo>
                  <a:lnTo>
                    <a:pt x="1132" y="704"/>
                  </a:lnTo>
                  <a:lnTo>
                    <a:pt x="1147" y="674"/>
                  </a:lnTo>
                  <a:lnTo>
                    <a:pt x="1147" y="184"/>
                  </a:lnTo>
                  <a:lnTo>
                    <a:pt x="1117" y="92"/>
                  </a:lnTo>
                  <a:lnTo>
                    <a:pt x="1056" y="31"/>
                  </a:lnTo>
                  <a:lnTo>
                    <a:pt x="1010" y="31"/>
                  </a:lnTo>
                  <a:lnTo>
                    <a:pt x="918" y="46"/>
                  </a:lnTo>
                  <a:lnTo>
                    <a:pt x="841" y="107"/>
                  </a:lnTo>
                  <a:lnTo>
                    <a:pt x="780" y="199"/>
                  </a:lnTo>
                  <a:lnTo>
                    <a:pt x="765" y="322"/>
                  </a:lnTo>
                  <a:lnTo>
                    <a:pt x="765" y="674"/>
                  </a:lnTo>
                  <a:lnTo>
                    <a:pt x="780" y="704"/>
                  </a:lnTo>
                  <a:lnTo>
                    <a:pt x="795" y="720"/>
                  </a:lnTo>
                  <a:lnTo>
                    <a:pt x="903" y="720"/>
                  </a:lnTo>
                  <a:lnTo>
                    <a:pt x="903" y="781"/>
                  </a:lnTo>
                  <a:lnTo>
                    <a:pt x="505" y="781"/>
                  </a:lnTo>
                  <a:lnTo>
                    <a:pt x="505" y="720"/>
                  </a:lnTo>
                  <a:lnTo>
                    <a:pt x="612" y="720"/>
                  </a:lnTo>
                  <a:lnTo>
                    <a:pt x="627" y="704"/>
                  </a:lnTo>
                  <a:lnTo>
                    <a:pt x="642" y="674"/>
                  </a:lnTo>
                  <a:lnTo>
                    <a:pt x="642" y="184"/>
                  </a:lnTo>
                  <a:lnTo>
                    <a:pt x="612" y="92"/>
                  </a:lnTo>
                  <a:lnTo>
                    <a:pt x="551" y="31"/>
                  </a:lnTo>
                  <a:lnTo>
                    <a:pt x="505" y="31"/>
                  </a:lnTo>
                  <a:lnTo>
                    <a:pt x="413" y="46"/>
                  </a:lnTo>
                  <a:lnTo>
                    <a:pt x="336" y="107"/>
                  </a:lnTo>
                  <a:lnTo>
                    <a:pt x="275" y="199"/>
                  </a:lnTo>
                  <a:lnTo>
                    <a:pt x="260" y="322"/>
                  </a:lnTo>
                  <a:lnTo>
                    <a:pt x="260" y="674"/>
                  </a:lnTo>
                  <a:lnTo>
                    <a:pt x="275" y="704"/>
                  </a:lnTo>
                  <a:lnTo>
                    <a:pt x="290" y="720"/>
                  </a:lnTo>
                  <a:lnTo>
                    <a:pt x="398" y="720"/>
                  </a:lnTo>
                  <a:lnTo>
                    <a:pt x="398" y="781"/>
                  </a:lnTo>
                  <a:lnTo>
                    <a:pt x="0" y="781"/>
                  </a:lnTo>
                  <a:lnTo>
                    <a:pt x="0" y="720"/>
                  </a:lnTo>
                  <a:lnTo>
                    <a:pt x="107" y="720"/>
                  </a:lnTo>
                  <a:lnTo>
                    <a:pt x="122" y="704"/>
                  </a:lnTo>
                  <a:lnTo>
                    <a:pt x="137" y="674"/>
                  </a:lnTo>
                  <a:lnTo>
                    <a:pt x="137" y="169"/>
                  </a:lnTo>
                  <a:lnTo>
                    <a:pt x="168" y="169"/>
                  </a:lnTo>
                  <a:lnTo>
                    <a:pt x="168" y="123"/>
                  </a:lnTo>
                  <a:lnTo>
                    <a:pt x="137" y="92"/>
                  </a:lnTo>
                  <a:lnTo>
                    <a:pt x="92" y="77"/>
                  </a:lnTo>
                  <a:lnTo>
                    <a:pt x="30" y="77"/>
                  </a:lnTo>
                  <a:lnTo>
                    <a:pt x="30" y="16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4" name="Freeform 332"/>
            <p:cNvSpPr>
              <a:spLocks noEditPoints="1"/>
            </p:cNvSpPr>
            <p:nvPr/>
          </p:nvSpPr>
          <p:spPr bwMode="auto">
            <a:xfrm>
              <a:off x="2871" y="23096"/>
              <a:ext cx="873" cy="1132"/>
            </a:xfrm>
            <a:custGeom>
              <a:avLst/>
              <a:gdLst/>
              <a:ahLst/>
              <a:cxnLst>
                <a:cxn ang="0">
                  <a:pos x="429" y="61"/>
                </a:cxn>
                <a:cxn ang="0">
                  <a:pos x="383" y="76"/>
                </a:cxn>
                <a:cxn ang="0">
                  <a:pos x="337" y="107"/>
                </a:cxn>
                <a:cxn ang="0">
                  <a:pos x="291" y="153"/>
                </a:cxn>
                <a:cxn ang="0">
                  <a:pos x="261" y="199"/>
                </a:cxn>
                <a:cxn ang="0">
                  <a:pos x="261" y="643"/>
                </a:cxn>
                <a:cxn ang="0">
                  <a:pos x="291" y="673"/>
                </a:cxn>
                <a:cxn ang="0">
                  <a:pos x="322" y="719"/>
                </a:cxn>
                <a:cxn ang="0">
                  <a:pos x="414" y="780"/>
                </a:cxn>
                <a:cxn ang="0">
                  <a:pos x="475" y="780"/>
                </a:cxn>
                <a:cxn ang="0">
                  <a:pos x="567" y="750"/>
                </a:cxn>
                <a:cxn ang="0">
                  <a:pos x="658" y="673"/>
                </a:cxn>
                <a:cxn ang="0">
                  <a:pos x="720" y="566"/>
                </a:cxn>
                <a:cxn ang="0">
                  <a:pos x="735" y="413"/>
                </a:cxn>
                <a:cxn ang="0">
                  <a:pos x="704" y="230"/>
                </a:cxn>
                <a:cxn ang="0">
                  <a:pos x="613" y="107"/>
                </a:cxn>
                <a:cxn ang="0">
                  <a:pos x="490" y="61"/>
                </a:cxn>
                <a:cxn ang="0">
                  <a:pos x="429" y="61"/>
                </a:cxn>
                <a:cxn ang="0">
                  <a:pos x="261" y="0"/>
                </a:cxn>
                <a:cxn ang="0">
                  <a:pos x="261" y="138"/>
                </a:cxn>
                <a:cxn ang="0">
                  <a:pos x="307" y="92"/>
                </a:cxn>
                <a:cxn ang="0">
                  <a:pos x="383" y="31"/>
                </a:cxn>
                <a:cxn ang="0">
                  <a:pos x="505" y="15"/>
                </a:cxn>
                <a:cxn ang="0">
                  <a:pos x="643" y="46"/>
                </a:cxn>
                <a:cxn ang="0">
                  <a:pos x="766" y="122"/>
                </a:cxn>
                <a:cxn ang="0">
                  <a:pos x="842" y="260"/>
                </a:cxn>
                <a:cxn ang="0">
                  <a:pos x="873" y="413"/>
                </a:cxn>
                <a:cxn ang="0">
                  <a:pos x="842" y="566"/>
                </a:cxn>
                <a:cxn ang="0">
                  <a:pos x="750" y="704"/>
                </a:cxn>
                <a:cxn ang="0">
                  <a:pos x="628" y="780"/>
                </a:cxn>
                <a:cxn ang="0">
                  <a:pos x="475" y="811"/>
                </a:cxn>
                <a:cxn ang="0">
                  <a:pos x="414" y="811"/>
                </a:cxn>
                <a:cxn ang="0">
                  <a:pos x="368" y="780"/>
                </a:cxn>
                <a:cxn ang="0">
                  <a:pos x="322" y="765"/>
                </a:cxn>
                <a:cxn ang="0">
                  <a:pos x="291" y="735"/>
                </a:cxn>
                <a:cxn ang="0">
                  <a:pos x="276" y="704"/>
                </a:cxn>
                <a:cxn ang="0">
                  <a:pos x="261" y="689"/>
                </a:cxn>
                <a:cxn ang="0">
                  <a:pos x="261" y="1025"/>
                </a:cxn>
                <a:cxn ang="0">
                  <a:pos x="276" y="1056"/>
                </a:cxn>
                <a:cxn ang="0">
                  <a:pos x="291" y="1071"/>
                </a:cxn>
                <a:cxn ang="0">
                  <a:pos x="398" y="1071"/>
                </a:cxn>
                <a:cxn ang="0">
                  <a:pos x="398" y="1132"/>
                </a:cxn>
                <a:cxn ang="0">
                  <a:pos x="0" y="1132"/>
                </a:cxn>
                <a:cxn ang="0">
                  <a:pos x="0" y="1071"/>
                </a:cxn>
                <a:cxn ang="0">
                  <a:pos x="108" y="1071"/>
                </a:cxn>
                <a:cxn ang="0">
                  <a:pos x="123" y="1056"/>
                </a:cxn>
                <a:cxn ang="0">
                  <a:pos x="138" y="1025"/>
                </a:cxn>
                <a:cxn ang="0">
                  <a:pos x="138" y="122"/>
                </a:cxn>
                <a:cxn ang="0">
                  <a:pos x="108" y="92"/>
                </a:cxn>
                <a:cxn ang="0">
                  <a:pos x="62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1" y="0"/>
                </a:cxn>
              </a:cxnLst>
              <a:rect l="0" t="0" r="r" b="b"/>
              <a:pathLst>
                <a:path w="873" h="1132">
                  <a:moveTo>
                    <a:pt x="429" y="61"/>
                  </a:moveTo>
                  <a:lnTo>
                    <a:pt x="383" y="76"/>
                  </a:lnTo>
                  <a:lnTo>
                    <a:pt x="337" y="107"/>
                  </a:lnTo>
                  <a:lnTo>
                    <a:pt x="291" y="153"/>
                  </a:lnTo>
                  <a:lnTo>
                    <a:pt x="261" y="199"/>
                  </a:lnTo>
                  <a:lnTo>
                    <a:pt x="261" y="643"/>
                  </a:lnTo>
                  <a:lnTo>
                    <a:pt x="291" y="673"/>
                  </a:lnTo>
                  <a:lnTo>
                    <a:pt x="322" y="719"/>
                  </a:lnTo>
                  <a:lnTo>
                    <a:pt x="414" y="780"/>
                  </a:lnTo>
                  <a:lnTo>
                    <a:pt x="475" y="780"/>
                  </a:lnTo>
                  <a:lnTo>
                    <a:pt x="567" y="750"/>
                  </a:lnTo>
                  <a:lnTo>
                    <a:pt x="658" y="673"/>
                  </a:lnTo>
                  <a:lnTo>
                    <a:pt x="720" y="566"/>
                  </a:lnTo>
                  <a:lnTo>
                    <a:pt x="735" y="413"/>
                  </a:lnTo>
                  <a:lnTo>
                    <a:pt x="704" y="230"/>
                  </a:lnTo>
                  <a:lnTo>
                    <a:pt x="613" y="107"/>
                  </a:lnTo>
                  <a:lnTo>
                    <a:pt x="490" y="61"/>
                  </a:lnTo>
                  <a:lnTo>
                    <a:pt x="429" y="61"/>
                  </a:lnTo>
                  <a:close/>
                  <a:moveTo>
                    <a:pt x="261" y="0"/>
                  </a:moveTo>
                  <a:lnTo>
                    <a:pt x="261" y="138"/>
                  </a:lnTo>
                  <a:lnTo>
                    <a:pt x="307" y="92"/>
                  </a:lnTo>
                  <a:lnTo>
                    <a:pt x="383" y="31"/>
                  </a:lnTo>
                  <a:lnTo>
                    <a:pt x="505" y="15"/>
                  </a:lnTo>
                  <a:lnTo>
                    <a:pt x="643" y="46"/>
                  </a:lnTo>
                  <a:lnTo>
                    <a:pt x="766" y="122"/>
                  </a:lnTo>
                  <a:lnTo>
                    <a:pt x="842" y="260"/>
                  </a:lnTo>
                  <a:lnTo>
                    <a:pt x="873" y="413"/>
                  </a:lnTo>
                  <a:lnTo>
                    <a:pt x="842" y="566"/>
                  </a:lnTo>
                  <a:lnTo>
                    <a:pt x="750" y="704"/>
                  </a:lnTo>
                  <a:lnTo>
                    <a:pt x="628" y="780"/>
                  </a:lnTo>
                  <a:lnTo>
                    <a:pt x="475" y="811"/>
                  </a:lnTo>
                  <a:lnTo>
                    <a:pt x="414" y="811"/>
                  </a:lnTo>
                  <a:lnTo>
                    <a:pt x="368" y="780"/>
                  </a:lnTo>
                  <a:lnTo>
                    <a:pt x="322" y="765"/>
                  </a:lnTo>
                  <a:lnTo>
                    <a:pt x="291" y="735"/>
                  </a:lnTo>
                  <a:lnTo>
                    <a:pt x="276" y="704"/>
                  </a:lnTo>
                  <a:lnTo>
                    <a:pt x="261" y="689"/>
                  </a:lnTo>
                  <a:lnTo>
                    <a:pt x="261" y="1025"/>
                  </a:lnTo>
                  <a:lnTo>
                    <a:pt x="276" y="1056"/>
                  </a:lnTo>
                  <a:lnTo>
                    <a:pt x="291" y="1071"/>
                  </a:lnTo>
                  <a:lnTo>
                    <a:pt x="398" y="1071"/>
                  </a:lnTo>
                  <a:lnTo>
                    <a:pt x="398" y="1132"/>
                  </a:lnTo>
                  <a:lnTo>
                    <a:pt x="0" y="1132"/>
                  </a:lnTo>
                  <a:lnTo>
                    <a:pt x="0" y="1071"/>
                  </a:lnTo>
                  <a:lnTo>
                    <a:pt x="108" y="1071"/>
                  </a:lnTo>
                  <a:lnTo>
                    <a:pt x="123" y="1056"/>
                  </a:lnTo>
                  <a:lnTo>
                    <a:pt x="138" y="1025"/>
                  </a:lnTo>
                  <a:lnTo>
                    <a:pt x="138" y="122"/>
                  </a:lnTo>
                  <a:lnTo>
                    <a:pt x="108" y="92"/>
                  </a:lnTo>
                  <a:lnTo>
                    <a:pt x="62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5" name="Freeform 333"/>
            <p:cNvSpPr>
              <a:spLocks/>
            </p:cNvSpPr>
            <p:nvPr/>
          </p:nvSpPr>
          <p:spPr bwMode="auto">
            <a:xfrm>
              <a:off x="3943" y="22652"/>
              <a:ext cx="397" cy="1224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117"/>
                </a:cxn>
                <a:cxn ang="0">
                  <a:pos x="275" y="1148"/>
                </a:cxn>
                <a:cxn ang="0">
                  <a:pos x="290" y="1163"/>
                </a:cxn>
                <a:cxn ang="0">
                  <a:pos x="397" y="1163"/>
                </a:cxn>
                <a:cxn ang="0">
                  <a:pos x="397" y="1224"/>
                </a:cxn>
                <a:cxn ang="0">
                  <a:pos x="0" y="1224"/>
                </a:cxn>
                <a:cxn ang="0">
                  <a:pos x="0" y="1163"/>
                </a:cxn>
                <a:cxn ang="0">
                  <a:pos x="107" y="1163"/>
                </a:cxn>
                <a:cxn ang="0">
                  <a:pos x="122" y="1148"/>
                </a:cxn>
                <a:cxn ang="0">
                  <a:pos x="137" y="1117"/>
                </a:cxn>
                <a:cxn ang="0">
                  <a:pos x="137" y="123"/>
                </a:cxn>
                <a:cxn ang="0">
                  <a:pos x="107" y="92"/>
                </a:cxn>
                <a:cxn ang="0">
                  <a:pos x="61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397" h="1224">
                  <a:moveTo>
                    <a:pt x="260" y="0"/>
                  </a:moveTo>
                  <a:lnTo>
                    <a:pt x="260" y="1117"/>
                  </a:lnTo>
                  <a:lnTo>
                    <a:pt x="275" y="1148"/>
                  </a:lnTo>
                  <a:lnTo>
                    <a:pt x="290" y="1163"/>
                  </a:lnTo>
                  <a:lnTo>
                    <a:pt x="397" y="1163"/>
                  </a:lnTo>
                  <a:lnTo>
                    <a:pt x="397" y="1224"/>
                  </a:lnTo>
                  <a:lnTo>
                    <a:pt x="0" y="1224"/>
                  </a:lnTo>
                  <a:lnTo>
                    <a:pt x="0" y="1163"/>
                  </a:lnTo>
                  <a:lnTo>
                    <a:pt x="107" y="1163"/>
                  </a:lnTo>
                  <a:lnTo>
                    <a:pt x="122" y="1148"/>
                  </a:lnTo>
                  <a:lnTo>
                    <a:pt x="137" y="1117"/>
                  </a:lnTo>
                  <a:lnTo>
                    <a:pt x="137" y="123"/>
                  </a:lnTo>
                  <a:lnTo>
                    <a:pt x="107" y="92"/>
                  </a:lnTo>
                  <a:lnTo>
                    <a:pt x="61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6" name="Freeform 334"/>
            <p:cNvSpPr>
              <a:spLocks/>
            </p:cNvSpPr>
            <p:nvPr/>
          </p:nvSpPr>
          <p:spPr bwMode="auto">
            <a:xfrm>
              <a:off x="4249" y="23127"/>
              <a:ext cx="902" cy="11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7" y="0"/>
                </a:cxn>
                <a:cxn ang="0">
                  <a:pos x="367" y="61"/>
                </a:cxn>
                <a:cxn ang="0">
                  <a:pos x="321" y="61"/>
                </a:cxn>
                <a:cxn ang="0">
                  <a:pos x="306" y="76"/>
                </a:cxn>
                <a:cxn ang="0">
                  <a:pos x="275" y="91"/>
                </a:cxn>
                <a:cxn ang="0">
                  <a:pos x="275" y="107"/>
                </a:cxn>
                <a:cxn ang="0">
                  <a:pos x="290" y="122"/>
                </a:cxn>
                <a:cxn ang="0">
                  <a:pos x="290" y="137"/>
                </a:cxn>
                <a:cxn ang="0">
                  <a:pos x="489" y="612"/>
                </a:cxn>
                <a:cxn ang="0">
                  <a:pos x="673" y="183"/>
                </a:cxn>
                <a:cxn ang="0">
                  <a:pos x="688" y="168"/>
                </a:cxn>
                <a:cxn ang="0">
                  <a:pos x="688" y="107"/>
                </a:cxn>
                <a:cxn ang="0">
                  <a:pos x="673" y="76"/>
                </a:cxn>
                <a:cxn ang="0">
                  <a:pos x="642" y="61"/>
                </a:cxn>
                <a:cxn ang="0">
                  <a:pos x="612" y="61"/>
                </a:cxn>
                <a:cxn ang="0">
                  <a:pos x="612" y="0"/>
                </a:cxn>
                <a:cxn ang="0">
                  <a:pos x="902" y="0"/>
                </a:cxn>
                <a:cxn ang="0">
                  <a:pos x="902" y="61"/>
                </a:cxn>
                <a:cxn ang="0">
                  <a:pos x="856" y="61"/>
                </a:cxn>
                <a:cxn ang="0">
                  <a:pos x="795" y="91"/>
                </a:cxn>
                <a:cxn ang="0">
                  <a:pos x="765" y="122"/>
                </a:cxn>
                <a:cxn ang="0">
                  <a:pos x="734" y="168"/>
                </a:cxn>
                <a:cxn ang="0">
                  <a:pos x="397" y="918"/>
                </a:cxn>
                <a:cxn ang="0">
                  <a:pos x="306" y="1056"/>
                </a:cxn>
                <a:cxn ang="0">
                  <a:pos x="260" y="1086"/>
                </a:cxn>
                <a:cxn ang="0">
                  <a:pos x="168" y="1117"/>
                </a:cxn>
                <a:cxn ang="0">
                  <a:pos x="122" y="1117"/>
                </a:cxn>
                <a:cxn ang="0">
                  <a:pos x="30" y="1056"/>
                </a:cxn>
                <a:cxn ang="0">
                  <a:pos x="15" y="1025"/>
                </a:cxn>
                <a:cxn ang="0">
                  <a:pos x="0" y="979"/>
                </a:cxn>
                <a:cxn ang="0">
                  <a:pos x="0" y="948"/>
                </a:cxn>
                <a:cxn ang="0">
                  <a:pos x="30" y="918"/>
                </a:cxn>
                <a:cxn ang="0">
                  <a:pos x="61" y="903"/>
                </a:cxn>
                <a:cxn ang="0">
                  <a:pos x="107" y="903"/>
                </a:cxn>
                <a:cxn ang="0">
                  <a:pos x="137" y="918"/>
                </a:cxn>
                <a:cxn ang="0">
                  <a:pos x="153" y="948"/>
                </a:cxn>
                <a:cxn ang="0">
                  <a:pos x="153" y="994"/>
                </a:cxn>
                <a:cxn ang="0">
                  <a:pos x="137" y="1025"/>
                </a:cxn>
                <a:cxn ang="0">
                  <a:pos x="107" y="1056"/>
                </a:cxn>
                <a:cxn ang="0">
                  <a:pos x="76" y="1056"/>
                </a:cxn>
                <a:cxn ang="0">
                  <a:pos x="137" y="1086"/>
                </a:cxn>
                <a:cxn ang="0">
                  <a:pos x="199" y="1086"/>
                </a:cxn>
                <a:cxn ang="0">
                  <a:pos x="290" y="994"/>
                </a:cxn>
                <a:cxn ang="0">
                  <a:pos x="306" y="948"/>
                </a:cxn>
                <a:cxn ang="0">
                  <a:pos x="336" y="918"/>
                </a:cxn>
                <a:cxn ang="0">
                  <a:pos x="352" y="872"/>
                </a:cxn>
                <a:cxn ang="0">
                  <a:pos x="367" y="841"/>
                </a:cxn>
                <a:cxn ang="0">
                  <a:pos x="367" y="811"/>
                </a:cxn>
                <a:cxn ang="0">
                  <a:pos x="382" y="780"/>
                </a:cxn>
                <a:cxn ang="0">
                  <a:pos x="397" y="765"/>
                </a:cxn>
                <a:cxn ang="0">
                  <a:pos x="137" y="122"/>
                </a:cxn>
                <a:cxn ang="0">
                  <a:pos x="122" y="91"/>
                </a:cxn>
                <a:cxn ang="0">
                  <a:pos x="61" y="61"/>
                </a:cxn>
                <a:cxn ang="0">
                  <a:pos x="0" y="61"/>
                </a:cxn>
                <a:cxn ang="0">
                  <a:pos x="0" y="0"/>
                </a:cxn>
              </a:cxnLst>
              <a:rect l="0" t="0" r="r" b="b"/>
              <a:pathLst>
                <a:path w="902" h="1117">
                  <a:moveTo>
                    <a:pt x="0" y="0"/>
                  </a:moveTo>
                  <a:lnTo>
                    <a:pt x="367" y="0"/>
                  </a:lnTo>
                  <a:lnTo>
                    <a:pt x="367" y="61"/>
                  </a:lnTo>
                  <a:lnTo>
                    <a:pt x="321" y="61"/>
                  </a:lnTo>
                  <a:lnTo>
                    <a:pt x="306" y="76"/>
                  </a:lnTo>
                  <a:lnTo>
                    <a:pt x="275" y="91"/>
                  </a:lnTo>
                  <a:lnTo>
                    <a:pt x="275" y="107"/>
                  </a:lnTo>
                  <a:lnTo>
                    <a:pt x="290" y="122"/>
                  </a:lnTo>
                  <a:lnTo>
                    <a:pt x="290" y="137"/>
                  </a:lnTo>
                  <a:lnTo>
                    <a:pt x="489" y="612"/>
                  </a:lnTo>
                  <a:lnTo>
                    <a:pt x="673" y="183"/>
                  </a:lnTo>
                  <a:lnTo>
                    <a:pt x="688" y="168"/>
                  </a:lnTo>
                  <a:lnTo>
                    <a:pt x="688" y="107"/>
                  </a:lnTo>
                  <a:lnTo>
                    <a:pt x="673" y="76"/>
                  </a:lnTo>
                  <a:lnTo>
                    <a:pt x="642" y="61"/>
                  </a:lnTo>
                  <a:lnTo>
                    <a:pt x="612" y="61"/>
                  </a:lnTo>
                  <a:lnTo>
                    <a:pt x="612" y="0"/>
                  </a:lnTo>
                  <a:lnTo>
                    <a:pt x="902" y="0"/>
                  </a:lnTo>
                  <a:lnTo>
                    <a:pt x="902" y="61"/>
                  </a:lnTo>
                  <a:lnTo>
                    <a:pt x="856" y="61"/>
                  </a:lnTo>
                  <a:lnTo>
                    <a:pt x="795" y="91"/>
                  </a:lnTo>
                  <a:lnTo>
                    <a:pt x="765" y="122"/>
                  </a:lnTo>
                  <a:lnTo>
                    <a:pt x="734" y="168"/>
                  </a:lnTo>
                  <a:lnTo>
                    <a:pt x="397" y="918"/>
                  </a:lnTo>
                  <a:lnTo>
                    <a:pt x="306" y="1056"/>
                  </a:lnTo>
                  <a:lnTo>
                    <a:pt x="260" y="1086"/>
                  </a:lnTo>
                  <a:lnTo>
                    <a:pt x="168" y="1117"/>
                  </a:lnTo>
                  <a:lnTo>
                    <a:pt x="122" y="1117"/>
                  </a:lnTo>
                  <a:lnTo>
                    <a:pt x="30" y="1056"/>
                  </a:lnTo>
                  <a:lnTo>
                    <a:pt x="15" y="1025"/>
                  </a:lnTo>
                  <a:lnTo>
                    <a:pt x="0" y="979"/>
                  </a:lnTo>
                  <a:lnTo>
                    <a:pt x="0" y="948"/>
                  </a:lnTo>
                  <a:lnTo>
                    <a:pt x="30" y="918"/>
                  </a:lnTo>
                  <a:lnTo>
                    <a:pt x="61" y="903"/>
                  </a:lnTo>
                  <a:lnTo>
                    <a:pt x="107" y="903"/>
                  </a:lnTo>
                  <a:lnTo>
                    <a:pt x="137" y="918"/>
                  </a:lnTo>
                  <a:lnTo>
                    <a:pt x="153" y="948"/>
                  </a:lnTo>
                  <a:lnTo>
                    <a:pt x="153" y="994"/>
                  </a:lnTo>
                  <a:lnTo>
                    <a:pt x="137" y="1025"/>
                  </a:lnTo>
                  <a:lnTo>
                    <a:pt x="107" y="1056"/>
                  </a:lnTo>
                  <a:lnTo>
                    <a:pt x="76" y="1056"/>
                  </a:lnTo>
                  <a:lnTo>
                    <a:pt x="137" y="1086"/>
                  </a:lnTo>
                  <a:lnTo>
                    <a:pt x="199" y="1086"/>
                  </a:lnTo>
                  <a:lnTo>
                    <a:pt x="290" y="994"/>
                  </a:lnTo>
                  <a:lnTo>
                    <a:pt x="306" y="948"/>
                  </a:lnTo>
                  <a:lnTo>
                    <a:pt x="336" y="918"/>
                  </a:lnTo>
                  <a:lnTo>
                    <a:pt x="352" y="872"/>
                  </a:lnTo>
                  <a:lnTo>
                    <a:pt x="367" y="841"/>
                  </a:lnTo>
                  <a:lnTo>
                    <a:pt x="367" y="811"/>
                  </a:lnTo>
                  <a:lnTo>
                    <a:pt x="382" y="780"/>
                  </a:lnTo>
                  <a:lnTo>
                    <a:pt x="397" y="765"/>
                  </a:lnTo>
                  <a:lnTo>
                    <a:pt x="137" y="122"/>
                  </a:lnTo>
                  <a:lnTo>
                    <a:pt x="122" y="91"/>
                  </a:lnTo>
                  <a:lnTo>
                    <a:pt x="61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7" name="Freeform 335"/>
            <p:cNvSpPr>
              <a:spLocks noEditPoints="1"/>
            </p:cNvSpPr>
            <p:nvPr/>
          </p:nvSpPr>
          <p:spPr bwMode="auto">
            <a:xfrm>
              <a:off x="5381" y="22698"/>
              <a:ext cx="382" cy="1194"/>
            </a:xfrm>
            <a:custGeom>
              <a:avLst/>
              <a:gdLst/>
              <a:ahLst/>
              <a:cxnLst>
                <a:cxn ang="0">
                  <a:pos x="245" y="413"/>
                </a:cxn>
                <a:cxn ang="0">
                  <a:pos x="260" y="1056"/>
                </a:cxn>
                <a:cxn ang="0">
                  <a:pos x="260" y="1102"/>
                </a:cxn>
                <a:cxn ang="0">
                  <a:pos x="291" y="1133"/>
                </a:cxn>
                <a:cxn ang="0">
                  <a:pos x="382" y="1133"/>
                </a:cxn>
                <a:cxn ang="0">
                  <a:pos x="382" y="1194"/>
                </a:cxn>
                <a:cxn ang="0">
                  <a:pos x="0" y="1194"/>
                </a:cxn>
                <a:cxn ang="0">
                  <a:pos x="0" y="1133"/>
                </a:cxn>
                <a:cxn ang="0">
                  <a:pos x="107" y="1133"/>
                </a:cxn>
                <a:cxn ang="0">
                  <a:pos x="122" y="1117"/>
                </a:cxn>
                <a:cxn ang="0">
                  <a:pos x="138" y="1087"/>
                </a:cxn>
                <a:cxn ang="0">
                  <a:pos x="138" y="536"/>
                </a:cxn>
                <a:cxn ang="0">
                  <a:pos x="107" y="505"/>
                </a:cxn>
                <a:cxn ang="0">
                  <a:pos x="61" y="490"/>
                </a:cxn>
                <a:cxn ang="0">
                  <a:pos x="0" y="490"/>
                </a:cxn>
                <a:cxn ang="0">
                  <a:pos x="0" y="429"/>
                </a:cxn>
                <a:cxn ang="0">
                  <a:pos x="245" y="413"/>
                </a:cxn>
                <a:cxn ang="0">
                  <a:pos x="153" y="0"/>
                </a:cxn>
                <a:cxn ang="0">
                  <a:pos x="184" y="0"/>
                </a:cxn>
                <a:cxn ang="0">
                  <a:pos x="229" y="46"/>
                </a:cxn>
                <a:cxn ang="0">
                  <a:pos x="245" y="92"/>
                </a:cxn>
                <a:cxn ang="0">
                  <a:pos x="229" y="138"/>
                </a:cxn>
                <a:cxn ang="0">
                  <a:pos x="214" y="168"/>
                </a:cxn>
                <a:cxn ang="0">
                  <a:pos x="184" y="184"/>
                </a:cxn>
                <a:cxn ang="0">
                  <a:pos x="153" y="184"/>
                </a:cxn>
                <a:cxn ang="0">
                  <a:pos x="92" y="153"/>
                </a:cxn>
                <a:cxn ang="0">
                  <a:pos x="61" y="92"/>
                </a:cxn>
                <a:cxn ang="0">
                  <a:pos x="61" y="61"/>
                </a:cxn>
                <a:cxn ang="0">
                  <a:pos x="76" y="31"/>
                </a:cxn>
                <a:cxn ang="0">
                  <a:pos x="107" y="15"/>
                </a:cxn>
                <a:cxn ang="0">
                  <a:pos x="153" y="0"/>
                </a:cxn>
              </a:cxnLst>
              <a:rect l="0" t="0" r="r" b="b"/>
              <a:pathLst>
                <a:path w="382" h="1194">
                  <a:moveTo>
                    <a:pt x="245" y="413"/>
                  </a:moveTo>
                  <a:lnTo>
                    <a:pt x="260" y="1056"/>
                  </a:lnTo>
                  <a:lnTo>
                    <a:pt x="260" y="1102"/>
                  </a:lnTo>
                  <a:lnTo>
                    <a:pt x="291" y="1133"/>
                  </a:lnTo>
                  <a:lnTo>
                    <a:pt x="382" y="1133"/>
                  </a:lnTo>
                  <a:lnTo>
                    <a:pt x="382" y="1194"/>
                  </a:lnTo>
                  <a:lnTo>
                    <a:pt x="0" y="1194"/>
                  </a:lnTo>
                  <a:lnTo>
                    <a:pt x="0" y="1133"/>
                  </a:lnTo>
                  <a:lnTo>
                    <a:pt x="107" y="1133"/>
                  </a:lnTo>
                  <a:lnTo>
                    <a:pt x="122" y="1117"/>
                  </a:lnTo>
                  <a:lnTo>
                    <a:pt x="138" y="1087"/>
                  </a:lnTo>
                  <a:lnTo>
                    <a:pt x="138" y="536"/>
                  </a:lnTo>
                  <a:lnTo>
                    <a:pt x="107" y="505"/>
                  </a:lnTo>
                  <a:lnTo>
                    <a:pt x="61" y="490"/>
                  </a:lnTo>
                  <a:lnTo>
                    <a:pt x="0" y="490"/>
                  </a:lnTo>
                  <a:lnTo>
                    <a:pt x="0" y="429"/>
                  </a:lnTo>
                  <a:lnTo>
                    <a:pt x="245" y="413"/>
                  </a:lnTo>
                  <a:close/>
                  <a:moveTo>
                    <a:pt x="153" y="0"/>
                  </a:moveTo>
                  <a:lnTo>
                    <a:pt x="184" y="0"/>
                  </a:lnTo>
                  <a:lnTo>
                    <a:pt x="229" y="46"/>
                  </a:lnTo>
                  <a:lnTo>
                    <a:pt x="245" y="92"/>
                  </a:lnTo>
                  <a:lnTo>
                    <a:pt x="229" y="138"/>
                  </a:lnTo>
                  <a:lnTo>
                    <a:pt x="214" y="168"/>
                  </a:lnTo>
                  <a:lnTo>
                    <a:pt x="184" y="184"/>
                  </a:lnTo>
                  <a:lnTo>
                    <a:pt x="153" y="184"/>
                  </a:lnTo>
                  <a:lnTo>
                    <a:pt x="92" y="153"/>
                  </a:lnTo>
                  <a:lnTo>
                    <a:pt x="61" y="92"/>
                  </a:lnTo>
                  <a:lnTo>
                    <a:pt x="61" y="61"/>
                  </a:lnTo>
                  <a:lnTo>
                    <a:pt x="76" y="31"/>
                  </a:lnTo>
                  <a:lnTo>
                    <a:pt x="107" y="1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8" name="Freeform 336"/>
            <p:cNvSpPr>
              <a:spLocks/>
            </p:cNvSpPr>
            <p:nvPr/>
          </p:nvSpPr>
          <p:spPr bwMode="auto">
            <a:xfrm>
              <a:off x="5718" y="23111"/>
              <a:ext cx="902" cy="781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84"/>
                </a:cxn>
                <a:cxn ang="0">
                  <a:pos x="321" y="92"/>
                </a:cxn>
                <a:cxn ang="0">
                  <a:pos x="413" y="31"/>
                </a:cxn>
                <a:cxn ang="0">
                  <a:pos x="520" y="0"/>
                </a:cxn>
                <a:cxn ang="0">
                  <a:pos x="581" y="0"/>
                </a:cxn>
                <a:cxn ang="0">
                  <a:pos x="627" y="16"/>
                </a:cxn>
                <a:cxn ang="0">
                  <a:pos x="688" y="46"/>
                </a:cxn>
                <a:cxn ang="0">
                  <a:pos x="703" y="61"/>
                </a:cxn>
                <a:cxn ang="0">
                  <a:pos x="749" y="123"/>
                </a:cxn>
                <a:cxn ang="0">
                  <a:pos x="765" y="215"/>
                </a:cxn>
                <a:cxn ang="0">
                  <a:pos x="765" y="689"/>
                </a:cxn>
                <a:cxn ang="0">
                  <a:pos x="780" y="704"/>
                </a:cxn>
                <a:cxn ang="0">
                  <a:pos x="811" y="720"/>
                </a:cxn>
                <a:cxn ang="0">
                  <a:pos x="902" y="720"/>
                </a:cxn>
                <a:cxn ang="0">
                  <a:pos x="902" y="781"/>
                </a:cxn>
                <a:cxn ang="0">
                  <a:pos x="504" y="781"/>
                </a:cxn>
                <a:cxn ang="0">
                  <a:pos x="504" y="720"/>
                </a:cxn>
                <a:cxn ang="0">
                  <a:pos x="612" y="720"/>
                </a:cxn>
                <a:cxn ang="0">
                  <a:pos x="627" y="704"/>
                </a:cxn>
                <a:cxn ang="0">
                  <a:pos x="642" y="674"/>
                </a:cxn>
                <a:cxn ang="0">
                  <a:pos x="642" y="184"/>
                </a:cxn>
                <a:cxn ang="0">
                  <a:pos x="612" y="92"/>
                </a:cxn>
                <a:cxn ang="0">
                  <a:pos x="550" y="31"/>
                </a:cxn>
                <a:cxn ang="0">
                  <a:pos x="504" y="31"/>
                </a:cxn>
                <a:cxn ang="0">
                  <a:pos x="413" y="46"/>
                </a:cxn>
                <a:cxn ang="0">
                  <a:pos x="336" y="107"/>
                </a:cxn>
                <a:cxn ang="0">
                  <a:pos x="275" y="199"/>
                </a:cxn>
                <a:cxn ang="0">
                  <a:pos x="260" y="322"/>
                </a:cxn>
                <a:cxn ang="0">
                  <a:pos x="260" y="674"/>
                </a:cxn>
                <a:cxn ang="0">
                  <a:pos x="275" y="704"/>
                </a:cxn>
                <a:cxn ang="0">
                  <a:pos x="290" y="720"/>
                </a:cxn>
                <a:cxn ang="0">
                  <a:pos x="397" y="720"/>
                </a:cxn>
                <a:cxn ang="0">
                  <a:pos x="397" y="781"/>
                </a:cxn>
                <a:cxn ang="0">
                  <a:pos x="0" y="781"/>
                </a:cxn>
                <a:cxn ang="0">
                  <a:pos x="0" y="720"/>
                </a:cxn>
                <a:cxn ang="0">
                  <a:pos x="107" y="720"/>
                </a:cxn>
                <a:cxn ang="0">
                  <a:pos x="122" y="704"/>
                </a:cxn>
                <a:cxn ang="0">
                  <a:pos x="137" y="674"/>
                </a:cxn>
                <a:cxn ang="0">
                  <a:pos x="137" y="169"/>
                </a:cxn>
                <a:cxn ang="0">
                  <a:pos x="153" y="169"/>
                </a:cxn>
                <a:cxn ang="0">
                  <a:pos x="153" y="123"/>
                </a:cxn>
                <a:cxn ang="0">
                  <a:pos x="122" y="92"/>
                </a:cxn>
                <a:cxn ang="0">
                  <a:pos x="76" y="77"/>
                </a:cxn>
                <a:cxn ang="0">
                  <a:pos x="15" y="77"/>
                </a:cxn>
                <a:cxn ang="0">
                  <a:pos x="15" y="16"/>
                </a:cxn>
                <a:cxn ang="0">
                  <a:pos x="260" y="0"/>
                </a:cxn>
              </a:cxnLst>
              <a:rect l="0" t="0" r="r" b="b"/>
              <a:pathLst>
                <a:path w="902" h="781">
                  <a:moveTo>
                    <a:pt x="260" y="0"/>
                  </a:moveTo>
                  <a:lnTo>
                    <a:pt x="260" y="184"/>
                  </a:lnTo>
                  <a:lnTo>
                    <a:pt x="321" y="92"/>
                  </a:lnTo>
                  <a:lnTo>
                    <a:pt x="413" y="31"/>
                  </a:lnTo>
                  <a:lnTo>
                    <a:pt x="520" y="0"/>
                  </a:lnTo>
                  <a:lnTo>
                    <a:pt x="581" y="0"/>
                  </a:lnTo>
                  <a:lnTo>
                    <a:pt x="627" y="16"/>
                  </a:lnTo>
                  <a:lnTo>
                    <a:pt x="688" y="46"/>
                  </a:lnTo>
                  <a:lnTo>
                    <a:pt x="703" y="61"/>
                  </a:lnTo>
                  <a:lnTo>
                    <a:pt x="749" y="123"/>
                  </a:lnTo>
                  <a:lnTo>
                    <a:pt x="765" y="215"/>
                  </a:lnTo>
                  <a:lnTo>
                    <a:pt x="765" y="689"/>
                  </a:lnTo>
                  <a:lnTo>
                    <a:pt x="780" y="704"/>
                  </a:lnTo>
                  <a:lnTo>
                    <a:pt x="811" y="720"/>
                  </a:lnTo>
                  <a:lnTo>
                    <a:pt x="902" y="720"/>
                  </a:lnTo>
                  <a:lnTo>
                    <a:pt x="902" y="781"/>
                  </a:lnTo>
                  <a:lnTo>
                    <a:pt x="504" y="781"/>
                  </a:lnTo>
                  <a:lnTo>
                    <a:pt x="504" y="720"/>
                  </a:lnTo>
                  <a:lnTo>
                    <a:pt x="612" y="720"/>
                  </a:lnTo>
                  <a:lnTo>
                    <a:pt x="627" y="704"/>
                  </a:lnTo>
                  <a:lnTo>
                    <a:pt x="642" y="674"/>
                  </a:lnTo>
                  <a:lnTo>
                    <a:pt x="642" y="184"/>
                  </a:lnTo>
                  <a:lnTo>
                    <a:pt x="612" y="92"/>
                  </a:lnTo>
                  <a:lnTo>
                    <a:pt x="550" y="31"/>
                  </a:lnTo>
                  <a:lnTo>
                    <a:pt x="504" y="31"/>
                  </a:lnTo>
                  <a:lnTo>
                    <a:pt x="413" y="46"/>
                  </a:lnTo>
                  <a:lnTo>
                    <a:pt x="336" y="107"/>
                  </a:lnTo>
                  <a:lnTo>
                    <a:pt x="275" y="199"/>
                  </a:lnTo>
                  <a:lnTo>
                    <a:pt x="260" y="322"/>
                  </a:lnTo>
                  <a:lnTo>
                    <a:pt x="260" y="674"/>
                  </a:lnTo>
                  <a:lnTo>
                    <a:pt x="275" y="704"/>
                  </a:lnTo>
                  <a:lnTo>
                    <a:pt x="290" y="720"/>
                  </a:lnTo>
                  <a:lnTo>
                    <a:pt x="397" y="720"/>
                  </a:lnTo>
                  <a:lnTo>
                    <a:pt x="397" y="781"/>
                  </a:lnTo>
                  <a:lnTo>
                    <a:pt x="0" y="781"/>
                  </a:lnTo>
                  <a:lnTo>
                    <a:pt x="0" y="720"/>
                  </a:lnTo>
                  <a:lnTo>
                    <a:pt x="107" y="720"/>
                  </a:lnTo>
                  <a:lnTo>
                    <a:pt x="122" y="704"/>
                  </a:lnTo>
                  <a:lnTo>
                    <a:pt x="137" y="674"/>
                  </a:lnTo>
                  <a:lnTo>
                    <a:pt x="137" y="169"/>
                  </a:lnTo>
                  <a:lnTo>
                    <a:pt x="153" y="169"/>
                  </a:lnTo>
                  <a:lnTo>
                    <a:pt x="153" y="123"/>
                  </a:lnTo>
                  <a:lnTo>
                    <a:pt x="122" y="92"/>
                  </a:lnTo>
                  <a:lnTo>
                    <a:pt x="76" y="77"/>
                  </a:lnTo>
                  <a:lnTo>
                    <a:pt x="15" y="77"/>
                  </a:lnTo>
                  <a:lnTo>
                    <a:pt x="15" y="1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9" name="Freeform 337"/>
            <p:cNvSpPr>
              <a:spLocks noEditPoints="1"/>
            </p:cNvSpPr>
            <p:nvPr/>
          </p:nvSpPr>
          <p:spPr bwMode="auto">
            <a:xfrm>
              <a:off x="6743" y="23096"/>
              <a:ext cx="826" cy="1178"/>
            </a:xfrm>
            <a:custGeom>
              <a:avLst/>
              <a:gdLst/>
              <a:ahLst/>
              <a:cxnLst>
                <a:cxn ang="0">
                  <a:pos x="214" y="796"/>
                </a:cxn>
                <a:cxn ang="0">
                  <a:pos x="153" y="842"/>
                </a:cxn>
                <a:cxn ang="0">
                  <a:pos x="122" y="934"/>
                </a:cxn>
                <a:cxn ang="0">
                  <a:pos x="260" y="1087"/>
                </a:cxn>
                <a:cxn ang="0">
                  <a:pos x="428" y="1117"/>
                </a:cxn>
                <a:cxn ang="0">
                  <a:pos x="581" y="1087"/>
                </a:cxn>
                <a:cxn ang="0">
                  <a:pos x="719" y="934"/>
                </a:cxn>
                <a:cxn ang="0">
                  <a:pos x="642" y="811"/>
                </a:cxn>
                <a:cxn ang="0">
                  <a:pos x="260" y="780"/>
                </a:cxn>
                <a:cxn ang="0">
                  <a:pos x="336" y="61"/>
                </a:cxn>
                <a:cxn ang="0">
                  <a:pos x="260" y="122"/>
                </a:cxn>
                <a:cxn ang="0">
                  <a:pos x="229" y="199"/>
                </a:cxn>
                <a:cxn ang="0">
                  <a:pos x="275" y="444"/>
                </a:cxn>
                <a:cxn ang="0">
                  <a:pos x="336" y="490"/>
                </a:cxn>
                <a:cxn ang="0">
                  <a:pos x="428" y="474"/>
                </a:cxn>
                <a:cxn ang="0">
                  <a:pos x="505" y="413"/>
                </a:cxn>
                <a:cxn ang="0">
                  <a:pos x="535" y="337"/>
                </a:cxn>
                <a:cxn ang="0">
                  <a:pos x="489" y="92"/>
                </a:cxn>
                <a:cxn ang="0">
                  <a:pos x="428" y="46"/>
                </a:cxn>
                <a:cxn ang="0">
                  <a:pos x="704" y="0"/>
                </a:cxn>
                <a:cxn ang="0">
                  <a:pos x="795" y="31"/>
                </a:cxn>
                <a:cxn ang="0">
                  <a:pos x="826" y="76"/>
                </a:cxn>
                <a:cxn ang="0">
                  <a:pos x="795" y="138"/>
                </a:cxn>
                <a:cxn ang="0">
                  <a:pos x="734" y="122"/>
                </a:cxn>
                <a:cxn ang="0">
                  <a:pos x="765" y="46"/>
                </a:cxn>
                <a:cxn ang="0">
                  <a:pos x="688" y="61"/>
                </a:cxn>
                <a:cxn ang="0">
                  <a:pos x="596" y="107"/>
                </a:cxn>
                <a:cxn ang="0">
                  <a:pos x="658" y="184"/>
                </a:cxn>
                <a:cxn ang="0">
                  <a:pos x="673" y="275"/>
                </a:cxn>
                <a:cxn ang="0">
                  <a:pos x="535" y="505"/>
                </a:cxn>
                <a:cxn ang="0">
                  <a:pos x="352" y="536"/>
                </a:cxn>
                <a:cxn ang="0">
                  <a:pos x="214" y="474"/>
                </a:cxn>
                <a:cxn ang="0">
                  <a:pos x="183" y="520"/>
                </a:cxn>
                <a:cxn ang="0">
                  <a:pos x="137" y="582"/>
                </a:cxn>
                <a:cxn ang="0">
                  <a:pos x="153" y="658"/>
                </a:cxn>
                <a:cxn ang="0">
                  <a:pos x="520" y="704"/>
                </a:cxn>
                <a:cxn ang="0">
                  <a:pos x="719" y="780"/>
                </a:cxn>
                <a:cxn ang="0">
                  <a:pos x="795" y="903"/>
                </a:cxn>
                <a:cxn ang="0">
                  <a:pos x="765" y="1041"/>
                </a:cxn>
                <a:cxn ang="0">
                  <a:pos x="551" y="1163"/>
                </a:cxn>
                <a:cxn ang="0">
                  <a:pos x="245" y="1163"/>
                </a:cxn>
                <a:cxn ang="0">
                  <a:pos x="30" y="1041"/>
                </a:cxn>
                <a:cxn ang="0">
                  <a:pos x="0" y="903"/>
                </a:cxn>
                <a:cxn ang="0">
                  <a:pos x="61" y="826"/>
                </a:cxn>
                <a:cxn ang="0">
                  <a:pos x="168" y="765"/>
                </a:cxn>
                <a:cxn ang="0">
                  <a:pos x="92" y="658"/>
                </a:cxn>
                <a:cxn ang="0">
                  <a:pos x="122" y="520"/>
                </a:cxn>
                <a:cxn ang="0">
                  <a:pos x="122" y="428"/>
                </a:cxn>
                <a:cxn ang="0">
                  <a:pos x="76" y="337"/>
                </a:cxn>
                <a:cxn ang="0">
                  <a:pos x="107" y="153"/>
                </a:cxn>
                <a:cxn ang="0">
                  <a:pos x="367" y="15"/>
                </a:cxn>
                <a:cxn ang="0">
                  <a:pos x="489" y="46"/>
                </a:cxn>
                <a:cxn ang="0">
                  <a:pos x="612" y="46"/>
                </a:cxn>
                <a:cxn ang="0">
                  <a:pos x="704" y="0"/>
                </a:cxn>
              </a:cxnLst>
              <a:rect l="0" t="0" r="r" b="b"/>
              <a:pathLst>
                <a:path w="826" h="1178">
                  <a:moveTo>
                    <a:pt x="260" y="780"/>
                  </a:moveTo>
                  <a:lnTo>
                    <a:pt x="214" y="796"/>
                  </a:lnTo>
                  <a:lnTo>
                    <a:pt x="183" y="811"/>
                  </a:lnTo>
                  <a:lnTo>
                    <a:pt x="153" y="842"/>
                  </a:lnTo>
                  <a:lnTo>
                    <a:pt x="122" y="888"/>
                  </a:lnTo>
                  <a:lnTo>
                    <a:pt x="122" y="934"/>
                  </a:lnTo>
                  <a:lnTo>
                    <a:pt x="168" y="1025"/>
                  </a:lnTo>
                  <a:lnTo>
                    <a:pt x="260" y="1087"/>
                  </a:lnTo>
                  <a:lnTo>
                    <a:pt x="413" y="1117"/>
                  </a:lnTo>
                  <a:lnTo>
                    <a:pt x="428" y="1117"/>
                  </a:lnTo>
                  <a:lnTo>
                    <a:pt x="413" y="1117"/>
                  </a:lnTo>
                  <a:lnTo>
                    <a:pt x="581" y="1087"/>
                  </a:lnTo>
                  <a:lnTo>
                    <a:pt x="673" y="1025"/>
                  </a:lnTo>
                  <a:lnTo>
                    <a:pt x="719" y="934"/>
                  </a:lnTo>
                  <a:lnTo>
                    <a:pt x="704" y="857"/>
                  </a:lnTo>
                  <a:lnTo>
                    <a:pt x="642" y="811"/>
                  </a:lnTo>
                  <a:lnTo>
                    <a:pt x="459" y="780"/>
                  </a:lnTo>
                  <a:lnTo>
                    <a:pt x="260" y="780"/>
                  </a:lnTo>
                  <a:close/>
                  <a:moveTo>
                    <a:pt x="382" y="46"/>
                  </a:moveTo>
                  <a:lnTo>
                    <a:pt x="336" y="61"/>
                  </a:lnTo>
                  <a:lnTo>
                    <a:pt x="306" y="76"/>
                  </a:lnTo>
                  <a:lnTo>
                    <a:pt x="260" y="122"/>
                  </a:lnTo>
                  <a:lnTo>
                    <a:pt x="245" y="153"/>
                  </a:lnTo>
                  <a:lnTo>
                    <a:pt x="229" y="199"/>
                  </a:lnTo>
                  <a:lnTo>
                    <a:pt x="229" y="352"/>
                  </a:lnTo>
                  <a:lnTo>
                    <a:pt x="275" y="444"/>
                  </a:lnTo>
                  <a:lnTo>
                    <a:pt x="306" y="459"/>
                  </a:lnTo>
                  <a:lnTo>
                    <a:pt x="336" y="490"/>
                  </a:lnTo>
                  <a:lnTo>
                    <a:pt x="382" y="490"/>
                  </a:lnTo>
                  <a:lnTo>
                    <a:pt x="428" y="474"/>
                  </a:lnTo>
                  <a:lnTo>
                    <a:pt x="459" y="459"/>
                  </a:lnTo>
                  <a:lnTo>
                    <a:pt x="505" y="413"/>
                  </a:lnTo>
                  <a:lnTo>
                    <a:pt x="520" y="383"/>
                  </a:lnTo>
                  <a:lnTo>
                    <a:pt x="535" y="337"/>
                  </a:lnTo>
                  <a:lnTo>
                    <a:pt x="535" y="184"/>
                  </a:lnTo>
                  <a:lnTo>
                    <a:pt x="489" y="92"/>
                  </a:lnTo>
                  <a:lnTo>
                    <a:pt x="459" y="76"/>
                  </a:lnTo>
                  <a:lnTo>
                    <a:pt x="428" y="46"/>
                  </a:lnTo>
                  <a:lnTo>
                    <a:pt x="382" y="46"/>
                  </a:lnTo>
                  <a:close/>
                  <a:moveTo>
                    <a:pt x="704" y="0"/>
                  </a:moveTo>
                  <a:lnTo>
                    <a:pt x="780" y="0"/>
                  </a:lnTo>
                  <a:lnTo>
                    <a:pt x="795" y="31"/>
                  </a:lnTo>
                  <a:lnTo>
                    <a:pt x="811" y="46"/>
                  </a:lnTo>
                  <a:lnTo>
                    <a:pt x="826" y="76"/>
                  </a:lnTo>
                  <a:lnTo>
                    <a:pt x="826" y="107"/>
                  </a:lnTo>
                  <a:lnTo>
                    <a:pt x="795" y="138"/>
                  </a:lnTo>
                  <a:lnTo>
                    <a:pt x="749" y="138"/>
                  </a:lnTo>
                  <a:lnTo>
                    <a:pt x="734" y="122"/>
                  </a:lnTo>
                  <a:lnTo>
                    <a:pt x="734" y="76"/>
                  </a:lnTo>
                  <a:lnTo>
                    <a:pt x="765" y="46"/>
                  </a:lnTo>
                  <a:lnTo>
                    <a:pt x="719" y="46"/>
                  </a:lnTo>
                  <a:lnTo>
                    <a:pt x="688" y="61"/>
                  </a:lnTo>
                  <a:lnTo>
                    <a:pt x="642" y="76"/>
                  </a:lnTo>
                  <a:lnTo>
                    <a:pt x="596" y="107"/>
                  </a:lnTo>
                  <a:lnTo>
                    <a:pt x="627" y="138"/>
                  </a:lnTo>
                  <a:lnTo>
                    <a:pt x="658" y="184"/>
                  </a:lnTo>
                  <a:lnTo>
                    <a:pt x="673" y="230"/>
                  </a:lnTo>
                  <a:lnTo>
                    <a:pt x="673" y="275"/>
                  </a:lnTo>
                  <a:lnTo>
                    <a:pt x="642" y="398"/>
                  </a:lnTo>
                  <a:lnTo>
                    <a:pt x="535" y="505"/>
                  </a:lnTo>
                  <a:lnTo>
                    <a:pt x="382" y="536"/>
                  </a:lnTo>
                  <a:lnTo>
                    <a:pt x="352" y="536"/>
                  </a:lnTo>
                  <a:lnTo>
                    <a:pt x="260" y="505"/>
                  </a:lnTo>
                  <a:lnTo>
                    <a:pt x="214" y="474"/>
                  </a:lnTo>
                  <a:lnTo>
                    <a:pt x="199" y="505"/>
                  </a:lnTo>
                  <a:lnTo>
                    <a:pt x="183" y="520"/>
                  </a:lnTo>
                  <a:lnTo>
                    <a:pt x="183" y="551"/>
                  </a:lnTo>
                  <a:lnTo>
                    <a:pt x="137" y="582"/>
                  </a:lnTo>
                  <a:lnTo>
                    <a:pt x="137" y="612"/>
                  </a:lnTo>
                  <a:lnTo>
                    <a:pt x="153" y="658"/>
                  </a:lnTo>
                  <a:lnTo>
                    <a:pt x="199" y="704"/>
                  </a:lnTo>
                  <a:lnTo>
                    <a:pt x="520" y="704"/>
                  </a:lnTo>
                  <a:lnTo>
                    <a:pt x="673" y="750"/>
                  </a:lnTo>
                  <a:lnTo>
                    <a:pt x="719" y="780"/>
                  </a:lnTo>
                  <a:lnTo>
                    <a:pt x="780" y="872"/>
                  </a:lnTo>
                  <a:lnTo>
                    <a:pt x="795" y="903"/>
                  </a:lnTo>
                  <a:lnTo>
                    <a:pt x="795" y="949"/>
                  </a:lnTo>
                  <a:lnTo>
                    <a:pt x="765" y="1041"/>
                  </a:lnTo>
                  <a:lnTo>
                    <a:pt x="673" y="1117"/>
                  </a:lnTo>
                  <a:lnTo>
                    <a:pt x="551" y="1163"/>
                  </a:lnTo>
                  <a:lnTo>
                    <a:pt x="398" y="1178"/>
                  </a:lnTo>
                  <a:lnTo>
                    <a:pt x="245" y="1163"/>
                  </a:lnTo>
                  <a:lnTo>
                    <a:pt x="107" y="1117"/>
                  </a:lnTo>
                  <a:lnTo>
                    <a:pt x="30" y="1041"/>
                  </a:lnTo>
                  <a:lnTo>
                    <a:pt x="0" y="949"/>
                  </a:lnTo>
                  <a:lnTo>
                    <a:pt x="0" y="903"/>
                  </a:lnTo>
                  <a:lnTo>
                    <a:pt x="30" y="857"/>
                  </a:lnTo>
                  <a:lnTo>
                    <a:pt x="61" y="826"/>
                  </a:lnTo>
                  <a:lnTo>
                    <a:pt x="107" y="796"/>
                  </a:lnTo>
                  <a:lnTo>
                    <a:pt x="168" y="765"/>
                  </a:lnTo>
                  <a:lnTo>
                    <a:pt x="107" y="704"/>
                  </a:lnTo>
                  <a:lnTo>
                    <a:pt x="92" y="658"/>
                  </a:lnTo>
                  <a:lnTo>
                    <a:pt x="92" y="566"/>
                  </a:lnTo>
                  <a:lnTo>
                    <a:pt x="122" y="520"/>
                  </a:lnTo>
                  <a:lnTo>
                    <a:pt x="153" y="459"/>
                  </a:lnTo>
                  <a:lnTo>
                    <a:pt x="122" y="428"/>
                  </a:lnTo>
                  <a:lnTo>
                    <a:pt x="107" y="383"/>
                  </a:lnTo>
                  <a:lnTo>
                    <a:pt x="76" y="337"/>
                  </a:lnTo>
                  <a:lnTo>
                    <a:pt x="76" y="275"/>
                  </a:lnTo>
                  <a:lnTo>
                    <a:pt x="107" y="153"/>
                  </a:lnTo>
                  <a:lnTo>
                    <a:pt x="214" y="46"/>
                  </a:lnTo>
                  <a:lnTo>
                    <a:pt x="367" y="15"/>
                  </a:lnTo>
                  <a:lnTo>
                    <a:pt x="398" y="15"/>
                  </a:lnTo>
                  <a:lnTo>
                    <a:pt x="489" y="46"/>
                  </a:lnTo>
                  <a:lnTo>
                    <a:pt x="551" y="76"/>
                  </a:lnTo>
                  <a:lnTo>
                    <a:pt x="612" y="46"/>
                  </a:lnTo>
                  <a:lnTo>
                    <a:pt x="658" y="15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0" name="Freeform 338"/>
            <p:cNvSpPr>
              <a:spLocks/>
            </p:cNvSpPr>
            <p:nvPr/>
          </p:nvSpPr>
          <p:spPr bwMode="auto">
            <a:xfrm>
              <a:off x="8181" y="22805"/>
              <a:ext cx="551" cy="1117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75" y="0"/>
                </a:cxn>
                <a:cxn ang="0">
                  <a:pos x="275" y="322"/>
                </a:cxn>
                <a:cxn ang="0">
                  <a:pos x="536" y="322"/>
                </a:cxn>
                <a:cxn ang="0">
                  <a:pos x="536" y="383"/>
                </a:cxn>
                <a:cxn ang="0">
                  <a:pos x="275" y="383"/>
                </a:cxn>
                <a:cxn ang="0">
                  <a:pos x="260" y="873"/>
                </a:cxn>
                <a:cxn ang="0">
                  <a:pos x="260" y="934"/>
                </a:cxn>
                <a:cxn ang="0">
                  <a:pos x="306" y="1026"/>
                </a:cxn>
                <a:cxn ang="0">
                  <a:pos x="337" y="1056"/>
                </a:cxn>
                <a:cxn ang="0">
                  <a:pos x="428" y="1056"/>
                </a:cxn>
                <a:cxn ang="0">
                  <a:pos x="459" y="1026"/>
                </a:cxn>
                <a:cxn ang="0">
                  <a:pos x="490" y="980"/>
                </a:cxn>
                <a:cxn ang="0">
                  <a:pos x="505" y="934"/>
                </a:cxn>
                <a:cxn ang="0">
                  <a:pos x="505" y="765"/>
                </a:cxn>
                <a:cxn ang="0">
                  <a:pos x="551" y="765"/>
                </a:cxn>
                <a:cxn ang="0">
                  <a:pos x="551" y="873"/>
                </a:cxn>
                <a:cxn ang="0">
                  <a:pos x="536" y="964"/>
                </a:cxn>
                <a:cxn ang="0">
                  <a:pos x="505" y="1041"/>
                </a:cxn>
                <a:cxn ang="0">
                  <a:pos x="459" y="1102"/>
                </a:cxn>
                <a:cxn ang="0">
                  <a:pos x="383" y="1117"/>
                </a:cxn>
                <a:cxn ang="0">
                  <a:pos x="337" y="1117"/>
                </a:cxn>
                <a:cxn ang="0">
                  <a:pos x="214" y="1056"/>
                </a:cxn>
                <a:cxn ang="0">
                  <a:pos x="168" y="980"/>
                </a:cxn>
                <a:cxn ang="0">
                  <a:pos x="153" y="873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6"/>
                </a:cxn>
                <a:cxn ang="0">
                  <a:pos x="184" y="230"/>
                </a:cxn>
                <a:cxn ang="0">
                  <a:pos x="214" y="123"/>
                </a:cxn>
                <a:cxn ang="0">
                  <a:pos x="230" y="0"/>
                </a:cxn>
              </a:cxnLst>
              <a:rect l="0" t="0" r="r" b="b"/>
              <a:pathLst>
                <a:path w="551" h="1117">
                  <a:moveTo>
                    <a:pt x="230" y="0"/>
                  </a:moveTo>
                  <a:lnTo>
                    <a:pt x="275" y="0"/>
                  </a:lnTo>
                  <a:lnTo>
                    <a:pt x="275" y="322"/>
                  </a:lnTo>
                  <a:lnTo>
                    <a:pt x="536" y="322"/>
                  </a:lnTo>
                  <a:lnTo>
                    <a:pt x="536" y="383"/>
                  </a:lnTo>
                  <a:lnTo>
                    <a:pt x="275" y="383"/>
                  </a:lnTo>
                  <a:lnTo>
                    <a:pt x="260" y="873"/>
                  </a:lnTo>
                  <a:lnTo>
                    <a:pt x="260" y="934"/>
                  </a:lnTo>
                  <a:lnTo>
                    <a:pt x="306" y="1026"/>
                  </a:lnTo>
                  <a:lnTo>
                    <a:pt x="337" y="1056"/>
                  </a:lnTo>
                  <a:lnTo>
                    <a:pt x="428" y="1056"/>
                  </a:lnTo>
                  <a:lnTo>
                    <a:pt x="459" y="1026"/>
                  </a:lnTo>
                  <a:lnTo>
                    <a:pt x="490" y="980"/>
                  </a:lnTo>
                  <a:lnTo>
                    <a:pt x="505" y="934"/>
                  </a:lnTo>
                  <a:lnTo>
                    <a:pt x="505" y="765"/>
                  </a:lnTo>
                  <a:lnTo>
                    <a:pt x="551" y="765"/>
                  </a:lnTo>
                  <a:lnTo>
                    <a:pt x="551" y="873"/>
                  </a:lnTo>
                  <a:lnTo>
                    <a:pt x="536" y="964"/>
                  </a:lnTo>
                  <a:lnTo>
                    <a:pt x="505" y="1041"/>
                  </a:lnTo>
                  <a:lnTo>
                    <a:pt x="459" y="1102"/>
                  </a:lnTo>
                  <a:lnTo>
                    <a:pt x="383" y="1117"/>
                  </a:lnTo>
                  <a:lnTo>
                    <a:pt x="337" y="1117"/>
                  </a:lnTo>
                  <a:lnTo>
                    <a:pt x="214" y="1056"/>
                  </a:lnTo>
                  <a:lnTo>
                    <a:pt x="168" y="980"/>
                  </a:lnTo>
                  <a:lnTo>
                    <a:pt x="153" y="873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6"/>
                  </a:lnTo>
                  <a:lnTo>
                    <a:pt x="184" y="230"/>
                  </a:lnTo>
                  <a:lnTo>
                    <a:pt x="214" y="12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1" name="Freeform 339"/>
            <p:cNvSpPr>
              <a:spLocks/>
            </p:cNvSpPr>
            <p:nvPr/>
          </p:nvSpPr>
          <p:spPr bwMode="auto">
            <a:xfrm>
              <a:off x="8931" y="22652"/>
              <a:ext cx="903" cy="1240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628"/>
                </a:cxn>
                <a:cxn ang="0">
                  <a:pos x="291" y="582"/>
                </a:cxn>
                <a:cxn ang="0">
                  <a:pos x="336" y="520"/>
                </a:cxn>
                <a:cxn ang="0">
                  <a:pos x="413" y="475"/>
                </a:cxn>
                <a:cxn ang="0">
                  <a:pos x="520" y="459"/>
                </a:cxn>
                <a:cxn ang="0">
                  <a:pos x="581" y="459"/>
                </a:cxn>
                <a:cxn ang="0">
                  <a:pos x="627" y="475"/>
                </a:cxn>
                <a:cxn ang="0">
                  <a:pos x="688" y="505"/>
                </a:cxn>
                <a:cxn ang="0">
                  <a:pos x="704" y="520"/>
                </a:cxn>
                <a:cxn ang="0">
                  <a:pos x="750" y="582"/>
                </a:cxn>
                <a:cxn ang="0">
                  <a:pos x="765" y="674"/>
                </a:cxn>
                <a:cxn ang="0">
                  <a:pos x="765" y="1148"/>
                </a:cxn>
                <a:cxn ang="0">
                  <a:pos x="780" y="1163"/>
                </a:cxn>
                <a:cxn ang="0">
                  <a:pos x="811" y="1179"/>
                </a:cxn>
                <a:cxn ang="0">
                  <a:pos x="903" y="1179"/>
                </a:cxn>
                <a:cxn ang="0">
                  <a:pos x="903" y="1240"/>
                </a:cxn>
                <a:cxn ang="0">
                  <a:pos x="505" y="1240"/>
                </a:cxn>
                <a:cxn ang="0">
                  <a:pos x="505" y="1179"/>
                </a:cxn>
                <a:cxn ang="0">
                  <a:pos x="612" y="1179"/>
                </a:cxn>
                <a:cxn ang="0">
                  <a:pos x="627" y="1163"/>
                </a:cxn>
                <a:cxn ang="0">
                  <a:pos x="642" y="1133"/>
                </a:cxn>
                <a:cxn ang="0">
                  <a:pos x="642" y="643"/>
                </a:cxn>
                <a:cxn ang="0">
                  <a:pos x="612" y="551"/>
                </a:cxn>
                <a:cxn ang="0">
                  <a:pos x="551" y="490"/>
                </a:cxn>
                <a:cxn ang="0">
                  <a:pos x="505" y="490"/>
                </a:cxn>
                <a:cxn ang="0">
                  <a:pos x="413" y="505"/>
                </a:cxn>
                <a:cxn ang="0">
                  <a:pos x="336" y="566"/>
                </a:cxn>
                <a:cxn ang="0">
                  <a:pos x="275" y="658"/>
                </a:cxn>
                <a:cxn ang="0">
                  <a:pos x="260" y="781"/>
                </a:cxn>
                <a:cxn ang="0">
                  <a:pos x="260" y="1133"/>
                </a:cxn>
                <a:cxn ang="0">
                  <a:pos x="275" y="1163"/>
                </a:cxn>
                <a:cxn ang="0">
                  <a:pos x="291" y="1179"/>
                </a:cxn>
                <a:cxn ang="0">
                  <a:pos x="398" y="1179"/>
                </a:cxn>
                <a:cxn ang="0">
                  <a:pos x="398" y="1240"/>
                </a:cxn>
                <a:cxn ang="0">
                  <a:pos x="0" y="1240"/>
                </a:cxn>
                <a:cxn ang="0">
                  <a:pos x="0" y="1179"/>
                </a:cxn>
                <a:cxn ang="0">
                  <a:pos x="107" y="1179"/>
                </a:cxn>
                <a:cxn ang="0">
                  <a:pos x="122" y="1163"/>
                </a:cxn>
                <a:cxn ang="0">
                  <a:pos x="138" y="1133"/>
                </a:cxn>
                <a:cxn ang="0">
                  <a:pos x="138" y="123"/>
                </a:cxn>
                <a:cxn ang="0">
                  <a:pos x="107" y="92"/>
                </a:cxn>
                <a:cxn ang="0">
                  <a:pos x="61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903" h="1240">
                  <a:moveTo>
                    <a:pt x="260" y="0"/>
                  </a:moveTo>
                  <a:lnTo>
                    <a:pt x="260" y="628"/>
                  </a:lnTo>
                  <a:lnTo>
                    <a:pt x="291" y="582"/>
                  </a:lnTo>
                  <a:lnTo>
                    <a:pt x="336" y="520"/>
                  </a:lnTo>
                  <a:lnTo>
                    <a:pt x="413" y="475"/>
                  </a:lnTo>
                  <a:lnTo>
                    <a:pt x="520" y="459"/>
                  </a:lnTo>
                  <a:lnTo>
                    <a:pt x="581" y="459"/>
                  </a:lnTo>
                  <a:lnTo>
                    <a:pt x="627" y="475"/>
                  </a:lnTo>
                  <a:lnTo>
                    <a:pt x="688" y="505"/>
                  </a:lnTo>
                  <a:lnTo>
                    <a:pt x="704" y="520"/>
                  </a:lnTo>
                  <a:lnTo>
                    <a:pt x="750" y="582"/>
                  </a:lnTo>
                  <a:lnTo>
                    <a:pt x="765" y="674"/>
                  </a:lnTo>
                  <a:lnTo>
                    <a:pt x="765" y="1148"/>
                  </a:lnTo>
                  <a:lnTo>
                    <a:pt x="780" y="1163"/>
                  </a:lnTo>
                  <a:lnTo>
                    <a:pt x="811" y="1179"/>
                  </a:lnTo>
                  <a:lnTo>
                    <a:pt x="903" y="1179"/>
                  </a:lnTo>
                  <a:lnTo>
                    <a:pt x="903" y="1240"/>
                  </a:lnTo>
                  <a:lnTo>
                    <a:pt x="505" y="1240"/>
                  </a:lnTo>
                  <a:lnTo>
                    <a:pt x="505" y="1179"/>
                  </a:lnTo>
                  <a:lnTo>
                    <a:pt x="612" y="1179"/>
                  </a:lnTo>
                  <a:lnTo>
                    <a:pt x="627" y="1163"/>
                  </a:lnTo>
                  <a:lnTo>
                    <a:pt x="642" y="1133"/>
                  </a:lnTo>
                  <a:lnTo>
                    <a:pt x="642" y="643"/>
                  </a:lnTo>
                  <a:lnTo>
                    <a:pt x="612" y="551"/>
                  </a:lnTo>
                  <a:lnTo>
                    <a:pt x="551" y="490"/>
                  </a:lnTo>
                  <a:lnTo>
                    <a:pt x="505" y="490"/>
                  </a:lnTo>
                  <a:lnTo>
                    <a:pt x="413" y="505"/>
                  </a:lnTo>
                  <a:lnTo>
                    <a:pt x="336" y="566"/>
                  </a:lnTo>
                  <a:lnTo>
                    <a:pt x="275" y="658"/>
                  </a:lnTo>
                  <a:lnTo>
                    <a:pt x="260" y="781"/>
                  </a:lnTo>
                  <a:lnTo>
                    <a:pt x="260" y="1133"/>
                  </a:lnTo>
                  <a:lnTo>
                    <a:pt x="275" y="1163"/>
                  </a:lnTo>
                  <a:lnTo>
                    <a:pt x="291" y="1179"/>
                  </a:lnTo>
                  <a:lnTo>
                    <a:pt x="398" y="1179"/>
                  </a:lnTo>
                  <a:lnTo>
                    <a:pt x="398" y="1240"/>
                  </a:lnTo>
                  <a:lnTo>
                    <a:pt x="0" y="1240"/>
                  </a:lnTo>
                  <a:lnTo>
                    <a:pt x="0" y="1179"/>
                  </a:lnTo>
                  <a:lnTo>
                    <a:pt x="107" y="1179"/>
                  </a:lnTo>
                  <a:lnTo>
                    <a:pt x="122" y="1163"/>
                  </a:lnTo>
                  <a:lnTo>
                    <a:pt x="138" y="1133"/>
                  </a:lnTo>
                  <a:lnTo>
                    <a:pt x="138" y="123"/>
                  </a:lnTo>
                  <a:lnTo>
                    <a:pt x="107" y="92"/>
                  </a:lnTo>
                  <a:lnTo>
                    <a:pt x="61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2" name="Freeform 340"/>
            <p:cNvSpPr>
              <a:spLocks noEditPoints="1"/>
            </p:cNvSpPr>
            <p:nvPr/>
          </p:nvSpPr>
          <p:spPr bwMode="auto">
            <a:xfrm>
              <a:off x="9987" y="23081"/>
              <a:ext cx="811" cy="811"/>
            </a:xfrm>
            <a:custGeom>
              <a:avLst/>
              <a:gdLst/>
              <a:ahLst/>
              <a:cxnLst>
                <a:cxn ang="0">
                  <a:pos x="367" y="413"/>
                </a:cxn>
                <a:cxn ang="0">
                  <a:pos x="199" y="520"/>
                </a:cxn>
                <a:cxn ang="0">
                  <a:pos x="153" y="642"/>
                </a:cxn>
                <a:cxn ang="0">
                  <a:pos x="183" y="734"/>
                </a:cxn>
                <a:cxn ang="0">
                  <a:pos x="260" y="795"/>
                </a:cxn>
                <a:cxn ang="0">
                  <a:pos x="382" y="780"/>
                </a:cxn>
                <a:cxn ang="0">
                  <a:pos x="459" y="734"/>
                </a:cxn>
                <a:cxn ang="0">
                  <a:pos x="520" y="627"/>
                </a:cxn>
                <a:cxn ang="0">
                  <a:pos x="336" y="0"/>
                </a:cxn>
                <a:cxn ang="0">
                  <a:pos x="581" y="91"/>
                </a:cxn>
                <a:cxn ang="0">
                  <a:pos x="642" y="245"/>
                </a:cxn>
                <a:cxn ang="0">
                  <a:pos x="658" y="734"/>
                </a:cxn>
                <a:cxn ang="0">
                  <a:pos x="719" y="750"/>
                </a:cxn>
                <a:cxn ang="0">
                  <a:pos x="765" y="688"/>
                </a:cxn>
                <a:cxn ang="0">
                  <a:pos x="811" y="551"/>
                </a:cxn>
                <a:cxn ang="0">
                  <a:pos x="795" y="734"/>
                </a:cxn>
                <a:cxn ang="0">
                  <a:pos x="719" y="795"/>
                </a:cxn>
                <a:cxn ang="0">
                  <a:pos x="673" y="811"/>
                </a:cxn>
                <a:cxn ang="0">
                  <a:pos x="550" y="734"/>
                </a:cxn>
                <a:cxn ang="0">
                  <a:pos x="520" y="658"/>
                </a:cxn>
                <a:cxn ang="0">
                  <a:pos x="413" y="780"/>
                </a:cxn>
                <a:cxn ang="0">
                  <a:pos x="199" y="795"/>
                </a:cxn>
                <a:cxn ang="0">
                  <a:pos x="30" y="719"/>
                </a:cxn>
                <a:cxn ang="0">
                  <a:pos x="0" y="581"/>
                </a:cxn>
                <a:cxn ang="0">
                  <a:pos x="107" y="443"/>
                </a:cxn>
                <a:cxn ang="0">
                  <a:pos x="352" y="352"/>
                </a:cxn>
                <a:cxn ang="0">
                  <a:pos x="505" y="214"/>
                </a:cxn>
                <a:cxn ang="0">
                  <a:pos x="459" y="107"/>
                </a:cxn>
                <a:cxn ang="0">
                  <a:pos x="367" y="46"/>
                </a:cxn>
                <a:cxn ang="0">
                  <a:pos x="244" y="61"/>
                </a:cxn>
                <a:cxn ang="0">
                  <a:pos x="168" y="91"/>
                </a:cxn>
                <a:cxn ang="0">
                  <a:pos x="183" y="122"/>
                </a:cxn>
                <a:cxn ang="0">
                  <a:pos x="214" y="168"/>
                </a:cxn>
                <a:cxn ang="0">
                  <a:pos x="229" y="229"/>
                </a:cxn>
                <a:cxn ang="0">
                  <a:pos x="183" y="275"/>
                </a:cxn>
                <a:cxn ang="0">
                  <a:pos x="91" y="260"/>
                </a:cxn>
                <a:cxn ang="0">
                  <a:pos x="76" y="199"/>
                </a:cxn>
                <a:cxn ang="0">
                  <a:pos x="214" y="30"/>
                </a:cxn>
              </a:cxnLst>
              <a:rect l="0" t="0" r="r" b="b"/>
              <a:pathLst>
                <a:path w="811" h="811">
                  <a:moveTo>
                    <a:pt x="520" y="382"/>
                  </a:moveTo>
                  <a:lnTo>
                    <a:pt x="367" y="413"/>
                  </a:lnTo>
                  <a:lnTo>
                    <a:pt x="260" y="459"/>
                  </a:lnTo>
                  <a:lnTo>
                    <a:pt x="199" y="520"/>
                  </a:lnTo>
                  <a:lnTo>
                    <a:pt x="168" y="581"/>
                  </a:lnTo>
                  <a:lnTo>
                    <a:pt x="153" y="642"/>
                  </a:lnTo>
                  <a:lnTo>
                    <a:pt x="153" y="688"/>
                  </a:lnTo>
                  <a:lnTo>
                    <a:pt x="183" y="734"/>
                  </a:lnTo>
                  <a:lnTo>
                    <a:pt x="214" y="765"/>
                  </a:lnTo>
                  <a:lnTo>
                    <a:pt x="260" y="795"/>
                  </a:lnTo>
                  <a:lnTo>
                    <a:pt x="352" y="795"/>
                  </a:lnTo>
                  <a:lnTo>
                    <a:pt x="382" y="780"/>
                  </a:lnTo>
                  <a:lnTo>
                    <a:pt x="428" y="765"/>
                  </a:lnTo>
                  <a:lnTo>
                    <a:pt x="459" y="734"/>
                  </a:lnTo>
                  <a:lnTo>
                    <a:pt x="489" y="688"/>
                  </a:lnTo>
                  <a:lnTo>
                    <a:pt x="520" y="627"/>
                  </a:lnTo>
                  <a:lnTo>
                    <a:pt x="520" y="382"/>
                  </a:lnTo>
                  <a:close/>
                  <a:moveTo>
                    <a:pt x="336" y="0"/>
                  </a:moveTo>
                  <a:lnTo>
                    <a:pt x="459" y="15"/>
                  </a:lnTo>
                  <a:lnTo>
                    <a:pt x="581" y="91"/>
                  </a:lnTo>
                  <a:lnTo>
                    <a:pt x="612" y="153"/>
                  </a:lnTo>
                  <a:lnTo>
                    <a:pt x="642" y="245"/>
                  </a:lnTo>
                  <a:lnTo>
                    <a:pt x="642" y="704"/>
                  </a:lnTo>
                  <a:lnTo>
                    <a:pt x="658" y="734"/>
                  </a:lnTo>
                  <a:lnTo>
                    <a:pt x="673" y="750"/>
                  </a:lnTo>
                  <a:lnTo>
                    <a:pt x="719" y="750"/>
                  </a:lnTo>
                  <a:lnTo>
                    <a:pt x="749" y="719"/>
                  </a:lnTo>
                  <a:lnTo>
                    <a:pt x="765" y="688"/>
                  </a:lnTo>
                  <a:lnTo>
                    <a:pt x="765" y="551"/>
                  </a:lnTo>
                  <a:lnTo>
                    <a:pt x="811" y="551"/>
                  </a:lnTo>
                  <a:lnTo>
                    <a:pt x="811" y="688"/>
                  </a:lnTo>
                  <a:lnTo>
                    <a:pt x="795" y="734"/>
                  </a:lnTo>
                  <a:lnTo>
                    <a:pt x="734" y="795"/>
                  </a:lnTo>
                  <a:lnTo>
                    <a:pt x="719" y="795"/>
                  </a:lnTo>
                  <a:lnTo>
                    <a:pt x="688" y="811"/>
                  </a:lnTo>
                  <a:lnTo>
                    <a:pt x="673" y="811"/>
                  </a:lnTo>
                  <a:lnTo>
                    <a:pt x="612" y="795"/>
                  </a:lnTo>
                  <a:lnTo>
                    <a:pt x="550" y="734"/>
                  </a:lnTo>
                  <a:lnTo>
                    <a:pt x="535" y="673"/>
                  </a:lnTo>
                  <a:lnTo>
                    <a:pt x="520" y="658"/>
                  </a:lnTo>
                  <a:lnTo>
                    <a:pt x="459" y="750"/>
                  </a:lnTo>
                  <a:lnTo>
                    <a:pt x="413" y="780"/>
                  </a:lnTo>
                  <a:lnTo>
                    <a:pt x="290" y="811"/>
                  </a:lnTo>
                  <a:lnTo>
                    <a:pt x="199" y="795"/>
                  </a:lnTo>
                  <a:lnTo>
                    <a:pt x="91" y="765"/>
                  </a:lnTo>
                  <a:lnTo>
                    <a:pt x="30" y="719"/>
                  </a:lnTo>
                  <a:lnTo>
                    <a:pt x="0" y="627"/>
                  </a:lnTo>
                  <a:lnTo>
                    <a:pt x="0" y="581"/>
                  </a:lnTo>
                  <a:lnTo>
                    <a:pt x="61" y="489"/>
                  </a:lnTo>
                  <a:lnTo>
                    <a:pt x="107" y="443"/>
                  </a:lnTo>
                  <a:lnTo>
                    <a:pt x="183" y="398"/>
                  </a:lnTo>
                  <a:lnTo>
                    <a:pt x="352" y="352"/>
                  </a:lnTo>
                  <a:lnTo>
                    <a:pt x="505" y="336"/>
                  </a:lnTo>
                  <a:lnTo>
                    <a:pt x="505" y="214"/>
                  </a:lnTo>
                  <a:lnTo>
                    <a:pt x="489" y="153"/>
                  </a:lnTo>
                  <a:lnTo>
                    <a:pt x="459" y="107"/>
                  </a:lnTo>
                  <a:lnTo>
                    <a:pt x="428" y="76"/>
                  </a:lnTo>
                  <a:lnTo>
                    <a:pt x="367" y="46"/>
                  </a:lnTo>
                  <a:lnTo>
                    <a:pt x="290" y="46"/>
                  </a:lnTo>
                  <a:lnTo>
                    <a:pt x="244" y="61"/>
                  </a:lnTo>
                  <a:lnTo>
                    <a:pt x="214" y="76"/>
                  </a:lnTo>
                  <a:lnTo>
                    <a:pt x="168" y="91"/>
                  </a:lnTo>
                  <a:lnTo>
                    <a:pt x="137" y="122"/>
                  </a:lnTo>
                  <a:lnTo>
                    <a:pt x="183" y="122"/>
                  </a:lnTo>
                  <a:lnTo>
                    <a:pt x="199" y="137"/>
                  </a:lnTo>
                  <a:lnTo>
                    <a:pt x="214" y="168"/>
                  </a:lnTo>
                  <a:lnTo>
                    <a:pt x="229" y="183"/>
                  </a:lnTo>
                  <a:lnTo>
                    <a:pt x="229" y="229"/>
                  </a:lnTo>
                  <a:lnTo>
                    <a:pt x="214" y="260"/>
                  </a:lnTo>
                  <a:lnTo>
                    <a:pt x="183" y="275"/>
                  </a:lnTo>
                  <a:lnTo>
                    <a:pt x="122" y="275"/>
                  </a:lnTo>
                  <a:lnTo>
                    <a:pt x="91" y="260"/>
                  </a:lnTo>
                  <a:lnTo>
                    <a:pt x="76" y="229"/>
                  </a:lnTo>
                  <a:lnTo>
                    <a:pt x="76" y="199"/>
                  </a:lnTo>
                  <a:lnTo>
                    <a:pt x="107" y="91"/>
                  </a:lnTo>
                  <a:lnTo>
                    <a:pt x="214" y="3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3" name="Freeform 341"/>
            <p:cNvSpPr>
              <a:spLocks/>
            </p:cNvSpPr>
            <p:nvPr/>
          </p:nvSpPr>
          <p:spPr bwMode="auto">
            <a:xfrm>
              <a:off x="10859" y="22805"/>
              <a:ext cx="551" cy="1117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2"/>
                </a:cxn>
                <a:cxn ang="0">
                  <a:pos x="535" y="322"/>
                </a:cxn>
                <a:cxn ang="0">
                  <a:pos x="535" y="383"/>
                </a:cxn>
                <a:cxn ang="0">
                  <a:pos x="275" y="383"/>
                </a:cxn>
                <a:cxn ang="0">
                  <a:pos x="260" y="873"/>
                </a:cxn>
                <a:cxn ang="0">
                  <a:pos x="260" y="934"/>
                </a:cxn>
                <a:cxn ang="0">
                  <a:pos x="306" y="1026"/>
                </a:cxn>
                <a:cxn ang="0">
                  <a:pos x="336" y="1056"/>
                </a:cxn>
                <a:cxn ang="0">
                  <a:pos x="428" y="1056"/>
                </a:cxn>
                <a:cxn ang="0">
                  <a:pos x="459" y="1026"/>
                </a:cxn>
                <a:cxn ang="0">
                  <a:pos x="489" y="980"/>
                </a:cxn>
                <a:cxn ang="0">
                  <a:pos x="505" y="934"/>
                </a:cxn>
                <a:cxn ang="0">
                  <a:pos x="505" y="765"/>
                </a:cxn>
                <a:cxn ang="0">
                  <a:pos x="551" y="765"/>
                </a:cxn>
                <a:cxn ang="0">
                  <a:pos x="551" y="873"/>
                </a:cxn>
                <a:cxn ang="0">
                  <a:pos x="535" y="964"/>
                </a:cxn>
                <a:cxn ang="0">
                  <a:pos x="505" y="1041"/>
                </a:cxn>
                <a:cxn ang="0">
                  <a:pos x="459" y="1102"/>
                </a:cxn>
                <a:cxn ang="0">
                  <a:pos x="382" y="1117"/>
                </a:cxn>
                <a:cxn ang="0">
                  <a:pos x="336" y="1117"/>
                </a:cxn>
                <a:cxn ang="0">
                  <a:pos x="214" y="1056"/>
                </a:cxn>
                <a:cxn ang="0">
                  <a:pos x="168" y="980"/>
                </a:cxn>
                <a:cxn ang="0">
                  <a:pos x="153" y="873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6"/>
                </a:cxn>
                <a:cxn ang="0">
                  <a:pos x="183" y="230"/>
                </a:cxn>
                <a:cxn ang="0">
                  <a:pos x="214" y="123"/>
                </a:cxn>
                <a:cxn ang="0">
                  <a:pos x="229" y="0"/>
                </a:cxn>
              </a:cxnLst>
              <a:rect l="0" t="0" r="r" b="b"/>
              <a:pathLst>
                <a:path w="551" h="1117">
                  <a:moveTo>
                    <a:pt x="229" y="0"/>
                  </a:moveTo>
                  <a:lnTo>
                    <a:pt x="275" y="0"/>
                  </a:lnTo>
                  <a:lnTo>
                    <a:pt x="275" y="322"/>
                  </a:lnTo>
                  <a:lnTo>
                    <a:pt x="535" y="322"/>
                  </a:lnTo>
                  <a:lnTo>
                    <a:pt x="535" y="383"/>
                  </a:lnTo>
                  <a:lnTo>
                    <a:pt x="275" y="383"/>
                  </a:lnTo>
                  <a:lnTo>
                    <a:pt x="260" y="873"/>
                  </a:lnTo>
                  <a:lnTo>
                    <a:pt x="260" y="934"/>
                  </a:lnTo>
                  <a:lnTo>
                    <a:pt x="306" y="1026"/>
                  </a:lnTo>
                  <a:lnTo>
                    <a:pt x="336" y="1056"/>
                  </a:lnTo>
                  <a:lnTo>
                    <a:pt x="428" y="1056"/>
                  </a:lnTo>
                  <a:lnTo>
                    <a:pt x="459" y="1026"/>
                  </a:lnTo>
                  <a:lnTo>
                    <a:pt x="489" y="980"/>
                  </a:lnTo>
                  <a:lnTo>
                    <a:pt x="505" y="934"/>
                  </a:lnTo>
                  <a:lnTo>
                    <a:pt x="505" y="765"/>
                  </a:lnTo>
                  <a:lnTo>
                    <a:pt x="551" y="765"/>
                  </a:lnTo>
                  <a:lnTo>
                    <a:pt x="551" y="873"/>
                  </a:lnTo>
                  <a:lnTo>
                    <a:pt x="535" y="964"/>
                  </a:lnTo>
                  <a:lnTo>
                    <a:pt x="505" y="1041"/>
                  </a:lnTo>
                  <a:lnTo>
                    <a:pt x="459" y="1102"/>
                  </a:lnTo>
                  <a:lnTo>
                    <a:pt x="382" y="1117"/>
                  </a:lnTo>
                  <a:lnTo>
                    <a:pt x="336" y="1117"/>
                  </a:lnTo>
                  <a:lnTo>
                    <a:pt x="214" y="1056"/>
                  </a:lnTo>
                  <a:lnTo>
                    <a:pt x="168" y="980"/>
                  </a:lnTo>
                  <a:lnTo>
                    <a:pt x="153" y="873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6"/>
                  </a:lnTo>
                  <a:lnTo>
                    <a:pt x="183" y="230"/>
                  </a:lnTo>
                  <a:lnTo>
                    <a:pt x="214" y="12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4" name="Freeform 342"/>
            <p:cNvSpPr>
              <a:spLocks/>
            </p:cNvSpPr>
            <p:nvPr/>
          </p:nvSpPr>
          <p:spPr bwMode="auto">
            <a:xfrm>
              <a:off x="12098" y="22805"/>
              <a:ext cx="551" cy="1117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76" y="0"/>
                </a:cxn>
                <a:cxn ang="0">
                  <a:pos x="276" y="322"/>
                </a:cxn>
                <a:cxn ang="0">
                  <a:pos x="536" y="322"/>
                </a:cxn>
                <a:cxn ang="0">
                  <a:pos x="536" y="383"/>
                </a:cxn>
                <a:cxn ang="0">
                  <a:pos x="276" y="383"/>
                </a:cxn>
                <a:cxn ang="0">
                  <a:pos x="260" y="873"/>
                </a:cxn>
                <a:cxn ang="0">
                  <a:pos x="260" y="934"/>
                </a:cxn>
                <a:cxn ang="0">
                  <a:pos x="306" y="1026"/>
                </a:cxn>
                <a:cxn ang="0">
                  <a:pos x="337" y="1056"/>
                </a:cxn>
                <a:cxn ang="0">
                  <a:pos x="429" y="1056"/>
                </a:cxn>
                <a:cxn ang="0">
                  <a:pos x="459" y="1026"/>
                </a:cxn>
                <a:cxn ang="0">
                  <a:pos x="490" y="980"/>
                </a:cxn>
                <a:cxn ang="0">
                  <a:pos x="505" y="934"/>
                </a:cxn>
                <a:cxn ang="0">
                  <a:pos x="505" y="765"/>
                </a:cxn>
                <a:cxn ang="0">
                  <a:pos x="551" y="765"/>
                </a:cxn>
                <a:cxn ang="0">
                  <a:pos x="551" y="873"/>
                </a:cxn>
                <a:cxn ang="0">
                  <a:pos x="536" y="964"/>
                </a:cxn>
                <a:cxn ang="0">
                  <a:pos x="505" y="1041"/>
                </a:cxn>
                <a:cxn ang="0">
                  <a:pos x="459" y="1102"/>
                </a:cxn>
                <a:cxn ang="0">
                  <a:pos x="383" y="1117"/>
                </a:cxn>
                <a:cxn ang="0">
                  <a:pos x="337" y="1117"/>
                </a:cxn>
                <a:cxn ang="0">
                  <a:pos x="214" y="1056"/>
                </a:cxn>
                <a:cxn ang="0">
                  <a:pos x="168" y="980"/>
                </a:cxn>
                <a:cxn ang="0">
                  <a:pos x="153" y="873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6"/>
                </a:cxn>
                <a:cxn ang="0">
                  <a:pos x="184" y="230"/>
                </a:cxn>
                <a:cxn ang="0">
                  <a:pos x="214" y="123"/>
                </a:cxn>
                <a:cxn ang="0">
                  <a:pos x="230" y="0"/>
                </a:cxn>
              </a:cxnLst>
              <a:rect l="0" t="0" r="r" b="b"/>
              <a:pathLst>
                <a:path w="551" h="1117">
                  <a:moveTo>
                    <a:pt x="230" y="0"/>
                  </a:moveTo>
                  <a:lnTo>
                    <a:pt x="276" y="0"/>
                  </a:lnTo>
                  <a:lnTo>
                    <a:pt x="276" y="322"/>
                  </a:lnTo>
                  <a:lnTo>
                    <a:pt x="536" y="322"/>
                  </a:lnTo>
                  <a:lnTo>
                    <a:pt x="536" y="383"/>
                  </a:lnTo>
                  <a:lnTo>
                    <a:pt x="276" y="383"/>
                  </a:lnTo>
                  <a:lnTo>
                    <a:pt x="260" y="873"/>
                  </a:lnTo>
                  <a:lnTo>
                    <a:pt x="260" y="934"/>
                  </a:lnTo>
                  <a:lnTo>
                    <a:pt x="306" y="1026"/>
                  </a:lnTo>
                  <a:lnTo>
                    <a:pt x="337" y="1056"/>
                  </a:lnTo>
                  <a:lnTo>
                    <a:pt x="429" y="1056"/>
                  </a:lnTo>
                  <a:lnTo>
                    <a:pt x="459" y="1026"/>
                  </a:lnTo>
                  <a:lnTo>
                    <a:pt x="490" y="980"/>
                  </a:lnTo>
                  <a:lnTo>
                    <a:pt x="505" y="934"/>
                  </a:lnTo>
                  <a:lnTo>
                    <a:pt x="505" y="765"/>
                  </a:lnTo>
                  <a:lnTo>
                    <a:pt x="551" y="765"/>
                  </a:lnTo>
                  <a:lnTo>
                    <a:pt x="551" y="873"/>
                  </a:lnTo>
                  <a:lnTo>
                    <a:pt x="536" y="964"/>
                  </a:lnTo>
                  <a:lnTo>
                    <a:pt x="505" y="1041"/>
                  </a:lnTo>
                  <a:lnTo>
                    <a:pt x="459" y="1102"/>
                  </a:lnTo>
                  <a:lnTo>
                    <a:pt x="383" y="1117"/>
                  </a:lnTo>
                  <a:lnTo>
                    <a:pt x="337" y="1117"/>
                  </a:lnTo>
                  <a:lnTo>
                    <a:pt x="214" y="1056"/>
                  </a:lnTo>
                  <a:lnTo>
                    <a:pt x="168" y="980"/>
                  </a:lnTo>
                  <a:lnTo>
                    <a:pt x="153" y="873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6"/>
                  </a:lnTo>
                  <a:lnTo>
                    <a:pt x="184" y="230"/>
                  </a:lnTo>
                  <a:lnTo>
                    <a:pt x="214" y="123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5" name="Freeform 343"/>
            <p:cNvSpPr>
              <a:spLocks/>
            </p:cNvSpPr>
            <p:nvPr/>
          </p:nvSpPr>
          <p:spPr bwMode="auto">
            <a:xfrm>
              <a:off x="12833" y="22652"/>
              <a:ext cx="902" cy="1240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628"/>
                </a:cxn>
                <a:cxn ang="0">
                  <a:pos x="290" y="582"/>
                </a:cxn>
                <a:cxn ang="0">
                  <a:pos x="336" y="520"/>
                </a:cxn>
                <a:cxn ang="0">
                  <a:pos x="413" y="475"/>
                </a:cxn>
                <a:cxn ang="0">
                  <a:pos x="520" y="459"/>
                </a:cxn>
                <a:cxn ang="0">
                  <a:pos x="581" y="459"/>
                </a:cxn>
                <a:cxn ang="0">
                  <a:pos x="627" y="475"/>
                </a:cxn>
                <a:cxn ang="0">
                  <a:pos x="688" y="505"/>
                </a:cxn>
                <a:cxn ang="0">
                  <a:pos x="704" y="520"/>
                </a:cxn>
                <a:cxn ang="0">
                  <a:pos x="749" y="582"/>
                </a:cxn>
                <a:cxn ang="0">
                  <a:pos x="765" y="674"/>
                </a:cxn>
                <a:cxn ang="0">
                  <a:pos x="765" y="1148"/>
                </a:cxn>
                <a:cxn ang="0">
                  <a:pos x="780" y="1163"/>
                </a:cxn>
                <a:cxn ang="0">
                  <a:pos x="811" y="1179"/>
                </a:cxn>
                <a:cxn ang="0">
                  <a:pos x="902" y="1179"/>
                </a:cxn>
                <a:cxn ang="0">
                  <a:pos x="902" y="1240"/>
                </a:cxn>
                <a:cxn ang="0">
                  <a:pos x="505" y="1240"/>
                </a:cxn>
                <a:cxn ang="0">
                  <a:pos x="505" y="1179"/>
                </a:cxn>
                <a:cxn ang="0">
                  <a:pos x="612" y="1179"/>
                </a:cxn>
                <a:cxn ang="0">
                  <a:pos x="627" y="1163"/>
                </a:cxn>
                <a:cxn ang="0">
                  <a:pos x="642" y="1133"/>
                </a:cxn>
                <a:cxn ang="0">
                  <a:pos x="642" y="643"/>
                </a:cxn>
                <a:cxn ang="0">
                  <a:pos x="612" y="551"/>
                </a:cxn>
                <a:cxn ang="0">
                  <a:pos x="550" y="490"/>
                </a:cxn>
                <a:cxn ang="0">
                  <a:pos x="505" y="490"/>
                </a:cxn>
                <a:cxn ang="0">
                  <a:pos x="413" y="505"/>
                </a:cxn>
                <a:cxn ang="0">
                  <a:pos x="336" y="566"/>
                </a:cxn>
                <a:cxn ang="0">
                  <a:pos x="275" y="658"/>
                </a:cxn>
                <a:cxn ang="0">
                  <a:pos x="260" y="781"/>
                </a:cxn>
                <a:cxn ang="0">
                  <a:pos x="260" y="1133"/>
                </a:cxn>
                <a:cxn ang="0">
                  <a:pos x="275" y="1163"/>
                </a:cxn>
                <a:cxn ang="0">
                  <a:pos x="290" y="1179"/>
                </a:cxn>
                <a:cxn ang="0">
                  <a:pos x="397" y="1179"/>
                </a:cxn>
                <a:cxn ang="0">
                  <a:pos x="397" y="1240"/>
                </a:cxn>
                <a:cxn ang="0">
                  <a:pos x="0" y="1240"/>
                </a:cxn>
                <a:cxn ang="0">
                  <a:pos x="0" y="1179"/>
                </a:cxn>
                <a:cxn ang="0">
                  <a:pos x="107" y="1179"/>
                </a:cxn>
                <a:cxn ang="0">
                  <a:pos x="122" y="1163"/>
                </a:cxn>
                <a:cxn ang="0">
                  <a:pos x="137" y="1133"/>
                </a:cxn>
                <a:cxn ang="0">
                  <a:pos x="137" y="123"/>
                </a:cxn>
                <a:cxn ang="0">
                  <a:pos x="107" y="92"/>
                </a:cxn>
                <a:cxn ang="0">
                  <a:pos x="61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902" h="1240">
                  <a:moveTo>
                    <a:pt x="260" y="0"/>
                  </a:moveTo>
                  <a:lnTo>
                    <a:pt x="260" y="628"/>
                  </a:lnTo>
                  <a:lnTo>
                    <a:pt x="290" y="582"/>
                  </a:lnTo>
                  <a:lnTo>
                    <a:pt x="336" y="520"/>
                  </a:lnTo>
                  <a:lnTo>
                    <a:pt x="413" y="475"/>
                  </a:lnTo>
                  <a:lnTo>
                    <a:pt x="520" y="459"/>
                  </a:lnTo>
                  <a:lnTo>
                    <a:pt x="581" y="459"/>
                  </a:lnTo>
                  <a:lnTo>
                    <a:pt x="627" y="475"/>
                  </a:lnTo>
                  <a:lnTo>
                    <a:pt x="688" y="505"/>
                  </a:lnTo>
                  <a:lnTo>
                    <a:pt x="704" y="520"/>
                  </a:lnTo>
                  <a:lnTo>
                    <a:pt x="749" y="582"/>
                  </a:lnTo>
                  <a:lnTo>
                    <a:pt x="765" y="674"/>
                  </a:lnTo>
                  <a:lnTo>
                    <a:pt x="765" y="1148"/>
                  </a:lnTo>
                  <a:lnTo>
                    <a:pt x="780" y="1163"/>
                  </a:lnTo>
                  <a:lnTo>
                    <a:pt x="811" y="1179"/>
                  </a:lnTo>
                  <a:lnTo>
                    <a:pt x="902" y="1179"/>
                  </a:lnTo>
                  <a:lnTo>
                    <a:pt x="902" y="1240"/>
                  </a:lnTo>
                  <a:lnTo>
                    <a:pt x="505" y="1240"/>
                  </a:lnTo>
                  <a:lnTo>
                    <a:pt x="505" y="1179"/>
                  </a:lnTo>
                  <a:lnTo>
                    <a:pt x="612" y="1179"/>
                  </a:lnTo>
                  <a:lnTo>
                    <a:pt x="627" y="1163"/>
                  </a:lnTo>
                  <a:lnTo>
                    <a:pt x="642" y="1133"/>
                  </a:lnTo>
                  <a:lnTo>
                    <a:pt x="642" y="643"/>
                  </a:lnTo>
                  <a:lnTo>
                    <a:pt x="612" y="551"/>
                  </a:lnTo>
                  <a:lnTo>
                    <a:pt x="550" y="490"/>
                  </a:lnTo>
                  <a:lnTo>
                    <a:pt x="505" y="490"/>
                  </a:lnTo>
                  <a:lnTo>
                    <a:pt x="413" y="505"/>
                  </a:lnTo>
                  <a:lnTo>
                    <a:pt x="336" y="566"/>
                  </a:lnTo>
                  <a:lnTo>
                    <a:pt x="275" y="658"/>
                  </a:lnTo>
                  <a:lnTo>
                    <a:pt x="260" y="781"/>
                  </a:lnTo>
                  <a:lnTo>
                    <a:pt x="260" y="1133"/>
                  </a:lnTo>
                  <a:lnTo>
                    <a:pt x="275" y="1163"/>
                  </a:lnTo>
                  <a:lnTo>
                    <a:pt x="290" y="1179"/>
                  </a:lnTo>
                  <a:lnTo>
                    <a:pt x="397" y="1179"/>
                  </a:lnTo>
                  <a:lnTo>
                    <a:pt x="397" y="1240"/>
                  </a:lnTo>
                  <a:lnTo>
                    <a:pt x="0" y="1240"/>
                  </a:lnTo>
                  <a:lnTo>
                    <a:pt x="0" y="1179"/>
                  </a:lnTo>
                  <a:lnTo>
                    <a:pt x="107" y="1179"/>
                  </a:lnTo>
                  <a:lnTo>
                    <a:pt x="122" y="1163"/>
                  </a:lnTo>
                  <a:lnTo>
                    <a:pt x="137" y="1133"/>
                  </a:lnTo>
                  <a:lnTo>
                    <a:pt x="137" y="123"/>
                  </a:lnTo>
                  <a:lnTo>
                    <a:pt x="107" y="92"/>
                  </a:lnTo>
                  <a:lnTo>
                    <a:pt x="61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6" name="Freeform 344"/>
            <p:cNvSpPr>
              <a:spLocks noEditPoints="1"/>
            </p:cNvSpPr>
            <p:nvPr/>
          </p:nvSpPr>
          <p:spPr bwMode="auto">
            <a:xfrm>
              <a:off x="13705" y="23096"/>
              <a:ext cx="688" cy="811"/>
            </a:xfrm>
            <a:custGeom>
              <a:avLst/>
              <a:gdLst/>
              <a:ahLst/>
              <a:cxnLst>
                <a:cxn ang="0">
                  <a:pos x="336" y="46"/>
                </a:cxn>
                <a:cxn ang="0">
                  <a:pos x="291" y="76"/>
                </a:cxn>
                <a:cxn ang="0">
                  <a:pos x="229" y="138"/>
                </a:cxn>
                <a:cxn ang="0">
                  <a:pos x="183" y="214"/>
                </a:cxn>
                <a:cxn ang="0">
                  <a:pos x="168" y="352"/>
                </a:cxn>
                <a:cxn ang="0">
                  <a:pos x="581" y="352"/>
                </a:cxn>
                <a:cxn ang="0">
                  <a:pos x="581" y="291"/>
                </a:cxn>
                <a:cxn ang="0">
                  <a:pos x="566" y="214"/>
                </a:cxn>
                <a:cxn ang="0">
                  <a:pos x="535" y="138"/>
                </a:cxn>
                <a:cxn ang="0">
                  <a:pos x="474" y="76"/>
                </a:cxn>
                <a:cxn ang="0">
                  <a:pos x="382" y="46"/>
                </a:cxn>
                <a:cxn ang="0">
                  <a:pos x="336" y="46"/>
                </a:cxn>
                <a:cxn ang="0">
                  <a:pos x="367" y="0"/>
                </a:cxn>
                <a:cxn ang="0">
                  <a:pos x="520" y="31"/>
                </a:cxn>
                <a:cxn ang="0">
                  <a:pos x="612" y="107"/>
                </a:cxn>
                <a:cxn ang="0">
                  <a:pos x="673" y="230"/>
                </a:cxn>
                <a:cxn ang="0">
                  <a:pos x="688" y="352"/>
                </a:cxn>
                <a:cxn ang="0">
                  <a:pos x="688" y="383"/>
                </a:cxn>
                <a:cxn ang="0">
                  <a:pos x="153" y="383"/>
                </a:cxn>
                <a:cxn ang="0">
                  <a:pos x="168" y="398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5" y="704"/>
                </a:cxn>
                <a:cxn ang="0">
                  <a:pos x="291" y="750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65"/>
                </a:cxn>
                <a:cxn ang="0">
                  <a:pos x="597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8" y="566"/>
                </a:cxn>
                <a:cxn ang="0">
                  <a:pos x="688" y="582"/>
                </a:cxn>
                <a:cxn ang="0">
                  <a:pos x="642" y="673"/>
                </a:cxn>
                <a:cxn ang="0">
                  <a:pos x="597" y="735"/>
                </a:cxn>
                <a:cxn ang="0">
                  <a:pos x="505" y="796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2" y="704"/>
                </a:cxn>
                <a:cxn ang="0">
                  <a:pos x="30" y="566"/>
                </a:cxn>
                <a:cxn ang="0">
                  <a:pos x="0" y="398"/>
                </a:cxn>
                <a:cxn ang="0">
                  <a:pos x="30" y="245"/>
                </a:cxn>
                <a:cxn ang="0">
                  <a:pos x="107" y="122"/>
                </a:cxn>
                <a:cxn ang="0">
                  <a:pos x="229" y="31"/>
                </a:cxn>
                <a:cxn ang="0">
                  <a:pos x="367" y="0"/>
                </a:cxn>
              </a:cxnLst>
              <a:rect l="0" t="0" r="r" b="b"/>
              <a:pathLst>
                <a:path w="688" h="811">
                  <a:moveTo>
                    <a:pt x="336" y="46"/>
                  </a:moveTo>
                  <a:lnTo>
                    <a:pt x="291" y="76"/>
                  </a:lnTo>
                  <a:lnTo>
                    <a:pt x="229" y="138"/>
                  </a:lnTo>
                  <a:lnTo>
                    <a:pt x="183" y="214"/>
                  </a:lnTo>
                  <a:lnTo>
                    <a:pt x="168" y="352"/>
                  </a:lnTo>
                  <a:lnTo>
                    <a:pt x="581" y="352"/>
                  </a:lnTo>
                  <a:lnTo>
                    <a:pt x="581" y="291"/>
                  </a:lnTo>
                  <a:lnTo>
                    <a:pt x="566" y="214"/>
                  </a:lnTo>
                  <a:lnTo>
                    <a:pt x="535" y="138"/>
                  </a:lnTo>
                  <a:lnTo>
                    <a:pt x="474" y="76"/>
                  </a:lnTo>
                  <a:lnTo>
                    <a:pt x="382" y="46"/>
                  </a:lnTo>
                  <a:lnTo>
                    <a:pt x="336" y="46"/>
                  </a:lnTo>
                  <a:close/>
                  <a:moveTo>
                    <a:pt x="367" y="0"/>
                  </a:moveTo>
                  <a:lnTo>
                    <a:pt x="520" y="31"/>
                  </a:lnTo>
                  <a:lnTo>
                    <a:pt x="612" y="107"/>
                  </a:lnTo>
                  <a:lnTo>
                    <a:pt x="673" y="230"/>
                  </a:lnTo>
                  <a:lnTo>
                    <a:pt x="688" y="352"/>
                  </a:lnTo>
                  <a:lnTo>
                    <a:pt x="688" y="383"/>
                  </a:lnTo>
                  <a:lnTo>
                    <a:pt x="153" y="383"/>
                  </a:lnTo>
                  <a:lnTo>
                    <a:pt x="168" y="398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5" y="704"/>
                  </a:lnTo>
                  <a:lnTo>
                    <a:pt x="291" y="750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65"/>
                  </a:lnTo>
                  <a:lnTo>
                    <a:pt x="597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8" y="566"/>
                  </a:lnTo>
                  <a:lnTo>
                    <a:pt x="688" y="582"/>
                  </a:lnTo>
                  <a:lnTo>
                    <a:pt x="642" y="673"/>
                  </a:lnTo>
                  <a:lnTo>
                    <a:pt x="597" y="735"/>
                  </a:lnTo>
                  <a:lnTo>
                    <a:pt x="505" y="796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2" y="704"/>
                  </a:lnTo>
                  <a:lnTo>
                    <a:pt x="30" y="566"/>
                  </a:lnTo>
                  <a:lnTo>
                    <a:pt x="0" y="398"/>
                  </a:lnTo>
                  <a:lnTo>
                    <a:pt x="30" y="245"/>
                  </a:lnTo>
                  <a:lnTo>
                    <a:pt x="107" y="122"/>
                  </a:lnTo>
                  <a:lnTo>
                    <a:pt x="229" y="3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7" name="Freeform 345"/>
            <p:cNvSpPr>
              <a:spLocks/>
            </p:cNvSpPr>
            <p:nvPr/>
          </p:nvSpPr>
          <p:spPr bwMode="auto">
            <a:xfrm>
              <a:off x="15158" y="23096"/>
              <a:ext cx="582" cy="826"/>
            </a:xfrm>
            <a:custGeom>
              <a:avLst/>
              <a:gdLst/>
              <a:ahLst/>
              <a:cxnLst>
                <a:cxn ang="0">
                  <a:pos x="368" y="0"/>
                </a:cxn>
                <a:cxn ang="0">
                  <a:pos x="459" y="46"/>
                </a:cxn>
                <a:cxn ang="0">
                  <a:pos x="536" y="0"/>
                </a:cxn>
                <a:cxn ang="0">
                  <a:pos x="505" y="275"/>
                </a:cxn>
                <a:cxn ang="0">
                  <a:pos x="490" y="214"/>
                </a:cxn>
                <a:cxn ang="0">
                  <a:pos x="459" y="122"/>
                </a:cxn>
                <a:cxn ang="0">
                  <a:pos x="352" y="46"/>
                </a:cxn>
                <a:cxn ang="0">
                  <a:pos x="184" y="61"/>
                </a:cxn>
                <a:cxn ang="0">
                  <a:pos x="108" y="122"/>
                </a:cxn>
                <a:cxn ang="0">
                  <a:pos x="92" y="214"/>
                </a:cxn>
                <a:cxn ang="0">
                  <a:pos x="184" y="291"/>
                </a:cxn>
                <a:cxn ang="0">
                  <a:pos x="261" y="321"/>
                </a:cxn>
                <a:cxn ang="0">
                  <a:pos x="368" y="337"/>
                </a:cxn>
                <a:cxn ang="0">
                  <a:pos x="505" y="413"/>
                </a:cxn>
                <a:cxn ang="0">
                  <a:pos x="567" y="520"/>
                </a:cxn>
                <a:cxn ang="0">
                  <a:pos x="567" y="673"/>
                </a:cxn>
                <a:cxn ang="0">
                  <a:pos x="414" y="811"/>
                </a:cxn>
                <a:cxn ang="0">
                  <a:pos x="245" y="826"/>
                </a:cxn>
                <a:cxn ang="0">
                  <a:pos x="92" y="750"/>
                </a:cxn>
                <a:cxn ang="0">
                  <a:pos x="31" y="826"/>
                </a:cxn>
                <a:cxn ang="0">
                  <a:pos x="0" y="505"/>
                </a:cxn>
                <a:cxn ang="0">
                  <a:pos x="46" y="520"/>
                </a:cxn>
                <a:cxn ang="0">
                  <a:pos x="77" y="627"/>
                </a:cxn>
                <a:cxn ang="0">
                  <a:pos x="199" y="765"/>
                </a:cxn>
                <a:cxn ang="0">
                  <a:pos x="352" y="780"/>
                </a:cxn>
                <a:cxn ang="0">
                  <a:pos x="444" y="735"/>
                </a:cxn>
                <a:cxn ang="0">
                  <a:pos x="490" y="658"/>
                </a:cxn>
                <a:cxn ang="0">
                  <a:pos x="459" y="520"/>
                </a:cxn>
                <a:cxn ang="0">
                  <a:pos x="368" y="459"/>
                </a:cxn>
                <a:cxn ang="0">
                  <a:pos x="306" y="444"/>
                </a:cxn>
                <a:cxn ang="0">
                  <a:pos x="169" y="413"/>
                </a:cxn>
                <a:cxn ang="0">
                  <a:pos x="77" y="367"/>
                </a:cxn>
                <a:cxn ang="0">
                  <a:pos x="16" y="291"/>
                </a:cxn>
                <a:cxn ang="0">
                  <a:pos x="0" y="214"/>
                </a:cxn>
                <a:cxn ang="0">
                  <a:pos x="62" y="76"/>
                </a:cxn>
                <a:cxn ang="0">
                  <a:pos x="291" y="0"/>
                </a:cxn>
              </a:cxnLst>
              <a:rect l="0" t="0" r="r" b="b"/>
              <a:pathLst>
                <a:path w="582" h="826">
                  <a:moveTo>
                    <a:pt x="291" y="0"/>
                  </a:moveTo>
                  <a:lnTo>
                    <a:pt x="368" y="0"/>
                  </a:lnTo>
                  <a:lnTo>
                    <a:pt x="414" y="15"/>
                  </a:lnTo>
                  <a:lnTo>
                    <a:pt x="459" y="46"/>
                  </a:lnTo>
                  <a:lnTo>
                    <a:pt x="505" y="0"/>
                  </a:lnTo>
                  <a:lnTo>
                    <a:pt x="536" y="0"/>
                  </a:lnTo>
                  <a:lnTo>
                    <a:pt x="536" y="275"/>
                  </a:lnTo>
                  <a:lnTo>
                    <a:pt x="505" y="275"/>
                  </a:lnTo>
                  <a:lnTo>
                    <a:pt x="505" y="230"/>
                  </a:lnTo>
                  <a:lnTo>
                    <a:pt x="490" y="214"/>
                  </a:lnTo>
                  <a:lnTo>
                    <a:pt x="490" y="184"/>
                  </a:lnTo>
                  <a:lnTo>
                    <a:pt x="459" y="122"/>
                  </a:lnTo>
                  <a:lnTo>
                    <a:pt x="398" y="61"/>
                  </a:lnTo>
                  <a:lnTo>
                    <a:pt x="352" y="46"/>
                  </a:lnTo>
                  <a:lnTo>
                    <a:pt x="230" y="46"/>
                  </a:lnTo>
                  <a:lnTo>
                    <a:pt x="184" y="61"/>
                  </a:lnTo>
                  <a:lnTo>
                    <a:pt x="153" y="76"/>
                  </a:lnTo>
                  <a:lnTo>
                    <a:pt x="108" y="122"/>
                  </a:lnTo>
                  <a:lnTo>
                    <a:pt x="92" y="153"/>
                  </a:lnTo>
                  <a:lnTo>
                    <a:pt x="92" y="214"/>
                  </a:lnTo>
                  <a:lnTo>
                    <a:pt x="153" y="275"/>
                  </a:lnTo>
                  <a:lnTo>
                    <a:pt x="184" y="291"/>
                  </a:lnTo>
                  <a:lnTo>
                    <a:pt x="230" y="306"/>
                  </a:lnTo>
                  <a:lnTo>
                    <a:pt x="261" y="321"/>
                  </a:lnTo>
                  <a:lnTo>
                    <a:pt x="306" y="321"/>
                  </a:lnTo>
                  <a:lnTo>
                    <a:pt x="368" y="337"/>
                  </a:lnTo>
                  <a:lnTo>
                    <a:pt x="414" y="352"/>
                  </a:lnTo>
                  <a:lnTo>
                    <a:pt x="505" y="413"/>
                  </a:lnTo>
                  <a:lnTo>
                    <a:pt x="536" y="428"/>
                  </a:lnTo>
                  <a:lnTo>
                    <a:pt x="567" y="520"/>
                  </a:lnTo>
                  <a:lnTo>
                    <a:pt x="582" y="582"/>
                  </a:lnTo>
                  <a:lnTo>
                    <a:pt x="567" y="673"/>
                  </a:lnTo>
                  <a:lnTo>
                    <a:pt x="505" y="750"/>
                  </a:lnTo>
                  <a:lnTo>
                    <a:pt x="414" y="811"/>
                  </a:lnTo>
                  <a:lnTo>
                    <a:pt x="291" y="826"/>
                  </a:lnTo>
                  <a:lnTo>
                    <a:pt x="245" y="826"/>
                  </a:lnTo>
                  <a:lnTo>
                    <a:pt x="153" y="796"/>
                  </a:lnTo>
                  <a:lnTo>
                    <a:pt x="92" y="750"/>
                  </a:lnTo>
                  <a:lnTo>
                    <a:pt x="77" y="780"/>
                  </a:lnTo>
                  <a:lnTo>
                    <a:pt x="31" y="826"/>
                  </a:lnTo>
                  <a:lnTo>
                    <a:pt x="0" y="826"/>
                  </a:lnTo>
                  <a:lnTo>
                    <a:pt x="0" y="505"/>
                  </a:lnTo>
                  <a:lnTo>
                    <a:pt x="31" y="505"/>
                  </a:lnTo>
                  <a:lnTo>
                    <a:pt x="46" y="520"/>
                  </a:lnTo>
                  <a:lnTo>
                    <a:pt x="46" y="536"/>
                  </a:lnTo>
                  <a:lnTo>
                    <a:pt x="77" y="627"/>
                  </a:lnTo>
                  <a:lnTo>
                    <a:pt x="123" y="704"/>
                  </a:lnTo>
                  <a:lnTo>
                    <a:pt x="199" y="765"/>
                  </a:lnTo>
                  <a:lnTo>
                    <a:pt x="291" y="780"/>
                  </a:lnTo>
                  <a:lnTo>
                    <a:pt x="352" y="780"/>
                  </a:lnTo>
                  <a:lnTo>
                    <a:pt x="398" y="750"/>
                  </a:lnTo>
                  <a:lnTo>
                    <a:pt x="444" y="735"/>
                  </a:lnTo>
                  <a:lnTo>
                    <a:pt x="475" y="704"/>
                  </a:lnTo>
                  <a:lnTo>
                    <a:pt x="490" y="658"/>
                  </a:lnTo>
                  <a:lnTo>
                    <a:pt x="490" y="612"/>
                  </a:lnTo>
                  <a:lnTo>
                    <a:pt x="459" y="520"/>
                  </a:lnTo>
                  <a:lnTo>
                    <a:pt x="398" y="459"/>
                  </a:lnTo>
                  <a:lnTo>
                    <a:pt x="368" y="459"/>
                  </a:lnTo>
                  <a:lnTo>
                    <a:pt x="337" y="444"/>
                  </a:lnTo>
                  <a:lnTo>
                    <a:pt x="306" y="444"/>
                  </a:lnTo>
                  <a:lnTo>
                    <a:pt x="230" y="428"/>
                  </a:lnTo>
                  <a:lnTo>
                    <a:pt x="169" y="413"/>
                  </a:lnTo>
                  <a:lnTo>
                    <a:pt x="123" y="398"/>
                  </a:lnTo>
                  <a:lnTo>
                    <a:pt x="77" y="367"/>
                  </a:lnTo>
                  <a:lnTo>
                    <a:pt x="46" y="337"/>
                  </a:lnTo>
                  <a:lnTo>
                    <a:pt x="16" y="291"/>
                  </a:lnTo>
                  <a:lnTo>
                    <a:pt x="0" y="260"/>
                  </a:lnTo>
                  <a:lnTo>
                    <a:pt x="0" y="214"/>
                  </a:lnTo>
                  <a:lnTo>
                    <a:pt x="16" y="138"/>
                  </a:lnTo>
                  <a:lnTo>
                    <a:pt x="62" y="76"/>
                  </a:lnTo>
                  <a:lnTo>
                    <a:pt x="153" y="15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8" name="Freeform 346"/>
            <p:cNvSpPr>
              <a:spLocks noEditPoints="1"/>
            </p:cNvSpPr>
            <p:nvPr/>
          </p:nvSpPr>
          <p:spPr bwMode="auto">
            <a:xfrm>
              <a:off x="15847" y="23096"/>
              <a:ext cx="689" cy="811"/>
            </a:xfrm>
            <a:custGeom>
              <a:avLst/>
              <a:gdLst/>
              <a:ahLst/>
              <a:cxnLst>
                <a:cxn ang="0">
                  <a:pos x="321" y="46"/>
                </a:cxn>
                <a:cxn ang="0">
                  <a:pos x="275" y="76"/>
                </a:cxn>
                <a:cxn ang="0">
                  <a:pos x="214" y="138"/>
                </a:cxn>
                <a:cxn ang="0">
                  <a:pos x="168" y="214"/>
                </a:cxn>
                <a:cxn ang="0">
                  <a:pos x="153" y="352"/>
                </a:cxn>
                <a:cxn ang="0">
                  <a:pos x="566" y="352"/>
                </a:cxn>
                <a:cxn ang="0">
                  <a:pos x="566" y="291"/>
                </a:cxn>
                <a:cxn ang="0">
                  <a:pos x="551" y="214"/>
                </a:cxn>
                <a:cxn ang="0">
                  <a:pos x="520" y="138"/>
                </a:cxn>
                <a:cxn ang="0">
                  <a:pos x="459" y="76"/>
                </a:cxn>
                <a:cxn ang="0">
                  <a:pos x="367" y="46"/>
                </a:cxn>
                <a:cxn ang="0">
                  <a:pos x="321" y="46"/>
                </a:cxn>
                <a:cxn ang="0">
                  <a:pos x="367" y="0"/>
                </a:cxn>
                <a:cxn ang="0">
                  <a:pos x="520" y="31"/>
                </a:cxn>
                <a:cxn ang="0">
                  <a:pos x="612" y="107"/>
                </a:cxn>
                <a:cxn ang="0">
                  <a:pos x="673" y="230"/>
                </a:cxn>
                <a:cxn ang="0">
                  <a:pos x="689" y="352"/>
                </a:cxn>
                <a:cxn ang="0">
                  <a:pos x="689" y="383"/>
                </a:cxn>
                <a:cxn ang="0">
                  <a:pos x="153" y="383"/>
                </a:cxn>
                <a:cxn ang="0">
                  <a:pos x="168" y="398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5" y="704"/>
                </a:cxn>
                <a:cxn ang="0">
                  <a:pos x="291" y="750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65"/>
                </a:cxn>
                <a:cxn ang="0">
                  <a:pos x="597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9" y="566"/>
                </a:cxn>
                <a:cxn ang="0">
                  <a:pos x="689" y="582"/>
                </a:cxn>
                <a:cxn ang="0">
                  <a:pos x="643" y="673"/>
                </a:cxn>
                <a:cxn ang="0">
                  <a:pos x="597" y="735"/>
                </a:cxn>
                <a:cxn ang="0">
                  <a:pos x="505" y="796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2" y="704"/>
                </a:cxn>
                <a:cxn ang="0">
                  <a:pos x="31" y="566"/>
                </a:cxn>
                <a:cxn ang="0">
                  <a:pos x="0" y="398"/>
                </a:cxn>
                <a:cxn ang="0">
                  <a:pos x="31" y="245"/>
                </a:cxn>
                <a:cxn ang="0">
                  <a:pos x="107" y="122"/>
                </a:cxn>
                <a:cxn ang="0">
                  <a:pos x="230" y="31"/>
                </a:cxn>
                <a:cxn ang="0">
                  <a:pos x="367" y="0"/>
                </a:cxn>
              </a:cxnLst>
              <a:rect l="0" t="0" r="r" b="b"/>
              <a:pathLst>
                <a:path w="689" h="811">
                  <a:moveTo>
                    <a:pt x="321" y="46"/>
                  </a:moveTo>
                  <a:lnTo>
                    <a:pt x="275" y="76"/>
                  </a:lnTo>
                  <a:lnTo>
                    <a:pt x="214" y="138"/>
                  </a:lnTo>
                  <a:lnTo>
                    <a:pt x="168" y="214"/>
                  </a:lnTo>
                  <a:lnTo>
                    <a:pt x="153" y="352"/>
                  </a:lnTo>
                  <a:lnTo>
                    <a:pt x="566" y="352"/>
                  </a:lnTo>
                  <a:lnTo>
                    <a:pt x="566" y="291"/>
                  </a:lnTo>
                  <a:lnTo>
                    <a:pt x="551" y="214"/>
                  </a:lnTo>
                  <a:lnTo>
                    <a:pt x="520" y="138"/>
                  </a:lnTo>
                  <a:lnTo>
                    <a:pt x="459" y="76"/>
                  </a:lnTo>
                  <a:lnTo>
                    <a:pt x="367" y="46"/>
                  </a:lnTo>
                  <a:lnTo>
                    <a:pt x="321" y="46"/>
                  </a:lnTo>
                  <a:close/>
                  <a:moveTo>
                    <a:pt x="367" y="0"/>
                  </a:moveTo>
                  <a:lnTo>
                    <a:pt x="520" y="31"/>
                  </a:lnTo>
                  <a:lnTo>
                    <a:pt x="612" y="107"/>
                  </a:lnTo>
                  <a:lnTo>
                    <a:pt x="673" y="230"/>
                  </a:lnTo>
                  <a:lnTo>
                    <a:pt x="689" y="352"/>
                  </a:lnTo>
                  <a:lnTo>
                    <a:pt x="689" y="383"/>
                  </a:lnTo>
                  <a:lnTo>
                    <a:pt x="153" y="383"/>
                  </a:lnTo>
                  <a:lnTo>
                    <a:pt x="168" y="398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5" y="704"/>
                  </a:lnTo>
                  <a:lnTo>
                    <a:pt x="291" y="750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65"/>
                  </a:lnTo>
                  <a:lnTo>
                    <a:pt x="597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9" y="566"/>
                  </a:lnTo>
                  <a:lnTo>
                    <a:pt x="689" y="582"/>
                  </a:lnTo>
                  <a:lnTo>
                    <a:pt x="643" y="673"/>
                  </a:lnTo>
                  <a:lnTo>
                    <a:pt x="597" y="735"/>
                  </a:lnTo>
                  <a:lnTo>
                    <a:pt x="505" y="796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2" y="704"/>
                  </a:lnTo>
                  <a:lnTo>
                    <a:pt x="31" y="566"/>
                  </a:lnTo>
                  <a:lnTo>
                    <a:pt x="0" y="398"/>
                  </a:lnTo>
                  <a:lnTo>
                    <a:pt x="31" y="245"/>
                  </a:lnTo>
                  <a:lnTo>
                    <a:pt x="107" y="122"/>
                  </a:lnTo>
                  <a:lnTo>
                    <a:pt x="230" y="3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9" name="Freeform 347"/>
            <p:cNvSpPr>
              <a:spLocks noEditPoints="1"/>
            </p:cNvSpPr>
            <p:nvPr/>
          </p:nvSpPr>
          <p:spPr bwMode="auto">
            <a:xfrm>
              <a:off x="16566" y="23111"/>
              <a:ext cx="888" cy="1133"/>
            </a:xfrm>
            <a:custGeom>
              <a:avLst/>
              <a:gdLst/>
              <a:ahLst/>
              <a:cxnLst>
                <a:cxn ang="0">
                  <a:pos x="398" y="46"/>
                </a:cxn>
                <a:cxn ang="0">
                  <a:pos x="306" y="77"/>
                </a:cxn>
                <a:cxn ang="0">
                  <a:pos x="214" y="138"/>
                </a:cxn>
                <a:cxn ang="0">
                  <a:pos x="153" y="260"/>
                </a:cxn>
                <a:cxn ang="0">
                  <a:pos x="138" y="398"/>
                </a:cxn>
                <a:cxn ang="0">
                  <a:pos x="153" y="551"/>
                </a:cxn>
                <a:cxn ang="0">
                  <a:pos x="214" y="658"/>
                </a:cxn>
                <a:cxn ang="0">
                  <a:pos x="291" y="735"/>
                </a:cxn>
                <a:cxn ang="0">
                  <a:pos x="383" y="765"/>
                </a:cxn>
                <a:cxn ang="0">
                  <a:pos x="444" y="765"/>
                </a:cxn>
                <a:cxn ang="0">
                  <a:pos x="490" y="735"/>
                </a:cxn>
                <a:cxn ang="0">
                  <a:pos x="536" y="720"/>
                </a:cxn>
                <a:cxn ang="0">
                  <a:pos x="551" y="689"/>
                </a:cxn>
                <a:cxn ang="0">
                  <a:pos x="582" y="658"/>
                </a:cxn>
                <a:cxn ang="0">
                  <a:pos x="612" y="612"/>
                </a:cxn>
                <a:cxn ang="0">
                  <a:pos x="628" y="582"/>
                </a:cxn>
                <a:cxn ang="0">
                  <a:pos x="628" y="291"/>
                </a:cxn>
                <a:cxn ang="0">
                  <a:pos x="612" y="291"/>
                </a:cxn>
                <a:cxn ang="0">
                  <a:pos x="597" y="215"/>
                </a:cxn>
                <a:cxn ang="0">
                  <a:pos x="551" y="138"/>
                </a:cxn>
                <a:cxn ang="0">
                  <a:pos x="490" y="77"/>
                </a:cxn>
                <a:cxn ang="0">
                  <a:pos x="398" y="46"/>
                </a:cxn>
                <a:cxn ang="0">
                  <a:pos x="398" y="0"/>
                </a:cxn>
                <a:cxn ang="0">
                  <a:pos x="505" y="16"/>
                </a:cxn>
                <a:cxn ang="0">
                  <a:pos x="566" y="61"/>
                </a:cxn>
                <a:cxn ang="0">
                  <a:pos x="612" y="123"/>
                </a:cxn>
                <a:cxn ang="0">
                  <a:pos x="643" y="169"/>
                </a:cxn>
                <a:cxn ang="0">
                  <a:pos x="704" y="0"/>
                </a:cxn>
                <a:cxn ang="0">
                  <a:pos x="750" y="0"/>
                </a:cxn>
                <a:cxn ang="0">
                  <a:pos x="750" y="1026"/>
                </a:cxn>
                <a:cxn ang="0">
                  <a:pos x="765" y="1056"/>
                </a:cxn>
                <a:cxn ang="0">
                  <a:pos x="781" y="1072"/>
                </a:cxn>
                <a:cxn ang="0">
                  <a:pos x="888" y="1072"/>
                </a:cxn>
                <a:cxn ang="0">
                  <a:pos x="888" y="1133"/>
                </a:cxn>
                <a:cxn ang="0">
                  <a:pos x="490" y="1133"/>
                </a:cxn>
                <a:cxn ang="0">
                  <a:pos x="490" y="1072"/>
                </a:cxn>
                <a:cxn ang="0">
                  <a:pos x="597" y="1072"/>
                </a:cxn>
                <a:cxn ang="0">
                  <a:pos x="612" y="1056"/>
                </a:cxn>
                <a:cxn ang="0">
                  <a:pos x="628" y="1026"/>
                </a:cxn>
                <a:cxn ang="0">
                  <a:pos x="628" y="674"/>
                </a:cxn>
                <a:cxn ang="0">
                  <a:pos x="612" y="674"/>
                </a:cxn>
                <a:cxn ang="0">
                  <a:pos x="551" y="735"/>
                </a:cxn>
                <a:cxn ang="0">
                  <a:pos x="505" y="765"/>
                </a:cxn>
                <a:cxn ang="0">
                  <a:pos x="383" y="796"/>
                </a:cxn>
                <a:cxn ang="0">
                  <a:pos x="230" y="765"/>
                </a:cxn>
                <a:cxn ang="0">
                  <a:pos x="107" y="674"/>
                </a:cxn>
                <a:cxn ang="0">
                  <a:pos x="31" y="551"/>
                </a:cxn>
                <a:cxn ang="0">
                  <a:pos x="0" y="398"/>
                </a:cxn>
                <a:cxn ang="0">
                  <a:pos x="31" y="245"/>
                </a:cxn>
                <a:cxn ang="0">
                  <a:pos x="123" y="107"/>
                </a:cxn>
                <a:cxn ang="0">
                  <a:pos x="245" y="31"/>
                </a:cxn>
                <a:cxn ang="0">
                  <a:pos x="398" y="0"/>
                </a:cxn>
              </a:cxnLst>
              <a:rect l="0" t="0" r="r" b="b"/>
              <a:pathLst>
                <a:path w="888" h="1133">
                  <a:moveTo>
                    <a:pt x="398" y="46"/>
                  </a:moveTo>
                  <a:lnTo>
                    <a:pt x="306" y="77"/>
                  </a:lnTo>
                  <a:lnTo>
                    <a:pt x="214" y="138"/>
                  </a:lnTo>
                  <a:lnTo>
                    <a:pt x="153" y="260"/>
                  </a:lnTo>
                  <a:lnTo>
                    <a:pt x="138" y="398"/>
                  </a:lnTo>
                  <a:lnTo>
                    <a:pt x="153" y="551"/>
                  </a:lnTo>
                  <a:lnTo>
                    <a:pt x="214" y="658"/>
                  </a:lnTo>
                  <a:lnTo>
                    <a:pt x="291" y="735"/>
                  </a:lnTo>
                  <a:lnTo>
                    <a:pt x="383" y="765"/>
                  </a:lnTo>
                  <a:lnTo>
                    <a:pt x="444" y="765"/>
                  </a:lnTo>
                  <a:lnTo>
                    <a:pt x="490" y="735"/>
                  </a:lnTo>
                  <a:lnTo>
                    <a:pt x="536" y="720"/>
                  </a:lnTo>
                  <a:lnTo>
                    <a:pt x="551" y="689"/>
                  </a:lnTo>
                  <a:lnTo>
                    <a:pt x="582" y="658"/>
                  </a:lnTo>
                  <a:lnTo>
                    <a:pt x="612" y="612"/>
                  </a:lnTo>
                  <a:lnTo>
                    <a:pt x="628" y="582"/>
                  </a:lnTo>
                  <a:lnTo>
                    <a:pt x="628" y="291"/>
                  </a:lnTo>
                  <a:lnTo>
                    <a:pt x="612" y="291"/>
                  </a:lnTo>
                  <a:lnTo>
                    <a:pt x="597" y="215"/>
                  </a:lnTo>
                  <a:lnTo>
                    <a:pt x="551" y="138"/>
                  </a:lnTo>
                  <a:lnTo>
                    <a:pt x="490" y="77"/>
                  </a:lnTo>
                  <a:lnTo>
                    <a:pt x="398" y="46"/>
                  </a:lnTo>
                  <a:close/>
                  <a:moveTo>
                    <a:pt x="398" y="0"/>
                  </a:moveTo>
                  <a:lnTo>
                    <a:pt x="505" y="16"/>
                  </a:lnTo>
                  <a:lnTo>
                    <a:pt x="566" y="61"/>
                  </a:lnTo>
                  <a:lnTo>
                    <a:pt x="612" y="123"/>
                  </a:lnTo>
                  <a:lnTo>
                    <a:pt x="643" y="169"/>
                  </a:lnTo>
                  <a:lnTo>
                    <a:pt x="704" y="0"/>
                  </a:lnTo>
                  <a:lnTo>
                    <a:pt x="750" y="0"/>
                  </a:lnTo>
                  <a:lnTo>
                    <a:pt x="750" y="1026"/>
                  </a:lnTo>
                  <a:lnTo>
                    <a:pt x="765" y="1056"/>
                  </a:lnTo>
                  <a:lnTo>
                    <a:pt x="781" y="1072"/>
                  </a:lnTo>
                  <a:lnTo>
                    <a:pt x="888" y="1072"/>
                  </a:lnTo>
                  <a:lnTo>
                    <a:pt x="888" y="1133"/>
                  </a:lnTo>
                  <a:lnTo>
                    <a:pt x="490" y="1133"/>
                  </a:lnTo>
                  <a:lnTo>
                    <a:pt x="490" y="1072"/>
                  </a:lnTo>
                  <a:lnTo>
                    <a:pt x="597" y="1072"/>
                  </a:lnTo>
                  <a:lnTo>
                    <a:pt x="612" y="1056"/>
                  </a:lnTo>
                  <a:lnTo>
                    <a:pt x="628" y="1026"/>
                  </a:lnTo>
                  <a:lnTo>
                    <a:pt x="628" y="674"/>
                  </a:lnTo>
                  <a:lnTo>
                    <a:pt x="612" y="674"/>
                  </a:lnTo>
                  <a:lnTo>
                    <a:pt x="551" y="735"/>
                  </a:lnTo>
                  <a:lnTo>
                    <a:pt x="505" y="765"/>
                  </a:lnTo>
                  <a:lnTo>
                    <a:pt x="383" y="796"/>
                  </a:lnTo>
                  <a:lnTo>
                    <a:pt x="230" y="765"/>
                  </a:lnTo>
                  <a:lnTo>
                    <a:pt x="107" y="674"/>
                  </a:lnTo>
                  <a:lnTo>
                    <a:pt x="31" y="551"/>
                  </a:lnTo>
                  <a:lnTo>
                    <a:pt x="0" y="398"/>
                  </a:lnTo>
                  <a:lnTo>
                    <a:pt x="31" y="245"/>
                  </a:lnTo>
                  <a:lnTo>
                    <a:pt x="123" y="107"/>
                  </a:lnTo>
                  <a:lnTo>
                    <a:pt x="245" y="31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0" name="Freeform 348"/>
            <p:cNvSpPr>
              <a:spLocks/>
            </p:cNvSpPr>
            <p:nvPr/>
          </p:nvSpPr>
          <p:spPr bwMode="auto">
            <a:xfrm>
              <a:off x="17653" y="23111"/>
              <a:ext cx="887" cy="827"/>
            </a:xfrm>
            <a:custGeom>
              <a:avLst/>
              <a:gdLst/>
              <a:ahLst/>
              <a:cxnLst>
                <a:cxn ang="0">
                  <a:pos x="749" y="0"/>
                </a:cxn>
                <a:cxn ang="0">
                  <a:pos x="749" y="674"/>
                </a:cxn>
                <a:cxn ang="0">
                  <a:pos x="780" y="704"/>
                </a:cxn>
                <a:cxn ang="0">
                  <a:pos x="826" y="720"/>
                </a:cxn>
                <a:cxn ang="0">
                  <a:pos x="887" y="720"/>
                </a:cxn>
                <a:cxn ang="0">
                  <a:pos x="887" y="781"/>
                </a:cxn>
                <a:cxn ang="0">
                  <a:pos x="627" y="796"/>
                </a:cxn>
                <a:cxn ang="0">
                  <a:pos x="627" y="704"/>
                </a:cxn>
                <a:cxn ang="0">
                  <a:pos x="642" y="674"/>
                </a:cxn>
                <a:cxn ang="0">
                  <a:pos x="627" y="643"/>
                </a:cxn>
                <a:cxn ang="0">
                  <a:pos x="627" y="704"/>
                </a:cxn>
                <a:cxn ang="0">
                  <a:pos x="612" y="735"/>
                </a:cxn>
                <a:cxn ang="0">
                  <a:pos x="566" y="781"/>
                </a:cxn>
                <a:cxn ang="0">
                  <a:pos x="520" y="796"/>
                </a:cxn>
                <a:cxn ang="0">
                  <a:pos x="474" y="827"/>
                </a:cxn>
                <a:cxn ang="0">
                  <a:pos x="413" y="827"/>
                </a:cxn>
                <a:cxn ang="0">
                  <a:pos x="275" y="811"/>
                </a:cxn>
                <a:cxn ang="0">
                  <a:pos x="198" y="765"/>
                </a:cxn>
                <a:cxn ang="0">
                  <a:pos x="153" y="689"/>
                </a:cxn>
                <a:cxn ang="0">
                  <a:pos x="137" y="612"/>
                </a:cxn>
                <a:cxn ang="0">
                  <a:pos x="137" y="138"/>
                </a:cxn>
                <a:cxn ang="0">
                  <a:pos x="122" y="107"/>
                </a:cxn>
                <a:cxn ang="0">
                  <a:pos x="91" y="92"/>
                </a:cxn>
                <a:cxn ang="0">
                  <a:pos x="0" y="92"/>
                </a:cxn>
                <a:cxn ang="0">
                  <a:pos x="0" y="31"/>
                </a:cxn>
                <a:cxn ang="0">
                  <a:pos x="260" y="16"/>
                </a:cxn>
                <a:cxn ang="0">
                  <a:pos x="260" y="674"/>
                </a:cxn>
                <a:cxn ang="0">
                  <a:pos x="290" y="735"/>
                </a:cxn>
                <a:cxn ang="0">
                  <a:pos x="351" y="765"/>
                </a:cxn>
                <a:cxn ang="0">
                  <a:pos x="413" y="765"/>
                </a:cxn>
                <a:cxn ang="0">
                  <a:pos x="520" y="735"/>
                </a:cxn>
                <a:cxn ang="0">
                  <a:pos x="596" y="628"/>
                </a:cxn>
                <a:cxn ang="0">
                  <a:pos x="627" y="490"/>
                </a:cxn>
                <a:cxn ang="0">
                  <a:pos x="627" y="123"/>
                </a:cxn>
                <a:cxn ang="0">
                  <a:pos x="596" y="92"/>
                </a:cxn>
                <a:cxn ang="0">
                  <a:pos x="550" y="77"/>
                </a:cxn>
                <a:cxn ang="0">
                  <a:pos x="489" y="77"/>
                </a:cxn>
                <a:cxn ang="0">
                  <a:pos x="489" y="16"/>
                </a:cxn>
                <a:cxn ang="0">
                  <a:pos x="749" y="0"/>
                </a:cxn>
              </a:cxnLst>
              <a:rect l="0" t="0" r="r" b="b"/>
              <a:pathLst>
                <a:path w="887" h="827">
                  <a:moveTo>
                    <a:pt x="749" y="0"/>
                  </a:moveTo>
                  <a:lnTo>
                    <a:pt x="749" y="674"/>
                  </a:lnTo>
                  <a:lnTo>
                    <a:pt x="780" y="704"/>
                  </a:lnTo>
                  <a:lnTo>
                    <a:pt x="826" y="720"/>
                  </a:lnTo>
                  <a:lnTo>
                    <a:pt x="887" y="720"/>
                  </a:lnTo>
                  <a:lnTo>
                    <a:pt x="887" y="781"/>
                  </a:lnTo>
                  <a:lnTo>
                    <a:pt x="627" y="796"/>
                  </a:lnTo>
                  <a:lnTo>
                    <a:pt x="627" y="704"/>
                  </a:lnTo>
                  <a:lnTo>
                    <a:pt x="642" y="674"/>
                  </a:lnTo>
                  <a:lnTo>
                    <a:pt x="627" y="643"/>
                  </a:lnTo>
                  <a:lnTo>
                    <a:pt x="627" y="704"/>
                  </a:lnTo>
                  <a:lnTo>
                    <a:pt x="612" y="735"/>
                  </a:lnTo>
                  <a:lnTo>
                    <a:pt x="566" y="781"/>
                  </a:lnTo>
                  <a:lnTo>
                    <a:pt x="520" y="796"/>
                  </a:lnTo>
                  <a:lnTo>
                    <a:pt x="474" y="827"/>
                  </a:lnTo>
                  <a:lnTo>
                    <a:pt x="413" y="827"/>
                  </a:lnTo>
                  <a:lnTo>
                    <a:pt x="275" y="811"/>
                  </a:lnTo>
                  <a:lnTo>
                    <a:pt x="198" y="765"/>
                  </a:lnTo>
                  <a:lnTo>
                    <a:pt x="153" y="689"/>
                  </a:lnTo>
                  <a:lnTo>
                    <a:pt x="137" y="612"/>
                  </a:lnTo>
                  <a:lnTo>
                    <a:pt x="137" y="138"/>
                  </a:lnTo>
                  <a:lnTo>
                    <a:pt x="122" y="107"/>
                  </a:lnTo>
                  <a:lnTo>
                    <a:pt x="91" y="92"/>
                  </a:lnTo>
                  <a:lnTo>
                    <a:pt x="0" y="92"/>
                  </a:lnTo>
                  <a:lnTo>
                    <a:pt x="0" y="31"/>
                  </a:lnTo>
                  <a:lnTo>
                    <a:pt x="260" y="16"/>
                  </a:lnTo>
                  <a:lnTo>
                    <a:pt x="260" y="674"/>
                  </a:lnTo>
                  <a:lnTo>
                    <a:pt x="290" y="735"/>
                  </a:lnTo>
                  <a:lnTo>
                    <a:pt x="351" y="765"/>
                  </a:lnTo>
                  <a:lnTo>
                    <a:pt x="413" y="765"/>
                  </a:lnTo>
                  <a:lnTo>
                    <a:pt x="520" y="735"/>
                  </a:lnTo>
                  <a:lnTo>
                    <a:pt x="596" y="628"/>
                  </a:lnTo>
                  <a:lnTo>
                    <a:pt x="627" y="490"/>
                  </a:lnTo>
                  <a:lnTo>
                    <a:pt x="627" y="123"/>
                  </a:lnTo>
                  <a:lnTo>
                    <a:pt x="596" y="92"/>
                  </a:lnTo>
                  <a:lnTo>
                    <a:pt x="550" y="77"/>
                  </a:lnTo>
                  <a:lnTo>
                    <a:pt x="489" y="77"/>
                  </a:lnTo>
                  <a:lnTo>
                    <a:pt x="489" y="16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1" name="Freeform 349"/>
            <p:cNvSpPr>
              <a:spLocks noEditPoints="1"/>
            </p:cNvSpPr>
            <p:nvPr/>
          </p:nvSpPr>
          <p:spPr bwMode="auto">
            <a:xfrm>
              <a:off x="18509" y="23096"/>
              <a:ext cx="689" cy="811"/>
            </a:xfrm>
            <a:custGeom>
              <a:avLst/>
              <a:gdLst/>
              <a:ahLst/>
              <a:cxnLst>
                <a:cxn ang="0">
                  <a:pos x="322" y="46"/>
                </a:cxn>
                <a:cxn ang="0">
                  <a:pos x="276" y="76"/>
                </a:cxn>
                <a:cxn ang="0">
                  <a:pos x="215" y="138"/>
                </a:cxn>
                <a:cxn ang="0">
                  <a:pos x="169" y="214"/>
                </a:cxn>
                <a:cxn ang="0">
                  <a:pos x="153" y="352"/>
                </a:cxn>
                <a:cxn ang="0">
                  <a:pos x="567" y="352"/>
                </a:cxn>
                <a:cxn ang="0">
                  <a:pos x="567" y="291"/>
                </a:cxn>
                <a:cxn ang="0">
                  <a:pos x="551" y="214"/>
                </a:cxn>
                <a:cxn ang="0">
                  <a:pos x="521" y="138"/>
                </a:cxn>
                <a:cxn ang="0">
                  <a:pos x="459" y="76"/>
                </a:cxn>
                <a:cxn ang="0">
                  <a:pos x="368" y="46"/>
                </a:cxn>
                <a:cxn ang="0">
                  <a:pos x="322" y="46"/>
                </a:cxn>
                <a:cxn ang="0">
                  <a:pos x="368" y="0"/>
                </a:cxn>
                <a:cxn ang="0">
                  <a:pos x="521" y="31"/>
                </a:cxn>
                <a:cxn ang="0">
                  <a:pos x="612" y="107"/>
                </a:cxn>
                <a:cxn ang="0">
                  <a:pos x="674" y="230"/>
                </a:cxn>
                <a:cxn ang="0">
                  <a:pos x="689" y="352"/>
                </a:cxn>
                <a:cxn ang="0">
                  <a:pos x="689" y="383"/>
                </a:cxn>
                <a:cxn ang="0">
                  <a:pos x="153" y="383"/>
                </a:cxn>
                <a:cxn ang="0">
                  <a:pos x="169" y="398"/>
                </a:cxn>
                <a:cxn ang="0">
                  <a:pos x="169" y="520"/>
                </a:cxn>
                <a:cxn ang="0">
                  <a:pos x="215" y="658"/>
                </a:cxn>
                <a:cxn ang="0">
                  <a:pos x="245" y="704"/>
                </a:cxn>
                <a:cxn ang="0">
                  <a:pos x="291" y="750"/>
                </a:cxn>
                <a:cxn ang="0">
                  <a:pos x="414" y="780"/>
                </a:cxn>
                <a:cxn ang="0">
                  <a:pos x="459" y="780"/>
                </a:cxn>
                <a:cxn ang="0">
                  <a:pos x="521" y="765"/>
                </a:cxn>
                <a:cxn ang="0">
                  <a:pos x="597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9" y="566"/>
                </a:cxn>
                <a:cxn ang="0">
                  <a:pos x="689" y="582"/>
                </a:cxn>
                <a:cxn ang="0">
                  <a:pos x="643" y="673"/>
                </a:cxn>
                <a:cxn ang="0">
                  <a:pos x="597" y="735"/>
                </a:cxn>
                <a:cxn ang="0">
                  <a:pos x="505" y="796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704"/>
                </a:cxn>
                <a:cxn ang="0">
                  <a:pos x="31" y="566"/>
                </a:cxn>
                <a:cxn ang="0">
                  <a:pos x="0" y="398"/>
                </a:cxn>
                <a:cxn ang="0">
                  <a:pos x="31" y="245"/>
                </a:cxn>
                <a:cxn ang="0">
                  <a:pos x="108" y="122"/>
                </a:cxn>
                <a:cxn ang="0">
                  <a:pos x="230" y="31"/>
                </a:cxn>
                <a:cxn ang="0">
                  <a:pos x="368" y="0"/>
                </a:cxn>
              </a:cxnLst>
              <a:rect l="0" t="0" r="r" b="b"/>
              <a:pathLst>
                <a:path w="689" h="811">
                  <a:moveTo>
                    <a:pt x="322" y="46"/>
                  </a:moveTo>
                  <a:lnTo>
                    <a:pt x="276" y="76"/>
                  </a:lnTo>
                  <a:lnTo>
                    <a:pt x="215" y="138"/>
                  </a:lnTo>
                  <a:lnTo>
                    <a:pt x="169" y="214"/>
                  </a:lnTo>
                  <a:lnTo>
                    <a:pt x="153" y="352"/>
                  </a:lnTo>
                  <a:lnTo>
                    <a:pt x="567" y="352"/>
                  </a:lnTo>
                  <a:lnTo>
                    <a:pt x="567" y="291"/>
                  </a:lnTo>
                  <a:lnTo>
                    <a:pt x="551" y="214"/>
                  </a:lnTo>
                  <a:lnTo>
                    <a:pt x="521" y="138"/>
                  </a:lnTo>
                  <a:lnTo>
                    <a:pt x="459" y="76"/>
                  </a:lnTo>
                  <a:lnTo>
                    <a:pt x="368" y="46"/>
                  </a:lnTo>
                  <a:lnTo>
                    <a:pt x="322" y="46"/>
                  </a:lnTo>
                  <a:close/>
                  <a:moveTo>
                    <a:pt x="368" y="0"/>
                  </a:moveTo>
                  <a:lnTo>
                    <a:pt x="521" y="31"/>
                  </a:lnTo>
                  <a:lnTo>
                    <a:pt x="612" y="107"/>
                  </a:lnTo>
                  <a:lnTo>
                    <a:pt x="674" y="230"/>
                  </a:lnTo>
                  <a:lnTo>
                    <a:pt x="689" y="352"/>
                  </a:lnTo>
                  <a:lnTo>
                    <a:pt x="689" y="383"/>
                  </a:lnTo>
                  <a:lnTo>
                    <a:pt x="153" y="383"/>
                  </a:lnTo>
                  <a:lnTo>
                    <a:pt x="169" y="398"/>
                  </a:lnTo>
                  <a:lnTo>
                    <a:pt x="169" y="520"/>
                  </a:lnTo>
                  <a:lnTo>
                    <a:pt x="215" y="658"/>
                  </a:lnTo>
                  <a:lnTo>
                    <a:pt x="245" y="704"/>
                  </a:lnTo>
                  <a:lnTo>
                    <a:pt x="291" y="750"/>
                  </a:lnTo>
                  <a:lnTo>
                    <a:pt x="414" y="780"/>
                  </a:lnTo>
                  <a:lnTo>
                    <a:pt x="459" y="780"/>
                  </a:lnTo>
                  <a:lnTo>
                    <a:pt x="521" y="765"/>
                  </a:lnTo>
                  <a:lnTo>
                    <a:pt x="597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9" y="566"/>
                  </a:lnTo>
                  <a:lnTo>
                    <a:pt x="689" y="582"/>
                  </a:lnTo>
                  <a:lnTo>
                    <a:pt x="643" y="673"/>
                  </a:lnTo>
                  <a:lnTo>
                    <a:pt x="597" y="735"/>
                  </a:lnTo>
                  <a:lnTo>
                    <a:pt x="505" y="796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704"/>
                  </a:lnTo>
                  <a:lnTo>
                    <a:pt x="31" y="566"/>
                  </a:lnTo>
                  <a:lnTo>
                    <a:pt x="0" y="398"/>
                  </a:lnTo>
                  <a:lnTo>
                    <a:pt x="31" y="245"/>
                  </a:lnTo>
                  <a:lnTo>
                    <a:pt x="108" y="122"/>
                  </a:lnTo>
                  <a:lnTo>
                    <a:pt x="230" y="31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2" name="Freeform 350"/>
            <p:cNvSpPr>
              <a:spLocks/>
            </p:cNvSpPr>
            <p:nvPr/>
          </p:nvSpPr>
          <p:spPr bwMode="auto">
            <a:xfrm>
              <a:off x="19412" y="23111"/>
              <a:ext cx="903" cy="781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84"/>
                </a:cxn>
                <a:cxn ang="0">
                  <a:pos x="322" y="92"/>
                </a:cxn>
                <a:cxn ang="0">
                  <a:pos x="413" y="31"/>
                </a:cxn>
                <a:cxn ang="0">
                  <a:pos x="520" y="0"/>
                </a:cxn>
                <a:cxn ang="0">
                  <a:pos x="582" y="0"/>
                </a:cxn>
                <a:cxn ang="0">
                  <a:pos x="628" y="16"/>
                </a:cxn>
                <a:cxn ang="0">
                  <a:pos x="689" y="46"/>
                </a:cxn>
                <a:cxn ang="0">
                  <a:pos x="704" y="61"/>
                </a:cxn>
                <a:cxn ang="0">
                  <a:pos x="750" y="123"/>
                </a:cxn>
                <a:cxn ang="0">
                  <a:pos x="765" y="215"/>
                </a:cxn>
                <a:cxn ang="0">
                  <a:pos x="765" y="689"/>
                </a:cxn>
                <a:cxn ang="0">
                  <a:pos x="781" y="704"/>
                </a:cxn>
                <a:cxn ang="0">
                  <a:pos x="811" y="720"/>
                </a:cxn>
                <a:cxn ang="0">
                  <a:pos x="903" y="720"/>
                </a:cxn>
                <a:cxn ang="0">
                  <a:pos x="903" y="781"/>
                </a:cxn>
                <a:cxn ang="0">
                  <a:pos x="505" y="781"/>
                </a:cxn>
                <a:cxn ang="0">
                  <a:pos x="505" y="720"/>
                </a:cxn>
                <a:cxn ang="0">
                  <a:pos x="612" y="720"/>
                </a:cxn>
                <a:cxn ang="0">
                  <a:pos x="628" y="704"/>
                </a:cxn>
                <a:cxn ang="0">
                  <a:pos x="643" y="674"/>
                </a:cxn>
                <a:cxn ang="0">
                  <a:pos x="643" y="184"/>
                </a:cxn>
                <a:cxn ang="0">
                  <a:pos x="612" y="92"/>
                </a:cxn>
                <a:cxn ang="0">
                  <a:pos x="551" y="31"/>
                </a:cxn>
                <a:cxn ang="0">
                  <a:pos x="505" y="31"/>
                </a:cxn>
                <a:cxn ang="0">
                  <a:pos x="413" y="46"/>
                </a:cxn>
                <a:cxn ang="0">
                  <a:pos x="337" y="107"/>
                </a:cxn>
                <a:cxn ang="0">
                  <a:pos x="276" y="199"/>
                </a:cxn>
                <a:cxn ang="0">
                  <a:pos x="260" y="322"/>
                </a:cxn>
                <a:cxn ang="0">
                  <a:pos x="260" y="674"/>
                </a:cxn>
                <a:cxn ang="0">
                  <a:pos x="276" y="704"/>
                </a:cxn>
                <a:cxn ang="0">
                  <a:pos x="291" y="720"/>
                </a:cxn>
                <a:cxn ang="0">
                  <a:pos x="398" y="720"/>
                </a:cxn>
                <a:cxn ang="0">
                  <a:pos x="398" y="781"/>
                </a:cxn>
                <a:cxn ang="0">
                  <a:pos x="0" y="781"/>
                </a:cxn>
                <a:cxn ang="0">
                  <a:pos x="0" y="720"/>
                </a:cxn>
                <a:cxn ang="0">
                  <a:pos x="107" y="720"/>
                </a:cxn>
                <a:cxn ang="0">
                  <a:pos x="123" y="704"/>
                </a:cxn>
                <a:cxn ang="0">
                  <a:pos x="138" y="674"/>
                </a:cxn>
                <a:cxn ang="0">
                  <a:pos x="138" y="169"/>
                </a:cxn>
                <a:cxn ang="0">
                  <a:pos x="153" y="169"/>
                </a:cxn>
                <a:cxn ang="0">
                  <a:pos x="153" y="123"/>
                </a:cxn>
                <a:cxn ang="0">
                  <a:pos x="123" y="92"/>
                </a:cxn>
                <a:cxn ang="0">
                  <a:pos x="77" y="77"/>
                </a:cxn>
                <a:cxn ang="0">
                  <a:pos x="16" y="77"/>
                </a:cxn>
                <a:cxn ang="0">
                  <a:pos x="16" y="16"/>
                </a:cxn>
                <a:cxn ang="0">
                  <a:pos x="260" y="0"/>
                </a:cxn>
              </a:cxnLst>
              <a:rect l="0" t="0" r="r" b="b"/>
              <a:pathLst>
                <a:path w="903" h="781">
                  <a:moveTo>
                    <a:pt x="260" y="0"/>
                  </a:moveTo>
                  <a:lnTo>
                    <a:pt x="260" y="184"/>
                  </a:lnTo>
                  <a:lnTo>
                    <a:pt x="322" y="92"/>
                  </a:lnTo>
                  <a:lnTo>
                    <a:pt x="413" y="31"/>
                  </a:lnTo>
                  <a:lnTo>
                    <a:pt x="520" y="0"/>
                  </a:lnTo>
                  <a:lnTo>
                    <a:pt x="582" y="0"/>
                  </a:lnTo>
                  <a:lnTo>
                    <a:pt x="628" y="16"/>
                  </a:lnTo>
                  <a:lnTo>
                    <a:pt x="689" y="46"/>
                  </a:lnTo>
                  <a:lnTo>
                    <a:pt x="704" y="61"/>
                  </a:lnTo>
                  <a:lnTo>
                    <a:pt x="750" y="123"/>
                  </a:lnTo>
                  <a:lnTo>
                    <a:pt x="765" y="215"/>
                  </a:lnTo>
                  <a:lnTo>
                    <a:pt x="765" y="689"/>
                  </a:lnTo>
                  <a:lnTo>
                    <a:pt x="781" y="704"/>
                  </a:lnTo>
                  <a:lnTo>
                    <a:pt x="811" y="720"/>
                  </a:lnTo>
                  <a:lnTo>
                    <a:pt x="903" y="720"/>
                  </a:lnTo>
                  <a:lnTo>
                    <a:pt x="903" y="781"/>
                  </a:lnTo>
                  <a:lnTo>
                    <a:pt x="505" y="781"/>
                  </a:lnTo>
                  <a:lnTo>
                    <a:pt x="505" y="720"/>
                  </a:lnTo>
                  <a:lnTo>
                    <a:pt x="612" y="720"/>
                  </a:lnTo>
                  <a:lnTo>
                    <a:pt x="628" y="704"/>
                  </a:lnTo>
                  <a:lnTo>
                    <a:pt x="643" y="674"/>
                  </a:lnTo>
                  <a:lnTo>
                    <a:pt x="643" y="184"/>
                  </a:lnTo>
                  <a:lnTo>
                    <a:pt x="612" y="92"/>
                  </a:lnTo>
                  <a:lnTo>
                    <a:pt x="551" y="31"/>
                  </a:lnTo>
                  <a:lnTo>
                    <a:pt x="505" y="31"/>
                  </a:lnTo>
                  <a:lnTo>
                    <a:pt x="413" y="46"/>
                  </a:lnTo>
                  <a:lnTo>
                    <a:pt x="337" y="107"/>
                  </a:lnTo>
                  <a:lnTo>
                    <a:pt x="276" y="199"/>
                  </a:lnTo>
                  <a:lnTo>
                    <a:pt x="260" y="322"/>
                  </a:lnTo>
                  <a:lnTo>
                    <a:pt x="260" y="674"/>
                  </a:lnTo>
                  <a:lnTo>
                    <a:pt x="276" y="704"/>
                  </a:lnTo>
                  <a:lnTo>
                    <a:pt x="291" y="720"/>
                  </a:lnTo>
                  <a:lnTo>
                    <a:pt x="398" y="720"/>
                  </a:lnTo>
                  <a:lnTo>
                    <a:pt x="398" y="781"/>
                  </a:lnTo>
                  <a:lnTo>
                    <a:pt x="0" y="781"/>
                  </a:lnTo>
                  <a:lnTo>
                    <a:pt x="0" y="720"/>
                  </a:lnTo>
                  <a:lnTo>
                    <a:pt x="107" y="720"/>
                  </a:lnTo>
                  <a:lnTo>
                    <a:pt x="123" y="704"/>
                  </a:lnTo>
                  <a:lnTo>
                    <a:pt x="138" y="674"/>
                  </a:lnTo>
                  <a:lnTo>
                    <a:pt x="138" y="169"/>
                  </a:lnTo>
                  <a:lnTo>
                    <a:pt x="153" y="169"/>
                  </a:lnTo>
                  <a:lnTo>
                    <a:pt x="153" y="123"/>
                  </a:lnTo>
                  <a:lnTo>
                    <a:pt x="123" y="92"/>
                  </a:lnTo>
                  <a:lnTo>
                    <a:pt x="77" y="77"/>
                  </a:lnTo>
                  <a:lnTo>
                    <a:pt x="16" y="77"/>
                  </a:lnTo>
                  <a:lnTo>
                    <a:pt x="16" y="1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3" name="Freeform 351"/>
            <p:cNvSpPr>
              <a:spLocks/>
            </p:cNvSpPr>
            <p:nvPr/>
          </p:nvSpPr>
          <p:spPr bwMode="auto">
            <a:xfrm>
              <a:off x="20300" y="23096"/>
              <a:ext cx="673" cy="811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89" y="15"/>
                </a:cxn>
                <a:cxn ang="0">
                  <a:pos x="566" y="46"/>
                </a:cxn>
                <a:cxn ang="0">
                  <a:pos x="627" y="107"/>
                </a:cxn>
                <a:cxn ang="0">
                  <a:pos x="658" y="184"/>
                </a:cxn>
                <a:cxn ang="0">
                  <a:pos x="658" y="214"/>
                </a:cxn>
                <a:cxn ang="0">
                  <a:pos x="642" y="245"/>
                </a:cxn>
                <a:cxn ang="0">
                  <a:pos x="612" y="260"/>
                </a:cxn>
                <a:cxn ang="0">
                  <a:pos x="551" y="260"/>
                </a:cxn>
                <a:cxn ang="0">
                  <a:pos x="520" y="245"/>
                </a:cxn>
                <a:cxn ang="0">
                  <a:pos x="505" y="214"/>
                </a:cxn>
                <a:cxn ang="0">
                  <a:pos x="505" y="153"/>
                </a:cxn>
                <a:cxn ang="0">
                  <a:pos x="520" y="138"/>
                </a:cxn>
                <a:cxn ang="0">
                  <a:pos x="520" y="122"/>
                </a:cxn>
                <a:cxn ang="0">
                  <a:pos x="551" y="107"/>
                </a:cxn>
                <a:cxn ang="0">
                  <a:pos x="581" y="107"/>
                </a:cxn>
                <a:cxn ang="0">
                  <a:pos x="535" y="76"/>
                </a:cxn>
                <a:cxn ang="0">
                  <a:pos x="489" y="61"/>
                </a:cxn>
                <a:cxn ang="0">
                  <a:pos x="459" y="46"/>
                </a:cxn>
                <a:cxn ang="0">
                  <a:pos x="398" y="46"/>
                </a:cxn>
                <a:cxn ang="0">
                  <a:pos x="336" y="61"/>
                </a:cxn>
                <a:cxn ang="0">
                  <a:pos x="275" y="92"/>
                </a:cxn>
                <a:cxn ang="0">
                  <a:pos x="214" y="153"/>
                </a:cxn>
                <a:cxn ang="0">
                  <a:pos x="168" y="260"/>
                </a:cxn>
                <a:cxn ang="0">
                  <a:pos x="153" y="413"/>
                </a:cxn>
                <a:cxn ang="0">
                  <a:pos x="168" y="398"/>
                </a:cxn>
                <a:cxn ang="0">
                  <a:pos x="183" y="551"/>
                </a:cxn>
                <a:cxn ang="0">
                  <a:pos x="229" y="658"/>
                </a:cxn>
                <a:cxn ang="0">
                  <a:pos x="290" y="719"/>
                </a:cxn>
                <a:cxn ang="0">
                  <a:pos x="352" y="750"/>
                </a:cxn>
                <a:cxn ang="0">
                  <a:pos x="413" y="765"/>
                </a:cxn>
                <a:cxn ang="0">
                  <a:pos x="474" y="765"/>
                </a:cxn>
                <a:cxn ang="0">
                  <a:pos x="520" y="750"/>
                </a:cxn>
                <a:cxn ang="0">
                  <a:pos x="581" y="689"/>
                </a:cxn>
                <a:cxn ang="0">
                  <a:pos x="612" y="643"/>
                </a:cxn>
                <a:cxn ang="0">
                  <a:pos x="642" y="582"/>
                </a:cxn>
                <a:cxn ang="0">
                  <a:pos x="642" y="566"/>
                </a:cxn>
                <a:cxn ang="0">
                  <a:pos x="673" y="566"/>
                </a:cxn>
                <a:cxn ang="0">
                  <a:pos x="673" y="612"/>
                </a:cxn>
                <a:cxn ang="0">
                  <a:pos x="642" y="673"/>
                </a:cxn>
                <a:cxn ang="0">
                  <a:pos x="596" y="735"/>
                </a:cxn>
                <a:cxn ang="0">
                  <a:pos x="505" y="796"/>
                </a:cxn>
                <a:cxn ang="0">
                  <a:pos x="382" y="811"/>
                </a:cxn>
                <a:cxn ang="0">
                  <a:pos x="229" y="780"/>
                </a:cxn>
                <a:cxn ang="0">
                  <a:pos x="107" y="704"/>
                </a:cxn>
                <a:cxn ang="0">
                  <a:pos x="30" y="566"/>
                </a:cxn>
                <a:cxn ang="0">
                  <a:pos x="0" y="413"/>
                </a:cxn>
                <a:cxn ang="0">
                  <a:pos x="30" y="260"/>
                </a:cxn>
                <a:cxn ang="0">
                  <a:pos x="107" y="122"/>
                </a:cxn>
                <a:cxn ang="0">
                  <a:pos x="229" y="31"/>
                </a:cxn>
                <a:cxn ang="0">
                  <a:pos x="382" y="0"/>
                </a:cxn>
              </a:cxnLst>
              <a:rect l="0" t="0" r="r" b="b"/>
              <a:pathLst>
                <a:path w="673" h="811">
                  <a:moveTo>
                    <a:pt x="382" y="0"/>
                  </a:moveTo>
                  <a:lnTo>
                    <a:pt x="489" y="15"/>
                  </a:lnTo>
                  <a:lnTo>
                    <a:pt x="566" y="46"/>
                  </a:lnTo>
                  <a:lnTo>
                    <a:pt x="627" y="107"/>
                  </a:lnTo>
                  <a:lnTo>
                    <a:pt x="658" y="184"/>
                  </a:lnTo>
                  <a:lnTo>
                    <a:pt x="658" y="214"/>
                  </a:lnTo>
                  <a:lnTo>
                    <a:pt x="642" y="245"/>
                  </a:lnTo>
                  <a:lnTo>
                    <a:pt x="612" y="260"/>
                  </a:lnTo>
                  <a:lnTo>
                    <a:pt x="551" y="260"/>
                  </a:lnTo>
                  <a:lnTo>
                    <a:pt x="520" y="245"/>
                  </a:lnTo>
                  <a:lnTo>
                    <a:pt x="505" y="214"/>
                  </a:lnTo>
                  <a:lnTo>
                    <a:pt x="505" y="153"/>
                  </a:lnTo>
                  <a:lnTo>
                    <a:pt x="520" y="138"/>
                  </a:lnTo>
                  <a:lnTo>
                    <a:pt x="520" y="122"/>
                  </a:lnTo>
                  <a:lnTo>
                    <a:pt x="551" y="107"/>
                  </a:lnTo>
                  <a:lnTo>
                    <a:pt x="581" y="107"/>
                  </a:lnTo>
                  <a:lnTo>
                    <a:pt x="535" y="76"/>
                  </a:lnTo>
                  <a:lnTo>
                    <a:pt x="489" y="61"/>
                  </a:lnTo>
                  <a:lnTo>
                    <a:pt x="459" y="46"/>
                  </a:lnTo>
                  <a:lnTo>
                    <a:pt x="398" y="46"/>
                  </a:lnTo>
                  <a:lnTo>
                    <a:pt x="336" y="61"/>
                  </a:lnTo>
                  <a:lnTo>
                    <a:pt x="275" y="92"/>
                  </a:lnTo>
                  <a:lnTo>
                    <a:pt x="214" y="153"/>
                  </a:lnTo>
                  <a:lnTo>
                    <a:pt x="168" y="260"/>
                  </a:lnTo>
                  <a:lnTo>
                    <a:pt x="153" y="413"/>
                  </a:lnTo>
                  <a:lnTo>
                    <a:pt x="168" y="398"/>
                  </a:lnTo>
                  <a:lnTo>
                    <a:pt x="183" y="551"/>
                  </a:lnTo>
                  <a:lnTo>
                    <a:pt x="229" y="658"/>
                  </a:lnTo>
                  <a:lnTo>
                    <a:pt x="290" y="719"/>
                  </a:lnTo>
                  <a:lnTo>
                    <a:pt x="352" y="750"/>
                  </a:lnTo>
                  <a:lnTo>
                    <a:pt x="413" y="765"/>
                  </a:lnTo>
                  <a:lnTo>
                    <a:pt x="474" y="765"/>
                  </a:lnTo>
                  <a:lnTo>
                    <a:pt x="520" y="750"/>
                  </a:lnTo>
                  <a:lnTo>
                    <a:pt x="581" y="689"/>
                  </a:lnTo>
                  <a:lnTo>
                    <a:pt x="612" y="643"/>
                  </a:lnTo>
                  <a:lnTo>
                    <a:pt x="642" y="582"/>
                  </a:lnTo>
                  <a:lnTo>
                    <a:pt x="642" y="566"/>
                  </a:lnTo>
                  <a:lnTo>
                    <a:pt x="673" y="566"/>
                  </a:lnTo>
                  <a:lnTo>
                    <a:pt x="673" y="612"/>
                  </a:lnTo>
                  <a:lnTo>
                    <a:pt x="642" y="673"/>
                  </a:lnTo>
                  <a:lnTo>
                    <a:pt x="596" y="735"/>
                  </a:lnTo>
                  <a:lnTo>
                    <a:pt x="505" y="796"/>
                  </a:lnTo>
                  <a:lnTo>
                    <a:pt x="382" y="811"/>
                  </a:lnTo>
                  <a:lnTo>
                    <a:pt x="229" y="780"/>
                  </a:lnTo>
                  <a:lnTo>
                    <a:pt x="107" y="704"/>
                  </a:lnTo>
                  <a:lnTo>
                    <a:pt x="30" y="566"/>
                  </a:lnTo>
                  <a:lnTo>
                    <a:pt x="0" y="413"/>
                  </a:lnTo>
                  <a:lnTo>
                    <a:pt x="30" y="260"/>
                  </a:lnTo>
                  <a:lnTo>
                    <a:pt x="107" y="122"/>
                  </a:lnTo>
                  <a:lnTo>
                    <a:pt x="229" y="31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4" name="Freeform 352"/>
            <p:cNvSpPr>
              <a:spLocks noEditPoints="1"/>
            </p:cNvSpPr>
            <p:nvPr/>
          </p:nvSpPr>
          <p:spPr bwMode="auto">
            <a:xfrm>
              <a:off x="21004" y="23096"/>
              <a:ext cx="688" cy="811"/>
            </a:xfrm>
            <a:custGeom>
              <a:avLst/>
              <a:gdLst/>
              <a:ahLst/>
              <a:cxnLst>
                <a:cxn ang="0">
                  <a:pos x="321" y="46"/>
                </a:cxn>
                <a:cxn ang="0">
                  <a:pos x="275" y="76"/>
                </a:cxn>
                <a:cxn ang="0">
                  <a:pos x="214" y="138"/>
                </a:cxn>
                <a:cxn ang="0">
                  <a:pos x="168" y="214"/>
                </a:cxn>
                <a:cxn ang="0">
                  <a:pos x="153" y="352"/>
                </a:cxn>
                <a:cxn ang="0">
                  <a:pos x="566" y="352"/>
                </a:cxn>
                <a:cxn ang="0">
                  <a:pos x="566" y="291"/>
                </a:cxn>
                <a:cxn ang="0">
                  <a:pos x="550" y="214"/>
                </a:cxn>
                <a:cxn ang="0">
                  <a:pos x="520" y="138"/>
                </a:cxn>
                <a:cxn ang="0">
                  <a:pos x="459" y="76"/>
                </a:cxn>
                <a:cxn ang="0">
                  <a:pos x="367" y="46"/>
                </a:cxn>
                <a:cxn ang="0">
                  <a:pos x="321" y="46"/>
                </a:cxn>
                <a:cxn ang="0">
                  <a:pos x="367" y="0"/>
                </a:cxn>
                <a:cxn ang="0">
                  <a:pos x="520" y="31"/>
                </a:cxn>
                <a:cxn ang="0">
                  <a:pos x="612" y="107"/>
                </a:cxn>
                <a:cxn ang="0">
                  <a:pos x="673" y="230"/>
                </a:cxn>
                <a:cxn ang="0">
                  <a:pos x="688" y="352"/>
                </a:cxn>
                <a:cxn ang="0">
                  <a:pos x="688" y="383"/>
                </a:cxn>
                <a:cxn ang="0">
                  <a:pos x="153" y="383"/>
                </a:cxn>
                <a:cxn ang="0">
                  <a:pos x="168" y="398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4" y="704"/>
                </a:cxn>
                <a:cxn ang="0">
                  <a:pos x="290" y="750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65"/>
                </a:cxn>
                <a:cxn ang="0">
                  <a:pos x="596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8" y="566"/>
                </a:cxn>
                <a:cxn ang="0">
                  <a:pos x="688" y="582"/>
                </a:cxn>
                <a:cxn ang="0">
                  <a:pos x="642" y="673"/>
                </a:cxn>
                <a:cxn ang="0">
                  <a:pos x="596" y="735"/>
                </a:cxn>
                <a:cxn ang="0">
                  <a:pos x="504" y="796"/>
                </a:cxn>
                <a:cxn ang="0">
                  <a:pos x="397" y="811"/>
                </a:cxn>
                <a:cxn ang="0">
                  <a:pos x="244" y="780"/>
                </a:cxn>
                <a:cxn ang="0">
                  <a:pos x="122" y="704"/>
                </a:cxn>
                <a:cxn ang="0">
                  <a:pos x="30" y="566"/>
                </a:cxn>
                <a:cxn ang="0">
                  <a:pos x="0" y="398"/>
                </a:cxn>
                <a:cxn ang="0">
                  <a:pos x="30" y="245"/>
                </a:cxn>
                <a:cxn ang="0">
                  <a:pos x="107" y="122"/>
                </a:cxn>
                <a:cxn ang="0">
                  <a:pos x="229" y="31"/>
                </a:cxn>
                <a:cxn ang="0">
                  <a:pos x="367" y="0"/>
                </a:cxn>
              </a:cxnLst>
              <a:rect l="0" t="0" r="r" b="b"/>
              <a:pathLst>
                <a:path w="688" h="811">
                  <a:moveTo>
                    <a:pt x="321" y="46"/>
                  </a:moveTo>
                  <a:lnTo>
                    <a:pt x="275" y="76"/>
                  </a:lnTo>
                  <a:lnTo>
                    <a:pt x="214" y="138"/>
                  </a:lnTo>
                  <a:lnTo>
                    <a:pt x="168" y="214"/>
                  </a:lnTo>
                  <a:lnTo>
                    <a:pt x="153" y="352"/>
                  </a:lnTo>
                  <a:lnTo>
                    <a:pt x="566" y="352"/>
                  </a:lnTo>
                  <a:lnTo>
                    <a:pt x="566" y="291"/>
                  </a:lnTo>
                  <a:lnTo>
                    <a:pt x="550" y="214"/>
                  </a:lnTo>
                  <a:lnTo>
                    <a:pt x="520" y="138"/>
                  </a:lnTo>
                  <a:lnTo>
                    <a:pt x="459" y="76"/>
                  </a:lnTo>
                  <a:lnTo>
                    <a:pt x="367" y="46"/>
                  </a:lnTo>
                  <a:lnTo>
                    <a:pt x="321" y="46"/>
                  </a:lnTo>
                  <a:close/>
                  <a:moveTo>
                    <a:pt x="367" y="0"/>
                  </a:moveTo>
                  <a:lnTo>
                    <a:pt x="520" y="31"/>
                  </a:lnTo>
                  <a:lnTo>
                    <a:pt x="612" y="107"/>
                  </a:lnTo>
                  <a:lnTo>
                    <a:pt x="673" y="230"/>
                  </a:lnTo>
                  <a:lnTo>
                    <a:pt x="688" y="352"/>
                  </a:lnTo>
                  <a:lnTo>
                    <a:pt x="688" y="383"/>
                  </a:lnTo>
                  <a:lnTo>
                    <a:pt x="153" y="383"/>
                  </a:lnTo>
                  <a:lnTo>
                    <a:pt x="168" y="398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4" y="704"/>
                  </a:lnTo>
                  <a:lnTo>
                    <a:pt x="290" y="750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65"/>
                  </a:lnTo>
                  <a:lnTo>
                    <a:pt x="596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8" y="566"/>
                  </a:lnTo>
                  <a:lnTo>
                    <a:pt x="688" y="582"/>
                  </a:lnTo>
                  <a:lnTo>
                    <a:pt x="642" y="673"/>
                  </a:lnTo>
                  <a:lnTo>
                    <a:pt x="596" y="735"/>
                  </a:lnTo>
                  <a:lnTo>
                    <a:pt x="504" y="796"/>
                  </a:lnTo>
                  <a:lnTo>
                    <a:pt x="397" y="811"/>
                  </a:lnTo>
                  <a:lnTo>
                    <a:pt x="244" y="780"/>
                  </a:lnTo>
                  <a:lnTo>
                    <a:pt x="122" y="704"/>
                  </a:lnTo>
                  <a:lnTo>
                    <a:pt x="30" y="566"/>
                  </a:lnTo>
                  <a:lnTo>
                    <a:pt x="0" y="398"/>
                  </a:lnTo>
                  <a:lnTo>
                    <a:pt x="30" y="245"/>
                  </a:lnTo>
                  <a:lnTo>
                    <a:pt x="107" y="122"/>
                  </a:lnTo>
                  <a:lnTo>
                    <a:pt x="229" y="3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5" name="Freeform 353"/>
            <p:cNvSpPr>
              <a:spLocks noEditPoints="1"/>
            </p:cNvSpPr>
            <p:nvPr/>
          </p:nvSpPr>
          <p:spPr bwMode="auto">
            <a:xfrm>
              <a:off x="22411" y="23096"/>
              <a:ext cx="796" cy="811"/>
            </a:xfrm>
            <a:custGeom>
              <a:avLst/>
              <a:gdLst/>
              <a:ahLst/>
              <a:cxnLst>
                <a:cxn ang="0">
                  <a:pos x="413" y="31"/>
                </a:cxn>
                <a:cxn ang="0">
                  <a:pos x="368" y="46"/>
                </a:cxn>
                <a:cxn ang="0">
                  <a:pos x="306" y="61"/>
                </a:cxn>
                <a:cxn ang="0">
                  <a:pos x="214" y="153"/>
                </a:cxn>
                <a:cxn ang="0">
                  <a:pos x="169" y="275"/>
                </a:cxn>
                <a:cxn ang="0">
                  <a:pos x="169" y="520"/>
                </a:cxn>
                <a:cxn ang="0">
                  <a:pos x="214" y="643"/>
                </a:cxn>
                <a:cxn ang="0">
                  <a:pos x="245" y="689"/>
                </a:cxn>
                <a:cxn ang="0">
                  <a:pos x="276" y="719"/>
                </a:cxn>
                <a:cxn ang="0">
                  <a:pos x="322" y="750"/>
                </a:cxn>
                <a:cxn ang="0">
                  <a:pos x="368" y="765"/>
                </a:cxn>
                <a:cxn ang="0">
                  <a:pos x="413" y="765"/>
                </a:cxn>
                <a:cxn ang="0">
                  <a:pos x="475" y="750"/>
                </a:cxn>
                <a:cxn ang="0">
                  <a:pos x="566" y="689"/>
                </a:cxn>
                <a:cxn ang="0">
                  <a:pos x="612" y="627"/>
                </a:cxn>
                <a:cxn ang="0">
                  <a:pos x="658" y="490"/>
                </a:cxn>
                <a:cxn ang="0">
                  <a:pos x="658" y="260"/>
                </a:cxn>
                <a:cxn ang="0">
                  <a:pos x="612" y="138"/>
                </a:cxn>
                <a:cxn ang="0">
                  <a:pos x="566" y="92"/>
                </a:cxn>
                <a:cxn ang="0">
                  <a:pos x="521" y="61"/>
                </a:cxn>
                <a:cxn ang="0">
                  <a:pos x="475" y="46"/>
                </a:cxn>
                <a:cxn ang="0">
                  <a:pos x="413" y="31"/>
                </a:cxn>
                <a:cxn ang="0">
                  <a:pos x="398" y="0"/>
                </a:cxn>
                <a:cxn ang="0">
                  <a:pos x="551" y="31"/>
                </a:cxn>
                <a:cxn ang="0">
                  <a:pos x="674" y="122"/>
                </a:cxn>
                <a:cxn ang="0">
                  <a:pos x="765" y="245"/>
                </a:cxn>
                <a:cxn ang="0">
                  <a:pos x="796" y="413"/>
                </a:cxn>
                <a:cxn ang="0">
                  <a:pos x="765" y="566"/>
                </a:cxn>
                <a:cxn ang="0">
                  <a:pos x="674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23" y="122"/>
                </a:cxn>
                <a:cxn ang="0">
                  <a:pos x="245" y="31"/>
                </a:cxn>
                <a:cxn ang="0">
                  <a:pos x="398" y="0"/>
                </a:cxn>
              </a:cxnLst>
              <a:rect l="0" t="0" r="r" b="b"/>
              <a:pathLst>
                <a:path w="796" h="811">
                  <a:moveTo>
                    <a:pt x="413" y="31"/>
                  </a:moveTo>
                  <a:lnTo>
                    <a:pt x="368" y="46"/>
                  </a:lnTo>
                  <a:lnTo>
                    <a:pt x="306" y="61"/>
                  </a:lnTo>
                  <a:lnTo>
                    <a:pt x="214" y="153"/>
                  </a:lnTo>
                  <a:lnTo>
                    <a:pt x="169" y="275"/>
                  </a:lnTo>
                  <a:lnTo>
                    <a:pt x="169" y="520"/>
                  </a:lnTo>
                  <a:lnTo>
                    <a:pt x="214" y="643"/>
                  </a:lnTo>
                  <a:lnTo>
                    <a:pt x="245" y="689"/>
                  </a:lnTo>
                  <a:lnTo>
                    <a:pt x="276" y="719"/>
                  </a:lnTo>
                  <a:lnTo>
                    <a:pt x="322" y="750"/>
                  </a:lnTo>
                  <a:lnTo>
                    <a:pt x="368" y="765"/>
                  </a:lnTo>
                  <a:lnTo>
                    <a:pt x="413" y="765"/>
                  </a:lnTo>
                  <a:lnTo>
                    <a:pt x="475" y="750"/>
                  </a:lnTo>
                  <a:lnTo>
                    <a:pt x="566" y="689"/>
                  </a:lnTo>
                  <a:lnTo>
                    <a:pt x="612" y="627"/>
                  </a:lnTo>
                  <a:lnTo>
                    <a:pt x="658" y="490"/>
                  </a:lnTo>
                  <a:lnTo>
                    <a:pt x="658" y="260"/>
                  </a:lnTo>
                  <a:lnTo>
                    <a:pt x="612" y="138"/>
                  </a:lnTo>
                  <a:lnTo>
                    <a:pt x="566" y="92"/>
                  </a:lnTo>
                  <a:lnTo>
                    <a:pt x="521" y="61"/>
                  </a:lnTo>
                  <a:lnTo>
                    <a:pt x="475" y="46"/>
                  </a:lnTo>
                  <a:lnTo>
                    <a:pt x="413" y="31"/>
                  </a:lnTo>
                  <a:close/>
                  <a:moveTo>
                    <a:pt x="398" y="0"/>
                  </a:moveTo>
                  <a:lnTo>
                    <a:pt x="551" y="31"/>
                  </a:lnTo>
                  <a:lnTo>
                    <a:pt x="674" y="122"/>
                  </a:lnTo>
                  <a:lnTo>
                    <a:pt x="765" y="245"/>
                  </a:lnTo>
                  <a:lnTo>
                    <a:pt x="796" y="413"/>
                  </a:lnTo>
                  <a:lnTo>
                    <a:pt x="765" y="566"/>
                  </a:lnTo>
                  <a:lnTo>
                    <a:pt x="674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23" y="122"/>
                  </a:lnTo>
                  <a:lnTo>
                    <a:pt x="245" y="31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6" name="Freeform 354"/>
            <p:cNvSpPr>
              <a:spLocks/>
            </p:cNvSpPr>
            <p:nvPr/>
          </p:nvSpPr>
          <p:spPr bwMode="auto">
            <a:xfrm>
              <a:off x="23345" y="22652"/>
              <a:ext cx="566" cy="1240"/>
            </a:xfrm>
            <a:custGeom>
              <a:avLst/>
              <a:gdLst/>
              <a:ahLst/>
              <a:cxnLst>
                <a:cxn ang="0">
                  <a:pos x="413" y="0"/>
                </a:cxn>
                <a:cxn ang="0">
                  <a:pos x="459" y="0"/>
                </a:cxn>
                <a:cxn ang="0">
                  <a:pos x="505" y="31"/>
                </a:cxn>
                <a:cxn ang="0">
                  <a:pos x="535" y="46"/>
                </a:cxn>
                <a:cxn ang="0">
                  <a:pos x="566" y="92"/>
                </a:cxn>
                <a:cxn ang="0">
                  <a:pos x="566" y="153"/>
                </a:cxn>
                <a:cxn ang="0">
                  <a:pos x="550" y="184"/>
                </a:cxn>
                <a:cxn ang="0">
                  <a:pos x="520" y="199"/>
                </a:cxn>
                <a:cxn ang="0">
                  <a:pos x="459" y="199"/>
                </a:cxn>
                <a:cxn ang="0">
                  <a:pos x="428" y="184"/>
                </a:cxn>
                <a:cxn ang="0">
                  <a:pos x="413" y="153"/>
                </a:cxn>
                <a:cxn ang="0">
                  <a:pos x="413" y="92"/>
                </a:cxn>
                <a:cxn ang="0">
                  <a:pos x="428" y="61"/>
                </a:cxn>
                <a:cxn ang="0">
                  <a:pos x="443" y="46"/>
                </a:cxn>
                <a:cxn ang="0">
                  <a:pos x="459" y="46"/>
                </a:cxn>
                <a:cxn ang="0">
                  <a:pos x="428" y="31"/>
                </a:cxn>
                <a:cxn ang="0">
                  <a:pos x="397" y="31"/>
                </a:cxn>
                <a:cxn ang="0">
                  <a:pos x="321" y="61"/>
                </a:cxn>
                <a:cxn ang="0">
                  <a:pos x="260" y="138"/>
                </a:cxn>
                <a:cxn ang="0">
                  <a:pos x="229" y="276"/>
                </a:cxn>
                <a:cxn ang="0">
                  <a:pos x="229" y="475"/>
                </a:cxn>
                <a:cxn ang="0">
                  <a:pos x="459" y="475"/>
                </a:cxn>
                <a:cxn ang="0">
                  <a:pos x="459" y="536"/>
                </a:cxn>
                <a:cxn ang="0">
                  <a:pos x="260" y="536"/>
                </a:cxn>
                <a:cxn ang="0">
                  <a:pos x="260" y="1148"/>
                </a:cxn>
                <a:cxn ang="0">
                  <a:pos x="275" y="1163"/>
                </a:cxn>
                <a:cxn ang="0">
                  <a:pos x="306" y="1179"/>
                </a:cxn>
                <a:cxn ang="0">
                  <a:pos x="428" y="1179"/>
                </a:cxn>
                <a:cxn ang="0">
                  <a:pos x="428" y="1240"/>
                </a:cxn>
                <a:cxn ang="0">
                  <a:pos x="0" y="1240"/>
                </a:cxn>
                <a:cxn ang="0">
                  <a:pos x="0" y="1179"/>
                </a:cxn>
                <a:cxn ang="0">
                  <a:pos x="107" y="1179"/>
                </a:cxn>
                <a:cxn ang="0">
                  <a:pos x="122" y="1163"/>
                </a:cxn>
                <a:cxn ang="0">
                  <a:pos x="137" y="1133"/>
                </a:cxn>
                <a:cxn ang="0">
                  <a:pos x="137" y="536"/>
                </a:cxn>
                <a:cxn ang="0">
                  <a:pos x="0" y="536"/>
                </a:cxn>
                <a:cxn ang="0">
                  <a:pos x="0" y="475"/>
                </a:cxn>
                <a:cxn ang="0">
                  <a:pos x="137" y="475"/>
                </a:cxn>
                <a:cxn ang="0">
                  <a:pos x="137" y="276"/>
                </a:cxn>
                <a:cxn ang="0">
                  <a:pos x="168" y="153"/>
                </a:cxn>
                <a:cxn ang="0">
                  <a:pos x="229" y="77"/>
                </a:cxn>
                <a:cxn ang="0">
                  <a:pos x="321" y="15"/>
                </a:cxn>
                <a:cxn ang="0">
                  <a:pos x="413" y="0"/>
                </a:cxn>
              </a:cxnLst>
              <a:rect l="0" t="0" r="r" b="b"/>
              <a:pathLst>
                <a:path w="566" h="1240">
                  <a:moveTo>
                    <a:pt x="413" y="0"/>
                  </a:moveTo>
                  <a:lnTo>
                    <a:pt x="459" y="0"/>
                  </a:lnTo>
                  <a:lnTo>
                    <a:pt x="505" y="31"/>
                  </a:lnTo>
                  <a:lnTo>
                    <a:pt x="535" y="46"/>
                  </a:lnTo>
                  <a:lnTo>
                    <a:pt x="566" y="92"/>
                  </a:lnTo>
                  <a:lnTo>
                    <a:pt x="566" y="153"/>
                  </a:lnTo>
                  <a:lnTo>
                    <a:pt x="550" y="184"/>
                  </a:lnTo>
                  <a:lnTo>
                    <a:pt x="520" y="199"/>
                  </a:lnTo>
                  <a:lnTo>
                    <a:pt x="459" y="199"/>
                  </a:lnTo>
                  <a:lnTo>
                    <a:pt x="428" y="184"/>
                  </a:lnTo>
                  <a:lnTo>
                    <a:pt x="413" y="153"/>
                  </a:lnTo>
                  <a:lnTo>
                    <a:pt x="413" y="92"/>
                  </a:lnTo>
                  <a:lnTo>
                    <a:pt x="428" y="61"/>
                  </a:lnTo>
                  <a:lnTo>
                    <a:pt x="443" y="46"/>
                  </a:lnTo>
                  <a:lnTo>
                    <a:pt x="459" y="46"/>
                  </a:lnTo>
                  <a:lnTo>
                    <a:pt x="428" y="31"/>
                  </a:lnTo>
                  <a:lnTo>
                    <a:pt x="397" y="31"/>
                  </a:lnTo>
                  <a:lnTo>
                    <a:pt x="321" y="61"/>
                  </a:lnTo>
                  <a:lnTo>
                    <a:pt x="260" y="138"/>
                  </a:lnTo>
                  <a:lnTo>
                    <a:pt x="229" y="276"/>
                  </a:lnTo>
                  <a:lnTo>
                    <a:pt x="229" y="475"/>
                  </a:lnTo>
                  <a:lnTo>
                    <a:pt x="459" y="475"/>
                  </a:lnTo>
                  <a:lnTo>
                    <a:pt x="459" y="536"/>
                  </a:lnTo>
                  <a:lnTo>
                    <a:pt x="260" y="536"/>
                  </a:lnTo>
                  <a:lnTo>
                    <a:pt x="260" y="1148"/>
                  </a:lnTo>
                  <a:lnTo>
                    <a:pt x="275" y="1163"/>
                  </a:lnTo>
                  <a:lnTo>
                    <a:pt x="306" y="1179"/>
                  </a:lnTo>
                  <a:lnTo>
                    <a:pt x="428" y="1179"/>
                  </a:lnTo>
                  <a:lnTo>
                    <a:pt x="428" y="1240"/>
                  </a:lnTo>
                  <a:lnTo>
                    <a:pt x="0" y="1240"/>
                  </a:lnTo>
                  <a:lnTo>
                    <a:pt x="0" y="1179"/>
                  </a:lnTo>
                  <a:lnTo>
                    <a:pt x="107" y="1179"/>
                  </a:lnTo>
                  <a:lnTo>
                    <a:pt x="122" y="1163"/>
                  </a:lnTo>
                  <a:lnTo>
                    <a:pt x="137" y="1133"/>
                  </a:lnTo>
                  <a:lnTo>
                    <a:pt x="137" y="536"/>
                  </a:lnTo>
                  <a:lnTo>
                    <a:pt x="0" y="536"/>
                  </a:lnTo>
                  <a:lnTo>
                    <a:pt x="0" y="475"/>
                  </a:lnTo>
                  <a:lnTo>
                    <a:pt x="137" y="475"/>
                  </a:lnTo>
                  <a:lnTo>
                    <a:pt x="137" y="276"/>
                  </a:lnTo>
                  <a:lnTo>
                    <a:pt x="168" y="153"/>
                  </a:lnTo>
                  <a:lnTo>
                    <a:pt x="229" y="77"/>
                  </a:lnTo>
                  <a:lnTo>
                    <a:pt x="321" y="15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7" name="Freeform 355"/>
            <p:cNvSpPr>
              <a:spLocks/>
            </p:cNvSpPr>
            <p:nvPr/>
          </p:nvSpPr>
          <p:spPr bwMode="auto">
            <a:xfrm>
              <a:off x="24553" y="23096"/>
              <a:ext cx="964" cy="811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6" y="61"/>
                </a:cxn>
                <a:cxn ang="0">
                  <a:pos x="352" y="153"/>
                </a:cxn>
                <a:cxn ang="0">
                  <a:pos x="490" y="31"/>
                </a:cxn>
                <a:cxn ang="0">
                  <a:pos x="689" y="0"/>
                </a:cxn>
                <a:cxn ang="0">
                  <a:pos x="796" y="76"/>
                </a:cxn>
                <a:cxn ang="0">
                  <a:pos x="827" y="184"/>
                </a:cxn>
                <a:cxn ang="0">
                  <a:pos x="781" y="383"/>
                </a:cxn>
                <a:cxn ang="0">
                  <a:pos x="689" y="689"/>
                </a:cxn>
                <a:cxn ang="0">
                  <a:pos x="720" y="750"/>
                </a:cxn>
                <a:cxn ang="0">
                  <a:pos x="781" y="735"/>
                </a:cxn>
                <a:cxn ang="0">
                  <a:pos x="873" y="658"/>
                </a:cxn>
                <a:cxn ang="0">
                  <a:pos x="919" y="536"/>
                </a:cxn>
                <a:cxn ang="0">
                  <a:pos x="934" y="505"/>
                </a:cxn>
                <a:cxn ang="0">
                  <a:pos x="964" y="520"/>
                </a:cxn>
                <a:cxn ang="0">
                  <a:pos x="934" y="627"/>
                </a:cxn>
                <a:cxn ang="0">
                  <a:pos x="827" y="765"/>
                </a:cxn>
                <a:cxn ang="0">
                  <a:pos x="674" y="780"/>
                </a:cxn>
                <a:cxn ang="0">
                  <a:pos x="597" y="658"/>
                </a:cxn>
                <a:cxn ang="0">
                  <a:pos x="613" y="582"/>
                </a:cxn>
                <a:cxn ang="0">
                  <a:pos x="704" y="260"/>
                </a:cxn>
                <a:cxn ang="0">
                  <a:pos x="720" y="138"/>
                </a:cxn>
                <a:cxn ang="0">
                  <a:pos x="689" y="76"/>
                </a:cxn>
                <a:cxn ang="0">
                  <a:pos x="628" y="46"/>
                </a:cxn>
                <a:cxn ang="0">
                  <a:pos x="429" y="138"/>
                </a:cxn>
                <a:cxn ang="0">
                  <a:pos x="337" y="260"/>
                </a:cxn>
                <a:cxn ang="0">
                  <a:pos x="322" y="306"/>
                </a:cxn>
                <a:cxn ang="0">
                  <a:pos x="306" y="398"/>
                </a:cxn>
                <a:cxn ang="0">
                  <a:pos x="291" y="474"/>
                </a:cxn>
                <a:cxn ang="0">
                  <a:pos x="230" y="658"/>
                </a:cxn>
                <a:cxn ang="0">
                  <a:pos x="215" y="735"/>
                </a:cxn>
                <a:cxn ang="0">
                  <a:pos x="199" y="796"/>
                </a:cxn>
                <a:cxn ang="0">
                  <a:pos x="138" y="811"/>
                </a:cxn>
                <a:cxn ang="0">
                  <a:pos x="108" y="750"/>
                </a:cxn>
                <a:cxn ang="0">
                  <a:pos x="123" y="689"/>
                </a:cxn>
                <a:cxn ang="0">
                  <a:pos x="230" y="168"/>
                </a:cxn>
                <a:cxn ang="0">
                  <a:pos x="215" y="46"/>
                </a:cxn>
                <a:cxn ang="0">
                  <a:pos x="169" y="31"/>
                </a:cxn>
                <a:cxn ang="0">
                  <a:pos x="108" y="76"/>
                </a:cxn>
                <a:cxn ang="0">
                  <a:pos x="62" y="168"/>
                </a:cxn>
                <a:cxn ang="0">
                  <a:pos x="31" y="275"/>
                </a:cxn>
                <a:cxn ang="0">
                  <a:pos x="0" y="291"/>
                </a:cxn>
                <a:cxn ang="0">
                  <a:pos x="16" y="199"/>
                </a:cxn>
                <a:cxn ang="0">
                  <a:pos x="77" y="46"/>
                </a:cxn>
                <a:cxn ang="0">
                  <a:pos x="138" y="0"/>
                </a:cxn>
              </a:cxnLst>
              <a:rect l="0" t="0" r="r" b="b"/>
              <a:pathLst>
                <a:path w="964" h="811">
                  <a:moveTo>
                    <a:pt x="138" y="0"/>
                  </a:moveTo>
                  <a:lnTo>
                    <a:pt x="230" y="0"/>
                  </a:lnTo>
                  <a:lnTo>
                    <a:pt x="276" y="31"/>
                  </a:lnTo>
                  <a:lnTo>
                    <a:pt x="306" y="61"/>
                  </a:lnTo>
                  <a:lnTo>
                    <a:pt x="337" y="107"/>
                  </a:lnTo>
                  <a:lnTo>
                    <a:pt x="352" y="153"/>
                  </a:lnTo>
                  <a:lnTo>
                    <a:pt x="398" y="92"/>
                  </a:lnTo>
                  <a:lnTo>
                    <a:pt x="490" y="31"/>
                  </a:lnTo>
                  <a:lnTo>
                    <a:pt x="628" y="0"/>
                  </a:lnTo>
                  <a:lnTo>
                    <a:pt x="689" y="0"/>
                  </a:lnTo>
                  <a:lnTo>
                    <a:pt x="735" y="15"/>
                  </a:lnTo>
                  <a:lnTo>
                    <a:pt x="796" y="76"/>
                  </a:lnTo>
                  <a:lnTo>
                    <a:pt x="827" y="122"/>
                  </a:lnTo>
                  <a:lnTo>
                    <a:pt x="827" y="184"/>
                  </a:lnTo>
                  <a:lnTo>
                    <a:pt x="811" y="275"/>
                  </a:lnTo>
                  <a:lnTo>
                    <a:pt x="781" y="383"/>
                  </a:lnTo>
                  <a:lnTo>
                    <a:pt x="720" y="566"/>
                  </a:lnTo>
                  <a:lnTo>
                    <a:pt x="689" y="689"/>
                  </a:lnTo>
                  <a:lnTo>
                    <a:pt x="689" y="719"/>
                  </a:lnTo>
                  <a:lnTo>
                    <a:pt x="720" y="750"/>
                  </a:lnTo>
                  <a:lnTo>
                    <a:pt x="735" y="750"/>
                  </a:lnTo>
                  <a:lnTo>
                    <a:pt x="781" y="735"/>
                  </a:lnTo>
                  <a:lnTo>
                    <a:pt x="827" y="704"/>
                  </a:lnTo>
                  <a:lnTo>
                    <a:pt x="873" y="658"/>
                  </a:lnTo>
                  <a:lnTo>
                    <a:pt x="903" y="612"/>
                  </a:lnTo>
                  <a:lnTo>
                    <a:pt x="919" y="536"/>
                  </a:lnTo>
                  <a:lnTo>
                    <a:pt x="934" y="520"/>
                  </a:lnTo>
                  <a:lnTo>
                    <a:pt x="934" y="505"/>
                  </a:lnTo>
                  <a:lnTo>
                    <a:pt x="964" y="505"/>
                  </a:lnTo>
                  <a:lnTo>
                    <a:pt x="964" y="520"/>
                  </a:lnTo>
                  <a:lnTo>
                    <a:pt x="949" y="551"/>
                  </a:lnTo>
                  <a:lnTo>
                    <a:pt x="934" y="627"/>
                  </a:lnTo>
                  <a:lnTo>
                    <a:pt x="888" y="704"/>
                  </a:lnTo>
                  <a:lnTo>
                    <a:pt x="827" y="765"/>
                  </a:lnTo>
                  <a:lnTo>
                    <a:pt x="735" y="796"/>
                  </a:lnTo>
                  <a:lnTo>
                    <a:pt x="674" y="780"/>
                  </a:lnTo>
                  <a:lnTo>
                    <a:pt x="613" y="719"/>
                  </a:lnTo>
                  <a:lnTo>
                    <a:pt x="597" y="658"/>
                  </a:lnTo>
                  <a:lnTo>
                    <a:pt x="597" y="612"/>
                  </a:lnTo>
                  <a:lnTo>
                    <a:pt x="613" y="582"/>
                  </a:lnTo>
                  <a:lnTo>
                    <a:pt x="643" y="505"/>
                  </a:lnTo>
                  <a:lnTo>
                    <a:pt x="704" y="260"/>
                  </a:lnTo>
                  <a:lnTo>
                    <a:pt x="720" y="168"/>
                  </a:lnTo>
                  <a:lnTo>
                    <a:pt x="720" y="138"/>
                  </a:lnTo>
                  <a:lnTo>
                    <a:pt x="704" y="92"/>
                  </a:lnTo>
                  <a:lnTo>
                    <a:pt x="689" y="76"/>
                  </a:lnTo>
                  <a:lnTo>
                    <a:pt x="674" y="46"/>
                  </a:lnTo>
                  <a:lnTo>
                    <a:pt x="628" y="46"/>
                  </a:lnTo>
                  <a:lnTo>
                    <a:pt x="521" y="76"/>
                  </a:lnTo>
                  <a:lnTo>
                    <a:pt x="429" y="138"/>
                  </a:lnTo>
                  <a:lnTo>
                    <a:pt x="368" y="199"/>
                  </a:lnTo>
                  <a:lnTo>
                    <a:pt x="337" y="260"/>
                  </a:lnTo>
                  <a:lnTo>
                    <a:pt x="337" y="275"/>
                  </a:lnTo>
                  <a:lnTo>
                    <a:pt x="322" y="306"/>
                  </a:lnTo>
                  <a:lnTo>
                    <a:pt x="322" y="352"/>
                  </a:lnTo>
                  <a:lnTo>
                    <a:pt x="306" y="398"/>
                  </a:lnTo>
                  <a:lnTo>
                    <a:pt x="306" y="428"/>
                  </a:lnTo>
                  <a:lnTo>
                    <a:pt x="291" y="474"/>
                  </a:lnTo>
                  <a:lnTo>
                    <a:pt x="245" y="627"/>
                  </a:lnTo>
                  <a:lnTo>
                    <a:pt x="230" y="658"/>
                  </a:lnTo>
                  <a:lnTo>
                    <a:pt x="230" y="689"/>
                  </a:lnTo>
                  <a:lnTo>
                    <a:pt x="215" y="735"/>
                  </a:lnTo>
                  <a:lnTo>
                    <a:pt x="215" y="765"/>
                  </a:lnTo>
                  <a:lnTo>
                    <a:pt x="199" y="796"/>
                  </a:lnTo>
                  <a:lnTo>
                    <a:pt x="169" y="811"/>
                  </a:lnTo>
                  <a:lnTo>
                    <a:pt x="138" y="811"/>
                  </a:lnTo>
                  <a:lnTo>
                    <a:pt x="108" y="780"/>
                  </a:lnTo>
                  <a:lnTo>
                    <a:pt x="108" y="750"/>
                  </a:lnTo>
                  <a:lnTo>
                    <a:pt x="123" y="719"/>
                  </a:lnTo>
                  <a:lnTo>
                    <a:pt x="123" y="689"/>
                  </a:lnTo>
                  <a:lnTo>
                    <a:pt x="199" y="260"/>
                  </a:lnTo>
                  <a:lnTo>
                    <a:pt x="230" y="168"/>
                  </a:lnTo>
                  <a:lnTo>
                    <a:pt x="230" y="76"/>
                  </a:lnTo>
                  <a:lnTo>
                    <a:pt x="215" y="46"/>
                  </a:lnTo>
                  <a:lnTo>
                    <a:pt x="184" y="31"/>
                  </a:lnTo>
                  <a:lnTo>
                    <a:pt x="169" y="31"/>
                  </a:lnTo>
                  <a:lnTo>
                    <a:pt x="138" y="46"/>
                  </a:lnTo>
                  <a:lnTo>
                    <a:pt x="108" y="76"/>
                  </a:lnTo>
                  <a:lnTo>
                    <a:pt x="92" y="122"/>
                  </a:lnTo>
                  <a:lnTo>
                    <a:pt x="62" y="168"/>
                  </a:lnTo>
                  <a:lnTo>
                    <a:pt x="46" y="245"/>
                  </a:lnTo>
                  <a:lnTo>
                    <a:pt x="31" y="275"/>
                  </a:lnTo>
                  <a:lnTo>
                    <a:pt x="31" y="291"/>
                  </a:lnTo>
                  <a:lnTo>
                    <a:pt x="0" y="291"/>
                  </a:lnTo>
                  <a:lnTo>
                    <a:pt x="0" y="230"/>
                  </a:lnTo>
                  <a:lnTo>
                    <a:pt x="16" y="199"/>
                  </a:lnTo>
                  <a:lnTo>
                    <a:pt x="46" y="107"/>
                  </a:lnTo>
                  <a:lnTo>
                    <a:pt x="77" y="46"/>
                  </a:lnTo>
                  <a:lnTo>
                    <a:pt x="108" y="3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8" name="Freeform 356"/>
            <p:cNvSpPr>
              <a:spLocks noEditPoints="1"/>
            </p:cNvSpPr>
            <p:nvPr/>
          </p:nvSpPr>
          <p:spPr bwMode="auto">
            <a:xfrm>
              <a:off x="26160" y="23096"/>
              <a:ext cx="796" cy="811"/>
            </a:xfrm>
            <a:custGeom>
              <a:avLst/>
              <a:gdLst/>
              <a:ahLst/>
              <a:cxnLst>
                <a:cxn ang="0">
                  <a:pos x="398" y="31"/>
                </a:cxn>
                <a:cxn ang="0">
                  <a:pos x="352" y="46"/>
                </a:cxn>
                <a:cxn ang="0">
                  <a:pos x="291" y="61"/>
                </a:cxn>
                <a:cxn ang="0">
                  <a:pos x="199" y="153"/>
                </a:cxn>
                <a:cxn ang="0">
                  <a:pos x="153" y="275"/>
                </a:cxn>
                <a:cxn ang="0">
                  <a:pos x="153" y="520"/>
                </a:cxn>
                <a:cxn ang="0">
                  <a:pos x="199" y="643"/>
                </a:cxn>
                <a:cxn ang="0">
                  <a:pos x="230" y="689"/>
                </a:cxn>
                <a:cxn ang="0">
                  <a:pos x="260" y="719"/>
                </a:cxn>
                <a:cxn ang="0">
                  <a:pos x="306" y="750"/>
                </a:cxn>
                <a:cxn ang="0">
                  <a:pos x="352" y="765"/>
                </a:cxn>
                <a:cxn ang="0">
                  <a:pos x="398" y="765"/>
                </a:cxn>
                <a:cxn ang="0">
                  <a:pos x="459" y="750"/>
                </a:cxn>
                <a:cxn ang="0">
                  <a:pos x="551" y="689"/>
                </a:cxn>
                <a:cxn ang="0">
                  <a:pos x="597" y="627"/>
                </a:cxn>
                <a:cxn ang="0">
                  <a:pos x="643" y="490"/>
                </a:cxn>
                <a:cxn ang="0">
                  <a:pos x="643" y="260"/>
                </a:cxn>
                <a:cxn ang="0">
                  <a:pos x="597" y="138"/>
                </a:cxn>
                <a:cxn ang="0">
                  <a:pos x="551" y="92"/>
                </a:cxn>
                <a:cxn ang="0">
                  <a:pos x="505" y="61"/>
                </a:cxn>
                <a:cxn ang="0">
                  <a:pos x="459" y="46"/>
                </a:cxn>
                <a:cxn ang="0">
                  <a:pos x="398" y="31"/>
                </a:cxn>
                <a:cxn ang="0">
                  <a:pos x="398" y="0"/>
                </a:cxn>
                <a:cxn ang="0">
                  <a:pos x="551" y="31"/>
                </a:cxn>
                <a:cxn ang="0">
                  <a:pos x="673" y="122"/>
                </a:cxn>
                <a:cxn ang="0">
                  <a:pos x="765" y="245"/>
                </a:cxn>
                <a:cxn ang="0">
                  <a:pos x="796" y="413"/>
                </a:cxn>
                <a:cxn ang="0">
                  <a:pos x="765" y="566"/>
                </a:cxn>
                <a:cxn ang="0">
                  <a:pos x="673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23" y="122"/>
                </a:cxn>
                <a:cxn ang="0">
                  <a:pos x="245" y="31"/>
                </a:cxn>
                <a:cxn ang="0">
                  <a:pos x="398" y="0"/>
                </a:cxn>
              </a:cxnLst>
              <a:rect l="0" t="0" r="r" b="b"/>
              <a:pathLst>
                <a:path w="796" h="811">
                  <a:moveTo>
                    <a:pt x="398" y="31"/>
                  </a:moveTo>
                  <a:lnTo>
                    <a:pt x="352" y="46"/>
                  </a:lnTo>
                  <a:lnTo>
                    <a:pt x="291" y="61"/>
                  </a:lnTo>
                  <a:lnTo>
                    <a:pt x="199" y="153"/>
                  </a:lnTo>
                  <a:lnTo>
                    <a:pt x="153" y="275"/>
                  </a:lnTo>
                  <a:lnTo>
                    <a:pt x="153" y="520"/>
                  </a:lnTo>
                  <a:lnTo>
                    <a:pt x="199" y="643"/>
                  </a:lnTo>
                  <a:lnTo>
                    <a:pt x="230" y="689"/>
                  </a:lnTo>
                  <a:lnTo>
                    <a:pt x="260" y="719"/>
                  </a:lnTo>
                  <a:lnTo>
                    <a:pt x="306" y="750"/>
                  </a:lnTo>
                  <a:lnTo>
                    <a:pt x="352" y="765"/>
                  </a:lnTo>
                  <a:lnTo>
                    <a:pt x="398" y="765"/>
                  </a:lnTo>
                  <a:lnTo>
                    <a:pt x="459" y="750"/>
                  </a:lnTo>
                  <a:lnTo>
                    <a:pt x="551" y="689"/>
                  </a:lnTo>
                  <a:lnTo>
                    <a:pt x="597" y="627"/>
                  </a:lnTo>
                  <a:lnTo>
                    <a:pt x="643" y="490"/>
                  </a:lnTo>
                  <a:lnTo>
                    <a:pt x="643" y="260"/>
                  </a:lnTo>
                  <a:lnTo>
                    <a:pt x="597" y="138"/>
                  </a:lnTo>
                  <a:lnTo>
                    <a:pt x="551" y="92"/>
                  </a:lnTo>
                  <a:lnTo>
                    <a:pt x="505" y="61"/>
                  </a:lnTo>
                  <a:lnTo>
                    <a:pt x="459" y="46"/>
                  </a:lnTo>
                  <a:lnTo>
                    <a:pt x="398" y="31"/>
                  </a:lnTo>
                  <a:close/>
                  <a:moveTo>
                    <a:pt x="398" y="0"/>
                  </a:moveTo>
                  <a:lnTo>
                    <a:pt x="551" y="31"/>
                  </a:lnTo>
                  <a:lnTo>
                    <a:pt x="673" y="122"/>
                  </a:lnTo>
                  <a:lnTo>
                    <a:pt x="765" y="245"/>
                  </a:lnTo>
                  <a:lnTo>
                    <a:pt x="796" y="413"/>
                  </a:lnTo>
                  <a:lnTo>
                    <a:pt x="765" y="566"/>
                  </a:lnTo>
                  <a:lnTo>
                    <a:pt x="673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23" y="122"/>
                  </a:lnTo>
                  <a:lnTo>
                    <a:pt x="245" y="31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9" name="Freeform 357"/>
            <p:cNvSpPr>
              <a:spLocks noEditPoints="1"/>
            </p:cNvSpPr>
            <p:nvPr/>
          </p:nvSpPr>
          <p:spPr bwMode="auto">
            <a:xfrm>
              <a:off x="27048" y="23096"/>
              <a:ext cx="872" cy="1132"/>
            </a:xfrm>
            <a:custGeom>
              <a:avLst/>
              <a:gdLst/>
              <a:ahLst/>
              <a:cxnLst>
                <a:cxn ang="0">
                  <a:pos x="428" y="61"/>
                </a:cxn>
                <a:cxn ang="0">
                  <a:pos x="382" y="76"/>
                </a:cxn>
                <a:cxn ang="0">
                  <a:pos x="336" y="107"/>
                </a:cxn>
                <a:cxn ang="0">
                  <a:pos x="290" y="153"/>
                </a:cxn>
                <a:cxn ang="0">
                  <a:pos x="260" y="199"/>
                </a:cxn>
                <a:cxn ang="0">
                  <a:pos x="260" y="643"/>
                </a:cxn>
                <a:cxn ang="0">
                  <a:pos x="290" y="673"/>
                </a:cxn>
                <a:cxn ang="0">
                  <a:pos x="321" y="719"/>
                </a:cxn>
                <a:cxn ang="0">
                  <a:pos x="413" y="780"/>
                </a:cxn>
                <a:cxn ang="0">
                  <a:pos x="474" y="780"/>
                </a:cxn>
                <a:cxn ang="0">
                  <a:pos x="566" y="750"/>
                </a:cxn>
                <a:cxn ang="0">
                  <a:pos x="658" y="673"/>
                </a:cxn>
                <a:cxn ang="0">
                  <a:pos x="719" y="566"/>
                </a:cxn>
                <a:cxn ang="0">
                  <a:pos x="734" y="413"/>
                </a:cxn>
                <a:cxn ang="0">
                  <a:pos x="703" y="230"/>
                </a:cxn>
                <a:cxn ang="0">
                  <a:pos x="612" y="107"/>
                </a:cxn>
                <a:cxn ang="0">
                  <a:pos x="489" y="61"/>
                </a:cxn>
                <a:cxn ang="0">
                  <a:pos x="428" y="61"/>
                </a:cxn>
                <a:cxn ang="0">
                  <a:pos x="260" y="0"/>
                </a:cxn>
                <a:cxn ang="0">
                  <a:pos x="260" y="138"/>
                </a:cxn>
                <a:cxn ang="0">
                  <a:pos x="306" y="92"/>
                </a:cxn>
                <a:cxn ang="0">
                  <a:pos x="382" y="31"/>
                </a:cxn>
                <a:cxn ang="0">
                  <a:pos x="505" y="15"/>
                </a:cxn>
                <a:cxn ang="0">
                  <a:pos x="642" y="46"/>
                </a:cxn>
                <a:cxn ang="0">
                  <a:pos x="765" y="122"/>
                </a:cxn>
                <a:cxn ang="0">
                  <a:pos x="841" y="260"/>
                </a:cxn>
                <a:cxn ang="0">
                  <a:pos x="872" y="413"/>
                </a:cxn>
                <a:cxn ang="0">
                  <a:pos x="841" y="566"/>
                </a:cxn>
                <a:cxn ang="0">
                  <a:pos x="749" y="704"/>
                </a:cxn>
                <a:cxn ang="0">
                  <a:pos x="627" y="780"/>
                </a:cxn>
                <a:cxn ang="0">
                  <a:pos x="474" y="811"/>
                </a:cxn>
                <a:cxn ang="0">
                  <a:pos x="413" y="811"/>
                </a:cxn>
                <a:cxn ang="0">
                  <a:pos x="367" y="780"/>
                </a:cxn>
                <a:cxn ang="0">
                  <a:pos x="321" y="765"/>
                </a:cxn>
                <a:cxn ang="0">
                  <a:pos x="290" y="735"/>
                </a:cxn>
                <a:cxn ang="0">
                  <a:pos x="275" y="704"/>
                </a:cxn>
                <a:cxn ang="0">
                  <a:pos x="260" y="689"/>
                </a:cxn>
                <a:cxn ang="0">
                  <a:pos x="260" y="1025"/>
                </a:cxn>
                <a:cxn ang="0">
                  <a:pos x="275" y="1056"/>
                </a:cxn>
                <a:cxn ang="0">
                  <a:pos x="290" y="1071"/>
                </a:cxn>
                <a:cxn ang="0">
                  <a:pos x="397" y="1071"/>
                </a:cxn>
                <a:cxn ang="0">
                  <a:pos x="397" y="1132"/>
                </a:cxn>
                <a:cxn ang="0">
                  <a:pos x="0" y="1132"/>
                </a:cxn>
                <a:cxn ang="0">
                  <a:pos x="0" y="1071"/>
                </a:cxn>
                <a:cxn ang="0">
                  <a:pos x="107" y="1071"/>
                </a:cxn>
                <a:cxn ang="0">
                  <a:pos x="122" y="1056"/>
                </a:cxn>
                <a:cxn ang="0">
                  <a:pos x="137" y="1025"/>
                </a:cxn>
                <a:cxn ang="0">
                  <a:pos x="137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872" h="1132">
                  <a:moveTo>
                    <a:pt x="428" y="61"/>
                  </a:moveTo>
                  <a:lnTo>
                    <a:pt x="382" y="76"/>
                  </a:lnTo>
                  <a:lnTo>
                    <a:pt x="336" y="107"/>
                  </a:lnTo>
                  <a:lnTo>
                    <a:pt x="290" y="153"/>
                  </a:lnTo>
                  <a:lnTo>
                    <a:pt x="260" y="199"/>
                  </a:lnTo>
                  <a:lnTo>
                    <a:pt x="260" y="643"/>
                  </a:lnTo>
                  <a:lnTo>
                    <a:pt x="290" y="673"/>
                  </a:lnTo>
                  <a:lnTo>
                    <a:pt x="321" y="719"/>
                  </a:lnTo>
                  <a:lnTo>
                    <a:pt x="413" y="780"/>
                  </a:lnTo>
                  <a:lnTo>
                    <a:pt x="474" y="780"/>
                  </a:lnTo>
                  <a:lnTo>
                    <a:pt x="566" y="750"/>
                  </a:lnTo>
                  <a:lnTo>
                    <a:pt x="658" y="673"/>
                  </a:lnTo>
                  <a:lnTo>
                    <a:pt x="719" y="566"/>
                  </a:lnTo>
                  <a:lnTo>
                    <a:pt x="734" y="413"/>
                  </a:lnTo>
                  <a:lnTo>
                    <a:pt x="703" y="230"/>
                  </a:lnTo>
                  <a:lnTo>
                    <a:pt x="612" y="107"/>
                  </a:lnTo>
                  <a:lnTo>
                    <a:pt x="489" y="61"/>
                  </a:lnTo>
                  <a:lnTo>
                    <a:pt x="428" y="61"/>
                  </a:lnTo>
                  <a:close/>
                  <a:moveTo>
                    <a:pt x="260" y="0"/>
                  </a:moveTo>
                  <a:lnTo>
                    <a:pt x="260" y="138"/>
                  </a:lnTo>
                  <a:lnTo>
                    <a:pt x="306" y="92"/>
                  </a:lnTo>
                  <a:lnTo>
                    <a:pt x="382" y="31"/>
                  </a:lnTo>
                  <a:lnTo>
                    <a:pt x="505" y="15"/>
                  </a:lnTo>
                  <a:lnTo>
                    <a:pt x="642" y="46"/>
                  </a:lnTo>
                  <a:lnTo>
                    <a:pt x="765" y="122"/>
                  </a:lnTo>
                  <a:lnTo>
                    <a:pt x="841" y="260"/>
                  </a:lnTo>
                  <a:lnTo>
                    <a:pt x="872" y="413"/>
                  </a:lnTo>
                  <a:lnTo>
                    <a:pt x="841" y="566"/>
                  </a:lnTo>
                  <a:lnTo>
                    <a:pt x="749" y="704"/>
                  </a:lnTo>
                  <a:lnTo>
                    <a:pt x="627" y="780"/>
                  </a:lnTo>
                  <a:lnTo>
                    <a:pt x="474" y="811"/>
                  </a:lnTo>
                  <a:lnTo>
                    <a:pt x="413" y="811"/>
                  </a:lnTo>
                  <a:lnTo>
                    <a:pt x="367" y="780"/>
                  </a:lnTo>
                  <a:lnTo>
                    <a:pt x="321" y="765"/>
                  </a:lnTo>
                  <a:lnTo>
                    <a:pt x="290" y="735"/>
                  </a:lnTo>
                  <a:lnTo>
                    <a:pt x="275" y="704"/>
                  </a:lnTo>
                  <a:lnTo>
                    <a:pt x="260" y="689"/>
                  </a:lnTo>
                  <a:lnTo>
                    <a:pt x="260" y="1025"/>
                  </a:lnTo>
                  <a:lnTo>
                    <a:pt x="275" y="1056"/>
                  </a:lnTo>
                  <a:lnTo>
                    <a:pt x="290" y="1071"/>
                  </a:lnTo>
                  <a:lnTo>
                    <a:pt x="397" y="1071"/>
                  </a:lnTo>
                  <a:lnTo>
                    <a:pt x="397" y="1132"/>
                  </a:lnTo>
                  <a:lnTo>
                    <a:pt x="0" y="1132"/>
                  </a:lnTo>
                  <a:lnTo>
                    <a:pt x="0" y="1071"/>
                  </a:lnTo>
                  <a:lnTo>
                    <a:pt x="107" y="1071"/>
                  </a:lnTo>
                  <a:lnTo>
                    <a:pt x="122" y="1056"/>
                  </a:lnTo>
                  <a:lnTo>
                    <a:pt x="137" y="1025"/>
                  </a:lnTo>
                  <a:lnTo>
                    <a:pt x="137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0" name="Freeform 358"/>
            <p:cNvSpPr>
              <a:spLocks noEditPoints="1"/>
            </p:cNvSpPr>
            <p:nvPr/>
          </p:nvSpPr>
          <p:spPr bwMode="auto">
            <a:xfrm>
              <a:off x="28119" y="23096"/>
              <a:ext cx="688" cy="811"/>
            </a:xfrm>
            <a:custGeom>
              <a:avLst/>
              <a:gdLst/>
              <a:ahLst/>
              <a:cxnLst>
                <a:cxn ang="0">
                  <a:pos x="321" y="46"/>
                </a:cxn>
                <a:cxn ang="0">
                  <a:pos x="275" y="76"/>
                </a:cxn>
                <a:cxn ang="0">
                  <a:pos x="214" y="138"/>
                </a:cxn>
                <a:cxn ang="0">
                  <a:pos x="168" y="214"/>
                </a:cxn>
                <a:cxn ang="0">
                  <a:pos x="153" y="352"/>
                </a:cxn>
                <a:cxn ang="0">
                  <a:pos x="566" y="352"/>
                </a:cxn>
                <a:cxn ang="0">
                  <a:pos x="566" y="291"/>
                </a:cxn>
                <a:cxn ang="0">
                  <a:pos x="551" y="214"/>
                </a:cxn>
                <a:cxn ang="0">
                  <a:pos x="520" y="138"/>
                </a:cxn>
                <a:cxn ang="0">
                  <a:pos x="459" y="76"/>
                </a:cxn>
                <a:cxn ang="0">
                  <a:pos x="367" y="46"/>
                </a:cxn>
                <a:cxn ang="0">
                  <a:pos x="321" y="46"/>
                </a:cxn>
                <a:cxn ang="0">
                  <a:pos x="367" y="0"/>
                </a:cxn>
                <a:cxn ang="0">
                  <a:pos x="520" y="31"/>
                </a:cxn>
                <a:cxn ang="0">
                  <a:pos x="612" y="107"/>
                </a:cxn>
                <a:cxn ang="0">
                  <a:pos x="673" y="230"/>
                </a:cxn>
                <a:cxn ang="0">
                  <a:pos x="688" y="352"/>
                </a:cxn>
                <a:cxn ang="0">
                  <a:pos x="688" y="383"/>
                </a:cxn>
                <a:cxn ang="0">
                  <a:pos x="153" y="383"/>
                </a:cxn>
                <a:cxn ang="0">
                  <a:pos x="168" y="398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4" y="704"/>
                </a:cxn>
                <a:cxn ang="0">
                  <a:pos x="290" y="750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65"/>
                </a:cxn>
                <a:cxn ang="0">
                  <a:pos x="596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8" y="566"/>
                </a:cxn>
                <a:cxn ang="0">
                  <a:pos x="688" y="582"/>
                </a:cxn>
                <a:cxn ang="0">
                  <a:pos x="642" y="673"/>
                </a:cxn>
                <a:cxn ang="0">
                  <a:pos x="596" y="735"/>
                </a:cxn>
                <a:cxn ang="0">
                  <a:pos x="505" y="796"/>
                </a:cxn>
                <a:cxn ang="0">
                  <a:pos x="397" y="811"/>
                </a:cxn>
                <a:cxn ang="0">
                  <a:pos x="244" y="780"/>
                </a:cxn>
                <a:cxn ang="0">
                  <a:pos x="122" y="704"/>
                </a:cxn>
                <a:cxn ang="0">
                  <a:pos x="30" y="566"/>
                </a:cxn>
                <a:cxn ang="0">
                  <a:pos x="0" y="398"/>
                </a:cxn>
                <a:cxn ang="0">
                  <a:pos x="30" y="245"/>
                </a:cxn>
                <a:cxn ang="0">
                  <a:pos x="107" y="122"/>
                </a:cxn>
                <a:cxn ang="0">
                  <a:pos x="229" y="31"/>
                </a:cxn>
                <a:cxn ang="0">
                  <a:pos x="367" y="0"/>
                </a:cxn>
              </a:cxnLst>
              <a:rect l="0" t="0" r="r" b="b"/>
              <a:pathLst>
                <a:path w="688" h="811">
                  <a:moveTo>
                    <a:pt x="321" y="46"/>
                  </a:moveTo>
                  <a:lnTo>
                    <a:pt x="275" y="76"/>
                  </a:lnTo>
                  <a:lnTo>
                    <a:pt x="214" y="138"/>
                  </a:lnTo>
                  <a:lnTo>
                    <a:pt x="168" y="214"/>
                  </a:lnTo>
                  <a:lnTo>
                    <a:pt x="153" y="352"/>
                  </a:lnTo>
                  <a:lnTo>
                    <a:pt x="566" y="352"/>
                  </a:lnTo>
                  <a:lnTo>
                    <a:pt x="566" y="291"/>
                  </a:lnTo>
                  <a:lnTo>
                    <a:pt x="551" y="214"/>
                  </a:lnTo>
                  <a:lnTo>
                    <a:pt x="520" y="138"/>
                  </a:lnTo>
                  <a:lnTo>
                    <a:pt x="459" y="76"/>
                  </a:lnTo>
                  <a:lnTo>
                    <a:pt x="367" y="46"/>
                  </a:lnTo>
                  <a:lnTo>
                    <a:pt x="321" y="46"/>
                  </a:lnTo>
                  <a:close/>
                  <a:moveTo>
                    <a:pt x="367" y="0"/>
                  </a:moveTo>
                  <a:lnTo>
                    <a:pt x="520" y="31"/>
                  </a:lnTo>
                  <a:lnTo>
                    <a:pt x="612" y="107"/>
                  </a:lnTo>
                  <a:lnTo>
                    <a:pt x="673" y="230"/>
                  </a:lnTo>
                  <a:lnTo>
                    <a:pt x="688" y="352"/>
                  </a:lnTo>
                  <a:lnTo>
                    <a:pt x="688" y="383"/>
                  </a:lnTo>
                  <a:lnTo>
                    <a:pt x="153" y="383"/>
                  </a:lnTo>
                  <a:lnTo>
                    <a:pt x="168" y="398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4" y="704"/>
                  </a:lnTo>
                  <a:lnTo>
                    <a:pt x="290" y="750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65"/>
                  </a:lnTo>
                  <a:lnTo>
                    <a:pt x="596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8" y="566"/>
                  </a:lnTo>
                  <a:lnTo>
                    <a:pt x="688" y="582"/>
                  </a:lnTo>
                  <a:lnTo>
                    <a:pt x="642" y="673"/>
                  </a:lnTo>
                  <a:lnTo>
                    <a:pt x="596" y="735"/>
                  </a:lnTo>
                  <a:lnTo>
                    <a:pt x="505" y="796"/>
                  </a:lnTo>
                  <a:lnTo>
                    <a:pt x="397" y="811"/>
                  </a:lnTo>
                  <a:lnTo>
                    <a:pt x="244" y="780"/>
                  </a:lnTo>
                  <a:lnTo>
                    <a:pt x="122" y="704"/>
                  </a:lnTo>
                  <a:lnTo>
                    <a:pt x="30" y="566"/>
                  </a:lnTo>
                  <a:lnTo>
                    <a:pt x="0" y="398"/>
                  </a:lnTo>
                  <a:lnTo>
                    <a:pt x="30" y="245"/>
                  </a:lnTo>
                  <a:lnTo>
                    <a:pt x="107" y="122"/>
                  </a:lnTo>
                  <a:lnTo>
                    <a:pt x="229" y="3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1" name="Freeform 359"/>
            <p:cNvSpPr>
              <a:spLocks/>
            </p:cNvSpPr>
            <p:nvPr/>
          </p:nvSpPr>
          <p:spPr bwMode="auto">
            <a:xfrm>
              <a:off x="28838" y="23096"/>
              <a:ext cx="597" cy="780"/>
            </a:xfrm>
            <a:custGeom>
              <a:avLst/>
              <a:gdLst/>
              <a:ahLst/>
              <a:cxnLst>
                <a:cxn ang="0">
                  <a:pos x="245" y="0"/>
                </a:cxn>
                <a:cxn ang="0">
                  <a:pos x="245" y="199"/>
                </a:cxn>
                <a:cxn ang="0">
                  <a:pos x="275" y="107"/>
                </a:cxn>
                <a:cxn ang="0">
                  <a:pos x="352" y="31"/>
                </a:cxn>
                <a:cxn ang="0">
                  <a:pos x="398" y="15"/>
                </a:cxn>
                <a:cxn ang="0">
                  <a:pos x="459" y="0"/>
                </a:cxn>
                <a:cxn ang="0">
                  <a:pos x="520" y="15"/>
                </a:cxn>
                <a:cxn ang="0">
                  <a:pos x="551" y="31"/>
                </a:cxn>
                <a:cxn ang="0">
                  <a:pos x="581" y="61"/>
                </a:cxn>
                <a:cxn ang="0">
                  <a:pos x="597" y="107"/>
                </a:cxn>
                <a:cxn ang="0">
                  <a:pos x="597" y="138"/>
                </a:cxn>
                <a:cxn ang="0">
                  <a:pos x="566" y="168"/>
                </a:cxn>
                <a:cxn ang="0">
                  <a:pos x="535" y="184"/>
                </a:cxn>
                <a:cxn ang="0">
                  <a:pos x="489" y="184"/>
                </a:cxn>
                <a:cxn ang="0">
                  <a:pos x="459" y="168"/>
                </a:cxn>
                <a:cxn ang="0">
                  <a:pos x="444" y="138"/>
                </a:cxn>
                <a:cxn ang="0">
                  <a:pos x="444" y="76"/>
                </a:cxn>
                <a:cxn ang="0">
                  <a:pos x="489" y="31"/>
                </a:cxn>
                <a:cxn ang="0">
                  <a:pos x="474" y="31"/>
                </a:cxn>
                <a:cxn ang="0">
                  <a:pos x="382" y="61"/>
                </a:cxn>
                <a:cxn ang="0">
                  <a:pos x="321" y="138"/>
                </a:cxn>
                <a:cxn ang="0">
                  <a:pos x="275" y="245"/>
                </a:cxn>
                <a:cxn ang="0">
                  <a:pos x="260" y="367"/>
                </a:cxn>
                <a:cxn ang="0">
                  <a:pos x="260" y="689"/>
                </a:cxn>
                <a:cxn ang="0">
                  <a:pos x="275" y="704"/>
                </a:cxn>
                <a:cxn ang="0">
                  <a:pos x="306" y="719"/>
                </a:cxn>
                <a:cxn ang="0">
                  <a:pos x="428" y="719"/>
                </a:cxn>
                <a:cxn ang="0">
                  <a:pos x="428" y="780"/>
                </a:cxn>
                <a:cxn ang="0">
                  <a:pos x="0" y="780"/>
                </a:cxn>
                <a:cxn ang="0">
                  <a:pos x="0" y="719"/>
                </a:cxn>
                <a:cxn ang="0">
                  <a:pos x="107" y="719"/>
                </a:cxn>
                <a:cxn ang="0">
                  <a:pos x="122" y="704"/>
                </a:cxn>
                <a:cxn ang="0">
                  <a:pos x="138" y="673"/>
                </a:cxn>
                <a:cxn ang="0">
                  <a:pos x="138" y="122"/>
                </a:cxn>
                <a:cxn ang="0">
                  <a:pos x="107" y="92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45" y="0"/>
                </a:cxn>
              </a:cxnLst>
              <a:rect l="0" t="0" r="r" b="b"/>
              <a:pathLst>
                <a:path w="597" h="780">
                  <a:moveTo>
                    <a:pt x="245" y="0"/>
                  </a:moveTo>
                  <a:lnTo>
                    <a:pt x="245" y="199"/>
                  </a:lnTo>
                  <a:lnTo>
                    <a:pt x="275" y="107"/>
                  </a:lnTo>
                  <a:lnTo>
                    <a:pt x="352" y="31"/>
                  </a:lnTo>
                  <a:lnTo>
                    <a:pt x="398" y="15"/>
                  </a:lnTo>
                  <a:lnTo>
                    <a:pt x="459" y="0"/>
                  </a:lnTo>
                  <a:lnTo>
                    <a:pt x="520" y="15"/>
                  </a:lnTo>
                  <a:lnTo>
                    <a:pt x="551" y="31"/>
                  </a:lnTo>
                  <a:lnTo>
                    <a:pt x="581" y="61"/>
                  </a:lnTo>
                  <a:lnTo>
                    <a:pt x="597" y="107"/>
                  </a:lnTo>
                  <a:lnTo>
                    <a:pt x="597" y="138"/>
                  </a:lnTo>
                  <a:lnTo>
                    <a:pt x="566" y="168"/>
                  </a:lnTo>
                  <a:lnTo>
                    <a:pt x="535" y="184"/>
                  </a:lnTo>
                  <a:lnTo>
                    <a:pt x="489" y="184"/>
                  </a:lnTo>
                  <a:lnTo>
                    <a:pt x="459" y="168"/>
                  </a:lnTo>
                  <a:lnTo>
                    <a:pt x="444" y="138"/>
                  </a:lnTo>
                  <a:lnTo>
                    <a:pt x="444" y="76"/>
                  </a:lnTo>
                  <a:lnTo>
                    <a:pt x="489" y="31"/>
                  </a:lnTo>
                  <a:lnTo>
                    <a:pt x="474" y="31"/>
                  </a:lnTo>
                  <a:lnTo>
                    <a:pt x="382" y="61"/>
                  </a:lnTo>
                  <a:lnTo>
                    <a:pt x="321" y="138"/>
                  </a:lnTo>
                  <a:lnTo>
                    <a:pt x="275" y="245"/>
                  </a:lnTo>
                  <a:lnTo>
                    <a:pt x="260" y="367"/>
                  </a:lnTo>
                  <a:lnTo>
                    <a:pt x="260" y="689"/>
                  </a:lnTo>
                  <a:lnTo>
                    <a:pt x="275" y="704"/>
                  </a:lnTo>
                  <a:lnTo>
                    <a:pt x="306" y="719"/>
                  </a:lnTo>
                  <a:lnTo>
                    <a:pt x="428" y="719"/>
                  </a:lnTo>
                  <a:lnTo>
                    <a:pt x="428" y="780"/>
                  </a:lnTo>
                  <a:lnTo>
                    <a:pt x="0" y="780"/>
                  </a:lnTo>
                  <a:lnTo>
                    <a:pt x="0" y="719"/>
                  </a:lnTo>
                  <a:lnTo>
                    <a:pt x="107" y="719"/>
                  </a:lnTo>
                  <a:lnTo>
                    <a:pt x="122" y="704"/>
                  </a:lnTo>
                  <a:lnTo>
                    <a:pt x="138" y="673"/>
                  </a:lnTo>
                  <a:lnTo>
                    <a:pt x="138" y="122"/>
                  </a:lnTo>
                  <a:lnTo>
                    <a:pt x="107" y="92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2" name="Freeform 360"/>
            <p:cNvSpPr>
              <a:spLocks noEditPoints="1"/>
            </p:cNvSpPr>
            <p:nvPr/>
          </p:nvSpPr>
          <p:spPr bwMode="auto">
            <a:xfrm>
              <a:off x="29542" y="23081"/>
              <a:ext cx="811" cy="811"/>
            </a:xfrm>
            <a:custGeom>
              <a:avLst/>
              <a:gdLst/>
              <a:ahLst/>
              <a:cxnLst>
                <a:cxn ang="0">
                  <a:pos x="367" y="413"/>
                </a:cxn>
                <a:cxn ang="0">
                  <a:pos x="199" y="520"/>
                </a:cxn>
                <a:cxn ang="0">
                  <a:pos x="153" y="642"/>
                </a:cxn>
                <a:cxn ang="0">
                  <a:pos x="183" y="734"/>
                </a:cxn>
                <a:cxn ang="0">
                  <a:pos x="260" y="795"/>
                </a:cxn>
                <a:cxn ang="0">
                  <a:pos x="382" y="780"/>
                </a:cxn>
                <a:cxn ang="0">
                  <a:pos x="459" y="734"/>
                </a:cxn>
                <a:cxn ang="0">
                  <a:pos x="520" y="627"/>
                </a:cxn>
                <a:cxn ang="0">
                  <a:pos x="336" y="0"/>
                </a:cxn>
                <a:cxn ang="0">
                  <a:pos x="581" y="91"/>
                </a:cxn>
                <a:cxn ang="0">
                  <a:pos x="642" y="199"/>
                </a:cxn>
                <a:cxn ang="0">
                  <a:pos x="658" y="704"/>
                </a:cxn>
                <a:cxn ang="0">
                  <a:pos x="673" y="750"/>
                </a:cxn>
                <a:cxn ang="0">
                  <a:pos x="749" y="719"/>
                </a:cxn>
                <a:cxn ang="0">
                  <a:pos x="765" y="551"/>
                </a:cxn>
                <a:cxn ang="0">
                  <a:pos x="811" y="688"/>
                </a:cxn>
                <a:cxn ang="0">
                  <a:pos x="734" y="795"/>
                </a:cxn>
                <a:cxn ang="0">
                  <a:pos x="688" y="811"/>
                </a:cxn>
                <a:cxn ang="0">
                  <a:pos x="612" y="795"/>
                </a:cxn>
                <a:cxn ang="0">
                  <a:pos x="535" y="673"/>
                </a:cxn>
                <a:cxn ang="0">
                  <a:pos x="459" y="750"/>
                </a:cxn>
                <a:cxn ang="0">
                  <a:pos x="290" y="811"/>
                </a:cxn>
                <a:cxn ang="0">
                  <a:pos x="107" y="765"/>
                </a:cxn>
                <a:cxn ang="0">
                  <a:pos x="0" y="627"/>
                </a:cxn>
                <a:cxn ang="0">
                  <a:pos x="61" y="489"/>
                </a:cxn>
                <a:cxn ang="0">
                  <a:pos x="183" y="398"/>
                </a:cxn>
                <a:cxn ang="0">
                  <a:pos x="505" y="336"/>
                </a:cxn>
                <a:cxn ang="0">
                  <a:pos x="489" y="153"/>
                </a:cxn>
                <a:cxn ang="0">
                  <a:pos x="428" y="76"/>
                </a:cxn>
                <a:cxn ang="0">
                  <a:pos x="290" y="46"/>
                </a:cxn>
                <a:cxn ang="0">
                  <a:pos x="214" y="76"/>
                </a:cxn>
                <a:cxn ang="0">
                  <a:pos x="137" y="122"/>
                </a:cxn>
                <a:cxn ang="0">
                  <a:pos x="199" y="137"/>
                </a:cxn>
                <a:cxn ang="0">
                  <a:pos x="229" y="183"/>
                </a:cxn>
                <a:cxn ang="0">
                  <a:pos x="214" y="260"/>
                </a:cxn>
                <a:cxn ang="0">
                  <a:pos x="122" y="275"/>
                </a:cxn>
                <a:cxn ang="0">
                  <a:pos x="76" y="229"/>
                </a:cxn>
                <a:cxn ang="0">
                  <a:pos x="107" y="91"/>
                </a:cxn>
                <a:cxn ang="0">
                  <a:pos x="336" y="0"/>
                </a:cxn>
              </a:cxnLst>
              <a:rect l="0" t="0" r="r" b="b"/>
              <a:pathLst>
                <a:path w="811" h="811">
                  <a:moveTo>
                    <a:pt x="520" y="382"/>
                  </a:moveTo>
                  <a:lnTo>
                    <a:pt x="367" y="413"/>
                  </a:lnTo>
                  <a:lnTo>
                    <a:pt x="260" y="459"/>
                  </a:lnTo>
                  <a:lnTo>
                    <a:pt x="199" y="520"/>
                  </a:lnTo>
                  <a:lnTo>
                    <a:pt x="168" y="581"/>
                  </a:lnTo>
                  <a:lnTo>
                    <a:pt x="153" y="642"/>
                  </a:lnTo>
                  <a:lnTo>
                    <a:pt x="153" y="688"/>
                  </a:lnTo>
                  <a:lnTo>
                    <a:pt x="183" y="734"/>
                  </a:lnTo>
                  <a:lnTo>
                    <a:pt x="214" y="765"/>
                  </a:lnTo>
                  <a:lnTo>
                    <a:pt x="260" y="795"/>
                  </a:lnTo>
                  <a:lnTo>
                    <a:pt x="352" y="795"/>
                  </a:lnTo>
                  <a:lnTo>
                    <a:pt x="382" y="780"/>
                  </a:lnTo>
                  <a:lnTo>
                    <a:pt x="428" y="765"/>
                  </a:lnTo>
                  <a:lnTo>
                    <a:pt x="459" y="734"/>
                  </a:lnTo>
                  <a:lnTo>
                    <a:pt x="489" y="688"/>
                  </a:lnTo>
                  <a:lnTo>
                    <a:pt x="520" y="627"/>
                  </a:lnTo>
                  <a:lnTo>
                    <a:pt x="520" y="382"/>
                  </a:lnTo>
                  <a:close/>
                  <a:moveTo>
                    <a:pt x="336" y="0"/>
                  </a:moveTo>
                  <a:lnTo>
                    <a:pt x="459" y="15"/>
                  </a:lnTo>
                  <a:lnTo>
                    <a:pt x="581" y="91"/>
                  </a:lnTo>
                  <a:lnTo>
                    <a:pt x="612" y="153"/>
                  </a:lnTo>
                  <a:lnTo>
                    <a:pt x="642" y="199"/>
                  </a:lnTo>
                  <a:lnTo>
                    <a:pt x="642" y="688"/>
                  </a:lnTo>
                  <a:lnTo>
                    <a:pt x="658" y="704"/>
                  </a:lnTo>
                  <a:lnTo>
                    <a:pt x="658" y="734"/>
                  </a:lnTo>
                  <a:lnTo>
                    <a:pt x="673" y="750"/>
                  </a:lnTo>
                  <a:lnTo>
                    <a:pt x="719" y="750"/>
                  </a:lnTo>
                  <a:lnTo>
                    <a:pt x="749" y="719"/>
                  </a:lnTo>
                  <a:lnTo>
                    <a:pt x="765" y="688"/>
                  </a:lnTo>
                  <a:lnTo>
                    <a:pt x="765" y="551"/>
                  </a:lnTo>
                  <a:lnTo>
                    <a:pt x="811" y="551"/>
                  </a:lnTo>
                  <a:lnTo>
                    <a:pt x="811" y="688"/>
                  </a:lnTo>
                  <a:lnTo>
                    <a:pt x="795" y="734"/>
                  </a:lnTo>
                  <a:lnTo>
                    <a:pt x="734" y="795"/>
                  </a:lnTo>
                  <a:lnTo>
                    <a:pt x="719" y="795"/>
                  </a:lnTo>
                  <a:lnTo>
                    <a:pt x="688" y="811"/>
                  </a:lnTo>
                  <a:lnTo>
                    <a:pt x="673" y="811"/>
                  </a:lnTo>
                  <a:lnTo>
                    <a:pt x="612" y="795"/>
                  </a:lnTo>
                  <a:lnTo>
                    <a:pt x="551" y="734"/>
                  </a:lnTo>
                  <a:lnTo>
                    <a:pt x="535" y="673"/>
                  </a:lnTo>
                  <a:lnTo>
                    <a:pt x="520" y="658"/>
                  </a:lnTo>
                  <a:lnTo>
                    <a:pt x="459" y="750"/>
                  </a:lnTo>
                  <a:lnTo>
                    <a:pt x="413" y="780"/>
                  </a:lnTo>
                  <a:lnTo>
                    <a:pt x="290" y="811"/>
                  </a:lnTo>
                  <a:lnTo>
                    <a:pt x="199" y="795"/>
                  </a:lnTo>
                  <a:lnTo>
                    <a:pt x="107" y="765"/>
                  </a:lnTo>
                  <a:lnTo>
                    <a:pt x="30" y="719"/>
                  </a:lnTo>
                  <a:lnTo>
                    <a:pt x="0" y="627"/>
                  </a:lnTo>
                  <a:lnTo>
                    <a:pt x="0" y="581"/>
                  </a:lnTo>
                  <a:lnTo>
                    <a:pt x="61" y="489"/>
                  </a:lnTo>
                  <a:lnTo>
                    <a:pt x="107" y="443"/>
                  </a:lnTo>
                  <a:lnTo>
                    <a:pt x="183" y="398"/>
                  </a:lnTo>
                  <a:lnTo>
                    <a:pt x="352" y="352"/>
                  </a:lnTo>
                  <a:lnTo>
                    <a:pt x="505" y="336"/>
                  </a:lnTo>
                  <a:lnTo>
                    <a:pt x="505" y="214"/>
                  </a:lnTo>
                  <a:lnTo>
                    <a:pt x="489" y="153"/>
                  </a:lnTo>
                  <a:lnTo>
                    <a:pt x="459" y="107"/>
                  </a:lnTo>
                  <a:lnTo>
                    <a:pt x="428" y="76"/>
                  </a:lnTo>
                  <a:lnTo>
                    <a:pt x="367" y="46"/>
                  </a:lnTo>
                  <a:lnTo>
                    <a:pt x="290" y="46"/>
                  </a:lnTo>
                  <a:lnTo>
                    <a:pt x="245" y="61"/>
                  </a:lnTo>
                  <a:lnTo>
                    <a:pt x="214" y="76"/>
                  </a:lnTo>
                  <a:lnTo>
                    <a:pt x="168" y="91"/>
                  </a:lnTo>
                  <a:lnTo>
                    <a:pt x="137" y="122"/>
                  </a:lnTo>
                  <a:lnTo>
                    <a:pt x="183" y="122"/>
                  </a:lnTo>
                  <a:lnTo>
                    <a:pt x="199" y="137"/>
                  </a:lnTo>
                  <a:lnTo>
                    <a:pt x="214" y="168"/>
                  </a:lnTo>
                  <a:lnTo>
                    <a:pt x="229" y="183"/>
                  </a:lnTo>
                  <a:lnTo>
                    <a:pt x="229" y="229"/>
                  </a:lnTo>
                  <a:lnTo>
                    <a:pt x="214" y="260"/>
                  </a:lnTo>
                  <a:lnTo>
                    <a:pt x="183" y="275"/>
                  </a:lnTo>
                  <a:lnTo>
                    <a:pt x="122" y="275"/>
                  </a:lnTo>
                  <a:lnTo>
                    <a:pt x="91" y="260"/>
                  </a:lnTo>
                  <a:lnTo>
                    <a:pt x="76" y="229"/>
                  </a:lnTo>
                  <a:lnTo>
                    <a:pt x="76" y="199"/>
                  </a:lnTo>
                  <a:lnTo>
                    <a:pt x="107" y="91"/>
                  </a:lnTo>
                  <a:lnTo>
                    <a:pt x="214" y="3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3" name="Freeform 361"/>
            <p:cNvSpPr>
              <a:spLocks/>
            </p:cNvSpPr>
            <p:nvPr/>
          </p:nvSpPr>
          <p:spPr bwMode="auto">
            <a:xfrm>
              <a:off x="30414" y="22805"/>
              <a:ext cx="551" cy="1117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2"/>
                </a:cxn>
                <a:cxn ang="0">
                  <a:pos x="535" y="322"/>
                </a:cxn>
                <a:cxn ang="0">
                  <a:pos x="535" y="383"/>
                </a:cxn>
                <a:cxn ang="0">
                  <a:pos x="275" y="383"/>
                </a:cxn>
                <a:cxn ang="0">
                  <a:pos x="260" y="873"/>
                </a:cxn>
                <a:cxn ang="0">
                  <a:pos x="260" y="934"/>
                </a:cxn>
                <a:cxn ang="0">
                  <a:pos x="306" y="1026"/>
                </a:cxn>
                <a:cxn ang="0">
                  <a:pos x="336" y="1056"/>
                </a:cxn>
                <a:cxn ang="0">
                  <a:pos x="428" y="1056"/>
                </a:cxn>
                <a:cxn ang="0">
                  <a:pos x="459" y="1026"/>
                </a:cxn>
                <a:cxn ang="0">
                  <a:pos x="490" y="980"/>
                </a:cxn>
                <a:cxn ang="0">
                  <a:pos x="505" y="934"/>
                </a:cxn>
                <a:cxn ang="0">
                  <a:pos x="505" y="765"/>
                </a:cxn>
                <a:cxn ang="0">
                  <a:pos x="551" y="765"/>
                </a:cxn>
                <a:cxn ang="0">
                  <a:pos x="551" y="873"/>
                </a:cxn>
                <a:cxn ang="0">
                  <a:pos x="535" y="964"/>
                </a:cxn>
                <a:cxn ang="0">
                  <a:pos x="520" y="1041"/>
                </a:cxn>
                <a:cxn ang="0">
                  <a:pos x="459" y="1102"/>
                </a:cxn>
                <a:cxn ang="0">
                  <a:pos x="382" y="1117"/>
                </a:cxn>
                <a:cxn ang="0">
                  <a:pos x="336" y="1117"/>
                </a:cxn>
                <a:cxn ang="0">
                  <a:pos x="214" y="1056"/>
                </a:cxn>
                <a:cxn ang="0">
                  <a:pos x="168" y="980"/>
                </a:cxn>
                <a:cxn ang="0">
                  <a:pos x="153" y="873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6"/>
                </a:cxn>
                <a:cxn ang="0">
                  <a:pos x="183" y="230"/>
                </a:cxn>
                <a:cxn ang="0">
                  <a:pos x="214" y="123"/>
                </a:cxn>
                <a:cxn ang="0">
                  <a:pos x="229" y="0"/>
                </a:cxn>
              </a:cxnLst>
              <a:rect l="0" t="0" r="r" b="b"/>
              <a:pathLst>
                <a:path w="551" h="1117">
                  <a:moveTo>
                    <a:pt x="229" y="0"/>
                  </a:moveTo>
                  <a:lnTo>
                    <a:pt x="275" y="0"/>
                  </a:lnTo>
                  <a:lnTo>
                    <a:pt x="275" y="322"/>
                  </a:lnTo>
                  <a:lnTo>
                    <a:pt x="535" y="322"/>
                  </a:lnTo>
                  <a:lnTo>
                    <a:pt x="535" y="383"/>
                  </a:lnTo>
                  <a:lnTo>
                    <a:pt x="275" y="383"/>
                  </a:lnTo>
                  <a:lnTo>
                    <a:pt x="260" y="873"/>
                  </a:lnTo>
                  <a:lnTo>
                    <a:pt x="260" y="934"/>
                  </a:lnTo>
                  <a:lnTo>
                    <a:pt x="306" y="1026"/>
                  </a:lnTo>
                  <a:lnTo>
                    <a:pt x="336" y="1056"/>
                  </a:lnTo>
                  <a:lnTo>
                    <a:pt x="428" y="1056"/>
                  </a:lnTo>
                  <a:lnTo>
                    <a:pt x="459" y="1026"/>
                  </a:lnTo>
                  <a:lnTo>
                    <a:pt x="490" y="980"/>
                  </a:lnTo>
                  <a:lnTo>
                    <a:pt x="505" y="934"/>
                  </a:lnTo>
                  <a:lnTo>
                    <a:pt x="505" y="765"/>
                  </a:lnTo>
                  <a:lnTo>
                    <a:pt x="551" y="765"/>
                  </a:lnTo>
                  <a:lnTo>
                    <a:pt x="551" y="873"/>
                  </a:lnTo>
                  <a:lnTo>
                    <a:pt x="535" y="964"/>
                  </a:lnTo>
                  <a:lnTo>
                    <a:pt x="520" y="1041"/>
                  </a:lnTo>
                  <a:lnTo>
                    <a:pt x="459" y="1102"/>
                  </a:lnTo>
                  <a:lnTo>
                    <a:pt x="382" y="1117"/>
                  </a:lnTo>
                  <a:lnTo>
                    <a:pt x="336" y="1117"/>
                  </a:lnTo>
                  <a:lnTo>
                    <a:pt x="214" y="1056"/>
                  </a:lnTo>
                  <a:lnTo>
                    <a:pt x="168" y="980"/>
                  </a:lnTo>
                  <a:lnTo>
                    <a:pt x="153" y="873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6"/>
                  </a:lnTo>
                  <a:lnTo>
                    <a:pt x="183" y="230"/>
                  </a:lnTo>
                  <a:lnTo>
                    <a:pt x="214" y="12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4" name="Freeform 362"/>
            <p:cNvSpPr>
              <a:spLocks noEditPoints="1"/>
            </p:cNvSpPr>
            <p:nvPr/>
          </p:nvSpPr>
          <p:spPr bwMode="auto">
            <a:xfrm>
              <a:off x="31164" y="22698"/>
              <a:ext cx="382" cy="1194"/>
            </a:xfrm>
            <a:custGeom>
              <a:avLst/>
              <a:gdLst/>
              <a:ahLst/>
              <a:cxnLst>
                <a:cxn ang="0">
                  <a:pos x="244" y="413"/>
                </a:cxn>
                <a:cxn ang="0">
                  <a:pos x="260" y="1056"/>
                </a:cxn>
                <a:cxn ang="0">
                  <a:pos x="260" y="1102"/>
                </a:cxn>
                <a:cxn ang="0">
                  <a:pos x="290" y="1133"/>
                </a:cxn>
                <a:cxn ang="0">
                  <a:pos x="382" y="1133"/>
                </a:cxn>
                <a:cxn ang="0">
                  <a:pos x="382" y="1194"/>
                </a:cxn>
                <a:cxn ang="0">
                  <a:pos x="0" y="1194"/>
                </a:cxn>
                <a:cxn ang="0">
                  <a:pos x="0" y="1133"/>
                </a:cxn>
                <a:cxn ang="0">
                  <a:pos x="107" y="1133"/>
                </a:cxn>
                <a:cxn ang="0">
                  <a:pos x="122" y="1117"/>
                </a:cxn>
                <a:cxn ang="0">
                  <a:pos x="137" y="1087"/>
                </a:cxn>
                <a:cxn ang="0">
                  <a:pos x="137" y="536"/>
                </a:cxn>
                <a:cxn ang="0">
                  <a:pos x="107" y="505"/>
                </a:cxn>
                <a:cxn ang="0">
                  <a:pos x="61" y="490"/>
                </a:cxn>
                <a:cxn ang="0">
                  <a:pos x="0" y="490"/>
                </a:cxn>
                <a:cxn ang="0">
                  <a:pos x="0" y="429"/>
                </a:cxn>
                <a:cxn ang="0">
                  <a:pos x="244" y="413"/>
                </a:cxn>
                <a:cxn ang="0">
                  <a:pos x="153" y="0"/>
                </a:cxn>
                <a:cxn ang="0">
                  <a:pos x="183" y="0"/>
                </a:cxn>
                <a:cxn ang="0">
                  <a:pos x="229" y="46"/>
                </a:cxn>
                <a:cxn ang="0">
                  <a:pos x="244" y="92"/>
                </a:cxn>
                <a:cxn ang="0">
                  <a:pos x="229" y="138"/>
                </a:cxn>
                <a:cxn ang="0">
                  <a:pos x="214" y="168"/>
                </a:cxn>
                <a:cxn ang="0">
                  <a:pos x="183" y="184"/>
                </a:cxn>
                <a:cxn ang="0">
                  <a:pos x="153" y="184"/>
                </a:cxn>
                <a:cxn ang="0">
                  <a:pos x="91" y="153"/>
                </a:cxn>
                <a:cxn ang="0">
                  <a:pos x="61" y="92"/>
                </a:cxn>
                <a:cxn ang="0">
                  <a:pos x="61" y="61"/>
                </a:cxn>
                <a:cxn ang="0">
                  <a:pos x="107" y="15"/>
                </a:cxn>
                <a:cxn ang="0">
                  <a:pos x="153" y="0"/>
                </a:cxn>
              </a:cxnLst>
              <a:rect l="0" t="0" r="r" b="b"/>
              <a:pathLst>
                <a:path w="382" h="1194">
                  <a:moveTo>
                    <a:pt x="244" y="413"/>
                  </a:moveTo>
                  <a:lnTo>
                    <a:pt x="260" y="1056"/>
                  </a:lnTo>
                  <a:lnTo>
                    <a:pt x="260" y="1102"/>
                  </a:lnTo>
                  <a:lnTo>
                    <a:pt x="290" y="1133"/>
                  </a:lnTo>
                  <a:lnTo>
                    <a:pt x="382" y="1133"/>
                  </a:lnTo>
                  <a:lnTo>
                    <a:pt x="382" y="1194"/>
                  </a:lnTo>
                  <a:lnTo>
                    <a:pt x="0" y="1194"/>
                  </a:lnTo>
                  <a:lnTo>
                    <a:pt x="0" y="1133"/>
                  </a:lnTo>
                  <a:lnTo>
                    <a:pt x="107" y="1133"/>
                  </a:lnTo>
                  <a:lnTo>
                    <a:pt x="122" y="1117"/>
                  </a:lnTo>
                  <a:lnTo>
                    <a:pt x="137" y="1087"/>
                  </a:lnTo>
                  <a:lnTo>
                    <a:pt x="137" y="536"/>
                  </a:lnTo>
                  <a:lnTo>
                    <a:pt x="107" y="505"/>
                  </a:lnTo>
                  <a:lnTo>
                    <a:pt x="61" y="490"/>
                  </a:lnTo>
                  <a:lnTo>
                    <a:pt x="0" y="490"/>
                  </a:lnTo>
                  <a:lnTo>
                    <a:pt x="0" y="429"/>
                  </a:lnTo>
                  <a:lnTo>
                    <a:pt x="244" y="413"/>
                  </a:lnTo>
                  <a:close/>
                  <a:moveTo>
                    <a:pt x="153" y="0"/>
                  </a:moveTo>
                  <a:lnTo>
                    <a:pt x="183" y="0"/>
                  </a:lnTo>
                  <a:lnTo>
                    <a:pt x="229" y="46"/>
                  </a:lnTo>
                  <a:lnTo>
                    <a:pt x="244" y="92"/>
                  </a:lnTo>
                  <a:lnTo>
                    <a:pt x="229" y="138"/>
                  </a:lnTo>
                  <a:lnTo>
                    <a:pt x="214" y="168"/>
                  </a:lnTo>
                  <a:lnTo>
                    <a:pt x="183" y="184"/>
                  </a:lnTo>
                  <a:lnTo>
                    <a:pt x="153" y="184"/>
                  </a:lnTo>
                  <a:lnTo>
                    <a:pt x="91" y="153"/>
                  </a:lnTo>
                  <a:lnTo>
                    <a:pt x="61" y="92"/>
                  </a:lnTo>
                  <a:lnTo>
                    <a:pt x="61" y="61"/>
                  </a:lnTo>
                  <a:lnTo>
                    <a:pt x="107" y="1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5" name="Freeform 363"/>
            <p:cNvSpPr>
              <a:spLocks noEditPoints="1"/>
            </p:cNvSpPr>
            <p:nvPr/>
          </p:nvSpPr>
          <p:spPr bwMode="auto">
            <a:xfrm>
              <a:off x="31669" y="23096"/>
              <a:ext cx="795" cy="811"/>
            </a:xfrm>
            <a:custGeom>
              <a:avLst/>
              <a:gdLst/>
              <a:ahLst/>
              <a:cxnLst>
                <a:cxn ang="0">
                  <a:pos x="397" y="31"/>
                </a:cxn>
                <a:cxn ang="0">
                  <a:pos x="351" y="46"/>
                </a:cxn>
                <a:cxn ang="0">
                  <a:pos x="290" y="61"/>
                </a:cxn>
                <a:cxn ang="0">
                  <a:pos x="198" y="153"/>
                </a:cxn>
                <a:cxn ang="0">
                  <a:pos x="153" y="275"/>
                </a:cxn>
                <a:cxn ang="0">
                  <a:pos x="153" y="520"/>
                </a:cxn>
                <a:cxn ang="0">
                  <a:pos x="198" y="643"/>
                </a:cxn>
                <a:cxn ang="0">
                  <a:pos x="229" y="689"/>
                </a:cxn>
                <a:cxn ang="0">
                  <a:pos x="260" y="719"/>
                </a:cxn>
                <a:cxn ang="0">
                  <a:pos x="306" y="750"/>
                </a:cxn>
                <a:cxn ang="0">
                  <a:pos x="351" y="765"/>
                </a:cxn>
                <a:cxn ang="0">
                  <a:pos x="397" y="765"/>
                </a:cxn>
                <a:cxn ang="0">
                  <a:pos x="459" y="750"/>
                </a:cxn>
                <a:cxn ang="0">
                  <a:pos x="550" y="689"/>
                </a:cxn>
                <a:cxn ang="0">
                  <a:pos x="596" y="627"/>
                </a:cxn>
                <a:cxn ang="0">
                  <a:pos x="642" y="490"/>
                </a:cxn>
                <a:cxn ang="0">
                  <a:pos x="642" y="260"/>
                </a:cxn>
                <a:cxn ang="0">
                  <a:pos x="596" y="138"/>
                </a:cxn>
                <a:cxn ang="0">
                  <a:pos x="550" y="92"/>
                </a:cxn>
                <a:cxn ang="0">
                  <a:pos x="505" y="61"/>
                </a:cxn>
                <a:cxn ang="0">
                  <a:pos x="459" y="46"/>
                </a:cxn>
                <a:cxn ang="0">
                  <a:pos x="397" y="31"/>
                </a:cxn>
                <a:cxn ang="0">
                  <a:pos x="397" y="0"/>
                </a:cxn>
                <a:cxn ang="0">
                  <a:pos x="550" y="31"/>
                </a:cxn>
                <a:cxn ang="0">
                  <a:pos x="673" y="122"/>
                </a:cxn>
                <a:cxn ang="0">
                  <a:pos x="765" y="245"/>
                </a:cxn>
                <a:cxn ang="0">
                  <a:pos x="795" y="413"/>
                </a:cxn>
                <a:cxn ang="0">
                  <a:pos x="765" y="566"/>
                </a:cxn>
                <a:cxn ang="0">
                  <a:pos x="673" y="704"/>
                </a:cxn>
                <a:cxn ang="0">
                  <a:pos x="550" y="780"/>
                </a:cxn>
                <a:cxn ang="0">
                  <a:pos x="397" y="811"/>
                </a:cxn>
                <a:cxn ang="0">
                  <a:pos x="244" y="780"/>
                </a:cxn>
                <a:cxn ang="0">
                  <a:pos x="122" y="704"/>
                </a:cxn>
                <a:cxn ang="0">
                  <a:pos x="30" y="566"/>
                </a:cxn>
                <a:cxn ang="0">
                  <a:pos x="0" y="413"/>
                </a:cxn>
                <a:cxn ang="0">
                  <a:pos x="30" y="260"/>
                </a:cxn>
                <a:cxn ang="0">
                  <a:pos x="122" y="122"/>
                </a:cxn>
                <a:cxn ang="0">
                  <a:pos x="244" y="31"/>
                </a:cxn>
                <a:cxn ang="0">
                  <a:pos x="397" y="0"/>
                </a:cxn>
              </a:cxnLst>
              <a:rect l="0" t="0" r="r" b="b"/>
              <a:pathLst>
                <a:path w="795" h="811">
                  <a:moveTo>
                    <a:pt x="397" y="31"/>
                  </a:moveTo>
                  <a:lnTo>
                    <a:pt x="351" y="46"/>
                  </a:lnTo>
                  <a:lnTo>
                    <a:pt x="290" y="61"/>
                  </a:lnTo>
                  <a:lnTo>
                    <a:pt x="198" y="153"/>
                  </a:lnTo>
                  <a:lnTo>
                    <a:pt x="153" y="275"/>
                  </a:lnTo>
                  <a:lnTo>
                    <a:pt x="153" y="520"/>
                  </a:lnTo>
                  <a:lnTo>
                    <a:pt x="198" y="643"/>
                  </a:lnTo>
                  <a:lnTo>
                    <a:pt x="229" y="689"/>
                  </a:lnTo>
                  <a:lnTo>
                    <a:pt x="260" y="719"/>
                  </a:lnTo>
                  <a:lnTo>
                    <a:pt x="306" y="750"/>
                  </a:lnTo>
                  <a:lnTo>
                    <a:pt x="351" y="765"/>
                  </a:lnTo>
                  <a:lnTo>
                    <a:pt x="397" y="765"/>
                  </a:lnTo>
                  <a:lnTo>
                    <a:pt x="459" y="750"/>
                  </a:lnTo>
                  <a:lnTo>
                    <a:pt x="550" y="689"/>
                  </a:lnTo>
                  <a:lnTo>
                    <a:pt x="596" y="627"/>
                  </a:lnTo>
                  <a:lnTo>
                    <a:pt x="642" y="490"/>
                  </a:lnTo>
                  <a:lnTo>
                    <a:pt x="642" y="260"/>
                  </a:lnTo>
                  <a:lnTo>
                    <a:pt x="596" y="138"/>
                  </a:lnTo>
                  <a:lnTo>
                    <a:pt x="550" y="92"/>
                  </a:lnTo>
                  <a:lnTo>
                    <a:pt x="505" y="61"/>
                  </a:lnTo>
                  <a:lnTo>
                    <a:pt x="459" y="46"/>
                  </a:lnTo>
                  <a:lnTo>
                    <a:pt x="397" y="31"/>
                  </a:lnTo>
                  <a:close/>
                  <a:moveTo>
                    <a:pt x="397" y="0"/>
                  </a:moveTo>
                  <a:lnTo>
                    <a:pt x="550" y="31"/>
                  </a:lnTo>
                  <a:lnTo>
                    <a:pt x="673" y="122"/>
                  </a:lnTo>
                  <a:lnTo>
                    <a:pt x="765" y="245"/>
                  </a:lnTo>
                  <a:lnTo>
                    <a:pt x="795" y="413"/>
                  </a:lnTo>
                  <a:lnTo>
                    <a:pt x="765" y="566"/>
                  </a:lnTo>
                  <a:lnTo>
                    <a:pt x="673" y="704"/>
                  </a:lnTo>
                  <a:lnTo>
                    <a:pt x="550" y="780"/>
                  </a:lnTo>
                  <a:lnTo>
                    <a:pt x="397" y="811"/>
                  </a:lnTo>
                  <a:lnTo>
                    <a:pt x="244" y="780"/>
                  </a:lnTo>
                  <a:lnTo>
                    <a:pt x="122" y="704"/>
                  </a:lnTo>
                  <a:lnTo>
                    <a:pt x="30" y="566"/>
                  </a:lnTo>
                  <a:lnTo>
                    <a:pt x="0" y="413"/>
                  </a:lnTo>
                  <a:lnTo>
                    <a:pt x="30" y="260"/>
                  </a:lnTo>
                  <a:lnTo>
                    <a:pt x="122" y="122"/>
                  </a:lnTo>
                  <a:lnTo>
                    <a:pt x="244" y="31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6" name="Freeform 364"/>
            <p:cNvSpPr>
              <a:spLocks/>
            </p:cNvSpPr>
            <p:nvPr/>
          </p:nvSpPr>
          <p:spPr bwMode="auto">
            <a:xfrm>
              <a:off x="32571" y="23111"/>
              <a:ext cx="903" cy="781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84"/>
                </a:cxn>
                <a:cxn ang="0">
                  <a:pos x="322" y="92"/>
                </a:cxn>
                <a:cxn ang="0">
                  <a:pos x="413" y="31"/>
                </a:cxn>
                <a:cxn ang="0">
                  <a:pos x="521" y="0"/>
                </a:cxn>
                <a:cxn ang="0">
                  <a:pos x="582" y="0"/>
                </a:cxn>
                <a:cxn ang="0">
                  <a:pos x="628" y="16"/>
                </a:cxn>
                <a:cxn ang="0">
                  <a:pos x="689" y="46"/>
                </a:cxn>
                <a:cxn ang="0">
                  <a:pos x="704" y="61"/>
                </a:cxn>
                <a:cxn ang="0">
                  <a:pos x="750" y="123"/>
                </a:cxn>
                <a:cxn ang="0">
                  <a:pos x="765" y="215"/>
                </a:cxn>
                <a:cxn ang="0">
                  <a:pos x="765" y="689"/>
                </a:cxn>
                <a:cxn ang="0">
                  <a:pos x="781" y="704"/>
                </a:cxn>
                <a:cxn ang="0">
                  <a:pos x="811" y="720"/>
                </a:cxn>
                <a:cxn ang="0">
                  <a:pos x="903" y="720"/>
                </a:cxn>
                <a:cxn ang="0">
                  <a:pos x="903" y="781"/>
                </a:cxn>
                <a:cxn ang="0">
                  <a:pos x="505" y="781"/>
                </a:cxn>
                <a:cxn ang="0">
                  <a:pos x="505" y="720"/>
                </a:cxn>
                <a:cxn ang="0">
                  <a:pos x="612" y="720"/>
                </a:cxn>
                <a:cxn ang="0">
                  <a:pos x="628" y="704"/>
                </a:cxn>
                <a:cxn ang="0">
                  <a:pos x="643" y="674"/>
                </a:cxn>
                <a:cxn ang="0">
                  <a:pos x="643" y="184"/>
                </a:cxn>
                <a:cxn ang="0">
                  <a:pos x="612" y="92"/>
                </a:cxn>
                <a:cxn ang="0">
                  <a:pos x="551" y="31"/>
                </a:cxn>
                <a:cxn ang="0">
                  <a:pos x="505" y="31"/>
                </a:cxn>
                <a:cxn ang="0">
                  <a:pos x="413" y="46"/>
                </a:cxn>
                <a:cxn ang="0">
                  <a:pos x="337" y="107"/>
                </a:cxn>
                <a:cxn ang="0">
                  <a:pos x="276" y="199"/>
                </a:cxn>
                <a:cxn ang="0">
                  <a:pos x="260" y="322"/>
                </a:cxn>
                <a:cxn ang="0">
                  <a:pos x="260" y="674"/>
                </a:cxn>
                <a:cxn ang="0">
                  <a:pos x="276" y="704"/>
                </a:cxn>
                <a:cxn ang="0">
                  <a:pos x="291" y="720"/>
                </a:cxn>
                <a:cxn ang="0">
                  <a:pos x="398" y="720"/>
                </a:cxn>
                <a:cxn ang="0">
                  <a:pos x="398" y="781"/>
                </a:cxn>
                <a:cxn ang="0">
                  <a:pos x="0" y="781"/>
                </a:cxn>
                <a:cxn ang="0">
                  <a:pos x="0" y="720"/>
                </a:cxn>
                <a:cxn ang="0">
                  <a:pos x="107" y="720"/>
                </a:cxn>
                <a:cxn ang="0">
                  <a:pos x="123" y="704"/>
                </a:cxn>
                <a:cxn ang="0">
                  <a:pos x="138" y="674"/>
                </a:cxn>
                <a:cxn ang="0">
                  <a:pos x="138" y="169"/>
                </a:cxn>
                <a:cxn ang="0">
                  <a:pos x="153" y="169"/>
                </a:cxn>
                <a:cxn ang="0">
                  <a:pos x="153" y="123"/>
                </a:cxn>
                <a:cxn ang="0">
                  <a:pos x="123" y="92"/>
                </a:cxn>
                <a:cxn ang="0">
                  <a:pos x="77" y="77"/>
                </a:cxn>
                <a:cxn ang="0">
                  <a:pos x="16" y="77"/>
                </a:cxn>
                <a:cxn ang="0">
                  <a:pos x="16" y="16"/>
                </a:cxn>
                <a:cxn ang="0">
                  <a:pos x="260" y="0"/>
                </a:cxn>
              </a:cxnLst>
              <a:rect l="0" t="0" r="r" b="b"/>
              <a:pathLst>
                <a:path w="903" h="781">
                  <a:moveTo>
                    <a:pt x="260" y="0"/>
                  </a:moveTo>
                  <a:lnTo>
                    <a:pt x="260" y="184"/>
                  </a:lnTo>
                  <a:lnTo>
                    <a:pt x="322" y="92"/>
                  </a:lnTo>
                  <a:lnTo>
                    <a:pt x="413" y="31"/>
                  </a:lnTo>
                  <a:lnTo>
                    <a:pt x="521" y="0"/>
                  </a:lnTo>
                  <a:lnTo>
                    <a:pt x="582" y="0"/>
                  </a:lnTo>
                  <a:lnTo>
                    <a:pt x="628" y="16"/>
                  </a:lnTo>
                  <a:lnTo>
                    <a:pt x="689" y="46"/>
                  </a:lnTo>
                  <a:lnTo>
                    <a:pt x="704" y="61"/>
                  </a:lnTo>
                  <a:lnTo>
                    <a:pt x="750" y="123"/>
                  </a:lnTo>
                  <a:lnTo>
                    <a:pt x="765" y="215"/>
                  </a:lnTo>
                  <a:lnTo>
                    <a:pt x="765" y="689"/>
                  </a:lnTo>
                  <a:lnTo>
                    <a:pt x="781" y="704"/>
                  </a:lnTo>
                  <a:lnTo>
                    <a:pt x="811" y="720"/>
                  </a:lnTo>
                  <a:lnTo>
                    <a:pt x="903" y="720"/>
                  </a:lnTo>
                  <a:lnTo>
                    <a:pt x="903" y="781"/>
                  </a:lnTo>
                  <a:lnTo>
                    <a:pt x="505" y="781"/>
                  </a:lnTo>
                  <a:lnTo>
                    <a:pt x="505" y="720"/>
                  </a:lnTo>
                  <a:lnTo>
                    <a:pt x="612" y="720"/>
                  </a:lnTo>
                  <a:lnTo>
                    <a:pt x="628" y="704"/>
                  </a:lnTo>
                  <a:lnTo>
                    <a:pt x="643" y="674"/>
                  </a:lnTo>
                  <a:lnTo>
                    <a:pt x="643" y="184"/>
                  </a:lnTo>
                  <a:lnTo>
                    <a:pt x="612" y="92"/>
                  </a:lnTo>
                  <a:lnTo>
                    <a:pt x="551" y="31"/>
                  </a:lnTo>
                  <a:lnTo>
                    <a:pt x="505" y="31"/>
                  </a:lnTo>
                  <a:lnTo>
                    <a:pt x="413" y="46"/>
                  </a:lnTo>
                  <a:lnTo>
                    <a:pt x="337" y="107"/>
                  </a:lnTo>
                  <a:lnTo>
                    <a:pt x="276" y="199"/>
                  </a:lnTo>
                  <a:lnTo>
                    <a:pt x="260" y="322"/>
                  </a:lnTo>
                  <a:lnTo>
                    <a:pt x="260" y="674"/>
                  </a:lnTo>
                  <a:lnTo>
                    <a:pt x="276" y="704"/>
                  </a:lnTo>
                  <a:lnTo>
                    <a:pt x="291" y="720"/>
                  </a:lnTo>
                  <a:lnTo>
                    <a:pt x="398" y="720"/>
                  </a:lnTo>
                  <a:lnTo>
                    <a:pt x="398" y="781"/>
                  </a:lnTo>
                  <a:lnTo>
                    <a:pt x="0" y="781"/>
                  </a:lnTo>
                  <a:lnTo>
                    <a:pt x="0" y="720"/>
                  </a:lnTo>
                  <a:lnTo>
                    <a:pt x="107" y="720"/>
                  </a:lnTo>
                  <a:lnTo>
                    <a:pt x="123" y="704"/>
                  </a:lnTo>
                  <a:lnTo>
                    <a:pt x="138" y="674"/>
                  </a:lnTo>
                  <a:lnTo>
                    <a:pt x="138" y="169"/>
                  </a:lnTo>
                  <a:lnTo>
                    <a:pt x="153" y="169"/>
                  </a:lnTo>
                  <a:lnTo>
                    <a:pt x="153" y="123"/>
                  </a:lnTo>
                  <a:lnTo>
                    <a:pt x="123" y="92"/>
                  </a:lnTo>
                  <a:lnTo>
                    <a:pt x="77" y="77"/>
                  </a:lnTo>
                  <a:lnTo>
                    <a:pt x="16" y="77"/>
                  </a:lnTo>
                  <a:lnTo>
                    <a:pt x="16" y="1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7" name="Freeform 365"/>
            <p:cNvSpPr>
              <a:spLocks/>
            </p:cNvSpPr>
            <p:nvPr/>
          </p:nvSpPr>
          <p:spPr bwMode="auto">
            <a:xfrm>
              <a:off x="33459" y="23096"/>
              <a:ext cx="581" cy="826"/>
            </a:xfrm>
            <a:custGeom>
              <a:avLst/>
              <a:gdLst/>
              <a:ahLst/>
              <a:cxnLst>
                <a:cxn ang="0">
                  <a:pos x="367" y="0"/>
                </a:cxn>
                <a:cxn ang="0">
                  <a:pos x="459" y="46"/>
                </a:cxn>
                <a:cxn ang="0">
                  <a:pos x="535" y="0"/>
                </a:cxn>
                <a:cxn ang="0">
                  <a:pos x="505" y="275"/>
                </a:cxn>
                <a:cxn ang="0">
                  <a:pos x="489" y="214"/>
                </a:cxn>
                <a:cxn ang="0">
                  <a:pos x="459" y="122"/>
                </a:cxn>
                <a:cxn ang="0">
                  <a:pos x="352" y="46"/>
                </a:cxn>
                <a:cxn ang="0">
                  <a:pos x="183" y="61"/>
                </a:cxn>
                <a:cxn ang="0">
                  <a:pos x="107" y="122"/>
                </a:cxn>
                <a:cxn ang="0">
                  <a:pos x="92" y="214"/>
                </a:cxn>
                <a:cxn ang="0">
                  <a:pos x="183" y="291"/>
                </a:cxn>
                <a:cxn ang="0">
                  <a:pos x="260" y="321"/>
                </a:cxn>
                <a:cxn ang="0">
                  <a:pos x="367" y="337"/>
                </a:cxn>
                <a:cxn ang="0">
                  <a:pos x="505" y="413"/>
                </a:cxn>
                <a:cxn ang="0">
                  <a:pos x="551" y="474"/>
                </a:cxn>
                <a:cxn ang="0">
                  <a:pos x="581" y="582"/>
                </a:cxn>
                <a:cxn ang="0">
                  <a:pos x="505" y="750"/>
                </a:cxn>
                <a:cxn ang="0">
                  <a:pos x="291" y="826"/>
                </a:cxn>
                <a:cxn ang="0">
                  <a:pos x="153" y="796"/>
                </a:cxn>
                <a:cxn ang="0">
                  <a:pos x="76" y="780"/>
                </a:cxn>
                <a:cxn ang="0">
                  <a:pos x="0" y="826"/>
                </a:cxn>
                <a:cxn ang="0">
                  <a:pos x="30" y="505"/>
                </a:cxn>
                <a:cxn ang="0">
                  <a:pos x="46" y="536"/>
                </a:cxn>
                <a:cxn ang="0">
                  <a:pos x="122" y="704"/>
                </a:cxn>
                <a:cxn ang="0">
                  <a:pos x="291" y="780"/>
                </a:cxn>
                <a:cxn ang="0">
                  <a:pos x="398" y="750"/>
                </a:cxn>
                <a:cxn ang="0">
                  <a:pos x="474" y="704"/>
                </a:cxn>
                <a:cxn ang="0">
                  <a:pos x="489" y="612"/>
                </a:cxn>
                <a:cxn ang="0">
                  <a:pos x="398" y="459"/>
                </a:cxn>
                <a:cxn ang="0">
                  <a:pos x="336" y="444"/>
                </a:cxn>
                <a:cxn ang="0">
                  <a:pos x="229" y="428"/>
                </a:cxn>
                <a:cxn ang="0">
                  <a:pos x="122" y="398"/>
                </a:cxn>
                <a:cxn ang="0">
                  <a:pos x="46" y="337"/>
                </a:cxn>
                <a:cxn ang="0">
                  <a:pos x="0" y="260"/>
                </a:cxn>
                <a:cxn ang="0">
                  <a:pos x="15" y="138"/>
                </a:cxn>
                <a:cxn ang="0">
                  <a:pos x="153" y="15"/>
                </a:cxn>
              </a:cxnLst>
              <a:rect l="0" t="0" r="r" b="b"/>
              <a:pathLst>
                <a:path w="581" h="826">
                  <a:moveTo>
                    <a:pt x="291" y="0"/>
                  </a:moveTo>
                  <a:lnTo>
                    <a:pt x="367" y="0"/>
                  </a:lnTo>
                  <a:lnTo>
                    <a:pt x="413" y="15"/>
                  </a:lnTo>
                  <a:lnTo>
                    <a:pt x="459" y="46"/>
                  </a:lnTo>
                  <a:lnTo>
                    <a:pt x="505" y="0"/>
                  </a:lnTo>
                  <a:lnTo>
                    <a:pt x="535" y="0"/>
                  </a:lnTo>
                  <a:lnTo>
                    <a:pt x="535" y="275"/>
                  </a:lnTo>
                  <a:lnTo>
                    <a:pt x="505" y="275"/>
                  </a:lnTo>
                  <a:lnTo>
                    <a:pt x="505" y="230"/>
                  </a:lnTo>
                  <a:lnTo>
                    <a:pt x="489" y="214"/>
                  </a:lnTo>
                  <a:lnTo>
                    <a:pt x="489" y="184"/>
                  </a:lnTo>
                  <a:lnTo>
                    <a:pt x="459" y="122"/>
                  </a:lnTo>
                  <a:lnTo>
                    <a:pt x="398" y="61"/>
                  </a:lnTo>
                  <a:lnTo>
                    <a:pt x="352" y="46"/>
                  </a:lnTo>
                  <a:lnTo>
                    <a:pt x="229" y="46"/>
                  </a:lnTo>
                  <a:lnTo>
                    <a:pt x="183" y="61"/>
                  </a:lnTo>
                  <a:lnTo>
                    <a:pt x="153" y="76"/>
                  </a:lnTo>
                  <a:lnTo>
                    <a:pt x="107" y="122"/>
                  </a:lnTo>
                  <a:lnTo>
                    <a:pt x="92" y="153"/>
                  </a:lnTo>
                  <a:lnTo>
                    <a:pt x="92" y="214"/>
                  </a:lnTo>
                  <a:lnTo>
                    <a:pt x="153" y="275"/>
                  </a:lnTo>
                  <a:lnTo>
                    <a:pt x="183" y="291"/>
                  </a:lnTo>
                  <a:lnTo>
                    <a:pt x="229" y="306"/>
                  </a:lnTo>
                  <a:lnTo>
                    <a:pt x="260" y="321"/>
                  </a:lnTo>
                  <a:lnTo>
                    <a:pt x="306" y="321"/>
                  </a:lnTo>
                  <a:lnTo>
                    <a:pt x="367" y="337"/>
                  </a:lnTo>
                  <a:lnTo>
                    <a:pt x="413" y="352"/>
                  </a:lnTo>
                  <a:lnTo>
                    <a:pt x="505" y="413"/>
                  </a:lnTo>
                  <a:lnTo>
                    <a:pt x="535" y="428"/>
                  </a:lnTo>
                  <a:lnTo>
                    <a:pt x="551" y="474"/>
                  </a:lnTo>
                  <a:lnTo>
                    <a:pt x="581" y="520"/>
                  </a:lnTo>
                  <a:lnTo>
                    <a:pt x="581" y="582"/>
                  </a:lnTo>
                  <a:lnTo>
                    <a:pt x="566" y="673"/>
                  </a:lnTo>
                  <a:lnTo>
                    <a:pt x="505" y="750"/>
                  </a:lnTo>
                  <a:lnTo>
                    <a:pt x="413" y="811"/>
                  </a:lnTo>
                  <a:lnTo>
                    <a:pt x="291" y="826"/>
                  </a:lnTo>
                  <a:lnTo>
                    <a:pt x="245" y="826"/>
                  </a:lnTo>
                  <a:lnTo>
                    <a:pt x="153" y="796"/>
                  </a:lnTo>
                  <a:lnTo>
                    <a:pt x="92" y="750"/>
                  </a:lnTo>
                  <a:lnTo>
                    <a:pt x="76" y="780"/>
                  </a:lnTo>
                  <a:lnTo>
                    <a:pt x="30" y="826"/>
                  </a:lnTo>
                  <a:lnTo>
                    <a:pt x="0" y="826"/>
                  </a:lnTo>
                  <a:lnTo>
                    <a:pt x="0" y="505"/>
                  </a:lnTo>
                  <a:lnTo>
                    <a:pt x="30" y="505"/>
                  </a:lnTo>
                  <a:lnTo>
                    <a:pt x="46" y="520"/>
                  </a:lnTo>
                  <a:lnTo>
                    <a:pt x="46" y="536"/>
                  </a:lnTo>
                  <a:lnTo>
                    <a:pt x="76" y="627"/>
                  </a:lnTo>
                  <a:lnTo>
                    <a:pt x="122" y="704"/>
                  </a:lnTo>
                  <a:lnTo>
                    <a:pt x="199" y="765"/>
                  </a:lnTo>
                  <a:lnTo>
                    <a:pt x="291" y="780"/>
                  </a:lnTo>
                  <a:lnTo>
                    <a:pt x="352" y="780"/>
                  </a:lnTo>
                  <a:lnTo>
                    <a:pt x="398" y="750"/>
                  </a:lnTo>
                  <a:lnTo>
                    <a:pt x="444" y="735"/>
                  </a:lnTo>
                  <a:lnTo>
                    <a:pt x="474" y="704"/>
                  </a:lnTo>
                  <a:lnTo>
                    <a:pt x="489" y="658"/>
                  </a:lnTo>
                  <a:lnTo>
                    <a:pt x="489" y="612"/>
                  </a:lnTo>
                  <a:lnTo>
                    <a:pt x="459" y="520"/>
                  </a:lnTo>
                  <a:lnTo>
                    <a:pt x="398" y="459"/>
                  </a:lnTo>
                  <a:lnTo>
                    <a:pt x="367" y="459"/>
                  </a:lnTo>
                  <a:lnTo>
                    <a:pt x="336" y="444"/>
                  </a:lnTo>
                  <a:lnTo>
                    <a:pt x="306" y="444"/>
                  </a:lnTo>
                  <a:lnTo>
                    <a:pt x="229" y="428"/>
                  </a:lnTo>
                  <a:lnTo>
                    <a:pt x="168" y="413"/>
                  </a:lnTo>
                  <a:lnTo>
                    <a:pt x="122" y="398"/>
                  </a:lnTo>
                  <a:lnTo>
                    <a:pt x="76" y="367"/>
                  </a:lnTo>
                  <a:lnTo>
                    <a:pt x="46" y="337"/>
                  </a:lnTo>
                  <a:lnTo>
                    <a:pt x="15" y="291"/>
                  </a:lnTo>
                  <a:lnTo>
                    <a:pt x="0" y="260"/>
                  </a:lnTo>
                  <a:lnTo>
                    <a:pt x="0" y="214"/>
                  </a:lnTo>
                  <a:lnTo>
                    <a:pt x="15" y="138"/>
                  </a:lnTo>
                  <a:lnTo>
                    <a:pt x="61" y="76"/>
                  </a:lnTo>
                  <a:lnTo>
                    <a:pt x="153" y="15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8" name="Freeform 366"/>
            <p:cNvSpPr>
              <a:spLocks/>
            </p:cNvSpPr>
            <p:nvPr/>
          </p:nvSpPr>
          <p:spPr bwMode="auto">
            <a:xfrm>
              <a:off x="34683" y="22805"/>
              <a:ext cx="551" cy="1117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2"/>
                </a:cxn>
                <a:cxn ang="0">
                  <a:pos x="535" y="322"/>
                </a:cxn>
                <a:cxn ang="0">
                  <a:pos x="535" y="383"/>
                </a:cxn>
                <a:cxn ang="0">
                  <a:pos x="275" y="383"/>
                </a:cxn>
                <a:cxn ang="0">
                  <a:pos x="260" y="873"/>
                </a:cxn>
                <a:cxn ang="0">
                  <a:pos x="260" y="934"/>
                </a:cxn>
                <a:cxn ang="0">
                  <a:pos x="306" y="1026"/>
                </a:cxn>
                <a:cxn ang="0">
                  <a:pos x="337" y="1056"/>
                </a:cxn>
                <a:cxn ang="0">
                  <a:pos x="428" y="1056"/>
                </a:cxn>
                <a:cxn ang="0">
                  <a:pos x="459" y="1026"/>
                </a:cxn>
                <a:cxn ang="0">
                  <a:pos x="490" y="980"/>
                </a:cxn>
                <a:cxn ang="0">
                  <a:pos x="505" y="934"/>
                </a:cxn>
                <a:cxn ang="0">
                  <a:pos x="505" y="765"/>
                </a:cxn>
                <a:cxn ang="0">
                  <a:pos x="551" y="765"/>
                </a:cxn>
                <a:cxn ang="0">
                  <a:pos x="551" y="873"/>
                </a:cxn>
                <a:cxn ang="0">
                  <a:pos x="535" y="964"/>
                </a:cxn>
                <a:cxn ang="0">
                  <a:pos x="520" y="1041"/>
                </a:cxn>
                <a:cxn ang="0">
                  <a:pos x="459" y="1102"/>
                </a:cxn>
                <a:cxn ang="0">
                  <a:pos x="382" y="1117"/>
                </a:cxn>
                <a:cxn ang="0">
                  <a:pos x="337" y="1117"/>
                </a:cxn>
                <a:cxn ang="0">
                  <a:pos x="214" y="1056"/>
                </a:cxn>
                <a:cxn ang="0">
                  <a:pos x="168" y="980"/>
                </a:cxn>
                <a:cxn ang="0">
                  <a:pos x="153" y="873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6"/>
                </a:cxn>
                <a:cxn ang="0">
                  <a:pos x="184" y="230"/>
                </a:cxn>
                <a:cxn ang="0">
                  <a:pos x="214" y="123"/>
                </a:cxn>
                <a:cxn ang="0">
                  <a:pos x="229" y="0"/>
                </a:cxn>
              </a:cxnLst>
              <a:rect l="0" t="0" r="r" b="b"/>
              <a:pathLst>
                <a:path w="551" h="1117">
                  <a:moveTo>
                    <a:pt x="229" y="0"/>
                  </a:moveTo>
                  <a:lnTo>
                    <a:pt x="275" y="0"/>
                  </a:lnTo>
                  <a:lnTo>
                    <a:pt x="275" y="322"/>
                  </a:lnTo>
                  <a:lnTo>
                    <a:pt x="535" y="322"/>
                  </a:lnTo>
                  <a:lnTo>
                    <a:pt x="535" y="383"/>
                  </a:lnTo>
                  <a:lnTo>
                    <a:pt x="275" y="383"/>
                  </a:lnTo>
                  <a:lnTo>
                    <a:pt x="260" y="873"/>
                  </a:lnTo>
                  <a:lnTo>
                    <a:pt x="260" y="934"/>
                  </a:lnTo>
                  <a:lnTo>
                    <a:pt x="306" y="1026"/>
                  </a:lnTo>
                  <a:lnTo>
                    <a:pt x="337" y="1056"/>
                  </a:lnTo>
                  <a:lnTo>
                    <a:pt x="428" y="1056"/>
                  </a:lnTo>
                  <a:lnTo>
                    <a:pt x="459" y="1026"/>
                  </a:lnTo>
                  <a:lnTo>
                    <a:pt x="490" y="980"/>
                  </a:lnTo>
                  <a:lnTo>
                    <a:pt x="505" y="934"/>
                  </a:lnTo>
                  <a:lnTo>
                    <a:pt x="505" y="765"/>
                  </a:lnTo>
                  <a:lnTo>
                    <a:pt x="551" y="765"/>
                  </a:lnTo>
                  <a:lnTo>
                    <a:pt x="551" y="873"/>
                  </a:lnTo>
                  <a:lnTo>
                    <a:pt x="535" y="964"/>
                  </a:lnTo>
                  <a:lnTo>
                    <a:pt x="520" y="1041"/>
                  </a:lnTo>
                  <a:lnTo>
                    <a:pt x="459" y="1102"/>
                  </a:lnTo>
                  <a:lnTo>
                    <a:pt x="382" y="1117"/>
                  </a:lnTo>
                  <a:lnTo>
                    <a:pt x="337" y="1117"/>
                  </a:lnTo>
                  <a:lnTo>
                    <a:pt x="214" y="1056"/>
                  </a:lnTo>
                  <a:lnTo>
                    <a:pt x="168" y="980"/>
                  </a:lnTo>
                  <a:lnTo>
                    <a:pt x="153" y="873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6"/>
                  </a:lnTo>
                  <a:lnTo>
                    <a:pt x="184" y="230"/>
                  </a:lnTo>
                  <a:lnTo>
                    <a:pt x="214" y="12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9" name="Freeform 367"/>
            <p:cNvSpPr>
              <a:spLocks noEditPoints="1"/>
            </p:cNvSpPr>
            <p:nvPr/>
          </p:nvSpPr>
          <p:spPr bwMode="auto">
            <a:xfrm>
              <a:off x="35417" y="23081"/>
              <a:ext cx="811" cy="811"/>
            </a:xfrm>
            <a:custGeom>
              <a:avLst/>
              <a:gdLst/>
              <a:ahLst/>
              <a:cxnLst>
                <a:cxn ang="0">
                  <a:pos x="368" y="413"/>
                </a:cxn>
                <a:cxn ang="0">
                  <a:pos x="199" y="520"/>
                </a:cxn>
                <a:cxn ang="0">
                  <a:pos x="153" y="642"/>
                </a:cxn>
                <a:cxn ang="0">
                  <a:pos x="184" y="734"/>
                </a:cxn>
                <a:cxn ang="0">
                  <a:pos x="261" y="795"/>
                </a:cxn>
                <a:cxn ang="0">
                  <a:pos x="383" y="780"/>
                </a:cxn>
                <a:cxn ang="0">
                  <a:pos x="459" y="734"/>
                </a:cxn>
                <a:cxn ang="0">
                  <a:pos x="521" y="627"/>
                </a:cxn>
                <a:cxn ang="0">
                  <a:pos x="337" y="0"/>
                </a:cxn>
                <a:cxn ang="0">
                  <a:pos x="582" y="91"/>
                </a:cxn>
                <a:cxn ang="0">
                  <a:pos x="643" y="199"/>
                </a:cxn>
                <a:cxn ang="0">
                  <a:pos x="658" y="704"/>
                </a:cxn>
                <a:cxn ang="0">
                  <a:pos x="674" y="750"/>
                </a:cxn>
                <a:cxn ang="0">
                  <a:pos x="750" y="719"/>
                </a:cxn>
                <a:cxn ang="0">
                  <a:pos x="765" y="551"/>
                </a:cxn>
                <a:cxn ang="0">
                  <a:pos x="811" y="688"/>
                </a:cxn>
                <a:cxn ang="0">
                  <a:pos x="735" y="795"/>
                </a:cxn>
                <a:cxn ang="0">
                  <a:pos x="689" y="811"/>
                </a:cxn>
                <a:cxn ang="0">
                  <a:pos x="612" y="795"/>
                </a:cxn>
                <a:cxn ang="0">
                  <a:pos x="536" y="673"/>
                </a:cxn>
                <a:cxn ang="0">
                  <a:pos x="459" y="750"/>
                </a:cxn>
                <a:cxn ang="0">
                  <a:pos x="291" y="811"/>
                </a:cxn>
                <a:cxn ang="0">
                  <a:pos x="107" y="765"/>
                </a:cxn>
                <a:cxn ang="0">
                  <a:pos x="0" y="627"/>
                </a:cxn>
                <a:cxn ang="0">
                  <a:pos x="62" y="489"/>
                </a:cxn>
                <a:cxn ang="0">
                  <a:pos x="184" y="398"/>
                </a:cxn>
                <a:cxn ang="0">
                  <a:pos x="505" y="336"/>
                </a:cxn>
                <a:cxn ang="0">
                  <a:pos x="490" y="153"/>
                </a:cxn>
                <a:cxn ang="0">
                  <a:pos x="429" y="76"/>
                </a:cxn>
                <a:cxn ang="0">
                  <a:pos x="291" y="46"/>
                </a:cxn>
                <a:cxn ang="0">
                  <a:pos x="215" y="76"/>
                </a:cxn>
                <a:cxn ang="0">
                  <a:pos x="138" y="122"/>
                </a:cxn>
                <a:cxn ang="0">
                  <a:pos x="199" y="137"/>
                </a:cxn>
                <a:cxn ang="0">
                  <a:pos x="230" y="183"/>
                </a:cxn>
                <a:cxn ang="0">
                  <a:pos x="215" y="260"/>
                </a:cxn>
                <a:cxn ang="0">
                  <a:pos x="123" y="275"/>
                </a:cxn>
                <a:cxn ang="0">
                  <a:pos x="77" y="229"/>
                </a:cxn>
                <a:cxn ang="0">
                  <a:pos x="107" y="91"/>
                </a:cxn>
                <a:cxn ang="0">
                  <a:pos x="337" y="0"/>
                </a:cxn>
              </a:cxnLst>
              <a:rect l="0" t="0" r="r" b="b"/>
              <a:pathLst>
                <a:path w="811" h="811">
                  <a:moveTo>
                    <a:pt x="521" y="382"/>
                  </a:moveTo>
                  <a:lnTo>
                    <a:pt x="368" y="413"/>
                  </a:lnTo>
                  <a:lnTo>
                    <a:pt x="261" y="459"/>
                  </a:lnTo>
                  <a:lnTo>
                    <a:pt x="199" y="520"/>
                  </a:lnTo>
                  <a:lnTo>
                    <a:pt x="169" y="581"/>
                  </a:lnTo>
                  <a:lnTo>
                    <a:pt x="153" y="642"/>
                  </a:lnTo>
                  <a:lnTo>
                    <a:pt x="153" y="688"/>
                  </a:lnTo>
                  <a:lnTo>
                    <a:pt x="184" y="734"/>
                  </a:lnTo>
                  <a:lnTo>
                    <a:pt x="215" y="765"/>
                  </a:lnTo>
                  <a:lnTo>
                    <a:pt x="261" y="795"/>
                  </a:lnTo>
                  <a:lnTo>
                    <a:pt x="352" y="795"/>
                  </a:lnTo>
                  <a:lnTo>
                    <a:pt x="383" y="780"/>
                  </a:lnTo>
                  <a:lnTo>
                    <a:pt x="429" y="765"/>
                  </a:lnTo>
                  <a:lnTo>
                    <a:pt x="459" y="734"/>
                  </a:lnTo>
                  <a:lnTo>
                    <a:pt x="490" y="688"/>
                  </a:lnTo>
                  <a:lnTo>
                    <a:pt x="521" y="627"/>
                  </a:lnTo>
                  <a:lnTo>
                    <a:pt x="521" y="382"/>
                  </a:lnTo>
                  <a:close/>
                  <a:moveTo>
                    <a:pt x="337" y="0"/>
                  </a:moveTo>
                  <a:lnTo>
                    <a:pt x="459" y="15"/>
                  </a:lnTo>
                  <a:lnTo>
                    <a:pt x="582" y="91"/>
                  </a:lnTo>
                  <a:lnTo>
                    <a:pt x="612" y="153"/>
                  </a:lnTo>
                  <a:lnTo>
                    <a:pt x="643" y="199"/>
                  </a:lnTo>
                  <a:lnTo>
                    <a:pt x="643" y="688"/>
                  </a:lnTo>
                  <a:lnTo>
                    <a:pt x="658" y="704"/>
                  </a:lnTo>
                  <a:lnTo>
                    <a:pt x="658" y="734"/>
                  </a:lnTo>
                  <a:lnTo>
                    <a:pt x="674" y="750"/>
                  </a:lnTo>
                  <a:lnTo>
                    <a:pt x="720" y="750"/>
                  </a:lnTo>
                  <a:lnTo>
                    <a:pt x="750" y="719"/>
                  </a:lnTo>
                  <a:lnTo>
                    <a:pt x="765" y="688"/>
                  </a:lnTo>
                  <a:lnTo>
                    <a:pt x="765" y="551"/>
                  </a:lnTo>
                  <a:lnTo>
                    <a:pt x="811" y="551"/>
                  </a:lnTo>
                  <a:lnTo>
                    <a:pt x="811" y="688"/>
                  </a:lnTo>
                  <a:lnTo>
                    <a:pt x="796" y="734"/>
                  </a:lnTo>
                  <a:lnTo>
                    <a:pt x="735" y="795"/>
                  </a:lnTo>
                  <a:lnTo>
                    <a:pt x="720" y="795"/>
                  </a:lnTo>
                  <a:lnTo>
                    <a:pt x="689" y="811"/>
                  </a:lnTo>
                  <a:lnTo>
                    <a:pt x="674" y="811"/>
                  </a:lnTo>
                  <a:lnTo>
                    <a:pt x="612" y="795"/>
                  </a:lnTo>
                  <a:lnTo>
                    <a:pt x="551" y="734"/>
                  </a:lnTo>
                  <a:lnTo>
                    <a:pt x="536" y="673"/>
                  </a:lnTo>
                  <a:lnTo>
                    <a:pt x="521" y="658"/>
                  </a:lnTo>
                  <a:lnTo>
                    <a:pt x="459" y="750"/>
                  </a:lnTo>
                  <a:lnTo>
                    <a:pt x="414" y="780"/>
                  </a:lnTo>
                  <a:lnTo>
                    <a:pt x="291" y="811"/>
                  </a:lnTo>
                  <a:lnTo>
                    <a:pt x="199" y="795"/>
                  </a:lnTo>
                  <a:lnTo>
                    <a:pt x="107" y="765"/>
                  </a:lnTo>
                  <a:lnTo>
                    <a:pt x="31" y="719"/>
                  </a:lnTo>
                  <a:lnTo>
                    <a:pt x="0" y="627"/>
                  </a:lnTo>
                  <a:lnTo>
                    <a:pt x="0" y="581"/>
                  </a:lnTo>
                  <a:lnTo>
                    <a:pt x="62" y="489"/>
                  </a:lnTo>
                  <a:lnTo>
                    <a:pt x="107" y="443"/>
                  </a:lnTo>
                  <a:lnTo>
                    <a:pt x="184" y="398"/>
                  </a:lnTo>
                  <a:lnTo>
                    <a:pt x="352" y="352"/>
                  </a:lnTo>
                  <a:lnTo>
                    <a:pt x="505" y="336"/>
                  </a:lnTo>
                  <a:lnTo>
                    <a:pt x="505" y="214"/>
                  </a:lnTo>
                  <a:lnTo>
                    <a:pt x="490" y="153"/>
                  </a:lnTo>
                  <a:lnTo>
                    <a:pt x="459" y="107"/>
                  </a:lnTo>
                  <a:lnTo>
                    <a:pt x="429" y="76"/>
                  </a:lnTo>
                  <a:lnTo>
                    <a:pt x="368" y="46"/>
                  </a:lnTo>
                  <a:lnTo>
                    <a:pt x="291" y="46"/>
                  </a:lnTo>
                  <a:lnTo>
                    <a:pt x="245" y="61"/>
                  </a:lnTo>
                  <a:lnTo>
                    <a:pt x="215" y="76"/>
                  </a:lnTo>
                  <a:lnTo>
                    <a:pt x="169" y="91"/>
                  </a:lnTo>
                  <a:lnTo>
                    <a:pt x="138" y="122"/>
                  </a:lnTo>
                  <a:lnTo>
                    <a:pt x="184" y="122"/>
                  </a:lnTo>
                  <a:lnTo>
                    <a:pt x="199" y="137"/>
                  </a:lnTo>
                  <a:lnTo>
                    <a:pt x="215" y="168"/>
                  </a:lnTo>
                  <a:lnTo>
                    <a:pt x="230" y="183"/>
                  </a:lnTo>
                  <a:lnTo>
                    <a:pt x="230" y="229"/>
                  </a:lnTo>
                  <a:lnTo>
                    <a:pt x="215" y="260"/>
                  </a:lnTo>
                  <a:lnTo>
                    <a:pt x="184" y="275"/>
                  </a:lnTo>
                  <a:lnTo>
                    <a:pt x="123" y="275"/>
                  </a:lnTo>
                  <a:lnTo>
                    <a:pt x="92" y="260"/>
                  </a:lnTo>
                  <a:lnTo>
                    <a:pt x="77" y="229"/>
                  </a:lnTo>
                  <a:lnTo>
                    <a:pt x="77" y="199"/>
                  </a:lnTo>
                  <a:lnTo>
                    <a:pt x="107" y="91"/>
                  </a:lnTo>
                  <a:lnTo>
                    <a:pt x="215" y="3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0" name="Freeform 368"/>
            <p:cNvSpPr>
              <a:spLocks/>
            </p:cNvSpPr>
            <p:nvPr/>
          </p:nvSpPr>
          <p:spPr bwMode="auto">
            <a:xfrm>
              <a:off x="36290" y="22667"/>
              <a:ext cx="872" cy="1240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857"/>
                </a:cxn>
                <a:cxn ang="0">
                  <a:pos x="505" y="643"/>
                </a:cxn>
                <a:cxn ang="0">
                  <a:pos x="520" y="643"/>
                </a:cxn>
                <a:cxn ang="0">
                  <a:pos x="535" y="628"/>
                </a:cxn>
                <a:cxn ang="0">
                  <a:pos x="550" y="597"/>
                </a:cxn>
                <a:cxn ang="0">
                  <a:pos x="550" y="551"/>
                </a:cxn>
                <a:cxn ang="0">
                  <a:pos x="535" y="536"/>
                </a:cxn>
                <a:cxn ang="0">
                  <a:pos x="505" y="536"/>
                </a:cxn>
                <a:cxn ang="0">
                  <a:pos x="505" y="475"/>
                </a:cxn>
                <a:cxn ang="0">
                  <a:pos x="826" y="475"/>
                </a:cxn>
                <a:cxn ang="0">
                  <a:pos x="826" y="536"/>
                </a:cxn>
                <a:cxn ang="0">
                  <a:pos x="749" y="536"/>
                </a:cxn>
                <a:cxn ang="0">
                  <a:pos x="703" y="551"/>
                </a:cxn>
                <a:cxn ang="0">
                  <a:pos x="658" y="582"/>
                </a:cxn>
                <a:cxn ang="0">
                  <a:pos x="596" y="628"/>
                </a:cxn>
                <a:cxn ang="0">
                  <a:pos x="535" y="689"/>
                </a:cxn>
                <a:cxn ang="0">
                  <a:pos x="505" y="704"/>
                </a:cxn>
                <a:cxn ang="0">
                  <a:pos x="489" y="735"/>
                </a:cxn>
                <a:cxn ang="0">
                  <a:pos x="459" y="750"/>
                </a:cxn>
                <a:cxn ang="0">
                  <a:pos x="474" y="766"/>
                </a:cxn>
                <a:cxn ang="0">
                  <a:pos x="703" y="1087"/>
                </a:cxn>
                <a:cxn ang="0">
                  <a:pos x="734" y="1133"/>
                </a:cxn>
                <a:cxn ang="0">
                  <a:pos x="765" y="1164"/>
                </a:cxn>
                <a:cxn ang="0">
                  <a:pos x="811" y="1179"/>
                </a:cxn>
                <a:cxn ang="0">
                  <a:pos x="872" y="1179"/>
                </a:cxn>
                <a:cxn ang="0">
                  <a:pos x="872" y="1240"/>
                </a:cxn>
                <a:cxn ang="0">
                  <a:pos x="520" y="1240"/>
                </a:cxn>
                <a:cxn ang="0">
                  <a:pos x="520" y="1179"/>
                </a:cxn>
                <a:cxn ang="0">
                  <a:pos x="535" y="1179"/>
                </a:cxn>
                <a:cxn ang="0">
                  <a:pos x="566" y="1164"/>
                </a:cxn>
                <a:cxn ang="0">
                  <a:pos x="581" y="1148"/>
                </a:cxn>
                <a:cxn ang="0">
                  <a:pos x="581" y="1133"/>
                </a:cxn>
                <a:cxn ang="0">
                  <a:pos x="550" y="1072"/>
                </a:cxn>
                <a:cxn ang="0">
                  <a:pos x="489" y="965"/>
                </a:cxn>
                <a:cxn ang="0">
                  <a:pos x="367" y="812"/>
                </a:cxn>
                <a:cxn ang="0">
                  <a:pos x="260" y="903"/>
                </a:cxn>
                <a:cxn ang="0">
                  <a:pos x="260" y="1118"/>
                </a:cxn>
                <a:cxn ang="0">
                  <a:pos x="275" y="1148"/>
                </a:cxn>
                <a:cxn ang="0">
                  <a:pos x="290" y="1164"/>
                </a:cxn>
                <a:cxn ang="0">
                  <a:pos x="397" y="1164"/>
                </a:cxn>
                <a:cxn ang="0">
                  <a:pos x="397" y="1225"/>
                </a:cxn>
                <a:cxn ang="0">
                  <a:pos x="15" y="1225"/>
                </a:cxn>
                <a:cxn ang="0">
                  <a:pos x="15" y="1164"/>
                </a:cxn>
                <a:cxn ang="0">
                  <a:pos x="122" y="1164"/>
                </a:cxn>
                <a:cxn ang="0">
                  <a:pos x="137" y="1148"/>
                </a:cxn>
                <a:cxn ang="0">
                  <a:pos x="153" y="1118"/>
                </a:cxn>
                <a:cxn ang="0">
                  <a:pos x="153" y="1087"/>
                </a:cxn>
                <a:cxn ang="0">
                  <a:pos x="137" y="169"/>
                </a:cxn>
                <a:cxn ang="0">
                  <a:pos x="137" y="123"/>
                </a:cxn>
                <a:cxn ang="0">
                  <a:pos x="107" y="92"/>
                </a:cxn>
                <a:cxn ang="0">
                  <a:pos x="61" y="77"/>
                </a:cxn>
                <a:cxn ang="0">
                  <a:pos x="0" y="77"/>
                </a:cxn>
                <a:cxn ang="0">
                  <a:pos x="0" y="16"/>
                </a:cxn>
                <a:cxn ang="0">
                  <a:pos x="260" y="0"/>
                </a:cxn>
              </a:cxnLst>
              <a:rect l="0" t="0" r="r" b="b"/>
              <a:pathLst>
                <a:path w="872" h="1240">
                  <a:moveTo>
                    <a:pt x="260" y="0"/>
                  </a:moveTo>
                  <a:lnTo>
                    <a:pt x="260" y="857"/>
                  </a:lnTo>
                  <a:lnTo>
                    <a:pt x="505" y="643"/>
                  </a:lnTo>
                  <a:lnTo>
                    <a:pt x="520" y="643"/>
                  </a:lnTo>
                  <a:lnTo>
                    <a:pt x="535" y="628"/>
                  </a:lnTo>
                  <a:lnTo>
                    <a:pt x="550" y="597"/>
                  </a:lnTo>
                  <a:lnTo>
                    <a:pt x="550" y="551"/>
                  </a:lnTo>
                  <a:lnTo>
                    <a:pt x="535" y="536"/>
                  </a:lnTo>
                  <a:lnTo>
                    <a:pt x="505" y="536"/>
                  </a:lnTo>
                  <a:lnTo>
                    <a:pt x="505" y="475"/>
                  </a:lnTo>
                  <a:lnTo>
                    <a:pt x="826" y="475"/>
                  </a:lnTo>
                  <a:lnTo>
                    <a:pt x="826" y="536"/>
                  </a:lnTo>
                  <a:lnTo>
                    <a:pt x="749" y="536"/>
                  </a:lnTo>
                  <a:lnTo>
                    <a:pt x="703" y="551"/>
                  </a:lnTo>
                  <a:lnTo>
                    <a:pt x="658" y="582"/>
                  </a:lnTo>
                  <a:lnTo>
                    <a:pt x="596" y="628"/>
                  </a:lnTo>
                  <a:lnTo>
                    <a:pt x="535" y="689"/>
                  </a:lnTo>
                  <a:lnTo>
                    <a:pt x="505" y="704"/>
                  </a:lnTo>
                  <a:lnTo>
                    <a:pt x="489" y="735"/>
                  </a:lnTo>
                  <a:lnTo>
                    <a:pt x="459" y="750"/>
                  </a:lnTo>
                  <a:lnTo>
                    <a:pt x="474" y="766"/>
                  </a:lnTo>
                  <a:lnTo>
                    <a:pt x="703" y="1087"/>
                  </a:lnTo>
                  <a:lnTo>
                    <a:pt x="734" y="1133"/>
                  </a:lnTo>
                  <a:lnTo>
                    <a:pt x="765" y="1164"/>
                  </a:lnTo>
                  <a:lnTo>
                    <a:pt x="811" y="1179"/>
                  </a:lnTo>
                  <a:lnTo>
                    <a:pt x="872" y="1179"/>
                  </a:lnTo>
                  <a:lnTo>
                    <a:pt x="872" y="1240"/>
                  </a:lnTo>
                  <a:lnTo>
                    <a:pt x="520" y="1240"/>
                  </a:lnTo>
                  <a:lnTo>
                    <a:pt x="520" y="1179"/>
                  </a:lnTo>
                  <a:lnTo>
                    <a:pt x="535" y="1179"/>
                  </a:lnTo>
                  <a:lnTo>
                    <a:pt x="566" y="1164"/>
                  </a:lnTo>
                  <a:lnTo>
                    <a:pt x="581" y="1148"/>
                  </a:lnTo>
                  <a:lnTo>
                    <a:pt x="581" y="1133"/>
                  </a:lnTo>
                  <a:lnTo>
                    <a:pt x="550" y="1072"/>
                  </a:lnTo>
                  <a:lnTo>
                    <a:pt x="489" y="965"/>
                  </a:lnTo>
                  <a:lnTo>
                    <a:pt x="367" y="812"/>
                  </a:lnTo>
                  <a:lnTo>
                    <a:pt x="260" y="903"/>
                  </a:lnTo>
                  <a:lnTo>
                    <a:pt x="260" y="1118"/>
                  </a:lnTo>
                  <a:lnTo>
                    <a:pt x="275" y="1148"/>
                  </a:lnTo>
                  <a:lnTo>
                    <a:pt x="290" y="1164"/>
                  </a:lnTo>
                  <a:lnTo>
                    <a:pt x="397" y="1164"/>
                  </a:lnTo>
                  <a:lnTo>
                    <a:pt x="397" y="1225"/>
                  </a:lnTo>
                  <a:lnTo>
                    <a:pt x="15" y="1225"/>
                  </a:lnTo>
                  <a:lnTo>
                    <a:pt x="15" y="1164"/>
                  </a:lnTo>
                  <a:lnTo>
                    <a:pt x="122" y="1164"/>
                  </a:lnTo>
                  <a:lnTo>
                    <a:pt x="137" y="1148"/>
                  </a:lnTo>
                  <a:lnTo>
                    <a:pt x="153" y="1118"/>
                  </a:lnTo>
                  <a:lnTo>
                    <a:pt x="153" y="1087"/>
                  </a:lnTo>
                  <a:lnTo>
                    <a:pt x="137" y="169"/>
                  </a:lnTo>
                  <a:lnTo>
                    <a:pt x="137" y="123"/>
                  </a:lnTo>
                  <a:lnTo>
                    <a:pt x="107" y="92"/>
                  </a:lnTo>
                  <a:lnTo>
                    <a:pt x="61" y="77"/>
                  </a:lnTo>
                  <a:lnTo>
                    <a:pt x="0" y="77"/>
                  </a:lnTo>
                  <a:lnTo>
                    <a:pt x="0" y="1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1" name="Freeform 369"/>
            <p:cNvSpPr>
              <a:spLocks noEditPoints="1"/>
            </p:cNvSpPr>
            <p:nvPr/>
          </p:nvSpPr>
          <p:spPr bwMode="auto">
            <a:xfrm>
              <a:off x="37177" y="23096"/>
              <a:ext cx="689" cy="811"/>
            </a:xfrm>
            <a:custGeom>
              <a:avLst/>
              <a:gdLst/>
              <a:ahLst/>
              <a:cxnLst>
                <a:cxn ang="0">
                  <a:pos x="321" y="46"/>
                </a:cxn>
                <a:cxn ang="0">
                  <a:pos x="275" y="76"/>
                </a:cxn>
                <a:cxn ang="0">
                  <a:pos x="214" y="138"/>
                </a:cxn>
                <a:cxn ang="0">
                  <a:pos x="168" y="214"/>
                </a:cxn>
                <a:cxn ang="0">
                  <a:pos x="153" y="352"/>
                </a:cxn>
                <a:cxn ang="0">
                  <a:pos x="566" y="352"/>
                </a:cxn>
                <a:cxn ang="0">
                  <a:pos x="566" y="291"/>
                </a:cxn>
                <a:cxn ang="0">
                  <a:pos x="551" y="214"/>
                </a:cxn>
                <a:cxn ang="0">
                  <a:pos x="520" y="138"/>
                </a:cxn>
                <a:cxn ang="0">
                  <a:pos x="459" y="76"/>
                </a:cxn>
                <a:cxn ang="0">
                  <a:pos x="367" y="46"/>
                </a:cxn>
                <a:cxn ang="0">
                  <a:pos x="321" y="46"/>
                </a:cxn>
                <a:cxn ang="0">
                  <a:pos x="367" y="0"/>
                </a:cxn>
                <a:cxn ang="0">
                  <a:pos x="520" y="31"/>
                </a:cxn>
                <a:cxn ang="0">
                  <a:pos x="612" y="107"/>
                </a:cxn>
                <a:cxn ang="0">
                  <a:pos x="673" y="230"/>
                </a:cxn>
                <a:cxn ang="0">
                  <a:pos x="689" y="352"/>
                </a:cxn>
                <a:cxn ang="0">
                  <a:pos x="689" y="383"/>
                </a:cxn>
                <a:cxn ang="0">
                  <a:pos x="153" y="383"/>
                </a:cxn>
                <a:cxn ang="0">
                  <a:pos x="168" y="398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5" y="704"/>
                </a:cxn>
                <a:cxn ang="0">
                  <a:pos x="291" y="750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65"/>
                </a:cxn>
                <a:cxn ang="0">
                  <a:pos x="597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9" y="566"/>
                </a:cxn>
                <a:cxn ang="0">
                  <a:pos x="689" y="582"/>
                </a:cxn>
                <a:cxn ang="0">
                  <a:pos x="643" y="673"/>
                </a:cxn>
                <a:cxn ang="0">
                  <a:pos x="597" y="735"/>
                </a:cxn>
                <a:cxn ang="0">
                  <a:pos x="505" y="796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2" y="704"/>
                </a:cxn>
                <a:cxn ang="0">
                  <a:pos x="31" y="566"/>
                </a:cxn>
                <a:cxn ang="0">
                  <a:pos x="0" y="398"/>
                </a:cxn>
                <a:cxn ang="0">
                  <a:pos x="31" y="245"/>
                </a:cxn>
                <a:cxn ang="0">
                  <a:pos x="107" y="122"/>
                </a:cxn>
                <a:cxn ang="0">
                  <a:pos x="230" y="31"/>
                </a:cxn>
                <a:cxn ang="0">
                  <a:pos x="367" y="0"/>
                </a:cxn>
              </a:cxnLst>
              <a:rect l="0" t="0" r="r" b="b"/>
              <a:pathLst>
                <a:path w="689" h="811">
                  <a:moveTo>
                    <a:pt x="321" y="46"/>
                  </a:moveTo>
                  <a:lnTo>
                    <a:pt x="275" y="76"/>
                  </a:lnTo>
                  <a:lnTo>
                    <a:pt x="214" y="138"/>
                  </a:lnTo>
                  <a:lnTo>
                    <a:pt x="168" y="214"/>
                  </a:lnTo>
                  <a:lnTo>
                    <a:pt x="153" y="352"/>
                  </a:lnTo>
                  <a:lnTo>
                    <a:pt x="566" y="352"/>
                  </a:lnTo>
                  <a:lnTo>
                    <a:pt x="566" y="291"/>
                  </a:lnTo>
                  <a:lnTo>
                    <a:pt x="551" y="214"/>
                  </a:lnTo>
                  <a:lnTo>
                    <a:pt x="520" y="138"/>
                  </a:lnTo>
                  <a:lnTo>
                    <a:pt x="459" y="76"/>
                  </a:lnTo>
                  <a:lnTo>
                    <a:pt x="367" y="46"/>
                  </a:lnTo>
                  <a:lnTo>
                    <a:pt x="321" y="46"/>
                  </a:lnTo>
                  <a:close/>
                  <a:moveTo>
                    <a:pt x="367" y="0"/>
                  </a:moveTo>
                  <a:lnTo>
                    <a:pt x="520" y="31"/>
                  </a:lnTo>
                  <a:lnTo>
                    <a:pt x="612" y="107"/>
                  </a:lnTo>
                  <a:lnTo>
                    <a:pt x="673" y="230"/>
                  </a:lnTo>
                  <a:lnTo>
                    <a:pt x="689" y="352"/>
                  </a:lnTo>
                  <a:lnTo>
                    <a:pt x="689" y="383"/>
                  </a:lnTo>
                  <a:lnTo>
                    <a:pt x="153" y="383"/>
                  </a:lnTo>
                  <a:lnTo>
                    <a:pt x="168" y="398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5" y="704"/>
                  </a:lnTo>
                  <a:lnTo>
                    <a:pt x="291" y="750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65"/>
                  </a:lnTo>
                  <a:lnTo>
                    <a:pt x="597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9" y="566"/>
                  </a:lnTo>
                  <a:lnTo>
                    <a:pt x="689" y="582"/>
                  </a:lnTo>
                  <a:lnTo>
                    <a:pt x="643" y="673"/>
                  </a:lnTo>
                  <a:lnTo>
                    <a:pt x="597" y="735"/>
                  </a:lnTo>
                  <a:lnTo>
                    <a:pt x="505" y="796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2" y="704"/>
                  </a:lnTo>
                  <a:lnTo>
                    <a:pt x="31" y="566"/>
                  </a:lnTo>
                  <a:lnTo>
                    <a:pt x="0" y="398"/>
                  </a:lnTo>
                  <a:lnTo>
                    <a:pt x="31" y="245"/>
                  </a:lnTo>
                  <a:lnTo>
                    <a:pt x="107" y="122"/>
                  </a:lnTo>
                  <a:lnTo>
                    <a:pt x="230" y="3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2" name="Freeform 370"/>
            <p:cNvSpPr>
              <a:spLocks/>
            </p:cNvSpPr>
            <p:nvPr/>
          </p:nvSpPr>
          <p:spPr bwMode="auto">
            <a:xfrm>
              <a:off x="38095" y="23096"/>
              <a:ext cx="582" cy="826"/>
            </a:xfrm>
            <a:custGeom>
              <a:avLst/>
              <a:gdLst/>
              <a:ahLst/>
              <a:cxnLst>
                <a:cxn ang="0">
                  <a:pos x="367" y="0"/>
                </a:cxn>
                <a:cxn ang="0">
                  <a:pos x="459" y="46"/>
                </a:cxn>
                <a:cxn ang="0">
                  <a:pos x="536" y="0"/>
                </a:cxn>
                <a:cxn ang="0">
                  <a:pos x="505" y="275"/>
                </a:cxn>
                <a:cxn ang="0">
                  <a:pos x="490" y="214"/>
                </a:cxn>
                <a:cxn ang="0">
                  <a:pos x="459" y="122"/>
                </a:cxn>
                <a:cxn ang="0">
                  <a:pos x="352" y="46"/>
                </a:cxn>
                <a:cxn ang="0">
                  <a:pos x="184" y="61"/>
                </a:cxn>
                <a:cxn ang="0">
                  <a:pos x="107" y="122"/>
                </a:cxn>
                <a:cxn ang="0">
                  <a:pos x="92" y="214"/>
                </a:cxn>
                <a:cxn ang="0">
                  <a:pos x="184" y="291"/>
                </a:cxn>
                <a:cxn ang="0">
                  <a:pos x="260" y="321"/>
                </a:cxn>
                <a:cxn ang="0">
                  <a:pos x="367" y="337"/>
                </a:cxn>
                <a:cxn ang="0">
                  <a:pos x="505" y="413"/>
                </a:cxn>
                <a:cxn ang="0">
                  <a:pos x="551" y="474"/>
                </a:cxn>
                <a:cxn ang="0">
                  <a:pos x="582" y="582"/>
                </a:cxn>
                <a:cxn ang="0">
                  <a:pos x="505" y="750"/>
                </a:cxn>
                <a:cxn ang="0">
                  <a:pos x="291" y="826"/>
                </a:cxn>
                <a:cxn ang="0">
                  <a:pos x="153" y="796"/>
                </a:cxn>
                <a:cxn ang="0">
                  <a:pos x="77" y="780"/>
                </a:cxn>
                <a:cxn ang="0">
                  <a:pos x="0" y="826"/>
                </a:cxn>
                <a:cxn ang="0">
                  <a:pos x="31" y="505"/>
                </a:cxn>
                <a:cxn ang="0">
                  <a:pos x="46" y="536"/>
                </a:cxn>
                <a:cxn ang="0">
                  <a:pos x="123" y="704"/>
                </a:cxn>
                <a:cxn ang="0">
                  <a:pos x="291" y="780"/>
                </a:cxn>
                <a:cxn ang="0">
                  <a:pos x="398" y="750"/>
                </a:cxn>
                <a:cxn ang="0">
                  <a:pos x="474" y="704"/>
                </a:cxn>
                <a:cxn ang="0">
                  <a:pos x="490" y="612"/>
                </a:cxn>
                <a:cxn ang="0">
                  <a:pos x="398" y="459"/>
                </a:cxn>
                <a:cxn ang="0">
                  <a:pos x="337" y="444"/>
                </a:cxn>
                <a:cxn ang="0">
                  <a:pos x="230" y="428"/>
                </a:cxn>
                <a:cxn ang="0">
                  <a:pos x="123" y="398"/>
                </a:cxn>
                <a:cxn ang="0">
                  <a:pos x="46" y="337"/>
                </a:cxn>
                <a:cxn ang="0">
                  <a:pos x="0" y="260"/>
                </a:cxn>
                <a:cxn ang="0">
                  <a:pos x="15" y="138"/>
                </a:cxn>
                <a:cxn ang="0">
                  <a:pos x="153" y="15"/>
                </a:cxn>
              </a:cxnLst>
              <a:rect l="0" t="0" r="r" b="b"/>
              <a:pathLst>
                <a:path w="582" h="826">
                  <a:moveTo>
                    <a:pt x="291" y="0"/>
                  </a:moveTo>
                  <a:lnTo>
                    <a:pt x="367" y="0"/>
                  </a:lnTo>
                  <a:lnTo>
                    <a:pt x="413" y="15"/>
                  </a:lnTo>
                  <a:lnTo>
                    <a:pt x="459" y="46"/>
                  </a:lnTo>
                  <a:lnTo>
                    <a:pt x="505" y="0"/>
                  </a:lnTo>
                  <a:lnTo>
                    <a:pt x="536" y="0"/>
                  </a:lnTo>
                  <a:lnTo>
                    <a:pt x="536" y="275"/>
                  </a:lnTo>
                  <a:lnTo>
                    <a:pt x="505" y="275"/>
                  </a:lnTo>
                  <a:lnTo>
                    <a:pt x="505" y="230"/>
                  </a:lnTo>
                  <a:lnTo>
                    <a:pt x="490" y="214"/>
                  </a:lnTo>
                  <a:lnTo>
                    <a:pt x="490" y="184"/>
                  </a:lnTo>
                  <a:lnTo>
                    <a:pt x="459" y="122"/>
                  </a:lnTo>
                  <a:lnTo>
                    <a:pt x="398" y="61"/>
                  </a:lnTo>
                  <a:lnTo>
                    <a:pt x="352" y="46"/>
                  </a:lnTo>
                  <a:lnTo>
                    <a:pt x="230" y="46"/>
                  </a:lnTo>
                  <a:lnTo>
                    <a:pt x="184" y="61"/>
                  </a:lnTo>
                  <a:lnTo>
                    <a:pt x="153" y="76"/>
                  </a:lnTo>
                  <a:lnTo>
                    <a:pt x="107" y="122"/>
                  </a:lnTo>
                  <a:lnTo>
                    <a:pt x="92" y="153"/>
                  </a:lnTo>
                  <a:lnTo>
                    <a:pt x="92" y="214"/>
                  </a:lnTo>
                  <a:lnTo>
                    <a:pt x="153" y="275"/>
                  </a:lnTo>
                  <a:lnTo>
                    <a:pt x="184" y="291"/>
                  </a:lnTo>
                  <a:lnTo>
                    <a:pt x="230" y="306"/>
                  </a:lnTo>
                  <a:lnTo>
                    <a:pt x="260" y="321"/>
                  </a:lnTo>
                  <a:lnTo>
                    <a:pt x="306" y="321"/>
                  </a:lnTo>
                  <a:lnTo>
                    <a:pt x="367" y="337"/>
                  </a:lnTo>
                  <a:lnTo>
                    <a:pt x="413" y="352"/>
                  </a:lnTo>
                  <a:lnTo>
                    <a:pt x="505" y="413"/>
                  </a:lnTo>
                  <a:lnTo>
                    <a:pt x="536" y="428"/>
                  </a:lnTo>
                  <a:lnTo>
                    <a:pt x="551" y="474"/>
                  </a:lnTo>
                  <a:lnTo>
                    <a:pt x="582" y="520"/>
                  </a:lnTo>
                  <a:lnTo>
                    <a:pt x="582" y="582"/>
                  </a:lnTo>
                  <a:lnTo>
                    <a:pt x="566" y="673"/>
                  </a:lnTo>
                  <a:lnTo>
                    <a:pt x="505" y="750"/>
                  </a:lnTo>
                  <a:lnTo>
                    <a:pt x="413" y="811"/>
                  </a:lnTo>
                  <a:lnTo>
                    <a:pt x="291" y="826"/>
                  </a:lnTo>
                  <a:lnTo>
                    <a:pt x="245" y="826"/>
                  </a:lnTo>
                  <a:lnTo>
                    <a:pt x="153" y="796"/>
                  </a:lnTo>
                  <a:lnTo>
                    <a:pt x="92" y="750"/>
                  </a:lnTo>
                  <a:lnTo>
                    <a:pt x="77" y="780"/>
                  </a:lnTo>
                  <a:lnTo>
                    <a:pt x="31" y="826"/>
                  </a:lnTo>
                  <a:lnTo>
                    <a:pt x="0" y="826"/>
                  </a:lnTo>
                  <a:lnTo>
                    <a:pt x="0" y="505"/>
                  </a:lnTo>
                  <a:lnTo>
                    <a:pt x="31" y="505"/>
                  </a:lnTo>
                  <a:lnTo>
                    <a:pt x="46" y="520"/>
                  </a:lnTo>
                  <a:lnTo>
                    <a:pt x="46" y="536"/>
                  </a:lnTo>
                  <a:lnTo>
                    <a:pt x="77" y="627"/>
                  </a:lnTo>
                  <a:lnTo>
                    <a:pt x="123" y="704"/>
                  </a:lnTo>
                  <a:lnTo>
                    <a:pt x="199" y="765"/>
                  </a:lnTo>
                  <a:lnTo>
                    <a:pt x="291" y="780"/>
                  </a:lnTo>
                  <a:lnTo>
                    <a:pt x="352" y="780"/>
                  </a:lnTo>
                  <a:lnTo>
                    <a:pt x="398" y="750"/>
                  </a:lnTo>
                  <a:lnTo>
                    <a:pt x="444" y="735"/>
                  </a:lnTo>
                  <a:lnTo>
                    <a:pt x="474" y="704"/>
                  </a:lnTo>
                  <a:lnTo>
                    <a:pt x="490" y="658"/>
                  </a:lnTo>
                  <a:lnTo>
                    <a:pt x="490" y="612"/>
                  </a:lnTo>
                  <a:lnTo>
                    <a:pt x="459" y="520"/>
                  </a:lnTo>
                  <a:lnTo>
                    <a:pt x="398" y="459"/>
                  </a:lnTo>
                  <a:lnTo>
                    <a:pt x="367" y="459"/>
                  </a:lnTo>
                  <a:lnTo>
                    <a:pt x="337" y="444"/>
                  </a:lnTo>
                  <a:lnTo>
                    <a:pt x="306" y="444"/>
                  </a:lnTo>
                  <a:lnTo>
                    <a:pt x="230" y="428"/>
                  </a:lnTo>
                  <a:lnTo>
                    <a:pt x="168" y="413"/>
                  </a:lnTo>
                  <a:lnTo>
                    <a:pt x="123" y="398"/>
                  </a:lnTo>
                  <a:lnTo>
                    <a:pt x="77" y="367"/>
                  </a:lnTo>
                  <a:lnTo>
                    <a:pt x="46" y="337"/>
                  </a:lnTo>
                  <a:lnTo>
                    <a:pt x="15" y="291"/>
                  </a:lnTo>
                  <a:lnTo>
                    <a:pt x="0" y="260"/>
                  </a:lnTo>
                  <a:lnTo>
                    <a:pt x="0" y="214"/>
                  </a:lnTo>
                  <a:lnTo>
                    <a:pt x="15" y="138"/>
                  </a:lnTo>
                  <a:lnTo>
                    <a:pt x="61" y="76"/>
                  </a:lnTo>
                  <a:lnTo>
                    <a:pt x="153" y="15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3" name="Freeform 371"/>
            <p:cNvSpPr>
              <a:spLocks/>
            </p:cNvSpPr>
            <p:nvPr/>
          </p:nvSpPr>
          <p:spPr bwMode="auto">
            <a:xfrm>
              <a:off x="39304" y="22805"/>
              <a:ext cx="551" cy="1117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2"/>
                </a:cxn>
                <a:cxn ang="0">
                  <a:pos x="535" y="322"/>
                </a:cxn>
                <a:cxn ang="0">
                  <a:pos x="535" y="383"/>
                </a:cxn>
                <a:cxn ang="0">
                  <a:pos x="275" y="383"/>
                </a:cxn>
                <a:cxn ang="0">
                  <a:pos x="260" y="873"/>
                </a:cxn>
                <a:cxn ang="0">
                  <a:pos x="260" y="934"/>
                </a:cxn>
                <a:cxn ang="0">
                  <a:pos x="306" y="1026"/>
                </a:cxn>
                <a:cxn ang="0">
                  <a:pos x="337" y="1056"/>
                </a:cxn>
                <a:cxn ang="0">
                  <a:pos x="428" y="1056"/>
                </a:cxn>
                <a:cxn ang="0">
                  <a:pos x="459" y="1026"/>
                </a:cxn>
                <a:cxn ang="0">
                  <a:pos x="490" y="980"/>
                </a:cxn>
                <a:cxn ang="0">
                  <a:pos x="505" y="934"/>
                </a:cxn>
                <a:cxn ang="0">
                  <a:pos x="505" y="765"/>
                </a:cxn>
                <a:cxn ang="0">
                  <a:pos x="551" y="765"/>
                </a:cxn>
                <a:cxn ang="0">
                  <a:pos x="551" y="873"/>
                </a:cxn>
                <a:cxn ang="0">
                  <a:pos x="535" y="964"/>
                </a:cxn>
                <a:cxn ang="0">
                  <a:pos x="520" y="1041"/>
                </a:cxn>
                <a:cxn ang="0">
                  <a:pos x="459" y="1102"/>
                </a:cxn>
                <a:cxn ang="0">
                  <a:pos x="382" y="1117"/>
                </a:cxn>
                <a:cxn ang="0">
                  <a:pos x="337" y="1117"/>
                </a:cxn>
                <a:cxn ang="0">
                  <a:pos x="214" y="1056"/>
                </a:cxn>
                <a:cxn ang="0">
                  <a:pos x="168" y="980"/>
                </a:cxn>
                <a:cxn ang="0">
                  <a:pos x="153" y="873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6"/>
                </a:cxn>
                <a:cxn ang="0">
                  <a:pos x="184" y="230"/>
                </a:cxn>
                <a:cxn ang="0">
                  <a:pos x="214" y="123"/>
                </a:cxn>
                <a:cxn ang="0">
                  <a:pos x="229" y="0"/>
                </a:cxn>
              </a:cxnLst>
              <a:rect l="0" t="0" r="r" b="b"/>
              <a:pathLst>
                <a:path w="551" h="1117">
                  <a:moveTo>
                    <a:pt x="229" y="0"/>
                  </a:moveTo>
                  <a:lnTo>
                    <a:pt x="275" y="0"/>
                  </a:lnTo>
                  <a:lnTo>
                    <a:pt x="275" y="322"/>
                  </a:lnTo>
                  <a:lnTo>
                    <a:pt x="535" y="322"/>
                  </a:lnTo>
                  <a:lnTo>
                    <a:pt x="535" y="383"/>
                  </a:lnTo>
                  <a:lnTo>
                    <a:pt x="275" y="383"/>
                  </a:lnTo>
                  <a:lnTo>
                    <a:pt x="260" y="873"/>
                  </a:lnTo>
                  <a:lnTo>
                    <a:pt x="260" y="934"/>
                  </a:lnTo>
                  <a:lnTo>
                    <a:pt x="306" y="1026"/>
                  </a:lnTo>
                  <a:lnTo>
                    <a:pt x="337" y="1056"/>
                  </a:lnTo>
                  <a:lnTo>
                    <a:pt x="428" y="1056"/>
                  </a:lnTo>
                  <a:lnTo>
                    <a:pt x="459" y="1026"/>
                  </a:lnTo>
                  <a:lnTo>
                    <a:pt x="490" y="980"/>
                  </a:lnTo>
                  <a:lnTo>
                    <a:pt x="505" y="934"/>
                  </a:lnTo>
                  <a:lnTo>
                    <a:pt x="505" y="765"/>
                  </a:lnTo>
                  <a:lnTo>
                    <a:pt x="551" y="765"/>
                  </a:lnTo>
                  <a:lnTo>
                    <a:pt x="551" y="873"/>
                  </a:lnTo>
                  <a:lnTo>
                    <a:pt x="535" y="964"/>
                  </a:lnTo>
                  <a:lnTo>
                    <a:pt x="520" y="1041"/>
                  </a:lnTo>
                  <a:lnTo>
                    <a:pt x="459" y="1102"/>
                  </a:lnTo>
                  <a:lnTo>
                    <a:pt x="382" y="1117"/>
                  </a:lnTo>
                  <a:lnTo>
                    <a:pt x="337" y="1117"/>
                  </a:lnTo>
                  <a:lnTo>
                    <a:pt x="214" y="1056"/>
                  </a:lnTo>
                  <a:lnTo>
                    <a:pt x="168" y="980"/>
                  </a:lnTo>
                  <a:lnTo>
                    <a:pt x="153" y="873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6"/>
                  </a:lnTo>
                  <a:lnTo>
                    <a:pt x="184" y="230"/>
                  </a:lnTo>
                  <a:lnTo>
                    <a:pt x="214" y="12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4" name="Freeform 372"/>
            <p:cNvSpPr>
              <a:spLocks noEditPoints="1"/>
            </p:cNvSpPr>
            <p:nvPr/>
          </p:nvSpPr>
          <p:spPr bwMode="auto">
            <a:xfrm>
              <a:off x="40054" y="22698"/>
              <a:ext cx="382" cy="1194"/>
            </a:xfrm>
            <a:custGeom>
              <a:avLst/>
              <a:gdLst/>
              <a:ahLst/>
              <a:cxnLst>
                <a:cxn ang="0">
                  <a:pos x="245" y="413"/>
                </a:cxn>
                <a:cxn ang="0">
                  <a:pos x="260" y="1056"/>
                </a:cxn>
                <a:cxn ang="0">
                  <a:pos x="260" y="1102"/>
                </a:cxn>
                <a:cxn ang="0">
                  <a:pos x="290" y="1133"/>
                </a:cxn>
                <a:cxn ang="0">
                  <a:pos x="382" y="1133"/>
                </a:cxn>
                <a:cxn ang="0">
                  <a:pos x="382" y="1194"/>
                </a:cxn>
                <a:cxn ang="0">
                  <a:pos x="0" y="1194"/>
                </a:cxn>
                <a:cxn ang="0">
                  <a:pos x="0" y="1133"/>
                </a:cxn>
                <a:cxn ang="0">
                  <a:pos x="107" y="1133"/>
                </a:cxn>
                <a:cxn ang="0">
                  <a:pos x="122" y="1117"/>
                </a:cxn>
                <a:cxn ang="0">
                  <a:pos x="137" y="1087"/>
                </a:cxn>
                <a:cxn ang="0">
                  <a:pos x="137" y="536"/>
                </a:cxn>
                <a:cxn ang="0">
                  <a:pos x="107" y="505"/>
                </a:cxn>
                <a:cxn ang="0">
                  <a:pos x="61" y="490"/>
                </a:cxn>
                <a:cxn ang="0">
                  <a:pos x="0" y="490"/>
                </a:cxn>
                <a:cxn ang="0">
                  <a:pos x="0" y="429"/>
                </a:cxn>
                <a:cxn ang="0">
                  <a:pos x="245" y="413"/>
                </a:cxn>
                <a:cxn ang="0">
                  <a:pos x="153" y="0"/>
                </a:cxn>
                <a:cxn ang="0">
                  <a:pos x="183" y="0"/>
                </a:cxn>
                <a:cxn ang="0">
                  <a:pos x="229" y="46"/>
                </a:cxn>
                <a:cxn ang="0">
                  <a:pos x="245" y="92"/>
                </a:cxn>
                <a:cxn ang="0">
                  <a:pos x="229" y="138"/>
                </a:cxn>
                <a:cxn ang="0">
                  <a:pos x="214" y="168"/>
                </a:cxn>
                <a:cxn ang="0">
                  <a:pos x="183" y="184"/>
                </a:cxn>
                <a:cxn ang="0">
                  <a:pos x="153" y="184"/>
                </a:cxn>
                <a:cxn ang="0">
                  <a:pos x="91" y="153"/>
                </a:cxn>
                <a:cxn ang="0">
                  <a:pos x="61" y="92"/>
                </a:cxn>
                <a:cxn ang="0">
                  <a:pos x="61" y="61"/>
                </a:cxn>
                <a:cxn ang="0">
                  <a:pos x="107" y="15"/>
                </a:cxn>
                <a:cxn ang="0">
                  <a:pos x="153" y="0"/>
                </a:cxn>
              </a:cxnLst>
              <a:rect l="0" t="0" r="r" b="b"/>
              <a:pathLst>
                <a:path w="382" h="1194">
                  <a:moveTo>
                    <a:pt x="245" y="413"/>
                  </a:moveTo>
                  <a:lnTo>
                    <a:pt x="260" y="1056"/>
                  </a:lnTo>
                  <a:lnTo>
                    <a:pt x="260" y="1102"/>
                  </a:lnTo>
                  <a:lnTo>
                    <a:pt x="290" y="1133"/>
                  </a:lnTo>
                  <a:lnTo>
                    <a:pt x="382" y="1133"/>
                  </a:lnTo>
                  <a:lnTo>
                    <a:pt x="382" y="1194"/>
                  </a:lnTo>
                  <a:lnTo>
                    <a:pt x="0" y="1194"/>
                  </a:lnTo>
                  <a:lnTo>
                    <a:pt x="0" y="1133"/>
                  </a:lnTo>
                  <a:lnTo>
                    <a:pt x="107" y="1133"/>
                  </a:lnTo>
                  <a:lnTo>
                    <a:pt x="122" y="1117"/>
                  </a:lnTo>
                  <a:lnTo>
                    <a:pt x="137" y="1087"/>
                  </a:lnTo>
                  <a:lnTo>
                    <a:pt x="137" y="536"/>
                  </a:lnTo>
                  <a:lnTo>
                    <a:pt x="107" y="505"/>
                  </a:lnTo>
                  <a:lnTo>
                    <a:pt x="61" y="490"/>
                  </a:lnTo>
                  <a:lnTo>
                    <a:pt x="0" y="490"/>
                  </a:lnTo>
                  <a:lnTo>
                    <a:pt x="0" y="429"/>
                  </a:lnTo>
                  <a:lnTo>
                    <a:pt x="245" y="413"/>
                  </a:lnTo>
                  <a:close/>
                  <a:moveTo>
                    <a:pt x="153" y="0"/>
                  </a:moveTo>
                  <a:lnTo>
                    <a:pt x="183" y="0"/>
                  </a:lnTo>
                  <a:lnTo>
                    <a:pt x="229" y="46"/>
                  </a:lnTo>
                  <a:lnTo>
                    <a:pt x="245" y="92"/>
                  </a:lnTo>
                  <a:lnTo>
                    <a:pt x="229" y="138"/>
                  </a:lnTo>
                  <a:lnTo>
                    <a:pt x="214" y="168"/>
                  </a:lnTo>
                  <a:lnTo>
                    <a:pt x="183" y="184"/>
                  </a:lnTo>
                  <a:lnTo>
                    <a:pt x="153" y="184"/>
                  </a:lnTo>
                  <a:lnTo>
                    <a:pt x="91" y="153"/>
                  </a:lnTo>
                  <a:lnTo>
                    <a:pt x="61" y="92"/>
                  </a:lnTo>
                  <a:lnTo>
                    <a:pt x="61" y="61"/>
                  </a:lnTo>
                  <a:lnTo>
                    <a:pt x="107" y="1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5" name="Freeform 373"/>
            <p:cNvSpPr>
              <a:spLocks/>
            </p:cNvSpPr>
            <p:nvPr/>
          </p:nvSpPr>
          <p:spPr bwMode="auto">
            <a:xfrm>
              <a:off x="40390" y="23111"/>
              <a:ext cx="1408" cy="781"/>
            </a:xfrm>
            <a:custGeom>
              <a:avLst/>
              <a:gdLst/>
              <a:ahLst/>
              <a:cxnLst>
                <a:cxn ang="0">
                  <a:pos x="276" y="184"/>
                </a:cxn>
                <a:cxn ang="0">
                  <a:pos x="429" y="31"/>
                </a:cxn>
                <a:cxn ang="0">
                  <a:pos x="612" y="0"/>
                </a:cxn>
                <a:cxn ang="0">
                  <a:pos x="689" y="31"/>
                </a:cxn>
                <a:cxn ang="0">
                  <a:pos x="750" y="107"/>
                </a:cxn>
                <a:cxn ang="0">
                  <a:pos x="796" y="123"/>
                </a:cxn>
                <a:cxn ang="0">
                  <a:pos x="918" y="16"/>
                </a:cxn>
                <a:cxn ang="0">
                  <a:pos x="1087" y="0"/>
                </a:cxn>
                <a:cxn ang="0">
                  <a:pos x="1194" y="46"/>
                </a:cxn>
                <a:cxn ang="0">
                  <a:pos x="1255" y="123"/>
                </a:cxn>
                <a:cxn ang="0">
                  <a:pos x="1270" y="689"/>
                </a:cxn>
                <a:cxn ang="0">
                  <a:pos x="1316" y="720"/>
                </a:cxn>
                <a:cxn ang="0">
                  <a:pos x="1408" y="781"/>
                </a:cxn>
                <a:cxn ang="0">
                  <a:pos x="1010" y="720"/>
                </a:cxn>
                <a:cxn ang="0">
                  <a:pos x="1133" y="704"/>
                </a:cxn>
                <a:cxn ang="0">
                  <a:pos x="1148" y="184"/>
                </a:cxn>
                <a:cxn ang="0">
                  <a:pos x="1056" y="31"/>
                </a:cxn>
                <a:cxn ang="0">
                  <a:pos x="918" y="46"/>
                </a:cxn>
                <a:cxn ang="0">
                  <a:pos x="781" y="199"/>
                </a:cxn>
                <a:cxn ang="0">
                  <a:pos x="765" y="674"/>
                </a:cxn>
                <a:cxn ang="0">
                  <a:pos x="796" y="720"/>
                </a:cxn>
                <a:cxn ang="0">
                  <a:pos x="903" y="781"/>
                </a:cxn>
                <a:cxn ang="0">
                  <a:pos x="505" y="720"/>
                </a:cxn>
                <a:cxn ang="0">
                  <a:pos x="628" y="704"/>
                </a:cxn>
                <a:cxn ang="0">
                  <a:pos x="643" y="184"/>
                </a:cxn>
                <a:cxn ang="0">
                  <a:pos x="551" y="31"/>
                </a:cxn>
                <a:cxn ang="0">
                  <a:pos x="413" y="46"/>
                </a:cxn>
                <a:cxn ang="0">
                  <a:pos x="276" y="199"/>
                </a:cxn>
                <a:cxn ang="0">
                  <a:pos x="260" y="674"/>
                </a:cxn>
                <a:cxn ang="0">
                  <a:pos x="291" y="720"/>
                </a:cxn>
                <a:cxn ang="0">
                  <a:pos x="398" y="781"/>
                </a:cxn>
                <a:cxn ang="0">
                  <a:pos x="0" y="720"/>
                </a:cxn>
                <a:cxn ang="0">
                  <a:pos x="123" y="704"/>
                </a:cxn>
                <a:cxn ang="0">
                  <a:pos x="138" y="169"/>
                </a:cxn>
                <a:cxn ang="0">
                  <a:pos x="169" y="123"/>
                </a:cxn>
                <a:cxn ang="0">
                  <a:pos x="92" y="77"/>
                </a:cxn>
                <a:cxn ang="0">
                  <a:pos x="31" y="16"/>
                </a:cxn>
              </a:cxnLst>
              <a:rect l="0" t="0" r="r" b="b"/>
              <a:pathLst>
                <a:path w="1408" h="781">
                  <a:moveTo>
                    <a:pt x="276" y="0"/>
                  </a:moveTo>
                  <a:lnTo>
                    <a:pt x="276" y="184"/>
                  </a:lnTo>
                  <a:lnTo>
                    <a:pt x="337" y="92"/>
                  </a:lnTo>
                  <a:lnTo>
                    <a:pt x="429" y="31"/>
                  </a:lnTo>
                  <a:lnTo>
                    <a:pt x="536" y="0"/>
                  </a:lnTo>
                  <a:lnTo>
                    <a:pt x="612" y="0"/>
                  </a:lnTo>
                  <a:lnTo>
                    <a:pt x="643" y="16"/>
                  </a:lnTo>
                  <a:lnTo>
                    <a:pt x="689" y="31"/>
                  </a:lnTo>
                  <a:lnTo>
                    <a:pt x="719" y="61"/>
                  </a:lnTo>
                  <a:lnTo>
                    <a:pt x="750" y="107"/>
                  </a:lnTo>
                  <a:lnTo>
                    <a:pt x="765" y="169"/>
                  </a:lnTo>
                  <a:lnTo>
                    <a:pt x="796" y="123"/>
                  </a:lnTo>
                  <a:lnTo>
                    <a:pt x="857" y="61"/>
                  </a:lnTo>
                  <a:lnTo>
                    <a:pt x="918" y="16"/>
                  </a:lnTo>
                  <a:lnTo>
                    <a:pt x="1026" y="0"/>
                  </a:lnTo>
                  <a:lnTo>
                    <a:pt x="1087" y="0"/>
                  </a:lnTo>
                  <a:lnTo>
                    <a:pt x="1133" y="16"/>
                  </a:lnTo>
                  <a:lnTo>
                    <a:pt x="1194" y="46"/>
                  </a:lnTo>
                  <a:lnTo>
                    <a:pt x="1209" y="61"/>
                  </a:lnTo>
                  <a:lnTo>
                    <a:pt x="1255" y="123"/>
                  </a:lnTo>
                  <a:lnTo>
                    <a:pt x="1270" y="215"/>
                  </a:lnTo>
                  <a:lnTo>
                    <a:pt x="1270" y="689"/>
                  </a:lnTo>
                  <a:lnTo>
                    <a:pt x="1286" y="704"/>
                  </a:lnTo>
                  <a:lnTo>
                    <a:pt x="1316" y="720"/>
                  </a:lnTo>
                  <a:lnTo>
                    <a:pt x="1408" y="720"/>
                  </a:lnTo>
                  <a:lnTo>
                    <a:pt x="1408" y="781"/>
                  </a:lnTo>
                  <a:lnTo>
                    <a:pt x="1010" y="781"/>
                  </a:lnTo>
                  <a:lnTo>
                    <a:pt x="1010" y="720"/>
                  </a:lnTo>
                  <a:lnTo>
                    <a:pt x="1117" y="720"/>
                  </a:lnTo>
                  <a:lnTo>
                    <a:pt x="1133" y="704"/>
                  </a:lnTo>
                  <a:lnTo>
                    <a:pt x="1148" y="674"/>
                  </a:lnTo>
                  <a:lnTo>
                    <a:pt x="1148" y="184"/>
                  </a:lnTo>
                  <a:lnTo>
                    <a:pt x="1117" y="92"/>
                  </a:lnTo>
                  <a:lnTo>
                    <a:pt x="1056" y="31"/>
                  </a:lnTo>
                  <a:lnTo>
                    <a:pt x="1010" y="31"/>
                  </a:lnTo>
                  <a:lnTo>
                    <a:pt x="918" y="46"/>
                  </a:lnTo>
                  <a:lnTo>
                    <a:pt x="842" y="107"/>
                  </a:lnTo>
                  <a:lnTo>
                    <a:pt x="781" y="199"/>
                  </a:lnTo>
                  <a:lnTo>
                    <a:pt x="765" y="322"/>
                  </a:lnTo>
                  <a:lnTo>
                    <a:pt x="765" y="674"/>
                  </a:lnTo>
                  <a:lnTo>
                    <a:pt x="781" y="704"/>
                  </a:lnTo>
                  <a:lnTo>
                    <a:pt x="796" y="720"/>
                  </a:lnTo>
                  <a:lnTo>
                    <a:pt x="903" y="720"/>
                  </a:lnTo>
                  <a:lnTo>
                    <a:pt x="903" y="781"/>
                  </a:lnTo>
                  <a:lnTo>
                    <a:pt x="505" y="781"/>
                  </a:lnTo>
                  <a:lnTo>
                    <a:pt x="505" y="720"/>
                  </a:lnTo>
                  <a:lnTo>
                    <a:pt x="612" y="720"/>
                  </a:lnTo>
                  <a:lnTo>
                    <a:pt x="628" y="704"/>
                  </a:lnTo>
                  <a:lnTo>
                    <a:pt x="643" y="674"/>
                  </a:lnTo>
                  <a:lnTo>
                    <a:pt x="643" y="184"/>
                  </a:lnTo>
                  <a:lnTo>
                    <a:pt x="612" y="92"/>
                  </a:lnTo>
                  <a:lnTo>
                    <a:pt x="551" y="31"/>
                  </a:lnTo>
                  <a:lnTo>
                    <a:pt x="505" y="31"/>
                  </a:lnTo>
                  <a:lnTo>
                    <a:pt x="413" y="46"/>
                  </a:lnTo>
                  <a:lnTo>
                    <a:pt x="337" y="107"/>
                  </a:lnTo>
                  <a:lnTo>
                    <a:pt x="276" y="199"/>
                  </a:lnTo>
                  <a:lnTo>
                    <a:pt x="260" y="322"/>
                  </a:lnTo>
                  <a:lnTo>
                    <a:pt x="260" y="674"/>
                  </a:lnTo>
                  <a:lnTo>
                    <a:pt x="276" y="704"/>
                  </a:lnTo>
                  <a:lnTo>
                    <a:pt x="291" y="720"/>
                  </a:lnTo>
                  <a:lnTo>
                    <a:pt x="398" y="720"/>
                  </a:lnTo>
                  <a:lnTo>
                    <a:pt x="398" y="781"/>
                  </a:lnTo>
                  <a:lnTo>
                    <a:pt x="0" y="781"/>
                  </a:lnTo>
                  <a:lnTo>
                    <a:pt x="0" y="720"/>
                  </a:lnTo>
                  <a:lnTo>
                    <a:pt x="107" y="720"/>
                  </a:lnTo>
                  <a:lnTo>
                    <a:pt x="123" y="704"/>
                  </a:lnTo>
                  <a:lnTo>
                    <a:pt x="138" y="674"/>
                  </a:lnTo>
                  <a:lnTo>
                    <a:pt x="138" y="169"/>
                  </a:lnTo>
                  <a:lnTo>
                    <a:pt x="169" y="169"/>
                  </a:lnTo>
                  <a:lnTo>
                    <a:pt x="169" y="123"/>
                  </a:lnTo>
                  <a:lnTo>
                    <a:pt x="138" y="92"/>
                  </a:lnTo>
                  <a:lnTo>
                    <a:pt x="92" y="77"/>
                  </a:lnTo>
                  <a:lnTo>
                    <a:pt x="31" y="77"/>
                  </a:lnTo>
                  <a:lnTo>
                    <a:pt x="31" y="16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6" name="Freeform 374"/>
            <p:cNvSpPr>
              <a:spLocks noEditPoints="1"/>
            </p:cNvSpPr>
            <p:nvPr/>
          </p:nvSpPr>
          <p:spPr bwMode="auto">
            <a:xfrm>
              <a:off x="41982" y="23096"/>
              <a:ext cx="688" cy="811"/>
            </a:xfrm>
            <a:custGeom>
              <a:avLst/>
              <a:gdLst/>
              <a:ahLst/>
              <a:cxnLst>
                <a:cxn ang="0">
                  <a:pos x="321" y="46"/>
                </a:cxn>
                <a:cxn ang="0">
                  <a:pos x="275" y="76"/>
                </a:cxn>
                <a:cxn ang="0">
                  <a:pos x="214" y="138"/>
                </a:cxn>
                <a:cxn ang="0">
                  <a:pos x="168" y="214"/>
                </a:cxn>
                <a:cxn ang="0">
                  <a:pos x="153" y="352"/>
                </a:cxn>
                <a:cxn ang="0">
                  <a:pos x="566" y="352"/>
                </a:cxn>
                <a:cxn ang="0">
                  <a:pos x="566" y="291"/>
                </a:cxn>
                <a:cxn ang="0">
                  <a:pos x="551" y="214"/>
                </a:cxn>
                <a:cxn ang="0">
                  <a:pos x="520" y="138"/>
                </a:cxn>
                <a:cxn ang="0">
                  <a:pos x="459" y="76"/>
                </a:cxn>
                <a:cxn ang="0">
                  <a:pos x="367" y="46"/>
                </a:cxn>
                <a:cxn ang="0">
                  <a:pos x="321" y="46"/>
                </a:cxn>
                <a:cxn ang="0">
                  <a:pos x="367" y="0"/>
                </a:cxn>
                <a:cxn ang="0">
                  <a:pos x="520" y="31"/>
                </a:cxn>
                <a:cxn ang="0">
                  <a:pos x="612" y="107"/>
                </a:cxn>
                <a:cxn ang="0">
                  <a:pos x="673" y="230"/>
                </a:cxn>
                <a:cxn ang="0">
                  <a:pos x="688" y="352"/>
                </a:cxn>
                <a:cxn ang="0">
                  <a:pos x="688" y="383"/>
                </a:cxn>
                <a:cxn ang="0">
                  <a:pos x="153" y="383"/>
                </a:cxn>
                <a:cxn ang="0">
                  <a:pos x="168" y="398"/>
                </a:cxn>
                <a:cxn ang="0">
                  <a:pos x="168" y="520"/>
                </a:cxn>
                <a:cxn ang="0">
                  <a:pos x="214" y="658"/>
                </a:cxn>
                <a:cxn ang="0">
                  <a:pos x="244" y="704"/>
                </a:cxn>
                <a:cxn ang="0">
                  <a:pos x="290" y="750"/>
                </a:cxn>
                <a:cxn ang="0">
                  <a:pos x="413" y="780"/>
                </a:cxn>
                <a:cxn ang="0">
                  <a:pos x="459" y="780"/>
                </a:cxn>
                <a:cxn ang="0">
                  <a:pos x="520" y="765"/>
                </a:cxn>
                <a:cxn ang="0">
                  <a:pos x="596" y="704"/>
                </a:cxn>
                <a:cxn ang="0">
                  <a:pos x="658" y="597"/>
                </a:cxn>
                <a:cxn ang="0">
                  <a:pos x="658" y="566"/>
                </a:cxn>
                <a:cxn ang="0">
                  <a:pos x="688" y="566"/>
                </a:cxn>
                <a:cxn ang="0">
                  <a:pos x="688" y="582"/>
                </a:cxn>
                <a:cxn ang="0">
                  <a:pos x="642" y="673"/>
                </a:cxn>
                <a:cxn ang="0">
                  <a:pos x="596" y="735"/>
                </a:cxn>
                <a:cxn ang="0">
                  <a:pos x="505" y="796"/>
                </a:cxn>
                <a:cxn ang="0">
                  <a:pos x="397" y="811"/>
                </a:cxn>
                <a:cxn ang="0">
                  <a:pos x="244" y="780"/>
                </a:cxn>
                <a:cxn ang="0">
                  <a:pos x="122" y="704"/>
                </a:cxn>
                <a:cxn ang="0">
                  <a:pos x="30" y="566"/>
                </a:cxn>
                <a:cxn ang="0">
                  <a:pos x="0" y="398"/>
                </a:cxn>
                <a:cxn ang="0">
                  <a:pos x="30" y="245"/>
                </a:cxn>
                <a:cxn ang="0">
                  <a:pos x="107" y="122"/>
                </a:cxn>
                <a:cxn ang="0">
                  <a:pos x="229" y="31"/>
                </a:cxn>
                <a:cxn ang="0">
                  <a:pos x="367" y="0"/>
                </a:cxn>
              </a:cxnLst>
              <a:rect l="0" t="0" r="r" b="b"/>
              <a:pathLst>
                <a:path w="688" h="811">
                  <a:moveTo>
                    <a:pt x="321" y="46"/>
                  </a:moveTo>
                  <a:lnTo>
                    <a:pt x="275" y="76"/>
                  </a:lnTo>
                  <a:lnTo>
                    <a:pt x="214" y="138"/>
                  </a:lnTo>
                  <a:lnTo>
                    <a:pt x="168" y="214"/>
                  </a:lnTo>
                  <a:lnTo>
                    <a:pt x="153" y="352"/>
                  </a:lnTo>
                  <a:lnTo>
                    <a:pt x="566" y="352"/>
                  </a:lnTo>
                  <a:lnTo>
                    <a:pt x="566" y="291"/>
                  </a:lnTo>
                  <a:lnTo>
                    <a:pt x="551" y="214"/>
                  </a:lnTo>
                  <a:lnTo>
                    <a:pt x="520" y="138"/>
                  </a:lnTo>
                  <a:lnTo>
                    <a:pt x="459" y="76"/>
                  </a:lnTo>
                  <a:lnTo>
                    <a:pt x="367" y="46"/>
                  </a:lnTo>
                  <a:lnTo>
                    <a:pt x="321" y="46"/>
                  </a:lnTo>
                  <a:close/>
                  <a:moveTo>
                    <a:pt x="367" y="0"/>
                  </a:moveTo>
                  <a:lnTo>
                    <a:pt x="520" y="31"/>
                  </a:lnTo>
                  <a:lnTo>
                    <a:pt x="612" y="107"/>
                  </a:lnTo>
                  <a:lnTo>
                    <a:pt x="673" y="230"/>
                  </a:lnTo>
                  <a:lnTo>
                    <a:pt x="688" y="352"/>
                  </a:lnTo>
                  <a:lnTo>
                    <a:pt x="688" y="383"/>
                  </a:lnTo>
                  <a:lnTo>
                    <a:pt x="153" y="383"/>
                  </a:lnTo>
                  <a:lnTo>
                    <a:pt x="168" y="398"/>
                  </a:lnTo>
                  <a:lnTo>
                    <a:pt x="168" y="520"/>
                  </a:lnTo>
                  <a:lnTo>
                    <a:pt x="214" y="658"/>
                  </a:lnTo>
                  <a:lnTo>
                    <a:pt x="244" y="704"/>
                  </a:lnTo>
                  <a:lnTo>
                    <a:pt x="290" y="750"/>
                  </a:lnTo>
                  <a:lnTo>
                    <a:pt x="413" y="780"/>
                  </a:lnTo>
                  <a:lnTo>
                    <a:pt x="459" y="780"/>
                  </a:lnTo>
                  <a:lnTo>
                    <a:pt x="520" y="765"/>
                  </a:lnTo>
                  <a:lnTo>
                    <a:pt x="596" y="704"/>
                  </a:lnTo>
                  <a:lnTo>
                    <a:pt x="658" y="597"/>
                  </a:lnTo>
                  <a:lnTo>
                    <a:pt x="658" y="566"/>
                  </a:lnTo>
                  <a:lnTo>
                    <a:pt x="688" y="566"/>
                  </a:lnTo>
                  <a:lnTo>
                    <a:pt x="688" y="582"/>
                  </a:lnTo>
                  <a:lnTo>
                    <a:pt x="642" y="673"/>
                  </a:lnTo>
                  <a:lnTo>
                    <a:pt x="596" y="735"/>
                  </a:lnTo>
                  <a:lnTo>
                    <a:pt x="505" y="796"/>
                  </a:lnTo>
                  <a:lnTo>
                    <a:pt x="397" y="811"/>
                  </a:lnTo>
                  <a:lnTo>
                    <a:pt x="244" y="780"/>
                  </a:lnTo>
                  <a:lnTo>
                    <a:pt x="122" y="704"/>
                  </a:lnTo>
                  <a:lnTo>
                    <a:pt x="30" y="566"/>
                  </a:lnTo>
                  <a:lnTo>
                    <a:pt x="0" y="398"/>
                  </a:lnTo>
                  <a:lnTo>
                    <a:pt x="30" y="245"/>
                  </a:lnTo>
                  <a:lnTo>
                    <a:pt x="107" y="122"/>
                  </a:lnTo>
                  <a:lnTo>
                    <a:pt x="229" y="3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7" name="Freeform 375"/>
            <p:cNvSpPr>
              <a:spLocks noEditPoints="1"/>
            </p:cNvSpPr>
            <p:nvPr/>
          </p:nvSpPr>
          <p:spPr bwMode="auto">
            <a:xfrm>
              <a:off x="13934" y="26555"/>
              <a:ext cx="1224" cy="1285"/>
            </a:xfrm>
            <a:custGeom>
              <a:avLst/>
              <a:gdLst/>
              <a:ahLst/>
              <a:cxnLst>
                <a:cxn ang="0">
                  <a:pos x="765" y="30"/>
                </a:cxn>
                <a:cxn ang="0">
                  <a:pos x="612" y="61"/>
                </a:cxn>
                <a:cxn ang="0">
                  <a:pos x="459" y="153"/>
                </a:cxn>
                <a:cxn ang="0">
                  <a:pos x="322" y="306"/>
                </a:cxn>
                <a:cxn ang="0">
                  <a:pos x="230" y="474"/>
                </a:cxn>
                <a:cxn ang="0">
                  <a:pos x="184" y="627"/>
                </a:cxn>
                <a:cxn ang="0">
                  <a:pos x="153" y="765"/>
                </a:cxn>
                <a:cxn ang="0">
                  <a:pos x="153" y="857"/>
                </a:cxn>
                <a:cxn ang="0">
                  <a:pos x="184" y="1025"/>
                </a:cxn>
                <a:cxn ang="0">
                  <a:pos x="245" y="1148"/>
                </a:cxn>
                <a:cxn ang="0">
                  <a:pos x="337" y="1209"/>
                </a:cxn>
                <a:cxn ang="0">
                  <a:pos x="459" y="1239"/>
                </a:cxn>
                <a:cxn ang="0">
                  <a:pos x="612" y="1209"/>
                </a:cxn>
                <a:cxn ang="0">
                  <a:pos x="735" y="1132"/>
                </a:cxn>
                <a:cxn ang="0">
                  <a:pos x="842" y="1025"/>
                </a:cxn>
                <a:cxn ang="0">
                  <a:pos x="949" y="842"/>
                </a:cxn>
                <a:cxn ang="0">
                  <a:pos x="1026" y="673"/>
                </a:cxn>
                <a:cxn ang="0">
                  <a:pos x="1056" y="520"/>
                </a:cxn>
                <a:cxn ang="0">
                  <a:pos x="1071" y="398"/>
                </a:cxn>
                <a:cxn ang="0">
                  <a:pos x="1056" y="260"/>
                </a:cxn>
                <a:cxn ang="0">
                  <a:pos x="1010" y="153"/>
                </a:cxn>
                <a:cxn ang="0">
                  <a:pos x="934" y="76"/>
                </a:cxn>
                <a:cxn ang="0">
                  <a:pos x="857" y="46"/>
                </a:cxn>
                <a:cxn ang="0">
                  <a:pos x="765" y="30"/>
                </a:cxn>
                <a:cxn ang="0">
                  <a:pos x="765" y="0"/>
                </a:cxn>
                <a:cxn ang="0">
                  <a:pos x="949" y="30"/>
                </a:cxn>
                <a:cxn ang="0">
                  <a:pos x="1102" y="122"/>
                </a:cxn>
                <a:cxn ang="0">
                  <a:pos x="1194" y="275"/>
                </a:cxn>
                <a:cxn ang="0">
                  <a:pos x="1224" y="474"/>
                </a:cxn>
                <a:cxn ang="0">
                  <a:pos x="1179" y="719"/>
                </a:cxn>
                <a:cxn ang="0">
                  <a:pos x="1071" y="949"/>
                </a:cxn>
                <a:cxn ang="0">
                  <a:pos x="888" y="1117"/>
                </a:cxn>
                <a:cxn ang="0">
                  <a:pos x="689" y="1239"/>
                </a:cxn>
                <a:cxn ang="0">
                  <a:pos x="459" y="1285"/>
                </a:cxn>
                <a:cxn ang="0">
                  <a:pos x="276" y="1255"/>
                </a:cxn>
                <a:cxn ang="0">
                  <a:pos x="138" y="1163"/>
                </a:cxn>
                <a:cxn ang="0">
                  <a:pos x="31" y="1010"/>
                </a:cxn>
                <a:cxn ang="0">
                  <a:pos x="0" y="811"/>
                </a:cxn>
                <a:cxn ang="0">
                  <a:pos x="46" y="566"/>
                </a:cxn>
                <a:cxn ang="0">
                  <a:pos x="153" y="352"/>
                </a:cxn>
                <a:cxn ang="0">
                  <a:pos x="337" y="168"/>
                </a:cxn>
                <a:cxn ang="0">
                  <a:pos x="536" y="46"/>
                </a:cxn>
                <a:cxn ang="0">
                  <a:pos x="765" y="0"/>
                </a:cxn>
              </a:cxnLst>
              <a:rect l="0" t="0" r="r" b="b"/>
              <a:pathLst>
                <a:path w="1224" h="1285">
                  <a:moveTo>
                    <a:pt x="765" y="30"/>
                  </a:moveTo>
                  <a:lnTo>
                    <a:pt x="612" y="61"/>
                  </a:lnTo>
                  <a:lnTo>
                    <a:pt x="459" y="153"/>
                  </a:lnTo>
                  <a:lnTo>
                    <a:pt x="322" y="306"/>
                  </a:lnTo>
                  <a:lnTo>
                    <a:pt x="230" y="474"/>
                  </a:lnTo>
                  <a:lnTo>
                    <a:pt x="184" y="627"/>
                  </a:lnTo>
                  <a:lnTo>
                    <a:pt x="153" y="765"/>
                  </a:lnTo>
                  <a:lnTo>
                    <a:pt x="153" y="857"/>
                  </a:lnTo>
                  <a:lnTo>
                    <a:pt x="184" y="1025"/>
                  </a:lnTo>
                  <a:lnTo>
                    <a:pt x="245" y="1148"/>
                  </a:lnTo>
                  <a:lnTo>
                    <a:pt x="337" y="1209"/>
                  </a:lnTo>
                  <a:lnTo>
                    <a:pt x="459" y="1239"/>
                  </a:lnTo>
                  <a:lnTo>
                    <a:pt x="612" y="1209"/>
                  </a:lnTo>
                  <a:lnTo>
                    <a:pt x="735" y="1132"/>
                  </a:lnTo>
                  <a:lnTo>
                    <a:pt x="842" y="1025"/>
                  </a:lnTo>
                  <a:lnTo>
                    <a:pt x="949" y="842"/>
                  </a:lnTo>
                  <a:lnTo>
                    <a:pt x="1026" y="673"/>
                  </a:lnTo>
                  <a:lnTo>
                    <a:pt x="1056" y="520"/>
                  </a:lnTo>
                  <a:lnTo>
                    <a:pt x="1071" y="398"/>
                  </a:lnTo>
                  <a:lnTo>
                    <a:pt x="1056" y="260"/>
                  </a:lnTo>
                  <a:lnTo>
                    <a:pt x="1010" y="153"/>
                  </a:lnTo>
                  <a:lnTo>
                    <a:pt x="934" y="76"/>
                  </a:lnTo>
                  <a:lnTo>
                    <a:pt x="857" y="46"/>
                  </a:lnTo>
                  <a:lnTo>
                    <a:pt x="765" y="30"/>
                  </a:lnTo>
                  <a:close/>
                  <a:moveTo>
                    <a:pt x="765" y="0"/>
                  </a:moveTo>
                  <a:lnTo>
                    <a:pt x="949" y="30"/>
                  </a:lnTo>
                  <a:lnTo>
                    <a:pt x="1102" y="122"/>
                  </a:lnTo>
                  <a:lnTo>
                    <a:pt x="1194" y="275"/>
                  </a:lnTo>
                  <a:lnTo>
                    <a:pt x="1224" y="474"/>
                  </a:lnTo>
                  <a:lnTo>
                    <a:pt x="1179" y="719"/>
                  </a:lnTo>
                  <a:lnTo>
                    <a:pt x="1071" y="949"/>
                  </a:lnTo>
                  <a:lnTo>
                    <a:pt x="888" y="1117"/>
                  </a:lnTo>
                  <a:lnTo>
                    <a:pt x="689" y="1239"/>
                  </a:lnTo>
                  <a:lnTo>
                    <a:pt x="459" y="1285"/>
                  </a:lnTo>
                  <a:lnTo>
                    <a:pt x="276" y="1255"/>
                  </a:lnTo>
                  <a:lnTo>
                    <a:pt x="138" y="1163"/>
                  </a:lnTo>
                  <a:lnTo>
                    <a:pt x="31" y="1010"/>
                  </a:lnTo>
                  <a:lnTo>
                    <a:pt x="0" y="811"/>
                  </a:lnTo>
                  <a:lnTo>
                    <a:pt x="46" y="566"/>
                  </a:lnTo>
                  <a:lnTo>
                    <a:pt x="153" y="352"/>
                  </a:lnTo>
                  <a:lnTo>
                    <a:pt x="337" y="168"/>
                  </a:lnTo>
                  <a:lnTo>
                    <a:pt x="536" y="4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8" name="Freeform 376"/>
            <p:cNvSpPr>
              <a:spLocks/>
            </p:cNvSpPr>
            <p:nvPr/>
          </p:nvSpPr>
          <p:spPr bwMode="auto">
            <a:xfrm>
              <a:off x="15464" y="26463"/>
              <a:ext cx="414" cy="1775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398" y="0"/>
                </a:cxn>
                <a:cxn ang="0">
                  <a:pos x="398" y="31"/>
                </a:cxn>
                <a:cxn ang="0">
                  <a:pos x="383" y="46"/>
                </a:cxn>
                <a:cxn ang="0">
                  <a:pos x="245" y="230"/>
                </a:cxn>
                <a:cxn ang="0">
                  <a:pos x="153" y="444"/>
                </a:cxn>
                <a:cxn ang="0">
                  <a:pos x="108" y="658"/>
                </a:cxn>
                <a:cxn ang="0">
                  <a:pos x="92" y="888"/>
                </a:cxn>
                <a:cxn ang="0">
                  <a:pos x="108" y="1102"/>
                </a:cxn>
                <a:cxn ang="0">
                  <a:pos x="153" y="1316"/>
                </a:cxn>
                <a:cxn ang="0">
                  <a:pos x="230" y="1530"/>
                </a:cxn>
                <a:cxn ang="0">
                  <a:pos x="368" y="1714"/>
                </a:cxn>
                <a:cxn ang="0">
                  <a:pos x="398" y="1745"/>
                </a:cxn>
                <a:cxn ang="0">
                  <a:pos x="398" y="1760"/>
                </a:cxn>
                <a:cxn ang="0">
                  <a:pos x="414" y="1760"/>
                </a:cxn>
                <a:cxn ang="0">
                  <a:pos x="414" y="1775"/>
                </a:cxn>
                <a:cxn ang="0">
                  <a:pos x="398" y="1775"/>
                </a:cxn>
                <a:cxn ang="0">
                  <a:pos x="368" y="1760"/>
                </a:cxn>
                <a:cxn ang="0">
                  <a:pos x="291" y="1683"/>
                </a:cxn>
                <a:cxn ang="0">
                  <a:pos x="215" y="1576"/>
                </a:cxn>
                <a:cxn ang="0">
                  <a:pos x="123" y="1439"/>
                </a:cxn>
                <a:cxn ang="0">
                  <a:pos x="46" y="1240"/>
                </a:cxn>
                <a:cxn ang="0">
                  <a:pos x="16" y="1041"/>
                </a:cxn>
                <a:cxn ang="0">
                  <a:pos x="0" y="888"/>
                </a:cxn>
                <a:cxn ang="0">
                  <a:pos x="16" y="643"/>
                </a:cxn>
                <a:cxn ang="0">
                  <a:pos x="108" y="352"/>
                </a:cxn>
                <a:cxn ang="0">
                  <a:pos x="184" y="199"/>
                </a:cxn>
                <a:cxn ang="0">
                  <a:pos x="276" y="92"/>
                </a:cxn>
                <a:cxn ang="0">
                  <a:pos x="352" y="15"/>
                </a:cxn>
                <a:cxn ang="0">
                  <a:pos x="383" y="0"/>
                </a:cxn>
              </a:cxnLst>
              <a:rect l="0" t="0" r="r" b="b"/>
              <a:pathLst>
                <a:path w="414" h="1775">
                  <a:moveTo>
                    <a:pt x="383" y="0"/>
                  </a:moveTo>
                  <a:lnTo>
                    <a:pt x="398" y="0"/>
                  </a:lnTo>
                  <a:lnTo>
                    <a:pt x="398" y="31"/>
                  </a:lnTo>
                  <a:lnTo>
                    <a:pt x="383" y="46"/>
                  </a:lnTo>
                  <a:lnTo>
                    <a:pt x="245" y="230"/>
                  </a:lnTo>
                  <a:lnTo>
                    <a:pt x="153" y="444"/>
                  </a:lnTo>
                  <a:lnTo>
                    <a:pt x="108" y="658"/>
                  </a:lnTo>
                  <a:lnTo>
                    <a:pt x="92" y="888"/>
                  </a:lnTo>
                  <a:lnTo>
                    <a:pt x="108" y="1102"/>
                  </a:lnTo>
                  <a:lnTo>
                    <a:pt x="153" y="1316"/>
                  </a:lnTo>
                  <a:lnTo>
                    <a:pt x="230" y="1530"/>
                  </a:lnTo>
                  <a:lnTo>
                    <a:pt x="368" y="1714"/>
                  </a:lnTo>
                  <a:lnTo>
                    <a:pt x="398" y="1745"/>
                  </a:lnTo>
                  <a:lnTo>
                    <a:pt x="398" y="1760"/>
                  </a:lnTo>
                  <a:lnTo>
                    <a:pt x="414" y="1760"/>
                  </a:lnTo>
                  <a:lnTo>
                    <a:pt x="414" y="1775"/>
                  </a:lnTo>
                  <a:lnTo>
                    <a:pt x="398" y="1775"/>
                  </a:lnTo>
                  <a:lnTo>
                    <a:pt x="368" y="1760"/>
                  </a:lnTo>
                  <a:lnTo>
                    <a:pt x="291" y="1683"/>
                  </a:lnTo>
                  <a:lnTo>
                    <a:pt x="215" y="1576"/>
                  </a:lnTo>
                  <a:lnTo>
                    <a:pt x="123" y="1439"/>
                  </a:lnTo>
                  <a:lnTo>
                    <a:pt x="46" y="1240"/>
                  </a:lnTo>
                  <a:lnTo>
                    <a:pt x="16" y="1041"/>
                  </a:lnTo>
                  <a:lnTo>
                    <a:pt x="0" y="888"/>
                  </a:lnTo>
                  <a:lnTo>
                    <a:pt x="16" y="643"/>
                  </a:lnTo>
                  <a:lnTo>
                    <a:pt x="108" y="352"/>
                  </a:lnTo>
                  <a:lnTo>
                    <a:pt x="184" y="199"/>
                  </a:lnTo>
                  <a:lnTo>
                    <a:pt x="276" y="92"/>
                  </a:lnTo>
                  <a:lnTo>
                    <a:pt x="352" y="1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9" name="Freeform 377"/>
            <p:cNvSpPr>
              <a:spLocks/>
            </p:cNvSpPr>
            <p:nvPr/>
          </p:nvSpPr>
          <p:spPr bwMode="auto">
            <a:xfrm>
              <a:off x="16015" y="27014"/>
              <a:ext cx="964" cy="811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6" y="61"/>
                </a:cxn>
                <a:cxn ang="0">
                  <a:pos x="352" y="153"/>
                </a:cxn>
                <a:cxn ang="0">
                  <a:pos x="490" y="31"/>
                </a:cxn>
                <a:cxn ang="0">
                  <a:pos x="689" y="0"/>
                </a:cxn>
                <a:cxn ang="0">
                  <a:pos x="796" y="76"/>
                </a:cxn>
                <a:cxn ang="0">
                  <a:pos x="827" y="184"/>
                </a:cxn>
                <a:cxn ang="0">
                  <a:pos x="781" y="383"/>
                </a:cxn>
                <a:cxn ang="0">
                  <a:pos x="689" y="689"/>
                </a:cxn>
                <a:cxn ang="0">
                  <a:pos x="719" y="750"/>
                </a:cxn>
                <a:cxn ang="0">
                  <a:pos x="781" y="735"/>
                </a:cxn>
                <a:cxn ang="0">
                  <a:pos x="872" y="658"/>
                </a:cxn>
                <a:cxn ang="0">
                  <a:pos x="918" y="536"/>
                </a:cxn>
                <a:cxn ang="0">
                  <a:pos x="934" y="505"/>
                </a:cxn>
                <a:cxn ang="0">
                  <a:pos x="964" y="520"/>
                </a:cxn>
                <a:cxn ang="0">
                  <a:pos x="934" y="627"/>
                </a:cxn>
                <a:cxn ang="0">
                  <a:pos x="827" y="765"/>
                </a:cxn>
                <a:cxn ang="0">
                  <a:pos x="674" y="780"/>
                </a:cxn>
                <a:cxn ang="0">
                  <a:pos x="597" y="658"/>
                </a:cxn>
                <a:cxn ang="0">
                  <a:pos x="612" y="581"/>
                </a:cxn>
                <a:cxn ang="0">
                  <a:pos x="704" y="260"/>
                </a:cxn>
                <a:cxn ang="0">
                  <a:pos x="719" y="138"/>
                </a:cxn>
                <a:cxn ang="0">
                  <a:pos x="689" y="76"/>
                </a:cxn>
                <a:cxn ang="0">
                  <a:pos x="628" y="46"/>
                </a:cxn>
                <a:cxn ang="0">
                  <a:pos x="429" y="138"/>
                </a:cxn>
                <a:cxn ang="0">
                  <a:pos x="337" y="260"/>
                </a:cxn>
                <a:cxn ang="0">
                  <a:pos x="322" y="306"/>
                </a:cxn>
                <a:cxn ang="0">
                  <a:pos x="306" y="398"/>
                </a:cxn>
                <a:cxn ang="0">
                  <a:pos x="291" y="474"/>
                </a:cxn>
                <a:cxn ang="0">
                  <a:pos x="230" y="658"/>
                </a:cxn>
                <a:cxn ang="0">
                  <a:pos x="215" y="735"/>
                </a:cxn>
                <a:cxn ang="0">
                  <a:pos x="199" y="796"/>
                </a:cxn>
                <a:cxn ang="0">
                  <a:pos x="138" y="811"/>
                </a:cxn>
                <a:cxn ang="0">
                  <a:pos x="107" y="750"/>
                </a:cxn>
                <a:cxn ang="0">
                  <a:pos x="123" y="689"/>
                </a:cxn>
                <a:cxn ang="0">
                  <a:pos x="230" y="168"/>
                </a:cxn>
                <a:cxn ang="0">
                  <a:pos x="215" y="46"/>
                </a:cxn>
                <a:cxn ang="0">
                  <a:pos x="169" y="31"/>
                </a:cxn>
                <a:cxn ang="0">
                  <a:pos x="107" y="76"/>
                </a:cxn>
                <a:cxn ang="0">
                  <a:pos x="62" y="168"/>
                </a:cxn>
                <a:cxn ang="0">
                  <a:pos x="31" y="275"/>
                </a:cxn>
                <a:cxn ang="0">
                  <a:pos x="0" y="291"/>
                </a:cxn>
                <a:cxn ang="0">
                  <a:pos x="16" y="199"/>
                </a:cxn>
                <a:cxn ang="0">
                  <a:pos x="77" y="46"/>
                </a:cxn>
                <a:cxn ang="0">
                  <a:pos x="138" y="0"/>
                </a:cxn>
              </a:cxnLst>
              <a:rect l="0" t="0" r="r" b="b"/>
              <a:pathLst>
                <a:path w="964" h="811">
                  <a:moveTo>
                    <a:pt x="138" y="0"/>
                  </a:moveTo>
                  <a:lnTo>
                    <a:pt x="230" y="0"/>
                  </a:lnTo>
                  <a:lnTo>
                    <a:pt x="276" y="31"/>
                  </a:lnTo>
                  <a:lnTo>
                    <a:pt x="306" y="61"/>
                  </a:lnTo>
                  <a:lnTo>
                    <a:pt x="337" y="107"/>
                  </a:lnTo>
                  <a:lnTo>
                    <a:pt x="352" y="153"/>
                  </a:lnTo>
                  <a:lnTo>
                    <a:pt x="398" y="92"/>
                  </a:lnTo>
                  <a:lnTo>
                    <a:pt x="490" y="31"/>
                  </a:lnTo>
                  <a:lnTo>
                    <a:pt x="628" y="0"/>
                  </a:lnTo>
                  <a:lnTo>
                    <a:pt x="689" y="0"/>
                  </a:lnTo>
                  <a:lnTo>
                    <a:pt x="735" y="15"/>
                  </a:lnTo>
                  <a:lnTo>
                    <a:pt x="796" y="76"/>
                  </a:lnTo>
                  <a:lnTo>
                    <a:pt x="827" y="122"/>
                  </a:lnTo>
                  <a:lnTo>
                    <a:pt x="827" y="184"/>
                  </a:lnTo>
                  <a:lnTo>
                    <a:pt x="811" y="275"/>
                  </a:lnTo>
                  <a:lnTo>
                    <a:pt x="781" y="383"/>
                  </a:lnTo>
                  <a:lnTo>
                    <a:pt x="719" y="566"/>
                  </a:lnTo>
                  <a:lnTo>
                    <a:pt x="689" y="689"/>
                  </a:lnTo>
                  <a:lnTo>
                    <a:pt x="689" y="719"/>
                  </a:lnTo>
                  <a:lnTo>
                    <a:pt x="719" y="750"/>
                  </a:lnTo>
                  <a:lnTo>
                    <a:pt x="735" y="750"/>
                  </a:lnTo>
                  <a:lnTo>
                    <a:pt x="781" y="735"/>
                  </a:lnTo>
                  <a:lnTo>
                    <a:pt x="827" y="704"/>
                  </a:lnTo>
                  <a:lnTo>
                    <a:pt x="872" y="658"/>
                  </a:lnTo>
                  <a:lnTo>
                    <a:pt x="903" y="612"/>
                  </a:lnTo>
                  <a:lnTo>
                    <a:pt x="918" y="536"/>
                  </a:lnTo>
                  <a:lnTo>
                    <a:pt x="934" y="520"/>
                  </a:lnTo>
                  <a:lnTo>
                    <a:pt x="934" y="505"/>
                  </a:lnTo>
                  <a:lnTo>
                    <a:pt x="964" y="505"/>
                  </a:lnTo>
                  <a:lnTo>
                    <a:pt x="964" y="520"/>
                  </a:lnTo>
                  <a:lnTo>
                    <a:pt x="949" y="551"/>
                  </a:lnTo>
                  <a:lnTo>
                    <a:pt x="934" y="627"/>
                  </a:lnTo>
                  <a:lnTo>
                    <a:pt x="888" y="704"/>
                  </a:lnTo>
                  <a:lnTo>
                    <a:pt x="827" y="765"/>
                  </a:lnTo>
                  <a:lnTo>
                    <a:pt x="735" y="796"/>
                  </a:lnTo>
                  <a:lnTo>
                    <a:pt x="674" y="780"/>
                  </a:lnTo>
                  <a:lnTo>
                    <a:pt x="612" y="719"/>
                  </a:lnTo>
                  <a:lnTo>
                    <a:pt x="597" y="658"/>
                  </a:lnTo>
                  <a:lnTo>
                    <a:pt x="597" y="612"/>
                  </a:lnTo>
                  <a:lnTo>
                    <a:pt x="612" y="581"/>
                  </a:lnTo>
                  <a:lnTo>
                    <a:pt x="643" y="505"/>
                  </a:lnTo>
                  <a:lnTo>
                    <a:pt x="704" y="260"/>
                  </a:lnTo>
                  <a:lnTo>
                    <a:pt x="719" y="168"/>
                  </a:lnTo>
                  <a:lnTo>
                    <a:pt x="719" y="138"/>
                  </a:lnTo>
                  <a:lnTo>
                    <a:pt x="704" y="92"/>
                  </a:lnTo>
                  <a:lnTo>
                    <a:pt x="689" y="76"/>
                  </a:lnTo>
                  <a:lnTo>
                    <a:pt x="674" y="46"/>
                  </a:lnTo>
                  <a:lnTo>
                    <a:pt x="628" y="46"/>
                  </a:lnTo>
                  <a:lnTo>
                    <a:pt x="521" y="76"/>
                  </a:lnTo>
                  <a:lnTo>
                    <a:pt x="429" y="138"/>
                  </a:lnTo>
                  <a:lnTo>
                    <a:pt x="368" y="199"/>
                  </a:lnTo>
                  <a:lnTo>
                    <a:pt x="337" y="260"/>
                  </a:lnTo>
                  <a:lnTo>
                    <a:pt x="337" y="275"/>
                  </a:lnTo>
                  <a:lnTo>
                    <a:pt x="322" y="306"/>
                  </a:lnTo>
                  <a:lnTo>
                    <a:pt x="322" y="352"/>
                  </a:lnTo>
                  <a:lnTo>
                    <a:pt x="306" y="398"/>
                  </a:lnTo>
                  <a:lnTo>
                    <a:pt x="306" y="428"/>
                  </a:lnTo>
                  <a:lnTo>
                    <a:pt x="291" y="474"/>
                  </a:lnTo>
                  <a:lnTo>
                    <a:pt x="245" y="627"/>
                  </a:lnTo>
                  <a:lnTo>
                    <a:pt x="230" y="658"/>
                  </a:lnTo>
                  <a:lnTo>
                    <a:pt x="230" y="689"/>
                  </a:lnTo>
                  <a:lnTo>
                    <a:pt x="215" y="735"/>
                  </a:lnTo>
                  <a:lnTo>
                    <a:pt x="215" y="765"/>
                  </a:lnTo>
                  <a:lnTo>
                    <a:pt x="199" y="796"/>
                  </a:lnTo>
                  <a:lnTo>
                    <a:pt x="169" y="811"/>
                  </a:lnTo>
                  <a:lnTo>
                    <a:pt x="138" y="811"/>
                  </a:lnTo>
                  <a:lnTo>
                    <a:pt x="107" y="780"/>
                  </a:lnTo>
                  <a:lnTo>
                    <a:pt x="107" y="750"/>
                  </a:lnTo>
                  <a:lnTo>
                    <a:pt x="123" y="719"/>
                  </a:lnTo>
                  <a:lnTo>
                    <a:pt x="123" y="689"/>
                  </a:lnTo>
                  <a:lnTo>
                    <a:pt x="199" y="260"/>
                  </a:lnTo>
                  <a:lnTo>
                    <a:pt x="230" y="168"/>
                  </a:lnTo>
                  <a:lnTo>
                    <a:pt x="230" y="76"/>
                  </a:lnTo>
                  <a:lnTo>
                    <a:pt x="215" y="46"/>
                  </a:lnTo>
                  <a:lnTo>
                    <a:pt x="184" y="31"/>
                  </a:lnTo>
                  <a:lnTo>
                    <a:pt x="169" y="31"/>
                  </a:lnTo>
                  <a:lnTo>
                    <a:pt x="138" y="46"/>
                  </a:lnTo>
                  <a:lnTo>
                    <a:pt x="107" y="76"/>
                  </a:lnTo>
                  <a:lnTo>
                    <a:pt x="92" y="122"/>
                  </a:lnTo>
                  <a:lnTo>
                    <a:pt x="62" y="168"/>
                  </a:lnTo>
                  <a:lnTo>
                    <a:pt x="46" y="245"/>
                  </a:lnTo>
                  <a:lnTo>
                    <a:pt x="31" y="275"/>
                  </a:lnTo>
                  <a:lnTo>
                    <a:pt x="31" y="291"/>
                  </a:lnTo>
                  <a:lnTo>
                    <a:pt x="0" y="291"/>
                  </a:lnTo>
                  <a:lnTo>
                    <a:pt x="0" y="229"/>
                  </a:lnTo>
                  <a:lnTo>
                    <a:pt x="16" y="199"/>
                  </a:lnTo>
                  <a:lnTo>
                    <a:pt x="46" y="107"/>
                  </a:lnTo>
                  <a:lnTo>
                    <a:pt x="77" y="46"/>
                  </a:lnTo>
                  <a:lnTo>
                    <a:pt x="107" y="3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0" name="Freeform 378"/>
            <p:cNvSpPr>
              <a:spLocks/>
            </p:cNvSpPr>
            <p:nvPr/>
          </p:nvSpPr>
          <p:spPr bwMode="auto">
            <a:xfrm>
              <a:off x="17270" y="26570"/>
              <a:ext cx="398" cy="1224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117"/>
                </a:cxn>
                <a:cxn ang="0">
                  <a:pos x="275" y="1148"/>
                </a:cxn>
                <a:cxn ang="0">
                  <a:pos x="291" y="1163"/>
                </a:cxn>
                <a:cxn ang="0">
                  <a:pos x="398" y="1163"/>
                </a:cxn>
                <a:cxn ang="0">
                  <a:pos x="398" y="1224"/>
                </a:cxn>
                <a:cxn ang="0">
                  <a:pos x="0" y="1224"/>
                </a:cxn>
                <a:cxn ang="0">
                  <a:pos x="0" y="1163"/>
                </a:cxn>
                <a:cxn ang="0">
                  <a:pos x="107" y="1163"/>
                </a:cxn>
                <a:cxn ang="0">
                  <a:pos x="122" y="1148"/>
                </a:cxn>
                <a:cxn ang="0">
                  <a:pos x="138" y="1117"/>
                </a:cxn>
                <a:cxn ang="0">
                  <a:pos x="138" y="123"/>
                </a:cxn>
                <a:cxn ang="0">
                  <a:pos x="107" y="92"/>
                </a:cxn>
                <a:cxn ang="0">
                  <a:pos x="61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398" h="1224">
                  <a:moveTo>
                    <a:pt x="260" y="0"/>
                  </a:moveTo>
                  <a:lnTo>
                    <a:pt x="260" y="1117"/>
                  </a:lnTo>
                  <a:lnTo>
                    <a:pt x="275" y="1148"/>
                  </a:lnTo>
                  <a:lnTo>
                    <a:pt x="291" y="1163"/>
                  </a:lnTo>
                  <a:lnTo>
                    <a:pt x="398" y="1163"/>
                  </a:lnTo>
                  <a:lnTo>
                    <a:pt x="398" y="1224"/>
                  </a:lnTo>
                  <a:lnTo>
                    <a:pt x="0" y="1224"/>
                  </a:lnTo>
                  <a:lnTo>
                    <a:pt x="0" y="1163"/>
                  </a:lnTo>
                  <a:lnTo>
                    <a:pt x="107" y="1163"/>
                  </a:lnTo>
                  <a:lnTo>
                    <a:pt x="122" y="1148"/>
                  </a:lnTo>
                  <a:lnTo>
                    <a:pt x="138" y="1117"/>
                  </a:lnTo>
                  <a:lnTo>
                    <a:pt x="138" y="123"/>
                  </a:lnTo>
                  <a:lnTo>
                    <a:pt x="107" y="92"/>
                  </a:lnTo>
                  <a:lnTo>
                    <a:pt x="61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1" name="Freeform 379"/>
            <p:cNvSpPr>
              <a:spLocks noEditPoints="1"/>
            </p:cNvSpPr>
            <p:nvPr/>
          </p:nvSpPr>
          <p:spPr bwMode="auto">
            <a:xfrm>
              <a:off x="17790" y="27014"/>
              <a:ext cx="796" cy="811"/>
            </a:xfrm>
            <a:custGeom>
              <a:avLst/>
              <a:gdLst/>
              <a:ahLst/>
              <a:cxnLst>
                <a:cxn ang="0">
                  <a:pos x="413" y="31"/>
                </a:cxn>
                <a:cxn ang="0">
                  <a:pos x="368" y="46"/>
                </a:cxn>
                <a:cxn ang="0">
                  <a:pos x="306" y="61"/>
                </a:cxn>
                <a:cxn ang="0">
                  <a:pos x="214" y="153"/>
                </a:cxn>
                <a:cxn ang="0">
                  <a:pos x="169" y="275"/>
                </a:cxn>
                <a:cxn ang="0">
                  <a:pos x="169" y="520"/>
                </a:cxn>
                <a:cxn ang="0">
                  <a:pos x="214" y="643"/>
                </a:cxn>
                <a:cxn ang="0">
                  <a:pos x="245" y="689"/>
                </a:cxn>
                <a:cxn ang="0">
                  <a:pos x="276" y="719"/>
                </a:cxn>
                <a:cxn ang="0">
                  <a:pos x="322" y="750"/>
                </a:cxn>
                <a:cxn ang="0">
                  <a:pos x="368" y="765"/>
                </a:cxn>
                <a:cxn ang="0">
                  <a:pos x="413" y="765"/>
                </a:cxn>
                <a:cxn ang="0">
                  <a:pos x="475" y="750"/>
                </a:cxn>
                <a:cxn ang="0">
                  <a:pos x="566" y="689"/>
                </a:cxn>
                <a:cxn ang="0">
                  <a:pos x="612" y="627"/>
                </a:cxn>
                <a:cxn ang="0">
                  <a:pos x="658" y="490"/>
                </a:cxn>
                <a:cxn ang="0">
                  <a:pos x="658" y="260"/>
                </a:cxn>
                <a:cxn ang="0">
                  <a:pos x="612" y="138"/>
                </a:cxn>
                <a:cxn ang="0">
                  <a:pos x="566" y="92"/>
                </a:cxn>
                <a:cxn ang="0">
                  <a:pos x="521" y="61"/>
                </a:cxn>
                <a:cxn ang="0">
                  <a:pos x="475" y="46"/>
                </a:cxn>
                <a:cxn ang="0">
                  <a:pos x="413" y="31"/>
                </a:cxn>
                <a:cxn ang="0">
                  <a:pos x="398" y="0"/>
                </a:cxn>
                <a:cxn ang="0">
                  <a:pos x="551" y="31"/>
                </a:cxn>
                <a:cxn ang="0">
                  <a:pos x="674" y="122"/>
                </a:cxn>
                <a:cxn ang="0">
                  <a:pos x="765" y="245"/>
                </a:cxn>
                <a:cxn ang="0">
                  <a:pos x="796" y="413"/>
                </a:cxn>
                <a:cxn ang="0">
                  <a:pos x="765" y="566"/>
                </a:cxn>
                <a:cxn ang="0">
                  <a:pos x="674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3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23" y="122"/>
                </a:cxn>
                <a:cxn ang="0">
                  <a:pos x="245" y="31"/>
                </a:cxn>
                <a:cxn ang="0">
                  <a:pos x="398" y="0"/>
                </a:cxn>
              </a:cxnLst>
              <a:rect l="0" t="0" r="r" b="b"/>
              <a:pathLst>
                <a:path w="796" h="811">
                  <a:moveTo>
                    <a:pt x="413" y="31"/>
                  </a:moveTo>
                  <a:lnTo>
                    <a:pt x="368" y="46"/>
                  </a:lnTo>
                  <a:lnTo>
                    <a:pt x="306" y="61"/>
                  </a:lnTo>
                  <a:lnTo>
                    <a:pt x="214" y="153"/>
                  </a:lnTo>
                  <a:lnTo>
                    <a:pt x="169" y="275"/>
                  </a:lnTo>
                  <a:lnTo>
                    <a:pt x="169" y="520"/>
                  </a:lnTo>
                  <a:lnTo>
                    <a:pt x="214" y="643"/>
                  </a:lnTo>
                  <a:lnTo>
                    <a:pt x="245" y="689"/>
                  </a:lnTo>
                  <a:lnTo>
                    <a:pt x="276" y="719"/>
                  </a:lnTo>
                  <a:lnTo>
                    <a:pt x="322" y="750"/>
                  </a:lnTo>
                  <a:lnTo>
                    <a:pt x="368" y="765"/>
                  </a:lnTo>
                  <a:lnTo>
                    <a:pt x="413" y="765"/>
                  </a:lnTo>
                  <a:lnTo>
                    <a:pt x="475" y="750"/>
                  </a:lnTo>
                  <a:lnTo>
                    <a:pt x="566" y="689"/>
                  </a:lnTo>
                  <a:lnTo>
                    <a:pt x="612" y="627"/>
                  </a:lnTo>
                  <a:lnTo>
                    <a:pt x="658" y="490"/>
                  </a:lnTo>
                  <a:lnTo>
                    <a:pt x="658" y="260"/>
                  </a:lnTo>
                  <a:lnTo>
                    <a:pt x="612" y="138"/>
                  </a:lnTo>
                  <a:lnTo>
                    <a:pt x="566" y="92"/>
                  </a:lnTo>
                  <a:lnTo>
                    <a:pt x="521" y="61"/>
                  </a:lnTo>
                  <a:lnTo>
                    <a:pt x="475" y="46"/>
                  </a:lnTo>
                  <a:lnTo>
                    <a:pt x="413" y="31"/>
                  </a:lnTo>
                  <a:close/>
                  <a:moveTo>
                    <a:pt x="398" y="0"/>
                  </a:moveTo>
                  <a:lnTo>
                    <a:pt x="551" y="31"/>
                  </a:lnTo>
                  <a:lnTo>
                    <a:pt x="674" y="122"/>
                  </a:lnTo>
                  <a:lnTo>
                    <a:pt x="765" y="245"/>
                  </a:lnTo>
                  <a:lnTo>
                    <a:pt x="796" y="413"/>
                  </a:lnTo>
                  <a:lnTo>
                    <a:pt x="765" y="566"/>
                  </a:lnTo>
                  <a:lnTo>
                    <a:pt x="674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3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23" y="122"/>
                  </a:lnTo>
                  <a:lnTo>
                    <a:pt x="245" y="31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2" name="Freeform 380"/>
            <p:cNvSpPr>
              <a:spLocks noEditPoints="1"/>
            </p:cNvSpPr>
            <p:nvPr/>
          </p:nvSpPr>
          <p:spPr bwMode="auto">
            <a:xfrm>
              <a:off x="18647" y="27014"/>
              <a:ext cx="826" cy="1178"/>
            </a:xfrm>
            <a:custGeom>
              <a:avLst/>
              <a:gdLst/>
              <a:ahLst/>
              <a:cxnLst>
                <a:cxn ang="0">
                  <a:pos x="230" y="796"/>
                </a:cxn>
                <a:cxn ang="0">
                  <a:pos x="168" y="842"/>
                </a:cxn>
                <a:cxn ang="0">
                  <a:pos x="138" y="933"/>
                </a:cxn>
                <a:cxn ang="0">
                  <a:pos x="276" y="1087"/>
                </a:cxn>
                <a:cxn ang="0">
                  <a:pos x="444" y="1117"/>
                </a:cxn>
                <a:cxn ang="0">
                  <a:pos x="597" y="1087"/>
                </a:cxn>
                <a:cxn ang="0">
                  <a:pos x="735" y="933"/>
                </a:cxn>
                <a:cxn ang="0">
                  <a:pos x="658" y="811"/>
                </a:cxn>
                <a:cxn ang="0">
                  <a:pos x="276" y="780"/>
                </a:cxn>
                <a:cxn ang="0">
                  <a:pos x="352" y="61"/>
                </a:cxn>
                <a:cxn ang="0">
                  <a:pos x="276" y="122"/>
                </a:cxn>
                <a:cxn ang="0">
                  <a:pos x="245" y="199"/>
                </a:cxn>
                <a:cxn ang="0">
                  <a:pos x="291" y="444"/>
                </a:cxn>
                <a:cxn ang="0">
                  <a:pos x="352" y="490"/>
                </a:cxn>
                <a:cxn ang="0">
                  <a:pos x="444" y="474"/>
                </a:cxn>
                <a:cxn ang="0">
                  <a:pos x="520" y="413"/>
                </a:cxn>
                <a:cxn ang="0">
                  <a:pos x="551" y="337"/>
                </a:cxn>
                <a:cxn ang="0">
                  <a:pos x="505" y="92"/>
                </a:cxn>
                <a:cxn ang="0">
                  <a:pos x="444" y="46"/>
                </a:cxn>
                <a:cxn ang="0">
                  <a:pos x="704" y="0"/>
                </a:cxn>
                <a:cxn ang="0">
                  <a:pos x="796" y="31"/>
                </a:cxn>
                <a:cxn ang="0">
                  <a:pos x="826" y="76"/>
                </a:cxn>
                <a:cxn ang="0">
                  <a:pos x="796" y="138"/>
                </a:cxn>
                <a:cxn ang="0">
                  <a:pos x="735" y="122"/>
                </a:cxn>
                <a:cxn ang="0">
                  <a:pos x="750" y="76"/>
                </a:cxn>
                <a:cxn ang="0">
                  <a:pos x="719" y="46"/>
                </a:cxn>
                <a:cxn ang="0">
                  <a:pos x="643" y="76"/>
                </a:cxn>
                <a:cxn ang="0">
                  <a:pos x="627" y="138"/>
                </a:cxn>
                <a:cxn ang="0">
                  <a:pos x="673" y="229"/>
                </a:cxn>
                <a:cxn ang="0">
                  <a:pos x="643" y="398"/>
                </a:cxn>
                <a:cxn ang="0">
                  <a:pos x="383" y="536"/>
                </a:cxn>
                <a:cxn ang="0">
                  <a:pos x="260" y="505"/>
                </a:cxn>
                <a:cxn ang="0">
                  <a:pos x="199" y="505"/>
                </a:cxn>
                <a:cxn ang="0">
                  <a:pos x="184" y="551"/>
                </a:cxn>
                <a:cxn ang="0">
                  <a:pos x="138" y="612"/>
                </a:cxn>
                <a:cxn ang="0">
                  <a:pos x="199" y="704"/>
                </a:cxn>
                <a:cxn ang="0">
                  <a:pos x="673" y="750"/>
                </a:cxn>
                <a:cxn ang="0">
                  <a:pos x="781" y="872"/>
                </a:cxn>
                <a:cxn ang="0">
                  <a:pos x="796" y="949"/>
                </a:cxn>
                <a:cxn ang="0">
                  <a:pos x="673" y="1117"/>
                </a:cxn>
                <a:cxn ang="0">
                  <a:pos x="398" y="1178"/>
                </a:cxn>
                <a:cxn ang="0">
                  <a:pos x="107" y="1117"/>
                </a:cxn>
                <a:cxn ang="0">
                  <a:pos x="0" y="949"/>
                </a:cxn>
                <a:cxn ang="0">
                  <a:pos x="31" y="857"/>
                </a:cxn>
                <a:cxn ang="0">
                  <a:pos x="107" y="796"/>
                </a:cxn>
                <a:cxn ang="0">
                  <a:pos x="107" y="704"/>
                </a:cxn>
                <a:cxn ang="0">
                  <a:pos x="92" y="566"/>
                </a:cxn>
                <a:cxn ang="0">
                  <a:pos x="153" y="459"/>
                </a:cxn>
                <a:cxn ang="0">
                  <a:pos x="107" y="383"/>
                </a:cxn>
                <a:cxn ang="0">
                  <a:pos x="77" y="275"/>
                </a:cxn>
                <a:cxn ang="0">
                  <a:pos x="214" y="46"/>
                </a:cxn>
                <a:cxn ang="0">
                  <a:pos x="398" y="15"/>
                </a:cxn>
                <a:cxn ang="0">
                  <a:pos x="551" y="76"/>
                </a:cxn>
                <a:cxn ang="0">
                  <a:pos x="658" y="15"/>
                </a:cxn>
              </a:cxnLst>
              <a:rect l="0" t="0" r="r" b="b"/>
              <a:pathLst>
                <a:path w="826" h="1178">
                  <a:moveTo>
                    <a:pt x="276" y="780"/>
                  </a:moveTo>
                  <a:lnTo>
                    <a:pt x="230" y="796"/>
                  </a:lnTo>
                  <a:lnTo>
                    <a:pt x="199" y="811"/>
                  </a:lnTo>
                  <a:lnTo>
                    <a:pt x="168" y="842"/>
                  </a:lnTo>
                  <a:lnTo>
                    <a:pt x="138" y="888"/>
                  </a:lnTo>
                  <a:lnTo>
                    <a:pt x="138" y="933"/>
                  </a:lnTo>
                  <a:lnTo>
                    <a:pt x="184" y="1025"/>
                  </a:lnTo>
                  <a:lnTo>
                    <a:pt x="276" y="1087"/>
                  </a:lnTo>
                  <a:lnTo>
                    <a:pt x="429" y="1117"/>
                  </a:lnTo>
                  <a:lnTo>
                    <a:pt x="444" y="1117"/>
                  </a:lnTo>
                  <a:lnTo>
                    <a:pt x="429" y="1117"/>
                  </a:lnTo>
                  <a:lnTo>
                    <a:pt x="597" y="1087"/>
                  </a:lnTo>
                  <a:lnTo>
                    <a:pt x="689" y="1025"/>
                  </a:lnTo>
                  <a:lnTo>
                    <a:pt x="735" y="933"/>
                  </a:lnTo>
                  <a:lnTo>
                    <a:pt x="719" y="857"/>
                  </a:lnTo>
                  <a:lnTo>
                    <a:pt x="658" y="811"/>
                  </a:lnTo>
                  <a:lnTo>
                    <a:pt x="474" y="780"/>
                  </a:lnTo>
                  <a:lnTo>
                    <a:pt x="276" y="780"/>
                  </a:lnTo>
                  <a:close/>
                  <a:moveTo>
                    <a:pt x="398" y="46"/>
                  </a:moveTo>
                  <a:lnTo>
                    <a:pt x="352" y="61"/>
                  </a:lnTo>
                  <a:lnTo>
                    <a:pt x="321" y="76"/>
                  </a:lnTo>
                  <a:lnTo>
                    <a:pt x="276" y="122"/>
                  </a:lnTo>
                  <a:lnTo>
                    <a:pt x="260" y="153"/>
                  </a:lnTo>
                  <a:lnTo>
                    <a:pt x="245" y="199"/>
                  </a:lnTo>
                  <a:lnTo>
                    <a:pt x="245" y="352"/>
                  </a:lnTo>
                  <a:lnTo>
                    <a:pt x="291" y="444"/>
                  </a:lnTo>
                  <a:lnTo>
                    <a:pt x="321" y="459"/>
                  </a:lnTo>
                  <a:lnTo>
                    <a:pt x="352" y="490"/>
                  </a:lnTo>
                  <a:lnTo>
                    <a:pt x="398" y="490"/>
                  </a:lnTo>
                  <a:lnTo>
                    <a:pt x="444" y="474"/>
                  </a:lnTo>
                  <a:lnTo>
                    <a:pt x="474" y="459"/>
                  </a:lnTo>
                  <a:lnTo>
                    <a:pt x="520" y="413"/>
                  </a:lnTo>
                  <a:lnTo>
                    <a:pt x="536" y="383"/>
                  </a:lnTo>
                  <a:lnTo>
                    <a:pt x="551" y="337"/>
                  </a:lnTo>
                  <a:lnTo>
                    <a:pt x="551" y="184"/>
                  </a:lnTo>
                  <a:lnTo>
                    <a:pt x="505" y="92"/>
                  </a:lnTo>
                  <a:lnTo>
                    <a:pt x="474" y="76"/>
                  </a:lnTo>
                  <a:lnTo>
                    <a:pt x="444" y="46"/>
                  </a:lnTo>
                  <a:lnTo>
                    <a:pt x="398" y="46"/>
                  </a:lnTo>
                  <a:close/>
                  <a:moveTo>
                    <a:pt x="704" y="0"/>
                  </a:moveTo>
                  <a:lnTo>
                    <a:pt x="781" y="0"/>
                  </a:lnTo>
                  <a:lnTo>
                    <a:pt x="796" y="31"/>
                  </a:lnTo>
                  <a:lnTo>
                    <a:pt x="811" y="46"/>
                  </a:lnTo>
                  <a:lnTo>
                    <a:pt x="826" y="76"/>
                  </a:lnTo>
                  <a:lnTo>
                    <a:pt x="826" y="107"/>
                  </a:lnTo>
                  <a:lnTo>
                    <a:pt x="796" y="138"/>
                  </a:lnTo>
                  <a:lnTo>
                    <a:pt x="750" y="138"/>
                  </a:lnTo>
                  <a:lnTo>
                    <a:pt x="735" y="122"/>
                  </a:lnTo>
                  <a:lnTo>
                    <a:pt x="735" y="92"/>
                  </a:lnTo>
                  <a:lnTo>
                    <a:pt x="750" y="76"/>
                  </a:lnTo>
                  <a:lnTo>
                    <a:pt x="765" y="46"/>
                  </a:lnTo>
                  <a:lnTo>
                    <a:pt x="719" y="46"/>
                  </a:lnTo>
                  <a:lnTo>
                    <a:pt x="689" y="61"/>
                  </a:lnTo>
                  <a:lnTo>
                    <a:pt x="643" y="76"/>
                  </a:lnTo>
                  <a:lnTo>
                    <a:pt x="597" y="107"/>
                  </a:lnTo>
                  <a:lnTo>
                    <a:pt x="627" y="138"/>
                  </a:lnTo>
                  <a:lnTo>
                    <a:pt x="658" y="184"/>
                  </a:lnTo>
                  <a:lnTo>
                    <a:pt x="673" y="229"/>
                  </a:lnTo>
                  <a:lnTo>
                    <a:pt x="673" y="275"/>
                  </a:lnTo>
                  <a:lnTo>
                    <a:pt x="643" y="398"/>
                  </a:lnTo>
                  <a:lnTo>
                    <a:pt x="536" y="505"/>
                  </a:lnTo>
                  <a:lnTo>
                    <a:pt x="383" y="536"/>
                  </a:lnTo>
                  <a:lnTo>
                    <a:pt x="352" y="536"/>
                  </a:lnTo>
                  <a:lnTo>
                    <a:pt x="260" y="505"/>
                  </a:lnTo>
                  <a:lnTo>
                    <a:pt x="214" y="474"/>
                  </a:lnTo>
                  <a:lnTo>
                    <a:pt x="199" y="505"/>
                  </a:lnTo>
                  <a:lnTo>
                    <a:pt x="184" y="520"/>
                  </a:lnTo>
                  <a:lnTo>
                    <a:pt x="184" y="551"/>
                  </a:lnTo>
                  <a:lnTo>
                    <a:pt x="138" y="581"/>
                  </a:lnTo>
                  <a:lnTo>
                    <a:pt x="138" y="612"/>
                  </a:lnTo>
                  <a:lnTo>
                    <a:pt x="153" y="658"/>
                  </a:lnTo>
                  <a:lnTo>
                    <a:pt x="199" y="704"/>
                  </a:lnTo>
                  <a:lnTo>
                    <a:pt x="520" y="704"/>
                  </a:lnTo>
                  <a:lnTo>
                    <a:pt x="673" y="750"/>
                  </a:lnTo>
                  <a:lnTo>
                    <a:pt x="719" y="780"/>
                  </a:lnTo>
                  <a:lnTo>
                    <a:pt x="781" y="872"/>
                  </a:lnTo>
                  <a:lnTo>
                    <a:pt x="796" y="903"/>
                  </a:lnTo>
                  <a:lnTo>
                    <a:pt x="796" y="949"/>
                  </a:lnTo>
                  <a:lnTo>
                    <a:pt x="765" y="1041"/>
                  </a:lnTo>
                  <a:lnTo>
                    <a:pt x="673" y="1117"/>
                  </a:lnTo>
                  <a:lnTo>
                    <a:pt x="551" y="1163"/>
                  </a:lnTo>
                  <a:lnTo>
                    <a:pt x="398" y="1178"/>
                  </a:lnTo>
                  <a:lnTo>
                    <a:pt x="245" y="1163"/>
                  </a:lnTo>
                  <a:lnTo>
                    <a:pt x="107" y="1117"/>
                  </a:lnTo>
                  <a:lnTo>
                    <a:pt x="31" y="1041"/>
                  </a:lnTo>
                  <a:lnTo>
                    <a:pt x="0" y="949"/>
                  </a:lnTo>
                  <a:lnTo>
                    <a:pt x="0" y="903"/>
                  </a:lnTo>
                  <a:lnTo>
                    <a:pt x="31" y="857"/>
                  </a:lnTo>
                  <a:lnTo>
                    <a:pt x="61" y="826"/>
                  </a:lnTo>
                  <a:lnTo>
                    <a:pt x="107" y="796"/>
                  </a:lnTo>
                  <a:lnTo>
                    <a:pt x="168" y="765"/>
                  </a:lnTo>
                  <a:lnTo>
                    <a:pt x="107" y="704"/>
                  </a:lnTo>
                  <a:lnTo>
                    <a:pt x="92" y="658"/>
                  </a:lnTo>
                  <a:lnTo>
                    <a:pt x="92" y="566"/>
                  </a:lnTo>
                  <a:lnTo>
                    <a:pt x="123" y="520"/>
                  </a:lnTo>
                  <a:lnTo>
                    <a:pt x="153" y="459"/>
                  </a:lnTo>
                  <a:lnTo>
                    <a:pt x="123" y="428"/>
                  </a:lnTo>
                  <a:lnTo>
                    <a:pt x="107" y="383"/>
                  </a:lnTo>
                  <a:lnTo>
                    <a:pt x="77" y="337"/>
                  </a:lnTo>
                  <a:lnTo>
                    <a:pt x="77" y="275"/>
                  </a:lnTo>
                  <a:lnTo>
                    <a:pt x="107" y="153"/>
                  </a:lnTo>
                  <a:lnTo>
                    <a:pt x="214" y="46"/>
                  </a:lnTo>
                  <a:lnTo>
                    <a:pt x="367" y="15"/>
                  </a:lnTo>
                  <a:lnTo>
                    <a:pt x="398" y="15"/>
                  </a:lnTo>
                  <a:lnTo>
                    <a:pt x="490" y="46"/>
                  </a:lnTo>
                  <a:lnTo>
                    <a:pt x="551" y="76"/>
                  </a:lnTo>
                  <a:lnTo>
                    <a:pt x="612" y="46"/>
                  </a:lnTo>
                  <a:lnTo>
                    <a:pt x="658" y="15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3" name="Freeform 381"/>
            <p:cNvSpPr>
              <a:spLocks/>
            </p:cNvSpPr>
            <p:nvPr/>
          </p:nvSpPr>
          <p:spPr bwMode="auto">
            <a:xfrm>
              <a:off x="19917" y="27014"/>
              <a:ext cx="964" cy="811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6" y="61"/>
                </a:cxn>
                <a:cxn ang="0">
                  <a:pos x="352" y="153"/>
                </a:cxn>
                <a:cxn ang="0">
                  <a:pos x="490" y="31"/>
                </a:cxn>
                <a:cxn ang="0">
                  <a:pos x="689" y="0"/>
                </a:cxn>
                <a:cxn ang="0">
                  <a:pos x="796" y="76"/>
                </a:cxn>
                <a:cxn ang="0">
                  <a:pos x="826" y="184"/>
                </a:cxn>
                <a:cxn ang="0">
                  <a:pos x="781" y="383"/>
                </a:cxn>
                <a:cxn ang="0">
                  <a:pos x="689" y="689"/>
                </a:cxn>
                <a:cxn ang="0">
                  <a:pos x="719" y="750"/>
                </a:cxn>
                <a:cxn ang="0">
                  <a:pos x="781" y="735"/>
                </a:cxn>
                <a:cxn ang="0">
                  <a:pos x="872" y="658"/>
                </a:cxn>
                <a:cxn ang="0">
                  <a:pos x="918" y="536"/>
                </a:cxn>
                <a:cxn ang="0">
                  <a:pos x="934" y="505"/>
                </a:cxn>
                <a:cxn ang="0">
                  <a:pos x="964" y="520"/>
                </a:cxn>
                <a:cxn ang="0">
                  <a:pos x="934" y="627"/>
                </a:cxn>
                <a:cxn ang="0">
                  <a:pos x="826" y="765"/>
                </a:cxn>
                <a:cxn ang="0">
                  <a:pos x="673" y="780"/>
                </a:cxn>
                <a:cxn ang="0">
                  <a:pos x="597" y="658"/>
                </a:cxn>
                <a:cxn ang="0">
                  <a:pos x="612" y="581"/>
                </a:cxn>
                <a:cxn ang="0">
                  <a:pos x="704" y="260"/>
                </a:cxn>
                <a:cxn ang="0">
                  <a:pos x="719" y="138"/>
                </a:cxn>
                <a:cxn ang="0">
                  <a:pos x="689" y="76"/>
                </a:cxn>
                <a:cxn ang="0">
                  <a:pos x="628" y="46"/>
                </a:cxn>
                <a:cxn ang="0">
                  <a:pos x="429" y="138"/>
                </a:cxn>
                <a:cxn ang="0">
                  <a:pos x="337" y="260"/>
                </a:cxn>
                <a:cxn ang="0">
                  <a:pos x="321" y="306"/>
                </a:cxn>
                <a:cxn ang="0">
                  <a:pos x="306" y="398"/>
                </a:cxn>
                <a:cxn ang="0">
                  <a:pos x="291" y="474"/>
                </a:cxn>
                <a:cxn ang="0">
                  <a:pos x="230" y="658"/>
                </a:cxn>
                <a:cxn ang="0">
                  <a:pos x="214" y="735"/>
                </a:cxn>
                <a:cxn ang="0">
                  <a:pos x="199" y="796"/>
                </a:cxn>
                <a:cxn ang="0">
                  <a:pos x="138" y="811"/>
                </a:cxn>
                <a:cxn ang="0">
                  <a:pos x="107" y="750"/>
                </a:cxn>
                <a:cxn ang="0">
                  <a:pos x="123" y="689"/>
                </a:cxn>
                <a:cxn ang="0">
                  <a:pos x="230" y="168"/>
                </a:cxn>
                <a:cxn ang="0">
                  <a:pos x="214" y="46"/>
                </a:cxn>
                <a:cxn ang="0">
                  <a:pos x="168" y="31"/>
                </a:cxn>
                <a:cxn ang="0">
                  <a:pos x="107" y="76"/>
                </a:cxn>
                <a:cxn ang="0">
                  <a:pos x="61" y="168"/>
                </a:cxn>
                <a:cxn ang="0">
                  <a:pos x="31" y="275"/>
                </a:cxn>
                <a:cxn ang="0">
                  <a:pos x="0" y="291"/>
                </a:cxn>
                <a:cxn ang="0">
                  <a:pos x="15" y="199"/>
                </a:cxn>
                <a:cxn ang="0">
                  <a:pos x="77" y="46"/>
                </a:cxn>
                <a:cxn ang="0">
                  <a:pos x="138" y="0"/>
                </a:cxn>
              </a:cxnLst>
              <a:rect l="0" t="0" r="r" b="b"/>
              <a:pathLst>
                <a:path w="964" h="811">
                  <a:moveTo>
                    <a:pt x="138" y="0"/>
                  </a:moveTo>
                  <a:lnTo>
                    <a:pt x="230" y="0"/>
                  </a:lnTo>
                  <a:lnTo>
                    <a:pt x="276" y="31"/>
                  </a:lnTo>
                  <a:lnTo>
                    <a:pt x="306" y="61"/>
                  </a:lnTo>
                  <a:lnTo>
                    <a:pt x="337" y="107"/>
                  </a:lnTo>
                  <a:lnTo>
                    <a:pt x="352" y="153"/>
                  </a:lnTo>
                  <a:lnTo>
                    <a:pt x="398" y="92"/>
                  </a:lnTo>
                  <a:lnTo>
                    <a:pt x="490" y="31"/>
                  </a:lnTo>
                  <a:lnTo>
                    <a:pt x="628" y="0"/>
                  </a:lnTo>
                  <a:lnTo>
                    <a:pt x="689" y="0"/>
                  </a:lnTo>
                  <a:lnTo>
                    <a:pt x="735" y="15"/>
                  </a:lnTo>
                  <a:lnTo>
                    <a:pt x="796" y="76"/>
                  </a:lnTo>
                  <a:lnTo>
                    <a:pt x="826" y="122"/>
                  </a:lnTo>
                  <a:lnTo>
                    <a:pt x="826" y="184"/>
                  </a:lnTo>
                  <a:lnTo>
                    <a:pt x="811" y="275"/>
                  </a:lnTo>
                  <a:lnTo>
                    <a:pt x="781" y="383"/>
                  </a:lnTo>
                  <a:lnTo>
                    <a:pt x="719" y="566"/>
                  </a:lnTo>
                  <a:lnTo>
                    <a:pt x="689" y="689"/>
                  </a:lnTo>
                  <a:lnTo>
                    <a:pt x="689" y="719"/>
                  </a:lnTo>
                  <a:lnTo>
                    <a:pt x="719" y="750"/>
                  </a:lnTo>
                  <a:lnTo>
                    <a:pt x="735" y="750"/>
                  </a:lnTo>
                  <a:lnTo>
                    <a:pt x="781" y="735"/>
                  </a:lnTo>
                  <a:lnTo>
                    <a:pt x="826" y="704"/>
                  </a:lnTo>
                  <a:lnTo>
                    <a:pt x="872" y="658"/>
                  </a:lnTo>
                  <a:lnTo>
                    <a:pt x="903" y="612"/>
                  </a:lnTo>
                  <a:lnTo>
                    <a:pt x="918" y="536"/>
                  </a:lnTo>
                  <a:lnTo>
                    <a:pt x="934" y="520"/>
                  </a:lnTo>
                  <a:lnTo>
                    <a:pt x="934" y="505"/>
                  </a:lnTo>
                  <a:lnTo>
                    <a:pt x="964" y="505"/>
                  </a:lnTo>
                  <a:lnTo>
                    <a:pt x="964" y="520"/>
                  </a:lnTo>
                  <a:lnTo>
                    <a:pt x="949" y="551"/>
                  </a:lnTo>
                  <a:lnTo>
                    <a:pt x="934" y="627"/>
                  </a:lnTo>
                  <a:lnTo>
                    <a:pt x="888" y="704"/>
                  </a:lnTo>
                  <a:lnTo>
                    <a:pt x="826" y="765"/>
                  </a:lnTo>
                  <a:lnTo>
                    <a:pt x="735" y="796"/>
                  </a:lnTo>
                  <a:lnTo>
                    <a:pt x="673" y="780"/>
                  </a:lnTo>
                  <a:lnTo>
                    <a:pt x="612" y="719"/>
                  </a:lnTo>
                  <a:lnTo>
                    <a:pt x="597" y="658"/>
                  </a:lnTo>
                  <a:lnTo>
                    <a:pt x="597" y="612"/>
                  </a:lnTo>
                  <a:lnTo>
                    <a:pt x="612" y="581"/>
                  </a:lnTo>
                  <a:lnTo>
                    <a:pt x="643" y="505"/>
                  </a:lnTo>
                  <a:lnTo>
                    <a:pt x="704" y="260"/>
                  </a:lnTo>
                  <a:lnTo>
                    <a:pt x="719" y="168"/>
                  </a:lnTo>
                  <a:lnTo>
                    <a:pt x="719" y="138"/>
                  </a:lnTo>
                  <a:lnTo>
                    <a:pt x="704" y="92"/>
                  </a:lnTo>
                  <a:lnTo>
                    <a:pt x="689" y="76"/>
                  </a:lnTo>
                  <a:lnTo>
                    <a:pt x="673" y="46"/>
                  </a:lnTo>
                  <a:lnTo>
                    <a:pt x="628" y="46"/>
                  </a:lnTo>
                  <a:lnTo>
                    <a:pt x="520" y="76"/>
                  </a:lnTo>
                  <a:lnTo>
                    <a:pt x="429" y="138"/>
                  </a:lnTo>
                  <a:lnTo>
                    <a:pt x="367" y="199"/>
                  </a:lnTo>
                  <a:lnTo>
                    <a:pt x="337" y="260"/>
                  </a:lnTo>
                  <a:lnTo>
                    <a:pt x="337" y="275"/>
                  </a:lnTo>
                  <a:lnTo>
                    <a:pt x="321" y="306"/>
                  </a:lnTo>
                  <a:lnTo>
                    <a:pt x="321" y="352"/>
                  </a:lnTo>
                  <a:lnTo>
                    <a:pt x="306" y="398"/>
                  </a:lnTo>
                  <a:lnTo>
                    <a:pt x="306" y="428"/>
                  </a:lnTo>
                  <a:lnTo>
                    <a:pt x="291" y="474"/>
                  </a:lnTo>
                  <a:lnTo>
                    <a:pt x="245" y="627"/>
                  </a:lnTo>
                  <a:lnTo>
                    <a:pt x="230" y="658"/>
                  </a:lnTo>
                  <a:lnTo>
                    <a:pt x="230" y="689"/>
                  </a:lnTo>
                  <a:lnTo>
                    <a:pt x="214" y="735"/>
                  </a:lnTo>
                  <a:lnTo>
                    <a:pt x="214" y="765"/>
                  </a:lnTo>
                  <a:lnTo>
                    <a:pt x="199" y="796"/>
                  </a:lnTo>
                  <a:lnTo>
                    <a:pt x="168" y="811"/>
                  </a:lnTo>
                  <a:lnTo>
                    <a:pt x="138" y="811"/>
                  </a:lnTo>
                  <a:lnTo>
                    <a:pt x="107" y="780"/>
                  </a:lnTo>
                  <a:lnTo>
                    <a:pt x="107" y="750"/>
                  </a:lnTo>
                  <a:lnTo>
                    <a:pt x="123" y="719"/>
                  </a:lnTo>
                  <a:lnTo>
                    <a:pt x="123" y="689"/>
                  </a:lnTo>
                  <a:lnTo>
                    <a:pt x="199" y="260"/>
                  </a:lnTo>
                  <a:lnTo>
                    <a:pt x="230" y="168"/>
                  </a:lnTo>
                  <a:lnTo>
                    <a:pt x="230" y="76"/>
                  </a:lnTo>
                  <a:lnTo>
                    <a:pt x="214" y="46"/>
                  </a:lnTo>
                  <a:lnTo>
                    <a:pt x="184" y="31"/>
                  </a:lnTo>
                  <a:lnTo>
                    <a:pt x="168" y="31"/>
                  </a:lnTo>
                  <a:lnTo>
                    <a:pt x="138" y="46"/>
                  </a:lnTo>
                  <a:lnTo>
                    <a:pt x="107" y="76"/>
                  </a:lnTo>
                  <a:lnTo>
                    <a:pt x="92" y="122"/>
                  </a:lnTo>
                  <a:lnTo>
                    <a:pt x="61" y="168"/>
                  </a:lnTo>
                  <a:lnTo>
                    <a:pt x="46" y="245"/>
                  </a:lnTo>
                  <a:lnTo>
                    <a:pt x="31" y="275"/>
                  </a:lnTo>
                  <a:lnTo>
                    <a:pt x="31" y="291"/>
                  </a:lnTo>
                  <a:lnTo>
                    <a:pt x="0" y="291"/>
                  </a:lnTo>
                  <a:lnTo>
                    <a:pt x="0" y="229"/>
                  </a:lnTo>
                  <a:lnTo>
                    <a:pt x="15" y="199"/>
                  </a:lnTo>
                  <a:lnTo>
                    <a:pt x="46" y="107"/>
                  </a:lnTo>
                  <a:lnTo>
                    <a:pt x="77" y="46"/>
                  </a:lnTo>
                  <a:lnTo>
                    <a:pt x="107" y="3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4" name="Freeform 382"/>
            <p:cNvSpPr>
              <a:spLocks/>
            </p:cNvSpPr>
            <p:nvPr/>
          </p:nvSpPr>
          <p:spPr bwMode="auto">
            <a:xfrm>
              <a:off x="21034" y="26463"/>
              <a:ext cx="429" cy="17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1" y="0"/>
                </a:cxn>
                <a:cxn ang="0">
                  <a:pos x="61" y="15"/>
                </a:cxn>
                <a:cxn ang="0">
                  <a:pos x="138" y="92"/>
                </a:cxn>
                <a:cxn ang="0">
                  <a:pos x="214" y="199"/>
                </a:cxn>
                <a:cxn ang="0">
                  <a:pos x="306" y="337"/>
                </a:cxn>
                <a:cxn ang="0">
                  <a:pos x="383" y="536"/>
                </a:cxn>
                <a:cxn ang="0">
                  <a:pos x="413" y="735"/>
                </a:cxn>
                <a:cxn ang="0">
                  <a:pos x="429" y="888"/>
                </a:cxn>
                <a:cxn ang="0">
                  <a:pos x="398" y="888"/>
                </a:cxn>
                <a:cxn ang="0">
                  <a:pos x="383" y="1132"/>
                </a:cxn>
                <a:cxn ang="0">
                  <a:pos x="291" y="1423"/>
                </a:cxn>
                <a:cxn ang="0">
                  <a:pos x="214" y="1576"/>
                </a:cxn>
                <a:cxn ang="0">
                  <a:pos x="123" y="1683"/>
                </a:cxn>
                <a:cxn ang="0">
                  <a:pos x="46" y="1760"/>
                </a:cxn>
                <a:cxn ang="0">
                  <a:pos x="15" y="1775"/>
                </a:cxn>
                <a:cxn ang="0">
                  <a:pos x="0" y="1775"/>
                </a:cxn>
                <a:cxn ang="0">
                  <a:pos x="0" y="1760"/>
                </a:cxn>
                <a:cxn ang="0">
                  <a:pos x="31" y="1729"/>
                </a:cxn>
                <a:cxn ang="0">
                  <a:pos x="168" y="1546"/>
                </a:cxn>
                <a:cxn ang="0">
                  <a:pos x="260" y="1331"/>
                </a:cxn>
                <a:cxn ang="0">
                  <a:pos x="306" y="1117"/>
                </a:cxn>
                <a:cxn ang="0">
                  <a:pos x="321" y="888"/>
                </a:cxn>
                <a:cxn ang="0">
                  <a:pos x="306" y="627"/>
                </a:cxn>
                <a:cxn ang="0">
                  <a:pos x="245" y="398"/>
                </a:cxn>
                <a:cxn ang="0">
                  <a:pos x="153" y="214"/>
                </a:cxn>
                <a:cxn ang="0">
                  <a:pos x="46" y="61"/>
                </a:cxn>
                <a:cxn ang="0">
                  <a:pos x="15" y="31"/>
                </a:cxn>
                <a:cxn ang="0">
                  <a:pos x="15" y="0"/>
                </a:cxn>
              </a:cxnLst>
              <a:rect l="0" t="0" r="r" b="b"/>
              <a:pathLst>
                <a:path w="429" h="1775">
                  <a:moveTo>
                    <a:pt x="15" y="0"/>
                  </a:moveTo>
                  <a:lnTo>
                    <a:pt x="31" y="0"/>
                  </a:lnTo>
                  <a:lnTo>
                    <a:pt x="61" y="15"/>
                  </a:lnTo>
                  <a:lnTo>
                    <a:pt x="138" y="92"/>
                  </a:lnTo>
                  <a:lnTo>
                    <a:pt x="214" y="199"/>
                  </a:lnTo>
                  <a:lnTo>
                    <a:pt x="306" y="337"/>
                  </a:lnTo>
                  <a:lnTo>
                    <a:pt x="383" y="536"/>
                  </a:lnTo>
                  <a:lnTo>
                    <a:pt x="413" y="735"/>
                  </a:lnTo>
                  <a:lnTo>
                    <a:pt x="429" y="888"/>
                  </a:lnTo>
                  <a:lnTo>
                    <a:pt x="398" y="888"/>
                  </a:lnTo>
                  <a:lnTo>
                    <a:pt x="383" y="1132"/>
                  </a:lnTo>
                  <a:lnTo>
                    <a:pt x="291" y="1423"/>
                  </a:lnTo>
                  <a:lnTo>
                    <a:pt x="214" y="1576"/>
                  </a:lnTo>
                  <a:lnTo>
                    <a:pt x="123" y="1683"/>
                  </a:lnTo>
                  <a:lnTo>
                    <a:pt x="46" y="1760"/>
                  </a:lnTo>
                  <a:lnTo>
                    <a:pt x="15" y="1775"/>
                  </a:lnTo>
                  <a:lnTo>
                    <a:pt x="0" y="1775"/>
                  </a:lnTo>
                  <a:lnTo>
                    <a:pt x="0" y="1760"/>
                  </a:lnTo>
                  <a:lnTo>
                    <a:pt x="31" y="1729"/>
                  </a:lnTo>
                  <a:lnTo>
                    <a:pt x="168" y="1546"/>
                  </a:lnTo>
                  <a:lnTo>
                    <a:pt x="260" y="1331"/>
                  </a:lnTo>
                  <a:lnTo>
                    <a:pt x="306" y="1117"/>
                  </a:lnTo>
                  <a:lnTo>
                    <a:pt x="321" y="888"/>
                  </a:lnTo>
                  <a:lnTo>
                    <a:pt x="306" y="627"/>
                  </a:lnTo>
                  <a:lnTo>
                    <a:pt x="245" y="398"/>
                  </a:lnTo>
                  <a:lnTo>
                    <a:pt x="153" y="214"/>
                  </a:lnTo>
                  <a:lnTo>
                    <a:pt x="46" y="61"/>
                  </a:lnTo>
                  <a:lnTo>
                    <a:pt x="15" y="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5" name="Freeform 383"/>
            <p:cNvSpPr>
              <a:spLocks/>
            </p:cNvSpPr>
            <p:nvPr/>
          </p:nvSpPr>
          <p:spPr bwMode="auto">
            <a:xfrm>
              <a:off x="22136" y="26784"/>
              <a:ext cx="1163" cy="1163"/>
            </a:xfrm>
            <a:custGeom>
              <a:avLst/>
              <a:gdLst/>
              <a:ahLst/>
              <a:cxnLst>
                <a:cxn ang="0">
                  <a:pos x="566" y="0"/>
                </a:cxn>
                <a:cxn ang="0">
                  <a:pos x="597" y="0"/>
                </a:cxn>
                <a:cxn ang="0">
                  <a:pos x="612" y="16"/>
                </a:cxn>
                <a:cxn ang="0">
                  <a:pos x="612" y="551"/>
                </a:cxn>
                <a:cxn ang="0">
                  <a:pos x="1147" y="551"/>
                </a:cxn>
                <a:cxn ang="0">
                  <a:pos x="1163" y="567"/>
                </a:cxn>
                <a:cxn ang="0">
                  <a:pos x="1163" y="597"/>
                </a:cxn>
                <a:cxn ang="0">
                  <a:pos x="1147" y="613"/>
                </a:cxn>
                <a:cxn ang="0">
                  <a:pos x="612" y="613"/>
                </a:cxn>
                <a:cxn ang="0">
                  <a:pos x="612" y="1148"/>
                </a:cxn>
                <a:cxn ang="0">
                  <a:pos x="597" y="1163"/>
                </a:cxn>
                <a:cxn ang="0">
                  <a:pos x="566" y="1163"/>
                </a:cxn>
                <a:cxn ang="0">
                  <a:pos x="551" y="1148"/>
                </a:cxn>
                <a:cxn ang="0">
                  <a:pos x="551" y="613"/>
                </a:cxn>
                <a:cxn ang="0">
                  <a:pos x="15" y="613"/>
                </a:cxn>
                <a:cxn ang="0">
                  <a:pos x="0" y="597"/>
                </a:cxn>
                <a:cxn ang="0">
                  <a:pos x="0" y="567"/>
                </a:cxn>
                <a:cxn ang="0">
                  <a:pos x="15" y="551"/>
                </a:cxn>
                <a:cxn ang="0">
                  <a:pos x="551" y="551"/>
                </a:cxn>
                <a:cxn ang="0">
                  <a:pos x="551" y="16"/>
                </a:cxn>
                <a:cxn ang="0">
                  <a:pos x="566" y="0"/>
                </a:cxn>
              </a:cxnLst>
              <a:rect l="0" t="0" r="r" b="b"/>
              <a:pathLst>
                <a:path w="1163" h="1163">
                  <a:moveTo>
                    <a:pt x="566" y="0"/>
                  </a:moveTo>
                  <a:lnTo>
                    <a:pt x="597" y="0"/>
                  </a:lnTo>
                  <a:lnTo>
                    <a:pt x="612" y="16"/>
                  </a:lnTo>
                  <a:lnTo>
                    <a:pt x="612" y="551"/>
                  </a:lnTo>
                  <a:lnTo>
                    <a:pt x="1147" y="551"/>
                  </a:lnTo>
                  <a:lnTo>
                    <a:pt x="1163" y="567"/>
                  </a:lnTo>
                  <a:lnTo>
                    <a:pt x="1163" y="597"/>
                  </a:lnTo>
                  <a:lnTo>
                    <a:pt x="1147" y="613"/>
                  </a:lnTo>
                  <a:lnTo>
                    <a:pt x="612" y="613"/>
                  </a:lnTo>
                  <a:lnTo>
                    <a:pt x="612" y="1148"/>
                  </a:lnTo>
                  <a:lnTo>
                    <a:pt x="597" y="1163"/>
                  </a:lnTo>
                  <a:lnTo>
                    <a:pt x="566" y="1163"/>
                  </a:lnTo>
                  <a:lnTo>
                    <a:pt x="551" y="1148"/>
                  </a:lnTo>
                  <a:lnTo>
                    <a:pt x="551" y="613"/>
                  </a:lnTo>
                  <a:lnTo>
                    <a:pt x="15" y="613"/>
                  </a:lnTo>
                  <a:lnTo>
                    <a:pt x="0" y="597"/>
                  </a:lnTo>
                  <a:lnTo>
                    <a:pt x="0" y="567"/>
                  </a:lnTo>
                  <a:lnTo>
                    <a:pt x="15" y="551"/>
                  </a:lnTo>
                  <a:lnTo>
                    <a:pt x="551" y="551"/>
                  </a:lnTo>
                  <a:lnTo>
                    <a:pt x="551" y="16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6" name="Freeform 384"/>
            <p:cNvSpPr>
              <a:spLocks noEditPoints="1"/>
            </p:cNvSpPr>
            <p:nvPr/>
          </p:nvSpPr>
          <p:spPr bwMode="auto">
            <a:xfrm>
              <a:off x="23895" y="26555"/>
              <a:ext cx="1225" cy="1285"/>
            </a:xfrm>
            <a:custGeom>
              <a:avLst/>
              <a:gdLst/>
              <a:ahLst/>
              <a:cxnLst>
                <a:cxn ang="0">
                  <a:pos x="766" y="30"/>
                </a:cxn>
                <a:cxn ang="0">
                  <a:pos x="613" y="61"/>
                </a:cxn>
                <a:cxn ang="0">
                  <a:pos x="460" y="153"/>
                </a:cxn>
                <a:cxn ang="0">
                  <a:pos x="322" y="306"/>
                </a:cxn>
                <a:cxn ang="0">
                  <a:pos x="230" y="474"/>
                </a:cxn>
                <a:cxn ang="0">
                  <a:pos x="184" y="627"/>
                </a:cxn>
                <a:cxn ang="0">
                  <a:pos x="154" y="765"/>
                </a:cxn>
                <a:cxn ang="0">
                  <a:pos x="154" y="857"/>
                </a:cxn>
                <a:cxn ang="0">
                  <a:pos x="184" y="1025"/>
                </a:cxn>
                <a:cxn ang="0">
                  <a:pos x="245" y="1148"/>
                </a:cxn>
                <a:cxn ang="0">
                  <a:pos x="337" y="1209"/>
                </a:cxn>
                <a:cxn ang="0">
                  <a:pos x="460" y="1239"/>
                </a:cxn>
                <a:cxn ang="0">
                  <a:pos x="613" y="1209"/>
                </a:cxn>
                <a:cxn ang="0">
                  <a:pos x="735" y="1132"/>
                </a:cxn>
                <a:cxn ang="0">
                  <a:pos x="842" y="1025"/>
                </a:cxn>
                <a:cxn ang="0">
                  <a:pos x="949" y="842"/>
                </a:cxn>
                <a:cxn ang="0">
                  <a:pos x="1026" y="673"/>
                </a:cxn>
                <a:cxn ang="0">
                  <a:pos x="1056" y="520"/>
                </a:cxn>
                <a:cxn ang="0">
                  <a:pos x="1072" y="398"/>
                </a:cxn>
                <a:cxn ang="0">
                  <a:pos x="1056" y="260"/>
                </a:cxn>
                <a:cxn ang="0">
                  <a:pos x="1010" y="153"/>
                </a:cxn>
                <a:cxn ang="0">
                  <a:pos x="934" y="76"/>
                </a:cxn>
                <a:cxn ang="0">
                  <a:pos x="857" y="46"/>
                </a:cxn>
                <a:cxn ang="0">
                  <a:pos x="766" y="30"/>
                </a:cxn>
                <a:cxn ang="0">
                  <a:pos x="766" y="0"/>
                </a:cxn>
                <a:cxn ang="0">
                  <a:pos x="949" y="30"/>
                </a:cxn>
                <a:cxn ang="0">
                  <a:pos x="1102" y="122"/>
                </a:cxn>
                <a:cxn ang="0">
                  <a:pos x="1194" y="275"/>
                </a:cxn>
                <a:cxn ang="0">
                  <a:pos x="1225" y="474"/>
                </a:cxn>
                <a:cxn ang="0">
                  <a:pos x="1179" y="719"/>
                </a:cxn>
                <a:cxn ang="0">
                  <a:pos x="1072" y="949"/>
                </a:cxn>
                <a:cxn ang="0">
                  <a:pos x="888" y="1117"/>
                </a:cxn>
                <a:cxn ang="0">
                  <a:pos x="689" y="1239"/>
                </a:cxn>
                <a:cxn ang="0">
                  <a:pos x="460" y="1285"/>
                </a:cxn>
                <a:cxn ang="0">
                  <a:pos x="276" y="1255"/>
                </a:cxn>
                <a:cxn ang="0">
                  <a:pos x="138" y="1163"/>
                </a:cxn>
                <a:cxn ang="0">
                  <a:pos x="31" y="1010"/>
                </a:cxn>
                <a:cxn ang="0">
                  <a:pos x="0" y="811"/>
                </a:cxn>
                <a:cxn ang="0">
                  <a:pos x="46" y="566"/>
                </a:cxn>
                <a:cxn ang="0">
                  <a:pos x="154" y="352"/>
                </a:cxn>
                <a:cxn ang="0">
                  <a:pos x="337" y="168"/>
                </a:cxn>
                <a:cxn ang="0">
                  <a:pos x="536" y="46"/>
                </a:cxn>
                <a:cxn ang="0">
                  <a:pos x="766" y="0"/>
                </a:cxn>
              </a:cxnLst>
              <a:rect l="0" t="0" r="r" b="b"/>
              <a:pathLst>
                <a:path w="1225" h="1285">
                  <a:moveTo>
                    <a:pt x="766" y="30"/>
                  </a:moveTo>
                  <a:lnTo>
                    <a:pt x="613" y="61"/>
                  </a:lnTo>
                  <a:lnTo>
                    <a:pt x="460" y="153"/>
                  </a:lnTo>
                  <a:lnTo>
                    <a:pt x="322" y="306"/>
                  </a:lnTo>
                  <a:lnTo>
                    <a:pt x="230" y="474"/>
                  </a:lnTo>
                  <a:lnTo>
                    <a:pt x="184" y="627"/>
                  </a:lnTo>
                  <a:lnTo>
                    <a:pt x="154" y="765"/>
                  </a:lnTo>
                  <a:lnTo>
                    <a:pt x="154" y="857"/>
                  </a:lnTo>
                  <a:lnTo>
                    <a:pt x="184" y="1025"/>
                  </a:lnTo>
                  <a:lnTo>
                    <a:pt x="245" y="1148"/>
                  </a:lnTo>
                  <a:lnTo>
                    <a:pt x="337" y="1209"/>
                  </a:lnTo>
                  <a:lnTo>
                    <a:pt x="460" y="1239"/>
                  </a:lnTo>
                  <a:lnTo>
                    <a:pt x="613" y="1209"/>
                  </a:lnTo>
                  <a:lnTo>
                    <a:pt x="735" y="1132"/>
                  </a:lnTo>
                  <a:lnTo>
                    <a:pt x="842" y="1025"/>
                  </a:lnTo>
                  <a:lnTo>
                    <a:pt x="949" y="842"/>
                  </a:lnTo>
                  <a:lnTo>
                    <a:pt x="1026" y="673"/>
                  </a:lnTo>
                  <a:lnTo>
                    <a:pt x="1056" y="520"/>
                  </a:lnTo>
                  <a:lnTo>
                    <a:pt x="1072" y="398"/>
                  </a:lnTo>
                  <a:lnTo>
                    <a:pt x="1056" y="260"/>
                  </a:lnTo>
                  <a:lnTo>
                    <a:pt x="1010" y="153"/>
                  </a:lnTo>
                  <a:lnTo>
                    <a:pt x="934" y="76"/>
                  </a:lnTo>
                  <a:lnTo>
                    <a:pt x="857" y="46"/>
                  </a:lnTo>
                  <a:lnTo>
                    <a:pt x="766" y="30"/>
                  </a:lnTo>
                  <a:close/>
                  <a:moveTo>
                    <a:pt x="766" y="0"/>
                  </a:moveTo>
                  <a:lnTo>
                    <a:pt x="949" y="30"/>
                  </a:lnTo>
                  <a:lnTo>
                    <a:pt x="1102" y="122"/>
                  </a:lnTo>
                  <a:lnTo>
                    <a:pt x="1194" y="275"/>
                  </a:lnTo>
                  <a:lnTo>
                    <a:pt x="1225" y="474"/>
                  </a:lnTo>
                  <a:lnTo>
                    <a:pt x="1179" y="719"/>
                  </a:lnTo>
                  <a:lnTo>
                    <a:pt x="1072" y="949"/>
                  </a:lnTo>
                  <a:lnTo>
                    <a:pt x="888" y="1117"/>
                  </a:lnTo>
                  <a:lnTo>
                    <a:pt x="689" y="1239"/>
                  </a:lnTo>
                  <a:lnTo>
                    <a:pt x="460" y="1285"/>
                  </a:lnTo>
                  <a:lnTo>
                    <a:pt x="276" y="1255"/>
                  </a:lnTo>
                  <a:lnTo>
                    <a:pt x="138" y="1163"/>
                  </a:lnTo>
                  <a:lnTo>
                    <a:pt x="31" y="1010"/>
                  </a:lnTo>
                  <a:lnTo>
                    <a:pt x="0" y="811"/>
                  </a:lnTo>
                  <a:lnTo>
                    <a:pt x="46" y="566"/>
                  </a:lnTo>
                  <a:lnTo>
                    <a:pt x="154" y="352"/>
                  </a:lnTo>
                  <a:lnTo>
                    <a:pt x="337" y="168"/>
                  </a:lnTo>
                  <a:lnTo>
                    <a:pt x="536" y="46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7" name="Freeform 385"/>
            <p:cNvSpPr>
              <a:spLocks/>
            </p:cNvSpPr>
            <p:nvPr/>
          </p:nvSpPr>
          <p:spPr bwMode="auto">
            <a:xfrm>
              <a:off x="25410" y="26463"/>
              <a:ext cx="413" cy="1775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398" y="0"/>
                </a:cxn>
                <a:cxn ang="0">
                  <a:pos x="398" y="31"/>
                </a:cxn>
                <a:cxn ang="0">
                  <a:pos x="383" y="46"/>
                </a:cxn>
                <a:cxn ang="0">
                  <a:pos x="245" y="230"/>
                </a:cxn>
                <a:cxn ang="0">
                  <a:pos x="153" y="444"/>
                </a:cxn>
                <a:cxn ang="0">
                  <a:pos x="107" y="658"/>
                </a:cxn>
                <a:cxn ang="0">
                  <a:pos x="92" y="888"/>
                </a:cxn>
                <a:cxn ang="0">
                  <a:pos x="107" y="1102"/>
                </a:cxn>
                <a:cxn ang="0">
                  <a:pos x="153" y="1316"/>
                </a:cxn>
                <a:cxn ang="0">
                  <a:pos x="230" y="1530"/>
                </a:cxn>
                <a:cxn ang="0">
                  <a:pos x="368" y="1714"/>
                </a:cxn>
                <a:cxn ang="0">
                  <a:pos x="398" y="1745"/>
                </a:cxn>
                <a:cxn ang="0">
                  <a:pos x="398" y="1760"/>
                </a:cxn>
                <a:cxn ang="0">
                  <a:pos x="413" y="1760"/>
                </a:cxn>
                <a:cxn ang="0">
                  <a:pos x="413" y="1775"/>
                </a:cxn>
                <a:cxn ang="0">
                  <a:pos x="398" y="1775"/>
                </a:cxn>
                <a:cxn ang="0">
                  <a:pos x="368" y="1760"/>
                </a:cxn>
                <a:cxn ang="0">
                  <a:pos x="291" y="1683"/>
                </a:cxn>
                <a:cxn ang="0">
                  <a:pos x="215" y="1576"/>
                </a:cxn>
                <a:cxn ang="0">
                  <a:pos x="123" y="1439"/>
                </a:cxn>
                <a:cxn ang="0">
                  <a:pos x="46" y="1240"/>
                </a:cxn>
                <a:cxn ang="0">
                  <a:pos x="16" y="1041"/>
                </a:cxn>
                <a:cxn ang="0">
                  <a:pos x="0" y="888"/>
                </a:cxn>
                <a:cxn ang="0">
                  <a:pos x="16" y="643"/>
                </a:cxn>
                <a:cxn ang="0">
                  <a:pos x="107" y="352"/>
                </a:cxn>
                <a:cxn ang="0">
                  <a:pos x="184" y="199"/>
                </a:cxn>
                <a:cxn ang="0">
                  <a:pos x="276" y="92"/>
                </a:cxn>
                <a:cxn ang="0">
                  <a:pos x="352" y="15"/>
                </a:cxn>
                <a:cxn ang="0">
                  <a:pos x="383" y="0"/>
                </a:cxn>
              </a:cxnLst>
              <a:rect l="0" t="0" r="r" b="b"/>
              <a:pathLst>
                <a:path w="413" h="1775">
                  <a:moveTo>
                    <a:pt x="383" y="0"/>
                  </a:moveTo>
                  <a:lnTo>
                    <a:pt x="398" y="0"/>
                  </a:lnTo>
                  <a:lnTo>
                    <a:pt x="398" y="31"/>
                  </a:lnTo>
                  <a:lnTo>
                    <a:pt x="383" y="46"/>
                  </a:lnTo>
                  <a:lnTo>
                    <a:pt x="245" y="230"/>
                  </a:lnTo>
                  <a:lnTo>
                    <a:pt x="153" y="444"/>
                  </a:lnTo>
                  <a:lnTo>
                    <a:pt x="107" y="658"/>
                  </a:lnTo>
                  <a:lnTo>
                    <a:pt x="92" y="888"/>
                  </a:lnTo>
                  <a:lnTo>
                    <a:pt x="107" y="1102"/>
                  </a:lnTo>
                  <a:lnTo>
                    <a:pt x="153" y="1316"/>
                  </a:lnTo>
                  <a:lnTo>
                    <a:pt x="230" y="1530"/>
                  </a:lnTo>
                  <a:lnTo>
                    <a:pt x="368" y="1714"/>
                  </a:lnTo>
                  <a:lnTo>
                    <a:pt x="398" y="1745"/>
                  </a:lnTo>
                  <a:lnTo>
                    <a:pt x="398" y="1760"/>
                  </a:lnTo>
                  <a:lnTo>
                    <a:pt x="413" y="1760"/>
                  </a:lnTo>
                  <a:lnTo>
                    <a:pt x="413" y="1775"/>
                  </a:lnTo>
                  <a:lnTo>
                    <a:pt x="398" y="1775"/>
                  </a:lnTo>
                  <a:lnTo>
                    <a:pt x="368" y="1760"/>
                  </a:lnTo>
                  <a:lnTo>
                    <a:pt x="291" y="1683"/>
                  </a:lnTo>
                  <a:lnTo>
                    <a:pt x="215" y="1576"/>
                  </a:lnTo>
                  <a:lnTo>
                    <a:pt x="123" y="1439"/>
                  </a:lnTo>
                  <a:lnTo>
                    <a:pt x="46" y="1240"/>
                  </a:lnTo>
                  <a:lnTo>
                    <a:pt x="16" y="1041"/>
                  </a:lnTo>
                  <a:lnTo>
                    <a:pt x="0" y="888"/>
                  </a:lnTo>
                  <a:lnTo>
                    <a:pt x="16" y="643"/>
                  </a:lnTo>
                  <a:lnTo>
                    <a:pt x="107" y="352"/>
                  </a:lnTo>
                  <a:lnTo>
                    <a:pt x="184" y="199"/>
                  </a:lnTo>
                  <a:lnTo>
                    <a:pt x="276" y="92"/>
                  </a:lnTo>
                  <a:lnTo>
                    <a:pt x="352" y="1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8" name="Freeform 386"/>
            <p:cNvSpPr>
              <a:spLocks/>
            </p:cNvSpPr>
            <p:nvPr/>
          </p:nvSpPr>
          <p:spPr bwMode="auto">
            <a:xfrm>
              <a:off x="25976" y="27014"/>
              <a:ext cx="964" cy="811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7" y="61"/>
                </a:cxn>
                <a:cxn ang="0">
                  <a:pos x="352" y="153"/>
                </a:cxn>
                <a:cxn ang="0">
                  <a:pos x="490" y="31"/>
                </a:cxn>
                <a:cxn ang="0">
                  <a:pos x="689" y="0"/>
                </a:cxn>
                <a:cxn ang="0">
                  <a:pos x="781" y="46"/>
                </a:cxn>
                <a:cxn ang="0">
                  <a:pos x="827" y="122"/>
                </a:cxn>
                <a:cxn ang="0">
                  <a:pos x="811" y="275"/>
                </a:cxn>
                <a:cxn ang="0">
                  <a:pos x="720" y="566"/>
                </a:cxn>
                <a:cxn ang="0">
                  <a:pos x="689" y="719"/>
                </a:cxn>
                <a:cxn ang="0">
                  <a:pos x="735" y="750"/>
                </a:cxn>
                <a:cxn ang="0">
                  <a:pos x="827" y="704"/>
                </a:cxn>
                <a:cxn ang="0">
                  <a:pos x="903" y="612"/>
                </a:cxn>
                <a:cxn ang="0">
                  <a:pos x="934" y="520"/>
                </a:cxn>
                <a:cxn ang="0">
                  <a:pos x="964" y="505"/>
                </a:cxn>
                <a:cxn ang="0">
                  <a:pos x="949" y="551"/>
                </a:cxn>
                <a:cxn ang="0">
                  <a:pos x="888" y="704"/>
                </a:cxn>
                <a:cxn ang="0">
                  <a:pos x="735" y="796"/>
                </a:cxn>
                <a:cxn ang="0">
                  <a:pos x="613" y="719"/>
                </a:cxn>
                <a:cxn ang="0">
                  <a:pos x="597" y="612"/>
                </a:cxn>
                <a:cxn ang="0">
                  <a:pos x="643" y="505"/>
                </a:cxn>
                <a:cxn ang="0">
                  <a:pos x="720" y="168"/>
                </a:cxn>
                <a:cxn ang="0">
                  <a:pos x="704" y="92"/>
                </a:cxn>
                <a:cxn ang="0">
                  <a:pos x="674" y="46"/>
                </a:cxn>
                <a:cxn ang="0">
                  <a:pos x="521" y="76"/>
                </a:cxn>
                <a:cxn ang="0">
                  <a:pos x="368" y="199"/>
                </a:cxn>
                <a:cxn ang="0">
                  <a:pos x="337" y="306"/>
                </a:cxn>
                <a:cxn ang="0">
                  <a:pos x="322" y="352"/>
                </a:cxn>
                <a:cxn ang="0">
                  <a:pos x="307" y="428"/>
                </a:cxn>
                <a:cxn ang="0">
                  <a:pos x="245" y="627"/>
                </a:cxn>
                <a:cxn ang="0">
                  <a:pos x="230" y="689"/>
                </a:cxn>
                <a:cxn ang="0">
                  <a:pos x="215" y="765"/>
                </a:cxn>
                <a:cxn ang="0">
                  <a:pos x="169" y="811"/>
                </a:cxn>
                <a:cxn ang="0">
                  <a:pos x="108" y="796"/>
                </a:cxn>
                <a:cxn ang="0">
                  <a:pos x="123" y="719"/>
                </a:cxn>
                <a:cxn ang="0">
                  <a:pos x="199" y="260"/>
                </a:cxn>
                <a:cxn ang="0">
                  <a:pos x="230" y="76"/>
                </a:cxn>
                <a:cxn ang="0">
                  <a:pos x="184" y="31"/>
                </a:cxn>
                <a:cxn ang="0">
                  <a:pos x="123" y="46"/>
                </a:cxn>
                <a:cxn ang="0">
                  <a:pos x="92" y="122"/>
                </a:cxn>
                <a:cxn ang="0">
                  <a:pos x="46" y="245"/>
                </a:cxn>
                <a:cxn ang="0">
                  <a:pos x="31" y="291"/>
                </a:cxn>
                <a:cxn ang="0">
                  <a:pos x="0" y="229"/>
                </a:cxn>
                <a:cxn ang="0">
                  <a:pos x="46" y="107"/>
                </a:cxn>
                <a:cxn ang="0">
                  <a:pos x="108" y="31"/>
                </a:cxn>
              </a:cxnLst>
              <a:rect l="0" t="0" r="r" b="b"/>
              <a:pathLst>
                <a:path w="964" h="811">
                  <a:moveTo>
                    <a:pt x="123" y="0"/>
                  </a:moveTo>
                  <a:lnTo>
                    <a:pt x="230" y="0"/>
                  </a:lnTo>
                  <a:lnTo>
                    <a:pt x="276" y="31"/>
                  </a:lnTo>
                  <a:lnTo>
                    <a:pt x="307" y="61"/>
                  </a:lnTo>
                  <a:lnTo>
                    <a:pt x="337" y="107"/>
                  </a:lnTo>
                  <a:lnTo>
                    <a:pt x="352" y="153"/>
                  </a:lnTo>
                  <a:lnTo>
                    <a:pt x="398" y="92"/>
                  </a:lnTo>
                  <a:lnTo>
                    <a:pt x="490" y="31"/>
                  </a:lnTo>
                  <a:lnTo>
                    <a:pt x="628" y="0"/>
                  </a:lnTo>
                  <a:lnTo>
                    <a:pt x="689" y="0"/>
                  </a:lnTo>
                  <a:lnTo>
                    <a:pt x="735" y="15"/>
                  </a:lnTo>
                  <a:lnTo>
                    <a:pt x="781" y="46"/>
                  </a:lnTo>
                  <a:lnTo>
                    <a:pt x="796" y="76"/>
                  </a:lnTo>
                  <a:lnTo>
                    <a:pt x="827" y="122"/>
                  </a:lnTo>
                  <a:lnTo>
                    <a:pt x="827" y="184"/>
                  </a:lnTo>
                  <a:lnTo>
                    <a:pt x="811" y="275"/>
                  </a:lnTo>
                  <a:lnTo>
                    <a:pt x="781" y="383"/>
                  </a:lnTo>
                  <a:lnTo>
                    <a:pt x="720" y="566"/>
                  </a:lnTo>
                  <a:lnTo>
                    <a:pt x="689" y="689"/>
                  </a:lnTo>
                  <a:lnTo>
                    <a:pt x="689" y="719"/>
                  </a:lnTo>
                  <a:lnTo>
                    <a:pt x="720" y="750"/>
                  </a:lnTo>
                  <a:lnTo>
                    <a:pt x="735" y="750"/>
                  </a:lnTo>
                  <a:lnTo>
                    <a:pt x="781" y="735"/>
                  </a:lnTo>
                  <a:lnTo>
                    <a:pt x="827" y="704"/>
                  </a:lnTo>
                  <a:lnTo>
                    <a:pt x="873" y="658"/>
                  </a:lnTo>
                  <a:lnTo>
                    <a:pt x="903" y="612"/>
                  </a:lnTo>
                  <a:lnTo>
                    <a:pt x="919" y="536"/>
                  </a:lnTo>
                  <a:lnTo>
                    <a:pt x="934" y="520"/>
                  </a:lnTo>
                  <a:lnTo>
                    <a:pt x="934" y="505"/>
                  </a:lnTo>
                  <a:lnTo>
                    <a:pt x="964" y="505"/>
                  </a:lnTo>
                  <a:lnTo>
                    <a:pt x="964" y="520"/>
                  </a:lnTo>
                  <a:lnTo>
                    <a:pt x="949" y="551"/>
                  </a:lnTo>
                  <a:lnTo>
                    <a:pt x="934" y="627"/>
                  </a:lnTo>
                  <a:lnTo>
                    <a:pt x="888" y="704"/>
                  </a:lnTo>
                  <a:lnTo>
                    <a:pt x="827" y="765"/>
                  </a:lnTo>
                  <a:lnTo>
                    <a:pt x="735" y="796"/>
                  </a:lnTo>
                  <a:lnTo>
                    <a:pt x="674" y="780"/>
                  </a:lnTo>
                  <a:lnTo>
                    <a:pt x="613" y="719"/>
                  </a:lnTo>
                  <a:lnTo>
                    <a:pt x="597" y="658"/>
                  </a:lnTo>
                  <a:lnTo>
                    <a:pt x="597" y="612"/>
                  </a:lnTo>
                  <a:lnTo>
                    <a:pt x="613" y="581"/>
                  </a:lnTo>
                  <a:lnTo>
                    <a:pt x="643" y="505"/>
                  </a:lnTo>
                  <a:lnTo>
                    <a:pt x="704" y="260"/>
                  </a:lnTo>
                  <a:lnTo>
                    <a:pt x="720" y="168"/>
                  </a:lnTo>
                  <a:lnTo>
                    <a:pt x="720" y="138"/>
                  </a:lnTo>
                  <a:lnTo>
                    <a:pt x="704" y="92"/>
                  </a:lnTo>
                  <a:lnTo>
                    <a:pt x="689" y="76"/>
                  </a:lnTo>
                  <a:lnTo>
                    <a:pt x="674" y="46"/>
                  </a:lnTo>
                  <a:lnTo>
                    <a:pt x="628" y="46"/>
                  </a:lnTo>
                  <a:lnTo>
                    <a:pt x="521" y="76"/>
                  </a:lnTo>
                  <a:lnTo>
                    <a:pt x="429" y="138"/>
                  </a:lnTo>
                  <a:lnTo>
                    <a:pt x="368" y="199"/>
                  </a:lnTo>
                  <a:lnTo>
                    <a:pt x="337" y="260"/>
                  </a:lnTo>
                  <a:lnTo>
                    <a:pt x="337" y="306"/>
                  </a:lnTo>
                  <a:lnTo>
                    <a:pt x="322" y="321"/>
                  </a:lnTo>
                  <a:lnTo>
                    <a:pt x="322" y="352"/>
                  </a:lnTo>
                  <a:lnTo>
                    <a:pt x="307" y="398"/>
                  </a:lnTo>
                  <a:lnTo>
                    <a:pt x="307" y="428"/>
                  </a:lnTo>
                  <a:lnTo>
                    <a:pt x="291" y="474"/>
                  </a:lnTo>
                  <a:lnTo>
                    <a:pt x="245" y="627"/>
                  </a:lnTo>
                  <a:lnTo>
                    <a:pt x="230" y="658"/>
                  </a:lnTo>
                  <a:lnTo>
                    <a:pt x="230" y="689"/>
                  </a:lnTo>
                  <a:lnTo>
                    <a:pt x="215" y="735"/>
                  </a:lnTo>
                  <a:lnTo>
                    <a:pt x="215" y="765"/>
                  </a:lnTo>
                  <a:lnTo>
                    <a:pt x="199" y="796"/>
                  </a:lnTo>
                  <a:lnTo>
                    <a:pt x="169" y="811"/>
                  </a:lnTo>
                  <a:lnTo>
                    <a:pt x="123" y="811"/>
                  </a:lnTo>
                  <a:lnTo>
                    <a:pt x="108" y="796"/>
                  </a:lnTo>
                  <a:lnTo>
                    <a:pt x="108" y="750"/>
                  </a:lnTo>
                  <a:lnTo>
                    <a:pt x="123" y="719"/>
                  </a:lnTo>
                  <a:lnTo>
                    <a:pt x="123" y="689"/>
                  </a:lnTo>
                  <a:lnTo>
                    <a:pt x="199" y="260"/>
                  </a:lnTo>
                  <a:lnTo>
                    <a:pt x="230" y="168"/>
                  </a:lnTo>
                  <a:lnTo>
                    <a:pt x="230" y="76"/>
                  </a:lnTo>
                  <a:lnTo>
                    <a:pt x="215" y="46"/>
                  </a:lnTo>
                  <a:lnTo>
                    <a:pt x="184" y="31"/>
                  </a:lnTo>
                  <a:lnTo>
                    <a:pt x="169" y="31"/>
                  </a:lnTo>
                  <a:lnTo>
                    <a:pt x="123" y="46"/>
                  </a:lnTo>
                  <a:lnTo>
                    <a:pt x="108" y="76"/>
                  </a:lnTo>
                  <a:lnTo>
                    <a:pt x="92" y="122"/>
                  </a:lnTo>
                  <a:lnTo>
                    <a:pt x="62" y="168"/>
                  </a:lnTo>
                  <a:lnTo>
                    <a:pt x="46" y="245"/>
                  </a:lnTo>
                  <a:lnTo>
                    <a:pt x="31" y="275"/>
                  </a:lnTo>
                  <a:lnTo>
                    <a:pt x="31" y="291"/>
                  </a:lnTo>
                  <a:lnTo>
                    <a:pt x="0" y="291"/>
                  </a:lnTo>
                  <a:lnTo>
                    <a:pt x="0" y="229"/>
                  </a:lnTo>
                  <a:lnTo>
                    <a:pt x="16" y="199"/>
                  </a:lnTo>
                  <a:lnTo>
                    <a:pt x="46" y="107"/>
                  </a:lnTo>
                  <a:lnTo>
                    <a:pt x="77" y="46"/>
                  </a:lnTo>
                  <a:lnTo>
                    <a:pt x="108" y="3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9" name="Freeform 387"/>
            <p:cNvSpPr>
              <a:spLocks/>
            </p:cNvSpPr>
            <p:nvPr/>
          </p:nvSpPr>
          <p:spPr bwMode="auto">
            <a:xfrm>
              <a:off x="26910" y="26463"/>
              <a:ext cx="428" cy="17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0" y="0"/>
                </a:cxn>
                <a:cxn ang="0">
                  <a:pos x="61" y="15"/>
                </a:cxn>
                <a:cxn ang="0">
                  <a:pos x="138" y="92"/>
                </a:cxn>
                <a:cxn ang="0">
                  <a:pos x="214" y="199"/>
                </a:cxn>
                <a:cxn ang="0">
                  <a:pos x="306" y="337"/>
                </a:cxn>
                <a:cxn ang="0">
                  <a:pos x="382" y="536"/>
                </a:cxn>
                <a:cxn ang="0">
                  <a:pos x="413" y="735"/>
                </a:cxn>
                <a:cxn ang="0">
                  <a:pos x="428" y="888"/>
                </a:cxn>
                <a:cxn ang="0">
                  <a:pos x="398" y="888"/>
                </a:cxn>
                <a:cxn ang="0">
                  <a:pos x="382" y="1132"/>
                </a:cxn>
                <a:cxn ang="0">
                  <a:pos x="291" y="1423"/>
                </a:cxn>
                <a:cxn ang="0">
                  <a:pos x="214" y="1576"/>
                </a:cxn>
                <a:cxn ang="0">
                  <a:pos x="122" y="1683"/>
                </a:cxn>
                <a:cxn ang="0">
                  <a:pos x="46" y="1760"/>
                </a:cxn>
                <a:cxn ang="0">
                  <a:pos x="15" y="1775"/>
                </a:cxn>
                <a:cxn ang="0">
                  <a:pos x="0" y="1775"/>
                </a:cxn>
                <a:cxn ang="0">
                  <a:pos x="0" y="1760"/>
                </a:cxn>
                <a:cxn ang="0">
                  <a:pos x="30" y="1729"/>
                </a:cxn>
                <a:cxn ang="0">
                  <a:pos x="168" y="1546"/>
                </a:cxn>
                <a:cxn ang="0">
                  <a:pos x="260" y="1331"/>
                </a:cxn>
                <a:cxn ang="0">
                  <a:pos x="306" y="1117"/>
                </a:cxn>
                <a:cxn ang="0">
                  <a:pos x="321" y="888"/>
                </a:cxn>
                <a:cxn ang="0">
                  <a:pos x="306" y="627"/>
                </a:cxn>
                <a:cxn ang="0">
                  <a:pos x="245" y="398"/>
                </a:cxn>
                <a:cxn ang="0">
                  <a:pos x="153" y="214"/>
                </a:cxn>
                <a:cxn ang="0">
                  <a:pos x="46" y="61"/>
                </a:cxn>
                <a:cxn ang="0">
                  <a:pos x="15" y="31"/>
                </a:cxn>
                <a:cxn ang="0">
                  <a:pos x="15" y="0"/>
                </a:cxn>
              </a:cxnLst>
              <a:rect l="0" t="0" r="r" b="b"/>
              <a:pathLst>
                <a:path w="428" h="1775">
                  <a:moveTo>
                    <a:pt x="15" y="0"/>
                  </a:moveTo>
                  <a:lnTo>
                    <a:pt x="30" y="0"/>
                  </a:lnTo>
                  <a:lnTo>
                    <a:pt x="61" y="15"/>
                  </a:lnTo>
                  <a:lnTo>
                    <a:pt x="138" y="92"/>
                  </a:lnTo>
                  <a:lnTo>
                    <a:pt x="214" y="199"/>
                  </a:lnTo>
                  <a:lnTo>
                    <a:pt x="306" y="337"/>
                  </a:lnTo>
                  <a:lnTo>
                    <a:pt x="382" y="536"/>
                  </a:lnTo>
                  <a:lnTo>
                    <a:pt x="413" y="735"/>
                  </a:lnTo>
                  <a:lnTo>
                    <a:pt x="428" y="888"/>
                  </a:lnTo>
                  <a:lnTo>
                    <a:pt x="398" y="888"/>
                  </a:lnTo>
                  <a:lnTo>
                    <a:pt x="382" y="1132"/>
                  </a:lnTo>
                  <a:lnTo>
                    <a:pt x="291" y="1423"/>
                  </a:lnTo>
                  <a:lnTo>
                    <a:pt x="214" y="1576"/>
                  </a:lnTo>
                  <a:lnTo>
                    <a:pt x="122" y="1683"/>
                  </a:lnTo>
                  <a:lnTo>
                    <a:pt x="46" y="1760"/>
                  </a:lnTo>
                  <a:lnTo>
                    <a:pt x="15" y="1775"/>
                  </a:lnTo>
                  <a:lnTo>
                    <a:pt x="0" y="1775"/>
                  </a:lnTo>
                  <a:lnTo>
                    <a:pt x="0" y="1760"/>
                  </a:lnTo>
                  <a:lnTo>
                    <a:pt x="30" y="1729"/>
                  </a:lnTo>
                  <a:lnTo>
                    <a:pt x="168" y="1546"/>
                  </a:lnTo>
                  <a:lnTo>
                    <a:pt x="260" y="1331"/>
                  </a:lnTo>
                  <a:lnTo>
                    <a:pt x="306" y="1117"/>
                  </a:lnTo>
                  <a:lnTo>
                    <a:pt x="321" y="888"/>
                  </a:lnTo>
                  <a:lnTo>
                    <a:pt x="306" y="627"/>
                  </a:lnTo>
                  <a:lnTo>
                    <a:pt x="245" y="398"/>
                  </a:lnTo>
                  <a:lnTo>
                    <a:pt x="153" y="214"/>
                  </a:lnTo>
                  <a:lnTo>
                    <a:pt x="46" y="61"/>
                  </a:lnTo>
                  <a:lnTo>
                    <a:pt x="15" y="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0" name="Freeform 388"/>
            <p:cNvSpPr>
              <a:spLocks noEditPoints="1"/>
            </p:cNvSpPr>
            <p:nvPr/>
          </p:nvSpPr>
          <p:spPr bwMode="auto">
            <a:xfrm>
              <a:off x="28165" y="27167"/>
              <a:ext cx="1178" cy="398"/>
            </a:xfrm>
            <a:custGeom>
              <a:avLst/>
              <a:gdLst/>
              <a:ahLst/>
              <a:cxnLst>
                <a:cxn ang="0">
                  <a:pos x="15" y="337"/>
                </a:cxn>
                <a:cxn ang="0">
                  <a:pos x="1162" y="337"/>
                </a:cxn>
                <a:cxn ang="0">
                  <a:pos x="1178" y="352"/>
                </a:cxn>
                <a:cxn ang="0">
                  <a:pos x="1178" y="383"/>
                </a:cxn>
                <a:cxn ang="0">
                  <a:pos x="1162" y="398"/>
                </a:cxn>
                <a:cxn ang="0">
                  <a:pos x="15" y="398"/>
                </a:cxn>
                <a:cxn ang="0">
                  <a:pos x="0" y="383"/>
                </a:cxn>
                <a:cxn ang="0">
                  <a:pos x="0" y="352"/>
                </a:cxn>
                <a:cxn ang="0">
                  <a:pos x="15" y="337"/>
                </a:cxn>
                <a:cxn ang="0">
                  <a:pos x="15" y="0"/>
                </a:cxn>
                <a:cxn ang="0">
                  <a:pos x="1162" y="0"/>
                </a:cxn>
                <a:cxn ang="0">
                  <a:pos x="1178" y="15"/>
                </a:cxn>
                <a:cxn ang="0">
                  <a:pos x="1178" y="46"/>
                </a:cxn>
                <a:cxn ang="0">
                  <a:pos x="1162" y="61"/>
                </a:cxn>
                <a:cxn ang="0">
                  <a:pos x="15" y="61"/>
                </a:cxn>
                <a:cxn ang="0">
                  <a:pos x="0" y="46"/>
                </a:cxn>
                <a:cxn ang="0">
                  <a:pos x="0" y="15"/>
                </a:cxn>
                <a:cxn ang="0">
                  <a:pos x="15" y="0"/>
                </a:cxn>
              </a:cxnLst>
              <a:rect l="0" t="0" r="r" b="b"/>
              <a:pathLst>
                <a:path w="1178" h="398">
                  <a:moveTo>
                    <a:pt x="15" y="337"/>
                  </a:moveTo>
                  <a:lnTo>
                    <a:pt x="1162" y="337"/>
                  </a:lnTo>
                  <a:lnTo>
                    <a:pt x="1178" y="352"/>
                  </a:lnTo>
                  <a:lnTo>
                    <a:pt x="1178" y="383"/>
                  </a:lnTo>
                  <a:lnTo>
                    <a:pt x="1162" y="398"/>
                  </a:lnTo>
                  <a:lnTo>
                    <a:pt x="15" y="398"/>
                  </a:lnTo>
                  <a:lnTo>
                    <a:pt x="0" y="383"/>
                  </a:lnTo>
                  <a:lnTo>
                    <a:pt x="0" y="352"/>
                  </a:lnTo>
                  <a:lnTo>
                    <a:pt x="15" y="337"/>
                  </a:lnTo>
                  <a:close/>
                  <a:moveTo>
                    <a:pt x="15" y="0"/>
                  </a:moveTo>
                  <a:lnTo>
                    <a:pt x="1162" y="0"/>
                  </a:lnTo>
                  <a:lnTo>
                    <a:pt x="1178" y="15"/>
                  </a:lnTo>
                  <a:lnTo>
                    <a:pt x="1178" y="46"/>
                  </a:lnTo>
                  <a:lnTo>
                    <a:pt x="1162" y="61"/>
                  </a:lnTo>
                  <a:lnTo>
                    <a:pt x="15" y="61"/>
                  </a:lnTo>
                  <a:lnTo>
                    <a:pt x="0" y="46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1" name="Freeform 389"/>
            <p:cNvSpPr>
              <a:spLocks noEditPoints="1"/>
            </p:cNvSpPr>
            <p:nvPr/>
          </p:nvSpPr>
          <p:spPr bwMode="auto">
            <a:xfrm>
              <a:off x="30108" y="26555"/>
              <a:ext cx="1224" cy="1285"/>
            </a:xfrm>
            <a:custGeom>
              <a:avLst/>
              <a:gdLst/>
              <a:ahLst/>
              <a:cxnLst>
                <a:cxn ang="0">
                  <a:pos x="780" y="30"/>
                </a:cxn>
                <a:cxn ang="0">
                  <a:pos x="627" y="61"/>
                </a:cxn>
                <a:cxn ang="0">
                  <a:pos x="474" y="153"/>
                </a:cxn>
                <a:cxn ang="0">
                  <a:pos x="336" y="306"/>
                </a:cxn>
                <a:cxn ang="0">
                  <a:pos x="245" y="474"/>
                </a:cxn>
                <a:cxn ang="0">
                  <a:pos x="199" y="627"/>
                </a:cxn>
                <a:cxn ang="0">
                  <a:pos x="168" y="765"/>
                </a:cxn>
                <a:cxn ang="0">
                  <a:pos x="168" y="857"/>
                </a:cxn>
                <a:cxn ang="0">
                  <a:pos x="199" y="1025"/>
                </a:cxn>
                <a:cxn ang="0">
                  <a:pos x="260" y="1148"/>
                </a:cxn>
                <a:cxn ang="0">
                  <a:pos x="352" y="1209"/>
                </a:cxn>
                <a:cxn ang="0">
                  <a:pos x="474" y="1239"/>
                </a:cxn>
                <a:cxn ang="0">
                  <a:pos x="627" y="1209"/>
                </a:cxn>
                <a:cxn ang="0">
                  <a:pos x="750" y="1132"/>
                </a:cxn>
                <a:cxn ang="0">
                  <a:pos x="857" y="1025"/>
                </a:cxn>
                <a:cxn ang="0">
                  <a:pos x="964" y="842"/>
                </a:cxn>
                <a:cxn ang="0">
                  <a:pos x="1040" y="673"/>
                </a:cxn>
                <a:cxn ang="0">
                  <a:pos x="1071" y="520"/>
                </a:cxn>
                <a:cxn ang="0">
                  <a:pos x="1086" y="398"/>
                </a:cxn>
                <a:cxn ang="0">
                  <a:pos x="1071" y="260"/>
                </a:cxn>
                <a:cxn ang="0">
                  <a:pos x="1025" y="153"/>
                </a:cxn>
                <a:cxn ang="0">
                  <a:pos x="949" y="76"/>
                </a:cxn>
                <a:cxn ang="0">
                  <a:pos x="872" y="46"/>
                </a:cxn>
                <a:cxn ang="0">
                  <a:pos x="780" y="30"/>
                </a:cxn>
                <a:cxn ang="0">
                  <a:pos x="765" y="0"/>
                </a:cxn>
                <a:cxn ang="0">
                  <a:pos x="949" y="30"/>
                </a:cxn>
                <a:cxn ang="0">
                  <a:pos x="1102" y="122"/>
                </a:cxn>
                <a:cxn ang="0">
                  <a:pos x="1193" y="275"/>
                </a:cxn>
                <a:cxn ang="0">
                  <a:pos x="1224" y="474"/>
                </a:cxn>
                <a:cxn ang="0">
                  <a:pos x="1178" y="719"/>
                </a:cxn>
                <a:cxn ang="0">
                  <a:pos x="1071" y="949"/>
                </a:cxn>
                <a:cxn ang="0">
                  <a:pos x="887" y="1117"/>
                </a:cxn>
                <a:cxn ang="0">
                  <a:pos x="688" y="1239"/>
                </a:cxn>
                <a:cxn ang="0">
                  <a:pos x="459" y="1285"/>
                </a:cxn>
                <a:cxn ang="0">
                  <a:pos x="275" y="1255"/>
                </a:cxn>
                <a:cxn ang="0">
                  <a:pos x="138" y="1163"/>
                </a:cxn>
                <a:cxn ang="0">
                  <a:pos x="30" y="1010"/>
                </a:cxn>
                <a:cxn ang="0">
                  <a:pos x="0" y="811"/>
                </a:cxn>
                <a:cxn ang="0">
                  <a:pos x="46" y="566"/>
                </a:cxn>
                <a:cxn ang="0">
                  <a:pos x="153" y="352"/>
                </a:cxn>
                <a:cxn ang="0">
                  <a:pos x="336" y="168"/>
                </a:cxn>
                <a:cxn ang="0">
                  <a:pos x="535" y="46"/>
                </a:cxn>
                <a:cxn ang="0">
                  <a:pos x="765" y="0"/>
                </a:cxn>
              </a:cxnLst>
              <a:rect l="0" t="0" r="r" b="b"/>
              <a:pathLst>
                <a:path w="1224" h="1285">
                  <a:moveTo>
                    <a:pt x="780" y="30"/>
                  </a:moveTo>
                  <a:lnTo>
                    <a:pt x="627" y="61"/>
                  </a:lnTo>
                  <a:lnTo>
                    <a:pt x="474" y="153"/>
                  </a:lnTo>
                  <a:lnTo>
                    <a:pt x="336" y="306"/>
                  </a:lnTo>
                  <a:lnTo>
                    <a:pt x="245" y="474"/>
                  </a:lnTo>
                  <a:lnTo>
                    <a:pt x="199" y="627"/>
                  </a:lnTo>
                  <a:lnTo>
                    <a:pt x="168" y="765"/>
                  </a:lnTo>
                  <a:lnTo>
                    <a:pt x="168" y="857"/>
                  </a:lnTo>
                  <a:lnTo>
                    <a:pt x="199" y="1025"/>
                  </a:lnTo>
                  <a:lnTo>
                    <a:pt x="260" y="1148"/>
                  </a:lnTo>
                  <a:lnTo>
                    <a:pt x="352" y="1209"/>
                  </a:lnTo>
                  <a:lnTo>
                    <a:pt x="474" y="1239"/>
                  </a:lnTo>
                  <a:lnTo>
                    <a:pt x="627" y="1209"/>
                  </a:lnTo>
                  <a:lnTo>
                    <a:pt x="750" y="1132"/>
                  </a:lnTo>
                  <a:lnTo>
                    <a:pt x="857" y="1025"/>
                  </a:lnTo>
                  <a:lnTo>
                    <a:pt x="964" y="842"/>
                  </a:lnTo>
                  <a:lnTo>
                    <a:pt x="1040" y="673"/>
                  </a:lnTo>
                  <a:lnTo>
                    <a:pt x="1071" y="520"/>
                  </a:lnTo>
                  <a:lnTo>
                    <a:pt x="1086" y="398"/>
                  </a:lnTo>
                  <a:lnTo>
                    <a:pt x="1071" y="260"/>
                  </a:lnTo>
                  <a:lnTo>
                    <a:pt x="1025" y="153"/>
                  </a:lnTo>
                  <a:lnTo>
                    <a:pt x="949" y="76"/>
                  </a:lnTo>
                  <a:lnTo>
                    <a:pt x="872" y="46"/>
                  </a:lnTo>
                  <a:lnTo>
                    <a:pt x="780" y="30"/>
                  </a:lnTo>
                  <a:close/>
                  <a:moveTo>
                    <a:pt x="765" y="0"/>
                  </a:moveTo>
                  <a:lnTo>
                    <a:pt x="949" y="30"/>
                  </a:lnTo>
                  <a:lnTo>
                    <a:pt x="1102" y="122"/>
                  </a:lnTo>
                  <a:lnTo>
                    <a:pt x="1193" y="275"/>
                  </a:lnTo>
                  <a:lnTo>
                    <a:pt x="1224" y="474"/>
                  </a:lnTo>
                  <a:lnTo>
                    <a:pt x="1178" y="719"/>
                  </a:lnTo>
                  <a:lnTo>
                    <a:pt x="1071" y="949"/>
                  </a:lnTo>
                  <a:lnTo>
                    <a:pt x="887" y="1117"/>
                  </a:lnTo>
                  <a:lnTo>
                    <a:pt x="688" y="1239"/>
                  </a:lnTo>
                  <a:lnTo>
                    <a:pt x="459" y="1285"/>
                  </a:lnTo>
                  <a:lnTo>
                    <a:pt x="275" y="1255"/>
                  </a:lnTo>
                  <a:lnTo>
                    <a:pt x="138" y="1163"/>
                  </a:lnTo>
                  <a:lnTo>
                    <a:pt x="30" y="1010"/>
                  </a:lnTo>
                  <a:lnTo>
                    <a:pt x="0" y="811"/>
                  </a:lnTo>
                  <a:lnTo>
                    <a:pt x="46" y="566"/>
                  </a:lnTo>
                  <a:lnTo>
                    <a:pt x="153" y="352"/>
                  </a:lnTo>
                  <a:lnTo>
                    <a:pt x="336" y="168"/>
                  </a:lnTo>
                  <a:lnTo>
                    <a:pt x="535" y="46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2" name="Freeform 390"/>
            <p:cNvSpPr>
              <a:spLocks/>
            </p:cNvSpPr>
            <p:nvPr/>
          </p:nvSpPr>
          <p:spPr bwMode="auto">
            <a:xfrm>
              <a:off x="31638" y="26463"/>
              <a:ext cx="413" cy="1775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398" y="0"/>
                </a:cxn>
                <a:cxn ang="0">
                  <a:pos x="398" y="31"/>
                </a:cxn>
                <a:cxn ang="0">
                  <a:pos x="382" y="46"/>
                </a:cxn>
                <a:cxn ang="0">
                  <a:pos x="245" y="230"/>
                </a:cxn>
                <a:cxn ang="0">
                  <a:pos x="153" y="444"/>
                </a:cxn>
                <a:cxn ang="0">
                  <a:pos x="107" y="658"/>
                </a:cxn>
                <a:cxn ang="0">
                  <a:pos x="92" y="888"/>
                </a:cxn>
                <a:cxn ang="0">
                  <a:pos x="107" y="1102"/>
                </a:cxn>
                <a:cxn ang="0">
                  <a:pos x="153" y="1316"/>
                </a:cxn>
                <a:cxn ang="0">
                  <a:pos x="229" y="1530"/>
                </a:cxn>
                <a:cxn ang="0">
                  <a:pos x="367" y="1714"/>
                </a:cxn>
                <a:cxn ang="0">
                  <a:pos x="398" y="1745"/>
                </a:cxn>
                <a:cxn ang="0">
                  <a:pos x="398" y="1760"/>
                </a:cxn>
                <a:cxn ang="0">
                  <a:pos x="413" y="1760"/>
                </a:cxn>
                <a:cxn ang="0">
                  <a:pos x="413" y="1775"/>
                </a:cxn>
                <a:cxn ang="0">
                  <a:pos x="398" y="1775"/>
                </a:cxn>
                <a:cxn ang="0">
                  <a:pos x="367" y="1760"/>
                </a:cxn>
                <a:cxn ang="0">
                  <a:pos x="291" y="1683"/>
                </a:cxn>
                <a:cxn ang="0">
                  <a:pos x="214" y="1576"/>
                </a:cxn>
                <a:cxn ang="0">
                  <a:pos x="122" y="1439"/>
                </a:cxn>
                <a:cxn ang="0">
                  <a:pos x="46" y="1240"/>
                </a:cxn>
                <a:cxn ang="0">
                  <a:pos x="15" y="1041"/>
                </a:cxn>
                <a:cxn ang="0">
                  <a:pos x="0" y="888"/>
                </a:cxn>
                <a:cxn ang="0">
                  <a:pos x="15" y="643"/>
                </a:cxn>
                <a:cxn ang="0">
                  <a:pos x="107" y="352"/>
                </a:cxn>
                <a:cxn ang="0">
                  <a:pos x="184" y="199"/>
                </a:cxn>
                <a:cxn ang="0">
                  <a:pos x="275" y="92"/>
                </a:cxn>
                <a:cxn ang="0">
                  <a:pos x="352" y="15"/>
                </a:cxn>
                <a:cxn ang="0">
                  <a:pos x="382" y="0"/>
                </a:cxn>
              </a:cxnLst>
              <a:rect l="0" t="0" r="r" b="b"/>
              <a:pathLst>
                <a:path w="413" h="1775">
                  <a:moveTo>
                    <a:pt x="382" y="0"/>
                  </a:moveTo>
                  <a:lnTo>
                    <a:pt x="398" y="0"/>
                  </a:lnTo>
                  <a:lnTo>
                    <a:pt x="398" y="31"/>
                  </a:lnTo>
                  <a:lnTo>
                    <a:pt x="382" y="46"/>
                  </a:lnTo>
                  <a:lnTo>
                    <a:pt x="245" y="230"/>
                  </a:lnTo>
                  <a:lnTo>
                    <a:pt x="153" y="444"/>
                  </a:lnTo>
                  <a:lnTo>
                    <a:pt x="107" y="658"/>
                  </a:lnTo>
                  <a:lnTo>
                    <a:pt x="92" y="888"/>
                  </a:lnTo>
                  <a:lnTo>
                    <a:pt x="107" y="1102"/>
                  </a:lnTo>
                  <a:lnTo>
                    <a:pt x="153" y="1316"/>
                  </a:lnTo>
                  <a:lnTo>
                    <a:pt x="229" y="1530"/>
                  </a:lnTo>
                  <a:lnTo>
                    <a:pt x="367" y="1714"/>
                  </a:lnTo>
                  <a:lnTo>
                    <a:pt x="398" y="1745"/>
                  </a:lnTo>
                  <a:lnTo>
                    <a:pt x="398" y="1760"/>
                  </a:lnTo>
                  <a:lnTo>
                    <a:pt x="413" y="1760"/>
                  </a:lnTo>
                  <a:lnTo>
                    <a:pt x="413" y="1775"/>
                  </a:lnTo>
                  <a:lnTo>
                    <a:pt x="398" y="1775"/>
                  </a:lnTo>
                  <a:lnTo>
                    <a:pt x="367" y="1760"/>
                  </a:lnTo>
                  <a:lnTo>
                    <a:pt x="291" y="1683"/>
                  </a:lnTo>
                  <a:lnTo>
                    <a:pt x="214" y="1576"/>
                  </a:lnTo>
                  <a:lnTo>
                    <a:pt x="122" y="1439"/>
                  </a:lnTo>
                  <a:lnTo>
                    <a:pt x="46" y="1240"/>
                  </a:lnTo>
                  <a:lnTo>
                    <a:pt x="15" y="1041"/>
                  </a:lnTo>
                  <a:lnTo>
                    <a:pt x="0" y="888"/>
                  </a:lnTo>
                  <a:lnTo>
                    <a:pt x="15" y="643"/>
                  </a:lnTo>
                  <a:lnTo>
                    <a:pt x="107" y="352"/>
                  </a:lnTo>
                  <a:lnTo>
                    <a:pt x="184" y="199"/>
                  </a:lnTo>
                  <a:lnTo>
                    <a:pt x="275" y="92"/>
                  </a:lnTo>
                  <a:lnTo>
                    <a:pt x="352" y="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3" name="Freeform 391"/>
            <p:cNvSpPr>
              <a:spLocks/>
            </p:cNvSpPr>
            <p:nvPr/>
          </p:nvSpPr>
          <p:spPr bwMode="auto">
            <a:xfrm>
              <a:off x="32020" y="27014"/>
              <a:ext cx="964" cy="811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7" y="61"/>
                </a:cxn>
                <a:cxn ang="0">
                  <a:pos x="352" y="153"/>
                </a:cxn>
                <a:cxn ang="0">
                  <a:pos x="490" y="31"/>
                </a:cxn>
                <a:cxn ang="0">
                  <a:pos x="689" y="0"/>
                </a:cxn>
                <a:cxn ang="0">
                  <a:pos x="781" y="46"/>
                </a:cxn>
                <a:cxn ang="0">
                  <a:pos x="827" y="122"/>
                </a:cxn>
                <a:cxn ang="0">
                  <a:pos x="811" y="275"/>
                </a:cxn>
                <a:cxn ang="0">
                  <a:pos x="720" y="566"/>
                </a:cxn>
                <a:cxn ang="0">
                  <a:pos x="689" y="719"/>
                </a:cxn>
                <a:cxn ang="0">
                  <a:pos x="735" y="750"/>
                </a:cxn>
                <a:cxn ang="0">
                  <a:pos x="827" y="704"/>
                </a:cxn>
                <a:cxn ang="0">
                  <a:pos x="903" y="612"/>
                </a:cxn>
                <a:cxn ang="0">
                  <a:pos x="934" y="520"/>
                </a:cxn>
                <a:cxn ang="0">
                  <a:pos x="964" y="505"/>
                </a:cxn>
                <a:cxn ang="0">
                  <a:pos x="949" y="551"/>
                </a:cxn>
                <a:cxn ang="0">
                  <a:pos x="888" y="704"/>
                </a:cxn>
                <a:cxn ang="0">
                  <a:pos x="735" y="796"/>
                </a:cxn>
                <a:cxn ang="0">
                  <a:pos x="613" y="719"/>
                </a:cxn>
                <a:cxn ang="0">
                  <a:pos x="597" y="612"/>
                </a:cxn>
                <a:cxn ang="0">
                  <a:pos x="643" y="505"/>
                </a:cxn>
                <a:cxn ang="0">
                  <a:pos x="720" y="168"/>
                </a:cxn>
                <a:cxn ang="0">
                  <a:pos x="704" y="92"/>
                </a:cxn>
                <a:cxn ang="0">
                  <a:pos x="674" y="46"/>
                </a:cxn>
                <a:cxn ang="0">
                  <a:pos x="521" y="76"/>
                </a:cxn>
                <a:cxn ang="0">
                  <a:pos x="368" y="199"/>
                </a:cxn>
                <a:cxn ang="0">
                  <a:pos x="337" y="306"/>
                </a:cxn>
                <a:cxn ang="0">
                  <a:pos x="322" y="352"/>
                </a:cxn>
                <a:cxn ang="0">
                  <a:pos x="307" y="428"/>
                </a:cxn>
                <a:cxn ang="0">
                  <a:pos x="245" y="627"/>
                </a:cxn>
                <a:cxn ang="0">
                  <a:pos x="230" y="689"/>
                </a:cxn>
                <a:cxn ang="0">
                  <a:pos x="215" y="765"/>
                </a:cxn>
                <a:cxn ang="0">
                  <a:pos x="169" y="811"/>
                </a:cxn>
                <a:cxn ang="0">
                  <a:pos x="108" y="780"/>
                </a:cxn>
                <a:cxn ang="0">
                  <a:pos x="123" y="719"/>
                </a:cxn>
                <a:cxn ang="0">
                  <a:pos x="199" y="260"/>
                </a:cxn>
                <a:cxn ang="0">
                  <a:pos x="230" y="76"/>
                </a:cxn>
                <a:cxn ang="0">
                  <a:pos x="184" y="31"/>
                </a:cxn>
                <a:cxn ang="0">
                  <a:pos x="138" y="46"/>
                </a:cxn>
                <a:cxn ang="0">
                  <a:pos x="92" y="122"/>
                </a:cxn>
                <a:cxn ang="0">
                  <a:pos x="46" y="245"/>
                </a:cxn>
                <a:cxn ang="0">
                  <a:pos x="31" y="291"/>
                </a:cxn>
                <a:cxn ang="0">
                  <a:pos x="0" y="229"/>
                </a:cxn>
                <a:cxn ang="0">
                  <a:pos x="46" y="107"/>
                </a:cxn>
                <a:cxn ang="0">
                  <a:pos x="108" y="31"/>
                </a:cxn>
              </a:cxnLst>
              <a:rect l="0" t="0" r="r" b="b"/>
              <a:pathLst>
                <a:path w="964" h="811">
                  <a:moveTo>
                    <a:pt x="138" y="0"/>
                  </a:moveTo>
                  <a:lnTo>
                    <a:pt x="230" y="0"/>
                  </a:lnTo>
                  <a:lnTo>
                    <a:pt x="276" y="31"/>
                  </a:lnTo>
                  <a:lnTo>
                    <a:pt x="307" y="61"/>
                  </a:lnTo>
                  <a:lnTo>
                    <a:pt x="337" y="107"/>
                  </a:lnTo>
                  <a:lnTo>
                    <a:pt x="352" y="153"/>
                  </a:lnTo>
                  <a:lnTo>
                    <a:pt x="398" y="92"/>
                  </a:lnTo>
                  <a:lnTo>
                    <a:pt x="490" y="31"/>
                  </a:lnTo>
                  <a:lnTo>
                    <a:pt x="628" y="0"/>
                  </a:lnTo>
                  <a:lnTo>
                    <a:pt x="689" y="0"/>
                  </a:lnTo>
                  <a:lnTo>
                    <a:pt x="735" y="15"/>
                  </a:lnTo>
                  <a:lnTo>
                    <a:pt x="781" y="46"/>
                  </a:lnTo>
                  <a:lnTo>
                    <a:pt x="796" y="76"/>
                  </a:lnTo>
                  <a:lnTo>
                    <a:pt x="827" y="122"/>
                  </a:lnTo>
                  <a:lnTo>
                    <a:pt x="827" y="184"/>
                  </a:lnTo>
                  <a:lnTo>
                    <a:pt x="811" y="275"/>
                  </a:lnTo>
                  <a:lnTo>
                    <a:pt x="781" y="383"/>
                  </a:lnTo>
                  <a:lnTo>
                    <a:pt x="720" y="566"/>
                  </a:lnTo>
                  <a:lnTo>
                    <a:pt x="689" y="689"/>
                  </a:lnTo>
                  <a:lnTo>
                    <a:pt x="689" y="719"/>
                  </a:lnTo>
                  <a:lnTo>
                    <a:pt x="720" y="750"/>
                  </a:lnTo>
                  <a:lnTo>
                    <a:pt x="735" y="750"/>
                  </a:lnTo>
                  <a:lnTo>
                    <a:pt x="781" y="735"/>
                  </a:lnTo>
                  <a:lnTo>
                    <a:pt x="827" y="704"/>
                  </a:lnTo>
                  <a:lnTo>
                    <a:pt x="873" y="658"/>
                  </a:lnTo>
                  <a:lnTo>
                    <a:pt x="903" y="612"/>
                  </a:lnTo>
                  <a:lnTo>
                    <a:pt x="919" y="536"/>
                  </a:lnTo>
                  <a:lnTo>
                    <a:pt x="934" y="520"/>
                  </a:lnTo>
                  <a:lnTo>
                    <a:pt x="934" y="505"/>
                  </a:lnTo>
                  <a:lnTo>
                    <a:pt x="964" y="505"/>
                  </a:lnTo>
                  <a:lnTo>
                    <a:pt x="964" y="520"/>
                  </a:lnTo>
                  <a:lnTo>
                    <a:pt x="949" y="551"/>
                  </a:lnTo>
                  <a:lnTo>
                    <a:pt x="934" y="627"/>
                  </a:lnTo>
                  <a:lnTo>
                    <a:pt x="888" y="704"/>
                  </a:lnTo>
                  <a:lnTo>
                    <a:pt x="827" y="765"/>
                  </a:lnTo>
                  <a:lnTo>
                    <a:pt x="735" y="796"/>
                  </a:lnTo>
                  <a:lnTo>
                    <a:pt x="674" y="780"/>
                  </a:lnTo>
                  <a:lnTo>
                    <a:pt x="613" y="719"/>
                  </a:lnTo>
                  <a:lnTo>
                    <a:pt x="597" y="658"/>
                  </a:lnTo>
                  <a:lnTo>
                    <a:pt x="597" y="612"/>
                  </a:lnTo>
                  <a:lnTo>
                    <a:pt x="613" y="581"/>
                  </a:lnTo>
                  <a:lnTo>
                    <a:pt x="643" y="505"/>
                  </a:lnTo>
                  <a:lnTo>
                    <a:pt x="704" y="260"/>
                  </a:lnTo>
                  <a:lnTo>
                    <a:pt x="720" y="168"/>
                  </a:lnTo>
                  <a:lnTo>
                    <a:pt x="720" y="138"/>
                  </a:lnTo>
                  <a:lnTo>
                    <a:pt x="704" y="92"/>
                  </a:lnTo>
                  <a:lnTo>
                    <a:pt x="689" y="76"/>
                  </a:lnTo>
                  <a:lnTo>
                    <a:pt x="674" y="46"/>
                  </a:lnTo>
                  <a:lnTo>
                    <a:pt x="628" y="46"/>
                  </a:lnTo>
                  <a:lnTo>
                    <a:pt x="521" y="76"/>
                  </a:lnTo>
                  <a:lnTo>
                    <a:pt x="429" y="138"/>
                  </a:lnTo>
                  <a:lnTo>
                    <a:pt x="368" y="199"/>
                  </a:lnTo>
                  <a:lnTo>
                    <a:pt x="337" y="260"/>
                  </a:lnTo>
                  <a:lnTo>
                    <a:pt x="337" y="306"/>
                  </a:lnTo>
                  <a:lnTo>
                    <a:pt x="322" y="321"/>
                  </a:lnTo>
                  <a:lnTo>
                    <a:pt x="322" y="352"/>
                  </a:lnTo>
                  <a:lnTo>
                    <a:pt x="307" y="398"/>
                  </a:lnTo>
                  <a:lnTo>
                    <a:pt x="307" y="428"/>
                  </a:lnTo>
                  <a:lnTo>
                    <a:pt x="291" y="474"/>
                  </a:lnTo>
                  <a:lnTo>
                    <a:pt x="245" y="627"/>
                  </a:lnTo>
                  <a:lnTo>
                    <a:pt x="230" y="658"/>
                  </a:lnTo>
                  <a:lnTo>
                    <a:pt x="230" y="689"/>
                  </a:lnTo>
                  <a:lnTo>
                    <a:pt x="215" y="735"/>
                  </a:lnTo>
                  <a:lnTo>
                    <a:pt x="215" y="765"/>
                  </a:lnTo>
                  <a:lnTo>
                    <a:pt x="199" y="796"/>
                  </a:lnTo>
                  <a:lnTo>
                    <a:pt x="169" y="811"/>
                  </a:lnTo>
                  <a:lnTo>
                    <a:pt x="138" y="811"/>
                  </a:lnTo>
                  <a:lnTo>
                    <a:pt x="108" y="780"/>
                  </a:lnTo>
                  <a:lnTo>
                    <a:pt x="108" y="750"/>
                  </a:lnTo>
                  <a:lnTo>
                    <a:pt x="123" y="719"/>
                  </a:lnTo>
                  <a:lnTo>
                    <a:pt x="123" y="689"/>
                  </a:lnTo>
                  <a:lnTo>
                    <a:pt x="199" y="260"/>
                  </a:lnTo>
                  <a:lnTo>
                    <a:pt x="230" y="168"/>
                  </a:lnTo>
                  <a:lnTo>
                    <a:pt x="230" y="76"/>
                  </a:lnTo>
                  <a:lnTo>
                    <a:pt x="215" y="46"/>
                  </a:lnTo>
                  <a:lnTo>
                    <a:pt x="184" y="31"/>
                  </a:lnTo>
                  <a:lnTo>
                    <a:pt x="169" y="31"/>
                  </a:lnTo>
                  <a:lnTo>
                    <a:pt x="138" y="46"/>
                  </a:lnTo>
                  <a:lnTo>
                    <a:pt x="108" y="76"/>
                  </a:lnTo>
                  <a:lnTo>
                    <a:pt x="92" y="122"/>
                  </a:lnTo>
                  <a:lnTo>
                    <a:pt x="62" y="168"/>
                  </a:lnTo>
                  <a:lnTo>
                    <a:pt x="46" y="245"/>
                  </a:lnTo>
                  <a:lnTo>
                    <a:pt x="31" y="275"/>
                  </a:lnTo>
                  <a:lnTo>
                    <a:pt x="31" y="291"/>
                  </a:lnTo>
                  <a:lnTo>
                    <a:pt x="0" y="291"/>
                  </a:lnTo>
                  <a:lnTo>
                    <a:pt x="0" y="229"/>
                  </a:lnTo>
                  <a:lnTo>
                    <a:pt x="16" y="199"/>
                  </a:lnTo>
                  <a:lnTo>
                    <a:pt x="46" y="107"/>
                  </a:lnTo>
                  <a:lnTo>
                    <a:pt x="77" y="46"/>
                  </a:lnTo>
                  <a:lnTo>
                    <a:pt x="108" y="3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4" name="Freeform 392"/>
            <p:cNvSpPr>
              <a:spLocks/>
            </p:cNvSpPr>
            <p:nvPr/>
          </p:nvSpPr>
          <p:spPr bwMode="auto">
            <a:xfrm>
              <a:off x="33459" y="26570"/>
              <a:ext cx="398" cy="1224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1117"/>
                </a:cxn>
                <a:cxn ang="0">
                  <a:pos x="275" y="1148"/>
                </a:cxn>
                <a:cxn ang="0">
                  <a:pos x="291" y="1163"/>
                </a:cxn>
                <a:cxn ang="0">
                  <a:pos x="398" y="1163"/>
                </a:cxn>
                <a:cxn ang="0">
                  <a:pos x="398" y="1224"/>
                </a:cxn>
                <a:cxn ang="0">
                  <a:pos x="0" y="1224"/>
                </a:cxn>
                <a:cxn ang="0">
                  <a:pos x="0" y="1163"/>
                </a:cxn>
                <a:cxn ang="0">
                  <a:pos x="107" y="1163"/>
                </a:cxn>
                <a:cxn ang="0">
                  <a:pos x="122" y="1148"/>
                </a:cxn>
                <a:cxn ang="0">
                  <a:pos x="138" y="1117"/>
                </a:cxn>
                <a:cxn ang="0">
                  <a:pos x="138" y="123"/>
                </a:cxn>
                <a:cxn ang="0">
                  <a:pos x="107" y="92"/>
                </a:cxn>
                <a:cxn ang="0">
                  <a:pos x="61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260" y="0"/>
                </a:cxn>
              </a:cxnLst>
              <a:rect l="0" t="0" r="r" b="b"/>
              <a:pathLst>
                <a:path w="398" h="1224">
                  <a:moveTo>
                    <a:pt x="260" y="0"/>
                  </a:moveTo>
                  <a:lnTo>
                    <a:pt x="260" y="1117"/>
                  </a:lnTo>
                  <a:lnTo>
                    <a:pt x="275" y="1148"/>
                  </a:lnTo>
                  <a:lnTo>
                    <a:pt x="291" y="1163"/>
                  </a:lnTo>
                  <a:lnTo>
                    <a:pt x="398" y="1163"/>
                  </a:lnTo>
                  <a:lnTo>
                    <a:pt x="398" y="1224"/>
                  </a:lnTo>
                  <a:lnTo>
                    <a:pt x="0" y="1224"/>
                  </a:lnTo>
                  <a:lnTo>
                    <a:pt x="0" y="1163"/>
                  </a:lnTo>
                  <a:lnTo>
                    <a:pt x="107" y="1163"/>
                  </a:lnTo>
                  <a:lnTo>
                    <a:pt x="122" y="1148"/>
                  </a:lnTo>
                  <a:lnTo>
                    <a:pt x="138" y="1117"/>
                  </a:lnTo>
                  <a:lnTo>
                    <a:pt x="138" y="123"/>
                  </a:lnTo>
                  <a:lnTo>
                    <a:pt x="107" y="92"/>
                  </a:lnTo>
                  <a:lnTo>
                    <a:pt x="61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5" name="Freeform 393"/>
            <p:cNvSpPr>
              <a:spLocks noEditPoints="1"/>
            </p:cNvSpPr>
            <p:nvPr/>
          </p:nvSpPr>
          <p:spPr bwMode="auto">
            <a:xfrm>
              <a:off x="33979" y="27014"/>
              <a:ext cx="796" cy="811"/>
            </a:xfrm>
            <a:custGeom>
              <a:avLst/>
              <a:gdLst/>
              <a:ahLst/>
              <a:cxnLst>
                <a:cxn ang="0">
                  <a:pos x="398" y="31"/>
                </a:cxn>
                <a:cxn ang="0">
                  <a:pos x="352" y="46"/>
                </a:cxn>
                <a:cxn ang="0">
                  <a:pos x="291" y="61"/>
                </a:cxn>
                <a:cxn ang="0">
                  <a:pos x="199" y="153"/>
                </a:cxn>
                <a:cxn ang="0">
                  <a:pos x="153" y="275"/>
                </a:cxn>
                <a:cxn ang="0">
                  <a:pos x="153" y="520"/>
                </a:cxn>
                <a:cxn ang="0">
                  <a:pos x="199" y="643"/>
                </a:cxn>
                <a:cxn ang="0">
                  <a:pos x="230" y="689"/>
                </a:cxn>
                <a:cxn ang="0">
                  <a:pos x="260" y="719"/>
                </a:cxn>
                <a:cxn ang="0">
                  <a:pos x="306" y="750"/>
                </a:cxn>
                <a:cxn ang="0">
                  <a:pos x="352" y="765"/>
                </a:cxn>
                <a:cxn ang="0">
                  <a:pos x="398" y="765"/>
                </a:cxn>
                <a:cxn ang="0">
                  <a:pos x="459" y="750"/>
                </a:cxn>
                <a:cxn ang="0">
                  <a:pos x="551" y="689"/>
                </a:cxn>
                <a:cxn ang="0">
                  <a:pos x="597" y="627"/>
                </a:cxn>
                <a:cxn ang="0">
                  <a:pos x="643" y="490"/>
                </a:cxn>
                <a:cxn ang="0">
                  <a:pos x="643" y="260"/>
                </a:cxn>
                <a:cxn ang="0">
                  <a:pos x="597" y="138"/>
                </a:cxn>
                <a:cxn ang="0">
                  <a:pos x="551" y="92"/>
                </a:cxn>
                <a:cxn ang="0">
                  <a:pos x="505" y="61"/>
                </a:cxn>
                <a:cxn ang="0">
                  <a:pos x="459" y="46"/>
                </a:cxn>
                <a:cxn ang="0">
                  <a:pos x="398" y="31"/>
                </a:cxn>
                <a:cxn ang="0">
                  <a:pos x="398" y="0"/>
                </a:cxn>
                <a:cxn ang="0">
                  <a:pos x="551" y="31"/>
                </a:cxn>
                <a:cxn ang="0">
                  <a:pos x="673" y="122"/>
                </a:cxn>
                <a:cxn ang="0">
                  <a:pos x="765" y="245"/>
                </a:cxn>
                <a:cxn ang="0">
                  <a:pos x="796" y="413"/>
                </a:cxn>
                <a:cxn ang="0">
                  <a:pos x="765" y="566"/>
                </a:cxn>
                <a:cxn ang="0">
                  <a:pos x="673" y="704"/>
                </a:cxn>
                <a:cxn ang="0">
                  <a:pos x="551" y="780"/>
                </a:cxn>
                <a:cxn ang="0">
                  <a:pos x="398" y="811"/>
                </a:cxn>
                <a:cxn ang="0">
                  <a:pos x="245" y="780"/>
                </a:cxn>
                <a:cxn ang="0">
                  <a:pos x="122" y="704"/>
                </a:cxn>
                <a:cxn ang="0">
                  <a:pos x="31" y="566"/>
                </a:cxn>
                <a:cxn ang="0">
                  <a:pos x="0" y="413"/>
                </a:cxn>
                <a:cxn ang="0">
                  <a:pos x="31" y="260"/>
                </a:cxn>
                <a:cxn ang="0">
                  <a:pos x="122" y="122"/>
                </a:cxn>
                <a:cxn ang="0">
                  <a:pos x="245" y="31"/>
                </a:cxn>
                <a:cxn ang="0">
                  <a:pos x="398" y="0"/>
                </a:cxn>
              </a:cxnLst>
              <a:rect l="0" t="0" r="r" b="b"/>
              <a:pathLst>
                <a:path w="796" h="811">
                  <a:moveTo>
                    <a:pt x="398" y="31"/>
                  </a:moveTo>
                  <a:lnTo>
                    <a:pt x="352" y="46"/>
                  </a:lnTo>
                  <a:lnTo>
                    <a:pt x="291" y="61"/>
                  </a:lnTo>
                  <a:lnTo>
                    <a:pt x="199" y="153"/>
                  </a:lnTo>
                  <a:lnTo>
                    <a:pt x="153" y="275"/>
                  </a:lnTo>
                  <a:lnTo>
                    <a:pt x="153" y="520"/>
                  </a:lnTo>
                  <a:lnTo>
                    <a:pt x="199" y="643"/>
                  </a:lnTo>
                  <a:lnTo>
                    <a:pt x="230" y="689"/>
                  </a:lnTo>
                  <a:lnTo>
                    <a:pt x="260" y="719"/>
                  </a:lnTo>
                  <a:lnTo>
                    <a:pt x="306" y="750"/>
                  </a:lnTo>
                  <a:lnTo>
                    <a:pt x="352" y="765"/>
                  </a:lnTo>
                  <a:lnTo>
                    <a:pt x="398" y="765"/>
                  </a:lnTo>
                  <a:lnTo>
                    <a:pt x="459" y="750"/>
                  </a:lnTo>
                  <a:lnTo>
                    <a:pt x="551" y="689"/>
                  </a:lnTo>
                  <a:lnTo>
                    <a:pt x="597" y="627"/>
                  </a:lnTo>
                  <a:lnTo>
                    <a:pt x="643" y="490"/>
                  </a:lnTo>
                  <a:lnTo>
                    <a:pt x="643" y="260"/>
                  </a:lnTo>
                  <a:lnTo>
                    <a:pt x="597" y="138"/>
                  </a:lnTo>
                  <a:lnTo>
                    <a:pt x="551" y="92"/>
                  </a:lnTo>
                  <a:lnTo>
                    <a:pt x="505" y="61"/>
                  </a:lnTo>
                  <a:lnTo>
                    <a:pt x="459" y="46"/>
                  </a:lnTo>
                  <a:lnTo>
                    <a:pt x="398" y="31"/>
                  </a:lnTo>
                  <a:close/>
                  <a:moveTo>
                    <a:pt x="398" y="0"/>
                  </a:moveTo>
                  <a:lnTo>
                    <a:pt x="551" y="31"/>
                  </a:lnTo>
                  <a:lnTo>
                    <a:pt x="673" y="122"/>
                  </a:lnTo>
                  <a:lnTo>
                    <a:pt x="765" y="245"/>
                  </a:lnTo>
                  <a:lnTo>
                    <a:pt x="796" y="413"/>
                  </a:lnTo>
                  <a:lnTo>
                    <a:pt x="765" y="566"/>
                  </a:lnTo>
                  <a:lnTo>
                    <a:pt x="673" y="704"/>
                  </a:lnTo>
                  <a:lnTo>
                    <a:pt x="551" y="780"/>
                  </a:lnTo>
                  <a:lnTo>
                    <a:pt x="398" y="811"/>
                  </a:lnTo>
                  <a:lnTo>
                    <a:pt x="245" y="780"/>
                  </a:lnTo>
                  <a:lnTo>
                    <a:pt x="122" y="704"/>
                  </a:lnTo>
                  <a:lnTo>
                    <a:pt x="31" y="566"/>
                  </a:lnTo>
                  <a:lnTo>
                    <a:pt x="0" y="413"/>
                  </a:lnTo>
                  <a:lnTo>
                    <a:pt x="31" y="260"/>
                  </a:lnTo>
                  <a:lnTo>
                    <a:pt x="122" y="122"/>
                  </a:lnTo>
                  <a:lnTo>
                    <a:pt x="245" y="31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6" name="Freeform 394"/>
            <p:cNvSpPr>
              <a:spLocks noEditPoints="1"/>
            </p:cNvSpPr>
            <p:nvPr/>
          </p:nvSpPr>
          <p:spPr bwMode="auto">
            <a:xfrm>
              <a:off x="34836" y="27014"/>
              <a:ext cx="826" cy="1178"/>
            </a:xfrm>
            <a:custGeom>
              <a:avLst/>
              <a:gdLst/>
              <a:ahLst/>
              <a:cxnLst>
                <a:cxn ang="0">
                  <a:pos x="214" y="796"/>
                </a:cxn>
                <a:cxn ang="0">
                  <a:pos x="153" y="842"/>
                </a:cxn>
                <a:cxn ang="0">
                  <a:pos x="122" y="933"/>
                </a:cxn>
                <a:cxn ang="0">
                  <a:pos x="260" y="1087"/>
                </a:cxn>
                <a:cxn ang="0">
                  <a:pos x="413" y="1117"/>
                </a:cxn>
                <a:cxn ang="0">
                  <a:pos x="581" y="1087"/>
                </a:cxn>
                <a:cxn ang="0">
                  <a:pos x="719" y="933"/>
                </a:cxn>
                <a:cxn ang="0">
                  <a:pos x="643" y="811"/>
                </a:cxn>
                <a:cxn ang="0">
                  <a:pos x="260" y="780"/>
                </a:cxn>
                <a:cxn ang="0">
                  <a:pos x="337" y="61"/>
                </a:cxn>
                <a:cxn ang="0">
                  <a:pos x="260" y="122"/>
                </a:cxn>
                <a:cxn ang="0">
                  <a:pos x="229" y="199"/>
                </a:cxn>
                <a:cxn ang="0">
                  <a:pos x="275" y="444"/>
                </a:cxn>
                <a:cxn ang="0">
                  <a:pos x="337" y="490"/>
                </a:cxn>
                <a:cxn ang="0">
                  <a:pos x="428" y="474"/>
                </a:cxn>
                <a:cxn ang="0">
                  <a:pos x="505" y="413"/>
                </a:cxn>
                <a:cxn ang="0">
                  <a:pos x="535" y="337"/>
                </a:cxn>
                <a:cxn ang="0">
                  <a:pos x="490" y="92"/>
                </a:cxn>
                <a:cxn ang="0">
                  <a:pos x="428" y="46"/>
                </a:cxn>
                <a:cxn ang="0">
                  <a:pos x="704" y="0"/>
                </a:cxn>
                <a:cxn ang="0">
                  <a:pos x="796" y="31"/>
                </a:cxn>
                <a:cxn ang="0">
                  <a:pos x="826" y="76"/>
                </a:cxn>
                <a:cxn ang="0">
                  <a:pos x="796" y="138"/>
                </a:cxn>
                <a:cxn ang="0">
                  <a:pos x="734" y="122"/>
                </a:cxn>
                <a:cxn ang="0">
                  <a:pos x="750" y="76"/>
                </a:cxn>
                <a:cxn ang="0">
                  <a:pos x="719" y="46"/>
                </a:cxn>
                <a:cxn ang="0">
                  <a:pos x="643" y="76"/>
                </a:cxn>
                <a:cxn ang="0">
                  <a:pos x="627" y="138"/>
                </a:cxn>
                <a:cxn ang="0">
                  <a:pos x="673" y="229"/>
                </a:cxn>
                <a:cxn ang="0">
                  <a:pos x="643" y="398"/>
                </a:cxn>
                <a:cxn ang="0">
                  <a:pos x="382" y="536"/>
                </a:cxn>
                <a:cxn ang="0">
                  <a:pos x="260" y="505"/>
                </a:cxn>
                <a:cxn ang="0">
                  <a:pos x="199" y="505"/>
                </a:cxn>
                <a:cxn ang="0">
                  <a:pos x="184" y="551"/>
                </a:cxn>
                <a:cxn ang="0">
                  <a:pos x="138" y="612"/>
                </a:cxn>
                <a:cxn ang="0">
                  <a:pos x="199" y="704"/>
                </a:cxn>
                <a:cxn ang="0">
                  <a:pos x="673" y="750"/>
                </a:cxn>
                <a:cxn ang="0">
                  <a:pos x="780" y="872"/>
                </a:cxn>
                <a:cxn ang="0">
                  <a:pos x="796" y="949"/>
                </a:cxn>
                <a:cxn ang="0">
                  <a:pos x="673" y="1117"/>
                </a:cxn>
                <a:cxn ang="0">
                  <a:pos x="398" y="1178"/>
                </a:cxn>
                <a:cxn ang="0">
                  <a:pos x="107" y="1117"/>
                </a:cxn>
                <a:cxn ang="0">
                  <a:pos x="0" y="949"/>
                </a:cxn>
                <a:cxn ang="0">
                  <a:pos x="31" y="857"/>
                </a:cxn>
                <a:cxn ang="0">
                  <a:pos x="107" y="796"/>
                </a:cxn>
                <a:cxn ang="0">
                  <a:pos x="107" y="704"/>
                </a:cxn>
                <a:cxn ang="0">
                  <a:pos x="92" y="566"/>
                </a:cxn>
                <a:cxn ang="0">
                  <a:pos x="153" y="459"/>
                </a:cxn>
                <a:cxn ang="0">
                  <a:pos x="92" y="337"/>
                </a:cxn>
                <a:cxn ang="0">
                  <a:pos x="107" y="153"/>
                </a:cxn>
                <a:cxn ang="0">
                  <a:pos x="367" y="15"/>
                </a:cxn>
                <a:cxn ang="0">
                  <a:pos x="490" y="46"/>
                </a:cxn>
                <a:cxn ang="0">
                  <a:pos x="612" y="46"/>
                </a:cxn>
                <a:cxn ang="0">
                  <a:pos x="704" y="0"/>
                </a:cxn>
              </a:cxnLst>
              <a:rect l="0" t="0" r="r" b="b"/>
              <a:pathLst>
                <a:path w="826" h="1178">
                  <a:moveTo>
                    <a:pt x="260" y="780"/>
                  </a:moveTo>
                  <a:lnTo>
                    <a:pt x="214" y="796"/>
                  </a:lnTo>
                  <a:lnTo>
                    <a:pt x="184" y="811"/>
                  </a:lnTo>
                  <a:lnTo>
                    <a:pt x="153" y="842"/>
                  </a:lnTo>
                  <a:lnTo>
                    <a:pt x="122" y="888"/>
                  </a:lnTo>
                  <a:lnTo>
                    <a:pt x="122" y="933"/>
                  </a:lnTo>
                  <a:lnTo>
                    <a:pt x="168" y="1025"/>
                  </a:lnTo>
                  <a:lnTo>
                    <a:pt x="260" y="1087"/>
                  </a:lnTo>
                  <a:lnTo>
                    <a:pt x="428" y="1117"/>
                  </a:lnTo>
                  <a:lnTo>
                    <a:pt x="413" y="1117"/>
                  </a:lnTo>
                  <a:lnTo>
                    <a:pt x="428" y="1117"/>
                  </a:lnTo>
                  <a:lnTo>
                    <a:pt x="581" y="1087"/>
                  </a:lnTo>
                  <a:lnTo>
                    <a:pt x="673" y="1025"/>
                  </a:lnTo>
                  <a:lnTo>
                    <a:pt x="719" y="933"/>
                  </a:lnTo>
                  <a:lnTo>
                    <a:pt x="704" y="857"/>
                  </a:lnTo>
                  <a:lnTo>
                    <a:pt x="643" y="811"/>
                  </a:lnTo>
                  <a:lnTo>
                    <a:pt x="459" y="780"/>
                  </a:lnTo>
                  <a:lnTo>
                    <a:pt x="260" y="780"/>
                  </a:lnTo>
                  <a:close/>
                  <a:moveTo>
                    <a:pt x="382" y="46"/>
                  </a:moveTo>
                  <a:lnTo>
                    <a:pt x="337" y="61"/>
                  </a:lnTo>
                  <a:lnTo>
                    <a:pt x="306" y="76"/>
                  </a:lnTo>
                  <a:lnTo>
                    <a:pt x="260" y="122"/>
                  </a:lnTo>
                  <a:lnTo>
                    <a:pt x="245" y="153"/>
                  </a:lnTo>
                  <a:lnTo>
                    <a:pt x="229" y="199"/>
                  </a:lnTo>
                  <a:lnTo>
                    <a:pt x="229" y="352"/>
                  </a:lnTo>
                  <a:lnTo>
                    <a:pt x="275" y="444"/>
                  </a:lnTo>
                  <a:lnTo>
                    <a:pt x="306" y="459"/>
                  </a:lnTo>
                  <a:lnTo>
                    <a:pt x="337" y="490"/>
                  </a:lnTo>
                  <a:lnTo>
                    <a:pt x="382" y="490"/>
                  </a:lnTo>
                  <a:lnTo>
                    <a:pt x="428" y="474"/>
                  </a:lnTo>
                  <a:lnTo>
                    <a:pt x="459" y="459"/>
                  </a:lnTo>
                  <a:lnTo>
                    <a:pt x="505" y="413"/>
                  </a:lnTo>
                  <a:lnTo>
                    <a:pt x="520" y="383"/>
                  </a:lnTo>
                  <a:lnTo>
                    <a:pt x="535" y="337"/>
                  </a:lnTo>
                  <a:lnTo>
                    <a:pt x="535" y="184"/>
                  </a:lnTo>
                  <a:lnTo>
                    <a:pt x="490" y="92"/>
                  </a:lnTo>
                  <a:lnTo>
                    <a:pt x="459" y="76"/>
                  </a:lnTo>
                  <a:lnTo>
                    <a:pt x="428" y="46"/>
                  </a:lnTo>
                  <a:lnTo>
                    <a:pt x="382" y="46"/>
                  </a:lnTo>
                  <a:close/>
                  <a:moveTo>
                    <a:pt x="704" y="0"/>
                  </a:moveTo>
                  <a:lnTo>
                    <a:pt x="780" y="0"/>
                  </a:lnTo>
                  <a:lnTo>
                    <a:pt x="796" y="31"/>
                  </a:lnTo>
                  <a:lnTo>
                    <a:pt x="811" y="46"/>
                  </a:lnTo>
                  <a:lnTo>
                    <a:pt x="826" y="76"/>
                  </a:lnTo>
                  <a:lnTo>
                    <a:pt x="826" y="107"/>
                  </a:lnTo>
                  <a:lnTo>
                    <a:pt x="796" y="138"/>
                  </a:lnTo>
                  <a:lnTo>
                    <a:pt x="750" y="138"/>
                  </a:lnTo>
                  <a:lnTo>
                    <a:pt x="734" y="122"/>
                  </a:lnTo>
                  <a:lnTo>
                    <a:pt x="734" y="92"/>
                  </a:lnTo>
                  <a:lnTo>
                    <a:pt x="750" y="76"/>
                  </a:lnTo>
                  <a:lnTo>
                    <a:pt x="765" y="46"/>
                  </a:lnTo>
                  <a:lnTo>
                    <a:pt x="719" y="46"/>
                  </a:lnTo>
                  <a:lnTo>
                    <a:pt x="688" y="61"/>
                  </a:lnTo>
                  <a:lnTo>
                    <a:pt x="643" y="76"/>
                  </a:lnTo>
                  <a:lnTo>
                    <a:pt x="597" y="107"/>
                  </a:lnTo>
                  <a:lnTo>
                    <a:pt x="627" y="138"/>
                  </a:lnTo>
                  <a:lnTo>
                    <a:pt x="658" y="184"/>
                  </a:lnTo>
                  <a:lnTo>
                    <a:pt x="673" y="229"/>
                  </a:lnTo>
                  <a:lnTo>
                    <a:pt x="673" y="275"/>
                  </a:lnTo>
                  <a:lnTo>
                    <a:pt x="643" y="398"/>
                  </a:lnTo>
                  <a:lnTo>
                    <a:pt x="535" y="505"/>
                  </a:lnTo>
                  <a:lnTo>
                    <a:pt x="382" y="536"/>
                  </a:lnTo>
                  <a:lnTo>
                    <a:pt x="352" y="536"/>
                  </a:lnTo>
                  <a:lnTo>
                    <a:pt x="260" y="505"/>
                  </a:lnTo>
                  <a:lnTo>
                    <a:pt x="214" y="474"/>
                  </a:lnTo>
                  <a:lnTo>
                    <a:pt x="199" y="505"/>
                  </a:lnTo>
                  <a:lnTo>
                    <a:pt x="184" y="520"/>
                  </a:lnTo>
                  <a:lnTo>
                    <a:pt x="184" y="551"/>
                  </a:lnTo>
                  <a:lnTo>
                    <a:pt x="138" y="581"/>
                  </a:lnTo>
                  <a:lnTo>
                    <a:pt x="138" y="612"/>
                  </a:lnTo>
                  <a:lnTo>
                    <a:pt x="153" y="658"/>
                  </a:lnTo>
                  <a:lnTo>
                    <a:pt x="199" y="704"/>
                  </a:lnTo>
                  <a:lnTo>
                    <a:pt x="520" y="704"/>
                  </a:lnTo>
                  <a:lnTo>
                    <a:pt x="673" y="750"/>
                  </a:lnTo>
                  <a:lnTo>
                    <a:pt x="719" y="780"/>
                  </a:lnTo>
                  <a:lnTo>
                    <a:pt x="780" y="872"/>
                  </a:lnTo>
                  <a:lnTo>
                    <a:pt x="796" y="903"/>
                  </a:lnTo>
                  <a:lnTo>
                    <a:pt x="796" y="949"/>
                  </a:lnTo>
                  <a:lnTo>
                    <a:pt x="765" y="1041"/>
                  </a:lnTo>
                  <a:lnTo>
                    <a:pt x="673" y="1117"/>
                  </a:lnTo>
                  <a:lnTo>
                    <a:pt x="551" y="1163"/>
                  </a:lnTo>
                  <a:lnTo>
                    <a:pt x="398" y="1178"/>
                  </a:lnTo>
                  <a:lnTo>
                    <a:pt x="245" y="1163"/>
                  </a:lnTo>
                  <a:lnTo>
                    <a:pt x="107" y="1117"/>
                  </a:lnTo>
                  <a:lnTo>
                    <a:pt x="31" y="1041"/>
                  </a:lnTo>
                  <a:lnTo>
                    <a:pt x="0" y="949"/>
                  </a:lnTo>
                  <a:lnTo>
                    <a:pt x="0" y="903"/>
                  </a:lnTo>
                  <a:lnTo>
                    <a:pt x="31" y="857"/>
                  </a:lnTo>
                  <a:lnTo>
                    <a:pt x="61" y="826"/>
                  </a:lnTo>
                  <a:lnTo>
                    <a:pt x="107" y="796"/>
                  </a:lnTo>
                  <a:lnTo>
                    <a:pt x="168" y="765"/>
                  </a:lnTo>
                  <a:lnTo>
                    <a:pt x="107" y="704"/>
                  </a:lnTo>
                  <a:lnTo>
                    <a:pt x="92" y="658"/>
                  </a:lnTo>
                  <a:lnTo>
                    <a:pt x="92" y="566"/>
                  </a:lnTo>
                  <a:lnTo>
                    <a:pt x="122" y="520"/>
                  </a:lnTo>
                  <a:lnTo>
                    <a:pt x="153" y="459"/>
                  </a:lnTo>
                  <a:lnTo>
                    <a:pt x="122" y="428"/>
                  </a:lnTo>
                  <a:lnTo>
                    <a:pt x="92" y="337"/>
                  </a:lnTo>
                  <a:lnTo>
                    <a:pt x="76" y="275"/>
                  </a:lnTo>
                  <a:lnTo>
                    <a:pt x="107" y="153"/>
                  </a:lnTo>
                  <a:lnTo>
                    <a:pt x="214" y="46"/>
                  </a:lnTo>
                  <a:lnTo>
                    <a:pt x="367" y="15"/>
                  </a:lnTo>
                  <a:lnTo>
                    <a:pt x="398" y="15"/>
                  </a:lnTo>
                  <a:lnTo>
                    <a:pt x="490" y="46"/>
                  </a:lnTo>
                  <a:lnTo>
                    <a:pt x="551" y="76"/>
                  </a:lnTo>
                  <a:lnTo>
                    <a:pt x="612" y="46"/>
                  </a:lnTo>
                  <a:lnTo>
                    <a:pt x="658" y="15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7" name="Freeform 395"/>
            <p:cNvSpPr>
              <a:spLocks/>
            </p:cNvSpPr>
            <p:nvPr/>
          </p:nvSpPr>
          <p:spPr bwMode="auto">
            <a:xfrm>
              <a:off x="36106" y="27014"/>
              <a:ext cx="964" cy="811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306" y="61"/>
                </a:cxn>
                <a:cxn ang="0">
                  <a:pos x="352" y="153"/>
                </a:cxn>
                <a:cxn ang="0">
                  <a:pos x="490" y="31"/>
                </a:cxn>
                <a:cxn ang="0">
                  <a:pos x="689" y="0"/>
                </a:cxn>
                <a:cxn ang="0">
                  <a:pos x="780" y="46"/>
                </a:cxn>
                <a:cxn ang="0">
                  <a:pos x="826" y="122"/>
                </a:cxn>
                <a:cxn ang="0">
                  <a:pos x="811" y="275"/>
                </a:cxn>
                <a:cxn ang="0">
                  <a:pos x="719" y="566"/>
                </a:cxn>
                <a:cxn ang="0">
                  <a:pos x="689" y="719"/>
                </a:cxn>
                <a:cxn ang="0">
                  <a:pos x="734" y="750"/>
                </a:cxn>
                <a:cxn ang="0">
                  <a:pos x="826" y="704"/>
                </a:cxn>
                <a:cxn ang="0">
                  <a:pos x="903" y="612"/>
                </a:cxn>
                <a:cxn ang="0">
                  <a:pos x="933" y="520"/>
                </a:cxn>
                <a:cxn ang="0">
                  <a:pos x="964" y="505"/>
                </a:cxn>
                <a:cxn ang="0">
                  <a:pos x="949" y="551"/>
                </a:cxn>
                <a:cxn ang="0">
                  <a:pos x="887" y="704"/>
                </a:cxn>
                <a:cxn ang="0">
                  <a:pos x="734" y="796"/>
                </a:cxn>
                <a:cxn ang="0">
                  <a:pos x="612" y="719"/>
                </a:cxn>
                <a:cxn ang="0">
                  <a:pos x="597" y="612"/>
                </a:cxn>
                <a:cxn ang="0">
                  <a:pos x="643" y="505"/>
                </a:cxn>
                <a:cxn ang="0">
                  <a:pos x="719" y="168"/>
                </a:cxn>
                <a:cxn ang="0">
                  <a:pos x="704" y="92"/>
                </a:cxn>
                <a:cxn ang="0">
                  <a:pos x="673" y="46"/>
                </a:cxn>
                <a:cxn ang="0">
                  <a:pos x="520" y="76"/>
                </a:cxn>
                <a:cxn ang="0">
                  <a:pos x="367" y="199"/>
                </a:cxn>
                <a:cxn ang="0">
                  <a:pos x="337" y="306"/>
                </a:cxn>
                <a:cxn ang="0">
                  <a:pos x="321" y="352"/>
                </a:cxn>
                <a:cxn ang="0">
                  <a:pos x="306" y="428"/>
                </a:cxn>
                <a:cxn ang="0">
                  <a:pos x="245" y="627"/>
                </a:cxn>
                <a:cxn ang="0">
                  <a:pos x="229" y="689"/>
                </a:cxn>
                <a:cxn ang="0">
                  <a:pos x="214" y="765"/>
                </a:cxn>
                <a:cxn ang="0">
                  <a:pos x="168" y="811"/>
                </a:cxn>
                <a:cxn ang="0">
                  <a:pos x="107" y="780"/>
                </a:cxn>
                <a:cxn ang="0">
                  <a:pos x="122" y="719"/>
                </a:cxn>
                <a:cxn ang="0">
                  <a:pos x="199" y="260"/>
                </a:cxn>
                <a:cxn ang="0">
                  <a:pos x="229" y="76"/>
                </a:cxn>
                <a:cxn ang="0">
                  <a:pos x="184" y="31"/>
                </a:cxn>
                <a:cxn ang="0">
                  <a:pos x="138" y="46"/>
                </a:cxn>
                <a:cxn ang="0">
                  <a:pos x="92" y="122"/>
                </a:cxn>
                <a:cxn ang="0">
                  <a:pos x="46" y="245"/>
                </a:cxn>
                <a:cxn ang="0">
                  <a:pos x="31" y="291"/>
                </a:cxn>
                <a:cxn ang="0">
                  <a:pos x="0" y="229"/>
                </a:cxn>
                <a:cxn ang="0">
                  <a:pos x="46" y="107"/>
                </a:cxn>
                <a:cxn ang="0">
                  <a:pos x="107" y="31"/>
                </a:cxn>
              </a:cxnLst>
              <a:rect l="0" t="0" r="r" b="b"/>
              <a:pathLst>
                <a:path w="964" h="811">
                  <a:moveTo>
                    <a:pt x="138" y="0"/>
                  </a:moveTo>
                  <a:lnTo>
                    <a:pt x="229" y="0"/>
                  </a:lnTo>
                  <a:lnTo>
                    <a:pt x="275" y="31"/>
                  </a:lnTo>
                  <a:lnTo>
                    <a:pt x="306" y="61"/>
                  </a:lnTo>
                  <a:lnTo>
                    <a:pt x="337" y="107"/>
                  </a:lnTo>
                  <a:lnTo>
                    <a:pt x="352" y="153"/>
                  </a:lnTo>
                  <a:lnTo>
                    <a:pt x="398" y="92"/>
                  </a:lnTo>
                  <a:lnTo>
                    <a:pt x="490" y="31"/>
                  </a:lnTo>
                  <a:lnTo>
                    <a:pt x="627" y="0"/>
                  </a:lnTo>
                  <a:lnTo>
                    <a:pt x="689" y="0"/>
                  </a:lnTo>
                  <a:lnTo>
                    <a:pt x="734" y="15"/>
                  </a:lnTo>
                  <a:lnTo>
                    <a:pt x="780" y="46"/>
                  </a:lnTo>
                  <a:lnTo>
                    <a:pt x="796" y="76"/>
                  </a:lnTo>
                  <a:lnTo>
                    <a:pt x="826" y="122"/>
                  </a:lnTo>
                  <a:lnTo>
                    <a:pt x="826" y="184"/>
                  </a:lnTo>
                  <a:lnTo>
                    <a:pt x="811" y="275"/>
                  </a:lnTo>
                  <a:lnTo>
                    <a:pt x="780" y="383"/>
                  </a:lnTo>
                  <a:lnTo>
                    <a:pt x="719" y="566"/>
                  </a:lnTo>
                  <a:lnTo>
                    <a:pt x="689" y="689"/>
                  </a:lnTo>
                  <a:lnTo>
                    <a:pt x="689" y="719"/>
                  </a:lnTo>
                  <a:lnTo>
                    <a:pt x="719" y="750"/>
                  </a:lnTo>
                  <a:lnTo>
                    <a:pt x="734" y="750"/>
                  </a:lnTo>
                  <a:lnTo>
                    <a:pt x="780" y="735"/>
                  </a:lnTo>
                  <a:lnTo>
                    <a:pt x="826" y="704"/>
                  </a:lnTo>
                  <a:lnTo>
                    <a:pt x="872" y="658"/>
                  </a:lnTo>
                  <a:lnTo>
                    <a:pt x="903" y="612"/>
                  </a:lnTo>
                  <a:lnTo>
                    <a:pt x="918" y="536"/>
                  </a:lnTo>
                  <a:lnTo>
                    <a:pt x="933" y="520"/>
                  </a:lnTo>
                  <a:lnTo>
                    <a:pt x="933" y="505"/>
                  </a:lnTo>
                  <a:lnTo>
                    <a:pt x="964" y="505"/>
                  </a:lnTo>
                  <a:lnTo>
                    <a:pt x="964" y="520"/>
                  </a:lnTo>
                  <a:lnTo>
                    <a:pt x="949" y="551"/>
                  </a:lnTo>
                  <a:lnTo>
                    <a:pt x="933" y="627"/>
                  </a:lnTo>
                  <a:lnTo>
                    <a:pt x="887" y="704"/>
                  </a:lnTo>
                  <a:lnTo>
                    <a:pt x="826" y="765"/>
                  </a:lnTo>
                  <a:lnTo>
                    <a:pt x="734" y="796"/>
                  </a:lnTo>
                  <a:lnTo>
                    <a:pt x="673" y="780"/>
                  </a:lnTo>
                  <a:lnTo>
                    <a:pt x="612" y="719"/>
                  </a:lnTo>
                  <a:lnTo>
                    <a:pt x="597" y="658"/>
                  </a:lnTo>
                  <a:lnTo>
                    <a:pt x="597" y="612"/>
                  </a:lnTo>
                  <a:lnTo>
                    <a:pt x="612" y="581"/>
                  </a:lnTo>
                  <a:lnTo>
                    <a:pt x="643" y="505"/>
                  </a:lnTo>
                  <a:lnTo>
                    <a:pt x="704" y="260"/>
                  </a:lnTo>
                  <a:lnTo>
                    <a:pt x="719" y="168"/>
                  </a:lnTo>
                  <a:lnTo>
                    <a:pt x="719" y="138"/>
                  </a:lnTo>
                  <a:lnTo>
                    <a:pt x="704" y="92"/>
                  </a:lnTo>
                  <a:lnTo>
                    <a:pt x="689" y="76"/>
                  </a:lnTo>
                  <a:lnTo>
                    <a:pt x="673" y="46"/>
                  </a:lnTo>
                  <a:lnTo>
                    <a:pt x="627" y="46"/>
                  </a:lnTo>
                  <a:lnTo>
                    <a:pt x="520" y="76"/>
                  </a:lnTo>
                  <a:lnTo>
                    <a:pt x="428" y="138"/>
                  </a:lnTo>
                  <a:lnTo>
                    <a:pt x="367" y="199"/>
                  </a:lnTo>
                  <a:lnTo>
                    <a:pt x="337" y="260"/>
                  </a:lnTo>
                  <a:lnTo>
                    <a:pt x="337" y="306"/>
                  </a:lnTo>
                  <a:lnTo>
                    <a:pt x="321" y="321"/>
                  </a:lnTo>
                  <a:lnTo>
                    <a:pt x="321" y="352"/>
                  </a:lnTo>
                  <a:lnTo>
                    <a:pt x="306" y="398"/>
                  </a:lnTo>
                  <a:lnTo>
                    <a:pt x="306" y="428"/>
                  </a:lnTo>
                  <a:lnTo>
                    <a:pt x="291" y="474"/>
                  </a:lnTo>
                  <a:lnTo>
                    <a:pt x="245" y="627"/>
                  </a:lnTo>
                  <a:lnTo>
                    <a:pt x="229" y="658"/>
                  </a:lnTo>
                  <a:lnTo>
                    <a:pt x="229" y="689"/>
                  </a:lnTo>
                  <a:lnTo>
                    <a:pt x="214" y="735"/>
                  </a:lnTo>
                  <a:lnTo>
                    <a:pt x="214" y="765"/>
                  </a:lnTo>
                  <a:lnTo>
                    <a:pt x="199" y="796"/>
                  </a:lnTo>
                  <a:lnTo>
                    <a:pt x="168" y="811"/>
                  </a:lnTo>
                  <a:lnTo>
                    <a:pt x="138" y="811"/>
                  </a:lnTo>
                  <a:lnTo>
                    <a:pt x="107" y="780"/>
                  </a:lnTo>
                  <a:lnTo>
                    <a:pt x="107" y="750"/>
                  </a:lnTo>
                  <a:lnTo>
                    <a:pt x="122" y="719"/>
                  </a:lnTo>
                  <a:lnTo>
                    <a:pt x="122" y="689"/>
                  </a:lnTo>
                  <a:lnTo>
                    <a:pt x="199" y="260"/>
                  </a:lnTo>
                  <a:lnTo>
                    <a:pt x="229" y="168"/>
                  </a:lnTo>
                  <a:lnTo>
                    <a:pt x="229" y="76"/>
                  </a:lnTo>
                  <a:lnTo>
                    <a:pt x="214" y="46"/>
                  </a:lnTo>
                  <a:lnTo>
                    <a:pt x="184" y="31"/>
                  </a:lnTo>
                  <a:lnTo>
                    <a:pt x="168" y="31"/>
                  </a:lnTo>
                  <a:lnTo>
                    <a:pt x="138" y="46"/>
                  </a:lnTo>
                  <a:lnTo>
                    <a:pt x="107" y="76"/>
                  </a:lnTo>
                  <a:lnTo>
                    <a:pt x="92" y="122"/>
                  </a:lnTo>
                  <a:lnTo>
                    <a:pt x="61" y="168"/>
                  </a:lnTo>
                  <a:lnTo>
                    <a:pt x="46" y="245"/>
                  </a:lnTo>
                  <a:lnTo>
                    <a:pt x="31" y="275"/>
                  </a:lnTo>
                  <a:lnTo>
                    <a:pt x="31" y="291"/>
                  </a:lnTo>
                  <a:lnTo>
                    <a:pt x="0" y="291"/>
                  </a:lnTo>
                  <a:lnTo>
                    <a:pt x="0" y="229"/>
                  </a:lnTo>
                  <a:lnTo>
                    <a:pt x="15" y="199"/>
                  </a:lnTo>
                  <a:lnTo>
                    <a:pt x="46" y="107"/>
                  </a:lnTo>
                  <a:lnTo>
                    <a:pt x="76" y="46"/>
                  </a:lnTo>
                  <a:lnTo>
                    <a:pt x="107" y="3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8" name="Freeform 396"/>
            <p:cNvSpPr>
              <a:spLocks/>
            </p:cNvSpPr>
            <p:nvPr/>
          </p:nvSpPr>
          <p:spPr bwMode="auto">
            <a:xfrm>
              <a:off x="37223" y="26463"/>
              <a:ext cx="428" cy="17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1" y="0"/>
                </a:cxn>
                <a:cxn ang="0">
                  <a:pos x="61" y="15"/>
                </a:cxn>
                <a:cxn ang="0">
                  <a:pos x="138" y="92"/>
                </a:cxn>
                <a:cxn ang="0">
                  <a:pos x="214" y="199"/>
                </a:cxn>
                <a:cxn ang="0">
                  <a:pos x="306" y="337"/>
                </a:cxn>
                <a:cxn ang="0">
                  <a:pos x="382" y="536"/>
                </a:cxn>
                <a:cxn ang="0">
                  <a:pos x="413" y="735"/>
                </a:cxn>
                <a:cxn ang="0">
                  <a:pos x="428" y="888"/>
                </a:cxn>
                <a:cxn ang="0">
                  <a:pos x="398" y="888"/>
                </a:cxn>
                <a:cxn ang="0">
                  <a:pos x="382" y="1132"/>
                </a:cxn>
                <a:cxn ang="0">
                  <a:pos x="291" y="1423"/>
                </a:cxn>
                <a:cxn ang="0">
                  <a:pos x="214" y="1576"/>
                </a:cxn>
                <a:cxn ang="0">
                  <a:pos x="122" y="1683"/>
                </a:cxn>
                <a:cxn ang="0">
                  <a:pos x="46" y="1760"/>
                </a:cxn>
                <a:cxn ang="0">
                  <a:pos x="15" y="1775"/>
                </a:cxn>
                <a:cxn ang="0">
                  <a:pos x="0" y="1775"/>
                </a:cxn>
                <a:cxn ang="0">
                  <a:pos x="0" y="1760"/>
                </a:cxn>
                <a:cxn ang="0">
                  <a:pos x="31" y="1729"/>
                </a:cxn>
                <a:cxn ang="0">
                  <a:pos x="168" y="1546"/>
                </a:cxn>
                <a:cxn ang="0">
                  <a:pos x="260" y="1331"/>
                </a:cxn>
                <a:cxn ang="0">
                  <a:pos x="306" y="1117"/>
                </a:cxn>
                <a:cxn ang="0">
                  <a:pos x="321" y="888"/>
                </a:cxn>
                <a:cxn ang="0">
                  <a:pos x="306" y="627"/>
                </a:cxn>
                <a:cxn ang="0">
                  <a:pos x="245" y="398"/>
                </a:cxn>
                <a:cxn ang="0">
                  <a:pos x="153" y="214"/>
                </a:cxn>
                <a:cxn ang="0">
                  <a:pos x="46" y="61"/>
                </a:cxn>
                <a:cxn ang="0">
                  <a:pos x="15" y="31"/>
                </a:cxn>
                <a:cxn ang="0">
                  <a:pos x="15" y="0"/>
                </a:cxn>
              </a:cxnLst>
              <a:rect l="0" t="0" r="r" b="b"/>
              <a:pathLst>
                <a:path w="428" h="1775">
                  <a:moveTo>
                    <a:pt x="15" y="0"/>
                  </a:moveTo>
                  <a:lnTo>
                    <a:pt x="31" y="0"/>
                  </a:lnTo>
                  <a:lnTo>
                    <a:pt x="61" y="15"/>
                  </a:lnTo>
                  <a:lnTo>
                    <a:pt x="138" y="92"/>
                  </a:lnTo>
                  <a:lnTo>
                    <a:pt x="214" y="199"/>
                  </a:lnTo>
                  <a:lnTo>
                    <a:pt x="306" y="337"/>
                  </a:lnTo>
                  <a:lnTo>
                    <a:pt x="382" y="536"/>
                  </a:lnTo>
                  <a:lnTo>
                    <a:pt x="413" y="735"/>
                  </a:lnTo>
                  <a:lnTo>
                    <a:pt x="428" y="888"/>
                  </a:lnTo>
                  <a:lnTo>
                    <a:pt x="398" y="888"/>
                  </a:lnTo>
                  <a:lnTo>
                    <a:pt x="382" y="1132"/>
                  </a:lnTo>
                  <a:lnTo>
                    <a:pt x="291" y="1423"/>
                  </a:lnTo>
                  <a:lnTo>
                    <a:pt x="214" y="1576"/>
                  </a:lnTo>
                  <a:lnTo>
                    <a:pt x="122" y="1683"/>
                  </a:lnTo>
                  <a:lnTo>
                    <a:pt x="46" y="1760"/>
                  </a:lnTo>
                  <a:lnTo>
                    <a:pt x="15" y="1775"/>
                  </a:lnTo>
                  <a:lnTo>
                    <a:pt x="0" y="1775"/>
                  </a:lnTo>
                  <a:lnTo>
                    <a:pt x="0" y="1760"/>
                  </a:lnTo>
                  <a:lnTo>
                    <a:pt x="31" y="1729"/>
                  </a:lnTo>
                  <a:lnTo>
                    <a:pt x="168" y="1546"/>
                  </a:lnTo>
                  <a:lnTo>
                    <a:pt x="260" y="1331"/>
                  </a:lnTo>
                  <a:lnTo>
                    <a:pt x="306" y="1117"/>
                  </a:lnTo>
                  <a:lnTo>
                    <a:pt x="321" y="888"/>
                  </a:lnTo>
                  <a:lnTo>
                    <a:pt x="306" y="627"/>
                  </a:lnTo>
                  <a:lnTo>
                    <a:pt x="245" y="398"/>
                  </a:lnTo>
                  <a:lnTo>
                    <a:pt x="153" y="214"/>
                  </a:lnTo>
                  <a:lnTo>
                    <a:pt x="46" y="61"/>
                  </a:lnTo>
                  <a:lnTo>
                    <a:pt x="15" y="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9" name="Freeform 397"/>
            <p:cNvSpPr>
              <a:spLocks/>
            </p:cNvSpPr>
            <p:nvPr/>
          </p:nvSpPr>
          <p:spPr bwMode="auto">
            <a:xfrm>
              <a:off x="38003" y="27611"/>
              <a:ext cx="184" cy="183"/>
            </a:xfrm>
            <a:custGeom>
              <a:avLst/>
              <a:gdLst/>
              <a:ahLst/>
              <a:cxnLst>
                <a:cxn ang="0">
                  <a:pos x="92" y="0"/>
                </a:cxn>
                <a:cxn ang="0">
                  <a:pos x="153" y="30"/>
                </a:cxn>
                <a:cxn ang="0">
                  <a:pos x="184" y="92"/>
                </a:cxn>
                <a:cxn ang="0">
                  <a:pos x="153" y="153"/>
                </a:cxn>
                <a:cxn ang="0">
                  <a:pos x="92" y="183"/>
                </a:cxn>
                <a:cxn ang="0">
                  <a:pos x="31" y="153"/>
                </a:cxn>
                <a:cxn ang="0">
                  <a:pos x="0" y="92"/>
                </a:cxn>
                <a:cxn ang="0">
                  <a:pos x="31" y="30"/>
                </a:cxn>
                <a:cxn ang="0">
                  <a:pos x="92" y="0"/>
                </a:cxn>
              </a:cxnLst>
              <a:rect l="0" t="0" r="r" b="b"/>
              <a:pathLst>
                <a:path w="184" h="183">
                  <a:moveTo>
                    <a:pt x="92" y="0"/>
                  </a:moveTo>
                  <a:lnTo>
                    <a:pt x="153" y="30"/>
                  </a:lnTo>
                  <a:lnTo>
                    <a:pt x="184" y="92"/>
                  </a:lnTo>
                  <a:lnTo>
                    <a:pt x="153" y="153"/>
                  </a:lnTo>
                  <a:lnTo>
                    <a:pt x="92" y="183"/>
                  </a:lnTo>
                  <a:lnTo>
                    <a:pt x="31" y="153"/>
                  </a:lnTo>
                  <a:lnTo>
                    <a:pt x="0" y="92"/>
                  </a:lnTo>
                  <a:lnTo>
                    <a:pt x="31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472" name="Group 400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285875" y="571501"/>
            <a:ext cx="3759604" cy="957263"/>
            <a:chOff x="917" y="537"/>
            <a:chExt cx="19543" cy="4976"/>
          </a:xfrm>
        </p:grpSpPr>
        <p:sp>
          <p:nvSpPr>
            <p:cNvPr id="3474" name="Freeform 402"/>
            <p:cNvSpPr>
              <a:spLocks/>
            </p:cNvSpPr>
            <p:nvPr/>
          </p:nvSpPr>
          <p:spPr bwMode="auto">
            <a:xfrm>
              <a:off x="1775" y="537"/>
              <a:ext cx="757" cy="575"/>
            </a:xfrm>
            <a:custGeom>
              <a:avLst/>
              <a:gdLst/>
              <a:ahLst/>
              <a:cxnLst>
                <a:cxn ang="0">
                  <a:pos x="191" y="6"/>
                </a:cxn>
                <a:cxn ang="0">
                  <a:pos x="263" y="61"/>
                </a:cxn>
                <a:cxn ang="0">
                  <a:pos x="358" y="37"/>
                </a:cxn>
                <a:cxn ang="0">
                  <a:pos x="489" y="0"/>
                </a:cxn>
                <a:cxn ang="0">
                  <a:pos x="573" y="19"/>
                </a:cxn>
                <a:cxn ang="0">
                  <a:pos x="638" y="86"/>
                </a:cxn>
                <a:cxn ang="0">
                  <a:pos x="644" y="208"/>
                </a:cxn>
                <a:cxn ang="0">
                  <a:pos x="602" y="343"/>
                </a:cxn>
                <a:cxn ang="0">
                  <a:pos x="567" y="434"/>
                </a:cxn>
                <a:cxn ang="0">
                  <a:pos x="555" y="508"/>
                </a:cxn>
                <a:cxn ang="0">
                  <a:pos x="573" y="538"/>
                </a:cxn>
                <a:cxn ang="0">
                  <a:pos x="620" y="526"/>
                </a:cxn>
                <a:cxn ang="0">
                  <a:pos x="692" y="453"/>
                </a:cxn>
                <a:cxn ang="0">
                  <a:pos x="722" y="373"/>
                </a:cxn>
                <a:cxn ang="0">
                  <a:pos x="728" y="361"/>
                </a:cxn>
                <a:cxn ang="0">
                  <a:pos x="757" y="373"/>
                </a:cxn>
                <a:cxn ang="0">
                  <a:pos x="751" y="398"/>
                </a:cxn>
                <a:cxn ang="0">
                  <a:pos x="716" y="483"/>
                </a:cxn>
                <a:cxn ang="0">
                  <a:pos x="638" y="563"/>
                </a:cxn>
                <a:cxn ang="0">
                  <a:pos x="531" y="569"/>
                </a:cxn>
                <a:cxn ang="0">
                  <a:pos x="471" y="508"/>
                </a:cxn>
                <a:cxn ang="0">
                  <a:pos x="459" y="453"/>
                </a:cxn>
                <a:cxn ang="0">
                  <a:pos x="471" y="422"/>
                </a:cxn>
                <a:cxn ang="0">
                  <a:pos x="519" y="269"/>
                </a:cxn>
                <a:cxn ang="0">
                  <a:pos x="549" y="123"/>
                </a:cxn>
                <a:cxn ang="0">
                  <a:pos x="537" y="61"/>
                </a:cxn>
                <a:cxn ang="0">
                  <a:pos x="501" y="31"/>
                </a:cxn>
                <a:cxn ang="0">
                  <a:pos x="418" y="43"/>
                </a:cxn>
                <a:cxn ang="0">
                  <a:pos x="322" y="110"/>
                </a:cxn>
                <a:cxn ang="0">
                  <a:pos x="269" y="178"/>
                </a:cxn>
                <a:cxn ang="0">
                  <a:pos x="239" y="263"/>
                </a:cxn>
                <a:cxn ang="0">
                  <a:pos x="221" y="318"/>
                </a:cxn>
                <a:cxn ang="0">
                  <a:pos x="203" y="385"/>
                </a:cxn>
                <a:cxn ang="0">
                  <a:pos x="185" y="465"/>
                </a:cxn>
                <a:cxn ang="0">
                  <a:pos x="173" y="520"/>
                </a:cxn>
                <a:cxn ang="0">
                  <a:pos x="132" y="569"/>
                </a:cxn>
                <a:cxn ang="0">
                  <a:pos x="102" y="575"/>
                </a:cxn>
                <a:cxn ang="0">
                  <a:pos x="72" y="550"/>
                </a:cxn>
                <a:cxn ang="0">
                  <a:pos x="78" y="508"/>
                </a:cxn>
                <a:cxn ang="0">
                  <a:pos x="84" y="477"/>
                </a:cxn>
                <a:cxn ang="0">
                  <a:pos x="149" y="269"/>
                </a:cxn>
                <a:cxn ang="0">
                  <a:pos x="179" y="135"/>
                </a:cxn>
                <a:cxn ang="0">
                  <a:pos x="185" y="86"/>
                </a:cxn>
                <a:cxn ang="0">
                  <a:pos x="173" y="55"/>
                </a:cxn>
                <a:cxn ang="0">
                  <a:pos x="144" y="43"/>
                </a:cxn>
                <a:cxn ang="0">
                  <a:pos x="90" y="80"/>
                </a:cxn>
                <a:cxn ang="0">
                  <a:pos x="54" y="178"/>
                </a:cxn>
                <a:cxn ang="0">
                  <a:pos x="30" y="214"/>
                </a:cxn>
                <a:cxn ang="0">
                  <a:pos x="0" y="202"/>
                </a:cxn>
                <a:cxn ang="0">
                  <a:pos x="6" y="178"/>
                </a:cxn>
                <a:cxn ang="0">
                  <a:pos x="30" y="110"/>
                </a:cxn>
                <a:cxn ang="0">
                  <a:pos x="72" y="37"/>
                </a:cxn>
                <a:cxn ang="0">
                  <a:pos x="149" y="0"/>
                </a:cxn>
              </a:cxnLst>
              <a:rect l="0" t="0" r="r" b="b"/>
              <a:pathLst>
                <a:path w="757" h="575">
                  <a:moveTo>
                    <a:pt x="149" y="0"/>
                  </a:moveTo>
                  <a:lnTo>
                    <a:pt x="191" y="6"/>
                  </a:lnTo>
                  <a:lnTo>
                    <a:pt x="233" y="25"/>
                  </a:lnTo>
                  <a:lnTo>
                    <a:pt x="263" y="61"/>
                  </a:lnTo>
                  <a:lnTo>
                    <a:pt x="281" y="116"/>
                  </a:lnTo>
                  <a:lnTo>
                    <a:pt x="358" y="37"/>
                  </a:lnTo>
                  <a:lnTo>
                    <a:pt x="418" y="13"/>
                  </a:lnTo>
                  <a:lnTo>
                    <a:pt x="489" y="0"/>
                  </a:lnTo>
                  <a:lnTo>
                    <a:pt x="531" y="6"/>
                  </a:lnTo>
                  <a:lnTo>
                    <a:pt x="573" y="19"/>
                  </a:lnTo>
                  <a:lnTo>
                    <a:pt x="614" y="43"/>
                  </a:lnTo>
                  <a:lnTo>
                    <a:pt x="638" y="86"/>
                  </a:lnTo>
                  <a:lnTo>
                    <a:pt x="650" y="147"/>
                  </a:lnTo>
                  <a:lnTo>
                    <a:pt x="644" y="208"/>
                  </a:lnTo>
                  <a:lnTo>
                    <a:pt x="626" y="275"/>
                  </a:lnTo>
                  <a:lnTo>
                    <a:pt x="602" y="343"/>
                  </a:lnTo>
                  <a:lnTo>
                    <a:pt x="585" y="391"/>
                  </a:lnTo>
                  <a:lnTo>
                    <a:pt x="567" y="434"/>
                  </a:lnTo>
                  <a:lnTo>
                    <a:pt x="555" y="465"/>
                  </a:lnTo>
                  <a:lnTo>
                    <a:pt x="555" y="508"/>
                  </a:lnTo>
                  <a:lnTo>
                    <a:pt x="567" y="532"/>
                  </a:lnTo>
                  <a:lnTo>
                    <a:pt x="573" y="538"/>
                  </a:lnTo>
                  <a:lnTo>
                    <a:pt x="585" y="538"/>
                  </a:lnTo>
                  <a:lnTo>
                    <a:pt x="620" y="526"/>
                  </a:lnTo>
                  <a:lnTo>
                    <a:pt x="656" y="501"/>
                  </a:lnTo>
                  <a:lnTo>
                    <a:pt x="692" y="453"/>
                  </a:lnTo>
                  <a:lnTo>
                    <a:pt x="716" y="385"/>
                  </a:lnTo>
                  <a:lnTo>
                    <a:pt x="722" y="373"/>
                  </a:lnTo>
                  <a:lnTo>
                    <a:pt x="722" y="367"/>
                  </a:lnTo>
                  <a:lnTo>
                    <a:pt x="728" y="361"/>
                  </a:lnTo>
                  <a:lnTo>
                    <a:pt x="745" y="361"/>
                  </a:lnTo>
                  <a:lnTo>
                    <a:pt x="757" y="373"/>
                  </a:lnTo>
                  <a:lnTo>
                    <a:pt x="757" y="379"/>
                  </a:lnTo>
                  <a:lnTo>
                    <a:pt x="751" y="398"/>
                  </a:lnTo>
                  <a:lnTo>
                    <a:pt x="740" y="440"/>
                  </a:lnTo>
                  <a:lnTo>
                    <a:pt x="716" y="483"/>
                  </a:lnTo>
                  <a:lnTo>
                    <a:pt x="680" y="526"/>
                  </a:lnTo>
                  <a:lnTo>
                    <a:pt x="638" y="563"/>
                  </a:lnTo>
                  <a:lnTo>
                    <a:pt x="579" y="575"/>
                  </a:lnTo>
                  <a:lnTo>
                    <a:pt x="531" y="569"/>
                  </a:lnTo>
                  <a:lnTo>
                    <a:pt x="495" y="544"/>
                  </a:lnTo>
                  <a:lnTo>
                    <a:pt x="471" y="508"/>
                  </a:lnTo>
                  <a:lnTo>
                    <a:pt x="459" y="465"/>
                  </a:lnTo>
                  <a:lnTo>
                    <a:pt x="459" y="453"/>
                  </a:lnTo>
                  <a:lnTo>
                    <a:pt x="465" y="440"/>
                  </a:lnTo>
                  <a:lnTo>
                    <a:pt x="471" y="422"/>
                  </a:lnTo>
                  <a:lnTo>
                    <a:pt x="477" y="398"/>
                  </a:lnTo>
                  <a:lnTo>
                    <a:pt x="519" y="269"/>
                  </a:lnTo>
                  <a:lnTo>
                    <a:pt x="543" y="190"/>
                  </a:lnTo>
                  <a:lnTo>
                    <a:pt x="549" y="123"/>
                  </a:lnTo>
                  <a:lnTo>
                    <a:pt x="549" y="86"/>
                  </a:lnTo>
                  <a:lnTo>
                    <a:pt x="537" y="61"/>
                  </a:lnTo>
                  <a:lnTo>
                    <a:pt x="513" y="37"/>
                  </a:lnTo>
                  <a:lnTo>
                    <a:pt x="501" y="31"/>
                  </a:lnTo>
                  <a:lnTo>
                    <a:pt x="477" y="31"/>
                  </a:lnTo>
                  <a:lnTo>
                    <a:pt x="418" y="43"/>
                  </a:lnTo>
                  <a:lnTo>
                    <a:pt x="364" y="68"/>
                  </a:lnTo>
                  <a:lnTo>
                    <a:pt x="322" y="110"/>
                  </a:lnTo>
                  <a:lnTo>
                    <a:pt x="293" y="147"/>
                  </a:lnTo>
                  <a:lnTo>
                    <a:pt x="269" y="178"/>
                  </a:lnTo>
                  <a:lnTo>
                    <a:pt x="245" y="226"/>
                  </a:lnTo>
                  <a:lnTo>
                    <a:pt x="239" y="263"/>
                  </a:lnTo>
                  <a:lnTo>
                    <a:pt x="227" y="294"/>
                  </a:lnTo>
                  <a:lnTo>
                    <a:pt x="221" y="318"/>
                  </a:lnTo>
                  <a:lnTo>
                    <a:pt x="215" y="349"/>
                  </a:lnTo>
                  <a:lnTo>
                    <a:pt x="203" y="385"/>
                  </a:lnTo>
                  <a:lnTo>
                    <a:pt x="191" y="428"/>
                  </a:lnTo>
                  <a:lnTo>
                    <a:pt x="185" y="465"/>
                  </a:lnTo>
                  <a:lnTo>
                    <a:pt x="173" y="501"/>
                  </a:lnTo>
                  <a:lnTo>
                    <a:pt x="173" y="520"/>
                  </a:lnTo>
                  <a:lnTo>
                    <a:pt x="155" y="557"/>
                  </a:lnTo>
                  <a:lnTo>
                    <a:pt x="132" y="569"/>
                  </a:lnTo>
                  <a:lnTo>
                    <a:pt x="114" y="575"/>
                  </a:lnTo>
                  <a:lnTo>
                    <a:pt x="102" y="575"/>
                  </a:lnTo>
                  <a:lnTo>
                    <a:pt x="90" y="569"/>
                  </a:lnTo>
                  <a:lnTo>
                    <a:pt x="72" y="550"/>
                  </a:lnTo>
                  <a:lnTo>
                    <a:pt x="72" y="526"/>
                  </a:lnTo>
                  <a:lnTo>
                    <a:pt x="78" y="508"/>
                  </a:lnTo>
                  <a:lnTo>
                    <a:pt x="78" y="495"/>
                  </a:lnTo>
                  <a:lnTo>
                    <a:pt x="84" y="477"/>
                  </a:lnTo>
                  <a:lnTo>
                    <a:pt x="138" y="324"/>
                  </a:lnTo>
                  <a:lnTo>
                    <a:pt x="149" y="269"/>
                  </a:lnTo>
                  <a:lnTo>
                    <a:pt x="167" y="208"/>
                  </a:lnTo>
                  <a:lnTo>
                    <a:pt x="179" y="135"/>
                  </a:lnTo>
                  <a:lnTo>
                    <a:pt x="185" y="104"/>
                  </a:lnTo>
                  <a:lnTo>
                    <a:pt x="185" y="86"/>
                  </a:lnTo>
                  <a:lnTo>
                    <a:pt x="179" y="68"/>
                  </a:lnTo>
                  <a:lnTo>
                    <a:pt x="173" y="55"/>
                  </a:lnTo>
                  <a:lnTo>
                    <a:pt x="161" y="49"/>
                  </a:lnTo>
                  <a:lnTo>
                    <a:pt x="144" y="43"/>
                  </a:lnTo>
                  <a:lnTo>
                    <a:pt x="114" y="55"/>
                  </a:lnTo>
                  <a:lnTo>
                    <a:pt x="90" y="80"/>
                  </a:lnTo>
                  <a:lnTo>
                    <a:pt x="66" y="123"/>
                  </a:lnTo>
                  <a:lnTo>
                    <a:pt x="54" y="178"/>
                  </a:lnTo>
                  <a:lnTo>
                    <a:pt x="48" y="196"/>
                  </a:lnTo>
                  <a:lnTo>
                    <a:pt x="30" y="214"/>
                  </a:lnTo>
                  <a:lnTo>
                    <a:pt x="12" y="214"/>
                  </a:lnTo>
                  <a:lnTo>
                    <a:pt x="0" y="202"/>
                  </a:lnTo>
                  <a:lnTo>
                    <a:pt x="0" y="196"/>
                  </a:lnTo>
                  <a:lnTo>
                    <a:pt x="6" y="178"/>
                  </a:lnTo>
                  <a:lnTo>
                    <a:pt x="12" y="147"/>
                  </a:lnTo>
                  <a:lnTo>
                    <a:pt x="30" y="110"/>
                  </a:lnTo>
                  <a:lnTo>
                    <a:pt x="48" y="68"/>
                  </a:lnTo>
                  <a:lnTo>
                    <a:pt x="72" y="37"/>
                  </a:lnTo>
                  <a:lnTo>
                    <a:pt x="102" y="1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5" name="Freeform 403"/>
            <p:cNvSpPr>
              <a:spLocks/>
            </p:cNvSpPr>
            <p:nvPr/>
          </p:nvSpPr>
          <p:spPr bwMode="auto">
            <a:xfrm>
              <a:off x="917" y="1644"/>
              <a:ext cx="2366" cy="255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152" y="0"/>
                </a:cxn>
                <a:cxn ang="0">
                  <a:pos x="2366" y="513"/>
                </a:cxn>
                <a:cxn ang="0">
                  <a:pos x="2325" y="513"/>
                </a:cxn>
                <a:cxn ang="0">
                  <a:pos x="2271" y="415"/>
                </a:cxn>
                <a:cxn ang="0">
                  <a:pos x="2205" y="342"/>
                </a:cxn>
                <a:cxn ang="0">
                  <a:pos x="2146" y="287"/>
                </a:cxn>
                <a:cxn ang="0">
                  <a:pos x="2098" y="256"/>
                </a:cxn>
                <a:cxn ang="0">
                  <a:pos x="1991" y="195"/>
                </a:cxn>
                <a:cxn ang="0">
                  <a:pos x="1884" y="159"/>
                </a:cxn>
                <a:cxn ang="0">
                  <a:pos x="1788" y="128"/>
                </a:cxn>
                <a:cxn ang="0">
                  <a:pos x="1705" y="116"/>
                </a:cxn>
                <a:cxn ang="0">
                  <a:pos x="1675" y="110"/>
                </a:cxn>
                <a:cxn ang="0">
                  <a:pos x="1621" y="104"/>
                </a:cxn>
                <a:cxn ang="0">
                  <a:pos x="1532" y="91"/>
                </a:cxn>
                <a:cxn ang="0">
                  <a:pos x="1419" y="85"/>
                </a:cxn>
                <a:cxn ang="0">
                  <a:pos x="310" y="85"/>
                </a:cxn>
                <a:cxn ang="0">
                  <a:pos x="1139" y="1247"/>
                </a:cxn>
                <a:cxn ang="0">
                  <a:pos x="1145" y="1259"/>
                </a:cxn>
                <a:cxn ang="0">
                  <a:pos x="1151" y="1265"/>
                </a:cxn>
                <a:cxn ang="0">
                  <a:pos x="1151" y="1283"/>
                </a:cxn>
                <a:cxn ang="0">
                  <a:pos x="1133" y="1302"/>
                </a:cxn>
                <a:cxn ang="0">
                  <a:pos x="227" y="2390"/>
                </a:cxn>
                <a:cxn ang="0">
                  <a:pos x="1300" y="2390"/>
                </a:cxn>
                <a:cxn ang="0">
                  <a:pos x="1454" y="2383"/>
                </a:cxn>
                <a:cxn ang="0">
                  <a:pos x="1586" y="2377"/>
                </a:cxn>
                <a:cxn ang="0">
                  <a:pos x="1693" y="2365"/>
                </a:cxn>
                <a:cxn ang="0">
                  <a:pos x="1770" y="2353"/>
                </a:cxn>
                <a:cxn ang="0">
                  <a:pos x="1824" y="2341"/>
                </a:cxn>
                <a:cxn ang="0">
                  <a:pos x="1854" y="2335"/>
                </a:cxn>
                <a:cxn ang="0">
                  <a:pos x="1973" y="2292"/>
                </a:cxn>
                <a:cxn ang="0">
                  <a:pos x="2086" y="2237"/>
                </a:cxn>
                <a:cxn ang="0">
                  <a:pos x="2182" y="2163"/>
                </a:cxn>
                <a:cxn ang="0">
                  <a:pos x="2265" y="2072"/>
                </a:cxn>
                <a:cxn ang="0">
                  <a:pos x="2319" y="1968"/>
                </a:cxn>
                <a:cxn ang="0">
                  <a:pos x="2360" y="1968"/>
                </a:cxn>
                <a:cxn ang="0">
                  <a:pos x="2146" y="2555"/>
                </a:cxn>
                <a:cxn ang="0">
                  <a:pos x="48" y="2548"/>
                </a:cxn>
                <a:cxn ang="0">
                  <a:pos x="18" y="2548"/>
                </a:cxn>
                <a:cxn ang="0">
                  <a:pos x="6" y="2542"/>
                </a:cxn>
                <a:cxn ang="0">
                  <a:pos x="0" y="2536"/>
                </a:cxn>
                <a:cxn ang="0">
                  <a:pos x="0" y="2524"/>
                </a:cxn>
                <a:cxn ang="0">
                  <a:pos x="12" y="2512"/>
                </a:cxn>
                <a:cxn ang="0">
                  <a:pos x="18" y="2500"/>
                </a:cxn>
                <a:cxn ang="0">
                  <a:pos x="942" y="1393"/>
                </a:cxn>
                <a:cxn ang="0">
                  <a:pos x="0" y="73"/>
                </a:cxn>
                <a:cxn ang="0">
                  <a:pos x="0" y="12"/>
                </a:cxn>
                <a:cxn ang="0">
                  <a:pos x="6" y="6"/>
                </a:cxn>
                <a:cxn ang="0">
                  <a:pos x="6" y="0"/>
                </a:cxn>
              </a:cxnLst>
              <a:rect l="0" t="0" r="r" b="b"/>
              <a:pathLst>
                <a:path w="2366" h="2555">
                  <a:moveTo>
                    <a:pt x="6" y="0"/>
                  </a:moveTo>
                  <a:lnTo>
                    <a:pt x="2152" y="0"/>
                  </a:lnTo>
                  <a:lnTo>
                    <a:pt x="2366" y="513"/>
                  </a:lnTo>
                  <a:lnTo>
                    <a:pt x="2325" y="513"/>
                  </a:lnTo>
                  <a:lnTo>
                    <a:pt x="2271" y="415"/>
                  </a:lnTo>
                  <a:lnTo>
                    <a:pt x="2205" y="342"/>
                  </a:lnTo>
                  <a:lnTo>
                    <a:pt x="2146" y="287"/>
                  </a:lnTo>
                  <a:lnTo>
                    <a:pt x="2098" y="256"/>
                  </a:lnTo>
                  <a:lnTo>
                    <a:pt x="1991" y="195"/>
                  </a:lnTo>
                  <a:lnTo>
                    <a:pt x="1884" y="159"/>
                  </a:lnTo>
                  <a:lnTo>
                    <a:pt x="1788" y="128"/>
                  </a:lnTo>
                  <a:lnTo>
                    <a:pt x="1705" y="116"/>
                  </a:lnTo>
                  <a:lnTo>
                    <a:pt x="1675" y="110"/>
                  </a:lnTo>
                  <a:lnTo>
                    <a:pt x="1621" y="104"/>
                  </a:lnTo>
                  <a:lnTo>
                    <a:pt x="1532" y="91"/>
                  </a:lnTo>
                  <a:lnTo>
                    <a:pt x="1419" y="85"/>
                  </a:lnTo>
                  <a:lnTo>
                    <a:pt x="310" y="85"/>
                  </a:lnTo>
                  <a:lnTo>
                    <a:pt x="1139" y="1247"/>
                  </a:lnTo>
                  <a:lnTo>
                    <a:pt x="1145" y="1259"/>
                  </a:lnTo>
                  <a:lnTo>
                    <a:pt x="1151" y="1265"/>
                  </a:lnTo>
                  <a:lnTo>
                    <a:pt x="1151" y="1283"/>
                  </a:lnTo>
                  <a:lnTo>
                    <a:pt x="1133" y="1302"/>
                  </a:lnTo>
                  <a:lnTo>
                    <a:pt x="227" y="2390"/>
                  </a:lnTo>
                  <a:lnTo>
                    <a:pt x="1300" y="2390"/>
                  </a:lnTo>
                  <a:lnTo>
                    <a:pt x="1454" y="2383"/>
                  </a:lnTo>
                  <a:lnTo>
                    <a:pt x="1586" y="2377"/>
                  </a:lnTo>
                  <a:lnTo>
                    <a:pt x="1693" y="2365"/>
                  </a:lnTo>
                  <a:lnTo>
                    <a:pt x="1770" y="2353"/>
                  </a:lnTo>
                  <a:lnTo>
                    <a:pt x="1824" y="2341"/>
                  </a:lnTo>
                  <a:lnTo>
                    <a:pt x="1854" y="2335"/>
                  </a:lnTo>
                  <a:lnTo>
                    <a:pt x="1973" y="2292"/>
                  </a:lnTo>
                  <a:lnTo>
                    <a:pt x="2086" y="2237"/>
                  </a:lnTo>
                  <a:lnTo>
                    <a:pt x="2182" y="2163"/>
                  </a:lnTo>
                  <a:lnTo>
                    <a:pt x="2265" y="2072"/>
                  </a:lnTo>
                  <a:lnTo>
                    <a:pt x="2319" y="1968"/>
                  </a:lnTo>
                  <a:lnTo>
                    <a:pt x="2360" y="1968"/>
                  </a:lnTo>
                  <a:lnTo>
                    <a:pt x="2146" y="2555"/>
                  </a:lnTo>
                  <a:lnTo>
                    <a:pt x="48" y="2548"/>
                  </a:lnTo>
                  <a:lnTo>
                    <a:pt x="18" y="2548"/>
                  </a:lnTo>
                  <a:lnTo>
                    <a:pt x="6" y="2542"/>
                  </a:lnTo>
                  <a:lnTo>
                    <a:pt x="0" y="2536"/>
                  </a:lnTo>
                  <a:lnTo>
                    <a:pt x="0" y="2524"/>
                  </a:lnTo>
                  <a:lnTo>
                    <a:pt x="12" y="2512"/>
                  </a:lnTo>
                  <a:lnTo>
                    <a:pt x="18" y="2500"/>
                  </a:lnTo>
                  <a:lnTo>
                    <a:pt x="942" y="1393"/>
                  </a:lnTo>
                  <a:lnTo>
                    <a:pt x="0" y="73"/>
                  </a:lnTo>
                  <a:lnTo>
                    <a:pt x="0" y="1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6" name="Freeform 404"/>
            <p:cNvSpPr>
              <a:spLocks noEditPoints="1"/>
            </p:cNvSpPr>
            <p:nvPr/>
          </p:nvSpPr>
          <p:spPr bwMode="auto">
            <a:xfrm>
              <a:off x="1048" y="4645"/>
              <a:ext cx="376" cy="868"/>
            </a:xfrm>
            <a:custGeom>
              <a:avLst/>
              <a:gdLst/>
              <a:ahLst/>
              <a:cxnLst>
                <a:cxn ang="0">
                  <a:pos x="227" y="299"/>
                </a:cxn>
                <a:cxn ang="0">
                  <a:pos x="292" y="360"/>
                </a:cxn>
                <a:cxn ang="0">
                  <a:pos x="298" y="434"/>
                </a:cxn>
                <a:cxn ang="0">
                  <a:pos x="275" y="501"/>
                </a:cxn>
                <a:cxn ang="0">
                  <a:pos x="245" y="580"/>
                </a:cxn>
                <a:cxn ang="0">
                  <a:pos x="209" y="660"/>
                </a:cxn>
                <a:cxn ang="0">
                  <a:pos x="173" y="764"/>
                </a:cxn>
                <a:cxn ang="0">
                  <a:pos x="185" y="825"/>
                </a:cxn>
                <a:cxn ang="0">
                  <a:pos x="203" y="831"/>
                </a:cxn>
                <a:cxn ang="0">
                  <a:pos x="275" y="794"/>
                </a:cxn>
                <a:cxn ang="0">
                  <a:pos x="334" y="678"/>
                </a:cxn>
                <a:cxn ang="0">
                  <a:pos x="340" y="660"/>
                </a:cxn>
                <a:cxn ang="0">
                  <a:pos x="364" y="654"/>
                </a:cxn>
                <a:cxn ang="0">
                  <a:pos x="376" y="672"/>
                </a:cxn>
                <a:cxn ang="0">
                  <a:pos x="358" y="733"/>
                </a:cxn>
                <a:cxn ang="0">
                  <a:pos x="298" y="819"/>
                </a:cxn>
                <a:cxn ang="0">
                  <a:pos x="197" y="868"/>
                </a:cxn>
                <a:cxn ang="0">
                  <a:pos x="108" y="837"/>
                </a:cxn>
                <a:cxn ang="0">
                  <a:pos x="78" y="758"/>
                </a:cxn>
                <a:cxn ang="0">
                  <a:pos x="84" y="727"/>
                </a:cxn>
                <a:cxn ang="0">
                  <a:pos x="90" y="703"/>
                </a:cxn>
                <a:cxn ang="0">
                  <a:pos x="191" y="458"/>
                </a:cxn>
                <a:cxn ang="0">
                  <a:pos x="209" y="403"/>
                </a:cxn>
                <a:cxn ang="0">
                  <a:pos x="203" y="348"/>
                </a:cxn>
                <a:cxn ang="0">
                  <a:pos x="179" y="336"/>
                </a:cxn>
                <a:cxn ang="0">
                  <a:pos x="114" y="373"/>
                </a:cxn>
                <a:cxn ang="0">
                  <a:pos x="48" y="489"/>
                </a:cxn>
                <a:cxn ang="0">
                  <a:pos x="42" y="501"/>
                </a:cxn>
                <a:cxn ang="0">
                  <a:pos x="12" y="507"/>
                </a:cxn>
                <a:cxn ang="0">
                  <a:pos x="0" y="489"/>
                </a:cxn>
                <a:cxn ang="0">
                  <a:pos x="18" y="428"/>
                </a:cxn>
                <a:cxn ang="0">
                  <a:pos x="78" y="336"/>
                </a:cxn>
                <a:cxn ang="0">
                  <a:pos x="179" y="293"/>
                </a:cxn>
                <a:cxn ang="0">
                  <a:pos x="316" y="0"/>
                </a:cxn>
                <a:cxn ang="0">
                  <a:pos x="340" y="30"/>
                </a:cxn>
                <a:cxn ang="0">
                  <a:pos x="346" y="55"/>
                </a:cxn>
                <a:cxn ang="0">
                  <a:pos x="316" y="110"/>
                </a:cxn>
                <a:cxn ang="0">
                  <a:pos x="275" y="122"/>
                </a:cxn>
                <a:cxn ang="0">
                  <a:pos x="245" y="110"/>
                </a:cxn>
                <a:cxn ang="0">
                  <a:pos x="227" y="85"/>
                </a:cxn>
                <a:cxn ang="0">
                  <a:pos x="233" y="49"/>
                </a:cxn>
                <a:cxn ang="0">
                  <a:pos x="257" y="12"/>
                </a:cxn>
                <a:cxn ang="0">
                  <a:pos x="298" y="0"/>
                </a:cxn>
              </a:cxnLst>
              <a:rect l="0" t="0" r="r" b="b"/>
              <a:pathLst>
                <a:path w="376" h="868">
                  <a:moveTo>
                    <a:pt x="179" y="293"/>
                  </a:moveTo>
                  <a:lnTo>
                    <a:pt x="227" y="299"/>
                  </a:lnTo>
                  <a:lnTo>
                    <a:pt x="263" y="324"/>
                  </a:lnTo>
                  <a:lnTo>
                    <a:pt x="292" y="360"/>
                  </a:lnTo>
                  <a:lnTo>
                    <a:pt x="298" y="403"/>
                  </a:lnTo>
                  <a:lnTo>
                    <a:pt x="298" y="434"/>
                  </a:lnTo>
                  <a:lnTo>
                    <a:pt x="292" y="446"/>
                  </a:lnTo>
                  <a:lnTo>
                    <a:pt x="275" y="501"/>
                  </a:lnTo>
                  <a:lnTo>
                    <a:pt x="257" y="538"/>
                  </a:lnTo>
                  <a:lnTo>
                    <a:pt x="245" y="580"/>
                  </a:lnTo>
                  <a:lnTo>
                    <a:pt x="233" y="605"/>
                  </a:lnTo>
                  <a:lnTo>
                    <a:pt x="209" y="660"/>
                  </a:lnTo>
                  <a:lnTo>
                    <a:pt x="191" y="709"/>
                  </a:lnTo>
                  <a:lnTo>
                    <a:pt x="173" y="764"/>
                  </a:lnTo>
                  <a:lnTo>
                    <a:pt x="173" y="800"/>
                  </a:lnTo>
                  <a:lnTo>
                    <a:pt x="185" y="825"/>
                  </a:lnTo>
                  <a:lnTo>
                    <a:pt x="191" y="831"/>
                  </a:lnTo>
                  <a:lnTo>
                    <a:pt x="203" y="831"/>
                  </a:lnTo>
                  <a:lnTo>
                    <a:pt x="239" y="819"/>
                  </a:lnTo>
                  <a:lnTo>
                    <a:pt x="275" y="794"/>
                  </a:lnTo>
                  <a:lnTo>
                    <a:pt x="310" y="745"/>
                  </a:lnTo>
                  <a:lnTo>
                    <a:pt x="334" y="678"/>
                  </a:lnTo>
                  <a:lnTo>
                    <a:pt x="340" y="666"/>
                  </a:lnTo>
                  <a:lnTo>
                    <a:pt x="340" y="660"/>
                  </a:lnTo>
                  <a:lnTo>
                    <a:pt x="346" y="654"/>
                  </a:lnTo>
                  <a:lnTo>
                    <a:pt x="364" y="654"/>
                  </a:lnTo>
                  <a:lnTo>
                    <a:pt x="376" y="666"/>
                  </a:lnTo>
                  <a:lnTo>
                    <a:pt x="376" y="672"/>
                  </a:lnTo>
                  <a:lnTo>
                    <a:pt x="370" y="690"/>
                  </a:lnTo>
                  <a:lnTo>
                    <a:pt x="358" y="733"/>
                  </a:lnTo>
                  <a:lnTo>
                    <a:pt x="334" y="776"/>
                  </a:lnTo>
                  <a:lnTo>
                    <a:pt x="298" y="819"/>
                  </a:lnTo>
                  <a:lnTo>
                    <a:pt x="257" y="855"/>
                  </a:lnTo>
                  <a:lnTo>
                    <a:pt x="197" y="868"/>
                  </a:lnTo>
                  <a:lnTo>
                    <a:pt x="149" y="862"/>
                  </a:lnTo>
                  <a:lnTo>
                    <a:pt x="108" y="837"/>
                  </a:lnTo>
                  <a:lnTo>
                    <a:pt x="84" y="800"/>
                  </a:lnTo>
                  <a:lnTo>
                    <a:pt x="78" y="758"/>
                  </a:lnTo>
                  <a:lnTo>
                    <a:pt x="78" y="739"/>
                  </a:lnTo>
                  <a:lnTo>
                    <a:pt x="84" y="727"/>
                  </a:lnTo>
                  <a:lnTo>
                    <a:pt x="84" y="715"/>
                  </a:lnTo>
                  <a:lnTo>
                    <a:pt x="90" y="703"/>
                  </a:lnTo>
                  <a:lnTo>
                    <a:pt x="173" y="507"/>
                  </a:lnTo>
                  <a:lnTo>
                    <a:pt x="191" y="458"/>
                  </a:lnTo>
                  <a:lnTo>
                    <a:pt x="203" y="428"/>
                  </a:lnTo>
                  <a:lnTo>
                    <a:pt x="209" y="403"/>
                  </a:lnTo>
                  <a:lnTo>
                    <a:pt x="209" y="360"/>
                  </a:lnTo>
                  <a:lnTo>
                    <a:pt x="203" y="348"/>
                  </a:lnTo>
                  <a:lnTo>
                    <a:pt x="191" y="336"/>
                  </a:lnTo>
                  <a:lnTo>
                    <a:pt x="179" y="336"/>
                  </a:lnTo>
                  <a:lnTo>
                    <a:pt x="143" y="342"/>
                  </a:lnTo>
                  <a:lnTo>
                    <a:pt x="114" y="373"/>
                  </a:lnTo>
                  <a:lnTo>
                    <a:pt x="78" y="421"/>
                  </a:lnTo>
                  <a:lnTo>
                    <a:pt x="48" y="489"/>
                  </a:lnTo>
                  <a:lnTo>
                    <a:pt x="42" y="495"/>
                  </a:lnTo>
                  <a:lnTo>
                    <a:pt x="42" y="501"/>
                  </a:lnTo>
                  <a:lnTo>
                    <a:pt x="36" y="507"/>
                  </a:lnTo>
                  <a:lnTo>
                    <a:pt x="12" y="507"/>
                  </a:lnTo>
                  <a:lnTo>
                    <a:pt x="0" y="495"/>
                  </a:lnTo>
                  <a:lnTo>
                    <a:pt x="0" y="489"/>
                  </a:lnTo>
                  <a:lnTo>
                    <a:pt x="6" y="464"/>
                  </a:lnTo>
                  <a:lnTo>
                    <a:pt x="18" y="428"/>
                  </a:lnTo>
                  <a:lnTo>
                    <a:pt x="42" y="385"/>
                  </a:lnTo>
                  <a:lnTo>
                    <a:pt x="78" y="336"/>
                  </a:lnTo>
                  <a:lnTo>
                    <a:pt x="120" y="305"/>
                  </a:lnTo>
                  <a:lnTo>
                    <a:pt x="179" y="293"/>
                  </a:lnTo>
                  <a:close/>
                  <a:moveTo>
                    <a:pt x="298" y="0"/>
                  </a:moveTo>
                  <a:lnTo>
                    <a:pt x="316" y="0"/>
                  </a:lnTo>
                  <a:lnTo>
                    <a:pt x="328" y="6"/>
                  </a:lnTo>
                  <a:lnTo>
                    <a:pt x="340" y="30"/>
                  </a:lnTo>
                  <a:lnTo>
                    <a:pt x="346" y="36"/>
                  </a:lnTo>
                  <a:lnTo>
                    <a:pt x="346" y="55"/>
                  </a:lnTo>
                  <a:lnTo>
                    <a:pt x="334" y="91"/>
                  </a:lnTo>
                  <a:lnTo>
                    <a:pt x="316" y="110"/>
                  </a:lnTo>
                  <a:lnTo>
                    <a:pt x="298" y="116"/>
                  </a:lnTo>
                  <a:lnTo>
                    <a:pt x="275" y="122"/>
                  </a:lnTo>
                  <a:lnTo>
                    <a:pt x="257" y="122"/>
                  </a:lnTo>
                  <a:lnTo>
                    <a:pt x="245" y="110"/>
                  </a:lnTo>
                  <a:lnTo>
                    <a:pt x="233" y="104"/>
                  </a:lnTo>
                  <a:lnTo>
                    <a:pt x="227" y="85"/>
                  </a:lnTo>
                  <a:lnTo>
                    <a:pt x="227" y="73"/>
                  </a:lnTo>
                  <a:lnTo>
                    <a:pt x="233" y="49"/>
                  </a:lnTo>
                  <a:lnTo>
                    <a:pt x="239" y="30"/>
                  </a:lnTo>
                  <a:lnTo>
                    <a:pt x="257" y="12"/>
                  </a:lnTo>
                  <a:lnTo>
                    <a:pt x="275" y="6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7" name="Freeform 405"/>
            <p:cNvSpPr>
              <a:spLocks noEditPoints="1"/>
            </p:cNvSpPr>
            <p:nvPr/>
          </p:nvSpPr>
          <p:spPr bwMode="auto">
            <a:xfrm>
              <a:off x="1609" y="5005"/>
              <a:ext cx="923" cy="343"/>
            </a:xfrm>
            <a:custGeom>
              <a:avLst/>
              <a:gdLst/>
              <a:ahLst/>
              <a:cxnLst>
                <a:cxn ang="0">
                  <a:pos x="35" y="282"/>
                </a:cxn>
                <a:cxn ang="0">
                  <a:pos x="894" y="282"/>
                </a:cxn>
                <a:cxn ang="0">
                  <a:pos x="906" y="288"/>
                </a:cxn>
                <a:cxn ang="0">
                  <a:pos x="917" y="288"/>
                </a:cxn>
                <a:cxn ang="0">
                  <a:pos x="923" y="300"/>
                </a:cxn>
                <a:cxn ang="0">
                  <a:pos x="923" y="324"/>
                </a:cxn>
                <a:cxn ang="0">
                  <a:pos x="917" y="337"/>
                </a:cxn>
                <a:cxn ang="0">
                  <a:pos x="906" y="337"/>
                </a:cxn>
                <a:cxn ang="0">
                  <a:pos x="894" y="343"/>
                </a:cxn>
                <a:cxn ang="0">
                  <a:pos x="35" y="343"/>
                </a:cxn>
                <a:cxn ang="0">
                  <a:pos x="23" y="337"/>
                </a:cxn>
                <a:cxn ang="0">
                  <a:pos x="12" y="337"/>
                </a:cxn>
                <a:cxn ang="0">
                  <a:pos x="6" y="324"/>
                </a:cxn>
                <a:cxn ang="0">
                  <a:pos x="6" y="300"/>
                </a:cxn>
                <a:cxn ang="0">
                  <a:pos x="12" y="288"/>
                </a:cxn>
                <a:cxn ang="0">
                  <a:pos x="23" y="288"/>
                </a:cxn>
                <a:cxn ang="0">
                  <a:pos x="35" y="282"/>
                </a:cxn>
                <a:cxn ang="0">
                  <a:pos x="29" y="0"/>
                </a:cxn>
                <a:cxn ang="0">
                  <a:pos x="894" y="0"/>
                </a:cxn>
                <a:cxn ang="0">
                  <a:pos x="906" y="6"/>
                </a:cxn>
                <a:cxn ang="0">
                  <a:pos x="917" y="6"/>
                </a:cxn>
                <a:cxn ang="0">
                  <a:pos x="923" y="19"/>
                </a:cxn>
                <a:cxn ang="0">
                  <a:pos x="923" y="43"/>
                </a:cxn>
                <a:cxn ang="0">
                  <a:pos x="917" y="55"/>
                </a:cxn>
                <a:cxn ang="0">
                  <a:pos x="906" y="55"/>
                </a:cxn>
                <a:cxn ang="0">
                  <a:pos x="894" y="61"/>
                </a:cxn>
                <a:cxn ang="0">
                  <a:pos x="29" y="61"/>
                </a:cxn>
                <a:cxn ang="0">
                  <a:pos x="17" y="55"/>
                </a:cxn>
                <a:cxn ang="0">
                  <a:pos x="6" y="55"/>
                </a:cxn>
                <a:cxn ang="0">
                  <a:pos x="0" y="43"/>
                </a:cxn>
                <a:cxn ang="0">
                  <a:pos x="0" y="19"/>
                </a:cxn>
                <a:cxn ang="0">
                  <a:pos x="6" y="6"/>
                </a:cxn>
                <a:cxn ang="0">
                  <a:pos x="17" y="6"/>
                </a:cxn>
                <a:cxn ang="0">
                  <a:pos x="29" y="0"/>
                </a:cxn>
              </a:cxnLst>
              <a:rect l="0" t="0" r="r" b="b"/>
              <a:pathLst>
                <a:path w="923" h="343">
                  <a:moveTo>
                    <a:pt x="35" y="282"/>
                  </a:moveTo>
                  <a:lnTo>
                    <a:pt x="894" y="282"/>
                  </a:lnTo>
                  <a:lnTo>
                    <a:pt x="906" y="288"/>
                  </a:lnTo>
                  <a:lnTo>
                    <a:pt x="917" y="288"/>
                  </a:lnTo>
                  <a:lnTo>
                    <a:pt x="923" y="300"/>
                  </a:lnTo>
                  <a:lnTo>
                    <a:pt x="923" y="324"/>
                  </a:lnTo>
                  <a:lnTo>
                    <a:pt x="917" y="337"/>
                  </a:lnTo>
                  <a:lnTo>
                    <a:pt x="906" y="337"/>
                  </a:lnTo>
                  <a:lnTo>
                    <a:pt x="894" y="343"/>
                  </a:lnTo>
                  <a:lnTo>
                    <a:pt x="35" y="343"/>
                  </a:lnTo>
                  <a:lnTo>
                    <a:pt x="23" y="337"/>
                  </a:lnTo>
                  <a:lnTo>
                    <a:pt x="12" y="337"/>
                  </a:lnTo>
                  <a:lnTo>
                    <a:pt x="6" y="324"/>
                  </a:lnTo>
                  <a:lnTo>
                    <a:pt x="6" y="300"/>
                  </a:lnTo>
                  <a:lnTo>
                    <a:pt x="12" y="288"/>
                  </a:lnTo>
                  <a:lnTo>
                    <a:pt x="23" y="288"/>
                  </a:lnTo>
                  <a:lnTo>
                    <a:pt x="35" y="282"/>
                  </a:lnTo>
                  <a:close/>
                  <a:moveTo>
                    <a:pt x="29" y="0"/>
                  </a:moveTo>
                  <a:lnTo>
                    <a:pt x="894" y="0"/>
                  </a:lnTo>
                  <a:lnTo>
                    <a:pt x="906" y="6"/>
                  </a:lnTo>
                  <a:lnTo>
                    <a:pt x="917" y="6"/>
                  </a:lnTo>
                  <a:lnTo>
                    <a:pt x="923" y="19"/>
                  </a:lnTo>
                  <a:lnTo>
                    <a:pt x="923" y="43"/>
                  </a:lnTo>
                  <a:lnTo>
                    <a:pt x="917" y="55"/>
                  </a:lnTo>
                  <a:lnTo>
                    <a:pt x="906" y="55"/>
                  </a:lnTo>
                  <a:lnTo>
                    <a:pt x="894" y="61"/>
                  </a:lnTo>
                  <a:lnTo>
                    <a:pt x="29" y="61"/>
                  </a:lnTo>
                  <a:lnTo>
                    <a:pt x="17" y="55"/>
                  </a:lnTo>
                  <a:lnTo>
                    <a:pt x="6" y="55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6" y="6"/>
                  </a:lnTo>
                  <a:lnTo>
                    <a:pt x="17" y="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8" name="Freeform 406"/>
            <p:cNvSpPr>
              <a:spLocks/>
            </p:cNvSpPr>
            <p:nvPr/>
          </p:nvSpPr>
          <p:spPr bwMode="auto">
            <a:xfrm>
              <a:off x="2735" y="4645"/>
              <a:ext cx="453" cy="849"/>
            </a:xfrm>
            <a:custGeom>
              <a:avLst/>
              <a:gdLst/>
              <a:ahLst/>
              <a:cxnLst>
                <a:cxn ang="0">
                  <a:pos x="244" y="0"/>
                </a:cxn>
                <a:cxn ang="0">
                  <a:pos x="274" y="0"/>
                </a:cxn>
                <a:cxn ang="0">
                  <a:pos x="280" y="6"/>
                </a:cxn>
                <a:cxn ang="0">
                  <a:pos x="280" y="770"/>
                </a:cxn>
                <a:cxn ang="0">
                  <a:pos x="286" y="788"/>
                </a:cxn>
                <a:cxn ang="0">
                  <a:pos x="310" y="794"/>
                </a:cxn>
                <a:cxn ang="0">
                  <a:pos x="346" y="807"/>
                </a:cxn>
                <a:cxn ang="0">
                  <a:pos x="453" y="807"/>
                </a:cxn>
                <a:cxn ang="0">
                  <a:pos x="453" y="849"/>
                </a:cxn>
                <a:cxn ang="0">
                  <a:pos x="6" y="849"/>
                </a:cxn>
                <a:cxn ang="0">
                  <a:pos x="6" y="807"/>
                </a:cxn>
                <a:cxn ang="0">
                  <a:pos x="113" y="807"/>
                </a:cxn>
                <a:cxn ang="0">
                  <a:pos x="149" y="794"/>
                </a:cxn>
                <a:cxn ang="0">
                  <a:pos x="173" y="788"/>
                </a:cxn>
                <a:cxn ang="0">
                  <a:pos x="179" y="770"/>
                </a:cxn>
                <a:cxn ang="0">
                  <a:pos x="179" y="91"/>
                </a:cxn>
                <a:cxn ang="0">
                  <a:pos x="107" y="116"/>
                </a:cxn>
                <a:cxn ang="0">
                  <a:pos x="48" y="128"/>
                </a:cxn>
                <a:cxn ang="0">
                  <a:pos x="0" y="128"/>
                </a:cxn>
                <a:cxn ang="0">
                  <a:pos x="0" y="79"/>
                </a:cxn>
                <a:cxn ang="0">
                  <a:pos x="48" y="79"/>
                </a:cxn>
                <a:cxn ang="0">
                  <a:pos x="113" y="67"/>
                </a:cxn>
                <a:cxn ang="0">
                  <a:pos x="179" y="49"/>
                </a:cxn>
                <a:cxn ang="0">
                  <a:pos x="244" y="0"/>
                </a:cxn>
              </a:cxnLst>
              <a:rect l="0" t="0" r="r" b="b"/>
              <a:pathLst>
                <a:path w="453" h="849">
                  <a:moveTo>
                    <a:pt x="244" y="0"/>
                  </a:moveTo>
                  <a:lnTo>
                    <a:pt x="274" y="0"/>
                  </a:lnTo>
                  <a:lnTo>
                    <a:pt x="280" y="6"/>
                  </a:lnTo>
                  <a:lnTo>
                    <a:pt x="280" y="770"/>
                  </a:lnTo>
                  <a:lnTo>
                    <a:pt x="286" y="788"/>
                  </a:lnTo>
                  <a:lnTo>
                    <a:pt x="310" y="794"/>
                  </a:lnTo>
                  <a:lnTo>
                    <a:pt x="346" y="807"/>
                  </a:lnTo>
                  <a:lnTo>
                    <a:pt x="453" y="807"/>
                  </a:lnTo>
                  <a:lnTo>
                    <a:pt x="453" y="849"/>
                  </a:lnTo>
                  <a:lnTo>
                    <a:pt x="6" y="849"/>
                  </a:lnTo>
                  <a:lnTo>
                    <a:pt x="6" y="807"/>
                  </a:lnTo>
                  <a:lnTo>
                    <a:pt x="113" y="807"/>
                  </a:lnTo>
                  <a:lnTo>
                    <a:pt x="149" y="794"/>
                  </a:lnTo>
                  <a:lnTo>
                    <a:pt x="173" y="788"/>
                  </a:lnTo>
                  <a:lnTo>
                    <a:pt x="179" y="770"/>
                  </a:lnTo>
                  <a:lnTo>
                    <a:pt x="179" y="91"/>
                  </a:lnTo>
                  <a:lnTo>
                    <a:pt x="107" y="116"/>
                  </a:lnTo>
                  <a:lnTo>
                    <a:pt x="48" y="128"/>
                  </a:lnTo>
                  <a:lnTo>
                    <a:pt x="0" y="128"/>
                  </a:lnTo>
                  <a:lnTo>
                    <a:pt x="0" y="79"/>
                  </a:lnTo>
                  <a:lnTo>
                    <a:pt x="48" y="79"/>
                  </a:lnTo>
                  <a:lnTo>
                    <a:pt x="113" y="67"/>
                  </a:lnTo>
                  <a:lnTo>
                    <a:pt x="179" y="49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9" name="Freeform 407"/>
            <p:cNvSpPr>
              <a:spLocks/>
            </p:cNvSpPr>
            <p:nvPr/>
          </p:nvSpPr>
          <p:spPr bwMode="auto">
            <a:xfrm>
              <a:off x="3712" y="2151"/>
              <a:ext cx="549" cy="117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18" y="30"/>
                </a:cxn>
                <a:cxn ang="0">
                  <a:pos x="412" y="79"/>
                </a:cxn>
                <a:cxn ang="0">
                  <a:pos x="394" y="165"/>
                </a:cxn>
                <a:cxn ang="0">
                  <a:pos x="346" y="354"/>
                </a:cxn>
                <a:cxn ang="0">
                  <a:pos x="543" y="361"/>
                </a:cxn>
                <a:cxn ang="0">
                  <a:pos x="549" y="391"/>
                </a:cxn>
                <a:cxn ang="0">
                  <a:pos x="525" y="409"/>
                </a:cxn>
                <a:cxn ang="0">
                  <a:pos x="191" y="960"/>
                </a:cxn>
                <a:cxn ang="0">
                  <a:pos x="185" y="990"/>
                </a:cxn>
                <a:cxn ang="0">
                  <a:pos x="179" y="1076"/>
                </a:cxn>
                <a:cxn ang="0">
                  <a:pos x="203" y="1125"/>
                </a:cxn>
                <a:cxn ang="0">
                  <a:pos x="233" y="1131"/>
                </a:cxn>
                <a:cxn ang="0">
                  <a:pos x="316" y="1106"/>
                </a:cxn>
                <a:cxn ang="0">
                  <a:pos x="418" y="996"/>
                </a:cxn>
                <a:cxn ang="0">
                  <a:pos x="471" y="880"/>
                </a:cxn>
                <a:cxn ang="0">
                  <a:pos x="507" y="874"/>
                </a:cxn>
                <a:cxn ang="0">
                  <a:pos x="513" y="892"/>
                </a:cxn>
                <a:cxn ang="0">
                  <a:pos x="489" y="953"/>
                </a:cxn>
                <a:cxn ang="0">
                  <a:pos x="412" y="1070"/>
                </a:cxn>
                <a:cxn ang="0">
                  <a:pos x="298" y="1161"/>
                </a:cxn>
                <a:cxn ang="0">
                  <a:pos x="161" y="1161"/>
                </a:cxn>
                <a:cxn ang="0">
                  <a:pos x="78" y="1070"/>
                </a:cxn>
                <a:cxn ang="0">
                  <a:pos x="66" y="978"/>
                </a:cxn>
                <a:cxn ang="0">
                  <a:pos x="78" y="917"/>
                </a:cxn>
                <a:cxn ang="0">
                  <a:pos x="108" y="795"/>
                </a:cxn>
                <a:cxn ang="0">
                  <a:pos x="161" y="574"/>
                </a:cxn>
                <a:cxn ang="0">
                  <a:pos x="18" y="422"/>
                </a:cxn>
                <a:cxn ang="0">
                  <a:pos x="0" y="409"/>
                </a:cxn>
                <a:cxn ang="0">
                  <a:pos x="12" y="367"/>
                </a:cxn>
                <a:cxn ang="0">
                  <a:pos x="221" y="361"/>
                </a:cxn>
                <a:cxn ang="0">
                  <a:pos x="304" y="43"/>
                </a:cxn>
                <a:cxn ang="0">
                  <a:pos x="328" y="12"/>
                </a:cxn>
              </a:cxnLst>
              <a:rect l="0" t="0" r="r" b="b"/>
              <a:pathLst>
                <a:path w="549" h="1173">
                  <a:moveTo>
                    <a:pt x="352" y="0"/>
                  </a:moveTo>
                  <a:lnTo>
                    <a:pt x="382" y="0"/>
                  </a:lnTo>
                  <a:lnTo>
                    <a:pt x="394" y="6"/>
                  </a:lnTo>
                  <a:lnTo>
                    <a:pt x="418" y="30"/>
                  </a:lnTo>
                  <a:lnTo>
                    <a:pt x="418" y="55"/>
                  </a:lnTo>
                  <a:lnTo>
                    <a:pt x="412" y="79"/>
                  </a:lnTo>
                  <a:lnTo>
                    <a:pt x="406" y="110"/>
                  </a:lnTo>
                  <a:lnTo>
                    <a:pt x="394" y="165"/>
                  </a:lnTo>
                  <a:lnTo>
                    <a:pt x="376" y="244"/>
                  </a:lnTo>
                  <a:lnTo>
                    <a:pt x="346" y="354"/>
                  </a:lnTo>
                  <a:lnTo>
                    <a:pt x="531" y="354"/>
                  </a:lnTo>
                  <a:lnTo>
                    <a:pt x="543" y="361"/>
                  </a:lnTo>
                  <a:lnTo>
                    <a:pt x="549" y="367"/>
                  </a:lnTo>
                  <a:lnTo>
                    <a:pt x="549" y="391"/>
                  </a:lnTo>
                  <a:lnTo>
                    <a:pt x="537" y="403"/>
                  </a:lnTo>
                  <a:lnTo>
                    <a:pt x="525" y="409"/>
                  </a:lnTo>
                  <a:lnTo>
                    <a:pt x="328" y="409"/>
                  </a:lnTo>
                  <a:lnTo>
                    <a:pt x="191" y="960"/>
                  </a:lnTo>
                  <a:lnTo>
                    <a:pt x="185" y="978"/>
                  </a:lnTo>
                  <a:lnTo>
                    <a:pt x="185" y="990"/>
                  </a:lnTo>
                  <a:lnTo>
                    <a:pt x="179" y="1002"/>
                  </a:lnTo>
                  <a:lnTo>
                    <a:pt x="179" y="1076"/>
                  </a:lnTo>
                  <a:lnTo>
                    <a:pt x="191" y="1112"/>
                  </a:lnTo>
                  <a:lnTo>
                    <a:pt x="203" y="1125"/>
                  </a:lnTo>
                  <a:lnTo>
                    <a:pt x="215" y="1131"/>
                  </a:lnTo>
                  <a:lnTo>
                    <a:pt x="233" y="1131"/>
                  </a:lnTo>
                  <a:lnTo>
                    <a:pt x="275" y="1125"/>
                  </a:lnTo>
                  <a:lnTo>
                    <a:pt x="316" y="1106"/>
                  </a:lnTo>
                  <a:lnTo>
                    <a:pt x="370" y="1063"/>
                  </a:lnTo>
                  <a:lnTo>
                    <a:pt x="418" y="996"/>
                  </a:lnTo>
                  <a:lnTo>
                    <a:pt x="471" y="886"/>
                  </a:lnTo>
                  <a:lnTo>
                    <a:pt x="471" y="880"/>
                  </a:lnTo>
                  <a:lnTo>
                    <a:pt x="477" y="874"/>
                  </a:lnTo>
                  <a:lnTo>
                    <a:pt x="507" y="874"/>
                  </a:lnTo>
                  <a:lnTo>
                    <a:pt x="513" y="880"/>
                  </a:lnTo>
                  <a:lnTo>
                    <a:pt x="513" y="892"/>
                  </a:lnTo>
                  <a:lnTo>
                    <a:pt x="507" y="911"/>
                  </a:lnTo>
                  <a:lnTo>
                    <a:pt x="489" y="953"/>
                  </a:lnTo>
                  <a:lnTo>
                    <a:pt x="459" y="1008"/>
                  </a:lnTo>
                  <a:lnTo>
                    <a:pt x="412" y="1070"/>
                  </a:lnTo>
                  <a:lnTo>
                    <a:pt x="364" y="1118"/>
                  </a:lnTo>
                  <a:lnTo>
                    <a:pt x="298" y="1161"/>
                  </a:lnTo>
                  <a:lnTo>
                    <a:pt x="227" y="1173"/>
                  </a:lnTo>
                  <a:lnTo>
                    <a:pt x="161" y="1161"/>
                  </a:lnTo>
                  <a:lnTo>
                    <a:pt x="108" y="1125"/>
                  </a:lnTo>
                  <a:lnTo>
                    <a:pt x="78" y="1070"/>
                  </a:lnTo>
                  <a:lnTo>
                    <a:pt x="66" y="1002"/>
                  </a:lnTo>
                  <a:lnTo>
                    <a:pt x="66" y="978"/>
                  </a:lnTo>
                  <a:lnTo>
                    <a:pt x="72" y="953"/>
                  </a:lnTo>
                  <a:lnTo>
                    <a:pt x="78" y="917"/>
                  </a:lnTo>
                  <a:lnTo>
                    <a:pt x="90" y="862"/>
                  </a:lnTo>
                  <a:lnTo>
                    <a:pt x="108" y="795"/>
                  </a:lnTo>
                  <a:lnTo>
                    <a:pt x="132" y="703"/>
                  </a:lnTo>
                  <a:lnTo>
                    <a:pt x="161" y="574"/>
                  </a:lnTo>
                  <a:lnTo>
                    <a:pt x="203" y="422"/>
                  </a:lnTo>
                  <a:lnTo>
                    <a:pt x="18" y="422"/>
                  </a:lnTo>
                  <a:lnTo>
                    <a:pt x="6" y="416"/>
                  </a:lnTo>
                  <a:lnTo>
                    <a:pt x="0" y="409"/>
                  </a:lnTo>
                  <a:lnTo>
                    <a:pt x="0" y="379"/>
                  </a:lnTo>
                  <a:lnTo>
                    <a:pt x="12" y="367"/>
                  </a:lnTo>
                  <a:lnTo>
                    <a:pt x="24" y="361"/>
                  </a:lnTo>
                  <a:lnTo>
                    <a:pt x="221" y="361"/>
                  </a:lnTo>
                  <a:lnTo>
                    <a:pt x="293" y="67"/>
                  </a:lnTo>
                  <a:lnTo>
                    <a:pt x="304" y="43"/>
                  </a:lnTo>
                  <a:lnTo>
                    <a:pt x="316" y="24"/>
                  </a:lnTo>
                  <a:lnTo>
                    <a:pt x="328" y="12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0" name="Freeform 408"/>
            <p:cNvSpPr>
              <a:spLocks noEditPoints="1"/>
            </p:cNvSpPr>
            <p:nvPr/>
          </p:nvSpPr>
          <p:spPr bwMode="auto">
            <a:xfrm>
              <a:off x="4446" y="2811"/>
              <a:ext cx="375" cy="868"/>
            </a:xfrm>
            <a:custGeom>
              <a:avLst/>
              <a:gdLst/>
              <a:ahLst/>
              <a:cxnLst>
                <a:cxn ang="0">
                  <a:pos x="226" y="300"/>
                </a:cxn>
                <a:cxn ang="0">
                  <a:pos x="292" y="361"/>
                </a:cxn>
                <a:cxn ang="0">
                  <a:pos x="298" y="434"/>
                </a:cxn>
                <a:cxn ang="0">
                  <a:pos x="274" y="501"/>
                </a:cxn>
                <a:cxn ang="0">
                  <a:pos x="244" y="581"/>
                </a:cxn>
                <a:cxn ang="0">
                  <a:pos x="208" y="660"/>
                </a:cxn>
                <a:cxn ang="0">
                  <a:pos x="172" y="764"/>
                </a:cxn>
                <a:cxn ang="0">
                  <a:pos x="184" y="825"/>
                </a:cxn>
                <a:cxn ang="0">
                  <a:pos x="202" y="831"/>
                </a:cxn>
                <a:cxn ang="0">
                  <a:pos x="274" y="795"/>
                </a:cxn>
                <a:cxn ang="0">
                  <a:pos x="333" y="679"/>
                </a:cxn>
                <a:cxn ang="0">
                  <a:pos x="339" y="660"/>
                </a:cxn>
                <a:cxn ang="0">
                  <a:pos x="363" y="654"/>
                </a:cxn>
                <a:cxn ang="0">
                  <a:pos x="375" y="672"/>
                </a:cxn>
                <a:cxn ang="0">
                  <a:pos x="357" y="734"/>
                </a:cxn>
                <a:cxn ang="0">
                  <a:pos x="298" y="819"/>
                </a:cxn>
                <a:cxn ang="0">
                  <a:pos x="196" y="868"/>
                </a:cxn>
                <a:cxn ang="0">
                  <a:pos x="107" y="837"/>
                </a:cxn>
                <a:cxn ang="0">
                  <a:pos x="77" y="758"/>
                </a:cxn>
                <a:cxn ang="0">
                  <a:pos x="83" y="727"/>
                </a:cxn>
                <a:cxn ang="0">
                  <a:pos x="89" y="703"/>
                </a:cxn>
                <a:cxn ang="0">
                  <a:pos x="190" y="458"/>
                </a:cxn>
                <a:cxn ang="0">
                  <a:pos x="208" y="403"/>
                </a:cxn>
                <a:cxn ang="0">
                  <a:pos x="202" y="348"/>
                </a:cxn>
                <a:cxn ang="0">
                  <a:pos x="178" y="336"/>
                </a:cxn>
                <a:cxn ang="0">
                  <a:pos x="113" y="373"/>
                </a:cxn>
                <a:cxn ang="0">
                  <a:pos x="47" y="489"/>
                </a:cxn>
                <a:cxn ang="0">
                  <a:pos x="41" y="501"/>
                </a:cxn>
                <a:cxn ang="0">
                  <a:pos x="11" y="507"/>
                </a:cxn>
                <a:cxn ang="0">
                  <a:pos x="0" y="489"/>
                </a:cxn>
                <a:cxn ang="0">
                  <a:pos x="17" y="428"/>
                </a:cxn>
                <a:cxn ang="0">
                  <a:pos x="77" y="336"/>
                </a:cxn>
                <a:cxn ang="0">
                  <a:pos x="178" y="293"/>
                </a:cxn>
                <a:cxn ang="0">
                  <a:pos x="315" y="0"/>
                </a:cxn>
                <a:cxn ang="0">
                  <a:pos x="339" y="31"/>
                </a:cxn>
                <a:cxn ang="0">
                  <a:pos x="345" y="55"/>
                </a:cxn>
                <a:cxn ang="0">
                  <a:pos x="315" y="110"/>
                </a:cxn>
                <a:cxn ang="0">
                  <a:pos x="274" y="122"/>
                </a:cxn>
                <a:cxn ang="0">
                  <a:pos x="244" y="110"/>
                </a:cxn>
                <a:cxn ang="0">
                  <a:pos x="226" y="86"/>
                </a:cxn>
                <a:cxn ang="0">
                  <a:pos x="232" y="49"/>
                </a:cxn>
                <a:cxn ang="0">
                  <a:pos x="256" y="12"/>
                </a:cxn>
                <a:cxn ang="0">
                  <a:pos x="298" y="0"/>
                </a:cxn>
              </a:cxnLst>
              <a:rect l="0" t="0" r="r" b="b"/>
              <a:pathLst>
                <a:path w="375" h="868">
                  <a:moveTo>
                    <a:pt x="178" y="293"/>
                  </a:moveTo>
                  <a:lnTo>
                    <a:pt x="226" y="300"/>
                  </a:lnTo>
                  <a:lnTo>
                    <a:pt x="262" y="324"/>
                  </a:lnTo>
                  <a:lnTo>
                    <a:pt x="292" y="361"/>
                  </a:lnTo>
                  <a:lnTo>
                    <a:pt x="298" y="403"/>
                  </a:lnTo>
                  <a:lnTo>
                    <a:pt x="298" y="434"/>
                  </a:lnTo>
                  <a:lnTo>
                    <a:pt x="292" y="446"/>
                  </a:lnTo>
                  <a:lnTo>
                    <a:pt x="274" y="501"/>
                  </a:lnTo>
                  <a:lnTo>
                    <a:pt x="256" y="538"/>
                  </a:lnTo>
                  <a:lnTo>
                    <a:pt x="244" y="581"/>
                  </a:lnTo>
                  <a:lnTo>
                    <a:pt x="232" y="605"/>
                  </a:lnTo>
                  <a:lnTo>
                    <a:pt x="208" y="660"/>
                  </a:lnTo>
                  <a:lnTo>
                    <a:pt x="190" y="709"/>
                  </a:lnTo>
                  <a:lnTo>
                    <a:pt x="172" y="764"/>
                  </a:lnTo>
                  <a:lnTo>
                    <a:pt x="172" y="801"/>
                  </a:lnTo>
                  <a:lnTo>
                    <a:pt x="184" y="825"/>
                  </a:lnTo>
                  <a:lnTo>
                    <a:pt x="190" y="831"/>
                  </a:lnTo>
                  <a:lnTo>
                    <a:pt x="202" y="831"/>
                  </a:lnTo>
                  <a:lnTo>
                    <a:pt x="238" y="819"/>
                  </a:lnTo>
                  <a:lnTo>
                    <a:pt x="274" y="795"/>
                  </a:lnTo>
                  <a:lnTo>
                    <a:pt x="309" y="746"/>
                  </a:lnTo>
                  <a:lnTo>
                    <a:pt x="333" y="679"/>
                  </a:lnTo>
                  <a:lnTo>
                    <a:pt x="339" y="666"/>
                  </a:lnTo>
                  <a:lnTo>
                    <a:pt x="339" y="660"/>
                  </a:lnTo>
                  <a:lnTo>
                    <a:pt x="345" y="654"/>
                  </a:lnTo>
                  <a:lnTo>
                    <a:pt x="363" y="654"/>
                  </a:lnTo>
                  <a:lnTo>
                    <a:pt x="375" y="666"/>
                  </a:lnTo>
                  <a:lnTo>
                    <a:pt x="375" y="672"/>
                  </a:lnTo>
                  <a:lnTo>
                    <a:pt x="369" y="691"/>
                  </a:lnTo>
                  <a:lnTo>
                    <a:pt x="357" y="734"/>
                  </a:lnTo>
                  <a:lnTo>
                    <a:pt x="333" y="776"/>
                  </a:lnTo>
                  <a:lnTo>
                    <a:pt x="298" y="819"/>
                  </a:lnTo>
                  <a:lnTo>
                    <a:pt x="256" y="856"/>
                  </a:lnTo>
                  <a:lnTo>
                    <a:pt x="196" y="868"/>
                  </a:lnTo>
                  <a:lnTo>
                    <a:pt x="149" y="862"/>
                  </a:lnTo>
                  <a:lnTo>
                    <a:pt x="107" y="837"/>
                  </a:lnTo>
                  <a:lnTo>
                    <a:pt x="83" y="801"/>
                  </a:lnTo>
                  <a:lnTo>
                    <a:pt x="77" y="758"/>
                  </a:lnTo>
                  <a:lnTo>
                    <a:pt x="77" y="740"/>
                  </a:lnTo>
                  <a:lnTo>
                    <a:pt x="83" y="727"/>
                  </a:lnTo>
                  <a:lnTo>
                    <a:pt x="83" y="715"/>
                  </a:lnTo>
                  <a:lnTo>
                    <a:pt x="89" y="703"/>
                  </a:lnTo>
                  <a:lnTo>
                    <a:pt x="172" y="507"/>
                  </a:lnTo>
                  <a:lnTo>
                    <a:pt x="190" y="458"/>
                  </a:lnTo>
                  <a:lnTo>
                    <a:pt x="202" y="428"/>
                  </a:lnTo>
                  <a:lnTo>
                    <a:pt x="208" y="403"/>
                  </a:lnTo>
                  <a:lnTo>
                    <a:pt x="208" y="361"/>
                  </a:lnTo>
                  <a:lnTo>
                    <a:pt x="202" y="348"/>
                  </a:lnTo>
                  <a:lnTo>
                    <a:pt x="190" y="336"/>
                  </a:lnTo>
                  <a:lnTo>
                    <a:pt x="178" y="336"/>
                  </a:lnTo>
                  <a:lnTo>
                    <a:pt x="143" y="342"/>
                  </a:lnTo>
                  <a:lnTo>
                    <a:pt x="113" y="373"/>
                  </a:lnTo>
                  <a:lnTo>
                    <a:pt x="77" y="422"/>
                  </a:lnTo>
                  <a:lnTo>
                    <a:pt x="47" y="489"/>
                  </a:lnTo>
                  <a:lnTo>
                    <a:pt x="41" y="495"/>
                  </a:lnTo>
                  <a:lnTo>
                    <a:pt x="41" y="501"/>
                  </a:lnTo>
                  <a:lnTo>
                    <a:pt x="35" y="507"/>
                  </a:lnTo>
                  <a:lnTo>
                    <a:pt x="11" y="507"/>
                  </a:lnTo>
                  <a:lnTo>
                    <a:pt x="0" y="495"/>
                  </a:lnTo>
                  <a:lnTo>
                    <a:pt x="0" y="489"/>
                  </a:lnTo>
                  <a:lnTo>
                    <a:pt x="6" y="465"/>
                  </a:lnTo>
                  <a:lnTo>
                    <a:pt x="17" y="428"/>
                  </a:lnTo>
                  <a:lnTo>
                    <a:pt x="41" y="385"/>
                  </a:lnTo>
                  <a:lnTo>
                    <a:pt x="77" y="336"/>
                  </a:lnTo>
                  <a:lnTo>
                    <a:pt x="119" y="306"/>
                  </a:lnTo>
                  <a:lnTo>
                    <a:pt x="178" y="293"/>
                  </a:lnTo>
                  <a:close/>
                  <a:moveTo>
                    <a:pt x="298" y="0"/>
                  </a:moveTo>
                  <a:lnTo>
                    <a:pt x="315" y="0"/>
                  </a:lnTo>
                  <a:lnTo>
                    <a:pt x="327" y="6"/>
                  </a:lnTo>
                  <a:lnTo>
                    <a:pt x="339" y="31"/>
                  </a:lnTo>
                  <a:lnTo>
                    <a:pt x="345" y="37"/>
                  </a:lnTo>
                  <a:lnTo>
                    <a:pt x="345" y="55"/>
                  </a:lnTo>
                  <a:lnTo>
                    <a:pt x="333" y="92"/>
                  </a:lnTo>
                  <a:lnTo>
                    <a:pt x="315" y="110"/>
                  </a:lnTo>
                  <a:lnTo>
                    <a:pt x="298" y="116"/>
                  </a:lnTo>
                  <a:lnTo>
                    <a:pt x="274" y="122"/>
                  </a:lnTo>
                  <a:lnTo>
                    <a:pt x="256" y="122"/>
                  </a:lnTo>
                  <a:lnTo>
                    <a:pt x="244" y="110"/>
                  </a:lnTo>
                  <a:lnTo>
                    <a:pt x="232" y="104"/>
                  </a:lnTo>
                  <a:lnTo>
                    <a:pt x="226" y="86"/>
                  </a:lnTo>
                  <a:lnTo>
                    <a:pt x="226" y="73"/>
                  </a:lnTo>
                  <a:lnTo>
                    <a:pt x="232" y="49"/>
                  </a:lnTo>
                  <a:lnTo>
                    <a:pt x="238" y="31"/>
                  </a:lnTo>
                  <a:lnTo>
                    <a:pt x="256" y="12"/>
                  </a:lnTo>
                  <a:lnTo>
                    <a:pt x="274" y="6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1" name="Freeform 409"/>
            <p:cNvSpPr>
              <a:spLocks noEditPoints="1"/>
            </p:cNvSpPr>
            <p:nvPr/>
          </p:nvSpPr>
          <p:spPr bwMode="auto">
            <a:xfrm>
              <a:off x="5554" y="2622"/>
              <a:ext cx="1192" cy="427"/>
            </a:xfrm>
            <a:custGeom>
              <a:avLst/>
              <a:gdLst/>
              <a:ahLst/>
              <a:cxnLst>
                <a:cxn ang="0">
                  <a:pos x="42" y="354"/>
                </a:cxn>
                <a:cxn ang="0">
                  <a:pos x="1168" y="354"/>
                </a:cxn>
                <a:cxn ang="0">
                  <a:pos x="1174" y="360"/>
                </a:cxn>
                <a:cxn ang="0">
                  <a:pos x="1186" y="366"/>
                </a:cxn>
                <a:cxn ang="0">
                  <a:pos x="1192" y="379"/>
                </a:cxn>
                <a:cxn ang="0">
                  <a:pos x="1192" y="403"/>
                </a:cxn>
                <a:cxn ang="0">
                  <a:pos x="1186" y="415"/>
                </a:cxn>
                <a:cxn ang="0">
                  <a:pos x="1174" y="421"/>
                </a:cxn>
                <a:cxn ang="0">
                  <a:pos x="1168" y="427"/>
                </a:cxn>
                <a:cxn ang="0">
                  <a:pos x="36" y="427"/>
                </a:cxn>
                <a:cxn ang="0">
                  <a:pos x="30" y="421"/>
                </a:cxn>
                <a:cxn ang="0">
                  <a:pos x="18" y="415"/>
                </a:cxn>
                <a:cxn ang="0">
                  <a:pos x="12" y="403"/>
                </a:cxn>
                <a:cxn ang="0">
                  <a:pos x="12" y="372"/>
                </a:cxn>
                <a:cxn ang="0">
                  <a:pos x="18" y="366"/>
                </a:cxn>
                <a:cxn ang="0">
                  <a:pos x="42" y="354"/>
                </a:cxn>
                <a:cxn ang="0">
                  <a:pos x="24" y="0"/>
                </a:cxn>
                <a:cxn ang="0">
                  <a:pos x="1162" y="0"/>
                </a:cxn>
                <a:cxn ang="0">
                  <a:pos x="1168" y="6"/>
                </a:cxn>
                <a:cxn ang="0">
                  <a:pos x="1180" y="12"/>
                </a:cxn>
                <a:cxn ang="0">
                  <a:pos x="1186" y="24"/>
                </a:cxn>
                <a:cxn ang="0">
                  <a:pos x="1186" y="48"/>
                </a:cxn>
                <a:cxn ang="0">
                  <a:pos x="1180" y="61"/>
                </a:cxn>
                <a:cxn ang="0">
                  <a:pos x="1168" y="67"/>
                </a:cxn>
                <a:cxn ang="0">
                  <a:pos x="1162" y="73"/>
                </a:cxn>
                <a:cxn ang="0">
                  <a:pos x="24" y="73"/>
                </a:cxn>
                <a:cxn ang="0">
                  <a:pos x="18" y="67"/>
                </a:cxn>
                <a:cxn ang="0">
                  <a:pos x="6" y="61"/>
                </a:cxn>
                <a:cxn ang="0">
                  <a:pos x="0" y="48"/>
                </a:cxn>
                <a:cxn ang="0">
                  <a:pos x="0" y="24"/>
                </a:cxn>
                <a:cxn ang="0">
                  <a:pos x="6" y="12"/>
                </a:cxn>
                <a:cxn ang="0">
                  <a:pos x="18" y="6"/>
                </a:cxn>
                <a:cxn ang="0">
                  <a:pos x="24" y="0"/>
                </a:cxn>
              </a:cxnLst>
              <a:rect l="0" t="0" r="r" b="b"/>
              <a:pathLst>
                <a:path w="1192" h="427">
                  <a:moveTo>
                    <a:pt x="42" y="354"/>
                  </a:moveTo>
                  <a:lnTo>
                    <a:pt x="1168" y="354"/>
                  </a:lnTo>
                  <a:lnTo>
                    <a:pt x="1174" y="360"/>
                  </a:lnTo>
                  <a:lnTo>
                    <a:pt x="1186" y="366"/>
                  </a:lnTo>
                  <a:lnTo>
                    <a:pt x="1192" y="379"/>
                  </a:lnTo>
                  <a:lnTo>
                    <a:pt x="1192" y="403"/>
                  </a:lnTo>
                  <a:lnTo>
                    <a:pt x="1186" y="415"/>
                  </a:lnTo>
                  <a:lnTo>
                    <a:pt x="1174" y="421"/>
                  </a:lnTo>
                  <a:lnTo>
                    <a:pt x="1168" y="427"/>
                  </a:lnTo>
                  <a:lnTo>
                    <a:pt x="36" y="427"/>
                  </a:lnTo>
                  <a:lnTo>
                    <a:pt x="30" y="421"/>
                  </a:lnTo>
                  <a:lnTo>
                    <a:pt x="18" y="415"/>
                  </a:lnTo>
                  <a:lnTo>
                    <a:pt x="12" y="403"/>
                  </a:lnTo>
                  <a:lnTo>
                    <a:pt x="12" y="372"/>
                  </a:lnTo>
                  <a:lnTo>
                    <a:pt x="18" y="366"/>
                  </a:lnTo>
                  <a:lnTo>
                    <a:pt x="42" y="354"/>
                  </a:lnTo>
                  <a:close/>
                  <a:moveTo>
                    <a:pt x="24" y="0"/>
                  </a:moveTo>
                  <a:lnTo>
                    <a:pt x="1162" y="0"/>
                  </a:lnTo>
                  <a:lnTo>
                    <a:pt x="1168" y="6"/>
                  </a:lnTo>
                  <a:lnTo>
                    <a:pt x="1180" y="12"/>
                  </a:lnTo>
                  <a:lnTo>
                    <a:pt x="1186" y="24"/>
                  </a:lnTo>
                  <a:lnTo>
                    <a:pt x="1186" y="48"/>
                  </a:lnTo>
                  <a:lnTo>
                    <a:pt x="1180" y="61"/>
                  </a:lnTo>
                  <a:lnTo>
                    <a:pt x="1168" y="67"/>
                  </a:lnTo>
                  <a:lnTo>
                    <a:pt x="1162" y="73"/>
                  </a:lnTo>
                  <a:lnTo>
                    <a:pt x="24" y="73"/>
                  </a:lnTo>
                  <a:lnTo>
                    <a:pt x="18" y="67"/>
                  </a:lnTo>
                  <a:lnTo>
                    <a:pt x="6" y="61"/>
                  </a:lnTo>
                  <a:lnTo>
                    <a:pt x="0" y="48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18" y="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2" name="Freeform 410"/>
            <p:cNvSpPr>
              <a:spLocks/>
            </p:cNvSpPr>
            <p:nvPr/>
          </p:nvSpPr>
          <p:spPr bwMode="auto">
            <a:xfrm>
              <a:off x="8212" y="537"/>
              <a:ext cx="757" cy="575"/>
            </a:xfrm>
            <a:custGeom>
              <a:avLst/>
              <a:gdLst/>
              <a:ahLst/>
              <a:cxnLst>
                <a:cxn ang="0">
                  <a:pos x="191" y="6"/>
                </a:cxn>
                <a:cxn ang="0">
                  <a:pos x="263" y="61"/>
                </a:cxn>
                <a:cxn ang="0">
                  <a:pos x="358" y="37"/>
                </a:cxn>
                <a:cxn ang="0">
                  <a:pos x="489" y="0"/>
                </a:cxn>
                <a:cxn ang="0">
                  <a:pos x="572" y="19"/>
                </a:cxn>
                <a:cxn ang="0">
                  <a:pos x="638" y="86"/>
                </a:cxn>
                <a:cxn ang="0">
                  <a:pos x="644" y="208"/>
                </a:cxn>
                <a:cxn ang="0">
                  <a:pos x="602" y="343"/>
                </a:cxn>
                <a:cxn ang="0">
                  <a:pos x="566" y="434"/>
                </a:cxn>
                <a:cxn ang="0">
                  <a:pos x="555" y="508"/>
                </a:cxn>
                <a:cxn ang="0">
                  <a:pos x="572" y="538"/>
                </a:cxn>
                <a:cxn ang="0">
                  <a:pos x="620" y="526"/>
                </a:cxn>
                <a:cxn ang="0">
                  <a:pos x="692" y="453"/>
                </a:cxn>
                <a:cxn ang="0">
                  <a:pos x="721" y="373"/>
                </a:cxn>
                <a:cxn ang="0">
                  <a:pos x="727" y="361"/>
                </a:cxn>
                <a:cxn ang="0">
                  <a:pos x="757" y="373"/>
                </a:cxn>
                <a:cxn ang="0">
                  <a:pos x="751" y="398"/>
                </a:cxn>
                <a:cxn ang="0">
                  <a:pos x="715" y="483"/>
                </a:cxn>
                <a:cxn ang="0">
                  <a:pos x="638" y="563"/>
                </a:cxn>
                <a:cxn ang="0">
                  <a:pos x="531" y="569"/>
                </a:cxn>
                <a:cxn ang="0">
                  <a:pos x="471" y="508"/>
                </a:cxn>
                <a:cxn ang="0">
                  <a:pos x="459" y="453"/>
                </a:cxn>
                <a:cxn ang="0">
                  <a:pos x="471" y="422"/>
                </a:cxn>
                <a:cxn ang="0">
                  <a:pos x="519" y="269"/>
                </a:cxn>
                <a:cxn ang="0">
                  <a:pos x="549" y="123"/>
                </a:cxn>
                <a:cxn ang="0">
                  <a:pos x="537" y="61"/>
                </a:cxn>
                <a:cxn ang="0">
                  <a:pos x="501" y="31"/>
                </a:cxn>
                <a:cxn ang="0">
                  <a:pos x="417" y="43"/>
                </a:cxn>
                <a:cxn ang="0">
                  <a:pos x="322" y="110"/>
                </a:cxn>
                <a:cxn ang="0">
                  <a:pos x="268" y="178"/>
                </a:cxn>
                <a:cxn ang="0">
                  <a:pos x="239" y="263"/>
                </a:cxn>
                <a:cxn ang="0">
                  <a:pos x="221" y="318"/>
                </a:cxn>
                <a:cxn ang="0">
                  <a:pos x="203" y="385"/>
                </a:cxn>
                <a:cxn ang="0">
                  <a:pos x="185" y="465"/>
                </a:cxn>
                <a:cxn ang="0">
                  <a:pos x="173" y="520"/>
                </a:cxn>
                <a:cxn ang="0">
                  <a:pos x="131" y="569"/>
                </a:cxn>
                <a:cxn ang="0">
                  <a:pos x="102" y="575"/>
                </a:cxn>
                <a:cxn ang="0">
                  <a:pos x="72" y="550"/>
                </a:cxn>
                <a:cxn ang="0">
                  <a:pos x="78" y="508"/>
                </a:cxn>
                <a:cxn ang="0">
                  <a:pos x="84" y="477"/>
                </a:cxn>
                <a:cxn ang="0">
                  <a:pos x="149" y="269"/>
                </a:cxn>
                <a:cxn ang="0">
                  <a:pos x="179" y="135"/>
                </a:cxn>
                <a:cxn ang="0">
                  <a:pos x="185" y="86"/>
                </a:cxn>
                <a:cxn ang="0">
                  <a:pos x="173" y="55"/>
                </a:cxn>
                <a:cxn ang="0">
                  <a:pos x="143" y="43"/>
                </a:cxn>
                <a:cxn ang="0">
                  <a:pos x="90" y="80"/>
                </a:cxn>
                <a:cxn ang="0">
                  <a:pos x="54" y="178"/>
                </a:cxn>
                <a:cxn ang="0">
                  <a:pos x="30" y="214"/>
                </a:cxn>
                <a:cxn ang="0">
                  <a:pos x="0" y="202"/>
                </a:cxn>
                <a:cxn ang="0">
                  <a:pos x="6" y="178"/>
                </a:cxn>
                <a:cxn ang="0">
                  <a:pos x="30" y="110"/>
                </a:cxn>
                <a:cxn ang="0">
                  <a:pos x="72" y="37"/>
                </a:cxn>
                <a:cxn ang="0">
                  <a:pos x="149" y="0"/>
                </a:cxn>
              </a:cxnLst>
              <a:rect l="0" t="0" r="r" b="b"/>
              <a:pathLst>
                <a:path w="757" h="575">
                  <a:moveTo>
                    <a:pt x="149" y="0"/>
                  </a:moveTo>
                  <a:lnTo>
                    <a:pt x="191" y="6"/>
                  </a:lnTo>
                  <a:lnTo>
                    <a:pt x="233" y="25"/>
                  </a:lnTo>
                  <a:lnTo>
                    <a:pt x="263" y="61"/>
                  </a:lnTo>
                  <a:lnTo>
                    <a:pt x="280" y="116"/>
                  </a:lnTo>
                  <a:lnTo>
                    <a:pt x="358" y="37"/>
                  </a:lnTo>
                  <a:lnTo>
                    <a:pt x="417" y="13"/>
                  </a:lnTo>
                  <a:lnTo>
                    <a:pt x="489" y="0"/>
                  </a:lnTo>
                  <a:lnTo>
                    <a:pt x="531" y="6"/>
                  </a:lnTo>
                  <a:lnTo>
                    <a:pt x="572" y="19"/>
                  </a:lnTo>
                  <a:lnTo>
                    <a:pt x="614" y="43"/>
                  </a:lnTo>
                  <a:lnTo>
                    <a:pt x="638" y="86"/>
                  </a:lnTo>
                  <a:lnTo>
                    <a:pt x="650" y="147"/>
                  </a:lnTo>
                  <a:lnTo>
                    <a:pt x="644" y="208"/>
                  </a:lnTo>
                  <a:lnTo>
                    <a:pt x="626" y="275"/>
                  </a:lnTo>
                  <a:lnTo>
                    <a:pt x="602" y="343"/>
                  </a:lnTo>
                  <a:lnTo>
                    <a:pt x="584" y="391"/>
                  </a:lnTo>
                  <a:lnTo>
                    <a:pt x="566" y="434"/>
                  </a:lnTo>
                  <a:lnTo>
                    <a:pt x="555" y="465"/>
                  </a:lnTo>
                  <a:lnTo>
                    <a:pt x="555" y="508"/>
                  </a:lnTo>
                  <a:lnTo>
                    <a:pt x="566" y="532"/>
                  </a:lnTo>
                  <a:lnTo>
                    <a:pt x="572" y="538"/>
                  </a:lnTo>
                  <a:lnTo>
                    <a:pt x="584" y="538"/>
                  </a:lnTo>
                  <a:lnTo>
                    <a:pt x="620" y="526"/>
                  </a:lnTo>
                  <a:lnTo>
                    <a:pt x="656" y="501"/>
                  </a:lnTo>
                  <a:lnTo>
                    <a:pt x="692" y="453"/>
                  </a:lnTo>
                  <a:lnTo>
                    <a:pt x="715" y="385"/>
                  </a:lnTo>
                  <a:lnTo>
                    <a:pt x="721" y="373"/>
                  </a:lnTo>
                  <a:lnTo>
                    <a:pt x="721" y="367"/>
                  </a:lnTo>
                  <a:lnTo>
                    <a:pt x="727" y="361"/>
                  </a:lnTo>
                  <a:lnTo>
                    <a:pt x="745" y="361"/>
                  </a:lnTo>
                  <a:lnTo>
                    <a:pt x="757" y="373"/>
                  </a:lnTo>
                  <a:lnTo>
                    <a:pt x="757" y="379"/>
                  </a:lnTo>
                  <a:lnTo>
                    <a:pt x="751" y="398"/>
                  </a:lnTo>
                  <a:lnTo>
                    <a:pt x="739" y="440"/>
                  </a:lnTo>
                  <a:lnTo>
                    <a:pt x="715" y="483"/>
                  </a:lnTo>
                  <a:lnTo>
                    <a:pt x="680" y="526"/>
                  </a:lnTo>
                  <a:lnTo>
                    <a:pt x="638" y="563"/>
                  </a:lnTo>
                  <a:lnTo>
                    <a:pt x="578" y="575"/>
                  </a:lnTo>
                  <a:lnTo>
                    <a:pt x="531" y="569"/>
                  </a:lnTo>
                  <a:lnTo>
                    <a:pt x="495" y="544"/>
                  </a:lnTo>
                  <a:lnTo>
                    <a:pt x="471" y="508"/>
                  </a:lnTo>
                  <a:lnTo>
                    <a:pt x="459" y="465"/>
                  </a:lnTo>
                  <a:lnTo>
                    <a:pt x="459" y="453"/>
                  </a:lnTo>
                  <a:lnTo>
                    <a:pt x="465" y="440"/>
                  </a:lnTo>
                  <a:lnTo>
                    <a:pt x="471" y="422"/>
                  </a:lnTo>
                  <a:lnTo>
                    <a:pt x="477" y="398"/>
                  </a:lnTo>
                  <a:lnTo>
                    <a:pt x="519" y="269"/>
                  </a:lnTo>
                  <a:lnTo>
                    <a:pt x="543" y="190"/>
                  </a:lnTo>
                  <a:lnTo>
                    <a:pt x="549" y="123"/>
                  </a:lnTo>
                  <a:lnTo>
                    <a:pt x="549" y="86"/>
                  </a:lnTo>
                  <a:lnTo>
                    <a:pt x="537" y="61"/>
                  </a:lnTo>
                  <a:lnTo>
                    <a:pt x="513" y="37"/>
                  </a:lnTo>
                  <a:lnTo>
                    <a:pt x="501" y="31"/>
                  </a:lnTo>
                  <a:lnTo>
                    <a:pt x="477" y="31"/>
                  </a:lnTo>
                  <a:lnTo>
                    <a:pt x="417" y="43"/>
                  </a:lnTo>
                  <a:lnTo>
                    <a:pt x="364" y="68"/>
                  </a:lnTo>
                  <a:lnTo>
                    <a:pt x="322" y="110"/>
                  </a:lnTo>
                  <a:lnTo>
                    <a:pt x="292" y="147"/>
                  </a:lnTo>
                  <a:lnTo>
                    <a:pt x="268" y="178"/>
                  </a:lnTo>
                  <a:lnTo>
                    <a:pt x="245" y="226"/>
                  </a:lnTo>
                  <a:lnTo>
                    <a:pt x="239" y="263"/>
                  </a:lnTo>
                  <a:lnTo>
                    <a:pt x="227" y="294"/>
                  </a:lnTo>
                  <a:lnTo>
                    <a:pt x="221" y="318"/>
                  </a:lnTo>
                  <a:lnTo>
                    <a:pt x="215" y="349"/>
                  </a:lnTo>
                  <a:lnTo>
                    <a:pt x="203" y="385"/>
                  </a:lnTo>
                  <a:lnTo>
                    <a:pt x="191" y="428"/>
                  </a:lnTo>
                  <a:lnTo>
                    <a:pt x="185" y="465"/>
                  </a:lnTo>
                  <a:lnTo>
                    <a:pt x="173" y="501"/>
                  </a:lnTo>
                  <a:lnTo>
                    <a:pt x="173" y="520"/>
                  </a:lnTo>
                  <a:lnTo>
                    <a:pt x="155" y="557"/>
                  </a:lnTo>
                  <a:lnTo>
                    <a:pt x="131" y="569"/>
                  </a:lnTo>
                  <a:lnTo>
                    <a:pt x="114" y="575"/>
                  </a:lnTo>
                  <a:lnTo>
                    <a:pt x="102" y="575"/>
                  </a:lnTo>
                  <a:lnTo>
                    <a:pt x="90" y="569"/>
                  </a:lnTo>
                  <a:lnTo>
                    <a:pt x="72" y="550"/>
                  </a:lnTo>
                  <a:lnTo>
                    <a:pt x="72" y="526"/>
                  </a:lnTo>
                  <a:lnTo>
                    <a:pt x="78" y="508"/>
                  </a:lnTo>
                  <a:lnTo>
                    <a:pt x="78" y="495"/>
                  </a:lnTo>
                  <a:lnTo>
                    <a:pt x="84" y="477"/>
                  </a:lnTo>
                  <a:lnTo>
                    <a:pt x="137" y="324"/>
                  </a:lnTo>
                  <a:lnTo>
                    <a:pt x="149" y="269"/>
                  </a:lnTo>
                  <a:lnTo>
                    <a:pt x="167" y="208"/>
                  </a:lnTo>
                  <a:lnTo>
                    <a:pt x="179" y="135"/>
                  </a:lnTo>
                  <a:lnTo>
                    <a:pt x="185" y="104"/>
                  </a:lnTo>
                  <a:lnTo>
                    <a:pt x="185" y="86"/>
                  </a:lnTo>
                  <a:lnTo>
                    <a:pt x="179" y="68"/>
                  </a:lnTo>
                  <a:lnTo>
                    <a:pt x="173" y="55"/>
                  </a:lnTo>
                  <a:lnTo>
                    <a:pt x="161" y="49"/>
                  </a:lnTo>
                  <a:lnTo>
                    <a:pt x="143" y="43"/>
                  </a:lnTo>
                  <a:lnTo>
                    <a:pt x="114" y="55"/>
                  </a:lnTo>
                  <a:lnTo>
                    <a:pt x="90" y="80"/>
                  </a:lnTo>
                  <a:lnTo>
                    <a:pt x="66" y="123"/>
                  </a:lnTo>
                  <a:lnTo>
                    <a:pt x="54" y="178"/>
                  </a:lnTo>
                  <a:lnTo>
                    <a:pt x="48" y="196"/>
                  </a:lnTo>
                  <a:lnTo>
                    <a:pt x="30" y="214"/>
                  </a:lnTo>
                  <a:lnTo>
                    <a:pt x="12" y="214"/>
                  </a:lnTo>
                  <a:lnTo>
                    <a:pt x="0" y="202"/>
                  </a:lnTo>
                  <a:lnTo>
                    <a:pt x="0" y="196"/>
                  </a:lnTo>
                  <a:lnTo>
                    <a:pt x="6" y="178"/>
                  </a:lnTo>
                  <a:lnTo>
                    <a:pt x="12" y="147"/>
                  </a:lnTo>
                  <a:lnTo>
                    <a:pt x="30" y="110"/>
                  </a:lnTo>
                  <a:lnTo>
                    <a:pt x="48" y="68"/>
                  </a:lnTo>
                  <a:lnTo>
                    <a:pt x="72" y="37"/>
                  </a:lnTo>
                  <a:lnTo>
                    <a:pt x="102" y="1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3" name="Freeform 411"/>
            <p:cNvSpPr>
              <a:spLocks/>
            </p:cNvSpPr>
            <p:nvPr/>
          </p:nvSpPr>
          <p:spPr bwMode="auto">
            <a:xfrm>
              <a:off x="7354" y="1644"/>
              <a:ext cx="2366" cy="255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152" y="0"/>
                </a:cxn>
                <a:cxn ang="0">
                  <a:pos x="2366" y="513"/>
                </a:cxn>
                <a:cxn ang="0">
                  <a:pos x="2324" y="513"/>
                </a:cxn>
                <a:cxn ang="0">
                  <a:pos x="2283" y="434"/>
                </a:cxn>
                <a:cxn ang="0">
                  <a:pos x="2229" y="366"/>
                </a:cxn>
                <a:cxn ang="0">
                  <a:pos x="2181" y="317"/>
                </a:cxn>
                <a:cxn ang="0">
                  <a:pos x="2134" y="281"/>
                </a:cxn>
                <a:cxn ang="0">
                  <a:pos x="2098" y="256"/>
                </a:cxn>
                <a:cxn ang="0">
                  <a:pos x="1991" y="195"/>
                </a:cxn>
                <a:cxn ang="0">
                  <a:pos x="1883" y="159"/>
                </a:cxn>
                <a:cxn ang="0">
                  <a:pos x="1788" y="128"/>
                </a:cxn>
                <a:cxn ang="0">
                  <a:pos x="1705" y="116"/>
                </a:cxn>
                <a:cxn ang="0">
                  <a:pos x="1675" y="110"/>
                </a:cxn>
                <a:cxn ang="0">
                  <a:pos x="1621" y="104"/>
                </a:cxn>
                <a:cxn ang="0">
                  <a:pos x="1532" y="91"/>
                </a:cxn>
                <a:cxn ang="0">
                  <a:pos x="1419" y="85"/>
                </a:cxn>
                <a:cxn ang="0">
                  <a:pos x="310" y="85"/>
                </a:cxn>
                <a:cxn ang="0">
                  <a:pos x="1138" y="1247"/>
                </a:cxn>
                <a:cxn ang="0">
                  <a:pos x="1144" y="1259"/>
                </a:cxn>
                <a:cxn ang="0">
                  <a:pos x="1150" y="1265"/>
                </a:cxn>
                <a:cxn ang="0">
                  <a:pos x="1150" y="1283"/>
                </a:cxn>
                <a:cxn ang="0">
                  <a:pos x="1132" y="1302"/>
                </a:cxn>
                <a:cxn ang="0">
                  <a:pos x="227" y="2390"/>
                </a:cxn>
                <a:cxn ang="0">
                  <a:pos x="1299" y="2390"/>
                </a:cxn>
                <a:cxn ang="0">
                  <a:pos x="1454" y="2383"/>
                </a:cxn>
                <a:cxn ang="0">
                  <a:pos x="1585" y="2377"/>
                </a:cxn>
                <a:cxn ang="0">
                  <a:pos x="1693" y="2365"/>
                </a:cxn>
                <a:cxn ang="0">
                  <a:pos x="1770" y="2353"/>
                </a:cxn>
                <a:cxn ang="0">
                  <a:pos x="1824" y="2341"/>
                </a:cxn>
                <a:cxn ang="0">
                  <a:pos x="1854" y="2335"/>
                </a:cxn>
                <a:cxn ang="0">
                  <a:pos x="1973" y="2292"/>
                </a:cxn>
                <a:cxn ang="0">
                  <a:pos x="2086" y="2237"/>
                </a:cxn>
                <a:cxn ang="0">
                  <a:pos x="2181" y="2163"/>
                </a:cxn>
                <a:cxn ang="0">
                  <a:pos x="2265" y="2072"/>
                </a:cxn>
                <a:cxn ang="0">
                  <a:pos x="2318" y="1968"/>
                </a:cxn>
                <a:cxn ang="0">
                  <a:pos x="2360" y="1968"/>
                </a:cxn>
                <a:cxn ang="0">
                  <a:pos x="2146" y="2555"/>
                </a:cxn>
                <a:cxn ang="0">
                  <a:pos x="48" y="2548"/>
                </a:cxn>
                <a:cxn ang="0">
                  <a:pos x="18" y="2548"/>
                </a:cxn>
                <a:cxn ang="0">
                  <a:pos x="6" y="2542"/>
                </a:cxn>
                <a:cxn ang="0">
                  <a:pos x="0" y="2536"/>
                </a:cxn>
                <a:cxn ang="0">
                  <a:pos x="0" y="2524"/>
                </a:cxn>
                <a:cxn ang="0">
                  <a:pos x="12" y="2512"/>
                </a:cxn>
                <a:cxn ang="0">
                  <a:pos x="18" y="2500"/>
                </a:cxn>
                <a:cxn ang="0">
                  <a:pos x="942" y="1393"/>
                </a:cxn>
                <a:cxn ang="0">
                  <a:pos x="0" y="73"/>
                </a:cxn>
                <a:cxn ang="0">
                  <a:pos x="0" y="12"/>
                </a:cxn>
                <a:cxn ang="0">
                  <a:pos x="6" y="6"/>
                </a:cxn>
                <a:cxn ang="0">
                  <a:pos x="6" y="0"/>
                </a:cxn>
              </a:cxnLst>
              <a:rect l="0" t="0" r="r" b="b"/>
              <a:pathLst>
                <a:path w="2366" h="2555">
                  <a:moveTo>
                    <a:pt x="6" y="0"/>
                  </a:moveTo>
                  <a:lnTo>
                    <a:pt x="2152" y="0"/>
                  </a:lnTo>
                  <a:lnTo>
                    <a:pt x="2366" y="513"/>
                  </a:lnTo>
                  <a:lnTo>
                    <a:pt x="2324" y="513"/>
                  </a:lnTo>
                  <a:lnTo>
                    <a:pt x="2283" y="434"/>
                  </a:lnTo>
                  <a:lnTo>
                    <a:pt x="2229" y="366"/>
                  </a:lnTo>
                  <a:lnTo>
                    <a:pt x="2181" y="317"/>
                  </a:lnTo>
                  <a:lnTo>
                    <a:pt x="2134" y="281"/>
                  </a:lnTo>
                  <a:lnTo>
                    <a:pt x="2098" y="256"/>
                  </a:lnTo>
                  <a:lnTo>
                    <a:pt x="1991" y="195"/>
                  </a:lnTo>
                  <a:lnTo>
                    <a:pt x="1883" y="159"/>
                  </a:lnTo>
                  <a:lnTo>
                    <a:pt x="1788" y="128"/>
                  </a:lnTo>
                  <a:lnTo>
                    <a:pt x="1705" y="116"/>
                  </a:lnTo>
                  <a:lnTo>
                    <a:pt x="1675" y="110"/>
                  </a:lnTo>
                  <a:lnTo>
                    <a:pt x="1621" y="104"/>
                  </a:lnTo>
                  <a:lnTo>
                    <a:pt x="1532" y="91"/>
                  </a:lnTo>
                  <a:lnTo>
                    <a:pt x="1419" y="85"/>
                  </a:lnTo>
                  <a:lnTo>
                    <a:pt x="310" y="85"/>
                  </a:lnTo>
                  <a:lnTo>
                    <a:pt x="1138" y="1247"/>
                  </a:lnTo>
                  <a:lnTo>
                    <a:pt x="1144" y="1259"/>
                  </a:lnTo>
                  <a:lnTo>
                    <a:pt x="1150" y="1265"/>
                  </a:lnTo>
                  <a:lnTo>
                    <a:pt x="1150" y="1283"/>
                  </a:lnTo>
                  <a:lnTo>
                    <a:pt x="1132" y="1302"/>
                  </a:lnTo>
                  <a:lnTo>
                    <a:pt x="227" y="2390"/>
                  </a:lnTo>
                  <a:lnTo>
                    <a:pt x="1299" y="2390"/>
                  </a:lnTo>
                  <a:lnTo>
                    <a:pt x="1454" y="2383"/>
                  </a:lnTo>
                  <a:lnTo>
                    <a:pt x="1585" y="2377"/>
                  </a:lnTo>
                  <a:lnTo>
                    <a:pt x="1693" y="2365"/>
                  </a:lnTo>
                  <a:lnTo>
                    <a:pt x="1770" y="2353"/>
                  </a:lnTo>
                  <a:lnTo>
                    <a:pt x="1824" y="2341"/>
                  </a:lnTo>
                  <a:lnTo>
                    <a:pt x="1854" y="2335"/>
                  </a:lnTo>
                  <a:lnTo>
                    <a:pt x="1973" y="2292"/>
                  </a:lnTo>
                  <a:lnTo>
                    <a:pt x="2086" y="2237"/>
                  </a:lnTo>
                  <a:lnTo>
                    <a:pt x="2181" y="2163"/>
                  </a:lnTo>
                  <a:lnTo>
                    <a:pt x="2265" y="2072"/>
                  </a:lnTo>
                  <a:lnTo>
                    <a:pt x="2318" y="1968"/>
                  </a:lnTo>
                  <a:lnTo>
                    <a:pt x="2360" y="1968"/>
                  </a:lnTo>
                  <a:lnTo>
                    <a:pt x="2146" y="2555"/>
                  </a:lnTo>
                  <a:lnTo>
                    <a:pt x="48" y="2548"/>
                  </a:lnTo>
                  <a:lnTo>
                    <a:pt x="18" y="2548"/>
                  </a:lnTo>
                  <a:lnTo>
                    <a:pt x="6" y="2542"/>
                  </a:lnTo>
                  <a:lnTo>
                    <a:pt x="0" y="2536"/>
                  </a:lnTo>
                  <a:lnTo>
                    <a:pt x="0" y="2524"/>
                  </a:lnTo>
                  <a:lnTo>
                    <a:pt x="12" y="2512"/>
                  </a:lnTo>
                  <a:lnTo>
                    <a:pt x="18" y="2500"/>
                  </a:lnTo>
                  <a:lnTo>
                    <a:pt x="942" y="1393"/>
                  </a:lnTo>
                  <a:lnTo>
                    <a:pt x="0" y="73"/>
                  </a:lnTo>
                  <a:lnTo>
                    <a:pt x="0" y="1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4" name="Freeform 412"/>
            <p:cNvSpPr>
              <a:spLocks noEditPoints="1"/>
            </p:cNvSpPr>
            <p:nvPr/>
          </p:nvSpPr>
          <p:spPr bwMode="auto">
            <a:xfrm>
              <a:off x="7485" y="4645"/>
              <a:ext cx="376" cy="868"/>
            </a:xfrm>
            <a:custGeom>
              <a:avLst/>
              <a:gdLst/>
              <a:ahLst/>
              <a:cxnLst>
                <a:cxn ang="0">
                  <a:pos x="227" y="299"/>
                </a:cxn>
                <a:cxn ang="0">
                  <a:pos x="292" y="360"/>
                </a:cxn>
                <a:cxn ang="0">
                  <a:pos x="298" y="434"/>
                </a:cxn>
                <a:cxn ang="0">
                  <a:pos x="274" y="501"/>
                </a:cxn>
                <a:cxn ang="0">
                  <a:pos x="245" y="580"/>
                </a:cxn>
                <a:cxn ang="0">
                  <a:pos x="209" y="660"/>
                </a:cxn>
                <a:cxn ang="0">
                  <a:pos x="173" y="764"/>
                </a:cxn>
                <a:cxn ang="0">
                  <a:pos x="185" y="825"/>
                </a:cxn>
                <a:cxn ang="0">
                  <a:pos x="203" y="831"/>
                </a:cxn>
                <a:cxn ang="0">
                  <a:pos x="274" y="794"/>
                </a:cxn>
                <a:cxn ang="0">
                  <a:pos x="334" y="678"/>
                </a:cxn>
                <a:cxn ang="0">
                  <a:pos x="340" y="660"/>
                </a:cxn>
                <a:cxn ang="0">
                  <a:pos x="364" y="654"/>
                </a:cxn>
                <a:cxn ang="0">
                  <a:pos x="376" y="672"/>
                </a:cxn>
                <a:cxn ang="0">
                  <a:pos x="358" y="733"/>
                </a:cxn>
                <a:cxn ang="0">
                  <a:pos x="298" y="819"/>
                </a:cxn>
                <a:cxn ang="0">
                  <a:pos x="197" y="868"/>
                </a:cxn>
                <a:cxn ang="0">
                  <a:pos x="107" y="837"/>
                </a:cxn>
                <a:cxn ang="0">
                  <a:pos x="78" y="758"/>
                </a:cxn>
                <a:cxn ang="0">
                  <a:pos x="84" y="727"/>
                </a:cxn>
                <a:cxn ang="0">
                  <a:pos x="90" y="703"/>
                </a:cxn>
                <a:cxn ang="0">
                  <a:pos x="191" y="458"/>
                </a:cxn>
                <a:cxn ang="0">
                  <a:pos x="209" y="403"/>
                </a:cxn>
                <a:cxn ang="0">
                  <a:pos x="203" y="348"/>
                </a:cxn>
                <a:cxn ang="0">
                  <a:pos x="179" y="336"/>
                </a:cxn>
                <a:cxn ang="0">
                  <a:pos x="113" y="373"/>
                </a:cxn>
                <a:cxn ang="0">
                  <a:pos x="48" y="489"/>
                </a:cxn>
                <a:cxn ang="0">
                  <a:pos x="42" y="501"/>
                </a:cxn>
                <a:cxn ang="0">
                  <a:pos x="12" y="507"/>
                </a:cxn>
                <a:cxn ang="0">
                  <a:pos x="0" y="489"/>
                </a:cxn>
                <a:cxn ang="0">
                  <a:pos x="18" y="428"/>
                </a:cxn>
                <a:cxn ang="0">
                  <a:pos x="78" y="336"/>
                </a:cxn>
                <a:cxn ang="0">
                  <a:pos x="179" y="293"/>
                </a:cxn>
                <a:cxn ang="0">
                  <a:pos x="316" y="0"/>
                </a:cxn>
                <a:cxn ang="0">
                  <a:pos x="340" y="30"/>
                </a:cxn>
                <a:cxn ang="0">
                  <a:pos x="346" y="55"/>
                </a:cxn>
                <a:cxn ang="0">
                  <a:pos x="316" y="110"/>
                </a:cxn>
                <a:cxn ang="0">
                  <a:pos x="274" y="122"/>
                </a:cxn>
                <a:cxn ang="0">
                  <a:pos x="245" y="110"/>
                </a:cxn>
                <a:cxn ang="0">
                  <a:pos x="227" y="85"/>
                </a:cxn>
                <a:cxn ang="0">
                  <a:pos x="233" y="49"/>
                </a:cxn>
                <a:cxn ang="0">
                  <a:pos x="256" y="12"/>
                </a:cxn>
                <a:cxn ang="0">
                  <a:pos x="298" y="0"/>
                </a:cxn>
              </a:cxnLst>
              <a:rect l="0" t="0" r="r" b="b"/>
              <a:pathLst>
                <a:path w="376" h="868">
                  <a:moveTo>
                    <a:pt x="179" y="293"/>
                  </a:moveTo>
                  <a:lnTo>
                    <a:pt x="227" y="299"/>
                  </a:lnTo>
                  <a:lnTo>
                    <a:pt x="262" y="324"/>
                  </a:lnTo>
                  <a:lnTo>
                    <a:pt x="292" y="360"/>
                  </a:lnTo>
                  <a:lnTo>
                    <a:pt x="298" y="403"/>
                  </a:lnTo>
                  <a:lnTo>
                    <a:pt x="298" y="434"/>
                  </a:lnTo>
                  <a:lnTo>
                    <a:pt x="292" y="446"/>
                  </a:lnTo>
                  <a:lnTo>
                    <a:pt x="274" y="501"/>
                  </a:lnTo>
                  <a:lnTo>
                    <a:pt x="256" y="538"/>
                  </a:lnTo>
                  <a:lnTo>
                    <a:pt x="245" y="580"/>
                  </a:lnTo>
                  <a:lnTo>
                    <a:pt x="233" y="605"/>
                  </a:lnTo>
                  <a:lnTo>
                    <a:pt x="209" y="660"/>
                  </a:lnTo>
                  <a:lnTo>
                    <a:pt x="191" y="709"/>
                  </a:lnTo>
                  <a:lnTo>
                    <a:pt x="173" y="764"/>
                  </a:lnTo>
                  <a:lnTo>
                    <a:pt x="173" y="800"/>
                  </a:lnTo>
                  <a:lnTo>
                    <a:pt x="185" y="825"/>
                  </a:lnTo>
                  <a:lnTo>
                    <a:pt x="191" y="831"/>
                  </a:lnTo>
                  <a:lnTo>
                    <a:pt x="203" y="831"/>
                  </a:lnTo>
                  <a:lnTo>
                    <a:pt x="239" y="819"/>
                  </a:lnTo>
                  <a:lnTo>
                    <a:pt x="274" y="794"/>
                  </a:lnTo>
                  <a:lnTo>
                    <a:pt x="310" y="745"/>
                  </a:lnTo>
                  <a:lnTo>
                    <a:pt x="334" y="678"/>
                  </a:lnTo>
                  <a:lnTo>
                    <a:pt x="340" y="666"/>
                  </a:lnTo>
                  <a:lnTo>
                    <a:pt x="340" y="660"/>
                  </a:lnTo>
                  <a:lnTo>
                    <a:pt x="346" y="654"/>
                  </a:lnTo>
                  <a:lnTo>
                    <a:pt x="364" y="654"/>
                  </a:lnTo>
                  <a:lnTo>
                    <a:pt x="376" y="666"/>
                  </a:lnTo>
                  <a:lnTo>
                    <a:pt x="376" y="672"/>
                  </a:lnTo>
                  <a:lnTo>
                    <a:pt x="370" y="690"/>
                  </a:lnTo>
                  <a:lnTo>
                    <a:pt x="358" y="733"/>
                  </a:lnTo>
                  <a:lnTo>
                    <a:pt x="334" y="776"/>
                  </a:lnTo>
                  <a:lnTo>
                    <a:pt x="298" y="819"/>
                  </a:lnTo>
                  <a:lnTo>
                    <a:pt x="256" y="855"/>
                  </a:lnTo>
                  <a:lnTo>
                    <a:pt x="197" y="868"/>
                  </a:lnTo>
                  <a:lnTo>
                    <a:pt x="149" y="862"/>
                  </a:lnTo>
                  <a:lnTo>
                    <a:pt x="107" y="837"/>
                  </a:lnTo>
                  <a:lnTo>
                    <a:pt x="84" y="800"/>
                  </a:lnTo>
                  <a:lnTo>
                    <a:pt x="78" y="758"/>
                  </a:lnTo>
                  <a:lnTo>
                    <a:pt x="78" y="739"/>
                  </a:lnTo>
                  <a:lnTo>
                    <a:pt x="84" y="727"/>
                  </a:lnTo>
                  <a:lnTo>
                    <a:pt x="84" y="715"/>
                  </a:lnTo>
                  <a:lnTo>
                    <a:pt x="90" y="703"/>
                  </a:lnTo>
                  <a:lnTo>
                    <a:pt x="173" y="507"/>
                  </a:lnTo>
                  <a:lnTo>
                    <a:pt x="191" y="458"/>
                  </a:lnTo>
                  <a:lnTo>
                    <a:pt x="203" y="428"/>
                  </a:lnTo>
                  <a:lnTo>
                    <a:pt x="209" y="403"/>
                  </a:lnTo>
                  <a:lnTo>
                    <a:pt x="209" y="360"/>
                  </a:lnTo>
                  <a:lnTo>
                    <a:pt x="203" y="348"/>
                  </a:lnTo>
                  <a:lnTo>
                    <a:pt x="191" y="336"/>
                  </a:lnTo>
                  <a:lnTo>
                    <a:pt x="179" y="336"/>
                  </a:lnTo>
                  <a:lnTo>
                    <a:pt x="143" y="342"/>
                  </a:lnTo>
                  <a:lnTo>
                    <a:pt x="113" y="373"/>
                  </a:lnTo>
                  <a:lnTo>
                    <a:pt x="78" y="421"/>
                  </a:lnTo>
                  <a:lnTo>
                    <a:pt x="48" y="489"/>
                  </a:lnTo>
                  <a:lnTo>
                    <a:pt x="42" y="495"/>
                  </a:lnTo>
                  <a:lnTo>
                    <a:pt x="42" y="501"/>
                  </a:lnTo>
                  <a:lnTo>
                    <a:pt x="36" y="507"/>
                  </a:lnTo>
                  <a:lnTo>
                    <a:pt x="12" y="507"/>
                  </a:lnTo>
                  <a:lnTo>
                    <a:pt x="0" y="495"/>
                  </a:lnTo>
                  <a:lnTo>
                    <a:pt x="0" y="489"/>
                  </a:lnTo>
                  <a:lnTo>
                    <a:pt x="6" y="464"/>
                  </a:lnTo>
                  <a:lnTo>
                    <a:pt x="18" y="428"/>
                  </a:lnTo>
                  <a:lnTo>
                    <a:pt x="42" y="385"/>
                  </a:lnTo>
                  <a:lnTo>
                    <a:pt x="78" y="336"/>
                  </a:lnTo>
                  <a:lnTo>
                    <a:pt x="119" y="305"/>
                  </a:lnTo>
                  <a:lnTo>
                    <a:pt x="179" y="293"/>
                  </a:lnTo>
                  <a:close/>
                  <a:moveTo>
                    <a:pt x="298" y="0"/>
                  </a:moveTo>
                  <a:lnTo>
                    <a:pt x="316" y="0"/>
                  </a:lnTo>
                  <a:lnTo>
                    <a:pt x="328" y="6"/>
                  </a:lnTo>
                  <a:lnTo>
                    <a:pt x="340" y="30"/>
                  </a:lnTo>
                  <a:lnTo>
                    <a:pt x="346" y="36"/>
                  </a:lnTo>
                  <a:lnTo>
                    <a:pt x="346" y="55"/>
                  </a:lnTo>
                  <a:lnTo>
                    <a:pt x="334" y="91"/>
                  </a:lnTo>
                  <a:lnTo>
                    <a:pt x="316" y="110"/>
                  </a:lnTo>
                  <a:lnTo>
                    <a:pt x="298" y="116"/>
                  </a:lnTo>
                  <a:lnTo>
                    <a:pt x="274" y="122"/>
                  </a:lnTo>
                  <a:lnTo>
                    <a:pt x="256" y="122"/>
                  </a:lnTo>
                  <a:lnTo>
                    <a:pt x="245" y="110"/>
                  </a:lnTo>
                  <a:lnTo>
                    <a:pt x="233" y="104"/>
                  </a:lnTo>
                  <a:lnTo>
                    <a:pt x="227" y="85"/>
                  </a:lnTo>
                  <a:lnTo>
                    <a:pt x="227" y="73"/>
                  </a:lnTo>
                  <a:lnTo>
                    <a:pt x="233" y="49"/>
                  </a:lnTo>
                  <a:lnTo>
                    <a:pt x="239" y="30"/>
                  </a:lnTo>
                  <a:lnTo>
                    <a:pt x="256" y="12"/>
                  </a:lnTo>
                  <a:lnTo>
                    <a:pt x="274" y="6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5" name="Freeform 413"/>
            <p:cNvSpPr>
              <a:spLocks noEditPoints="1"/>
            </p:cNvSpPr>
            <p:nvPr/>
          </p:nvSpPr>
          <p:spPr bwMode="auto">
            <a:xfrm>
              <a:off x="8045" y="5005"/>
              <a:ext cx="924" cy="343"/>
            </a:xfrm>
            <a:custGeom>
              <a:avLst/>
              <a:gdLst/>
              <a:ahLst/>
              <a:cxnLst>
                <a:cxn ang="0">
                  <a:pos x="36" y="282"/>
                </a:cxn>
                <a:cxn ang="0">
                  <a:pos x="894" y="282"/>
                </a:cxn>
                <a:cxn ang="0">
                  <a:pos x="906" y="288"/>
                </a:cxn>
                <a:cxn ang="0">
                  <a:pos x="918" y="288"/>
                </a:cxn>
                <a:cxn ang="0">
                  <a:pos x="924" y="300"/>
                </a:cxn>
                <a:cxn ang="0">
                  <a:pos x="924" y="324"/>
                </a:cxn>
                <a:cxn ang="0">
                  <a:pos x="918" y="337"/>
                </a:cxn>
                <a:cxn ang="0">
                  <a:pos x="906" y="337"/>
                </a:cxn>
                <a:cxn ang="0">
                  <a:pos x="894" y="343"/>
                </a:cxn>
                <a:cxn ang="0">
                  <a:pos x="36" y="343"/>
                </a:cxn>
                <a:cxn ang="0">
                  <a:pos x="24" y="337"/>
                </a:cxn>
                <a:cxn ang="0">
                  <a:pos x="12" y="337"/>
                </a:cxn>
                <a:cxn ang="0">
                  <a:pos x="6" y="324"/>
                </a:cxn>
                <a:cxn ang="0">
                  <a:pos x="6" y="300"/>
                </a:cxn>
                <a:cxn ang="0">
                  <a:pos x="12" y="288"/>
                </a:cxn>
                <a:cxn ang="0">
                  <a:pos x="24" y="288"/>
                </a:cxn>
                <a:cxn ang="0">
                  <a:pos x="36" y="282"/>
                </a:cxn>
                <a:cxn ang="0">
                  <a:pos x="30" y="0"/>
                </a:cxn>
                <a:cxn ang="0">
                  <a:pos x="894" y="0"/>
                </a:cxn>
                <a:cxn ang="0">
                  <a:pos x="906" y="6"/>
                </a:cxn>
                <a:cxn ang="0">
                  <a:pos x="918" y="6"/>
                </a:cxn>
                <a:cxn ang="0">
                  <a:pos x="924" y="19"/>
                </a:cxn>
                <a:cxn ang="0">
                  <a:pos x="924" y="43"/>
                </a:cxn>
                <a:cxn ang="0">
                  <a:pos x="918" y="55"/>
                </a:cxn>
                <a:cxn ang="0">
                  <a:pos x="906" y="55"/>
                </a:cxn>
                <a:cxn ang="0">
                  <a:pos x="894" y="61"/>
                </a:cxn>
                <a:cxn ang="0">
                  <a:pos x="30" y="61"/>
                </a:cxn>
                <a:cxn ang="0">
                  <a:pos x="18" y="55"/>
                </a:cxn>
                <a:cxn ang="0">
                  <a:pos x="6" y="55"/>
                </a:cxn>
                <a:cxn ang="0">
                  <a:pos x="0" y="43"/>
                </a:cxn>
                <a:cxn ang="0">
                  <a:pos x="0" y="19"/>
                </a:cxn>
                <a:cxn ang="0">
                  <a:pos x="6" y="6"/>
                </a:cxn>
                <a:cxn ang="0">
                  <a:pos x="18" y="6"/>
                </a:cxn>
                <a:cxn ang="0">
                  <a:pos x="30" y="0"/>
                </a:cxn>
              </a:cxnLst>
              <a:rect l="0" t="0" r="r" b="b"/>
              <a:pathLst>
                <a:path w="924" h="343">
                  <a:moveTo>
                    <a:pt x="36" y="282"/>
                  </a:moveTo>
                  <a:lnTo>
                    <a:pt x="894" y="282"/>
                  </a:lnTo>
                  <a:lnTo>
                    <a:pt x="906" y="288"/>
                  </a:lnTo>
                  <a:lnTo>
                    <a:pt x="918" y="288"/>
                  </a:lnTo>
                  <a:lnTo>
                    <a:pt x="924" y="300"/>
                  </a:lnTo>
                  <a:lnTo>
                    <a:pt x="924" y="324"/>
                  </a:lnTo>
                  <a:lnTo>
                    <a:pt x="918" y="337"/>
                  </a:lnTo>
                  <a:lnTo>
                    <a:pt x="906" y="337"/>
                  </a:lnTo>
                  <a:lnTo>
                    <a:pt x="894" y="343"/>
                  </a:lnTo>
                  <a:lnTo>
                    <a:pt x="36" y="343"/>
                  </a:lnTo>
                  <a:lnTo>
                    <a:pt x="24" y="337"/>
                  </a:lnTo>
                  <a:lnTo>
                    <a:pt x="12" y="337"/>
                  </a:lnTo>
                  <a:lnTo>
                    <a:pt x="6" y="324"/>
                  </a:lnTo>
                  <a:lnTo>
                    <a:pt x="6" y="300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36" y="282"/>
                  </a:lnTo>
                  <a:close/>
                  <a:moveTo>
                    <a:pt x="30" y="0"/>
                  </a:moveTo>
                  <a:lnTo>
                    <a:pt x="894" y="0"/>
                  </a:lnTo>
                  <a:lnTo>
                    <a:pt x="906" y="6"/>
                  </a:lnTo>
                  <a:lnTo>
                    <a:pt x="918" y="6"/>
                  </a:lnTo>
                  <a:lnTo>
                    <a:pt x="924" y="19"/>
                  </a:lnTo>
                  <a:lnTo>
                    <a:pt x="924" y="43"/>
                  </a:lnTo>
                  <a:lnTo>
                    <a:pt x="918" y="55"/>
                  </a:lnTo>
                  <a:lnTo>
                    <a:pt x="906" y="55"/>
                  </a:lnTo>
                  <a:lnTo>
                    <a:pt x="894" y="61"/>
                  </a:lnTo>
                  <a:lnTo>
                    <a:pt x="30" y="61"/>
                  </a:lnTo>
                  <a:lnTo>
                    <a:pt x="18" y="55"/>
                  </a:lnTo>
                  <a:lnTo>
                    <a:pt x="6" y="55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6" name="Freeform 414"/>
            <p:cNvSpPr>
              <a:spLocks/>
            </p:cNvSpPr>
            <p:nvPr/>
          </p:nvSpPr>
          <p:spPr bwMode="auto">
            <a:xfrm>
              <a:off x="9172" y="4645"/>
              <a:ext cx="453" cy="849"/>
            </a:xfrm>
            <a:custGeom>
              <a:avLst/>
              <a:gdLst/>
              <a:ahLst/>
              <a:cxnLst>
                <a:cxn ang="0">
                  <a:pos x="244" y="0"/>
                </a:cxn>
                <a:cxn ang="0">
                  <a:pos x="274" y="0"/>
                </a:cxn>
                <a:cxn ang="0">
                  <a:pos x="280" y="6"/>
                </a:cxn>
                <a:cxn ang="0">
                  <a:pos x="280" y="770"/>
                </a:cxn>
                <a:cxn ang="0">
                  <a:pos x="286" y="788"/>
                </a:cxn>
                <a:cxn ang="0">
                  <a:pos x="310" y="794"/>
                </a:cxn>
                <a:cxn ang="0">
                  <a:pos x="346" y="807"/>
                </a:cxn>
                <a:cxn ang="0">
                  <a:pos x="453" y="807"/>
                </a:cxn>
                <a:cxn ang="0">
                  <a:pos x="453" y="849"/>
                </a:cxn>
                <a:cxn ang="0">
                  <a:pos x="6" y="849"/>
                </a:cxn>
                <a:cxn ang="0">
                  <a:pos x="6" y="807"/>
                </a:cxn>
                <a:cxn ang="0">
                  <a:pos x="113" y="807"/>
                </a:cxn>
                <a:cxn ang="0">
                  <a:pos x="149" y="794"/>
                </a:cxn>
                <a:cxn ang="0">
                  <a:pos x="173" y="788"/>
                </a:cxn>
                <a:cxn ang="0">
                  <a:pos x="179" y="770"/>
                </a:cxn>
                <a:cxn ang="0">
                  <a:pos x="179" y="91"/>
                </a:cxn>
                <a:cxn ang="0">
                  <a:pos x="107" y="116"/>
                </a:cxn>
                <a:cxn ang="0">
                  <a:pos x="48" y="128"/>
                </a:cxn>
                <a:cxn ang="0">
                  <a:pos x="0" y="128"/>
                </a:cxn>
                <a:cxn ang="0">
                  <a:pos x="0" y="79"/>
                </a:cxn>
                <a:cxn ang="0">
                  <a:pos x="48" y="79"/>
                </a:cxn>
                <a:cxn ang="0">
                  <a:pos x="113" y="67"/>
                </a:cxn>
                <a:cxn ang="0">
                  <a:pos x="179" y="49"/>
                </a:cxn>
                <a:cxn ang="0">
                  <a:pos x="244" y="0"/>
                </a:cxn>
              </a:cxnLst>
              <a:rect l="0" t="0" r="r" b="b"/>
              <a:pathLst>
                <a:path w="453" h="849">
                  <a:moveTo>
                    <a:pt x="244" y="0"/>
                  </a:moveTo>
                  <a:lnTo>
                    <a:pt x="274" y="0"/>
                  </a:lnTo>
                  <a:lnTo>
                    <a:pt x="280" y="6"/>
                  </a:lnTo>
                  <a:lnTo>
                    <a:pt x="280" y="770"/>
                  </a:lnTo>
                  <a:lnTo>
                    <a:pt x="286" y="788"/>
                  </a:lnTo>
                  <a:lnTo>
                    <a:pt x="310" y="794"/>
                  </a:lnTo>
                  <a:lnTo>
                    <a:pt x="346" y="807"/>
                  </a:lnTo>
                  <a:lnTo>
                    <a:pt x="453" y="807"/>
                  </a:lnTo>
                  <a:lnTo>
                    <a:pt x="453" y="849"/>
                  </a:lnTo>
                  <a:lnTo>
                    <a:pt x="6" y="849"/>
                  </a:lnTo>
                  <a:lnTo>
                    <a:pt x="6" y="807"/>
                  </a:lnTo>
                  <a:lnTo>
                    <a:pt x="113" y="807"/>
                  </a:lnTo>
                  <a:lnTo>
                    <a:pt x="149" y="794"/>
                  </a:lnTo>
                  <a:lnTo>
                    <a:pt x="173" y="788"/>
                  </a:lnTo>
                  <a:lnTo>
                    <a:pt x="179" y="770"/>
                  </a:lnTo>
                  <a:lnTo>
                    <a:pt x="179" y="91"/>
                  </a:lnTo>
                  <a:lnTo>
                    <a:pt x="107" y="116"/>
                  </a:lnTo>
                  <a:lnTo>
                    <a:pt x="48" y="128"/>
                  </a:lnTo>
                  <a:lnTo>
                    <a:pt x="0" y="128"/>
                  </a:lnTo>
                  <a:lnTo>
                    <a:pt x="0" y="79"/>
                  </a:lnTo>
                  <a:lnTo>
                    <a:pt x="48" y="79"/>
                  </a:lnTo>
                  <a:lnTo>
                    <a:pt x="113" y="67"/>
                  </a:lnTo>
                  <a:lnTo>
                    <a:pt x="179" y="49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7" name="Freeform 415"/>
            <p:cNvSpPr>
              <a:spLocks/>
            </p:cNvSpPr>
            <p:nvPr/>
          </p:nvSpPr>
          <p:spPr bwMode="auto">
            <a:xfrm>
              <a:off x="10495" y="1845"/>
              <a:ext cx="471" cy="281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71" y="251"/>
                </a:cxn>
                <a:cxn ang="0">
                  <a:pos x="441" y="281"/>
                </a:cxn>
                <a:cxn ang="0">
                  <a:pos x="238" y="98"/>
                </a:cxn>
                <a:cxn ang="0">
                  <a:pos x="30" y="281"/>
                </a:cxn>
                <a:cxn ang="0">
                  <a:pos x="0" y="251"/>
                </a:cxn>
                <a:cxn ang="0">
                  <a:pos x="238" y="0"/>
                </a:cxn>
              </a:cxnLst>
              <a:rect l="0" t="0" r="r" b="b"/>
              <a:pathLst>
                <a:path w="471" h="281">
                  <a:moveTo>
                    <a:pt x="238" y="0"/>
                  </a:moveTo>
                  <a:lnTo>
                    <a:pt x="471" y="251"/>
                  </a:lnTo>
                  <a:lnTo>
                    <a:pt x="441" y="281"/>
                  </a:lnTo>
                  <a:lnTo>
                    <a:pt x="238" y="98"/>
                  </a:lnTo>
                  <a:lnTo>
                    <a:pt x="30" y="281"/>
                  </a:lnTo>
                  <a:lnTo>
                    <a:pt x="0" y="251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8" name="Freeform 416"/>
            <p:cNvSpPr>
              <a:spLocks/>
            </p:cNvSpPr>
            <p:nvPr/>
          </p:nvSpPr>
          <p:spPr bwMode="auto">
            <a:xfrm>
              <a:off x="10149" y="2151"/>
              <a:ext cx="549" cy="117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17" y="30"/>
                </a:cxn>
                <a:cxn ang="0">
                  <a:pos x="411" y="79"/>
                </a:cxn>
                <a:cxn ang="0">
                  <a:pos x="394" y="165"/>
                </a:cxn>
                <a:cxn ang="0">
                  <a:pos x="346" y="354"/>
                </a:cxn>
                <a:cxn ang="0">
                  <a:pos x="543" y="361"/>
                </a:cxn>
                <a:cxn ang="0">
                  <a:pos x="549" y="391"/>
                </a:cxn>
                <a:cxn ang="0">
                  <a:pos x="525" y="409"/>
                </a:cxn>
                <a:cxn ang="0">
                  <a:pos x="191" y="960"/>
                </a:cxn>
                <a:cxn ang="0">
                  <a:pos x="185" y="990"/>
                </a:cxn>
                <a:cxn ang="0">
                  <a:pos x="179" y="1076"/>
                </a:cxn>
                <a:cxn ang="0">
                  <a:pos x="203" y="1125"/>
                </a:cxn>
                <a:cxn ang="0">
                  <a:pos x="233" y="1131"/>
                </a:cxn>
                <a:cxn ang="0">
                  <a:pos x="316" y="1106"/>
                </a:cxn>
                <a:cxn ang="0">
                  <a:pos x="417" y="996"/>
                </a:cxn>
                <a:cxn ang="0">
                  <a:pos x="471" y="880"/>
                </a:cxn>
                <a:cxn ang="0">
                  <a:pos x="507" y="874"/>
                </a:cxn>
                <a:cxn ang="0">
                  <a:pos x="513" y="892"/>
                </a:cxn>
                <a:cxn ang="0">
                  <a:pos x="489" y="953"/>
                </a:cxn>
                <a:cxn ang="0">
                  <a:pos x="411" y="1070"/>
                </a:cxn>
                <a:cxn ang="0">
                  <a:pos x="298" y="1161"/>
                </a:cxn>
                <a:cxn ang="0">
                  <a:pos x="161" y="1161"/>
                </a:cxn>
                <a:cxn ang="0">
                  <a:pos x="78" y="1070"/>
                </a:cxn>
                <a:cxn ang="0">
                  <a:pos x="66" y="978"/>
                </a:cxn>
                <a:cxn ang="0">
                  <a:pos x="78" y="917"/>
                </a:cxn>
                <a:cxn ang="0">
                  <a:pos x="108" y="795"/>
                </a:cxn>
                <a:cxn ang="0">
                  <a:pos x="161" y="574"/>
                </a:cxn>
                <a:cxn ang="0">
                  <a:pos x="18" y="422"/>
                </a:cxn>
                <a:cxn ang="0">
                  <a:pos x="0" y="409"/>
                </a:cxn>
                <a:cxn ang="0">
                  <a:pos x="12" y="367"/>
                </a:cxn>
                <a:cxn ang="0">
                  <a:pos x="221" y="361"/>
                </a:cxn>
                <a:cxn ang="0">
                  <a:pos x="304" y="43"/>
                </a:cxn>
                <a:cxn ang="0">
                  <a:pos x="328" y="12"/>
                </a:cxn>
              </a:cxnLst>
              <a:rect l="0" t="0" r="r" b="b"/>
              <a:pathLst>
                <a:path w="549" h="1173">
                  <a:moveTo>
                    <a:pt x="352" y="0"/>
                  </a:moveTo>
                  <a:lnTo>
                    <a:pt x="382" y="0"/>
                  </a:lnTo>
                  <a:lnTo>
                    <a:pt x="394" y="6"/>
                  </a:lnTo>
                  <a:lnTo>
                    <a:pt x="417" y="30"/>
                  </a:lnTo>
                  <a:lnTo>
                    <a:pt x="417" y="55"/>
                  </a:lnTo>
                  <a:lnTo>
                    <a:pt x="411" y="79"/>
                  </a:lnTo>
                  <a:lnTo>
                    <a:pt x="406" y="110"/>
                  </a:lnTo>
                  <a:lnTo>
                    <a:pt x="394" y="165"/>
                  </a:lnTo>
                  <a:lnTo>
                    <a:pt x="376" y="244"/>
                  </a:lnTo>
                  <a:lnTo>
                    <a:pt x="346" y="354"/>
                  </a:lnTo>
                  <a:lnTo>
                    <a:pt x="531" y="354"/>
                  </a:lnTo>
                  <a:lnTo>
                    <a:pt x="543" y="361"/>
                  </a:lnTo>
                  <a:lnTo>
                    <a:pt x="549" y="367"/>
                  </a:lnTo>
                  <a:lnTo>
                    <a:pt x="549" y="391"/>
                  </a:lnTo>
                  <a:lnTo>
                    <a:pt x="537" y="403"/>
                  </a:lnTo>
                  <a:lnTo>
                    <a:pt x="525" y="409"/>
                  </a:lnTo>
                  <a:lnTo>
                    <a:pt x="328" y="409"/>
                  </a:lnTo>
                  <a:lnTo>
                    <a:pt x="191" y="960"/>
                  </a:lnTo>
                  <a:lnTo>
                    <a:pt x="185" y="978"/>
                  </a:lnTo>
                  <a:lnTo>
                    <a:pt x="185" y="990"/>
                  </a:lnTo>
                  <a:lnTo>
                    <a:pt x="179" y="1002"/>
                  </a:lnTo>
                  <a:lnTo>
                    <a:pt x="179" y="1076"/>
                  </a:lnTo>
                  <a:lnTo>
                    <a:pt x="191" y="1112"/>
                  </a:lnTo>
                  <a:lnTo>
                    <a:pt x="203" y="1125"/>
                  </a:lnTo>
                  <a:lnTo>
                    <a:pt x="215" y="1131"/>
                  </a:lnTo>
                  <a:lnTo>
                    <a:pt x="233" y="1131"/>
                  </a:lnTo>
                  <a:lnTo>
                    <a:pt x="274" y="1125"/>
                  </a:lnTo>
                  <a:lnTo>
                    <a:pt x="316" y="1106"/>
                  </a:lnTo>
                  <a:lnTo>
                    <a:pt x="370" y="1063"/>
                  </a:lnTo>
                  <a:lnTo>
                    <a:pt x="417" y="996"/>
                  </a:lnTo>
                  <a:lnTo>
                    <a:pt x="471" y="886"/>
                  </a:lnTo>
                  <a:lnTo>
                    <a:pt x="471" y="880"/>
                  </a:lnTo>
                  <a:lnTo>
                    <a:pt x="477" y="874"/>
                  </a:lnTo>
                  <a:lnTo>
                    <a:pt x="507" y="874"/>
                  </a:lnTo>
                  <a:lnTo>
                    <a:pt x="513" y="880"/>
                  </a:lnTo>
                  <a:lnTo>
                    <a:pt x="513" y="892"/>
                  </a:lnTo>
                  <a:lnTo>
                    <a:pt x="507" y="911"/>
                  </a:lnTo>
                  <a:lnTo>
                    <a:pt x="489" y="953"/>
                  </a:lnTo>
                  <a:lnTo>
                    <a:pt x="459" y="1008"/>
                  </a:lnTo>
                  <a:lnTo>
                    <a:pt x="411" y="1070"/>
                  </a:lnTo>
                  <a:lnTo>
                    <a:pt x="364" y="1118"/>
                  </a:lnTo>
                  <a:lnTo>
                    <a:pt x="298" y="1161"/>
                  </a:lnTo>
                  <a:lnTo>
                    <a:pt x="227" y="1173"/>
                  </a:lnTo>
                  <a:lnTo>
                    <a:pt x="161" y="1161"/>
                  </a:lnTo>
                  <a:lnTo>
                    <a:pt x="108" y="1125"/>
                  </a:lnTo>
                  <a:lnTo>
                    <a:pt x="78" y="1070"/>
                  </a:lnTo>
                  <a:lnTo>
                    <a:pt x="66" y="1002"/>
                  </a:lnTo>
                  <a:lnTo>
                    <a:pt x="66" y="978"/>
                  </a:lnTo>
                  <a:lnTo>
                    <a:pt x="72" y="953"/>
                  </a:lnTo>
                  <a:lnTo>
                    <a:pt x="78" y="917"/>
                  </a:lnTo>
                  <a:lnTo>
                    <a:pt x="90" y="862"/>
                  </a:lnTo>
                  <a:lnTo>
                    <a:pt x="108" y="795"/>
                  </a:lnTo>
                  <a:lnTo>
                    <a:pt x="131" y="703"/>
                  </a:lnTo>
                  <a:lnTo>
                    <a:pt x="161" y="574"/>
                  </a:lnTo>
                  <a:lnTo>
                    <a:pt x="203" y="422"/>
                  </a:lnTo>
                  <a:lnTo>
                    <a:pt x="18" y="422"/>
                  </a:lnTo>
                  <a:lnTo>
                    <a:pt x="6" y="416"/>
                  </a:lnTo>
                  <a:lnTo>
                    <a:pt x="0" y="409"/>
                  </a:lnTo>
                  <a:lnTo>
                    <a:pt x="0" y="379"/>
                  </a:lnTo>
                  <a:lnTo>
                    <a:pt x="12" y="367"/>
                  </a:lnTo>
                  <a:lnTo>
                    <a:pt x="24" y="361"/>
                  </a:lnTo>
                  <a:lnTo>
                    <a:pt x="221" y="361"/>
                  </a:lnTo>
                  <a:lnTo>
                    <a:pt x="292" y="67"/>
                  </a:lnTo>
                  <a:lnTo>
                    <a:pt x="304" y="43"/>
                  </a:lnTo>
                  <a:lnTo>
                    <a:pt x="316" y="24"/>
                  </a:lnTo>
                  <a:lnTo>
                    <a:pt x="328" y="12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9" name="Freeform 417"/>
            <p:cNvSpPr>
              <a:spLocks noEditPoints="1"/>
            </p:cNvSpPr>
            <p:nvPr/>
          </p:nvSpPr>
          <p:spPr bwMode="auto">
            <a:xfrm>
              <a:off x="10882" y="2811"/>
              <a:ext cx="376" cy="868"/>
            </a:xfrm>
            <a:custGeom>
              <a:avLst/>
              <a:gdLst/>
              <a:ahLst/>
              <a:cxnLst>
                <a:cxn ang="0">
                  <a:pos x="227" y="300"/>
                </a:cxn>
                <a:cxn ang="0">
                  <a:pos x="292" y="361"/>
                </a:cxn>
                <a:cxn ang="0">
                  <a:pos x="298" y="434"/>
                </a:cxn>
                <a:cxn ang="0">
                  <a:pos x="274" y="501"/>
                </a:cxn>
                <a:cxn ang="0">
                  <a:pos x="245" y="581"/>
                </a:cxn>
                <a:cxn ang="0">
                  <a:pos x="209" y="660"/>
                </a:cxn>
                <a:cxn ang="0">
                  <a:pos x="173" y="764"/>
                </a:cxn>
                <a:cxn ang="0">
                  <a:pos x="185" y="825"/>
                </a:cxn>
                <a:cxn ang="0">
                  <a:pos x="203" y="831"/>
                </a:cxn>
                <a:cxn ang="0">
                  <a:pos x="274" y="795"/>
                </a:cxn>
                <a:cxn ang="0">
                  <a:pos x="334" y="679"/>
                </a:cxn>
                <a:cxn ang="0">
                  <a:pos x="340" y="660"/>
                </a:cxn>
                <a:cxn ang="0">
                  <a:pos x="364" y="654"/>
                </a:cxn>
                <a:cxn ang="0">
                  <a:pos x="376" y="672"/>
                </a:cxn>
                <a:cxn ang="0">
                  <a:pos x="358" y="734"/>
                </a:cxn>
                <a:cxn ang="0">
                  <a:pos x="298" y="819"/>
                </a:cxn>
                <a:cxn ang="0">
                  <a:pos x="197" y="868"/>
                </a:cxn>
                <a:cxn ang="0">
                  <a:pos x="114" y="837"/>
                </a:cxn>
                <a:cxn ang="0">
                  <a:pos x="78" y="758"/>
                </a:cxn>
                <a:cxn ang="0">
                  <a:pos x="84" y="727"/>
                </a:cxn>
                <a:cxn ang="0">
                  <a:pos x="90" y="703"/>
                </a:cxn>
                <a:cxn ang="0">
                  <a:pos x="191" y="458"/>
                </a:cxn>
                <a:cxn ang="0">
                  <a:pos x="209" y="403"/>
                </a:cxn>
                <a:cxn ang="0">
                  <a:pos x="203" y="348"/>
                </a:cxn>
                <a:cxn ang="0">
                  <a:pos x="179" y="336"/>
                </a:cxn>
                <a:cxn ang="0">
                  <a:pos x="114" y="373"/>
                </a:cxn>
                <a:cxn ang="0">
                  <a:pos x="48" y="489"/>
                </a:cxn>
                <a:cxn ang="0">
                  <a:pos x="42" y="501"/>
                </a:cxn>
                <a:cxn ang="0">
                  <a:pos x="12" y="507"/>
                </a:cxn>
                <a:cxn ang="0">
                  <a:pos x="0" y="489"/>
                </a:cxn>
                <a:cxn ang="0">
                  <a:pos x="18" y="428"/>
                </a:cxn>
                <a:cxn ang="0">
                  <a:pos x="78" y="336"/>
                </a:cxn>
                <a:cxn ang="0">
                  <a:pos x="179" y="293"/>
                </a:cxn>
                <a:cxn ang="0">
                  <a:pos x="316" y="0"/>
                </a:cxn>
                <a:cxn ang="0">
                  <a:pos x="340" y="31"/>
                </a:cxn>
                <a:cxn ang="0">
                  <a:pos x="346" y="55"/>
                </a:cxn>
                <a:cxn ang="0">
                  <a:pos x="316" y="110"/>
                </a:cxn>
                <a:cxn ang="0">
                  <a:pos x="274" y="122"/>
                </a:cxn>
                <a:cxn ang="0">
                  <a:pos x="245" y="110"/>
                </a:cxn>
                <a:cxn ang="0">
                  <a:pos x="227" y="86"/>
                </a:cxn>
                <a:cxn ang="0">
                  <a:pos x="233" y="49"/>
                </a:cxn>
                <a:cxn ang="0">
                  <a:pos x="257" y="12"/>
                </a:cxn>
                <a:cxn ang="0">
                  <a:pos x="298" y="0"/>
                </a:cxn>
              </a:cxnLst>
              <a:rect l="0" t="0" r="r" b="b"/>
              <a:pathLst>
                <a:path w="376" h="868">
                  <a:moveTo>
                    <a:pt x="179" y="293"/>
                  </a:moveTo>
                  <a:lnTo>
                    <a:pt x="227" y="300"/>
                  </a:lnTo>
                  <a:lnTo>
                    <a:pt x="269" y="324"/>
                  </a:lnTo>
                  <a:lnTo>
                    <a:pt x="292" y="361"/>
                  </a:lnTo>
                  <a:lnTo>
                    <a:pt x="298" y="403"/>
                  </a:lnTo>
                  <a:lnTo>
                    <a:pt x="298" y="434"/>
                  </a:lnTo>
                  <a:lnTo>
                    <a:pt x="292" y="446"/>
                  </a:lnTo>
                  <a:lnTo>
                    <a:pt x="274" y="501"/>
                  </a:lnTo>
                  <a:lnTo>
                    <a:pt x="257" y="538"/>
                  </a:lnTo>
                  <a:lnTo>
                    <a:pt x="245" y="581"/>
                  </a:lnTo>
                  <a:lnTo>
                    <a:pt x="233" y="605"/>
                  </a:lnTo>
                  <a:lnTo>
                    <a:pt x="209" y="660"/>
                  </a:lnTo>
                  <a:lnTo>
                    <a:pt x="191" y="709"/>
                  </a:lnTo>
                  <a:lnTo>
                    <a:pt x="173" y="764"/>
                  </a:lnTo>
                  <a:lnTo>
                    <a:pt x="173" y="801"/>
                  </a:lnTo>
                  <a:lnTo>
                    <a:pt x="185" y="825"/>
                  </a:lnTo>
                  <a:lnTo>
                    <a:pt x="191" y="831"/>
                  </a:lnTo>
                  <a:lnTo>
                    <a:pt x="203" y="831"/>
                  </a:lnTo>
                  <a:lnTo>
                    <a:pt x="239" y="819"/>
                  </a:lnTo>
                  <a:lnTo>
                    <a:pt x="274" y="795"/>
                  </a:lnTo>
                  <a:lnTo>
                    <a:pt x="310" y="746"/>
                  </a:lnTo>
                  <a:lnTo>
                    <a:pt x="334" y="679"/>
                  </a:lnTo>
                  <a:lnTo>
                    <a:pt x="340" y="666"/>
                  </a:lnTo>
                  <a:lnTo>
                    <a:pt x="340" y="660"/>
                  </a:lnTo>
                  <a:lnTo>
                    <a:pt x="346" y="654"/>
                  </a:lnTo>
                  <a:lnTo>
                    <a:pt x="364" y="654"/>
                  </a:lnTo>
                  <a:lnTo>
                    <a:pt x="376" y="666"/>
                  </a:lnTo>
                  <a:lnTo>
                    <a:pt x="376" y="672"/>
                  </a:lnTo>
                  <a:lnTo>
                    <a:pt x="370" y="691"/>
                  </a:lnTo>
                  <a:lnTo>
                    <a:pt x="358" y="734"/>
                  </a:lnTo>
                  <a:lnTo>
                    <a:pt x="334" y="776"/>
                  </a:lnTo>
                  <a:lnTo>
                    <a:pt x="298" y="819"/>
                  </a:lnTo>
                  <a:lnTo>
                    <a:pt x="257" y="856"/>
                  </a:lnTo>
                  <a:lnTo>
                    <a:pt x="197" y="868"/>
                  </a:lnTo>
                  <a:lnTo>
                    <a:pt x="149" y="862"/>
                  </a:lnTo>
                  <a:lnTo>
                    <a:pt x="114" y="837"/>
                  </a:lnTo>
                  <a:lnTo>
                    <a:pt x="84" y="801"/>
                  </a:lnTo>
                  <a:lnTo>
                    <a:pt x="78" y="758"/>
                  </a:lnTo>
                  <a:lnTo>
                    <a:pt x="78" y="740"/>
                  </a:lnTo>
                  <a:lnTo>
                    <a:pt x="84" y="727"/>
                  </a:lnTo>
                  <a:lnTo>
                    <a:pt x="84" y="715"/>
                  </a:lnTo>
                  <a:lnTo>
                    <a:pt x="90" y="703"/>
                  </a:lnTo>
                  <a:lnTo>
                    <a:pt x="173" y="507"/>
                  </a:lnTo>
                  <a:lnTo>
                    <a:pt x="191" y="458"/>
                  </a:lnTo>
                  <a:lnTo>
                    <a:pt x="203" y="428"/>
                  </a:lnTo>
                  <a:lnTo>
                    <a:pt x="209" y="403"/>
                  </a:lnTo>
                  <a:lnTo>
                    <a:pt x="209" y="361"/>
                  </a:lnTo>
                  <a:lnTo>
                    <a:pt x="203" y="348"/>
                  </a:lnTo>
                  <a:lnTo>
                    <a:pt x="191" y="336"/>
                  </a:lnTo>
                  <a:lnTo>
                    <a:pt x="179" y="336"/>
                  </a:lnTo>
                  <a:lnTo>
                    <a:pt x="143" y="342"/>
                  </a:lnTo>
                  <a:lnTo>
                    <a:pt x="114" y="373"/>
                  </a:lnTo>
                  <a:lnTo>
                    <a:pt x="78" y="422"/>
                  </a:lnTo>
                  <a:lnTo>
                    <a:pt x="48" y="489"/>
                  </a:lnTo>
                  <a:lnTo>
                    <a:pt x="42" y="495"/>
                  </a:lnTo>
                  <a:lnTo>
                    <a:pt x="42" y="501"/>
                  </a:lnTo>
                  <a:lnTo>
                    <a:pt x="36" y="507"/>
                  </a:lnTo>
                  <a:lnTo>
                    <a:pt x="12" y="507"/>
                  </a:lnTo>
                  <a:lnTo>
                    <a:pt x="0" y="495"/>
                  </a:lnTo>
                  <a:lnTo>
                    <a:pt x="0" y="489"/>
                  </a:lnTo>
                  <a:lnTo>
                    <a:pt x="6" y="465"/>
                  </a:lnTo>
                  <a:lnTo>
                    <a:pt x="18" y="428"/>
                  </a:lnTo>
                  <a:lnTo>
                    <a:pt x="42" y="385"/>
                  </a:lnTo>
                  <a:lnTo>
                    <a:pt x="78" y="336"/>
                  </a:lnTo>
                  <a:lnTo>
                    <a:pt x="120" y="306"/>
                  </a:lnTo>
                  <a:lnTo>
                    <a:pt x="179" y="293"/>
                  </a:lnTo>
                  <a:close/>
                  <a:moveTo>
                    <a:pt x="298" y="0"/>
                  </a:moveTo>
                  <a:lnTo>
                    <a:pt x="316" y="0"/>
                  </a:lnTo>
                  <a:lnTo>
                    <a:pt x="328" y="6"/>
                  </a:lnTo>
                  <a:lnTo>
                    <a:pt x="340" y="31"/>
                  </a:lnTo>
                  <a:lnTo>
                    <a:pt x="346" y="37"/>
                  </a:lnTo>
                  <a:lnTo>
                    <a:pt x="346" y="55"/>
                  </a:lnTo>
                  <a:lnTo>
                    <a:pt x="334" y="92"/>
                  </a:lnTo>
                  <a:lnTo>
                    <a:pt x="316" y="110"/>
                  </a:lnTo>
                  <a:lnTo>
                    <a:pt x="298" y="116"/>
                  </a:lnTo>
                  <a:lnTo>
                    <a:pt x="274" y="122"/>
                  </a:lnTo>
                  <a:lnTo>
                    <a:pt x="257" y="122"/>
                  </a:lnTo>
                  <a:lnTo>
                    <a:pt x="245" y="110"/>
                  </a:lnTo>
                  <a:lnTo>
                    <a:pt x="233" y="104"/>
                  </a:lnTo>
                  <a:lnTo>
                    <a:pt x="227" y="86"/>
                  </a:lnTo>
                  <a:lnTo>
                    <a:pt x="227" y="73"/>
                  </a:lnTo>
                  <a:lnTo>
                    <a:pt x="233" y="49"/>
                  </a:lnTo>
                  <a:lnTo>
                    <a:pt x="239" y="31"/>
                  </a:lnTo>
                  <a:lnTo>
                    <a:pt x="257" y="12"/>
                  </a:lnTo>
                  <a:lnTo>
                    <a:pt x="274" y="6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90" name="Freeform 418"/>
            <p:cNvSpPr>
              <a:spLocks/>
            </p:cNvSpPr>
            <p:nvPr/>
          </p:nvSpPr>
          <p:spPr bwMode="auto">
            <a:xfrm>
              <a:off x="11991" y="2224"/>
              <a:ext cx="1186" cy="1223"/>
            </a:xfrm>
            <a:custGeom>
              <a:avLst/>
              <a:gdLst/>
              <a:ahLst/>
              <a:cxnLst>
                <a:cxn ang="0">
                  <a:pos x="584" y="0"/>
                </a:cxn>
                <a:cxn ang="0">
                  <a:pos x="608" y="0"/>
                </a:cxn>
                <a:cxn ang="0">
                  <a:pos x="620" y="6"/>
                </a:cxn>
                <a:cxn ang="0">
                  <a:pos x="626" y="19"/>
                </a:cxn>
                <a:cxn ang="0">
                  <a:pos x="632" y="25"/>
                </a:cxn>
                <a:cxn ang="0">
                  <a:pos x="632" y="575"/>
                </a:cxn>
                <a:cxn ang="0">
                  <a:pos x="1162" y="575"/>
                </a:cxn>
                <a:cxn ang="0">
                  <a:pos x="1168" y="581"/>
                </a:cxn>
                <a:cxn ang="0">
                  <a:pos x="1180" y="587"/>
                </a:cxn>
                <a:cxn ang="0">
                  <a:pos x="1186" y="599"/>
                </a:cxn>
                <a:cxn ang="0">
                  <a:pos x="1186" y="624"/>
                </a:cxn>
                <a:cxn ang="0">
                  <a:pos x="1180" y="636"/>
                </a:cxn>
                <a:cxn ang="0">
                  <a:pos x="1168" y="642"/>
                </a:cxn>
                <a:cxn ang="0">
                  <a:pos x="1162" y="648"/>
                </a:cxn>
                <a:cxn ang="0">
                  <a:pos x="632" y="648"/>
                </a:cxn>
                <a:cxn ang="0">
                  <a:pos x="632" y="1198"/>
                </a:cxn>
                <a:cxn ang="0">
                  <a:pos x="626" y="1204"/>
                </a:cxn>
                <a:cxn ang="0">
                  <a:pos x="620" y="1217"/>
                </a:cxn>
                <a:cxn ang="0">
                  <a:pos x="608" y="1223"/>
                </a:cxn>
                <a:cxn ang="0">
                  <a:pos x="584" y="1223"/>
                </a:cxn>
                <a:cxn ang="0">
                  <a:pos x="572" y="1217"/>
                </a:cxn>
                <a:cxn ang="0">
                  <a:pos x="566" y="1204"/>
                </a:cxn>
                <a:cxn ang="0">
                  <a:pos x="560" y="1198"/>
                </a:cxn>
                <a:cxn ang="0">
                  <a:pos x="560" y="648"/>
                </a:cxn>
                <a:cxn ang="0">
                  <a:pos x="24" y="648"/>
                </a:cxn>
                <a:cxn ang="0">
                  <a:pos x="18" y="642"/>
                </a:cxn>
                <a:cxn ang="0">
                  <a:pos x="6" y="636"/>
                </a:cxn>
                <a:cxn ang="0">
                  <a:pos x="0" y="624"/>
                </a:cxn>
                <a:cxn ang="0">
                  <a:pos x="0" y="599"/>
                </a:cxn>
                <a:cxn ang="0">
                  <a:pos x="6" y="587"/>
                </a:cxn>
                <a:cxn ang="0">
                  <a:pos x="18" y="581"/>
                </a:cxn>
                <a:cxn ang="0">
                  <a:pos x="24" y="575"/>
                </a:cxn>
                <a:cxn ang="0">
                  <a:pos x="560" y="575"/>
                </a:cxn>
                <a:cxn ang="0">
                  <a:pos x="560" y="25"/>
                </a:cxn>
                <a:cxn ang="0">
                  <a:pos x="566" y="19"/>
                </a:cxn>
                <a:cxn ang="0">
                  <a:pos x="572" y="6"/>
                </a:cxn>
                <a:cxn ang="0">
                  <a:pos x="584" y="0"/>
                </a:cxn>
              </a:cxnLst>
              <a:rect l="0" t="0" r="r" b="b"/>
              <a:pathLst>
                <a:path w="1186" h="1223">
                  <a:moveTo>
                    <a:pt x="584" y="0"/>
                  </a:moveTo>
                  <a:lnTo>
                    <a:pt x="608" y="0"/>
                  </a:lnTo>
                  <a:lnTo>
                    <a:pt x="620" y="6"/>
                  </a:lnTo>
                  <a:lnTo>
                    <a:pt x="626" y="19"/>
                  </a:lnTo>
                  <a:lnTo>
                    <a:pt x="632" y="25"/>
                  </a:lnTo>
                  <a:lnTo>
                    <a:pt x="632" y="575"/>
                  </a:lnTo>
                  <a:lnTo>
                    <a:pt x="1162" y="575"/>
                  </a:lnTo>
                  <a:lnTo>
                    <a:pt x="1168" y="581"/>
                  </a:lnTo>
                  <a:lnTo>
                    <a:pt x="1180" y="587"/>
                  </a:lnTo>
                  <a:lnTo>
                    <a:pt x="1186" y="599"/>
                  </a:lnTo>
                  <a:lnTo>
                    <a:pt x="1186" y="624"/>
                  </a:lnTo>
                  <a:lnTo>
                    <a:pt x="1180" y="636"/>
                  </a:lnTo>
                  <a:lnTo>
                    <a:pt x="1168" y="642"/>
                  </a:lnTo>
                  <a:lnTo>
                    <a:pt x="1162" y="648"/>
                  </a:lnTo>
                  <a:lnTo>
                    <a:pt x="632" y="648"/>
                  </a:lnTo>
                  <a:lnTo>
                    <a:pt x="632" y="1198"/>
                  </a:lnTo>
                  <a:lnTo>
                    <a:pt x="626" y="1204"/>
                  </a:lnTo>
                  <a:lnTo>
                    <a:pt x="620" y="1217"/>
                  </a:lnTo>
                  <a:lnTo>
                    <a:pt x="608" y="1223"/>
                  </a:lnTo>
                  <a:lnTo>
                    <a:pt x="584" y="1223"/>
                  </a:lnTo>
                  <a:lnTo>
                    <a:pt x="572" y="1217"/>
                  </a:lnTo>
                  <a:lnTo>
                    <a:pt x="566" y="1204"/>
                  </a:lnTo>
                  <a:lnTo>
                    <a:pt x="560" y="1198"/>
                  </a:lnTo>
                  <a:lnTo>
                    <a:pt x="560" y="648"/>
                  </a:lnTo>
                  <a:lnTo>
                    <a:pt x="24" y="648"/>
                  </a:lnTo>
                  <a:lnTo>
                    <a:pt x="18" y="642"/>
                  </a:lnTo>
                  <a:lnTo>
                    <a:pt x="6" y="636"/>
                  </a:lnTo>
                  <a:lnTo>
                    <a:pt x="0" y="624"/>
                  </a:lnTo>
                  <a:lnTo>
                    <a:pt x="0" y="599"/>
                  </a:lnTo>
                  <a:lnTo>
                    <a:pt x="6" y="587"/>
                  </a:lnTo>
                  <a:lnTo>
                    <a:pt x="18" y="581"/>
                  </a:lnTo>
                  <a:lnTo>
                    <a:pt x="24" y="575"/>
                  </a:lnTo>
                  <a:lnTo>
                    <a:pt x="560" y="575"/>
                  </a:lnTo>
                  <a:lnTo>
                    <a:pt x="560" y="25"/>
                  </a:lnTo>
                  <a:lnTo>
                    <a:pt x="566" y="19"/>
                  </a:lnTo>
                  <a:lnTo>
                    <a:pt x="572" y="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91" name="Freeform 419"/>
            <p:cNvSpPr>
              <a:spLocks noEditPoints="1"/>
            </p:cNvSpPr>
            <p:nvPr/>
          </p:nvSpPr>
          <p:spPr bwMode="auto">
            <a:xfrm>
              <a:off x="13779" y="2047"/>
              <a:ext cx="1085" cy="1247"/>
            </a:xfrm>
            <a:custGeom>
              <a:avLst/>
              <a:gdLst/>
              <a:ahLst/>
              <a:cxnLst>
                <a:cxn ang="0">
                  <a:pos x="614" y="960"/>
                </a:cxn>
                <a:cxn ang="0">
                  <a:pos x="775" y="911"/>
                </a:cxn>
                <a:cxn ang="0">
                  <a:pos x="864" y="819"/>
                </a:cxn>
                <a:cxn ang="0">
                  <a:pos x="906" y="715"/>
                </a:cxn>
                <a:cxn ang="0">
                  <a:pos x="912" y="623"/>
                </a:cxn>
                <a:cxn ang="0">
                  <a:pos x="894" y="501"/>
                </a:cxn>
                <a:cxn ang="0">
                  <a:pos x="834" y="391"/>
                </a:cxn>
                <a:cxn ang="0">
                  <a:pos x="709" y="306"/>
                </a:cxn>
                <a:cxn ang="0">
                  <a:pos x="465" y="287"/>
                </a:cxn>
                <a:cxn ang="0">
                  <a:pos x="310" y="342"/>
                </a:cxn>
                <a:cxn ang="0">
                  <a:pos x="220" y="434"/>
                </a:cxn>
                <a:cxn ang="0">
                  <a:pos x="185" y="538"/>
                </a:cxn>
                <a:cxn ang="0">
                  <a:pos x="179" y="678"/>
                </a:cxn>
                <a:cxn ang="0">
                  <a:pos x="214" y="795"/>
                </a:cxn>
                <a:cxn ang="0">
                  <a:pos x="298" y="899"/>
                </a:cxn>
                <a:cxn ang="0">
                  <a:pos x="465" y="960"/>
                </a:cxn>
                <a:cxn ang="0">
                  <a:pos x="238" y="0"/>
                </a:cxn>
                <a:cxn ang="0">
                  <a:pos x="840" y="55"/>
                </a:cxn>
                <a:cxn ang="0">
                  <a:pos x="650" y="67"/>
                </a:cxn>
                <a:cxn ang="0">
                  <a:pos x="614" y="110"/>
                </a:cxn>
                <a:cxn ang="0">
                  <a:pos x="739" y="269"/>
                </a:cxn>
                <a:cxn ang="0">
                  <a:pos x="948" y="373"/>
                </a:cxn>
                <a:cxn ang="0">
                  <a:pos x="1067" y="532"/>
                </a:cxn>
                <a:cxn ang="0">
                  <a:pos x="1067" y="715"/>
                </a:cxn>
                <a:cxn ang="0">
                  <a:pos x="953" y="874"/>
                </a:cxn>
                <a:cxn ang="0">
                  <a:pos x="745" y="978"/>
                </a:cxn>
                <a:cxn ang="0">
                  <a:pos x="614" y="1137"/>
                </a:cxn>
                <a:cxn ang="0">
                  <a:pos x="650" y="1180"/>
                </a:cxn>
                <a:cxn ang="0">
                  <a:pos x="840" y="1192"/>
                </a:cxn>
                <a:cxn ang="0">
                  <a:pos x="238" y="1247"/>
                </a:cxn>
                <a:cxn ang="0">
                  <a:pos x="381" y="1192"/>
                </a:cxn>
                <a:cxn ang="0">
                  <a:pos x="453" y="1161"/>
                </a:cxn>
                <a:cxn ang="0">
                  <a:pos x="465" y="1002"/>
                </a:cxn>
                <a:cxn ang="0">
                  <a:pos x="226" y="935"/>
                </a:cxn>
                <a:cxn ang="0">
                  <a:pos x="59" y="801"/>
                </a:cxn>
                <a:cxn ang="0">
                  <a:pos x="0" y="623"/>
                </a:cxn>
                <a:cxn ang="0">
                  <a:pos x="59" y="452"/>
                </a:cxn>
                <a:cxn ang="0">
                  <a:pos x="220" y="318"/>
                </a:cxn>
                <a:cxn ang="0">
                  <a:pos x="465" y="245"/>
                </a:cxn>
                <a:cxn ang="0">
                  <a:pos x="453" y="86"/>
                </a:cxn>
                <a:cxn ang="0">
                  <a:pos x="381" y="55"/>
                </a:cxn>
                <a:cxn ang="0">
                  <a:pos x="238" y="0"/>
                </a:cxn>
              </a:cxnLst>
              <a:rect l="0" t="0" r="r" b="b"/>
              <a:pathLst>
                <a:path w="1085" h="1247">
                  <a:moveTo>
                    <a:pt x="614" y="287"/>
                  </a:moveTo>
                  <a:lnTo>
                    <a:pt x="614" y="960"/>
                  </a:lnTo>
                  <a:lnTo>
                    <a:pt x="703" y="941"/>
                  </a:lnTo>
                  <a:lnTo>
                    <a:pt x="775" y="911"/>
                  </a:lnTo>
                  <a:lnTo>
                    <a:pt x="828" y="868"/>
                  </a:lnTo>
                  <a:lnTo>
                    <a:pt x="864" y="819"/>
                  </a:lnTo>
                  <a:lnTo>
                    <a:pt x="888" y="770"/>
                  </a:lnTo>
                  <a:lnTo>
                    <a:pt x="906" y="715"/>
                  </a:lnTo>
                  <a:lnTo>
                    <a:pt x="912" y="666"/>
                  </a:lnTo>
                  <a:lnTo>
                    <a:pt x="912" y="623"/>
                  </a:lnTo>
                  <a:lnTo>
                    <a:pt x="906" y="562"/>
                  </a:lnTo>
                  <a:lnTo>
                    <a:pt x="894" y="501"/>
                  </a:lnTo>
                  <a:lnTo>
                    <a:pt x="870" y="440"/>
                  </a:lnTo>
                  <a:lnTo>
                    <a:pt x="834" y="391"/>
                  </a:lnTo>
                  <a:lnTo>
                    <a:pt x="781" y="342"/>
                  </a:lnTo>
                  <a:lnTo>
                    <a:pt x="709" y="306"/>
                  </a:lnTo>
                  <a:lnTo>
                    <a:pt x="614" y="287"/>
                  </a:lnTo>
                  <a:close/>
                  <a:moveTo>
                    <a:pt x="465" y="287"/>
                  </a:moveTo>
                  <a:lnTo>
                    <a:pt x="375" y="306"/>
                  </a:lnTo>
                  <a:lnTo>
                    <a:pt x="310" y="342"/>
                  </a:lnTo>
                  <a:lnTo>
                    <a:pt x="256" y="385"/>
                  </a:lnTo>
                  <a:lnTo>
                    <a:pt x="220" y="434"/>
                  </a:lnTo>
                  <a:lnTo>
                    <a:pt x="197" y="489"/>
                  </a:lnTo>
                  <a:lnTo>
                    <a:pt x="185" y="538"/>
                  </a:lnTo>
                  <a:lnTo>
                    <a:pt x="179" y="587"/>
                  </a:lnTo>
                  <a:lnTo>
                    <a:pt x="179" y="678"/>
                  </a:lnTo>
                  <a:lnTo>
                    <a:pt x="191" y="733"/>
                  </a:lnTo>
                  <a:lnTo>
                    <a:pt x="214" y="795"/>
                  </a:lnTo>
                  <a:lnTo>
                    <a:pt x="244" y="850"/>
                  </a:lnTo>
                  <a:lnTo>
                    <a:pt x="298" y="899"/>
                  </a:lnTo>
                  <a:lnTo>
                    <a:pt x="369" y="935"/>
                  </a:lnTo>
                  <a:lnTo>
                    <a:pt x="465" y="960"/>
                  </a:lnTo>
                  <a:lnTo>
                    <a:pt x="465" y="287"/>
                  </a:lnTo>
                  <a:close/>
                  <a:moveTo>
                    <a:pt x="238" y="0"/>
                  </a:moveTo>
                  <a:lnTo>
                    <a:pt x="840" y="0"/>
                  </a:lnTo>
                  <a:lnTo>
                    <a:pt x="840" y="55"/>
                  </a:lnTo>
                  <a:lnTo>
                    <a:pt x="697" y="55"/>
                  </a:lnTo>
                  <a:lnTo>
                    <a:pt x="650" y="67"/>
                  </a:lnTo>
                  <a:lnTo>
                    <a:pt x="626" y="86"/>
                  </a:lnTo>
                  <a:lnTo>
                    <a:pt x="614" y="110"/>
                  </a:lnTo>
                  <a:lnTo>
                    <a:pt x="614" y="245"/>
                  </a:lnTo>
                  <a:lnTo>
                    <a:pt x="739" y="269"/>
                  </a:lnTo>
                  <a:lnTo>
                    <a:pt x="852" y="312"/>
                  </a:lnTo>
                  <a:lnTo>
                    <a:pt x="948" y="373"/>
                  </a:lnTo>
                  <a:lnTo>
                    <a:pt x="1025" y="446"/>
                  </a:lnTo>
                  <a:lnTo>
                    <a:pt x="1067" y="532"/>
                  </a:lnTo>
                  <a:lnTo>
                    <a:pt x="1085" y="623"/>
                  </a:lnTo>
                  <a:lnTo>
                    <a:pt x="1067" y="715"/>
                  </a:lnTo>
                  <a:lnTo>
                    <a:pt x="1025" y="801"/>
                  </a:lnTo>
                  <a:lnTo>
                    <a:pt x="953" y="874"/>
                  </a:lnTo>
                  <a:lnTo>
                    <a:pt x="858" y="935"/>
                  </a:lnTo>
                  <a:lnTo>
                    <a:pt x="745" y="978"/>
                  </a:lnTo>
                  <a:lnTo>
                    <a:pt x="614" y="1002"/>
                  </a:lnTo>
                  <a:lnTo>
                    <a:pt x="614" y="1137"/>
                  </a:lnTo>
                  <a:lnTo>
                    <a:pt x="626" y="1161"/>
                  </a:lnTo>
                  <a:lnTo>
                    <a:pt x="650" y="1180"/>
                  </a:lnTo>
                  <a:lnTo>
                    <a:pt x="697" y="1192"/>
                  </a:lnTo>
                  <a:lnTo>
                    <a:pt x="840" y="1192"/>
                  </a:lnTo>
                  <a:lnTo>
                    <a:pt x="840" y="1247"/>
                  </a:lnTo>
                  <a:lnTo>
                    <a:pt x="238" y="1247"/>
                  </a:lnTo>
                  <a:lnTo>
                    <a:pt x="238" y="1192"/>
                  </a:lnTo>
                  <a:lnTo>
                    <a:pt x="381" y="1192"/>
                  </a:lnTo>
                  <a:lnTo>
                    <a:pt x="429" y="1180"/>
                  </a:lnTo>
                  <a:lnTo>
                    <a:pt x="453" y="1161"/>
                  </a:lnTo>
                  <a:lnTo>
                    <a:pt x="465" y="1137"/>
                  </a:lnTo>
                  <a:lnTo>
                    <a:pt x="465" y="1002"/>
                  </a:lnTo>
                  <a:lnTo>
                    <a:pt x="340" y="978"/>
                  </a:lnTo>
                  <a:lnTo>
                    <a:pt x="226" y="935"/>
                  </a:lnTo>
                  <a:lnTo>
                    <a:pt x="131" y="874"/>
                  </a:lnTo>
                  <a:lnTo>
                    <a:pt x="59" y="801"/>
                  </a:lnTo>
                  <a:lnTo>
                    <a:pt x="18" y="715"/>
                  </a:lnTo>
                  <a:lnTo>
                    <a:pt x="0" y="623"/>
                  </a:lnTo>
                  <a:lnTo>
                    <a:pt x="18" y="532"/>
                  </a:lnTo>
                  <a:lnTo>
                    <a:pt x="59" y="452"/>
                  </a:lnTo>
                  <a:lnTo>
                    <a:pt x="131" y="379"/>
                  </a:lnTo>
                  <a:lnTo>
                    <a:pt x="220" y="318"/>
                  </a:lnTo>
                  <a:lnTo>
                    <a:pt x="334" y="269"/>
                  </a:lnTo>
                  <a:lnTo>
                    <a:pt x="465" y="245"/>
                  </a:lnTo>
                  <a:lnTo>
                    <a:pt x="465" y="110"/>
                  </a:lnTo>
                  <a:lnTo>
                    <a:pt x="453" y="86"/>
                  </a:lnTo>
                  <a:lnTo>
                    <a:pt x="429" y="67"/>
                  </a:lnTo>
                  <a:lnTo>
                    <a:pt x="381" y="55"/>
                  </a:lnTo>
                  <a:lnTo>
                    <a:pt x="238" y="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92" name="Freeform 420"/>
            <p:cNvSpPr>
              <a:spLocks noEditPoints="1"/>
            </p:cNvSpPr>
            <p:nvPr/>
          </p:nvSpPr>
          <p:spPr bwMode="auto">
            <a:xfrm>
              <a:off x="15001" y="2811"/>
              <a:ext cx="584" cy="874"/>
            </a:xfrm>
            <a:custGeom>
              <a:avLst/>
              <a:gdLst/>
              <a:ahLst/>
              <a:cxnLst>
                <a:cxn ang="0">
                  <a:pos x="250" y="37"/>
                </a:cxn>
                <a:cxn ang="0">
                  <a:pos x="178" y="67"/>
                </a:cxn>
                <a:cxn ang="0">
                  <a:pos x="125" y="159"/>
                </a:cxn>
                <a:cxn ang="0">
                  <a:pos x="107" y="330"/>
                </a:cxn>
                <a:cxn ang="0">
                  <a:pos x="113" y="611"/>
                </a:cxn>
                <a:cxn ang="0">
                  <a:pos x="155" y="764"/>
                </a:cxn>
                <a:cxn ang="0">
                  <a:pos x="238" y="831"/>
                </a:cxn>
                <a:cxn ang="0">
                  <a:pos x="286" y="837"/>
                </a:cxn>
                <a:cxn ang="0">
                  <a:pos x="310" y="831"/>
                </a:cxn>
                <a:cxn ang="0">
                  <a:pos x="387" y="795"/>
                </a:cxn>
                <a:cxn ang="0">
                  <a:pos x="441" y="691"/>
                </a:cxn>
                <a:cxn ang="0">
                  <a:pos x="459" y="513"/>
                </a:cxn>
                <a:cxn ang="0">
                  <a:pos x="447" y="220"/>
                </a:cxn>
                <a:cxn ang="0">
                  <a:pos x="411" y="98"/>
                </a:cxn>
                <a:cxn ang="0">
                  <a:pos x="327" y="37"/>
                </a:cxn>
                <a:cxn ang="0">
                  <a:pos x="292" y="0"/>
                </a:cxn>
                <a:cxn ang="0">
                  <a:pos x="423" y="31"/>
                </a:cxn>
                <a:cxn ang="0">
                  <a:pos x="506" y="110"/>
                </a:cxn>
                <a:cxn ang="0">
                  <a:pos x="572" y="312"/>
                </a:cxn>
                <a:cxn ang="0">
                  <a:pos x="584" y="440"/>
                </a:cxn>
                <a:cxn ang="0">
                  <a:pos x="578" y="532"/>
                </a:cxn>
                <a:cxn ang="0">
                  <a:pos x="560" y="660"/>
                </a:cxn>
                <a:cxn ang="0">
                  <a:pos x="494" y="782"/>
                </a:cxn>
                <a:cxn ang="0">
                  <a:pos x="381" y="862"/>
                </a:cxn>
                <a:cxn ang="0">
                  <a:pos x="202" y="862"/>
                </a:cxn>
                <a:cxn ang="0">
                  <a:pos x="89" y="782"/>
                </a:cxn>
                <a:cxn ang="0">
                  <a:pos x="24" y="660"/>
                </a:cxn>
                <a:cxn ang="0">
                  <a:pos x="6" y="532"/>
                </a:cxn>
                <a:cxn ang="0">
                  <a:pos x="0" y="403"/>
                </a:cxn>
                <a:cxn ang="0">
                  <a:pos x="12" y="287"/>
                </a:cxn>
                <a:cxn ang="0">
                  <a:pos x="47" y="153"/>
                </a:cxn>
                <a:cxn ang="0">
                  <a:pos x="137" y="43"/>
                </a:cxn>
                <a:cxn ang="0">
                  <a:pos x="292" y="0"/>
                </a:cxn>
              </a:cxnLst>
              <a:rect l="0" t="0" r="r" b="b"/>
              <a:pathLst>
                <a:path w="584" h="874">
                  <a:moveTo>
                    <a:pt x="280" y="31"/>
                  </a:moveTo>
                  <a:lnTo>
                    <a:pt x="250" y="37"/>
                  </a:lnTo>
                  <a:lnTo>
                    <a:pt x="214" y="43"/>
                  </a:lnTo>
                  <a:lnTo>
                    <a:pt x="178" y="67"/>
                  </a:lnTo>
                  <a:lnTo>
                    <a:pt x="143" y="104"/>
                  </a:lnTo>
                  <a:lnTo>
                    <a:pt x="125" y="159"/>
                  </a:lnTo>
                  <a:lnTo>
                    <a:pt x="113" y="238"/>
                  </a:lnTo>
                  <a:lnTo>
                    <a:pt x="107" y="330"/>
                  </a:lnTo>
                  <a:lnTo>
                    <a:pt x="107" y="520"/>
                  </a:lnTo>
                  <a:lnTo>
                    <a:pt x="113" y="611"/>
                  </a:lnTo>
                  <a:lnTo>
                    <a:pt x="125" y="697"/>
                  </a:lnTo>
                  <a:lnTo>
                    <a:pt x="155" y="764"/>
                  </a:lnTo>
                  <a:lnTo>
                    <a:pt x="196" y="807"/>
                  </a:lnTo>
                  <a:lnTo>
                    <a:pt x="238" y="831"/>
                  </a:lnTo>
                  <a:lnTo>
                    <a:pt x="280" y="837"/>
                  </a:lnTo>
                  <a:lnTo>
                    <a:pt x="286" y="837"/>
                  </a:lnTo>
                  <a:lnTo>
                    <a:pt x="280" y="837"/>
                  </a:lnTo>
                  <a:lnTo>
                    <a:pt x="310" y="831"/>
                  </a:lnTo>
                  <a:lnTo>
                    <a:pt x="351" y="819"/>
                  </a:lnTo>
                  <a:lnTo>
                    <a:pt x="387" y="795"/>
                  </a:lnTo>
                  <a:lnTo>
                    <a:pt x="417" y="752"/>
                  </a:lnTo>
                  <a:lnTo>
                    <a:pt x="441" y="691"/>
                  </a:lnTo>
                  <a:lnTo>
                    <a:pt x="453" y="605"/>
                  </a:lnTo>
                  <a:lnTo>
                    <a:pt x="459" y="513"/>
                  </a:lnTo>
                  <a:lnTo>
                    <a:pt x="459" y="312"/>
                  </a:lnTo>
                  <a:lnTo>
                    <a:pt x="447" y="220"/>
                  </a:lnTo>
                  <a:lnTo>
                    <a:pt x="435" y="147"/>
                  </a:lnTo>
                  <a:lnTo>
                    <a:pt x="411" y="98"/>
                  </a:lnTo>
                  <a:lnTo>
                    <a:pt x="375" y="61"/>
                  </a:lnTo>
                  <a:lnTo>
                    <a:pt x="327" y="37"/>
                  </a:lnTo>
                  <a:lnTo>
                    <a:pt x="280" y="31"/>
                  </a:lnTo>
                  <a:close/>
                  <a:moveTo>
                    <a:pt x="292" y="0"/>
                  </a:moveTo>
                  <a:lnTo>
                    <a:pt x="363" y="6"/>
                  </a:lnTo>
                  <a:lnTo>
                    <a:pt x="423" y="31"/>
                  </a:lnTo>
                  <a:lnTo>
                    <a:pt x="471" y="67"/>
                  </a:lnTo>
                  <a:lnTo>
                    <a:pt x="506" y="110"/>
                  </a:lnTo>
                  <a:lnTo>
                    <a:pt x="548" y="202"/>
                  </a:lnTo>
                  <a:lnTo>
                    <a:pt x="572" y="312"/>
                  </a:lnTo>
                  <a:lnTo>
                    <a:pt x="578" y="440"/>
                  </a:lnTo>
                  <a:lnTo>
                    <a:pt x="584" y="440"/>
                  </a:lnTo>
                  <a:lnTo>
                    <a:pt x="584" y="477"/>
                  </a:lnTo>
                  <a:lnTo>
                    <a:pt x="578" y="532"/>
                  </a:lnTo>
                  <a:lnTo>
                    <a:pt x="572" y="593"/>
                  </a:lnTo>
                  <a:lnTo>
                    <a:pt x="560" y="660"/>
                  </a:lnTo>
                  <a:lnTo>
                    <a:pt x="536" y="721"/>
                  </a:lnTo>
                  <a:lnTo>
                    <a:pt x="494" y="782"/>
                  </a:lnTo>
                  <a:lnTo>
                    <a:pt x="447" y="831"/>
                  </a:lnTo>
                  <a:lnTo>
                    <a:pt x="381" y="862"/>
                  </a:lnTo>
                  <a:lnTo>
                    <a:pt x="292" y="874"/>
                  </a:lnTo>
                  <a:lnTo>
                    <a:pt x="202" y="862"/>
                  </a:lnTo>
                  <a:lnTo>
                    <a:pt x="137" y="831"/>
                  </a:lnTo>
                  <a:lnTo>
                    <a:pt x="89" y="782"/>
                  </a:lnTo>
                  <a:lnTo>
                    <a:pt x="47" y="721"/>
                  </a:lnTo>
                  <a:lnTo>
                    <a:pt x="24" y="660"/>
                  </a:lnTo>
                  <a:lnTo>
                    <a:pt x="12" y="593"/>
                  </a:lnTo>
                  <a:lnTo>
                    <a:pt x="6" y="532"/>
                  </a:lnTo>
                  <a:lnTo>
                    <a:pt x="0" y="477"/>
                  </a:lnTo>
                  <a:lnTo>
                    <a:pt x="0" y="403"/>
                  </a:lnTo>
                  <a:lnTo>
                    <a:pt x="6" y="348"/>
                  </a:lnTo>
                  <a:lnTo>
                    <a:pt x="12" y="287"/>
                  </a:lnTo>
                  <a:lnTo>
                    <a:pt x="24" y="220"/>
                  </a:lnTo>
                  <a:lnTo>
                    <a:pt x="47" y="153"/>
                  </a:lnTo>
                  <a:lnTo>
                    <a:pt x="89" y="92"/>
                  </a:lnTo>
                  <a:lnTo>
                    <a:pt x="137" y="43"/>
                  </a:lnTo>
                  <a:lnTo>
                    <a:pt x="202" y="12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93" name="Freeform 421"/>
            <p:cNvSpPr>
              <a:spLocks/>
            </p:cNvSpPr>
            <p:nvPr/>
          </p:nvSpPr>
          <p:spPr bwMode="auto">
            <a:xfrm>
              <a:off x="16157" y="2799"/>
              <a:ext cx="1085" cy="7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055" y="0"/>
                </a:cxn>
                <a:cxn ang="0">
                  <a:pos x="1079" y="12"/>
                </a:cxn>
                <a:cxn ang="0">
                  <a:pos x="1085" y="18"/>
                </a:cxn>
                <a:cxn ang="0">
                  <a:pos x="1085" y="55"/>
                </a:cxn>
                <a:cxn ang="0">
                  <a:pos x="1079" y="61"/>
                </a:cxn>
                <a:cxn ang="0">
                  <a:pos x="1055" y="73"/>
                </a:cxn>
                <a:cxn ang="0">
                  <a:pos x="30" y="73"/>
                </a:cxn>
                <a:cxn ang="0">
                  <a:pos x="6" y="61"/>
                </a:cxn>
                <a:cxn ang="0">
                  <a:pos x="0" y="55"/>
                </a:cxn>
                <a:cxn ang="0">
                  <a:pos x="0" y="18"/>
                </a:cxn>
                <a:cxn ang="0">
                  <a:pos x="6" y="12"/>
                </a:cxn>
                <a:cxn ang="0">
                  <a:pos x="30" y="0"/>
                </a:cxn>
              </a:cxnLst>
              <a:rect l="0" t="0" r="r" b="b"/>
              <a:pathLst>
                <a:path w="1085" h="73">
                  <a:moveTo>
                    <a:pt x="30" y="0"/>
                  </a:moveTo>
                  <a:lnTo>
                    <a:pt x="1055" y="0"/>
                  </a:lnTo>
                  <a:lnTo>
                    <a:pt x="1079" y="12"/>
                  </a:lnTo>
                  <a:lnTo>
                    <a:pt x="1085" y="18"/>
                  </a:lnTo>
                  <a:lnTo>
                    <a:pt x="1085" y="55"/>
                  </a:lnTo>
                  <a:lnTo>
                    <a:pt x="1079" y="61"/>
                  </a:lnTo>
                  <a:lnTo>
                    <a:pt x="1055" y="73"/>
                  </a:lnTo>
                  <a:lnTo>
                    <a:pt x="30" y="73"/>
                  </a:lnTo>
                  <a:lnTo>
                    <a:pt x="6" y="61"/>
                  </a:lnTo>
                  <a:lnTo>
                    <a:pt x="0" y="55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94" name="Freeform 422"/>
            <p:cNvSpPr>
              <a:spLocks noEditPoints="1"/>
            </p:cNvSpPr>
            <p:nvPr/>
          </p:nvSpPr>
          <p:spPr bwMode="auto">
            <a:xfrm>
              <a:off x="17891" y="2047"/>
              <a:ext cx="1085" cy="1247"/>
            </a:xfrm>
            <a:custGeom>
              <a:avLst/>
              <a:gdLst/>
              <a:ahLst/>
              <a:cxnLst>
                <a:cxn ang="0">
                  <a:pos x="614" y="960"/>
                </a:cxn>
                <a:cxn ang="0">
                  <a:pos x="775" y="911"/>
                </a:cxn>
                <a:cxn ang="0">
                  <a:pos x="864" y="819"/>
                </a:cxn>
                <a:cxn ang="0">
                  <a:pos x="906" y="715"/>
                </a:cxn>
                <a:cxn ang="0">
                  <a:pos x="912" y="623"/>
                </a:cxn>
                <a:cxn ang="0">
                  <a:pos x="894" y="501"/>
                </a:cxn>
                <a:cxn ang="0">
                  <a:pos x="835" y="391"/>
                </a:cxn>
                <a:cxn ang="0">
                  <a:pos x="710" y="306"/>
                </a:cxn>
                <a:cxn ang="0">
                  <a:pos x="465" y="287"/>
                </a:cxn>
                <a:cxn ang="0">
                  <a:pos x="310" y="342"/>
                </a:cxn>
                <a:cxn ang="0">
                  <a:pos x="221" y="434"/>
                </a:cxn>
                <a:cxn ang="0">
                  <a:pos x="185" y="538"/>
                </a:cxn>
                <a:cxn ang="0">
                  <a:pos x="179" y="678"/>
                </a:cxn>
                <a:cxn ang="0">
                  <a:pos x="215" y="795"/>
                </a:cxn>
                <a:cxn ang="0">
                  <a:pos x="298" y="899"/>
                </a:cxn>
                <a:cxn ang="0">
                  <a:pos x="465" y="960"/>
                </a:cxn>
                <a:cxn ang="0">
                  <a:pos x="239" y="0"/>
                </a:cxn>
                <a:cxn ang="0">
                  <a:pos x="841" y="55"/>
                </a:cxn>
                <a:cxn ang="0">
                  <a:pos x="650" y="67"/>
                </a:cxn>
                <a:cxn ang="0">
                  <a:pos x="614" y="110"/>
                </a:cxn>
                <a:cxn ang="0">
                  <a:pos x="739" y="269"/>
                </a:cxn>
                <a:cxn ang="0">
                  <a:pos x="948" y="373"/>
                </a:cxn>
                <a:cxn ang="0">
                  <a:pos x="1067" y="532"/>
                </a:cxn>
                <a:cxn ang="0">
                  <a:pos x="1067" y="715"/>
                </a:cxn>
                <a:cxn ang="0">
                  <a:pos x="954" y="874"/>
                </a:cxn>
                <a:cxn ang="0">
                  <a:pos x="745" y="978"/>
                </a:cxn>
                <a:cxn ang="0">
                  <a:pos x="614" y="1137"/>
                </a:cxn>
                <a:cxn ang="0">
                  <a:pos x="650" y="1180"/>
                </a:cxn>
                <a:cxn ang="0">
                  <a:pos x="841" y="1192"/>
                </a:cxn>
                <a:cxn ang="0">
                  <a:pos x="239" y="1247"/>
                </a:cxn>
                <a:cxn ang="0">
                  <a:pos x="382" y="1192"/>
                </a:cxn>
                <a:cxn ang="0">
                  <a:pos x="453" y="1161"/>
                </a:cxn>
                <a:cxn ang="0">
                  <a:pos x="465" y="1002"/>
                </a:cxn>
                <a:cxn ang="0">
                  <a:pos x="227" y="935"/>
                </a:cxn>
                <a:cxn ang="0">
                  <a:pos x="60" y="801"/>
                </a:cxn>
                <a:cxn ang="0">
                  <a:pos x="0" y="623"/>
                </a:cxn>
                <a:cxn ang="0">
                  <a:pos x="60" y="452"/>
                </a:cxn>
                <a:cxn ang="0">
                  <a:pos x="221" y="318"/>
                </a:cxn>
                <a:cxn ang="0">
                  <a:pos x="465" y="245"/>
                </a:cxn>
                <a:cxn ang="0">
                  <a:pos x="453" y="86"/>
                </a:cxn>
                <a:cxn ang="0">
                  <a:pos x="382" y="55"/>
                </a:cxn>
                <a:cxn ang="0">
                  <a:pos x="239" y="0"/>
                </a:cxn>
              </a:cxnLst>
              <a:rect l="0" t="0" r="r" b="b"/>
              <a:pathLst>
                <a:path w="1085" h="1247">
                  <a:moveTo>
                    <a:pt x="614" y="287"/>
                  </a:moveTo>
                  <a:lnTo>
                    <a:pt x="614" y="960"/>
                  </a:lnTo>
                  <a:lnTo>
                    <a:pt x="704" y="941"/>
                  </a:lnTo>
                  <a:lnTo>
                    <a:pt x="775" y="911"/>
                  </a:lnTo>
                  <a:lnTo>
                    <a:pt x="829" y="868"/>
                  </a:lnTo>
                  <a:lnTo>
                    <a:pt x="864" y="819"/>
                  </a:lnTo>
                  <a:lnTo>
                    <a:pt x="888" y="770"/>
                  </a:lnTo>
                  <a:lnTo>
                    <a:pt x="906" y="715"/>
                  </a:lnTo>
                  <a:lnTo>
                    <a:pt x="912" y="666"/>
                  </a:lnTo>
                  <a:lnTo>
                    <a:pt x="912" y="623"/>
                  </a:lnTo>
                  <a:lnTo>
                    <a:pt x="906" y="562"/>
                  </a:lnTo>
                  <a:lnTo>
                    <a:pt x="894" y="501"/>
                  </a:lnTo>
                  <a:lnTo>
                    <a:pt x="870" y="440"/>
                  </a:lnTo>
                  <a:lnTo>
                    <a:pt x="835" y="391"/>
                  </a:lnTo>
                  <a:lnTo>
                    <a:pt x="781" y="342"/>
                  </a:lnTo>
                  <a:lnTo>
                    <a:pt x="710" y="306"/>
                  </a:lnTo>
                  <a:lnTo>
                    <a:pt x="614" y="287"/>
                  </a:lnTo>
                  <a:close/>
                  <a:moveTo>
                    <a:pt x="465" y="287"/>
                  </a:moveTo>
                  <a:lnTo>
                    <a:pt x="376" y="306"/>
                  </a:lnTo>
                  <a:lnTo>
                    <a:pt x="310" y="342"/>
                  </a:lnTo>
                  <a:lnTo>
                    <a:pt x="257" y="385"/>
                  </a:lnTo>
                  <a:lnTo>
                    <a:pt x="221" y="434"/>
                  </a:lnTo>
                  <a:lnTo>
                    <a:pt x="197" y="489"/>
                  </a:lnTo>
                  <a:lnTo>
                    <a:pt x="185" y="538"/>
                  </a:lnTo>
                  <a:lnTo>
                    <a:pt x="179" y="587"/>
                  </a:lnTo>
                  <a:lnTo>
                    <a:pt x="179" y="678"/>
                  </a:lnTo>
                  <a:lnTo>
                    <a:pt x="191" y="733"/>
                  </a:lnTo>
                  <a:lnTo>
                    <a:pt x="215" y="795"/>
                  </a:lnTo>
                  <a:lnTo>
                    <a:pt x="245" y="850"/>
                  </a:lnTo>
                  <a:lnTo>
                    <a:pt x="298" y="899"/>
                  </a:lnTo>
                  <a:lnTo>
                    <a:pt x="370" y="935"/>
                  </a:lnTo>
                  <a:lnTo>
                    <a:pt x="465" y="960"/>
                  </a:lnTo>
                  <a:lnTo>
                    <a:pt x="465" y="287"/>
                  </a:lnTo>
                  <a:close/>
                  <a:moveTo>
                    <a:pt x="239" y="0"/>
                  </a:moveTo>
                  <a:lnTo>
                    <a:pt x="841" y="0"/>
                  </a:lnTo>
                  <a:lnTo>
                    <a:pt x="841" y="55"/>
                  </a:lnTo>
                  <a:lnTo>
                    <a:pt x="698" y="55"/>
                  </a:lnTo>
                  <a:lnTo>
                    <a:pt x="650" y="67"/>
                  </a:lnTo>
                  <a:lnTo>
                    <a:pt x="626" y="86"/>
                  </a:lnTo>
                  <a:lnTo>
                    <a:pt x="614" y="110"/>
                  </a:lnTo>
                  <a:lnTo>
                    <a:pt x="614" y="245"/>
                  </a:lnTo>
                  <a:lnTo>
                    <a:pt x="739" y="269"/>
                  </a:lnTo>
                  <a:lnTo>
                    <a:pt x="853" y="312"/>
                  </a:lnTo>
                  <a:lnTo>
                    <a:pt x="948" y="373"/>
                  </a:lnTo>
                  <a:lnTo>
                    <a:pt x="1025" y="446"/>
                  </a:lnTo>
                  <a:lnTo>
                    <a:pt x="1067" y="532"/>
                  </a:lnTo>
                  <a:lnTo>
                    <a:pt x="1085" y="623"/>
                  </a:lnTo>
                  <a:lnTo>
                    <a:pt x="1067" y="715"/>
                  </a:lnTo>
                  <a:lnTo>
                    <a:pt x="1025" y="801"/>
                  </a:lnTo>
                  <a:lnTo>
                    <a:pt x="954" y="874"/>
                  </a:lnTo>
                  <a:lnTo>
                    <a:pt x="859" y="935"/>
                  </a:lnTo>
                  <a:lnTo>
                    <a:pt x="745" y="978"/>
                  </a:lnTo>
                  <a:lnTo>
                    <a:pt x="614" y="1002"/>
                  </a:lnTo>
                  <a:lnTo>
                    <a:pt x="614" y="1137"/>
                  </a:lnTo>
                  <a:lnTo>
                    <a:pt x="626" y="1161"/>
                  </a:lnTo>
                  <a:lnTo>
                    <a:pt x="650" y="1180"/>
                  </a:lnTo>
                  <a:lnTo>
                    <a:pt x="698" y="1192"/>
                  </a:lnTo>
                  <a:lnTo>
                    <a:pt x="841" y="1192"/>
                  </a:lnTo>
                  <a:lnTo>
                    <a:pt x="841" y="1247"/>
                  </a:lnTo>
                  <a:lnTo>
                    <a:pt x="239" y="1247"/>
                  </a:lnTo>
                  <a:lnTo>
                    <a:pt x="239" y="1192"/>
                  </a:lnTo>
                  <a:lnTo>
                    <a:pt x="382" y="1192"/>
                  </a:lnTo>
                  <a:lnTo>
                    <a:pt x="429" y="1180"/>
                  </a:lnTo>
                  <a:lnTo>
                    <a:pt x="453" y="1161"/>
                  </a:lnTo>
                  <a:lnTo>
                    <a:pt x="465" y="1137"/>
                  </a:lnTo>
                  <a:lnTo>
                    <a:pt x="465" y="1002"/>
                  </a:lnTo>
                  <a:lnTo>
                    <a:pt x="340" y="978"/>
                  </a:lnTo>
                  <a:lnTo>
                    <a:pt x="227" y="935"/>
                  </a:lnTo>
                  <a:lnTo>
                    <a:pt x="131" y="874"/>
                  </a:lnTo>
                  <a:lnTo>
                    <a:pt x="60" y="801"/>
                  </a:lnTo>
                  <a:lnTo>
                    <a:pt x="18" y="715"/>
                  </a:lnTo>
                  <a:lnTo>
                    <a:pt x="0" y="623"/>
                  </a:lnTo>
                  <a:lnTo>
                    <a:pt x="18" y="532"/>
                  </a:lnTo>
                  <a:lnTo>
                    <a:pt x="60" y="452"/>
                  </a:lnTo>
                  <a:lnTo>
                    <a:pt x="131" y="379"/>
                  </a:lnTo>
                  <a:lnTo>
                    <a:pt x="221" y="318"/>
                  </a:lnTo>
                  <a:lnTo>
                    <a:pt x="334" y="269"/>
                  </a:lnTo>
                  <a:lnTo>
                    <a:pt x="465" y="245"/>
                  </a:lnTo>
                  <a:lnTo>
                    <a:pt x="465" y="110"/>
                  </a:lnTo>
                  <a:lnTo>
                    <a:pt x="453" y="86"/>
                  </a:lnTo>
                  <a:lnTo>
                    <a:pt x="429" y="67"/>
                  </a:lnTo>
                  <a:lnTo>
                    <a:pt x="382" y="55"/>
                  </a:lnTo>
                  <a:lnTo>
                    <a:pt x="239" y="55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95" name="Freeform 423"/>
            <p:cNvSpPr>
              <a:spLocks/>
            </p:cNvSpPr>
            <p:nvPr/>
          </p:nvSpPr>
          <p:spPr bwMode="auto">
            <a:xfrm>
              <a:off x="19304" y="3104"/>
              <a:ext cx="751" cy="575"/>
            </a:xfrm>
            <a:custGeom>
              <a:avLst/>
              <a:gdLst/>
              <a:ahLst/>
              <a:cxnLst>
                <a:cxn ang="0">
                  <a:pos x="185" y="7"/>
                </a:cxn>
                <a:cxn ang="0">
                  <a:pos x="256" y="62"/>
                </a:cxn>
                <a:cxn ang="0">
                  <a:pos x="310" y="80"/>
                </a:cxn>
                <a:cxn ang="0">
                  <a:pos x="411" y="13"/>
                </a:cxn>
                <a:cxn ang="0">
                  <a:pos x="524" y="7"/>
                </a:cxn>
                <a:cxn ang="0">
                  <a:pos x="608" y="43"/>
                </a:cxn>
                <a:cxn ang="0">
                  <a:pos x="643" y="147"/>
                </a:cxn>
                <a:cxn ang="0">
                  <a:pos x="620" y="282"/>
                </a:cxn>
                <a:cxn ang="0">
                  <a:pos x="578" y="392"/>
                </a:cxn>
                <a:cxn ang="0">
                  <a:pos x="548" y="465"/>
                </a:cxn>
                <a:cxn ang="0">
                  <a:pos x="560" y="532"/>
                </a:cxn>
                <a:cxn ang="0">
                  <a:pos x="578" y="538"/>
                </a:cxn>
                <a:cxn ang="0">
                  <a:pos x="649" y="502"/>
                </a:cxn>
                <a:cxn ang="0">
                  <a:pos x="709" y="386"/>
                </a:cxn>
                <a:cxn ang="0">
                  <a:pos x="715" y="367"/>
                </a:cxn>
                <a:cxn ang="0">
                  <a:pos x="739" y="361"/>
                </a:cxn>
                <a:cxn ang="0">
                  <a:pos x="751" y="379"/>
                </a:cxn>
                <a:cxn ang="0">
                  <a:pos x="733" y="441"/>
                </a:cxn>
                <a:cxn ang="0">
                  <a:pos x="673" y="526"/>
                </a:cxn>
                <a:cxn ang="0">
                  <a:pos x="572" y="575"/>
                </a:cxn>
                <a:cxn ang="0">
                  <a:pos x="489" y="544"/>
                </a:cxn>
                <a:cxn ang="0">
                  <a:pos x="453" y="465"/>
                </a:cxn>
                <a:cxn ang="0">
                  <a:pos x="459" y="441"/>
                </a:cxn>
                <a:cxn ang="0">
                  <a:pos x="471" y="398"/>
                </a:cxn>
                <a:cxn ang="0">
                  <a:pos x="536" y="190"/>
                </a:cxn>
                <a:cxn ang="0">
                  <a:pos x="542" y="86"/>
                </a:cxn>
                <a:cxn ang="0">
                  <a:pos x="506" y="37"/>
                </a:cxn>
                <a:cxn ang="0">
                  <a:pos x="471" y="31"/>
                </a:cxn>
                <a:cxn ang="0">
                  <a:pos x="357" y="74"/>
                </a:cxn>
                <a:cxn ang="0">
                  <a:pos x="286" y="147"/>
                </a:cxn>
                <a:cxn ang="0">
                  <a:pos x="238" y="233"/>
                </a:cxn>
                <a:cxn ang="0">
                  <a:pos x="220" y="294"/>
                </a:cxn>
                <a:cxn ang="0">
                  <a:pos x="208" y="349"/>
                </a:cxn>
                <a:cxn ang="0">
                  <a:pos x="185" y="428"/>
                </a:cxn>
                <a:cxn ang="0">
                  <a:pos x="167" y="502"/>
                </a:cxn>
                <a:cxn ang="0">
                  <a:pos x="149" y="557"/>
                </a:cxn>
                <a:cxn ang="0">
                  <a:pos x="125" y="575"/>
                </a:cxn>
                <a:cxn ang="0">
                  <a:pos x="83" y="569"/>
                </a:cxn>
                <a:cxn ang="0">
                  <a:pos x="65" y="526"/>
                </a:cxn>
                <a:cxn ang="0">
                  <a:pos x="71" y="496"/>
                </a:cxn>
                <a:cxn ang="0">
                  <a:pos x="137" y="324"/>
                </a:cxn>
                <a:cxn ang="0">
                  <a:pos x="167" y="208"/>
                </a:cxn>
                <a:cxn ang="0">
                  <a:pos x="185" y="104"/>
                </a:cxn>
                <a:cxn ang="0">
                  <a:pos x="179" y="68"/>
                </a:cxn>
                <a:cxn ang="0">
                  <a:pos x="161" y="49"/>
                </a:cxn>
                <a:cxn ang="0">
                  <a:pos x="113" y="55"/>
                </a:cxn>
                <a:cxn ang="0">
                  <a:pos x="65" y="129"/>
                </a:cxn>
                <a:cxn ang="0">
                  <a:pos x="47" y="196"/>
                </a:cxn>
                <a:cxn ang="0">
                  <a:pos x="12" y="214"/>
                </a:cxn>
                <a:cxn ang="0">
                  <a:pos x="0" y="178"/>
                </a:cxn>
                <a:cxn ang="0">
                  <a:pos x="24" y="110"/>
                </a:cxn>
                <a:cxn ang="0">
                  <a:pos x="65" y="37"/>
                </a:cxn>
                <a:cxn ang="0">
                  <a:pos x="143" y="0"/>
                </a:cxn>
              </a:cxnLst>
              <a:rect l="0" t="0" r="r" b="b"/>
              <a:pathLst>
                <a:path w="751" h="575">
                  <a:moveTo>
                    <a:pt x="143" y="0"/>
                  </a:moveTo>
                  <a:lnTo>
                    <a:pt x="185" y="7"/>
                  </a:lnTo>
                  <a:lnTo>
                    <a:pt x="226" y="25"/>
                  </a:lnTo>
                  <a:lnTo>
                    <a:pt x="256" y="62"/>
                  </a:lnTo>
                  <a:lnTo>
                    <a:pt x="274" y="117"/>
                  </a:lnTo>
                  <a:lnTo>
                    <a:pt x="310" y="80"/>
                  </a:lnTo>
                  <a:lnTo>
                    <a:pt x="351" y="43"/>
                  </a:lnTo>
                  <a:lnTo>
                    <a:pt x="411" y="13"/>
                  </a:lnTo>
                  <a:lnTo>
                    <a:pt x="483" y="0"/>
                  </a:lnTo>
                  <a:lnTo>
                    <a:pt x="524" y="7"/>
                  </a:lnTo>
                  <a:lnTo>
                    <a:pt x="566" y="19"/>
                  </a:lnTo>
                  <a:lnTo>
                    <a:pt x="608" y="43"/>
                  </a:lnTo>
                  <a:lnTo>
                    <a:pt x="632" y="86"/>
                  </a:lnTo>
                  <a:lnTo>
                    <a:pt x="643" y="147"/>
                  </a:lnTo>
                  <a:lnTo>
                    <a:pt x="638" y="208"/>
                  </a:lnTo>
                  <a:lnTo>
                    <a:pt x="620" y="282"/>
                  </a:lnTo>
                  <a:lnTo>
                    <a:pt x="596" y="343"/>
                  </a:lnTo>
                  <a:lnTo>
                    <a:pt x="578" y="392"/>
                  </a:lnTo>
                  <a:lnTo>
                    <a:pt x="560" y="434"/>
                  </a:lnTo>
                  <a:lnTo>
                    <a:pt x="548" y="465"/>
                  </a:lnTo>
                  <a:lnTo>
                    <a:pt x="548" y="508"/>
                  </a:lnTo>
                  <a:lnTo>
                    <a:pt x="560" y="532"/>
                  </a:lnTo>
                  <a:lnTo>
                    <a:pt x="566" y="538"/>
                  </a:lnTo>
                  <a:lnTo>
                    <a:pt x="578" y="538"/>
                  </a:lnTo>
                  <a:lnTo>
                    <a:pt x="614" y="526"/>
                  </a:lnTo>
                  <a:lnTo>
                    <a:pt x="649" y="502"/>
                  </a:lnTo>
                  <a:lnTo>
                    <a:pt x="685" y="453"/>
                  </a:lnTo>
                  <a:lnTo>
                    <a:pt x="709" y="386"/>
                  </a:lnTo>
                  <a:lnTo>
                    <a:pt x="715" y="373"/>
                  </a:lnTo>
                  <a:lnTo>
                    <a:pt x="715" y="367"/>
                  </a:lnTo>
                  <a:lnTo>
                    <a:pt x="721" y="361"/>
                  </a:lnTo>
                  <a:lnTo>
                    <a:pt x="739" y="361"/>
                  </a:lnTo>
                  <a:lnTo>
                    <a:pt x="751" y="373"/>
                  </a:lnTo>
                  <a:lnTo>
                    <a:pt x="751" y="379"/>
                  </a:lnTo>
                  <a:lnTo>
                    <a:pt x="745" y="398"/>
                  </a:lnTo>
                  <a:lnTo>
                    <a:pt x="733" y="441"/>
                  </a:lnTo>
                  <a:lnTo>
                    <a:pt x="709" y="483"/>
                  </a:lnTo>
                  <a:lnTo>
                    <a:pt x="673" y="526"/>
                  </a:lnTo>
                  <a:lnTo>
                    <a:pt x="632" y="563"/>
                  </a:lnTo>
                  <a:lnTo>
                    <a:pt x="572" y="575"/>
                  </a:lnTo>
                  <a:lnTo>
                    <a:pt x="524" y="569"/>
                  </a:lnTo>
                  <a:lnTo>
                    <a:pt x="489" y="544"/>
                  </a:lnTo>
                  <a:lnTo>
                    <a:pt x="465" y="508"/>
                  </a:lnTo>
                  <a:lnTo>
                    <a:pt x="453" y="465"/>
                  </a:lnTo>
                  <a:lnTo>
                    <a:pt x="453" y="453"/>
                  </a:lnTo>
                  <a:lnTo>
                    <a:pt x="459" y="441"/>
                  </a:lnTo>
                  <a:lnTo>
                    <a:pt x="465" y="422"/>
                  </a:lnTo>
                  <a:lnTo>
                    <a:pt x="471" y="398"/>
                  </a:lnTo>
                  <a:lnTo>
                    <a:pt x="512" y="269"/>
                  </a:lnTo>
                  <a:lnTo>
                    <a:pt x="536" y="190"/>
                  </a:lnTo>
                  <a:lnTo>
                    <a:pt x="542" y="123"/>
                  </a:lnTo>
                  <a:lnTo>
                    <a:pt x="542" y="86"/>
                  </a:lnTo>
                  <a:lnTo>
                    <a:pt x="530" y="62"/>
                  </a:lnTo>
                  <a:lnTo>
                    <a:pt x="506" y="37"/>
                  </a:lnTo>
                  <a:lnTo>
                    <a:pt x="494" y="31"/>
                  </a:lnTo>
                  <a:lnTo>
                    <a:pt x="471" y="31"/>
                  </a:lnTo>
                  <a:lnTo>
                    <a:pt x="411" y="43"/>
                  </a:lnTo>
                  <a:lnTo>
                    <a:pt x="357" y="74"/>
                  </a:lnTo>
                  <a:lnTo>
                    <a:pt x="316" y="110"/>
                  </a:lnTo>
                  <a:lnTo>
                    <a:pt x="286" y="147"/>
                  </a:lnTo>
                  <a:lnTo>
                    <a:pt x="262" y="184"/>
                  </a:lnTo>
                  <a:lnTo>
                    <a:pt x="238" y="233"/>
                  </a:lnTo>
                  <a:lnTo>
                    <a:pt x="232" y="263"/>
                  </a:lnTo>
                  <a:lnTo>
                    <a:pt x="220" y="294"/>
                  </a:lnTo>
                  <a:lnTo>
                    <a:pt x="214" y="318"/>
                  </a:lnTo>
                  <a:lnTo>
                    <a:pt x="208" y="349"/>
                  </a:lnTo>
                  <a:lnTo>
                    <a:pt x="196" y="386"/>
                  </a:lnTo>
                  <a:lnTo>
                    <a:pt x="185" y="428"/>
                  </a:lnTo>
                  <a:lnTo>
                    <a:pt x="179" y="465"/>
                  </a:lnTo>
                  <a:lnTo>
                    <a:pt x="167" y="502"/>
                  </a:lnTo>
                  <a:lnTo>
                    <a:pt x="167" y="520"/>
                  </a:lnTo>
                  <a:lnTo>
                    <a:pt x="149" y="557"/>
                  </a:lnTo>
                  <a:lnTo>
                    <a:pt x="137" y="563"/>
                  </a:lnTo>
                  <a:lnTo>
                    <a:pt x="125" y="575"/>
                  </a:lnTo>
                  <a:lnTo>
                    <a:pt x="95" y="575"/>
                  </a:lnTo>
                  <a:lnTo>
                    <a:pt x="83" y="569"/>
                  </a:lnTo>
                  <a:lnTo>
                    <a:pt x="65" y="551"/>
                  </a:lnTo>
                  <a:lnTo>
                    <a:pt x="65" y="526"/>
                  </a:lnTo>
                  <a:lnTo>
                    <a:pt x="71" y="508"/>
                  </a:lnTo>
                  <a:lnTo>
                    <a:pt x="71" y="496"/>
                  </a:lnTo>
                  <a:lnTo>
                    <a:pt x="77" y="477"/>
                  </a:lnTo>
                  <a:lnTo>
                    <a:pt x="137" y="324"/>
                  </a:lnTo>
                  <a:lnTo>
                    <a:pt x="155" y="269"/>
                  </a:lnTo>
                  <a:lnTo>
                    <a:pt x="167" y="208"/>
                  </a:lnTo>
                  <a:lnTo>
                    <a:pt x="179" y="135"/>
                  </a:lnTo>
                  <a:lnTo>
                    <a:pt x="185" y="104"/>
                  </a:lnTo>
                  <a:lnTo>
                    <a:pt x="185" y="86"/>
                  </a:lnTo>
                  <a:lnTo>
                    <a:pt x="179" y="68"/>
                  </a:lnTo>
                  <a:lnTo>
                    <a:pt x="173" y="55"/>
                  </a:lnTo>
                  <a:lnTo>
                    <a:pt x="161" y="49"/>
                  </a:lnTo>
                  <a:lnTo>
                    <a:pt x="143" y="43"/>
                  </a:lnTo>
                  <a:lnTo>
                    <a:pt x="113" y="55"/>
                  </a:lnTo>
                  <a:lnTo>
                    <a:pt x="89" y="86"/>
                  </a:lnTo>
                  <a:lnTo>
                    <a:pt x="65" y="129"/>
                  </a:lnTo>
                  <a:lnTo>
                    <a:pt x="53" y="178"/>
                  </a:lnTo>
                  <a:lnTo>
                    <a:pt x="47" y="196"/>
                  </a:lnTo>
                  <a:lnTo>
                    <a:pt x="30" y="214"/>
                  </a:lnTo>
                  <a:lnTo>
                    <a:pt x="12" y="214"/>
                  </a:lnTo>
                  <a:lnTo>
                    <a:pt x="0" y="202"/>
                  </a:lnTo>
                  <a:lnTo>
                    <a:pt x="0" y="178"/>
                  </a:lnTo>
                  <a:lnTo>
                    <a:pt x="12" y="147"/>
                  </a:lnTo>
                  <a:lnTo>
                    <a:pt x="24" y="110"/>
                  </a:lnTo>
                  <a:lnTo>
                    <a:pt x="42" y="68"/>
                  </a:lnTo>
                  <a:lnTo>
                    <a:pt x="65" y="37"/>
                  </a:lnTo>
                  <a:lnTo>
                    <a:pt x="95" y="13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96" name="Freeform 424"/>
            <p:cNvSpPr>
              <a:spLocks/>
            </p:cNvSpPr>
            <p:nvPr/>
          </p:nvSpPr>
          <p:spPr bwMode="auto">
            <a:xfrm>
              <a:off x="20269" y="3098"/>
              <a:ext cx="191" cy="196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143" y="13"/>
                </a:cxn>
                <a:cxn ang="0">
                  <a:pos x="179" y="49"/>
                </a:cxn>
                <a:cxn ang="0">
                  <a:pos x="191" y="98"/>
                </a:cxn>
                <a:cxn ang="0">
                  <a:pos x="179" y="147"/>
                </a:cxn>
                <a:cxn ang="0">
                  <a:pos x="143" y="184"/>
                </a:cxn>
                <a:cxn ang="0">
                  <a:pos x="96" y="196"/>
                </a:cxn>
                <a:cxn ang="0">
                  <a:pos x="48" y="184"/>
                </a:cxn>
                <a:cxn ang="0">
                  <a:pos x="12" y="147"/>
                </a:cxn>
                <a:cxn ang="0">
                  <a:pos x="0" y="98"/>
                </a:cxn>
                <a:cxn ang="0">
                  <a:pos x="12" y="49"/>
                </a:cxn>
                <a:cxn ang="0">
                  <a:pos x="48" y="13"/>
                </a:cxn>
                <a:cxn ang="0">
                  <a:pos x="96" y="0"/>
                </a:cxn>
              </a:cxnLst>
              <a:rect l="0" t="0" r="r" b="b"/>
              <a:pathLst>
                <a:path w="191" h="196">
                  <a:moveTo>
                    <a:pt x="96" y="0"/>
                  </a:moveTo>
                  <a:lnTo>
                    <a:pt x="143" y="13"/>
                  </a:lnTo>
                  <a:lnTo>
                    <a:pt x="179" y="49"/>
                  </a:lnTo>
                  <a:lnTo>
                    <a:pt x="191" y="98"/>
                  </a:lnTo>
                  <a:lnTo>
                    <a:pt x="179" y="147"/>
                  </a:lnTo>
                  <a:lnTo>
                    <a:pt x="143" y="184"/>
                  </a:lnTo>
                  <a:lnTo>
                    <a:pt x="96" y="196"/>
                  </a:lnTo>
                  <a:lnTo>
                    <a:pt x="48" y="184"/>
                  </a:lnTo>
                  <a:lnTo>
                    <a:pt x="12" y="147"/>
                  </a:lnTo>
                  <a:lnTo>
                    <a:pt x="0" y="98"/>
                  </a:lnTo>
                  <a:lnTo>
                    <a:pt x="12" y="49"/>
                  </a:lnTo>
                  <a:lnTo>
                    <a:pt x="48" y="1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6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41422ABE-03B4-4349-AE74-A9676DA6DD8F}" type="slidenum">
              <a:rPr lang="zh-TW" altLang="en-US"/>
              <a:pPr/>
              <a:t>8</a:t>
            </a:fld>
            <a:endParaRPr lang="en-US" altLang="zh-TW"/>
          </a:p>
        </p:txBody>
      </p:sp>
      <p:sp>
        <p:nvSpPr>
          <p:cNvPr id="115405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How would you solve the problem?</a:t>
            </a:r>
          </a:p>
        </p:txBody>
      </p:sp>
      <p:pic>
        <p:nvPicPr>
          <p:cNvPr id="1154055" name="Picture 7" descr="screwdriv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356992"/>
            <a:ext cx="3810000" cy="2857500"/>
          </a:xfrm>
          <a:prstGeom prst="rect">
            <a:avLst/>
          </a:prstGeom>
          <a:noFill/>
          <a:effectLst>
            <a:softEdge rad="317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BFB646-FC9F-45DC-9F1B-AFFFBDBC2043}" type="slidenum">
              <a:rPr lang="zh-TW" altLang="en-US"/>
              <a:pPr>
                <a:defRPr/>
              </a:pPr>
              <a:t>80</a:t>
            </a:fld>
            <a:endParaRPr lang="en-US" altLang="zh-TW"/>
          </a:p>
        </p:txBody>
      </p:sp>
      <p:grpSp>
        <p:nvGrpSpPr>
          <p:cNvPr id="4100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710338" y="1171427"/>
            <a:ext cx="3375386" cy="957262"/>
            <a:chOff x="830" y="572"/>
            <a:chExt cx="17574" cy="4984"/>
          </a:xfrm>
        </p:grpSpPr>
        <p:sp>
          <p:nvSpPr>
            <p:cNvPr id="4102" name="Freeform 6"/>
            <p:cNvSpPr>
              <a:spLocks/>
            </p:cNvSpPr>
            <p:nvPr/>
          </p:nvSpPr>
          <p:spPr bwMode="auto">
            <a:xfrm>
              <a:off x="830" y="2100"/>
              <a:ext cx="1149" cy="123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117" y="0"/>
                </a:cxn>
                <a:cxn ang="0">
                  <a:pos x="1149" y="411"/>
                </a:cxn>
                <a:cxn ang="0">
                  <a:pos x="1106" y="411"/>
                </a:cxn>
                <a:cxn ang="0">
                  <a:pos x="1095" y="300"/>
                </a:cxn>
                <a:cxn ang="0">
                  <a:pos x="1079" y="211"/>
                </a:cxn>
                <a:cxn ang="0">
                  <a:pos x="1058" y="150"/>
                </a:cxn>
                <a:cxn ang="0">
                  <a:pos x="1020" y="105"/>
                </a:cxn>
                <a:cxn ang="0">
                  <a:pos x="966" y="72"/>
                </a:cxn>
                <a:cxn ang="0">
                  <a:pos x="890" y="61"/>
                </a:cxn>
                <a:cxn ang="0">
                  <a:pos x="788" y="55"/>
                </a:cxn>
                <a:cxn ang="0">
                  <a:pos x="712" y="55"/>
                </a:cxn>
                <a:cxn ang="0">
                  <a:pos x="685" y="61"/>
                </a:cxn>
                <a:cxn ang="0">
                  <a:pos x="669" y="66"/>
                </a:cxn>
                <a:cxn ang="0">
                  <a:pos x="664" y="72"/>
                </a:cxn>
                <a:cxn ang="0">
                  <a:pos x="653" y="94"/>
                </a:cxn>
                <a:cxn ang="0">
                  <a:pos x="653" y="1117"/>
                </a:cxn>
                <a:cxn ang="0">
                  <a:pos x="658" y="1139"/>
                </a:cxn>
                <a:cxn ang="0">
                  <a:pos x="674" y="1156"/>
                </a:cxn>
                <a:cxn ang="0">
                  <a:pos x="707" y="1167"/>
                </a:cxn>
                <a:cxn ang="0">
                  <a:pos x="761" y="1178"/>
                </a:cxn>
                <a:cxn ang="0">
                  <a:pos x="912" y="1178"/>
                </a:cxn>
                <a:cxn ang="0">
                  <a:pos x="912" y="1233"/>
                </a:cxn>
                <a:cxn ang="0">
                  <a:pos x="237" y="1233"/>
                </a:cxn>
                <a:cxn ang="0">
                  <a:pos x="237" y="1178"/>
                </a:cxn>
                <a:cxn ang="0">
                  <a:pos x="388" y="1178"/>
                </a:cxn>
                <a:cxn ang="0">
                  <a:pos x="442" y="1167"/>
                </a:cxn>
                <a:cxn ang="0">
                  <a:pos x="475" y="1156"/>
                </a:cxn>
                <a:cxn ang="0">
                  <a:pos x="491" y="1139"/>
                </a:cxn>
                <a:cxn ang="0">
                  <a:pos x="496" y="1117"/>
                </a:cxn>
                <a:cxn ang="0">
                  <a:pos x="496" y="94"/>
                </a:cxn>
                <a:cxn ang="0">
                  <a:pos x="486" y="72"/>
                </a:cxn>
                <a:cxn ang="0">
                  <a:pos x="475" y="66"/>
                </a:cxn>
                <a:cxn ang="0">
                  <a:pos x="459" y="61"/>
                </a:cxn>
                <a:cxn ang="0">
                  <a:pos x="415" y="55"/>
                </a:cxn>
                <a:cxn ang="0">
                  <a:pos x="361" y="55"/>
                </a:cxn>
                <a:cxn ang="0">
                  <a:pos x="264" y="61"/>
                </a:cxn>
                <a:cxn ang="0">
                  <a:pos x="189" y="72"/>
                </a:cxn>
                <a:cxn ang="0">
                  <a:pos x="135" y="105"/>
                </a:cxn>
                <a:cxn ang="0">
                  <a:pos x="97" y="150"/>
                </a:cxn>
                <a:cxn ang="0">
                  <a:pos x="70" y="211"/>
                </a:cxn>
                <a:cxn ang="0">
                  <a:pos x="54" y="300"/>
                </a:cxn>
                <a:cxn ang="0">
                  <a:pos x="43" y="411"/>
                </a:cxn>
                <a:cxn ang="0">
                  <a:pos x="0" y="411"/>
                </a:cxn>
                <a:cxn ang="0">
                  <a:pos x="32" y="0"/>
                </a:cxn>
              </a:cxnLst>
              <a:rect l="0" t="0" r="r" b="b"/>
              <a:pathLst>
                <a:path w="1149" h="1233">
                  <a:moveTo>
                    <a:pt x="32" y="0"/>
                  </a:moveTo>
                  <a:lnTo>
                    <a:pt x="1117" y="0"/>
                  </a:lnTo>
                  <a:lnTo>
                    <a:pt x="1149" y="411"/>
                  </a:lnTo>
                  <a:lnTo>
                    <a:pt x="1106" y="411"/>
                  </a:lnTo>
                  <a:lnTo>
                    <a:pt x="1095" y="300"/>
                  </a:lnTo>
                  <a:lnTo>
                    <a:pt x="1079" y="211"/>
                  </a:lnTo>
                  <a:lnTo>
                    <a:pt x="1058" y="150"/>
                  </a:lnTo>
                  <a:lnTo>
                    <a:pt x="1020" y="105"/>
                  </a:lnTo>
                  <a:lnTo>
                    <a:pt x="966" y="72"/>
                  </a:lnTo>
                  <a:lnTo>
                    <a:pt x="890" y="61"/>
                  </a:lnTo>
                  <a:lnTo>
                    <a:pt x="788" y="55"/>
                  </a:lnTo>
                  <a:lnTo>
                    <a:pt x="712" y="55"/>
                  </a:lnTo>
                  <a:lnTo>
                    <a:pt x="685" y="61"/>
                  </a:lnTo>
                  <a:lnTo>
                    <a:pt x="669" y="66"/>
                  </a:lnTo>
                  <a:lnTo>
                    <a:pt x="664" y="72"/>
                  </a:lnTo>
                  <a:lnTo>
                    <a:pt x="653" y="94"/>
                  </a:lnTo>
                  <a:lnTo>
                    <a:pt x="653" y="1117"/>
                  </a:lnTo>
                  <a:lnTo>
                    <a:pt x="658" y="1139"/>
                  </a:lnTo>
                  <a:lnTo>
                    <a:pt x="674" y="1156"/>
                  </a:lnTo>
                  <a:lnTo>
                    <a:pt x="707" y="1167"/>
                  </a:lnTo>
                  <a:lnTo>
                    <a:pt x="761" y="1178"/>
                  </a:lnTo>
                  <a:lnTo>
                    <a:pt x="912" y="1178"/>
                  </a:lnTo>
                  <a:lnTo>
                    <a:pt x="912" y="1233"/>
                  </a:lnTo>
                  <a:lnTo>
                    <a:pt x="237" y="1233"/>
                  </a:lnTo>
                  <a:lnTo>
                    <a:pt x="237" y="1178"/>
                  </a:lnTo>
                  <a:lnTo>
                    <a:pt x="388" y="1178"/>
                  </a:lnTo>
                  <a:lnTo>
                    <a:pt x="442" y="1167"/>
                  </a:lnTo>
                  <a:lnTo>
                    <a:pt x="475" y="1156"/>
                  </a:lnTo>
                  <a:lnTo>
                    <a:pt x="491" y="1139"/>
                  </a:lnTo>
                  <a:lnTo>
                    <a:pt x="496" y="1117"/>
                  </a:lnTo>
                  <a:lnTo>
                    <a:pt x="496" y="94"/>
                  </a:lnTo>
                  <a:lnTo>
                    <a:pt x="486" y="72"/>
                  </a:lnTo>
                  <a:lnTo>
                    <a:pt x="475" y="66"/>
                  </a:lnTo>
                  <a:lnTo>
                    <a:pt x="459" y="61"/>
                  </a:lnTo>
                  <a:lnTo>
                    <a:pt x="415" y="55"/>
                  </a:lnTo>
                  <a:lnTo>
                    <a:pt x="361" y="55"/>
                  </a:lnTo>
                  <a:lnTo>
                    <a:pt x="264" y="61"/>
                  </a:lnTo>
                  <a:lnTo>
                    <a:pt x="189" y="72"/>
                  </a:lnTo>
                  <a:lnTo>
                    <a:pt x="135" y="105"/>
                  </a:lnTo>
                  <a:lnTo>
                    <a:pt x="97" y="150"/>
                  </a:lnTo>
                  <a:lnTo>
                    <a:pt x="70" y="211"/>
                  </a:lnTo>
                  <a:lnTo>
                    <a:pt x="54" y="300"/>
                  </a:lnTo>
                  <a:lnTo>
                    <a:pt x="43" y="411"/>
                  </a:lnTo>
                  <a:lnTo>
                    <a:pt x="0" y="4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" name="Freeform 7"/>
            <p:cNvSpPr>
              <a:spLocks noEditPoints="1"/>
            </p:cNvSpPr>
            <p:nvPr/>
          </p:nvSpPr>
          <p:spPr bwMode="auto">
            <a:xfrm>
              <a:off x="1882" y="2517"/>
              <a:ext cx="788" cy="839"/>
            </a:xfrm>
            <a:custGeom>
              <a:avLst/>
              <a:gdLst/>
              <a:ahLst/>
              <a:cxnLst>
                <a:cxn ang="0">
                  <a:pos x="394" y="44"/>
                </a:cxn>
                <a:cxn ang="0">
                  <a:pos x="335" y="50"/>
                </a:cxn>
                <a:cxn ang="0">
                  <a:pos x="281" y="72"/>
                </a:cxn>
                <a:cxn ang="0">
                  <a:pos x="232" y="111"/>
                </a:cxn>
                <a:cxn ang="0">
                  <a:pos x="189" y="166"/>
                </a:cxn>
                <a:cxn ang="0">
                  <a:pos x="162" y="227"/>
                </a:cxn>
                <a:cxn ang="0">
                  <a:pos x="151" y="294"/>
                </a:cxn>
                <a:cxn ang="0">
                  <a:pos x="146" y="355"/>
                </a:cxn>
                <a:cxn ang="0">
                  <a:pos x="146" y="472"/>
                </a:cxn>
                <a:cxn ang="0">
                  <a:pos x="151" y="539"/>
                </a:cxn>
                <a:cxn ang="0">
                  <a:pos x="162" y="611"/>
                </a:cxn>
                <a:cxn ang="0">
                  <a:pos x="189" y="672"/>
                </a:cxn>
                <a:cxn ang="0">
                  <a:pos x="232" y="727"/>
                </a:cxn>
                <a:cxn ang="0">
                  <a:pos x="281" y="766"/>
                </a:cxn>
                <a:cxn ang="0">
                  <a:pos x="335" y="789"/>
                </a:cxn>
                <a:cxn ang="0">
                  <a:pos x="394" y="794"/>
                </a:cxn>
                <a:cxn ang="0">
                  <a:pos x="400" y="794"/>
                </a:cxn>
                <a:cxn ang="0">
                  <a:pos x="464" y="783"/>
                </a:cxn>
                <a:cxn ang="0">
                  <a:pos x="518" y="761"/>
                </a:cxn>
                <a:cxn ang="0">
                  <a:pos x="567" y="716"/>
                </a:cxn>
                <a:cxn ang="0">
                  <a:pos x="605" y="661"/>
                </a:cxn>
                <a:cxn ang="0">
                  <a:pos x="632" y="577"/>
                </a:cxn>
                <a:cxn ang="0">
                  <a:pos x="643" y="494"/>
                </a:cxn>
                <a:cxn ang="0">
                  <a:pos x="643" y="355"/>
                </a:cxn>
                <a:cxn ang="0">
                  <a:pos x="637" y="288"/>
                </a:cxn>
                <a:cxn ang="0">
                  <a:pos x="621" y="222"/>
                </a:cxn>
                <a:cxn ang="0">
                  <a:pos x="594" y="161"/>
                </a:cxn>
                <a:cxn ang="0">
                  <a:pos x="556" y="111"/>
                </a:cxn>
                <a:cxn ang="0">
                  <a:pos x="508" y="72"/>
                </a:cxn>
                <a:cxn ang="0">
                  <a:pos x="454" y="50"/>
                </a:cxn>
                <a:cxn ang="0">
                  <a:pos x="394" y="44"/>
                </a:cxn>
                <a:cxn ang="0">
                  <a:pos x="394" y="0"/>
                </a:cxn>
                <a:cxn ang="0">
                  <a:pos x="497" y="16"/>
                </a:cxn>
                <a:cxn ang="0">
                  <a:pos x="594" y="61"/>
                </a:cxn>
                <a:cxn ang="0">
                  <a:pos x="670" y="127"/>
                </a:cxn>
                <a:cxn ang="0">
                  <a:pos x="734" y="211"/>
                </a:cxn>
                <a:cxn ang="0">
                  <a:pos x="772" y="316"/>
                </a:cxn>
                <a:cxn ang="0">
                  <a:pos x="788" y="427"/>
                </a:cxn>
                <a:cxn ang="0">
                  <a:pos x="772" y="539"/>
                </a:cxn>
                <a:cxn ang="0">
                  <a:pos x="734" y="639"/>
                </a:cxn>
                <a:cxn ang="0">
                  <a:pos x="670" y="722"/>
                </a:cxn>
                <a:cxn ang="0">
                  <a:pos x="594" y="783"/>
                </a:cxn>
                <a:cxn ang="0">
                  <a:pos x="497" y="822"/>
                </a:cxn>
                <a:cxn ang="0">
                  <a:pos x="394" y="839"/>
                </a:cxn>
                <a:cxn ang="0">
                  <a:pos x="292" y="822"/>
                </a:cxn>
                <a:cxn ang="0">
                  <a:pos x="200" y="783"/>
                </a:cxn>
                <a:cxn ang="0">
                  <a:pos x="119" y="722"/>
                </a:cxn>
                <a:cxn ang="0">
                  <a:pos x="54" y="639"/>
                </a:cxn>
                <a:cxn ang="0">
                  <a:pos x="16" y="539"/>
                </a:cxn>
                <a:cxn ang="0">
                  <a:pos x="0" y="427"/>
                </a:cxn>
                <a:cxn ang="0">
                  <a:pos x="16" y="316"/>
                </a:cxn>
                <a:cxn ang="0">
                  <a:pos x="54" y="216"/>
                </a:cxn>
                <a:cxn ang="0">
                  <a:pos x="114" y="127"/>
                </a:cxn>
                <a:cxn ang="0">
                  <a:pos x="195" y="61"/>
                </a:cxn>
                <a:cxn ang="0">
                  <a:pos x="286" y="16"/>
                </a:cxn>
                <a:cxn ang="0">
                  <a:pos x="394" y="0"/>
                </a:cxn>
              </a:cxnLst>
              <a:rect l="0" t="0" r="r" b="b"/>
              <a:pathLst>
                <a:path w="788" h="839">
                  <a:moveTo>
                    <a:pt x="394" y="44"/>
                  </a:moveTo>
                  <a:lnTo>
                    <a:pt x="335" y="50"/>
                  </a:lnTo>
                  <a:lnTo>
                    <a:pt x="281" y="72"/>
                  </a:lnTo>
                  <a:lnTo>
                    <a:pt x="232" y="111"/>
                  </a:lnTo>
                  <a:lnTo>
                    <a:pt x="189" y="166"/>
                  </a:lnTo>
                  <a:lnTo>
                    <a:pt x="162" y="227"/>
                  </a:lnTo>
                  <a:lnTo>
                    <a:pt x="151" y="294"/>
                  </a:lnTo>
                  <a:lnTo>
                    <a:pt x="146" y="355"/>
                  </a:lnTo>
                  <a:lnTo>
                    <a:pt x="146" y="472"/>
                  </a:lnTo>
                  <a:lnTo>
                    <a:pt x="151" y="539"/>
                  </a:lnTo>
                  <a:lnTo>
                    <a:pt x="162" y="611"/>
                  </a:lnTo>
                  <a:lnTo>
                    <a:pt x="189" y="672"/>
                  </a:lnTo>
                  <a:lnTo>
                    <a:pt x="232" y="727"/>
                  </a:lnTo>
                  <a:lnTo>
                    <a:pt x="281" y="766"/>
                  </a:lnTo>
                  <a:lnTo>
                    <a:pt x="335" y="789"/>
                  </a:lnTo>
                  <a:lnTo>
                    <a:pt x="394" y="794"/>
                  </a:lnTo>
                  <a:lnTo>
                    <a:pt x="400" y="794"/>
                  </a:lnTo>
                  <a:lnTo>
                    <a:pt x="464" y="783"/>
                  </a:lnTo>
                  <a:lnTo>
                    <a:pt x="518" y="761"/>
                  </a:lnTo>
                  <a:lnTo>
                    <a:pt x="567" y="716"/>
                  </a:lnTo>
                  <a:lnTo>
                    <a:pt x="605" y="661"/>
                  </a:lnTo>
                  <a:lnTo>
                    <a:pt x="632" y="577"/>
                  </a:lnTo>
                  <a:lnTo>
                    <a:pt x="643" y="494"/>
                  </a:lnTo>
                  <a:lnTo>
                    <a:pt x="643" y="355"/>
                  </a:lnTo>
                  <a:lnTo>
                    <a:pt x="637" y="288"/>
                  </a:lnTo>
                  <a:lnTo>
                    <a:pt x="621" y="222"/>
                  </a:lnTo>
                  <a:lnTo>
                    <a:pt x="594" y="161"/>
                  </a:lnTo>
                  <a:lnTo>
                    <a:pt x="556" y="111"/>
                  </a:lnTo>
                  <a:lnTo>
                    <a:pt x="508" y="72"/>
                  </a:lnTo>
                  <a:lnTo>
                    <a:pt x="454" y="50"/>
                  </a:lnTo>
                  <a:lnTo>
                    <a:pt x="394" y="44"/>
                  </a:lnTo>
                  <a:close/>
                  <a:moveTo>
                    <a:pt x="394" y="0"/>
                  </a:moveTo>
                  <a:lnTo>
                    <a:pt x="497" y="16"/>
                  </a:lnTo>
                  <a:lnTo>
                    <a:pt x="594" y="61"/>
                  </a:lnTo>
                  <a:lnTo>
                    <a:pt x="670" y="127"/>
                  </a:lnTo>
                  <a:lnTo>
                    <a:pt x="734" y="211"/>
                  </a:lnTo>
                  <a:lnTo>
                    <a:pt x="772" y="316"/>
                  </a:lnTo>
                  <a:lnTo>
                    <a:pt x="788" y="427"/>
                  </a:lnTo>
                  <a:lnTo>
                    <a:pt x="772" y="539"/>
                  </a:lnTo>
                  <a:lnTo>
                    <a:pt x="734" y="639"/>
                  </a:lnTo>
                  <a:lnTo>
                    <a:pt x="670" y="722"/>
                  </a:lnTo>
                  <a:lnTo>
                    <a:pt x="594" y="783"/>
                  </a:lnTo>
                  <a:lnTo>
                    <a:pt x="497" y="822"/>
                  </a:lnTo>
                  <a:lnTo>
                    <a:pt x="394" y="839"/>
                  </a:lnTo>
                  <a:lnTo>
                    <a:pt x="292" y="822"/>
                  </a:lnTo>
                  <a:lnTo>
                    <a:pt x="200" y="783"/>
                  </a:lnTo>
                  <a:lnTo>
                    <a:pt x="119" y="722"/>
                  </a:lnTo>
                  <a:lnTo>
                    <a:pt x="54" y="639"/>
                  </a:lnTo>
                  <a:lnTo>
                    <a:pt x="16" y="539"/>
                  </a:lnTo>
                  <a:lnTo>
                    <a:pt x="0" y="427"/>
                  </a:lnTo>
                  <a:lnTo>
                    <a:pt x="16" y="316"/>
                  </a:lnTo>
                  <a:lnTo>
                    <a:pt x="54" y="216"/>
                  </a:lnTo>
                  <a:lnTo>
                    <a:pt x="114" y="127"/>
                  </a:lnTo>
                  <a:lnTo>
                    <a:pt x="195" y="61"/>
                  </a:lnTo>
                  <a:lnTo>
                    <a:pt x="286" y="1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" name="Freeform 8"/>
            <p:cNvSpPr>
              <a:spLocks/>
            </p:cNvSpPr>
            <p:nvPr/>
          </p:nvSpPr>
          <p:spPr bwMode="auto">
            <a:xfrm>
              <a:off x="3485" y="2505"/>
              <a:ext cx="589" cy="845"/>
            </a:xfrm>
            <a:custGeom>
              <a:avLst/>
              <a:gdLst/>
              <a:ahLst/>
              <a:cxnLst>
                <a:cxn ang="0">
                  <a:pos x="324" y="0"/>
                </a:cxn>
                <a:cxn ang="0">
                  <a:pos x="454" y="50"/>
                </a:cxn>
                <a:cxn ang="0">
                  <a:pos x="470" y="34"/>
                </a:cxn>
                <a:cxn ang="0">
                  <a:pos x="497" y="12"/>
                </a:cxn>
                <a:cxn ang="0">
                  <a:pos x="513" y="0"/>
                </a:cxn>
                <a:cxn ang="0">
                  <a:pos x="540" y="6"/>
                </a:cxn>
                <a:cxn ang="0">
                  <a:pos x="545" y="256"/>
                </a:cxn>
                <a:cxn ang="0">
                  <a:pos x="535" y="273"/>
                </a:cxn>
                <a:cxn ang="0">
                  <a:pos x="502" y="262"/>
                </a:cxn>
                <a:cxn ang="0">
                  <a:pos x="497" y="228"/>
                </a:cxn>
                <a:cxn ang="0">
                  <a:pos x="481" y="145"/>
                </a:cxn>
                <a:cxn ang="0">
                  <a:pos x="416" y="67"/>
                </a:cxn>
                <a:cxn ang="0">
                  <a:pos x="292" y="34"/>
                </a:cxn>
                <a:cxn ang="0">
                  <a:pos x="173" y="56"/>
                </a:cxn>
                <a:cxn ang="0">
                  <a:pos x="108" y="106"/>
                </a:cxn>
                <a:cxn ang="0">
                  <a:pos x="92" y="173"/>
                </a:cxn>
                <a:cxn ang="0">
                  <a:pos x="124" y="256"/>
                </a:cxn>
                <a:cxn ang="0">
                  <a:pos x="259" y="312"/>
                </a:cxn>
                <a:cxn ang="0">
                  <a:pos x="384" y="339"/>
                </a:cxn>
                <a:cxn ang="0">
                  <a:pos x="513" y="412"/>
                </a:cxn>
                <a:cxn ang="0">
                  <a:pos x="556" y="467"/>
                </a:cxn>
                <a:cxn ang="0">
                  <a:pos x="589" y="584"/>
                </a:cxn>
                <a:cxn ang="0">
                  <a:pos x="562" y="712"/>
                </a:cxn>
                <a:cxn ang="0">
                  <a:pos x="470" y="801"/>
                </a:cxn>
                <a:cxn ang="0">
                  <a:pos x="303" y="839"/>
                </a:cxn>
                <a:cxn ang="0">
                  <a:pos x="222" y="828"/>
                </a:cxn>
                <a:cxn ang="0">
                  <a:pos x="108" y="762"/>
                </a:cxn>
                <a:cxn ang="0">
                  <a:pos x="87" y="784"/>
                </a:cxn>
                <a:cxn ang="0">
                  <a:pos x="70" y="806"/>
                </a:cxn>
                <a:cxn ang="0">
                  <a:pos x="49" y="828"/>
                </a:cxn>
                <a:cxn ang="0">
                  <a:pos x="38" y="839"/>
                </a:cxn>
                <a:cxn ang="0">
                  <a:pos x="17" y="845"/>
                </a:cxn>
                <a:cxn ang="0">
                  <a:pos x="6" y="828"/>
                </a:cxn>
                <a:cxn ang="0">
                  <a:pos x="11" y="523"/>
                </a:cxn>
                <a:cxn ang="0">
                  <a:pos x="38" y="517"/>
                </a:cxn>
                <a:cxn ang="0">
                  <a:pos x="49" y="539"/>
                </a:cxn>
                <a:cxn ang="0">
                  <a:pos x="76" y="623"/>
                </a:cxn>
                <a:cxn ang="0">
                  <a:pos x="135" y="739"/>
                </a:cxn>
                <a:cxn ang="0">
                  <a:pos x="232" y="801"/>
                </a:cxn>
                <a:cxn ang="0">
                  <a:pos x="373" y="806"/>
                </a:cxn>
                <a:cxn ang="0">
                  <a:pos x="470" y="745"/>
                </a:cxn>
                <a:cxn ang="0">
                  <a:pos x="502" y="645"/>
                </a:cxn>
                <a:cxn ang="0">
                  <a:pos x="465" y="545"/>
                </a:cxn>
                <a:cxn ang="0">
                  <a:pos x="384" y="495"/>
                </a:cxn>
                <a:cxn ang="0">
                  <a:pos x="319" y="478"/>
                </a:cxn>
                <a:cxn ang="0">
                  <a:pos x="227" y="445"/>
                </a:cxn>
                <a:cxn ang="0">
                  <a:pos x="119" y="412"/>
                </a:cxn>
                <a:cxn ang="0">
                  <a:pos x="33" y="334"/>
                </a:cxn>
                <a:cxn ang="0">
                  <a:pos x="0" y="223"/>
                </a:cxn>
                <a:cxn ang="0">
                  <a:pos x="22" y="134"/>
                </a:cxn>
                <a:cxn ang="0">
                  <a:pos x="81" y="56"/>
                </a:cxn>
                <a:cxn ang="0">
                  <a:pos x="200" y="6"/>
                </a:cxn>
              </a:cxnLst>
              <a:rect l="0" t="0" r="r" b="b"/>
              <a:pathLst>
                <a:path w="589" h="845">
                  <a:moveTo>
                    <a:pt x="286" y="0"/>
                  </a:moveTo>
                  <a:lnTo>
                    <a:pt x="324" y="0"/>
                  </a:lnTo>
                  <a:lnTo>
                    <a:pt x="384" y="17"/>
                  </a:lnTo>
                  <a:lnTo>
                    <a:pt x="454" y="50"/>
                  </a:lnTo>
                  <a:lnTo>
                    <a:pt x="465" y="45"/>
                  </a:lnTo>
                  <a:lnTo>
                    <a:pt x="470" y="34"/>
                  </a:lnTo>
                  <a:lnTo>
                    <a:pt x="481" y="28"/>
                  </a:lnTo>
                  <a:lnTo>
                    <a:pt x="497" y="12"/>
                  </a:lnTo>
                  <a:lnTo>
                    <a:pt x="508" y="6"/>
                  </a:lnTo>
                  <a:lnTo>
                    <a:pt x="513" y="0"/>
                  </a:lnTo>
                  <a:lnTo>
                    <a:pt x="535" y="0"/>
                  </a:lnTo>
                  <a:lnTo>
                    <a:pt x="540" y="6"/>
                  </a:lnTo>
                  <a:lnTo>
                    <a:pt x="545" y="17"/>
                  </a:lnTo>
                  <a:lnTo>
                    <a:pt x="545" y="256"/>
                  </a:lnTo>
                  <a:lnTo>
                    <a:pt x="540" y="267"/>
                  </a:lnTo>
                  <a:lnTo>
                    <a:pt x="535" y="273"/>
                  </a:lnTo>
                  <a:lnTo>
                    <a:pt x="513" y="273"/>
                  </a:lnTo>
                  <a:lnTo>
                    <a:pt x="502" y="262"/>
                  </a:lnTo>
                  <a:lnTo>
                    <a:pt x="502" y="256"/>
                  </a:lnTo>
                  <a:lnTo>
                    <a:pt x="497" y="228"/>
                  </a:lnTo>
                  <a:lnTo>
                    <a:pt x="492" y="189"/>
                  </a:lnTo>
                  <a:lnTo>
                    <a:pt x="481" y="145"/>
                  </a:lnTo>
                  <a:lnTo>
                    <a:pt x="454" y="106"/>
                  </a:lnTo>
                  <a:lnTo>
                    <a:pt x="416" y="67"/>
                  </a:lnTo>
                  <a:lnTo>
                    <a:pt x="362" y="45"/>
                  </a:lnTo>
                  <a:lnTo>
                    <a:pt x="292" y="34"/>
                  </a:lnTo>
                  <a:lnTo>
                    <a:pt x="222" y="39"/>
                  </a:lnTo>
                  <a:lnTo>
                    <a:pt x="173" y="56"/>
                  </a:lnTo>
                  <a:lnTo>
                    <a:pt x="135" y="78"/>
                  </a:lnTo>
                  <a:lnTo>
                    <a:pt x="108" y="106"/>
                  </a:lnTo>
                  <a:lnTo>
                    <a:pt x="97" y="139"/>
                  </a:lnTo>
                  <a:lnTo>
                    <a:pt x="92" y="173"/>
                  </a:lnTo>
                  <a:lnTo>
                    <a:pt x="103" y="217"/>
                  </a:lnTo>
                  <a:lnTo>
                    <a:pt x="124" y="256"/>
                  </a:lnTo>
                  <a:lnTo>
                    <a:pt x="162" y="278"/>
                  </a:lnTo>
                  <a:lnTo>
                    <a:pt x="259" y="312"/>
                  </a:lnTo>
                  <a:lnTo>
                    <a:pt x="308" y="323"/>
                  </a:lnTo>
                  <a:lnTo>
                    <a:pt x="384" y="339"/>
                  </a:lnTo>
                  <a:lnTo>
                    <a:pt x="448" y="367"/>
                  </a:lnTo>
                  <a:lnTo>
                    <a:pt x="513" y="412"/>
                  </a:lnTo>
                  <a:lnTo>
                    <a:pt x="535" y="434"/>
                  </a:lnTo>
                  <a:lnTo>
                    <a:pt x="556" y="467"/>
                  </a:lnTo>
                  <a:lnTo>
                    <a:pt x="578" y="517"/>
                  </a:lnTo>
                  <a:lnTo>
                    <a:pt x="589" y="584"/>
                  </a:lnTo>
                  <a:lnTo>
                    <a:pt x="583" y="651"/>
                  </a:lnTo>
                  <a:lnTo>
                    <a:pt x="562" y="712"/>
                  </a:lnTo>
                  <a:lnTo>
                    <a:pt x="524" y="762"/>
                  </a:lnTo>
                  <a:lnTo>
                    <a:pt x="470" y="801"/>
                  </a:lnTo>
                  <a:lnTo>
                    <a:pt x="394" y="828"/>
                  </a:lnTo>
                  <a:lnTo>
                    <a:pt x="303" y="839"/>
                  </a:lnTo>
                  <a:lnTo>
                    <a:pt x="265" y="839"/>
                  </a:lnTo>
                  <a:lnTo>
                    <a:pt x="222" y="828"/>
                  </a:lnTo>
                  <a:lnTo>
                    <a:pt x="168" y="806"/>
                  </a:lnTo>
                  <a:lnTo>
                    <a:pt x="108" y="762"/>
                  </a:lnTo>
                  <a:lnTo>
                    <a:pt x="97" y="778"/>
                  </a:lnTo>
                  <a:lnTo>
                    <a:pt x="87" y="784"/>
                  </a:lnTo>
                  <a:lnTo>
                    <a:pt x="81" y="795"/>
                  </a:lnTo>
                  <a:lnTo>
                    <a:pt x="70" y="806"/>
                  </a:lnTo>
                  <a:lnTo>
                    <a:pt x="60" y="823"/>
                  </a:lnTo>
                  <a:lnTo>
                    <a:pt x="49" y="828"/>
                  </a:lnTo>
                  <a:lnTo>
                    <a:pt x="44" y="839"/>
                  </a:lnTo>
                  <a:lnTo>
                    <a:pt x="38" y="839"/>
                  </a:lnTo>
                  <a:lnTo>
                    <a:pt x="33" y="845"/>
                  </a:lnTo>
                  <a:lnTo>
                    <a:pt x="17" y="845"/>
                  </a:lnTo>
                  <a:lnTo>
                    <a:pt x="11" y="839"/>
                  </a:lnTo>
                  <a:lnTo>
                    <a:pt x="6" y="828"/>
                  </a:lnTo>
                  <a:lnTo>
                    <a:pt x="6" y="534"/>
                  </a:lnTo>
                  <a:lnTo>
                    <a:pt x="11" y="523"/>
                  </a:lnTo>
                  <a:lnTo>
                    <a:pt x="17" y="517"/>
                  </a:lnTo>
                  <a:lnTo>
                    <a:pt x="38" y="517"/>
                  </a:lnTo>
                  <a:lnTo>
                    <a:pt x="49" y="528"/>
                  </a:lnTo>
                  <a:lnTo>
                    <a:pt x="49" y="539"/>
                  </a:lnTo>
                  <a:lnTo>
                    <a:pt x="54" y="551"/>
                  </a:lnTo>
                  <a:lnTo>
                    <a:pt x="76" y="623"/>
                  </a:lnTo>
                  <a:lnTo>
                    <a:pt x="97" y="689"/>
                  </a:lnTo>
                  <a:lnTo>
                    <a:pt x="135" y="739"/>
                  </a:lnTo>
                  <a:lnTo>
                    <a:pt x="178" y="778"/>
                  </a:lnTo>
                  <a:lnTo>
                    <a:pt x="232" y="801"/>
                  </a:lnTo>
                  <a:lnTo>
                    <a:pt x="303" y="812"/>
                  </a:lnTo>
                  <a:lnTo>
                    <a:pt x="373" y="806"/>
                  </a:lnTo>
                  <a:lnTo>
                    <a:pt x="432" y="778"/>
                  </a:lnTo>
                  <a:lnTo>
                    <a:pt x="470" y="745"/>
                  </a:lnTo>
                  <a:lnTo>
                    <a:pt x="497" y="701"/>
                  </a:lnTo>
                  <a:lnTo>
                    <a:pt x="502" y="645"/>
                  </a:lnTo>
                  <a:lnTo>
                    <a:pt x="492" y="589"/>
                  </a:lnTo>
                  <a:lnTo>
                    <a:pt x="465" y="545"/>
                  </a:lnTo>
                  <a:lnTo>
                    <a:pt x="427" y="517"/>
                  </a:lnTo>
                  <a:lnTo>
                    <a:pt x="384" y="495"/>
                  </a:lnTo>
                  <a:lnTo>
                    <a:pt x="346" y="484"/>
                  </a:lnTo>
                  <a:lnTo>
                    <a:pt x="319" y="478"/>
                  </a:lnTo>
                  <a:lnTo>
                    <a:pt x="308" y="462"/>
                  </a:lnTo>
                  <a:lnTo>
                    <a:pt x="227" y="445"/>
                  </a:lnTo>
                  <a:lnTo>
                    <a:pt x="168" y="428"/>
                  </a:lnTo>
                  <a:lnTo>
                    <a:pt x="119" y="412"/>
                  </a:lnTo>
                  <a:lnTo>
                    <a:pt x="76" y="378"/>
                  </a:lnTo>
                  <a:lnTo>
                    <a:pt x="33" y="334"/>
                  </a:lnTo>
                  <a:lnTo>
                    <a:pt x="11" y="284"/>
                  </a:lnTo>
                  <a:lnTo>
                    <a:pt x="0" y="223"/>
                  </a:lnTo>
                  <a:lnTo>
                    <a:pt x="6" y="178"/>
                  </a:lnTo>
                  <a:lnTo>
                    <a:pt x="22" y="134"/>
                  </a:lnTo>
                  <a:lnTo>
                    <a:pt x="44" y="95"/>
                  </a:lnTo>
                  <a:lnTo>
                    <a:pt x="81" y="56"/>
                  </a:lnTo>
                  <a:lnTo>
                    <a:pt x="135" y="28"/>
                  </a:lnTo>
                  <a:lnTo>
                    <a:pt x="200" y="6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" name="Freeform 9"/>
            <p:cNvSpPr>
              <a:spLocks/>
            </p:cNvSpPr>
            <p:nvPr/>
          </p:nvSpPr>
          <p:spPr bwMode="auto">
            <a:xfrm>
              <a:off x="4198" y="2066"/>
              <a:ext cx="890" cy="1267"/>
            </a:xfrm>
            <a:custGeom>
              <a:avLst/>
              <a:gdLst/>
              <a:ahLst/>
              <a:cxnLst>
                <a:cxn ang="0">
                  <a:pos x="253" y="0"/>
                </a:cxn>
                <a:cxn ang="0">
                  <a:pos x="253" y="639"/>
                </a:cxn>
                <a:cxn ang="0">
                  <a:pos x="275" y="601"/>
                </a:cxn>
                <a:cxn ang="0">
                  <a:pos x="302" y="562"/>
                </a:cxn>
                <a:cxn ang="0">
                  <a:pos x="340" y="523"/>
                </a:cxn>
                <a:cxn ang="0">
                  <a:pos x="383" y="495"/>
                </a:cxn>
                <a:cxn ang="0">
                  <a:pos x="442" y="473"/>
                </a:cxn>
                <a:cxn ang="0">
                  <a:pos x="513" y="462"/>
                </a:cxn>
                <a:cxn ang="0">
                  <a:pos x="583" y="467"/>
                </a:cxn>
                <a:cxn ang="0">
                  <a:pos x="631" y="484"/>
                </a:cxn>
                <a:cxn ang="0">
                  <a:pos x="669" y="506"/>
                </a:cxn>
                <a:cxn ang="0">
                  <a:pos x="696" y="528"/>
                </a:cxn>
                <a:cxn ang="0">
                  <a:pos x="728" y="578"/>
                </a:cxn>
                <a:cxn ang="0">
                  <a:pos x="745" y="634"/>
                </a:cxn>
                <a:cxn ang="0">
                  <a:pos x="750" y="706"/>
                </a:cxn>
                <a:cxn ang="0">
                  <a:pos x="750" y="1156"/>
                </a:cxn>
                <a:cxn ang="0">
                  <a:pos x="761" y="1190"/>
                </a:cxn>
                <a:cxn ang="0">
                  <a:pos x="788" y="1206"/>
                </a:cxn>
                <a:cxn ang="0">
                  <a:pos x="831" y="1212"/>
                </a:cxn>
                <a:cxn ang="0">
                  <a:pos x="890" y="1212"/>
                </a:cxn>
                <a:cxn ang="0">
                  <a:pos x="890" y="1267"/>
                </a:cxn>
                <a:cxn ang="0">
                  <a:pos x="491" y="1267"/>
                </a:cxn>
                <a:cxn ang="0">
                  <a:pos x="491" y="1212"/>
                </a:cxn>
                <a:cxn ang="0">
                  <a:pos x="561" y="1212"/>
                </a:cxn>
                <a:cxn ang="0">
                  <a:pos x="604" y="1201"/>
                </a:cxn>
                <a:cxn ang="0">
                  <a:pos x="626" y="1178"/>
                </a:cxn>
                <a:cxn ang="0">
                  <a:pos x="631" y="1128"/>
                </a:cxn>
                <a:cxn ang="0">
                  <a:pos x="631" y="651"/>
                </a:cxn>
                <a:cxn ang="0">
                  <a:pos x="610" y="562"/>
                </a:cxn>
                <a:cxn ang="0">
                  <a:pos x="588" y="528"/>
                </a:cxn>
                <a:cxn ang="0">
                  <a:pos x="550" y="506"/>
                </a:cxn>
                <a:cxn ang="0">
                  <a:pos x="502" y="501"/>
                </a:cxn>
                <a:cxn ang="0">
                  <a:pos x="442" y="512"/>
                </a:cxn>
                <a:cxn ang="0">
                  <a:pos x="388" y="534"/>
                </a:cxn>
                <a:cxn ang="0">
                  <a:pos x="340" y="578"/>
                </a:cxn>
                <a:cxn ang="0">
                  <a:pos x="302" y="634"/>
                </a:cxn>
                <a:cxn ang="0">
                  <a:pos x="275" y="706"/>
                </a:cxn>
                <a:cxn ang="0">
                  <a:pos x="264" y="795"/>
                </a:cxn>
                <a:cxn ang="0">
                  <a:pos x="264" y="1128"/>
                </a:cxn>
                <a:cxn ang="0">
                  <a:pos x="270" y="1178"/>
                </a:cxn>
                <a:cxn ang="0">
                  <a:pos x="291" y="1201"/>
                </a:cxn>
                <a:cxn ang="0">
                  <a:pos x="334" y="1212"/>
                </a:cxn>
                <a:cxn ang="0">
                  <a:pos x="405" y="1212"/>
                </a:cxn>
                <a:cxn ang="0">
                  <a:pos x="405" y="1267"/>
                </a:cxn>
                <a:cxn ang="0">
                  <a:pos x="5" y="1267"/>
                </a:cxn>
                <a:cxn ang="0">
                  <a:pos x="5" y="1212"/>
                </a:cxn>
                <a:cxn ang="0">
                  <a:pos x="75" y="1212"/>
                </a:cxn>
                <a:cxn ang="0">
                  <a:pos x="119" y="1201"/>
                </a:cxn>
                <a:cxn ang="0">
                  <a:pos x="140" y="1178"/>
                </a:cxn>
                <a:cxn ang="0">
                  <a:pos x="146" y="1128"/>
                </a:cxn>
                <a:cxn ang="0">
                  <a:pos x="140" y="178"/>
                </a:cxn>
                <a:cxn ang="0">
                  <a:pos x="140" y="134"/>
                </a:cxn>
                <a:cxn ang="0">
                  <a:pos x="124" y="106"/>
                </a:cxn>
                <a:cxn ang="0">
                  <a:pos x="102" y="89"/>
                </a:cxn>
                <a:cxn ang="0">
                  <a:pos x="65" y="78"/>
                </a:cxn>
                <a:cxn ang="0">
                  <a:pos x="0" y="78"/>
                </a:cxn>
                <a:cxn ang="0">
                  <a:pos x="0" y="23"/>
                </a:cxn>
                <a:cxn ang="0">
                  <a:pos x="253" y="0"/>
                </a:cxn>
              </a:cxnLst>
              <a:rect l="0" t="0" r="r" b="b"/>
              <a:pathLst>
                <a:path w="890" h="1267">
                  <a:moveTo>
                    <a:pt x="253" y="0"/>
                  </a:moveTo>
                  <a:lnTo>
                    <a:pt x="253" y="639"/>
                  </a:lnTo>
                  <a:lnTo>
                    <a:pt x="275" y="601"/>
                  </a:lnTo>
                  <a:lnTo>
                    <a:pt x="302" y="562"/>
                  </a:lnTo>
                  <a:lnTo>
                    <a:pt x="340" y="523"/>
                  </a:lnTo>
                  <a:lnTo>
                    <a:pt x="383" y="495"/>
                  </a:lnTo>
                  <a:lnTo>
                    <a:pt x="442" y="473"/>
                  </a:lnTo>
                  <a:lnTo>
                    <a:pt x="513" y="462"/>
                  </a:lnTo>
                  <a:lnTo>
                    <a:pt x="583" y="467"/>
                  </a:lnTo>
                  <a:lnTo>
                    <a:pt x="631" y="484"/>
                  </a:lnTo>
                  <a:lnTo>
                    <a:pt x="669" y="506"/>
                  </a:lnTo>
                  <a:lnTo>
                    <a:pt x="696" y="528"/>
                  </a:lnTo>
                  <a:lnTo>
                    <a:pt x="728" y="578"/>
                  </a:lnTo>
                  <a:lnTo>
                    <a:pt x="745" y="634"/>
                  </a:lnTo>
                  <a:lnTo>
                    <a:pt x="750" y="706"/>
                  </a:lnTo>
                  <a:lnTo>
                    <a:pt x="750" y="1156"/>
                  </a:lnTo>
                  <a:lnTo>
                    <a:pt x="761" y="1190"/>
                  </a:lnTo>
                  <a:lnTo>
                    <a:pt x="788" y="1206"/>
                  </a:lnTo>
                  <a:lnTo>
                    <a:pt x="831" y="1212"/>
                  </a:lnTo>
                  <a:lnTo>
                    <a:pt x="890" y="1212"/>
                  </a:lnTo>
                  <a:lnTo>
                    <a:pt x="890" y="1267"/>
                  </a:lnTo>
                  <a:lnTo>
                    <a:pt x="491" y="1267"/>
                  </a:lnTo>
                  <a:lnTo>
                    <a:pt x="491" y="1212"/>
                  </a:lnTo>
                  <a:lnTo>
                    <a:pt x="561" y="1212"/>
                  </a:lnTo>
                  <a:lnTo>
                    <a:pt x="604" y="1201"/>
                  </a:lnTo>
                  <a:lnTo>
                    <a:pt x="626" y="1178"/>
                  </a:lnTo>
                  <a:lnTo>
                    <a:pt x="631" y="1128"/>
                  </a:lnTo>
                  <a:lnTo>
                    <a:pt x="631" y="651"/>
                  </a:lnTo>
                  <a:lnTo>
                    <a:pt x="610" y="562"/>
                  </a:lnTo>
                  <a:lnTo>
                    <a:pt x="588" y="528"/>
                  </a:lnTo>
                  <a:lnTo>
                    <a:pt x="550" y="506"/>
                  </a:lnTo>
                  <a:lnTo>
                    <a:pt x="502" y="501"/>
                  </a:lnTo>
                  <a:lnTo>
                    <a:pt x="442" y="512"/>
                  </a:lnTo>
                  <a:lnTo>
                    <a:pt x="388" y="534"/>
                  </a:lnTo>
                  <a:lnTo>
                    <a:pt x="340" y="578"/>
                  </a:lnTo>
                  <a:lnTo>
                    <a:pt x="302" y="634"/>
                  </a:lnTo>
                  <a:lnTo>
                    <a:pt x="275" y="706"/>
                  </a:lnTo>
                  <a:lnTo>
                    <a:pt x="264" y="795"/>
                  </a:lnTo>
                  <a:lnTo>
                    <a:pt x="264" y="1128"/>
                  </a:lnTo>
                  <a:lnTo>
                    <a:pt x="270" y="1178"/>
                  </a:lnTo>
                  <a:lnTo>
                    <a:pt x="291" y="1201"/>
                  </a:lnTo>
                  <a:lnTo>
                    <a:pt x="334" y="1212"/>
                  </a:lnTo>
                  <a:lnTo>
                    <a:pt x="405" y="1212"/>
                  </a:lnTo>
                  <a:lnTo>
                    <a:pt x="405" y="1267"/>
                  </a:lnTo>
                  <a:lnTo>
                    <a:pt x="5" y="1267"/>
                  </a:lnTo>
                  <a:lnTo>
                    <a:pt x="5" y="1212"/>
                  </a:lnTo>
                  <a:lnTo>
                    <a:pt x="75" y="1212"/>
                  </a:lnTo>
                  <a:lnTo>
                    <a:pt x="119" y="1201"/>
                  </a:lnTo>
                  <a:lnTo>
                    <a:pt x="140" y="1178"/>
                  </a:lnTo>
                  <a:lnTo>
                    <a:pt x="146" y="1128"/>
                  </a:lnTo>
                  <a:lnTo>
                    <a:pt x="140" y="178"/>
                  </a:lnTo>
                  <a:lnTo>
                    <a:pt x="140" y="134"/>
                  </a:lnTo>
                  <a:lnTo>
                    <a:pt x="124" y="106"/>
                  </a:lnTo>
                  <a:lnTo>
                    <a:pt x="102" y="89"/>
                  </a:lnTo>
                  <a:lnTo>
                    <a:pt x="65" y="78"/>
                  </a:lnTo>
                  <a:lnTo>
                    <a:pt x="0" y="78"/>
                  </a:lnTo>
                  <a:lnTo>
                    <a:pt x="0" y="23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" name="Freeform 10"/>
            <p:cNvSpPr>
              <a:spLocks noEditPoints="1"/>
            </p:cNvSpPr>
            <p:nvPr/>
          </p:nvSpPr>
          <p:spPr bwMode="auto">
            <a:xfrm>
              <a:off x="5088" y="2517"/>
              <a:ext cx="788" cy="839"/>
            </a:xfrm>
            <a:custGeom>
              <a:avLst/>
              <a:gdLst/>
              <a:ahLst/>
              <a:cxnLst>
                <a:cxn ang="0">
                  <a:pos x="389" y="44"/>
                </a:cxn>
                <a:cxn ang="0">
                  <a:pos x="335" y="50"/>
                </a:cxn>
                <a:cxn ang="0">
                  <a:pos x="281" y="72"/>
                </a:cxn>
                <a:cxn ang="0">
                  <a:pos x="232" y="111"/>
                </a:cxn>
                <a:cxn ang="0">
                  <a:pos x="189" y="166"/>
                </a:cxn>
                <a:cxn ang="0">
                  <a:pos x="162" y="227"/>
                </a:cxn>
                <a:cxn ang="0">
                  <a:pos x="152" y="294"/>
                </a:cxn>
                <a:cxn ang="0">
                  <a:pos x="146" y="355"/>
                </a:cxn>
                <a:cxn ang="0">
                  <a:pos x="146" y="472"/>
                </a:cxn>
                <a:cxn ang="0">
                  <a:pos x="152" y="539"/>
                </a:cxn>
                <a:cxn ang="0">
                  <a:pos x="162" y="611"/>
                </a:cxn>
                <a:cxn ang="0">
                  <a:pos x="189" y="672"/>
                </a:cxn>
                <a:cxn ang="0">
                  <a:pos x="232" y="727"/>
                </a:cxn>
                <a:cxn ang="0">
                  <a:pos x="281" y="766"/>
                </a:cxn>
                <a:cxn ang="0">
                  <a:pos x="335" y="789"/>
                </a:cxn>
                <a:cxn ang="0">
                  <a:pos x="394" y="794"/>
                </a:cxn>
                <a:cxn ang="0">
                  <a:pos x="459" y="783"/>
                </a:cxn>
                <a:cxn ang="0">
                  <a:pos x="513" y="761"/>
                </a:cxn>
                <a:cxn ang="0">
                  <a:pos x="562" y="716"/>
                </a:cxn>
                <a:cxn ang="0">
                  <a:pos x="600" y="661"/>
                </a:cxn>
                <a:cxn ang="0">
                  <a:pos x="626" y="577"/>
                </a:cxn>
                <a:cxn ang="0">
                  <a:pos x="637" y="494"/>
                </a:cxn>
                <a:cxn ang="0">
                  <a:pos x="637" y="355"/>
                </a:cxn>
                <a:cxn ang="0">
                  <a:pos x="632" y="288"/>
                </a:cxn>
                <a:cxn ang="0">
                  <a:pos x="616" y="222"/>
                </a:cxn>
                <a:cxn ang="0">
                  <a:pos x="589" y="161"/>
                </a:cxn>
                <a:cxn ang="0">
                  <a:pos x="551" y="111"/>
                </a:cxn>
                <a:cxn ang="0">
                  <a:pos x="502" y="72"/>
                </a:cxn>
                <a:cxn ang="0">
                  <a:pos x="448" y="50"/>
                </a:cxn>
                <a:cxn ang="0">
                  <a:pos x="389" y="44"/>
                </a:cxn>
                <a:cxn ang="0">
                  <a:pos x="394" y="0"/>
                </a:cxn>
                <a:cxn ang="0">
                  <a:pos x="497" y="16"/>
                </a:cxn>
                <a:cxn ang="0">
                  <a:pos x="594" y="61"/>
                </a:cxn>
                <a:cxn ang="0">
                  <a:pos x="670" y="127"/>
                </a:cxn>
                <a:cxn ang="0">
                  <a:pos x="734" y="211"/>
                </a:cxn>
                <a:cxn ang="0">
                  <a:pos x="772" y="316"/>
                </a:cxn>
                <a:cxn ang="0">
                  <a:pos x="788" y="427"/>
                </a:cxn>
                <a:cxn ang="0">
                  <a:pos x="772" y="539"/>
                </a:cxn>
                <a:cxn ang="0">
                  <a:pos x="734" y="639"/>
                </a:cxn>
                <a:cxn ang="0">
                  <a:pos x="670" y="722"/>
                </a:cxn>
                <a:cxn ang="0">
                  <a:pos x="594" y="783"/>
                </a:cxn>
                <a:cxn ang="0">
                  <a:pos x="497" y="822"/>
                </a:cxn>
                <a:cxn ang="0">
                  <a:pos x="394" y="839"/>
                </a:cxn>
                <a:cxn ang="0">
                  <a:pos x="292" y="822"/>
                </a:cxn>
                <a:cxn ang="0">
                  <a:pos x="200" y="783"/>
                </a:cxn>
                <a:cxn ang="0">
                  <a:pos x="119" y="722"/>
                </a:cxn>
                <a:cxn ang="0">
                  <a:pos x="54" y="639"/>
                </a:cxn>
                <a:cxn ang="0">
                  <a:pos x="17" y="539"/>
                </a:cxn>
                <a:cxn ang="0">
                  <a:pos x="0" y="427"/>
                </a:cxn>
                <a:cxn ang="0">
                  <a:pos x="17" y="316"/>
                </a:cxn>
                <a:cxn ang="0">
                  <a:pos x="54" y="216"/>
                </a:cxn>
                <a:cxn ang="0">
                  <a:pos x="114" y="127"/>
                </a:cxn>
                <a:cxn ang="0">
                  <a:pos x="195" y="61"/>
                </a:cxn>
                <a:cxn ang="0">
                  <a:pos x="286" y="16"/>
                </a:cxn>
                <a:cxn ang="0">
                  <a:pos x="394" y="0"/>
                </a:cxn>
              </a:cxnLst>
              <a:rect l="0" t="0" r="r" b="b"/>
              <a:pathLst>
                <a:path w="788" h="839">
                  <a:moveTo>
                    <a:pt x="389" y="44"/>
                  </a:moveTo>
                  <a:lnTo>
                    <a:pt x="335" y="50"/>
                  </a:lnTo>
                  <a:lnTo>
                    <a:pt x="281" y="72"/>
                  </a:lnTo>
                  <a:lnTo>
                    <a:pt x="232" y="111"/>
                  </a:lnTo>
                  <a:lnTo>
                    <a:pt x="189" y="166"/>
                  </a:lnTo>
                  <a:lnTo>
                    <a:pt x="162" y="227"/>
                  </a:lnTo>
                  <a:lnTo>
                    <a:pt x="152" y="294"/>
                  </a:lnTo>
                  <a:lnTo>
                    <a:pt x="146" y="355"/>
                  </a:lnTo>
                  <a:lnTo>
                    <a:pt x="146" y="472"/>
                  </a:lnTo>
                  <a:lnTo>
                    <a:pt x="152" y="539"/>
                  </a:lnTo>
                  <a:lnTo>
                    <a:pt x="162" y="611"/>
                  </a:lnTo>
                  <a:lnTo>
                    <a:pt x="189" y="672"/>
                  </a:lnTo>
                  <a:lnTo>
                    <a:pt x="232" y="727"/>
                  </a:lnTo>
                  <a:lnTo>
                    <a:pt x="281" y="766"/>
                  </a:lnTo>
                  <a:lnTo>
                    <a:pt x="335" y="789"/>
                  </a:lnTo>
                  <a:lnTo>
                    <a:pt x="394" y="794"/>
                  </a:lnTo>
                  <a:lnTo>
                    <a:pt x="459" y="783"/>
                  </a:lnTo>
                  <a:lnTo>
                    <a:pt x="513" y="761"/>
                  </a:lnTo>
                  <a:lnTo>
                    <a:pt x="562" y="716"/>
                  </a:lnTo>
                  <a:lnTo>
                    <a:pt x="600" y="661"/>
                  </a:lnTo>
                  <a:lnTo>
                    <a:pt x="626" y="577"/>
                  </a:lnTo>
                  <a:lnTo>
                    <a:pt x="637" y="494"/>
                  </a:lnTo>
                  <a:lnTo>
                    <a:pt x="637" y="355"/>
                  </a:lnTo>
                  <a:lnTo>
                    <a:pt x="632" y="288"/>
                  </a:lnTo>
                  <a:lnTo>
                    <a:pt x="616" y="222"/>
                  </a:lnTo>
                  <a:lnTo>
                    <a:pt x="589" y="161"/>
                  </a:lnTo>
                  <a:lnTo>
                    <a:pt x="551" y="111"/>
                  </a:lnTo>
                  <a:lnTo>
                    <a:pt x="502" y="72"/>
                  </a:lnTo>
                  <a:lnTo>
                    <a:pt x="448" y="50"/>
                  </a:lnTo>
                  <a:lnTo>
                    <a:pt x="389" y="44"/>
                  </a:lnTo>
                  <a:close/>
                  <a:moveTo>
                    <a:pt x="394" y="0"/>
                  </a:moveTo>
                  <a:lnTo>
                    <a:pt x="497" y="16"/>
                  </a:lnTo>
                  <a:lnTo>
                    <a:pt x="594" y="61"/>
                  </a:lnTo>
                  <a:lnTo>
                    <a:pt x="670" y="127"/>
                  </a:lnTo>
                  <a:lnTo>
                    <a:pt x="734" y="211"/>
                  </a:lnTo>
                  <a:lnTo>
                    <a:pt x="772" y="316"/>
                  </a:lnTo>
                  <a:lnTo>
                    <a:pt x="788" y="427"/>
                  </a:lnTo>
                  <a:lnTo>
                    <a:pt x="772" y="539"/>
                  </a:lnTo>
                  <a:lnTo>
                    <a:pt x="734" y="639"/>
                  </a:lnTo>
                  <a:lnTo>
                    <a:pt x="670" y="722"/>
                  </a:lnTo>
                  <a:lnTo>
                    <a:pt x="594" y="783"/>
                  </a:lnTo>
                  <a:lnTo>
                    <a:pt x="497" y="822"/>
                  </a:lnTo>
                  <a:lnTo>
                    <a:pt x="394" y="839"/>
                  </a:lnTo>
                  <a:lnTo>
                    <a:pt x="292" y="822"/>
                  </a:lnTo>
                  <a:lnTo>
                    <a:pt x="200" y="783"/>
                  </a:lnTo>
                  <a:lnTo>
                    <a:pt x="119" y="722"/>
                  </a:lnTo>
                  <a:lnTo>
                    <a:pt x="54" y="639"/>
                  </a:lnTo>
                  <a:lnTo>
                    <a:pt x="17" y="539"/>
                  </a:lnTo>
                  <a:lnTo>
                    <a:pt x="0" y="427"/>
                  </a:lnTo>
                  <a:lnTo>
                    <a:pt x="17" y="316"/>
                  </a:lnTo>
                  <a:lnTo>
                    <a:pt x="54" y="216"/>
                  </a:lnTo>
                  <a:lnTo>
                    <a:pt x="114" y="127"/>
                  </a:lnTo>
                  <a:lnTo>
                    <a:pt x="195" y="61"/>
                  </a:lnTo>
                  <a:lnTo>
                    <a:pt x="286" y="1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7" name="Freeform 11"/>
            <p:cNvSpPr>
              <a:spLocks/>
            </p:cNvSpPr>
            <p:nvPr/>
          </p:nvSpPr>
          <p:spPr bwMode="auto">
            <a:xfrm>
              <a:off x="5963" y="2550"/>
              <a:ext cx="1220" cy="800"/>
            </a:xfrm>
            <a:custGeom>
              <a:avLst/>
              <a:gdLst/>
              <a:ahLst/>
              <a:cxnLst>
                <a:cxn ang="0">
                  <a:pos x="356" y="0"/>
                </a:cxn>
                <a:cxn ang="0">
                  <a:pos x="334" y="55"/>
                </a:cxn>
                <a:cxn ang="0">
                  <a:pos x="259" y="83"/>
                </a:cxn>
                <a:cxn ang="0">
                  <a:pos x="253" y="117"/>
                </a:cxn>
                <a:cxn ang="0">
                  <a:pos x="432" y="628"/>
                </a:cxn>
                <a:cxn ang="0">
                  <a:pos x="550" y="105"/>
                </a:cxn>
                <a:cxn ang="0">
                  <a:pos x="513" y="67"/>
                </a:cxn>
                <a:cxn ang="0">
                  <a:pos x="426" y="55"/>
                </a:cxn>
                <a:cxn ang="0">
                  <a:pos x="766" y="0"/>
                </a:cxn>
                <a:cxn ang="0">
                  <a:pos x="745" y="55"/>
                </a:cxn>
                <a:cxn ang="0">
                  <a:pos x="669" y="83"/>
                </a:cxn>
                <a:cxn ang="0">
                  <a:pos x="664" y="111"/>
                </a:cxn>
                <a:cxn ang="0">
                  <a:pos x="669" y="128"/>
                </a:cxn>
                <a:cxn ang="0">
                  <a:pos x="853" y="650"/>
                </a:cxn>
                <a:cxn ang="0">
                  <a:pos x="1020" y="167"/>
                </a:cxn>
                <a:cxn ang="0">
                  <a:pos x="1025" y="144"/>
                </a:cxn>
                <a:cxn ang="0">
                  <a:pos x="977" y="67"/>
                </a:cxn>
                <a:cxn ang="0">
                  <a:pos x="923" y="0"/>
                </a:cxn>
                <a:cxn ang="0">
                  <a:pos x="1220" y="55"/>
                </a:cxn>
                <a:cxn ang="0">
                  <a:pos x="1133" y="78"/>
                </a:cxn>
                <a:cxn ang="0">
                  <a:pos x="1068" y="172"/>
                </a:cxn>
                <a:cxn ang="0">
                  <a:pos x="858" y="772"/>
                </a:cxn>
                <a:cxn ang="0">
                  <a:pos x="847" y="789"/>
                </a:cxn>
                <a:cxn ang="0">
                  <a:pos x="809" y="794"/>
                </a:cxn>
                <a:cxn ang="0">
                  <a:pos x="793" y="783"/>
                </a:cxn>
                <a:cxn ang="0">
                  <a:pos x="788" y="761"/>
                </a:cxn>
                <a:cxn ang="0">
                  <a:pos x="426" y="761"/>
                </a:cxn>
                <a:cxn ang="0">
                  <a:pos x="399" y="800"/>
                </a:cxn>
                <a:cxn ang="0">
                  <a:pos x="367" y="789"/>
                </a:cxn>
                <a:cxn ang="0">
                  <a:pos x="351" y="761"/>
                </a:cxn>
                <a:cxn ang="0">
                  <a:pos x="113" y="83"/>
                </a:cxn>
                <a:cxn ang="0">
                  <a:pos x="54" y="55"/>
                </a:cxn>
                <a:cxn ang="0">
                  <a:pos x="0" y="0"/>
                </a:cxn>
              </a:cxnLst>
              <a:rect l="0" t="0" r="r" b="b"/>
              <a:pathLst>
                <a:path w="1220" h="800">
                  <a:moveTo>
                    <a:pt x="0" y="0"/>
                  </a:moveTo>
                  <a:lnTo>
                    <a:pt x="356" y="0"/>
                  </a:lnTo>
                  <a:lnTo>
                    <a:pt x="356" y="55"/>
                  </a:lnTo>
                  <a:lnTo>
                    <a:pt x="334" y="55"/>
                  </a:lnTo>
                  <a:lnTo>
                    <a:pt x="280" y="67"/>
                  </a:lnTo>
                  <a:lnTo>
                    <a:pt x="259" y="83"/>
                  </a:lnTo>
                  <a:lnTo>
                    <a:pt x="253" y="105"/>
                  </a:lnTo>
                  <a:lnTo>
                    <a:pt x="253" y="117"/>
                  </a:lnTo>
                  <a:lnTo>
                    <a:pt x="264" y="139"/>
                  </a:lnTo>
                  <a:lnTo>
                    <a:pt x="432" y="628"/>
                  </a:lnTo>
                  <a:lnTo>
                    <a:pt x="583" y="183"/>
                  </a:lnTo>
                  <a:lnTo>
                    <a:pt x="550" y="105"/>
                  </a:lnTo>
                  <a:lnTo>
                    <a:pt x="540" y="83"/>
                  </a:lnTo>
                  <a:lnTo>
                    <a:pt x="513" y="67"/>
                  </a:lnTo>
                  <a:lnTo>
                    <a:pt x="480" y="55"/>
                  </a:lnTo>
                  <a:lnTo>
                    <a:pt x="426" y="55"/>
                  </a:lnTo>
                  <a:lnTo>
                    <a:pt x="426" y="0"/>
                  </a:lnTo>
                  <a:lnTo>
                    <a:pt x="766" y="0"/>
                  </a:lnTo>
                  <a:lnTo>
                    <a:pt x="766" y="55"/>
                  </a:lnTo>
                  <a:lnTo>
                    <a:pt x="745" y="55"/>
                  </a:lnTo>
                  <a:lnTo>
                    <a:pt x="691" y="67"/>
                  </a:lnTo>
                  <a:lnTo>
                    <a:pt x="669" y="83"/>
                  </a:lnTo>
                  <a:lnTo>
                    <a:pt x="664" y="105"/>
                  </a:lnTo>
                  <a:lnTo>
                    <a:pt x="664" y="111"/>
                  </a:lnTo>
                  <a:lnTo>
                    <a:pt x="669" y="117"/>
                  </a:lnTo>
                  <a:lnTo>
                    <a:pt x="669" y="128"/>
                  </a:lnTo>
                  <a:lnTo>
                    <a:pt x="674" y="139"/>
                  </a:lnTo>
                  <a:lnTo>
                    <a:pt x="853" y="650"/>
                  </a:lnTo>
                  <a:lnTo>
                    <a:pt x="1015" y="183"/>
                  </a:lnTo>
                  <a:lnTo>
                    <a:pt x="1020" y="167"/>
                  </a:lnTo>
                  <a:lnTo>
                    <a:pt x="1025" y="161"/>
                  </a:lnTo>
                  <a:lnTo>
                    <a:pt x="1025" y="144"/>
                  </a:lnTo>
                  <a:lnTo>
                    <a:pt x="1015" y="94"/>
                  </a:lnTo>
                  <a:lnTo>
                    <a:pt x="977" y="67"/>
                  </a:lnTo>
                  <a:lnTo>
                    <a:pt x="923" y="55"/>
                  </a:lnTo>
                  <a:lnTo>
                    <a:pt x="923" y="0"/>
                  </a:lnTo>
                  <a:lnTo>
                    <a:pt x="1220" y="0"/>
                  </a:lnTo>
                  <a:lnTo>
                    <a:pt x="1220" y="55"/>
                  </a:lnTo>
                  <a:lnTo>
                    <a:pt x="1171" y="61"/>
                  </a:lnTo>
                  <a:lnTo>
                    <a:pt x="1133" y="78"/>
                  </a:lnTo>
                  <a:lnTo>
                    <a:pt x="1095" y="117"/>
                  </a:lnTo>
                  <a:lnTo>
                    <a:pt x="1068" y="172"/>
                  </a:lnTo>
                  <a:lnTo>
                    <a:pt x="863" y="761"/>
                  </a:lnTo>
                  <a:lnTo>
                    <a:pt x="858" y="772"/>
                  </a:lnTo>
                  <a:lnTo>
                    <a:pt x="853" y="778"/>
                  </a:lnTo>
                  <a:lnTo>
                    <a:pt x="847" y="789"/>
                  </a:lnTo>
                  <a:lnTo>
                    <a:pt x="836" y="794"/>
                  </a:lnTo>
                  <a:lnTo>
                    <a:pt x="809" y="794"/>
                  </a:lnTo>
                  <a:lnTo>
                    <a:pt x="804" y="789"/>
                  </a:lnTo>
                  <a:lnTo>
                    <a:pt x="793" y="783"/>
                  </a:lnTo>
                  <a:lnTo>
                    <a:pt x="793" y="772"/>
                  </a:lnTo>
                  <a:lnTo>
                    <a:pt x="788" y="761"/>
                  </a:lnTo>
                  <a:lnTo>
                    <a:pt x="604" y="244"/>
                  </a:lnTo>
                  <a:lnTo>
                    <a:pt x="426" y="761"/>
                  </a:lnTo>
                  <a:lnTo>
                    <a:pt x="421" y="778"/>
                  </a:lnTo>
                  <a:lnTo>
                    <a:pt x="399" y="800"/>
                  </a:lnTo>
                  <a:lnTo>
                    <a:pt x="372" y="800"/>
                  </a:lnTo>
                  <a:lnTo>
                    <a:pt x="367" y="789"/>
                  </a:lnTo>
                  <a:lnTo>
                    <a:pt x="356" y="778"/>
                  </a:lnTo>
                  <a:lnTo>
                    <a:pt x="351" y="761"/>
                  </a:lnTo>
                  <a:lnTo>
                    <a:pt x="129" y="117"/>
                  </a:lnTo>
                  <a:lnTo>
                    <a:pt x="113" y="83"/>
                  </a:lnTo>
                  <a:lnTo>
                    <a:pt x="86" y="67"/>
                  </a:lnTo>
                  <a:lnTo>
                    <a:pt x="54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auto">
            <a:xfrm>
              <a:off x="8667" y="572"/>
              <a:ext cx="761" cy="572"/>
            </a:xfrm>
            <a:custGeom>
              <a:avLst/>
              <a:gdLst/>
              <a:ahLst/>
              <a:cxnLst>
                <a:cxn ang="0">
                  <a:pos x="173" y="5"/>
                </a:cxn>
                <a:cxn ang="0">
                  <a:pos x="237" y="39"/>
                </a:cxn>
                <a:cxn ang="0">
                  <a:pos x="275" y="116"/>
                </a:cxn>
                <a:cxn ang="0">
                  <a:pos x="356" y="39"/>
                </a:cxn>
                <a:cxn ang="0">
                  <a:pos x="486" y="0"/>
                </a:cxn>
                <a:cxn ang="0">
                  <a:pos x="556" y="11"/>
                </a:cxn>
                <a:cxn ang="0">
                  <a:pos x="621" y="50"/>
                </a:cxn>
                <a:cxn ang="0">
                  <a:pos x="648" y="144"/>
                </a:cxn>
                <a:cxn ang="0">
                  <a:pos x="631" y="250"/>
                </a:cxn>
                <a:cxn ang="0">
                  <a:pos x="594" y="355"/>
                </a:cxn>
                <a:cxn ang="0">
                  <a:pos x="556" y="466"/>
                </a:cxn>
                <a:cxn ang="0">
                  <a:pos x="567" y="533"/>
                </a:cxn>
                <a:cxn ang="0">
                  <a:pos x="588" y="539"/>
                </a:cxn>
                <a:cxn ang="0">
                  <a:pos x="658" y="500"/>
                </a:cxn>
                <a:cxn ang="0">
                  <a:pos x="718" y="383"/>
                </a:cxn>
                <a:cxn ang="0">
                  <a:pos x="723" y="366"/>
                </a:cxn>
                <a:cxn ang="0">
                  <a:pos x="750" y="361"/>
                </a:cxn>
                <a:cxn ang="0">
                  <a:pos x="761" y="378"/>
                </a:cxn>
                <a:cxn ang="0">
                  <a:pos x="745" y="433"/>
                </a:cxn>
                <a:cxn ang="0">
                  <a:pos x="685" y="528"/>
                </a:cxn>
                <a:cxn ang="0">
                  <a:pos x="583" y="572"/>
                </a:cxn>
                <a:cxn ang="0">
                  <a:pos x="497" y="539"/>
                </a:cxn>
                <a:cxn ang="0">
                  <a:pos x="464" y="461"/>
                </a:cxn>
                <a:cxn ang="0">
                  <a:pos x="470" y="428"/>
                </a:cxn>
                <a:cxn ang="0">
                  <a:pos x="502" y="339"/>
                </a:cxn>
                <a:cxn ang="0">
                  <a:pos x="545" y="189"/>
                </a:cxn>
                <a:cxn ang="0">
                  <a:pos x="556" y="105"/>
                </a:cxn>
                <a:cxn ang="0">
                  <a:pos x="540" y="55"/>
                </a:cxn>
                <a:cxn ang="0">
                  <a:pos x="480" y="33"/>
                </a:cxn>
                <a:cxn ang="0">
                  <a:pos x="362" y="72"/>
                </a:cxn>
                <a:cxn ang="0">
                  <a:pos x="291" y="150"/>
                </a:cxn>
                <a:cxn ang="0">
                  <a:pos x="254" y="205"/>
                </a:cxn>
                <a:cxn ang="0">
                  <a:pos x="237" y="266"/>
                </a:cxn>
                <a:cxn ang="0">
                  <a:pos x="216" y="350"/>
                </a:cxn>
                <a:cxn ang="0">
                  <a:pos x="200" y="433"/>
                </a:cxn>
                <a:cxn ang="0">
                  <a:pos x="178" y="516"/>
                </a:cxn>
                <a:cxn ang="0">
                  <a:pos x="162" y="555"/>
                </a:cxn>
                <a:cxn ang="0">
                  <a:pos x="119" y="572"/>
                </a:cxn>
                <a:cxn ang="0">
                  <a:pos x="92" y="566"/>
                </a:cxn>
                <a:cxn ang="0">
                  <a:pos x="76" y="522"/>
                </a:cxn>
                <a:cxn ang="0">
                  <a:pos x="81" y="494"/>
                </a:cxn>
                <a:cxn ang="0">
                  <a:pos x="135" y="316"/>
                </a:cxn>
                <a:cxn ang="0">
                  <a:pos x="151" y="239"/>
                </a:cxn>
                <a:cxn ang="0">
                  <a:pos x="178" y="122"/>
                </a:cxn>
                <a:cxn ang="0">
                  <a:pos x="183" y="77"/>
                </a:cxn>
                <a:cxn ang="0">
                  <a:pos x="173" y="50"/>
                </a:cxn>
                <a:cxn ang="0">
                  <a:pos x="140" y="33"/>
                </a:cxn>
                <a:cxn ang="0">
                  <a:pos x="81" y="72"/>
                </a:cxn>
                <a:cxn ang="0">
                  <a:pos x="49" y="172"/>
                </a:cxn>
                <a:cxn ang="0">
                  <a:pos x="38" y="200"/>
                </a:cxn>
                <a:cxn ang="0">
                  <a:pos x="11" y="211"/>
                </a:cxn>
                <a:cxn ang="0">
                  <a:pos x="0" y="194"/>
                </a:cxn>
                <a:cxn ang="0">
                  <a:pos x="11" y="144"/>
                </a:cxn>
                <a:cxn ang="0">
                  <a:pos x="76" y="22"/>
                </a:cxn>
                <a:cxn ang="0">
                  <a:pos x="140" y="0"/>
                </a:cxn>
              </a:cxnLst>
              <a:rect l="0" t="0" r="r" b="b"/>
              <a:pathLst>
                <a:path w="761" h="572">
                  <a:moveTo>
                    <a:pt x="140" y="0"/>
                  </a:moveTo>
                  <a:lnTo>
                    <a:pt x="173" y="5"/>
                  </a:lnTo>
                  <a:lnTo>
                    <a:pt x="210" y="16"/>
                  </a:lnTo>
                  <a:lnTo>
                    <a:pt x="237" y="39"/>
                  </a:lnTo>
                  <a:lnTo>
                    <a:pt x="264" y="72"/>
                  </a:lnTo>
                  <a:lnTo>
                    <a:pt x="275" y="116"/>
                  </a:lnTo>
                  <a:lnTo>
                    <a:pt x="308" y="77"/>
                  </a:lnTo>
                  <a:lnTo>
                    <a:pt x="356" y="39"/>
                  </a:lnTo>
                  <a:lnTo>
                    <a:pt x="416" y="11"/>
                  </a:lnTo>
                  <a:lnTo>
                    <a:pt x="486" y="0"/>
                  </a:lnTo>
                  <a:lnTo>
                    <a:pt x="518" y="0"/>
                  </a:lnTo>
                  <a:lnTo>
                    <a:pt x="556" y="11"/>
                  </a:lnTo>
                  <a:lnTo>
                    <a:pt x="588" y="27"/>
                  </a:lnTo>
                  <a:lnTo>
                    <a:pt x="621" y="50"/>
                  </a:lnTo>
                  <a:lnTo>
                    <a:pt x="642" y="89"/>
                  </a:lnTo>
                  <a:lnTo>
                    <a:pt x="648" y="144"/>
                  </a:lnTo>
                  <a:lnTo>
                    <a:pt x="642" y="194"/>
                  </a:lnTo>
                  <a:lnTo>
                    <a:pt x="631" y="250"/>
                  </a:lnTo>
                  <a:lnTo>
                    <a:pt x="615" y="305"/>
                  </a:lnTo>
                  <a:lnTo>
                    <a:pt x="594" y="355"/>
                  </a:lnTo>
                  <a:lnTo>
                    <a:pt x="567" y="439"/>
                  </a:lnTo>
                  <a:lnTo>
                    <a:pt x="556" y="466"/>
                  </a:lnTo>
                  <a:lnTo>
                    <a:pt x="556" y="511"/>
                  </a:lnTo>
                  <a:lnTo>
                    <a:pt x="567" y="533"/>
                  </a:lnTo>
                  <a:lnTo>
                    <a:pt x="572" y="539"/>
                  </a:lnTo>
                  <a:lnTo>
                    <a:pt x="588" y="539"/>
                  </a:lnTo>
                  <a:lnTo>
                    <a:pt x="626" y="528"/>
                  </a:lnTo>
                  <a:lnTo>
                    <a:pt x="658" y="500"/>
                  </a:lnTo>
                  <a:lnTo>
                    <a:pt x="691" y="450"/>
                  </a:lnTo>
                  <a:lnTo>
                    <a:pt x="718" y="383"/>
                  </a:lnTo>
                  <a:lnTo>
                    <a:pt x="723" y="372"/>
                  </a:lnTo>
                  <a:lnTo>
                    <a:pt x="723" y="366"/>
                  </a:lnTo>
                  <a:lnTo>
                    <a:pt x="729" y="361"/>
                  </a:lnTo>
                  <a:lnTo>
                    <a:pt x="750" y="361"/>
                  </a:lnTo>
                  <a:lnTo>
                    <a:pt x="761" y="372"/>
                  </a:lnTo>
                  <a:lnTo>
                    <a:pt x="761" y="378"/>
                  </a:lnTo>
                  <a:lnTo>
                    <a:pt x="756" y="400"/>
                  </a:lnTo>
                  <a:lnTo>
                    <a:pt x="745" y="433"/>
                  </a:lnTo>
                  <a:lnTo>
                    <a:pt x="718" y="483"/>
                  </a:lnTo>
                  <a:lnTo>
                    <a:pt x="685" y="528"/>
                  </a:lnTo>
                  <a:lnTo>
                    <a:pt x="637" y="561"/>
                  </a:lnTo>
                  <a:lnTo>
                    <a:pt x="583" y="572"/>
                  </a:lnTo>
                  <a:lnTo>
                    <a:pt x="534" y="566"/>
                  </a:lnTo>
                  <a:lnTo>
                    <a:pt x="497" y="539"/>
                  </a:lnTo>
                  <a:lnTo>
                    <a:pt x="475" y="505"/>
                  </a:lnTo>
                  <a:lnTo>
                    <a:pt x="464" y="461"/>
                  </a:lnTo>
                  <a:lnTo>
                    <a:pt x="464" y="439"/>
                  </a:lnTo>
                  <a:lnTo>
                    <a:pt x="470" y="428"/>
                  </a:lnTo>
                  <a:lnTo>
                    <a:pt x="480" y="394"/>
                  </a:lnTo>
                  <a:lnTo>
                    <a:pt x="502" y="339"/>
                  </a:lnTo>
                  <a:lnTo>
                    <a:pt x="523" y="266"/>
                  </a:lnTo>
                  <a:lnTo>
                    <a:pt x="545" y="189"/>
                  </a:lnTo>
                  <a:lnTo>
                    <a:pt x="556" y="122"/>
                  </a:lnTo>
                  <a:lnTo>
                    <a:pt x="556" y="105"/>
                  </a:lnTo>
                  <a:lnTo>
                    <a:pt x="550" y="83"/>
                  </a:lnTo>
                  <a:lnTo>
                    <a:pt x="540" y="55"/>
                  </a:lnTo>
                  <a:lnTo>
                    <a:pt x="513" y="39"/>
                  </a:lnTo>
                  <a:lnTo>
                    <a:pt x="480" y="33"/>
                  </a:lnTo>
                  <a:lnTo>
                    <a:pt x="416" y="44"/>
                  </a:lnTo>
                  <a:lnTo>
                    <a:pt x="362" y="72"/>
                  </a:lnTo>
                  <a:lnTo>
                    <a:pt x="318" y="111"/>
                  </a:lnTo>
                  <a:lnTo>
                    <a:pt x="291" y="150"/>
                  </a:lnTo>
                  <a:lnTo>
                    <a:pt x="270" y="183"/>
                  </a:lnTo>
                  <a:lnTo>
                    <a:pt x="254" y="205"/>
                  </a:lnTo>
                  <a:lnTo>
                    <a:pt x="248" y="233"/>
                  </a:lnTo>
                  <a:lnTo>
                    <a:pt x="237" y="266"/>
                  </a:lnTo>
                  <a:lnTo>
                    <a:pt x="227" y="305"/>
                  </a:lnTo>
                  <a:lnTo>
                    <a:pt x="216" y="350"/>
                  </a:lnTo>
                  <a:lnTo>
                    <a:pt x="205" y="389"/>
                  </a:lnTo>
                  <a:lnTo>
                    <a:pt x="200" y="433"/>
                  </a:lnTo>
                  <a:lnTo>
                    <a:pt x="178" y="500"/>
                  </a:lnTo>
                  <a:lnTo>
                    <a:pt x="178" y="516"/>
                  </a:lnTo>
                  <a:lnTo>
                    <a:pt x="173" y="533"/>
                  </a:lnTo>
                  <a:lnTo>
                    <a:pt x="162" y="555"/>
                  </a:lnTo>
                  <a:lnTo>
                    <a:pt x="151" y="561"/>
                  </a:lnTo>
                  <a:lnTo>
                    <a:pt x="119" y="572"/>
                  </a:lnTo>
                  <a:lnTo>
                    <a:pt x="108" y="572"/>
                  </a:lnTo>
                  <a:lnTo>
                    <a:pt x="92" y="566"/>
                  </a:lnTo>
                  <a:lnTo>
                    <a:pt x="76" y="550"/>
                  </a:lnTo>
                  <a:lnTo>
                    <a:pt x="76" y="522"/>
                  </a:lnTo>
                  <a:lnTo>
                    <a:pt x="81" y="505"/>
                  </a:lnTo>
                  <a:lnTo>
                    <a:pt x="81" y="494"/>
                  </a:lnTo>
                  <a:lnTo>
                    <a:pt x="86" y="483"/>
                  </a:lnTo>
                  <a:lnTo>
                    <a:pt x="135" y="316"/>
                  </a:lnTo>
                  <a:lnTo>
                    <a:pt x="140" y="283"/>
                  </a:lnTo>
                  <a:lnTo>
                    <a:pt x="151" y="239"/>
                  </a:lnTo>
                  <a:lnTo>
                    <a:pt x="173" y="161"/>
                  </a:lnTo>
                  <a:lnTo>
                    <a:pt x="178" y="122"/>
                  </a:lnTo>
                  <a:lnTo>
                    <a:pt x="183" y="94"/>
                  </a:lnTo>
                  <a:lnTo>
                    <a:pt x="183" y="77"/>
                  </a:lnTo>
                  <a:lnTo>
                    <a:pt x="178" y="61"/>
                  </a:lnTo>
                  <a:lnTo>
                    <a:pt x="173" y="50"/>
                  </a:lnTo>
                  <a:lnTo>
                    <a:pt x="156" y="33"/>
                  </a:lnTo>
                  <a:lnTo>
                    <a:pt x="140" y="33"/>
                  </a:lnTo>
                  <a:lnTo>
                    <a:pt x="108" y="44"/>
                  </a:lnTo>
                  <a:lnTo>
                    <a:pt x="81" y="72"/>
                  </a:lnTo>
                  <a:lnTo>
                    <a:pt x="65" y="116"/>
                  </a:lnTo>
                  <a:lnTo>
                    <a:pt x="49" y="172"/>
                  </a:lnTo>
                  <a:lnTo>
                    <a:pt x="43" y="189"/>
                  </a:lnTo>
                  <a:lnTo>
                    <a:pt x="38" y="200"/>
                  </a:lnTo>
                  <a:lnTo>
                    <a:pt x="27" y="211"/>
                  </a:lnTo>
                  <a:lnTo>
                    <a:pt x="11" y="211"/>
                  </a:lnTo>
                  <a:lnTo>
                    <a:pt x="0" y="200"/>
                  </a:lnTo>
                  <a:lnTo>
                    <a:pt x="0" y="194"/>
                  </a:lnTo>
                  <a:lnTo>
                    <a:pt x="5" y="178"/>
                  </a:lnTo>
                  <a:lnTo>
                    <a:pt x="11" y="144"/>
                  </a:lnTo>
                  <a:lnTo>
                    <a:pt x="43" y="66"/>
                  </a:lnTo>
                  <a:lnTo>
                    <a:pt x="76" y="22"/>
                  </a:lnTo>
                  <a:lnTo>
                    <a:pt x="102" y="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auto">
            <a:xfrm>
              <a:off x="7809" y="1694"/>
              <a:ext cx="2364" cy="2562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2148" y="0"/>
                </a:cxn>
                <a:cxn ang="0">
                  <a:pos x="2364" y="511"/>
                </a:cxn>
                <a:cxn ang="0">
                  <a:pos x="2321" y="511"/>
                </a:cxn>
                <a:cxn ang="0">
                  <a:pos x="2277" y="428"/>
                </a:cxn>
                <a:cxn ang="0">
                  <a:pos x="2229" y="361"/>
                </a:cxn>
                <a:cxn ang="0">
                  <a:pos x="2175" y="311"/>
                </a:cxn>
                <a:cxn ang="0">
                  <a:pos x="2126" y="272"/>
                </a:cxn>
                <a:cxn ang="0">
                  <a:pos x="2094" y="250"/>
                </a:cxn>
                <a:cxn ang="0">
                  <a:pos x="1986" y="189"/>
                </a:cxn>
                <a:cxn ang="0">
                  <a:pos x="1883" y="150"/>
                </a:cxn>
                <a:cxn ang="0">
                  <a:pos x="1786" y="128"/>
                </a:cxn>
                <a:cxn ang="0">
                  <a:pos x="1678" y="106"/>
                </a:cxn>
                <a:cxn ang="0">
                  <a:pos x="1619" y="100"/>
                </a:cxn>
                <a:cxn ang="0">
                  <a:pos x="1533" y="95"/>
                </a:cxn>
                <a:cxn ang="0">
                  <a:pos x="1425" y="89"/>
                </a:cxn>
                <a:cxn ang="0">
                  <a:pos x="1290" y="83"/>
                </a:cxn>
                <a:cxn ang="0">
                  <a:pos x="318" y="83"/>
                </a:cxn>
                <a:cxn ang="0">
                  <a:pos x="1144" y="1245"/>
                </a:cxn>
                <a:cxn ang="0">
                  <a:pos x="1149" y="1256"/>
                </a:cxn>
                <a:cxn ang="0">
                  <a:pos x="1155" y="1261"/>
                </a:cxn>
                <a:cxn ang="0">
                  <a:pos x="1155" y="1278"/>
                </a:cxn>
                <a:cxn ang="0">
                  <a:pos x="1144" y="1289"/>
                </a:cxn>
                <a:cxn ang="0">
                  <a:pos x="1139" y="1300"/>
                </a:cxn>
                <a:cxn ang="0">
                  <a:pos x="237" y="2389"/>
                </a:cxn>
                <a:cxn ang="0">
                  <a:pos x="1306" y="2389"/>
                </a:cxn>
                <a:cxn ang="0">
                  <a:pos x="1462" y="2384"/>
                </a:cxn>
                <a:cxn ang="0">
                  <a:pos x="1592" y="2378"/>
                </a:cxn>
                <a:cxn ang="0">
                  <a:pos x="1695" y="2367"/>
                </a:cxn>
                <a:cxn ang="0">
                  <a:pos x="1770" y="2351"/>
                </a:cxn>
                <a:cxn ang="0">
                  <a:pos x="1824" y="2339"/>
                </a:cxn>
                <a:cxn ang="0">
                  <a:pos x="1856" y="2334"/>
                </a:cxn>
                <a:cxn ang="0">
                  <a:pos x="1975" y="2295"/>
                </a:cxn>
                <a:cxn ang="0">
                  <a:pos x="2089" y="2239"/>
                </a:cxn>
                <a:cxn ang="0">
                  <a:pos x="2186" y="2162"/>
                </a:cxn>
                <a:cxn ang="0">
                  <a:pos x="2267" y="2073"/>
                </a:cxn>
                <a:cxn ang="0">
                  <a:pos x="2321" y="1967"/>
                </a:cxn>
                <a:cxn ang="0">
                  <a:pos x="2364" y="1967"/>
                </a:cxn>
                <a:cxn ang="0">
                  <a:pos x="2148" y="2551"/>
                </a:cxn>
                <a:cxn ang="0">
                  <a:pos x="54" y="2562"/>
                </a:cxn>
                <a:cxn ang="0">
                  <a:pos x="21" y="2562"/>
                </a:cxn>
                <a:cxn ang="0">
                  <a:pos x="11" y="2556"/>
                </a:cxn>
                <a:cxn ang="0">
                  <a:pos x="5" y="2551"/>
                </a:cxn>
                <a:cxn ang="0">
                  <a:pos x="5" y="2534"/>
                </a:cxn>
                <a:cxn ang="0">
                  <a:pos x="11" y="2523"/>
                </a:cxn>
                <a:cxn ang="0">
                  <a:pos x="21" y="2506"/>
                </a:cxn>
                <a:cxn ang="0">
                  <a:pos x="939" y="1395"/>
                </a:cxn>
                <a:cxn ang="0">
                  <a:pos x="0" y="72"/>
                </a:cxn>
                <a:cxn ang="0">
                  <a:pos x="0" y="11"/>
                </a:cxn>
                <a:cxn ang="0">
                  <a:pos x="11" y="0"/>
                </a:cxn>
              </a:cxnLst>
              <a:rect l="0" t="0" r="r" b="b"/>
              <a:pathLst>
                <a:path w="2364" h="2562">
                  <a:moveTo>
                    <a:pt x="11" y="0"/>
                  </a:moveTo>
                  <a:lnTo>
                    <a:pt x="2148" y="0"/>
                  </a:lnTo>
                  <a:lnTo>
                    <a:pt x="2364" y="511"/>
                  </a:lnTo>
                  <a:lnTo>
                    <a:pt x="2321" y="511"/>
                  </a:lnTo>
                  <a:lnTo>
                    <a:pt x="2277" y="428"/>
                  </a:lnTo>
                  <a:lnTo>
                    <a:pt x="2229" y="361"/>
                  </a:lnTo>
                  <a:lnTo>
                    <a:pt x="2175" y="311"/>
                  </a:lnTo>
                  <a:lnTo>
                    <a:pt x="2126" y="272"/>
                  </a:lnTo>
                  <a:lnTo>
                    <a:pt x="2094" y="250"/>
                  </a:lnTo>
                  <a:lnTo>
                    <a:pt x="1986" y="189"/>
                  </a:lnTo>
                  <a:lnTo>
                    <a:pt x="1883" y="150"/>
                  </a:lnTo>
                  <a:lnTo>
                    <a:pt x="1786" y="128"/>
                  </a:lnTo>
                  <a:lnTo>
                    <a:pt x="1678" y="106"/>
                  </a:lnTo>
                  <a:lnTo>
                    <a:pt x="1619" y="100"/>
                  </a:lnTo>
                  <a:lnTo>
                    <a:pt x="1533" y="95"/>
                  </a:lnTo>
                  <a:lnTo>
                    <a:pt x="1425" y="89"/>
                  </a:lnTo>
                  <a:lnTo>
                    <a:pt x="1290" y="83"/>
                  </a:lnTo>
                  <a:lnTo>
                    <a:pt x="318" y="83"/>
                  </a:lnTo>
                  <a:lnTo>
                    <a:pt x="1144" y="1245"/>
                  </a:lnTo>
                  <a:lnTo>
                    <a:pt x="1149" y="1256"/>
                  </a:lnTo>
                  <a:lnTo>
                    <a:pt x="1155" y="1261"/>
                  </a:lnTo>
                  <a:lnTo>
                    <a:pt x="1155" y="1278"/>
                  </a:lnTo>
                  <a:lnTo>
                    <a:pt x="1144" y="1289"/>
                  </a:lnTo>
                  <a:lnTo>
                    <a:pt x="1139" y="1300"/>
                  </a:lnTo>
                  <a:lnTo>
                    <a:pt x="237" y="2389"/>
                  </a:lnTo>
                  <a:lnTo>
                    <a:pt x="1306" y="2389"/>
                  </a:lnTo>
                  <a:lnTo>
                    <a:pt x="1462" y="2384"/>
                  </a:lnTo>
                  <a:lnTo>
                    <a:pt x="1592" y="2378"/>
                  </a:lnTo>
                  <a:lnTo>
                    <a:pt x="1695" y="2367"/>
                  </a:lnTo>
                  <a:lnTo>
                    <a:pt x="1770" y="2351"/>
                  </a:lnTo>
                  <a:lnTo>
                    <a:pt x="1824" y="2339"/>
                  </a:lnTo>
                  <a:lnTo>
                    <a:pt x="1856" y="2334"/>
                  </a:lnTo>
                  <a:lnTo>
                    <a:pt x="1975" y="2295"/>
                  </a:lnTo>
                  <a:lnTo>
                    <a:pt x="2089" y="2239"/>
                  </a:lnTo>
                  <a:lnTo>
                    <a:pt x="2186" y="2162"/>
                  </a:lnTo>
                  <a:lnTo>
                    <a:pt x="2267" y="2073"/>
                  </a:lnTo>
                  <a:lnTo>
                    <a:pt x="2321" y="1967"/>
                  </a:lnTo>
                  <a:lnTo>
                    <a:pt x="2364" y="1967"/>
                  </a:lnTo>
                  <a:lnTo>
                    <a:pt x="2148" y="2551"/>
                  </a:lnTo>
                  <a:lnTo>
                    <a:pt x="54" y="2562"/>
                  </a:lnTo>
                  <a:lnTo>
                    <a:pt x="21" y="2562"/>
                  </a:lnTo>
                  <a:lnTo>
                    <a:pt x="11" y="2556"/>
                  </a:lnTo>
                  <a:lnTo>
                    <a:pt x="5" y="2551"/>
                  </a:lnTo>
                  <a:lnTo>
                    <a:pt x="5" y="2534"/>
                  </a:lnTo>
                  <a:lnTo>
                    <a:pt x="11" y="2523"/>
                  </a:lnTo>
                  <a:lnTo>
                    <a:pt x="21" y="2506"/>
                  </a:lnTo>
                  <a:lnTo>
                    <a:pt x="939" y="1395"/>
                  </a:lnTo>
                  <a:lnTo>
                    <a:pt x="0" y="72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0" name="Freeform 14"/>
            <p:cNvSpPr>
              <a:spLocks noEditPoints="1"/>
            </p:cNvSpPr>
            <p:nvPr/>
          </p:nvSpPr>
          <p:spPr bwMode="auto">
            <a:xfrm>
              <a:off x="7949" y="4689"/>
              <a:ext cx="378" cy="867"/>
            </a:xfrm>
            <a:custGeom>
              <a:avLst/>
              <a:gdLst/>
              <a:ahLst/>
              <a:cxnLst>
                <a:cxn ang="0">
                  <a:pos x="227" y="306"/>
                </a:cxn>
                <a:cxn ang="0">
                  <a:pos x="286" y="361"/>
                </a:cxn>
                <a:cxn ang="0">
                  <a:pos x="297" y="434"/>
                </a:cxn>
                <a:cxn ang="0">
                  <a:pos x="286" y="467"/>
                </a:cxn>
                <a:cxn ang="0">
                  <a:pos x="254" y="539"/>
                </a:cxn>
                <a:cxn ang="0">
                  <a:pos x="232" y="606"/>
                </a:cxn>
                <a:cxn ang="0">
                  <a:pos x="184" y="734"/>
                </a:cxn>
                <a:cxn ang="0">
                  <a:pos x="173" y="806"/>
                </a:cxn>
                <a:cxn ang="0">
                  <a:pos x="189" y="834"/>
                </a:cxn>
                <a:cxn ang="0">
                  <a:pos x="243" y="823"/>
                </a:cxn>
                <a:cxn ang="0">
                  <a:pos x="308" y="745"/>
                </a:cxn>
                <a:cxn ang="0">
                  <a:pos x="340" y="667"/>
                </a:cxn>
                <a:cxn ang="0">
                  <a:pos x="346" y="656"/>
                </a:cxn>
                <a:cxn ang="0">
                  <a:pos x="378" y="667"/>
                </a:cxn>
                <a:cxn ang="0">
                  <a:pos x="372" y="695"/>
                </a:cxn>
                <a:cxn ang="0">
                  <a:pos x="335" y="778"/>
                </a:cxn>
                <a:cxn ang="0">
                  <a:pos x="254" y="856"/>
                </a:cxn>
                <a:cxn ang="0">
                  <a:pos x="151" y="856"/>
                </a:cxn>
                <a:cxn ang="0">
                  <a:pos x="92" y="800"/>
                </a:cxn>
                <a:cxn ang="0">
                  <a:pos x="81" y="734"/>
                </a:cxn>
                <a:cxn ang="0">
                  <a:pos x="173" y="506"/>
                </a:cxn>
                <a:cxn ang="0">
                  <a:pos x="205" y="422"/>
                </a:cxn>
                <a:cxn ang="0">
                  <a:pos x="211" y="361"/>
                </a:cxn>
                <a:cxn ang="0">
                  <a:pos x="189" y="334"/>
                </a:cxn>
                <a:cxn ang="0">
                  <a:pos x="140" y="345"/>
                </a:cxn>
                <a:cxn ang="0">
                  <a:pos x="70" y="417"/>
                </a:cxn>
                <a:cxn ang="0">
                  <a:pos x="38" y="500"/>
                </a:cxn>
                <a:cxn ang="0">
                  <a:pos x="32" y="511"/>
                </a:cxn>
                <a:cxn ang="0">
                  <a:pos x="0" y="500"/>
                </a:cxn>
                <a:cxn ang="0">
                  <a:pos x="5" y="472"/>
                </a:cxn>
                <a:cxn ang="0">
                  <a:pos x="43" y="389"/>
                </a:cxn>
                <a:cxn ang="0">
                  <a:pos x="124" y="311"/>
                </a:cxn>
                <a:cxn ang="0">
                  <a:pos x="297" y="0"/>
                </a:cxn>
                <a:cxn ang="0">
                  <a:pos x="340" y="22"/>
                </a:cxn>
                <a:cxn ang="0">
                  <a:pos x="346" y="50"/>
                </a:cxn>
                <a:cxn ang="0">
                  <a:pos x="329" y="95"/>
                </a:cxn>
                <a:cxn ang="0">
                  <a:pos x="297" y="117"/>
                </a:cxn>
                <a:cxn ang="0">
                  <a:pos x="243" y="111"/>
                </a:cxn>
                <a:cxn ang="0">
                  <a:pos x="227" y="84"/>
                </a:cxn>
                <a:cxn ang="0">
                  <a:pos x="232" y="50"/>
                </a:cxn>
                <a:cxn ang="0">
                  <a:pos x="275" y="6"/>
                </a:cxn>
              </a:cxnLst>
              <a:rect l="0" t="0" r="r" b="b"/>
              <a:pathLst>
                <a:path w="378" h="867">
                  <a:moveTo>
                    <a:pt x="178" y="300"/>
                  </a:moveTo>
                  <a:lnTo>
                    <a:pt x="227" y="306"/>
                  </a:lnTo>
                  <a:lnTo>
                    <a:pt x="265" y="328"/>
                  </a:lnTo>
                  <a:lnTo>
                    <a:pt x="286" y="361"/>
                  </a:lnTo>
                  <a:lnTo>
                    <a:pt x="297" y="406"/>
                  </a:lnTo>
                  <a:lnTo>
                    <a:pt x="297" y="434"/>
                  </a:lnTo>
                  <a:lnTo>
                    <a:pt x="292" y="445"/>
                  </a:lnTo>
                  <a:lnTo>
                    <a:pt x="286" y="467"/>
                  </a:lnTo>
                  <a:lnTo>
                    <a:pt x="270" y="500"/>
                  </a:lnTo>
                  <a:lnTo>
                    <a:pt x="254" y="539"/>
                  </a:lnTo>
                  <a:lnTo>
                    <a:pt x="243" y="578"/>
                  </a:lnTo>
                  <a:lnTo>
                    <a:pt x="232" y="606"/>
                  </a:lnTo>
                  <a:lnTo>
                    <a:pt x="194" y="706"/>
                  </a:lnTo>
                  <a:lnTo>
                    <a:pt x="184" y="734"/>
                  </a:lnTo>
                  <a:lnTo>
                    <a:pt x="173" y="789"/>
                  </a:lnTo>
                  <a:lnTo>
                    <a:pt x="173" y="806"/>
                  </a:lnTo>
                  <a:lnTo>
                    <a:pt x="184" y="828"/>
                  </a:lnTo>
                  <a:lnTo>
                    <a:pt x="189" y="834"/>
                  </a:lnTo>
                  <a:lnTo>
                    <a:pt x="205" y="834"/>
                  </a:lnTo>
                  <a:lnTo>
                    <a:pt x="243" y="823"/>
                  </a:lnTo>
                  <a:lnTo>
                    <a:pt x="275" y="795"/>
                  </a:lnTo>
                  <a:lnTo>
                    <a:pt x="308" y="745"/>
                  </a:lnTo>
                  <a:lnTo>
                    <a:pt x="335" y="678"/>
                  </a:lnTo>
                  <a:lnTo>
                    <a:pt x="340" y="667"/>
                  </a:lnTo>
                  <a:lnTo>
                    <a:pt x="340" y="661"/>
                  </a:lnTo>
                  <a:lnTo>
                    <a:pt x="346" y="656"/>
                  </a:lnTo>
                  <a:lnTo>
                    <a:pt x="367" y="656"/>
                  </a:lnTo>
                  <a:lnTo>
                    <a:pt x="378" y="667"/>
                  </a:lnTo>
                  <a:lnTo>
                    <a:pt x="378" y="673"/>
                  </a:lnTo>
                  <a:lnTo>
                    <a:pt x="372" y="695"/>
                  </a:lnTo>
                  <a:lnTo>
                    <a:pt x="362" y="728"/>
                  </a:lnTo>
                  <a:lnTo>
                    <a:pt x="335" y="778"/>
                  </a:lnTo>
                  <a:lnTo>
                    <a:pt x="302" y="823"/>
                  </a:lnTo>
                  <a:lnTo>
                    <a:pt x="254" y="856"/>
                  </a:lnTo>
                  <a:lnTo>
                    <a:pt x="200" y="867"/>
                  </a:lnTo>
                  <a:lnTo>
                    <a:pt x="151" y="856"/>
                  </a:lnTo>
                  <a:lnTo>
                    <a:pt x="113" y="834"/>
                  </a:lnTo>
                  <a:lnTo>
                    <a:pt x="92" y="800"/>
                  </a:lnTo>
                  <a:lnTo>
                    <a:pt x="81" y="756"/>
                  </a:lnTo>
                  <a:lnTo>
                    <a:pt x="81" y="734"/>
                  </a:lnTo>
                  <a:lnTo>
                    <a:pt x="92" y="700"/>
                  </a:lnTo>
                  <a:lnTo>
                    <a:pt x="173" y="506"/>
                  </a:lnTo>
                  <a:lnTo>
                    <a:pt x="194" y="456"/>
                  </a:lnTo>
                  <a:lnTo>
                    <a:pt x="205" y="422"/>
                  </a:lnTo>
                  <a:lnTo>
                    <a:pt x="211" y="400"/>
                  </a:lnTo>
                  <a:lnTo>
                    <a:pt x="211" y="361"/>
                  </a:lnTo>
                  <a:lnTo>
                    <a:pt x="200" y="339"/>
                  </a:lnTo>
                  <a:lnTo>
                    <a:pt x="189" y="334"/>
                  </a:lnTo>
                  <a:lnTo>
                    <a:pt x="178" y="334"/>
                  </a:lnTo>
                  <a:lnTo>
                    <a:pt x="140" y="345"/>
                  </a:lnTo>
                  <a:lnTo>
                    <a:pt x="103" y="372"/>
                  </a:lnTo>
                  <a:lnTo>
                    <a:pt x="70" y="417"/>
                  </a:lnTo>
                  <a:lnTo>
                    <a:pt x="43" y="489"/>
                  </a:lnTo>
                  <a:lnTo>
                    <a:pt x="38" y="500"/>
                  </a:lnTo>
                  <a:lnTo>
                    <a:pt x="38" y="506"/>
                  </a:lnTo>
                  <a:lnTo>
                    <a:pt x="32" y="511"/>
                  </a:lnTo>
                  <a:lnTo>
                    <a:pt x="11" y="511"/>
                  </a:lnTo>
                  <a:lnTo>
                    <a:pt x="0" y="500"/>
                  </a:lnTo>
                  <a:lnTo>
                    <a:pt x="0" y="495"/>
                  </a:lnTo>
                  <a:lnTo>
                    <a:pt x="5" y="472"/>
                  </a:lnTo>
                  <a:lnTo>
                    <a:pt x="16" y="434"/>
                  </a:lnTo>
                  <a:lnTo>
                    <a:pt x="43" y="389"/>
                  </a:lnTo>
                  <a:lnTo>
                    <a:pt x="76" y="345"/>
                  </a:lnTo>
                  <a:lnTo>
                    <a:pt x="124" y="311"/>
                  </a:lnTo>
                  <a:lnTo>
                    <a:pt x="178" y="300"/>
                  </a:lnTo>
                  <a:close/>
                  <a:moveTo>
                    <a:pt x="297" y="0"/>
                  </a:moveTo>
                  <a:lnTo>
                    <a:pt x="329" y="11"/>
                  </a:lnTo>
                  <a:lnTo>
                    <a:pt x="340" y="22"/>
                  </a:lnTo>
                  <a:lnTo>
                    <a:pt x="346" y="39"/>
                  </a:lnTo>
                  <a:lnTo>
                    <a:pt x="346" y="50"/>
                  </a:lnTo>
                  <a:lnTo>
                    <a:pt x="340" y="72"/>
                  </a:lnTo>
                  <a:lnTo>
                    <a:pt x="329" y="95"/>
                  </a:lnTo>
                  <a:lnTo>
                    <a:pt x="319" y="106"/>
                  </a:lnTo>
                  <a:lnTo>
                    <a:pt x="297" y="117"/>
                  </a:lnTo>
                  <a:lnTo>
                    <a:pt x="275" y="122"/>
                  </a:lnTo>
                  <a:lnTo>
                    <a:pt x="243" y="111"/>
                  </a:lnTo>
                  <a:lnTo>
                    <a:pt x="232" y="100"/>
                  </a:lnTo>
                  <a:lnTo>
                    <a:pt x="227" y="84"/>
                  </a:lnTo>
                  <a:lnTo>
                    <a:pt x="227" y="72"/>
                  </a:lnTo>
                  <a:lnTo>
                    <a:pt x="232" y="50"/>
                  </a:lnTo>
                  <a:lnTo>
                    <a:pt x="243" y="28"/>
                  </a:lnTo>
                  <a:lnTo>
                    <a:pt x="275" y="6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1" name="Freeform 15"/>
            <p:cNvSpPr>
              <a:spLocks noEditPoints="1"/>
            </p:cNvSpPr>
            <p:nvPr/>
          </p:nvSpPr>
          <p:spPr bwMode="auto">
            <a:xfrm>
              <a:off x="8510" y="5039"/>
              <a:ext cx="918" cy="350"/>
            </a:xfrm>
            <a:custGeom>
              <a:avLst/>
              <a:gdLst/>
              <a:ahLst/>
              <a:cxnLst>
                <a:cxn ang="0">
                  <a:pos x="22" y="284"/>
                </a:cxn>
                <a:cxn ang="0">
                  <a:pos x="891" y="284"/>
                </a:cxn>
                <a:cxn ang="0">
                  <a:pos x="913" y="295"/>
                </a:cxn>
                <a:cxn ang="0">
                  <a:pos x="918" y="300"/>
                </a:cxn>
                <a:cxn ang="0">
                  <a:pos x="918" y="328"/>
                </a:cxn>
                <a:cxn ang="0">
                  <a:pos x="913" y="339"/>
                </a:cxn>
                <a:cxn ang="0">
                  <a:pos x="902" y="345"/>
                </a:cxn>
                <a:cxn ang="0">
                  <a:pos x="896" y="350"/>
                </a:cxn>
                <a:cxn ang="0">
                  <a:pos x="22" y="350"/>
                </a:cxn>
                <a:cxn ang="0">
                  <a:pos x="17" y="345"/>
                </a:cxn>
                <a:cxn ang="0">
                  <a:pos x="6" y="339"/>
                </a:cxn>
                <a:cxn ang="0">
                  <a:pos x="0" y="328"/>
                </a:cxn>
                <a:cxn ang="0">
                  <a:pos x="0" y="306"/>
                </a:cxn>
                <a:cxn ang="0">
                  <a:pos x="6" y="295"/>
                </a:cxn>
                <a:cxn ang="0">
                  <a:pos x="17" y="289"/>
                </a:cxn>
                <a:cxn ang="0">
                  <a:pos x="22" y="284"/>
                </a:cxn>
                <a:cxn ang="0">
                  <a:pos x="22" y="0"/>
                </a:cxn>
                <a:cxn ang="0">
                  <a:pos x="896" y="0"/>
                </a:cxn>
                <a:cxn ang="0">
                  <a:pos x="902" y="6"/>
                </a:cxn>
                <a:cxn ang="0">
                  <a:pos x="913" y="11"/>
                </a:cxn>
                <a:cxn ang="0">
                  <a:pos x="918" y="22"/>
                </a:cxn>
                <a:cxn ang="0">
                  <a:pos x="918" y="45"/>
                </a:cxn>
                <a:cxn ang="0">
                  <a:pos x="913" y="56"/>
                </a:cxn>
                <a:cxn ang="0">
                  <a:pos x="902" y="61"/>
                </a:cxn>
                <a:cxn ang="0">
                  <a:pos x="896" y="67"/>
                </a:cxn>
                <a:cxn ang="0">
                  <a:pos x="27" y="67"/>
                </a:cxn>
                <a:cxn ang="0">
                  <a:pos x="6" y="56"/>
                </a:cxn>
                <a:cxn ang="0">
                  <a:pos x="0" y="50"/>
                </a:cxn>
                <a:cxn ang="0">
                  <a:pos x="0" y="22"/>
                </a:cxn>
                <a:cxn ang="0">
                  <a:pos x="6" y="11"/>
                </a:cxn>
                <a:cxn ang="0">
                  <a:pos x="17" y="6"/>
                </a:cxn>
                <a:cxn ang="0">
                  <a:pos x="22" y="0"/>
                </a:cxn>
              </a:cxnLst>
              <a:rect l="0" t="0" r="r" b="b"/>
              <a:pathLst>
                <a:path w="918" h="350">
                  <a:moveTo>
                    <a:pt x="22" y="284"/>
                  </a:moveTo>
                  <a:lnTo>
                    <a:pt x="891" y="284"/>
                  </a:lnTo>
                  <a:lnTo>
                    <a:pt x="913" y="295"/>
                  </a:lnTo>
                  <a:lnTo>
                    <a:pt x="918" y="300"/>
                  </a:lnTo>
                  <a:lnTo>
                    <a:pt x="918" y="328"/>
                  </a:lnTo>
                  <a:lnTo>
                    <a:pt x="913" y="339"/>
                  </a:lnTo>
                  <a:lnTo>
                    <a:pt x="902" y="345"/>
                  </a:lnTo>
                  <a:lnTo>
                    <a:pt x="896" y="350"/>
                  </a:lnTo>
                  <a:lnTo>
                    <a:pt x="22" y="350"/>
                  </a:lnTo>
                  <a:lnTo>
                    <a:pt x="17" y="345"/>
                  </a:lnTo>
                  <a:lnTo>
                    <a:pt x="6" y="339"/>
                  </a:lnTo>
                  <a:lnTo>
                    <a:pt x="0" y="328"/>
                  </a:lnTo>
                  <a:lnTo>
                    <a:pt x="0" y="306"/>
                  </a:lnTo>
                  <a:lnTo>
                    <a:pt x="6" y="295"/>
                  </a:lnTo>
                  <a:lnTo>
                    <a:pt x="17" y="289"/>
                  </a:lnTo>
                  <a:lnTo>
                    <a:pt x="22" y="284"/>
                  </a:lnTo>
                  <a:close/>
                  <a:moveTo>
                    <a:pt x="22" y="0"/>
                  </a:moveTo>
                  <a:lnTo>
                    <a:pt x="896" y="0"/>
                  </a:lnTo>
                  <a:lnTo>
                    <a:pt x="902" y="6"/>
                  </a:lnTo>
                  <a:lnTo>
                    <a:pt x="913" y="11"/>
                  </a:lnTo>
                  <a:lnTo>
                    <a:pt x="918" y="22"/>
                  </a:lnTo>
                  <a:lnTo>
                    <a:pt x="918" y="45"/>
                  </a:lnTo>
                  <a:lnTo>
                    <a:pt x="913" y="56"/>
                  </a:lnTo>
                  <a:lnTo>
                    <a:pt x="902" y="61"/>
                  </a:lnTo>
                  <a:lnTo>
                    <a:pt x="896" y="67"/>
                  </a:lnTo>
                  <a:lnTo>
                    <a:pt x="27" y="67"/>
                  </a:lnTo>
                  <a:lnTo>
                    <a:pt x="6" y="56"/>
                  </a:lnTo>
                  <a:lnTo>
                    <a:pt x="0" y="50"/>
                  </a:lnTo>
                  <a:lnTo>
                    <a:pt x="0" y="22"/>
                  </a:lnTo>
                  <a:lnTo>
                    <a:pt x="6" y="11"/>
                  </a:lnTo>
                  <a:lnTo>
                    <a:pt x="17" y="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auto">
            <a:xfrm>
              <a:off x="9628" y="4689"/>
              <a:ext cx="448" cy="850"/>
            </a:xfrm>
            <a:custGeom>
              <a:avLst/>
              <a:gdLst/>
              <a:ahLst/>
              <a:cxnLst>
                <a:cxn ang="0">
                  <a:pos x="243" y="0"/>
                </a:cxn>
                <a:cxn ang="0">
                  <a:pos x="270" y="0"/>
                </a:cxn>
                <a:cxn ang="0">
                  <a:pos x="280" y="6"/>
                </a:cxn>
                <a:cxn ang="0">
                  <a:pos x="280" y="33"/>
                </a:cxn>
                <a:cxn ang="0">
                  <a:pos x="275" y="745"/>
                </a:cxn>
                <a:cxn ang="0">
                  <a:pos x="275" y="767"/>
                </a:cxn>
                <a:cxn ang="0">
                  <a:pos x="280" y="784"/>
                </a:cxn>
                <a:cxn ang="0">
                  <a:pos x="302" y="795"/>
                </a:cxn>
                <a:cxn ang="0">
                  <a:pos x="340" y="806"/>
                </a:cxn>
                <a:cxn ang="0">
                  <a:pos x="448" y="806"/>
                </a:cxn>
                <a:cxn ang="0">
                  <a:pos x="448" y="850"/>
                </a:cxn>
                <a:cxn ang="0">
                  <a:pos x="5" y="850"/>
                </a:cxn>
                <a:cxn ang="0">
                  <a:pos x="5" y="806"/>
                </a:cxn>
                <a:cxn ang="0">
                  <a:pos x="113" y="806"/>
                </a:cxn>
                <a:cxn ang="0">
                  <a:pos x="151" y="795"/>
                </a:cxn>
                <a:cxn ang="0">
                  <a:pos x="172" y="784"/>
                </a:cxn>
                <a:cxn ang="0">
                  <a:pos x="178" y="767"/>
                </a:cxn>
                <a:cxn ang="0">
                  <a:pos x="178" y="95"/>
                </a:cxn>
                <a:cxn ang="0">
                  <a:pos x="108" y="117"/>
                </a:cxn>
                <a:cxn ang="0">
                  <a:pos x="37" y="128"/>
                </a:cxn>
                <a:cxn ang="0">
                  <a:pos x="0" y="128"/>
                </a:cxn>
                <a:cxn ang="0">
                  <a:pos x="0" y="84"/>
                </a:cxn>
                <a:cxn ang="0">
                  <a:pos x="48" y="84"/>
                </a:cxn>
                <a:cxn ang="0">
                  <a:pos x="108" y="72"/>
                </a:cxn>
                <a:cxn ang="0">
                  <a:pos x="178" y="45"/>
                </a:cxn>
                <a:cxn ang="0">
                  <a:pos x="243" y="0"/>
                </a:cxn>
              </a:cxnLst>
              <a:rect l="0" t="0" r="r" b="b"/>
              <a:pathLst>
                <a:path w="448" h="850">
                  <a:moveTo>
                    <a:pt x="243" y="0"/>
                  </a:moveTo>
                  <a:lnTo>
                    <a:pt x="270" y="0"/>
                  </a:lnTo>
                  <a:lnTo>
                    <a:pt x="280" y="6"/>
                  </a:lnTo>
                  <a:lnTo>
                    <a:pt x="280" y="33"/>
                  </a:lnTo>
                  <a:lnTo>
                    <a:pt x="275" y="745"/>
                  </a:lnTo>
                  <a:lnTo>
                    <a:pt x="275" y="767"/>
                  </a:lnTo>
                  <a:lnTo>
                    <a:pt x="280" y="784"/>
                  </a:lnTo>
                  <a:lnTo>
                    <a:pt x="302" y="795"/>
                  </a:lnTo>
                  <a:lnTo>
                    <a:pt x="340" y="806"/>
                  </a:lnTo>
                  <a:lnTo>
                    <a:pt x="448" y="806"/>
                  </a:lnTo>
                  <a:lnTo>
                    <a:pt x="448" y="850"/>
                  </a:lnTo>
                  <a:lnTo>
                    <a:pt x="5" y="850"/>
                  </a:lnTo>
                  <a:lnTo>
                    <a:pt x="5" y="806"/>
                  </a:lnTo>
                  <a:lnTo>
                    <a:pt x="113" y="806"/>
                  </a:lnTo>
                  <a:lnTo>
                    <a:pt x="151" y="795"/>
                  </a:lnTo>
                  <a:lnTo>
                    <a:pt x="172" y="784"/>
                  </a:lnTo>
                  <a:lnTo>
                    <a:pt x="178" y="767"/>
                  </a:lnTo>
                  <a:lnTo>
                    <a:pt x="178" y="95"/>
                  </a:lnTo>
                  <a:lnTo>
                    <a:pt x="108" y="117"/>
                  </a:lnTo>
                  <a:lnTo>
                    <a:pt x="37" y="128"/>
                  </a:lnTo>
                  <a:lnTo>
                    <a:pt x="0" y="128"/>
                  </a:lnTo>
                  <a:lnTo>
                    <a:pt x="0" y="84"/>
                  </a:lnTo>
                  <a:lnTo>
                    <a:pt x="48" y="84"/>
                  </a:lnTo>
                  <a:lnTo>
                    <a:pt x="108" y="72"/>
                  </a:lnTo>
                  <a:lnTo>
                    <a:pt x="178" y="4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auto">
            <a:xfrm>
              <a:off x="10767" y="1883"/>
              <a:ext cx="475" cy="283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475" y="250"/>
                </a:cxn>
                <a:cxn ang="0">
                  <a:pos x="442" y="283"/>
                </a:cxn>
                <a:cxn ang="0">
                  <a:pos x="237" y="95"/>
                </a:cxn>
                <a:cxn ang="0">
                  <a:pos x="32" y="283"/>
                </a:cxn>
                <a:cxn ang="0">
                  <a:pos x="0" y="250"/>
                </a:cxn>
                <a:cxn ang="0">
                  <a:pos x="237" y="0"/>
                </a:cxn>
              </a:cxnLst>
              <a:rect l="0" t="0" r="r" b="b"/>
              <a:pathLst>
                <a:path w="475" h="283">
                  <a:moveTo>
                    <a:pt x="237" y="0"/>
                  </a:moveTo>
                  <a:lnTo>
                    <a:pt x="475" y="250"/>
                  </a:lnTo>
                  <a:lnTo>
                    <a:pt x="442" y="283"/>
                  </a:lnTo>
                  <a:lnTo>
                    <a:pt x="237" y="95"/>
                  </a:lnTo>
                  <a:lnTo>
                    <a:pt x="32" y="283"/>
                  </a:lnTo>
                  <a:lnTo>
                    <a:pt x="0" y="250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auto">
            <a:xfrm>
              <a:off x="10599" y="2189"/>
              <a:ext cx="551" cy="1161"/>
            </a:xfrm>
            <a:custGeom>
              <a:avLst/>
              <a:gdLst/>
              <a:ahLst/>
              <a:cxnLst>
                <a:cxn ang="0">
                  <a:pos x="378" y="0"/>
                </a:cxn>
                <a:cxn ang="0">
                  <a:pos x="405" y="16"/>
                </a:cxn>
                <a:cxn ang="0">
                  <a:pos x="416" y="72"/>
                </a:cxn>
                <a:cxn ang="0">
                  <a:pos x="400" y="127"/>
                </a:cxn>
                <a:cxn ang="0">
                  <a:pos x="367" y="255"/>
                </a:cxn>
                <a:cxn ang="0">
                  <a:pos x="535" y="355"/>
                </a:cxn>
                <a:cxn ang="0">
                  <a:pos x="551" y="366"/>
                </a:cxn>
                <a:cxn ang="0">
                  <a:pos x="545" y="405"/>
                </a:cxn>
                <a:cxn ang="0">
                  <a:pos x="529" y="416"/>
                </a:cxn>
                <a:cxn ang="0">
                  <a:pos x="189" y="944"/>
                </a:cxn>
                <a:cxn ang="0">
                  <a:pos x="178" y="1061"/>
                </a:cxn>
                <a:cxn ang="0">
                  <a:pos x="189" y="1100"/>
                </a:cxn>
                <a:cxn ang="0">
                  <a:pos x="216" y="1117"/>
                </a:cxn>
                <a:cxn ang="0">
                  <a:pos x="270" y="1111"/>
                </a:cxn>
                <a:cxn ang="0">
                  <a:pos x="367" y="1044"/>
                </a:cxn>
                <a:cxn ang="0">
                  <a:pos x="464" y="883"/>
                </a:cxn>
                <a:cxn ang="0">
                  <a:pos x="481" y="861"/>
                </a:cxn>
                <a:cxn ang="0">
                  <a:pos x="508" y="867"/>
                </a:cxn>
                <a:cxn ang="0">
                  <a:pos x="513" y="878"/>
                </a:cxn>
                <a:cxn ang="0">
                  <a:pos x="491" y="939"/>
                </a:cxn>
                <a:cxn ang="0">
                  <a:pos x="421" y="1055"/>
                </a:cxn>
                <a:cxn ang="0">
                  <a:pos x="308" y="1144"/>
                </a:cxn>
                <a:cxn ang="0">
                  <a:pos x="168" y="1150"/>
                </a:cxn>
                <a:cxn ang="0">
                  <a:pos x="81" y="1061"/>
                </a:cxn>
                <a:cxn ang="0">
                  <a:pos x="70" y="972"/>
                </a:cxn>
                <a:cxn ang="0">
                  <a:pos x="81" y="922"/>
                </a:cxn>
                <a:cxn ang="0">
                  <a:pos x="103" y="828"/>
                </a:cxn>
                <a:cxn ang="0">
                  <a:pos x="141" y="666"/>
                </a:cxn>
                <a:cxn ang="0">
                  <a:pos x="205" y="411"/>
                </a:cxn>
                <a:cxn ang="0">
                  <a:pos x="6" y="405"/>
                </a:cxn>
                <a:cxn ang="0">
                  <a:pos x="0" y="372"/>
                </a:cxn>
                <a:cxn ang="0">
                  <a:pos x="22" y="355"/>
                </a:cxn>
                <a:cxn ang="0">
                  <a:pos x="297" y="44"/>
                </a:cxn>
                <a:cxn ang="0">
                  <a:pos x="329" y="5"/>
                </a:cxn>
                <a:cxn ang="0">
                  <a:pos x="351" y="0"/>
                </a:cxn>
              </a:cxnLst>
              <a:rect l="0" t="0" r="r" b="b"/>
              <a:pathLst>
                <a:path w="551" h="1161">
                  <a:moveTo>
                    <a:pt x="351" y="0"/>
                  </a:moveTo>
                  <a:lnTo>
                    <a:pt x="378" y="0"/>
                  </a:lnTo>
                  <a:lnTo>
                    <a:pt x="394" y="5"/>
                  </a:lnTo>
                  <a:lnTo>
                    <a:pt x="405" y="16"/>
                  </a:lnTo>
                  <a:lnTo>
                    <a:pt x="416" y="33"/>
                  </a:lnTo>
                  <a:lnTo>
                    <a:pt x="416" y="72"/>
                  </a:lnTo>
                  <a:lnTo>
                    <a:pt x="410" y="94"/>
                  </a:lnTo>
                  <a:lnTo>
                    <a:pt x="400" y="127"/>
                  </a:lnTo>
                  <a:lnTo>
                    <a:pt x="389" y="183"/>
                  </a:lnTo>
                  <a:lnTo>
                    <a:pt x="367" y="255"/>
                  </a:lnTo>
                  <a:lnTo>
                    <a:pt x="346" y="355"/>
                  </a:lnTo>
                  <a:lnTo>
                    <a:pt x="535" y="355"/>
                  </a:lnTo>
                  <a:lnTo>
                    <a:pt x="545" y="361"/>
                  </a:lnTo>
                  <a:lnTo>
                    <a:pt x="551" y="366"/>
                  </a:lnTo>
                  <a:lnTo>
                    <a:pt x="551" y="394"/>
                  </a:lnTo>
                  <a:lnTo>
                    <a:pt x="545" y="405"/>
                  </a:lnTo>
                  <a:lnTo>
                    <a:pt x="540" y="411"/>
                  </a:lnTo>
                  <a:lnTo>
                    <a:pt x="529" y="416"/>
                  </a:lnTo>
                  <a:lnTo>
                    <a:pt x="329" y="416"/>
                  </a:lnTo>
                  <a:lnTo>
                    <a:pt x="189" y="944"/>
                  </a:lnTo>
                  <a:lnTo>
                    <a:pt x="178" y="1000"/>
                  </a:lnTo>
                  <a:lnTo>
                    <a:pt x="178" y="1061"/>
                  </a:lnTo>
                  <a:lnTo>
                    <a:pt x="184" y="1083"/>
                  </a:lnTo>
                  <a:lnTo>
                    <a:pt x="189" y="1100"/>
                  </a:lnTo>
                  <a:lnTo>
                    <a:pt x="200" y="1111"/>
                  </a:lnTo>
                  <a:lnTo>
                    <a:pt x="216" y="1117"/>
                  </a:lnTo>
                  <a:lnTo>
                    <a:pt x="232" y="1117"/>
                  </a:lnTo>
                  <a:lnTo>
                    <a:pt x="270" y="1111"/>
                  </a:lnTo>
                  <a:lnTo>
                    <a:pt x="319" y="1089"/>
                  </a:lnTo>
                  <a:lnTo>
                    <a:pt x="367" y="1044"/>
                  </a:lnTo>
                  <a:lnTo>
                    <a:pt x="416" y="978"/>
                  </a:lnTo>
                  <a:lnTo>
                    <a:pt x="464" y="883"/>
                  </a:lnTo>
                  <a:lnTo>
                    <a:pt x="470" y="867"/>
                  </a:lnTo>
                  <a:lnTo>
                    <a:pt x="481" y="861"/>
                  </a:lnTo>
                  <a:lnTo>
                    <a:pt x="502" y="861"/>
                  </a:lnTo>
                  <a:lnTo>
                    <a:pt x="508" y="867"/>
                  </a:lnTo>
                  <a:lnTo>
                    <a:pt x="513" y="867"/>
                  </a:lnTo>
                  <a:lnTo>
                    <a:pt x="513" y="878"/>
                  </a:lnTo>
                  <a:lnTo>
                    <a:pt x="508" y="900"/>
                  </a:lnTo>
                  <a:lnTo>
                    <a:pt x="491" y="939"/>
                  </a:lnTo>
                  <a:lnTo>
                    <a:pt x="459" y="994"/>
                  </a:lnTo>
                  <a:lnTo>
                    <a:pt x="421" y="1055"/>
                  </a:lnTo>
                  <a:lnTo>
                    <a:pt x="367" y="1105"/>
                  </a:lnTo>
                  <a:lnTo>
                    <a:pt x="308" y="1144"/>
                  </a:lnTo>
                  <a:lnTo>
                    <a:pt x="232" y="1161"/>
                  </a:lnTo>
                  <a:lnTo>
                    <a:pt x="168" y="1150"/>
                  </a:lnTo>
                  <a:lnTo>
                    <a:pt x="119" y="1117"/>
                  </a:lnTo>
                  <a:lnTo>
                    <a:pt x="81" y="1061"/>
                  </a:lnTo>
                  <a:lnTo>
                    <a:pt x="70" y="994"/>
                  </a:lnTo>
                  <a:lnTo>
                    <a:pt x="70" y="972"/>
                  </a:lnTo>
                  <a:lnTo>
                    <a:pt x="76" y="950"/>
                  </a:lnTo>
                  <a:lnTo>
                    <a:pt x="81" y="922"/>
                  </a:lnTo>
                  <a:lnTo>
                    <a:pt x="92" y="883"/>
                  </a:lnTo>
                  <a:lnTo>
                    <a:pt x="103" y="828"/>
                  </a:lnTo>
                  <a:lnTo>
                    <a:pt x="119" y="761"/>
                  </a:lnTo>
                  <a:lnTo>
                    <a:pt x="141" y="666"/>
                  </a:lnTo>
                  <a:lnTo>
                    <a:pt x="168" y="550"/>
                  </a:lnTo>
                  <a:lnTo>
                    <a:pt x="205" y="411"/>
                  </a:lnTo>
                  <a:lnTo>
                    <a:pt x="16" y="411"/>
                  </a:lnTo>
                  <a:lnTo>
                    <a:pt x="6" y="405"/>
                  </a:lnTo>
                  <a:lnTo>
                    <a:pt x="0" y="400"/>
                  </a:lnTo>
                  <a:lnTo>
                    <a:pt x="0" y="372"/>
                  </a:lnTo>
                  <a:lnTo>
                    <a:pt x="11" y="361"/>
                  </a:lnTo>
                  <a:lnTo>
                    <a:pt x="22" y="355"/>
                  </a:lnTo>
                  <a:lnTo>
                    <a:pt x="222" y="355"/>
                  </a:lnTo>
                  <a:lnTo>
                    <a:pt x="297" y="44"/>
                  </a:lnTo>
                  <a:lnTo>
                    <a:pt x="308" y="27"/>
                  </a:lnTo>
                  <a:lnTo>
                    <a:pt x="329" y="5"/>
                  </a:lnTo>
                  <a:lnTo>
                    <a:pt x="340" y="5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5" name="Freeform 19"/>
            <p:cNvSpPr>
              <a:spLocks noEditPoints="1"/>
            </p:cNvSpPr>
            <p:nvPr/>
          </p:nvSpPr>
          <p:spPr bwMode="auto">
            <a:xfrm>
              <a:off x="11333" y="2855"/>
              <a:ext cx="378" cy="867"/>
            </a:xfrm>
            <a:custGeom>
              <a:avLst/>
              <a:gdLst/>
              <a:ahLst/>
              <a:cxnLst>
                <a:cxn ang="0">
                  <a:pos x="227" y="306"/>
                </a:cxn>
                <a:cxn ang="0">
                  <a:pos x="286" y="362"/>
                </a:cxn>
                <a:cxn ang="0">
                  <a:pos x="297" y="434"/>
                </a:cxn>
                <a:cxn ang="0">
                  <a:pos x="286" y="467"/>
                </a:cxn>
                <a:cxn ang="0">
                  <a:pos x="254" y="539"/>
                </a:cxn>
                <a:cxn ang="0">
                  <a:pos x="232" y="606"/>
                </a:cxn>
                <a:cxn ang="0">
                  <a:pos x="184" y="734"/>
                </a:cxn>
                <a:cxn ang="0">
                  <a:pos x="173" y="806"/>
                </a:cxn>
                <a:cxn ang="0">
                  <a:pos x="189" y="834"/>
                </a:cxn>
                <a:cxn ang="0">
                  <a:pos x="243" y="823"/>
                </a:cxn>
                <a:cxn ang="0">
                  <a:pos x="308" y="745"/>
                </a:cxn>
                <a:cxn ang="0">
                  <a:pos x="340" y="667"/>
                </a:cxn>
                <a:cxn ang="0">
                  <a:pos x="346" y="656"/>
                </a:cxn>
                <a:cxn ang="0">
                  <a:pos x="378" y="667"/>
                </a:cxn>
                <a:cxn ang="0">
                  <a:pos x="373" y="695"/>
                </a:cxn>
                <a:cxn ang="0">
                  <a:pos x="335" y="778"/>
                </a:cxn>
                <a:cxn ang="0">
                  <a:pos x="254" y="856"/>
                </a:cxn>
                <a:cxn ang="0">
                  <a:pos x="151" y="856"/>
                </a:cxn>
                <a:cxn ang="0">
                  <a:pos x="92" y="801"/>
                </a:cxn>
                <a:cxn ang="0">
                  <a:pos x="81" y="734"/>
                </a:cxn>
                <a:cxn ang="0">
                  <a:pos x="173" y="506"/>
                </a:cxn>
                <a:cxn ang="0">
                  <a:pos x="205" y="423"/>
                </a:cxn>
                <a:cxn ang="0">
                  <a:pos x="211" y="362"/>
                </a:cxn>
                <a:cxn ang="0">
                  <a:pos x="189" y="334"/>
                </a:cxn>
                <a:cxn ang="0">
                  <a:pos x="141" y="345"/>
                </a:cxn>
                <a:cxn ang="0">
                  <a:pos x="70" y="417"/>
                </a:cxn>
                <a:cxn ang="0">
                  <a:pos x="38" y="501"/>
                </a:cxn>
                <a:cxn ang="0">
                  <a:pos x="33" y="512"/>
                </a:cxn>
                <a:cxn ang="0">
                  <a:pos x="0" y="501"/>
                </a:cxn>
                <a:cxn ang="0">
                  <a:pos x="6" y="473"/>
                </a:cxn>
                <a:cxn ang="0">
                  <a:pos x="43" y="389"/>
                </a:cxn>
                <a:cxn ang="0">
                  <a:pos x="124" y="312"/>
                </a:cxn>
                <a:cxn ang="0">
                  <a:pos x="297" y="0"/>
                </a:cxn>
                <a:cxn ang="0">
                  <a:pos x="340" y="23"/>
                </a:cxn>
                <a:cxn ang="0">
                  <a:pos x="346" y="50"/>
                </a:cxn>
                <a:cxn ang="0">
                  <a:pos x="330" y="95"/>
                </a:cxn>
                <a:cxn ang="0">
                  <a:pos x="297" y="117"/>
                </a:cxn>
                <a:cxn ang="0">
                  <a:pos x="243" y="112"/>
                </a:cxn>
                <a:cxn ang="0">
                  <a:pos x="227" y="84"/>
                </a:cxn>
                <a:cxn ang="0">
                  <a:pos x="232" y="50"/>
                </a:cxn>
                <a:cxn ang="0">
                  <a:pos x="276" y="6"/>
                </a:cxn>
              </a:cxnLst>
              <a:rect l="0" t="0" r="r" b="b"/>
              <a:pathLst>
                <a:path w="378" h="867">
                  <a:moveTo>
                    <a:pt x="178" y="301"/>
                  </a:moveTo>
                  <a:lnTo>
                    <a:pt x="227" y="306"/>
                  </a:lnTo>
                  <a:lnTo>
                    <a:pt x="265" y="328"/>
                  </a:lnTo>
                  <a:lnTo>
                    <a:pt x="286" y="362"/>
                  </a:lnTo>
                  <a:lnTo>
                    <a:pt x="297" y="406"/>
                  </a:lnTo>
                  <a:lnTo>
                    <a:pt x="297" y="434"/>
                  </a:lnTo>
                  <a:lnTo>
                    <a:pt x="292" y="445"/>
                  </a:lnTo>
                  <a:lnTo>
                    <a:pt x="286" y="467"/>
                  </a:lnTo>
                  <a:lnTo>
                    <a:pt x="270" y="501"/>
                  </a:lnTo>
                  <a:lnTo>
                    <a:pt x="254" y="539"/>
                  </a:lnTo>
                  <a:lnTo>
                    <a:pt x="243" y="578"/>
                  </a:lnTo>
                  <a:lnTo>
                    <a:pt x="232" y="606"/>
                  </a:lnTo>
                  <a:lnTo>
                    <a:pt x="195" y="706"/>
                  </a:lnTo>
                  <a:lnTo>
                    <a:pt x="184" y="734"/>
                  </a:lnTo>
                  <a:lnTo>
                    <a:pt x="173" y="790"/>
                  </a:lnTo>
                  <a:lnTo>
                    <a:pt x="173" y="806"/>
                  </a:lnTo>
                  <a:lnTo>
                    <a:pt x="184" y="828"/>
                  </a:lnTo>
                  <a:lnTo>
                    <a:pt x="189" y="834"/>
                  </a:lnTo>
                  <a:lnTo>
                    <a:pt x="205" y="834"/>
                  </a:lnTo>
                  <a:lnTo>
                    <a:pt x="243" y="823"/>
                  </a:lnTo>
                  <a:lnTo>
                    <a:pt x="281" y="795"/>
                  </a:lnTo>
                  <a:lnTo>
                    <a:pt x="308" y="745"/>
                  </a:lnTo>
                  <a:lnTo>
                    <a:pt x="335" y="678"/>
                  </a:lnTo>
                  <a:lnTo>
                    <a:pt x="340" y="667"/>
                  </a:lnTo>
                  <a:lnTo>
                    <a:pt x="340" y="662"/>
                  </a:lnTo>
                  <a:lnTo>
                    <a:pt x="346" y="656"/>
                  </a:lnTo>
                  <a:lnTo>
                    <a:pt x="367" y="656"/>
                  </a:lnTo>
                  <a:lnTo>
                    <a:pt x="378" y="667"/>
                  </a:lnTo>
                  <a:lnTo>
                    <a:pt x="378" y="673"/>
                  </a:lnTo>
                  <a:lnTo>
                    <a:pt x="373" y="695"/>
                  </a:lnTo>
                  <a:lnTo>
                    <a:pt x="362" y="728"/>
                  </a:lnTo>
                  <a:lnTo>
                    <a:pt x="335" y="778"/>
                  </a:lnTo>
                  <a:lnTo>
                    <a:pt x="303" y="823"/>
                  </a:lnTo>
                  <a:lnTo>
                    <a:pt x="254" y="856"/>
                  </a:lnTo>
                  <a:lnTo>
                    <a:pt x="200" y="867"/>
                  </a:lnTo>
                  <a:lnTo>
                    <a:pt x="151" y="856"/>
                  </a:lnTo>
                  <a:lnTo>
                    <a:pt x="114" y="834"/>
                  </a:lnTo>
                  <a:lnTo>
                    <a:pt x="92" y="801"/>
                  </a:lnTo>
                  <a:lnTo>
                    <a:pt x="81" y="756"/>
                  </a:lnTo>
                  <a:lnTo>
                    <a:pt x="81" y="734"/>
                  </a:lnTo>
                  <a:lnTo>
                    <a:pt x="92" y="701"/>
                  </a:lnTo>
                  <a:lnTo>
                    <a:pt x="173" y="506"/>
                  </a:lnTo>
                  <a:lnTo>
                    <a:pt x="195" y="456"/>
                  </a:lnTo>
                  <a:lnTo>
                    <a:pt x="205" y="423"/>
                  </a:lnTo>
                  <a:lnTo>
                    <a:pt x="211" y="401"/>
                  </a:lnTo>
                  <a:lnTo>
                    <a:pt x="211" y="362"/>
                  </a:lnTo>
                  <a:lnTo>
                    <a:pt x="200" y="339"/>
                  </a:lnTo>
                  <a:lnTo>
                    <a:pt x="189" y="334"/>
                  </a:lnTo>
                  <a:lnTo>
                    <a:pt x="178" y="334"/>
                  </a:lnTo>
                  <a:lnTo>
                    <a:pt x="141" y="345"/>
                  </a:lnTo>
                  <a:lnTo>
                    <a:pt x="103" y="373"/>
                  </a:lnTo>
                  <a:lnTo>
                    <a:pt x="70" y="417"/>
                  </a:lnTo>
                  <a:lnTo>
                    <a:pt x="43" y="489"/>
                  </a:lnTo>
                  <a:lnTo>
                    <a:pt x="38" y="501"/>
                  </a:lnTo>
                  <a:lnTo>
                    <a:pt x="38" y="506"/>
                  </a:lnTo>
                  <a:lnTo>
                    <a:pt x="33" y="512"/>
                  </a:lnTo>
                  <a:lnTo>
                    <a:pt x="11" y="512"/>
                  </a:lnTo>
                  <a:lnTo>
                    <a:pt x="0" y="501"/>
                  </a:lnTo>
                  <a:lnTo>
                    <a:pt x="0" y="495"/>
                  </a:lnTo>
                  <a:lnTo>
                    <a:pt x="6" y="473"/>
                  </a:lnTo>
                  <a:lnTo>
                    <a:pt x="17" y="434"/>
                  </a:lnTo>
                  <a:lnTo>
                    <a:pt x="43" y="389"/>
                  </a:lnTo>
                  <a:lnTo>
                    <a:pt x="76" y="345"/>
                  </a:lnTo>
                  <a:lnTo>
                    <a:pt x="124" y="312"/>
                  </a:lnTo>
                  <a:lnTo>
                    <a:pt x="178" y="301"/>
                  </a:lnTo>
                  <a:close/>
                  <a:moveTo>
                    <a:pt x="297" y="0"/>
                  </a:moveTo>
                  <a:lnTo>
                    <a:pt x="330" y="12"/>
                  </a:lnTo>
                  <a:lnTo>
                    <a:pt x="340" y="23"/>
                  </a:lnTo>
                  <a:lnTo>
                    <a:pt x="346" y="39"/>
                  </a:lnTo>
                  <a:lnTo>
                    <a:pt x="346" y="50"/>
                  </a:lnTo>
                  <a:lnTo>
                    <a:pt x="340" y="73"/>
                  </a:lnTo>
                  <a:lnTo>
                    <a:pt x="330" y="95"/>
                  </a:lnTo>
                  <a:lnTo>
                    <a:pt x="319" y="106"/>
                  </a:lnTo>
                  <a:lnTo>
                    <a:pt x="297" y="117"/>
                  </a:lnTo>
                  <a:lnTo>
                    <a:pt x="276" y="123"/>
                  </a:lnTo>
                  <a:lnTo>
                    <a:pt x="243" y="112"/>
                  </a:lnTo>
                  <a:lnTo>
                    <a:pt x="232" y="100"/>
                  </a:lnTo>
                  <a:lnTo>
                    <a:pt x="227" y="84"/>
                  </a:lnTo>
                  <a:lnTo>
                    <a:pt x="227" y="73"/>
                  </a:lnTo>
                  <a:lnTo>
                    <a:pt x="232" y="50"/>
                  </a:lnTo>
                  <a:lnTo>
                    <a:pt x="243" y="28"/>
                  </a:lnTo>
                  <a:lnTo>
                    <a:pt x="276" y="6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6" name="Freeform 20"/>
            <p:cNvSpPr>
              <a:spLocks noEditPoints="1"/>
            </p:cNvSpPr>
            <p:nvPr/>
          </p:nvSpPr>
          <p:spPr bwMode="auto">
            <a:xfrm>
              <a:off x="12440" y="2661"/>
              <a:ext cx="1182" cy="433"/>
            </a:xfrm>
            <a:custGeom>
              <a:avLst/>
              <a:gdLst/>
              <a:ahLst/>
              <a:cxnLst>
                <a:cxn ang="0">
                  <a:pos x="43" y="356"/>
                </a:cxn>
                <a:cxn ang="0">
                  <a:pos x="1144" y="356"/>
                </a:cxn>
                <a:cxn ang="0">
                  <a:pos x="1155" y="361"/>
                </a:cxn>
                <a:cxn ang="0">
                  <a:pos x="1166" y="361"/>
                </a:cxn>
                <a:cxn ang="0">
                  <a:pos x="1182" y="378"/>
                </a:cxn>
                <a:cxn ang="0">
                  <a:pos x="1182" y="411"/>
                </a:cxn>
                <a:cxn ang="0">
                  <a:pos x="1166" y="428"/>
                </a:cxn>
                <a:cxn ang="0">
                  <a:pos x="1155" y="428"/>
                </a:cxn>
                <a:cxn ang="0">
                  <a:pos x="1144" y="433"/>
                </a:cxn>
                <a:cxn ang="0">
                  <a:pos x="43" y="433"/>
                </a:cxn>
                <a:cxn ang="0">
                  <a:pos x="32" y="428"/>
                </a:cxn>
                <a:cxn ang="0">
                  <a:pos x="21" y="428"/>
                </a:cxn>
                <a:cxn ang="0">
                  <a:pos x="5" y="411"/>
                </a:cxn>
                <a:cxn ang="0">
                  <a:pos x="5" y="378"/>
                </a:cxn>
                <a:cxn ang="0">
                  <a:pos x="21" y="361"/>
                </a:cxn>
                <a:cxn ang="0">
                  <a:pos x="32" y="361"/>
                </a:cxn>
                <a:cxn ang="0">
                  <a:pos x="43" y="356"/>
                </a:cxn>
                <a:cxn ang="0">
                  <a:pos x="38" y="0"/>
                </a:cxn>
                <a:cxn ang="0">
                  <a:pos x="1144" y="0"/>
                </a:cxn>
                <a:cxn ang="0">
                  <a:pos x="1155" y="6"/>
                </a:cxn>
                <a:cxn ang="0">
                  <a:pos x="1166" y="6"/>
                </a:cxn>
                <a:cxn ang="0">
                  <a:pos x="1182" y="22"/>
                </a:cxn>
                <a:cxn ang="0">
                  <a:pos x="1182" y="56"/>
                </a:cxn>
                <a:cxn ang="0">
                  <a:pos x="1166" y="72"/>
                </a:cxn>
                <a:cxn ang="0">
                  <a:pos x="1155" y="72"/>
                </a:cxn>
                <a:cxn ang="0">
                  <a:pos x="1144" y="78"/>
                </a:cxn>
                <a:cxn ang="0">
                  <a:pos x="38" y="78"/>
                </a:cxn>
                <a:cxn ang="0">
                  <a:pos x="27" y="72"/>
                </a:cxn>
                <a:cxn ang="0">
                  <a:pos x="16" y="72"/>
                </a:cxn>
                <a:cxn ang="0">
                  <a:pos x="0" y="56"/>
                </a:cxn>
                <a:cxn ang="0">
                  <a:pos x="0" y="22"/>
                </a:cxn>
                <a:cxn ang="0">
                  <a:pos x="16" y="6"/>
                </a:cxn>
                <a:cxn ang="0">
                  <a:pos x="27" y="6"/>
                </a:cxn>
                <a:cxn ang="0">
                  <a:pos x="38" y="0"/>
                </a:cxn>
              </a:cxnLst>
              <a:rect l="0" t="0" r="r" b="b"/>
              <a:pathLst>
                <a:path w="1182" h="433">
                  <a:moveTo>
                    <a:pt x="43" y="356"/>
                  </a:moveTo>
                  <a:lnTo>
                    <a:pt x="1144" y="356"/>
                  </a:lnTo>
                  <a:lnTo>
                    <a:pt x="1155" y="361"/>
                  </a:lnTo>
                  <a:lnTo>
                    <a:pt x="1166" y="361"/>
                  </a:lnTo>
                  <a:lnTo>
                    <a:pt x="1182" y="378"/>
                  </a:lnTo>
                  <a:lnTo>
                    <a:pt x="1182" y="411"/>
                  </a:lnTo>
                  <a:lnTo>
                    <a:pt x="1166" y="428"/>
                  </a:lnTo>
                  <a:lnTo>
                    <a:pt x="1155" y="428"/>
                  </a:lnTo>
                  <a:lnTo>
                    <a:pt x="1144" y="433"/>
                  </a:lnTo>
                  <a:lnTo>
                    <a:pt x="43" y="433"/>
                  </a:lnTo>
                  <a:lnTo>
                    <a:pt x="32" y="428"/>
                  </a:lnTo>
                  <a:lnTo>
                    <a:pt x="21" y="428"/>
                  </a:lnTo>
                  <a:lnTo>
                    <a:pt x="5" y="411"/>
                  </a:lnTo>
                  <a:lnTo>
                    <a:pt x="5" y="378"/>
                  </a:lnTo>
                  <a:lnTo>
                    <a:pt x="21" y="361"/>
                  </a:lnTo>
                  <a:lnTo>
                    <a:pt x="32" y="361"/>
                  </a:lnTo>
                  <a:lnTo>
                    <a:pt x="43" y="356"/>
                  </a:lnTo>
                  <a:close/>
                  <a:moveTo>
                    <a:pt x="38" y="0"/>
                  </a:moveTo>
                  <a:lnTo>
                    <a:pt x="1144" y="0"/>
                  </a:lnTo>
                  <a:lnTo>
                    <a:pt x="1155" y="6"/>
                  </a:lnTo>
                  <a:lnTo>
                    <a:pt x="1166" y="6"/>
                  </a:lnTo>
                  <a:lnTo>
                    <a:pt x="1182" y="22"/>
                  </a:lnTo>
                  <a:lnTo>
                    <a:pt x="1182" y="56"/>
                  </a:lnTo>
                  <a:lnTo>
                    <a:pt x="1166" y="72"/>
                  </a:lnTo>
                  <a:lnTo>
                    <a:pt x="1155" y="72"/>
                  </a:lnTo>
                  <a:lnTo>
                    <a:pt x="1144" y="78"/>
                  </a:lnTo>
                  <a:lnTo>
                    <a:pt x="38" y="78"/>
                  </a:lnTo>
                  <a:lnTo>
                    <a:pt x="27" y="72"/>
                  </a:lnTo>
                  <a:lnTo>
                    <a:pt x="16" y="72"/>
                  </a:lnTo>
                  <a:lnTo>
                    <a:pt x="0" y="56"/>
                  </a:lnTo>
                  <a:lnTo>
                    <a:pt x="0" y="22"/>
                  </a:lnTo>
                  <a:lnTo>
                    <a:pt x="16" y="6"/>
                  </a:lnTo>
                  <a:lnTo>
                    <a:pt x="27" y="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auto">
            <a:xfrm>
              <a:off x="14388" y="2050"/>
              <a:ext cx="1226" cy="1328"/>
            </a:xfrm>
            <a:custGeom>
              <a:avLst/>
              <a:gdLst/>
              <a:ahLst/>
              <a:cxnLst>
                <a:cxn ang="0">
                  <a:pos x="675" y="55"/>
                </a:cxn>
                <a:cxn ang="0">
                  <a:pos x="491" y="144"/>
                </a:cxn>
                <a:cxn ang="0">
                  <a:pos x="324" y="328"/>
                </a:cxn>
                <a:cxn ang="0">
                  <a:pos x="222" y="550"/>
                </a:cxn>
                <a:cxn ang="0">
                  <a:pos x="173" y="755"/>
                </a:cxn>
                <a:cxn ang="0">
                  <a:pos x="162" y="889"/>
                </a:cxn>
                <a:cxn ang="0">
                  <a:pos x="200" y="1094"/>
                </a:cxn>
                <a:cxn ang="0">
                  <a:pos x="308" y="1228"/>
                </a:cxn>
                <a:cxn ang="0">
                  <a:pos x="464" y="1278"/>
                </a:cxn>
                <a:cxn ang="0">
                  <a:pos x="572" y="1256"/>
                </a:cxn>
                <a:cxn ang="0">
                  <a:pos x="767" y="1139"/>
                </a:cxn>
                <a:cxn ang="0">
                  <a:pos x="918" y="939"/>
                </a:cxn>
                <a:cxn ang="0">
                  <a:pos x="1020" y="700"/>
                </a:cxn>
                <a:cxn ang="0">
                  <a:pos x="1058" y="494"/>
                </a:cxn>
                <a:cxn ang="0">
                  <a:pos x="1053" y="311"/>
                </a:cxn>
                <a:cxn ang="0">
                  <a:pos x="988" y="155"/>
                </a:cxn>
                <a:cxn ang="0">
                  <a:pos x="885" y="72"/>
                </a:cxn>
                <a:cxn ang="0">
                  <a:pos x="761" y="44"/>
                </a:cxn>
                <a:cxn ang="0">
                  <a:pos x="880" y="11"/>
                </a:cxn>
                <a:cxn ang="0">
                  <a:pos x="1064" y="100"/>
                </a:cxn>
                <a:cxn ang="0">
                  <a:pos x="1182" y="261"/>
                </a:cxn>
                <a:cxn ang="0">
                  <a:pos x="1226" y="489"/>
                </a:cxn>
                <a:cxn ang="0">
                  <a:pos x="1161" y="805"/>
                </a:cxn>
                <a:cxn ang="0">
                  <a:pos x="983" y="1072"/>
                </a:cxn>
                <a:cxn ang="0">
                  <a:pos x="734" y="1261"/>
                </a:cxn>
                <a:cxn ang="0">
                  <a:pos x="454" y="1328"/>
                </a:cxn>
                <a:cxn ang="0">
                  <a:pos x="254" y="1283"/>
                </a:cxn>
                <a:cxn ang="0">
                  <a:pos x="97" y="1161"/>
                </a:cxn>
                <a:cxn ang="0">
                  <a:pos x="11" y="961"/>
                </a:cxn>
                <a:cxn ang="0">
                  <a:pos x="16" y="683"/>
                </a:cxn>
                <a:cxn ang="0">
                  <a:pos x="146" y="389"/>
                </a:cxn>
                <a:cxn ang="0">
                  <a:pos x="362" y="155"/>
                </a:cxn>
                <a:cxn ang="0">
                  <a:pos x="626" y="16"/>
                </a:cxn>
              </a:cxnLst>
              <a:rect l="0" t="0" r="r" b="b"/>
              <a:pathLst>
                <a:path w="1226" h="1328">
                  <a:moveTo>
                    <a:pt x="761" y="44"/>
                  </a:moveTo>
                  <a:lnTo>
                    <a:pt x="675" y="55"/>
                  </a:lnTo>
                  <a:lnTo>
                    <a:pt x="583" y="89"/>
                  </a:lnTo>
                  <a:lnTo>
                    <a:pt x="491" y="144"/>
                  </a:lnTo>
                  <a:lnTo>
                    <a:pt x="405" y="228"/>
                  </a:lnTo>
                  <a:lnTo>
                    <a:pt x="324" y="328"/>
                  </a:lnTo>
                  <a:lnTo>
                    <a:pt x="265" y="439"/>
                  </a:lnTo>
                  <a:lnTo>
                    <a:pt x="222" y="550"/>
                  </a:lnTo>
                  <a:lnTo>
                    <a:pt x="195" y="655"/>
                  </a:lnTo>
                  <a:lnTo>
                    <a:pt x="173" y="755"/>
                  </a:lnTo>
                  <a:lnTo>
                    <a:pt x="162" y="833"/>
                  </a:lnTo>
                  <a:lnTo>
                    <a:pt x="162" y="889"/>
                  </a:lnTo>
                  <a:lnTo>
                    <a:pt x="173" y="1000"/>
                  </a:lnTo>
                  <a:lnTo>
                    <a:pt x="200" y="1094"/>
                  </a:lnTo>
                  <a:lnTo>
                    <a:pt x="249" y="1172"/>
                  </a:lnTo>
                  <a:lnTo>
                    <a:pt x="308" y="1228"/>
                  </a:lnTo>
                  <a:lnTo>
                    <a:pt x="378" y="1267"/>
                  </a:lnTo>
                  <a:lnTo>
                    <a:pt x="464" y="1278"/>
                  </a:lnTo>
                  <a:lnTo>
                    <a:pt x="464" y="1272"/>
                  </a:lnTo>
                  <a:lnTo>
                    <a:pt x="572" y="1256"/>
                  </a:lnTo>
                  <a:lnTo>
                    <a:pt x="675" y="1206"/>
                  </a:lnTo>
                  <a:lnTo>
                    <a:pt x="767" y="1139"/>
                  </a:lnTo>
                  <a:lnTo>
                    <a:pt x="842" y="1056"/>
                  </a:lnTo>
                  <a:lnTo>
                    <a:pt x="918" y="939"/>
                  </a:lnTo>
                  <a:lnTo>
                    <a:pt x="977" y="822"/>
                  </a:lnTo>
                  <a:lnTo>
                    <a:pt x="1020" y="700"/>
                  </a:lnTo>
                  <a:lnTo>
                    <a:pt x="1042" y="594"/>
                  </a:lnTo>
                  <a:lnTo>
                    <a:pt x="1058" y="494"/>
                  </a:lnTo>
                  <a:lnTo>
                    <a:pt x="1064" y="417"/>
                  </a:lnTo>
                  <a:lnTo>
                    <a:pt x="1053" y="311"/>
                  </a:lnTo>
                  <a:lnTo>
                    <a:pt x="1031" y="222"/>
                  </a:lnTo>
                  <a:lnTo>
                    <a:pt x="988" y="155"/>
                  </a:lnTo>
                  <a:lnTo>
                    <a:pt x="939" y="105"/>
                  </a:lnTo>
                  <a:lnTo>
                    <a:pt x="885" y="72"/>
                  </a:lnTo>
                  <a:lnTo>
                    <a:pt x="826" y="50"/>
                  </a:lnTo>
                  <a:lnTo>
                    <a:pt x="761" y="44"/>
                  </a:lnTo>
                  <a:close/>
                  <a:moveTo>
                    <a:pt x="772" y="0"/>
                  </a:moveTo>
                  <a:lnTo>
                    <a:pt x="880" y="11"/>
                  </a:lnTo>
                  <a:lnTo>
                    <a:pt x="977" y="44"/>
                  </a:lnTo>
                  <a:lnTo>
                    <a:pt x="1064" y="100"/>
                  </a:lnTo>
                  <a:lnTo>
                    <a:pt x="1128" y="172"/>
                  </a:lnTo>
                  <a:lnTo>
                    <a:pt x="1182" y="261"/>
                  </a:lnTo>
                  <a:lnTo>
                    <a:pt x="1215" y="366"/>
                  </a:lnTo>
                  <a:lnTo>
                    <a:pt x="1226" y="489"/>
                  </a:lnTo>
                  <a:lnTo>
                    <a:pt x="1209" y="650"/>
                  </a:lnTo>
                  <a:lnTo>
                    <a:pt x="1161" y="805"/>
                  </a:lnTo>
                  <a:lnTo>
                    <a:pt x="1080" y="944"/>
                  </a:lnTo>
                  <a:lnTo>
                    <a:pt x="983" y="1072"/>
                  </a:lnTo>
                  <a:lnTo>
                    <a:pt x="864" y="1178"/>
                  </a:lnTo>
                  <a:lnTo>
                    <a:pt x="734" y="1261"/>
                  </a:lnTo>
                  <a:lnTo>
                    <a:pt x="594" y="1311"/>
                  </a:lnTo>
                  <a:lnTo>
                    <a:pt x="454" y="1328"/>
                  </a:lnTo>
                  <a:lnTo>
                    <a:pt x="351" y="1317"/>
                  </a:lnTo>
                  <a:lnTo>
                    <a:pt x="254" y="1283"/>
                  </a:lnTo>
                  <a:lnTo>
                    <a:pt x="168" y="1233"/>
                  </a:lnTo>
                  <a:lnTo>
                    <a:pt x="97" y="1161"/>
                  </a:lnTo>
                  <a:lnTo>
                    <a:pt x="43" y="1067"/>
                  </a:lnTo>
                  <a:lnTo>
                    <a:pt x="11" y="961"/>
                  </a:lnTo>
                  <a:lnTo>
                    <a:pt x="0" y="839"/>
                  </a:lnTo>
                  <a:lnTo>
                    <a:pt x="16" y="683"/>
                  </a:lnTo>
                  <a:lnTo>
                    <a:pt x="65" y="528"/>
                  </a:lnTo>
                  <a:lnTo>
                    <a:pt x="146" y="389"/>
                  </a:lnTo>
                  <a:lnTo>
                    <a:pt x="243" y="261"/>
                  </a:lnTo>
                  <a:lnTo>
                    <a:pt x="362" y="155"/>
                  </a:lnTo>
                  <a:lnTo>
                    <a:pt x="491" y="72"/>
                  </a:lnTo>
                  <a:lnTo>
                    <a:pt x="626" y="16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auto">
            <a:xfrm>
              <a:off x="15721" y="1966"/>
              <a:ext cx="416" cy="1829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5" y="0"/>
                </a:cxn>
                <a:cxn ang="0">
                  <a:pos x="411" y="6"/>
                </a:cxn>
                <a:cxn ang="0">
                  <a:pos x="411" y="23"/>
                </a:cxn>
                <a:cxn ang="0">
                  <a:pos x="405" y="28"/>
                </a:cxn>
                <a:cxn ang="0">
                  <a:pos x="400" y="39"/>
                </a:cxn>
                <a:cxn ang="0">
                  <a:pos x="389" y="50"/>
                </a:cxn>
                <a:cxn ang="0">
                  <a:pos x="292" y="173"/>
                </a:cxn>
                <a:cxn ang="0">
                  <a:pos x="216" y="306"/>
                </a:cxn>
                <a:cxn ang="0">
                  <a:pos x="162" y="445"/>
                </a:cxn>
                <a:cxn ang="0">
                  <a:pos x="130" y="601"/>
                </a:cxn>
                <a:cxn ang="0">
                  <a:pos x="108" y="756"/>
                </a:cxn>
                <a:cxn ang="0">
                  <a:pos x="103" y="912"/>
                </a:cxn>
                <a:cxn ang="0">
                  <a:pos x="108" y="1034"/>
                </a:cxn>
                <a:cxn ang="0">
                  <a:pos x="119" y="1162"/>
                </a:cxn>
                <a:cxn ang="0">
                  <a:pos x="146" y="1295"/>
                </a:cxn>
                <a:cxn ang="0">
                  <a:pos x="179" y="1423"/>
                </a:cxn>
                <a:cxn ang="0">
                  <a:pos x="233" y="1545"/>
                </a:cxn>
                <a:cxn ang="0">
                  <a:pos x="297" y="1662"/>
                </a:cxn>
                <a:cxn ang="0">
                  <a:pos x="384" y="1767"/>
                </a:cxn>
                <a:cxn ang="0">
                  <a:pos x="400" y="1779"/>
                </a:cxn>
                <a:cxn ang="0">
                  <a:pos x="405" y="1790"/>
                </a:cxn>
                <a:cxn ang="0">
                  <a:pos x="416" y="1801"/>
                </a:cxn>
                <a:cxn ang="0">
                  <a:pos x="416" y="1806"/>
                </a:cxn>
                <a:cxn ang="0">
                  <a:pos x="411" y="1812"/>
                </a:cxn>
                <a:cxn ang="0">
                  <a:pos x="411" y="1823"/>
                </a:cxn>
                <a:cxn ang="0">
                  <a:pos x="405" y="1829"/>
                </a:cxn>
                <a:cxn ang="0">
                  <a:pos x="395" y="1829"/>
                </a:cxn>
                <a:cxn ang="0">
                  <a:pos x="378" y="1817"/>
                </a:cxn>
                <a:cxn ang="0">
                  <a:pos x="341" y="1790"/>
                </a:cxn>
                <a:cxn ang="0">
                  <a:pos x="292" y="1740"/>
                </a:cxn>
                <a:cxn ang="0">
                  <a:pos x="233" y="1673"/>
                </a:cxn>
                <a:cxn ang="0">
                  <a:pos x="179" y="1584"/>
                </a:cxn>
                <a:cxn ang="0">
                  <a:pos x="119" y="1484"/>
                </a:cxn>
                <a:cxn ang="0">
                  <a:pos x="60" y="1328"/>
                </a:cxn>
                <a:cxn ang="0">
                  <a:pos x="22" y="1173"/>
                </a:cxn>
                <a:cxn ang="0">
                  <a:pos x="6" y="1034"/>
                </a:cxn>
                <a:cxn ang="0">
                  <a:pos x="0" y="912"/>
                </a:cxn>
                <a:cxn ang="0">
                  <a:pos x="6" y="789"/>
                </a:cxn>
                <a:cxn ang="0">
                  <a:pos x="22" y="651"/>
                </a:cxn>
                <a:cxn ang="0">
                  <a:pos x="60" y="506"/>
                </a:cxn>
                <a:cxn ang="0">
                  <a:pos x="114" y="356"/>
                </a:cxn>
                <a:cxn ang="0">
                  <a:pos x="162" y="262"/>
                </a:cxn>
                <a:cxn ang="0">
                  <a:pos x="211" y="184"/>
                </a:cxn>
                <a:cxn ang="0">
                  <a:pos x="260" y="117"/>
                </a:cxn>
                <a:cxn ang="0">
                  <a:pos x="308" y="67"/>
                </a:cxn>
                <a:cxn ang="0">
                  <a:pos x="351" y="28"/>
                </a:cxn>
                <a:cxn ang="0">
                  <a:pos x="378" y="6"/>
                </a:cxn>
                <a:cxn ang="0">
                  <a:pos x="395" y="0"/>
                </a:cxn>
              </a:cxnLst>
              <a:rect l="0" t="0" r="r" b="b"/>
              <a:pathLst>
                <a:path w="416" h="1829">
                  <a:moveTo>
                    <a:pt x="395" y="0"/>
                  </a:moveTo>
                  <a:lnTo>
                    <a:pt x="405" y="0"/>
                  </a:lnTo>
                  <a:lnTo>
                    <a:pt x="411" y="6"/>
                  </a:lnTo>
                  <a:lnTo>
                    <a:pt x="411" y="23"/>
                  </a:lnTo>
                  <a:lnTo>
                    <a:pt x="405" y="28"/>
                  </a:lnTo>
                  <a:lnTo>
                    <a:pt x="400" y="39"/>
                  </a:lnTo>
                  <a:lnTo>
                    <a:pt x="389" y="50"/>
                  </a:lnTo>
                  <a:lnTo>
                    <a:pt x="292" y="173"/>
                  </a:lnTo>
                  <a:lnTo>
                    <a:pt x="216" y="306"/>
                  </a:lnTo>
                  <a:lnTo>
                    <a:pt x="162" y="445"/>
                  </a:lnTo>
                  <a:lnTo>
                    <a:pt x="130" y="601"/>
                  </a:lnTo>
                  <a:lnTo>
                    <a:pt x="108" y="756"/>
                  </a:lnTo>
                  <a:lnTo>
                    <a:pt x="103" y="912"/>
                  </a:lnTo>
                  <a:lnTo>
                    <a:pt x="108" y="1034"/>
                  </a:lnTo>
                  <a:lnTo>
                    <a:pt x="119" y="1162"/>
                  </a:lnTo>
                  <a:lnTo>
                    <a:pt x="146" y="1295"/>
                  </a:lnTo>
                  <a:lnTo>
                    <a:pt x="179" y="1423"/>
                  </a:lnTo>
                  <a:lnTo>
                    <a:pt x="233" y="1545"/>
                  </a:lnTo>
                  <a:lnTo>
                    <a:pt x="297" y="1662"/>
                  </a:lnTo>
                  <a:lnTo>
                    <a:pt x="384" y="1767"/>
                  </a:lnTo>
                  <a:lnTo>
                    <a:pt x="400" y="1779"/>
                  </a:lnTo>
                  <a:lnTo>
                    <a:pt x="405" y="1790"/>
                  </a:lnTo>
                  <a:lnTo>
                    <a:pt x="416" y="1801"/>
                  </a:lnTo>
                  <a:lnTo>
                    <a:pt x="416" y="1806"/>
                  </a:lnTo>
                  <a:lnTo>
                    <a:pt x="411" y="1812"/>
                  </a:lnTo>
                  <a:lnTo>
                    <a:pt x="411" y="1823"/>
                  </a:lnTo>
                  <a:lnTo>
                    <a:pt x="405" y="1829"/>
                  </a:lnTo>
                  <a:lnTo>
                    <a:pt x="395" y="1829"/>
                  </a:lnTo>
                  <a:lnTo>
                    <a:pt x="378" y="1817"/>
                  </a:lnTo>
                  <a:lnTo>
                    <a:pt x="341" y="1790"/>
                  </a:lnTo>
                  <a:lnTo>
                    <a:pt x="292" y="1740"/>
                  </a:lnTo>
                  <a:lnTo>
                    <a:pt x="233" y="1673"/>
                  </a:lnTo>
                  <a:lnTo>
                    <a:pt x="179" y="1584"/>
                  </a:lnTo>
                  <a:lnTo>
                    <a:pt x="119" y="1484"/>
                  </a:lnTo>
                  <a:lnTo>
                    <a:pt x="60" y="1328"/>
                  </a:lnTo>
                  <a:lnTo>
                    <a:pt x="22" y="1173"/>
                  </a:lnTo>
                  <a:lnTo>
                    <a:pt x="6" y="1034"/>
                  </a:lnTo>
                  <a:lnTo>
                    <a:pt x="0" y="912"/>
                  </a:lnTo>
                  <a:lnTo>
                    <a:pt x="6" y="789"/>
                  </a:lnTo>
                  <a:lnTo>
                    <a:pt x="22" y="651"/>
                  </a:lnTo>
                  <a:lnTo>
                    <a:pt x="60" y="506"/>
                  </a:lnTo>
                  <a:lnTo>
                    <a:pt x="114" y="356"/>
                  </a:lnTo>
                  <a:lnTo>
                    <a:pt x="162" y="262"/>
                  </a:lnTo>
                  <a:lnTo>
                    <a:pt x="211" y="184"/>
                  </a:lnTo>
                  <a:lnTo>
                    <a:pt x="260" y="117"/>
                  </a:lnTo>
                  <a:lnTo>
                    <a:pt x="308" y="67"/>
                  </a:lnTo>
                  <a:lnTo>
                    <a:pt x="351" y="28"/>
                  </a:lnTo>
                  <a:lnTo>
                    <a:pt x="378" y="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auto">
            <a:xfrm>
              <a:off x="16315" y="2533"/>
              <a:ext cx="966" cy="828"/>
            </a:xfrm>
            <a:custGeom>
              <a:avLst/>
              <a:gdLst/>
              <a:ahLst/>
              <a:cxnLst>
                <a:cxn ang="0">
                  <a:pos x="248" y="11"/>
                </a:cxn>
                <a:cxn ang="0">
                  <a:pos x="335" y="95"/>
                </a:cxn>
                <a:cxn ang="0">
                  <a:pos x="367" y="134"/>
                </a:cxn>
                <a:cxn ang="0">
                  <a:pos x="491" y="34"/>
                </a:cxn>
                <a:cxn ang="0">
                  <a:pos x="626" y="0"/>
                </a:cxn>
                <a:cxn ang="0">
                  <a:pos x="756" y="34"/>
                </a:cxn>
                <a:cxn ang="0">
                  <a:pos x="821" y="128"/>
                </a:cxn>
                <a:cxn ang="0">
                  <a:pos x="821" y="267"/>
                </a:cxn>
                <a:cxn ang="0">
                  <a:pos x="777" y="439"/>
                </a:cxn>
                <a:cxn ang="0">
                  <a:pos x="723" y="595"/>
                </a:cxn>
                <a:cxn ang="0">
                  <a:pos x="691" y="723"/>
                </a:cxn>
                <a:cxn ang="0">
                  <a:pos x="696" y="761"/>
                </a:cxn>
                <a:cxn ang="0">
                  <a:pos x="734" y="784"/>
                </a:cxn>
                <a:cxn ang="0">
                  <a:pos x="826" y="739"/>
                </a:cxn>
                <a:cxn ang="0">
                  <a:pos x="891" y="628"/>
                </a:cxn>
                <a:cxn ang="0">
                  <a:pos x="929" y="523"/>
                </a:cxn>
                <a:cxn ang="0">
                  <a:pos x="966" y="534"/>
                </a:cxn>
                <a:cxn ang="0">
                  <a:pos x="961" y="561"/>
                </a:cxn>
                <a:cxn ang="0">
                  <a:pos x="939" y="639"/>
                </a:cxn>
                <a:cxn ang="0">
                  <a:pos x="880" y="745"/>
                </a:cxn>
                <a:cxn ang="0">
                  <a:pos x="794" y="817"/>
                </a:cxn>
                <a:cxn ang="0">
                  <a:pos x="675" y="817"/>
                </a:cxn>
                <a:cxn ang="0">
                  <a:pos x="599" y="739"/>
                </a:cxn>
                <a:cxn ang="0">
                  <a:pos x="589" y="650"/>
                </a:cxn>
                <a:cxn ang="0">
                  <a:pos x="605" y="595"/>
                </a:cxn>
                <a:cxn ang="0">
                  <a:pos x="648" y="472"/>
                </a:cxn>
                <a:cxn ang="0">
                  <a:pos x="696" y="311"/>
                </a:cxn>
                <a:cxn ang="0">
                  <a:pos x="718" y="167"/>
                </a:cxn>
                <a:cxn ang="0">
                  <a:pos x="707" y="95"/>
                </a:cxn>
                <a:cxn ang="0">
                  <a:pos x="664" y="45"/>
                </a:cxn>
                <a:cxn ang="0">
                  <a:pos x="540" y="50"/>
                </a:cxn>
                <a:cxn ang="0">
                  <a:pos x="421" y="128"/>
                </a:cxn>
                <a:cxn ang="0">
                  <a:pos x="351" y="228"/>
                </a:cxn>
                <a:cxn ang="0">
                  <a:pos x="313" y="311"/>
                </a:cxn>
                <a:cxn ang="0">
                  <a:pos x="275" y="472"/>
                </a:cxn>
                <a:cxn ang="0">
                  <a:pos x="227" y="678"/>
                </a:cxn>
                <a:cxn ang="0">
                  <a:pos x="211" y="756"/>
                </a:cxn>
                <a:cxn ang="0">
                  <a:pos x="184" y="806"/>
                </a:cxn>
                <a:cxn ang="0">
                  <a:pos x="157" y="823"/>
                </a:cxn>
                <a:cxn ang="0">
                  <a:pos x="108" y="817"/>
                </a:cxn>
                <a:cxn ang="0">
                  <a:pos x="87" y="773"/>
                </a:cxn>
                <a:cxn ang="0">
                  <a:pos x="92" y="750"/>
                </a:cxn>
                <a:cxn ang="0">
                  <a:pos x="97" y="711"/>
                </a:cxn>
                <a:cxn ang="0">
                  <a:pos x="211" y="278"/>
                </a:cxn>
                <a:cxn ang="0">
                  <a:pos x="232" y="178"/>
                </a:cxn>
                <a:cxn ang="0">
                  <a:pos x="238" y="95"/>
                </a:cxn>
                <a:cxn ang="0">
                  <a:pos x="227" y="56"/>
                </a:cxn>
                <a:cxn ang="0">
                  <a:pos x="200" y="39"/>
                </a:cxn>
                <a:cxn ang="0">
                  <a:pos x="146" y="50"/>
                </a:cxn>
                <a:cxn ang="0">
                  <a:pos x="97" y="122"/>
                </a:cxn>
                <a:cxn ang="0">
                  <a:pos x="54" y="256"/>
                </a:cxn>
                <a:cxn ang="0">
                  <a:pos x="33" y="300"/>
                </a:cxn>
                <a:cxn ang="0">
                  <a:pos x="0" y="289"/>
                </a:cxn>
                <a:cxn ang="0">
                  <a:pos x="6" y="267"/>
                </a:cxn>
                <a:cxn ang="0">
                  <a:pos x="22" y="195"/>
                </a:cxn>
                <a:cxn ang="0">
                  <a:pos x="54" y="106"/>
                </a:cxn>
                <a:cxn ang="0">
                  <a:pos x="87" y="56"/>
                </a:cxn>
                <a:cxn ang="0">
                  <a:pos x="146" y="6"/>
                </a:cxn>
              </a:cxnLst>
              <a:rect l="0" t="0" r="r" b="b"/>
              <a:pathLst>
                <a:path w="966" h="828">
                  <a:moveTo>
                    <a:pt x="189" y="0"/>
                  </a:moveTo>
                  <a:lnTo>
                    <a:pt x="248" y="11"/>
                  </a:lnTo>
                  <a:lnTo>
                    <a:pt x="297" y="45"/>
                  </a:lnTo>
                  <a:lnTo>
                    <a:pt x="335" y="95"/>
                  </a:lnTo>
                  <a:lnTo>
                    <a:pt x="351" y="161"/>
                  </a:lnTo>
                  <a:lnTo>
                    <a:pt x="367" y="134"/>
                  </a:lnTo>
                  <a:lnTo>
                    <a:pt x="437" y="61"/>
                  </a:lnTo>
                  <a:lnTo>
                    <a:pt x="491" y="34"/>
                  </a:lnTo>
                  <a:lnTo>
                    <a:pt x="551" y="11"/>
                  </a:lnTo>
                  <a:lnTo>
                    <a:pt x="626" y="0"/>
                  </a:lnTo>
                  <a:lnTo>
                    <a:pt x="696" y="11"/>
                  </a:lnTo>
                  <a:lnTo>
                    <a:pt x="756" y="34"/>
                  </a:lnTo>
                  <a:lnTo>
                    <a:pt x="799" y="72"/>
                  </a:lnTo>
                  <a:lnTo>
                    <a:pt x="821" y="128"/>
                  </a:lnTo>
                  <a:lnTo>
                    <a:pt x="831" y="195"/>
                  </a:lnTo>
                  <a:lnTo>
                    <a:pt x="821" y="267"/>
                  </a:lnTo>
                  <a:lnTo>
                    <a:pt x="804" y="350"/>
                  </a:lnTo>
                  <a:lnTo>
                    <a:pt x="777" y="439"/>
                  </a:lnTo>
                  <a:lnTo>
                    <a:pt x="745" y="523"/>
                  </a:lnTo>
                  <a:lnTo>
                    <a:pt x="723" y="595"/>
                  </a:lnTo>
                  <a:lnTo>
                    <a:pt x="702" y="656"/>
                  </a:lnTo>
                  <a:lnTo>
                    <a:pt x="691" y="723"/>
                  </a:lnTo>
                  <a:lnTo>
                    <a:pt x="691" y="745"/>
                  </a:lnTo>
                  <a:lnTo>
                    <a:pt x="696" y="761"/>
                  </a:lnTo>
                  <a:lnTo>
                    <a:pt x="718" y="784"/>
                  </a:lnTo>
                  <a:lnTo>
                    <a:pt x="734" y="784"/>
                  </a:lnTo>
                  <a:lnTo>
                    <a:pt x="783" y="773"/>
                  </a:lnTo>
                  <a:lnTo>
                    <a:pt x="826" y="739"/>
                  </a:lnTo>
                  <a:lnTo>
                    <a:pt x="864" y="689"/>
                  </a:lnTo>
                  <a:lnTo>
                    <a:pt x="891" y="628"/>
                  </a:lnTo>
                  <a:lnTo>
                    <a:pt x="918" y="556"/>
                  </a:lnTo>
                  <a:lnTo>
                    <a:pt x="929" y="523"/>
                  </a:lnTo>
                  <a:lnTo>
                    <a:pt x="961" y="523"/>
                  </a:lnTo>
                  <a:lnTo>
                    <a:pt x="966" y="534"/>
                  </a:lnTo>
                  <a:lnTo>
                    <a:pt x="966" y="545"/>
                  </a:lnTo>
                  <a:lnTo>
                    <a:pt x="961" y="561"/>
                  </a:lnTo>
                  <a:lnTo>
                    <a:pt x="956" y="595"/>
                  </a:lnTo>
                  <a:lnTo>
                    <a:pt x="939" y="639"/>
                  </a:lnTo>
                  <a:lnTo>
                    <a:pt x="912" y="695"/>
                  </a:lnTo>
                  <a:lnTo>
                    <a:pt x="880" y="745"/>
                  </a:lnTo>
                  <a:lnTo>
                    <a:pt x="842" y="784"/>
                  </a:lnTo>
                  <a:lnTo>
                    <a:pt x="794" y="817"/>
                  </a:lnTo>
                  <a:lnTo>
                    <a:pt x="734" y="828"/>
                  </a:lnTo>
                  <a:lnTo>
                    <a:pt x="675" y="817"/>
                  </a:lnTo>
                  <a:lnTo>
                    <a:pt x="632" y="784"/>
                  </a:lnTo>
                  <a:lnTo>
                    <a:pt x="599" y="739"/>
                  </a:lnTo>
                  <a:lnTo>
                    <a:pt x="589" y="678"/>
                  </a:lnTo>
                  <a:lnTo>
                    <a:pt x="589" y="650"/>
                  </a:lnTo>
                  <a:lnTo>
                    <a:pt x="599" y="617"/>
                  </a:lnTo>
                  <a:lnTo>
                    <a:pt x="605" y="595"/>
                  </a:lnTo>
                  <a:lnTo>
                    <a:pt x="621" y="545"/>
                  </a:lnTo>
                  <a:lnTo>
                    <a:pt x="648" y="472"/>
                  </a:lnTo>
                  <a:lnTo>
                    <a:pt x="670" y="395"/>
                  </a:lnTo>
                  <a:lnTo>
                    <a:pt x="696" y="311"/>
                  </a:lnTo>
                  <a:lnTo>
                    <a:pt x="713" y="234"/>
                  </a:lnTo>
                  <a:lnTo>
                    <a:pt x="718" y="167"/>
                  </a:lnTo>
                  <a:lnTo>
                    <a:pt x="718" y="128"/>
                  </a:lnTo>
                  <a:lnTo>
                    <a:pt x="707" y="95"/>
                  </a:lnTo>
                  <a:lnTo>
                    <a:pt x="691" y="67"/>
                  </a:lnTo>
                  <a:lnTo>
                    <a:pt x="664" y="45"/>
                  </a:lnTo>
                  <a:lnTo>
                    <a:pt x="621" y="39"/>
                  </a:lnTo>
                  <a:lnTo>
                    <a:pt x="540" y="50"/>
                  </a:lnTo>
                  <a:lnTo>
                    <a:pt x="475" y="84"/>
                  </a:lnTo>
                  <a:lnTo>
                    <a:pt x="421" y="128"/>
                  </a:lnTo>
                  <a:lnTo>
                    <a:pt x="378" y="178"/>
                  </a:lnTo>
                  <a:lnTo>
                    <a:pt x="351" y="228"/>
                  </a:lnTo>
                  <a:lnTo>
                    <a:pt x="329" y="261"/>
                  </a:lnTo>
                  <a:lnTo>
                    <a:pt x="313" y="311"/>
                  </a:lnTo>
                  <a:lnTo>
                    <a:pt x="308" y="350"/>
                  </a:lnTo>
                  <a:lnTo>
                    <a:pt x="275" y="472"/>
                  </a:lnTo>
                  <a:lnTo>
                    <a:pt x="238" y="639"/>
                  </a:lnTo>
                  <a:lnTo>
                    <a:pt x="227" y="678"/>
                  </a:lnTo>
                  <a:lnTo>
                    <a:pt x="216" y="723"/>
                  </a:lnTo>
                  <a:lnTo>
                    <a:pt x="211" y="756"/>
                  </a:lnTo>
                  <a:lnTo>
                    <a:pt x="205" y="773"/>
                  </a:lnTo>
                  <a:lnTo>
                    <a:pt x="184" y="806"/>
                  </a:lnTo>
                  <a:lnTo>
                    <a:pt x="168" y="817"/>
                  </a:lnTo>
                  <a:lnTo>
                    <a:pt x="157" y="823"/>
                  </a:lnTo>
                  <a:lnTo>
                    <a:pt x="124" y="823"/>
                  </a:lnTo>
                  <a:lnTo>
                    <a:pt x="108" y="817"/>
                  </a:lnTo>
                  <a:lnTo>
                    <a:pt x="97" y="806"/>
                  </a:lnTo>
                  <a:lnTo>
                    <a:pt x="87" y="773"/>
                  </a:lnTo>
                  <a:lnTo>
                    <a:pt x="87" y="761"/>
                  </a:lnTo>
                  <a:lnTo>
                    <a:pt x="92" y="750"/>
                  </a:lnTo>
                  <a:lnTo>
                    <a:pt x="97" y="734"/>
                  </a:lnTo>
                  <a:lnTo>
                    <a:pt x="97" y="711"/>
                  </a:lnTo>
                  <a:lnTo>
                    <a:pt x="103" y="695"/>
                  </a:lnTo>
                  <a:lnTo>
                    <a:pt x="211" y="278"/>
                  </a:lnTo>
                  <a:lnTo>
                    <a:pt x="222" y="217"/>
                  </a:lnTo>
                  <a:lnTo>
                    <a:pt x="232" y="178"/>
                  </a:lnTo>
                  <a:lnTo>
                    <a:pt x="238" y="150"/>
                  </a:lnTo>
                  <a:lnTo>
                    <a:pt x="238" y="95"/>
                  </a:lnTo>
                  <a:lnTo>
                    <a:pt x="232" y="72"/>
                  </a:lnTo>
                  <a:lnTo>
                    <a:pt x="227" y="56"/>
                  </a:lnTo>
                  <a:lnTo>
                    <a:pt x="216" y="45"/>
                  </a:lnTo>
                  <a:lnTo>
                    <a:pt x="200" y="39"/>
                  </a:lnTo>
                  <a:lnTo>
                    <a:pt x="184" y="39"/>
                  </a:lnTo>
                  <a:lnTo>
                    <a:pt x="146" y="50"/>
                  </a:lnTo>
                  <a:lnTo>
                    <a:pt x="119" y="78"/>
                  </a:lnTo>
                  <a:lnTo>
                    <a:pt x="97" y="122"/>
                  </a:lnTo>
                  <a:lnTo>
                    <a:pt x="76" y="184"/>
                  </a:lnTo>
                  <a:lnTo>
                    <a:pt x="54" y="256"/>
                  </a:lnTo>
                  <a:lnTo>
                    <a:pt x="43" y="289"/>
                  </a:lnTo>
                  <a:lnTo>
                    <a:pt x="33" y="300"/>
                  </a:lnTo>
                  <a:lnTo>
                    <a:pt x="11" y="300"/>
                  </a:lnTo>
                  <a:lnTo>
                    <a:pt x="0" y="289"/>
                  </a:lnTo>
                  <a:lnTo>
                    <a:pt x="0" y="284"/>
                  </a:lnTo>
                  <a:lnTo>
                    <a:pt x="6" y="267"/>
                  </a:lnTo>
                  <a:lnTo>
                    <a:pt x="11" y="234"/>
                  </a:lnTo>
                  <a:lnTo>
                    <a:pt x="22" y="195"/>
                  </a:lnTo>
                  <a:lnTo>
                    <a:pt x="38" y="145"/>
                  </a:lnTo>
                  <a:lnTo>
                    <a:pt x="54" y="106"/>
                  </a:lnTo>
                  <a:lnTo>
                    <a:pt x="70" y="84"/>
                  </a:lnTo>
                  <a:lnTo>
                    <a:pt x="87" y="56"/>
                  </a:lnTo>
                  <a:lnTo>
                    <a:pt x="114" y="28"/>
                  </a:lnTo>
                  <a:lnTo>
                    <a:pt x="146" y="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auto">
            <a:xfrm>
              <a:off x="17432" y="1966"/>
              <a:ext cx="411" cy="182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7" y="0"/>
                </a:cxn>
                <a:cxn ang="0">
                  <a:pos x="33" y="12"/>
                </a:cxn>
                <a:cxn ang="0">
                  <a:pos x="71" y="39"/>
                </a:cxn>
                <a:cxn ang="0">
                  <a:pos x="119" y="89"/>
                </a:cxn>
                <a:cxn ang="0">
                  <a:pos x="179" y="156"/>
                </a:cxn>
                <a:cxn ang="0">
                  <a:pos x="233" y="245"/>
                </a:cxn>
                <a:cxn ang="0">
                  <a:pos x="292" y="345"/>
                </a:cxn>
                <a:cxn ang="0">
                  <a:pos x="351" y="501"/>
                </a:cxn>
                <a:cxn ang="0">
                  <a:pos x="389" y="651"/>
                </a:cxn>
                <a:cxn ang="0">
                  <a:pos x="405" y="789"/>
                </a:cxn>
                <a:cxn ang="0">
                  <a:pos x="411" y="912"/>
                </a:cxn>
                <a:cxn ang="0">
                  <a:pos x="411" y="917"/>
                </a:cxn>
                <a:cxn ang="0">
                  <a:pos x="405" y="1039"/>
                </a:cxn>
                <a:cxn ang="0">
                  <a:pos x="389" y="1178"/>
                </a:cxn>
                <a:cxn ang="0">
                  <a:pos x="351" y="1323"/>
                </a:cxn>
                <a:cxn ang="0">
                  <a:pos x="297" y="1473"/>
                </a:cxn>
                <a:cxn ang="0">
                  <a:pos x="249" y="1567"/>
                </a:cxn>
                <a:cxn ang="0">
                  <a:pos x="200" y="1645"/>
                </a:cxn>
                <a:cxn ang="0">
                  <a:pos x="152" y="1712"/>
                </a:cxn>
                <a:cxn ang="0">
                  <a:pos x="103" y="1762"/>
                </a:cxn>
                <a:cxn ang="0">
                  <a:pos x="60" y="1801"/>
                </a:cxn>
                <a:cxn ang="0">
                  <a:pos x="33" y="1823"/>
                </a:cxn>
                <a:cxn ang="0">
                  <a:pos x="17" y="1829"/>
                </a:cxn>
                <a:cxn ang="0">
                  <a:pos x="6" y="1829"/>
                </a:cxn>
                <a:cxn ang="0">
                  <a:pos x="0" y="1823"/>
                </a:cxn>
                <a:cxn ang="0">
                  <a:pos x="0" y="1801"/>
                </a:cxn>
                <a:cxn ang="0">
                  <a:pos x="22" y="1779"/>
                </a:cxn>
                <a:cxn ang="0">
                  <a:pos x="119" y="1656"/>
                </a:cxn>
                <a:cxn ang="0">
                  <a:pos x="195" y="1517"/>
                </a:cxn>
                <a:cxn ang="0">
                  <a:pos x="249" y="1373"/>
                </a:cxn>
                <a:cxn ang="0">
                  <a:pos x="281" y="1223"/>
                </a:cxn>
                <a:cxn ang="0">
                  <a:pos x="303" y="1067"/>
                </a:cxn>
                <a:cxn ang="0">
                  <a:pos x="308" y="912"/>
                </a:cxn>
                <a:cxn ang="0">
                  <a:pos x="297" y="728"/>
                </a:cxn>
                <a:cxn ang="0">
                  <a:pos x="276" y="562"/>
                </a:cxn>
                <a:cxn ang="0">
                  <a:pos x="238" y="406"/>
                </a:cxn>
                <a:cxn ang="0">
                  <a:pos x="179" y="273"/>
                </a:cxn>
                <a:cxn ang="0">
                  <a:pos x="114" y="156"/>
                </a:cxn>
                <a:cxn ang="0">
                  <a:pos x="33" y="56"/>
                </a:cxn>
                <a:cxn ang="0">
                  <a:pos x="17" y="45"/>
                </a:cxn>
                <a:cxn ang="0">
                  <a:pos x="11" y="34"/>
                </a:cxn>
                <a:cxn ang="0">
                  <a:pos x="0" y="23"/>
                </a:cxn>
                <a:cxn ang="0">
                  <a:pos x="0" y="6"/>
                </a:cxn>
                <a:cxn ang="0">
                  <a:pos x="6" y="0"/>
                </a:cxn>
              </a:cxnLst>
              <a:rect l="0" t="0" r="r" b="b"/>
              <a:pathLst>
                <a:path w="411" h="1829">
                  <a:moveTo>
                    <a:pt x="6" y="0"/>
                  </a:moveTo>
                  <a:lnTo>
                    <a:pt x="17" y="0"/>
                  </a:lnTo>
                  <a:lnTo>
                    <a:pt x="33" y="12"/>
                  </a:lnTo>
                  <a:lnTo>
                    <a:pt x="71" y="39"/>
                  </a:lnTo>
                  <a:lnTo>
                    <a:pt x="119" y="89"/>
                  </a:lnTo>
                  <a:lnTo>
                    <a:pt x="179" y="156"/>
                  </a:lnTo>
                  <a:lnTo>
                    <a:pt x="233" y="245"/>
                  </a:lnTo>
                  <a:lnTo>
                    <a:pt x="292" y="345"/>
                  </a:lnTo>
                  <a:lnTo>
                    <a:pt x="351" y="501"/>
                  </a:lnTo>
                  <a:lnTo>
                    <a:pt x="389" y="651"/>
                  </a:lnTo>
                  <a:lnTo>
                    <a:pt x="405" y="789"/>
                  </a:lnTo>
                  <a:lnTo>
                    <a:pt x="411" y="912"/>
                  </a:lnTo>
                  <a:lnTo>
                    <a:pt x="411" y="917"/>
                  </a:lnTo>
                  <a:lnTo>
                    <a:pt x="405" y="1039"/>
                  </a:lnTo>
                  <a:lnTo>
                    <a:pt x="389" y="1178"/>
                  </a:lnTo>
                  <a:lnTo>
                    <a:pt x="351" y="1323"/>
                  </a:lnTo>
                  <a:lnTo>
                    <a:pt x="297" y="1473"/>
                  </a:lnTo>
                  <a:lnTo>
                    <a:pt x="249" y="1567"/>
                  </a:lnTo>
                  <a:lnTo>
                    <a:pt x="200" y="1645"/>
                  </a:lnTo>
                  <a:lnTo>
                    <a:pt x="152" y="1712"/>
                  </a:lnTo>
                  <a:lnTo>
                    <a:pt x="103" y="1762"/>
                  </a:lnTo>
                  <a:lnTo>
                    <a:pt x="60" y="1801"/>
                  </a:lnTo>
                  <a:lnTo>
                    <a:pt x="33" y="1823"/>
                  </a:lnTo>
                  <a:lnTo>
                    <a:pt x="17" y="1829"/>
                  </a:lnTo>
                  <a:lnTo>
                    <a:pt x="6" y="1829"/>
                  </a:lnTo>
                  <a:lnTo>
                    <a:pt x="0" y="1823"/>
                  </a:lnTo>
                  <a:lnTo>
                    <a:pt x="0" y="1801"/>
                  </a:lnTo>
                  <a:lnTo>
                    <a:pt x="22" y="1779"/>
                  </a:lnTo>
                  <a:lnTo>
                    <a:pt x="119" y="1656"/>
                  </a:lnTo>
                  <a:lnTo>
                    <a:pt x="195" y="1517"/>
                  </a:lnTo>
                  <a:lnTo>
                    <a:pt x="249" y="1373"/>
                  </a:lnTo>
                  <a:lnTo>
                    <a:pt x="281" y="1223"/>
                  </a:lnTo>
                  <a:lnTo>
                    <a:pt x="303" y="1067"/>
                  </a:lnTo>
                  <a:lnTo>
                    <a:pt x="308" y="912"/>
                  </a:lnTo>
                  <a:lnTo>
                    <a:pt x="297" y="728"/>
                  </a:lnTo>
                  <a:lnTo>
                    <a:pt x="276" y="562"/>
                  </a:lnTo>
                  <a:lnTo>
                    <a:pt x="238" y="406"/>
                  </a:lnTo>
                  <a:lnTo>
                    <a:pt x="179" y="273"/>
                  </a:lnTo>
                  <a:lnTo>
                    <a:pt x="114" y="156"/>
                  </a:lnTo>
                  <a:lnTo>
                    <a:pt x="33" y="56"/>
                  </a:lnTo>
                  <a:lnTo>
                    <a:pt x="17" y="45"/>
                  </a:lnTo>
                  <a:lnTo>
                    <a:pt x="11" y="34"/>
                  </a:lnTo>
                  <a:lnTo>
                    <a:pt x="0" y="23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auto">
            <a:xfrm>
              <a:off x="18194" y="3144"/>
              <a:ext cx="210" cy="545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145" y="12"/>
                </a:cxn>
                <a:cxn ang="0">
                  <a:pos x="178" y="50"/>
                </a:cxn>
                <a:cxn ang="0">
                  <a:pos x="205" y="106"/>
                </a:cxn>
                <a:cxn ang="0">
                  <a:pos x="210" y="189"/>
                </a:cxn>
                <a:cxn ang="0">
                  <a:pos x="199" y="289"/>
                </a:cxn>
                <a:cxn ang="0">
                  <a:pos x="172" y="378"/>
                </a:cxn>
                <a:cxn ang="0">
                  <a:pos x="140" y="450"/>
                </a:cxn>
                <a:cxn ang="0">
                  <a:pos x="102" y="501"/>
                </a:cxn>
                <a:cxn ang="0">
                  <a:pos x="70" y="534"/>
                </a:cxn>
                <a:cxn ang="0">
                  <a:pos x="48" y="545"/>
                </a:cxn>
                <a:cxn ang="0">
                  <a:pos x="43" y="545"/>
                </a:cxn>
                <a:cxn ang="0">
                  <a:pos x="37" y="539"/>
                </a:cxn>
                <a:cxn ang="0">
                  <a:pos x="32" y="528"/>
                </a:cxn>
                <a:cxn ang="0">
                  <a:pos x="32" y="517"/>
                </a:cxn>
                <a:cxn ang="0">
                  <a:pos x="54" y="495"/>
                </a:cxn>
                <a:cxn ang="0">
                  <a:pos x="97" y="439"/>
                </a:cxn>
                <a:cxn ang="0">
                  <a:pos x="134" y="367"/>
                </a:cxn>
                <a:cxn ang="0">
                  <a:pos x="161" y="284"/>
                </a:cxn>
                <a:cxn ang="0">
                  <a:pos x="172" y="189"/>
                </a:cxn>
                <a:cxn ang="0">
                  <a:pos x="172" y="167"/>
                </a:cxn>
                <a:cxn ang="0">
                  <a:pos x="167" y="162"/>
                </a:cxn>
                <a:cxn ang="0">
                  <a:pos x="161" y="162"/>
                </a:cxn>
                <a:cxn ang="0">
                  <a:pos x="145" y="178"/>
                </a:cxn>
                <a:cxn ang="0">
                  <a:pos x="113" y="189"/>
                </a:cxn>
                <a:cxn ang="0">
                  <a:pos x="97" y="189"/>
                </a:cxn>
                <a:cxn ang="0">
                  <a:pos x="59" y="184"/>
                </a:cxn>
                <a:cxn ang="0">
                  <a:pos x="27" y="162"/>
                </a:cxn>
                <a:cxn ang="0">
                  <a:pos x="5" y="128"/>
                </a:cxn>
                <a:cxn ang="0">
                  <a:pos x="0" y="95"/>
                </a:cxn>
                <a:cxn ang="0">
                  <a:pos x="5" y="62"/>
                </a:cxn>
                <a:cxn ang="0">
                  <a:pos x="27" y="28"/>
                </a:cxn>
                <a:cxn ang="0">
                  <a:pos x="59" y="6"/>
                </a:cxn>
                <a:cxn ang="0">
                  <a:pos x="97" y="0"/>
                </a:cxn>
              </a:cxnLst>
              <a:rect l="0" t="0" r="r" b="b"/>
              <a:pathLst>
                <a:path w="210" h="545">
                  <a:moveTo>
                    <a:pt x="97" y="0"/>
                  </a:moveTo>
                  <a:lnTo>
                    <a:pt x="145" y="12"/>
                  </a:lnTo>
                  <a:lnTo>
                    <a:pt x="178" y="50"/>
                  </a:lnTo>
                  <a:lnTo>
                    <a:pt x="205" y="106"/>
                  </a:lnTo>
                  <a:lnTo>
                    <a:pt x="210" y="189"/>
                  </a:lnTo>
                  <a:lnTo>
                    <a:pt x="199" y="289"/>
                  </a:lnTo>
                  <a:lnTo>
                    <a:pt x="172" y="378"/>
                  </a:lnTo>
                  <a:lnTo>
                    <a:pt x="140" y="450"/>
                  </a:lnTo>
                  <a:lnTo>
                    <a:pt x="102" y="501"/>
                  </a:lnTo>
                  <a:lnTo>
                    <a:pt x="70" y="534"/>
                  </a:lnTo>
                  <a:lnTo>
                    <a:pt x="48" y="545"/>
                  </a:lnTo>
                  <a:lnTo>
                    <a:pt x="43" y="545"/>
                  </a:lnTo>
                  <a:lnTo>
                    <a:pt x="37" y="539"/>
                  </a:lnTo>
                  <a:lnTo>
                    <a:pt x="32" y="528"/>
                  </a:lnTo>
                  <a:lnTo>
                    <a:pt x="32" y="517"/>
                  </a:lnTo>
                  <a:lnTo>
                    <a:pt x="54" y="495"/>
                  </a:lnTo>
                  <a:lnTo>
                    <a:pt x="97" y="439"/>
                  </a:lnTo>
                  <a:lnTo>
                    <a:pt x="134" y="367"/>
                  </a:lnTo>
                  <a:lnTo>
                    <a:pt x="161" y="284"/>
                  </a:lnTo>
                  <a:lnTo>
                    <a:pt x="172" y="189"/>
                  </a:lnTo>
                  <a:lnTo>
                    <a:pt x="172" y="167"/>
                  </a:lnTo>
                  <a:lnTo>
                    <a:pt x="167" y="162"/>
                  </a:lnTo>
                  <a:lnTo>
                    <a:pt x="161" y="162"/>
                  </a:lnTo>
                  <a:lnTo>
                    <a:pt x="145" y="178"/>
                  </a:lnTo>
                  <a:lnTo>
                    <a:pt x="113" y="189"/>
                  </a:lnTo>
                  <a:lnTo>
                    <a:pt x="97" y="189"/>
                  </a:lnTo>
                  <a:lnTo>
                    <a:pt x="59" y="184"/>
                  </a:lnTo>
                  <a:lnTo>
                    <a:pt x="27" y="162"/>
                  </a:lnTo>
                  <a:lnTo>
                    <a:pt x="5" y="128"/>
                  </a:lnTo>
                  <a:lnTo>
                    <a:pt x="0" y="95"/>
                  </a:lnTo>
                  <a:lnTo>
                    <a:pt x="5" y="62"/>
                  </a:lnTo>
                  <a:lnTo>
                    <a:pt x="27" y="28"/>
                  </a:lnTo>
                  <a:lnTo>
                    <a:pt x="59" y="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400" name="Group 304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703170" y="2924944"/>
            <a:ext cx="7478868" cy="2844800"/>
            <a:chOff x="591" y="1594"/>
            <a:chExt cx="40323" cy="15338"/>
          </a:xfrm>
        </p:grpSpPr>
        <p:sp>
          <p:nvSpPr>
            <p:cNvPr id="4402" name="Freeform 306"/>
            <p:cNvSpPr>
              <a:spLocks/>
            </p:cNvSpPr>
            <p:nvPr/>
          </p:nvSpPr>
          <p:spPr bwMode="auto">
            <a:xfrm>
              <a:off x="652" y="1643"/>
              <a:ext cx="541" cy="12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1" y="0"/>
                </a:cxn>
                <a:cxn ang="0">
                  <a:pos x="541" y="50"/>
                </a:cxn>
                <a:cxn ang="0">
                  <a:pos x="442" y="50"/>
                </a:cxn>
                <a:cxn ang="0">
                  <a:pos x="393" y="62"/>
                </a:cxn>
                <a:cxn ang="0">
                  <a:pos x="369" y="62"/>
                </a:cxn>
                <a:cxn ang="0">
                  <a:pos x="344" y="87"/>
                </a:cxn>
                <a:cxn ang="0">
                  <a:pos x="344" y="1121"/>
                </a:cxn>
                <a:cxn ang="0">
                  <a:pos x="356" y="1134"/>
                </a:cxn>
                <a:cxn ang="0">
                  <a:pos x="381" y="1146"/>
                </a:cxn>
                <a:cxn ang="0">
                  <a:pos x="405" y="1146"/>
                </a:cxn>
                <a:cxn ang="0">
                  <a:pos x="442" y="1158"/>
                </a:cxn>
                <a:cxn ang="0">
                  <a:pos x="541" y="1158"/>
                </a:cxn>
                <a:cxn ang="0">
                  <a:pos x="541" y="1208"/>
                </a:cxn>
                <a:cxn ang="0">
                  <a:pos x="0" y="1208"/>
                </a:cxn>
                <a:cxn ang="0">
                  <a:pos x="0" y="1158"/>
                </a:cxn>
                <a:cxn ang="0">
                  <a:pos x="98" y="1158"/>
                </a:cxn>
                <a:cxn ang="0">
                  <a:pos x="147" y="1146"/>
                </a:cxn>
                <a:cxn ang="0">
                  <a:pos x="172" y="1146"/>
                </a:cxn>
                <a:cxn ang="0">
                  <a:pos x="197" y="1121"/>
                </a:cxn>
                <a:cxn ang="0">
                  <a:pos x="197" y="87"/>
                </a:cxn>
                <a:cxn ang="0">
                  <a:pos x="184" y="74"/>
                </a:cxn>
                <a:cxn ang="0">
                  <a:pos x="160" y="62"/>
                </a:cxn>
                <a:cxn ang="0">
                  <a:pos x="135" y="62"/>
                </a:cxn>
                <a:cxn ang="0">
                  <a:pos x="98" y="50"/>
                </a:cxn>
                <a:cxn ang="0">
                  <a:pos x="0" y="50"/>
                </a:cxn>
                <a:cxn ang="0">
                  <a:pos x="0" y="0"/>
                </a:cxn>
              </a:cxnLst>
              <a:rect l="0" t="0" r="r" b="b"/>
              <a:pathLst>
                <a:path w="541" h="1208">
                  <a:moveTo>
                    <a:pt x="0" y="0"/>
                  </a:moveTo>
                  <a:lnTo>
                    <a:pt x="541" y="0"/>
                  </a:lnTo>
                  <a:lnTo>
                    <a:pt x="541" y="50"/>
                  </a:lnTo>
                  <a:lnTo>
                    <a:pt x="442" y="50"/>
                  </a:lnTo>
                  <a:lnTo>
                    <a:pt x="393" y="62"/>
                  </a:lnTo>
                  <a:lnTo>
                    <a:pt x="369" y="62"/>
                  </a:lnTo>
                  <a:lnTo>
                    <a:pt x="344" y="87"/>
                  </a:lnTo>
                  <a:lnTo>
                    <a:pt x="344" y="1121"/>
                  </a:lnTo>
                  <a:lnTo>
                    <a:pt x="356" y="1134"/>
                  </a:lnTo>
                  <a:lnTo>
                    <a:pt x="381" y="1146"/>
                  </a:lnTo>
                  <a:lnTo>
                    <a:pt x="405" y="1146"/>
                  </a:lnTo>
                  <a:lnTo>
                    <a:pt x="442" y="1158"/>
                  </a:lnTo>
                  <a:lnTo>
                    <a:pt x="541" y="1158"/>
                  </a:lnTo>
                  <a:lnTo>
                    <a:pt x="541" y="1208"/>
                  </a:lnTo>
                  <a:lnTo>
                    <a:pt x="0" y="1208"/>
                  </a:lnTo>
                  <a:lnTo>
                    <a:pt x="0" y="1158"/>
                  </a:lnTo>
                  <a:lnTo>
                    <a:pt x="98" y="1158"/>
                  </a:lnTo>
                  <a:lnTo>
                    <a:pt x="147" y="1146"/>
                  </a:lnTo>
                  <a:lnTo>
                    <a:pt x="172" y="1146"/>
                  </a:lnTo>
                  <a:lnTo>
                    <a:pt x="197" y="1121"/>
                  </a:lnTo>
                  <a:lnTo>
                    <a:pt x="197" y="87"/>
                  </a:lnTo>
                  <a:lnTo>
                    <a:pt x="184" y="74"/>
                  </a:lnTo>
                  <a:lnTo>
                    <a:pt x="160" y="62"/>
                  </a:lnTo>
                  <a:lnTo>
                    <a:pt x="135" y="62"/>
                  </a:lnTo>
                  <a:lnTo>
                    <a:pt x="98" y="50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03" name="Freeform 307"/>
            <p:cNvSpPr>
              <a:spLocks/>
            </p:cNvSpPr>
            <p:nvPr/>
          </p:nvSpPr>
          <p:spPr bwMode="auto">
            <a:xfrm>
              <a:off x="1328" y="1754"/>
              <a:ext cx="552" cy="1109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282" y="0"/>
                </a:cxn>
                <a:cxn ang="0">
                  <a:pos x="282" y="333"/>
                </a:cxn>
                <a:cxn ang="0">
                  <a:pos x="540" y="333"/>
                </a:cxn>
                <a:cxn ang="0">
                  <a:pos x="540" y="382"/>
                </a:cxn>
                <a:cxn ang="0">
                  <a:pos x="282" y="382"/>
                </a:cxn>
                <a:cxn ang="0">
                  <a:pos x="258" y="875"/>
                </a:cxn>
                <a:cxn ang="0">
                  <a:pos x="258" y="912"/>
                </a:cxn>
                <a:cxn ang="0">
                  <a:pos x="282" y="1010"/>
                </a:cxn>
                <a:cxn ang="0">
                  <a:pos x="319" y="1060"/>
                </a:cxn>
                <a:cxn ang="0">
                  <a:pos x="380" y="1072"/>
                </a:cxn>
                <a:cxn ang="0">
                  <a:pos x="442" y="1047"/>
                </a:cxn>
                <a:cxn ang="0">
                  <a:pos x="491" y="986"/>
                </a:cxn>
                <a:cxn ang="0">
                  <a:pos x="503" y="875"/>
                </a:cxn>
                <a:cxn ang="0">
                  <a:pos x="503" y="776"/>
                </a:cxn>
                <a:cxn ang="0">
                  <a:pos x="552" y="776"/>
                </a:cxn>
                <a:cxn ang="0">
                  <a:pos x="552" y="875"/>
                </a:cxn>
                <a:cxn ang="0">
                  <a:pos x="540" y="961"/>
                </a:cxn>
                <a:cxn ang="0">
                  <a:pos x="515" y="1035"/>
                </a:cxn>
                <a:cxn ang="0">
                  <a:pos x="454" y="1084"/>
                </a:cxn>
                <a:cxn ang="0">
                  <a:pos x="380" y="1109"/>
                </a:cxn>
                <a:cxn ang="0">
                  <a:pos x="331" y="1109"/>
                </a:cxn>
                <a:cxn ang="0">
                  <a:pos x="270" y="1084"/>
                </a:cxn>
                <a:cxn ang="0">
                  <a:pos x="208" y="1047"/>
                </a:cxn>
                <a:cxn ang="0">
                  <a:pos x="159" y="986"/>
                </a:cxn>
                <a:cxn ang="0">
                  <a:pos x="147" y="875"/>
                </a:cxn>
                <a:cxn ang="0">
                  <a:pos x="147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8" y="321"/>
                </a:cxn>
                <a:cxn ang="0">
                  <a:pos x="159" y="259"/>
                </a:cxn>
                <a:cxn ang="0">
                  <a:pos x="208" y="185"/>
                </a:cxn>
                <a:cxn ang="0">
                  <a:pos x="221" y="87"/>
                </a:cxn>
                <a:cxn ang="0">
                  <a:pos x="233" y="0"/>
                </a:cxn>
              </a:cxnLst>
              <a:rect l="0" t="0" r="r" b="b"/>
              <a:pathLst>
                <a:path w="552" h="1109">
                  <a:moveTo>
                    <a:pt x="233" y="0"/>
                  </a:moveTo>
                  <a:lnTo>
                    <a:pt x="282" y="0"/>
                  </a:lnTo>
                  <a:lnTo>
                    <a:pt x="282" y="333"/>
                  </a:lnTo>
                  <a:lnTo>
                    <a:pt x="540" y="333"/>
                  </a:lnTo>
                  <a:lnTo>
                    <a:pt x="540" y="382"/>
                  </a:lnTo>
                  <a:lnTo>
                    <a:pt x="282" y="382"/>
                  </a:lnTo>
                  <a:lnTo>
                    <a:pt x="258" y="875"/>
                  </a:lnTo>
                  <a:lnTo>
                    <a:pt x="258" y="912"/>
                  </a:lnTo>
                  <a:lnTo>
                    <a:pt x="282" y="1010"/>
                  </a:lnTo>
                  <a:lnTo>
                    <a:pt x="319" y="1060"/>
                  </a:lnTo>
                  <a:lnTo>
                    <a:pt x="380" y="1072"/>
                  </a:lnTo>
                  <a:lnTo>
                    <a:pt x="442" y="1047"/>
                  </a:lnTo>
                  <a:lnTo>
                    <a:pt x="491" y="986"/>
                  </a:lnTo>
                  <a:lnTo>
                    <a:pt x="503" y="875"/>
                  </a:lnTo>
                  <a:lnTo>
                    <a:pt x="503" y="776"/>
                  </a:lnTo>
                  <a:lnTo>
                    <a:pt x="552" y="776"/>
                  </a:lnTo>
                  <a:lnTo>
                    <a:pt x="552" y="875"/>
                  </a:lnTo>
                  <a:lnTo>
                    <a:pt x="540" y="961"/>
                  </a:lnTo>
                  <a:lnTo>
                    <a:pt x="515" y="1035"/>
                  </a:lnTo>
                  <a:lnTo>
                    <a:pt x="454" y="1084"/>
                  </a:lnTo>
                  <a:lnTo>
                    <a:pt x="380" y="1109"/>
                  </a:lnTo>
                  <a:lnTo>
                    <a:pt x="331" y="1109"/>
                  </a:lnTo>
                  <a:lnTo>
                    <a:pt x="270" y="1084"/>
                  </a:lnTo>
                  <a:lnTo>
                    <a:pt x="208" y="1047"/>
                  </a:lnTo>
                  <a:lnTo>
                    <a:pt x="159" y="986"/>
                  </a:lnTo>
                  <a:lnTo>
                    <a:pt x="147" y="875"/>
                  </a:lnTo>
                  <a:lnTo>
                    <a:pt x="147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8" y="321"/>
                  </a:lnTo>
                  <a:lnTo>
                    <a:pt x="159" y="259"/>
                  </a:lnTo>
                  <a:lnTo>
                    <a:pt x="208" y="185"/>
                  </a:lnTo>
                  <a:lnTo>
                    <a:pt x="221" y="87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04" name="Freeform 308"/>
            <p:cNvSpPr>
              <a:spLocks/>
            </p:cNvSpPr>
            <p:nvPr/>
          </p:nvSpPr>
          <p:spPr bwMode="auto">
            <a:xfrm>
              <a:off x="2617" y="2038"/>
              <a:ext cx="590" cy="837"/>
            </a:xfrm>
            <a:custGeom>
              <a:avLst/>
              <a:gdLst/>
              <a:ahLst/>
              <a:cxnLst>
                <a:cxn ang="0">
                  <a:pos x="369" y="0"/>
                </a:cxn>
                <a:cxn ang="0">
                  <a:pos x="479" y="37"/>
                </a:cxn>
                <a:cxn ang="0">
                  <a:pos x="492" y="24"/>
                </a:cxn>
                <a:cxn ang="0">
                  <a:pos x="541" y="0"/>
                </a:cxn>
                <a:cxn ang="0">
                  <a:pos x="553" y="258"/>
                </a:cxn>
                <a:cxn ang="0">
                  <a:pos x="504" y="271"/>
                </a:cxn>
                <a:cxn ang="0">
                  <a:pos x="492" y="160"/>
                </a:cxn>
                <a:cxn ang="0">
                  <a:pos x="393" y="61"/>
                </a:cxn>
                <a:cxn ang="0">
                  <a:pos x="197" y="61"/>
                </a:cxn>
                <a:cxn ang="0">
                  <a:pos x="111" y="135"/>
                </a:cxn>
                <a:cxn ang="0">
                  <a:pos x="123" y="246"/>
                </a:cxn>
                <a:cxn ang="0">
                  <a:pos x="246" y="320"/>
                </a:cxn>
                <a:cxn ang="0">
                  <a:pos x="418" y="357"/>
                </a:cxn>
                <a:cxn ang="0">
                  <a:pos x="553" y="455"/>
                </a:cxn>
                <a:cxn ang="0">
                  <a:pos x="590" y="542"/>
                </a:cxn>
                <a:cxn ang="0">
                  <a:pos x="578" y="677"/>
                </a:cxn>
                <a:cxn ang="0">
                  <a:pos x="442" y="813"/>
                </a:cxn>
                <a:cxn ang="0">
                  <a:pos x="258" y="837"/>
                </a:cxn>
                <a:cxn ang="0">
                  <a:pos x="111" y="763"/>
                </a:cxn>
                <a:cxn ang="0">
                  <a:pos x="74" y="788"/>
                </a:cxn>
                <a:cxn ang="0">
                  <a:pos x="37" y="837"/>
                </a:cxn>
                <a:cxn ang="0">
                  <a:pos x="0" y="825"/>
                </a:cxn>
                <a:cxn ang="0">
                  <a:pos x="13" y="517"/>
                </a:cxn>
                <a:cxn ang="0">
                  <a:pos x="49" y="529"/>
                </a:cxn>
                <a:cxn ang="0">
                  <a:pos x="86" y="640"/>
                </a:cxn>
                <a:cxn ang="0">
                  <a:pos x="197" y="776"/>
                </a:cxn>
                <a:cxn ang="0">
                  <a:pos x="381" y="776"/>
                </a:cxn>
                <a:cxn ang="0">
                  <a:pos x="479" y="689"/>
                </a:cxn>
                <a:cxn ang="0">
                  <a:pos x="467" y="554"/>
                </a:cxn>
                <a:cxn ang="0">
                  <a:pos x="381" y="492"/>
                </a:cxn>
                <a:cxn ang="0">
                  <a:pos x="307" y="468"/>
                </a:cxn>
                <a:cxn ang="0">
                  <a:pos x="221" y="431"/>
                </a:cxn>
                <a:cxn ang="0">
                  <a:pos x="86" y="369"/>
                </a:cxn>
                <a:cxn ang="0">
                  <a:pos x="25" y="308"/>
                </a:cxn>
                <a:cxn ang="0">
                  <a:pos x="13" y="221"/>
                </a:cxn>
                <a:cxn ang="0">
                  <a:pos x="49" y="98"/>
                </a:cxn>
                <a:cxn ang="0">
                  <a:pos x="184" y="12"/>
                </a:cxn>
              </a:cxnLst>
              <a:rect l="0" t="0" r="r" b="b"/>
              <a:pathLst>
                <a:path w="590" h="837">
                  <a:moveTo>
                    <a:pt x="295" y="0"/>
                  </a:moveTo>
                  <a:lnTo>
                    <a:pt x="369" y="0"/>
                  </a:lnTo>
                  <a:lnTo>
                    <a:pt x="467" y="49"/>
                  </a:lnTo>
                  <a:lnTo>
                    <a:pt x="479" y="37"/>
                  </a:lnTo>
                  <a:lnTo>
                    <a:pt x="492" y="37"/>
                  </a:lnTo>
                  <a:lnTo>
                    <a:pt x="492" y="24"/>
                  </a:lnTo>
                  <a:lnTo>
                    <a:pt x="516" y="0"/>
                  </a:lnTo>
                  <a:lnTo>
                    <a:pt x="541" y="0"/>
                  </a:lnTo>
                  <a:lnTo>
                    <a:pt x="553" y="12"/>
                  </a:lnTo>
                  <a:lnTo>
                    <a:pt x="553" y="258"/>
                  </a:lnTo>
                  <a:lnTo>
                    <a:pt x="541" y="271"/>
                  </a:lnTo>
                  <a:lnTo>
                    <a:pt x="504" y="271"/>
                  </a:lnTo>
                  <a:lnTo>
                    <a:pt x="504" y="221"/>
                  </a:lnTo>
                  <a:lnTo>
                    <a:pt x="492" y="160"/>
                  </a:lnTo>
                  <a:lnTo>
                    <a:pt x="455" y="110"/>
                  </a:lnTo>
                  <a:lnTo>
                    <a:pt x="393" y="61"/>
                  </a:lnTo>
                  <a:lnTo>
                    <a:pt x="295" y="49"/>
                  </a:lnTo>
                  <a:lnTo>
                    <a:pt x="197" y="61"/>
                  </a:lnTo>
                  <a:lnTo>
                    <a:pt x="135" y="98"/>
                  </a:lnTo>
                  <a:lnTo>
                    <a:pt x="111" y="135"/>
                  </a:lnTo>
                  <a:lnTo>
                    <a:pt x="99" y="184"/>
                  </a:lnTo>
                  <a:lnTo>
                    <a:pt x="123" y="246"/>
                  </a:lnTo>
                  <a:lnTo>
                    <a:pt x="172" y="295"/>
                  </a:lnTo>
                  <a:lnTo>
                    <a:pt x="246" y="320"/>
                  </a:lnTo>
                  <a:lnTo>
                    <a:pt x="320" y="332"/>
                  </a:lnTo>
                  <a:lnTo>
                    <a:pt x="418" y="357"/>
                  </a:lnTo>
                  <a:lnTo>
                    <a:pt x="516" y="418"/>
                  </a:lnTo>
                  <a:lnTo>
                    <a:pt x="553" y="455"/>
                  </a:lnTo>
                  <a:lnTo>
                    <a:pt x="565" y="492"/>
                  </a:lnTo>
                  <a:lnTo>
                    <a:pt x="590" y="542"/>
                  </a:lnTo>
                  <a:lnTo>
                    <a:pt x="590" y="591"/>
                  </a:lnTo>
                  <a:lnTo>
                    <a:pt x="578" y="677"/>
                  </a:lnTo>
                  <a:lnTo>
                    <a:pt x="528" y="763"/>
                  </a:lnTo>
                  <a:lnTo>
                    <a:pt x="442" y="813"/>
                  </a:lnTo>
                  <a:lnTo>
                    <a:pt x="307" y="837"/>
                  </a:lnTo>
                  <a:lnTo>
                    <a:pt x="258" y="837"/>
                  </a:lnTo>
                  <a:lnTo>
                    <a:pt x="184" y="813"/>
                  </a:lnTo>
                  <a:lnTo>
                    <a:pt x="111" y="763"/>
                  </a:lnTo>
                  <a:lnTo>
                    <a:pt x="86" y="776"/>
                  </a:lnTo>
                  <a:lnTo>
                    <a:pt x="74" y="788"/>
                  </a:lnTo>
                  <a:lnTo>
                    <a:pt x="74" y="800"/>
                  </a:lnTo>
                  <a:lnTo>
                    <a:pt x="37" y="837"/>
                  </a:lnTo>
                  <a:lnTo>
                    <a:pt x="13" y="837"/>
                  </a:lnTo>
                  <a:lnTo>
                    <a:pt x="0" y="825"/>
                  </a:lnTo>
                  <a:lnTo>
                    <a:pt x="0" y="529"/>
                  </a:lnTo>
                  <a:lnTo>
                    <a:pt x="13" y="517"/>
                  </a:lnTo>
                  <a:lnTo>
                    <a:pt x="37" y="517"/>
                  </a:lnTo>
                  <a:lnTo>
                    <a:pt x="49" y="529"/>
                  </a:lnTo>
                  <a:lnTo>
                    <a:pt x="49" y="542"/>
                  </a:lnTo>
                  <a:lnTo>
                    <a:pt x="86" y="640"/>
                  </a:lnTo>
                  <a:lnTo>
                    <a:pt x="135" y="714"/>
                  </a:lnTo>
                  <a:lnTo>
                    <a:pt x="197" y="776"/>
                  </a:lnTo>
                  <a:lnTo>
                    <a:pt x="295" y="788"/>
                  </a:lnTo>
                  <a:lnTo>
                    <a:pt x="381" y="776"/>
                  </a:lnTo>
                  <a:lnTo>
                    <a:pt x="442" y="739"/>
                  </a:lnTo>
                  <a:lnTo>
                    <a:pt x="479" y="689"/>
                  </a:lnTo>
                  <a:lnTo>
                    <a:pt x="492" y="628"/>
                  </a:lnTo>
                  <a:lnTo>
                    <a:pt x="467" y="554"/>
                  </a:lnTo>
                  <a:lnTo>
                    <a:pt x="418" y="505"/>
                  </a:lnTo>
                  <a:lnTo>
                    <a:pt x="381" y="492"/>
                  </a:lnTo>
                  <a:lnTo>
                    <a:pt x="332" y="468"/>
                  </a:lnTo>
                  <a:lnTo>
                    <a:pt x="307" y="468"/>
                  </a:lnTo>
                  <a:lnTo>
                    <a:pt x="320" y="455"/>
                  </a:lnTo>
                  <a:lnTo>
                    <a:pt x="221" y="431"/>
                  </a:lnTo>
                  <a:lnTo>
                    <a:pt x="148" y="406"/>
                  </a:lnTo>
                  <a:lnTo>
                    <a:pt x="86" y="369"/>
                  </a:lnTo>
                  <a:lnTo>
                    <a:pt x="49" y="345"/>
                  </a:lnTo>
                  <a:lnTo>
                    <a:pt x="25" y="308"/>
                  </a:lnTo>
                  <a:lnTo>
                    <a:pt x="13" y="271"/>
                  </a:lnTo>
                  <a:lnTo>
                    <a:pt x="13" y="221"/>
                  </a:lnTo>
                  <a:lnTo>
                    <a:pt x="25" y="160"/>
                  </a:lnTo>
                  <a:lnTo>
                    <a:pt x="49" y="98"/>
                  </a:lnTo>
                  <a:lnTo>
                    <a:pt x="99" y="49"/>
                  </a:lnTo>
                  <a:lnTo>
                    <a:pt x="184" y="1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05" name="Freeform 309"/>
            <p:cNvSpPr>
              <a:spLocks/>
            </p:cNvSpPr>
            <p:nvPr/>
          </p:nvSpPr>
          <p:spPr bwMode="auto">
            <a:xfrm>
              <a:off x="3330" y="2075"/>
              <a:ext cx="884" cy="80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52"/>
                </a:cxn>
                <a:cxn ang="0">
                  <a:pos x="270" y="689"/>
                </a:cxn>
                <a:cxn ang="0">
                  <a:pos x="282" y="714"/>
                </a:cxn>
                <a:cxn ang="0">
                  <a:pos x="307" y="726"/>
                </a:cxn>
                <a:cxn ang="0">
                  <a:pos x="331" y="751"/>
                </a:cxn>
                <a:cxn ang="0">
                  <a:pos x="368" y="763"/>
                </a:cxn>
                <a:cxn ang="0">
                  <a:pos x="417" y="763"/>
                </a:cxn>
                <a:cxn ang="0">
                  <a:pos x="503" y="739"/>
                </a:cxn>
                <a:cxn ang="0">
                  <a:pos x="565" y="689"/>
                </a:cxn>
                <a:cxn ang="0">
                  <a:pos x="614" y="603"/>
                </a:cxn>
                <a:cxn ang="0">
                  <a:pos x="626" y="492"/>
                </a:cxn>
                <a:cxn ang="0">
                  <a:pos x="626" y="135"/>
                </a:cxn>
                <a:cxn ang="0">
                  <a:pos x="601" y="86"/>
                </a:cxn>
                <a:cxn ang="0">
                  <a:pos x="577" y="86"/>
                </a:cxn>
                <a:cxn ang="0">
                  <a:pos x="540" y="73"/>
                </a:cxn>
                <a:cxn ang="0">
                  <a:pos x="491" y="73"/>
                </a:cxn>
                <a:cxn ang="0">
                  <a:pos x="491" y="24"/>
                </a:cxn>
                <a:cxn ang="0">
                  <a:pos x="749" y="0"/>
                </a:cxn>
                <a:cxn ang="0">
                  <a:pos x="749" y="665"/>
                </a:cxn>
                <a:cxn ang="0">
                  <a:pos x="773" y="714"/>
                </a:cxn>
                <a:cxn ang="0">
                  <a:pos x="798" y="714"/>
                </a:cxn>
                <a:cxn ang="0">
                  <a:pos x="835" y="726"/>
                </a:cxn>
                <a:cxn ang="0">
                  <a:pos x="884" y="726"/>
                </a:cxn>
                <a:cxn ang="0">
                  <a:pos x="884" y="776"/>
                </a:cxn>
                <a:cxn ang="0">
                  <a:pos x="626" y="800"/>
                </a:cxn>
                <a:cxn ang="0">
                  <a:pos x="626" y="652"/>
                </a:cxn>
                <a:cxn ang="0">
                  <a:pos x="638" y="640"/>
                </a:cxn>
                <a:cxn ang="0">
                  <a:pos x="626" y="640"/>
                </a:cxn>
                <a:cxn ang="0">
                  <a:pos x="626" y="652"/>
                </a:cxn>
                <a:cxn ang="0">
                  <a:pos x="577" y="726"/>
                </a:cxn>
                <a:cxn ang="0">
                  <a:pos x="491" y="788"/>
                </a:cxn>
                <a:cxn ang="0">
                  <a:pos x="405" y="800"/>
                </a:cxn>
                <a:cxn ang="0">
                  <a:pos x="294" y="788"/>
                </a:cxn>
                <a:cxn ang="0">
                  <a:pos x="221" y="751"/>
                </a:cxn>
                <a:cxn ang="0">
                  <a:pos x="172" y="702"/>
                </a:cxn>
                <a:cxn ang="0">
                  <a:pos x="147" y="640"/>
                </a:cxn>
                <a:cxn ang="0">
                  <a:pos x="135" y="579"/>
                </a:cxn>
                <a:cxn ang="0">
                  <a:pos x="135" y="135"/>
                </a:cxn>
                <a:cxn ang="0">
                  <a:pos x="122" y="98"/>
                </a:cxn>
                <a:cxn ang="0">
                  <a:pos x="110" y="86"/>
                </a:cxn>
                <a:cxn ang="0">
                  <a:pos x="86" y="73"/>
                </a:cxn>
                <a:cxn ang="0">
                  <a:pos x="0" y="73"/>
                </a:cxn>
                <a:cxn ang="0">
                  <a:pos x="0" y="24"/>
                </a:cxn>
                <a:cxn ang="0">
                  <a:pos x="258" y="0"/>
                </a:cxn>
              </a:cxnLst>
              <a:rect l="0" t="0" r="r" b="b"/>
              <a:pathLst>
                <a:path w="884" h="800">
                  <a:moveTo>
                    <a:pt x="258" y="0"/>
                  </a:moveTo>
                  <a:lnTo>
                    <a:pt x="258" y="652"/>
                  </a:lnTo>
                  <a:lnTo>
                    <a:pt x="270" y="689"/>
                  </a:lnTo>
                  <a:lnTo>
                    <a:pt x="282" y="714"/>
                  </a:lnTo>
                  <a:lnTo>
                    <a:pt x="307" y="726"/>
                  </a:lnTo>
                  <a:lnTo>
                    <a:pt x="331" y="751"/>
                  </a:lnTo>
                  <a:lnTo>
                    <a:pt x="368" y="763"/>
                  </a:lnTo>
                  <a:lnTo>
                    <a:pt x="417" y="763"/>
                  </a:lnTo>
                  <a:lnTo>
                    <a:pt x="503" y="739"/>
                  </a:lnTo>
                  <a:lnTo>
                    <a:pt x="565" y="689"/>
                  </a:lnTo>
                  <a:lnTo>
                    <a:pt x="614" y="603"/>
                  </a:lnTo>
                  <a:lnTo>
                    <a:pt x="626" y="492"/>
                  </a:lnTo>
                  <a:lnTo>
                    <a:pt x="626" y="135"/>
                  </a:lnTo>
                  <a:lnTo>
                    <a:pt x="601" y="86"/>
                  </a:lnTo>
                  <a:lnTo>
                    <a:pt x="577" y="86"/>
                  </a:lnTo>
                  <a:lnTo>
                    <a:pt x="540" y="73"/>
                  </a:lnTo>
                  <a:lnTo>
                    <a:pt x="491" y="73"/>
                  </a:lnTo>
                  <a:lnTo>
                    <a:pt x="491" y="24"/>
                  </a:lnTo>
                  <a:lnTo>
                    <a:pt x="749" y="0"/>
                  </a:lnTo>
                  <a:lnTo>
                    <a:pt x="749" y="665"/>
                  </a:lnTo>
                  <a:lnTo>
                    <a:pt x="773" y="714"/>
                  </a:lnTo>
                  <a:lnTo>
                    <a:pt x="798" y="714"/>
                  </a:lnTo>
                  <a:lnTo>
                    <a:pt x="835" y="726"/>
                  </a:lnTo>
                  <a:lnTo>
                    <a:pt x="884" y="726"/>
                  </a:lnTo>
                  <a:lnTo>
                    <a:pt x="884" y="776"/>
                  </a:lnTo>
                  <a:lnTo>
                    <a:pt x="626" y="800"/>
                  </a:lnTo>
                  <a:lnTo>
                    <a:pt x="626" y="652"/>
                  </a:lnTo>
                  <a:lnTo>
                    <a:pt x="638" y="640"/>
                  </a:lnTo>
                  <a:lnTo>
                    <a:pt x="626" y="640"/>
                  </a:lnTo>
                  <a:lnTo>
                    <a:pt x="626" y="652"/>
                  </a:lnTo>
                  <a:lnTo>
                    <a:pt x="577" y="726"/>
                  </a:lnTo>
                  <a:lnTo>
                    <a:pt x="491" y="788"/>
                  </a:lnTo>
                  <a:lnTo>
                    <a:pt x="405" y="800"/>
                  </a:lnTo>
                  <a:lnTo>
                    <a:pt x="294" y="788"/>
                  </a:lnTo>
                  <a:lnTo>
                    <a:pt x="221" y="751"/>
                  </a:lnTo>
                  <a:lnTo>
                    <a:pt x="172" y="702"/>
                  </a:lnTo>
                  <a:lnTo>
                    <a:pt x="147" y="640"/>
                  </a:lnTo>
                  <a:lnTo>
                    <a:pt x="135" y="579"/>
                  </a:lnTo>
                  <a:lnTo>
                    <a:pt x="135" y="135"/>
                  </a:lnTo>
                  <a:lnTo>
                    <a:pt x="122" y="98"/>
                  </a:lnTo>
                  <a:lnTo>
                    <a:pt x="110" y="86"/>
                  </a:lnTo>
                  <a:lnTo>
                    <a:pt x="86" y="73"/>
                  </a:lnTo>
                  <a:lnTo>
                    <a:pt x="0" y="73"/>
                  </a:lnTo>
                  <a:lnTo>
                    <a:pt x="0" y="24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06" name="Freeform 310"/>
            <p:cNvSpPr>
              <a:spLocks noEditPoints="1"/>
            </p:cNvSpPr>
            <p:nvPr/>
          </p:nvSpPr>
          <p:spPr bwMode="auto">
            <a:xfrm>
              <a:off x="4177" y="1594"/>
              <a:ext cx="1400" cy="1244"/>
            </a:xfrm>
            <a:custGeom>
              <a:avLst/>
              <a:gdLst/>
              <a:ahLst/>
              <a:cxnLst>
                <a:cxn ang="0">
                  <a:pos x="442" y="62"/>
                </a:cxn>
                <a:cxn ang="0">
                  <a:pos x="295" y="185"/>
                </a:cxn>
                <a:cxn ang="0">
                  <a:pos x="270" y="493"/>
                </a:cxn>
                <a:cxn ang="0">
                  <a:pos x="639" y="271"/>
                </a:cxn>
                <a:cxn ang="0">
                  <a:pos x="602" y="247"/>
                </a:cxn>
                <a:cxn ang="0">
                  <a:pos x="590" y="160"/>
                </a:cxn>
                <a:cxn ang="0">
                  <a:pos x="627" y="123"/>
                </a:cxn>
                <a:cxn ang="0">
                  <a:pos x="676" y="111"/>
                </a:cxn>
                <a:cxn ang="0">
                  <a:pos x="565" y="49"/>
                </a:cxn>
                <a:cxn ang="0">
                  <a:pos x="504" y="0"/>
                </a:cxn>
                <a:cxn ang="0">
                  <a:pos x="712" y="99"/>
                </a:cxn>
                <a:cxn ang="0">
                  <a:pos x="872" y="25"/>
                </a:cxn>
                <a:cxn ang="0">
                  <a:pos x="1130" y="25"/>
                </a:cxn>
                <a:cxn ang="0">
                  <a:pos x="1241" y="185"/>
                </a:cxn>
                <a:cxn ang="0">
                  <a:pos x="1204" y="259"/>
                </a:cxn>
                <a:cxn ang="0">
                  <a:pos x="1142" y="271"/>
                </a:cxn>
                <a:cxn ang="0">
                  <a:pos x="1081" y="222"/>
                </a:cxn>
                <a:cxn ang="0">
                  <a:pos x="1093" y="123"/>
                </a:cxn>
                <a:cxn ang="0">
                  <a:pos x="1130" y="99"/>
                </a:cxn>
                <a:cxn ang="0">
                  <a:pos x="1093" y="49"/>
                </a:cxn>
                <a:cxn ang="0">
                  <a:pos x="1020" y="37"/>
                </a:cxn>
                <a:cxn ang="0">
                  <a:pos x="848" y="99"/>
                </a:cxn>
                <a:cxn ang="0">
                  <a:pos x="762" y="283"/>
                </a:cxn>
                <a:cxn ang="0">
                  <a:pos x="1118" y="481"/>
                </a:cxn>
                <a:cxn ang="0">
                  <a:pos x="1265" y="468"/>
                </a:cxn>
                <a:cxn ang="0">
                  <a:pos x="1290" y="1183"/>
                </a:cxn>
                <a:cxn ang="0">
                  <a:pos x="1400" y="1195"/>
                </a:cxn>
                <a:cxn ang="0">
                  <a:pos x="1007" y="1244"/>
                </a:cxn>
                <a:cxn ang="0">
                  <a:pos x="1106" y="1195"/>
                </a:cxn>
                <a:cxn ang="0">
                  <a:pos x="1142" y="1158"/>
                </a:cxn>
                <a:cxn ang="0">
                  <a:pos x="1118" y="554"/>
                </a:cxn>
                <a:cxn ang="0">
                  <a:pos x="1044" y="542"/>
                </a:cxn>
                <a:cxn ang="0">
                  <a:pos x="749" y="1146"/>
                </a:cxn>
                <a:cxn ang="0">
                  <a:pos x="798" y="1183"/>
                </a:cxn>
                <a:cxn ang="0">
                  <a:pos x="884" y="1232"/>
                </a:cxn>
                <a:cxn ang="0">
                  <a:pos x="491" y="1183"/>
                </a:cxn>
                <a:cxn ang="0">
                  <a:pos x="614" y="1170"/>
                </a:cxn>
                <a:cxn ang="0">
                  <a:pos x="627" y="530"/>
                </a:cxn>
                <a:cxn ang="0">
                  <a:pos x="258" y="1146"/>
                </a:cxn>
                <a:cxn ang="0">
                  <a:pos x="307" y="1183"/>
                </a:cxn>
                <a:cxn ang="0">
                  <a:pos x="393" y="1232"/>
                </a:cxn>
                <a:cxn ang="0">
                  <a:pos x="0" y="1183"/>
                </a:cxn>
                <a:cxn ang="0">
                  <a:pos x="123" y="1170"/>
                </a:cxn>
                <a:cxn ang="0">
                  <a:pos x="135" y="530"/>
                </a:cxn>
                <a:cxn ang="0">
                  <a:pos x="0" y="481"/>
                </a:cxn>
                <a:cxn ang="0">
                  <a:pos x="135" y="283"/>
                </a:cxn>
                <a:cxn ang="0">
                  <a:pos x="221" y="99"/>
                </a:cxn>
                <a:cxn ang="0">
                  <a:pos x="405" y="12"/>
                </a:cxn>
              </a:cxnLst>
              <a:rect l="0" t="0" r="r" b="b"/>
              <a:pathLst>
                <a:path w="1400" h="1244">
                  <a:moveTo>
                    <a:pt x="528" y="49"/>
                  </a:moveTo>
                  <a:lnTo>
                    <a:pt x="442" y="62"/>
                  </a:lnTo>
                  <a:lnTo>
                    <a:pt x="356" y="111"/>
                  </a:lnTo>
                  <a:lnTo>
                    <a:pt x="295" y="185"/>
                  </a:lnTo>
                  <a:lnTo>
                    <a:pt x="270" y="296"/>
                  </a:lnTo>
                  <a:lnTo>
                    <a:pt x="270" y="493"/>
                  </a:lnTo>
                  <a:lnTo>
                    <a:pt x="651" y="493"/>
                  </a:lnTo>
                  <a:lnTo>
                    <a:pt x="639" y="271"/>
                  </a:lnTo>
                  <a:lnTo>
                    <a:pt x="627" y="259"/>
                  </a:lnTo>
                  <a:lnTo>
                    <a:pt x="602" y="247"/>
                  </a:lnTo>
                  <a:lnTo>
                    <a:pt x="590" y="222"/>
                  </a:lnTo>
                  <a:lnTo>
                    <a:pt x="590" y="160"/>
                  </a:lnTo>
                  <a:lnTo>
                    <a:pt x="602" y="136"/>
                  </a:lnTo>
                  <a:lnTo>
                    <a:pt x="627" y="123"/>
                  </a:lnTo>
                  <a:lnTo>
                    <a:pt x="639" y="111"/>
                  </a:lnTo>
                  <a:lnTo>
                    <a:pt x="676" y="111"/>
                  </a:lnTo>
                  <a:lnTo>
                    <a:pt x="602" y="62"/>
                  </a:lnTo>
                  <a:lnTo>
                    <a:pt x="565" y="49"/>
                  </a:lnTo>
                  <a:lnTo>
                    <a:pt x="528" y="49"/>
                  </a:lnTo>
                  <a:close/>
                  <a:moveTo>
                    <a:pt x="504" y="0"/>
                  </a:moveTo>
                  <a:lnTo>
                    <a:pt x="627" y="25"/>
                  </a:lnTo>
                  <a:lnTo>
                    <a:pt x="712" y="99"/>
                  </a:lnTo>
                  <a:lnTo>
                    <a:pt x="774" y="62"/>
                  </a:lnTo>
                  <a:lnTo>
                    <a:pt x="872" y="25"/>
                  </a:lnTo>
                  <a:lnTo>
                    <a:pt x="1007" y="0"/>
                  </a:lnTo>
                  <a:lnTo>
                    <a:pt x="1130" y="25"/>
                  </a:lnTo>
                  <a:lnTo>
                    <a:pt x="1216" y="86"/>
                  </a:lnTo>
                  <a:lnTo>
                    <a:pt x="1241" y="185"/>
                  </a:lnTo>
                  <a:lnTo>
                    <a:pt x="1241" y="222"/>
                  </a:lnTo>
                  <a:lnTo>
                    <a:pt x="1204" y="259"/>
                  </a:lnTo>
                  <a:lnTo>
                    <a:pt x="1179" y="271"/>
                  </a:lnTo>
                  <a:lnTo>
                    <a:pt x="1142" y="271"/>
                  </a:lnTo>
                  <a:lnTo>
                    <a:pt x="1118" y="259"/>
                  </a:lnTo>
                  <a:lnTo>
                    <a:pt x="1081" y="222"/>
                  </a:lnTo>
                  <a:lnTo>
                    <a:pt x="1081" y="148"/>
                  </a:lnTo>
                  <a:lnTo>
                    <a:pt x="1093" y="123"/>
                  </a:lnTo>
                  <a:lnTo>
                    <a:pt x="1118" y="111"/>
                  </a:lnTo>
                  <a:lnTo>
                    <a:pt x="1130" y="99"/>
                  </a:lnTo>
                  <a:lnTo>
                    <a:pt x="1167" y="99"/>
                  </a:lnTo>
                  <a:lnTo>
                    <a:pt x="1093" y="49"/>
                  </a:lnTo>
                  <a:lnTo>
                    <a:pt x="1056" y="37"/>
                  </a:lnTo>
                  <a:lnTo>
                    <a:pt x="1020" y="37"/>
                  </a:lnTo>
                  <a:lnTo>
                    <a:pt x="934" y="49"/>
                  </a:lnTo>
                  <a:lnTo>
                    <a:pt x="848" y="99"/>
                  </a:lnTo>
                  <a:lnTo>
                    <a:pt x="786" y="173"/>
                  </a:lnTo>
                  <a:lnTo>
                    <a:pt x="762" y="283"/>
                  </a:lnTo>
                  <a:lnTo>
                    <a:pt x="762" y="481"/>
                  </a:lnTo>
                  <a:lnTo>
                    <a:pt x="1118" y="481"/>
                  </a:lnTo>
                  <a:lnTo>
                    <a:pt x="1142" y="468"/>
                  </a:lnTo>
                  <a:lnTo>
                    <a:pt x="1265" y="468"/>
                  </a:lnTo>
                  <a:lnTo>
                    <a:pt x="1265" y="1158"/>
                  </a:lnTo>
                  <a:lnTo>
                    <a:pt x="1290" y="1183"/>
                  </a:lnTo>
                  <a:lnTo>
                    <a:pt x="1314" y="1195"/>
                  </a:lnTo>
                  <a:lnTo>
                    <a:pt x="1400" y="1195"/>
                  </a:lnTo>
                  <a:lnTo>
                    <a:pt x="1400" y="1244"/>
                  </a:lnTo>
                  <a:lnTo>
                    <a:pt x="1007" y="1244"/>
                  </a:lnTo>
                  <a:lnTo>
                    <a:pt x="1007" y="1195"/>
                  </a:lnTo>
                  <a:lnTo>
                    <a:pt x="1106" y="1195"/>
                  </a:lnTo>
                  <a:lnTo>
                    <a:pt x="1130" y="1183"/>
                  </a:lnTo>
                  <a:lnTo>
                    <a:pt x="1142" y="1158"/>
                  </a:lnTo>
                  <a:lnTo>
                    <a:pt x="1142" y="604"/>
                  </a:lnTo>
                  <a:lnTo>
                    <a:pt x="1118" y="554"/>
                  </a:lnTo>
                  <a:lnTo>
                    <a:pt x="1093" y="542"/>
                  </a:lnTo>
                  <a:lnTo>
                    <a:pt x="1044" y="542"/>
                  </a:lnTo>
                  <a:lnTo>
                    <a:pt x="749" y="530"/>
                  </a:lnTo>
                  <a:lnTo>
                    <a:pt x="749" y="1146"/>
                  </a:lnTo>
                  <a:lnTo>
                    <a:pt x="774" y="1170"/>
                  </a:lnTo>
                  <a:lnTo>
                    <a:pt x="798" y="1183"/>
                  </a:lnTo>
                  <a:lnTo>
                    <a:pt x="884" y="1183"/>
                  </a:lnTo>
                  <a:lnTo>
                    <a:pt x="884" y="1232"/>
                  </a:lnTo>
                  <a:lnTo>
                    <a:pt x="491" y="1232"/>
                  </a:lnTo>
                  <a:lnTo>
                    <a:pt x="491" y="1183"/>
                  </a:lnTo>
                  <a:lnTo>
                    <a:pt x="590" y="1183"/>
                  </a:lnTo>
                  <a:lnTo>
                    <a:pt x="614" y="1170"/>
                  </a:lnTo>
                  <a:lnTo>
                    <a:pt x="627" y="1146"/>
                  </a:lnTo>
                  <a:lnTo>
                    <a:pt x="627" y="530"/>
                  </a:lnTo>
                  <a:lnTo>
                    <a:pt x="258" y="530"/>
                  </a:lnTo>
                  <a:lnTo>
                    <a:pt x="258" y="1146"/>
                  </a:lnTo>
                  <a:lnTo>
                    <a:pt x="283" y="1170"/>
                  </a:lnTo>
                  <a:lnTo>
                    <a:pt x="307" y="1183"/>
                  </a:lnTo>
                  <a:lnTo>
                    <a:pt x="393" y="1183"/>
                  </a:lnTo>
                  <a:lnTo>
                    <a:pt x="393" y="1232"/>
                  </a:lnTo>
                  <a:lnTo>
                    <a:pt x="0" y="1232"/>
                  </a:lnTo>
                  <a:lnTo>
                    <a:pt x="0" y="1183"/>
                  </a:lnTo>
                  <a:lnTo>
                    <a:pt x="98" y="1183"/>
                  </a:lnTo>
                  <a:lnTo>
                    <a:pt x="123" y="1170"/>
                  </a:lnTo>
                  <a:lnTo>
                    <a:pt x="135" y="1146"/>
                  </a:lnTo>
                  <a:lnTo>
                    <a:pt x="135" y="530"/>
                  </a:lnTo>
                  <a:lnTo>
                    <a:pt x="0" y="530"/>
                  </a:lnTo>
                  <a:lnTo>
                    <a:pt x="0" y="481"/>
                  </a:lnTo>
                  <a:lnTo>
                    <a:pt x="135" y="481"/>
                  </a:lnTo>
                  <a:lnTo>
                    <a:pt x="135" y="283"/>
                  </a:lnTo>
                  <a:lnTo>
                    <a:pt x="160" y="173"/>
                  </a:lnTo>
                  <a:lnTo>
                    <a:pt x="221" y="99"/>
                  </a:lnTo>
                  <a:lnTo>
                    <a:pt x="295" y="37"/>
                  </a:lnTo>
                  <a:lnTo>
                    <a:pt x="405" y="12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07" name="Freeform 311"/>
            <p:cNvSpPr>
              <a:spLocks/>
            </p:cNvSpPr>
            <p:nvPr/>
          </p:nvSpPr>
          <p:spPr bwMode="auto">
            <a:xfrm>
              <a:off x="5651" y="2062"/>
              <a:ext cx="676" cy="813"/>
            </a:xfrm>
            <a:custGeom>
              <a:avLst/>
              <a:gdLst/>
              <a:ahLst/>
              <a:cxnLst>
                <a:cxn ang="0">
                  <a:pos x="381" y="0"/>
                </a:cxn>
                <a:cxn ang="0">
                  <a:pos x="479" y="13"/>
                </a:cxn>
                <a:cxn ang="0">
                  <a:pos x="565" y="50"/>
                </a:cxn>
                <a:cxn ang="0">
                  <a:pos x="626" y="99"/>
                </a:cxn>
                <a:cxn ang="0">
                  <a:pos x="651" y="185"/>
                </a:cxn>
                <a:cxn ang="0">
                  <a:pos x="651" y="222"/>
                </a:cxn>
                <a:cxn ang="0">
                  <a:pos x="639" y="247"/>
                </a:cxn>
                <a:cxn ang="0">
                  <a:pos x="590" y="271"/>
                </a:cxn>
                <a:cxn ang="0">
                  <a:pos x="565" y="271"/>
                </a:cxn>
                <a:cxn ang="0">
                  <a:pos x="528" y="259"/>
                </a:cxn>
                <a:cxn ang="0">
                  <a:pos x="504" y="247"/>
                </a:cxn>
                <a:cxn ang="0">
                  <a:pos x="491" y="222"/>
                </a:cxn>
                <a:cxn ang="0">
                  <a:pos x="479" y="185"/>
                </a:cxn>
                <a:cxn ang="0">
                  <a:pos x="479" y="148"/>
                </a:cxn>
                <a:cxn ang="0">
                  <a:pos x="528" y="99"/>
                </a:cxn>
                <a:cxn ang="0">
                  <a:pos x="565" y="99"/>
                </a:cxn>
                <a:cxn ang="0">
                  <a:pos x="491" y="50"/>
                </a:cxn>
                <a:cxn ang="0">
                  <a:pos x="454" y="50"/>
                </a:cxn>
                <a:cxn ang="0">
                  <a:pos x="418" y="37"/>
                </a:cxn>
                <a:cxn ang="0">
                  <a:pos x="381" y="37"/>
                </a:cxn>
                <a:cxn ang="0">
                  <a:pos x="319" y="50"/>
                </a:cxn>
                <a:cxn ang="0">
                  <a:pos x="258" y="86"/>
                </a:cxn>
                <a:cxn ang="0">
                  <a:pos x="197" y="148"/>
                </a:cxn>
                <a:cxn ang="0">
                  <a:pos x="147" y="259"/>
                </a:cxn>
                <a:cxn ang="0">
                  <a:pos x="135" y="407"/>
                </a:cxn>
                <a:cxn ang="0">
                  <a:pos x="147" y="407"/>
                </a:cxn>
                <a:cxn ang="0">
                  <a:pos x="160" y="555"/>
                </a:cxn>
                <a:cxn ang="0">
                  <a:pos x="209" y="653"/>
                </a:cxn>
                <a:cxn ang="0">
                  <a:pos x="270" y="715"/>
                </a:cxn>
                <a:cxn ang="0">
                  <a:pos x="332" y="752"/>
                </a:cxn>
                <a:cxn ang="0">
                  <a:pos x="393" y="764"/>
                </a:cxn>
                <a:cxn ang="0">
                  <a:pos x="454" y="752"/>
                </a:cxn>
                <a:cxn ang="0">
                  <a:pos x="516" y="727"/>
                </a:cxn>
                <a:cxn ang="0">
                  <a:pos x="577" y="678"/>
                </a:cxn>
                <a:cxn ang="0">
                  <a:pos x="626" y="579"/>
                </a:cxn>
                <a:cxn ang="0">
                  <a:pos x="639" y="567"/>
                </a:cxn>
                <a:cxn ang="0">
                  <a:pos x="676" y="567"/>
                </a:cxn>
                <a:cxn ang="0">
                  <a:pos x="676" y="579"/>
                </a:cxn>
                <a:cxn ang="0">
                  <a:pos x="663" y="616"/>
                </a:cxn>
                <a:cxn ang="0">
                  <a:pos x="639" y="678"/>
                </a:cxn>
                <a:cxn ang="0">
                  <a:pos x="590" y="739"/>
                </a:cxn>
                <a:cxn ang="0">
                  <a:pos x="504" y="789"/>
                </a:cxn>
                <a:cxn ang="0">
                  <a:pos x="381" y="813"/>
                </a:cxn>
                <a:cxn ang="0">
                  <a:pos x="233" y="776"/>
                </a:cxn>
                <a:cxn ang="0">
                  <a:pos x="111" y="690"/>
                </a:cxn>
                <a:cxn ang="0">
                  <a:pos x="25" y="567"/>
                </a:cxn>
                <a:cxn ang="0">
                  <a:pos x="0" y="407"/>
                </a:cxn>
                <a:cxn ang="0">
                  <a:pos x="25" y="259"/>
                </a:cxn>
                <a:cxn ang="0">
                  <a:pos x="111" y="123"/>
                </a:cxn>
                <a:cxn ang="0">
                  <a:pos x="233" y="37"/>
                </a:cxn>
                <a:cxn ang="0">
                  <a:pos x="381" y="0"/>
                </a:cxn>
              </a:cxnLst>
              <a:rect l="0" t="0" r="r" b="b"/>
              <a:pathLst>
                <a:path w="676" h="813">
                  <a:moveTo>
                    <a:pt x="381" y="0"/>
                  </a:moveTo>
                  <a:lnTo>
                    <a:pt x="479" y="13"/>
                  </a:lnTo>
                  <a:lnTo>
                    <a:pt x="565" y="50"/>
                  </a:lnTo>
                  <a:lnTo>
                    <a:pt x="626" y="99"/>
                  </a:lnTo>
                  <a:lnTo>
                    <a:pt x="651" y="185"/>
                  </a:lnTo>
                  <a:lnTo>
                    <a:pt x="651" y="222"/>
                  </a:lnTo>
                  <a:lnTo>
                    <a:pt x="639" y="247"/>
                  </a:lnTo>
                  <a:lnTo>
                    <a:pt x="590" y="271"/>
                  </a:lnTo>
                  <a:lnTo>
                    <a:pt x="565" y="271"/>
                  </a:lnTo>
                  <a:lnTo>
                    <a:pt x="528" y="259"/>
                  </a:lnTo>
                  <a:lnTo>
                    <a:pt x="504" y="247"/>
                  </a:lnTo>
                  <a:lnTo>
                    <a:pt x="491" y="222"/>
                  </a:lnTo>
                  <a:lnTo>
                    <a:pt x="479" y="185"/>
                  </a:lnTo>
                  <a:lnTo>
                    <a:pt x="479" y="148"/>
                  </a:lnTo>
                  <a:lnTo>
                    <a:pt x="528" y="99"/>
                  </a:lnTo>
                  <a:lnTo>
                    <a:pt x="565" y="99"/>
                  </a:lnTo>
                  <a:lnTo>
                    <a:pt x="491" y="50"/>
                  </a:lnTo>
                  <a:lnTo>
                    <a:pt x="454" y="50"/>
                  </a:lnTo>
                  <a:lnTo>
                    <a:pt x="418" y="37"/>
                  </a:lnTo>
                  <a:lnTo>
                    <a:pt x="381" y="37"/>
                  </a:lnTo>
                  <a:lnTo>
                    <a:pt x="319" y="50"/>
                  </a:lnTo>
                  <a:lnTo>
                    <a:pt x="258" y="86"/>
                  </a:lnTo>
                  <a:lnTo>
                    <a:pt x="197" y="148"/>
                  </a:lnTo>
                  <a:lnTo>
                    <a:pt x="147" y="259"/>
                  </a:lnTo>
                  <a:lnTo>
                    <a:pt x="135" y="407"/>
                  </a:lnTo>
                  <a:lnTo>
                    <a:pt x="147" y="407"/>
                  </a:lnTo>
                  <a:lnTo>
                    <a:pt x="160" y="555"/>
                  </a:lnTo>
                  <a:lnTo>
                    <a:pt x="209" y="653"/>
                  </a:lnTo>
                  <a:lnTo>
                    <a:pt x="270" y="715"/>
                  </a:lnTo>
                  <a:lnTo>
                    <a:pt x="332" y="752"/>
                  </a:lnTo>
                  <a:lnTo>
                    <a:pt x="393" y="764"/>
                  </a:lnTo>
                  <a:lnTo>
                    <a:pt x="454" y="752"/>
                  </a:lnTo>
                  <a:lnTo>
                    <a:pt x="516" y="727"/>
                  </a:lnTo>
                  <a:lnTo>
                    <a:pt x="577" y="678"/>
                  </a:lnTo>
                  <a:lnTo>
                    <a:pt x="626" y="579"/>
                  </a:lnTo>
                  <a:lnTo>
                    <a:pt x="639" y="567"/>
                  </a:lnTo>
                  <a:lnTo>
                    <a:pt x="676" y="567"/>
                  </a:lnTo>
                  <a:lnTo>
                    <a:pt x="676" y="579"/>
                  </a:lnTo>
                  <a:lnTo>
                    <a:pt x="663" y="616"/>
                  </a:lnTo>
                  <a:lnTo>
                    <a:pt x="639" y="678"/>
                  </a:lnTo>
                  <a:lnTo>
                    <a:pt x="590" y="739"/>
                  </a:lnTo>
                  <a:lnTo>
                    <a:pt x="504" y="789"/>
                  </a:lnTo>
                  <a:lnTo>
                    <a:pt x="381" y="813"/>
                  </a:lnTo>
                  <a:lnTo>
                    <a:pt x="233" y="776"/>
                  </a:lnTo>
                  <a:lnTo>
                    <a:pt x="111" y="690"/>
                  </a:lnTo>
                  <a:lnTo>
                    <a:pt x="25" y="567"/>
                  </a:lnTo>
                  <a:lnTo>
                    <a:pt x="0" y="407"/>
                  </a:lnTo>
                  <a:lnTo>
                    <a:pt x="25" y="259"/>
                  </a:lnTo>
                  <a:lnTo>
                    <a:pt x="111" y="123"/>
                  </a:lnTo>
                  <a:lnTo>
                    <a:pt x="233" y="3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08" name="Freeform 312"/>
            <p:cNvSpPr>
              <a:spLocks noEditPoints="1"/>
            </p:cNvSpPr>
            <p:nvPr/>
          </p:nvSpPr>
          <p:spPr bwMode="auto">
            <a:xfrm>
              <a:off x="6511" y="2062"/>
              <a:ext cx="688" cy="813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9" y="50"/>
                </a:cxn>
                <a:cxn ang="0">
                  <a:pos x="270" y="74"/>
                </a:cxn>
                <a:cxn ang="0">
                  <a:pos x="209" y="123"/>
                </a:cxn>
                <a:cxn ang="0">
                  <a:pos x="172" y="210"/>
                </a:cxn>
                <a:cxn ang="0">
                  <a:pos x="147" y="345"/>
                </a:cxn>
                <a:cxn ang="0">
                  <a:pos x="565" y="345"/>
                </a:cxn>
                <a:cxn ang="0">
                  <a:pos x="565" y="284"/>
                </a:cxn>
                <a:cxn ang="0">
                  <a:pos x="552" y="210"/>
                </a:cxn>
                <a:cxn ang="0">
                  <a:pos x="516" y="123"/>
                </a:cxn>
                <a:cxn ang="0">
                  <a:pos x="454" y="62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491" y="25"/>
                </a:cxn>
                <a:cxn ang="0">
                  <a:pos x="577" y="74"/>
                </a:cxn>
                <a:cxn ang="0">
                  <a:pos x="638" y="148"/>
                </a:cxn>
                <a:cxn ang="0">
                  <a:pos x="675" y="247"/>
                </a:cxn>
                <a:cxn ang="0">
                  <a:pos x="688" y="345"/>
                </a:cxn>
                <a:cxn ang="0">
                  <a:pos x="688" y="370"/>
                </a:cxn>
                <a:cxn ang="0">
                  <a:pos x="675" y="382"/>
                </a:cxn>
                <a:cxn ang="0">
                  <a:pos x="159" y="382"/>
                </a:cxn>
                <a:cxn ang="0">
                  <a:pos x="159" y="370"/>
                </a:cxn>
                <a:cxn ang="0">
                  <a:pos x="147" y="382"/>
                </a:cxn>
                <a:cxn ang="0">
                  <a:pos x="159" y="382"/>
                </a:cxn>
                <a:cxn ang="0">
                  <a:pos x="159" y="456"/>
                </a:cxn>
                <a:cxn ang="0">
                  <a:pos x="172" y="555"/>
                </a:cxn>
                <a:cxn ang="0">
                  <a:pos x="209" y="641"/>
                </a:cxn>
                <a:cxn ang="0">
                  <a:pos x="282" y="727"/>
                </a:cxn>
                <a:cxn ang="0">
                  <a:pos x="405" y="764"/>
                </a:cxn>
                <a:cxn ang="0">
                  <a:pos x="430" y="764"/>
                </a:cxn>
                <a:cxn ang="0">
                  <a:pos x="479" y="752"/>
                </a:cxn>
                <a:cxn ang="0">
                  <a:pos x="528" y="727"/>
                </a:cxn>
                <a:cxn ang="0">
                  <a:pos x="589" y="665"/>
                </a:cxn>
                <a:cxn ang="0">
                  <a:pos x="638" y="579"/>
                </a:cxn>
                <a:cxn ang="0">
                  <a:pos x="663" y="555"/>
                </a:cxn>
                <a:cxn ang="0">
                  <a:pos x="688" y="579"/>
                </a:cxn>
                <a:cxn ang="0">
                  <a:pos x="675" y="616"/>
                </a:cxn>
                <a:cxn ang="0">
                  <a:pos x="651" y="678"/>
                </a:cxn>
                <a:cxn ang="0">
                  <a:pos x="589" y="739"/>
                </a:cxn>
                <a:cxn ang="0">
                  <a:pos x="503" y="789"/>
                </a:cxn>
                <a:cxn ang="0">
                  <a:pos x="393" y="813"/>
                </a:cxn>
                <a:cxn ang="0">
                  <a:pos x="245" y="789"/>
                </a:cxn>
                <a:cxn ang="0">
                  <a:pos x="123" y="702"/>
                </a:cxn>
                <a:cxn ang="0">
                  <a:pos x="37" y="567"/>
                </a:cxn>
                <a:cxn ang="0">
                  <a:pos x="0" y="407"/>
                </a:cxn>
                <a:cxn ang="0">
                  <a:pos x="24" y="247"/>
                </a:cxn>
                <a:cxn ang="0">
                  <a:pos x="110" y="123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8" h="813">
                  <a:moveTo>
                    <a:pt x="368" y="37"/>
                  </a:moveTo>
                  <a:lnTo>
                    <a:pt x="319" y="50"/>
                  </a:lnTo>
                  <a:lnTo>
                    <a:pt x="270" y="74"/>
                  </a:lnTo>
                  <a:lnTo>
                    <a:pt x="209" y="123"/>
                  </a:lnTo>
                  <a:lnTo>
                    <a:pt x="172" y="210"/>
                  </a:lnTo>
                  <a:lnTo>
                    <a:pt x="147" y="345"/>
                  </a:lnTo>
                  <a:lnTo>
                    <a:pt x="565" y="345"/>
                  </a:lnTo>
                  <a:lnTo>
                    <a:pt x="565" y="284"/>
                  </a:lnTo>
                  <a:lnTo>
                    <a:pt x="552" y="210"/>
                  </a:lnTo>
                  <a:lnTo>
                    <a:pt x="516" y="123"/>
                  </a:lnTo>
                  <a:lnTo>
                    <a:pt x="454" y="62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491" y="25"/>
                  </a:lnTo>
                  <a:lnTo>
                    <a:pt x="577" y="74"/>
                  </a:lnTo>
                  <a:lnTo>
                    <a:pt x="638" y="148"/>
                  </a:lnTo>
                  <a:lnTo>
                    <a:pt x="675" y="247"/>
                  </a:lnTo>
                  <a:lnTo>
                    <a:pt x="688" y="345"/>
                  </a:lnTo>
                  <a:lnTo>
                    <a:pt x="688" y="370"/>
                  </a:lnTo>
                  <a:lnTo>
                    <a:pt x="675" y="382"/>
                  </a:lnTo>
                  <a:lnTo>
                    <a:pt x="159" y="382"/>
                  </a:lnTo>
                  <a:lnTo>
                    <a:pt x="159" y="370"/>
                  </a:lnTo>
                  <a:lnTo>
                    <a:pt x="147" y="382"/>
                  </a:lnTo>
                  <a:lnTo>
                    <a:pt x="159" y="382"/>
                  </a:lnTo>
                  <a:lnTo>
                    <a:pt x="159" y="456"/>
                  </a:lnTo>
                  <a:lnTo>
                    <a:pt x="172" y="555"/>
                  </a:lnTo>
                  <a:lnTo>
                    <a:pt x="209" y="641"/>
                  </a:lnTo>
                  <a:lnTo>
                    <a:pt x="282" y="727"/>
                  </a:lnTo>
                  <a:lnTo>
                    <a:pt x="405" y="764"/>
                  </a:lnTo>
                  <a:lnTo>
                    <a:pt x="430" y="764"/>
                  </a:lnTo>
                  <a:lnTo>
                    <a:pt x="479" y="752"/>
                  </a:lnTo>
                  <a:lnTo>
                    <a:pt x="528" y="727"/>
                  </a:lnTo>
                  <a:lnTo>
                    <a:pt x="589" y="665"/>
                  </a:lnTo>
                  <a:lnTo>
                    <a:pt x="638" y="579"/>
                  </a:lnTo>
                  <a:lnTo>
                    <a:pt x="663" y="555"/>
                  </a:lnTo>
                  <a:lnTo>
                    <a:pt x="688" y="579"/>
                  </a:lnTo>
                  <a:lnTo>
                    <a:pt x="675" y="616"/>
                  </a:lnTo>
                  <a:lnTo>
                    <a:pt x="651" y="678"/>
                  </a:lnTo>
                  <a:lnTo>
                    <a:pt x="589" y="739"/>
                  </a:lnTo>
                  <a:lnTo>
                    <a:pt x="503" y="789"/>
                  </a:lnTo>
                  <a:lnTo>
                    <a:pt x="393" y="813"/>
                  </a:lnTo>
                  <a:lnTo>
                    <a:pt x="245" y="789"/>
                  </a:lnTo>
                  <a:lnTo>
                    <a:pt x="123" y="702"/>
                  </a:lnTo>
                  <a:lnTo>
                    <a:pt x="37" y="567"/>
                  </a:lnTo>
                  <a:lnTo>
                    <a:pt x="0" y="407"/>
                  </a:lnTo>
                  <a:lnTo>
                    <a:pt x="24" y="247"/>
                  </a:lnTo>
                  <a:lnTo>
                    <a:pt x="110" y="123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09" name="Freeform 313"/>
            <p:cNvSpPr>
              <a:spLocks/>
            </p:cNvSpPr>
            <p:nvPr/>
          </p:nvSpPr>
          <p:spPr bwMode="auto">
            <a:xfrm>
              <a:off x="7235" y="2038"/>
              <a:ext cx="590" cy="837"/>
            </a:xfrm>
            <a:custGeom>
              <a:avLst/>
              <a:gdLst/>
              <a:ahLst/>
              <a:cxnLst>
                <a:cxn ang="0">
                  <a:pos x="369" y="0"/>
                </a:cxn>
                <a:cxn ang="0">
                  <a:pos x="479" y="37"/>
                </a:cxn>
                <a:cxn ang="0">
                  <a:pos x="492" y="24"/>
                </a:cxn>
                <a:cxn ang="0">
                  <a:pos x="541" y="0"/>
                </a:cxn>
                <a:cxn ang="0">
                  <a:pos x="553" y="258"/>
                </a:cxn>
                <a:cxn ang="0">
                  <a:pos x="504" y="271"/>
                </a:cxn>
                <a:cxn ang="0">
                  <a:pos x="492" y="160"/>
                </a:cxn>
                <a:cxn ang="0">
                  <a:pos x="393" y="61"/>
                </a:cxn>
                <a:cxn ang="0">
                  <a:pos x="197" y="61"/>
                </a:cxn>
                <a:cxn ang="0">
                  <a:pos x="111" y="135"/>
                </a:cxn>
                <a:cxn ang="0">
                  <a:pos x="123" y="246"/>
                </a:cxn>
                <a:cxn ang="0">
                  <a:pos x="246" y="320"/>
                </a:cxn>
                <a:cxn ang="0">
                  <a:pos x="418" y="357"/>
                </a:cxn>
                <a:cxn ang="0">
                  <a:pos x="553" y="455"/>
                </a:cxn>
                <a:cxn ang="0">
                  <a:pos x="590" y="542"/>
                </a:cxn>
                <a:cxn ang="0">
                  <a:pos x="578" y="677"/>
                </a:cxn>
                <a:cxn ang="0">
                  <a:pos x="443" y="813"/>
                </a:cxn>
                <a:cxn ang="0">
                  <a:pos x="258" y="837"/>
                </a:cxn>
                <a:cxn ang="0">
                  <a:pos x="111" y="763"/>
                </a:cxn>
                <a:cxn ang="0">
                  <a:pos x="74" y="788"/>
                </a:cxn>
                <a:cxn ang="0">
                  <a:pos x="37" y="837"/>
                </a:cxn>
                <a:cxn ang="0">
                  <a:pos x="0" y="825"/>
                </a:cxn>
                <a:cxn ang="0">
                  <a:pos x="13" y="517"/>
                </a:cxn>
                <a:cxn ang="0">
                  <a:pos x="50" y="529"/>
                </a:cxn>
                <a:cxn ang="0">
                  <a:pos x="86" y="640"/>
                </a:cxn>
                <a:cxn ang="0">
                  <a:pos x="197" y="776"/>
                </a:cxn>
                <a:cxn ang="0">
                  <a:pos x="381" y="776"/>
                </a:cxn>
                <a:cxn ang="0">
                  <a:pos x="479" y="689"/>
                </a:cxn>
                <a:cxn ang="0">
                  <a:pos x="467" y="554"/>
                </a:cxn>
                <a:cxn ang="0">
                  <a:pos x="381" y="492"/>
                </a:cxn>
                <a:cxn ang="0">
                  <a:pos x="307" y="468"/>
                </a:cxn>
                <a:cxn ang="0">
                  <a:pos x="221" y="431"/>
                </a:cxn>
                <a:cxn ang="0">
                  <a:pos x="86" y="369"/>
                </a:cxn>
                <a:cxn ang="0">
                  <a:pos x="25" y="308"/>
                </a:cxn>
                <a:cxn ang="0">
                  <a:pos x="13" y="221"/>
                </a:cxn>
                <a:cxn ang="0">
                  <a:pos x="50" y="98"/>
                </a:cxn>
                <a:cxn ang="0">
                  <a:pos x="185" y="12"/>
                </a:cxn>
              </a:cxnLst>
              <a:rect l="0" t="0" r="r" b="b"/>
              <a:pathLst>
                <a:path w="590" h="837">
                  <a:moveTo>
                    <a:pt x="295" y="0"/>
                  </a:moveTo>
                  <a:lnTo>
                    <a:pt x="369" y="0"/>
                  </a:lnTo>
                  <a:lnTo>
                    <a:pt x="467" y="49"/>
                  </a:lnTo>
                  <a:lnTo>
                    <a:pt x="479" y="37"/>
                  </a:lnTo>
                  <a:lnTo>
                    <a:pt x="492" y="37"/>
                  </a:lnTo>
                  <a:lnTo>
                    <a:pt x="492" y="24"/>
                  </a:lnTo>
                  <a:lnTo>
                    <a:pt x="516" y="0"/>
                  </a:lnTo>
                  <a:lnTo>
                    <a:pt x="541" y="0"/>
                  </a:lnTo>
                  <a:lnTo>
                    <a:pt x="553" y="12"/>
                  </a:lnTo>
                  <a:lnTo>
                    <a:pt x="553" y="258"/>
                  </a:lnTo>
                  <a:lnTo>
                    <a:pt x="541" y="271"/>
                  </a:lnTo>
                  <a:lnTo>
                    <a:pt x="504" y="271"/>
                  </a:lnTo>
                  <a:lnTo>
                    <a:pt x="504" y="221"/>
                  </a:lnTo>
                  <a:lnTo>
                    <a:pt x="492" y="160"/>
                  </a:lnTo>
                  <a:lnTo>
                    <a:pt x="455" y="110"/>
                  </a:lnTo>
                  <a:lnTo>
                    <a:pt x="393" y="61"/>
                  </a:lnTo>
                  <a:lnTo>
                    <a:pt x="295" y="49"/>
                  </a:lnTo>
                  <a:lnTo>
                    <a:pt x="197" y="61"/>
                  </a:lnTo>
                  <a:lnTo>
                    <a:pt x="136" y="98"/>
                  </a:lnTo>
                  <a:lnTo>
                    <a:pt x="111" y="135"/>
                  </a:lnTo>
                  <a:lnTo>
                    <a:pt x="99" y="184"/>
                  </a:lnTo>
                  <a:lnTo>
                    <a:pt x="123" y="246"/>
                  </a:lnTo>
                  <a:lnTo>
                    <a:pt x="172" y="295"/>
                  </a:lnTo>
                  <a:lnTo>
                    <a:pt x="246" y="320"/>
                  </a:lnTo>
                  <a:lnTo>
                    <a:pt x="320" y="332"/>
                  </a:lnTo>
                  <a:lnTo>
                    <a:pt x="418" y="357"/>
                  </a:lnTo>
                  <a:lnTo>
                    <a:pt x="516" y="418"/>
                  </a:lnTo>
                  <a:lnTo>
                    <a:pt x="553" y="455"/>
                  </a:lnTo>
                  <a:lnTo>
                    <a:pt x="565" y="492"/>
                  </a:lnTo>
                  <a:lnTo>
                    <a:pt x="590" y="542"/>
                  </a:lnTo>
                  <a:lnTo>
                    <a:pt x="590" y="591"/>
                  </a:lnTo>
                  <a:lnTo>
                    <a:pt x="578" y="677"/>
                  </a:lnTo>
                  <a:lnTo>
                    <a:pt x="529" y="763"/>
                  </a:lnTo>
                  <a:lnTo>
                    <a:pt x="443" y="813"/>
                  </a:lnTo>
                  <a:lnTo>
                    <a:pt x="307" y="837"/>
                  </a:lnTo>
                  <a:lnTo>
                    <a:pt x="258" y="837"/>
                  </a:lnTo>
                  <a:lnTo>
                    <a:pt x="185" y="813"/>
                  </a:lnTo>
                  <a:lnTo>
                    <a:pt x="111" y="763"/>
                  </a:lnTo>
                  <a:lnTo>
                    <a:pt x="86" y="776"/>
                  </a:lnTo>
                  <a:lnTo>
                    <a:pt x="74" y="788"/>
                  </a:lnTo>
                  <a:lnTo>
                    <a:pt x="74" y="800"/>
                  </a:lnTo>
                  <a:lnTo>
                    <a:pt x="37" y="837"/>
                  </a:lnTo>
                  <a:lnTo>
                    <a:pt x="13" y="837"/>
                  </a:lnTo>
                  <a:lnTo>
                    <a:pt x="0" y="825"/>
                  </a:lnTo>
                  <a:lnTo>
                    <a:pt x="0" y="529"/>
                  </a:lnTo>
                  <a:lnTo>
                    <a:pt x="13" y="517"/>
                  </a:lnTo>
                  <a:lnTo>
                    <a:pt x="37" y="517"/>
                  </a:lnTo>
                  <a:lnTo>
                    <a:pt x="50" y="529"/>
                  </a:lnTo>
                  <a:lnTo>
                    <a:pt x="50" y="542"/>
                  </a:lnTo>
                  <a:lnTo>
                    <a:pt x="86" y="640"/>
                  </a:lnTo>
                  <a:lnTo>
                    <a:pt x="136" y="714"/>
                  </a:lnTo>
                  <a:lnTo>
                    <a:pt x="197" y="776"/>
                  </a:lnTo>
                  <a:lnTo>
                    <a:pt x="295" y="788"/>
                  </a:lnTo>
                  <a:lnTo>
                    <a:pt x="381" y="776"/>
                  </a:lnTo>
                  <a:lnTo>
                    <a:pt x="443" y="739"/>
                  </a:lnTo>
                  <a:lnTo>
                    <a:pt x="479" y="689"/>
                  </a:lnTo>
                  <a:lnTo>
                    <a:pt x="492" y="628"/>
                  </a:lnTo>
                  <a:lnTo>
                    <a:pt x="467" y="554"/>
                  </a:lnTo>
                  <a:lnTo>
                    <a:pt x="418" y="505"/>
                  </a:lnTo>
                  <a:lnTo>
                    <a:pt x="381" y="492"/>
                  </a:lnTo>
                  <a:lnTo>
                    <a:pt x="332" y="468"/>
                  </a:lnTo>
                  <a:lnTo>
                    <a:pt x="307" y="468"/>
                  </a:lnTo>
                  <a:lnTo>
                    <a:pt x="320" y="455"/>
                  </a:lnTo>
                  <a:lnTo>
                    <a:pt x="221" y="431"/>
                  </a:lnTo>
                  <a:lnTo>
                    <a:pt x="148" y="406"/>
                  </a:lnTo>
                  <a:lnTo>
                    <a:pt x="86" y="369"/>
                  </a:lnTo>
                  <a:lnTo>
                    <a:pt x="50" y="345"/>
                  </a:lnTo>
                  <a:lnTo>
                    <a:pt x="25" y="308"/>
                  </a:lnTo>
                  <a:lnTo>
                    <a:pt x="13" y="271"/>
                  </a:lnTo>
                  <a:lnTo>
                    <a:pt x="13" y="221"/>
                  </a:lnTo>
                  <a:lnTo>
                    <a:pt x="25" y="160"/>
                  </a:lnTo>
                  <a:lnTo>
                    <a:pt x="50" y="98"/>
                  </a:lnTo>
                  <a:lnTo>
                    <a:pt x="99" y="49"/>
                  </a:lnTo>
                  <a:lnTo>
                    <a:pt x="185" y="1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10" name="Freeform 314"/>
            <p:cNvSpPr>
              <a:spLocks/>
            </p:cNvSpPr>
            <p:nvPr/>
          </p:nvSpPr>
          <p:spPr bwMode="auto">
            <a:xfrm>
              <a:off x="8623" y="1754"/>
              <a:ext cx="553" cy="110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83" y="0"/>
                </a:cxn>
                <a:cxn ang="0">
                  <a:pos x="283" y="333"/>
                </a:cxn>
                <a:cxn ang="0">
                  <a:pos x="541" y="333"/>
                </a:cxn>
                <a:cxn ang="0">
                  <a:pos x="541" y="382"/>
                </a:cxn>
                <a:cxn ang="0">
                  <a:pos x="283" y="382"/>
                </a:cxn>
                <a:cxn ang="0">
                  <a:pos x="258" y="875"/>
                </a:cxn>
                <a:cxn ang="0">
                  <a:pos x="258" y="912"/>
                </a:cxn>
                <a:cxn ang="0">
                  <a:pos x="283" y="1010"/>
                </a:cxn>
                <a:cxn ang="0">
                  <a:pos x="320" y="1060"/>
                </a:cxn>
                <a:cxn ang="0">
                  <a:pos x="381" y="1072"/>
                </a:cxn>
                <a:cxn ang="0">
                  <a:pos x="442" y="1047"/>
                </a:cxn>
                <a:cxn ang="0">
                  <a:pos x="492" y="986"/>
                </a:cxn>
                <a:cxn ang="0">
                  <a:pos x="504" y="875"/>
                </a:cxn>
                <a:cxn ang="0">
                  <a:pos x="504" y="776"/>
                </a:cxn>
                <a:cxn ang="0">
                  <a:pos x="553" y="776"/>
                </a:cxn>
                <a:cxn ang="0">
                  <a:pos x="553" y="875"/>
                </a:cxn>
                <a:cxn ang="0">
                  <a:pos x="541" y="961"/>
                </a:cxn>
                <a:cxn ang="0">
                  <a:pos x="516" y="1035"/>
                </a:cxn>
                <a:cxn ang="0">
                  <a:pos x="455" y="1084"/>
                </a:cxn>
                <a:cxn ang="0">
                  <a:pos x="381" y="1109"/>
                </a:cxn>
                <a:cxn ang="0">
                  <a:pos x="332" y="1109"/>
                </a:cxn>
                <a:cxn ang="0">
                  <a:pos x="271" y="1084"/>
                </a:cxn>
                <a:cxn ang="0">
                  <a:pos x="209" y="1047"/>
                </a:cxn>
                <a:cxn ang="0">
                  <a:pos x="160" y="986"/>
                </a:cxn>
                <a:cxn ang="0">
                  <a:pos x="148" y="875"/>
                </a:cxn>
                <a:cxn ang="0">
                  <a:pos x="148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9" y="321"/>
                </a:cxn>
                <a:cxn ang="0">
                  <a:pos x="160" y="259"/>
                </a:cxn>
                <a:cxn ang="0">
                  <a:pos x="209" y="185"/>
                </a:cxn>
                <a:cxn ang="0">
                  <a:pos x="221" y="87"/>
                </a:cxn>
                <a:cxn ang="0">
                  <a:pos x="234" y="0"/>
                </a:cxn>
              </a:cxnLst>
              <a:rect l="0" t="0" r="r" b="b"/>
              <a:pathLst>
                <a:path w="553" h="1109">
                  <a:moveTo>
                    <a:pt x="234" y="0"/>
                  </a:moveTo>
                  <a:lnTo>
                    <a:pt x="283" y="0"/>
                  </a:lnTo>
                  <a:lnTo>
                    <a:pt x="283" y="333"/>
                  </a:lnTo>
                  <a:lnTo>
                    <a:pt x="541" y="333"/>
                  </a:lnTo>
                  <a:lnTo>
                    <a:pt x="541" y="382"/>
                  </a:lnTo>
                  <a:lnTo>
                    <a:pt x="283" y="382"/>
                  </a:lnTo>
                  <a:lnTo>
                    <a:pt x="258" y="875"/>
                  </a:lnTo>
                  <a:lnTo>
                    <a:pt x="258" y="912"/>
                  </a:lnTo>
                  <a:lnTo>
                    <a:pt x="283" y="1010"/>
                  </a:lnTo>
                  <a:lnTo>
                    <a:pt x="320" y="1060"/>
                  </a:lnTo>
                  <a:lnTo>
                    <a:pt x="381" y="1072"/>
                  </a:lnTo>
                  <a:lnTo>
                    <a:pt x="442" y="1047"/>
                  </a:lnTo>
                  <a:lnTo>
                    <a:pt x="492" y="986"/>
                  </a:lnTo>
                  <a:lnTo>
                    <a:pt x="504" y="875"/>
                  </a:lnTo>
                  <a:lnTo>
                    <a:pt x="504" y="776"/>
                  </a:lnTo>
                  <a:lnTo>
                    <a:pt x="553" y="776"/>
                  </a:lnTo>
                  <a:lnTo>
                    <a:pt x="553" y="875"/>
                  </a:lnTo>
                  <a:lnTo>
                    <a:pt x="541" y="961"/>
                  </a:lnTo>
                  <a:lnTo>
                    <a:pt x="516" y="1035"/>
                  </a:lnTo>
                  <a:lnTo>
                    <a:pt x="455" y="1084"/>
                  </a:lnTo>
                  <a:lnTo>
                    <a:pt x="381" y="1109"/>
                  </a:lnTo>
                  <a:lnTo>
                    <a:pt x="332" y="1109"/>
                  </a:lnTo>
                  <a:lnTo>
                    <a:pt x="271" y="1084"/>
                  </a:lnTo>
                  <a:lnTo>
                    <a:pt x="209" y="1047"/>
                  </a:lnTo>
                  <a:lnTo>
                    <a:pt x="160" y="986"/>
                  </a:lnTo>
                  <a:lnTo>
                    <a:pt x="148" y="875"/>
                  </a:lnTo>
                  <a:lnTo>
                    <a:pt x="148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9" y="321"/>
                  </a:lnTo>
                  <a:lnTo>
                    <a:pt x="160" y="259"/>
                  </a:lnTo>
                  <a:lnTo>
                    <a:pt x="209" y="185"/>
                  </a:lnTo>
                  <a:lnTo>
                    <a:pt x="221" y="8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11" name="Freeform 315"/>
            <p:cNvSpPr>
              <a:spLocks noEditPoints="1"/>
            </p:cNvSpPr>
            <p:nvPr/>
          </p:nvSpPr>
          <p:spPr bwMode="auto">
            <a:xfrm>
              <a:off x="9176" y="2050"/>
              <a:ext cx="786" cy="813"/>
            </a:xfrm>
            <a:custGeom>
              <a:avLst/>
              <a:gdLst/>
              <a:ahLst/>
              <a:cxnLst>
                <a:cxn ang="0">
                  <a:pos x="381" y="37"/>
                </a:cxn>
                <a:cxn ang="0">
                  <a:pos x="319" y="49"/>
                </a:cxn>
                <a:cxn ang="0">
                  <a:pos x="246" y="86"/>
                </a:cxn>
                <a:cxn ang="0">
                  <a:pos x="184" y="160"/>
                </a:cxn>
                <a:cxn ang="0">
                  <a:pos x="147" y="283"/>
                </a:cxn>
                <a:cxn ang="0">
                  <a:pos x="147" y="480"/>
                </a:cxn>
                <a:cxn ang="0">
                  <a:pos x="160" y="567"/>
                </a:cxn>
                <a:cxn ang="0">
                  <a:pos x="197" y="653"/>
                </a:cxn>
                <a:cxn ang="0">
                  <a:pos x="246" y="727"/>
                </a:cxn>
                <a:cxn ang="0">
                  <a:pos x="319" y="764"/>
                </a:cxn>
                <a:cxn ang="0">
                  <a:pos x="393" y="776"/>
                </a:cxn>
                <a:cxn ang="0">
                  <a:pos x="381" y="764"/>
                </a:cxn>
                <a:cxn ang="0">
                  <a:pos x="504" y="727"/>
                </a:cxn>
                <a:cxn ang="0">
                  <a:pos x="590" y="628"/>
                </a:cxn>
                <a:cxn ang="0">
                  <a:pos x="626" y="505"/>
                </a:cxn>
                <a:cxn ang="0">
                  <a:pos x="626" y="320"/>
                </a:cxn>
                <a:cxn ang="0">
                  <a:pos x="614" y="234"/>
                </a:cxn>
                <a:cxn ang="0">
                  <a:pos x="577" y="148"/>
                </a:cxn>
                <a:cxn ang="0">
                  <a:pos x="528" y="86"/>
                </a:cxn>
                <a:cxn ang="0">
                  <a:pos x="454" y="49"/>
                </a:cxn>
                <a:cxn ang="0">
                  <a:pos x="381" y="37"/>
                </a:cxn>
                <a:cxn ang="0">
                  <a:pos x="393" y="0"/>
                </a:cxn>
                <a:cxn ang="0">
                  <a:pos x="553" y="37"/>
                </a:cxn>
                <a:cxn ang="0">
                  <a:pos x="676" y="123"/>
                </a:cxn>
                <a:cxn ang="0">
                  <a:pos x="762" y="259"/>
                </a:cxn>
                <a:cxn ang="0">
                  <a:pos x="786" y="419"/>
                </a:cxn>
                <a:cxn ang="0">
                  <a:pos x="749" y="579"/>
                </a:cxn>
                <a:cxn ang="0">
                  <a:pos x="663" y="702"/>
                </a:cxn>
                <a:cxn ang="0">
                  <a:pos x="540" y="788"/>
                </a:cxn>
                <a:cxn ang="0">
                  <a:pos x="393" y="813"/>
                </a:cxn>
                <a:cxn ang="0">
                  <a:pos x="246" y="788"/>
                </a:cxn>
                <a:cxn ang="0">
                  <a:pos x="123" y="702"/>
                </a:cxn>
                <a:cxn ang="0">
                  <a:pos x="37" y="579"/>
                </a:cxn>
                <a:cxn ang="0">
                  <a:pos x="0" y="419"/>
                </a:cxn>
                <a:cxn ang="0">
                  <a:pos x="25" y="259"/>
                </a:cxn>
                <a:cxn ang="0">
                  <a:pos x="111" y="123"/>
                </a:cxn>
                <a:cxn ang="0">
                  <a:pos x="233" y="37"/>
                </a:cxn>
                <a:cxn ang="0">
                  <a:pos x="393" y="0"/>
                </a:cxn>
              </a:cxnLst>
              <a:rect l="0" t="0" r="r" b="b"/>
              <a:pathLst>
                <a:path w="786" h="813">
                  <a:moveTo>
                    <a:pt x="381" y="37"/>
                  </a:moveTo>
                  <a:lnTo>
                    <a:pt x="319" y="49"/>
                  </a:lnTo>
                  <a:lnTo>
                    <a:pt x="246" y="86"/>
                  </a:lnTo>
                  <a:lnTo>
                    <a:pt x="184" y="160"/>
                  </a:lnTo>
                  <a:lnTo>
                    <a:pt x="147" y="283"/>
                  </a:lnTo>
                  <a:lnTo>
                    <a:pt x="147" y="480"/>
                  </a:lnTo>
                  <a:lnTo>
                    <a:pt x="160" y="567"/>
                  </a:lnTo>
                  <a:lnTo>
                    <a:pt x="197" y="653"/>
                  </a:lnTo>
                  <a:lnTo>
                    <a:pt x="246" y="727"/>
                  </a:lnTo>
                  <a:lnTo>
                    <a:pt x="319" y="764"/>
                  </a:lnTo>
                  <a:lnTo>
                    <a:pt x="393" y="776"/>
                  </a:lnTo>
                  <a:lnTo>
                    <a:pt x="381" y="764"/>
                  </a:lnTo>
                  <a:lnTo>
                    <a:pt x="504" y="727"/>
                  </a:lnTo>
                  <a:lnTo>
                    <a:pt x="590" y="628"/>
                  </a:lnTo>
                  <a:lnTo>
                    <a:pt x="626" y="505"/>
                  </a:lnTo>
                  <a:lnTo>
                    <a:pt x="626" y="320"/>
                  </a:lnTo>
                  <a:lnTo>
                    <a:pt x="614" y="234"/>
                  </a:lnTo>
                  <a:lnTo>
                    <a:pt x="577" y="148"/>
                  </a:lnTo>
                  <a:lnTo>
                    <a:pt x="528" y="86"/>
                  </a:lnTo>
                  <a:lnTo>
                    <a:pt x="454" y="49"/>
                  </a:lnTo>
                  <a:lnTo>
                    <a:pt x="381" y="37"/>
                  </a:lnTo>
                  <a:close/>
                  <a:moveTo>
                    <a:pt x="393" y="0"/>
                  </a:moveTo>
                  <a:lnTo>
                    <a:pt x="553" y="37"/>
                  </a:lnTo>
                  <a:lnTo>
                    <a:pt x="676" y="123"/>
                  </a:lnTo>
                  <a:lnTo>
                    <a:pt x="762" y="259"/>
                  </a:lnTo>
                  <a:lnTo>
                    <a:pt x="786" y="419"/>
                  </a:lnTo>
                  <a:lnTo>
                    <a:pt x="749" y="579"/>
                  </a:lnTo>
                  <a:lnTo>
                    <a:pt x="663" y="702"/>
                  </a:lnTo>
                  <a:lnTo>
                    <a:pt x="540" y="788"/>
                  </a:lnTo>
                  <a:lnTo>
                    <a:pt x="393" y="813"/>
                  </a:lnTo>
                  <a:lnTo>
                    <a:pt x="246" y="788"/>
                  </a:lnTo>
                  <a:lnTo>
                    <a:pt x="123" y="702"/>
                  </a:lnTo>
                  <a:lnTo>
                    <a:pt x="37" y="579"/>
                  </a:lnTo>
                  <a:lnTo>
                    <a:pt x="0" y="419"/>
                  </a:lnTo>
                  <a:lnTo>
                    <a:pt x="25" y="259"/>
                  </a:lnTo>
                  <a:lnTo>
                    <a:pt x="111" y="123"/>
                  </a:lnTo>
                  <a:lnTo>
                    <a:pt x="233" y="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12" name="Freeform 316"/>
            <p:cNvSpPr>
              <a:spLocks/>
            </p:cNvSpPr>
            <p:nvPr/>
          </p:nvSpPr>
          <p:spPr bwMode="auto">
            <a:xfrm>
              <a:off x="10785" y="2038"/>
              <a:ext cx="590" cy="837"/>
            </a:xfrm>
            <a:custGeom>
              <a:avLst/>
              <a:gdLst/>
              <a:ahLst/>
              <a:cxnLst>
                <a:cxn ang="0">
                  <a:pos x="368" y="0"/>
                </a:cxn>
                <a:cxn ang="0">
                  <a:pos x="479" y="37"/>
                </a:cxn>
                <a:cxn ang="0">
                  <a:pos x="491" y="24"/>
                </a:cxn>
                <a:cxn ang="0">
                  <a:pos x="540" y="0"/>
                </a:cxn>
                <a:cxn ang="0">
                  <a:pos x="553" y="258"/>
                </a:cxn>
                <a:cxn ang="0">
                  <a:pos x="504" y="271"/>
                </a:cxn>
                <a:cxn ang="0">
                  <a:pos x="491" y="160"/>
                </a:cxn>
                <a:cxn ang="0">
                  <a:pos x="393" y="61"/>
                </a:cxn>
                <a:cxn ang="0">
                  <a:pos x="197" y="61"/>
                </a:cxn>
                <a:cxn ang="0">
                  <a:pos x="111" y="135"/>
                </a:cxn>
                <a:cxn ang="0">
                  <a:pos x="123" y="246"/>
                </a:cxn>
                <a:cxn ang="0">
                  <a:pos x="246" y="320"/>
                </a:cxn>
                <a:cxn ang="0">
                  <a:pos x="418" y="357"/>
                </a:cxn>
                <a:cxn ang="0">
                  <a:pos x="553" y="455"/>
                </a:cxn>
                <a:cxn ang="0">
                  <a:pos x="590" y="542"/>
                </a:cxn>
                <a:cxn ang="0">
                  <a:pos x="577" y="677"/>
                </a:cxn>
                <a:cxn ang="0">
                  <a:pos x="442" y="813"/>
                </a:cxn>
                <a:cxn ang="0">
                  <a:pos x="258" y="837"/>
                </a:cxn>
                <a:cxn ang="0">
                  <a:pos x="111" y="763"/>
                </a:cxn>
                <a:cxn ang="0">
                  <a:pos x="74" y="788"/>
                </a:cxn>
                <a:cxn ang="0">
                  <a:pos x="37" y="837"/>
                </a:cxn>
                <a:cxn ang="0">
                  <a:pos x="0" y="825"/>
                </a:cxn>
                <a:cxn ang="0">
                  <a:pos x="12" y="517"/>
                </a:cxn>
                <a:cxn ang="0">
                  <a:pos x="49" y="529"/>
                </a:cxn>
                <a:cxn ang="0">
                  <a:pos x="86" y="640"/>
                </a:cxn>
                <a:cxn ang="0">
                  <a:pos x="197" y="776"/>
                </a:cxn>
                <a:cxn ang="0">
                  <a:pos x="381" y="776"/>
                </a:cxn>
                <a:cxn ang="0">
                  <a:pos x="479" y="689"/>
                </a:cxn>
                <a:cxn ang="0">
                  <a:pos x="467" y="554"/>
                </a:cxn>
                <a:cxn ang="0">
                  <a:pos x="381" y="492"/>
                </a:cxn>
                <a:cxn ang="0">
                  <a:pos x="307" y="468"/>
                </a:cxn>
                <a:cxn ang="0">
                  <a:pos x="221" y="431"/>
                </a:cxn>
                <a:cxn ang="0">
                  <a:pos x="86" y="369"/>
                </a:cxn>
                <a:cxn ang="0">
                  <a:pos x="25" y="308"/>
                </a:cxn>
                <a:cxn ang="0">
                  <a:pos x="12" y="221"/>
                </a:cxn>
                <a:cxn ang="0">
                  <a:pos x="49" y="98"/>
                </a:cxn>
                <a:cxn ang="0">
                  <a:pos x="184" y="12"/>
                </a:cxn>
              </a:cxnLst>
              <a:rect l="0" t="0" r="r" b="b"/>
              <a:pathLst>
                <a:path w="590" h="837">
                  <a:moveTo>
                    <a:pt x="295" y="0"/>
                  </a:moveTo>
                  <a:lnTo>
                    <a:pt x="368" y="0"/>
                  </a:lnTo>
                  <a:lnTo>
                    <a:pt x="467" y="49"/>
                  </a:lnTo>
                  <a:lnTo>
                    <a:pt x="479" y="37"/>
                  </a:lnTo>
                  <a:lnTo>
                    <a:pt x="491" y="37"/>
                  </a:lnTo>
                  <a:lnTo>
                    <a:pt x="491" y="24"/>
                  </a:lnTo>
                  <a:lnTo>
                    <a:pt x="516" y="0"/>
                  </a:lnTo>
                  <a:lnTo>
                    <a:pt x="540" y="0"/>
                  </a:lnTo>
                  <a:lnTo>
                    <a:pt x="553" y="12"/>
                  </a:lnTo>
                  <a:lnTo>
                    <a:pt x="553" y="258"/>
                  </a:lnTo>
                  <a:lnTo>
                    <a:pt x="540" y="271"/>
                  </a:lnTo>
                  <a:lnTo>
                    <a:pt x="504" y="271"/>
                  </a:lnTo>
                  <a:lnTo>
                    <a:pt x="504" y="221"/>
                  </a:lnTo>
                  <a:lnTo>
                    <a:pt x="491" y="160"/>
                  </a:lnTo>
                  <a:lnTo>
                    <a:pt x="454" y="110"/>
                  </a:lnTo>
                  <a:lnTo>
                    <a:pt x="393" y="61"/>
                  </a:lnTo>
                  <a:lnTo>
                    <a:pt x="295" y="49"/>
                  </a:lnTo>
                  <a:lnTo>
                    <a:pt x="197" y="61"/>
                  </a:lnTo>
                  <a:lnTo>
                    <a:pt x="135" y="98"/>
                  </a:lnTo>
                  <a:lnTo>
                    <a:pt x="111" y="135"/>
                  </a:lnTo>
                  <a:lnTo>
                    <a:pt x="98" y="184"/>
                  </a:lnTo>
                  <a:lnTo>
                    <a:pt x="123" y="246"/>
                  </a:lnTo>
                  <a:lnTo>
                    <a:pt x="172" y="295"/>
                  </a:lnTo>
                  <a:lnTo>
                    <a:pt x="246" y="320"/>
                  </a:lnTo>
                  <a:lnTo>
                    <a:pt x="319" y="332"/>
                  </a:lnTo>
                  <a:lnTo>
                    <a:pt x="418" y="357"/>
                  </a:lnTo>
                  <a:lnTo>
                    <a:pt x="516" y="418"/>
                  </a:lnTo>
                  <a:lnTo>
                    <a:pt x="553" y="455"/>
                  </a:lnTo>
                  <a:lnTo>
                    <a:pt x="565" y="492"/>
                  </a:lnTo>
                  <a:lnTo>
                    <a:pt x="590" y="542"/>
                  </a:lnTo>
                  <a:lnTo>
                    <a:pt x="590" y="591"/>
                  </a:lnTo>
                  <a:lnTo>
                    <a:pt x="577" y="677"/>
                  </a:lnTo>
                  <a:lnTo>
                    <a:pt x="528" y="763"/>
                  </a:lnTo>
                  <a:lnTo>
                    <a:pt x="442" y="813"/>
                  </a:lnTo>
                  <a:lnTo>
                    <a:pt x="307" y="837"/>
                  </a:lnTo>
                  <a:lnTo>
                    <a:pt x="258" y="837"/>
                  </a:lnTo>
                  <a:lnTo>
                    <a:pt x="184" y="813"/>
                  </a:lnTo>
                  <a:lnTo>
                    <a:pt x="111" y="763"/>
                  </a:lnTo>
                  <a:lnTo>
                    <a:pt x="86" y="776"/>
                  </a:lnTo>
                  <a:lnTo>
                    <a:pt x="74" y="788"/>
                  </a:lnTo>
                  <a:lnTo>
                    <a:pt x="74" y="800"/>
                  </a:lnTo>
                  <a:lnTo>
                    <a:pt x="37" y="837"/>
                  </a:lnTo>
                  <a:lnTo>
                    <a:pt x="12" y="837"/>
                  </a:lnTo>
                  <a:lnTo>
                    <a:pt x="0" y="825"/>
                  </a:lnTo>
                  <a:lnTo>
                    <a:pt x="0" y="529"/>
                  </a:lnTo>
                  <a:lnTo>
                    <a:pt x="12" y="517"/>
                  </a:lnTo>
                  <a:lnTo>
                    <a:pt x="37" y="517"/>
                  </a:lnTo>
                  <a:lnTo>
                    <a:pt x="49" y="529"/>
                  </a:lnTo>
                  <a:lnTo>
                    <a:pt x="49" y="542"/>
                  </a:lnTo>
                  <a:lnTo>
                    <a:pt x="86" y="640"/>
                  </a:lnTo>
                  <a:lnTo>
                    <a:pt x="135" y="714"/>
                  </a:lnTo>
                  <a:lnTo>
                    <a:pt x="197" y="776"/>
                  </a:lnTo>
                  <a:lnTo>
                    <a:pt x="295" y="788"/>
                  </a:lnTo>
                  <a:lnTo>
                    <a:pt x="381" y="776"/>
                  </a:lnTo>
                  <a:lnTo>
                    <a:pt x="442" y="739"/>
                  </a:lnTo>
                  <a:lnTo>
                    <a:pt x="479" y="689"/>
                  </a:lnTo>
                  <a:lnTo>
                    <a:pt x="491" y="628"/>
                  </a:lnTo>
                  <a:lnTo>
                    <a:pt x="467" y="554"/>
                  </a:lnTo>
                  <a:lnTo>
                    <a:pt x="418" y="505"/>
                  </a:lnTo>
                  <a:lnTo>
                    <a:pt x="381" y="492"/>
                  </a:lnTo>
                  <a:lnTo>
                    <a:pt x="332" y="468"/>
                  </a:lnTo>
                  <a:lnTo>
                    <a:pt x="307" y="468"/>
                  </a:lnTo>
                  <a:lnTo>
                    <a:pt x="319" y="455"/>
                  </a:lnTo>
                  <a:lnTo>
                    <a:pt x="221" y="431"/>
                  </a:lnTo>
                  <a:lnTo>
                    <a:pt x="147" y="406"/>
                  </a:lnTo>
                  <a:lnTo>
                    <a:pt x="86" y="369"/>
                  </a:lnTo>
                  <a:lnTo>
                    <a:pt x="49" y="345"/>
                  </a:lnTo>
                  <a:lnTo>
                    <a:pt x="25" y="308"/>
                  </a:lnTo>
                  <a:lnTo>
                    <a:pt x="12" y="271"/>
                  </a:lnTo>
                  <a:lnTo>
                    <a:pt x="12" y="221"/>
                  </a:lnTo>
                  <a:lnTo>
                    <a:pt x="25" y="160"/>
                  </a:lnTo>
                  <a:lnTo>
                    <a:pt x="49" y="98"/>
                  </a:lnTo>
                  <a:lnTo>
                    <a:pt x="98" y="49"/>
                  </a:lnTo>
                  <a:lnTo>
                    <a:pt x="184" y="1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13" name="Freeform 317"/>
            <p:cNvSpPr>
              <a:spLocks/>
            </p:cNvSpPr>
            <p:nvPr/>
          </p:nvSpPr>
          <p:spPr bwMode="auto">
            <a:xfrm>
              <a:off x="11485" y="1619"/>
              <a:ext cx="897" cy="1219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16"/>
                </a:cxn>
                <a:cxn ang="0">
                  <a:pos x="295" y="566"/>
                </a:cxn>
                <a:cxn ang="0">
                  <a:pos x="344" y="505"/>
                </a:cxn>
                <a:cxn ang="0">
                  <a:pos x="418" y="456"/>
                </a:cxn>
                <a:cxn ang="0">
                  <a:pos x="516" y="443"/>
                </a:cxn>
                <a:cxn ang="0">
                  <a:pos x="565" y="443"/>
                </a:cxn>
                <a:cxn ang="0">
                  <a:pos x="614" y="456"/>
                </a:cxn>
                <a:cxn ang="0">
                  <a:pos x="651" y="468"/>
                </a:cxn>
                <a:cxn ang="0">
                  <a:pos x="676" y="493"/>
                </a:cxn>
                <a:cxn ang="0">
                  <a:pos x="700" y="505"/>
                </a:cxn>
                <a:cxn ang="0">
                  <a:pos x="749" y="566"/>
                </a:cxn>
                <a:cxn ang="0">
                  <a:pos x="762" y="653"/>
                </a:cxn>
                <a:cxn ang="0">
                  <a:pos x="762" y="1145"/>
                </a:cxn>
                <a:cxn ang="0">
                  <a:pos x="811" y="1170"/>
                </a:cxn>
                <a:cxn ang="0">
                  <a:pos x="897" y="1170"/>
                </a:cxn>
                <a:cxn ang="0">
                  <a:pos x="897" y="1219"/>
                </a:cxn>
                <a:cxn ang="0">
                  <a:pos x="504" y="1219"/>
                </a:cxn>
                <a:cxn ang="0">
                  <a:pos x="504" y="1170"/>
                </a:cxn>
                <a:cxn ang="0">
                  <a:pos x="602" y="1170"/>
                </a:cxn>
                <a:cxn ang="0">
                  <a:pos x="626" y="1158"/>
                </a:cxn>
                <a:cxn ang="0">
                  <a:pos x="639" y="1133"/>
                </a:cxn>
                <a:cxn ang="0">
                  <a:pos x="639" y="603"/>
                </a:cxn>
                <a:cxn ang="0">
                  <a:pos x="614" y="542"/>
                </a:cxn>
                <a:cxn ang="0">
                  <a:pos x="577" y="493"/>
                </a:cxn>
                <a:cxn ang="0">
                  <a:pos x="504" y="480"/>
                </a:cxn>
                <a:cxn ang="0">
                  <a:pos x="418" y="493"/>
                </a:cxn>
                <a:cxn ang="0">
                  <a:pos x="344" y="554"/>
                </a:cxn>
                <a:cxn ang="0">
                  <a:pos x="295" y="640"/>
                </a:cxn>
                <a:cxn ang="0">
                  <a:pos x="270" y="764"/>
                </a:cxn>
                <a:cxn ang="0">
                  <a:pos x="270" y="1133"/>
                </a:cxn>
                <a:cxn ang="0">
                  <a:pos x="295" y="1158"/>
                </a:cxn>
                <a:cxn ang="0">
                  <a:pos x="319" y="1170"/>
                </a:cxn>
                <a:cxn ang="0">
                  <a:pos x="405" y="1170"/>
                </a:cxn>
                <a:cxn ang="0">
                  <a:pos x="405" y="1219"/>
                </a:cxn>
                <a:cxn ang="0">
                  <a:pos x="12" y="1219"/>
                </a:cxn>
                <a:cxn ang="0">
                  <a:pos x="12" y="1170"/>
                </a:cxn>
                <a:cxn ang="0">
                  <a:pos x="111" y="1170"/>
                </a:cxn>
                <a:cxn ang="0">
                  <a:pos x="135" y="1158"/>
                </a:cxn>
                <a:cxn ang="0">
                  <a:pos x="147" y="1133"/>
                </a:cxn>
                <a:cxn ang="0">
                  <a:pos x="147" y="1096"/>
                </a:cxn>
                <a:cxn ang="0">
                  <a:pos x="135" y="172"/>
                </a:cxn>
                <a:cxn ang="0">
                  <a:pos x="135" y="135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58" y="0"/>
                </a:cxn>
              </a:cxnLst>
              <a:rect l="0" t="0" r="r" b="b"/>
              <a:pathLst>
                <a:path w="897" h="1219">
                  <a:moveTo>
                    <a:pt x="258" y="0"/>
                  </a:moveTo>
                  <a:lnTo>
                    <a:pt x="258" y="616"/>
                  </a:lnTo>
                  <a:lnTo>
                    <a:pt x="295" y="566"/>
                  </a:lnTo>
                  <a:lnTo>
                    <a:pt x="344" y="505"/>
                  </a:lnTo>
                  <a:lnTo>
                    <a:pt x="418" y="456"/>
                  </a:lnTo>
                  <a:lnTo>
                    <a:pt x="516" y="443"/>
                  </a:lnTo>
                  <a:lnTo>
                    <a:pt x="565" y="443"/>
                  </a:lnTo>
                  <a:lnTo>
                    <a:pt x="614" y="456"/>
                  </a:lnTo>
                  <a:lnTo>
                    <a:pt x="651" y="468"/>
                  </a:lnTo>
                  <a:lnTo>
                    <a:pt x="676" y="493"/>
                  </a:lnTo>
                  <a:lnTo>
                    <a:pt x="700" y="505"/>
                  </a:lnTo>
                  <a:lnTo>
                    <a:pt x="749" y="566"/>
                  </a:lnTo>
                  <a:lnTo>
                    <a:pt x="762" y="653"/>
                  </a:lnTo>
                  <a:lnTo>
                    <a:pt x="762" y="1145"/>
                  </a:lnTo>
                  <a:lnTo>
                    <a:pt x="811" y="1170"/>
                  </a:lnTo>
                  <a:lnTo>
                    <a:pt x="897" y="1170"/>
                  </a:lnTo>
                  <a:lnTo>
                    <a:pt x="897" y="1219"/>
                  </a:lnTo>
                  <a:lnTo>
                    <a:pt x="504" y="1219"/>
                  </a:lnTo>
                  <a:lnTo>
                    <a:pt x="504" y="1170"/>
                  </a:lnTo>
                  <a:lnTo>
                    <a:pt x="602" y="1170"/>
                  </a:lnTo>
                  <a:lnTo>
                    <a:pt x="626" y="1158"/>
                  </a:lnTo>
                  <a:lnTo>
                    <a:pt x="639" y="1133"/>
                  </a:lnTo>
                  <a:lnTo>
                    <a:pt x="639" y="603"/>
                  </a:lnTo>
                  <a:lnTo>
                    <a:pt x="614" y="542"/>
                  </a:lnTo>
                  <a:lnTo>
                    <a:pt x="577" y="493"/>
                  </a:lnTo>
                  <a:lnTo>
                    <a:pt x="504" y="480"/>
                  </a:lnTo>
                  <a:lnTo>
                    <a:pt x="418" y="493"/>
                  </a:lnTo>
                  <a:lnTo>
                    <a:pt x="344" y="554"/>
                  </a:lnTo>
                  <a:lnTo>
                    <a:pt x="295" y="640"/>
                  </a:lnTo>
                  <a:lnTo>
                    <a:pt x="270" y="764"/>
                  </a:lnTo>
                  <a:lnTo>
                    <a:pt x="270" y="1133"/>
                  </a:lnTo>
                  <a:lnTo>
                    <a:pt x="295" y="1158"/>
                  </a:lnTo>
                  <a:lnTo>
                    <a:pt x="319" y="1170"/>
                  </a:lnTo>
                  <a:lnTo>
                    <a:pt x="405" y="1170"/>
                  </a:lnTo>
                  <a:lnTo>
                    <a:pt x="405" y="1219"/>
                  </a:lnTo>
                  <a:lnTo>
                    <a:pt x="12" y="1219"/>
                  </a:lnTo>
                  <a:lnTo>
                    <a:pt x="12" y="1170"/>
                  </a:lnTo>
                  <a:lnTo>
                    <a:pt x="111" y="1170"/>
                  </a:lnTo>
                  <a:lnTo>
                    <a:pt x="135" y="1158"/>
                  </a:lnTo>
                  <a:lnTo>
                    <a:pt x="147" y="1133"/>
                  </a:lnTo>
                  <a:lnTo>
                    <a:pt x="147" y="1096"/>
                  </a:lnTo>
                  <a:lnTo>
                    <a:pt x="135" y="172"/>
                  </a:lnTo>
                  <a:lnTo>
                    <a:pt x="135" y="135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14" name="Freeform 318"/>
            <p:cNvSpPr>
              <a:spLocks noEditPoints="1"/>
            </p:cNvSpPr>
            <p:nvPr/>
          </p:nvSpPr>
          <p:spPr bwMode="auto">
            <a:xfrm>
              <a:off x="12382" y="2050"/>
              <a:ext cx="786" cy="813"/>
            </a:xfrm>
            <a:custGeom>
              <a:avLst/>
              <a:gdLst/>
              <a:ahLst/>
              <a:cxnLst>
                <a:cxn ang="0">
                  <a:pos x="380" y="37"/>
                </a:cxn>
                <a:cxn ang="0">
                  <a:pos x="319" y="49"/>
                </a:cxn>
                <a:cxn ang="0">
                  <a:pos x="245" y="86"/>
                </a:cxn>
                <a:cxn ang="0">
                  <a:pos x="184" y="160"/>
                </a:cxn>
                <a:cxn ang="0">
                  <a:pos x="147" y="283"/>
                </a:cxn>
                <a:cxn ang="0">
                  <a:pos x="147" y="480"/>
                </a:cxn>
                <a:cxn ang="0">
                  <a:pos x="159" y="567"/>
                </a:cxn>
                <a:cxn ang="0">
                  <a:pos x="196" y="653"/>
                </a:cxn>
                <a:cxn ang="0">
                  <a:pos x="245" y="727"/>
                </a:cxn>
                <a:cxn ang="0">
                  <a:pos x="319" y="764"/>
                </a:cxn>
                <a:cxn ang="0">
                  <a:pos x="393" y="776"/>
                </a:cxn>
                <a:cxn ang="0">
                  <a:pos x="380" y="764"/>
                </a:cxn>
                <a:cxn ang="0">
                  <a:pos x="503" y="727"/>
                </a:cxn>
                <a:cxn ang="0">
                  <a:pos x="589" y="628"/>
                </a:cxn>
                <a:cxn ang="0">
                  <a:pos x="626" y="505"/>
                </a:cxn>
                <a:cxn ang="0">
                  <a:pos x="626" y="320"/>
                </a:cxn>
                <a:cxn ang="0">
                  <a:pos x="614" y="234"/>
                </a:cxn>
                <a:cxn ang="0">
                  <a:pos x="577" y="148"/>
                </a:cxn>
                <a:cxn ang="0">
                  <a:pos x="528" y="86"/>
                </a:cxn>
                <a:cxn ang="0">
                  <a:pos x="454" y="49"/>
                </a:cxn>
                <a:cxn ang="0">
                  <a:pos x="380" y="37"/>
                </a:cxn>
                <a:cxn ang="0">
                  <a:pos x="393" y="0"/>
                </a:cxn>
                <a:cxn ang="0">
                  <a:pos x="552" y="37"/>
                </a:cxn>
                <a:cxn ang="0">
                  <a:pos x="675" y="123"/>
                </a:cxn>
                <a:cxn ang="0">
                  <a:pos x="761" y="259"/>
                </a:cxn>
                <a:cxn ang="0">
                  <a:pos x="786" y="419"/>
                </a:cxn>
                <a:cxn ang="0">
                  <a:pos x="749" y="579"/>
                </a:cxn>
                <a:cxn ang="0">
                  <a:pos x="663" y="702"/>
                </a:cxn>
                <a:cxn ang="0">
                  <a:pos x="540" y="788"/>
                </a:cxn>
                <a:cxn ang="0">
                  <a:pos x="393" y="813"/>
                </a:cxn>
                <a:cxn ang="0">
                  <a:pos x="245" y="788"/>
                </a:cxn>
                <a:cxn ang="0">
                  <a:pos x="123" y="702"/>
                </a:cxn>
                <a:cxn ang="0">
                  <a:pos x="37" y="579"/>
                </a:cxn>
                <a:cxn ang="0">
                  <a:pos x="0" y="419"/>
                </a:cxn>
                <a:cxn ang="0">
                  <a:pos x="24" y="259"/>
                </a:cxn>
                <a:cxn ang="0">
                  <a:pos x="110" y="123"/>
                </a:cxn>
                <a:cxn ang="0">
                  <a:pos x="233" y="37"/>
                </a:cxn>
                <a:cxn ang="0">
                  <a:pos x="393" y="0"/>
                </a:cxn>
              </a:cxnLst>
              <a:rect l="0" t="0" r="r" b="b"/>
              <a:pathLst>
                <a:path w="786" h="813">
                  <a:moveTo>
                    <a:pt x="380" y="37"/>
                  </a:moveTo>
                  <a:lnTo>
                    <a:pt x="319" y="49"/>
                  </a:lnTo>
                  <a:lnTo>
                    <a:pt x="245" y="86"/>
                  </a:lnTo>
                  <a:lnTo>
                    <a:pt x="184" y="160"/>
                  </a:lnTo>
                  <a:lnTo>
                    <a:pt x="147" y="283"/>
                  </a:lnTo>
                  <a:lnTo>
                    <a:pt x="147" y="480"/>
                  </a:lnTo>
                  <a:lnTo>
                    <a:pt x="159" y="567"/>
                  </a:lnTo>
                  <a:lnTo>
                    <a:pt x="196" y="653"/>
                  </a:lnTo>
                  <a:lnTo>
                    <a:pt x="245" y="727"/>
                  </a:lnTo>
                  <a:lnTo>
                    <a:pt x="319" y="764"/>
                  </a:lnTo>
                  <a:lnTo>
                    <a:pt x="393" y="776"/>
                  </a:lnTo>
                  <a:lnTo>
                    <a:pt x="380" y="764"/>
                  </a:lnTo>
                  <a:lnTo>
                    <a:pt x="503" y="727"/>
                  </a:lnTo>
                  <a:lnTo>
                    <a:pt x="589" y="628"/>
                  </a:lnTo>
                  <a:lnTo>
                    <a:pt x="626" y="505"/>
                  </a:lnTo>
                  <a:lnTo>
                    <a:pt x="626" y="320"/>
                  </a:lnTo>
                  <a:lnTo>
                    <a:pt x="614" y="234"/>
                  </a:lnTo>
                  <a:lnTo>
                    <a:pt x="577" y="148"/>
                  </a:lnTo>
                  <a:lnTo>
                    <a:pt x="528" y="86"/>
                  </a:lnTo>
                  <a:lnTo>
                    <a:pt x="454" y="49"/>
                  </a:lnTo>
                  <a:lnTo>
                    <a:pt x="380" y="37"/>
                  </a:lnTo>
                  <a:close/>
                  <a:moveTo>
                    <a:pt x="393" y="0"/>
                  </a:moveTo>
                  <a:lnTo>
                    <a:pt x="552" y="37"/>
                  </a:lnTo>
                  <a:lnTo>
                    <a:pt x="675" y="123"/>
                  </a:lnTo>
                  <a:lnTo>
                    <a:pt x="761" y="259"/>
                  </a:lnTo>
                  <a:lnTo>
                    <a:pt x="786" y="419"/>
                  </a:lnTo>
                  <a:lnTo>
                    <a:pt x="749" y="579"/>
                  </a:lnTo>
                  <a:lnTo>
                    <a:pt x="663" y="702"/>
                  </a:lnTo>
                  <a:lnTo>
                    <a:pt x="540" y="788"/>
                  </a:lnTo>
                  <a:lnTo>
                    <a:pt x="393" y="813"/>
                  </a:lnTo>
                  <a:lnTo>
                    <a:pt x="245" y="788"/>
                  </a:lnTo>
                  <a:lnTo>
                    <a:pt x="123" y="702"/>
                  </a:lnTo>
                  <a:lnTo>
                    <a:pt x="37" y="579"/>
                  </a:lnTo>
                  <a:lnTo>
                    <a:pt x="0" y="419"/>
                  </a:lnTo>
                  <a:lnTo>
                    <a:pt x="24" y="259"/>
                  </a:lnTo>
                  <a:lnTo>
                    <a:pt x="110" y="123"/>
                  </a:lnTo>
                  <a:lnTo>
                    <a:pt x="233" y="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15" name="Freeform 319"/>
            <p:cNvSpPr>
              <a:spLocks/>
            </p:cNvSpPr>
            <p:nvPr/>
          </p:nvSpPr>
          <p:spPr bwMode="auto">
            <a:xfrm>
              <a:off x="13229" y="2075"/>
              <a:ext cx="1228" cy="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" y="0"/>
                </a:cxn>
                <a:cxn ang="0">
                  <a:pos x="356" y="49"/>
                </a:cxn>
                <a:cxn ang="0">
                  <a:pos x="295" y="49"/>
                </a:cxn>
                <a:cxn ang="0">
                  <a:pos x="283" y="61"/>
                </a:cxn>
                <a:cxn ang="0">
                  <a:pos x="258" y="73"/>
                </a:cxn>
                <a:cxn ang="0">
                  <a:pos x="258" y="123"/>
                </a:cxn>
                <a:cxn ang="0">
                  <a:pos x="270" y="135"/>
                </a:cxn>
                <a:cxn ang="0">
                  <a:pos x="442" y="616"/>
                </a:cxn>
                <a:cxn ang="0">
                  <a:pos x="590" y="184"/>
                </a:cxn>
                <a:cxn ang="0">
                  <a:pos x="577" y="160"/>
                </a:cxn>
                <a:cxn ang="0">
                  <a:pos x="565" y="123"/>
                </a:cxn>
                <a:cxn ang="0">
                  <a:pos x="565" y="98"/>
                </a:cxn>
                <a:cxn ang="0">
                  <a:pos x="541" y="73"/>
                </a:cxn>
                <a:cxn ang="0">
                  <a:pos x="516" y="61"/>
                </a:cxn>
                <a:cxn ang="0">
                  <a:pos x="442" y="61"/>
                </a:cxn>
                <a:cxn ang="0">
                  <a:pos x="442" y="12"/>
                </a:cxn>
                <a:cxn ang="0">
                  <a:pos x="786" y="12"/>
                </a:cxn>
                <a:cxn ang="0">
                  <a:pos x="786" y="61"/>
                </a:cxn>
                <a:cxn ang="0">
                  <a:pos x="713" y="61"/>
                </a:cxn>
                <a:cxn ang="0">
                  <a:pos x="700" y="73"/>
                </a:cxn>
                <a:cxn ang="0">
                  <a:pos x="676" y="86"/>
                </a:cxn>
                <a:cxn ang="0">
                  <a:pos x="676" y="135"/>
                </a:cxn>
                <a:cxn ang="0">
                  <a:pos x="688" y="147"/>
                </a:cxn>
                <a:cxn ang="0">
                  <a:pos x="860" y="640"/>
                </a:cxn>
                <a:cxn ang="0">
                  <a:pos x="1020" y="184"/>
                </a:cxn>
                <a:cxn ang="0">
                  <a:pos x="1032" y="172"/>
                </a:cxn>
                <a:cxn ang="0">
                  <a:pos x="1032" y="147"/>
                </a:cxn>
                <a:cxn ang="0">
                  <a:pos x="1020" y="110"/>
                </a:cxn>
                <a:cxn ang="0">
                  <a:pos x="1007" y="86"/>
                </a:cxn>
                <a:cxn ang="0">
                  <a:pos x="934" y="61"/>
                </a:cxn>
                <a:cxn ang="0">
                  <a:pos x="934" y="12"/>
                </a:cxn>
                <a:cxn ang="0">
                  <a:pos x="1228" y="12"/>
                </a:cxn>
                <a:cxn ang="0">
                  <a:pos x="1228" y="61"/>
                </a:cxn>
                <a:cxn ang="0">
                  <a:pos x="1192" y="61"/>
                </a:cxn>
                <a:cxn ang="0">
                  <a:pos x="1155" y="73"/>
                </a:cxn>
                <a:cxn ang="0">
                  <a:pos x="1106" y="123"/>
                </a:cxn>
                <a:cxn ang="0">
                  <a:pos x="1081" y="172"/>
                </a:cxn>
                <a:cxn ang="0">
                  <a:pos x="872" y="739"/>
                </a:cxn>
                <a:cxn ang="0">
                  <a:pos x="860" y="751"/>
                </a:cxn>
                <a:cxn ang="0">
                  <a:pos x="860" y="763"/>
                </a:cxn>
                <a:cxn ang="0">
                  <a:pos x="848" y="776"/>
                </a:cxn>
                <a:cxn ang="0">
                  <a:pos x="823" y="776"/>
                </a:cxn>
                <a:cxn ang="0">
                  <a:pos x="811" y="763"/>
                </a:cxn>
                <a:cxn ang="0">
                  <a:pos x="811" y="751"/>
                </a:cxn>
                <a:cxn ang="0">
                  <a:pos x="799" y="739"/>
                </a:cxn>
                <a:cxn ang="0">
                  <a:pos x="614" y="234"/>
                </a:cxn>
                <a:cxn ang="0">
                  <a:pos x="430" y="739"/>
                </a:cxn>
                <a:cxn ang="0">
                  <a:pos x="418" y="751"/>
                </a:cxn>
                <a:cxn ang="0">
                  <a:pos x="418" y="763"/>
                </a:cxn>
                <a:cxn ang="0">
                  <a:pos x="406" y="776"/>
                </a:cxn>
                <a:cxn ang="0">
                  <a:pos x="381" y="776"/>
                </a:cxn>
                <a:cxn ang="0">
                  <a:pos x="369" y="763"/>
                </a:cxn>
                <a:cxn ang="0">
                  <a:pos x="369" y="751"/>
                </a:cxn>
                <a:cxn ang="0">
                  <a:pos x="356" y="739"/>
                </a:cxn>
                <a:cxn ang="0">
                  <a:pos x="135" y="110"/>
                </a:cxn>
                <a:cxn ang="0">
                  <a:pos x="111" y="73"/>
                </a:cxn>
                <a:cxn ang="0">
                  <a:pos x="86" y="61"/>
                </a:cxn>
                <a:cxn ang="0">
                  <a:pos x="49" y="49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1228" h="776">
                  <a:moveTo>
                    <a:pt x="0" y="0"/>
                  </a:moveTo>
                  <a:lnTo>
                    <a:pt x="356" y="0"/>
                  </a:lnTo>
                  <a:lnTo>
                    <a:pt x="356" y="49"/>
                  </a:lnTo>
                  <a:lnTo>
                    <a:pt x="295" y="49"/>
                  </a:lnTo>
                  <a:lnTo>
                    <a:pt x="283" y="61"/>
                  </a:lnTo>
                  <a:lnTo>
                    <a:pt x="258" y="73"/>
                  </a:lnTo>
                  <a:lnTo>
                    <a:pt x="258" y="123"/>
                  </a:lnTo>
                  <a:lnTo>
                    <a:pt x="270" y="135"/>
                  </a:lnTo>
                  <a:lnTo>
                    <a:pt x="442" y="616"/>
                  </a:lnTo>
                  <a:lnTo>
                    <a:pt x="590" y="184"/>
                  </a:lnTo>
                  <a:lnTo>
                    <a:pt x="577" y="160"/>
                  </a:lnTo>
                  <a:lnTo>
                    <a:pt x="565" y="123"/>
                  </a:lnTo>
                  <a:lnTo>
                    <a:pt x="565" y="98"/>
                  </a:lnTo>
                  <a:lnTo>
                    <a:pt x="541" y="73"/>
                  </a:lnTo>
                  <a:lnTo>
                    <a:pt x="516" y="61"/>
                  </a:lnTo>
                  <a:lnTo>
                    <a:pt x="442" y="61"/>
                  </a:lnTo>
                  <a:lnTo>
                    <a:pt x="442" y="12"/>
                  </a:lnTo>
                  <a:lnTo>
                    <a:pt x="786" y="12"/>
                  </a:lnTo>
                  <a:lnTo>
                    <a:pt x="786" y="61"/>
                  </a:lnTo>
                  <a:lnTo>
                    <a:pt x="713" y="61"/>
                  </a:lnTo>
                  <a:lnTo>
                    <a:pt x="700" y="73"/>
                  </a:lnTo>
                  <a:lnTo>
                    <a:pt x="676" y="86"/>
                  </a:lnTo>
                  <a:lnTo>
                    <a:pt x="676" y="135"/>
                  </a:lnTo>
                  <a:lnTo>
                    <a:pt x="688" y="147"/>
                  </a:lnTo>
                  <a:lnTo>
                    <a:pt x="860" y="640"/>
                  </a:lnTo>
                  <a:lnTo>
                    <a:pt x="1020" y="184"/>
                  </a:lnTo>
                  <a:lnTo>
                    <a:pt x="1032" y="172"/>
                  </a:lnTo>
                  <a:lnTo>
                    <a:pt x="1032" y="147"/>
                  </a:lnTo>
                  <a:lnTo>
                    <a:pt x="1020" y="110"/>
                  </a:lnTo>
                  <a:lnTo>
                    <a:pt x="1007" y="86"/>
                  </a:lnTo>
                  <a:lnTo>
                    <a:pt x="934" y="61"/>
                  </a:lnTo>
                  <a:lnTo>
                    <a:pt x="934" y="12"/>
                  </a:lnTo>
                  <a:lnTo>
                    <a:pt x="1228" y="12"/>
                  </a:lnTo>
                  <a:lnTo>
                    <a:pt x="1228" y="61"/>
                  </a:lnTo>
                  <a:lnTo>
                    <a:pt x="1192" y="61"/>
                  </a:lnTo>
                  <a:lnTo>
                    <a:pt x="1155" y="73"/>
                  </a:lnTo>
                  <a:lnTo>
                    <a:pt x="1106" y="123"/>
                  </a:lnTo>
                  <a:lnTo>
                    <a:pt x="1081" y="172"/>
                  </a:lnTo>
                  <a:lnTo>
                    <a:pt x="872" y="739"/>
                  </a:lnTo>
                  <a:lnTo>
                    <a:pt x="860" y="751"/>
                  </a:lnTo>
                  <a:lnTo>
                    <a:pt x="860" y="763"/>
                  </a:lnTo>
                  <a:lnTo>
                    <a:pt x="848" y="776"/>
                  </a:lnTo>
                  <a:lnTo>
                    <a:pt x="823" y="776"/>
                  </a:lnTo>
                  <a:lnTo>
                    <a:pt x="811" y="763"/>
                  </a:lnTo>
                  <a:lnTo>
                    <a:pt x="811" y="751"/>
                  </a:lnTo>
                  <a:lnTo>
                    <a:pt x="799" y="739"/>
                  </a:lnTo>
                  <a:lnTo>
                    <a:pt x="614" y="234"/>
                  </a:lnTo>
                  <a:lnTo>
                    <a:pt x="430" y="739"/>
                  </a:lnTo>
                  <a:lnTo>
                    <a:pt x="418" y="751"/>
                  </a:lnTo>
                  <a:lnTo>
                    <a:pt x="418" y="763"/>
                  </a:lnTo>
                  <a:lnTo>
                    <a:pt x="406" y="776"/>
                  </a:lnTo>
                  <a:lnTo>
                    <a:pt x="381" y="776"/>
                  </a:lnTo>
                  <a:lnTo>
                    <a:pt x="369" y="763"/>
                  </a:lnTo>
                  <a:lnTo>
                    <a:pt x="369" y="751"/>
                  </a:lnTo>
                  <a:lnTo>
                    <a:pt x="356" y="739"/>
                  </a:lnTo>
                  <a:lnTo>
                    <a:pt x="135" y="110"/>
                  </a:lnTo>
                  <a:lnTo>
                    <a:pt x="111" y="73"/>
                  </a:lnTo>
                  <a:lnTo>
                    <a:pt x="86" y="61"/>
                  </a:lnTo>
                  <a:lnTo>
                    <a:pt x="4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16" name="Freeform 320"/>
            <p:cNvSpPr>
              <a:spLocks/>
            </p:cNvSpPr>
            <p:nvPr/>
          </p:nvSpPr>
          <p:spPr bwMode="auto">
            <a:xfrm>
              <a:off x="15022" y="1754"/>
              <a:ext cx="553" cy="110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83" y="0"/>
                </a:cxn>
                <a:cxn ang="0">
                  <a:pos x="283" y="333"/>
                </a:cxn>
                <a:cxn ang="0">
                  <a:pos x="541" y="333"/>
                </a:cxn>
                <a:cxn ang="0">
                  <a:pos x="541" y="382"/>
                </a:cxn>
                <a:cxn ang="0">
                  <a:pos x="283" y="382"/>
                </a:cxn>
                <a:cxn ang="0">
                  <a:pos x="258" y="875"/>
                </a:cxn>
                <a:cxn ang="0">
                  <a:pos x="258" y="912"/>
                </a:cxn>
                <a:cxn ang="0">
                  <a:pos x="283" y="1010"/>
                </a:cxn>
                <a:cxn ang="0">
                  <a:pos x="320" y="1060"/>
                </a:cxn>
                <a:cxn ang="0">
                  <a:pos x="381" y="1072"/>
                </a:cxn>
                <a:cxn ang="0">
                  <a:pos x="443" y="1047"/>
                </a:cxn>
                <a:cxn ang="0">
                  <a:pos x="492" y="986"/>
                </a:cxn>
                <a:cxn ang="0">
                  <a:pos x="504" y="875"/>
                </a:cxn>
                <a:cxn ang="0">
                  <a:pos x="504" y="776"/>
                </a:cxn>
                <a:cxn ang="0">
                  <a:pos x="553" y="776"/>
                </a:cxn>
                <a:cxn ang="0">
                  <a:pos x="553" y="875"/>
                </a:cxn>
                <a:cxn ang="0">
                  <a:pos x="541" y="961"/>
                </a:cxn>
                <a:cxn ang="0">
                  <a:pos x="516" y="1035"/>
                </a:cxn>
                <a:cxn ang="0">
                  <a:pos x="455" y="1084"/>
                </a:cxn>
                <a:cxn ang="0">
                  <a:pos x="381" y="1109"/>
                </a:cxn>
                <a:cxn ang="0">
                  <a:pos x="332" y="1109"/>
                </a:cxn>
                <a:cxn ang="0">
                  <a:pos x="271" y="1084"/>
                </a:cxn>
                <a:cxn ang="0">
                  <a:pos x="209" y="1047"/>
                </a:cxn>
                <a:cxn ang="0">
                  <a:pos x="160" y="986"/>
                </a:cxn>
                <a:cxn ang="0">
                  <a:pos x="148" y="875"/>
                </a:cxn>
                <a:cxn ang="0">
                  <a:pos x="148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9" y="321"/>
                </a:cxn>
                <a:cxn ang="0">
                  <a:pos x="160" y="259"/>
                </a:cxn>
                <a:cxn ang="0">
                  <a:pos x="209" y="185"/>
                </a:cxn>
                <a:cxn ang="0">
                  <a:pos x="221" y="87"/>
                </a:cxn>
                <a:cxn ang="0">
                  <a:pos x="234" y="0"/>
                </a:cxn>
              </a:cxnLst>
              <a:rect l="0" t="0" r="r" b="b"/>
              <a:pathLst>
                <a:path w="553" h="1109">
                  <a:moveTo>
                    <a:pt x="234" y="0"/>
                  </a:moveTo>
                  <a:lnTo>
                    <a:pt x="283" y="0"/>
                  </a:lnTo>
                  <a:lnTo>
                    <a:pt x="283" y="333"/>
                  </a:lnTo>
                  <a:lnTo>
                    <a:pt x="541" y="333"/>
                  </a:lnTo>
                  <a:lnTo>
                    <a:pt x="541" y="382"/>
                  </a:lnTo>
                  <a:lnTo>
                    <a:pt x="283" y="382"/>
                  </a:lnTo>
                  <a:lnTo>
                    <a:pt x="258" y="875"/>
                  </a:lnTo>
                  <a:lnTo>
                    <a:pt x="258" y="912"/>
                  </a:lnTo>
                  <a:lnTo>
                    <a:pt x="283" y="1010"/>
                  </a:lnTo>
                  <a:lnTo>
                    <a:pt x="320" y="1060"/>
                  </a:lnTo>
                  <a:lnTo>
                    <a:pt x="381" y="1072"/>
                  </a:lnTo>
                  <a:lnTo>
                    <a:pt x="443" y="1047"/>
                  </a:lnTo>
                  <a:lnTo>
                    <a:pt x="492" y="986"/>
                  </a:lnTo>
                  <a:lnTo>
                    <a:pt x="504" y="875"/>
                  </a:lnTo>
                  <a:lnTo>
                    <a:pt x="504" y="776"/>
                  </a:lnTo>
                  <a:lnTo>
                    <a:pt x="553" y="776"/>
                  </a:lnTo>
                  <a:lnTo>
                    <a:pt x="553" y="875"/>
                  </a:lnTo>
                  <a:lnTo>
                    <a:pt x="541" y="961"/>
                  </a:lnTo>
                  <a:lnTo>
                    <a:pt x="516" y="1035"/>
                  </a:lnTo>
                  <a:lnTo>
                    <a:pt x="455" y="1084"/>
                  </a:lnTo>
                  <a:lnTo>
                    <a:pt x="381" y="1109"/>
                  </a:lnTo>
                  <a:lnTo>
                    <a:pt x="332" y="1109"/>
                  </a:lnTo>
                  <a:lnTo>
                    <a:pt x="271" y="1084"/>
                  </a:lnTo>
                  <a:lnTo>
                    <a:pt x="209" y="1047"/>
                  </a:lnTo>
                  <a:lnTo>
                    <a:pt x="160" y="986"/>
                  </a:lnTo>
                  <a:lnTo>
                    <a:pt x="148" y="875"/>
                  </a:lnTo>
                  <a:lnTo>
                    <a:pt x="148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9" y="321"/>
                  </a:lnTo>
                  <a:lnTo>
                    <a:pt x="160" y="259"/>
                  </a:lnTo>
                  <a:lnTo>
                    <a:pt x="209" y="185"/>
                  </a:lnTo>
                  <a:lnTo>
                    <a:pt x="221" y="8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17" name="Freeform 321"/>
            <p:cNvSpPr>
              <a:spLocks/>
            </p:cNvSpPr>
            <p:nvPr/>
          </p:nvSpPr>
          <p:spPr bwMode="auto">
            <a:xfrm>
              <a:off x="15759" y="1619"/>
              <a:ext cx="897" cy="1219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16"/>
                </a:cxn>
                <a:cxn ang="0">
                  <a:pos x="295" y="566"/>
                </a:cxn>
                <a:cxn ang="0">
                  <a:pos x="344" y="505"/>
                </a:cxn>
                <a:cxn ang="0">
                  <a:pos x="418" y="456"/>
                </a:cxn>
                <a:cxn ang="0">
                  <a:pos x="516" y="443"/>
                </a:cxn>
                <a:cxn ang="0">
                  <a:pos x="565" y="443"/>
                </a:cxn>
                <a:cxn ang="0">
                  <a:pos x="614" y="456"/>
                </a:cxn>
                <a:cxn ang="0">
                  <a:pos x="651" y="468"/>
                </a:cxn>
                <a:cxn ang="0">
                  <a:pos x="676" y="493"/>
                </a:cxn>
                <a:cxn ang="0">
                  <a:pos x="700" y="505"/>
                </a:cxn>
                <a:cxn ang="0">
                  <a:pos x="750" y="566"/>
                </a:cxn>
                <a:cxn ang="0">
                  <a:pos x="762" y="653"/>
                </a:cxn>
                <a:cxn ang="0">
                  <a:pos x="762" y="1145"/>
                </a:cxn>
                <a:cxn ang="0">
                  <a:pos x="811" y="1170"/>
                </a:cxn>
                <a:cxn ang="0">
                  <a:pos x="897" y="1170"/>
                </a:cxn>
                <a:cxn ang="0">
                  <a:pos x="897" y="1219"/>
                </a:cxn>
                <a:cxn ang="0">
                  <a:pos x="504" y="1219"/>
                </a:cxn>
                <a:cxn ang="0">
                  <a:pos x="504" y="1170"/>
                </a:cxn>
                <a:cxn ang="0">
                  <a:pos x="602" y="1170"/>
                </a:cxn>
                <a:cxn ang="0">
                  <a:pos x="627" y="1158"/>
                </a:cxn>
                <a:cxn ang="0">
                  <a:pos x="639" y="1133"/>
                </a:cxn>
                <a:cxn ang="0">
                  <a:pos x="639" y="603"/>
                </a:cxn>
                <a:cxn ang="0">
                  <a:pos x="614" y="542"/>
                </a:cxn>
                <a:cxn ang="0">
                  <a:pos x="578" y="493"/>
                </a:cxn>
                <a:cxn ang="0">
                  <a:pos x="504" y="480"/>
                </a:cxn>
                <a:cxn ang="0">
                  <a:pos x="418" y="493"/>
                </a:cxn>
                <a:cxn ang="0">
                  <a:pos x="344" y="554"/>
                </a:cxn>
                <a:cxn ang="0">
                  <a:pos x="295" y="640"/>
                </a:cxn>
                <a:cxn ang="0">
                  <a:pos x="271" y="764"/>
                </a:cxn>
                <a:cxn ang="0">
                  <a:pos x="271" y="1133"/>
                </a:cxn>
                <a:cxn ang="0">
                  <a:pos x="295" y="1158"/>
                </a:cxn>
                <a:cxn ang="0">
                  <a:pos x="320" y="1170"/>
                </a:cxn>
                <a:cxn ang="0">
                  <a:pos x="406" y="1170"/>
                </a:cxn>
                <a:cxn ang="0">
                  <a:pos x="406" y="1219"/>
                </a:cxn>
                <a:cxn ang="0">
                  <a:pos x="13" y="1219"/>
                </a:cxn>
                <a:cxn ang="0">
                  <a:pos x="13" y="1170"/>
                </a:cxn>
                <a:cxn ang="0">
                  <a:pos x="111" y="1170"/>
                </a:cxn>
                <a:cxn ang="0">
                  <a:pos x="135" y="1158"/>
                </a:cxn>
                <a:cxn ang="0">
                  <a:pos x="148" y="1133"/>
                </a:cxn>
                <a:cxn ang="0">
                  <a:pos x="148" y="1096"/>
                </a:cxn>
                <a:cxn ang="0">
                  <a:pos x="135" y="172"/>
                </a:cxn>
                <a:cxn ang="0">
                  <a:pos x="135" y="135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58" y="0"/>
                </a:cxn>
              </a:cxnLst>
              <a:rect l="0" t="0" r="r" b="b"/>
              <a:pathLst>
                <a:path w="897" h="1219">
                  <a:moveTo>
                    <a:pt x="258" y="0"/>
                  </a:moveTo>
                  <a:lnTo>
                    <a:pt x="258" y="616"/>
                  </a:lnTo>
                  <a:lnTo>
                    <a:pt x="295" y="566"/>
                  </a:lnTo>
                  <a:lnTo>
                    <a:pt x="344" y="505"/>
                  </a:lnTo>
                  <a:lnTo>
                    <a:pt x="418" y="456"/>
                  </a:lnTo>
                  <a:lnTo>
                    <a:pt x="516" y="443"/>
                  </a:lnTo>
                  <a:lnTo>
                    <a:pt x="565" y="443"/>
                  </a:lnTo>
                  <a:lnTo>
                    <a:pt x="614" y="456"/>
                  </a:lnTo>
                  <a:lnTo>
                    <a:pt x="651" y="468"/>
                  </a:lnTo>
                  <a:lnTo>
                    <a:pt x="676" y="493"/>
                  </a:lnTo>
                  <a:lnTo>
                    <a:pt x="700" y="505"/>
                  </a:lnTo>
                  <a:lnTo>
                    <a:pt x="750" y="566"/>
                  </a:lnTo>
                  <a:lnTo>
                    <a:pt x="762" y="653"/>
                  </a:lnTo>
                  <a:lnTo>
                    <a:pt x="762" y="1145"/>
                  </a:lnTo>
                  <a:lnTo>
                    <a:pt x="811" y="1170"/>
                  </a:lnTo>
                  <a:lnTo>
                    <a:pt x="897" y="1170"/>
                  </a:lnTo>
                  <a:lnTo>
                    <a:pt x="897" y="1219"/>
                  </a:lnTo>
                  <a:lnTo>
                    <a:pt x="504" y="1219"/>
                  </a:lnTo>
                  <a:lnTo>
                    <a:pt x="504" y="1170"/>
                  </a:lnTo>
                  <a:lnTo>
                    <a:pt x="602" y="1170"/>
                  </a:lnTo>
                  <a:lnTo>
                    <a:pt x="627" y="1158"/>
                  </a:lnTo>
                  <a:lnTo>
                    <a:pt x="639" y="1133"/>
                  </a:lnTo>
                  <a:lnTo>
                    <a:pt x="639" y="603"/>
                  </a:lnTo>
                  <a:lnTo>
                    <a:pt x="614" y="542"/>
                  </a:lnTo>
                  <a:lnTo>
                    <a:pt x="578" y="493"/>
                  </a:lnTo>
                  <a:lnTo>
                    <a:pt x="504" y="480"/>
                  </a:lnTo>
                  <a:lnTo>
                    <a:pt x="418" y="493"/>
                  </a:lnTo>
                  <a:lnTo>
                    <a:pt x="344" y="554"/>
                  </a:lnTo>
                  <a:lnTo>
                    <a:pt x="295" y="640"/>
                  </a:lnTo>
                  <a:lnTo>
                    <a:pt x="271" y="764"/>
                  </a:lnTo>
                  <a:lnTo>
                    <a:pt x="271" y="1133"/>
                  </a:lnTo>
                  <a:lnTo>
                    <a:pt x="295" y="1158"/>
                  </a:lnTo>
                  <a:lnTo>
                    <a:pt x="320" y="1170"/>
                  </a:lnTo>
                  <a:lnTo>
                    <a:pt x="406" y="1170"/>
                  </a:lnTo>
                  <a:lnTo>
                    <a:pt x="406" y="1219"/>
                  </a:lnTo>
                  <a:lnTo>
                    <a:pt x="13" y="1219"/>
                  </a:lnTo>
                  <a:lnTo>
                    <a:pt x="13" y="1170"/>
                  </a:lnTo>
                  <a:lnTo>
                    <a:pt x="111" y="1170"/>
                  </a:lnTo>
                  <a:lnTo>
                    <a:pt x="135" y="1158"/>
                  </a:lnTo>
                  <a:lnTo>
                    <a:pt x="148" y="1133"/>
                  </a:lnTo>
                  <a:lnTo>
                    <a:pt x="148" y="1096"/>
                  </a:lnTo>
                  <a:lnTo>
                    <a:pt x="135" y="172"/>
                  </a:lnTo>
                  <a:lnTo>
                    <a:pt x="135" y="135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18" name="Freeform 322"/>
            <p:cNvSpPr>
              <a:spLocks noEditPoints="1"/>
            </p:cNvSpPr>
            <p:nvPr/>
          </p:nvSpPr>
          <p:spPr bwMode="auto">
            <a:xfrm>
              <a:off x="16865" y="2050"/>
              <a:ext cx="786" cy="813"/>
            </a:xfrm>
            <a:custGeom>
              <a:avLst/>
              <a:gdLst/>
              <a:ahLst/>
              <a:cxnLst>
                <a:cxn ang="0">
                  <a:pos x="344" y="394"/>
                </a:cxn>
                <a:cxn ang="0">
                  <a:pos x="172" y="493"/>
                </a:cxn>
                <a:cxn ang="0">
                  <a:pos x="123" y="628"/>
                </a:cxn>
                <a:cxn ang="0">
                  <a:pos x="184" y="751"/>
                </a:cxn>
                <a:cxn ang="0">
                  <a:pos x="356" y="764"/>
                </a:cxn>
                <a:cxn ang="0">
                  <a:pos x="466" y="653"/>
                </a:cxn>
                <a:cxn ang="0">
                  <a:pos x="491" y="370"/>
                </a:cxn>
                <a:cxn ang="0">
                  <a:pos x="430" y="25"/>
                </a:cxn>
                <a:cxn ang="0">
                  <a:pos x="602" y="160"/>
                </a:cxn>
                <a:cxn ang="0">
                  <a:pos x="614" y="690"/>
                </a:cxn>
                <a:cxn ang="0">
                  <a:pos x="626" y="727"/>
                </a:cxn>
                <a:cxn ang="0">
                  <a:pos x="688" y="751"/>
                </a:cxn>
                <a:cxn ang="0">
                  <a:pos x="737" y="677"/>
                </a:cxn>
                <a:cxn ang="0">
                  <a:pos x="786" y="542"/>
                </a:cxn>
                <a:cxn ang="0">
                  <a:pos x="774" y="727"/>
                </a:cxn>
                <a:cxn ang="0">
                  <a:pos x="724" y="776"/>
                </a:cxn>
                <a:cxn ang="0">
                  <a:pos x="675" y="801"/>
                </a:cxn>
                <a:cxn ang="0">
                  <a:pos x="602" y="813"/>
                </a:cxn>
                <a:cxn ang="0">
                  <a:pos x="540" y="764"/>
                </a:cxn>
                <a:cxn ang="0">
                  <a:pos x="503" y="665"/>
                </a:cxn>
                <a:cxn ang="0">
                  <a:pos x="466" y="702"/>
                </a:cxn>
                <a:cxn ang="0">
                  <a:pos x="282" y="788"/>
                </a:cxn>
                <a:cxn ang="0">
                  <a:pos x="135" y="764"/>
                </a:cxn>
                <a:cxn ang="0">
                  <a:pos x="24" y="677"/>
                </a:cxn>
                <a:cxn ang="0">
                  <a:pos x="12" y="517"/>
                </a:cxn>
                <a:cxn ang="0">
                  <a:pos x="172" y="370"/>
                </a:cxn>
                <a:cxn ang="0">
                  <a:pos x="503" y="308"/>
                </a:cxn>
                <a:cxn ang="0">
                  <a:pos x="491" y="148"/>
                </a:cxn>
                <a:cxn ang="0">
                  <a:pos x="381" y="37"/>
                </a:cxn>
                <a:cxn ang="0">
                  <a:pos x="258" y="37"/>
                </a:cxn>
                <a:cxn ang="0">
                  <a:pos x="123" y="111"/>
                </a:cxn>
                <a:cxn ang="0">
                  <a:pos x="184" y="135"/>
                </a:cxn>
                <a:cxn ang="0">
                  <a:pos x="209" y="197"/>
                </a:cxn>
                <a:cxn ang="0">
                  <a:pos x="184" y="259"/>
                </a:cxn>
                <a:cxn ang="0">
                  <a:pos x="123" y="283"/>
                </a:cxn>
                <a:cxn ang="0">
                  <a:pos x="61" y="259"/>
                </a:cxn>
                <a:cxn ang="0">
                  <a:pos x="37" y="197"/>
                </a:cxn>
                <a:cxn ang="0">
                  <a:pos x="110" y="62"/>
                </a:cxn>
                <a:cxn ang="0">
                  <a:pos x="307" y="0"/>
                </a:cxn>
              </a:cxnLst>
              <a:rect l="0" t="0" r="r" b="b"/>
              <a:pathLst>
                <a:path w="786" h="813">
                  <a:moveTo>
                    <a:pt x="491" y="370"/>
                  </a:moveTo>
                  <a:lnTo>
                    <a:pt x="344" y="394"/>
                  </a:lnTo>
                  <a:lnTo>
                    <a:pt x="233" y="443"/>
                  </a:lnTo>
                  <a:lnTo>
                    <a:pt x="172" y="493"/>
                  </a:lnTo>
                  <a:lnTo>
                    <a:pt x="135" y="567"/>
                  </a:lnTo>
                  <a:lnTo>
                    <a:pt x="123" y="628"/>
                  </a:lnTo>
                  <a:lnTo>
                    <a:pt x="135" y="677"/>
                  </a:lnTo>
                  <a:lnTo>
                    <a:pt x="184" y="751"/>
                  </a:lnTo>
                  <a:lnTo>
                    <a:pt x="282" y="776"/>
                  </a:lnTo>
                  <a:lnTo>
                    <a:pt x="356" y="764"/>
                  </a:lnTo>
                  <a:lnTo>
                    <a:pt x="417" y="727"/>
                  </a:lnTo>
                  <a:lnTo>
                    <a:pt x="466" y="653"/>
                  </a:lnTo>
                  <a:lnTo>
                    <a:pt x="491" y="542"/>
                  </a:lnTo>
                  <a:lnTo>
                    <a:pt x="491" y="370"/>
                  </a:lnTo>
                  <a:close/>
                  <a:moveTo>
                    <a:pt x="307" y="0"/>
                  </a:moveTo>
                  <a:lnTo>
                    <a:pt x="430" y="25"/>
                  </a:lnTo>
                  <a:lnTo>
                    <a:pt x="552" y="98"/>
                  </a:lnTo>
                  <a:lnTo>
                    <a:pt x="602" y="160"/>
                  </a:lnTo>
                  <a:lnTo>
                    <a:pt x="614" y="234"/>
                  </a:lnTo>
                  <a:lnTo>
                    <a:pt x="614" y="690"/>
                  </a:lnTo>
                  <a:lnTo>
                    <a:pt x="626" y="714"/>
                  </a:lnTo>
                  <a:lnTo>
                    <a:pt x="626" y="727"/>
                  </a:lnTo>
                  <a:lnTo>
                    <a:pt x="651" y="751"/>
                  </a:lnTo>
                  <a:lnTo>
                    <a:pt x="688" y="751"/>
                  </a:lnTo>
                  <a:lnTo>
                    <a:pt x="724" y="714"/>
                  </a:lnTo>
                  <a:lnTo>
                    <a:pt x="737" y="677"/>
                  </a:lnTo>
                  <a:lnTo>
                    <a:pt x="737" y="542"/>
                  </a:lnTo>
                  <a:lnTo>
                    <a:pt x="786" y="542"/>
                  </a:lnTo>
                  <a:lnTo>
                    <a:pt x="786" y="690"/>
                  </a:lnTo>
                  <a:lnTo>
                    <a:pt x="774" y="727"/>
                  </a:lnTo>
                  <a:lnTo>
                    <a:pt x="749" y="764"/>
                  </a:lnTo>
                  <a:lnTo>
                    <a:pt x="724" y="776"/>
                  </a:lnTo>
                  <a:lnTo>
                    <a:pt x="700" y="801"/>
                  </a:lnTo>
                  <a:lnTo>
                    <a:pt x="675" y="801"/>
                  </a:lnTo>
                  <a:lnTo>
                    <a:pt x="651" y="813"/>
                  </a:lnTo>
                  <a:lnTo>
                    <a:pt x="602" y="813"/>
                  </a:lnTo>
                  <a:lnTo>
                    <a:pt x="565" y="788"/>
                  </a:lnTo>
                  <a:lnTo>
                    <a:pt x="540" y="764"/>
                  </a:lnTo>
                  <a:lnTo>
                    <a:pt x="528" y="739"/>
                  </a:lnTo>
                  <a:lnTo>
                    <a:pt x="503" y="665"/>
                  </a:lnTo>
                  <a:lnTo>
                    <a:pt x="516" y="628"/>
                  </a:lnTo>
                  <a:lnTo>
                    <a:pt x="466" y="702"/>
                  </a:lnTo>
                  <a:lnTo>
                    <a:pt x="393" y="764"/>
                  </a:lnTo>
                  <a:lnTo>
                    <a:pt x="282" y="788"/>
                  </a:lnTo>
                  <a:lnTo>
                    <a:pt x="209" y="788"/>
                  </a:lnTo>
                  <a:lnTo>
                    <a:pt x="135" y="764"/>
                  </a:lnTo>
                  <a:lnTo>
                    <a:pt x="73" y="727"/>
                  </a:lnTo>
                  <a:lnTo>
                    <a:pt x="24" y="677"/>
                  </a:lnTo>
                  <a:lnTo>
                    <a:pt x="0" y="604"/>
                  </a:lnTo>
                  <a:lnTo>
                    <a:pt x="12" y="517"/>
                  </a:lnTo>
                  <a:lnTo>
                    <a:pt x="61" y="443"/>
                  </a:lnTo>
                  <a:lnTo>
                    <a:pt x="172" y="370"/>
                  </a:lnTo>
                  <a:lnTo>
                    <a:pt x="356" y="320"/>
                  </a:lnTo>
                  <a:lnTo>
                    <a:pt x="503" y="308"/>
                  </a:lnTo>
                  <a:lnTo>
                    <a:pt x="503" y="246"/>
                  </a:lnTo>
                  <a:lnTo>
                    <a:pt x="491" y="148"/>
                  </a:lnTo>
                  <a:lnTo>
                    <a:pt x="442" y="74"/>
                  </a:lnTo>
                  <a:lnTo>
                    <a:pt x="381" y="37"/>
                  </a:lnTo>
                  <a:lnTo>
                    <a:pt x="319" y="25"/>
                  </a:lnTo>
                  <a:lnTo>
                    <a:pt x="258" y="37"/>
                  </a:lnTo>
                  <a:lnTo>
                    <a:pt x="184" y="62"/>
                  </a:lnTo>
                  <a:lnTo>
                    <a:pt x="123" y="111"/>
                  </a:lnTo>
                  <a:lnTo>
                    <a:pt x="159" y="123"/>
                  </a:lnTo>
                  <a:lnTo>
                    <a:pt x="184" y="135"/>
                  </a:lnTo>
                  <a:lnTo>
                    <a:pt x="209" y="185"/>
                  </a:lnTo>
                  <a:lnTo>
                    <a:pt x="209" y="197"/>
                  </a:lnTo>
                  <a:lnTo>
                    <a:pt x="196" y="234"/>
                  </a:lnTo>
                  <a:lnTo>
                    <a:pt x="184" y="259"/>
                  </a:lnTo>
                  <a:lnTo>
                    <a:pt x="159" y="271"/>
                  </a:lnTo>
                  <a:lnTo>
                    <a:pt x="123" y="283"/>
                  </a:lnTo>
                  <a:lnTo>
                    <a:pt x="86" y="271"/>
                  </a:lnTo>
                  <a:lnTo>
                    <a:pt x="61" y="259"/>
                  </a:lnTo>
                  <a:lnTo>
                    <a:pt x="49" y="234"/>
                  </a:lnTo>
                  <a:lnTo>
                    <a:pt x="37" y="197"/>
                  </a:lnTo>
                  <a:lnTo>
                    <a:pt x="61" y="123"/>
                  </a:lnTo>
                  <a:lnTo>
                    <a:pt x="110" y="62"/>
                  </a:lnTo>
                  <a:lnTo>
                    <a:pt x="196" y="1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19" name="Freeform 323"/>
            <p:cNvSpPr>
              <a:spLocks/>
            </p:cNvSpPr>
            <p:nvPr/>
          </p:nvSpPr>
          <p:spPr bwMode="auto">
            <a:xfrm>
              <a:off x="17688" y="1754"/>
              <a:ext cx="552" cy="1109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282" y="0"/>
                </a:cxn>
                <a:cxn ang="0">
                  <a:pos x="282" y="333"/>
                </a:cxn>
                <a:cxn ang="0">
                  <a:pos x="540" y="333"/>
                </a:cxn>
                <a:cxn ang="0">
                  <a:pos x="540" y="382"/>
                </a:cxn>
                <a:cxn ang="0">
                  <a:pos x="282" y="382"/>
                </a:cxn>
                <a:cxn ang="0">
                  <a:pos x="258" y="875"/>
                </a:cxn>
                <a:cxn ang="0">
                  <a:pos x="258" y="912"/>
                </a:cxn>
                <a:cxn ang="0">
                  <a:pos x="282" y="1010"/>
                </a:cxn>
                <a:cxn ang="0">
                  <a:pos x="319" y="1060"/>
                </a:cxn>
                <a:cxn ang="0">
                  <a:pos x="380" y="1072"/>
                </a:cxn>
                <a:cxn ang="0">
                  <a:pos x="442" y="1047"/>
                </a:cxn>
                <a:cxn ang="0">
                  <a:pos x="491" y="986"/>
                </a:cxn>
                <a:cxn ang="0">
                  <a:pos x="503" y="875"/>
                </a:cxn>
                <a:cxn ang="0">
                  <a:pos x="503" y="776"/>
                </a:cxn>
                <a:cxn ang="0">
                  <a:pos x="552" y="776"/>
                </a:cxn>
                <a:cxn ang="0">
                  <a:pos x="552" y="875"/>
                </a:cxn>
                <a:cxn ang="0">
                  <a:pos x="540" y="961"/>
                </a:cxn>
                <a:cxn ang="0">
                  <a:pos x="516" y="1035"/>
                </a:cxn>
                <a:cxn ang="0">
                  <a:pos x="454" y="1084"/>
                </a:cxn>
                <a:cxn ang="0">
                  <a:pos x="380" y="1109"/>
                </a:cxn>
                <a:cxn ang="0">
                  <a:pos x="331" y="1109"/>
                </a:cxn>
                <a:cxn ang="0">
                  <a:pos x="270" y="1084"/>
                </a:cxn>
                <a:cxn ang="0">
                  <a:pos x="208" y="1047"/>
                </a:cxn>
                <a:cxn ang="0">
                  <a:pos x="159" y="986"/>
                </a:cxn>
                <a:cxn ang="0">
                  <a:pos x="147" y="875"/>
                </a:cxn>
                <a:cxn ang="0">
                  <a:pos x="147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8" y="321"/>
                </a:cxn>
                <a:cxn ang="0">
                  <a:pos x="159" y="259"/>
                </a:cxn>
                <a:cxn ang="0">
                  <a:pos x="208" y="185"/>
                </a:cxn>
                <a:cxn ang="0">
                  <a:pos x="221" y="87"/>
                </a:cxn>
                <a:cxn ang="0">
                  <a:pos x="233" y="0"/>
                </a:cxn>
              </a:cxnLst>
              <a:rect l="0" t="0" r="r" b="b"/>
              <a:pathLst>
                <a:path w="552" h="1109">
                  <a:moveTo>
                    <a:pt x="233" y="0"/>
                  </a:moveTo>
                  <a:lnTo>
                    <a:pt x="282" y="0"/>
                  </a:lnTo>
                  <a:lnTo>
                    <a:pt x="282" y="333"/>
                  </a:lnTo>
                  <a:lnTo>
                    <a:pt x="540" y="333"/>
                  </a:lnTo>
                  <a:lnTo>
                    <a:pt x="540" y="382"/>
                  </a:lnTo>
                  <a:lnTo>
                    <a:pt x="282" y="382"/>
                  </a:lnTo>
                  <a:lnTo>
                    <a:pt x="258" y="875"/>
                  </a:lnTo>
                  <a:lnTo>
                    <a:pt x="258" y="912"/>
                  </a:lnTo>
                  <a:lnTo>
                    <a:pt x="282" y="1010"/>
                  </a:lnTo>
                  <a:lnTo>
                    <a:pt x="319" y="1060"/>
                  </a:lnTo>
                  <a:lnTo>
                    <a:pt x="380" y="1072"/>
                  </a:lnTo>
                  <a:lnTo>
                    <a:pt x="442" y="1047"/>
                  </a:lnTo>
                  <a:lnTo>
                    <a:pt x="491" y="986"/>
                  </a:lnTo>
                  <a:lnTo>
                    <a:pt x="503" y="875"/>
                  </a:lnTo>
                  <a:lnTo>
                    <a:pt x="503" y="776"/>
                  </a:lnTo>
                  <a:lnTo>
                    <a:pt x="552" y="776"/>
                  </a:lnTo>
                  <a:lnTo>
                    <a:pt x="552" y="875"/>
                  </a:lnTo>
                  <a:lnTo>
                    <a:pt x="540" y="961"/>
                  </a:lnTo>
                  <a:lnTo>
                    <a:pt x="516" y="1035"/>
                  </a:lnTo>
                  <a:lnTo>
                    <a:pt x="454" y="1084"/>
                  </a:lnTo>
                  <a:lnTo>
                    <a:pt x="380" y="1109"/>
                  </a:lnTo>
                  <a:lnTo>
                    <a:pt x="331" y="1109"/>
                  </a:lnTo>
                  <a:lnTo>
                    <a:pt x="270" y="1084"/>
                  </a:lnTo>
                  <a:lnTo>
                    <a:pt x="208" y="1047"/>
                  </a:lnTo>
                  <a:lnTo>
                    <a:pt x="159" y="986"/>
                  </a:lnTo>
                  <a:lnTo>
                    <a:pt x="147" y="875"/>
                  </a:lnTo>
                  <a:lnTo>
                    <a:pt x="147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8" y="321"/>
                  </a:lnTo>
                  <a:lnTo>
                    <a:pt x="159" y="259"/>
                  </a:lnTo>
                  <a:lnTo>
                    <a:pt x="208" y="185"/>
                  </a:lnTo>
                  <a:lnTo>
                    <a:pt x="221" y="87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20" name="Freeform 324"/>
            <p:cNvSpPr>
              <a:spLocks/>
            </p:cNvSpPr>
            <p:nvPr/>
          </p:nvSpPr>
          <p:spPr bwMode="auto">
            <a:xfrm>
              <a:off x="10588" y="5179"/>
              <a:ext cx="492" cy="283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492" y="246"/>
                </a:cxn>
                <a:cxn ang="0">
                  <a:pos x="455" y="283"/>
                </a:cxn>
                <a:cxn ang="0">
                  <a:pos x="246" y="99"/>
                </a:cxn>
                <a:cxn ang="0">
                  <a:pos x="37" y="283"/>
                </a:cxn>
                <a:cxn ang="0">
                  <a:pos x="0" y="246"/>
                </a:cxn>
                <a:cxn ang="0">
                  <a:pos x="234" y="0"/>
                </a:cxn>
              </a:cxnLst>
              <a:rect l="0" t="0" r="r" b="b"/>
              <a:pathLst>
                <a:path w="492" h="283">
                  <a:moveTo>
                    <a:pt x="234" y="0"/>
                  </a:moveTo>
                  <a:lnTo>
                    <a:pt x="492" y="246"/>
                  </a:lnTo>
                  <a:lnTo>
                    <a:pt x="455" y="283"/>
                  </a:lnTo>
                  <a:lnTo>
                    <a:pt x="246" y="99"/>
                  </a:lnTo>
                  <a:lnTo>
                    <a:pt x="37" y="283"/>
                  </a:lnTo>
                  <a:lnTo>
                    <a:pt x="0" y="24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21" name="Freeform 325"/>
            <p:cNvSpPr>
              <a:spLocks/>
            </p:cNvSpPr>
            <p:nvPr/>
          </p:nvSpPr>
          <p:spPr bwMode="auto">
            <a:xfrm>
              <a:off x="10404" y="5659"/>
              <a:ext cx="553" cy="1134"/>
            </a:xfrm>
            <a:custGeom>
              <a:avLst/>
              <a:gdLst/>
              <a:ahLst/>
              <a:cxnLst>
                <a:cxn ang="0">
                  <a:pos x="344" y="0"/>
                </a:cxn>
                <a:cxn ang="0">
                  <a:pos x="369" y="0"/>
                </a:cxn>
                <a:cxn ang="0">
                  <a:pos x="393" y="13"/>
                </a:cxn>
                <a:cxn ang="0">
                  <a:pos x="406" y="25"/>
                </a:cxn>
                <a:cxn ang="0">
                  <a:pos x="418" y="50"/>
                </a:cxn>
                <a:cxn ang="0">
                  <a:pos x="418" y="62"/>
                </a:cxn>
                <a:cxn ang="0">
                  <a:pos x="406" y="111"/>
                </a:cxn>
                <a:cxn ang="0">
                  <a:pos x="381" y="198"/>
                </a:cxn>
                <a:cxn ang="0">
                  <a:pos x="344" y="345"/>
                </a:cxn>
                <a:cxn ang="0">
                  <a:pos x="541" y="345"/>
                </a:cxn>
                <a:cxn ang="0">
                  <a:pos x="553" y="358"/>
                </a:cxn>
                <a:cxn ang="0">
                  <a:pos x="553" y="395"/>
                </a:cxn>
                <a:cxn ang="0">
                  <a:pos x="541" y="407"/>
                </a:cxn>
                <a:cxn ang="0">
                  <a:pos x="332" y="407"/>
                </a:cxn>
                <a:cxn ang="0">
                  <a:pos x="197" y="924"/>
                </a:cxn>
                <a:cxn ang="0">
                  <a:pos x="184" y="949"/>
                </a:cxn>
                <a:cxn ang="0">
                  <a:pos x="184" y="1048"/>
                </a:cxn>
                <a:cxn ang="0">
                  <a:pos x="209" y="1097"/>
                </a:cxn>
                <a:cxn ang="0">
                  <a:pos x="234" y="1097"/>
                </a:cxn>
                <a:cxn ang="0">
                  <a:pos x="283" y="1085"/>
                </a:cxn>
                <a:cxn ang="0">
                  <a:pos x="344" y="1060"/>
                </a:cxn>
                <a:cxn ang="0">
                  <a:pos x="406" y="986"/>
                </a:cxn>
                <a:cxn ang="0">
                  <a:pos x="467" y="875"/>
                </a:cxn>
                <a:cxn ang="0">
                  <a:pos x="479" y="863"/>
                </a:cxn>
                <a:cxn ang="0">
                  <a:pos x="479" y="850"/>
                </a:cxn>
                <a:cxn ang="0">
                  <a:pos x="516" y="850"/>
                </a:cxn>
                <a:cxn ang="0">
                  <a:pos x="516" y="863"/>
                </a:cxn>
                <a:cxn ang="0">
                  <a:pos x="504" y="900"/>
                </a:cxn>
                <a:cxn ang="0">
                  <a:pos x="467" y="961"/>
                </a:cxn>
                <a:cxn ang="0">
                  <a:pos x="418" y="1048"/>
                </a:cxn>
                <a:cxn ang="0">
                  <a:pos x="332" y="1109"/>
                </a:cxn>
                <a:cxn ang="0">
                  <a:pos x="234" y="1134"/>
                </a:cxn>
                <a:cxn ang="0">
                  <a:pos x="135" y="1109"/>
                </a:cxn>
                <a:cxn ang="0">
                  <a:pos x="99" y="1072"/>
                </a:cxn>
                <a:cxn ang="0">
                  <a:pos x="74" y="974"/>
                </a:cxn>
                <a:cxn ang="0">
                  <a:pos x="74" y="937"/>
                </a:cxn>
                <a:cxn ang="0">
                  <a:pos x="86" y="900"/>
                </a:cxn>
                <a:cxn ang="0">
                  <a:pos x="99" y="826"/>
                </a:cxn>
                <a:cxn ang="0">
                  <a:pos x="123" y="740"/>
                </a:cxn>
                <a:cxn ang="0">
                  <a:pos x="160" y="592"/>
                </a:cxn>
                <a:cxn ang="0">
                  <a:pos x="209" y="407"/>
                </a:cxn>
                <a:cxn ang="0">
                  <a:pos x="13" y="407"/>
                </a:cxn>
                <a:cxn ang="0">
                  <a:pos x="0" y="395"/>
                </a:cxn>
                <a:cxn ang="0">
                  <a:pos x="0" y="358"/>
                </a:cxn>
                <a:cxn ang="0">
                  <a:pos x="13" y="345"/>
                </a:cxn>
                <a:cxn ang="0">
                  <a:pos x="221" y="345"/>
                </a:cxn>
                <a:cxn ang="0">
                  <a:pos x="295" y="62"/>
                </a:cxn>
                <a:cxn ang="0">
                  <a:pos x="307" y="37"/>
                </a:cxn>
                <a:cxn ang="0">
                  <a:pos x="344" y="0"/>
                </a:cxn>
              </a:cxnLst>
              <a:rect l="0" t="0" r="r" b="b"/>
              <a:pathLst>
                <a:path w="553" h="1134">
                  <a:moveTo>
                    <a:pt x="344" y="0"/>
                  </a:moveTo>
                  <a:lnTo>
                    <a:pt x="369" y="0"/>
                  </a:lnTo>
                  <a:lnTo>
                    <a:pt x="393" y="13"/>
                  </a:lnTo>
                  <a:lnTo>
                    <a:pt x="406" y="25"/>
                  </a:lnTo>
                  <a:lnTo>
                    <a:pt x="418" y="50"/>
                  </a:lnTo>
                  <a:lnTo>
                    <a:pt x="418" y="62"/>
                  </a:lnTo>
                  <a:lnTo>
                    <a:pt x="406" y="111"/>
                  </a:lnTo>
                  <a:lnTo>
                    <a:pt x="381" y="198"/>
                  </a:lnTo>
                  <a:lnTo>
                    <a:pt x="344" y="345"/>
                  </a:lnTo>
                  <a:lnTo>
                    <a:pt x="541" y="345"/>
                  </a:lnTo>
                  <a:lnTo>
                    <a:pt x="553" y="358"/>
                  </a:lnTo>
                  <a:lnTo>
                    <a:pt x="553" y="395"/>
                  </a:lnTo>
                  <a:lnTo>
                    <a:pt x="541" y="407"/>
                  </a:lnTo>
                  <a:lnTo>
                    <a:pt x="332" y="407"/>
                  </a:lnTo>
                  <a:lnTo>
                    <a:pt x="197" y="924"/>
                  </a:lnTo>
                  <a:lnTo>
                    <a:pt x="184" y="949"/>
                  </a:lnTo>
                  <a:lnTo>
                    <a:pt x="184" y="1048"/>
                  </a:lnTo>
                  <a:lnTo>
                    <a:pt x="209" y="1097"/>
                  </a:lnTo>
                  <a:lnTo>
                    <a:pt x="234" y="1097"/>
                  </a:lnTo>
                  <a:lnTo>
                    <a:pt x="283" y="1085"/>
                  </a:lnTo>
                  <a:lnTo>
                    <a:pt x="344" y="1060"/>
                  </a:lnTo>
                  <a:lnTo>
                    <a:pt x="406" y="986"/>
                  </a:lnTo>
                  <a:lnTo>
                    <a:pt x="467" y="875"/>
                  </a:lnTo>
                  <a:lnTo>
                    <a:pt x="479" y="863"/>
                  </a:lnTo>
                  <a:lnTo>
                    <a:pt x="479" y="850"/>
                  </a:lnTo>
                  <a:lnTo>
                    <a:pt x="516" y="850"/>
                  </a:lnTo>
                  <a:lnTo>
                    <a:pt x="516" y="863"/>
                  </a:lnTo>
                  <a:lnTo>
                    <a:pt x="504" y="900"/>
                  </a:lnTo>
                  <a:lnTo>
                    <a:pt x="467" y="961"/>
                  </a:lnTo>
                  <a:lnTo>
                    <a:pt x="418" y="1048"/>
                  </a:lnTo>
                  <a:lnTo>
                    <a:pt x="332" y="1109"/>
                  </a:lnTo>
                  <a:lnTo>
                    <a:pt x="234" y="1134"/>
                  </a:lnTo>
                  <a:lnTo>
                    <a:pt x="135" y="1109"/>
                  </a:lnTo>
                  <a:lnTo>
                    <a:pt x="99" y="1072"/>
                  </a:lnTo>
                  <a:lnTo>
                    <a:pt x="74" y="974"/>
                  </a:lnTo>
                  <a:lnTo>
                    <a:pt x="74" y="937"/>
                  </a:lnTo>
                  <a:lnTo>
                    <a:pt x="86" y="900"/>
                  </a:lnTo>
                  <a:lnTo>
                    <a:pt x="99" y="826"/>
                  </a:lnTo>
                  <a:lnTo>
                    <a:pt x="123" y="740"/>
                  </a:lnTo>
                  <a:lnTo>
                    <a:pt x="160" y="592"/>
                  </a:lnTo>
                  <a:lnTo>
                    <a:pt x="209" y="407"/>
                  </a:lnTo>
                  <a:lnTo>
                    <a:pt x="13" y="407"/>
                  </a:lnTo>
                  <a:lnTo>
                    <a:pt x="0" y="395"/>
                  </a:lnTo>
                  <a:lnTo>
                    <a:pt x="0" y="358"/>
                  </a:lnTo>
                  <a:lnTo>
                    <a:pt x="13" y="345"/>
                  </a:lnTo>
                  <a:lnTo>
                    <a:pt x="221" y="345"/>
                  </a:lnTo>
                  <a:lnTo>
                    <a:pt x="295" y="62"/>
                  </a:lnTo>
                  <a:lnTo>
                    <a:pt x="307" y="37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22" name="Freeform 326"/>
            <p:cNvSpPr>
              <a:spLocks noEditPoints="1"/>
            </p:cNvSpPr>
            <p:nvPr/>
          </p:nvSpPr>
          <p:spPr bwMode="auto">
            <a:xfrm>
              <a:off x="11141" y="6128"/>
              <a:ext cx="393" cy="837"/>
            </a:xfrm>
            <a:custGeom>
              <a:avLst/>
              <a:gdLst/>
              <a:ahLst/>
              <a:cxnLst>
                <a:cxn ang="0">
                  <a:pos x="221" y="283"/>
                </a:cxn>
                <a:cxn ang="0">
                  <a:pos x="307" y="357"/>
                </a:cxn>
                <a:cxn ang="0">
                  <a:pos x="295" y="406"/>
                </a:cxn>
                <a:cxn ang="0">
                  <a:pos x="258" y="517"/>
                </a:cxn>
                <a:cxn ang="0">
                  <a:pos x="246" y="579"/>
                </a:cxn>
                <a:cxn ang="0">
                  <a:pos x="209" y="640"/>
                </a:cxn>
                <a:cxn ang="0">
                  <a:pos x="172" y="763"/>
                </a:cxn>
                <a:cxn ang="0">
                  <a:pos x="197" y="813"/>
                </a:cxn>
                <a:cxn ang="0">
                  <a:pos x="270" y="788"/>
                </a:cxn>
                <a:cxn ang="0">
                  <a:pos x="344" y="665"/>
                </a:cxn>
                <a:cxn ang="0">
                  <a:pos x="356" y="640"/>
                </a:cxn>
                <a:cxn ang="0">
                  <a:pos x="393" y="665"/>
                </a:cxn>
                <a:cxn ang="0">
                  <a:pos x="320" y="788"/>
                </a:cxn>
                <a:cxn ang="0">
                  <a:pos x="258" y="825"/>
                </a:cxn>
                <a:cxn ang="0">
                  <a:pos x="172" y="837"/>
                </a:cxn>
                <a:cxn ang="0">
                  <a:pos x="86" y="763"/>
                </a:cxn>
                <a:cxn ang="0">
                  <a:pos x="98" y="689"/>
                </a:cxn>
                <a:cxn ang="0">
                  <a:pos x="184" y="480"/>
                </a:cxn>
                <a:cxn ang="0">
                  <a:pos x="209" y="394"/>
                </a:cxn>
                <a:cxn ang="0">
                  <a:pos x="221" y="332"/>
                </a:cxn>
                <a:cxn ang="0">
                  <a:pos x="160" y="308"/>
                </a:cxn>
                <a:cxn ang="0">
                  <a:pos x="98" y="357"/>
                </a:cxn>
                <a:cxn ang="0">
                  <a:pos x="49" y="455"/>
                </a:cxn>
                <a:cxn ang="0">
                  <a:pos x="0" y="480"/>
                </a:cxn>
                <a:cxn ang="0">
                  <a:pos x="25" y="406"/>
                </a:cxn>
                <a:cxn ang="0">
                  <a:pos x="98" y="308"/>
                </a:cxn>
                <a:cxn ang="0">
                  <a:pos x="184" y="283"/>
                </a:cxn>
                <a:cxn ang="0">
                  <a:pos x="320" y="0"/>
                </a:cxn>
                <a:cxn ang="0">
                  <a:pos x="344" y="37"/>
                </a:cxn>
                <a:cxn ang="0">
                  <a:pos x="320" y="98"/>
                </a:cxn>
                <a:cxn ang="0">
                  <a:pos x="246" y="123"/>
                </a:cxn>
                <a:cxn ang="0">
                  <a:pos x="221" y="86"/>
                </a:cxn>
                <a:cxn ang="0">
                  <a:pos x="246" y="24"/>
                </a:cxn>
              </a:cxnLst>
              <a:rect l="0" t="0" r="r" b="b"/>
              <a:pathLst>
                <a:path w="393" h="837">
                  <a:moveTo>
                    <a:pt x="184" y="283"/>
                  </a:moveTo>
                  <a:lnTo>
                    <a:pt x="221" y="283"/>
                  </a:lnTo>
                  <a:lnTo>
                    <a:pt x="258" y="308"/>
                  </a:lnTo>
                  <a:lnTo>
                    <a:pt x="307" y="357"/>
                  </a:lnTo>
                  <a:lnTo>
                    <a:pt x="307" y="394"/>
                  </a:lnTo>
                  <a:lnTo>
                    <a:pt x="295" y="406"/>
                  </a:lnTo>
                  <a:lnTo>
                    <a:pt x="295" y="443"/>
                  </a:lnTo>
                  <a:lnTo>
                    <a:pt x="258" y="517"/>
                  </a:lnTo>
                  <a:lnTo>
                    <a:pt x="246" y="554"/>
                  </a:lnTo>
                  <a:lnTo>
                    <a:pt x="246" y="579"/>
                  </a:lnTo>
                  <a:lnTo>
                    <a:pt x="234" y="591"/>
                  </a:lnTo>
                  <a:lnTo>
                    <a:pt x="209" y="640"/>
                  </a:lnTo>
                  <a:lnTo>
                    <a:pt x="197" y="689"/>
                  </a:lnTo>
                  <a:lnTo>
                    <a:pt x="172" y="763"/>
                  </a:lnTo>
                  <a:lnTo>
                    <a:pt x="172" y="788"/>
                  </a:lnTo>
                  <a:lnTo>
                    <a:pt x="197" y="813"/>
                  </a:lnTo>
                  <a:lnTo>
                    <a:pt x="234" y="813"/>
                  </a:lnTo>
                  <a:lnTo>
                    <a:pt x="270" y="788"/>
                  </a:lnTo>
                  <a:lnTo>
                    <a:pt x="295" y="763"/>
                  </a:lnTo>
                  <a:lnTo>
                    <a:pt x="344" y="665"/>
                  </a:lnTo>
                  <a:lnTo>
                    <a:pt x="356" y="653"/>
                  </a:lnTo>
                  <a:lnTo>
                    <a:pt x="356" y="640"/>
                  </a:lnTo>
                  <a:lnTo>
                    <a:pt x="393" y="640"/>
                  </a:lnTo>
                  <a:lnTo>
                    <a:pt x="393" y="665"/>
                  </a:lnTo>
                  <a:lnTo>
                    <a:pt x="369" y="714"/>
                  </a:lnTo>
                  <a:lnTo>
                    <a:pt x="320" y="788"/>
                  </a:lnTo>
                  <a:lnTo>
                    <a:pt x="295" y="813"/>
                  </a:lnTo>
                  <a:lnTo>
                    <a:pt x="258" y="825"/>
                  </a:lnTo>
                  <a:lnTo>
                    <a:pt x="209" y="837"/>
                  </a:lnTo>
                  <a:lnTo>
                    <a:pt x="172" y="837"/>
                  </a:lnTo>
                  <a:lnTo>
                    <a:pt x="135" y="813"/>
                  </a:lnTo>
                  <a:lnTo>
                    <a:pt x="86" y="763"/>
                  </a:lnTo>
                  <a:lnTo>
                    <a:pt x="86" y="714"/>
                  </a:lnTo>
                  <a:lnTo>
                    <a:pt x="98" y="689"/>
                  </a:lnTo>
                  <a:lnTo>
                    <a:pt x="98" y="677"/>
                  </a:lnTo>
                  <a:lnTo>
                    <a:pt x="184" y="480"/>
                  </a:lnTo>
                  <a:lnTo>
                    <a:pt x="197" y="431"/>
                  </a:lnTo>
                  <a:lnTo>
                    <a:pt x="209" y="394"/>
                  </a:lnTo>
                  <a:lnTo>
                    <a:pt x="221" y="381"/>
                  </a:lnTo>
                  <a:lnTo>
                    <a:pt x="221" y="332"/>
                  </a:lnTo>
                  <a:lnTo>
                    <a:pt x="197" y="308"/>
                  </a:lnTo>
                  <a:lnTo>
                    <a:pt x="160" y="308"/>
                  </a:lnTo>
                  <a:lnTo>
                    <a:pt x="123" y="332"/>
                  </a:lnTo>
                  <a:lnTo>
                    <a:pt x="98" y="357"/>
                  </a:lnTo>
                  <a:lnTo>
                    <a:pt x="74" y="394"/>
                  </a:lnTo>
                  <a:lnTo>
                    <a:pt x="49" y="455"/>
                  </a:lnTo>
                  <a:lnTo>
                    <a:pt x="25" y="480"/>
                  </a:lnTo>
                  <a:lnTo>
                    <a:pt x="0" y="480"/>
                  </a:lnTo>
                  <a:lnTo>
                    <a:pt x="0" y="455"/>
                  </a:lnTo>
                  <a:lnTo>
                    <a:pt x="25" y="406"/>
                  </a:lnTo>
                  <a:lnTo>
                    <a:pt x="74" y="332"/>
                  </a:lnTo>
                  <a:lnTo>
                    <a:pt x="98" y="308"/>
                  </a:lnTo>
                  <a:lnTo>
                    <a:pt x="135" y="295"/>
                  </a:lnTo>
                  <a:lnTo>
                    <a:pt x="184" y="283"/>
                  </a:lnTo>
                  <a:close/>
                  <a:moveTo>
                    <a:pt x="295" y="0"/>
                  </a:moveTo>
                  <a:lnTo>
                    <a:pt x="320" y="0"/>
                  </a:lnTo>
                  <a:lnTo>
                    <a:pt x="332" y="12"/>
                  </a:lnTo>
                  <a:lnTo>
                    <a:pt x="344" y="37"/>
                  </a:lnTo>
                  <a:lnTo>
                    <a:pt x="344" y="49"/>
                  </a:lnTo>
                  <a:lnTo>
                    <a:pt x="320" y="98"/>
                  </a:lnTo>
                  <a:lnTo>
                    <a:pt x="270" y="123"/>
                  </a:lnTo>
                  <a:lnTo>
                    <a:pt x="246" y="123"/>
                  </a:lnTo>
                  <a:lnTo>
                    <a:pt x="234" y="110"/>
                  </a:lnTo>
                  <a:lnTo>
                    <a:pt x="221" y="86"/>
                  </a:lnTo>
                  <a:lnTo>
                    <a:pt x="221" y="74"/>
                  </a:lnTo>
                  <a:lnTo>
                    <a:pt x="246" y="2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23" name="Freeform 327"/>
            <p:cNvSpPr>
              <a:spLocks noEditPoints="1"/>
            </p:cNvSpPr>
            <p:nvPr/>
          </p:nvSpPr>
          <p:spPr bwMode="auto">
            <a:xfrm>
              <a:off x="12247" y="6115"/>
              <a:ext cx="1179" cy="419"/>
            </a:xfrm>
            <a:custGeom>
              <a:avLst/>
              <a:gdLst/>
              <a:ahLst/>
              <a:cxnLst>
                <a:cxn ang="0">
                  <a:pos x="24" y="345"/>
                </a:cxn>
                <a:cxn ang="0">
                  <a:pos x="1154" y="345"/>
                </a:cxn>
                <a:cxn ang="0">
                  <a:pos x="1179" y="370"/>
                </a:cxn>
                <a:cxn ang="0">
                  <a:pos x="1179" y="394"/>
                </a:cxn>
                <a:cxn ang="0">
                  <a:pos x="1154" y="419"/>
                </a:cxn>
                <a:cxn ang="0">
                  <a:pos x="24" y="419"/>
                </a:cxn>
                <a:cxn ang="0">
                  <a:pos x="0" y="394"/>
                </a:cxn>
                <a:cxn ang="0">
                  <a:pos x="0" y="370"/>
                </a:cxn>
                <a:cxn ang="0">
                  <a:pos x="24" y="345"/>
                </a:cxn>
                <a:cxn ang="0">
                  <a:pos x="24" y="0"/>
                </a:cxn>
                <a:cxn ang="0">
                  <a:pos x="1154" y="0"/>
                </a:cxn>
                <a:cxn ang="0">
                  <a:pos x="1179" y="25"/>
                </a:cxn>
                <a:cxn ang="0">
                  <a:pos x="1179" y="50"/>
                </a:cxn>
                <a:cxn ang="0">
                  <a:pos x="1154" y="74"/>
                </a:cxn>
                <a:cxn ang="0">
                  <a:pos x="24" y="74"/>
                </a:cxn>
                <a:cxn ang="0">
                  <a:pos x="0" y="50"/>
                </a:cxn>
                <a:cxn ang="0">
                  <a:pos x="0" y="25"/>
                </a:cxn>
                <a:cxn ang="0">
                  <a:pos x="24" y="0"/>
                </a:cxn>
              </a:cxnLst>
              <a:rect l="0" t="0" r="r" b="b"/>
              <a:pathLst>
                <a:path w="1179" h="419">
                  <a:moveTo>
                    <a:pt x="24" y="345"/>
                  </a:moveTo>
                  <a:lnTo>
                    <a:pt x="1154" y="345"/>
                  </a:lnTo>
                  <a:lnTo>
                    <a:pt x="1179" y="370"/>
                  </a:lnTo>
                  <a:lnTo>
                    <a:pt x="1179" y="394"/>
                  </a:lnTo>
                  <a:lnTo>
                    <a:pt x="1154" y="419"/>
                  </a:lnTo>
                  <a:lnTo>
                    <a:pt x="24" y="419"/>
                  </a:lnTo>
                  <a:lnTo>
                    <a:pt x="0" y="394"/>
                  </a:lnTo>
                  <a:lnTo>
                    <a:pt x="0" y="370"/>
                  </a:lnTo>
                  <a:lnTo>
                    <a:pt x="24" y="345"/>
                  </a:lnTo>
                  <a:close/>
                  <a:moveTo>
                    <a:pt x="24" y="0"/>
                  </a:moveTo>
                  <a:lnTo>
                    <a:pt x="1154" y="0"/>
                  </a:lnTo>
                  <a:lnTo>
                    <a:pt x="1179" y="25"/>
                  </a:lnTo>
                  <a:lnTo>
                    <a:pt x="1179" y="50"/>
                  </a:lnTo>
                  <a:lnTo>
                    <a:pt x="1154" y="74"/>
                  </a:lnTo>
                  <a:lnTo>
                    <a:pt x="24" y="74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24" name="Freeform 328"/>
            <p:cNvSpPr>
              <a:spLocks/>
            </p:cNvSpPr>
            <p:nvPr/>
          </p:nvSpPr>
          <p:spPr bwMode="auto">
            <a:xfrm>
              <a:off x="13966" y="5659"/>
              <a:ext cx="553" cy="1134"/>
            </a:xfrm>
            <a:custGeom>
              <a:avLst/>
              <a:gdLst/>
              <a:ahLst/>
              <a:cxnLst>
                <a:cxn ang="0">
                  <a:pos x="344" y="0"/>
                </a:cxn>
                <a:cxn ang="0">
                  <a:pos x="369" y="0"/>
                </a:cxn>
                <a:cxn ang="0">
                  <a:pos x="393" y="13"/>
                </a:cxn>
                <a:cxn ang="0">
                  <a:pos x="405" y="25"/>
                </a:cxn>
                <a:cxn ang="0">
                  <a:pos x="418" y="50"/>
                </a:cxn>
                <a:cxn ang="0">
                  <a:pos x="418" y="62"/>
                </a:cxn>
                <a:cxn ang="0">
                  <a:pos x="405" y="111"/>
                </a:cxn>
                <a:cxn ang="0">
                  <a:pos x="381" y="198"/>
                </a:cxn>
                <a:cxn ang="0">
                  <a:pos x="344" y="345"/>
                </a:cxn>
                <a:cxn ang="0">
                  <a:pos x="541" y="345"/>
                </a:cxn>
                <a:cxn ang="0">
                  <a:pos x="553" y="358"/>
                </a:cxn>
                <a:cxn ang="0">
                  <a:pos x="553" y="395"/>
                </a:cxn>
                <a:cxn ang="0">
                  <a:pos x="541" y="407"/>
                </a:cxn>
                <a:cxn ang="0">
                  <a:pos x="332" y="407"/>
                </a:cxn>
                <a:cxn ang="0">
                  <a:pos x="197" y="924"/>
                </a:cxn>
                <a:cxn ang="0">
                  <a:pos x="184" y="949"/>
                </a:cxn>
                <a:cxn ang="0">
                  <a:pos x="184" y="1048"/>
                </a:cxn>
                <a:cxn ang="0">
                  <a:pos x="209" y="1097"/>
                </a:cxn>
                <a:cxn ang="0">
                  <a:pos x="233" y="1097"/>
                </a:cxn>
                <a:cxn ang="0">
                  <a:pos x="283" y="1085"/>
                </a:cxn>
                <a:cxn ang="0">
                  <a:pos x="344" y="1060"/>
                </a:cxn>
                <a:cxn ang="0">
                  <a:pos x="405" y="986"/>
                </a:cxn>
                <a:cxn ang="0">
                  <a:pos x="467" y="875"/>
                </a:cxn>
                <a:cxn ang="0">
                  <a:pos x="479" y="863"/>
                </a:cxn>
                <a:cxn ang="0">
                  <a:pos x="479" y="850"/>
                </a:cxn>
                <a:cxn ang="0">
                  <a:pos x="516" y="850"/>
                </a:cxn>
                <a:cxn ang="0">
                  <a:pos x="516" y="863"/>
                </a:cxn>
                <a:cxn ang="0">
                  <a:pos x="504" y="900"/>
                </a:cxn>
                <a:cxn ang="0">
                  <a:pos x="467" y="961"/>
                </a:cxn>
                <a:cxn ang="0">
                  <a:pos x="418" y="1048"/>
                </a:cxn>
                <a:cxn ang="0">
                  <a:pos x="332" y="1109"/>
                </a:cxn>
                <a:cxn ang="0">
                  <a:pos x="233" y="1134"/>
                </a:cxn>
                <a:cxn ang="0">
                  <a:pos x="135" y="1109"/>
                </a:cxn>
                <a:cxn ang="0">
                  <a:pos x="98" y="1072"/>
                </a:cxn>
                <a:cxn ang="0">
                  <a:pos x="74" y="974"/>
                </a:cxn>
                <a:cxn ang="0">
                  <a:pos x="74" y="937"/>
                </a:cxn>
                <a:cxn ang="0">
                  <a:pos x="86" y="900"/>
                </a:cxn>
                <a:cxn ang="0">
                  <a:pos x="98" y="826"/>
                </a:cxn>
                <a:cxn ang="0">
                  <a:pos x="123" y="740"/>
                </a:cxn>
                <a:cxn ang="0">
                  <a:pos x="160" y="592"/>
                </a:cxn>
                <a:cxn ang="0">
                  <a:pos x="209" y="407"/>
                </a:cxn>
                <a:cxn ang="0">
                  <a:pos x="12" y="407"/>
                </a:cxn>
                <a:cxn ang="0">
                  <a:pos x="0" y="395"/>
                </a:cxn>
                <a:cxn ang="0">
                  <a:pos x="0" y="358"/>
                </a:cxn>
                <a:cxn ang="0">
                  <a:pos x="12" y="345"/>
                </a:cxn>
                <a:cxn ang="0">
                  <a:pos x="221" y="345"/>
                </a:cxn>
                <a:cxn ang="0">
                  <a:pos x="295" y="62"/>
                </a:cxn>
                <a:cxn ang="0">
                  <a:pos x="307" y="37"/>
                </a:cxn>
                <a:cxn ang="0">
                  <a:pos x="344" y="0"/>
                </a:cxn>
              </a:cxnLst>
              <a:rect l="0" t="0" r="r" b="b"/>
              <a:pathLst>
                <a:path w="553" h="1134">
                  <a:moveTo>
                    <a:pt x="344" y="0"/>
                  </a:moveTo>
                  <a:lnTo>
                    <a:pt x="369" y="0"/>
                  </a:lnTo>
                  <a:lnTo>
                    <a:pt x="393" y="13"/>
                  </a:lnTo>
                  <a:lnTo>
                    <a:pt x="405" y="25"/>
                  </a:lnTo>
                  <a:lnTo>
                    <a:pt x="418" y="50"/>
                  </a:lnTo>
                  <a:lnTo>
                    <a:pt x="418" y="62"/>
                  </a:lnTo>
                  <a:lnTo>
                    <a:pt x="405" y="111"/>
                  </a:lnTo>
                  <a:lnTo>
                    <a:pt x="381" y="198"/>
                  </a:lnTo>
                  <a:lnTo>
                    <a:pt x="344" y="345"/>
                  </a:lnTo>
                  <a:lnTo>
                    <a:pt x="541" y="345"/>
                  </a:lnTo>
                  <a:lnTo>
                    <a:pt x="553" y="358"/>
                  </a:lnTo>
                  <a:lnTo>
                    <a:pt x="553" y="395"/>
                  </a:lnTo>
                  <a:lnTo>
                    <a:pt x="541" y="407"/>
                  </a:lnTo>
                  <a:lnTo>
                    <a:pt x="332" y="407"/>
                  </a:lnTo>
                  <a:lnTo>
                    <a:pt x="197" y="924"/>
                  </a:lnTo>
                  <a:lnTo>
                    <a:pt x="184" y="949"/>
                  </a:lnTo>
                  <a:lnTo>
                    <a:pt x="184" y="1048"/>
                  </a:lnTo>
                  <a:lnTo>
                    <a:pt x="209" y="1097"/>
                  </a:lnTo>
                  <a:lnTo>
                    <a:pt x="233" y="1097"/>
                  </a:lnTo>
                  <a:lnTo>
                    <a:pt x="283" y="1085"/>
                  </a:lnTo>
                  <a:lnTo>
                    <a:pt x="344" y="1060"/>
                  </a:lnTo>
                  <a:lnTo>
                    <a:pt x="405" y="986"/>
                  </a:lnTo>
                  <a:lnTo>
                    <a:pt x="467" y="875"/>
                  </a:lnTo>
                  <a:lnTo>
                    <a:pt x="479" y="863"/>
                  </a:lnTo>
                  <a:lnTo>
                    <a:pt x="479" y="850"/>
                  </a:lnTo>
                  <a:lnTo>
                    <a:pt x="516" y="850"/>
                  </a:lnTo>
                  <a:lnTo>
                    <a:pt x="516" y="863"/>
                  </a:lnTo>
                  <a:lnTo>
                    <a:pt x="504" y="900"/>
                  </a:lnTo>
                  <a:lnTo>
                    <a:pt x="467" y="961"/>
                  </a:lnTo>
                  <a:lnTo>
                    <a:pt x="418" y="1048"/>
                  </a:lnTo>
                  <a:lnTo>
                    <a:pt x="332" y="1109"/>
                  </a:lnTo>
                  <a:lnTo>
                    <a:pt x="233" y="1134"/>
                  </a:lnTo>
                  <a:lnTo>
                    <a:pt x="135" y="1109"/>
                  </a:lnTo>
                  <a:lnTo>
                    <a:pt x="98" y="1072"/>
                  </a:lnTo>
                  <a:lnTo>
                    <a:pt x="74" y="974"/>
                  </a:lnTo>
                  <a:lnTo>
                    <a:pt x="74" y="937"/>
                  </a:lnTo>
                  <a:lnTo>
                    <a:pt x="86" y="900"/>
                  </a:lnTo>
                  <a:lnTo>
                    <a:pt x="98" y="826"/>
                  </a:lnTo>
                  <a:lnTo>
                    <a:pt x="123" y="740"/>
                  </a:lnTo>
                  <a:lnTo>
                    <a:pt x="160" y="592"/>
                  </a:lnTo>
                  <a:lnTo>
                    <a:pt x="209" y="407"/>
                  </a:lnTo>
                  <a:lnTo>
                    <a:pt x="12" y="407"/>
                  </a:lnTo>
                  <a:lnTo>
                    <a:pt x="0" y="395"/>
                  </a:lnTo>
                  <a:lnTo>
                    <a:pt x="0" y="358"/>
                  </a:lnTo>
                  <a:lnTo>
                    <a:pt x="12" y="345"/>
                  </a:lnTo>
                  <a:lnTo>
                    <a:pt x="221" y="345"/>
                  </a:lnTo>
                  <a:lnTo>
                    <a:pt x="295" y="62"/>
                  </a:lnTo>
                  <a:lnTo>
                    <a:pt x="307" y="37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25" name="Freeform 329"/>
            <p:cNvSpPr>
              <a:spLocks noEditPoints="1"/>
            </p:cNvSpPr>
            <p:nvPr/>
          </p:nvSpPr>
          <p:spPr bwMode="auto">
            <a:xfrm>
              <a:off x="14691" y="6128"/>
              <a:ext cx="393" cy="837"/>
            </a:xfrm>
            <a:custGeom>
              <a:avLst/>
              <a:gdLst/>
              <a:ahLst/>
              <a:cxnLst>
                <a:cxn ang="0">
                  <a:pos x="221" y="283"/>
                </a:cxn>
                <a:cxn ang="0">
                  <a:pos x="307" y="357"/>
                </a:cxn>
                <a:cxn ang="0">
                  <a:pos x="295" y="406"/>
                </a:cxn>
                <a:cxn ang="0">
                  <a:pos x="258" y="517"/>
                </a:cxn>
                <a:cxn ang="0">
                  <a:pos x="245" y="579"/>
                </a:cxn>
                <a:cxn ang="0">
                  <a:pos x="209" y="640"/>
                </a:cxn>
                <a:cxn ang="0">
                  <a:pos x="172" y="763"/>
                </a:cxn>
                <a:cxn ang="0">
                  <a:pos x="196" y="813"/>
                </a:cxn>
                <a:cxn ang="0">
                  <a:pos x="270" y="788"/>
                </a:cxn>
                <a:cxn ang="0">
                  <a:pos x="344" y="665"/>
                </a:cxn>
                <a:cxn ang="0">
                  <a:pos x="356" y="640"/>
                </a:cxn>
                <a:cxn ang="0">
                  <a:pos x="393" y="665"/>
                </a:cxn>
                <a:cxn ang="0">
                  <a:pos x="319" y="788"/>
                </a:cxn>
                <a:cxn ang="0">
                  <a:pos x="258" y="825"/>
                </a:cxn>
                <a:cxn ang="0">
                  <a:pos x="172" y="837"/>
                </a:cxn>
                <a:cxn ang="0">
                  <a:pos x="86" y="763"/>
                </a:cxn>
                <a:cxn ang="0">
                  <a:pos x="98" y="689"/>
                </a:cxn>
                <a:cxn ang="0">
                  <a:pos x="184" y="480"/>
                </a:cxn>
                <a:cxn ang="0">
                  <a:pos x="209" y="394"/>
                </a:cxn>
                <a:cxn ang="0">
                  <a:pos x="221" y="332"/>
                </a:cxn>
                <a:cxn ang="0">
                  <a:pos x="159" y="308"/>
                </a:cxn>
                <a:cxn ang="0">
                  <a:pos x="98" y="357"/>
                </a:cxn>
                <a:cxn ang="0">
                  <a:pos x="49" y="455"/>
                </a:cxn>
                <a:cxn ang="0">
                  <a:pos x="0" y="480"/>
                </a:cxn>
                <a:cxn ang="0">
                  <a:pos x="24" y="406"/>
                </a:cxn>
                <a:cxn ang="0">
                  <a:pos x="98" y="308"/>
                </a:cxn>
                <a:cxn ang="0">
                  <a:pos x="184" y="283"/>
                </a:cxn>
                <a:cxn ang="0">
                  <a:pos x="331" y="0"/>
                </a:cxn>
                <a:cxn ang="0">
                  <a:pos x="356" y="37"/>
                </a:cxn>
                <a:cxn ang="0">
                  <a:pos x="331" y="98"/>
                </a:cxn>
                <a:cxn ang="0">
                  <a:pos x="258" y="123"/>
                </a:cxn>
                <a:cxn ang="0">
                  <a:pos x="233" y="86"/>
                </a:cxn>
                <a:cxn ang="0">
                  <a:pos x="258" y="24"/>
                </a:cxn>
              </a:cxnLst>
              <a:rect l="0" t="0" r="r" b="b"/>
              <a:pathLst>
                <a:path w="393" h="837">
                  <a:moveTo>
                    <a:pt x="184" y="283"/>
                  </a:moveTo>
                  <a:lnTo>
                    <a:pt x="221" y="283"/>
                  </a:lnTo>
                  <a:lnTo>
                    <a:pt x="258" y="308"/>
                  </a:lnTo>
                  <a:lnTo>
                    <a:pt x="307" y="357"/>
                  </a:lnTo>
                  <a:lnTo>
                    <a:pt x="307" y="394"/>
                  </a:lnTo>
                  <a:lnTo>
                    <a:pt x="295" y="406"/>
                  </a:lnTo>
                  <a:lnTo>
                    <a:pt x="295" y="443"/>
                  </a:lnTo>
                  <a:lnTo>
                    <a:pt x="258" y="517"/>
                  </a:lnTo>
                  <a:lnTo>
                    <a:pt x="245" y="554"/>
                  </a:lnTo>
                  <a:lnTo>
                    <a:pt x="245" y="579"/>
                  </a:lnTo>
                  <a:lnTo>
                    <a:pt x="233" y="591"/>
                  </a:lnTo>
                  <a:lnTo>
                    <a:pt x="209" y="640"/>
                  </a:lnTo>
                  <a:lnTo>
                    <a:pt x="196" y="689"/>
                  </a:lnTo>
                  <a:lnTo>
                    <a:pt x="172" y="763"/>
                  </a:lnTo>
                  <a:lnTo>
                    <a:pt x="172" y="788"/>
                  </a:lnTo>
                  <a:lnTo>
                    <a:pt x="196" y="813"/>
                  </a:lnTo>
                  <a:lnTo>
                    <a:pt x="233" y="813"/>
                  </a:lnTo>
                  <a:lnTo>
                    <a:pt x="270" y="788"/>
                  </a:lnTo>
                  <a:lnTo>
                    <a:pt x="295" y="763"/>
                  </a:lnTo>
                  <a:lnTo>
                    <a:pt x="344" y="665"/>
                  </a:lnTo>
                  <a:lnTo>
                    <a:pt x="356" y="653"/>
                  </a:lnTo>
                  <a:lnTo>
                    <a:pt x="356" y="640"/>
                  </a:lnTo>
                  <a:lnTo>
                    <a:pt x="393" y="640"/>
                  </a:lnTo>
                  <a:lnTo>
                    <a:pt x="393" y="665"/>
                  </a:lnTo>
                  <a:lnTo>
                    <a:pt x="368" y="714"/>
                  </a:lnTo>
                  <a:lnTo>
                    <a:pt x="319" y="788"/>
                  </a:lnTo>
                  <a:lnTo>
                    <a:pt x="295" y="813"/>
                  </a:lnTo>
                  <a:lnTo>
                    <a:pt x="258" y="825"/>
                  </a:lnTo>
                  <a:lnTo>
                    <a:pt x="209" y="837"/>
                  </a:lnTo>
                  <a:lnTo>
                    <a:pt x="172" y="837"/>
                  </a:lnTo>
                  <a:lnTo>
                    <a:pt x="135" y="813"/>
                  </a:lnTo>
                  <a:lnTo>
                    <a:pt x="86" y="763"/>
                  </a:lnTo>
                  <a:lnTo>
                    <a:pt x="86" y="714"/>
                  </a:lnTo>
                  <a:lnTo>
                    <a:pt x="98" y="689"/>
                  </a:lnTo>
                  <a:lnTo>
                    <a:pt x="98" y="677"/>
                  </a:lnTo>
                  <a:lnTo>
                    <a:pt x="184" y="480"/>
                  </a:lnTo>
                  <a:lnTo>
                    <a:pt x="196" y="431"/>
                  </a:lnTo>
                  <a:lnTo>
                    <a:pt x="209" y="394"/>
                  </a:lnTo>
                  <a:lnTo>
                    <a:pt x="221" y="381"/>
                  </a:lnTo>
                  <a:lnTo>
                    <a:pt x="221" y="332"/>
                  </a:lnTo>
                  <a:lnTo>
                    <a:pt x="196" y="308"/>
                  </a:lnTo>
                  <a:lnTo>
                    <a:pt x="159" y="308"/>
                  </a:lnTo>
                  <a:lnTo>
                    <a:pt x="123" y="332"/>
                  </a:lnTo>
                  <a:lnTo>
                    <a:pt x="98" y="357"/>
                  </a:lnTo>
                  <a:lnTo>
                    <a:pt x="73" y="394"/>
                  </a:lnTo>
                  <a:lnTo>
                    <a:pt x="49" y="455"/>
                  </a:lnTo>
                  <a:lnTo>
                    <a:pt x="24" y="480"/>
                  </a:lnTo>
                  <a:lnTo>
                    <a:pt x="0" y="480"/>
                  </a:lnTo>
                  <a:lnTo>
                    <a:pt x="0" y="455"/>
                  </a:lnTo>
                  <a:lnTo>
                    <a:pt x="24" y="406"/>
                  </a:lnTo>
                  <a:lnTo>
                    <a:pt x="73" y="332"/>
                  </a:lnTo>
                  <a:lnTo>
                    <a:pt x="98" y="308"/>
                  </a:lnTo>
                  <a:lnTo>
                    <a:pt x="135" y="295"/>
                  </a:lnTo>
                  <a:lnTo>
                    <a:pt x="184" y="283"/>
                  </a:lnTo>
                  <a:close/>
                  <a:moveTo>
                    <a:pt x="307" y="0"/>
                  </a:moveTo>
                  <a:lnTo>
                    <a:pt x="331" y="0"/>
                  </a:lnTo>
                  <a:lnTo>
                    <a:pt x="344" y="12"/>
                  </a:lnTo>
                  <a:lnTo>
                    <a:pt x="356" y="37"/>
                  </a:lnTo>
                  <a:lnTo>
                    <a:pt x="356" y="49"/>
                  </a:lnTo>
                  <a:lnTo>
                    <a:pt x="331" y="98"/>
                  </a:lnTo>
                  <a:lnTo>
                    <a:pt x="282" y="123"/>
                  </a:lnTo>
                  <a:lnTo>
                    <a:pt x="258" y="123"/>
                  </a:lnTo>
                  <a:lnTo>
                    <a:pt x="245" y="110"/>
                  </a:lnTo>
                  <a:lnTo>
                    <a:pt x="233" y="86"/>
                  </a:lnTo>
                  <a:lnTo>
                    <a:pt x="233" y="74"/>
                  </a:lnTo>
                  <a:lnTo>
                    <a:pt x="258" y="2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26" name="Freeform 330"/>
            <p:cNvSpPr>
              <a:spLocks/>
            </p:cNvSpPr>
            <p:nvPr/>
          </p:nvSpPr>
          <p:spPr bwMode="auto">
            <a:xfrm>
              <a:off x="15624" y="5733"/>
              <a:ext cx="1179" cy="1183"/>
            </a:xfrm>
            <a:custGeom>
              <a:avLst/>
              <a:gdLst/>
              <a:ahLst/>
              <a:cxnLst>
                <a:cxn ang="0">
                  <a:pos x="578" y="0"/>
                </a:cxn>
                <a:cxn ang="0">
                  <a:pos x="602" y="0"/>
                </a:cxn>
                <a:cxn ang="0">
                  <a:pos x="627" y="25"/>
                </a:cxn>
                <a:cxn ang="0">
                  <a:pos x="627" y="555"/>
                </a:cxn>
                <a:cxn ang="0">
                  <a:pos x="1155" y="555"/>
                </a:cxn>
                <a:cxn ang="0">
                  <a:pos x="1179" y="579"/>
                </a:cxn>
                <a:cxn ang="0">
                  <a:pos x="1179" y="604"/>
                </a:cxn>
                <a:cxn ang="0">
                  <a:pos x="1155" y="629"/>
                </a:cxn>
                <a:cxn ang="0">
                  <a:pos x="627" y="629"/>
                </a:cxn>
                <a:cxn ang="0">
                  <a:pos x="627" y="1158"/>
                </a:cxn>
                <a:cxn ang="0">
                  <a:pos x="602" y="1183"/>
                </a:cxn>
                <a:cxn ang="0">
                  <a:pos x="578" y="1183"/>
                </a:cxn>
                <a:cxn ang="0">
                  <a:pos x="553" y="1158"/>
                </a:cxn>
                <a:cxn ang="0">
                  <a:pos x="553" y="629"/>
                </a:cxn>
                <a:cxn ang="0">
                  <a:pos x="25" y="629"/>
                </a:cxn>
                <a:cxn ang="0">
                  <a:pos x="0" y="604"/>
                </a:cxn>
                <a:cxn ang="0">
                  <a:pos x="0" y="579"/>
                </a:cxn>
                <a:cxn ang="0">
                  <a:pos x="25" y="555"/>
                </a:cxn>
                <a:cxn ang="0">
                  <a:pos x="553" y="555"/>
                </a:cxn>
                <a:cxn ang="0">
                  <a:pos x="553" y="25"/>
                </a:cxn>
                <a:cxn ang="0">
                  <a:pos x="578" y="0"/>
                </a:cxn>
              </a:cxnLst>
              <a:rect l="0" t="0" r="r" b="b"/>
              <a:pathLst>
                <a:path w="1179" h="1183">
                  <a:moveTo>
                    <a:pt x="578" y="0"/>
                  </a:moveTo>
                  <a:lnTo>
                    <a:pt x="602" y="0"/>
                  </a:lnTo>
                  <a:lnTo>
                    <a:pt x="627" y="25"/>
                  </a:lnTo>
                  <a:lnTo>
                    <a:pt x="627" y="555"/>
                  </a:lnTo>
                  <a:lnTo>
                    <a:pt x="1155" y="555"/>
                  </a:lnTo>
                  <a:lnTo>
                    <a:pt x="1179" y="579"/>
                  </a:lnTo>
                  <a:lnTo>
                    <a:pt x="1179" y="604"/>
                  </a:lnTo>
                  <a:lnTo>
                    <a:pt x="1155" y="629"/>
                  </a:lnTo>
                  <a:lnTo>
                    <a:pt x="627" y="629"/>
                  </a:lnTo>
                  <a:lnTo>
                    <a:pt x="627" y="1158"/>
                  </a:lnTo>
                  <a:lnTo>
                    <a:pt x="602" y="1183"/>
                  </a:lnTo>
                  <a:lnTo>
                    <a:pt x="578" y="1183"/>
                  </a:lnTo>
                  <a:lnTo>
                    <a:pt x="553" y="1158"/>
                  </a:lnTo>
                  <a:lnTo>
                    <a:pt x="553" y="629"/>
                  </a:lnTo>
                  <a:lnTo>
                    <a:pt x="25" y="629"/>
                  </a:lnTo>
                  <a:lnTo>
                    <a:pt x="0" y="604"/>
                  </a:lnTo>
                  <a:lnTo>
                    <a:pt x="0" y="579"/>
                  </a:lnTo>
                  <a:lnTo>
                    <a:pt x="25" y="555"/>
                  </a:lnTo>
                  <a:lnTo>
                    <a:pt x="553" y="555"/>
                  </a:lnTo>
                  <a:lnTo>
                    <a:pt x="553" y="25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27" name="Freeform 331"/>
            <p:cNvSpPr>
              <a:spLocks noEditPoints="1"/>
            </p:cNvSpPr>
            <p:nvPr/>
          </p:nvSpPr>
          <p:spPr bwMode="auto">
            <a:xfrm>
              <a:off x="17430" y="5561"/>
              <a:ext cx="1056" cy="1207"/>
            </a:xfrm>
            <a:custGeom>
              <a:avLst/>
              <a:gdLst/>
              <a:ahLst/>
              <a:cxnLst>
                <a:cxn ang="0">
                  <a:pos x="331" y="320"/>
                </a:cxn>
                <a:cxn ang="0">
                  <a:pos x="196" y="431"/>
                </a:cxn>
                <a:cxn ang="0">
                  <a:pos x="159" y="567"/>
                </a:cxn>
                <a:cxn ang="0">
                  <a:pos x="184" y="764"/>
                </a:cxn>
                <a:cxn ang="0">
                  <a:pos x="319" y="899"/>
                </a:cxn>
                <a:cxn ang="0">
                  <a:pos x="442" y="283"/>
                </a:cxn>
                <a:cxn ang="0">
                  <a:pos x="589" y="936"/>
                </a:cxn>
                <a:cxn ang="0">
                  <a:pos x="810" y="838"/>
                </a:cxn>
                <a:cxn ang="0">
                  <a:pos x="884" y="677"/>
                </a:cxn>
                <a:cxn ang="0">
                  <a:pos x="872" y="517"/>
                </a:cxn>
                <a:cxn ang="0">
                  <a:pos x="798" y="357"/>
                </a:cxn>
                <a:cxn ang="0">
                  <a:pos x="589" y="271"/>
                </a:cxn>
                <a:cxn ang="0">
                  <a:pos x="823" y="0"/>
                </a:cxn>
                <a:cxn ang="0">
                  <a:pos x="700" y="49"/>
                </a:cxn>
                <a:cxn ang="0">
                  <a:pos x="626" y="62"/>
                </a:cxn>
                <a:cxn ang="0">
                  <a:pos x="589" y="86"/>
                </a:cxn>
                <a:cxn ang="0">
                  <a:pos x="774" y="271"/>
                </a:cxn>
                <a:cxn ang="0">
                  <a:pos x="1019" y="468"/>
                </a:cxn>
                <a:cxn ang="0">
                  <a:pos x="1019" y="739"/>
                </a:cxn>
                <a:cxn ang="0">
                  <a:pos x="774" y="936"/>
                </a:cxn>
                <a:cxn ang="0">
                  <a:pos x="589" y="1121"/>
                </a:cxn>
                <a:cxn ang="0">
                  <a:pos x="626" y="1146"/>
                </a:cxn>
                <a:cxn ang="0">
                  <a:pos x="700" y="1158"/>
                </a:cxn>
                <a:cxn ang="0">
                  <a:pos x="823" y="1207"/>
                </a:cxn>
                <a:cxn ang="0">
                  <a:pos x="221" y="1158"/>
                </a:cxn>
                <a:cxn ang="0">
                  <a:pos x="393" y="1146"/>
                </a:cxn>
                <a:cxn ang="0">
                  <a:pos x="442" y="1133"/>
                </a:cxn>
                <a:cxn ang="0">
                  <a:pos x="454" y="973"/>
                </a:cxn>
                <a:cxn ang="0">
                  <a:pos x="135" y="850"/>
                </a:cxn>
                <a:cxn ang="0">
                  <a:pos x="0" y="604"/>
                </a:cxn>
                <a:cxn ang="0">
                  <a:pos x="123" y="357"/>
                </a:cxn>
                <a:cxn ang="0">
                  <a:pos x="454" y="234"/>
                </a:cxn>
                <a:cxn ang="0">
                  <a:pos x="442" y="74"/>
                </a:cxn>
                <a:cxn ang="0">
                  <a:pos x="393" y="62"/>
                </a:cxn>
                <a:cxn ang="0">
                  <a:pos x="221" y="49"/>
                </a:cxn>
              </a:cxnLst>
              <a:rect l="0" t="0" r="r" b="b"/>
              <a:pathLst>
                <a:path w="1056" h="1207">
                  <a:moveTo>
                    <a:pt x="442" y="283"/>
                  </a:moveTo>
                  <a:lnTo>
                    <a:pt x="331" y="320"/>
                  </a:lnTo>
                  <a:lnTo>
                    <a:pt x="245" y="369"/>
                  </a:lnTo>
                  <a:lnTo>
                    <a:pt x="196" y="431"/>
                  </a:lnTo>
                  <a:lnTo>
                    <a:pt x="172" y="505"/>
                  </a:lnTo>
                  <a:lnTo>
                    <a:pt x="159" y="567"/>
                  </a:lnTo>
                  <a:lnTo>
                    <a:pt x="159" y="690"/>
                  </a:lnTo>
                  <a:lnTo>
                    <a:pt x="184" y="764"/>
                  </a:lnTo>
                  <a:lnTo>
                    <a:pt x="233" y="838"/>
                  </a:lnTo>
                  <a:lnTo>
                    <a:pt x="319" y="899"/>
                  </a:lnTo>
                  <a:lnTo>
                    <a:pt x="442" y="936"/>
                  </a:lnTo>
                  <a:lnTo>
                    <a:pt x="442" y="283"/>
                  </a:lnTo>
                  <a:close/>
                  <a:moveTo>
                    <a:pt x="589" y="271"/>
                  </a:moveTo>
                  <a:lnTo>
                    <a:pt x="589" y="936"/>
                  </a:lnTo>
                  <a:lnTo>
                    <a:pt x="724" y="899"/>
                  </a:lnTo>
                  <a:lnTo>
                    <a:pt x="810" y="838"/>
                  </a:lnTo>
                  <a:lnTo>
                    <a:pt x="860" y="764"/>
                  </a:lnTo>
                  <a:lnTo>
                    <a:pt x="884" y="677"/>
                  </a:lnTo>
                  <a:lnTo>
                    <a:pt x="884" y="604"/>
                  </a:lnTo>
                  <a:lnTo>
                    <a:pt x="872" y="517"/>
                  </a:lnTo>
                  <a:lnTo>
                    <a:pt x="847" y="431"/>
                  </a:lnTo>
                  <a:lnTo>
                    <a:pt x="798" y="357"/>
                  </a:lnTo>
                  <a:lnTo>
                    <a:pt x="712" y="308"/>
                  </a:lnTo>
                  <a:lnTo>
                    <a:pt x="589" y="271"/>
                  </a:lnTo>
                  <a:close/>
                  <a:moveTo>
                    <a:pt x="221" y="0"/>
                  </a:moveTo>
                  <a:lnTo>
                    <a:pt x="823" y="0"/>
                  </a:lnTo>
                  <a:lnTo>
                    <a:pt x="823" y="49"/>
                  </a:lnTo>
                  <a:lnTo>
                    <a:pt x="700" y="49"/>
                  </a:lnTo>
                  <a:lnTo>
                    <a:pt x="651" y="62"/>
                  </a:lnTo>
                  <a:lnTo>
                    <a:pt x="626" y="62"/>
                  </a:lnTo>
                  <a:lnTo>
                    <a:pt x="602" y="74"/>
                  </a:lnTo>
                  <a:lnTo>
                    <a:pt x="589" y="86"/>
                  </a:lnTo>
                  <a:lnTo>
                    <a:pt x="589" y="234"/>
                  </a:lnTo>
                  <a:lnTo>
                    <a:pt x="774" y="271"/>
                  </a:lnTo>
                  <a:lnTo>
                    <a:pt x="921" y="357"/>
                  </a:lnTo>
                  <a:lnTo>
                    <a:pt x="1019" y="468"/>
                  </a:lnTo>
                  <a:lnTo>
                    <a:pt x="1056" y="604"/>
                  </a:lnTo>
                  <a:lnTo>
                    <a:pt x="1019" y="739"/>
                  </a:lnTo>
                  <a:lnTo>
                    <a:pt x="921" y="850"/>
                  </a:lnTo>
                  <a:lnTo>
                    <a:pt x="774" y="936"/>
                  </a:lnTo>
                  <a:lnTo>
                    <a:pt x="589" y="973"/>
                  </a:lnTo>
                  <a:lnTo>
                    <a:pt x="589" y="1121"/>
                  </a:lnTo>
                  <a:lnTo>
                    <a:pt x="602" y="1133"/>
                  </a:lnTo>
                  <a:lnTo>
                    <a:pt x="626" y="1146"/>
                  </a:lnTo>
                  <a:lnTo>
                    <a:pt x="651" y="1146"/>
                  </a:lnTo>
                  <a:lnTo>
                    <a:pt x="700" y="1158"/>
                  </a:lnTo>
                  <a:lnTo>
                    <a:pt x="823" y="1158"/>
                  </a:lnTo>
                  <a:lnTo>
                    <a:pt x="823" y="1207"/>
                  </a:lnTo>
                  <a:lnTo>
                    <a:pt x="221" y="1207"/>
                  </a:lnTo>
                  <a:lnTo>
                    <a:pt x="221" y="1158"/>
                  </a:lnTo>
                  <a:lnTo>
                    <a:pt x="344" y="1158"/>
                  </a:lnTo>
                  <a:lnTo>
                    <a:pt x="393" y="1146"/>
                  </a:lnTo>
                  <a:lnTo>
                    <a:pt x="417" y="1146"/>
                  </a:lnTo>
                  <a:lnTo>
                    <a:pt x="442" y="1133"/>
                  </a:lnTo>
                  <a:lnTo>
                    <a:pt x="454" y="1121"/>
                  </a:lnTo>
                  <a:lnTo>
                    <a:pt x="454" y="973"/>
                  </a:lnTo>
                  <a:lnTo>
                    <a:pt x="270" y="936"/>
                  </a:lnTo>
                  <a:lnTo>
                    <a:pt x="135" y="850"/>
                  </a:lnTo>
                  <a:lnTo>
                    <a:pt x="37" y="739"/>
                  </a:lnTo>
                  <a:lnTo>
                    <a:pt x="0" y="604"/>
                  </a:lnTo>
                  <a:lnTo>
                    <a:pt x="37" y="468"/>
                  </a:lnTo>
                  <a:lnTo>
                    <a:pt x="123" y="357"/>
                  </a:lnTo>
                  <a:lnTo>
                    <a:pt x="270" y="271"/>
                  </a:lnTo>
                  <a:lnTo>
                    <a:pt x="454" y="234"/>
                  </a:lnTo>
                  <a:lnTo>
                    <a:pt x="454" y="86"/>
                  </a:lnTo>
                  <a:lnTo>
                    <a:pt x="442" y="74"/>
                  </a:lnTo>
                  <a:lnTo>
                    <a:pt x="417" y="62"/>
                  </a:lnTo>
                  <a:lnTo>
                    <a:pt x="393" y="62"/>
                  </a:lnTo>
                  <a:lnTo>
                    <a:pt x="344" y="49"/>
                  </a:lnTo>
                  <a:lnTo>
                    <a:pt x="221" y="4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28" name="Freeform 332"/>
            <p:cNvSpPr>
              <a:spLocks noEditPoints="1"/>
            </p:cNvSpPr>
            <p:nvPr/>
          </p:nvSpPr>
          <p:spPr bwMode="auto">
            <a:xfrm>
              <a:off x="18781" y="6128"/>
              <a:ext cx="393" cy="837"/>
            </a:xfrm>
            <a:custGeom>
              <a:avLst/>
              <a:gdLst/>
              <a:ahLst/>
              <a:cxnLst>
                <a:cxn ang="0">
                  <a:pos x="221" y="283"/>
                </a:cxn>
                <a:cxn ang="0">
                  <a:pos x="307" y="357"/>
                </a:cxn>
                <a:cxn ang="0">
                  <a:pos x="295" y="406"/>
                </a:cxn>
                <a:cxn ang="0">
                  <a:pos x="258" y="517"/>
                </a:cxn>
                <a:cxn ang="0">
                  <a:pos x="245" y="579"/>
                </a:cxn>
                <a:cxn ang="0">
                  <a:pos x="209" y="640"/>
                </a:cxn>
                <a:cxn ang="0">
                  <a:pos x="172" y="763"/>
                </a:cxn>
                <a:cxn ang="0">
                  <a:pos x="196" y="813"/>
                </a:cxn>
                <a:cxn ang="0">
                  <a:pos x="270" y="788"/>
                </a:cxn>
                <a:cxn ang="0">
                  <a:pos x="344" y="665"/>
                </a:cxn>
                <a:cxn ang="0">
                  <a:pos x="356" y="640"/>
                </a:cxn>
                <a:cxn ang="0">
                  <a:pos x="393" y="665"/>
                </a:cxn>
                <a:cxn ang="0">
                  <a:pos x="319" y="788"/>
                </a:cxn>
                <a:cxn ang="0">
                  <a:pos x="258" y="825"/>
                </a:cxn>
                <a:cxn ang="0">
                  <a:pos x="172" y="837"/>
                </a:cxn>
                <a:cxn ang="0">
                  <a:pos x="86" y="763"/>
                </a:cxn>
                <a:cxn ang="0">
                  <a:pos x="98" y="689"/>
                </a:cxn>
                <a:cxn ang="0">
                  <a:pos x="184" y="480"/>
                </a:cxn>
                <a:cxn ang="0">
                  <a:pos x="209" y="394"/>
                </a:cxn>
                <a:cxn ang="0">
                  <a:pos x="221" y="332"/>
                </a:cxn>
                <a:cxn ang="0">
                  <a:pos x="159" y="308"/>
                </a:cxn>
                <a:cxn ang="0">
                  <a:pos x="98" y="357"/>
                </a:cxn>
                <a:cxn ang="0">
                  <a:pos x="49" y="455"/>
                </a:cxn>
                <a:cxn ang="0">
                  <a:pos x="0" y="480"/>
                </a:cxn>
                <a:cxn ang="0">
                  <a:pos x="24" y="406"/>
                </a:cxn>
                <a:cxn ang="0">
                  <a:pos x="98" y="308"/>
                </a:cxn>
                <a:cxn ang="0">
                  <a:pos x="184" y="283"/>
                </a:cxn>
                <a:cxn ang="0">
                  <a:pos x="319" y="0"/>
                </a:cxn>
                <a:cxn ang="0">
                  <a:pos x="344" y="37"/>
                </a:cxn>
                <a:cxn ang="0">
                  <a:pos x="319" y="98"/>
                </a:cxn>
                <a:cxn ang="0">
                  <a:pos x="245" y="123"/>
                </a:cxn>
                <a:cxn ang="0">
                  <a:pos x="221" y="86"/>
                </a:cxn>
                <a:cxn ang="0">
                  <a:pos x="245" y="24"/>
                </a:cxn>
              </a:cxnLst>
              <a:rect l="0" t="0" r="r" b="b"/>
              <a:pathLst>
                <a:path w="393" h="837">
                  <a:moveTo>
                    <a:pt x="184" y="283"/>
                  </a:moveTo>
                  <a:lnTo>
                    <a:pt x="221" y="283"/>
                  </a:lnTo>
                  <a:lnTo>
                    <a:pt x="258" y="308"/>
                  </a:lnTo>
                  <a:lnTo>
                    <a:pt x="307" y="357"/>
                  </a:lnTo>
                  <a:lnTo>
                    <a:pt x="307" y="394"/>
                  </a:lnTo>
                  <a:lnTo>
                    <a:pt x="295" y="406"/>
                  </a:lnTo>
                  <a:lnTo>
                    <a:pt x="295" y="443"/>
                  </a:lnTo>
                  <a:lnTo>
                    <a:pt x="258" y="517"/>
                  </a:lnTo>
                  <a:lnTo>
                    <a:pt x="245" y="554"/>
                  </a:lnTo>
                  <a:lnTo>
                    <a:pt x="245" y="579"/>
                  </a:lnTo>
                  <a:lnTo>
                    <a:pt x="233" y="591"/>
                  </a:lnTo>
                  <a:lnTo>
                    <a:pt x="209" y="640"/>
                  </a:lnTo>
                  <a:lnTo>
                    <a:pt x="196" y="689"/>
                  </a:lnTo>
                  <a:lnTo>
                    <a:pt x="172" y="763"/>
                  </a:lnTo>
                  <a:lnTo>
                    <a:pt x="172" y="788"/>
                  </a:lnTo>
                  <a:lnTo>
                    <a:pt x="196" y="813"/>
                  </a:lnTo>
                  <a:lnTo>
                    <a:pt x="233" y="813"/>
                  </a:lnTo>
                  <a:lnTo>
                    <a:pt x="270" y="788"/>
                  </a:lnTo>
                  <a:lnTo>
                    <a:pt x="295" y="763"/>
                  </a:lnTo>
                  <a:lnTo>
                    <a:pt x="344" y="665"/>
                  </a:lnTo>
                  <a:lnTo>
                    <a:pt x="356" y="653"/>
                  </a:lnTo>
                  <a:lnTo>
                    <a:pt x="356" y="640"/>
                  </a:lnTo>
                  <a:lnTo>
                    <a:pt x="393" y="640"/>
                  </a:lnTo>
                  <a:lnTo>
                    <a:pt x="393" y="665"/>
                  </a:lnTo>
                  <a:lnTo>
                    <a:pt x="368" y="714"/>
                  </a:lnTo>
                  <a:lnTo>
                    <a:pt x="319" y="788"/>
                  </a:lnTo>
                  <a:lnTo>
                    <a:pt x="295" y="813"/>
                  </a:lnTo>
                  <a:lnTo>
                    <a:pt x="258" y="825"/>
                  </a:lnTo>
                  <a:lnTo>
                    <a:pt x="209" y="837"/>
                  </a:lnTo>
                  <a:lnTo>
                    <a:pt x="172" y="837"/>
                  </a:lnTo>
                  <a:lnTo>
                    <a:pt x="135" y="813"/>
                  </a:lnTo>
                  <a:lnTo>
                    <a:pt x="86" y="763"/>
                  </a:lnTo>
                  <a:lnTo>
                    <a:pt x="86" y="714"/>
                  </a:lnTo>
                  <a:lnTo>
                    <a:pt x="98" y="689"/>
                  </a:lnTo>
                  <a:lnTo>
                    <a:pt x="98" y="677"/>
                  </a:lnTo>
                  <a:lnTo>
                    <a:pt x="184" y="480"/>
                  </a:lnTo>
                  <a:lnTo>
                    <a:pt x="196" y="431"/>
                  </a:lnTo>
                  <a:lnTo>
                    <a:pt x="209" y="394"/>
                  </a:lnTo>
                  <a:lnTo>
                    <a:pt x="221" y="381"/>
                  </a:lnTo>
                  <a:lnTo>
                    <a:pt x="221" y="332"/>
                  </a:lnTo>
                  <a:lnTo>
                    <a:pt x="196" y="308"/>
                  </a:lnTo>
                  <a:lnTo>
                    <a:pt x="159" y="308"/>
                  </a:lnTo>
                  <a:lnTo>
                    <a:pt x="123" y="332"/>
                  </a:lnTo>
                  <a:lnTo>
                    <a:pt x="98" y="357"/>
                  </a:lnTo>
                  <a:lnTo>
                    <a:pt x="73" y="394"/>
                  </a:lnTo>
                  <a:lnTo>
                    <a:pt x="49" y="455"/>
                  </a:lnTo>
                  <a:lnTo>
                    <a:pt x="24" y="480"/>
                  </a:lnTo>
                  <a:lnTo>
                    <a:pt x="0" y="480"/>
                  </a:lnTo>
                  <a:lnTo>
                    <a:pt x="0" y="455"/>
                  </a:lnTo>
                  <a:lnTo>
                    <a:pt x="24" y="406"/>
                  </a:lnTo>
                  <a:lnTo>
                    <a:pt x="73" y="332"/>
                  </a:lnTo>
                  <a:lnTo>
                    <a:pt x="98" y="308"/>
                  </a:lnTo>
                  <a:lnTo>
                    <a:pt x="135" y="295"/>
                  </a:lnTo>
                  <a:lnTo>
                    <a:pt x="184" y="283"/>
                  </a:lnTo>
                  <a:close/>
                  <a:moveTo>
                    <a:pt x="295" y="0"/>
                  </a:moveTo>
                  <a:lnTo>
                    <a:pt x="319" y="0"/>
                  </a:lnTo>
                  <a:lnTo>
                    <a:pt x="331" y="12"/>
                  </a:lnTo>
                  <a:lnTo>
                    <a:pt x="344" y="37"/>
                  </a:lnTo>
                  <a:lnTo>
                    <a:pt x="344" y="49"/>
                  </a:lnTo>
                  <a:lnTo>
                    <a:pt x="319" y="98"/>
                  </a:lnTo>
                  <a:lnTo>
                    <a:pt x="270" y="123"/>
                  </a:lnTo>
                  <a:lnTo>
                    <a:pt x="245" y="123"/>
                  </a:lnTo>
                  <a:lnTo>
                    <a:pt x="233" y="110"/>
                  </a:lnTo>
                  <a:lnTo>
                    <a:pt x="221" y="86"/>
                  </a:lnTo>
                  <a:lnTo>
                    <a:pt x="221" y="74"/>
                  </a:lnTo>
                  <a:lnTo>
                    <a:pt x="245" y="2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29" name="Freeform 333"/>
            <p:cNvSpPr>
              <a:spLocks/>
            </p:cNvSpPr>
            <p:nvPr/>
          </p:nvSpPr>
          <p:spPr bwMode="auto">
            <a:xfrm>
              <a:off x="19763" y="6288"/>
              <a:ext cx="1081" cy="7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1057" y="0"/>
                </a:cxn>
                <a:cxn ang="0">
                  <a:pos x="1081" y="24"/>
                </a:cxn>
                <a:cxn ang="0">
                  <a:pos x="1081" y="49"/>
                </a:cxn>
                <a:cxn ang="0">
                  <a:pos x="1057" y="74"/>
                </a:cxn>
                <a:cxn ang="0">
                  <a:pos x="25" y="74"/>
                </a:cxn>
                <a:cxn ang="0">
                  <a:pos x="0" y="49"/>
                </a:cxn>
                <a:cxn ang="0">
                  <a:pos x="0" y="24"/>
                </a:cxn>
                <a:cxn ang="0">
                  <a:pos x="25" y="0"/>
                </a:cxn>
              </a:cxnLst>
              <a:rect l="0" t="0" r="r" b="b"/>
              <a:pathLst>
                <a:path w="1081" h="74">
                  <a:moveTo>
                    <a:pt x="25" y="0"/>
                  </a:moveTo>
                  <a:lnTo>
                    <a:pt x="1057" y="0"/>
                  </a:lnTo>
                  <a:lnTo>
                    <a:pt x="1081" y="24"/>
                  </a:lnTo>
                  <a:lnTo>
                    <a:pt x="1081" y="49"/>
                  </a:lnTo>
                  <a:lnTo>
                    <a:pt x="1057" y="74"/>
                  </a:lnTo>
                  <a:lnTo>
                    <a:pt x="25" y="74"/>
                  </a:lnTo>
                  <a:lnTo>
                    <a:pt x="0" y="49"/>
                  </a:lnTo>
                  <a:lnTo>
                    <a:pt x="0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30" name="Freeform 334"/>
            <p:cNvSpPr>
              <a:spLocks noEditPoints="1"/>
            </p:cNvSpPr>
            <p:nvPr/>
          </p:nvSpPr>
          <p:spPr bwMode="auto">
            <a:xfrm>
              <a:off x="21507" y="5561"/>
              <a:ext cx="1057" cy="1207"/>
            </a:xfrm>
            <a:custGeom>
              <a:avLst/>
              <a:gdLst/>
              <a:ahLst/>
              <a:cxnLst>
                <a:cxn ang="0">
                  <a:pos x="332" y="320"/>
                </a:cxn>
                <a:cxn ang="0">
                  <a:pos x="197" y="431"/>
                </a:cxn>
                <a:cxn ang="0">
                  <a:pos x="160" y="567"/>
                </a:cxn>
                <a:cxn ang="0">
                  <a:pos x="185" y="764"/>
                </a:cxn>
                <a:cxn ang="0">
                  <a:pos x="320" y="899"/>
                </a:cxn>
                <a:cxn ang="0">
                  <a:pos x="443" y="283"/>
                </a:cxn>
                <a:cxn ang="0">
                  <a:pos x="590" y="936"/>
                </a:cxn>
                <a:cxn ang="0">
                  <a:pos x="811" y="838"/>
                </a:cxn>
                <a:cxn ang="0">
                  <a:pos x="885" y="677"/>
                </a:cxn>
                <a:cxn ang="0">
                  <a:pos x="873" y="517"/>
                </a:cxn>
                <a:cxn ang="0">
                  <a:pos x="799" y="357"/>
                </a:cxn>
                <a:cxn ang="0">
                  <a:pos x="590" y="271"/>
                </a:cxn>
                <a:cxn ang="0">
                  <a:pos x="823" y="0"/>
                </a:cxn>
                <a:cxn ang="0">
                  <a:pos x="701" y="49"/>
                </a:cxn>
                <a:cxn ang="0">
                  <a:pos x="627" y="62"/>
                </a:cxn>
                <a:cxn ang="0">
                  <a:pos x="590" y="86"/>
                </a:cxn>
                <a:cxn ang="0">
                  <a:pos x="774" y="271"/>
                </a:cxn>
                <a:cxn ang="0">
                  <a:pos x="1020" y="468"/>
                </a:cxn>
                <a:cxn ang="0">
                  <a:pos x="1020" y="739"/>
                </a:cxn>
                <a:cxn ang="0">
                  <a:pos x="774" y="936"/>
                </a:cxn>
                <a:cxn ang="0">
                  <a:pos x="590" y="1121"/>
                </a:cxn>
                <a:cxn ang="0">
                  <a:pos x="627" y="1146"/>
                </a:cxn>
                <a:cxn ang="0">
                  <a:pos x="701" y="1158"/>
                </a:cxn>
                <a:cxn ang="0">
                  <a:pos x="823" y="1207"/>
                </a:cxn>
                <a:cxn ang="0">
                  <a:pos x="222" y="1158"/>
                </a:cxn>
                <a:cxn ang="0">
                  <a:pos x="394" y="1146"/>
                </a:cxn>
                <a:cxn ang="0">
                  <a:pos x="443" y="1133"/>
                </a:cxn>
                <a:cxn ang="0">
                  <a:pos x="455" y="973"/>
                </a:cxn>
                <a:cxn ang="0">
                  <a:pos x="136" y="850"/>
                </a:cxn>
                <a:cxn ang="0">
                  <a:pos x="0" y="604"/>
                </a:cxn>
                <a:cxn ang="0">
                  <a:pos x="123" y="357"/>
                </a:cxn>
                <a:cxn ang="0">
                  <a:pos x="455" y="234"/>
                </a:cxn>
                <a:cxn ang="0">
                  <a:pos x="443" y="74"/>
                </a:cxn>
                <a:cxn ang="0">
                  <a:pos x="394" y="62"/>
                </a:cxn>
                <a:cxn ang="0">
                  <a:pos x="222" y="49"/>
                </a:cxn>
              </a:cxnLst>
              <a:rect l="0" t="0" r="r" b="b"/>
              <a:pathLst>
                <a:path w="1057" h="1207">
                  <a:moveTo>
                    <a:pt x="443" y="283"/>
                  </a:moveTo>
                  <a:lnTo>
                    <a:pt x="332" y="320"/>
                  </a:lnTo>
                  <a:lnTo>
                    <a:pt x="246" y="369"/>
                  </a:lnTo>
                  <a:lnTo>
                    <a:pt x="197" y="431"/>
                  </a:lnTo>
                  <a:lnTo>
                    <a:pt x="172" y="505"/>
                  </a:lnTo>
                  <a:lnTo>
                    <a:pt x="160" y="567"/>
                  </a:lnTo>
                  <a:lnTo>
                    <a:pt x="160" y="690"/>
                  </a:lnTo>
                  <a:lnTo>
                    <a:pt x="185" y="764"/>
                  </a:lnTo>
                  <a:lnTo>
                    <a:pt x="234" y="838"/>
                  </a:lnTo>
                  <a:lnTo>
                    <a:pt x="320" y="899"/>
                  </a:lnTo>
                  <a:lnTo>
                    <a:pt x="443" y="936"/>
                  </a:lnTo>
                  <a:lnTo>
                    <a:pt x="443" y="283"/>
                  </a:lnTo>
                  <a:close/>
                  <a:moveTo>
                    <a:pt x="590" y="271"/>
                  </a:moveTo>
                  <a:lnTo>
                    <a:pt x="590" y="936"/>
                  </a:lnTo>
                  <a:lnTo>
                    <a:pt x="725" y="899"/>
                  </a:lnTo>
                  <a:lnTo>
                    <a:pt x="811" y="838"/>
                  </a:lnTo>
                  <a:lnTo>
                    <a:pt x="860" y="764"/>
                  </a:lnTo>
                  <a:lnTo>
                    <a:pt x="885" y="677"/>
                  </a:lnTo>
                  <a:lnTo>
                    <a:pt x="885" y="604"/>
                  </a:lnTo>
                  <a:lnTo>
                    <a:pt x="873" y="517"/>
                  </a:lnTo>
                  <a:lnTo>
                    <a:pt x="848" y="431"/>
                  </a:lnTo>
                  <a:lnTo>
                    <a:pt x="799" y="357"/>
                  </a:lnTo>
                  <a:lnTo>
                    <a:pt x="713" y="308"/>
                  </a:lnTo>
                  <a:lnTo>
                    <a:pt x="590" y="271"/>
                  </a:lnTo>
                  <a:close/>
                  <a:moveTo>
                    <a:pt x="222" y="0"/>
                  </a:moveTo>
                  <a:lnTo>
                    <a:pt x="823" y="0"/>
                  </a:lnTo>
                  <a:lnTo>
                    <a:pt x="823" y="49"/>
                  </a:lnTo>
                  <a:lnTo>
                    <a:pt x="701" y="49"/>
                  </a:lnTo>
                  <a:lnTo>
                    <a:pt x="651" y="62"/>
                  </a:lnTo>
                  <a:lnTo>
                    <a:pt x="627" y="62"/>
                  </a:lnTo>
                  <a:lnTo>
                    <a:pt x="602" y="74"/>
                  </a:lnTo>
                  <a:lnTo>
                    <a:pt x="590" y="86"/>
                  </a:lnTo>
                  <a:lnTo>
                    <a:pt x="590" y="234"/>
                  </a:lnTo>
                  <a:lnTo>
                    <a:pt x="774" y="271"/>
                  </a:lnTo>
                  <a:lnTo>
                    <a:pt x="922" y="357"/>
                  </a:lnTo>
                  <a:lnTo>
                    <a:pt x="1020" y="468"/>
                  </a:lnTo>
                  <a:lnTo>
                    <a:pt x="1057" y="604"/>
                  </a:lnTo>
                  <a:lnTo>
                    <a:pt x="1020" y="739"/>
                  </a:lnTo>
                  <a:lnTo>
                    <a:pt x="922" y="850"/>
                  </a:lnTo>
                  <a:lnTo>
                    <a:pt x="774" y="936"/>
                  </a:lnTo>
                  <a:lnTo>
                    <a:pt x="590" y="973"/>
                  </a:lnTo>
                  <a:lnTo>
                    <a:pt x="590" y="1121"/>
                  </a:lnTo>
                  <a:lnTo>
                    <a:pt x="602" y="1133"/>
                  </a:lnTo>
                  <a:lnTo>
                    <a:pt x="627" y="1146"/>
                  </a:lnTo>
                  <a:lnTo>
                    <a:pt x="651" y="1146"/>
                  </a:lnTo>
                  <a:lnTo>
                    <a:pt x="701" y="1158"/>
                  </a:lnTo>
                  <a:lnTo>
                    <a:pt x="823" y="1158"/>
                  </a:lnTo>
                  <a:lnTo>
                    <a:pt x="823" y="1207"/>
                  </a:lnTo>
                  <a:lnTo>
                    <a:pt x="222" y="1207"/>
                  </a:lnTo>
                  <a:lnTo>
                    <a:pt x="222" y="1158"/>
                  </a:lnTo>
                  <a:lnTo>
                    <a:pt x="344" y="1158"/>
                  </a:lnTo>
                  <a:lnTo>
                    <a:pt x="394" y="1146"/>
                  </a:lnTo>
                  <a:lnTo>
                    <a:pt x="418" y="1146"/>
                  </a:lnTo>
                  <a:lnTo>
                    <a:pt x="443" y="1133"/>
                  </a:lnTo>
                  <a:lnTo>
                    <a:pt x="455" y="1121"/>
                  </a:lnTo>
                  <a:lnTo>
                    <a:pt x="455" y="973"/>
                  </a:lnTo>
                  <a:lnTo>
                    <a:pt x="271" y="936"/>
                  </a:lnTo>
                  <a:lnTo>
                    <a:pt x="136" y="850"/>
                  </a:lnTo>
                  <a:lnTo>
                    <a:pt x="37" y="739"/>
                  </a:lnTo>
                  <a:lnTo>
                    <a:pt x="0" y="604"/>
                  </a:lnTo>
                  <a:lnTo>
                    <a:pt x="37" y="468"/>
                  </a:lnTo>
                  <a:lnTo>
                    <a:pt x="123" y="357"/>
                  </a:lnTo>
                  <a:lnTo>
                    <a:pt x="271" y="271"/>
                  </a:lnTo>
                  <a:lnTo>
                    <a:pt x="455" y="234"/>
                  </a:lnTo>
                  <a:lnTo>
                    <a:pt x="455" y="86"/>
                  </a:lnTo>
                  <a:lnTo>
                    <a:pt x="443" y="74"/>
                  </a:lnTo>
                  <a:lnTo>
                    <a:pt x="418" y="62"/>
                  </a:lnTo>
                  <a:lnTo>
                    <a:pt x="394" y="62"/>
                  </a:lnTo>
                  <a:lnTo>
                    <a:pt x="344" y="49"/>
                  </a:lnTo>
                  <a:lnTo>
                    <a:pt x="222" y="4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31" name="Freeform 335"/>
            <p:cNvSpPr>
              <a:spLocks noEditPoints="1"/>
            </p:cNvSpPr>
            <p:nvPr/>
          </p:nvSpPr>
          <p:spPr bwMode="auto">
            <a:xfrm>
              <a:off x="22687" y="6128"/>
              <a:ext cx="393" cy="837"/>
            </a:xfrm>
            <a:custGeom>
              <a:avLst/>
              <a:gdLst/>
              <a:ahLst/>
              <a:cxnLst>
                <a:cxn ang="0">
                  <a:pos x="221" y="283"/>
                </a:cxn>
                <a:cxn ang="0">
                  <a:pos x="307" y="357"/>
                </a:cxn>
                <a:cxn ang="0">
                  <a:pos x="294" y="431"/>
                </a:cxn>
                <a:cxn ang="0">
                  <a:pos x="258" y="517"/>
                </a:cxn>
                <a:cxn ang="0">
                  <a:pos x="245" y="579"/>
                </a:cxn>
                <a:cxn ang="0">
                  <a:pos x="221" y="640"/>
                </a:cxn>
                <a:cxn ang="0">
                  <a:pos x="172" y="763"/>
                </a:cxn>
                <a:cxn ang="0">
                  <a:pos x="196" y="813"/>
                </a:cxn>
                <a:cxn ang="0">
                  <a:pos x="270" y="788"/>
                </a:cxn>
                <a:cxn ang="0">
                  <a:pos x="343" y="665"/>
                </a:cxn>
                <a:cxn ang="0">
                  <a:pos x="356" y="640"/>
                </a:cxn>
                <a:cxn ang="0">
                  <a:pos x="393" y="665"/>
                </a:cxn>
                <a:cxn ang="0">
                  <a:pos x="319" y="788"/>
                </a:cxn>
                <a:cxn ang="0">
                  <a:pos x="258" y="825"/>
                </a:cxn>
                <a:cxn ang="0">
                  <a:pos x="172" y="837"/>
                </a:cxn>
                <a:cxn ang="0">
                  <a:pos x="86" y="763"/>
                </a:cxn>
                <a:cxn ang="0">
                  <a:pos x="98" y="689"/>
                </a:cxn>
                <a:cxn ang="0">
                  <a:pos x="184" y="480"/>
                </a:cxn>
                <a:cxn ang="0">
                  <a:pos x="208" y="394"/>
                </a:cxn>
                <a:cxn ang="0">
                  <a:pos x="221" y="332"/>
                </a:cxn>
                <a:cxn ang="0">
                  <a:pos x="159" y="308"/>
                </a:cxn>
                <a:cxn ang="0">
                  <a:pos x="98" y="357"/>
                </a:cxn>
                <a:cxn ang="0">
                  <a:pos x="49" y="455"/>
                </a:cxn>
                <a:cxn ang="0">
                  <a:pos x="0" y="480"/>
                </a:cxn>
                <a:cxn ang="0">
                  <a:pos x="24" y="406"/>
                </a:cxn>
                <a:cxn ang="0">
                  <a:pos x="98" y="308"/>
                </a:cxn>
                <a:cxn ang="0">
                  <a:pos x="184" y="283"/>
                </a:cxn>
                <a:cxn ang="0">
                  <a:pos x="331" y="0"/>
                </a:cxn>
                <a:cxn ang="0">
                  <a:pos x="356" y="37"/>
                </a:cxn>
                <a:cxn ang="0">
                  <a:pos x="331" y="98"/>
                </a:cxn>
                <a:cxn ang="0">
                  <a:pos x="258" y="123"/>
                </a:cxn>
                <a:cxn ang="0">
                  <a:pos x="233" y="86"/>
                </a:cxn>
                <a:cxn ang="0">
                  <a:pos x="258" y="24"/>
                </a:cxn>
              </a:cxnLst>
              <a:rect l="0" t="0" r="r" b="b"/>
              <a:pathLst>
                <a:path w="393" h="837">
                  <a:moveTo>
                    <a:pt x="184" y="283"/>
                  </a:moveTo>
                  <a:lnTo>
                    <a:pt x="221" y="283"/>
                  </a:lnTo>
                  <a:lnTo>
                    <a:pt x="258" y="308"/>
                  </a:lnTo>
                  <a:lnTo>
                    <a:pt x="307" y="357"/>
                  </a:lnTo>
                  <a:lnTo>
                    <a:pt x="307" y="406"/>
                  </a:lnTo>
                  <a:lnTo>
                    <a:pt x="294" y="431"/>
                  </a:lnTo>
                  <a:lnTo>
                    <a:pt x="294" y="443"/>
                  </a:lnTo>
                  <a:lnTo>
                    <a:pt x="258" y="517"/>
                  </a:lnTo>
                  <a:lnTo>
                    <a:pt x="245" y="554"/>
                  </a:lnTo>
                  <a:lnTo>
                    <a:pt x="245" y="579"/>
                  </a:lnTo>
                  <a:lnTo>
                    <a:pt x="233" y="591"/>
                  </a:lnTo>
                  <a:lnTo>
                    <a:pt x="221" y="640"/>
                  </a:lnTo>
                  <a:lnTo>
                    <a:pt x="196" y="689"/>
                  </a:lnTo>
                  <a:lnTo>
                    <a:pt x="172" y="763"/>
                  </a:lnTo>
                  <a:lnTo>
                    <a:pt x="172" y="788"/>
                  </a:lnTo>
                  <a:lnTo>
                    <a:pt x="196" y="813"/>
                  </a:lnTo>
                  <a:lnTo>
                    <a:pt x="233" y="813"/>
                  </a:lnTo>
                  <a:lnTo>
                    <a:pt x="270" y="788"/>
                  </a:lnTo>
                  <a:lnTo>
                    <a:pt x="294" y="763"/>
                  </a:lnTo>
                  <a:lnTo>
                    <a:pt x="343" y="665"/>
                  </a:lnTo>
                  <a:lnTo>
                    <a:pt x="356" y="653"/>
                  </a:lnTo>
                  <a:lnTo>
                    <a:pt x="356" y="640"/>
                  </a:lnTo>
                  <a:lnTo>
                    <a:pt x="393" y="640"/>
                  </a:lnTo>
                  <a:lnTo>
                    <a:pt x="393" y="665"/>
                  </a:lnTo>
                  <a:lnTo>
                    <a:pt x="368" y="714"/>
                  </a:lnTo>
                  <a:lnTo>
                    <a:pt x="319" y="788"/>
                  </a:lnTo>
                  <a:lnTo>
                    <a:pt x="294" y="813"/>
                  </a:lnTo>
                  <a:lnTo>
                    <a:pt x="258" y="825"/>
                  </a:lnTo>
                  <a:lnTo>
                    <a:pt x="208" y="837"/>
                  </a:lnTo>
                  <a:lnTo>
                    <a:pt x="172" y="837"/>
                  </a:lnTo>
                  <a:lnTo>
                    <a:pt x="135" y="813"/>
                  </a:lnTo>
                  <a:lnTo>
                    <a:pt x="86" y="763"/>
                  </a:lnTo>
                  <a:lnTo>
                    <a:pt x="86" y="714"/>
                  </a:lnTo>
                  <a:lnTo>
                    <a:pt x="98" y="689"/>
                  </a:lnTo>
                  <a:lnTo>
                    <a:pt x="98" y="677"/>
                  </a:lnTo>
                  <a:lnTo>
                    <a:pt x="184" y="480"/>
                  </a:lnTo>
                  <a:lnTo>
                    <a:pt x="196" y="431"/>
                  </a:lnTo>
                  <a:lnTo>
                    <a:pt x="208" y="394"/>
                  </a:lnTo>
                  <a:lnTo>
                    <a:pt x="221" y="381"/>
                  </a:lnTo>
                  <a:lnTo>
                    <a:pt x="221" y="332"/>
                  </a:lnTo>
                  <a:lnTo>
                    <a:pt x="196" y="308"/>
                  </a:lnTo>
                  <a:lnTo>
                    <a:pt x="159" y="308"/>
                  </a:lnTo>
                  <a:lnTo>
                    <a:pt x="122" y="332"/>
                  </a:lnTo>
                  <a:lnTo>
                    <a:pt x="98" y="357"/>
                  </a:lnTo>
                  <a:lnTo>
                    <a:pt x="73" y="394"/>
                  </a:lnTo>
                  <a:lnTo>
                    <a:pt x="49" y="455"/>
                  </a:lnTo>
                  <a:lnTo>
                    <a:pt x="24" y="480"/>
                  </a:lnTo>
                  <a:lnTo>
                    <a:pt x="0" y="480"/>
                  </a:lnTo>
                  <a:lnTo>
                    <a:pt x="0" y="455"/>
                  </a:lnTo>
                  <a:lnTo>
                    <a:pt x="24" y="406"/>
                  </a:lnTo>
                  <a:lnTo>
                    <a:pt x="73" y="332"/>
                  </a:lnTo>
                  <a:lnTo>
                    <a:pt x="98" y="308"/>
                  </a:lnTo>
                  <a:lnTo>
                    <a:pt x="135" y="295"/>
                  </a:lnTo>
                  <a:lnTo>
                    <a:pt x="184" y="283"/>
                  </a:lnTo>
                  <a:close/>
                  <a:moveTo>
                    <a:pt x="307" y="0"/>
                  </a:moveTo>
                  <a:lnTo>
                    <a:pt x="331" y="0"/>
                  </a:lnTo>
                  <a:lnTo>
                    <a:pt x="343" y="12"/>
                  </a:lnTo>
                  <a:lnTo>
                    <a:pt x="356" y="37"/>
                  </a:lnTo>
                  <a:lnTo>
                    <a:pt x="356" y="49"/>
                  </a:lnTo>
                  <a:lnTo>
                    <a:pt x="331" y="98"/>
                  </a:lnTo>
                  <a:lnTo>
                    <a:pt x="282" y="123"/>
                  </a:lnTo>
                  <a:lnTo>
                    <a:pt x="258" y="123"/>
                  </a:lnTo>
                  <a:lnTo>
                    <a:pt x="245" y="110"/>
                  </a:lnTo>
                  <a:lnTo>
                    <a:pt x="233" y="86"/>
                  </a:lnTo>
                  <a:lnTo>
                    <a:pt x="233" y="74"/>
                  </a:lnTo>
                  <a:lnTo>
                    <a:pt x="258" y="2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32" name="Freeform 336"/>
            <p:cNvSpPr>
              <a:spLocks/>
            </p:cNvSpPr>
            <p:nvPr/>
          </p:nvSpPr>
          <p:spPr bwMode="auto">
            <a:xfrm>
              <a:off x="23313" y="6608"/>
              <a:ext cx="835" cy="6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823" y="0"/>
                </a:cxn>
                <a:cxn ang="0">
                  <a:pos x="835" y="12"/>
                </a:cxn>
                <a:cxn ang="0">
                  <a:pos x="835" y="49"/>
                </a:cxn>
                <a:cxn ang="0">
                  <a:pos x="823" y="62"/>
                </a:cxn>
                <a:cxn ang="0">
                  <a:pos x="12" y="62"/>
                </a:cxn>
                <a:cxn ang="0">
                  <a:pos x="0" y="49"/>
                </a:cxn>
                <a:cxn ang="0">
                  <a:pos x="0" y="12"/>
                </a:cxn>
                <a:cxn ang="0">
                  <a:pos x="12" y="0"/>
                </a:cxn>
              </a:cxnLst>
              <a:rect l="0" t="0" r="r" b="b"/>
              <a:pathLst>
                <a:path w="835" h="62">
                  <a:moveTo>
                    <a:pt x="12" y="0"/>
                  </a:moveTo>
                  <a:lnTo>
                    <a:pt x="823" y="0"/>
                  </a:lnTo>
                  <a:lnTo>
                    <a:pt x="835" y="12"/>
                  </a:lnTo>
                  <a:lnTo>
                    <a:pt x="835" y="49"/>
                  </a:lnTo>
                  <a:lnTo>
                    <a:pt x="823" y="62"/>
                  </a:lnTo>
                  <a:lnTo>
                    <a:pt x="12" y="62"/>
                  </a:lnTo>
                  <a:lnTo>
                    <a:pt x="0" y="49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33" name="Freeform 337"/>
            <p:cNvSpPr>
              <a:spLocks/>
            </p:cNvSpPr>
            <p:nvPr/>
          </p:nvSpPr>
          <p:spPr bwMode="auto">
            <a:xfrm>
              <a:off x="24369" y="6128"/>
              <a:ext cx="455" cy="83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283" y="0"/>
                </a:cxn>
                <a:cxn ang="0">
                  <a:pos x="283" y="763"/>
                </a:cxn>
                <a:cxn ang="0">
                  <a:pos x="295" y="776"/>
                </a:cxn>
                <a:cxn ang="0">
                  <a:pos x="320" y="788"/>
                </a:cxn>
                <a:cxn ang="0">
                  <a:pos x="455" y="788"/>
                </a:cxn>
                <a:cxn ang="0">
                  <a:pos x="455" y="837"/>
                </a:cxn>
                <a:cxn ang="0">
                  <a:pos x="13" y="837"/>
                </a:cxn>
                <a:cxn ang="0">
                  <a:pos x="13" y="788"/>
                </a:cxn>
                <a:cxn ang="0">
                  <a:pos x="135" y="788"/>
                </a:cxn>
                <a:cxn ang="0">
                  <a:pos x="160" y="776"/>
                </a:cxn>
                <a:cxn ang="0">
                  <a:pos x="184" y="751"/>
                </a:cxn>
                <a:cxn ang="0">
                  <a:pos x="184" y="86"/>
                </a:cxn>
                <a:cxn ang="0">
                  <a:pos x="123" y="110"/>
                </a:cxn>
                <a:cxn ang="0">
                  <a:pos x="74" y="123"/>
                </a:cxn>
                <a:cxn ang="0">
                  <a:pos x="0" y="123"/>
                </a:cxn>
                <a:cxn ang="0">
                  <a:pos x="0" y="74"/>
                </a:cxn>
                <a:cxn ang="0">
                  <a:pos x="74" y="74"/>
                </a:cxn>
                <a:cxn ang="0">
                  <a:pos x="160" y="49"/>
                </a:cxn>
                <a:cxn ang="0">
                  <a:pos x="246" y="0"/>
                </a:cxn>
              </a:cxnLst>
              <a:rect l="0" t="0" r="r" b="b"/>
              <a:pathLst>
                <a:path w="455" h="837">
                  <a:moveTo>
                    <a:pt x="246" y="0"/>
                  </a:moveTo>
                  <a:lnTo>
                    <a:pt x="283" y="0"/>
                  </a:lnTo>
                  <a:lnTo>
                    <a:pt x="283" y="763"/>
                  </a:lnTo>
                  <a:lnTo>
                    <a:pt x="295" y="776"/>
                  </a:lnTo>
                  <a:lnTo>
                    <a:pt x="320" y="788"/>
                  </a:lnTo>
                  <a:lnTo>
                    <a:pt x="455" y="788"/>
                  </a:lnTo>
                  <a:lnTo>
                    <a:pt x="455" y="837"/>
                  </a:lnTo>
                  <a:lnTo>
                    <a:pt x="13" y="837"/>
                  </a:lnTo>
                  <a:lnTo>
                    <a:pt x="13" y="788"/>
                  </a:lnTo>
                  <a:lnTo>
                    <a:pt x="135" y="788"/>
                  </a:lnTo>
                  <a:lnTo>
                    <a:pt x="160" y="776"/>
                  </a:lnTo>
                  <a:lnTo>
                    <a:pt x="184" y="751"/>
                  </a:lnTo>
                  <a:lnTo>
                    <a:pt x="184" y="86"/>
                  </a:lnTo>
                  <a:lnTo>
                    <a:pt x="123" y="110"/>
                  </a:lnTo>
                  <a:lnTo>
                    <a:pt x="74" y="123"/>
                  </a:lnTo>
                  <a:lnTo>
                    <a:pt x="0" y="123"/>
                  </a:lnTo>
                  <a:lnTo>
                    <a:pt x="0" y="74"/>
                  </a:lnTo>
                  <a:lnTo>
                    <a:pt x="74" y="74"/>
                  </a:lnTo>
                  <a:lnTo>
                    <a:pt x="160" y="4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34" name="Freeform 338"/>
            <p:cNvSpPr>
              <a:spLocks noEditPoints="1"/>
            </p:cNvSpPr>
            <p:nvPr/>
          </p:nvSpPr>
          <p:spPr bwMode="auto">
            <a:xfrm>
              <a:off x="25757" y="6115"/>
              <a:ext cx="1179" cy="419"/>
            </a:xfrm>
            <a:custGeom>
              <a:avLst/>
              <a:gdLst/>
              <a:ahLst/>
              <a:cxnLst>
                <a:cxn ang="0">
                  <a:pos x="25" y="345"/>
                </a:cxn>
                <a:cxn ang="0">
                  <a:pos x="1155" y="345"/>
                </a:cxn>
                <a:cxn ang="0">
                  <a:pos x="1179" y="370"/>
                </a:cxn>
                <a:cxn ang="0">
                  <a:pos x="1179" y="394"/>
                </a:cxn>
                <a:cxn ang="0">
                  <a:pos x="1155" y="419"/>
                </a:cxn>
                <a:cxn ang="0">
                  <a:pos x="25" y="419"/>
                </a:cxn>
                <a:cxn ang="0">
                  <a:pos x="0" y="394"/>
                </a:cxn>
                <a:cxn ang="0">
                  <a:pos x="0" y="370"/>
                </a:cxn>
                <a:cxn ang="0">
                  <a:pos x="25" y="345"/>
                </a:cxn>
                <a:cxn ang="0">
                  <a:pos x="25" y="0"/>
                </a:cxn>
                <a:cxn ang="0">
                  <a:pos x="1155" y="0"/>
                </a:cxn>
                <a:cxn ang="0">
                  <a:pos x="1179" y="25"/>
                </a:cxn>
                <a:cxn ang="0">
                  <a:pos x="1179" y="50"/>
                </a:cxn>
                <a:cxn ang="0">
                  <a:pos x="1155" y="74"/>
                </a:cxn>
                <a:cxn ang="0">
                  <a:pos x="25" y="74"/>
                </a:cxn>
                <a:cxn ang="0">
                  <a:pos x="0" y="50"/>
                </a:cxn>
                <a:cxn ang="0">
                  <a:pos x="0" y="25"/>
                </a:cxn>
                <a:cxn ang="0">
                  <a:pos x="25" y="0"/>
                </a:cxn>
              </a:cxnLst>
              <a:rect l="0" t="0" r="r" b="b"/>
              <a:pathLst>
                <a:path w="1179" h="419">
                  <a:moveTo>
                    <a:pt x="25" y="345"/>
                  </a:moveTo>
                  <a:lnTo>
                    <a:pt x="1155" y="345"/>
                  </a:lnTo>
                  <a:lnTo>
                    <a:pt x="1179" y="370"/>
                  </a:lnTo>
                  <a:lnTo>
                    <a:pt x="1179" y="394"/>
                  </a:lnTo>
                  <a:lnTo>
                    <a:pt x="1155" y="419"/>
                  </a:lnTo>
                  <a:lnTo>
                    <a:pt x="25" y="419"/>
                  </a:lnTo>
                  <a:lnTo>
                    <a:pt x="0" y="394"/>
                  </a:lnTo>
                  <a:lnTo>
                    <a:pt x="0" y="370"/>
                  </a:lnTo>
                  <a:lnTo>
                    <a:pt x="25" y="345"/>
                  </a:lnTo>
                  <a:close/>
                  <a:moveTo>
                    <a:pt x="25" y="0"/>
                  </a:moveTo>
                  <a:lnTo>
                    <a:pt x="1155" y="0"/>
                  </a:lnTo>
                  <a:lnTo>
                    <a:pt x="1179" y="25"/>
                  </a:lnTo>
                  <a:lnTo>
                    <a:pt x="1179" y="50"/>
                  </a:lnTo>
                  <a:lnTo>
                    <a:pt x="1155" y="74"/>
                  </a:lnTo>
                  <a:lnTo>
                    <a:pt x="25" y="74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35" name="Freeform 339"/>
            <p:cNvSpPr>
              <a:spLocks noEditPoints="1"/>
            </p:cNvSpPr>
            <p:nvPr/>
          </p:nvSpPr>
          <p:spPr bwMode="auto">
            <a:xfrm>
              <a:off x="27526" y="5512"/>
              <a:ext cx="1228" cy="1281"/>
            </a:xfrm>
            <a:custGeom>
              <a:avLst/>
              <a:gdLst/>
              <a:ahLst/>
              <a:cxnLst>
                <a:cxn ang="0">
                  <a:pos x="1228" y="468"/>
                </a:cxn>
                <a:cxn ang="0">
                  <a:pos x="1228" y="480"/>
                </a:cxn>
                <a:cxn ang="0">
                  <a:pos x="1228" y="468"/>
                </a:cxn>
                <a:cxn ang="0">
                  <a:pos x="774" y="61"/>
                </a:cxn>
                <a:cxn ang="0">
                  <a:pos x="663" y="74"/>
                </a:cxn>
                <a:cxn ang="0">
                  <a:pos x="540" y="123"/>
                </a:cxn>
                <a:cxn ang="0">
                  <a:pos x="430" y="209"/>
                </a:cxn>
                <a:cxn ang="0">
                  <a:pos x="331" y="332"/>
                </a:cxn>
                <a:cxn ang="0">
                  <a:pos x="245" y="492"/>
                </a:cxn>
                <a:cxn ang="0">
                  <a:pos x="196" y="653"/>
                </a:cxn>
                <a:cxn ang="0">
                  <a:pos x="172" y="788"/>
                </a:cxn>
                <a:cxn ang="0">
                  <a:pos x="172" y="874"/>
                </a:cxn>
                <a:cxn ang="0">
                  <a:pos x="196" y="1034"/>
                </a:cxn>
                <a:cxn ang="0">
                  <a:pos x="258" y="1158"/>
                </a:cxn>
                <a:cxn ang="0">
                  <a:pos x="344" y="1232"/>
                </a:cxn>
                <a:cxn ang="0">
                  <a:pos x="467" y="1256"/>
                </a:cxn>
                <a:cxn ang="0">
                  <a:pos x="479" y="1269"/>
                </a:cxn>
                <a:cxn ang="0">
                  <a:pos x="626" y="1244"/>
                </a:cxn>
                <a:cxn ang="0">
                  <a:pos x="761" y="1158"/>
                </a:cxn>
                <a:cxn ang="0">
                  <a:pos x="860" y="1059"/>
                </a:cxn>
                <a:cxn ang="0">
                  <a:pos x="970" y="887"/>
                </a:cxn>
                <a:cxn ang="0">
                  <a:pos x="1032" y="702"/>
                </a:cxn>
                <a:cxn ang="0">
                  <a:pos x="1068" y="554"/>
                </a:cxn>
                <a:cxn ang="0">
                  <a:pos x="1081" y="431"/>
                </a:cxn>
                <a:cxn ang="0">
                  <a:pos x="1068" y="283"/>
                </a:cxn>
                <a:cxn ang="0">
                  <a:pos x="1019" y="184"/>
                </a:cxn>
                <a:cxn ang="0">
                  <a:pos x="946" y="111"/>
                </a:cxn>
                <a:cxn ang="0">
                  <a:pos x="860" y="74"/>
                </a:cxn>
                <a:cxn ang="0">
                  <a:pos x="774" y="61"/>
                </a:cxn>
                <a:cxn ang="0">
                  <a:pos x="774" y="0"/>
                </a:cxn>
                <a:cxn ang="0">
                  <a:pos x="921" y="24"/>
                </a:cxn>
                <a:cxn ang="0">
                  <a:pos x="1056" y="86"/>
                </a:cxn>
                <a:cxn ang="0">
                  <a:pos x="1142" y="184"/>
                </a:cxn>
                <a:cxn ang="0">
                  <a:pos x="1203" y="320"/>
                </a:cxn>
                <a:cxn ang="0">
                  <a:pos x="1228" y="468"/>
                </a:cxn>
                <a:cxn ang="0">
                  <a:pos x="1191" y="677"/>
                </a:cxn>
                <a:cxn ang="0">
                  <a:pos x="1118" y="862"/>
                </a:cxn>
                <a:cxn ang="0">
                  <a:pos x="982" y="1034"/>
                </a:cxn>
                <a:cxn ang="0">
                  <a:pos x="823" y="1158"/>
                </a:cxn>
                <a:cxn ang="0">
                  <a:pos x="639" y="1244"/>
                </a:cxn>
                <a:cxn ang="0">
                  <a:pos x="454" y="1281"/>
                </a:cxn>
                <a:cxn ang="0">
                  <a:pos x="307" y="1256"/>
                </a:cxn>
                <a:cxn ang="0">
                  <a:pos x="184" y="1207"/>
                </a:cxn>
                <a:cxn ang="0">
                  <a:pos x="86" y="1108"/>
                </a:cxn>
                <a:cxn ang="0">
                  <a:pos x="24" y="973"/>
                </a:cxn>
                <a:cxn ang="0">
                  <a:pos x="0" y="813"/>
                </a:cxn>
                <a:cxn ang="0">
                  <a:pos x="37" y="616"/>
                </a:cxn>
                <a:cxn ang="0">
                  <a:pos x="110" y="418"/>
                </a:cxn>
                <a:cxn ang="0">
                  <a:pos x="245" y="258"/>
                </a:cxn>
                <a:cxn ang="0">
                  <a:pos x="405" y="123"/>
                </a:cxn>
                <a:cxn ang="0">
                  <a:pos x="589" y="37"/>
                </a:cxn>
                <a:cxn ang="0">
                  <a:pos x="774" y="0"/>
                </a:cxn>
              </a:cxnLst>
              <a:rect l="0" t="0" r="r" b="b"/>
              <a:pathLst>
                <a:path w="1228" h="1281">
                  <a:moveTo>
                    <a:pt x="1228" y="468"/>
                  </a:moveTo>
                  <a:lnTo>
                    <a:pt x="1228" y="480"/>
                  </a:lnTo>
                  <a:lnTo>
                    <a:pt x="1228" y="468"/>
                  </a:lnTo>
                  <a:close/>
                  <a:moveTo>
                    <a:pt x="774" y="61"/>
                  </a:moveTo>
                  <a:lnTo>
                    <a:pt x="663" y="74"/>
                  </a:lnTo>
                  <a:lnTo>
                    <a:pt x="540" y="123"/>
                  </a:lnTo>
                  <a:lnTo>
                    <a:pt x="430" y="209"/>
                  </a:lnTo>
                  <a:lnTo>
                    <a:pt x="331" y="332"/>
                  </a:lnTo>
                  <a:lnTo>
                    <a:pt x="245" y="492"/>
                  </a:lnTo>
                  <a:lnTo>
                    <a:pt x="196" y="653"/>
                  </a:lnTo>
                  <a:lnTo>
                    <a:pt x="172" y="788"/>
                  </a:lnTo>
                  <a:lnTo>
                    <a:pt x="172" y="874"/>
                  </a:lnTo>
                  <a:lnTo>
                    <a:pt x="196" y="1034"/>
                  </a:lnTo>
                  <a:lnTo>
                    <a:pt x="258" y="1158"/>
                  </a:lnTo>
                  <a:lnTo>
                    <a:pt x="344" y="1232"/>
                  </a:lnTo>
                  <a:lnTo>
                    <a:pt x="467" y="1256"/>
                  </a:lnTo>
                  <a:lnTo>
                    <a:pt x="479" y="1269"/>
                  </a:lnTo>
                  <a:lnTo>
                    <a:pt x="626" y="1244"/>
                  </a:lnTo>
                  <a:lnTo>
                    <a:pt x="761" y="1158"/>
                  </a:lnTo>
                  <a:lnTo>
                    <a:pt x="860" y="1059"/>
                  </a:lnTo>
                  <a:lnTo>
                    <a:pt x="970" y="887"/>
                  </a:lnTo>
                  <a:lnTo>
                    <a:pt x="1032" y="702"/>
                  </a:lnTo>
                  <a:lnTo>
                    <a:pt x="1068" y="554"/>
                  </a:lnTo>
                  <a:lnTo>
                    <a:pt x="1081" y="431"/>
                  </a:lnTo>
                  <a:lnTo>
                    <a:pt x="1068" y="283"/>
                  </a:lnTo>
                  <a:lnTo>
                    <a:pt x="1019" y="184"/>
                  </a:lnTo>
                  <a:lnTo>
                    <a:pt x="946" y="111"/>
                  </a:lnTo>
                  <a:lnTo>
                    <a:pt x="860" y="74"/>
                  </a:lnTo>
                  <a:lnTo>
                    <a:pt x="774" y="61"/>
                  </a:lnTo>
                  <a:close/>
                  <a:moveTo>
                    <a:pt x="774" y="0"/>
                  </a:moveTo>
                  <a:lnTo>
                    <a:pt x="921" y="24"/>
                  </a:lnTo>
                  <a:lnTo>
                    <a:pt x="1056" y="86"/>
                  </a:lnTo>
                  <a:lnTo>
                    <a:pt x="1142" y="184"/>
                  </a:lnTo>
                  <a:lnTo>
                    <a:pt x="1203" y="320"/>
                  </a:lnTo>
                  <a:lnTo>
                    <a:pt x="1228" y="468"/>
                  </a:lnTo>
                  <a:lnTo>
                    <a:pt x="1191" y="677"/>
                  </a:lnTo>
                  <a:lnTo>
                    <a:pt x="1118" y="862"/>
                  </a:lnTo>
                  <a:lnTo>
                    <a:pt x="982" y="1034"/>
                  </a:lnTo>
                  <a:lnTo>
                    <a:pt x="823" y="1158"/>
                  </a:lnTo>
                  <a:lnTo>
                    <a:pt x="639" y="1244"/>
                  </a:lnTo>
                  <a:lnTo>
                    <a:pt x="454" y="1281"/>
                  </a:lnTo>
                  <a:lnTo>
                    <a:pt x="307" y="1256"/>
                  </a:lnTo>
                  <a:lnTo>
                    <a:pt x="184" y="1207"/>
                  </a:lnTo>
                  <a:lnTo>
                    <a:pt x="86" y="1108"/>
                  </a:lnTo>
                  <a:lnTo>
                    <a:pt x="24" y="973"/>
                  </a:lnTo>
                  <a:lnTo>
                    <a:pt x="0" y="813"/>
                  </a:lnTo>
                  <a:lnTo>
                    <a:pt x="37" y="616"/>
                  </a:lnTo>
                  <a:lnTo>
                    <a:pt x="110" y="418"/>
                  </a:lnTo>
                  <a:lnTo>
                    <a:pt x="245" y="258"/>
                  </a:lnTo>
                  <a:lnTo>
                    <a:pt x="405" y="123"/>
                  </a:lnTo>
                  <a:lnTo>
                    <a:pt x="589" y="37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36" name="Freeform 340"/>
            <p:cNvSpPr>
              <a:spLocks/>
            </p:cNvSpPr>
            <p:nvPr/>
          </p:nvSpPr>
          <p:spPr bwMode="auto">
            <a:xfrm>
              <a:off x="29049" y="5450"/>
              <a:ext cx="405" cy="1774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405" y="0"/>
                </a:cxn>
                <a:cxn ang="0">
                  <a:pos x="405" y="12"/>
                </a:cxn>
                <a:cxn ang="0">
                  <a:pos x="381" y="37"/>
                </a:cxn>
                <a:cxn ang="0">
                  <a:pos x="245" y="222"/>
                </a:cxn>
                <a:cxn ang="0">
                  <a:pos x="159" y="419"/>
                </a:cxn>
                <a:cxn ang="0">
                  <a:pos x="110" y="641"/>
                </a:cxn>
                <a:cxn ang="0">
                  <a:pos x="98" y="875"/>
                </a:cxn>
                <a:cxn ang="0">
                  <a:pos x="110" y="1047"/>
                </a:cxn>
                <a:cxn ang="0">
                  <a:pos x="135" y="1232"/>
                </a:cxn>
                <a:cxn ang="0">
                  <a:pos x="184" y="1404"/>
                </a:cxn>
                <a:cxn ang="0">
                  <a:pos x="270" y="1565"/>
                </a:cxn>
                <a:cxn ang="0">
                  <a:pos x="381" y="1712"/>
                </a:cxn>
                <a:cxn ang="0">
                  <a:pos x="405" y="1737"/>
                </a:cxn>
                <a:cxn ang="0">
                  <a:pos x="405" y="1774"/>
                </a:cxn>
                <a:cxn ang="0">
                  <a:pos x="393" y="1774"/>
                </a:cxn>
                <a:cxn ang="0">
                  <a:pos x="356" y="1749"/>
                </a:cxn>
                <a:cxn ang="0">
                  <a:pos x="295" y="1688"/>
                </a:cxn>
                <a:cxn ang="0">
                  <a:pos x="209" y="1589"/>
                </a:cxn>
                <a:cxn ang="0">
                  <a:pos x="123" y="1441"/>
                </a:cxn>
                <a:cxn ang="0">
                  <a:pos x="49" y="1244"/>
                </a:cxn>
                <a:cxn ang="0">
                  <a:pos x="12" y="1047"/>
                </a:cxn>
                <a:cxn ang="0">
                  <a:pos x="0" y="887"/>
                </a:cxn>
                <a:cxn ang="0">
                  <a:pos x="12" y="727"/>
                </a:cxn>
                <a:cxn ang="0">
                  <a:pos x="49" y="542"/>
                </a:cxn>
                <a:cxn ang="0">
                  <a:pos x="110" y="345"/>
                </a:cxn>
                <a:cxn ang="0">
                  <a:pos x="184" y="222"/>
                </a:cxn>
                <a:cxn ang="0">
                  <a:pos x="258" y="123"/>
                </a:cxn>
                <a:cxn ang="0">
                  <a:pos x="368" y="12"/>
                </a:cxn>
                <a:cxn ang="0">
                  <a:pos x="393" y="0"/>
                </a:cxn>
              </a:cxnLst>
              <a:rect l="0" t="0" r="r" b="b"/>
              <a:pathLst>
                <a:path w="405" h="1774">
                  <a:moveTo>
                    <a:pt x="393" y="0"/>
                  </a:moveTo>
                  <a:lnTo>
                    <a:pt x="405" y="0"/>
                  </a:lnTo>
                  <a:lnTo>
                    <a:pt x="405" y="12"/>
                  </a:lnTo>
                  <a:lnTo>
                    <a:pt x="381" y="37"/>
                  </a:lnTo>
                  <a:lnTo>
                    <a:pt x="245" y="222"/>
                  </a:lnTo>
                  <a:lnTo>
                    <a:pt x="159" y="419"/>
                  </a:lnTo>
                  <a:lnTo>
                    <a:pt x="110" y="641"/>
                  </a:lnTo>
                  <a:lnTo>
                    <a:pt x="98" y="875"/>
                  </a:lnTo>
                  <a:lnTo>
                    <a:pt x="110" y="1047"/>
                  </a:lnTo>
                  <a:lnTo>
                    <a:pt x="135" y="1232"/>
                  </a:lnTo>
                  <a:lnTo>
                    <a:pt x="184" y="1404"/>
                  </a:lnTo>
                  <a:lnTo>
                    <a:pt x="270" y="1565"/>
                  </a:lnTo>
                  <a:lnTo>
                    <a:pt x="381" y="1712"/>
                  </a:lnTo>
                  <a:lnTo>
                    <a:pt x="405" y="1737"/>
                  </a:lnTo>
                  <a:lnTo>
                    <a:pt x="405" y="1774"/>
                  </a:lnTo>
                  <a:lnTo>
                    <a:pt x="393" y="1774"/>
                  </a:lnTo>
                  <a:lnTo>
                    <a:pt x="356" y="1749"/>
                  </a:lnTo>
                  <a:lnTo>
                    <a:pt x="295" y="1688"/>
                  </a:lnTo>
                  <a:lnTo>
                    <a:pt x="209" y="1589"/>
                  </a:lnTo>
                  <a:lnTo>
                    <a:pt x="123" y="1441"/>
                  </a:lnTo>
                  <a:lnTo>
                    <a:pt x="49" y="1244"/>
                  </a:lnTo>
                  <a:lnTo>
                    <a:pt x="12" y="1047"/>
                  </a:lnTo>
                  <a:lnTo>
                    <a:pt x="0" y="887"/>
                  </a:lnTo>
                  <a:lnTo>
                    <a:pt x="12" y="727"/>
                  </a:lnTo>
                  <a:lnTo>
                    <a:pt x="49" y="542"/>
                  </a:lnTo>
                  <a:lnTo>
                    <a:pt x="110" y="345"/>
                  </a:lnTo>
                  <a:lnTo>
                    <a:pt x="184" y="222"/>
                  </a:lnTo>
                  <a:lnTo>
                    <a:pt x="258" y="123"/>
                  </a:lnTo>
                  <a:lnTo>
                    <a:pt x="368" y="12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37" name="Freeform 341"/>
            <p:cNvSpPr>
              <a:spLocks/>
            </p:cNvSpPr>
            <p:nvPr/>
          </p:nvSpPr>
          <p:spPr bwMode="auto">
            <a:xfrm>
              <a:off x="29737" y="5586"/>
              <a:ext cx="589" cy="1170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4" y="0"/>
                </a:cxn>
                <a:cxn ang="0">
                  <a:pos x="356" y="12"/>
                </a:cxn>
                <a:cxn ang="0">
                  <a:pos x="356" y="49"/>
                </a:cxn>
                <a:cxn ang="0">
                  <a:pos x="368" y="1034"/>
                </a:cxn>
                <a:cxn ang="0">
                  <a:pos x="368" y="1084"/>
                </a:cxn>
                <a:cxn ang="0">
                  <a:pos x="393" y="1108"/>
                </a:cxn>
                <a:cxn ang="0">
                  <a:pos x="430" y="1108"/>
                </a:cxn>
                <a:cxn ang="0">
                  <a:pos x="466" y="1121"/>
                </a:cxn>
                <a:cxn ang="0">
                  <a:pos x="589" y="1121"/>
                </a:cxn>
                <a:cxn ang="0">
                  <a:pos x="589" y="1170"/>
                </a:cxn>
                <a:cxn ang="0">
                  <a:pos x="12" y="1170"/>
                </a:cxn>
                <a:cxn ang="0">
                  <a:pos x="12" y="1121"/>
                </a:cxn>
                <a:cxn ang="0">
                  <a:pos x="135" y="1121"/>
                </a:cxn>
                <a:cxn ang="0">
                  <a:pos x="172" y="1108"/>
                </a:cxn>
                <a:cxn ang="0">
                  <a:pos x="208" y="1108"/>
                </a:cxn>
                <a:cxn ang="0">
                  <a:pos x="233" y="1084"/>
                </a:cxn>
                <a:cxn ang="0">
                  <a:pos x="233" y="110"/>
                </a:cxn>
                <a:cxn ang="0">
                  <a:pos x="98" y="147"/>
                </a:cxn>
                <a:cxn ang="0">
                  <a:pos x="0" y="160"/>
                </a:cxn>
                <a:cxn ang="0">
                  <a:pos x="0" y="110"/>
                </a:cxn>
                <a:cxn ang="0">
                  <a:pos x="49" y="110"/>
                </a:cxn>
                <a:cxn ang="0">
                  <a:pos x="135" y="98"/>
                </a:cxn>
                <a:cxn ang="0">
                  <a:pos x="233" y="61"/>
                </a:cxn>
                <a:cxn ang="0">
                  <a:pos x="319" y="0"/>
                </a:cxn>
              </a:cxnLst>
              <a:rect l="0" t="0" r="r" b="b"/>
              <a:pathLst>
                <a:path w="589" h="1170">
                  <a:moveTo>
                    <a:pt x="319" y="0"/>
                  </a:moveTo>
                  <a:lnTo>
                    <a:pt x="344" y="0"/>
                  </a:lnTo>
                  <a:lnTo>
                    <a:pt x="356" y="12"/>
                  </a:lnTo>
                  <a:lnTo>
                    <a:pt x="356" y="49"/>
                  </a:lnTo>
                  <a:lnTo>
                    <a:pt x="368" y="1034"/>
                  </a:lnTo>
                  <a:lnTo>
                    <a:pt x="368" y="1084"/>
                  </a:lnTo>
                  <a:lnTo>
                    <a:pt x="393" y="1108"/>
                  </a:lnTo>
                  <a:lnTo>
                    <a:pt x="430" y="1108"/>
                  </a:lnTo>
                  <a:lnTo>
                    <a:pt x="466" y="1121"/>
                  </a:lnTo>
                  <a:lnTo>
                    <a:pt x="589" y="1121"/>
                  </a:lnTo>
                  <a:lnTo>
                    <a:pt x="589" y="1170"/>
                  </a:lnTo>
                  <a:lnTo>
                    <a:pt x="12" y="1170"/>
                  </a:lnTo>
                  <a:lnTo>
                    <a:pt x="12" y="1121"/>
                  </a:lnTo>
                  <a:lnTo>
                    <a:pt x="135" y="1121"/>
                  </a:lnTo>
                  <a:lnTo>
                    <a:pt x="172" y="1108"/>
                  </a:lnTo>
                  <a:lnTo>
                    <a:pt x="208" y="1108"/>
                  </a:lnTo>
                  <a:lnTo>
                    <a:pt x="233" y="1084"/>
                  </a:lnTo>
                  <a:lnTo>
                    <a:pt x="233" y="110"/>
                  </a:lnTo>
                  <a:lnTo>
                    <a:pt x="98" y="147"/>
                  </a:lnTo>
                  <a:lnTo>
                    <a:pt x="0" y="16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35" y="98"/>
                  </a:lnTo>
                  <a:lnTo>
                    <a:pt x="233" y="6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38" name="Freeform 342"/>
            <p:cNvSpPr>
              <a:spLocks noEditPoints="1"/>
            </p:cNvSpPr>
            <p:nvPr/>
          </p:nvSpPr>
          <p:spPr bwMode="auto">
            <a:xfrm>
              <a:off x="30572" y="5438"/>
              <a:ext cx="405" cy="1749"/>
            </a:xfrm>
            <a:custGeom>
              <a:avLst/>
              <a:gdLst/>
              <a:ahLst/>
              <a:cxnLst>
                <a:cxn ang="0">
                  <a:pos x="405" y="862"/>
                </a:cxn>
                <a:cxn ang="0">
                  <a:pos x="405" y="887"/>
                </a:cxn>
                <a:cxn ang="0">
                  <a:pos x="405" y="862"/>
                </a:cxn>
                <a:cxn ang="0">
                  <a:pos x="0" y="0"/>
                </a:cxn>
                <a:cxn ang="0">
                  <a:pos x="12" y="0"/>
                </a:cxn>
                <a:cxn ang="0">
                  <a:pos x="49" y="24"/>
                </a:cxn>
                <a:cxn ang="0">
                  <a:pos x="123" y="86"/>
                </a:cxn>
                <a:cxn ang="0">
                  <a:pos x="209" y="185"/>
                </a:cxn>
                <a:cxn ang="0">
                  <a:pos x="295" y="332"/>
                </a:cxn>
                <a:cxn ang="0">
                  <a:pos x="356" y="529"/>
                </a:cxn>
                <a:cxn ang="0">
                  <a:pos x="393" y="727"/>
                </a:cxn>
                <a:cxn ang="0">
                  <a:pos x="405" y="874"/>
                </a:cxn>
                <a:cxn ang="0">
                  <a:pos x="393" y="1022"/>
                </a:cxn>
                <a:cxn ang="0">
                  <a:pos x="356" y="1207"/>
                </a:cxn>
                <a:cxn ang="0">
                  <a:pos x="295" y="1404"/>
                </a:cxn>
                <a:cxn ang="0">
                  <a:pos x="221" y="1527"/>
                </a:cxn>
                <a:cxn ang="0">
                  <a:pos x="147" y="1626"/>
                </a:cxn>
                <a:cxn ang="0">
                  <a:pos x="37" y="1737"/>
                </a:cxn>
                <a:cxn ang="0">
                  <a:pos x="12" y="1749"/>
                </a:cxn>
                <a:cxn ang="0">
                  <a:pos x="0" y="1749"/>
                </a:cxn>
                <a:cxn ang="0">
                  <a:pos x="0" y="1737"/>
                </a:cxn>
                <a:cxn ang="0">
                  <a:pos x="24" y="1712"/>
                </a:cxn>
                <a:cxn ang="0">
                  <a:pos x="160" y="1527"/>
                </a:cxn>
                <a:cxn ang="0">
                  <a:pos x="245" y="1330"/>
                </a:cxn>
                <a:cxn ang="0">
                  <a:pos x="295" y="1108"/>
                </a:cxn>
                <a:cxn ang="0">
                  <a:pos x="307" y="874"/>
                </a:cxn>
                <a:cxn ang="0">
                  <a:pos x="295" y="616"/>
                </a:cxn>
                <a:cxn ang="0">
                  <a:pos x="233" y="382"/>
                </a:cxn>
                <a:cxn ang="0">
                  <a:pos x="147" y="197"/>
                </a:cxn>
                <a:cxn ang="0">
                  <a:pos x="37" y="49"/>
                </a:cxn>
                <a:cxn ang="0">
                  <a:pos x="12" y="37"/>
                </a:cxn>
                <a:cxn ang="0">
                  <a:pos x="0" y="24"/>
                </a:cxn>
                <a:cxn ang="0">
                  <a:pos x="0" y="0"/>
                </a:cxn>
              </a:cxnLst>
              <a:rect l="0" t="0" r="r" b="b"/>
              <a:pathLst>
                <a:path w="405" h="1749">
                  <a:moveTo>
                    <a:pt x="405" y="862"/>
                  </a:moveTo>
                  <a:lnTo>
                    <a:pt x="405" y="887"/>
                  </a:lnTo>
                  <a:lnTo>
                    <a:pt x="405" y="862"/>
                  </a:lnTo>
                  <a:close/>
                  <a:moveTo>
                    <a:pt x="0" y="0"/>
                  </a:moveTo>
                  <a:lnTo>
                    <a:pt x="12" y="0"/>
                  </a:lnTo>
                  <a:lnTo>
                    <a:pt x="49" y="24"/>
                  </a:lnTo>
                  <a:lnTo>
                    <a:pt x="123" y="86"/>
                  </a:lnTo>
                  <a:lnTo>
                    <a:pt x="209" y="185"/>
                  </a:lnTo>
                  <a:lnTo>
                    <a:pt x="295" y="332"/>
                  </a:lnTo>
                  <a:lnTo>
                    <a:pt x="356" y="529"/>
                  </a:lnTo>
                  <a:lnTo>
                    <a:pt x="393" y="727"/>
                  </a:lnTo>
                  <a:lnTo>
                    <a:pt x="405" y="874"/>
                  </a:lnTo>
                  <a:lnTo>
                    <a:pt x="393" y="1022"/>
                  </a:lnTo>
                  <a:lnTo>
                    <a:pt x="356" y="1207"/>
                  </a:lnTo>
                  <a:lnTo>
                    <a:pt x="295" y="1404"/>
                  </a:lnTo>
                  <a:lnTo>
                    <a:pt x="221" y="1527"/>
                  </a:lnTo>
                  <a:lnTo>
                    <a:pt x="147" y="1626"/>
                  </a:lnTo>
                  <a:lnTo>
                    <a:pt x="37" y="1737"/>
                  </a:lnTo>
                  <a:lnTo>
                    <a:pt x="12" y="1749"/>
                  </a:lnTo>
                  <a:lnTo>
                    <a:pt x="0" y="1749"/>
                  </a:lnTo>
                  <a:lnTo>
                    <a:pt x="0" y="1737"/>
                  </a:lnTo>
                  <a:lnTo>
                    <a:pt x="24" y="1712"/>
                  </a:lnTo>
                  <a:lnTo>
                    <a:pt x="160" y="1527"/>
                  </a:lnTo>
                  <a:lnTo>
                    <a:pt x="245" y="1330"/>
                  </a:lnTo>
                  <a:lnTo>
                    <a:pt x="295" y="1108"/>
                  </a:lnTo>
                  <a:lnTo>
                    <a:pt x="307" y="874"/>
                  </a:lnTo>
                  <a:lnTo>
                    <a:pt x="295" y="616"/>
                  </a:lnTo>
                  <a:lnTo>
                    <a:pt x="233" y="382"/>
                  </a:lnTo>
                  <a:lnTo>
                    <a:pt x="147" y="197"/>
                  </a:lnTo>
                  <a:lnTo>
                    <a:pt x="37" y="49"/>
                  </a:lnTo>
                  <a:lnTo>
                    <a:pt x="12" y="37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39" name="Freeform 343"/>
            <p:cNvSpPr>
              <a:spLocks/>
            </p:cNvSpPr>
            <p:nvPr/>
          </p:nvSpPr>
          <p:spPr bwMode="auto">
            <a:xfrm>
              <a:off x="640" y="9466"/>
              <a:ext cx="896" cy="122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16"/>
                </a:cxn>
                <a:cxn ang="0">
                  <a:pos x="295" y="567"/>
                </a:cxn>
                <a:cxn ang="0">
                  <a:pos x="344" y="505"/>
                </a:cxn>
                <a:cxn ang="0">
                  <a:pos x="417" y="456"/>
                </a:cxn>
                <a:cxn ang="0">
                  <a:pos x="516" y="444"/>
                </a:cxn>
                <a:cxn ang="0">
                  <a:pos x="565" y="444"/>
                </a:cxn>
                <a:cxn ang="0">
                  <a:pos x="614" y="456"/>
                </a:cxn>
                <a:cxn ang="0">
                  <a:pos x="651" y="468"/>
                </a:cxn>
                <a:cxn ang="0">
                  <a:pos x="675" y="493"/>
                </a:cxn>
                <a:cxn ang="0">
                  <a:pos x="700" y="505"/>
                </a:cxn>
                <a:cxn ang="0">
                  <a:pos x="749" y="567"/>
                </a:cxn>
                <a:cxn ang="0">
                  <a:pos x="761" y="653"/>
                </a:cxn>
                <a:cxn ang="0">
                  <a:pos x="761" y="1146"/>
                </a:cxn>
                <a:cxn ang="0">
                  <a:pos x="810" y="1170"/>
                </a:cxn>
                <a:cxn ang="0">
                  <a:pos x="896" y="1170"/>
                </a:cxn>
                <a:cxn ang="0">
                  <a:pos x="896" y="1220"/>
                </a:cxn>
                <a:cxn ang="0">
                  <a:pos x="503" y="1220"/>
                </a:cxn>
                <a:cxn ang="0">
                  <a:pos x="503" y="1170"/>
                </a:cxn>
                <a:cxn ang="0">
                  <a:pos x="602" y="1170"/>
                </a:cxn>
                <a:cxn ang="0">
                  <a:pos x="626" y="1158"/>
                </a:cxn>
                <a:cxn ang="0">
                  <a:pos x="638" y="1133"/>
                </a:cxn>
                <a:cxn ang="0">
                  <a:pos x="638" y="604"/>
                </a:cxn>
                <a:cxn ang="0">
                  <a:pos x="614" y="542"/>
                </a:cxn>
                <a:cxn ang="0">
                  <a:pos x="577" y="493"/>
                </a:cxn>
                <a:cxn ang="0">
                  <a:pos x="503" y="481"/>
                </a:cxn>
                <a:cxn ang="0">
                  <a:pos x="417" y="493"/>
                </a:cxn>
                <a:cxn ang="0">
                  <a:pos x="344" y="554"/>
                </a:cxn>
                <a:cxn ang="0">
                  <a:pos x="295" y="641"/>
                </a:cxn>
                <a:cxn ang="0">
                  <a:pos x="270" y="764"/>
                </a:cxn>
                <a:cxn ang="0">
                  <a:pos x="270" y="1133"/>
                </a:cxn>
                <a:cxn ang="0">
                  <a:pos x="295" y="1158"/>
                </a:cxn>
                <a:cxn ang="0">
                  <a:pos x="319" y="1170"/>
                </a:cxn>
                <a:cxn ang="0">
                  <a:pos x="405" y="1170"/>
                </a:cxn>
                <a:cxn ang="0">
                  <a:pos x="405" y="1220"/>
                </a:cxn>
                <a:cxn ang="0">
                  <a:pos x="12" y="1220"/>
                </a:cxn>
                <a:cxn ang="0">
                  <a:pos x="12" y="1170"/>
                </a:cxn>
                <a:cxn ang="0">
                  <a:pos x="110" y="1170"/>
                </a:cxn>
                <a:cxn ang="0">
                  <a:pos x="135" y="1158"/>
                </a:cxn>
                <a:cxn ang="0">
                  <a:pos x="147" y="1133"/>
                </a:cxn>
                <a:cxn ang="0">
                  <a:pos x="147" y="1097"/>
                </a:cxn>
                <a:cxn ang="0">
                  <a:pos x="135" y="173"/>
                </a:cxn>
                <a:cxn ang="0">
                  <a:pos x="135" y="136"/>
                </a:cxn>
                <a:cxn ang="0">
                  <a:pos x="110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8" y="0"/>
                </a:cxn>
              </a:cxnLst>
              <a:rect l="0" t="0" r="r" b="b"/>
              <a:pathLst>
                <a:path w="896" h="1220">
                  <a:moveTo>
                    <a:pt x="258" y="0"/>
                  </a:moveTo>
                  <a:lnTo>
                    <a:pt x="258" y="616"/>
                  </a:lnTo>
                  <a:lnTo>
                    <a:pt x="295" y="567"/>
                  </a:lnTo>
                  <a:lnTo>
                    <a:pt x="344" y="505"/>
                  </a:lnTo>
                  <a:lnTo>
                    <a:pt x="417" y="456"/>
                  </a:lnTo>
                  <a:lnTo>
                    <a:pt x="516" y="444"/>
                  </a:lnTo>
                  <a:lnTo>
                    <a:pt x="565" y="444"/>
                  </a:lnTo>
                  <a:lnTo>
                    <a:pt x="614" y="456"/>
                  </a:lnTo>
                  <a:lnTo>
                    <a:pt x="651" y="468"/>
                  </a:lnTo>
                  <a:lnTo>
                    <a:pt x="675" y="493"/>
                  </a:lnTo>
                  <a:lnTo>
                    <a:pt x="700" y="505"/>
                  </a:lnTo>
                  <a:lnTo>
                    <a:pt x="749" y="567"/>
                  </a:lnTo>
                  <a:lnTo>
                    <a:pt x="761" y="653"/>
                  </a:lnTo>
                  <a:lnTo>
                    <a:pt x="761" y="1146"/>
                  </a:lnTo>
                  <a:lnTo>
                    <a:pt x="810" y="1170"/>
                  </a:lnTo>
                  <a:lnTo>
                    <a:pt x="896" y="1170"/>
                  </a:lnTo>
                  <a:lnTo>
                    <a:pt x="896" y="1220"/>
                  </a:lnTo>
                  <a:lnTo>
                    <a:pt x="503" y="1220"/>
                  </a:lnTo>
                  <a:lnTo>
                    <a:pt x="503" y="1170"/>
                  </a:lnTo>
                  <a:lnTo>
                    <a:pt x="602" y="1170"/>
                  </a:lnTo>
                  <a:lnTo>
                    <a:pt x="626" y="1158"/>
                  </a:lnTo>
                  <a:lnTo>
                    <a:pt x="638" y="1133"/>
                  </a:lnTo>
                  <a:lnTo>
                    <a:pt x="638" y="604"/>
                  </a:lnTo>
                  <a:lnTo>
                    <a:pt x="614" y="542"/>
                  </a:lnTo>
                  <a:lnTo>
                    <a:pt x="577" y="493"/>
                  </a:lnTo>
                  <a:lnTo>
                    <a:pt x="503" y="481"/>
                  </a:lnTo>
                  <a:lnTo>
                    <a:pt x="417" y="493"/>
                  </a:lnTo>
                  <a:lnTo>
                    <a:pt x="344" y="554"/>
                  </a:lnTo>
                  <a:lnTo>
                    <a:pt x="295" y="641"/>
                  </a:lnTo>
                  <a:lnTo>
                    <a:pt x="270" y="764"/>
                  </a:lnTo>
                  <a:lnTo>
                    <a:pt x="270" y="1133"/>
                  </a:lnTo>
                  <a:lnTo>
                    <a:pt x="295" y="1158"/>
                  </a:lnTo>
                  <a:lnTo>
                    <a:pt x="319" y="1170"/>
                  </a:lnTo>
                  <a:lnTo>
                    <a:pt x="405" y="1170"/>
                  </a:lnTo>
                  <a:lnTo>
                    <a:pt x="405" y="1220"/>
                  </a:lnTo>
                  <a:lnTo>
                    <a:pt x="12" y="1220"/>
                  </a:lnTo>
                  <a:lnTo>
                    <a:pt x="12" y="1170"/>
                  </a:lnTo>
                  <a:lnTo>
                    <a:pt x="110" y="1170"/>
                  </a:lnTo>
                  <a:lnTo>
                    <a:pt x="135" y="1158"/>
                  </a:lnTo>
                  <a:lnTo>
                    <a:pt x="147" y="1133"/>
                  </a:lnTo>
                  <a:lnTo>
                    <a:pt x="147" y="1097"/>
                  </a:lnTo>
                  <a:lnTo>
                    <a:pt x="135" y="173"/>
                  </a:lnTo>
                  <a:lnTo>
                    <a:pt x="135" y="136"/>
                  </a:lnTo>
                  <a:lnTo>
                    <a:pt x="110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40" name="Freeform 344"/>
            <p:cNvSpPr>
              <a:spLocks noEditPoints="1"/>
            </p:cNvSpPr>
            <p:nvPr/>
          </p:nvSpPr>
          <p:spPr bwMode="auto">
            <a:xfrm>
              <a:off x="1708" y="9897"/>
              <a:ext cx="786" cy="813"/>
            </a:xfrm>
            <a:custGeom>
              <a:avLst/>
              <a:gdLst/>
              <a:ahLst/>
              <a:cxnLst>
                <a:cxn ang="0">
                  <a:pos x="381" y="37"/>
                </a:cxn>
                <a:cxn ang="0">
                  <a:pos x="320" y="50"/>
                </a:cxn>
                <a:cxn ang="0">
                  <a:pos x="246" y="87"/>
                </a:cxn>
                <a:cxn ang="0">
                  <a:pos x="185" y="160"/>
                </a:cxn>
                <a:cxn ang="0">
                  <a:pos x="148" y="284"/>
                </a:cxn>
                <a:cxn ang="0">
                  <a:pos x="148" y="481"/>
                </a:cxn>
                <a:cxn ang="0">
                  <a:pos x="160" y="567"/>
                </a:cxn>
                <a:cxn ang="0">
                  <a:pos x="197" y="653"/>
                </a:cxn>
                <a:cxn ang="0">
                  <a:pos x="246" y="727"/>
                </a:cxn>
                <a:cxn ang="0">
                  <a:pos x="320" y="764"/>
                </a:cxn>
                <a:cxn ang="0">
                  <a:pos x="393" y="776"/>
                </a:cxn>
                <a:cxn ang="0">
                  <a:pos x="381" y="764"/>
                </a:cxn>
                <a:cxn ang="0">
                  <a:pos x="467" y="739"/>
                </a:cxn>
                <a:cxn ang="0">
                  <a:pos x="541" y="702"/>
                </a:cxn>
                <a:cxn ang="0">
                  <a:pos x="590" y="629"/>
                </a:cxn>
                <a:cxn ang="0">
                  <a:pos x="627" y="505"/>
                </a:cxn>
                <a:cxn ang="0">
                  <a:pos x="627" y="321"/>
                </a:cxn>
                <a:cxn ang="0">
                  <a:pos x="614" y="234"/>
                </a:cxn>
                <a:cxn ang="0">
                  <a:pos x="578" y="148"/>
                </a:cxn>
                <a:cxn ang="0">
                  <a:pos x="529" y="87"/>
                </a:cxn>
                <a:cxn ang="0">
                  <a:pos x="455" y="50"/>
                </a:cxn>
                <a:cxn ang="0">
                  <a:pos x="381" y="37"/>
                </a:cxn>
                <a:cxn ang="0">
                  <a:pos x="393" y="0"/>
                </a:cxn>
                <a:cxn ang="0">
                  <a:pos x="553" y="37"/>
                </a:cxn>
                <a:cxn ang="0">
                  <a:pos x="676" y="123"/>
                </a:cxn>
                <a:cxn ang="0">
                  <a:pos x="762" y="259"/>
                </a:cxn>
                <a:cxn ang="0">
                  <a:pos x="786" y="419"/>
                </a:cxn>
                <a:cxn ang="0">
                  <a:pos x="750" y="579"/>
                </a:cxn>
                <a:cxn ang="0">
                  <a:pos x="664" y="702"/>
                </a:cxn>
                <a:cxn ang="0">
                  <a:pos x="541" y="789"/>
                </a:cxn>
                <a:cxn ang="0">
                  <a:pos x="393" y="813"/>
                </a:cxn>
                <a:cxn ang="0">
                  <a:pos x="246" y="789"/>
                </a:cxn>
                <a:cxn ang="0">
                  <a:pos x="123" y="702"/>
                </a:cxn>
                <a:cxn ang="0">
                  <a:pos x="37" y="579"/>
                </a:cxn>
                <a:cxn ang="0">
                  <a:pos x="0" y="419"/>
                </a:cxn>
                <a:cxn ang="0">
                  <a:pos x="25" y="259"/>
                </a:cxn>
                <a:cxn ang="0">
                  <a:pos x="111" y="123"/>
                </a:cxn>
                <a:cxn ang="0">
                  <a:pos x="234" y="37"/>
                </a:cxn>
                <a:cxn ang="0">
                  <a:pos x="393" y="0"/>
                </a:cxn>
              </a:cxnLst>
              <a:rect l="0" t="0" r="r" b="b"/>
              <a:pathLst>
                <a:path w="786" h="813">
                  <a:moveTo>
                    <a:pt x="381" y="37"/>
                  </a:moveTo>
                  <a:lnTo>
                    <a:pt x="320" y="50"/>
                  </a:lnTo>
                  <a:lnTo>
                    <a:pt x="246" y="87"/>
                  </a:lnTo>
                  <a:lnTo>
                    <a:pt x="185" y="160"/>
                  </a:lnTo>
                  <a:lnTo>
                    <a:pt x="148" y="284"/>
                  </a:lnTo>
                  <a:lnTo>
                    <a:pt x="148" y="481"/>
                  </a:lnTo>
                  <a:lnTo>
                    <a:pt x="160" y="567"/>
                  </a:lnTo>
                  <a:lnTo>
                    <a:pt x="197" y="653"/>
                  </a:lnTo>
                  <a:lnTo>
                    <a:pt x="246" y="727"/>
                  </a:lnTo>
                  <a:lnTo>
                    <a:pt x="320" y="764"/>
                  </a:lnTo>
                  <a:lnTo>
                    <a:pt x="393" y="776"/>
                  </a:lnTo>
                  <a:lnTo>
                    <a:pt x="381" y="764"/>
                  </a:lnTo>
                  <a:lnTo>
                    <a:pt x="467" y="739"/>
                  </a:lnTo>
                  <a:lnTo>
                    <a:pt x="541" y="702"/>
                  </a:lnTo>
                  <a:lnTo>
                    <a:pt x="590" y="629"/>
                  </a:lnTo>
                  <a:lnTo>
                    <a:pt x="627" y="505"/>
                  </a:lnTo>
                  <a:lnTo>
                    <a:pt x="627" y="321"/>
                  </a:lnTo>
                  <a:lnTo>
                    <a:pt x="614" y="234"/>
                  </a:lnTo>
                  <a:lnTo>
                    <a:pt x="578" y="148"/>
                  </a:lnTo>
                  <a:lnTo>
                    <a:pt x="529" y="87"/>
                  </a:lnTo>
                  <a:lnTo>
                    <a:pt x="455" y="50"/>
                  </a:lnTo>
                  <a:lnTo>
                    <a:pt x="381" y="37"/>
                  </a:lnTo>
                  <a:close/>
                  <a:moveTo>
                    <a:pt x="393" y="0"/>
                  </a:moveTo>
                  <a:lnTo>
                    <a:pt x="553" y="37"/>
                  </a:lnTo>
                  <a:lnTo>
                    <a:pt x="676" y="123"/>
                  </a:lnTo>
                  <a:lnTo>
                    <a:pt x="762" y="259"/>
                  </a:lnTo>
                  <a:lnTo>
                    <a:pt x="786" y="419"/>
                  </a:lnTo>
                  <a:lnTo>
                    <a:pt x="750" y="579"/>
                  </a:lnTo>
                  <a:lnTo>
                    <a:pt x="664" y="702"/>
                  </a:lnTo>
                  <a:lnTo>
                    <a:pt x="541" y="789"/>
                  </a:lnTo>
                  <a:lnTo>
                    <a:pt x="393" y="813"/>
                  </a:lnTo>
                  <a:lnTo>
                    <a:pt x="246" y="789"/>
                  </a:lnTo>
                  <a:lnTo>
                    <a:pt x="123" y="702"/>
                  </a:lnTo>
                  <a:lnTo>
                    <a:pt x="37" y="579"/>
                  </a:lnTo>
                  <a:lnTo>
                    <a:pt x="0" y="419"/>
                  </a:lnTo>
                  <a:lnTo>
                    <a:pt x="25" y="259"/>
                  </a:lnTo>
                  <a:lnTo>
                    <a:pt x="111" y="123"/>
                  </a:lnTo>
                  <a:lnTo>
                    <a:pt x="234" y="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41" name="Freeform 345"/>
            <p:cNvSpPr>
              <a:spLocks/>
            </p:cNvSpPr>
            <p:nvPr/>
          </p:nvSpPr>
          <p:spPr bwMode="auto">
            <a:xfrm>
              <a:off x="2605" y="9466"/>
              <a:ext cx="393" cy="122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1133"/>
                </a:cxn>
                <a:cxn ang="0">
                  <a:pos x="282" y="1158"/>
                </a:cxn>
                <a:cxn ang="0">
                  <a:pos x="307" y="1170"/>
                </a:cxn>
                <a:cxn ang="0">
                  <a:pos x="393" y="1170"/>
                </a:cxn>
                <a:cxn ang="0">
                  <a:pos x="393" y="1220"/>
                </a:cxn>
                <a:cxn ang="0">
                  <a:pos x="0" y="1220"/>
                </a:cxn>
                <a:cxn ang="0">
                  <a:pos x="0" y="1170"/>
                </a:cxn>
                <a:cxn ang="0">
                  <a:pos x="98" y="1170"/>
                </a:cxn>
                <a:cxn ang="0">
                  <a:pos x="123" y="1158"/>
                </a:cxn>
                <a:cxn ang="0">
                  <a:pos x="135" y="1133"/>
                </a:cxn>
                <a:cxn ang="0">
                  <a:pos x="135" y="136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8" y="0"/>
                </a:cxn>
              </a:cxnLst>
              <a:rect l="0" t="0" r="r" b="b"/>
              <a:pathLst>
                <a:path w="393" h="1220">
                  <a:moveTo>
                    <a:pt x="258" y="0"/>
                  </a:moveTo>
                  <a:lnTo>
                    <a:pt x="258" y="1133"/>
                  </a:lnTo>
                  <a:lnTo>
                    <a:pt x="282" y="1158"/>
                  </a:lnTo>
                  <a:lnTo>
                    <a:pt x="307" y="1170"/>
                  </a:lnTo>
                  <a:lnTo>
                    <a:pt x="393" y="1170"/>
                  </a:lnTo>
                  <a:lnTo>
                    <a:pt x="393" y="1220"/>
                  </a:lnTo>
                  <a:lnTo>
                    <a:pt x="0" y="1220"/>
                  </a:lnTo>
                  <a:lnTo>
                    <a:pt x="0" y="1170"/>
                  </a:lnTo>
                  <a:lnTo>
                    <a:pt x="98" y="1170"/>
                  </a:lnTo>
                  <a:lnTo>
                    <a:pt x="123" y="1158"/>
                  </a:lnTo>
                  <a:lnTo>
                    <a:pt x="135" y="1133"/>
                  </a:lnTo>
                  <a:lnTo>
                    <a:pt x="135" y="136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42" name="Freeform 346"/>
            <p:cNvSpPr>
              <a:spLocks noEditPoints="1"/>
            </p:cNvSpPr>
            <p:nvPr/>
          </p:nvSpPr>
          <p:spPr bwMode="auto">
            <a:xfrm>
              <a:off x="2961" y="9454"/>
              <a:ext cx="872" cy="1256"/>
            </a:xfrm>
            <a:custGeom>
              <a:avLst/>
              <a:gdLst/>
              <a:ahLst/>
              <a:cxnLst>
                <a:cxn ang="0">
                  <a:pos x="393" y="505"/>
                </a:cxn>
                <a:cxn ang="0">
                  <a:pos x="307" y="517"/>
                </a:cxn>
                <a:cxn ang="0">
                  <a:pos x="246" y="566"/>
                </a:cxn>
                <a:cxn ang="0">
                  <a:pos x="197" y="616"/>
                </a:cxn>
                <a:cxn ang="0">
                  <a:pos x="160" y="702"/>
                </a:cxn>
                <a:cxn ang="0">
                  <a:pos x="148" y="788"/>
                </a:cxn>
                <a:cxn ang="0">
                  <a:pos x="148" y="948"/>
                </a:cxn>
                <a:cxn ang="0">
                  <a:pos x="160" y="1022"/>
                </a:cxn>
                <a:cxn ang="0">
                  <a:pos x="197" y="1109"/>
                </a:cxn>
                <a:cxn ang="0">
                  <a:pos x="234" y="1158"/>
                </a:cxn>
                <a:cxn ang="0">
                  <a:pos x="270" y="1182"/>
                </a:cxn>
                <a:cxn ang="0">
                  <a:pos x="332" y="1207"/>
                </a:cxn>
                <a:cxn ang="0">
                  <a:pos x="381" y="1219"/>
                </a:cxn>
                <a:cxn ang="0">
                  <a:pos x="455" y="1207"/>
                </a:cxn>
                <a:cxn ang="0">
                  <a:pos x="528" y="1170"/>
                </a:cxn>
                <a:cxn ang="0">
                  <a:pos x="590" y="1096"/>
                </a:cxn>
                <a:cxn ang="0">
                  <a:pos x="614" y="1072"/>
                </a:cxn>
                <a:cxn ang="0">
                  <a:pos x="614" y="653"/>
                </a:cxn>
                <a:cxn ang="0">
                  <a:pos x="602" y="628"/>
                </a:cxn>
                <a:cxn ang="0">
                  <a:pos x="528" y="554"/>
                </a:cxn>
                <a:cxn ang="0">
                  <a:pos x="455" y="517"/>
                </a:cxn>
                <a:cxn ang="0">
                  <a:pos x="393" y="505"/>
                </a:cxn>
                <a:cxn ang="0">
                  <a:pos x="737" y="0"/>
                </a:cxn>
                <a:cxn ang="0">
                  <a:pos x="737" y="1121"/>
                </a:cxn>
                <a:cxn ang="0">
                  <a:pos x="762" y="1170"/>
                </a:cxn>
                <a:cxn ang="0">
                  <a:pos x="786" y="1170"/>
                </a:cxn>
                <a:cxn ang="0">
                  <a:pos x="823" y="1182"/>
                </a:cxn>
                <a:cxn ang="0">
                  <a:pos x="872" y="1182"/>
                </a:cxn>
                <a:cxn ang="0">
                  <a:pos x="872" y="1232"/>
                </a:cxn>
                <a:cxn ang="0">
                  <a:pos x="614" y="1256"/>
                </a:cxn>
                <a:cxn ang="0">
                  <a:pos x="614" y="1145"/>
                </a:cxn>
                <a:cxn ang="0">
                  <a:pos x="565" y="1195"/>
                </a:cxn>
                <a:cxn ang="0">
                  <a:pos x="479" y="1244"/>
                </a:cxn>
                <a:cxn ang="0">
                  <a:pos x="381" y="1256"/>
                </a:cxn>
                <a:cxn ang="0">
                  <a:pos x="234" y="1219"/>
                </a:cxn>
                <a:cxn ang="0">
                  <a:pos x="111" y="1133"/>
                </a:cxn>
                <a:cxn ang="0">
                  <a:pos x="25" y="1010"/>
                </a:cxn>
                <a:cxn ang="0">
                  <a:pos x="0" y="850"/>
                </a:cxn>
                <a:cxn ang="0">
                  <a:pos x="37" y="690"/>
                </a:cxn>
                <a:cxn ang="0">
                  <a:pos x="123" y="554"/>
                </a:cxn>
                <a:cxn ang="0">
                  <a:pos x="246" y="468"/>
                </a:cxn>
                <a:cxn ang="0">
                  <a:pos x="393" y="443"/>
                </a:cxn>
                <a:cxn ang="0">
                  <a:pos x="479" y="456"/>
                </a:cxn>
                <a:cxn ang="0">
                  <a:pos x="553" y="493"/>
                </a:cxn>
                <a:cxn ang="0">
                  <a:pos x="614" y="554"/>
                </a:cxn>
                <a:cxn ang="0">
                  <a:pos x="614" y="135"/>
                </a:cxn>
                <a:cxn ang="0">
                  <a:pos x="590" y="86"/>
                </a:cxn>
                <a:cxn ang="0">
                  <a:pos x="565" y="86"/>
                </a:cxn>
                <a:cxn ang="0">
                  <a:pos x="528" y="74"/>
                </a:cxn>
                <a:cxn ang="0">
                  <a:pos x="479" y="74"/>
                </a:cxn>
                <a:cxn ang="0">
                  <a:pos x="479" y="24"/>
                </a:cxn>
                <a:cxn ang="0">
                  <a:pos x="737" y="0"/>
                </a:cxn>
              </a:cxnLst>
              <a:rect l="0" t="0" r="r" b="b"/>
              <a:pathLst>
                <a:path w="872" h="1256">
                  <a:moveTo>
                    <a:pt x="393" y="505"/>
                  </a:moveTo>
                  <a:lnTo>
                    <a:pt x="307" y="517"/>
                  </a:lnTo>
                  <a:lnTo>
                    <a:pt x="246" y="566"/>
                  </a:lnTo>
                  <a:lnTo>
                    <a:pt x="197" y="616"/>
                  </a:lnTo>
                  <a:lnTo>
                    <a:pt x="160" y="702"/>
                  </a:lnTo>
                  <a:lnTo>
                    <a:pt x="148" y="788"/>
                  </a:lnTo>
                  <a:lnTo>
                    <a:pt x="148" y="948"/>
                  </a:lnTo>
                  <a:lnTo>
                    <a:pt x="160" y="1022"/>
                  </a:lnTo>
                  <a:lnTo>
                    <a:pt x="197" y="1109"/>
                  </a:lnTo>
                  <a:lnTo>
                    <a:pt x="234" y="1158"/>
                  </a:lnTo>
                  <a:lnTo>
                    <a:pt x="270" y="1182"/>
                  </a:lnTo>
                  <a:lnTo>
                    <a:pt x="332" y="1207"/>
                  </a:lnTo>
                  <a:lnTo>
                    <a:pt x="381" y="1219"/>
                  </a:lnTo>
                  <a:lnTo>
                    <a:pt x="455" y="1207"/>
                  </a:lnTo>
                  <a:lnTo>
                    <a:pt x="528" y="1170"/>
                  </a:lnTo>
                  <a:lnTo>
                    <a:pt x="590" y="1096"/>
                  </a:lnTo>
                  <a:lnTo>
                    <a:pt x="614" y="1072"/>
                  </a:lnTo>
                  <a:lnTo>
                    <a:pt x="614" y="653"/>
                  </a:lnTo>
                  <a:lnTo>
                    <a:pt x="602" y="628"/>
                  </a:lnTo>
                  <a:lnTo>
                    <a:pt x="528" y="554"/>
                  </a:lnTo>
                  <a:lnTo>
                    <a:pt x="455" y="517"/>
                  </a:lnTo>
                  <a:lnTo>
                    <a:pt x="393" y="505"/>
                  </a:lnTo>
                  <a:close/>
                  <a:moveTo>
                    <a:pt x="737" y="0"/>
                  </a:moveTo>
                  <a:lnTo>
                    <a:pt x="737" y="1121"/>
                  </a:lnTo>
                  <a:lnTo>
                    <a:pt x="762" y="1170"/>
                  </a:lnTo>
                  <a:lnTo>
                    <a:pt x="786" y="1170"/>
                  </a:lnTo>
                  <a:lnTo>
                    <a:pt x="823" y="1182"/>
                  </a:lnTo>
                  <a:lnTo>
                    <a:pt x="872" y="1182"/>
                  </a:lnTo>
                  <a:lnTo>
                    <a:pt x="872" y="1232"/>
                  </a:lnTo>
                  <a:lnTo>
                    <a:pt x="614" y="1256"/>
                  </a:lnTo>
                  <a:lnTo>
                    <a:pt x="614" y="1145"/>
                  </a:lnTo>
                  <a:lnTo>
                    <a:pt x="565" y="1195"/>
                  </a:lnTo>
                  <a:lnTo>
                    <a:pt x="479" y="1244"/>
                  </a:lnTo>
                  <a:lnTo>
                    <a:pt x="381" y="1256"/>
                  </a:lnTo>
                  <a:lnTo>
                    <a:pt x="234" y="1219"/>
                  </a:lnTo>
                  <a:lnTo>
                    <a:pt x="111" y="1133"/>
                  </a:lnTo>
                  <a:lnTo>
                    <a:pt x="25" y="1010"/>
                  </a:lnTo>
                  <a:lnTo>
                    <a:pt x="0" y="850"/>
                  </a:lnTo>
                  <a:lnTo>
                    <a:pt x="37" y="690"/>
                  </a:lnTo>
                  <a:lnTo>
                    <a:pt x="123" y="554"/>
                  </a:lnTo>
                  <a:lnTo>
                    <a:pt x="246" y="468"/>
                  </a:lnTo>
                  <a:lnTo>
                    <a:pt x="393" y="443"/>
                  </a:lnTo>
                  <a:lnTo>
                    <a:pt x="479" y="456"/>
                  </a:lnTo>
                  <a:lnTo>
                    <a:pt x="553" y="493"/>
                  </a:lnTo>
                  <a:lnTo>
                    <a:pt x="614" y="554"/>
                  </a:lnTo>
                  <a:lnTo>
                    <a:pt x="614" y="135"/>
                  </a:lnTo>
                  <a:lnTo>
                    <a:pt x="590" y="86"/>
                  </a:lnTo>
                  <a:lnTo>
                    <a:pt x="565" y="86"/>
                  </a:lnTo>
                  <a:lnTo>
                    <a:pt x="528" y="74"/>
                  </a:lnTo>
                  <a:lnTo>
                    <a:pt x="479" y="74"/>
                  </a:lnTo>
                  <a:lnTo>
                    <a:pt x="479" y="24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43" name="Freeform 347"/>
            <p:cNvSpPr>
              <a:spLocks/>
            </p:cNvSpPr>
            <p:nvPr/>
          </p:nvSpPr>
          <p:spPr bwMode="auto">
            <a:xfrm>
              <a:off x="4030" y="9885"/>
              <a:ext cx="589" cy="838"/>
            </a:xfrm>
            <a:custGeom>
              <a:avLst/>
              <a:gdLst/>
              <a:ahLst/>
              <a:cxnLst>
                <a:cxn ang="0">
                  <a:pos x="331" y="0"/>
                </a:cxn>
                <a:cxn ang="0">
                  <a:pos x="417" y="25"/>
                </a:cxn>
                <a:cxn ang="0">
                  <a:pos x="479" y="37"/>
                </a:cxn>
                <a:cxn ang="0">
                  <a:pos x="491" y="25"/>
                </a:cxn>
                <a:cxn ang="0">
                  <a:pos x="540" y="0"/>
                </a:cxn>
                <a:cxn ang="0">
                  <a:pos x="552" y="259"/>
                </a:cxn>
                <a:cxn ang="0">
                  <a:pos x="503" y="271"/>
                </a:cxn>
                <a:cxn ang="0">
                  <a:pos x="491" y="160"/>
                </a:cxn>
                <a:cxn ang="0">
                  <a:pos x="393" y="62"/>
                </a:cxn>
                <a:cxn ang="0">
                  <a:pos x="196" y="62"/>
                </a:cxn>
                <a:cxn ang="0">
                  <a:pos x="110" y="135"/>
                </a:cxn>
                <a:cxn ang="0">
                  <a:pos x="123" y="246"/>
                </a:cxn>
                <a:cxn ang="0">
                  <a:pos x="245" y="320"/>
                </a:cxn>
                <a:cxn ang="0">
                  <a:pos x="417" y="357"/>
                </a:cxn>
                <a:cxn ang="0">
                  <a:pos x="552" y="456"/>
                </a:cxn>
                <a:cxn ang="0">
                  <a:pos x="589" y="542"/>
                </a:cxn>
                <a:cxn ang="0">
                  <a:pos x="577" y="678"/>
                </a:cxn>
                <a:cxn ang="0">
                  <a:pos x="442" y="813"/>
                </a:cxn>
                <a:cxn ang="0">
                  <a:pos x="258" y="838"/>
                </a:cxn>
                <a:cxn ang="0">
                  <a:pos x="110" y="764"/>
                </a:cxn>
                <a:cxn ang="0">
                  <a:pos x="73" y="788"/>
                </a:cxn>
                <a:cxn ang="0">
                  <a:pos x="37" y="838"/>
                </a:cxn>
                <a:cxn ang="0">
                  <a:pos x="0" y="825"/>
                </a:cxn>
                <a:cxn ang="0">
                  <a:pos x="12" y="517"/>
                </a:cxn>
                <a:cxn ang="0">
                  <a:pos x="49" y="530"/>
                </a:cxn>
                <a:cxn ang="0">
                  <a:pos x="86" y="641"/>
                </a:cxn>
                <a:cxn ang="0">
                  <a:pos x="196" y="776"/>
                </a:cxn>
                <a:cxn ang="0">
                  <a:pos x="380" y="776"/>
                </a:cxn>
                <a:cxn ang="0">
                  <a:pos x="479" y="690"/>
                </a:cxn>
                <a:cxn ang="0">
                  <a:pos x="466" y="554"/>
                </a:cxn>
                <a:cxn ang="0">
                  <a:pos x="380" y="493"/>
                </a:cxn>
                <a:cxn ang="0">
                  <a:pos x="307" y="468"/>
                </a:cxn>
                <a:cxn ang="0">
                  <a:pos x="221" y="431"/>
                </a:cxn>
                <a:cxn ang="0">
                  <a:pos x="86" y="370"/>
                </a:cxn>
                <a:cxn ang="0">
                  <a:pos x="24" y="308"/>
                </a:cxn>
                <a:cxn ang="0">
                  <a:pos x="12" y="222"/>
                </a:cxn>
                <a:cxn ang="0">
                  <a:pos x="49" y="99"/>
                </a:cxn>
                <a:cxn ang="0">
                  <a:pos x="184" y="12"/>
                </a:cxn>
              </a:cxnLst>
              <a:rect l="0" t="0" r="r" b="b"/>
              <a:pathLst>
                <a:path w="589" h="838">
                  <a:moveTo>
                    <a:pt x="294" y="0"/>
                  </a:moveTo>
                  <a:lnTo>
                    <a:pt x="331" y="0"/>
                  </a:lnTo>
                  <a:lnTo>
                    <a:pt x="368" y="12"/>
                  </a:lnTo>
                  <a:lnTo>
                    <a:pt x="417" y="25"/>
                  </a:lnTo>
                  <a:lnTo>
                    <a:pt x="466" y="49"/>
                  </a:lnTo>
                  <a:lnTo>
                    <a:pt x="479" y="37"/>
                  </a:lnTo>
                  <a:lnTo>
                    <a:pt x="491" y="37"/>
                  </a:lnTo>
                  <a:lnTo>
                    <a:pt x="491" y="25"/>
                  </a:lnTo>
                  <a:lnTo>
                    <a:pt x="516" y="0"/>
                  </a:lnTo>
                  <a:lnTo>
                    <a:pt x="540" y="0"/>
                  </a:lnTo>
                  <a:lnTo>
                    <a:pt x="552" y="12"/>
                  </a:lnTo>
                  <a:lnTo>
                    <a:pt x="552" y="259"/>
                  </a:lnTo>
                  <a:lnTo>
                    <a:pt x="540" y="271"/>
                  </a:lnTo>
                  <a:lnTo>
                    <a:pt x="503" y="271"/>
                  </a:lnTo>
                  <a:lnTo>
                    <a:pt x="503" y="222"/>
                  </a:lnTo>
                  <a:lnTo>
                    <a:pt x="491" y="160"/>
                  </a:lnTo>
                  <a:lnTo>
                    <a:pt x="454" y="111"/>
                  </a:lnTo>
                  <a:lnTo>
                    <a:pt x="393" y="62"/>
                  </a:lnTo>
                  <a:lnTo>
                    <a:pt x="294" y="49"/>
                  </a:lnTo>
                  <a:lnTo>
                    <a:pt x="196" y="62"/>
                  </a:lnTo>
                  <a:lnTo>
                    <a:pt x="135" y="99"/>
                  </a:lnTo>
                  <a:lnTo>
                    <a:pt x="110" y="135"/>
                  </a:lnTo>
                  <a:lnTo>
                    <a:pt x="98" y="185"/>
                  </a:lnTo>
                  <a:lnTo>
                    <a:pt x="123" y="246"/>
                  </a:lnTo>
                  <a:lnTo>
                    <a:pt x="172" y="296"/>
                  </a:lnTo>
                  <a:lnTo>
                    <a:pt x="245" y="320"/>
                  </a:lnTo>
                  <a:lnTo>
                    <a:pt x="319" y="333"/>
                  </a:lnTo>
                  <a:lnTo>
                    <a:pt x="417" y="357"/>
                  </a:lnTo>
                  <a:lnTo>
                    <a:pt x="516" y="419"/>
                  </a:lnTo>
                  <a:lnTo>
                    <a:pt x="552" y="456"/>
                  </a:lnTo>
                  <a:lnTo>
                    <a:pt x="565" y="493"/>
                  </a:lnTo>
                  <a:lnTo>
                    <a:pt x="589" y="542"/>
                  </a:lnTo>
                  <a:lnTo>
                    <a:pt x="589" y="591"/>
                  </a:lnTo>
                  <a:lnTo>
                    <a:pt x="577" y="678"/>
                  </a:lnTo>
                  <a:lnTo>
                    <a:pt x="528" y="764"/>
                  </a:lnTo>
                  <a:lnTo>
                    <a:pt x="442" y="813"/>
                  </a:lnTo>
                  <a:lnTo>
                    <a:pt x="307" y="838"/>
                  </a:lnTo>
                  <a:lnTo>
                    <a:pt x="258" y="838"/>
                  </a:lnTo>
                  <a:lnTo>
                    <a:pt x="184" y="813"/>
                  </a:lnTo>
                  <a:lnTo>
                    <a:pt x="110" y="764"/>
                  </a:lnTo>
                  <a:lnTo>
                    <a:pt x="86" y="776"/>
                  </a:lnTo>
                  <a:lnTo>
                    <a:pt x="73" y="788"/>
                  </a:lnTo>
                  <a:lnTo>
                    <a:pt x="73" y="801"/>
                  </a:lnTo>
                  <a:lnTo>
                    <a:pt x="37" y="838"/>
                  </a:lnTo>
                  <a:lnTo>
                    <a:pt x="12" y="838"/>
                  </a:lnTo>
                  <a:lnTo>
                    <a:pt x="0" y="825"/>
                  </a:lnTo>
                  <a:lnTo>
                    <a:pt x="0" y="530"/>
                  </a:lnTo>
                  <a:lnTo>
                    <a:pt x="12" y="517"/>
                  </a:lnTo>
                  <a:lnTo>
                    <a:pt x="37" y="517"/>
                  </a:lnTo>
                  <a:lnTo>
                    <a:pt x="49" y="530"/>
                  </a:lnTo>
                  <a:lnTo>
                    <a:pt x="49" y="542"/>
                  </a:lnTo>
                  <a:lnTo>
                    <a:pt x="86" y="641"/>
                  </a:lnTo>
                  <a:lnTo>
                    <a:pt x="135" y="727"/>
                  </a:lnTo>
                  <a:lnTo>
                    <a:pt x="196" y="776"/>
                  </a:lnTo>
                  <a:lnTo>
                    <a:pt x="294" y="788"/>
                  </a:lnTo>
                  <a:lnTo>
                    <a:pt x="380" y="776"/>
                  </a:lnTo>
                  <a:lnTo>
                    <a:pt x="442" y="739"/>
                  </a:lnTo>
                  <a:lnTo>
                    <a:pt x="479" y="690"/>
                  </a:lnTo>
                  <a:lnTo>
                    <a:pt x="491" y="628"/>
                  </a:lnTo>
                  <a:lnTo>
                    <a:pt x="466" y="554"/>
                  </a:lnTo>
                  <a:lnTo>
                    <a:pt x="417" y="505"/>
                  </a:lnTo>
                  <a:lnTo>
                    <a:pt x="380" y="493"/>
                  </a:lnTo>
                  <a:lnTo>
                    <a:pt x="331" y="468"/>
                  </a:lnTo>
                  <a:lnTo>
                    <a:pt x="307" y="468"/>
                  </a:lnTo>
                  <a:lnTo>
                    <a:pt x="319" y="456"/>
                  </a:lnTo>
                  <a:lnTo>
                    <a:pt x="221" y="431"/>
                  </a:lnTo>
                  <a:lnTo>
                    <a:pt x="147" y="406"/>
                  </a:lnTo>
                  <a:lnTo>
                    <a:pt x="86" y="370"/>
                  </a:lnTo>
                  <a:lnTo>
                    <a:pt x="49" y="345"/>
                  </a:lnTo>
                  <a:lnTo>
                    <a:pt x="24" y="308"/>
                  </a:lnTo>
                  <a:lnTo>
                    <a:pt x="12" y="271"/>
                  </a:lnTo>
                  <a:lnTo>
                    <a:pt x="12" y="222"/>
                  </a:lnTo>
                  <a:lnTo>
                    <a:pt x="24" y="160"/>
                  </a:lnTo>
                  <a:lnTo>
                    <a:pt x="49" y="99"/>
                  </a:lnTo>
                  <a:lnTo>
                    <a:pt x="98" y="49"/>
                  </a:lnTo>
                  <a:lnTo>
                    <a:pt x="184" y="12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44" name="Freeform 348"/>
            <p:cNvSpPr>
              <a:spLocks/>
            </p:cNvSpPr>
            <p:nvPr/>
          </p:nvSpPr>
          <p:spPr bwMode="auto">
            <a:xfrm>
              <a:off x="5283" y="9441"/>
              <a:ext cx="565" cy="1245"/>
            </a:xfrm>
            <a:custGeom>
              <a:avLst/>
              <a:gdLst/>
              <a:ahLst/>
              <a:cxnLst>
                <a:cxn ang="0">
                  <a:pos x="405" y="0"/>
                </a:cxn>
                <a:cxn ang="0">
                  <a:pos x="503" y="25"/>
                </a:cxn>
                <a:cxn ang="0">
                  <a:pos x="540" y="50"/>
                </a:cxn>
                <a:cxn ang="0">
                  <a:pos x="565" y="124"/>
                </a:cxn>
                <a:cxn ang="0">
                  <a:pos x="565" y="148"/>
                </a:cxn>
                <a:cxn ang="0">
                  <a:pos x="528" y="185"/>
                </a:cxn>
                <a:cxn ang="0">
                  <a:pos x="491" y="198"/>
                </a:cxn>
                <a:cxn ang="0">
                  <a:pos x="454" y="185"/>
                </a:cxn>
                <a:cxn ang="0">
                  <a:pos x="429" y="173"/>
                </a:cxn>
                <a:cxn ang="0">
                  <a:pos x="417" y="148"/>
                </a:cxn>
                <a:cxn ang="0">
                  <a:pos x="417" y="99"/>
                </a:cxn>
                <a:cxn ang="0">
                  <a:pos x="429" y="74"/>
                </a:cxn>
                <a:cxn ang="0">
                  <a:pos x="454" y="62"/>
                </a:cxn>
                <a:cxn ang="0">
                  <a:pos x="466" y="50"/>
                </a:cxn>
                <a:cxn ang="0">
                  <a:pos x="442" y="37"/>
                </a:cxn>
                <a:cxn ang="0">
                  <a:pos x="405" y="37"/>
                </a:cxn>
                <a:cxn ang="0">
                  <a:pos x="343" y="50"/>
                </a:cxn>
                <a:cxn ang="0">
                  <a:pos x="294" y="99"/>
                </a:cxn>
                <a:cxn ang="0">
                  <a:pos x="257" y="173"/>
                </a:cxn>
                <a:cxn ang="0">
                  <a:pos x="245" y="284"/>
                </a:cxn>
                <a:cxn ang="0">
                  <a:pos x="245" y="493"/>
                </a:cxn>
                <a:cxn ang="0">
                  <a:pos x="454" y="493"/>
                </a:cxn>
                <a:cxn ang="0">
                  <a:pos x="454" y="543"/>
                </a:cxn>
                <a:cxn ang="0">
                  <a:pos x="257" y="543"/>
                </a:cxn>
                <a:cxn ang="0">
                  <a:pos x="257" y="1158"/>
                </a:cxn>
                <a:cxn ang="0">
                  <a:pos x="282" y="1183"/>
                </a:cxn>
                <a:cxn ang="0">
                  <a:pos x="307" y="1183"/>
                </a:cxn>
                <a:cxn ang="0">
                  <a:pos x="343" y="1195"/>
                </a:cxn>
                <a:cxn ang="0">
                  <a:pos x="429" y="1195"/>
                </a:cxn>
                <a:cxn ang="0">
                  <a:pos x="429" y="1245"/>
                </a:cxn>
                <a:cxn ang="0">
                  <a:pos x="0" y="1245"/>
                </a:cxn>
                <a:cxn ang="0">
                  <a:pos x="0" y="1195"/>
                </a:cxn>
                <a:cxn ang="0">
                  <a:pos x="98" y="1195"/>
                </a:cxn>
                <a:cxn ang="0">
                  <a:pos x="122" y="1183"/>
                </a:cxn>
                <a:cxn ang="0">
                  <a:pos x="135" y="1158"/>
                </a:cxn>
                <a:cxn ang="0">
                  <a:pos x="135" y="543"/>
                </a:cxn>
                <a:cxn ang="0">
                  <a:pos x="0" y="543"/>
                </a:cxn>
                <a:cxn ang="0">
                  <a:pos x="0" y="493"/>
                </a:cxn>
                <a:cxn ang="0">
                  <a:pos x="135" y="493"/>
                </a:cxn>
                <a:cxn ang="0">
                  <a:pos x="135" y="284"/>
                </a:cxn>
                <a:cxn ang="0">
                  <a:pos x="159" y="161"/>
                </a:cxn>
                <a:cxn ang="0">
                  <a:pos x="221" y="74"/>
                </a:cxn>
                <a:cxn ang="0">
                  <a:pos x="307" y="13"/>
                </a:cxn>
                <a:cxn ang="0">
                  <a:pos x="405" y="0"/>
                </a:cxn>
              </a:cxnLst>
              <a:rect l="0" t="0" r="r" b="b"/>
              <a:pathLst>
                <a:path w="565" h="1245">
                  <a:moveTo>
                    <a:pt x="405" y="0"/>
                  </a:moveTo>
                  <a:lnTo>
                    <a:pt x="503" y="25"/>
                  </a:lnTo>
                  <a:lnTo>
                    <a:pt x="540" y="50"/>
                  </a:lnTo>
                  <a:lnTo>
                    <a:pt x="565" y="124"/>
                  </a:lnTo>
                  <a:lnTo>
                    <a:pt x="565" y="148"/>
                  </a:lnTo>
                  <a:lnTo>
                    <a:pt x="528" y="185"/>
                  </a:lnTo>
                  <a:lnTo>
                    <a:pt x="491" y="198"/>
                  </a:lnTo>
                  <a:lnTo>
                    <a:pt x="454" y="185"/>
                  </a:lnTo>
                  <a:lnTo>
                    <a:pt x="429" y="173"/>
                  </a:lnTo>
                  <a:lnTo>
                    <a:pt x="417" y="148"/>
                  </a:lnTo>
                  <a:lnTo>
                    <a:pt x="417" y="99"/>
                  </a:lnTo>
                  <a:lnTo>
                    <a:pt x="429" y="74"/>
                  </a:lnTo>
                  <a:lnTo>
                    <a:pt x="454" y="62"/>
                  </a:lnTo>
                  <a:lnTo>
                    <a:pt x="466" y="50"/>
                  </a:lnTo>
                  <a:lnTo>
                    <a:pt x="442" y="37"/>
                  </a:lnTo>
                  <a:lnTo>
                    <a:pt x="405" y="37"/>
                  </a:lnTo>
                  <a:lnTo>
                    <a:pt x="343" y="50"/>
                  </a:lnTo>
                  <a:lnTo>
                    <a:pt x="294" y="99"/>
                  </a:lnTo>
                  <a:lnTo>
                    <a:pt x="257" y="173"/>
                  </a:lnTo>
                  <a:lnTo>
                    <a:pt x="245" y="284"/>
                  </a:lnTo>
                  <a:lnTo>
                    <a:pt x="245" y="493"/>
                  </a:lnTo>
                  <a:lnTo>
                    <a:pt x="454" y="493"/>
                  </a:lnTo>
                  <a:lnTo>
                    <a:pt x="454" y="543"/>
                  </a:lnTo>
                  <a:lnTo>
                    <a:pt x="257" y="543"/>
                  </a:lnTo>
                  <a:lnTo>
                    <a:pt x="257" y="1158"/>
                  </a:lnTo>
                  <a:lnTo>
                    <a:pt x="282" y="1183"/>
                  </a:lnTo>
                  <a:lnTo>
                    <a:pt x="307" y="1183"/>
                  </a:lnTo>
                  <a:lnTo>
                    <a:pt x="343" y="1195"/>
                  </a:lnTo>
                  <a:lnTo>
                    <a:pt x="429" y="1195"/>
                  </a:lnTo>
                  <a:lnTo>
                    <a:pt x="429" y="1245"/>
                  </a:lnTo>
                  <a:lnTo>
                    <a:pt x="0" y="1245"/>
                  </a:lnTo>
                  <a:lnTo>
                    <a:pt x="0" y="1195"/>
                  </a:lnTo>
                  <a:lnTo>
                    <a:pt x="98" y="1195"/>
                  </a:lnTo>
                  <a:lnTo>
                    <a:pt x="122" y="1183"/>
                  </a:lnTo>
                  <a:lnTo>
                    <a:pt x="135" y="1158"/>
                  </a:lnTo>
                  <a:lnTo>
                    <a:pt x="135" y="543"/>
                  </a:lnTo>
                  <a:lnTo>
                    <a:pt x="0" y="543"/>
                  </a:lnTo>
                  <a:lnTo>
                    <a:pt x="0" y="493"/>
                  </a:lnTo>
                  <a:lnTo>
                    <a:pt x="135" y="493"/>
                  </a:lnTo>
                  <a:lnTo>
                    <a:pt x="135" y="284"/>
                  </a:lnTo>
                  <a:lnTo>
                    <a:pt x="159" y="161"/>
                  </a:lnTo>
                  <a:lnTo>
                    <a:pt x="221" y="74"/>
                  </a:lnTo>
                  <a:lnTo>
                    <a:pt x="307" y="1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45" name="Freeform 349"/>
            <p:cNvSpPr>
              <a:spLocks noEditPoints="1"/>
            </p:cNvSpPr>
            <p:nvPr/>
          </p:nvSpPr>
          <p:spPr bwMode="auto">
            <a:xfrm>
              <a:off x="5798" y="9897"/>
              <a:ext cx="786" cy="813"/>
            </a:xfrm>
            <a:custGeom>
              <a:avLst/>
              <a:gdLst/>
              <a:ahLst/>
              <a:cxnLst>
                <a:cxn ang="0">
                  <a:pos x="381" y="37"/>
                </a:cxn>
                <a:cxn ang="0">
                  <a:pos x="320" y="50"/>
                </a:cxn>
                <a:cxn ang="0">
                  <a:pos x="246" y="87"/>
                </a:cxn>
                <a:cxn ang="0">
                  <a:pos x="185" y="160"/>
                </a:cxn>
                <a:cxn ang="0">
                  <a:pos x="148" y="284"/>
                </a:cxn>
                <a:cxn ang="0">
                  <a:pos x="148" y="481"/>
                </a:cxn>
                <a:cxn ang="0">
                  <a:pos x="160" y="567"/>
                </a:cxn>
                <a:cxn ang="0">
                  <a:pos x="197" y="653"/>
                </a:cxn>
                <a:cxn ang="0">
                  <a:pos x="246" y="727"/>
                </a:cxn>
                <a:cxn ang="0">
                  <a:pos x="320" y="764"/>
                </a:cxn>
                <a:cxn ang="0">
                  <a:pos x="393" y="776"/>
                </a:cxn>
                <a:cxn ang="0">
                  <a:pos x="381" y="764"/>
                </a:cxn>
                <a:cxn ang="0">
                  <a:pos x="504" y="727"/>
                </a:cxn>
                <a:cxn ang="0">
                  <a:pos x="590" y="629"/>
                </a:cxn>
                <a:cxn ang="0">
                  <a:pos x="627" y="505"/>
                </a:cxn>
                <a:cxn ang="0">
                  <a:pos x="627" y="321"/>
                </a:cxn>
                <a:cxn ang="0">
                  <a:pos x="614" y="234"/>
                </a:cxn>
                <a:cxn ang="0">
                  <a:pos x="578" y="148"/>
                </a:cxn>
                <a:cxn ang="0">
                  <a:pos x="529" y="87"/>
                </a:cxn>
                <a:cxn ang="0">
                  <a:pos x="455" y="50"/>
                </a:cxn>
                <a:cxn ang="0">
                  <a:pos x="381" y="37"/>
                </a:cxn>
                <a:cxn ang="0">
                  <a:pos x="393" y="0"/>
                </a:cxn>
                <a:cxn ang="0">
                  <a:pos x="553" y="37"/>
                </a:cxn>
                <a:cxn ang="0">
                  <a:pos x="676" y="123"/>
                </a:cxn>
                <a:cxn ang="0">
                  <a:pos x="762" y="259"/>
                </a:cxn>
                <a:cxn ang="0">
                  <a:pos x="786" y="419"/>
                </a:cxn>
                <a:cxn ang="0">
                  <a:pos x="750" y="579"/>
                </a:cxn>
                <a:cxn ang="0">
                  <a:pos x="664" y="702"/>
                </a:cxn>
                <a:cxn ang="0">
                  <a:pos x="541" y="789"/>
                </a:cxn>
                <a:cxn ang="0">
                  <a:pos x="393" y="813"/>
                </a:cxn>
                <a:cxn ang="0">
                  <a:pos x="246" y="789"/>
                </a:cxn>
                <a:cxn ang="0">
                  <a:pos x="123" y="702"/>
                </a:cxn>
                <a:cxn ang="0">
                  <a:pos x="37" y="579"/>
                </a:cxn>
                <a:cxn ang="0">
                  <a:pos x="0" y="419"/>
                </a:cxn>
                <a:cxn ang="0">
                  <a:pos x="25" y="259"/>
                </a:cxn>
                <a:cxn ang="0">
                  <a:pos x="111" y="123"/>
                </a:cxn>
                <a:cxn ang="0">
                  <a:pos x="234" y="37"/>
                </a:cxn>
                <a:cxn ang="0">
                  <a:pos x="393" y="0"/>
                </a:cxn>
              </a:cxnLst>
              <a:rect l="0" t="0" r="r" b="b"/>
              <a:pathLst>
                <a:path w="786" h="813">
                  <a:moveTo>
                    <a:pt x="381" y="37"/>
                  </a:moveTo>
                  <a:lnTo>
                    <a:pt x="320" y="50"/>
                  </a:lnTo>
                  <a:lnTo>
                    <a:pt x="246" y="87"/>
                  </a:lnTo>
                  <a:lnTo>
                    <a:pt x="185" y="160"/>
                  </a:lnTo>
                  <a:lnTo>
                    <a:pt x="148" y="284"/>
                  </a:lnTo>
                  <a:lnTo>
                    <a:pt x="148" y="481"/>
                  </a:lnTo>
                  <a:lnTo>
                    <a:pt x="160" y="567"/>
                  </a:lnTo>
                  <a:lnTo>
                    <a:pt x="197" y="653"/>
                  </a:lnTo>
                  <a:lnTo>
                    <a:pt x="246" y="727"/>
                  </a:lnTo>
                  <a:lnTo>
                    <a:pt x="320" y="764"/>
                  </a:lnTo>
                  <a:lnTo>
                    <a:pt x="393" y="776"/>
                  </a:lnTo>
                  <a:lnTo>
                    <a:pt x="381" y="764"/>
                  </a:lnTo>
                  <a:lnTo>
                    <a:pt x="504" y="727"/>
                  </a:lnTo>
                  <a:lnTo>
                    <a:pt x="590" y="629"/>
                  </a:lnTo>
                  <a:lnTo>
                    <a:pt x="627" y="505"/>
                  </a:lnTo>
                  <a:lnTo>
                    <a:pt x="627" y="321"/>
                  </a:lnTo>
                  <a:lnTo>
                    <a:pt x="614" y="234"/>
                  </a:lnTo>
                  <a:lnTo>
                    <a:pt x="578" y="148"/>
                  </a:lnTo>
                  <a:lnTo>
                    <a:pt x="529" y="87"/>
                  </a:lnTo>
                  <a:lnTo>
                    <a:pt x="455" y="50"/>
                  </a:lnTo>
                  <a:lnTo>
                    <a:pt x="381" y="37"/>
                  </a:lnTo>
                  <a:close/>
                  <a:moveTo>
                    <a:pt x="393" y="0"/>
                  </a:moveTo>
                  <a:lnTo>
                    <a:pt x="553" y="37"/>
                  </a:lnTo>
                  <a:lnTo>
                    <a:pt x="676" y="123"/>
                  </a:lnTo>
                  <a:lnTo>
                    <a:pt x="762" y="259"/>
                  </a:lnTo>
                  <a:lnTo>
                    <a:pt x="786" y="419"/>
                  </a:lnTo>
                  <a:lnTo>
                    <a:pt x="750" y="579"/>
                  </a:lnTo>
                  <a:lnTo>
                    <a:pt x="664" y="702"/>
                  </a:lnTo>
                  <a:lnTo>
                    <a:pt x="541" y="789"/>
                  </a:lnTo>
                  <a:lnTo>
                    <a:pt x="393" y="813"/>
                  </a:lnTo>
                  <a:lnTo>
                    <a:pt x="246" y="789"/>
                  </a:lnTo>
                  <a:lnTo>
                    <a:pt x="123" y="702"/>
                  </a:lnTo>
                  <a:lnTo>
                    <a:pt x="37" y="579"/>
                  </a:lnTo>
                  <a:lnTo>
                    <a:pt x="0" y="419"/>
                  </a:lnTo>
                  <a:lnTo>
                    <a:pt x="25" y="259"/>
                  </a:lnTo>
                  <a:lnTo>
                    <a:pt x="111" y="123"/>
                  </a:lnTo>
                  <a:lnTo>
                    <a:pt x="234" y="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46" name="Freeform 350"/>
            <p:cNvSpPr>
              <a:spLocks/>
            </p:cNvSpPr>
            <p:nvPr/>
          </p:nvSpPr>
          <p:spPr bwMode="auto">
            <a:xfrm>
              <a:off x="6695" y="9910"/>
              <a:ext cx="602" cy="776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246" y="197"/>
                </a:cxn>
                <a:cxn ang="0">
                  <a:pos x="270" y="135"/>
                </a:cxn>
                <a:cxn ang="0">
                  <a:pos x="319" y="74"/>
                </a:cxn>
                <a:cxn ang="0">
                  <a:pos x="381" y="24"/>
                </a:cxn>
                <a:cxn ang="0">
                  <a:pos x="467" y="0"/>
                </a:cxn>
                <a:cxn ang="0">
                  <a:pos x="516" y="0"/>
                </a:cxn>
                <a:cxn ang="0">
                  <a:pos x="553" y="24"/>
                </a:cxn>
                <a:cxn ang="0">
                  <a:pos x="602" y="74"/>
                </a:cxn>
                <a:cxn ang="0">
                  <a:pos x="602" y="110"/>
                </a:cxn>
                <a:cxn ang="0">
                  <a:pos x="590" y="147"/>
                </a:cxn>
                <a:cxn ang="0">
                  <a:pos x="577" y="172"/>
                </a:cxn>
                <a:cxn ang="0">
                  <a:pos x="553" y="184"/>
                </a:cxn>
                <a:cxn ang="0">
                  <a:pos x="504" y="184"/>
                </a:cxn>
                <a:cxn ang="0">
                  <a:pos x="479" y="172"/>
                </a:cxn>
                <a:cxn ang="0">
                  <a:pos x="467" y="147"/>
                </a:cxn>
                <a:cxn ang="0">
                  <a:pos x="454" y="110"/>
                </a:cxn>
                <a:cxn ang="0">
                  <a:pos x="454" y="74"/>
                </a:cxn>
                <a:cxn ang="0">
                  <a:pos x="491" y="37"/>
                </a:cxn>
                <a:cxn ang="0">
                  <a:pos x="467" y="37"/>
                </a:cxn>
                <a:cxn ang="0">
                  <a:pos x="381" y="61"/>
                </a:cxn>
                <a:cxn ang="0">
                  <a:pos x="307" y="135"/>
                </a:cxn>
                <a:cxn ang="0">
                  <a:pos x="270" y="246"/>
                </a:cxn>
                <a:cxn ang="0">
                  <a:pos x="258" y="369"/>
                </a:cxn>
                <a:cxn ang="0">
                  <a:pos x="258" y="689"/>
                </a:cxn>
                <a:cxn ang="0">
                  <a:pos x="282" y="714"/>
                </a:cxn>
                <a:cxn ang="0">
                  <a:pos x="307" y="714"/>
                </a:cxn>
                <a:cxn ang="0">
                  <a:pos x="344" y="726"/>
                </a:cxn>
                <a:cxn ang="0">
                  <a:pos x="430" y="726"/>
                </a:cxn>
                <a:cxn ang="0">
                  <a:pos x="430" y="776"/>
                </a:cxn>
                <a:cxn ang="0">
                  <a:pos x="0" y="776"/>
                </a:cxn>
                <a:cxn ang="0">
                  <a:pos x="0" y="726"/>
                </a:cxn>
                <a:cxn ang="0">
                  <a:pos x="98" y="726"/>
                </a:cxn>
                <a:cxn ang="0">
                  <a:pos x="123" y="714"/>
                </a:cxn>
                <a:cxn ang="0">
                  <a:pos x="135" y="689"/>
                </a:cxn>
                <a:cxn ang="0">
                  <a:pos x="135" y="135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46" y="0"/>
                </a:cxn>
              </a:cxnLst>
              <a:rect l="0" t="0" r="r" b="b"/>
              <a:pathLst>
                <a:path w="602" h="776">
                  <a:moveTo>
                    <a:pt x="246" y="0"/>
                  </a:moveTo>
                  <a:lnTo>
                    <a:pt x="246" y="197"/>
                  </a:lnTo>
                  <a:lnTo>
                    <a:pt x="270" y="135"/>
                  </a:lnTo>
                  <a:lnTo>
                    <a:pt x="319" y="74"/>
                  </a:lnTo>
                  <a:lnTo>
                    <a:pt x="381" y="24"/>
                  </a:lnTo>
                  <a:lnTo>
                    <a:pt x="467" y="0"/>
                  </a:lnTo>
                  <a:lnTo>
                    <a:pt x="516" y="0"/>
                  </a:lnTo>
                  <a:lnTo>
                    <a:pt x="553" y="24"/>
                  </a:lnTo>
                  <a:lnTo>
                    <a:pt x="602" y="74"/>
                  </a:lnTo>
                  <a:lnTo>
                    <a:pt x="602" y="110"/>
                  </a:lnTo>
                  <a:lnTo>
                    <a:pt x="590" y="147"/>
                  </a:lnTo>
                  <a:lnTo>
                    <a:pt x="577" y="172"/>
                  </a:lnTo>
                  <a:lnTo>
                    <a:pt x="553" y="184"/>
                  </a:lnTo>
                  <a:lnTo>
                    <a:pt x="504" y="184"/>
                  </a:lnTo>
                  <a:lnTo>
                    <a:pt x="479" y="172"/>
                  </a:lnTo>
                  <a:lnTo>
                    <a:pt x="467" y="147"/>
                  </a:lnTo>
                  <a:lnTo>
                    <a:pt x="454" y="110"/>
                  </a:lnTo>
                  <a:lnTo>
                    <a:pt x="454" y="74"/>
                  </a:lnTo>
                  <a:lnTo>
                    <a:pt x="491" y="37"/>
                  </a:lnTo>
                  <a:lnTo>
                    <a:pt x="467" y="37"/>
                  </a:lnTo>
                  <a:lnTo>
                    <a:pt x="381" y="61"/>
                  </a:lnTo>
                  <a:lnTo>
                    <a:pt x="307" y="135"/>
                  </a:lnTo>
                  <a:lnTo>
                    <a:pt x="270" y="246"/>
                  </a:lnTo>
                  <a:lnTo>
                    <a:pt x="258" y="369"/>
                  </a:lnTo>
                  <a:lnTo>
                    <a:pt x="258" y="689"/>
                  </a:lnTo>
                  <a:lnTo>
                    <a:pt x="282" y="714"/>
                  </a:lnTo>
                  <a:lnTo>
                    <a:pt x="307" y="714"/>
                  </a:lnTo>
                  <a:lnTo>
                    <a:pt x="344" y="726"/>
                  </a:lnTo>
                  <a:lnTo>
                    <a:pt x="430" y="726"/>
                  </a:lnTo>
                  <a:lnTo>
                    <a:pt x="430" y="776"/>
                  </a:lnTo>
                  <a:lnTo>
                    <a:pt x="0" y="776"/>
                  </a:lnTo>
                  <a:lnTo>
                    <a:pt x="0" y="726"/>
                  </a:lnTo>
                  <a:lnTo>
                    <a:pt x="98" y="726"/>
                  </a:lnTo>
                  <a:lnTo>
                    <a:pt x="123" y="714"/>
                  </a:lnTo>
                  <a:lnTo>
                    <a:pt x="135" y="689"/>
                  </a:lnTo>
                  <a:lnTo>
                    <a:pt x="135" y="135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47" name="Freeform 351"/>
            <p:cNvSpPr>
              <a:spLocks noEditPoints="1"/>
            </p:cNvSpPr>
            <p:nvPr/>
          </p:nvSpPr>
          <p:spPr bwMode="auto">
            <a:xfrm>
              <a:off x="7936" y="9897"/>
              <a:ext cx="687" cy="813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9" y="50"/>
                </a:cxn>
                <a:cxn ang="0">
                  <a:pos x="270" y="74"/>
                </a:cxn>
                <a:cxn ang="0">
                  <a:pos x="208" y="123"/>
                </a:cxn>
                <a:cxn ang="0">
                  <a:pos x="171" y="210"/>
                </a:cxn>
                <a:cxn ang="0">
                  <a:pos x="147" y="345"/>
                </a:cxn>
                <a:cxn ang="0">
                  <a:pos x="564" y="345"/>
                </a:cxn>
                <a:cxn ang="0">
                  <a:pos x="564" y="284"/>
                </a:cxn>
                <a:cxn ang="0">
                  <a:pos x="552" y="210"/>
                </a:cxn>
                <a:cxn ang="0">
                  <a:pos x="515" y="123"/>
                </a:cxn>
                <a:cxn ang="0">
                  <a:pos x="454" y="62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491" y="25"/>
                </a:cxn>
                <a:cxn ang="0">
                  <a:pos x="577" y="74"/>
                </a:cxn>
                <a:cxn ang="0">
                  <a:pos x="638" y="148"/>
                </a:cxn>
                <a:cxn ang="0">
                  <a:pos x="675" y="247"/>
                </a:cxn>
                <a:cxn ang="0">
                  <a:pos x="687" y="345"/>
                </a:cxn>
                <a:cxn ang="0">
                  <a:pos x="687" y="370"/>
                </a:cxn>
                <a:cxn ang="0">
                  <a:pos x="675" y="382"/>
                </a:cxn>
                <a:cxn ang="0">
                  <a:pos x="159" y="382"/>
                </a:cxn>
                <a:cxn ang="0">
                  <a:pos x="159" y="370"/>
                </a:cxn>
                <a:cxn ang="0">
                  <a:pos x="147" y="382"/>
                </a:cxn>
                <a:cxn ang="0">
                  <a:pos x="159" y="382"/>
                </a:cxn>
                <a:cxn ang="0">
                  <a:pos x="159" y="456"/>
                </a:cxn>
                <a:cxn ang="0">
                  <a:pos x="171" y="555"/>
                </a:cxn>
                <a:cxn ang="0">
                  <a:pos x="208" y="641"/>
                </a:cxn>
                <a:cxn ang="0">
                  <a:pos x="282" y="727"/>
                </a:cxn>
                <a:cxn ang="0">
                  <a:pos x="405" y="764"/>
                </a:cxn>
                <a:cxn ang="0">
                  <a:pos x="429" y="764"/>
                </a:cxn>
                <a:cxn ang="0">
                  <a:pos x="479" y="752"/>
                </a:cxn>
                <a:cxn ang="0">
                  <a:pos x="528" y="727"/>
                </a:cxn>
                <a:cxn ang="0">
                  <a:pos x="589" y="666"/>
                </a:cxn>
                <a:cxn ang="0">
                  <a:pos x="638" y="579"/>
                </a:cxn>
                <a:cxn ang="0">
                  <a:pos x="663" y="555"/>
                </a:cxn>
                <a:cxn ang="0">
                  <a:pos x="687" y="579"/>
                </a:cxn>
                <a:cxn ang="0">
                  <a:pos x="675" y="616"/>
                </a:cxn>
                <a:cxn ang="0">
                  <a:pos x="650" y="678"/>
                </a:cxn>
                <a:cxn ang="0">
                  <a:pos x="589" y="739"/>
                </a:cxn>
                <a:cxn ang="0">
                  <a:pos x="503" y="789"/>
                </a:cxn>
                <a:cxn ang="0">
                  <a:pos x="393" y="813"/>
                </a:cxn>
                <a:cxn ang="0">
                  <a:pos x="245" y="789"/>
                </a:cxn>
                <a:cxn ang="0">
                  <a:pos x="122" y="702"/>
                </a:cxn>
                <a:cxn ang="0">
                  <a:pos x="36" y="567"/>
                </a:cxn>
                <a:cxn ang="0">
                  <a:pos x="0" y="407"/>
                </a:cxn>
                <a:cxn ang="0">
                  <a:pos x="24" y="247"/>
                </a:cxn>
                <a:cxn ang="0">
                  <a:pos x="110" y="123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7" h="813">
                  <a:moveTo>
                    <a:pt x="368" y="37"/>
                  </a:moveTo>
                  <a:lnTo>
                    <a:pt x="319" y="50"/>
                  </a:lnTo>
                  <a:lnTo>
                    <a:pt x="270" y="74"/>
                  </a:lnTo>
                  <a:lnTo>
                    <a:pt x="208" y="123"/>
                  </a:lnTo>
                  <a:lnTo>
                    <a:pt x="171" y="210"/>
                  </a:lnTo>
                  <a:lnTo>
                    <a:pt x="147" y="345"/>
                  </a:lnTo>
                  <a:lnTo>
                    <a:pt x="564" y="345"/>
                  </a:lnTo>
                  <a:lnTo>
                    <a:pt x="564" y="284"/>
                  </a:lnTo>
                  <a:lnTo>
                    <a:pt x="552" y="210"/>
                  </a:lnTo>
                  <a:lnTo>
                    <a:pt x="515" y="123"/>
                  </a:lnTo>
                  <a:lnTo>
                    <a:pt x="454" y="62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491" y="25"/>
                  </a:lnTo>
                  <a:lnTo>
                    <a:pt x="577" y="74"/>
                  </a:lnTo>
                  <a:lnTo>
                    <a:pt x="638" y="148"/>
                  </a:lnTo>
                  <a:lnTo>
                    <a:pt x="675" y="247"/>
                  </a:lnTo>
                  <a:lnTo>
                    <a:pt x="687" y="345"/>
                  </a:lnTo>
                  <a:lnTo>
                    <a:pt x="687" y="370"/>
                  </a:lnTo>
                  <a:lnTo>
                    <a:pt x="675" y="382"/>
                  </a:lnTo>
                  <a:lnTo>
                    <a:pt x="159" y="382"/>
                  </a:lnTo>
                  <a:lnTo>
                    <a:pt x="159" y="370"/>
                  </a:lnTo>
                  <a:lnTo>
                    <a:pt x="147" y="382"/>
                  </a:lnTo>
                  <a:lnTo>
                    <a:pt x="159" y="382"/>
                  </a:lnTo>
                  <a:lnTo>
                    <a:pt x="159" y="456"/>
                  </a:lnTo>
                  <a:lnTo>
                    <a:pt x="171" y="555"/>
                  </a:lnTo>
                  <a:lnTo>
                    <a:pt x="208" y="641"/>
                  </a:lnTo>
                  <a:lnTo>
                    <a:pt x="282" y="727"/>
                  </a:lnTo>
                  <a:lnTo>
                    <a:pt x="405" y="764"/>
                  </a:lnTo>
                  <a:lnTo>
                    <a:pt x="429" y="764"/>
                  </a:lnTo>
                  <a:lnTo>
                    <a:pt x="479" y="752"/>
                  </a:lnTo>
                  <a:lnTo>
                    <a:pt x="528" y="727"/>
                  </a:lnTo>
                  <a:lnTo>
                    <a:pt x="589" y="666"/>
                  </a:lnTo>
                  <a:lnTo>
                    <a:pt x="638" y="579"/>
                  </a:lnTo>
                  <a:lnTo>
                    <a:pt x="663" y="555"/>
                  </a:lnTo>
                  <a:lnTo>
                    <a:pt x="687" y="579"/>
                  </a:lnTo>
                  <a:lnTo>
                    <a:pt x="675" y="616"/>
                  </a:lnTo>
                  <a:lnTo>
                    <a:pt x="650" y="678"/>
                  </a:lnTo>
                  <a:lnTo>
                    <a:pt x="589" y="739"/>
                  </a:lnTo>
                  <a:lnTo>
                    <a:pt x="503" y="789"/>
                  </a:lnTo>
                  <a:lnTo>
                    <a:pt x="393" y="813"/>
                  </a:lnTo>
                  <a:lnTo>
                    <a:pt x="245" y="789"/>
                  </a:lnTo>
                  <a:lnTo>
                    <a:pt x="122" y="702"/>
                  </a:lnTo>
                  <a:lnTo>
                    <a:pt x="36" y="567"/>
                  </a:lnTo>
                  <a:lnTo>
                    <a:pt x="0" y="407"/>
                  </a:lnTo>
                  <a:lnTo>
                    <a:pt x="24" y="247"/>
                  </a:lnTo>
                  <a:lnTo>
                    <a:pt x="110" y="123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48" name="Freeform 352"/>
            <p:cNvSpPr>
              <a:spLocks noEditPoints="1"/>
            </p:cNvSpPr>
            <p:nvPr/>
          </p:nvSpPr>
          <p:spPr bwMode="auto">
            <a:xfrm>
              <a:off x="8857" y="9897"/>
              <a:ext cx="786" cy="813"/>
            </a:xfrm>
            <a:custGeom>
              <a:avLst/>
              <a:gdLst/>
              <a:ahLst/>
              <a:cxnLst>
                <a:cxn ang="0">
                  <a:pos x="344" y="394"/>
                </a:cxn>
                <a:cxn ang="0">
                  <a:pos x="172" y="493"/>
                </a:cxn>
                <a:cxn ang="0">
                  <a:pos x="123" y="629"/>
                </a:cxn>
                <a:cxn ang="0">
                  <a:pos x="184" y="752"/>
                </a:cxn>
                <a:cxn ang="0">
                  <a:pos x="356" y="764"/>
                </a:cxn>
                <a:cxn ang="0">
                  <a:pos x="466" y="653"/>
                </a:cxn>
                <a:cxn ang="0">
                  <a:pos x="491" y="370"/>
                </a:cxn>
                <a:cxn ang="0">
                  <a:pos x="430" y="25"/>
                </a:cxn>
                <a:cxn ang="0">
                  <a:pos x="602" y="160"/>
                </a:cxn>
                <a:cxn ang="0">
                  <a:pos x="614" y="690"/>
                </a:cxn>
                <a:cxn ang="0">
                  <a:pos x="626" y="727"/>
                </a:cxn>
                <a:cxn ang="0">
                  <a:pos x="687" y="752"/>
                </a:cxn>
                <a:cxn ang="0">
                  <a:pos x="712" y="739"/>
                </a:cxn>
                <a:cxn ang="0">
                  <a:pos x="737" y="678"/>
                </a:cxn>
                <a:cxn ang="0">
                  <a:pos x="786" y="542"/>
                </a:cxn>
                <a:cxn ang="0">
                  <a:pos x="773" y="727"/>
                </a:cxn>
                <a:cxn ang="0">
                  <a:pos x="724" y="789"/>
                </a:cxn>
                <a:cxn ang="0">
                  <a:pos x="602" y="813"/>
                </a:cxn>
                <a:cxn ang="0">
                  <a:pos x="540" y="764"/>
                </a:cxn>
                <a:cxn ang="0">
                  <a:pos x="503" y="666"/>
                </a:cxn>
                <a:cxn ang="0">
                  <a:pos x="466" y="702"/>
                </a:cxn>
                <a:cxn ang="0">
                  <a:pos x="282" y="789"/>
                </a:cxn>
                <a:cxn ang="0">
                  <a:pos x="135" y="764"/>
                </a:cxn>
                <a:cxn ang="0">
                  <a:pos x="24" y="678"/>
                </a:cxn>
                <a:cxn ang="0">
                  <a:pos x="12" y="518"/>
                </a:cxn>
                <a:cxn ang="0">
                  <a:pos x="172" y="370"/>
                </a:cxn>
                <a:cxn ang="0">
                  <a:pos x="503" y="308"/>
                </a:cxn>
                <a:cxn ang="0">
                  <a:pos x="491" y="148"/>
                </a:cxn>
                <a:cxn ang="0">
                  <a:pos x="380" y="37"/>
                </a:cxn>
                <a:cxn ang="0">
                  <a:pos x="258" y="37"/>
                </a:cxn>
                <a:cxn ang="0">
                  <a:pos x="123" y="111"/>
                </a:cxn>
                <a:cxn ang="0">
                  <a:pos x="184" y="136"/>
                </a:cxn>
                <a:cxn ang="0">
                  <a:pos x="208" y="197"/>
                </a:cxn>
                <a:cxn ang="0">
                  <a:pos x="184" y="259"/>
                </a:cxn>
                <a:cxn ang="0">
                  <a:pos x="123" y="284"/>
                </a:cxn>
                <a:cxn ang="0">
                  <a:pos x="61" y="259"/>
                </a:cxn>
                <a:cxn ang="0">
                  <a:pos x="37" y="197"/>
                </a:cxn>
                <a:cxn ang="0">
                  <a:pos x="110" y="62"/>
                </a:cxn>
                <a:cxn ang="0">
                  <a:pos x="307" y="0"/>
                </a:cxn>
              </a:cxnLst>
              <a:rect l="0" t="0" r="r" b="b"/>
              <a:pathLst>
                <a:path w="786" h="813">
                  <a:moveTo>
                    <a:pt x="491" y="370"/>
                  </a:moveTo>
                  <a:lnTo>
                    <a:pt x="344" y="394"/>
                  </a:lnTo>
                  <a:lnTo>
                    <a:pt x="233" y="444"/>
                  </a:lnTo>
                  <a:lnTo>
                    <a:pt x="172" y="493"/>
                  </a:lnTo>
                  <a:lnTo>
                    <a:pt x="135" y="567"/>
                  </a:lnTo>
                  <a:lnTo>
                    <a:pt x="123" y="629"/>
                  </a:lnTo>
                  <a:lnTo>
                    <a:pt x="135" y="678"/>
                  </a:lnTo>
                  <a:lnTo>
                    <a:pt x="184" y="752"/>
                  </a:lnTo>
                  <a:lnTo>
                    <a:pt x="282" y="776"/>
                  </a:lnTo>
                  <a:lnTo>
                    <a:pt x="356" y="764"/>
                  </a:lnTo>
                  <a:lnTo>
                    <a:pt x="417" y="727"/>
                  </a:lnTo>
                  <a:lnTo>
                    <a:pt x="466" y="653"/>
                  </a:lnTo>
                  <a:lnTo>
                    <a:pt x="491" y="542"/>
                  </a:lnTo>
                  <a:lnTo>
                    <a:pt x="491" y="370"/>
                  </a:lnTo>
                  <a:close/>
                  <a:moveTo>
                    <a:pt x="307" y="0"/>
                  </a:moveTo>
                  <a:lnTo>
                    <a:pt x="430" y="25"/>
                  </a:lnTo>
                  <a:lnTo>
                    <a:pt x="552" y="99"/>
                  </a:lnTo>
                  <a:lnTo>
                    <a:pt x="602" y="160"/>
                  </a:lnTo>
                  <a:lnTo>
                    <a:pt x="614" y="234"/>
                  </a:lnTo>
                  <a:lnTo>
                    <a:pt x="614" y="690"/>
                  </a:lnTo>
                  <a:lnTo>
                    <a:pt x="626" y="715"/>
                  </a:lnTo>
                  <a:lnTo>
                    <a:pt x="626" y="727"/>
                  </a:lnTo>
                  <a:lnTo>
                    <a:pt x="651" y="752"/>
                  </a:lnTo>
                  <a:lnTo>
                    <a:pt x="687" y="752"/>
                  </a:lnTo>
                  <a:lnTo>
                    <a:pt x="700" y="739"/>
                  </a:lnTo>
                  <a:lnTo>
                    <a:pt x="712" y="739"/>
                  </a:lnTo>
                  <a:lnTo>
                    <a:pt x="724" y="715"/>
                  </a:lnTo>
                  <a:lnTo>
                    <a:pt x="737" y="678"/>
                  </a:lnTo>
                  <a:lnTo>
                    <a:pt x="737" y="542"/>
                  </a:lnTo>
                  <a:lnTo>
                    <a:pt x="786" y="542"/>
                  </a:lnTo>
                  <a:lnTo>
                    <a:pt x="786" y="690"/>
                  </a:lnTo>
                  <a:lnTo>
                    <a:pt x="773" y="727"/>
                  </a:lnTo>
                  <a:lnTo>
                    <a:pt x="749" y="764"/>
                  </a:lnTo>
                  <a:lnTo>
                    <a:pt x="724" y="789"/>
                  </a:lnTo>
                  <a:lnTo>
                    <a:pt x="675" y="813"/>
                  </a:lnTo>
                  <a:lnTo>
                    <a:pt x="602" y="813"/>
                  </a:lnTo>
                  <a:lnTo>
                    <a:pt x="565" y="789"/>
                  </a:lnTo>
                  <a:lnTo>
                    <a:pt x="540" y="764"/>
                  </a:lnTo>
                  <a:lnTo>
                    <a:pt x="528" y="739"/>
                  </a:lnTo>
                  <a:lnTo>
                    <a:pt x="503" y="666"/>
                  </a:lnTo>
                  <a:lnTo>
                    <a:pt x="516" y="629"/>
                  </a:lnTo>
                  <a:lnTo>
                    <a:pt x="466" y="702"/>
                  </a:lnTo>
                  <a:lnTo>
                    <a:pt x="393" y="764"/>
                  </a:lnTo>
                  <a:lnTo>
                    <a:pt x="282" y="789"/>
                  </a:lnTo>
                  <a:lnTo>
                    <a:pt x="208" y="789"/>
                  </a:lnTo>
                  <a:lnTo>
                    <a:pt x="135" y="764"/>
                  </a:lnTo>
                  <a:lnTo>
                    <a:pt x="73" y="727"/>
                  </a:lnTo>
                  <a:lnTo>
                    <a:pt x="24" y="678"/>
                  </a:lnTo>
                  <a:lnTo>
                    <a:pt x="0" y="604"/>
                  </a:lnTo>
                  <a:lnTo>
                    <a:pt x="12" y="518"/>
                  </a:lnTo>
                  <a:lnTo>
                    <a:pt x="61" y="444"/>
                  </a:lnTo>
                  <a:lnTo>
                    <a:pt x="172" y="370"/>
                  </a:lnTo>
                  <a:lnTo>
                    <a:pt x="356" y="321"/>
                  </a:lnTo>
                  <a:lnTo>
                    <a:pt x="503" y="308"/>
                  </a:lnTo>
                  <a:lnTo>
                    <a:pt x="503" y="247"/>
                  </a:lnTo>
                  <a:lnTo>
                    <a:pt x="491" y="148"/>
                  </a:lnTo>
                  <a:lnTo>
                    <a:pt x="442" y="87"/>
                  </a:lnTo>
                  <a:lnTo>
                    <a:pt x="380" y="37"/>
                  </a:lnTo>
                  <a:lnTo>
                    <a:pt x="319" y="25"/>
                  </a:lnTo>
                  <a:lnTo>
                    <a:pt x="258" y="37"/>
                  </a:lnTo>
                  <a:lnTo>
                    <a:pt x="184" y="62"/>
                  </a:lnTo>
                  <a:lnTo>
                    <a:pt x="123" y="111"/>
                  </a:lnTo>
                  <a:lnTo>
                    <a:pt x="159" y="123"/>
                  </a:lnTo>
                  <a:lnTo>
                    <a:pt x="184" y="136"/>
                  </a:lnTo>
                  <a:lnTo>
                    <a:pt x="208" y="185"/>
                  </a:lnTo>
                  <a:lnTo>
                    <a:pt x="208" y="197"/>
                  </a:lnTo>
                  <a:lnTo>
                    <a:pt x="196" y="234"/>
                  </a:lnTo>
                  <a:lnTo>
                    <a:pt x="184" y="259"/>
                  </a:lnTo>
                  <a:lnTo>
                    <a:pt x="159" y="271"/>
                  </a:lnTo>
                  <a:lnTo>
                    <a:pt x="123" y="284"/>
                  </a:lnTo>
                  <a:lnTo>
                    <a:pt x="86" y="271"/>
                  </a:lnTo>
                  <a:lnTo>
                    <a:pt x="61" y="259"/>
                  </a:lnTo>
                  <a:lnTo>
                    <a:pt x="49" y="234"/>
                  </a:lnTo>
                  <a:lnTo>
                    <a:pt x="37" y="197"/>
                  </a:lnTo>
                  <a:lnTo>
                    <a:pt x="61" y="123"/>
                  </a:lnTo>
                  <a:lnTo>
                    <a:pt x="110" y="62"/>
                  </a:lnTo>
                  <a:lnTo>
                    <a:pt x="196" y="1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49" name="Freeform 353"/>
            <p:cNvSpPr>
              <a:spLocks/>
            </p:cNvSpPr>
            <p:nvPr/>
          </p:nvSpPr>
          <p:spPr bwMode="auto">
            <a:xfrm>
              <a:off x="9729" y="9897"/>
              <a:ext cx="675" cy="813"/>
            </a:xfrm>
            <a:custGeom>
              <a:avLst/>
              <a:gdLst/>
              <a:ahLst/>
              <a:cxnLst>
                <a:cxn ang="0">
                  <a:pos x="380" y="0"/>
                </a:cxn>
                <a:cxn ang="0">
                  <a:pos x="479" y="13"/>
                </a:cxn>
                <a:cxn ang="0">
                  <a:pos x="565" y="50"/>
                </a:cxn>
                <a:cxn ang="0">
                  <a:pos x="626" y="99"/>
                </a:cxn>
                <a:cxn ang="0">
                  <a:pos x="651" y="185"/>
                </a:cxn>
                <a:cxn ang="0">
                  <a:pos x="651" y="222"/>
                </a:cxn>
                <a:cxn ang="0">
                  <a:pos x="638" y="247"/>
                </a:cxn>
                <a:cxn ang="0">
                  <a:pos x="589" y="271"/>
                </a:cxn>
                <a:cxn ang="0">
                  <a:pos x="565" y="271"/>
                </a:cxn>
                <a:cxn ang="0">
                  <a:pos x="528" y="259"/>
                </a:cxn>
                <a:cxn ang="0">
                  <a:pos x="503" y="247"/>
                </a:cxn>
                <a:cxn ang="0">
                  <a:pos x="491" y="222"/>
                </a:cxn>
                <a:cxn ang="0">
                  <a:pos x="479" y="185"/>
                </a:cxn>
                <a:cxn ang="0">
                  <a:pos x="479" y="148"/>
                </a:cxn>
                <a:cxn ang="0">
                  <a:pos x="528" y="99"/>
                </a:cxn>
                <a:cxn ang="0">
                  <a:pos x="565" y="99"/>
                </a:cxn>
                <a:cxn ang="0">
                  <a:pos x="491" y="50"/>
                </a:cxn>
                <a:cxn ang="0">
                  <a:pos x="454" y="50"/>
                </a:cxn>
                <a:cxn ang="0">
                  <a:pos x="417" y="37"/>
                </a:cxn>
                <a:cxn ang="0">
                  <a:pos x="380" y="37"/>
                </a:cxn>
                <a:cxn ang="0">
                  <a:pos x="319" y="50"/>
                </a:cxn>
                <a:cxn ang="0">
                  <a:pos x="258" y="87"/>
                </a:cxn>
                <a:cxn ang="0">
                  <a:pos x="196" y="148"/>
                </a:cxn>
                <a:cxn ang="0">
                  <a:pos x="147" y="259"/>
                </a:cxn>
                <a:cxn ang="0">
                  <a:pos x="135" y="407"/>
                </a:cxn>
                <a:cxn ang="0">
                  <a:pos x="147" y="407"/>
                </a:cxn>
                <a:cxn ang="0">
                  <a:pos x="159" y="555"/>
                </a:cxn>
                <a:cxn ang="0">
                  <a:pos x="209" y="653"/>
                </a:cxn>
                <a:cxn ang="0">
                  <a:pos x="270" y="715"/>
                </a:cxn>
                <a:cxn ang="0">
                  <a:pos x="331" y="752"/>
                </a:cxn>
                <a:cxn ang="0">
                  <a:pos x="393" y="764"/>
                </a:cxn>
                <a:cxn ang="0">
                  <a:pos x="454" y="752"/>
                </a:cxn>
                <a:cxn ang="0">
                  <a:pos x="516" y="727"/>
                </a:cxn>
                <a:cxn ang="0">
                  <a:pos x="577" y="678"/>
                </a:cxn>
                <a:cxn ang="0">
                  <a:pos x="626" y="579"/>
                </a:cxn>
                <a:cxn ang="0">
                  <a:pos x="638" y="567"/>
                </a:cxn>
                <a:cxn ang="0">
                  <a:pos x="675" y="567"/>
                </a:cxn>
                <a:cxn ang="0">
                  <a:pos x="675" y="579"/>
                </a:cxn>
                <a:cxn ang="0">
                  <a:pos x="663" y="616"/>
                </a:cxn>
                <a:cxn ang="0">
                  <a:pos x="638" y="678"/>
                </a:cxn>
                <a:cxn ang="0">
                  <a:pos x="589" y="739"/>
                </a:cxn>
                <a:cxn ang="0">
                  <a:pos x="503" y="789"/>
                </a:cxn>
                <a:cxn ang="0">
                  <a:pos x="380" y="813"/>
                </a:cxn>
                <a:cxn ang="0">
                  <a:pos x="233" y="776"/>
                </a:cxn>
                <a:cxn ang="0">
                  <a:pos x="110" y="690"/>
                </a:cxn>
                <a:cxn ang="0">
                  <a:pos x="24" y="567"/>
                </a:cxn>
                <a:cxn ang="0">
                  <a:pos x="0" y="407"/>
                </a:cxn>
                <a:cxn ang="0">
                  <a:pos x="24" y="259"/>
                </a:cxn>
                <a:cxn ang="0">
                  <a:pos x="110" y="123"/>
                </a:cxn>
                <a:cxn ang="0">
                  <a:pos x="233" y="37"/>
                </a:cxn>
                <a:cxn ang="0">
                  <a:pos x="380" y="0"/>
                </a:cxn>
              </a:cxnLst>
              <a:rect l="0" t="0" r="r" b="b"/>
              <a:pathLst>
                <a:path w="675" h="813">
                  <a:moveTo>
                    <a:pt x="380" y="0"/>
                  </a:moveTo>
                  <a:lnTo>
                    <a:pt x="479" y="13"/>
                  </a:lnTo>
                  <a:lnTo>
                    <a:pt x="565" y="50"/>
                  </a:lnTo>
                  <a:lnTo>
                    <a:pt x="626" y="99"/>
                  </a:lnTo>
                  <a:lnTo>
                    <a:pt x="651" y="185"/>
                  </a:lnTo>
                  <a:lnTo>
                    <a:pt x="651" y="222"/>
                  </a:lnTo>
                  <a:lnTo>
                    <a:pt x="638" y="247"/>
                  </a:lnTo>
                  <a:lnTo>
                    <a:pt x="589" y="271"/>
                  </a:lnTo>
                  <a:lnTo>
                    <a:pt x="565" y="271"/>
                  </a:lnTo>
                  <a:lnTo>
                    <a:pt x="528" y="259"/>
                  </a:lnTo>
                  <a:lnTo>
                    <a:pt x="503" y="247"/>
                  </a:lnTo>
                  <a:lnTo>
                    <a:pt x="491" y="222"/>
                  </a:lnTo>
                  <a:lnTo>
                    <a:pt x="479" y="185"/>
                  </a:lnTo>
                  <a:lnTo>
                    <a:pt x="479" y="148"/>
                  </a:lnTo>
                  <a:lnTo>
                    <a:pt x="528" y="99"/>
                  </a:lnTo>
                  <a:lnTo>
                    <a:pt x="565" y="99"/>
                  </a:lnTo>
                  <a:lnTo>
                    <a:pt x="491" y="50"/>
                  </a:lnTo>
                  <a:lnTo>
                    <a:pt x="454" y="50"/>
                  </a:lnTo>
                  <a:lnTo>
                    <a:pt x="417" y="37"/>
                  </a:lnTo>
                  <a:lnTo>
                    <a:pt x="380" y="37"/>
                  </a:lnTo>
                  <a:lnTo>
                    <a:pt x="319" y="50"/>
                  </a:lnTo>
                  <a:lnTo>
                    <a:pt x="258" y="87"/>
                  </a:lnTo>
                  <a:lnTo>
                    <a:pt x="196" y="148"/>
                  </a:lnTo>
                  <a:lnTo>
                    <a:pt x="147" y="259"/>
                  </a:lnTo>
                  <a:lnTo>
                    <a:pt x="135" y="407"/>
                  </a:lnTo>
                  <a:lnTo>
                    <a:pt x="147" y="407"/>
                  </a:lnTo>
                  <a:lnTo>
                    <a:pt x="159" y="555"/>
                  </a:lnTo>
                  <a:lnTo>
                    <a:pt x="209" y="653"/>
                  </a:lnTo>
                  <a:lnTo>
                    <a:pt x="270" y="715"/>
                  </a:lnTo>
                  <a:lnTo>
                    <a:pt x="331" y="752"/>
                  </a:lnTo>
                  <a:lnTo>
                    <a:pt x="393" y="764"/>
                  </a:lnTo>
                  <a:lnTo>
                    <a:pt x="454" y="752"/>
                  </a:lnTo>
                  <a:lnTo>
                    <a:pt x="516" y="727"/>
                  </a:lnTo>
                  <a:lnTo>
                    <a:pt x="577" y="678"/>
                  </a:lnTo>
                  <a:lnTo>
                    <a:pt x="626" y="579"/>
                  </a:lnTo>
                  <a:lnTo>
                    <a:pt x="638" y="567"/>
                  </a:lnTo>
                  <a:lnTo>
                    <a:pt x="675" y="567"/>
                  </a:lnTo>
                  <a:lnTo>
                    <a:pt x="675" y="579"/>
                  </a:lnTo>
                  <a:lnTo>
                    <a:pt x="663" y="616"/>
                  </a:lnTo>
                  <a:lnTo>
                    <a:pt x="638" y="678"/>
                  </a:lnTo>
                  <a:lnTo>
                    <a:pt x="589" y="739"/>
                  </a:lnTo>
                  <a:lnTo>
                    <a:pt x="503" y="789"/>
                  </a:lnTo>
                  <a:lnTo>
                    <a:pt x="380" y="813"/>
                  </a:lnTo>
                  <a:lnTo>
                    <a:pt x="233" y="776"/>
                  </a:lnTo>
                  <a:lnTo>
                    <a:pt x="110" y="690"/>
                  </a:lnTo>
                  <a:lnTo>
                    <a:pt x="24" y="567"/>
                  </a:lnTo>
                  <a:lnTo>
                    <a:pt x="0" y="407"/>
                  </a:lnTo>
                  <a:lnTo>
                    <a:pt x="24" y="259"/>
                  </a:lnTo>
                  <a:lnTo>
                    <a:pt x="110" y="123"/>
                  </a:lnTo>
                  <a:lnTo>
                    <a:pt x="233" y="37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50" name="Freeform 354"/>
            <p:cNvSpPr>
              <a:spLocks/>
            </p:cNvSpPr>
            <p:nvPr/>
          </p:nvSpPr>
          <p:spPr bwMode="auto">
            <a:xfrm>
              <a:off x="10417" y="9466"/>
              <a:ext cx="896" cy="1220"/>
            </a:xfrm>
            <a:custGeom>
              <a:avLst/>
              <a:gdLst/>
              <a:ahLst/>
              <a:cxnLst>
                <a:cxn ang="0">
                  <a:pos x="257" y="0"/>
                </a:cxn>
                <a:cxn ang="0">
                  <a:pos x="257" y="616"/>
                </a:cxn>
                <a:cxn ang="0">
                  <a:pos x="294" y="567"/>
                </a:cxn>
                <a:cxn ang="0">
                  <a:pos x="343" y="505"/>
                </a:cxn>
                <a:cxn ang="0">
                  <a:pos x="417" y="456"/>
                </a:cxn>
                <a:cxn ang="0">
                  <a:pos x="515" y="444"/>
                </a:cxn>
                <a:cxn ang="0">
                  <a:pos x="565" y="444"/>
                </a:cxn>
                <a:cxn ang="0">
                  <a:pos x="614" y="456"/>
                </a:cxn>
                <a:cxn ang="0">
                  <a:pos x="650" y="468"/>
                </a:cxn>
                <a:cxn ang="0">
                  <a:pos x="675" y="493"/>
                </a:cxn>
                <a:cxn ang="0">
                  <a:pos x="700" y="505"/>
                </a:cxn>
                <a:cxn ang="0">
                  <a:pos x="749" y="567"/>
                </a:cxn>
                <a:cxn ang="0">
                  <a:pos x="761" y="653"/>
                </a:cxn>
                <a:cxn ang="0">
                  <a:pos x="761" y="1146"/>
                </a:cxn>
                <a:cxn ang="0">
                  <a:pos x="810" y="1170"/>
                </a:cxn>
                <a:cxn ang="0">
                  <a:pos x="896" y="1170"/>
                </a:cxn>
                <a:cxn ang="0">
                  <a:pos x="896" y="1220"/>
                </a:cxn>
                <a:cxn ang="0">
                  <a:pos x="503" y="1220"/>
                </a:cxn>
                <a:cxn ang="0">
                  <a:pos x="503" y="1170"/>
                </a:cxn>
                <a:cxn ang="0">
                  <a:pos x="601" y="1170"/>
                </a:cxn>
                <a:cxn ang="0">
                  <a:pos x="626" y="1158"/>
                </a:cxn>
                <a:cxn ang="0">
                  <a:pos x="638" y="1133"/>
                </a:cxn>
                <a:cxn ang="0">
                  <a:pos x="638" y="604"/>
                </a:cxn>
                <a:cxn ang="0">
                  <a:pos x="614" y="542"/>
                </a:cxn>
                <a:cxn ang="0">
                  <a:pos x="577" y="493"/>
                </a:cxn>
                <a:cxn ang="0">
                  <a:pos x="503" y="481"/>
                </a:cxn>
                <a:cxn ang="0">
                  <a:pos x="417" y="493"/>
                </a:cxn>
                <a:cxn ang="0">
                  <a:pos x="343" y="554"/>
                </a:cxn>
                <a:cxn ang="0">
                  <a:pos x="294" y="641"/>
                </a:cxn>
                <a:cxn ang="0">
                  <a:pos x="270" y="764"/>
                </a:cxn>
                <a:cxn ang="0">
                  <a:pos x="270" y="1133"/>
                </a:cxn>
                <a:cxn ang="0">
                  <a:pos x="294" y="1158"/>
                </a:cxn>
                <a:cxn ang="0">
                  <a:pos x="319" y="1170"/>
                </a:cxn>
                <a:cxn ang="0">
                  <a:pos x="405" y="1170"/>
                </a:cxn>
                <a:cxn ang="0">
                  <a:pos x="405" y="1220"/>
                </a:cxn>
                <a:cxn ang="0">
                  <a:pos x="12" y="1220"/>
                </a:cxn>
                <a:cxn ang="0">
                  <a:pos x="12" y="1170"/>
                </a:cxn>
                <a:cxn ang="0">
                  <a:pos x="110" y="1170"/>
                </a:cxn>
                <a:cxn ang="0">
                  <a:pos x="135" y="1158"/>
                </a:cxn>
                <a:cxn ang="0">
                  <a:pos x="147" y="1133"/>
                </a:cxn>
                <a:cxn ang="0">
                  <a:pos x="147" y="1097"/>
                </a:cxn>
                <a:cxn ang="0">
                  <a:pos x="135" y="173"/>
                </a:cxn>
                <a:cxn ang="0">
                  <a:pos x="135" y="136"/>
                </a:cxn>
                <a:cxn ang="0">
                  <a:pos x="110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7" y="0"/>
                </a:cxn>
              </a:cxnLst>
              <a:rect l="0" t="0" r="r" b="b"/>
              <a:pathLst>
                <a:path w="896" h="1220">
                  <a:moveTo>
                    <a:pt x="257" y="0"/>
                  </a:moveTo>
                  <a:lnTo>
                    <a:pt x="257" y="616"/>
                  </a:lnTo>
                  <a:lnTo>
                    <a:pt x="294" y="567"/>
                  </a:lnTo>
                  <a:lnTo>
                    <a:pt x="343" y="505"/>
                  </a:lnTo>
                  <a:lnTo>
                    <a:pt x="417" y="456"/>
                  </a:lnTo>
                  <a:lnTo>
                    <a:pt x="515" y="444"/>
                  </a:lnTo>
                  <a:lnTo>
                    <a:pt x="565" y="444"/>
                  </a:lnTo>
                  <a:lnTo>
                    <a:pt x="614" y="456"/>
                  </a:lnTo>
                  <a:lnTo>
                    <a:pt x="650" y="468"/>
                  </a:lnTo>
                  <a:lnTo>
                    <a:pt x="675" y="493"/>
                  </a:lnTo>
                  <a:lnTo>
                    <a:pt x="700" y="505"/>
                  </a:lnTo>
                  <a:lnTo>
                    <a:pt x="749" y="567"/>
                  </a:lnTo>
                  <a:lnTo>
                    <a:pt x="761" y="653"/>
                  </a:lnTo>
                  <a:lnTo>
                    <a:pt x="761" y="1146"/>
                  </a:lnTo>
                  <a:lnTo>
                    <a:pt x="810" y="1170"/>
                  </a:lnTo>
                  <a:lnTo>
                    <a:pt x="896" y="1170"/>
                  </a:lnTo>
                  <a:lnTo>
                    <a:pt x="896" y="1220"/>
                  </a:lnTo>
                  <a:lnTo>
                    <a:pt x="503" y="1220"/>
                  </a:lnTo>
                  <a:lnTo>
                    <a:pt x="503" y="1170"/>
                  </a:lnTo>
                  <a:lnTo>
                    <a:pt x="601" y="1170"/>
                  </a:lnTo>
                  <a:lnTo>
                    <a:pt x="626" y="1158"/>
                  </a:lnTo>
                  <a:lnTo>
                    <a:pt x="638" y="1133"/>
                  </a:lnTo>
                  <a:lnTo>
                    <a:pt x="638" y="604"/>
                  </a:lnTo>
                  <a:lnTo>
                    <a:pt x="614" y="542"/>
                  </a:lnTo>
                  <a:lnTo>
                    <a:pt x="577" y="493"/>
                  </a:lnTo>
                  <a:lnTo>
                    <a:pt x="503" y="481"/>
                  </a:lnTo>
                  <a:lnTo>
                    <a:pt x="417" y="493"/>
                  </a:lnTo>
                  <a:lnTo>
                    <a:pt x="343" y="554"/>
                  </a:lnTo>
                  <a:lnTo>
                    <a:pt x="294" y="641"/>
                  </a:lnTo>
                  <a:lnTo>
                    <a:pt x="270" y="764"/>
                  </a:lnTo>
                  <a:lnTo>
                    <a:pt x="270" y="1133"/>
                  </a:lnTo>
                  <a:lnTo>
                    <a:pt x="294" y="1158"/>
                  </a:lnTo>
                  <a:lnTo>
                    <a:pt x="319" y="1170"/>
                  </a:lnTo>
                  <a:lnTo>
                    <a:pt x="405" y="1170"/>
                  </a:lnTo>
                  <a:lnTo>
                    <a:pt x="405" y="1220"/>
                  </a:lnTo>
                  <a:lnTo>
                    <a:pt x="12" y="1220"/>
                  </a:lnTo>
                  <a:lnTo>
                    <a:pt x="12" y="1170"/>
                  </a:lnTo>
                  <a:lnTo>
                    <a:pt x="110" y="1170"/>
                  </a:lnTo>
                  <a:lnTo>
                    <a:pt x="135" y="1158"/>
                  </a:lnTo>
                  <a:lnTo>
                    <a:pt x="147" y="1133"/>
                  </a:lnTo>
                  <a:lnTo>
                    <a:pt x="147" y="1097"/>
                  </a:lnTo>
                  <a:lnTo>
                    <a:pt x="135" y="173"/>
                  </a:lnTo>
                  <a:lnTo>
                    <a:pt x="135" y="136"/>
                  </a:lnTo>
                  <a:lnTo>
                    <a:pt x="110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51" name="Freeform 355"/>
            <p:cNvSpPr>
              <a:spLocks noEditPoints="1"/>
            </p:cNvSpPr>
            <p:nvPr/>
          </p:nvSpPr>
          <p:spPr bwMode="auto">
            <a:xfrm>
              <a:off x="12026" y="9528"/>
              <a:ext cx="479" cy="1195"/>
            </a:xfrm>
            <a:custGeom>
              <a:avLst/>
              <a:gdLst/>
              <a:ahLst/>
              <a:cxnLst>
                <a:cxn ang="0">
                  <a:pos x="282" y="394"/>
                </a:cxn>
                <a:cxn ang="0">
                  <a:pos x="356" y="443"/>
                </a:cxn>
                <a:cxn ang="0">
                  <a:pos x="380" y="529"/>
                </a:cxn>
                <a:cxn ang="0">
                  <a:pos x="368" y="591"/>
                </a:cxn>
                <a:cxn ang="0">
                  <a:pos x="343" y="653"/>
                </a:cxn>
                <a:cxn ang="0">
                  <a:pos x="331" y="702"/>
                </a:cxn>
                <a:cxn ang="0">
                  <a:pos x="257" y="936"/>
                </a:cxn>
                <a:cxn ang="0">
                  <a:pos x="221" y="1022"/>
                </a:cxn>
                <a:cxn ang="0">
                  <a:pos x="208" y="1084"/>
                </a:cxn>
                <a:cxn ang="0">
                  <a:pos x="221" y="1158"/>
                </a:cxn>
                <a:cxn ang="0">
                  <a:pos x="245" y="1170"/>
                </a:cxn>
                <a:cxn ang="0">
                  <a:pos x="356" y="1096"/>
                </a:cxn>
                <a:cxn ang="0">
                  <a:pos x="429" y="948"/>
                </a:cxn>
                <a:cxn ang="0">
                  <a:pos x="442" y="911"/>
                </a:cxn>
                <a:cxn ang="0">
                  <a:pos x="479" y="924"/>
                </a:cxn>
                <a:cxn ang="0">
                  <a:pos x="442" y="1022"/>
                </a:cxn>
                <a:cxn ang="0">
                  <a:pos x="331" y="1170"/>
                </a:cxn>
                <a:cxn ang="0">
                  <a:pos x="196" y="1182"/>
                </a:cxn>
                <a:cxn ang="0">
                  <a:pos x="122" y="1133"/>
                </a:cxn>
                <a:cxn ang="0">
                  <a:pos x="98" y="1047"/>
                </a:cxn>
                <a:cxn ang="0">
                  <a:pos x="159" y="813"/>
                </a:cxn>
                <a:cxn ang="0">
                  <a:pos x="233" y="628"/>
                </a:cxn>
                <a:cxn ang="0">
                  <a:pos x="282" y="468"/>
                </a:cxn>
                <a:cxn ang="0">
                  <a:pos x="270" y="419"/>
                </a:cxn>
                <a:cxn ang="0">
                  <a:pos x="233" y="406"/>
                </a:cxn>
                <a:cxn ang="0">
                  <a:pos x="135" y="456"/>
                </a:cxn>
                <a:cxn ang="0">
                  <a:pos x="49" y="628"/>
                </a:cxn>
                <a:cxn ang="0">
                  <a:pos x="36" y="665"/>
                </a:cxn>
                <a:cxn ang="0">
                  <a:pos x="0" y="653"/>
                </a:cxn>
                <a:cxn ang="0">
                  <a:pos x="36" y="554"/>
                </a:cxn>
                <a:cxn ang="0">
                  <a:pos x="147" y="406"/>
                </a:cxn>
                <a:cxn ang="0">
                  <a:pos x="393" y="0"/>
                </a:cxn>
                <a:cxn ang="0">
                  <a:pos x="442" y="12"/>
                </a:cxn>
                <a:cxn ang="0">
                  <a:pos x="454" y="61"/>
                </a:cxn>
                <a:cxn ang="0">
                  <a:pos x="429" y="123"/>
                </a:cxn>
                <a:cxn ang="0">
                  <a:pos x="380" y="160"/>
                </a:cxn>
                <a:cxn ang="0">
                  <a:pos x="307" y="148"/>
                </a:cxn>
                <a:cxn ang="0">
                  <a:pos x="294" y="98"/>
                </a:cxn>
                <a:cxn ang="0">
                  <a:pos x="319" y="37"/>
                </a:cxn>
                <a:cxn ang="0">
                  <a:pos x="393" y="0"/>
                </a:cxn>
              </a:cxnLst>
              <a:rect l="0" t="0" r="r" b="b"/>
              <a:pathLst>
                <a:path w="479" h="1195">
                  <a:moveTo>
                    <a:pt x="233" y="382"/>
                  </a:moveTo>
                  <a:lnTo>
                    <a:pt x="282" y="394"/>
                  </a:lnTo>
                  <a:lnTo>
                    <a:pt x="319" y="406"/>
                  </a:lnTo>
                  <a:lnTo>
                    <a:pt x="356" y="443"/>
                  </a:lnTo>
                  <a:lnTo>
                    <a:pt x="368" y="480"/>
                  </a:lnTo>
                  <a:lnTo>
                    <a:pt x="380" y="529"/>
                  </a:lnTo>
                  <a:lnTo>
                    <a:pt x="380" y="566"/>
                  </a:lnTo>
                  <a:lnTo>
                    <a:pt x="368" y="591"/>
                  </a:lnTo>
                  <a:lnTo>
                    <a:pt x="356" y="628"/>
                  </a:lnTo>
                  <a:lnTo>
                    <a:pt x="343" y="653"/>
                  </a:lnTo>
                  <a:lnTo>
                    <a:pt x="343" y="690"/>
                  </a:lnTo>
                  <a:lnTo>
                    <a:pt x="331" y="702"/>
                  </a:lnTo>
                  <a:lnTo>
                    <a:pt x="319" y="727"/>
                  </a:lnTo>
                  <a:lnTo>
                    <a:pt x="257" y="936"/>
                  </a:lnTo>
                  <a:lnTo>
                    <a:pt x="233" y="985"/>
                  </a:lnTo>
                  <a:lnTo>
                    <a:pt x="221" y="1022"/>
                  </a:lnTo>
                  <a:lnTo>
                    <a:pt x="221" y="1059"/>
                  </a:lnTo>
                  <a:lnTo>
                    <a:pt x="208" y="1084"/>
                  </a:lnTo>
                  <a:lnTo>
                    <a:pt x="208" y="1133"/>
                  </a:lnTo>
                  <a:lnTo>
                    <a:pt x="221" y="1158"/>
                  </a:lnTo>
                  <a:lnTo>
                    <a:pt x="233" y="1170"/>
                  </a:lnTo>
                  <a:lnTo>
                    <a:pt x="245" y="1170"/>
                  </a:lnTo>
                  <a:lnTo>
                    <a:pt x="307" y="1145"/>
                  </a:lnTo>
                  <a:lnTo>
                    <a:pt x="356" y="1096"/>
                  </a:lnTo>
                  <a:lnTo>
                    <a:pt x="405" y="1035"/>
                  </a:lnTo>
                  <a:lnTo>
                    <a:pt x="429" y="948"/>
                  </a:lnTo>
                  <a:lnTo>
                    <a:pt x="442" y="924"/>
                  </a:lnTo>
                  <a:lnTo>
                    <a:pt x="442" y="911"/>
                  </a:lnTo>
                  <a:lnTo>
                    <a:pt x="479" y="911"/>
                  </a:lnTo>
                  <a:lnTo>
                    <a:pt x="479" y="924"/>
                  </a:lnTo>
                  <a:lnTo>
                    <a:pt x="466" y="961"/>
                  </a:lnTo>
                  <a:lnTo>
                    <a:pt x="442" y="1022"/>
                  </a:lnTo>
                  <a:lnTo>
                    <a:pt x="405" y="1108"/>
                  </a:lnTo>
                  <a:lnTo>
                    <a:pt x="331" y="1170"/>
                  </a:lnTo>
                  <a:lnTo>
                    <a:pt x="245" y="1195"/>
                  </a:lnTo>
                  <a:lnTo>
                    <a:pt x="196" y="1182"/>
                  </a:lnTo>
                  <a:lnTo>
                    <a:pt x="159" y="1170"/>
                  </a:lnTo>
                  <a:lnTo>
                    <a:pt x="122" y="1133"/>
                  </a:lnTo>
                  <a:lnTo>
                    <a:pt x="110" y="1096"/>
                  </a:lnTo>
                  <a:lnTo>
                    <a:pt x="98" y="1047"/>
                  </a:lnTo>
                  <a:lnTo>
                    <a:pt x="135" y="899"/>
                  </a:lnTo>
                  <a:lnTo>
                    <a:pt x="159" y="813"/>
                  </a:lnTo>
                  <a:lnTo>
                    <a:pt x="196" y="714"/>
                  </a:lnTo>
                  <a:lnTo>
                    <a:pt x="233" y="628"/>
                  </a:lnTo>
                  <a:lnTo>
                    <a:pt x="257" y="566"/>
                  </a:lnTo>
                  <a:lnTo>
                    <a:pt x="282" y="468"/>
                  </a:lnTo>
                  <a:lnTo>
                    <a:pt x="282" y="443"/>
                  </a:lnTo>
                  <a:lnTo>
                    <a:pt x="270" y="419"/>
                  </a:lnTo>
                  <a:lnTo>
                    <a:pt x="257" y="406"/>
                  </a:lnTo>
                  <a:lnTo>
                    <a:pt x="233" y="406"/>
                  </a:lnTo>
                  <a:lnTo>
                    <a:pt x="184" y="419"/>
                  </a:lnTo>
                  <a:lnTo>
                    <a:pt x="135" y="456"/>
                  </a:lnTo>
                  <a:lnTo>
                    <a:pt x="85" y="517"/>
                  </a:lnTo>
                  <a:lnTo>
                    <a:pt x="49" y="628"/>
                  </a:lnTo>
                  <a:lnTo>
                    <a:pt x="49" y="653"/>
                  </a:lnTo>
                  <a:lnTo>
                    <a:pt x="36" y="665"/>
                  </a:lnTo>
                  <a:lnTo>
                    <a:pt x="0" y="665"/>
                  </a:lnTo>
                  <a:lnTo>
                    <a:pt x="0" y="653"/>
                  </a:lnTo>
                  <a:lnTo>
                    <a:pt x="12" y="616"/>
                  </a:lnTo>
                  <a:lnTo>
                    <a:pt x="36" y="554"/>
                  </a:lnTo>
                  <a:lnTo>
                    <a:pt x="73" y="468"/>
                  </a:lnTo>
                  <a:lnTo>
                    <a:pt x="147" y="406"/>
                  </a:lnTo>
                  <a:lnTo>
                    <a:pt x="233" y="382"/>
                  </a:lnTo>
                  <a:close/>
                  <a:moveTo>
                    <a:pt x="393" y="0"/>
                  </a:moveTo>
                  <a:lnTo>
                    <a:pt x="417" y="0"/>
                  </a:lnTo>
                  <a:lnTo>
                    <a:pt x="442" y="12"/>
                  </a:lnTo>
                  <a:lnTo>
                    <a:pt x="454" y="37"/>
                  </a:lnTo>
                  <a:lnTo>
                    <a:pt x="454" y="61"/>
                  </a:lnTo>
                  <a:lnTo>
                    <a:pt x="442" y="98"/>
                  </a:lnTo>
                  <a:lnTo>
                    <a:pt x="429" y="123"/>
                  </a:lnTo>
                  <a:lnTo>
                    <a:pt x="405" y="148"/>
                  </a:lnTo>
                  <a:lnTo>
                    <a:pt x="380" y="160"/>
                  </a:lnTo>
                  <a:lnTo>
                    <a:pt x="331" y="160"/>
                  </a:lnTo>
                  <a:lnTo>
                    <a:pt x="307" y="148"/>
                  </a:lnTo>
                  <a:lnTo>
                    <a:pt x="294" y="123"/>
                  </a:lnTo>
                  <a:lnTo>
                    <a:pt x="294" y="98"/>
                  </a:lnTo>
                  <a:lnTo>
                    <a:pt x="307" y="61"/>
                  </a:lnTo>
                  <a:lnTo>
                    <a:pt x="319" y="37"/>
                  </a:lnTo>
                  <a:lnTo>
                    <a:pt x="356" y="12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52" name="Freeform 356"/>
            <p:cNvSpPr>
              <a:spLocks noEditPoints="1"/>
            </p:cNvSpPr>
            <p:nvPr/>
          </p:nvSpPr>
          <p:spPr bwMode="auto">
            <a:xfrm>
              <a:off x="13143" y="10045"/>
              <a:ext cx="1179" cy="419"/>
            </a:xfrm>
            <a:custGeom>
              <a:avLst/>
              <a:gdLst/>
              <a:ahLst/>
              <a:cxnLst>
                <a:cxn ang="0">
                  <a:pos x="25" y="345"/>
                </a:cxn>
                <a:cxn ang="0">
                  <a:pos x="1155" y="345"/>
                </a:cxn>
                <a:cxn ang="0">
                  <a:pos x="1179" y="370"/>
                </a:cxn>
                <a:cxn ang="0">
                  <a:pos x="1179" y="394"/>
                </a:cxn>
                <a:cxn ang="0">
                  <a:pos x="1155" y="419"/>
                </a:cxn>
                <a:cxn ang="0">
                  <a:pos x="25" y="419"/>
                </a:cxn>
                <a:cxn ang="0">
                  <a:pos x="0" y="394"/>
                </a:cxn>
                <a:cxn ang="0">
                  <a:pos x="0" y="370"/>
                </a:cxn>
                <a:cxn ang="0">
                  <a:pos x="25" y="345"/>
                </a:cxn>
                <a:cxn ang="0">
                  <a:pos x="25" y="0"/>
                </a:cxn>
                <a:cxn ang="0">
                  <a:pos x="1155" y="0"/>
                </a:cxn>
                <a:cxn ang="0">
                  <a:pos x="1179" y="25"/>
                </a:cxn>
                <a:cxn ang="0">
                  <a:pos x="1179" y="49"/>
                </a:cxn>
                <a:cxn ang="0">
                  <a:pos x="1155" y="74"/>
                </a:cxn>
                <a:cxn ang="0">
                  <a:pos x="25" y="74"/>
                </a:cxn>
                <a:cxn ang="0">
                  <a:pos x="0" y="49"/>
                </a:cxn>
                <a:cxn ang="0">
                  <a:pos x="0" y="25"/>
                </a:cxn>
                <a:cxn ang="0">
                  <a:pos x="25" y="0"/>
                </a:cxn>
              </a:cxnLst>
              <a:rect l="0" t="0" r="r" b="b"/>
              <a:pathLst>
                <a:path w="1179" h="419">
                  <a:moveTo>
                    <a:pt x="25" y="345"/>
                  </a:moveTo>
                  <a:lnTo>
                    <a:pt x="1155" y="345"/>
                  </a:lnTo>
                  <a:lnTo>
                    <a:pt x="1179" y="370"/>
                  </a:lnTo>
                  <a:lnTo>
                    <a:pt x="1179" y="394"/>
                  </a:lnTo>
                  <a:lnTo>
                    <a:pt x="1155" y="419"/>
                  </a:lnTo>
                  <a:lnTo>
                    <a:pt x="25" y="419"/>
                  </a:lnTo>
                  <a:lnTo>
                    <a:pt x="0" y="394"/>
                  </a:lnTo>
                  <a:lnTo>
                    <a:pt x="0" y="370"/>
                  </a:lnTo>
                  <a:lnTo>
                    <a:pt x="25" y="345"/>
                  </a:lnTo>
                  <a:close/>
                  <a:moveTo>
                    <a:pt x="25" y="0"/>
                  </a:moveTo>
                  <a:lnTo>
                    <a:pt x="1155" y="0"/>
                  </a:lnTo>
                  <a:lnTo>
                    <a:pt x="1179" y="25"/>
                  </a:lnTo>
                  <a:lnTo>
                    <a:pt x="1179" y="49"/>
                  </a:lnTo>
                  <a:lnTo>
                    <a:pt x="1155" y="74"/>
                  </a:lnTo>
                  <a:lnTo>
                    <a:pt x="25" y="74"/>
                  </a:lnTo>
                  <a:lnTo>
                    <a:pt x="0" y="49"/>
                  </a:lnTo>
                  <a:lnTo>
                    <a:pt x="0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53" name="Freeform 357"/>
            <p:cNvSpPr>
              <a:spLocks/>
            </p:cNvSpPr>
            <p:nvPr/>
          </p:nvSpPr>
          <p:spPr bwMode="auto">
            <a:xfrm>
              <a:off x="14986" y="9515"/>
              <a:ext cx="589" cy="1171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3" y="0"/>
                </a:cxn>
                <a:cxn ang="0">
                  <a:pos x="356" y="13"/>
                </a:cxn>
                <a:cxn ang="0">
                  <a:pos x="356" y="50"/>
                </a:cxn>
                <a:cxn ang="0">
                  <a:pos x="368" y="1035"/>
                </a:cxn>
                <a:cxn ang="0">
                  <a:pos x="368" y="1084"/>
                </a:cxn>
                <a:cxn ang="0">
                  <a:pos x="393" y="1109"/>
                </a:cxn>
                <a:cxn ang="0">
                  <a:pos x="429" y="1109"/>
                </a:cxn>
                <a:cxn ang="0">
                  <a:pos x="466" y="1121"/>
                </a:cxn>
                <a:cxn ang="0">
                  <a:pos x="589" y="1121"/>
                </a:cxn>
                <a:cxn ang="0">
                  <a:pos x="589" y="1171"/>
                </a:cxn>
                <a:cxn ang="0">
                  <a:pos x="12" y="1171"/>
                </a:cxn>
                <a:cxn ang="0">
                  <a:pos x="12" y="1121"/>
                </a:cxn>
                <a:cxn ang="0">
                  <a:pos x="135" y="1121"/>
                </a:cxn>
                <a:cxn ang="0">
                  <a:pos x="172" y="1109"/>
                </a:cxn>
                <a:cxn ang="0">
                  <a:pos x="208" y="1109"/>
                </a:cxn>
                <a:cxn ang="0">
                  <a:pos x="233" y="1084"/>
                </a:cxn>
                <a:cxn ang="0">
                  <a:pos x="233" y="111"/>
                </a:cxn>
                <a:cxn ang="0">
                  <a:pos x="98" y="161"/>
                </a:cxn>
                <a:cxn ang="0">
                  <a:pos x="0" y="161"/>
                </a:cxn>
                <a:cxn ang="0">
                  <a:pos x="0" y="111"/>
                </a:cxn>
                <a:cxn ang="0">
                  <a:pos x="49" y="111"/>
                </a:cxn>
                <a:cxn ang="0">
                  <a:pos x="135" y="99"/>
                </a:cxn>
                <a:cxn ang="0">
                  <a:pos x="233" y="62"/>
                </a:cxn>
                <a:cxn ang="0">
                  <a:pos x="319" y="0"/>
                </a:cxn>
              </a:cxnLst>
              <a:rect l="0" t="0" r="r" b="b"/>
              <a:pathLst>
                <a:path w="589" h="1171">
                  <a:moveTo>
                    <a:pt x="319" y="0"/>
                  </a:moveTo>
                  <a:lnTo>
                    <a:pt x="343" y="0"/>
                  </a:lnTo>
                  <a:lnTo>
                    <a:pt x="356" y="13"/>
                  </a:lnTo>
                  <a:lnTo>
                    <a:pt x="356" y="50"/>
                  </a:lnTo>
                  <a:lnTo>
                    <a:pt x="368" y="1035"/>
                  </a:lnTo>
                  <a:lnTo>
                    <a:pt x="368" y="1084"/>
                  </a:lnTo>
                  <a:lnTo>
                    <a:pt x="393" y="1109"/>
                  </a:lnTo>
                  <a:lnTo>
                    <a:pt x="429" y="1109"/>
                  </a:lnTo>
                  <a:lnTo>
                    <a:pt x="466" y="1121"/>
                  </a:lnTo>
                  <a:lnTo>
                    <a:pt x="589" y="1121"/>
                  </a:lnTo>
                  <a:lnTo>
                    <a:pt x="589" y="1171"/>
                  </a:lnTo>
                  <a:lnTo>
                    <a:pt x="12" y="1171"/>
                  </a:lnTo>
                  <a:lnTo>
                    <a:pt x="12" y="1121"/>
                  </a:lnTo>
                  <a:lnTo>
                    <a:pt x="135" y="1121"/>
                  </a:lnTo>
                  <a:lnTo>
                    <a:pt x="172" y="1109"/>
                  </a:lnTo>
                  <a:lnTo>
                    <a:pt x="208" y="1109"/>
                  </a:lnTo>
                  <a:lnTo>
                    <a:pt x="233" y="1084"/>
                  </a:lnTo>
                  <a:lnTo>
                    <a:pt x="233" y="111"/>
                  </a:lnTo>
                  <a:lnTo>
                    <a:pt x="98" y="161"/>
                  </a:lnTo>
                  <a:lnTo>
                    <a:pt x="0" y="161"/>
                  </a:lnTo>
                  <a:lnTo>
                    <a:pt x="0" y="111"/>
                  </a:lnTo>
                  <a:lnTo>
                    <a:pt x="49" y="111"/>
                  </a:lnTo>
                  <a:lnTo>
                    <a:pt x="135" y="99"/>
                  </a:lnTo>
                  <a:lnTo>
                    <a:pt x="233" y="62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54" name="Freeform 358"/>
            <p:cNvSpPr>
              <a:spLocks/>
            </p:cNvSpPr>
            <p:nvPr/>
          </p:nvSpPr>
          <p:spPr bwMode="auto">
            <a:xfrm>
              <a:off x="15858" y="10513"/>
              <a:ext cx="208" cy="542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98" y="0"/>
                </a:cxn>
                <a:cxn ang="0">
                  <a:pos x="135" y="13"/>
                </a:cxn>
                <a:cxn ang="0">
                  <a:pos x="159" y="37"/>
                </a:cxn>
                <a:cxn ang="0">
                  <a:pos x="184" y="74"/>
                </a:cxn>
                <a:cxn ang="0">
                  <a:pos x="208" y="123"/>
                </a:cxn>
                <a:cxn ang="0">
                  <a:pos x="208" y="185"/>
                </a:cxn>
                <a:cxn ang="0">
                  <a:pos x="196" y="197"/>
                </a:cxn>
                <a:cxn ang="0">
                  <a:pos x="172" y="345"/>
                </a:cxn>
                <a:cxn ang="0">
                  <a:pos x="122" y="444"/>
                </a:cxn>
                <a:cxn ang="0">
                  <a:pos x="73" y="518"/>
                </a:cxn>
                <a:cxn ang="0">
                  <a:pos x="36" y="542"/>
                </a:cxn>
                <a:cxn ang="0">
                  <a:pos x="24" y="530"/>
                </a:cxn>
                <a:cxn ang="0">
                  <a:pos x="24" y="518"/>
                </a:cxn>
                <a:cxn ang="0">
                  <a:pos x="49" y="493"/>
                </a:cxn>
                <a:cxn ang="0">
                  <a:pos x="110" y="419"/>
                </a:cxn>
                <a:cxn ang="0">
                  <a:pos x="159" y="321"/>
                </a:cxn>
                <a:cxn ang="0">
                  <a:pos x="172" y="197"/>
                </a:cxn>
                <a:cxn ang="0">
                  <a:pos x="172" y="173"/>
                </a:cxn>
                <a:cxn ang="0">
                  <a:pos x="159" y="173"/>
                </a:cxn>
                <a:cxn ang="0">
                  <a:pos x="135" y="185"/>
                </a:cxn>
                <a:cxn ang="0">
                  <a:pos x="98" y="197"/>
                </a:cxn>
                <a:cxn ang="0">
                  <a:pos x="61" y="197"/>
                </a:cxn>
                <a:cxn ang="0">
                  <a:pos x="36" y="173"/>
                </a:cxn>
                <a:cxn ang="0">
                  <a:pos x="12" y="160"/>
                </a:cxn>
                <a:cxn ang="0">
                  <a:pos x="0" y="123"/>
                </a:cxn>
                <a:cxn ang="0">
                  <a:pos x="0" y="74"/>
                </a:cxn>
                <a:cxn ang="0">
                  <a:pos x="12" y="37"/>
                </a:cxn>
                <a:cxn ang="0">
                  <a:pos x="36" y="25"/>
                </a:cxn>
                <a:cxn ang="0">
                  <a:pos x="61" y="0"/>
                </a:cxn>
              </a:cxnLst>
              <a:rect l="0" t="0" r="r" b="b"/>
              <a:pathLst>
                <a:path w="208" h="542">
                  <a:moveTo>
                    <a:pt x="61" y="0"/>
                  </a:moveTo>
                  <a:lnTo>
                    <a:pt x="98" y="0"/>
                  </a:lnTo>
                  <a:lnTo>
                    <a:pt x="135" y="13"/>
                  </a:lnTo>
                  <a:lnTo>
                    <a:pt x="159" y="37"/>
                  </a:lnTo>
                  <a:lnTo>
                    <a:pt x="184" y="74"/>
                  </a:lnTo>
                  <a:lnTo>
                    <a:pt x="208" y="123"/>
                  </a:lnTo>
                  <a:lnTo>
                    <a:pt x="208" y="185"/>
                  </a:lnTo>
                  <a:lnTo>
                    <a:pt x="196" y="197"/>
                  </a:lnTo>
                  <a:lnTo>
                    <a:pt x="172" y="345"/>
                  </a:lnTo>
                  <a:lnTo>
                    <a:pt x="122" y="444"/>
                  </a:lnTo>
                  <a:lnTo>
                    <a:pt x="73" y="518"/>
                  </a:lnTo>
                  <a:lnTo>
                    <a:pt x="36" y="542"/>
                  </a:lnTo>
                  <a:lnTo>
                    <a:pt x="24" y="530"/>
                  </a:lnTo>
                  <a:lnTo>
                    <a:pt x="24" y="518"/>
                  </a:lnTo>
                  <a:lnTo>
                    <a:pt x="49" y="493"/>
                  </a:lnTo>
                  <a:lnTo>
                    <a:pt x="110" y="419"/>
                  </a:lnTo>
                  <a:lnTo>
                    <a:pt x="159" y="321"/>
                  </a:lnTo>
                  <a:lnTo>
                    <a:pt x="172" y="197"/>
                  </a:lnTo>
                  <a:lnTo>
                    <a:pt x="172" y="173"/>
                  </a:lnTo>
                  <a:lnTo>
                    <a:pt x="159" y="173"/>
                  </a:lnTo>
                  <a:lnTo>
                    <a:pt x="135" y="185"/>
                  </a:lnTo>
                  <a:lnTo>
                    <a:pt x="98" y="197"/>
                  </a:lnTo>
                  <a:lnTo>
                    <a:pt x="61" y="197"/>
                  </a:lnTo>
                  <a:lnTo>
                    <a:pt x="36" y="173"/>
                  </a:lnTo>
                  <a:lnTo>
                    <a:pt x="12" y="160"/>
                  </a:lnTo>
                  <a:lnTo>
                    <a:pt x="0" y="123"/>
                  </a:lnTo>
                  <a:lnTo>
                    <a:pt x="0" y="74"/>
                  </a:lnTo>
                  <a:lnTo>
                    <a:pt x="12" y="37"/>
                  </a:lnTo>
                  <a:lnTo>
                    <a:pt x="36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55" name="Freeform 359"/>
            <p:cNvSpPr>
              <a:spLocks/>
            </p:cNvSpPr>
            <p:nvPr/>
          </p:nvSpPr>
          <p:spPr bwMode="auto">
            <a:xfrm>
              <a:off x="16644" y="9515"/>
              <a:ext cx="737" cy="1171"/>
            </a:xfrm>
            <a:custGeom>
              <a:avLst/>
              <a:gdLst/>
              <a:ahLst/>
              <a:cxnLst>
                <a:cxn ang="0">
                  <a:pos x="356" y="0"/>
                </a:cxn>
                <a:cxn ang="0">
                  <a:pos x="503" y="25"/>
                </a:cxn>
                <a:cxn ang="0">
                  <a:pos x="626" y="99"/>
                </a:cxn>
                <a:cxn ang="0">
                  <a:pos x="712" y="210"/>
                </a:cxn>
                <a:cxn ang="0">
                  <a:pos x="737" y="345"/>
                </a:cxn>
                <a:cxn ang="0">
                  <a:pos x="724" y="444"/>
                </a:cxn>
                <a:cxn ang="0">
                  <a:pos x="687" y="530"/>
                </a:cxn>
                <a:cxn ang="0">
                  <a:pos x="614" y="629"/>
                </a:cxn>
                <a:cxn ang="0">
                  <a:pos x="503" y="727"/>
                </a:cxn>
                <a:cxn ang="0">
                  <a:pos x="356" y="863"/>
                </a:cxn>
                <a:cxn ang="0">
                  <a:pos x="172" y="1048"/>
                </a:cxn>
                <a:cxn ang="0">
                  <a:pos x="442" y="1035"/>
                </a:cxn>
                <a:cxn ang="0">
                  <a:pos x="577" y="1035"/>
                </a:cxn>
                <a:cxn ang="0">
                  <a:pos x="602" y="1023"/>
                </a:cxn>
                <a:cxn ang="0">
                  <a:pos x="614" y="1023"/>
                </a:cxn>
                <a:cxn ang="0">
                  <a:pos x="626" y="998"/>
                </a:cxn>
                <a:cxn ang="0">
                  <a:pos x="626" y="949"/>
                </a:cxn>
                <a:cxn ang="0">
                  <a:pos x="638" y="900"/>
                </a:cxn>
                <a:cxn ang="0">
                  <a:pos x="651" y="863"/>
                </a:cxn>
                <a:cxn ang="0">
                  <a:pos x="700" y="863"/>
                </a:cxn>
                <a:cxn ang="0">
                  <a:pos x="651" y="1171"/>
                </a:cxn>
                <a:cxn ang="0">
                  <a:pos x="0" y="1171"/>
                </a:cxn>
                <a:cxn ang="0">
                  <a:pos x="0" y="1134"/>
                </a:cxn>
                <a:cxn ang="0">
                  <a:pos x="24" y="1109"/>
                </a:cxn>
                <a:cxn ang="0">
                  <a:pos x="368" y="727"/>
                </a:cxn>
                <a:cxn ang="0">
                  <a:pos x="454" y="604"/>
                </a:cxn>
                <a:cxn ang="0">
                  <a:pos x="528" y="481"/>
                </a:cxn>
                <a:cxn ang="0">
                  <a:pos x="552" y="333"/>
                </a:cxn>
                <a:cxn ang="0">
                  <a:pos x="540" y="222"/>
                </a:cxn>
                <a:cxn ang="0">
                  <a:pos x="491" y="136"/>
                </a:cxn>
                <a:cxn ang="0">
                  <a:pos x="417" y="62"/>
                </a:cxn>
                <a:cxn ang="0">
                  <a:pos x="319" y="37"/>
                </a:cxn>
                <a:cxn ang="0">
                  <a:pos x="221" y="62"/>
                </a:cxn>
                <a:cxn ang="0">
                  <a:pos x="135" y="124"/>
                </a:cxn>
                <a:cxn ang="0">
                  <a:pos x="86" y="222"/>
                </a:cxn>
                <a:cxn ang="0">
                  <a:pos x="147" y="222"/>
                </a:cxn>
                <a:cxn ang="0">
                  <a:pos x="172" y="247"/>
                </a:cxn>
                <a:cxn ang="0">
                  <a:pos x="196" y="259"/>
                </a:cxn>
                <a:cxn ang="0">
                  <a:pos x="208" y="296"/>
                </a:cxn>
                <a:cxn ang="0">
                  <a:pos x="208" y="358"/>
                </a:cxn>
                <a:cxn ang="0">
                  <a:pos x="196" y="382"/>
                </a:cxn>
                <a:cxn ang="0">
                  <a:pos x="172" y="395"/>
                </a:cxn>
                <a:cxn ang="0">
                  <a:pos x="159" y="407"/>
                </a:cxn>
                <a:cxn ang="0">
                  <a:pos x="135" y="419"/>
                </a:cxn>
                <a:cxn ang="0">
                  <a:pos x="98" y="419"/>
                </a:cxn>
                <a:cxn ang="0">
                  <a:pos x="73" y="407"/>
                </a:cxn>
                <a:cxn ang="0">
                  <a:pos x="61" y="407"/>
                </a:cxn>
                <a:cxn ang="0">
                  <a:pos x="37" y="382"/>
                </a:cxn>
                <a:cxn ang="0">
                  <a:pos x="24" y="358"/>
                </a:cxn>
                <a:cxn ang="0">
                  <a:pos x="24" y="321"/>
                </a:cxn>
                <a:cxn ang="0">
                  <a:pos x="49" y="197"/>
                </a:cxn>
                <a:cxn ang="0">
                  <a:pos x="110" y="99"/>
                </a:cxn>
                <a:cxn ang="0">
                  <a:pos x="221" y="25"/>
                </a:cxn>
                <a:cxn ang="0">
                  <a:pos x="356" y="0"/>
                </a:cxn>
              </a:cxnLst>
              <a:rect l="0" t="0" r="r" b="b"/>
              <a:pathLst>
                <a:path w="737" h="1171">
                  <a:moveTo>
                    <a:pt x="356" y="0"/>
                  </a:moveTo>
                  <a:lnTo>
                    <a:pt x="503" y="25"/>
                  </a:lnTo>
                  <a:lnTo>
                    <a:pt x="626" y="99"/>
                  </a:lnTo>
                  <a:lnTo>
                    <a:pt x="712" y="210"/>
                  </a:lnTo>
                  <a:lnTo>
                    <a:pt x="737" y="345"/>
                  </a:lnTo>
                  <a:lnTo>
                    <a:pt x="724" y="444"/>
                  </a:lnTo>
                  <a:lnTo>
                    <a:pt x="687" y="530"/>
                  </a:lnTo>
                  <a:lnTo>
                    <a:pt x="614" y="629"/>
                  </a:lnTo>
                  <a:lnTo>
                    <a:pt x="503" y="727"/>
                  </a:lnTo>
                  <a:lnTo>
                    <a:pt x="356" y="863"/>
                  </a:lnTo>
                  <a:lnTo>
                    <a:pt x="172" y="1048"/>
                  </a:lnTo>
                  <a:lnTo>
                    <a:pt x="442" y="1035"/>
                  </a:lnTo>
                  <a:lnTo>
                    <a:pt x="577" y="1035"/>
                  </a:lnTo>
                  <a:lnTo>
                    <a:pt x="602" y="1023"/>
                  </a:lnTo>
                  <a:lnTo>
                    <a:pt x="614" y="1023"/>
                  </a:lnTo>
                  <a:lnTo>
                    <a:pt x="626" y="998"/>
                  </a:lnTo>
                  <a:lnTo>
                    <a:pt x="626" y="949"/>
                  </a:lnTo>
                  <a:lnTo>
                    <a:pt x="638" y="900"/>
                  </a:lnTo>
                  <a:lnTo>
                    <a:pt x="651" y="863"/>
                  </a:lnTo>
                  <a:lnTo>
                    <a:pt x="700" y="863"/>
                  </a:lnTo>
                  <a:lnTo>
                    <a:pt x="651" y="1171"/>
                  </a:lnTo>
                  <a:lnTo>
                    <a:pt x="0" y="1171"/>
                  </a:lnTo>
                  <a:lnTo>
                    <a:pt x="0" y="1134"/>
                  </a:lnTo>
                  <a:lnTo>
                    <a:pt x="24" y="1109"/>
                  </a:lnTo>
                  <a:lnTo>
                    <a:pt x="368" y="727"/>
                  </a:lnTo>
                  <a:lnTo>
                    <a:pt x="454" y="604"/>
                  </a:lnTo>
                  <a:lnTo>
                    <a:pt x="528" y="481"/>
                  </a:lnTo>
                  <a:lnTo>
                    <a:pt x="552" y="333"/>
                  </a:lnTo>
                  <a:lnTo>
                    <a:pt x="540" y="222"/>
                  </a:lnTo>
                  <a:lnTo>
                    <a:pt x="491" y="136"/>
                  </a:lnTo>
                  <a:lnTo>
                    <a:pt x="417" y="62"/>
                  </a:lnTo>
                  <a:lnTo>
                    <a:pt x="319" y="37"/>
                  </a:lnTo>
                  <a:lnTo>
                    <a:pt x="221" y="62"/>
                  </a:lnTo>
                  <a:lnTo>
                    <a:pt x="135" y="124"/>
                  </a:lnTo>
                  <a:lnTo>
                    <a:pt x="86" y="222"/>
                  </a:lnTo>
                  <a:lnTo>
                    <a:pt x="147" y="222"/>
                  </a:lnTo>
                  <a:lnTo>
                    <a:pt x="172" y="247"/>
                  </a:lnTo>
                  <a:lnTo>
                    <a:pt x="196" y="259"/>
                  </a:lnTo>
                  <a:lnTo>
                    <a:pt x="208" y="296"/>
                  </a:lnTo>
                  <a:lnTo>
                    <a:pt x="208" y="358"/>
                  </a:lnTo>
                  <a:lnTo>
                    <a:pt x="196" y="382"/>
                  </a:lnTo>
                  <a:lnTo>
                    <a:pt x="172" y="395"/>
                  </a:lnTo>
                  <a:lnTo>
                    <a:pt x="159" y="407"/>
                  </a:lnTo>
                  <a:lnTo>
                    <a:pt x="135" y="419"/>
                  </a:lnTo>
                  <a:lnTo>
                    <a:pt x="98" y="419"/>
                  </a:lnTo>
                  <a:lnTo>
                    <a:pt x="73" y="407"/>
                  </a:lnTo>
                  <a:lnTo>
                    <a:pt x="61" y="407"/>
                  </a:lnTo>
                  <a:lnTo>
                    <a:pt x="37" y="382"/>
                  </a:lnTo>
                  <a:lnTo>
                    <a:pt x="24" y="358"/>
                  </a:lnTo>
                  <a:lnTo>
                    <a:pt x="24" y="321"/>
                  </a:lnTo>
                  <a:lnTo>
                    <a:pt x="49" y="197"/>
                  </a:lnTo>
                  <a:lnTo>
                    <a:pt x="110" y="99"/>
                  </a:lnTo>
                  <a:lnTo>
                    <a:pt x="221" y="25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56" name="Freeform 360"/>
            <p:cNvSpPr>
              <a:spLocks/>
            </p:cNvSpPr>
            <p:nvPr/>
          </p:nvSpPr>
          <p:spPr bwMode="auto">
            <a:xfrm>
              <a:off x="17639" y="10513"/>
              <a:ext cx="208" cy="542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98" y="0"/>
                </a:cxn>
                <a:cxn ang="0">
                  <a:pos x="135" y="13"/>
                </a:cxn>
                <a:cxn ang="0">
                  <a:pos x="159" y="37"/>
                </a:cxn>
                <a:cxn ang="0">
                  <a:pos x="184" y="74"/>
                </a:cxn>
                <a:cxn ang="0">
                  <a:pos x="208" y="123"/>
                </a:cxn>
                <a:cxn ang="0">
                  <a:pos x="208" y="185"/>
                </a:cxn>
                <a:cxn ang="0">
                  <a:pos x="196" y="197"/>
                </a:cxn>
                <a:cxn ang="0">
                  <a:pos x="171" y="345"/>
                </a:cxn>
                <a:cxn ang="0">
                  <a:pos x="122" y="444"/>
                </a:cxn>
                <a:cxn ang="0">
                  <a:pos x="73" y="518"/>
                </a:cxn>
                <a:cxn ang="0">
                  <a:pos x="36" y="542"/>
                </a:cxn>
                <a:cxn ang="0">
                  <a:pos x="24" y="530"/>
                </a:cxn>
                <a:cxn ang="0">
                  <a:pos x="24" y="518"/>
                </a:cxn>
                <a:cxn ang="0">
                  <a:pos x="49" y="493"/>
                </a:cxn>
                <a:cxn ang="0">
                  <a:pos x="110" y="419"/>
                </a:cxn>
                <a:cxn ang="0">
                  <a:pos x="159" y="321"/>
                </a:cxn>
                <a:cxn ang="0">
                  <a:pos x="171" y="197"/>
                </a:cxn>
                <a:cxn ang="0">
                  <a:pos x="171" y="173"/>
                </a:cxn>
                <a:cxn ang="0">
                  <a:pos x="159" y="173"/>
                </a:cxn>
                <a:cxn ang="0">
                  <a:pos x="135" y="185"/>
                </a:cxn>
                <a:cxn ang="0">
                  <a:pos x="98" y="197"/>
                </a:cxn>
                <a:cxn ang="0">
                  <a:pos x="61" y="197"/>
                </a:cxn>
                <a:cxn ang="0">
                  <a:pos x="36" y="173"/>
                </a:cxn>
                <a:cxn ang="0">
                  <a:pos x="12" y="160"/>
                </a:cxn>
                <a:cxn ang="0">
                  <a:pos x="0" y="123"/>
                </a:cxn>
                <a:cxn ang="0">
                  <a:pos x="0" y="74"/>
                </a:cxn>
                <a:cxn ang="0">
                  <a:pos x="12" y="37"/>
                </a:cxn>
                <a:cxn ang="0">
                  <a:pos x="36" y="25"/>
                </a:cxn>
                <a:cxn ang="0">
                  <a:pos x="61" y="0"/>
                </a:cxn>
              </a:cxnLst>
              <a:rect l="0" t="0" r="r" b="b"/>
              <a:pathLst>
                <a:path w="208" h="542">
                  <a:moveTo>
                    <a:pt x="61" y="0"/>
                  </a:moveTo>
                  <a:lnTo>
                    <a:pt x="98" y="0"/>
                  </a:lnTo>
                  <a:lnTo>
                    <a:pt x="135" y="13"/>
                  </a:lnTo>
                  <a:lnTo>
                    <a:pt x="159" y="37"/>
                  </a:lnTo>
                  <a:lnTo>
                    <a:pt x="184" y="74"/>
                  </a:lnTo>
                  <a:lnTo>
                    <a:pt x="208" y="123"/>
                  </a:lnTo>
                  <a:lnTo>
                    <a:pt x="208" y="185"/>
                  </a:lnTo>
                  <a:lnTo>
                    <a:pt x="196" y="197"/>
                  </a:lnTo>
                  <a:lnTo>
                    <a:pt x="171" y="345"/>
                  </a:lnTo>
                  <a:lnTo>
                    <a:pt x="122" y="444"/>
                  </a:lnTo>
                  <a:lnTo>
                    <a:pt x="73" y="518"/>
                  </a:lnTo>
                  <a:lnTo>
                    <a:pt x="36" y="542"/>
                  </a:lnTo>
                  <a:lnTo>
                    <a:pt x="24" y="530"/>
                  </a:lnTo>
                  <a:lnTo>
                    <a:pt x="24" y="518"/>
                  </a:lnTo>
                  <a:lnTo>
                    <a:pt x="49" y="493"/>
                  </a:lnTo>
                  <a:lnTo>
                    <a:pt x="110" y="419"/>
                  </a:lnTo>
                  <a:lnTo>
                    <a:pt x="159" y="321"/>
                  </a:lnTo>
                  <a:lnTo>
                    <a:pt x="171" y="197"/>
                  </a:lnTo>
                  <a:lnTo>
                    <a:pt x="171" y="173"/>
                  </a:lnTo>
                  <a:lnTo>
                    <a:pt x="159" y="173"/>
                  </a:lnTo>
                  <a:lnTo>
                    <a:pt x="135" y="185"/>
                  </a:lnTo>
                  <a:lnTo>
                    <a:pt x="98" y="197"/>
                  </a:lnTo>
                  <a:lnTo>
                    <a:pt x="61" y="197"/>
                  </a:lnTo>
                  <a:lnTo>
                    <a:pt x="36" y="173"/>
                  </a:lnTo>
                  <a:lnTo>
                    <a:pt x="12" y="160"/>
                  </a:lnTo>
                  <a:lnTo>
                    <a:pt x="0" y="123"/>
                  </a:lnTo>
                  <a:lnTo>
                    <a:pt x="0" y="74"/>
                  </a:lnTo>
                  <a:lnTo>
                    <a:pt x="12" y="37"/>
                  </a:lnTo>
                  <a:lnTo>
                    <a:pt x="36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57" name="Freeform 361"/>
            <p:cNvSpPr>
              <a:spLocks/>
            </p:cNvSpPr>
            <p:nvPr/>
          </p:nvSpPr>
          <p:spPr bwMode="auto">
            <a:xfrm>
              <a:off x="18339" y="10501"/>
              <a:ext cx="196" cy="197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8" y="0"/>
                </a:cxn>
                <a:cxn ang="0">
                  <a:pos x="135" y="12"/>
                </a:cxn>
                <a:cxn ang="0">
                  <a:pos x="184" y="62"/>
                </a:cxn>
                <a:cxn ang="0">
                  <a:pos x="196" y="98"/>
                </a:cxn>
                <a:cxn ang="0">
                  <a:pos x="196" y="135"/>
                </a:cxn>
                <a:cxn ang="0">
                  <a:pos x="172" y="160"/>
                </a:cxn>
                <a:cxn ang="0">
                  <a:pos x="159" y="185"/>
                </a:cxn>
                <a:cxn ang="0">
                  <a:pos x="122" y="197"/>
                </a:cxn>
                <a:cxn ang="0">
                  <a:pos x="98" y="197"/>
                </a:cxn>
                <a:cxn ang="0">
                  <a:pos x="24" y="172"/>
                </a:cxn>
                <a:cxn ang="0">
                  <a:pos x="0" y="98"/>
                </a:cxn>
                <a:cxn ang="0">
                  <a:pos x="0" y="62"/>
                </a:cxn>
                <a:cxn ang="0">
                  <a:pos x="24" y="37"/>
                </a:cxn>
                <a:cxn ang="0">
                  <a:pos x="36" y="12"/>
                </a:cxn>
                <a:cxn ang="0">
                  <a:pos x="73" y="0"/>
                </a:cxn>
              </a:cxnLst>
              <a:rect l="0" t="0" r="r" b="b"/>
              <a:pathLst>
                <a:path w="196" h="197">
                  <a:moveTo>
                    <a:pt x="73" y="0"/>
                  </a:moveTo>
                  <a:lnTo>
                    <a:pt x="98" y="0"/>
                  </a:lnTo>
                  <a:lnTo>
                    <a:pt x="135" y="12"/>
                  </a:lnTo>
                  <a:lnTo>
                    <a:pt x="184" y="62"/>
                  </a:lnTo>
                  <a:lnTo>
                    <a:pt x="196" y="98"/>
                  </a:lnTo>
                  <a:lnTo>
                    <a:pt x="196" y="135"/>
                  </a:lnTo>
                  <a:lnTo>
                    <a:pt x="172" y="160"/>
                  </a:lnTo>
                  <a:lnTo>
                    <a:pt x="159" y="185"/>
                  </a:lnTo>
                  <a:lnTo>
                    <a:pt x="122" y="197"/>
                  </a:lnTo>
                  <a:lnTo>
                    <a:pt x="98" y="197"/>
                  </a:lnTo>
                  <a:lnTo>
                    <a:pt x="24" y="172"/>
                  </a:lnTo>
                  <a:lnTo>
                    <a:pt x="0" y="98"/>
                  </a:lnTo>
                  <a:lnTo>
                    <a:pt x="0" y="62"/>
                  </a:lnTo>
                  <a:lnTo>
                    <a:pt x="24" y="37"/>
                  </a:lnTo>
                  <a:lnTo>
                    <a:pt x="36" y="1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58" name="Freeform 362"/>
            <p:cNvSpPr>
              <a:spLocks/>
            </p:cNvSpPr>
            <p:nvPr/>
          </p:nvSpPr>
          <p:spPr bwMode="auto">
            <a:xfrm>
              <a:off x="19223" y="10501"/>
              <a:ext cx="196" cy="197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98" y="0"/>
                </a:cxn>
                <a:cxn ang="0">
                  <a:pos x="135" y="12"/>
                </a:cxn>
                <a:cxn ang="0">
                  <a:pos x="184" y="62"/>
                </a:cxn>
                <a:cxn ang="0">
                  <a:pos x="196" y="98"/>
                </a:cxn>
                <a:cxn ang="0">
                  <a:pos x="196" y="135"/>
                </a:cxn>
                <a:cxn ang="0">
                  <a:pos x="172" y="160"/>
                </a:cxn>
                <a:cxn ang="0">
                  <a:pos x="160" y="185"/>
                </a:cxn>
                <a:cxn ang="0">
                  <a:pos x="123" y="197"/>
                </a:cxn>
                <a:cxn ang="0">
                  <a:pos x="98" y="197"/>
                </a:cxn>
                <a:cxn ang="0">
                  <a:pos x="25" y="172"/>
                </a:cxn>
                <a:cxn ang="0">
                  <a:pos x="0" y="98"/>
                </a:cxn>
                <a:cxn ang="0">
                  <a:pos x="0" y="62"/>
                </a:cxn>
                <a:cxn ang="0">
                  <a:pos x="25" y="37"/>
                </a:cxn>
                <a:cxn ang="0">
                  <a:pos x="37" y="12"/>
                </a:cxn>
                <a:cxn ang="0">
                  <a:pos x="74" y="0"/>
                </a:cxn>
              </a:cxnLst>
              <a:rect l="0" t="0" r="r" b="b"/>
              <a:pathLst>
                <a:path w="196" h="197">
                  <a:moveTo>
                    <a:pt x="74" y="0"/>
                  </a:moveTo>
                  <a:lnTo>
                    <a:pt x="98" y="0"/>
                  </a:lnTo>
                  <a:lnTo>
                    <a:pt x="135" y="12"/>
                  </a:lnTo>
                  <a:lnTo>
                    <a:pt x="184" y="62"/>
                  </a:lnTo>
                  <a:lnTo>
                    <a:pt x="196" y="98"/>
                  </a:lnTo>
                  <a:lnTo>
                    <a:pt x="196" y="135"/>
                  </a:lnTo>
                  <a:lnTo>
                    <a:pt x="172" y="160"/>
                  </a:lnTo>
                  <a:lnTo>
                    <a:pt x="160" y="185"/>
                  </a:lnTo>
                  <a:lnTo>
                    <a:pt x="123" y="197"/>
                  </a:lnTo>
                  <a:lnTo>
                    <a:pt x="98" y="197"/>
                  </a:lnTo>
                  <a:lnTo>
                    <a:pt x="25" y="172"/>
                  </a:lnTo>
                  <a:lnTo>
                    <a:pt x="0" y="98"/>
                  </a:lnTo>
                  <a:lnTo>
                    <a:pt x="0" y="62"/>
                  </a:lnTo>
                  <a:lnTo>
                    <a:pt x="25" y="37"/>
                  </a:lnTo>
                  <a:lnTo>
                    <a:pt x="37" y="1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59" name="Freeform 363"/>
            <p:cNvSpPr>
              <a:spLocks/>
            </p:cNvSpPr>
            <p:nvPr/>
          </p:nvSpPr>
          <p:spPr bwMode="auto">
            <a:xfrm>
              <a:off x="19935" y="10501"/>
              <a:ext cx="197" cy="197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99" y="0"/>
                </a:cxn>
                <a:cxn ang="0">
                  <a:pos x="135" y="12"/>
                </a:cxn>
                <a:cxn ang="0">
                  <a:pos x="185" y="62"/>
                </a:cxn>
                <a:cxn ang="0">
                  <a:pos x="197" y="98"/>
                </a:cxn>
                <a:cxn ang="0">
                  <a:pos x="197" y="135"/>
                </a:cxn>
                <a:cxn ang="0">
                  <a:pos x="172" y="160"/>
                </a:cxn>
                <a:cxn ang="0">
                  <a:pos x="160" y="185"/>
                </a:cxn>
                <a:cxn ang="0">
                  <a:pos x="123" y="197"/>
                </a:cxn>
                <a:cxn ang="0">
                  <a:pos x="99" y="197"/>
                </a:cxn>
                <a:cxn ang="0">
                  <a:pos x="25" y="172"/>
                </a:cxn>
                <a:cxn ang="0">
                  <a:pos x="0" y="98"/>
                </a:cxn>
                <a:cxn ang="0">
                  <a:pos x="0" y="62"/>
                </a:cxn>
                <a:cxn ang="0">
                  <a:pos x="25" y="37"/>
                </a:cxn>
                <a:cxn ang="0">
                  <a:pos x="37" y="12"/>
                </a:cxn>
                <a:cxn ang="0">
                  <a:pos x="74" y="0"/>
                </a:cxn>
              </a:cxnLst>
              <a:rect l="0" t="0" r="r" b="b"/>
              <a:pathLst>
                <a:path w="197" h="197">
                  <a:moveTo>
                    <a:pt x="74" y="0"/>
                  </a:moveTo>
                  <a:lnTo>
                    <a:pt x="99" y="0"/>
                  </a:lnTo>
                  <a:lnTo>
                    <a:pt x="135" y="12"/>
                  </a:lnTo>
                  <a:lnTo>
                    <a:pt x="185" y="62"/>
                  </a:lnTo>
                  <a:lnTo>
                    <a:pt x="197" y="98"/>
                  </a:lnTo>
                  <a:lnTo>
                    <a:pt x="197" y="135"/>
                  </a:lnTo>
                  <a:lnTo>
                    <a:pt x="172" y="160"/>
                  </a:lnTo>
                  <a:lnTo>
                    <a:pt x="160" y="185"/>
                  </a:lnTo>
                  <a:lnTo>
                    <a:pt x="123" y="197"/>
                  </a:lnTo>
                  <a:lnTo>
                    <a:pt x="99" y="197"/>
                  </a:lnTo>
                  <a:lnTo>
                    <a:pt x="25" y="172"/>
                  </a:lnTo>
                  <a:lnTo>
                    <a:pt x="0" y="98"/>
                  </a:lnTo>
                  <a:lnTo>
                    <a:pt x="0" y="62"/>
                  </a:lnTo>
                  <a:lnTo>
                    <a:pt x="25" y="37"/>
                  </a:lnTo>
                  <a:lnTo>
                    <a:pt x="37" y="1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60" name="Freeform 364"/>
            <p:cNvSpPr>
              <a:spLocks/>
            </p:cNvSpPr>
            <p:nvPr/>
          </p:nvSpPr>
          <p:spPr bwMode="auto">
            <a:xfrm>
              <a:off x="20660" y="10513"/>
              <a:ext cx="209" cy="542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98" y="0"/>
                </a:cxn>
                <a:cxn ang="0">
                  <a:pos x="135" y="13"/>
                </a:cxn>
                <a:cxn ang="0">
                  <a:pos x="160" y="37"/>
                </a:cxn>
                <a:cxn ang="0">
                  <a:pos x="184" y="74"/>
                </a:cxn>
                <a:cxn ang="0">
                  <a:pos x="209" y="123"/>
                </a:cxn>
                <a:cxn ang="0">
                  <a:pos x="209" y="185"/>
                </a:cxn>
                <a:cxn ang="0">
                  <a:pos x="197" y="197"/>
                </a:cxn>
                <a:cxn ang="0">
                  <a:pos x="172" y="345"/>
                </a:cxn>
                <a:cxn ang="0">
                  <a:pos x="123" y="444"/>
                </a:cxn>
                <a:cxn ang="0">
                  <a:pos x="74" y="518"/>
                </a:cxn>
                <a:cxn ang="0">
                  <a:pos x="37" y="542"/>
                </a:cxn>
                <a:cxn ang="0">
                  <a:pos x="12" y="530"/>
                </a:cxn>
                <a:cxn ang="0">
                  <a:pos x="12" y="518"/>
                </a:cxn>
                <a:cxn ang="0">
                  <a:pos x="49" y="493"/>
                </a:cxn>
                <a:cxn ang="0">
                  <a:pos x="111" y="419"/>
                </a:cxn>
                <a:cxn ang="0">
                  <a:pos x="160" y="321"/>
                </a:cxn>
                <a:cxn ang="0">
                  <a:pos x="172" y="197"/>
                </a:cxn>
                <a:cxn ang="0">
                  <a:pos x="172" y="173"/>
                </a:cxn>
                <a:cxn ang="0">
                  <a:pos x="160" y="173"/>
                </a:cxn>
                <a:cxn ang="0">
                  <a:pos x="135" y="185"/>
                </a:cxn>
                <a:cxn ang="0">
                  <a:pos x="98" y="197"/>
                </a:cxn>
                <a:cxn ang="0">
                  <a:pos x="61" y="197"/>
                </a:cxn>
                <a:cxn ang="0">
                  <a:pos x="37" y="173"/>
                </a:cxn>
                <a:cxn ang="0">
                  <a:pos x="12" y="160"/>
                </a:cxn>
                <a:cxn ang="0">
                  <a:pos x="0" y="123"/>
                </a:cxn>
                <a:cxn ang="0">
                  <a:pos x="0" y="74"/>
                </a:cxn>
                <a:cxn ang="0">
                  <a:pos x="12" y="37"/>
                </a:cxn>
                <a:cxn ang="0">
                  <a:pos x="37" y="25"/>
                </a:cxn>
                <a:cxn ang="0">
                  <a:pos x="61" y="0"/>
                </a:cxn>
              </a:cxnLst>
              <a:rect l="0" t="0" r="r" b="b"/>
              <a:pathLst>
                <a:path w="209" h="542">
                  <a:moveTo>
                    <a:pt x="61" y="0"/>
                  </a:moveTo>
                  <a:lnTo>
                    <a:pt x="98" y="0"/>
                  </a:lnTo>
                  <a:lnTo>
                    <a:pt x="135" y="13"/>
                  </a:lnTo>
                  <a:lnTo>
                    <a:pt x="160" y="37"/>
                  </a:lnTo>
                  <a:lnTo>
                    <a:pt x="184" y="74"/>
                  </a:lnTo>
                  <a:lnTo>
                    <a:pt x="209" y="123"/>
                  </a:lnTo>
                  <a:lnTo>
                    <a:pt x="209" y="185"/>
                  </a:lnTo>
                  <a:lnTo>
                    <a:pt x="197" y="197"/>
                  </a:lnTo>
                  <a:lnTo>
                    <a:pt x="172" y="345"/>
                  </a:lnTo>
                  <a:lnTo>
                    <a:pt x="123" y="444"/>
                  </a:lnTo>
                  <a:lnTo>
                    <a:pt x="74" y="518"/>
                  </a:lnTo>
                  <a:lnTo>
                    <a:pt x="37" y="542"/>
                  </a:lnTo>
                  <a:lnTo>
                    <a:pt x="12" y="530"/>
                  </a:lnTo>
                  <a:lnTo>
                    <a:pt x="12" y="518"/>
                  </a:lnTo>
                  <a:lnTo>
                    <a:pt x="49" y="493"/>
                  </a:lnTo>
                  <a:lnTo>
                    <a:pt x="111" y="419"/>
                  </a:lnTo>
                  <a:lnTo>
                    <a:pt x="160" y="321"/>
                  </a:lnTo>
                  <a:lnTo>
                    <a:pt x="172" y="197"/>
                  </a:lnTo>
                  <a:lnTo>
                    <a:pt x="172" y="173"/>
                  </a:lnTo>
                  <a:lnTo>
                    <a:pt x="160" y="173"/>
                  </a:lnTo>
                  <a:lnTo>
                    <a:pt x="135" y="185"/>
                  </a:lnTo>
                  <a:lnTo>
                    <a:pt x="98" y="197"/>
                  </a:lnTo>
                  <a:lnTo>
                    <a:pt x="61" y="197"/>
                  </a:lnTo>
                  <a:lnTo>
                    <a:pt x="37" y="173"/>
                  </a:lnTo>
                  <a:lnTo>
                    <a:pt x="12" y="160"/>
                  </a:lnTo>
                  <a:lnTo>
                    <a:pt x="0" y="123"/>
                  </a:lnTo>
                  <a:lnTo>
                    <a:pt x="0" y="74"/>
                  </a:lnTo>
                  <a:lnTo>
                    <a:pt x="12" y="37"/>
                  </a:lnTo>
                  <a:lnTo>
                    <a:pt x="37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61" name="Freeform 365"/>
            <p:cNvSpPr>
              <a:spLocks/>
            </p:cNvSpPr>
            <p:nvPr/>
          </p:nvSpPr>
          <p:spPr bwMode="auto">
            <a:xfrm>
              <a:off x="21471" y="9922"/>
              <a:ext cx="958" cy="788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270" y="25"/>
                </a:cxn>
                <a:cxn ang="0">
                  <a:pos x="331" y="111"/>
                </a:cxn>
                <a:cxn ang="0">
                  <a:pos x="380" y="111"/>
                </a:cxn>
                <a:cxn ang="0">
                  <a:pos x="515" y="12"/>
                </a:cxn>
                <a:cxn ang="0">
                  <a:pos x="737" y="25"/>
                </a:cxn>
                <a:cxn ang="0">
                  <a:pos x="835" y="185"/>
                </a:cxn>
                <a:cxn ang="0">
                  <a:pos x="798" y="382"/>
                </a:cxn>
                <a:cxn ang="0">
                  <a:pos x="724" y="579"/>
                </a:cxn>
                <a:cxn ang="0">
                  <a:pos x="687" y="653"/>
                </a:cxn>
                <a:cxn ang="0">
                  <a:pos x="700" y="751"/>
                </a:cxn>
                <a:cxn ang="0">
                  <a:pos x="724" y="764"/>
                </a:cxn>
                <a:cxn ang="0">
                  <a:pos x="859" y="653"/>
                </a:cxn>
                <a:cxn ang="0">
                  <a:pos x="921" y="517"/>
                </a:cxn>
                <a:cxn ang="0">
                  <a:pos x="958" y="505"/>
                </a:cxn>
                <a:cxn ang="0">
                  <a:pos x="945" y="554"/>
                </a:cxn>
                <a:cxn ang="0">
                  <a:pos x="884" y="702"/>
                </a:cxn>
                <a:cxn ang="0">
                  <a:pos x="724" y="788"/>
                </a:cxn>
                <a:cxn ang="0">
                  <a:pos x="638" y="764"/>
                </a:cxn>
                <a:cxn ang="0">
                  <a:pos x="589" y="690"/>
                </a:cxn>
                <a:cxn ang="0">
                  <a:pos x="577" y="591"/>
                </a:cxn>
                <a:cxn ang="0">
                  <a:pos x="614" y="468"/>
                </a:cxn>
                <a:cxn ang="0">
                  <a:pos x="687" y="234"/>
                </a:cxn>
                <a:cxn ang="0">
                  <a:pos x="700" y="111"/>
                </a:cxn>
                <a:cxn ang="0">
                  <a:pos x="663" y="25"/>
                </a:cxn>
                <a:cxn ang="0">
                  <a:pos x="601" y="12"/>
                </a:cxn>
                <a:cxn ang="0">
                  <a:pos x="405" y="111"/>
                </a:cxn>
                <a:cxn ang="0">
                  <a:pos x="307" y="234"/>
                </a:cxn>
                <a:cxn ang="0">
                  <a:pos x="294" y="283"/>
                </a:cxn>
                <a:cxn ang="0">
                  <a:pos x="282" y="320"/>
                </a:cxn>
                <a:cxn ang="0">
                  <a:pos x="258" y="443"/>
                </a:cxn>
                <a:cxn ang="0">
                  <a:pos x="208" y="628"/>
                </a:cxn>
                <a:cxn ang="0">
                  <a:pos x="196" y="690"/>
                </a:cxn>
                <a:cxn ang="0">
                  <a:pos x="184" y="727"/>
                </a:cxn>
                <a:cxn ang="0">
                  <a:pos x="172" y="764"/>
                </a:cxn>
                <a:cxn ang="0">
                  <a:pos x="135" y="788"/>
                </a:cxn>
                <a:cxn ang="0">
                  <a:pos x="86" y="776"/>
                </a:cxn>
                <a:cxn ang="0">
                  <a:pos x="73" y="727"/>
                </a:cxn>
                <a:cxn ang="0">
                  <a:pos x="86" y="665"/>
                </a:cxn>
                <a:cxn ang="0">
                  <a:pos x="221" y="222"/>
                </a:cxn>
                <a:cxn ang="0">
                  <a:pos x="233" y="86"/>
                </a:cxn>
                <a:cxn ang="0">
                  <a:pos x="184" y="37"/>
                </a:cxn>
                <a:cxn ang="0">
                  <a:pos x="73" y="135"/>
                </a:cxn>
                <a:cxn ang="0">
                  <a:pos x="49" y="271"/>
                </a:cxn>
                <a:cxn ang="0">
                  <a:pos x="0" y="283"/>
                </a:cxn>
                <a:cxn ang="0">
                  <a:pos x="12" y="234"/>
                </a:cxn>
                <a:cxn ang="0">
                  <a:pos x="49" y="98"/>
                </a:cxn>
                <a:cxn ang="0">
                  <a:pos x="73" y="62"/>
                </a:cxn>
                <a:cxn ang="0">
                  <a:pos x="147" y="0"/>
                </a:cxn>
              </a:cxnLst>
              <a:rect l="0" t="0" r="r" b="b"/>
              <a:pathLst>
                <a:path w="958" h="788">
                  <a:moveTo>
                    <a:pt x="147" y="0"/>
                  </a:moveTo>
                  <a:lnTo>
                    <a:pt x="184" y="0"/>
                  </a:lnTo>
                  <a:lnTo>
                    <a:pt x="233" y="12"/>
                  </a:lnTo>
                  <a:lnTo>
                    <a:pt x="270" y="25"/>
                  </a:lnTo>
                  <a:lnTo>
                    <a:pt x="307" y="62"/>
                  </a:lnTo>
                  <a:lnTo>
                    <a:pt x="331" y="111"/>
                  </a:lnTo>
                  <a:lnTo>
                    <a:pt x="344" y="160"/>
                  </a:lnTo>
                  <a:lnTo>
                    <a:pt x="380" y="111"/>
                  </a:lnTo>
                  <a:lnTo>
                    <a:pt x="442" y="62"/>
                  </a:lnTo>
                  <a:lnTo>
                    <a:pt x="515" y="12"/>
                  </a:lnTo>
                  <a:lnTo>
                    <a:pt x="626" y="0"/>
                  </a:lnTo>
                  <a:lnTo>
                    <a:pt x="737" y="25"/>
                  </a:lnTo>
                  <a:lnTo>
                    <a:pt x="810" y="86"/>
                  </a:lnTo>
                  <a:lnTo>
                    <a:pt x="835" y="185"/>
                  </a:lnTo>
                  <a:lnTo>
                    <a:pt x="823" y="271"/>
                  </a:lnTo>
                  <a:lnTo>
                    <a:pt x="798" y="382"/>
                  </a:lnTo>
                  <a:lnTo>
                    <a:pt x="761" y="493"/>
                  </a:lnTo>
                  <a:lnTo>
                    <a:pt x="724" y="579"/>
                  </a:lnTo>
                  <a:lnTo>
                    <a:pt x="700" y="616"/>
                  </a:lnTo>
                  <a:lnTo>
                    <a:pt x="687" y="653"/>
                  </a:lnTo>
                  <a:lnTo>
                    <a:pt x="687" y="727"/>
                  </a:lnTo>
                  <a:lnTo>
                    <a:pt x="700" y="751"/>
                  </a:lnTo>
                  <a:lnTo>
                    <a:pt x="712" y="764"/>
                  </a:lnTo>
                  <a:lnTo>
                    <a:pt x="724" y="764"/>
                  </a:lnTo>
                  <a:lnTo>
                    <a:pt x="798" y="739"/>
                  </a:lnTo>
                  <a:lnTo>
                    <a:pt x="859" y="653"/>
                  </a:lnTo>
                  <a:lnTo>
                    <a:pt x="909" y="542"/>
                  </a:lnTo>
                  <a:lnTo>
                    <a:pt x="921" y="517"/>
                  </a:lnTo>
                  <a:lnTo>
                    <a:pt x="921" y="505"/>
                  </a:lnTo>
                  <a:lnTo>
                    <a:pt x="958" y="505"/>
                  </a:lnTo>
                  <a:lnTo>
                    <a:pt x="958" y="517"/>
                  </a:lnTo>
                  <a:lnTo>
                    <a:pt x="945" y="554"/>
                  </a:lnTo>
                  <a:lnTo>
                    <a:pt x="921" y="616"/>
                  </a:lnTo>
                  <a:lnTo>
                    <a:pt x="884" y="702"/>
                  </a:lnTo>
                  <a:lnTo>
                    <a:pt x="810" y="764"/>
                  </a:lnTo>
                  <a:lnTo>
                    <a:pt x="724" y="788"/>
                  </a:lnTo>
                  <a:lnTo>
                    <a:pt x="675" y="776"/>
                  </a:lnTo>
                  <a:lnTo>
                    <a:pt x="638" y="764"/>
                  </a:lnTo>
                  <a:lnTo>
                    <a:pt x="601" y="727"/>
                  </a:lnTo>
                  <a:lnTo>
                    <a:pt x="589" y="690"/>
                  </a:lnTo>
                  <a:lnTo>
                    <a:pt x="577" y="641"/>
                  </a:lnTo>
                  <a:lnTo>
                    <a:pt x="577" y="591"/>
                  </a:lnTo>
                  <a:lnTo>
                    <a:pt x="589" y="554"/>
                  </a:lnTo>
                  <a:lnTo>
                    <a:pt x="614" y="468"/>
                  </a:lnTo>
                  <a:lnTo>
                    <a:pt x="651" y="357"/>
                  </a:lnTo>
                  <a:lnTo>
                    <a:pt x="687" y="234"/>
                  </a:lnTo>
                  <a:lnTo>
                    <a:pt x="700" y="135"/>
                  </a:lnTo>
                  <a:lnTo>
                    <a:pt x="700" y="111"/>
                  </a:lnTo>
                  <a:lnTo>
                    <a:pt x="687" y="74"/>
                  </a:lnTo>
                  <a:lnTo>
                    <a:pt x="663" y="25"/>
                  </a:lnTo>
                  <a:lnTo>
                    <a:pt x="638" y="12"/>
                  </a:lnTo>
                  <a:lnTo>
                    <a:pt x="601" y="12"/>
                  </a:lnTo>
                  <a:lnTo>
                    <a:pt x="491" y="37"/>
                  </a:lnTo>
                  <a:lnTo>
                    <a:pt x="405" y="111"/>
                  </a:lnTo>
                  <a:lnTo>
                    <a:pt x="344" y="185"/>
                  </a:lnTo>
                  <a:lnTo>
                    <a:pt x="307" y="234"/>
                  </a:lnTo>
                  <a:lnTo>
                    <a:pt x="307" y="259"/>
                  </a:lnTo>
                  <a:lnTo>
                    <a:pt x="294" y="283"/>
                  </a:lnTo>
                  <a:lnTo>
                    <a:pt x="294" y="308"/>
                  </a:lnTo>
                  <a:lnTo>
                    <a:pt x="282" y="320"/>
                  </a:lnTo>
                  <a:lnTo>
                    <a:pt x="282" y="369"/>
                  </a:lnTo>
                  <a:lnTo>
                    <a:pt x="258" y="443"/>
                  </a:lnTo>
                  <a:lnTo>
                    <a:pt x="221" y="604"/>
                  </a:lnTo>
                  <a:lnTo>
                    <a:pt x="208" y="628"/>
                  </a:lnTo>
                  <a:lnTo>
                    <a:pt x="208" y="665"/>
                  </a:lnTo>
                  <a:lnTo>
                    <a:pt x="196" y="690"/>
                  </a:lnTo>
                  <a:lnTo>
                    <a:pt x="196" y="714"/>
                  </a:lnTo>
                  <a:lnTo>
                    <a:pt x="184" y="727"/>
                  </a:lnTo>
                  <a:lnTo>
                    <a:pt x="184" y="739"/>
                  </a:lnTo>
                  <a:lnTo>
                    <a:pt x="172" y="764"/>
                  </a:lnTo>
                  <a:lnTo>
                    <a:pt x="159" y="776"/>
                  </a:lnTo>
                  <a:lnTo>
                    <a:pt x="135" y="788"/>
                  </a:lnTo>
                  <a:lnTo>
                    <a:pt x="110" y="788"/>
                  </a:lnTo>
                  <a:lnTo>
                    <a:pt x="86" y="776"/>
                  </a:lnTo>
                  <a:lnTo>
                    <a:pt x="73" y="764"/>
                  </a:lnTo>
                  <a:lnTo>
                    <a:pt x="73" y="727"/>
                  </a:lnTo>
                  <a:lnTo>
                    <a:pt x="86" y="702"/>
                  </a:lnTo>
                  <a:lnTo>
                    <a:pt x="86" y="665"/>
                  </a:lnTo>
                  <a:lnTo>
                    <a:pt x="208" y="271"/>
                  </a:lnTo>
                  <a:lnTo>
                    <a:pt x="221" y="222"/>
                  </a:lnTo>
                  <a:lnTo>
                    <a:pt x="233" y="197"/>
                  </a:lnTo>
                  <a:lnTo>
                    <a:pt x="233" y="86"/>
                  </a:lnTo>
                  <a:lnTo>
                    <a:pt x="208" y="37"/>
                  </a:lnTo>
                  <a:lnTo>
                    <a:pt x="184" y="37"/>
                  </a:lnTo>
                  <a:lnTo>
                    <a:pt x="122" y="62"/>
                  </a:lnTo>
                  <a:lnTo>
                    <a:pt x="73" y="135"/>
                  </a:lnTo>
                  <a:lnTo>
                    <a:pt x="49" y="246"/>
                  </a:lnTo>
                  <a:lnTo>
                    <a:pt x="49" y="271"/>
                  </a:lnTo>
                  <a:lnTo>
                    <a:pt x="36" y="283"/>
                  </a:lnTo>
                  <a:lnTo>
                    <a:pt x="0" y="283"/>
                  </a:lnTo>
                  <a:lnTo>
                    <a:pt x="0" y="259"/>
                  </a:lnTo>
                  <a:lnTo>
                    <a:pt x="12" y="234"/>
                  </a:lnTo>
                  <a:lnTo>
                    <a:pt x="12" y="209"/>
                  </a:lnTo>
                  <a:lnTo>
                    <a:pt x="49" y="98"/>
                  </a:lnTo>
                  <a:lnTo>
                    <a:pt x="61" y="86"/>
                  </a:lnTo>
                  <a:lnTo>
                    <a:pt x="73" y="62"/>
                  </a:lnTo>
                  <a:lnTo>
                    <a:pt x="110" y="2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62" name="Freeform 366"/>
            <p:cNvSpPr>
              <a:spLocks/>
            </p:cNvSpPr>
            <p:nvPr/>
          </p:nvSpPr>
          <p:spPr bwMode="auto">
            <a:xfrm>
              <a:off x="22601" y="10501"/>
              <a:ext cx="196" cy="197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8" y="0"/>
                </a:cxn>
                <a:cxn ang="0">
                  <a:pos x="135" y="12"/>
                </a:cxn>
                <a:cxn ang="0">
                  <a:pos x="172" y="37"/>
                </a:cxn>
                <a:cxn ang="0">
                  <a:pos x="184" y="62"/>
                </a:cxn>
                <a:cxn ang="0">
                  <a:pos x="196" y="98"/>
                </a:cxn>
                <a:cxn ang="0">
                  <a:pos x="196" y="135"/>
                </a:cxn>
                <a:cxn ang="0">
                  <a:pos x="172" y="160"/>
                </a:cxn>
                <a:cxn ang="0">
                  <a:pos x="159" y="185"/>
                </a:cxn>
                <a:cxn ang="0">
                  <a:pos x="122" y="197"/>
                </a:cxn>
                <a:cxn ang="0">
                  <a:pos x="98" y="197"/>
                </a:cxn>
                <a:cxn ang="0">
                  <a:pos x="61" y="185"/>
                </a:cxn>
                <a:cxn ang="0">
                  <a:pos x="36" y="172"/>
                </a:cxn>
                <a:cxn ang="0">
                  <a:pos x="12" y="135"/>
                </a:cxn>
                <a:cxn ang="0">
                  <a:pos x="0" y="98"/>
                </a:cxn>
                <a:cxn ang="0">
                  <a:pos x="0" y="62"/>
                </a:cxn>
                <a:cxn ang="0">
                  <a:pos x="24" y="37"/>
                </a:cxn>
                <a:cxn ang="0">
                  <a:pos x="36" y="12"/>
                </a:cxn>
                <a:cxn ang="0">
                  <a:pos x="73" y="0"/>
                </a:cxn>
              </a:cxnLst>
              <a:rect l="0" t="0" r="r" b="b"/>
              <a:pathLst>
                <a:path w="196" h="197">
                  <a:moveTo>
                    <a:pt x="73" y="0"/>
                  </a:moveTo>
                  <a:lnTo>
                    <a:pt x="98" y="0"/>
                  </a:lnTo>
                  <a:lnTo>
                    <a:pt x="135" y="12"/>
                  </a:lnTo>
                  <a:lnTo>
                    <a:pt x="172" y="37"/>
                  </a:lnTo>
                  <a:lnTo>
                    <a:pt x="184" y="62"/>
                  </a:lnTo>
                  <a:lnTo>
                    <a:pt x="196" y="98"/>
                  </a:lnTo>
                  <a:lnTo>
                    <a:pt x="196" y="135"/>
                  </a:lnTo>
                  <a:lnTo>
                    <a:pt x="172" y="160"/>
                  </a:lnTo>
                  <a:lnTo>
                    <a:pt x="159" y="185"/>
                  </a:lnTo>
                  <a:lnTo>
                    <a:pt x="122" y="197"/>
                  </a:lnTo>
                  <a:lnTo>
                    <a:pt x="98" y="197"/>
                  </a:lnTo>
                  <a:lnTo>
                    <a:pt x="61" y="185"/>
                  </a:lnTo>
                  <a:lnTo>
                    <a:pt x="36" y="172"/>
                  </a:lnTo>
                  <a:lnTo>
                    <a:pt x="12" y="135"/>
                  </a:lnTo>
                  <a:lnTo>
                    <a:pt x="0" y="98"/>
                  </a:lnTo>
                  <a:lnTo>
                    <a:pt x="0" y="62"/>
                  </a:lnTo>
                  <a:lnTo>
                    <a:pt x="24" y="37"/>
                  </a:lnTo>
                  <a:lnTo>
                    <a:pt x="36" y="1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63" name="Rectangle 367"/>
            <p:cNvSpPr>
              <a:spLocks noChangeArrowheads="1"/>
            </p:cNvSpPr>
            <p:nvPr/>
          </p:nvSpPr>
          <p:spPr bwMode="auto">
            <a:xfrm>
              <a:off x="591" y="12041"/>
              <a:ext cx="40323" cy="86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64" name="Freeform 368"/>
            <p:cNvSpPr>
              <a:spLocks/>
            </p:cNvSpPr>
            <p:nvPr/>
          </p:nvSpPr>
          <p:spPr bwMode="auto">
            <a:xfrm>
              <a:off x="652" y="13236"/>
              <a:ext cx="541" cy="120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1" y="0"/>
                </a:cxn>
                <a:cxn ang="0">
                  <a:pos x="541" y="49"/>
                </a:cxn>
                <a:cxn ang="0">
                  <a:pos x="442" y="49"/>
                </a:cxn>
                <a:cxn ang="0">
                  <a:pos x="393" y="61"/>
                </a:cxn>
                <a:cxn ang="0">
                  <a:pos x="369" y="61"/>
                </a:cxn>
                <a:cxn ang="0">
                  <a:pos x="344" y="86"/>
                </a:cxn>
                <a:cxn ang="0">
                  <a:pos x="344" y="1121"/>
                </a:cxn>
                <a:cxn ang="0">
                  <a:pos x="356" y="1133"/>
                </a:cxn>
                <a:cxn ang="0">
                  <a:pos x="381" y="1145"/>
                </a:cxn>
                <a:cxn ang="0">
                  <a:pos x="405" y="1145"/>
                </a:cxn>
                <a:cxn ang="0">
                  <a:pos x="442" y="1158"/>
                </a:cxn>
                <a:cxn ang="0">
                  <a:pos x="541" y="1158"/>
                </a:cxn>
                <a:cxn ang="0">
                  <a:pos x="541" y="1207"/>
                </a:cxn>
                <a:cxn ang="0">
                  <a:pos x="0" y="1207"/>
                </a:cxn>
                <a:cxn ang="0">
                  <a:pos x="0" y="1158"/>
                </a:cxn>
                <a:cxn ang="0">
                  <a:pos x="98" y="1158"/>
                </a:cxn>
                <a:cxn ang="0">
                  <a:pos x="147" y="1145"/>
                </a:cxn>
                <a:cxn ang="0">
                  <a:pos x="172" y="1145"/>
                </a:cxn>
                <a:cxn ang="0">
                  <a:pos x="197" y="1121"/>
                </a:cxn>
                <a:cxn ang="0">
                  <a:pos x="197" y="86"/>
                </a:cxn>
                <a:cxn ang="0">
                  <a:pos x="184" y="74"/>
                </a:cxn>
                <a:cxn ang="0">
                  <a:pos x="160" y="61"/>
                </a:cxn>
                <a:cxn ang="0">
                  <a:pos x="135" y="61"/>
                </a:cxn>
                <a:cxn ang="0">
                  <a:pos x="98" y="49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541" h="1207">
                  <a:moveTo>
                    <a:pt x="0" y="0"/>
                  </a:moveTo>
                  <a:lnTo>
                    <a:pt x="541" y="0"/>
                  </a:lnTo>
                  <a:lnTo>
                    <a:pt x="541" y="49"/>
                  </a:lnTo>
                  <a:lnTo>
                    <a:pt x="442" y="49"/>
                  </a:lnTo>
                  <a:lnTo>
                    <a:pt x="393" y="61"/>
                  </a:lnTo>
                  <a:lnTo>
                    <a:pt x="369" y="61"/>
                  </a:lnTo>
                  <a:lnTo>
                    <a:pt x="344" y="86"/>
                  </a:lnTo>
                  <a:lnTo>
                    <a:pt x="344" y="1121"/>
                  </a:lnTo>
                  <a:lnTo>
                    <a:pt x="356" y="1133"/>
                  </a:lnTo>
                  <a:lnTo>
                    <a:pt x="381" y="1145"/>
                  </a:lnTo>
                  <a:lnTo>
                    <a:pt x="405" y="1145"/>
                  </a:lnTo>
                  <a:lnTo>
                    <a:pt x="442" y="1158"/>
                  </a:lnTo>
                  <a:lnTo>
                    <a:pt x="541" y="1158"/>
                  </a:lnTo>
                  <a:lnTo>
                    <a:pt x="541" y="1207"/>
                  </a:lnTo>
                  <a:lnTo>
                    <a:pt x="0" y="1207"/>
                  </a:lnTo>
                  <a:lnTo>
                    <a:pt x="0" y="1158"/>
                  </a:lnTo>
                  <a:lnTo>
                    <a:pt x="98" y="1158"/>
                  </a:lnTo>
                  <a:lnTo>
                    <a:pt x="147" y="1145"/>
                  </a:lnTo>
                  <a:lnTo>
                    <a:pt x="172" y="1145"/>
                  </a:lnTo>
                  <a:lnTo>
                    <a:pt x="197" y="1121"/>
                  </a:lnTo>
                  <a:lnTo>
                    <a:pt x="197" y="86"/>
                  </a:lnTo>
                  <a:lnTo>
                    <a:pt x="184" y="74"/>
                  </a:lnTo>
                  <a:lnTo>
                    <a:pt x="160" y="61"/>
                  </a:lnTo>
                  <a:lnTo>
                    <a:pt x="135" y="61"/>
                  </a:lnTo>
                  <a:lnTo>
                    <a:pt x="98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65" name="Freeform 369"/>
            <p:cNvSpPr>
              <a:spLocks/>
            </p:cNvSpPr>
            <p:nvPr/>
          </p:nvSpPr>
          <p:spPr bwMode="auto">
            <a:xfrm>
              <a:off x="1377" y="13187"/>
              <a:ext cx="565" cy="1244"/>
            </a:xfrm>
            <a:custGeom>
              <a:avLst/>
              <a:gdLst/>
              <a:ahLst/>
              <a:cxnLst>
                <a:cxn ang="0">
                  <a:pos x="405" y="0"/>
                </a:cxn>
                <a:cxn ang="0">
                  <a:pos x="503" y="24"/>
                </a:cxn>
                <a:cxn ang="0">
                  <a:pos x="540" y="49"/>
                </a:cxn>
                <a:cxn ang="0">
                  <a:pos x="565" y="123"/>
                </a:cxn>
                <a:cxn ang="0">
                  <a:pos x="565" y="147"/>
                </a:cxn>
                <a:cxn ang="0">
                  <a:pos x="528" y="184"/>
                </a:cxn>
                <a:cxn ang="0">
                  <a:pos x="491" y="197"/>
                </a:cxn>
                <a:cxn ang="0">
                  <a:pos x="454" y="184"/>
                </a:cxn>
                <a:cxn ang="0">
                  <a:pos x="430" y="172"/>
                </a:cxn>
                <a:cxn ang="0">
                  <a:pos x="417" y="147"/>
                </a:cxn>
                <a:cxn ang="0">
                  <a:pos x="417" y="98"/>
                </a:cxn>
                <a:cxn ang="0">
                  <a:pos x="430" y="73"/>
                </a:cxn>
                <a:cxn ang="0">
                  <a:pos x="454" y="61"/>
                </a:cxn>
                <a:cxn ang="0">
                  <a:pos x="466" y="49"/>
                </a:cxn>
                <a:cxn ang="0">
                  <a:pos x="442" y="36"/>
                </a:cxn>
                <a:cxn ang="0">
                  <a:pos x="405" y="36"/>
                </a:cxn>
                <a:cxn ang="0">
                  <a:pos x="344" y="49"/>
                </a:cxn>
                <a:cxn ang="0">
                  <a:pos x="295" y="98"/>
                </a:cxn>
                <a:cxn ang="0">
                  <a:pos x="258" y="172"/>
                </a:cxn>
                <a:cxn ang="0">
                  <a:pos x="245" y="283"/>
                </a:cxn>
                <a:cxn ang="0">
                  <a:pos x="245" y="492"/>
                </a:cxn>
                <a:cxn ang="0">
                  <a:pos x="454" y="492"/>
                </a:cxn>
                <a:cxn ang="0">
                  <a:pos x="454" y="542"/>
                </a:cxn>
                <a:cxn ang="0">
                  <a:pos x="258" y="542"/>
                </a:cxn>
                <a:cxn ang="0">
                  <a:pos x="258" y="1158"/>
                </a:cxn>
                <a:cxn ang="0">
                  <a:pos x="282" y="1182"/>
                </a:cxn>
                <a:cxn ang="0">
                  <a:pos x="307" y="1182"/>
                </a:cxn>
                <a:cxn ang="0">
                  <a:pos x="344" y="1194"/>
                </a:cxn>
                <a:cxn ang="0">
                  <a:pos x="430" y="1194"/>
                </a:cxn>
                <a:cxn ang="0">
                  <a:pos x="430" y="1244"/>
                </a:cxn>
                <a:cxn ang="0">
                  <a:pos x="0" y="1244"/>
                </a:cxn>
                <a:cxn ang="0">
                  <a:pos x="0" y="1194"/>
                </a:cxn>
                <a:cxn ang="0">
                  <a:pos x="98" y="1194"/>
                </a:cxn>
                <a:cxn ang="0">
                  <a:pos x="123" y="1182"/>
                </a:cxn>
                <a:cxn ang="0">
                  <a:pos x="135" y="1158"/>
                </a:cxn>
                <a:cxn ang="0">
                  <a:pos x="135" y="542"/>
                </a:cxn>
                <a:cxn ang="0">
                  <a:pos x="0" y="542"/>
                </a:cxn>
                <a:cxn ang="0">
                  <a:pos x="0" y="492"/>
                </a:cxn>
                <a:cxn ang="0">
                  <a:pos x="135" y="492"/>
                </a:cxn>
                <a:cxn ang="0">
                  <a:pos x="135" y="283"/>
                </a:cxn>
                <a:cxn ang="0">
                  <a:pos x="159" y="160"/>
                </a:cxn>
                <a:cxn ang="0">
                  <a:pos x="221" y="73"/>
                </a:cxn>
                <a:cxn ang="0">
                  <a:pos x="307" y="12"/>
                </a:cxn>
                <a:cxn ang="0">
                  <a:pos x="405" y="0"/>
                </a:cxn>
              </a:cxnLst>
              <a:rect l="0" t="0" r="r" b="b"/>
              <a:pathLst>
                <a:path w="565" h="1244">
                  <a:moveTo>
                    <a:pt x="405" y="0"/>
                  </a:moveTo>
                  <a:lnTo>
                    <a:pt x="503" y="24"/>
                  </a:lnTo>
                  <a:lnTo>
                    <a:pt x="540" y="49"/>
                  </a:lnTo>
                  <a:lnTo>
                    <a:pt x="565" y="123"/>
                  </a:lnTo>
                  <a:lnTo>
                    <a:pt x="565" y="147"/>
                  </a:lnTo>
                  <a:lnTo>
                    <a:pt x="528" y="184"/>
                  </a:lnTo>
                  <a:lnTo>
                    <a:pt x="491" y="197"/>
                  </a:lnTo>
                  <a:lnTo>
                    <a:pt x="454" y="184"/>
                  </a:lnTo>
                  <a:lnTo>
                    <a:pt x="430" y="172"/>
                  </a:lnTo>
                  <a:lnTo>
                    <a:pt x="417" y="147"/>
                  </a:lnTo>
                  <a:lnTo>
                    <a:pt x="417" y="98"/>
                  </a:lnTo>
                  <a:lnTo>
                    <a:pt x="430" y="73"/>
                  </a:lnTo>
                  <a:lnTo>
                    <a:pt x="454" y="61"/>
                  </a:lnTo>
                  <a:lnTo>
                    <a:pt x="466" y="49"/>
                  </a:lnTo>
                  <a:lnTo>
                    <a:pt x="442" y="36"/>
                  </a:lnTo>
                  <a:lnTo>
                    <a:pt x="405" y="36"/>
                  </a:lnTo>
                  <a:lnTo>
                    <a:pt x="344" y="49"/>
                  </a:lnTo>
                  <a:lnTo>
                    <a:pt x="295" y="98"/>
                  </a:lnTo>
                  <a:lnTo>
                    <a:pt x="258" y="172"/>
                  </a:lnTo>
                  <a:lnTo>
                    <a:pt x="245" y="283"/>
                  </a:lnTo>
                  <a:lnTo>
                    <a:pt x="245" y="492"/>
                  </a:lnTo>
                  <a:lnTo>
                    <a:pt x="454" y="492"/>
                  </a:lnTo>
                  <a:lnTo>
                    <a:pt x="454" y="542"/>
                  </a:lnTo>
                  <a:lnTo>
                    <a:pt x="258" y="542"/>
                  </a:lnTo>
                  <a:lnTo>
                    <a:pt x="258" y="1158"/>
                  </a:lnTo>
                  <a:lnTo>
                    <a:pt x="282" y="1182"/>
                  </a:lnTo>
                  <a:lnTo>
                    <a:pt x="307" y="1182"/>
                  </a:lnTo>
                  <a:lnTo>
                    <a:pt x="344" y="1194"/>
                  </a:lnTo>
                  <a:lnTo>
                    <a:pt x="430" y="1194"/>
                  </a:lnTo>
                  <a:lnTo>
                    <a:pt x="430" y="1244"/>
                  </a:lnTo>
                  <a:lnTo>
                    <a:pt x="0" y="1244"/>
                  </a:lnTo>
                  <a:lnTo>
                    <a:pt x="0" y="1194"/>
                  </a:lnTo>
                  <a:lnTo>
                    <a:pt x="98" y="1194"/>
                  </a:lnTo>
                  <a:lnTo>
                    <a:pt x="123" y="1182"/>
                  </a:lnTo>
                  <a:lnTo>
                    <a:pt x="135" y="1158"/>
                  </a:lnTo>
                  <a:lnTo>
                    <a:pt x="135" y="542"/>
                  </a:lnTo>
                  <a:lnTo>
                    <a:pt x="0" y="542"/>
                  </a:lnTo>
                  <a:lnTo>
                    <a:pt x="0" y="492"/>
                  </a:lnTo>
                  <a:lnTo>
                    <a:pt x="135" y="492"/>
                  </a:lnTo>
                  <a:lnTo>
                    <a:pt x="135" y="283"/>
                  </a:lnTo>
                  <a:lnTo>
                    <a:pt x="159" y="160"/>
                  </a:lnTo>
                  <a:lnTo>
                    <a:pt x="221" y="73"/>
                  </a:lnTo>
                  <a:lnTo>
                    <a:pt x="307" y="12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66" name="Freeform 370"/>
            <p:cNvSpPr>
              <a:spLocks/>
            </p:cNvSpPr>
            <p:nvPr/>
          </p:nvSpPr>
          <p:spPr bwMode="auto">
            <a:xfrm>
              <a:off x="2224" y="13347"/>
              <a:ext cx="553" cy="1108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83" y="0"/>
                </a:cxn>
                <a:cxn ang="0">
                  <a:pos x="283" y="332"/>
                </a:cxn>
                <a:cxn ang="0">
                  <a:pos x="541" y="332"/>
                </a:cxn>
                <a:cxn ang="0">
                  <a:pos x="541" y="382"/>
                </a:cxn>
                <a:cxn ang="0">
                  <a:pos x="283" y="382"/>
                </a:cxn>
                <a:cxn ang="0">
                  <a:pos x="258" y="874"/>
                </a:cxn>
                <a:cxn ang="0">
                  <a:pos x="258" y="911"/>
                </a:cxn>
                <a:cxn ang="0">
                  <a:pos x="283" y="1010"/>
                </a:cxn>
                <a:cxn ang="0">
                  <a:pos x="320" y="1059"/>
                </a:cxn>
                <a:cxn ang="0">
                  <a:pos x="381" y="1071"/>
                </a:cxn>
                <a:cxn ang="0">
                  <a:pos x="442" y="1047"/>
                </a:cxn>
                <a:cxn ang="0">
                  <a:pos x="492" y="985"/>
                </a:cxn>
                <a:cxn ang="0">
                  <a:pos x="504" y="874"/>
                </a:cxn>
                <a:cxn ang="0">
                  <a:pos x="504" y="776"/>
                </a:cxn>
                <a:cxn ang="0">
                  <a:pos x="553" y="776"/>
                </a:cxn>
                <a:cxn ang="0">
                  <a:pos x="553" y="874"/>
                </a:cxn>
                <a:cxn ang="0">
                  <a:pos x="541" y="961"/>
                </a:cxn>
                <a:cxn ang="0">
                  <a:pos x="516" y="1034"/>
                </a:cxn>
                <a:cxn ang="0">
                  <a:pos x="455" y="1084"/>
                </a:cxn>
                <a:cxn ang="0">
                  <a:pos x="381" y="1108"/>
                </a:cxn>
                <a:cxn ang="0">
                  <a:pos x="332" y="1108"/>
                </a:cxn>
                <a:cxn ang="0">
                  <a:pos x="270" y="1084"/>
                </a:cxn>
                <a:cxn ang="0">
                  <a:pos x="209" y="1047"/>
                </a:cxn>
                <a:cxn ang="0">
                  <a:pos x="160" y="985"/>
                </a:cxn>
                <a:cxn ang="0">
                  <a:pos x="148" y="874"/>
                </a:cxn>
                <a:cxn ang="0">
                  <a:pos x="148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8" y="320"/>
                </a:cxn>
                <a:cxn ang="0">
                  <a:pos x="160" y="258"/>
                </a:cxn>
                <a:cxn ang="0">
                  <a:pos x="209" y="184"/>
                </a:cxn>
                <a:cxn ang="0">
                  <a:pos x="221" y="86"/>
                </a:cxn>
                <a:cxn ang="0">
                  <a:pos x="234" y="0"/>
                </a:cxn>
              </a:cxnLst>
              <a:rect l="0" t="0" r="r" b="b"/>
              <a:pathLst>
                <a:path w="553" h="1108">
                  <a:moveTo>
                    <a:pt x="234" y="0"/>
                  </a:moveTo>
                  <a:lnTo>
                    <a:pt x="283" y="0"/>
                  </a:lnTo>
                  <a:lnTo>
                    <a:pt x="283" y="332"/>
                  </a:lnTo>
                  <a:lnTo>
                    <a:pt x="541" y="332"/>
                  </a:lnTo>
                  <a:lnTo>
                    <a:pt x="541" y="382"/>
                  </a:lnTo>
                  <a:lnTo>
                    <a:pt x="283" y="382"/>
                  </a:lnTo>
                  <a:lnTo>
                    <a:pt x="258" y="874"/>
                  </a:lnTo>
                  <a:lnTo>
                    <a:pt x="258" y="911"/>
                  </a:lnTo>
                  <a:lnTo>
                    <a:pt x="283" y="1010"/>
                  </a:lnTo>
                  <a:lnTo>
                    <a:pt x="320" y="1059"/>
                  </a:lnTo>
                  <a:lnTo>
                    <a:pt x="381" y="1071"/>
                  </a:lnTo>
                  <a:lnTo>
                    <a:pt x="442" y="1047"/>
                  </a:lnTo>
                  <a:lnTo>
                    <a:pt x="492" y="985"/>
                  </a:lnTo>
                  <a:lnTo>
                    <a:pt x="504" y="874"/>
                  </a:lnTo>
                  <a:lnTo>
                    <a:pt x="504" y="776"/>
                  </a:lnTo>
                  <a:lnTo>
                    <a:pt x="553" y="776"/>
                  </a:lnTo>
                  <a:lnTo>
                    <a:pt x="553" y="874"/>
                  </a:lnTo>
                  <a:lnTo>
                    <a:pt x="541" y="961"/>
                  </a:lnTo>
                  <a:lnTo>
                    <a:pt x="516" y="1034"/>
                  </a:lnTo>
                  <a:lnTo>
                    <a:pt x="455" y="1084"/>
                  </a:lnTo>
                  <a:lnTo>
                    <a:pt x="381" y="1108"/>
                  </a:lnTo>
                  <a:lnTo>
                    <a:pt x="332" y="1108"/>
                  </a:lnTo>
                  <a:lnTo>
                    <a:pt x="270" y="1084"/>
                  </a:lnTo>
                  <a:lnTo>
                    <a:pt x="209" y="1047"/>
                  </a:lnTo>
                  <a:lnTo>
                    <a:pt x="160" y="985"/>
                  </a:lnTo>
                  <a:lnTo>
                    <a:pt x="148" y="874"/>
                  </a:lnTo>
                  <a:lnTo>
                    <a:pt x="148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8" y="320"/>
                  </a:lnTo>
                  <a:lnTo>
                    <a:pt x="160" y="258"/>
                  </a:lnTo>
                  <a:lnTo>
                    <a:pt x="209" y="184"/>
                  </a:lnTo>
                  <a:lnTo>
                    <a:pt x="221" y="8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67" name="Freeform 371"/>
            <p:cNvSpPr>
              <a:spLocks/>
            </p:cNvSpPr>
            <p:nvPr/>
          </p:nvSpPr>
          <p:spPr bwMode="auto">
            <a:xfrm>
              <a:off x="2961" y="13211"/>
              <a:ext cx="897" cy="122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16"/>
                </a:cxn>
                <a:cxn ang="0">
                  <a:pos x="295" y="567"/>
                </a:cxn>
                <a:cxn ang="0">
                  <a:pos x="344" y="505"/>
                </a:cxn>
                <a:cxn ang="0">
                  <a:pos x="418" y="456"/>
                </a:cxn>
                <a:cxn ang="0">
                  <a:pos x="516" y="444"/>
                </a:cxn>
                <a:cxn ang="0">
                  <a:pos x="565" y="444"/>
                </a:cxn>
                <a:cxn ang="0">
                  <a:pos x="614" y="456"/>
                </a:cxn>
                <a:cxn ang="0">
                  <a:pos x="651" y="468"/>
                </a:cxn>
                <a:cxn ang="0">
                  <a:pos x="676" y="493"/>
                </a:cxn>
                <a:cxn ang="0">
                  <a:pos x="700" y="505"/>
                </a:cxn>
                <a:cxn ang="0">
                  <a:pos x="749" y="567"/>
                </a:cxn>
                <a:cxn ang="0">
                  <a:pos x="762" y="653"/>
                </a:cxn>
                <a:cxn ang="0">
                  <a:pos x="762" y="1146"/>
                </a:cxn>
                <a:cxn ang="0">
                  <a:pos x="811" y="1170"/>
                </a:cxn>
                <a:cxn ang="0">
                  <a:pos x="897" y="1170"/>
                </a:cxn>
                <a:cxn ang="0">
                  <a:pos x="897" y="1220"/>
                </a:cxn>
                <a:cxn ang="0">
                  <a:pos x="504" y="1220"/>
                </a:cxn>
                <a:cxn ang="0">
                  <a:pos x="504" y="1170"/>
                </a:cxn>
                <a:cxn ang="0">
                  <a:pos x="602" y="1170"/>
                </a:cxn>
                <a:cxn ang="0">
                  <a:pos x="627" y="1158"/>
                </a:cxn>
                <a:cxn ang="0">
                  <a:pos x="639" y="1134"/>
                </a:cxn>
                <a:cxn ang="0">
                  <a:pos x="639" y="604"/>
                </a:cxn>
                <a:cxn ang="0">
                  <a:pos x="614" y="542"/>
                </a:cxn>
                <a:cxn ang="0">
                  <a:pos x="577" y="493"/>
                </a:cxn>
                <a:cxn ang="0">
                  <a:pos x="504" y="481"/>
                </a:cxn>
                <a:cxn ang="0">
                  <a:pos x="418" y="493"/>
                </a:cxn>
                <a:cxn ang="0">
                  <a:pos x="344" y="555"/>
                </a:cxn>
                <a:cxn ang="0">
                  <a:pos x="295" y="641"/>
                </a:cxn>
                <a:cxn ang="0">
                  <a:pos x="270" y="764"/>
                </a:cxn>
                <a:cxn ang="0">
                  <a:pos x="270" y="1134"/>
                </a:cxn>
                <a:cxn ang="0">
                  <a:pos x="295" y="1158"/>
                </a:cxn>
                <a:cxn ang="0">
                  <a:pos x="320" y="1170"/>
                </a:cxn>
                <a:cxn ang="0">
                  <a:pos x="405" y="1170"/>
                </a:cxn>
                <a:cxn ang="0">
                  <a:pos x="405" y="1220"/>
                </a:cxn>
                <a:cxn ang="0">
                  <a:pos x="12" y="1220"/>
                </a:cxn>
                <a:cxn ang="0">
                  <a:pos x="12" y="1170"/>
                </a:cxn>
                <a:cxn ang="0">
                  <a:pos x="111" y="1170"/>
                </a:cxn>
                <a:cxn ang="0">
                  <a:pos x="135" y="1158"/>
                </a:cxn>
                <a:cxn ang="0">
                  <a:pos x="148" y="1134"/>
                </a:cxn>
                <a:cxn ang="0">
                  <a:pos x="148" y="1097"/>
                </a:cxn>
                <a:cxn ang="0">
                  <a:pos x="135" y="173"/>
                </a:cxn>
                <a:cxn ang="0">
                  <a:pos x="135" y="136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8" y="0"/>
                </a:cxn>
              </a:cxnLst>
              <a:rect l="0" t="0" r="r" b="b"/>
              <a:pathLst>
                <a:path w="897" h="1220">
                  <a:moveTo>
                    <a:pt x="258" y="0"/>
                  </a:moveTo>
                  <a:lnTo>
                    <a:pt x="258" y="616"/>
                  </a:lnTo>
                  <a:lnTo>
                    <a:pt x="295" y="567"/>
                  </a:lnTo>
                  <a:lnTo>
                    <a:pt x="344" y="505"/>
                  </a:lnTo>
                  <a:lnTo>
                    <a:pt x="418" y="456"/>
                  </a:lnTo>
                  <a:lnTo>
                    <a:pt x="516" y="444"/>
                  </a:lnTo>
                  <a:lnTo>
                    <a:pt x="565" y="444"/>
                  </a:lnTo>
                  <a:lnTo>
                    <a:pt x="614" y="456"/>
                  </a:lnTo>
                  <a:lnTo>
                    <a:pt x="651" y="468"/>
                  </a:lnTo>
                  <a:lnTo>
                    <a:pt x="676" y="493"/>
                  </a:lnTo>
                  <a:lnTo>
                    <a:pt x="700" y="505"/>
                  </a:lnTo>
                  <a:lnTo>
                    <a:pt x="749" y="567"/>
                  </a:lnTo>
                  <a:lnTo>
                    <a:pt x="762" y="653"/>
                  </a:lnTo>
                  <a:lnTo>
                    <a:pt x="762" y="1146"/>
                  </a:lnTo>
                  <a:lnTo>
                    <a:pt x="811" y="1170"/>
                  </a:lnTo>
                  <a:lnTo>
                    <a:pt x="897" y="1170"/>
                  </a:lnTo>
                  <a:lnTo>
                    <a:pt x="897" y="1220"/>
                  </a:lnTo>
                  <a:lnTo>
                    <a:pt x="504" y="1220"/>
                  </a:lnTo>
                  <a:lnTo>
                    <a:pt x="504" y="1170"/>
                  </a:lnTo>
                  <a:lnTo>
                    <a:pt x="602" y="1170"/>
                  </a:lnTo>
                  <a:lnTo>
                    <a:pt x="627" y="1158"/>
                  </a:lnTo>
                  <a:lnTo>
                    <a:pt x="639" y="1134"/>
                  </a:lnTo>
                  <a:lnTo>
                    <a:pt x="639" y="604"/>
                  </a:lnTo>
                  <a:lnTo>
                    <a:pt x="614" y="542"/>
                  </a:lnTo>
                  <a:lnTo>
                    <a:pt x="577" y="493"/>
                  </a:lnTo>
                  <a:lnTo>
                    <a:pt x="504" y="481"/>
                  </a:lnTo>
                  <a:lnTo>
                    <a:pt x="418" y="493"/>
                  </a:lnTo>
                  <a:lnTo>
                    <a:pt x="344" y="555"/>
                  </a:lnTo>
                  <a:lnTo>
                    <a:pt x="295" y="641"/>
                  </a:lnTo>
                  <a:lnTo>
                    <a:pt x="270" y="764"/>
                  </a:lnTo>
                  <a:lnTo>
                    <a:pt x="270" y="1134"/>
                  </a:lnTo>
                  <a:lnTo>
                    <a:pt x="295" y="1158"/>
                  </a:lnTo>
                  <a:lnTo>
                    <a:pt x="320" y="1170"/>
                  </a:lnTo>
                  <a:lnTo>
                    <a:pt x="405" y="1170"/>
                  </a:lnTo>
                  <a:lnTo>
                    <a:pt x="405" y="1220"/>
                  </a:lnTo>
                  <a:lnTo>
                    <a:pt x="12" y="1220"/>
                  </a:lnTo>
                  <a:lnTo>
                    <a:pt x="12" y="1170"/>
                  </a:lnTo>
                  <a:lnTo>
                    <a:pt x="111" y="1170"/>
                  </a:lnTo>
                  <a:lnTo>
                    <a:pt x="135" y="1158"/>
                  </a:lnTo>
                  <a:lnTo>
                    <a:pt x="148" y="1134"/>
                  </a:lnTo>
                  <a:lnTo>
                    <a:pt x="148" y="1097"/>
                  </a:lnTo>
                  <a:lnTo>
                    <a:pt x="135" y="173"/>
                  </a:lnTo>
                  <a:lnTo>
                    <a:pt x="135" y="136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68" name="Freeform 372"/>
            <p:cNvSpPr>
              <a:spLocks noEditPoints="1"/>
            </p:cNvSpPr>
            <p:nvPr/>
          </p:nvSpPr>
          <p:spPr bwMode="auto">
            <a:xfrm>
              <a:off x="3845" y="13642"/>
              <a:ext cx="688" cy="813"/>
            </a:xfrm>
            <a:custGeom>
              <a:avLst/>
              <a:gdLst/>
              <a:ahLst/>
              <a:cxnLst>
                <a:cxn ang="0">
                  <a:pos x="369" y="37"/>
                </a:cxn>
                <a:cxn ang="0">
                  <a:pos x="320" y="50"/>
                </a:cxn>
                <a:cxn ang="0">
                  <a:pos x="271" y="74"/>
                </a:cxn>
                <a:cxn ang="0">
                  <a:pos x="209" y="124"/>
                </a:cxn>
                <a:cxn ang="0">
                  <a:pos x="172" y="210"/>
                </a:cxn>
                <a:cxn ang="0">
                  <a:pos x="148" y="345"/>
                </a:cxn>
                <a:cxn ang="0">
                  <a:pos x="565" y="345"/>
                </a:cxn>
                <a:cxn ang="0">
                  <a:pos x="565" y="284"/>
                </a:cxn>
                <a:cxn ang="0">
                  <a:pos x="553" y="210"/>
                </a:cxn>
                <a:cxn ang="0">
                  <a:pos x="516" y="124"/>
                </a:cxn>
                <a:cxn ang="0">
                  <a:pos x="455" y="62"/>
                </a:cxn>
                <a:cxn ang="0">
                  <a:pos x="369" y="37"/>
                </a:cxn>
                <a:cxn ang="0">
                  <a:pos x="369" y="0"/>
                </a:cxn>
                <a:cxn ang="0">
                  <a:pos x="492" y="25"/>
                </a:cxn>
                <a:cxn ang="0">
                  <a:pos x="578" y="74"/>
                </a:cxn>
                <a:cxn ang="0">
                  <a:pos x="639" y="148"/>
                </a:cxn>
                <a:cxn ang="0">
                  <a:pos x="676" y="247"/>
                </a:cxn>
                <a:cxn ang="0">
                  <a:pos x="688" y="345"/>
                </a:cxn>
                <a:cxn ang="0">
                  <a:pos x="688" y="370"/>
                </a:cxn>
                <a:cxn ang="0">
                  <a:pos x="676" y="382"/>
                </a:cxn>
                <a:cxn ang="0">
                  <a:pos x="160" y="382"/>
                </a:cxn>
                <a:cxn ang="0">
                  <a:pos x="160" y="370"/>
                </a:cxn>
                <a:cxn ang="0">
                  <a:pos x="148" y="382"/>
                </a:cxn>
                <a:cxn ang="0">
                  <a:pos x="160" y="382"/>
                </a:cxn>
                <a:cxn ang="0">
                  <a:pos x="160" y="456"/>
                </a:cxn>
                <a:cxn ang="0">
                  <a:pos x="172" y="555"/>
                </a:cxn>
                <a:cxn ang="0">
                  <a:pos x="209" y="641"/>
                </a:cxn>
                <a:cxn ang="0">
                  <a:pos x="283" y="727"/>
                </a:cxn>
                <a:cxn ang="0">
                  <a:pos x="406" y="764"/>
                </a:cxn>
                <a:cxn ang="0">
                  <a:pos x="430" y="764"/>
                </a:cxn>
                <a:cxn ang="0">
                  <a:pos x="479" y="752"/>
                </a:cxn>
                <a:cxn ang="0">
                  <a:pos x="529" y="727"/>
                </a:cxn>
                <a:cxn ang="0">
                  <a:pos x="590" y="666"/>
                </a:cxn>
                <a:cxn ang="0">
                  <a:pos x="639" y="579"/>
                </a:cxn>
                <a:cxn ang="0">
                  <a:pos x="664" y="555"/>
                </a:cxn>
                <a:cxn ang="0">
                  <a:pos x="688" y="579"/>
                </a:cxn>
                <a:cxn ang="0">
                  <a:pos x="676" y="616"/>
                </a:cxn>
                <a:cxn ang="0">
                  <a:pos x="651" y="678"/>
                </a:cxn>
                <a:cxn ang="0">
                  <a:pos x="590" y="739"/>
                </a:cxn>
                <a:cxn ang="0">
                  <a:pos x="504" y="789"/>
                </a:cxn>
                <a:cxn ang="0">
                  <a:pos x="394" y="813"/>
                </a:cxn>
                <a:cxn ang="0">
                  <a:pos x="246" y="789"/>
                </a:cxn>
                <a:cxn ang="0">
                  <a:pos x="123" y="703"/>
                </a:cxn>
                <a:cxn ang="0">
                  <a:pos x="37" y="567"/>
                </a:cxn>
                <a:cxn ang="0">
                  <a:pos x="0" y="407"/>
                </a:cxn>
                <a:cxn ang="0">
                  <a:pos x="25" y="247"/>
                </a:cxn>
                <a:cxn ang="0">
                  <a:pos x="111" y="124"/>
                </a:cxn>
                <a:cxn ang="0">
                  <a:pos x="222" y="37"/>
                </a:cxn>
                <a:cxn ang="0">
                  <a:pos x="369" y="0"/>
                </a:cxn>
              </a:cxnLst>
              <a:rect l="0" t="0" r="r" b="b"/>
              <a:pathLst>
                <a:path w="688" h="813">
                  <a:moveTo>
                    <a:pt x="369" y="37"/>
                  </a:moveTo>
                  <a:lnTo>
                    <a:pt x="320" y="50"/>
                  </a:lnTo>
                  <a:lnTo>
                    <a:pt x="271" y="74"/>
                  </a:lnTo>
                  <a:lnTo>
                    <a:pt x="209" y="124"/>
                  </a:lnTo>
                  <a:lnTo>
                    <a:pt x="172" y="210"/>
                  </a:lnTo>
                  <a:lnTo>
                    <a:pt x="148" y="345"/>
                  </a:lnTo>
                  <a:lnTo>
                    <a:pt x="565" y="345"/>
                  </a:lnTo>
                  <a:lnTo>
                    <a:pt x="565" y="284"/>
                  </a:lnTo>
                  <a:lnTo>
                    <a:pt x="553" y="210"/>
                  </a:lnTo>
                  <a:lnTo>
                    <a:pt x="516" y="124"/>
                  </a:lnTo>
                  <a:lnTo>
                    <a:pt x="455" y="62"/>
                  </a:lnTo>
                  <a:lnTo>
                    <a:pt x="369" y="37"/>
                  </a:lnTo>
                  <a:close/>
                  <a:moveTo>
                    <a:pt x="369" y="0"/>
                  </a:moveTo>
                  <a:lnTo>
                    <a:pt x="492" y="25"/>
                  </a:lnTo>
                  <a:lnTo>
                    <a:pt x="578" y="74"/>
                  </a:lnTo>
                  <a:lnTo>
                    <a:pt x="639" y="148"/>
                  </a:lnTo>
                  <a:lnTo>
                    <a:pt x="676" y="247"/>
                  </a:lnTo>
                  <a:lnTo>
                    <a:pt x="688" y="345"/>
                  </a:lnTo>
                  <a:lnTo>
                    <a:pt x="688" y="370"/>
                  </a:lnTo>
                  <a:lnTo>
                    <a:pt x="676" y="382"/>
                  </a:lnTo>
                  <a:lnTo>
                    <a:pt x="160" y="382"/>
                  </a:lnTo>
                  <a:lnTo>
                    <a:pt x="160" y="370"/>
                  </a:lnTo>
                  <a:lnTo>
                    <a:pt x="148" y="382"/>
                  </a:lnTo>
                  <a:lnTo>
                    <a:pt x="160" y="382"/>
                  </a:lnTo>
                  <a:lnTo>
                    <a:pt x="160" y="456"/>
                  </a:lnTo>
                  <a:lnTo>
                    <a:pt x="172" y="555"/>
                  </a:lnTo>
                  <a:lnTo>
                    <a:pt x="209" y="641"/>
                  </a:lnTo>
                  <a:lnTo>
                    <a:pt x="283" y="727"/>
                  </a:lnTo>
                  <a:lnTo>
                    <a:pt x="406" y="764"/>
                  </a:lnTo>
                  <a:lnTo>
                    <a:pt x="430" y="764"/>
                  </a:lnTo>
                  <a:lnTo>
                    <a:pt x="479" y="752"/>
                  </a:lnTo>
                  <a:lnTo>
                    <a:pt x="529" y="727"/>
                  </a:lnTo>
                  <a:lnTo>
                    <a:pt x="590" y="666"/>
                  </a:lnTo>
                  <a:lnTo>
                    <a:pt x="639" y="579"/>
                  </a:lnTo>
                  <a:lnTo>
                    <a:pt x="664" y="555"/>
                  </a:lnTo>
                  <a:lnTo>
                    <a:pt x="688" y="579"/>
                  </a:lnTo>
                  <a:lnTo>
                    <a:pt x="676" y="616"/>
                  </a:lnTo>
                  <a:lnTo>
                    <a:pt x="651" y="678"/>
                  </a:lnTo>
                  <a:lnTo>
                    <a:pt x="590" y="739"/>
                  </a:lnTo>
                  <a:lnTo>
                    <a:pt x="504" y="789"/>
                  </a:lnTo>
                  <a:lnTo>
                    <a:pt x="394" y="813"/>
                  </a:lnTo>
                  <a:lnTo>
                    <a:pt x="246" y="789"/>
                  </a:lnTo>
                  <a:lnTo>
                    <a:pt x="123" y="703"/>
                  </a:lnTo>
                  <a:lnTo>
                    <a:pt x="37" y="567"/>
                  </a:lnTo>
                  <a:lnTo>
                    <a:pt x="0" y="407"/>
                  </a:lnTo>
                  <a:lnTo>
                    <a:pt x="25" y="247"/>
                  </a:lnTo>
                  <a:lnTo>
                    <a:pt x="111" y="124"/>
                  </a:lnTo>
                  <a:lnTo>
                    <a:pt x="222" y="37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69" name="Freeform 373"/>
            <p:cNvSpPr>
              <a:spLocks noEditPoints="1"/>
            </p:cNvSpPr>
            <p:nvPr/>
          </p:nvSpPr>
          <p:spPr bwMode="auto">
            <a:xfrm>
              <a:off x="5086" y="13273"/>
              <a:ext cx="479" cy="1195"/>
            </a:xfrm>
            <a:custGeom>
              <a:avLst/>
              <a:gdLst/>
              <a:ahLst/>
              <a:cxnLst>
                <a:cxn ang="0">
                  <a:pos x="282" y="394"/>
                </a:cxn>
                <a:cxn ang="0">
                  <a:pos x="356" y="443"/>
                </a:cxn>
                <a:cxn ang="0">
                  <a:pos x="381" y="529"/>
                </a:cxn>
                <a:cxn ang="0">
                  <a:pos x="368" y="591"/>
                </a:cxn>
                <a:cxn ang="0">
                  <a:pos x="344" y="653"/>
                </a:cxn>
                <a:cxn ang="0">
                  <a:pos x="332" y="702"/>
                </a:cxn>
                <a:cxn ang="0">
                  <a:pos x="258" y="936"/>
                </a:cxn>
                <a:cxn ang="0">
                  <a:pos x="221" y="1022"/>
                </a:cxn>
                <a:cxn ang="0">
                  <a:pos x="209" y="1084"/>
                </a:cxn>
                <a:cxn ang="0">
                  <a:pos x="221" y="1158"/>
                </a:cxn>
                <a:cxn ang="0">
                  <a:pos x="246" y="1170"/>
                </a:cxn>
                <a:cxn ang="0">
                  <a:pos x="356" y="1096"/>
                </a:cxn>
                <a:cxn ang="0">
                  <a:pos x="430" y="948"/>
                </a:cxn>
                <a:cxn ang="0">
                  <a:pos x="442" y="911"/>
                </a:cxn>
                <a:cxn ang="0">
                  <a:pos x="479" y="924"/>
                </a:cxn>
                <a:cxn ang="0">
                  <a:pos x="442" y="1022"/>
                </a:cxn>
                <a:cxn ang="0">
                  <a:pos x="332" y="1170"/>
                </a:cxn>
                <a:cxn ang="0">
                  <a:pos x="197" y="1182"/>
                </a:cxn>
                <a:cxn ang="0">
                  <a:pos x="123" y="1133"/>
                </a:cxn>
                <a:cxn ang="0">
                  <a:pos x="98" y="1047"/>
                </a:cxn>
                <a:cxn ang="0">
                  <a:pos x="160" y="813"/>
                </a:cxn>
                <a:cxn ang="0">
                  <a:pos x="233" y="628"/>
                </a:cxn>
                <a:cxn ang="0">
                  <a:pos x="282" y="468"/>
                </a:cxn>
                <a:cxn ang="0">
                  <a:pos x="270" y="419"/>
                </a:cxn>
                <a:cxn ang="0">
                  <a:pos x="233" y="406"/>
                </a:cxn>
                <a:cxn ang="0">
                  <a:pos x="135" y="456"/>
                </a:cxn>
                <a:cxn ang="0">
                  <a:pos x="49" y="628"/>
                </a:cxn>
                <a:cxn ang="0">
                  <a:pos x="37" y="665"/>
                </a:cxn>
                <a:cxn ang="0">
                  <a:pos x="0" y="653"/>
                </a:cxn>
                <a:cxn ang="0">
                  <a:pos x="37" y="554"/>
                </a:cxn>
                <a:cxn ang="0">
                  <a:pos x="147" y="406"/>
                </a:cxn>
                <a:cxn ang="0">
                  <a:pos x="393" y="0"/>
                </a:cxn>
                <a:cxn ang="0">
                  <a:pos x="442" y="12"/>
                </a:cxn>
                <a:cxn ang="0">
                  <a:pos x="454" y="61"/>
                </a:cxn>
                <a:cxn ang="0">
                  <a:pos x="430" y="123"/>
                </a:cxn>
                <a:cxn ang="0">
                  <a:pos x="381" y="160"/>
                </a:cxn>
                <a:cxn ang="0">
                  <a:pos x="307" y="148"/>
                </a:cxn>
                <a:cxn ang="0">
                  <a:pos x="295" y="98"/>
                </a:cxn>
                <a:cxn ang="0">
                  <a:pos x="319" y="37"/>
                </a:cxn>
                <a:cxn ang="0">
                  <a:pos x="393" y="0"/>
                </a:cxn>
              </a:cxnLst>
              <a:rect l="0" t="0" r="r" b="b"/>
              <a:pathLst>
                <a:path w="479" h="1195">
                  <a:moveTo>
                    <a:pt x="233" y="382"/>
                  </a:moveTo>
                  <a:lnTo>
                    <a:pt x="282" y="394"/>
                  </a:lnTo>
                  <a:lnTo>
                    <a:pt x="319" y="406"/>
                  </a:lnTo>
                  <a:lnTo>
                    <a:pt x="356" y="443"/>
                  </a:lnTo>
                  <a:lnTo>
                    <a:pt x="368" y="480"/>
                  </a:lnTo>
                  <a:lnTo>
                    <a:pt x="381" y="529"/>
                  </a:lnTo>
                  <a:lnTo>
                    <a:pt x="381" y="566"/>
                  </a:lnTo>
                  <a:lnTo>
                    <a:pt x="368" y="591"/>
                  </a:lnTo>
                  <a:lnTo>
                    <a:pt x="356" y="628"/>
                  </a:lnTo>
                  <a:lnTo>
                    <a:pt x="344" y="653"/>
                  </a:lnTo>
                  <a:lnTo>
                    <a:pt x="344" y="690"/>
                  </a:lnTo>
                  <a:lnTo>
                    <a:pt x="332" y="702"/>
                  </a:lnTo>
                  <a:lnTo>
                    <a:pt x="319" y="727"/>
                  </a:lnTo>
                  <a:lnTo>
                    <a:pt x="258" y="936"/>
                  </a:lnTo>
                  <a:lnTo>
                    <a:pt x="233" y="985"/>
                  </a:lnTo>
                  <a:lnTo>
                    <a:pt x="221" y="1022"/>
                  </a:lnTo>
                  <a:lnTo>
                    <a:pt x="221" y="1059"/>
                  </a:lnTo>
                  <a:lnTo>
                    <a:pt x="209" y="1084"/>
                  </a:lnTo>
                  <a:lnTo>
                    <a:pt x="209" y="1133"/>
                  </a:lnTo>
                  <a:lnTo>
                    <a:pt x="221" y="1158"/>
                  </a:lnTo>
                  <a:lnTo>
                    <a:pt x="233" y="1170"/>
                  </a:lnTo>
                  <a:lnTo>
                    <a:pt x="246" y="1170"/>
                  </a:lnTo>
                  <a:lnTo>
                    <a:pt x="307" y="1145"/>
                  </a:lnTo>
                  <a:lnTo>
                    <a:pt x="356" y="1096"/>
                  </a:lnTo>
                  <a:lnTo>
                    <a:pt x="405" y="1035"/>
                  </a:lnTo>
                  <a:lnTo>
                    <a:pt x="430" y="948"/>
                  </a:lnTo>
                  <a:lnTo>
                    <a:pt x="442" y="924"/>
                  </a:lnTo>
                  <a:lnTo>
                    <a:pt x="442" y="911"/>
                  </a:lnTo>
                  <a:lnTo>
                    <a:pt x="479" y="911"/>
                  </a:lnTo>
                  <a:lnTo>
                    <a:pt x="479" y="924"/>
                  </a:lnTo>
                  <a:lnTo>
                    <a:pt x="467" y="961"/>
                  </a:lnTo>
                  <a:lnTo>
                    <a:pt x="442" y="1022"/>
                  </a:lnTo>
                  <a:lnTo>
                    <a:pt x="405" y="1108"/>
                  </a:lnTo>
                  <a:lnTo>
                    <a:pt x="332" y="1170"/>
                  </a:lnTo>
                  <a:lnTo>
                    <a:pt x="246" y="1195"/>
                  </a:lnTo>
                  <a:lnTo>
                    <a:pt x="197" y="1182"/>
                  </a:lnTo>
                  <a:lnTo>
                    <a:pt x="160" y="1170"/>
                  </a:lnTo>
                  <a:lnTo>
                    <a:pt x="123" y="1133"/>
                  </a:lnTo>
                  <a:lnTo>
                    <a:pt x="111" y="1096"/>
                  </a:lnTo>
                  <a:lnTo>
                    <a:pt x="98" y="1047"/>
                  </a:lnTo>
                  <a:lnTo>
                    <a:pt x="135" y="899"/>
                  </a:lnTo>
                  <a:lnTo>
                    <a:pt x="160" y="813"/>
                  </a:lnTo>
                  <a:lnTo>
                    <a:pt x="197" y="714"/>
                  </a:lnTo>
                  <a:lnTo>
                    <a:pt x="233" y="628"/>
                  </a:lnTo>
                  <a:lnTo>
                    <a:pt x="258" y="566"/>
                  </a:lnTo>
                  <a:lnTo>
                    <a:pt x="282" y="468"/>
                  </a:lnTo>
                  <a:lnTo>
                    <a:pt x="282" y="443"/>
                  </a:lnTo>
                  <a:lnTo>
                    <a:pt x="270" y="419"/>
                  </a:lnTo>
                  <a:lnTo>
                    <a:pt x="258" y="406"/>
                  </a:lnTo>
                  <a:lnTo>
                    <a:pt x="233" y="406"/>
                  </a:lnTo>
                  <a:lnTo>
                    <a:pt x="184" y="419"/>
                  </a:lnTo>
                  <a:lnTo>
                    <a:pt x="135" y="456"/>
                  </a:lnTo>
                  <a:lnTo>
                    <a:pt x="86" y="517"/>
                  </a:lnTo>
                  <a:lnTo>
                    <a:pt x="49" y="628"/>
                  </a:lnTo>
                  <a:lnTo>
                    <a:pt x="49" y="653"/>
                  </a:lnTo>
                  <a:lnTo>
                    <a:pt x="37" y="665"/>
                  </a:lnTo>
                  <a:lnTo>
                    <a:pt x="0" y="665"/>
                  </a:lnTo>
                  <a:lnTo>
                    <a:pt x="0" y="653"/>
                  </a:lnTo>
                  <a:lnTo>
                    <a:pt x="12" y="616"/>
                  </a:lnTo>
                  <a:lnTo>
                    <a:pt x="37" y="554"/>
                  </a:lnTo>
                  <a:lnTo>
                    <a:pt x="74" y="468"/>
                  </a:lnTo>
                  <a:lnTo>
                    <a:pt x="147" y="406"/>
                  </a:lnTo>
                  <a:lnTo>
                    <a:pt x="233" y="382"/>
                  </a:lnTo>
                  <a:close/>
                  <a:moveTo>
                    <a:pt x="393" y="0"/>
                  </a:moveTo>
                  <a:lnTo>
                    <a:pt x="418" y="0"/>
                  </a:lnTo>
                  <a:lnTo>
                    <a:pt x="442" y="12"/>
                  </a:lnTo>
                  <a:lnTo>
                    <a:pt x="454" y="37"/>
                  </a:lnTo>
                  <a:lnTo>
                    <a:pt x="454" y="61"/>
                  </a:lnTo>
                  <a:lnTo>
                    <a:pt x="442" y="98"/>
                  </a:lnTo>
                  <a:lnTo>
                    <a:pt x="430" y="123"/>
                  </a:lnTo>
                  <a:lnTo>
                    <a:pt x="405" y="148"/>
                  </a:lnTo>
                  <a:lnTo>
                    <a:pt x="381" y="160"/>
                  </a:lnTo>
                  <a:lnTo>
                    <a:pt x="332" y="160"/>
                  </a:lnTo>
                  <a:lnTo>
                    <a:pt x="307" y="148"/>
                  </a:lnTo>
                  <a:lnTo>
                    <a:pt x="295" y="123"/>
                  </a:lnTo>
                  <a:lnTo>
                    <a:pt x="295" y="98"/>
                  </a:lnTo>
                  <a:lnTo>
                    <a:pt x="307" y="61"/>
                  </a:lnTo>
                  <a:lnTo>
                    <a:pt x="319" y="37"/>
                  </a:lnTo>
                  <a:lnTo>
                    <a:pt x="356" y="12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70" name="Rectangle 374"/>
            <p:cNvSpPr>
              <a:spLocks noChangeArrowheads="1"/>
            </p:cNvSpPr>
            <p:nvPr/>
          </p:nvSpPr>
          <p:spPr bwMode="auto">
            <a:xfrm>
              <a:off x="5774" y="14012"/>
              <a:ext cx="467" cy="98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71" name="Freeform 375"/>
            <p:cNvSpPr>
              <a:spLocks/>
            </p:cNvSpPr>
            <p:nvPr/>
          </p:nvSpPr>
          <p:spPr bwMode="auto">
            <a:xfrm>
              <a:off x="6314" y="13347"/>
              <a:ext cx="553" cy="1108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83" y="0"/>
                </a:cxn>
                <a:cxn ang="0">
                  <a:pos x="283" y="332"/>
                </a:cxn>
                <a:cxn ang="0">
                  <a:pos x="541" y="332"/>
                </a:cxn>
                <a:cxn ang="0">
                  <a:pos x="541" y="382"/>
                </a:cxn>
                <a:cxn ang="0">
                  <a:pos x="283" y="382"/>
                </a:cxn>
                <a:cxn ang="0">
                  <a:pos x="258" y="874"/>
                </a:cxn>
                <a:cxn ang="0">
                  <a:pos x="258" y="911"/>
                </a:cxn>
                <a:cxn ang="0">
                  <a:pos x="283" y="1010"/>
                </a:cxn>
                <a:cxn ang="0">
                  <a:pos x="320" y="1059"/>
                </a:cxn>
                <a:cxn ang="0">
                  <a:pos x="381" y="1071"/>
                </a:cxn>
                <a:cxn ang="0">
                  <a:pos x="442" y="1047"/>
                </a:cxn>
                <a:cxn ang="0">
                  <a:pos x="492" y="985"/>
                </a:cxn>
                <a:cxn ang="0">
                  <a:pos x="504" y="874"/>
                </a:cxn>
                <a:cxn ang="0">
                  <a:pos x="504" y="776"/>
                </a:cxn>
                <a:cxn ang="0">
                  <a:pos x="553" y="776"/>
                </a:cxn>
                <a:cxn ang="0">
                  <a:pos x="553" y="874"/>
                </a:cxn>
                <a:cxn ang="0">
                  <a:pos x="541" y="961"/>
                </a:cxn>
                <a:cxn ang="0">
                  <a:pos x="516" y="1034"/>
                </a:cxn>
                <a:cxn ang="0">
                  <a:pos x="455" y="1084"/>
                </a:cxn>
                <a:cxn ang="0">
                  <a:pos x="381" y="1108"/>
                </a:cxn>
                <a:cxn ang="0">
                  <a:pos x="332" y="1108"/>
                </a:cxn>
                <a:cxn ang="0">
                  <a:pos x="270" y="1084"/>
                </a:cxn>
                <a:cxn ang="0">
                  <a:pos x="209" y="1047"/>
                </a:cxn>
                <a:cxn ang="0">
                  <a:pos x="160" y="985"/>
                </a:cxn>
                <a:cxn ang="0">
                  <a:pos x="148" y="874"/>
                </a:cxn>
                <a:cxn ang="0">
                  <a:pos x="148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8" y="320"/>
                </a:cxn>
                <a:cxn ang="0">
                  <a:pos x="160" y="258"/>
                </a:cxn>
                <a:cxn ang="0">
                  <a:pos x="209" y="184"/>
                </a:cxn>
                <a:cxn ang="0">
                  <a:pos x="221" y="86"/>
                </a:cxn>
                <a:cxn ang="0">
                  <a:pos x="234" y="0"/>
                </a:cxn>
              </a:cxnLst>
              <a:rect l="0" t="0" r="r" b="b"/>
              <a:pathLst>
                <a:path w="553" h="1108">
                  <a:moveTo>
                    <a:pt x="234" y="0"/>
                  </a:moveTo>
                  <a:lnTo>
                    <a:pt x="283" y="0"/>
                  </a:lnTo>
                  <a:lnTo>
                    <a:pt x="283" y="332"/>
                  </a:lnTo>
                  <a:lnTo>
                    <a:pt x="541" y="332"/>
                  </a:lnTo>
                  <a:lnTo>
                    <a:pt x="541" y="382"/>
                  </a:lnTo>
                  <a:lnTo>
                    <a:pt x="283" y="382"/>
                  </a:lnTo>
                  <a:lnTo>
                    <a:pt x="258" y="874"/>
                  </a:lnTo>
                  <a:lnTo>
                    <a:pt x="258" y="911"/>
                  </a:lnTo>
                  <a:lnTo>
                    <a:pt x="283" y="1010"/>
                  </a:lnTo>
                  <a:lnTo>
                    <a:pt x="320" y="1059"/>
                  </a:lnTo>
                  <a:lnTo>
                    <a:pt x="381" y="1071"/>
                  </a:lnTo>
                  <a:lnTo>
                    <a:pt x="442" y="1047"/>
                  </a:lnTo>
                  <a:lnTo>
                    <a:pt x="492" y="985"/>
                  </a:lnTo>
                  <a:lnTo>
                    <a:pt x="504" y="874"/>
                  </a:lnTo>
                  <a:lnTo>
                    <a:pt x="504" y="776"/>
                  </a:lnTo>
                  <a:lnTo>
                    <a:pt x="553" y="776"/>
                  </a:lnTo>
                  <a:lnTo>
                    <a:pt x="553" y="874"/>
                  </a:lnTo>
                  <a:lnTo>
                    <a:pt x="541" y="961"/>
                  </a:lnTo>
                  <a:lnTo>
                    <a:pt x="516" y="1034"/>
                  </a:lnTo>
                  <a:lnTo>
                    <a:pt x="455" y="1084"/>
                  </a:lnTo>
                  <a:lnTo>
                    <a:pt x="381" y="1108"/>
                  </a:lnTo>
                  <a:lnTo>
                    <a:pt x="332" y="1108"/>
                  </a:lnTo>
                  <a:lnTo>
                    <a:pt x="270" y="1084"/>
                  </a:lnTo>
                  <a:lnTo>
                    <a:pt x="209" y="1047"/>
                  </a:lnTo>
                  <a:lnTo>
                    <a:pt x="160" y="985"/>
                  </a:lnTo>
                  <a:lnTo>
                    <a:pt x="148" y="874"/>
                  </a:lnTo>
                  <a:lnTo>
                    <a:pt x="148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8" y="320"/>
                  </a:lnTo>
                  <a:lnTo>
                    <a:pt x="160" y="258"/>
                  </a:lnTo>
                  <a:lnTo>
                    <a:pt x="209" y="184"/>
                  </a:lnTo>
                  <a:lnTo>
                    <a:pt x="221" y="8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72" name="Freeform 376"/>
            <p:cNvSpPr>
              <a:spLocks/>
            </p:cNvSpPr>
            <p:nvPr/>
          </p:nvSpPr>
          <p:spPr bwMode="auto">
            <a:xfrm>
              <a:off x="7039" y="13211"/>
              <a:ext cx="897" cy="122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16"/>
                </a:cxn>
                <a:cxn ang="0">
                  <a:pos x="295" y="567"/>
                </a:cxn>
                <a:cxn ang="0">
                  <a:pos x="344" y="505"/>
                </a:cxn>
                <a:cxn ang="0">
                  <a:pos x="417" y="456"/>
                </a:cxn>
                <a:cxn ang="0">
                  <a:pos x="516" y="444"/>
                </a:cxn>
                <a:cxn ang="0">
                  <a:pos x="565" y="444"/>
                </a:cxn>
                <a:cxn ang="0">
                  <a:pos x="614" y="456"/>
                </a:cxn>
                <a:cxn ang="0">
                  <a:pos x="651" y="468"/>
                </a:cxn>
                <a:cxn ang="0">
                  <a:pos x="675" y="493"/>
                </a:cxn>
                <a:cxn ang="0">
                  <a:pos x="700" y="505"/>
                </a:cxn>
                <a:cxn ang="0">
                  <a:pos x="749" y="567"/>
                </a:cxn>
                <a:cxn ang="0">
                  <a:pos x="761" y="653"/>
                </a:cxn>
                <a:cxn ang="0">
                  <a:pos x="761" y="1146"/>
                </a:cxn>
                <a:cxn ang="0">
                  <a:pos x="811" y="1170"/>
                </a:cxn>
                <a:cxn ang="0">
                  <a:pos x="897" y="1170"/>
                </a:cxn>
                <a:cxn ang="0">
                  <a:pos x="897" y="1220"/>
                </a:cxn>
                <a:cxn ang="0">
                  <a:pos x="503" y="1220"/>
                </a:cxn>
                <a:cxn ang="0">
                  <a:pos x="503" y="1170"/>
                </a:cxn>
                <a:cxn ang="0">
                  <a:pos x="602" y="1170"/>
                </a:cxn>
                <a:cxn ang="0">
                  <a:pos x="626" y="1158"/>
                </a:cxn>
                <a:cxn ang="0">
                  <a:pos x="639" y="1134"/>
                </a:cxn>
                <a:cxn ang="0">
                  <a:pos x="639" y="604"/>
                </a:cxn>
                <a:cxn ang="0">
                  <a:pos x="614" y="542"/>
                </a:cxn>
                <a:cxn ang="0">
                  <a:pos x="577" y="493"/>
                </a:cxn>
                <a:cxn ang="0">
                  <a:pos x="503" y="481"/>
                </a:cxn>
                <a:cxn ang="0">
                  <a:pos x="417" y="493"/>
                </a:cxn>
                <a:cxn ang="0">
                  <a:pos x="344" y="555"/>
                </a:cxn>
                <a:cxn ang="0">
                  <a:pos x="295" y="641"/>
                </a:cxn>
                <a:cxn ang="0">
                  <a:pos x="270" y="764"/>
                </a:cxn>
                <a:cxn ang="0">
                  <a:pos x="270" y="1134"/>
                </a:cxn>
                <a:cxn ang="0">
                  <a:pos x="295" y="1158"/>
                </a:cxn>
                <a:cxn ang="0">
                  <a:pos x="319" y="1170"/>
                </a:cxn>
                <a:cxn ang="0">
                  <a:pos x="405" y="1170"/>
                </a:cxn>
                <a:cxn ang="0">
                  <a:pos x="405" y="1220"/>
                </a:cxn>
                <a:cxn ang="0">
                  <a:pos x="12" y="1220"/>
                </a:cxn>
                <a:cxn ang="0">
                  <a:pos x="12" y="1170"/>
                </a:cxn>
                <a:cxn ang="0">
                  <a:pos x="110" y="1170"/>
                </a:cxn>
                <a:cxn ang="0">
                  <a:pos x="135" y="1158"/>
                </a:cxn>
                <a:cxn ang="0">
                  <a:pos x="147" y="1134"/>
                </a:cxn>
                <a:cxn ang="0">
                  <a:pos x="147" y="1097"/>
                </a:cxn>
                <a:cxn ang="0">
                  <a:pos x="135" y="173"/>
                </a:cxn>
                <a:cxn ang="0">
                  <a:pos x="135" y="136"/>
                </a:cxn>
                <a:cxn ang="0">
                  <a:pos x="110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8" y="0"/>
                </a:cxn>
              </a:cxnLst>
              <a:rect l="0" t="0" r="r" b="b"/>
              <a:pathLst>
                <a:path w="897" h="1220">
                  <a:moveTo>
                    <a:pt x="258" y="0"/>
                  </a:moveTo>
                  <a:lnTo>
                    <a:pt x="258" y="616"/>
                  </a:lnTo>
                  <a:lnTo>
                    <a:pt x="295" y="567"/>
                  </a:lnTo>
                  <a:lnTo>
                    <a:pt x="344" y="505"/>
                  </a:lnTo>
                  <a:lnTo>
                    <a:pt x="417" y="456"/>
                  </a:lnTo>
                  <a:lnTo>
                    <a:pt x="516" y="444"/>
                  </a:lnTo>
                  <a:lnTo>
                    <a:pt x="565" y="444"/>
                  </a:lnTo>
                  <a:lnTo>
                    <a:pt x="614" y="456"/>
                  </a:lnTo>
                  <a:lnTo>
                    <a:pt x="651" y="468"/>
                  </a:lnTo>
                  <a:lnTo>
                    <a:pt x="675" y="493"/>
                  </a:lnTo>
                  <a:lnTo>
                    <a:pt x="700" y="505"/>
                  </a:lnTo>
                  <a:lnTo>
                    <a:pt x="749" y="567"/>
                  </a:lnTo>
                  <a:lnTo>
                    <a:pt x="761" y="653"/>
                  </a:lnTo>
                  <a:lnTo>
                    <a:pt x="761" y="1146"/>
                  </a:lnTo>
                  <a:lnTo>
                    <a:pt x="811" y="1170"/>
                  </a:lnTo>
                  <a:lnTo>
                    <a:pt x="897" y="1170"/>
                  </a:lnTo>
                  <a:lnTo>
                    <a:pt x="897" y="1220"/>
                  </a:lnTo>
                  <a:lnTo>
                    <a:pt x="503" y="1220"/>
                  </a:lnTo>
                  <a:lnTo>
                    <a:pt x="503" y="1170"/>
                  </a:lnTo>
                  <a:lnTo>
                    <a:pt x="602" y="1170"/>
                  </a:lnTo>
                  <a:lnTo>
                    <a:pt x="626" y="1158"/>
                  </a:lnTo>
                  <a:lnTo>
                    <a:pt x="639" y="1134"/>
                  </a:lnTo>
                  <a:lnTo>
                    <a:pt x="639" y="604"/>
                  </a:lnTo>
                  <a:lnTo>
                    <a:pt x="614" y="542"/>
                  </a:lnTo>
                  <a:lnTo>
                    <a:pt x="577" y="493"/>
                  </a:lnTo>
                  <a:lnTo>
                    <a:pt x="503" y="481"/>
                  </a:lnTo>
                  <a:lnTo>
                    <a:pt x="417" y="493"/>
                  </a:lnTo>
                  <a:lnTo>
                    <a:pt x="344" y="555"/>
                  </a:lnTo>
                  <a:lnTo>
                    <a:pt x="295" y="641"/>
                  </a:lnTo>
                  <a:lnTo>
                    <a:pt x="270" y="764"/>
                  </a:lnTo>
                  <a:lnTo>
                    <a:pt x="270" y="1134"/>
                  </a:lnTo>
                  <a:lnTo>
                    <a:pt x="295" y="1158"/>
                  </a:lnTo>
                  <a:lnTo>
                    <a:pt x="319" y="1170"/>
                  </a:lnTo>
                  <a:lnTo>
                    <a:pt x="405" y="1170"/>
                  </a:lnTo>
                  <a:lnTo>
                    <a:pt x="405" y="1220"/>
                  </a:lnTo>
                  <a:lnTo>
                    <a:pt x="12" y="1220"/>
                  </a:lnTo>
                  <a:lnTo>
                    <a:pt x="12" y="1170"/>
                  </a:lnTo>
                  <a:lnTo>
                    <a:pt x="110" y="1170"/>
                  </a:lnTo>
                  <a:lnTo>
                    <a:pt x="135" y="1158"/>
                  </a:lnTo>
                  <a:lnTo>
                    <a:pt x="147" y="1134"/>
                  </a:lnTo>
                  <a:lnTo>
                    <a:pt x="147" y="1097"/>
                  </a:lnTo>
                  <a:lnTo>
                    <a:pt x="135" y="173"/>
                  </a:lnTo>
                  <a:lnTo>
                    <a:pt x="135" y="136"/>
                  </a:lnTo>
                  <a:lnTo>
                    <a:pt x="110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73" name="Freeform 377"/>
            <p:cNvSpPr>
              <a:spLocks noEditPoints="1"/>
            </p:cNvSpPr>
            <p:nvPr/>
          </p:nvSpPr>
          <p:spPr bwMode="auto">
            <a:xfrm>
              <a:off x="8464" y="13642"/>
              <a:ext cx="786" cy="813"/>
            </a:xfrm>
            <a:custGeom>
              <a:avLst/>
              <a:gdLst/>
              <a:ahLst/>
              <a:cxnLst>
                <a:cxn ang="0">
                  <a:pos x="380" y="37"/>
                </a:cxn>
                <a:cxn ang="0">
                  <a:pos x="319" y="50"/>
                </a:cxn>
                <a:cxn ang="0">
                  <a:pos x="245" y="87"/>
                </a:cxn>
                <a:cxn ang="0">
                  <a:pos x="184" y="160"/>
                </a:cxn>
                <a:cxn ang="0">
                  <a:pos x="147" y="284"/>
                </a:cxn>
                <a:cxn ang="0">
                  <a:pos x="147" y="481"/>
                </a:cxn>
                <a:cxn ang="0">
                  <a:pos x="159" y="567"/>
                </a:cxn>
                <a:cxn ang="0">
                  <a:pos x="196" y="653"/>
                </a:cxn>
                <a:cxn ang="0">
                  <a:pos x="245" y="727"/>
                </a:cxn>
                <a:cxn ang="0">
                  <a:pos x="319" y="764"/>
                </a:cxn>
                <a:cxn ang="0">
                  <a:pos x="393" y="776"/>
                </a:cxn>
                <a:cxn ang="0">
                  <a:pos x="380" y="764"/>
                </a:cxn>
                <a:cxn ang="0">
                  <a:pos x="503" y="727"/>
                </a:cxn>
                <a:cxn ang="0">
                  <a:pos x="589" y="629"/>
                </a:cxn>
                <a:cxn ang="0">
                  <a:pos x="626" y="505"/>
                </a:cxn>
                <a:cxn ang="0">
                  <a:pos x="626" y="321"/>
                </a:cxn>
                <a:cxn ang="0">
                  <a:pos x="614" y="234"/>
                </a:cxn>
                <a:cxn ang="0">
                  <a:pos x="577" y="148"/>
                </a:cxn>
                <a:cxn ang="0">
                  <a:pos x="528" y="87"/>
                </a:cxn>
                <a:cxn ang="0">
                  <a:pos x="454" y="50"/>
                </a:cxn>
                <a:cxn ang="0">
                  <a:pos x="380" y="37"/>
                </a:cxn>
                <a:cxn ang="0">
                  <a:pos x="393" y="0"/>
                </a:cxn>
                <a:cxn ang="0">
                  <a:pos x="552" y="37"/>
                </a:cxn>
                <a:cxn ang="0">
                  <a:pos x="675" y="124"/>
                </a:cxn>
                <a:cxn ang="0">
                  <a:pos x="761" y="259"/>
                </a:cxn>
                <a:cxn ang="0">
                  <a:pos x="786" y="419"/>
                </a:cxn>
                <a:cxn ang="0">
                  <a:pos x="749" y="579"/>
                </a:cxn>
                <a:cxn ang="0">
                  <a:pos x="663" y="703"/>
                </a:cxn>
                <a:cxn ang="0">
                  <a:pos x="540" y="789"/>
                </a:cxn>
                <a:cxn ang="0">
                  <a:pos x="393" y="813"/>
                </a:cxn>
                <a:cxn ang="0">
                  <a:pos x="245" y="789"/>
                </a:cxn>
                <a:cxn ang="0">
                  <a:pos x="122" y="703"/>
                </a:cxn>
                <a:cxn ang="0">
                  <a:pos x="36" y="579"/>
                </a:cxn>
                <a:cxn ang="0">
                  <a:pos x="0" y="419"/>
                </a:cxn>
                <a:cxn ang="0">
                  <a:pos x="24" y="259"/>
                </a:cxn>
                <a:cxn ang="0">
                  <a:pos x="110" y="124"/>
                </a:cxn>
                <a:cxn ang="0">
                  <a:pos x="233" y="37"/>
                </a:cxn>
                <a:cxn ang="0">
                  <a:pos x="393" y="0"/>
                </a:cxn>
              </a:cxnLst>
              <a:rect l="0" t="0" r="r" b="b"/>
              <a:pathLst>
                <a:path w="786" h="813">
                  <a:moveTo>
                    <a:pt x="380" y="37"/>
                  </a:moveTo>
                  <a:lnTo>
                    <a:pt x="319" y="50"/>
                  </a:lnTo>
                  <a:lnTo>
                    <a:pt x="245" y="87"/>
                  </a:lnTo>
                  <a:lnTo>
                    <a:pt x="184" y="160"/>
                  </a:lnTo>
                  <a:lnTo>
                    <a:pt x="147" y="284"/>
                  </a:lnTo>
                  <a:lnTo>
                    <a:pt x="147" y="481"/>
                  </a:lnTo>
                  <a:lnTo>
                    <a:pt x="159" y="567"/>
                  </a:lnTo>
                  <a:lnTo>
                    <a:pt x="196" y="653"/>
                  </a:lnTo>
                  <a:lnTo>
                    <a:pt x="245" y="727"/>
                  </a:lnTo>
                  <a:lnTo>
                    <a:pt x="319" y="764"/>
                  </a:lnTo>
                  <a:lnTo>
                    <a:pt x="393" y="776"/>
                  </a:lnTo>
                  <a:lnTo>
                    <a:pt x="380" y="764"/>
                  </a:lnTo>
                  <a:lnTo>
                    <a:pt x="503" y="727"/>
                  </a:lnTo>
                  <a:lnTo>
                    <a:pt x="589" y="629"/>
                  </a:lnTo>
                  <a:lnTo>
                    <a:pt x="626" y="505"/>
                  </a:lnTo>
                  <a:lnTo>
                    <a:pt x="626" y="321"/>
                  </a:lnTo>
                  <a:lnTo>
                    <a:pt x="614" y="234"/>
                  </a:lnTo>
                  <a:lnTo>
                    <a:pt x="577" y="148"/>
                  </a:lnTo>
                  <a:lnTo>
                    <a:pt x="528" y="87"/>
                  </a:lnTo>
                  <a:lnTo>
                    <a:pt x="454" y="50"/>
                  </a:lnTo>
                  <a:lnTo>
                    <a:pt x="380" y="37"/>
                  </a:lnTo>
                  <a:close/>
                  <a:moveTo>
                    <a:pt x="393" y="0"/>
                  </a:moveTo>
                  <a:lnTo>
                    <a:pt x="552" y="37"/>
                  </a:lnTo>
                  <a:lnTo>
                    <a:pt x="675" y="124"/>
                  </a:lnTo>
                  <a:lnTo>
                    <a:pt x="761" y="259"/>
                  </a:lnTo>
                  <a:lnTo>
                    <a:pt x="786" y="419"/>
                  </a:lnTo>
                  <a:lnTo>
                    <a:pt x="749" y="579"/>
                  </a:lnTo>
                  <a:lnTo>
                    <a:pt x="663" y="703"/>
                  </a:lnTo>
                  <a:lnTo>
                    <a:pt x="540" y="789"/>
                  </a:lnTo>
                  <a:lnTo>
                    <a:pt x="393" y="813"/>
                  </a:lnTo>
                  <a:lnTo>
                    <a:pt x="245" y="789"/>
                  </a:lnTo>
                  <a:lnTo>
                    <a:pt x="122" y="703"/>
                  </a:lnTo>
                  <a:lnTo>
                    <a:pt x="36" y="579"/>
                  </a:lnTo>
                  <a:lnTo>
                    <a:pt x="0" y="419"/>
                  </a:lnTo>
                  <a:lnTo>
                    <a:pt x="24" y="259"/>
                  </a:lnTo>
                  <a:lnTo>
                    <a:pt x="110" y="124"/>
                  </a:lnTo>
                  <a:lnTo>
                    <a:pt x="233" y="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74" name="Freeform 378"/>
            <p:cNvSpPr>
              <a:spLocks noEditPoints="1"/>
            </p:cNvSpPr>
            <p:nvPr/>
          </p:nvSpPr>
          <p:spPr bwMode="auto">
            <a:xfrm>
              <a:off x="9360" y="13655"/>
              <a:ext cx="872" cy="1133"/>
            </a:xfrm>
            <a:custGeom>
              <a:avLst/>
              <a:gdLst/>
              <a:ahLst/>
              <a:cxnLst>
                <a:cxn ang="0">
                  <a:pos x="492" y="37"/>
                </a:cxn>
                <a:cxn ang="0">
                  <a:pos x="393" y="61"/>
                </a:cxn>
                <a:cxn ang="0">
                  <a:pos x="320" y="111"/>
                </a:cxn>
                <a:cxn ang="0">
                  <a:pos x="258" y="184"/>
                </a:cxn>
                <a:cxn ang="0">
                  <a:pos x="258" y="616"/>
                </a:cxn>
                <a:cxn ang="0">
                  <a:pos x="270" y="628"/>
                </a:cxn>
                <a:cxn ang="0">
                  <a:pos x="283" y="653"/>
                </a:cxn>
                <a:cxn ang="0">
                  <a:pos x="320" y="702"/>
                </a:cxn>
                <a:cxn ang="0">
                  <a:pos x="369" y="739"/>
                </a:cxn>
                <a:cxn ang="0">
                  <a:pos x="467" y="763"/>
                </a:cxn>
                <a:cxn ang="0">
                  <a:pos x="565" y="739"/>
                </a:cxn>
                <a:cxn ang="0">
                  <a:pos x="651" y="653"/>
                </a:cxn>
                <a:cxn ang="0">
                  <a:pos x="700" y="542"/>
                </a:cxn>
                <a:cxn ang="0">
                  <a:pos x="725" y="394"/>
                </a:cxn>
                <a:cxn ang="0">
                  <a:pos x="713" y="258"/>
                </a:cxn>
                <a:cxn ang="0">
                  <a:pos x="663" y="147"/>
                </a:cxn>
                <a:cxn ang="0">
                  <a:pos x="590" y="61"/>
                </a:cxn>
                <a:cxn ang="0">
                  <a:pos x="492" y="37"/>
                </a:cxn>
                <a:cxn ang="0">
                  <a:pos x="504" y="0"/>
                </a:cxn>
                <a:cxn ang="0">
                  <a:pos x="639" y="37"/>
                </a:cxn>
                <a:cxn ang="0">
                  <a:pos x="762" y="123"/>
                </a:cxn>
                <a:cxn ang="0">
                  <a:pos x="848" y="246"/>
                </a:cxn>
                <a:cxn ang="0">
                  <a:pos x="872" y="406"/>
                </a:cxn>
                <a:cxn ang="0">
                  <a:pos x="835" y="566"/>
                </a:cxn>
                <a:cxn ang="0">
                  <a:pos x="749" y="702"/>
                </a:cxn>
                <a:cxn ang="0">
                  <a:pos x="627" y="788"/>
                </a:cxn>
                <a:cxn ang="0">
                  <a:pos x="479" y="813"/>
                </a:cxn>
                <a:cxn ang="0">
                  <a:pos x="393" y="800"/>
                </a:cxn>
                <a:cxn ang="0">
                  <a:pos x="320" y="763"/>
                </a:cxn>
                <a:cxn ang="0">
                  <a:pos x="283" y="714"/>
                </a:cxn>
                <a:cxn ang="0">
                  <a:pos x="258" y="690"/>
                </a:cxn>
                <a:cxn ang="0">
                  <a:pos x="258" y="1047"/>
                </a:cxn>
                <a:cxn ang="0">
                  <a:pos x="283" y="1071"/>
                </a:cxn>
                <a:cxn ang="0">
                  <a:pos x="307" y="1084"/>
                </a:cxn>
                <a:cxn ang="0">
                  <a:pos x="393" y="1084"/>
                </a:cxn>
                <a:cxn ang="0">
                  <a:pos x="393" y="1133"/>
                </a:cxn>
                <a:cxn ang="0">
                  <a:pos x="0" y="1133"/>
                </a:cxn>
                <a:cxn ang="0">
                  <a:pos x="0" y="1084"/>
                </a:cxn>
                <a:cxn ang="0">
                  <a:pos x="99" y="1084"/>
                </a:cxn>
                <a:cxn ang="0">
                  <a:pos x="123" y="1071"/>
                </a:cxn>
                <a:cxn ang="0">
                  <a:pos x="135" y="1047"/>
                </a:cxn>
                <a:cxn ang="0">
                  <a:pos x="135" y="135"/>
                </a:cxn>
                <a:cxn ang="0">
                  <a:pos x="123" y="123"/>
                </a:cxn>
                <a:cxn ang="0">
                  <a:pos x="111" y="98"/>
                </a:cxn>
                <a:cxn ang="0">
                  <a:pos x="86" y="86"/>
                </a:cxn>
                <a:cxn ang="0">
                  <a:pos x="0" y="86"/>
                </a:cxn>
                <a:cxn ang="0">
                  <a:pos x="0" y="37"/>
                </a:cxn>
                <a:cxn ang="0">
                  <a:pos x="258" y="12"/>
                </a:cxn>
                <a:cxn ang="0">
                  <a:pos x="258" y="111"/>
                </a:cxn>
                <a:cxn ang="0">
                  <a:pos x="307" y="61"/>
                </a:cxn>
                <a:cxn ang="0">
                  <a:pos x="393" y="24"/>
                </a:cxn>
                <a:cxn ang="0">
                  <a:pos x="504" y="0"/>
                </a:cxn>
              </a:cxnLst>
              <a:rect l="0" t="0" r="r" b="b"/>
              <a:pathLst>
                <a:path w="872" h="1133">
                  <a:moveTo>
                    <a:pt x="492" y="37"/>
                  </a:moveTo>
                  <a:lnTo>
                    <a:pt x="393" y="61"/>
                  </a:lnTo>
                  <a:lnTo>
                    <a:pt x="320" y="111"/>
                  </a:lnTo>
                  <a:lnTo>
                    <a:pt x="258" y="184"/>
                  </a:lnTo>
                  <a:lnTo>
                    <a:pt x="258" y="616"/>
                  </a:lnTo>
                  <a:lnTo>
                    <a:pt x="270" y="628"/>
                  </a:lnTo>
                  <a:lnTo>
                    <a:pt x="283" y="653"/>
                  </a:lnTo>
                  <a:lnTo>
                    <a:pt x="320" y="702"/>
                  </a:lnTo>
                  <a:lnTo>
                    <a:pt x="369" y="739"/>
                  </a:lnTo>
                  <a:lnTo>
                    <a:pt x="467" y="763"/>
                  </a:lnTo>
                  <a:lnTo>
                    <a:pt x="565" y="739"/>
                  </a:lnTo>
                  <a:lnTo>
                    <a:pt x="651" y="653"/>
                  </a:lnTo>
                  <a:lnTo>
                    <a:pt x="700" y="542"/>
                  </a:lnTo>
                  <a:lnTo>
                    <a:pt x="725" y="394"/>
                  </a:lnTo>
                  <a:lnTo>
                    <a:pt x="713" y="258"/>
                  </a:lnTo>
                  <a:lnTo>
                    <a:pt x="663" y="147"/>
                  </a:lnTo>
                  <a:lnTo>
                    <a:pt x="590" y="61"/>
                  </a:lnTo>
                  <a:lnTo>
                    <a:pt x="492" y="37"/>
                  </a:lnTo>
                  <a:close/>
                  <a:moveTo>
                    <a:pt x="504" y="0"/>
                  </a:moveTo>
                  <a:lnTo>
                    <a:pt x="639" y="37"/>
                  </a:lnTo>
                  <a:lnTo>
                    <a:pt x="762" y="123"/>
                  </a:lnTo>
                  <a:lnTo>
                    <a:pt x="848" y="246"/>
                  </a:lnTo>
                  <a:lnTo>
                    <a:pt x="872" y="406"/>
                  </a:lnTo>
                  <a:lnTo>
                    <a:pt x="835" y="566"/>
                  </a:lnTo>
                  <a:lnTo>
                    <a:pt x="749" y="702"/>
                  </a:lnTo>
                  <a:lnTo>
                    <a:pt x="627" y="788"/>
                  </a:lnTo>
                  <a:lnTo>
                    <a:pt x="479" y="813"/>
                  </a:lnTo>
                  <a:lnTo>
                    <a:pt x="393" y="800"/>
                  </a:lnTo>
                  <a:lnTo>
                    <a:pt x="320" y="763"/>
                  </a:lnTo>
                  <a:lnTo>
                    <a:pt x="283" y="714"/>
                  </a:lnTo>
                  <a:lnTo>
                    <a:pt x="258" y="690"/>
                  </a:lnTo>
                  <a:lnTo>
                    <a:pt x="258" y="1047"/>
                  </a:lnTo>
                  <a:lnTo>
                    <a:pt x="283" y="1071"/>
                  </a:lnTo>
                  <a:lnTo>
                    <a:pt x="307" y="1084"/>
                  </a:lnTo>
                  <a:lnTo>
                    <a:pt x="393" y="1084"/>
                  </a:lnTo>
                  <a:lnTo>
                    <a:pt x="393" y="1133"/>
                  </a:lnTo>
                  <a:lnTo>
                    <a:pt x="0" y="1133"/>
                  </a:lnTo>
                  <a:lnTo>
                    <a:pt x="0" y="1084"/>
                  </a:lnTo>
                  <a:lnTo>
                    <a:pt x="99" y="1084"/>
                  </a:lnTo>
                  <a:lnTo>
                    <a:pt x="123" y="1071"/>
                  </a:lnTo>
                  <a:lnTo>
                    <a:pt x="135" y="1047"/>
                  </a:lnTo>
                  <a:lnTo>
                    <a:pt x="135" y="135"/>
                  </a:lnTo>
                  <a:lnTo>
                    <a:pt x="123" y="123"/>
                  </a:lnTo>
                  <a:lnTo>
                    <a:pt x="111" y="98"/>
                  </a:lnTo>
                  <a:lnTo>
                    <a:pt x="86" y="86"/>
                  </a:lnTo>
                  <a:lnTo>
                    <a:pt x="0" y="86"/>
                  </a:lnTo>
                  <a:lnTo>
                    <a:pt x="0" y="37"/>
                  </a:lnTo>
                  <a:lnTo>
                    <a:pt x="258" y="12"/>
                  </a:lnTo>
                  <a:lnTo>
                    <a:pt x="258" y="111"/>
                  </a:lnTo>
                  <a:lnTo>
                    <a:pt x="307" y="61"/>
                  </a:lnTo>
                  <a:lnTo>
                    <a:pt x="393" y="24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75" name="Freeform 379"/>
            <p:cNvSpPr>
              <a:spLocks noEditPoints="1"/>
            </p:cNvSpPr>
            <p:nvPr/>
          </p:nvSpPr>
          <p:spPr bwMode="auto">
            <a:xfrm>
              <a:off x="10429" y="13642"/>
              <a:ext cx="688" cy="813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9" y="50"/>
                </a:cxn>
                <a:cxn ang="0">
                  <a:pos x="270" y="74"/>
                </a:cxn>
                <a:cxn ang="0">
                  <a:pos x="209" y="124"/>
                </a:cxn>
                <a:cxn ang="0">
                  <a:pos x="172" y="210"/>
                </a:cxn>
                <a:cxn ang="0">
                  <a:pos x="147" y="345"/>
                </a:cxn>
                <a:cxn ang="0">
                  <a:pos x="565" y="345"/>
                </a:cxn>
                <a:cxn ang="0">
                  <a:pos x="565" y="284"/>
                </a:cxn>
                <a:cxn ang="0">
                  <a:pos x="553" y="210"/>
                </a:cxn>
                <a:cxn ang="0">
                  <a:pos x="516" y="124"/>
                </a:cxn>
                <a:cxn ang="0">
                  <a:pos x="454" y="62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491" y="25"/>
                </a:cxn>
                <a:cxn ang="0">
                  <a:pos x="577" y="74"/>
                </a:cxn>
                <a:cxn ang="0">
                  <a:pos x="638" y="148"/>
                </a:cxn>
                <a:cxn ang="0">
                  <a:pos x="675" y="247"/>
                </a:cxn>
                <a:cxn ang="0">
                  <a:pos x="688" y="345"/>
                </a:cxn>
                <a:cxn ang="0">
                  <a:pos x="688" y="370"/>
                </a:cxn>
                <a:cxn ang="0">
                  <a:pos x="675" y="382"/>
                </a:cxn>
                <a:cxn ang="0">
                  <a:pos x="159" y="382"/>
                </a:cxn>
                <a:cxn ang="0">
                  <a:pos x="159" y="370"/>
                </a:cxn>
                <a:cxn ang="0">
                  <a:pos x="147" y="382"/>
                </a:cxn>
                <a:cxn ang="0">
                  <a:pos x="159" y="382"/>
                </a:cxn>
                <a:cxn ang="0">
                  <a:pos x="159" y="456"/>
                </a:cxn>
                <a:cxn ang="0">
                  <a:pos x="172" y="555"/>
                </a:cxn>
                <a:cxn ang="0">
                  <a:pos x="209" y="641"/>
                </a:cxn>
                <a:cxn ang="0">
                  <a:pos x="282" y="727"/>
                </a:cxn>
                <a:cxn ang="0">
                  <a:pos x="405" y="764"/>
                </a:cxn>
                <a:cxn ang="0">
                  <a:pos x="430" y="764"/>
                </a:cxn>
                <a:cxn ang="0">
                  <a:pos x="479" y="752"/>
                </a:cxn>
                <a:cxn ang="0">
                  <a:pos x="528" y="727"/>
                </a:cxn>
                <a:cxn ang="0">
                  <a:pos x="589" y="666"/>
                </a:cxn>
                <a:cxn ang="0">
                  <a:pos x="638" y="579"/>
                </a:cxn>
                <a:cxn ang="0">
                  <a:pos x="663" y="555"/>
                </a:cxn>
                <a:cxn ang="0">
                  <a:pos x="688" y="579"/>
                </a:cxn>
                <a:cxn ang="0">
                  <a:pos x="675" y="616"/>
                </a:cxn>
                <a:cxn ang="0">
                  <a:pos x="651" y="678"/>
                </a:cxn>
                <a:cxn ang="0">
                  <a:pos x="589" y="739"/>
                </a:cxn>
                <a:cxn ang="0">
                  <a:pos x="503" y="789"/>
                </a:cxn>
                <a:cxn ang="0">
                  <a:pos x="393" y="813"/>
                </a:cxn>
                <a:cxn ang="0">
                  <a:pos x="245" y="789"/>
                </a:cxn>
                <a:cxn ang="0">
                  <a:pos x="123" y="703"/>
                </a:cxn>
                <a:cxn ang="0">
                  <a:pos x="37" y="567"/>
                </a:cxn>
                <a:cxn ang="0">
                  <a:pos x="0" y="407"/>
                </a:cxn>
                <a:cxn ang="0">
                  <a:pos x="24" y="247"/>
                </a:cxn>
                <a:cxn ang="0">
                  <a:pos x="110" y="124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8" h="813">
                  <a:moveTo>
                    <a:pt x="368" y="37"/>
                  </a:moveTo>
                  <a:lnTo>
                    <a:pt x="319" y="50"/>
                  </a:lnTo>
                  <a:lnTo>
                    <a:pt x="270" y="74"/>
                  </a:lnTo>
                  <a:lnTo>
                    <a:pt x="209" y="124"/>
                  </a:lnTo>
                  <a:lnTo>
                    <a:pt x="172" y="210"/>
                  </a:lnTo>
                  <a:lnTo>
                    <a:pt x="147" y="345"/>
                  </a:lnTo>
                  <a:lnTo>
                    <a:pt x="565" y="345"/>
                  </a:lnTo>
                  <a:lnTo>
                    <a:pt x="565" y="284"/>
                  </a:lnTo>
                  <a:lnTo>
                    <a:pt x="553" y="210"/>
                  </a:lnTo>
                  <a:lnTo>
                    <a:pt x="516" y="124"/>
                  </a:lnTo>
                  <a:lnTo>
                    <a:pt x="454" y="62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491" y="25"/>
                  </a:lnTo>
                  <a:lnTo>
                    <a:pt x="577" y="74"/>
                  </a:lnTo>
                  <a:lnTo>
                    <a:pt x="638" y="148"/>
                  </a:lnTo>
                  <a:lnTo>
                    <a:pt x="675" y="247"/>
                  </a:lnTo>
                  <a:lnTo>
                    <a:pt x="688" y="345"/>
                  </a:lnTo>
                  <a:lnTo>
                    <a:pt x="688" y="370"/>
                  </a:lnTo>
                  <a:lnTo>
                    <a:pt x="675" y="382"/>
                  </a:lnTo>
                  <a:lnTo>
                    <a:pt x="159" y="382"/>
                  </a:lnTo>
                  <a:lnTo>
                    <a:pt x="159" y="370"/>
                  </a:lnTo>
                  <a:lnTo>
                    <a:pt x="147" y="382"/>
                  </a:lnTo>
                  <a:lnTo>
                    <a:pt x="159" y="382"/>
                  </a:lnTo>
                  <a:lnTo>
                    <a:pt x="159" y="456"/>
                  </a:lnTo>
                  <a:lnTo>
                    <a:pt x="172" y="555"/>
                  </a:lnTo>
                  <a:lnTo>
                    <a:pt x="209" y="641"/>
                  </a:lnTo>
                  <a:lnTo>
                    <a:pt x="282" y="727"/>
                  </a:lnTo>
                  <a:lnTo>
                    <a:pt x="405" y="764"/>
                  </a:lnTo>
                  <a:lnTo>
                    <a:pt x="430" y="764"/>
                  </a:lnTo>
                  <a:lnTo>
                    <a:pt x="479" y="752"/>
                  </a:lnTo>
                  <a:lnTo>
                    <a:pt x="528" y="727"/>
                  </a:lnTo>
                  <a:lnTo>
                    <a:pt x="589" y="666"/>
                  </a:lnTo>
                  <a:lnTo>
                    <a:pt x="638" y="579"/>
                  </a:lnTo>
                  <a:lnTo>
                    <a:pt x="663" y="555"/>
                  </a:lnTo>
                  <a:lnTo>
                    <a:pt x="688" y="579"/>
                  </a:lnTo>
                  <a:lnTo>
                    <a:pt x="675" y="616"/>
                  </a:lnTo>
                  <a:lnTo>
                    <a:pt x="651" y="678"/>
                  </a:lnTo>
                  <a:lnTo>
                    <a:pt x="589" y="739"/>
                  </a:lnTo>
                  <a:lnTo>
                    <a:pt x="503" y="789"/>
                  </a:lnTo>
                  <a:lnTo>
                    <a:pt x="393" y="813"/>
                  </a:lnTo>
                  <a:lnTo>
                    <a:pt x="245" y="789"/>
                  </a:lnTo>
                  <a:lnTo>
                    <a:pt x="123" y="703"/>
                  </a:lnTo>
                  <a:lnTo>
                    <a:pt x="37" y="567"/>
                  </a:lnTo>
                  <a:lnTo>
                    <a:pt x="0" y="407"/>
                  </a:lnTo>
                  <a:lnTo>
                    <a:pt x="24" y="247"/>
                  </a:lnTo>
                  <a:lnTo>
                    <a:pt x="110" y="124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76" name="Freeform 380"/>
            <p:cNvSpPr>
              <a:spLocks/>
            </p:cNvSpPr>
            <p:nvPr/>
          </p:nvSpPr>
          <p:spPr bwMode="auto">
            <a:xfrm>
              <a:off x="11141" y="13655"/>
              <a:ext cx="602" cy="776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246" y="197"/>
                </a:cxn>
                <a:cxn ang="0">
                  <a:pos x="270" y="135"/>
                </a:cxn>
                <a:cxn ang="0">
                  <a:pos x="320" y="74"/>
                </a:cxn>
                <a:cxn ang="0">
                  <a:pos x="381" y="24"/>
                </a:cxn>
                <a:cxn ang="0">
                  <a:pos x="467" y="0"/>
                </a:cxn>
                <a:cxn ang="0">
                  <a:pos x="516" y="0"/>
                </a:cxn>
                <a:cxn ang="0">
                  <a:pos x="553" y="24"/>
                </a:cxn>
                <a:cxn ang="0">
                  <a:pos x="602" y="74"/>
                </a:cxn>
                <a:cxn ang="0">
                  <a:pos x="602" y="111"/>
                </a:cxn>
                <a:cxn ang="0">
                  <a:pos x="590" y="147"/>
                </a:cxn>
                <a:cxn ang="0">
                  <a:pos x="577" y="172"/>
                </a:cxn>
                <a:cxn ang="0">
                  <a:pos x="553" y="184"/>
                </a:cxn>
                <a:cxn ang="0">
                  <a:pos x="504" y="184"/>
                </a:cxn>
                <a:cxn ang="0">
                  <a:pos x="479" y="172"/>
                </a:cxn>
                <a:cxn ang="0">
                  <a:pos x="467" y="147"/>
                </a:cxn>
                <a:cxn ang="0">
                  <a:pos x="455" y="111"/>
                </a:cxn>
                <a:cxn ang="0">
                  <a:pos x="455" y="74"/>
                </a:cxn>
                <a:cxn ang="0">
                  <a:pos x="491" y="37"/>
                </a:cxn>
                <a:cxn ang="0">
                  <a:pos x="467" y="37"/>
                </a:cxn>
                <a:cxn ang="0">
                  <a:pos x="381" y="61"/>
                </a:cxn>
                <a:cxn ang="0">
                  <a:pos x="307" y="135"/>
                </a:cxn>
                <a:cxn ang="0">
                  <a:pos x="270" y="246"/>
                </a:cxn>
                <a:cxn ang="0">
                  <a:pos x="258" y="369"/>
                </a:cxn>
                <a:cxn ang="0">
                  <a:pos x="258" y="690"/>
                </a:cxn>
                <a:cxn ang="0">
                  <a:pos x="283" y="714"/>
                </a:cxn>
                <a:cxn ang="0">
                  <a:pos x="307" y="714"/>
                </a:cxn>
                <a:cxn ang="0">
                  <a:pos x="344" y="726"/>
                </a:cxn>
                <a:cxn ang="0">
                  <a:pos x="430" y="726"/>
                </a:cxn>
                <a:cxn ang="0">
                  <a:pos x="430" y="776"/>
                </a:cxn>
                <a:cxn ang="0">
                  <a:pos x="0" y="776"/>
                </a:cxn>
                <a:cxn ang="0">
                  <a:pos x="0" y="726"/>
                </a:cxn>
                <a:cxn ang="0">
                  <a:pos x="98" y="726"/>
                </a:cxn>
                <a:cxn ang="0">
                  <a:pos x="123" y="714"/>
                </a:cxn>
                <a:cxn ang="0">
                  <a:pos x="135" y="690"/>
                </a:cxn>
                <a:cxn ang="0">
                  <a:pos x="135" y="135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46" y="0"/>
                </a:cxn>
              </a:cxnLst>
              <a:rect l="0" t="0" r="r" b="b"/>
              <a:pathLst>
                <a:path w="602" h="776">
                  <a:moveTo>
                    <a:pt x="246" y="0"/>
                  </a:moveTo>
                  <a:lnTo>
                    <a:pt x="246" y="197"/>
                  </a:lnTo>
                  <a:lnTo>
                    <a:pt x="270" y="135"/>
                  </a:lnTo>
                  <a:lnTo>
                    <a:pt x="320" y="74"/>
                  </a:lnTo>
                  <a:lnTo>
                    <a:pt x="381" y="24"/>
                  </a:lnTo>
                  <a:lnTo>
                    <a:pt x="467" y="0"/>
                  </a:lnTo>
                  <a:lnTo>
                    <a:pt x="516" y="0"/>
                  </a:lnTo>
                  <a:lnTo>
                    <a:pt x="553" y="24"/>
                  </a:lnTo>
                  <a:lnTo>
                    <a:pt x="602" y="74"/>
                  </a:lnTo>
                  <a:lnTo>
                    <a:pt x="602" y="111"/>
                  </a:lnTo>
                  <a:lnTo>
                    <a:pt x="590" y="147"/>
                  </a:lnTo>
                  <a:lnTo>
                    <a:pt x="577" y="172"/>
                  </a:lnTo>
                  <a:lnTo>
                    <a:pt x="553" y="184"/>
                  </a:lnTo>
                  <a:lnTo>
                    <a:pt x="504" y="184"/>
                  </a:lnTo>
                  <a:lnTo>
                    <a:pt x="479" y="172"/>
                  </a:lnTo>
                  <a:lnTo>
                    <a:pt x="467" y="147"/>
                  </a:lnTo>
                  <a:lnTo>
                    <a:pt x="455" y="111"/>
                  </a:lnTo>
                  <a:lnTo>
                    <a:pt x="455" y="74"/>
                  </a:lnTo>
                  <a:lnTo>
                    <a:pt x="491" y="37"/>
                  </a:lnTo>
                  <a:lnTo>
                    <a:pt x="467" y="37"/>
                  </a:lnTo>
                  <a:lnTo>
                    <a:pt x="381" y="61"/>
                  </a:lnTo>
                  <a:lnTo>
                    <a:pt x="307" y="135"/>
                  </a:lnTo>
                  <a:lnTo>
                    <a:pt x="270" y="246"/>
                  </a:lnTo>
                  <a:lnTo>
                    <a:pt x="258" y="369"/>
                  </a:lnTo>
                  <a:lnTo>
                    <a:pt x="258" y="690"/>
                  </a:lnTo>
                  <a:lnTo>
                    <a:pt x="283" y="714"/>
                  </a:lnTo>
                  <a:lnTo>
                    <a:pt x="307" y="714"/>
                  </a:lnTo>
                  <a:lnTo>
                    <a:pt x="344" y="726"/>
                  </a:lnTo>
                  <a:lnTo>
                    <a:pt x="430" y="726"/>
                  </a:lnTo>
                  <a:lnTo>
                    <a:pt x="430" y="776"/>
                  </a:lnTo>
                  <a:lnTo>
                    <a:pt x="0" y="776"/>
                  </a:lnTo>
                  <a:lnTo>
                    <a:pt x="0" y="726"/>
                  </a:lnTo>
                  <a:lnTo>
                    <a:pt x="98" y="726"/>
                  </a:lnTo>
                  <a:lnTo>
                    <a:pt x="123" y="714"/>
                  </a:lnTo>
                  <a:lnTo>
                    <a:pt x="135" y="690"/>
                  </a:lnTo>
                  <a:lnTo>
                    <a:pt x="135" y="135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77" name="Freeform 381"/>
            <p:cNvSpPr>
              <a:spLocks noEditPoints="1"/>
            </p:cNvSpPr>
            <p:nvPr/>
          </p:nvSpPr>
          <p:spPr bwMode="auto">
            <a:xfrm>
              <a:off x="11878" y="13642"/>
              <a:ext cx="786" cy="813"/>
            </a:xfrm>
            <a:custGeom>
              <a:avLst/>
              <a:gdLst/>
              <a:ahLst/>
              <a:cxnLst>
                <a:cxn ang="0">
                  <a:pos x="344" y="395"/>
                </a:cxn>
                <a:cxn ang="0">
                  <a:pos x="172" y="493"/>
                </a:cxn>
                <a:cxn ang="0">
                  <a:pos x="123" y="629"/>
                </a:cxn>
                <a:cxn ang="0">
                  <a:pos x="184" y="752"/>
                </a:cxn>
                <a:cxn ang="0">
                  <a:pos x="356" y="764"/>
                </a:cxn>
                <a:cxn ang="0">
                  <a:pos x="467" y="653"/>
                </a:cxn>
                <a:cxn ang="0">
                  <a:pos x="491" y="370"/>
                </a:cxn>
                <a:cxn ang="0">
                  <a:pos x="430" y="25"/>
                </a:cxn>
                <a:cxn ang="0">
                  <a:pos x="602" y="160"/>
                </a:cxn>
                <a:cxn ang="0">
                  <a:pos x="614" y="690"/>
                </a:cxn>
                <a:cxn ang="0">
                  <a:pos x="627" y="727"/>
                </a:cxn>
                <a:cxn ang="0">
                  <a:pos x="688" y="752"/>
                </a:cxn>
                <a:cxn ang="0">
                  <a:pos x="713" y="739"/>
                </a:cxn>
                <a:cxn ang="0">
                  <a:pos x="737" y="678"/>
                </a:cxn>
                <a:cxn ang="0">
                  <a:pos x="786" y="542"/>
                </a:cxn>
                <a:cxn ang="0">
                  <a:pos x="774" y="727"/>
                </a:cxn>
                <a:cxn ang="0">
                  <a:pos x="725" y="789"/>
                </a:cxn>
                <a:cxn ang="0">
                  <a:pos x="602" y="813"/>
                </a:cxn>
                <a:cxn ang="0">
                  <a:pos x="541" y="764"/>
                </a:cxn>
                <a:cxn ang="0">
                  <a:pos x="504" y="666"/>
                </a:cxn>
                <a:cxn ang="0">
                  <a:pos x="467" y="703"/>
                </a:cxn>
                <a:cxn ang="0">
                  <a:pos x="283" y="789"/>
                </a:cxn>
                <a:cxn ang="0">
                  <a:pos x="135" y="764"/>
                </a:cxn>
                <a:cxn ang="0">
                  <a:pos x="25" y="678"/>
                </a:cxn>
                <a:cxn ang="0">
                  <a:pos x="12" y="518"/>
                </a:cxn>
                <a:cxn ang="0">
                  <a:pos x="172" y="370"/>
                </a:cxn>
                <a:cxn ang="0">
                  <a:pos x="504" y="308"/>
                </a:cxn>
                <a:cxn ang="0">
                  <a:pos x="491" y="148"/>
                </a:cxn>
                <a:cxn ang="0">
                  <a:pos x="381" y="37"/>
                </a:cxn>
                <a:cxn ang="0">
                  <a:pos x="258" y="37"/>
                </a:cxn>
                <a:cxn ang="0">
                  <a:pos x="123" y="111"/>
                </a:cxn>
                <a:cxn ang="0">
                  <a:pos x="184" y="136"/>
                </a:cxn>
                <a:cxn ang="0">
                  <a:pos x="209" y="197"/>
                </a:cxn>
                <a:cxn ang="0">
                  <a:pos x="184" y="259"/>
                </a:cxn>
                <a:cxn ang="0">
                  <a:pos x="123" y="284"/>
                </a:cxn>
                <a:cxn ang="0">
                  <a:pos x="62" y="259"/>
                </a:cxn>
                <a:cxn ang="0">
                  <a:pos x="37" y="197"/>
                </a:cxn>
                <a:cxn ang="0">
                  <a:pos x="111" y="62"/>
                </a:cxn>
                <a:cxn ang="0">
                  <a:pos x="307" y="0"/>
                </a:cxn>
              </a:cxnLst>
              <a:rect l="0" t="0" r="r" b="b"/>
              <a:pathLst>
                <a:path w="786" h="813">
                  <a:moveTo>
                    <a:pt x="491" y="370"/>
                  </a:moveTo>
                  <a:lnTo>
                    <a:pt x="344" y="395"/>
                  </a:lnTo>
                  <a:lnTo>
                    <a:pt x="233" y="444"/>
                  </a:lnTo>
                  <a:lnTo>
                    <a:pt x="172" y="493"/>
                  </a:lnTo>
                  <a:lnTo>
                    <a:pt x="135" y="567"/>
                  </a:lnTo>
                  <a:lnTo>
                    <a:pt x="123" y="629"/>
                  </a:lnTo>
                  <a:lnTo>
                    <a:pt x="135" y="678"/>
                  </a:lnTo>
                  <a:lnTo>
                    <a:pt x="184" y="752"/>
                  </a:lnTo>
                  <a:lnTo>
                    <a:pt x="283" y="776"/>
                  </a:lnTo>
                  <a:lnTo>
                    <a:pt x="356" y="764"/>
                  </a:lnTo>
                  <a:lnTo>
                    <a:pt x="418" y="727"/>
                  </a:lnTo>
                  <a:lnTo>
                    <a:pt x="467" y="653"/>
                  </a:lnTo>
                  <a:lnTo>
                    <a:pt x="491" y="542"/>
                  </a:lnTo>
                  <a:lnTo>
                    <a:pt x="491" y="370"/>
                  </a:lnTo>
                  <a:close/>
                  <a:moveTo>
                    <a:pt x="307" y="0"/>
                  </a:moveTo>
                  <a:lnTo>
                    <a:pt x="430" y="25"/>
                  </a:lnTo>
                  <a:lnTo>
                    <a:pt x="553" y="99"/>
                  </a:lnTo>
                  <a:lnTo>
                    <a:pt x="602" y="160"/>
                  </a:lnTo>
                  <a:lnTo>
                    <a:pt x="614" y="234"/>
                  </a:lnTo>
                  <a:lnTo>
                    <a:pt x="614" y="690"/>
                  </a:lnTo>
                  <a:lnTo>
                    <a:pt x="627" y="715"/>
                  </a:lnTo>
                  <a:lnTo>
                    <a:pt x="627" y="727"/>
                  </a:lnTo>
                  <a:lnTo>
                    <a:pt x="651" y="752"/>
                  </a:lnTo>
                  <a:lnTo>
                    <a:pt x="688" y="752"/>
                  </a:lnTo>
                  <a:lnTo>
                    <a:pt x="700" y="739"/>
                  </a:lnTo>
                  <a:lnTo>
                    <a:pt x="713" y="739"/>
                  </a:lnTo>
                  <a:lnTo>
                    <a:pt x="725" y="715"/>
                  </a:lnTo>
                  <a:lnTo>
                    <a:pt x="737" y="678"/>
                  </a:lnTo>
                  <a:lnTo>
                    <a:pt x="737" y="542"/>
                  </a:lnTo>
                  <a:lnTo>
                    <a:pt x="786" y="542"/>
                  </a:lnTo>
                  <a:lnTo>
                    <a:pt x="786" y="690"/>
                  </a:lnTo>
                  <a:lnTo>
                    <a:pt x="774" y="727"/>
                  </a:lnTo>
                  <a:lnTo>
                    <a:pt x="749" y="764"/>
                  </a:lnTo>
                  <a:lnTo>
                    <a:pt x="725" y="789"/>
                  </a:lnTo>
                  <a:lnTo>
                    <a:pt x="676" y="813"/>
                  </a:lnTo>
                  <a:lnTo>
                    <a:pt x="602" y="813"/>
                  </a:lnTo>
                  <a:lnTo>
                    <a:pt x="565" y="789"/>
                  </a:lnTo>
                  <a:lnTo>
                    <a:pt x="541" y="764"/>
                  </a:lnTo>
                  <a:lnTo>
                    <a:pt x="528" y="739"/>
                  </a:lnTo>
                  <a:lnTo>
                    <a:pt x="504" y="666"/>
                  </a:lnTo>
                  <a:lnTo>
                    <a:pt x="516" y="629"/>
                  </a:lnTo>
                  <a:lnTo>
                    <a:pt x="467" y="703"/>
                  </a:lnTo>
                  <a:lnTo>
                    <a:pt x="393" y="764"/>
                  </a:lnTo>
                  <a:lnTo>
                    <a:pt x="283" y="789"/>
                  </a:lnTo>
                  <a:lnTo>
                    <a:pt x="209" y="789"/>
                  </a:lnTo>
                  <a:lnTo>
                    <a:pt x="135" y="764"/>
                  </a:lnTo>
                  <a:lnTo>
                    <a:pt x="74" y="727"/>
                  </a:lnTo>
                  <a:lnTo>
                    <a:pt x="25" y="678"/>
                  </a:lnTo>
                  <a:lnTo>
                    <a:pt x="0" y="604"/>
                  </a:lnTo>
                  <a:lnTo>
                    <a:pt x="12" y="518"/>
                  </a:lnTo>
                  <a:lnTo>
                    <a:pt x="62" y="444"/>
                  </a:lnTo>
                  <a:lnTo>
                    <a:pt x="172" y="370"/>
                  </a:lnTo>
                  <a:lnTo>
                    <a:pt x="356" y="321"/>
                  </a:lnTo>
                  <a:lnTo>
                    <a:pt x="504" y="308"/>
                  </a:lnTo>
                  <a:lnTo>
                    <a:pt x="504" y="247"/>
                  </a:lnTo>
                  <a:lnTo>
                    <a:pt x="491" y="148"/>
                  </a:lnTo>
                  <a:lnTo>
                    <a:pt x="442" y="87"/>
                  </a:lnTo>
                  <a:lnTo>
                    <a:pt x="381" y="37"/>
                  </a:lnTo>
                  <a:lnTo>
                    <a:pt x="319" y="25"/>
                  </a:lnTo>
                  <a:lnTo>
                    <a:pt x="258" y="37"/>
                  </a:lnTo>
                  <a:lnTo>
                    <a:pt x="184" y="62"/>
                  </a:lnTo>
                  <a:lnTo>
                    <a:pt x="123" y="111"/>
                  </a:lnTo>
                  <a:lnTo>
                    <a:pt x="160" y="124"/>
                  </a:lnTo>
                  <a:lnTo>
                    <a:pt x="184" y="136"/>
                  </a:lnTo>
                  <a:lnTo>
                    <a:pt x="209" y="185"/>
                  </a:lnTo>
                  <a:lnTo>
                    <a:pt x="209" y="197"/>
                  </a:lnTo>
                  <a:lnTo>
                    <a:pt x="197" y="234"/>
                  </a:lnTo>
                  <a:lnTo>
                    <a:pt x="184" y="259"/>
                  </a:lnTo>
                  <a:lnTo>
                    <a:pt x="160" y="271"/>
                  </a:lnTo>
                  <a:lnTo>
                    <a:pt x="123" y="284"/>
                  </a:lnTo>
                  <a:lnTo>
                    <a:pt x="86" y="271"/>
                  </a:lnTo>
                  <a:lnTo>
                    <a:pt x="62" y="259"/>
                  </a:lnTo>
                  <a:lnTo>
                    <a:pt x="49" y="234"/>
                  </a:lnTo>
                  <a:lnTo>
                    <a:pt x="37" y="197"/>
                  </a:lnTo>
                  <a:lnTo>
                    <a:pt x="62" y="124"/>
                  </a:lnTo>
                  <a:lnTo>
                    <a:pt x="111" y="62"/>
                  </a:lnTo>
                  <a:lnTo>
                    <a:pt x="197" y="1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78" name="Freeform 382"/>
            <p:cNvSpPr>
              <a:spLocks/>
            </p:cNvSpPr>
            <p:nvPr/>
          </p:nvSpPr>
          <p:spPr bwMode="auto">
            <a:xfrm>
              <a:off x="12713" y="13347"/>
              <a:ext cx="553" cy="1108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83" y="0"/>
                </a:cxn>
                <a:cxn ang="0">
                  <a:pos x="283" y="332"/>
                </a:cxn>
                <a:cxn ang="0">
                  <a:pos x="541" y="332"/>
                </a:cxn>
                <a:cxn ang="0">
                  <a:pos x="541" y="382"/>
                </a:cxn>
                <a:cxn ang="0">
                  <a:pos x="283" y="382"/>
                </a:cxn>
                <a:cxn ang="0">
                  <a:pos x="258" y="874"/>
                </a:cxn>
                <a:cxn ang="0">
                  <a:pos x="258" y="911"/>
                </a:cxn>
                <a:cxn ang="0">
                  <a:pos x="283" y="1010"/>
                </a:cxn>
                <a:cxn ang="0">
                  <a:pos x="320" y="1059"/>
                </a:cxn>
                <a:cxn ang="0">
                  <a:pos x="381" y="1071"/>
                </a:cxn>
                <a:cxn ang="0">
                  <a:pos x="442" y="1047"/>
                </a:cxn>
                <a:cxn ang="0">
                  <a:pos x="492" y="985"/>
                </a:cxn>
                <a:cxn ang="0">
                  <a:pos x="504" y="874"/>
                </a:cxn>
                <a:cxn ang="0">
                  <a:pos x="504" y="776"/>
                </a:cxn>
                <a:cxn ang="0">
                  <a:pos x="553" y="776"/>
                </a:cxn>
                <a:cxn ang="0">
                  <a:pos x="553" y="874"/>
                </a:cxn>
                <a:cxn ang="0">
                  <a:pos x="541" y="961"/>
                </a:cxn>
                <a:cxn ang="0">
                  <a:pos x="516" y="1034"/>
                </a:cxn>
                <a:cxn ang="0">
                  <a:pos x="455" y="1084"/>
                </a:cxn>
                <a:cxn ang="0">
                  <a:pos x="381" y="1108"/>
                </a:cxn>
                <a:cxn ang="0">
                  <a:pos x="332" y="1108"/>
                </a:cxn>
                <a:cxn ang="0">
                  <a:pos x="271" y="1084"/>
                </a:cxn>
                <a:cxn ang="0">
                  <a:pos x="209" y="1047"/>
                </a:cxn>
                <a:cxn ang="0">
                  <a:pos x="160" y="985"/>
                </a:cxn>
                <a:cxn ang="0">
                  <a:pos x="148" y="874"/>
                </a:cxn>
                <a:cxn ang="0">
                  <a:pos x="148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9" y="320"/>
                </a:cxn>
                <a:cxn ang="0">
                  <a:pos x="160" y="258"/>
                </a:cxn>
                <a:cxn ang="0">
                  <a:pos x="209" y="184"/>
                </a:cxn>
                <a:cxn ang="0">
                  <a:pos x="221" y="86"/>
                </a:cxn>
                <a:cxn ang="0">
                  <a:pos x="234" y="0"/>
                </a:cxn>
              </a:cxnLst>
              <a:rect l="0" t="0" r="r" b="b"/>
              <a:pathLst>
                <a:path w="553" h="1108">
                  <a:moveTo>
                    <a:pt x="234" y="0"/>
                  </a:moveTo>
                  <a:lnTo>
                    <a:pt x="283" y="0"/>
                  </a:lnTo>
                  <a:lnTo>
                    <a:pt x="283" y="332"/>
                  </a:lnTo>
                  <a:lnTo>
                    <a:pt x="541" y="332"/>
                  </a:lnTo>
                  <a:lnTo>
                    <a:pt x="541" y="382"/>
                  </a:lnTo>
                  <a:lnTo>
                    <a:pt x="283" y="382"/>
                  </a:lnTo>
                  <a:lnTo>
                    <a:pt x="258" y="874"/>
                  </a:lnTo>
                  <a:lnTo>
                    <a:pt x="258" y="911"/>
                  </a:lnTo>
                  <a:lnTo>
                    <a:pt x="283" y="1010"/>
                  </a:lnTo>
                  <a:lnTo>
                    <a:pt x="320" y="1059"/>
                  </a:lnTo>
                  <a:lnTo>
                    <a:pt x="381" y="1071"/>
                  </a:lnTo>
                  <a:lnTo>
                    <a:pt x="442" y="1047"/>
                  </a:lnTo>
                  <a:lnTo>
                    <a:pt x="492" y="985"/>
                  </a:lnTo>
                  <a:lnTo>
                    <a:pt x="504" y="874"/>
                  </a:lnTo>
                  <a:lnTo>
                    <a:pt x="504" y="776"/>
                  </a:lnTo>
                  <a:lnTo>
                    <a:pt x="553" y="776"/>
                  </a:lnTo>
                  <a:lnTo>
                    <a:pt x="553" y="874"/>
                  </a:lnTo>
                  <a:lnTo>
                    <a:pt x="541" y="961"/>
                  </a:lnTo>
                  <a:lnTo>
                    <a:pt x="516" y="1034"/>
                  </a:lnTo>
                  <a:lnTo>
                    <a:pt x="455" y="1084"/>
                  </a:lnTo>
                  <a:lnTo>
                    <a:pt x="381" y="1108"/>
                  </a:lnTo>
                  <a:lnTo>
                    <a:pt x="332" y="1108"/>
                  </a:lnTo>
                  <a:lnTo>
                    <a:pt x="271" y="1084"/>
                  </a:lnTo>
                  <a:lnTo>
                    <a:pt x="209" y="1047"/>
                  </a:lnTo>
                  <a:lnTo>
                    <a:pt x="160" y="985"/>
                  </a:lnTo>
                  <a:lnTo>
                    <a:pt x="148" y="874"/>
                  </a:lnTo>
                  <a:lnTo>
                    <a:pt x="148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9" y="320"/>
                  </a:lnTo>
                  <a:lnTo>
                    <a:pt x="160" y="258"/>
                  </a:lnTo>
                  <a:lnTo>
                    <a:pt x="209" y="184"/>
                  </a:lnTo>
                  <a:lnTo>
                    <a:pt x="221" y="8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79" name="Freeform 383"/>
            <p:cNvSpPr>
              <a:spLocks noEditPoints="1"/>
            </p:cNvSpPr>
            <p:nvPr/>
          </p:nvSpPr>
          <p:spPr bwMode="auto">
            <a:xfrm>
              <a:off x="13463" y="13248"/>
              <a:ext cx="380" cy="1183"/>
            </a:xfrm>
            <a:custGeom>
              <a:avLst/>
              <a:gdLst/>
              <a:ahLst/>
              <a:cxnLst>
                <a:cxn ang="0">
                  <a:pos x="245" y="407"/>
                </a:cxn>
                <a:cxn ang="0">
                  <a:pos x="257" y="1060"/>
                </a:cxn>
                <a:cxn ang="0">
                  <a:pos x="257" y="1084"/>
                </a:cxn>
                <a:cxn ang="0">
                  <a:pos x="270" y="1109"/>
                </a:cxn>
                <a:cxn ang="0">
                  <a:pos x="294" y="1133"/>
                </a:cxn>
                <a:cxn ang="0">
                  <a:pos x="380" y="1133"/>
                </a:cxn>
                <a:cxn ang="0">
                  <a:pos x="380" y="1183"/>
                </a:cxn>
                <a:cxn ang="0">
                  <a:pos x="0" y="1183"/>
                </a:cxn>
                <a:cxn ang="0">
                  <a:pos x="0" y="1133"/>
                </a:cxn>
                <a:cxn ang="0">
                  <a:pos x="98" y="1133"/>
                </a:cxn>
                <a:cxn ang="0">
                  <a:pos x="122" y="1121"/>
                </a:cxn>
                <a:cxn ang="0">
                  <a:pos x="135" y="1097"/>
                </a:cxn>
                <a:cxn ang="0">
                  <a:pos x="135" y="530"/>
                </a:cxn>
                <a:cxn ang="0">
                  <a:pos x="122" y="505"/>
                </a:cxn>
                <a:cxn ang="0">
                  <a:pos x="98" y="493"/>
                </a:cxn>
                <a:cxn ang="0">
                  <a:pos x="61" y="481"/>
                </a:cxn>
                <a:cxn ang="0">
                  <a:pos x="0" y="481"/>
                </a:cxn>
                <a:cxn ang="0">
                  <a:pos x="0" y="431"/>
                </a:cxn>
                <a:cxn ang="0">
                  <a:pos x="245" y="407"/>
                </a:cxn>
                <a:cxn ang="0">
                  <a:pos x="159" y="0"/>
                </a:cxn>
                <a:cxn ang="0">
                  <a:pos x="184" y="0"/>
                </a:cxn>
                <a:cxn ang="0">
                  <a:pos x="221" y="12"/>
                </a:cxn>
                <a:cxn ang="0">
                  <a:pos x="233" y="37"/>
                </a:cxn>
                <a:cxn ang="0">
                  <a:pos x="257" y="62"/>
                </a:cxn>
                <a:cxn ang="0">
                  <a:pos x="257" y="136"/>
                </a:cxn>
                <a:cxn ang="0">
                  <a:pos x="233" y="160"/>
                </a:cxn>
                <a:cxn ang="0">
                  <a:pos x="221" y="185"/>
                </a:cxn>
                <a:cxn ang="0">
                  <a:pos x="184" y="197"/>
                </a:cxn>
                <a:cxn ang="0">
                  <a:pos x="122" y="197"/>
                </a:cxn>
                <a:cxn ang="0">
                  <a:pos x="98" y="173"/>
                </a:cxn>
                <a:cxn ang="0">
                  <a:pos x="73" y="160"/>
                </a:cxn>
                <a:cxn ang="0">
                  <a:pos x="61" y="123"/>
                </a:cxn>
                <a:cxn ang="0">
                  <a:pos x="61" y="99"/>
                </a:cxn>
                <a:cxn ang="0">
                  <a:pos x="73" y="62"/>
                </a:cxn>
                <a:cxn ang="0">
                  <a:pos x="86" y="37"/>
                </a:cxn>
                <a:cxn ang="0">
                  <a:pos x="122" y="12"/>
                </a:cxn>
                <a:cxn ang="0">
                  <a:pos x="159" y="0"/>
                </a:cxn>
              </a:cxnLst>
              <a:rect l="0" t="0" r="r" b="b"/>
              <a:pathLst>
                <a:path w="380" h="1183">
                  <a:moveTo>
                    <a:pt x="245" y="407"/>
                  </a:moveTo>
                  <a:lnTo>
                    <a:pt x="257" y="1060"/>
                  </a:lnTo>
                  <a:lnTo>
                    <a:pt x="257" y="1084"/>
                  </a:lnTo>
                  <a:lnTo>
                    <a:pt x="270" y="1109"/>
                  </a:lnTo>
                  <a:lnTo>
                    <a:pt x="294" y="1133"/>
                  </a:lnTo>
                  <a:lnTo>
                    <a:pt x="380" y="1133"/>
                  </a:lnTo>
                  <a:lnTo>
                    <a:pt x="380" y="1183"/>
                  </a:lnTo>
                  <a:lnTo>
                    <a:pt x="0" y="1183"/>
                  </a:lnTo>
                  <a:lnTo>
                    <a:pt x="0" y="1133"/>
                  </a:lnTo>
                  <a:lnTo>
                    <a:pt x="98" y="1133"/>
                  </a:lnTo>
                  <a:lnTo>
                    <a:pt x="122" y="1121"/>
                  </a:lnTo>
                  <a:lnTo>
                    <a:pt x="135" y="1097"/>
                  </a:lnTo>
                  <a:lnTo>
                    <a:pt x="135" y="530"/>
                  </a:lnTo>
                  <a:lnTo>
                    <a:pt x="122" y="505"/>
                  </a:lnTo>
                  <a:lnTo>
                    <a:pt x="98" y="493"/>
                  </a:lnTo>
                  <a:lnTo>
                    <a:pt x="61" y="481"/>
                  </a:lnTo>
                  <a:lnTo>
                    <a:pt x="0" y="481"/>
                  </a:lnTo>
                  <a:lnTo>
                    <a:pt x="0" y="431"/>
                  </a:lnTo>
                  <a:lnTo>
                    <a:pt x="245" y="407"/>
                  </a:lnTo>
                  <a:close/>
                  <a:moveTo>
                    <a:pt x="159" y="0"/>
                  </a:moveTo>
                  <a:lnTo>
                    <a:pt x="184" y="0"/>
                  </a:lnTo>
                  <a:lnTo>
                    <a:pt x="221" y="12"/>
                  </a:lnTo>
                  <a:lnTo>
                    <a:pt x="233" y="37"/>
                  </a:lnTo>
                  <a:lnTo>
                    <a:pt x="257" y="62"/>
                  </a:lnTo>
                  <a:lnTo>
                    <a:pt x="257" y="136"/>
                  </a:lnTo>
                  <a:lnTo>
                    <a:pt x="233" y="160"/>
                  </a:lnTo>
                  <a:lnTo>
                    <a:pt x="221" y="185"/>
                  </a:lnTo>
                  <a:lnTo>
                    <a:pt x="184" y="197"/>
                  </a:lnTo>
                  <a:lnTo>
                    <a:pt x="122" y="197"/>
                  </a:lnTo>
                  <a:lnTo>
                    <a:pt x="98" y="173"/>
                  </a:lnTo>
                  <a:lnTo>
                    <a:pt x="73" y="160"/>
                  </a:lnTo>
                  <a:lnTo>
                    <a:pt x="61" y="123"/>
                  </a:lnTo>
                  <a:lnTo>
                    <a:pt x="61" y="99"/>
                  </a:lnTo>
                  <a:lnTo>
                    <a:pt x="73" y="62"/>
                  </a:lnTo>
                  <a:lnTo>
                    <a:pt x="86" y="37"/>
                  </a:lnTo>
                  <a:lnTo>
                    <a:pt x="122" y="1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80" name="Freeform 384"/>
            <p:cNvSpPr>
              <a:spLocks noEditPoints="1"/>
            </p:cNvSpPr>
            <p:nvPr/>
          </p:nvSpPr>
          <p:spPr bwMode="auto">
            <a:xfrm>
              <a:off x="13978" y="13642"/>
              <a:ext cx="786" cy="813"/>
            </a:xfrm>
            <a:custGeom>
              <a:avLst/>
              <a:gdLst/>
              <a:ahLst/>
              <a:cxnLst>
                <a:cxn ang="0">
                  <a:pos x="381" y="37"/>
                </a:cxn>
                <a:cxn ang="0">
                  <a:pos x="320" y="50"/>
                </a:cxn>
                <a:cxn ang="0">
                  <a:pos x="246" y="87"/>
                </a:cxn>
                <a:cxn ang="0">
                  <a:pos x="185" y="160"/>
                </a:cxn>
                <a:cxn ang="0">
                  <a:pos x="148" y="284"/>
                </a:cxn>
                <a:cxn ang="0">
                  <a:pos x="148" y="481"/>
                </a:cxn>
                <a:cxn ang="0">
                  <a:pos x="160" y="567"/>
                </a:cxn>
                <a:cxn ang="0">
                  <a:pos x="197" y="653"/>
                </a:cxn>
                <a:cxn ang="0">
                  <a:pos x="246" y="727"/>
                </a:cxn>
                <a:cxn ang="0">
                  <a:pos x="320" y="764"/>
                </a:cxn>
                <a:cxn ang="0">
                  <a:pos x="393" y="776"/>
                </a:cxn>
                <a:cxn ang="0">
                  <a:pos x="381" y="764"/>
                </a:cxn>
                <a:cxn ang="0">
                  <a:pos x="504" y="727"/>
                </a:cxn>
                <a:cxn ang="0">
                  <a:pos x="590" y="629"/>
                </a:cxn>
                <a:cxn ang="0">
                  <a:pos x="627" y="505"/>
                </a:cxn>
                <a:cxn ang="0">
                  <a:pos x="627" y="321"/>
                </a:cxn>
                <a:cxn ang="0">
                  <a:pos x="615" y="234"/>
                </a:cxn>
                <a:cxn ang="0">
                  <a:pos x="578" y="148"/>
                </a:cxn>
                <a:cxn ang="0">
                  <a:pos x="529" y="87"/>
                </a:cxn>
                <a:cxn ang="0">
                  <a:pos x="455" y="50"/>
                </a:cxn>
                <a:cxn ang="0">
                  <a:pos x="381" y="37"/>
                </a:cxn>
                <a:cxn ang="0">
                  <a:pos x="393" y="0"/>
                </a:cxn>
                <a:cxn ang="0">
                  <a:pos x="553" y="37"/>
                </a:cxn>
                <a:cxn ang="0">
                  <a:pos x="676" y="124"/>
                </a:cxn>
                <a:cxn ang="0">
                  <a:pos x="762" y="259"/>
                </a:cxn>
                <a:cxn ang="0">
                  <a:pos x="786" y="419"/>
                </a:cxn>
                <a:cxn ang="0">
                  <a:pos x="750" y="579"/>
                </a:cxn>
                <a:cxn ang="0">
                  <a:pos x="664" y="703"/>
                </a:cxn>
                <a:cxn ang="0">
                  <a:pos x="541" y="789"/>
                </a:cxn>
                <a:cxn ang="0">
                  <a:pos x="393" y="813"/>
                </a:cxn>
                <a:cxn ang="0">
                  <a:pos x="246" y="789"/>
                </a:cxn>
                <a:cxn ang="0">
                  <a:pos x="123" y="703"/>
                </a:cxn>
                <a:cxn ang="0">
                  <a:pos x="37" y="579"/>
                </a:cxn>
                <a:cxn ang="0">
                  <a:pos x="0" y="419"/>
                </a:cxn>
                <a:cxn ang="0">
                  <a:pos x="25" y="259"/>
                </a:cxn>
                <a:cxn ang="0">
                  <a:pos x="111" y="124"/>
                </a:cxn>
                <a:cxn ang="0">
                  <a:pos x="234" y="37"/>
                </a:cxn>
                <a:cxn ang="0">
                  <a:pos x="393" y="0"/>
                </a:cxn>
              </a:cxnLst>
              <a:rect l="0" t="0" r="r" b="b"/>
              <a:pathLst>
                <a:path w="786" h="813">
                  <a:moveTo>
                    <a:pt x="381" y="37"/>
                  </a:moveTo>
                  <a:lnTo>
                    <a:pt x="320" y="50"/>
                  </a:lnTo>
                  <a:lnTo>
                    <a:pt x="246" y="87"/>
                  </a:lnTo>
                  <a:lnTo>
                    <a:pt x="185" y="160"/>
                  </a:lnTo>
                  <a:lnTo>
                    <a:pt x="148" y="284"/>
                  </a:lnTo>
                  <a:lnTo>
                    <a:pt x="148" y="481"/>
                  </a:lnTo>
                  <a:lnTo>
                    <a:pt x="160" y="567"/>
                  </a:lnTo>
                  <a:lnTo>
                    <a:pt x="197" y="653"/>
                  </a:lnTo>
                  <a:lnTo>
                    <a:pt x="246" y="727"/>
                  </a:lnTo>
                  <a:lnTo>
                    <a:pt x="320" y="764"/>
                  </a:lnTo>
                  <a:lnTo>
                    <a:pt x="393" y="776"/>
                  </a:lnTo>
                  <a:lnTo>
                    <a:pt x="381" y="764"/>
                  </a:lnTo>
                  <a:lnTo>
                    <a:pt x="504" y="727"/>
                  </a:lnTo>
                  <a:lnTo>
                    <a:pt x="590" y="629"/>
                  </a:lnTo>
                  <a:lnTo>
                    <a:pt x="627" y="505"/>
                  </a:lnTo>
                  <a:lnTo>
                    <a:pt x="627" y="321"/>
                  </a:lnTo>
                  <a:lnTo>
                    <a:pt x="615" y="234"/>
                  </a:lnTo>
                  <a:lnTo>
                    <a:pt x="578" y="148"/>
                  </a:lnTo>
                  <a:lnTo>
                    <a:pt x="529" y="87"/>
                  </a:lnTo>
                  <a:lnTo>
                    <a:pt x="455" y="50"/>
                  </a:lnTo>
                  <a:lnTo>
                    <a:pt x="381" y="37"/>
                  </a:lnTo>
                  <a:close/>
                  <a:moveTo>
                    <a:pt x="393" y="0"/>
                  </a:moveTo>
                  <a:lnTo>
                    <a:pt x="553" y="37"/>
                  </a:lnTo>
                  <a:lnTo>
                    <a:pt x="676" y="124"/>
                  </a:lnTo>
                  <a:lnTo>
                    <a:pt x="762" y="259"/>
                  </a:lnTo>
                  <a:lnTo>
                    <a:pt x="786" y="419"/>
                  </a:lnTo>
                  <a:lnTo>
                    <a:pt x="750" y="579"/>
                  </a:lnTo>
                  <a:lnTo>
                    <a:pt x="664" y="703"/>
                  </a:lnTo>
                  <a:lnTo>
                    <a:pt x="541" y="789"/>
                  </a:lnTo>
                  <a:lnTo>
                    <a:pt x="393" y="813"/>
                  </a:lnTo>
                  <a:lnTo>
                    <a:pt x="246" y="789"/>
                  </a:lnTo>
                  <a:lnTo>
                    <a:pt x="123" y="703"/>
                  </a:lnTo>
                  <a:lnTo>
                    <a:pt x="37" y="579"/>
                  </a:lnTo>
                  <a:lnTo>
                    <a:pt x="0" y="419"/>
                  </a:lnTo>
                  <a:lnTo>
                    <a:pt x="25" y="259"/>
                  </a:lnTo>
                  <a:lnTo>
                    <a:pt x="111" y="124"/>
                  </a:lnTo>
                  <a:lnTo>
                    <a:pt x="234" y="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81" name="Freeform 385"/>
            <p:cNvSpPr>
              <a:spLocks/>
            </p:cNvSpPr>
            <p:nvPr/>
          </p:nvSpPr>
          <p:spPr bwMode="auto">
            <a:xfrm>
              <a:off x="14875" y="13655"/>
              <a:ext cx="884" cy="776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246" y="184"/>
                </a:cxn>
                <a:cxn ang="0">
                  <a:pos x="307" y="86"/>
                </a:cxn>
                <a:cxn ang="0">
                  <a:pos x="393" y="24"/>
                </a:cxn>
                <a:cxn ang="0">
                  <a:pos x="504" y="0"/>
                </a:cxn>
                <a:cxn ang="0">
                  <a:pos x="553" y="0"/>
                </a:cxn>
                <a:cxn ang="0">
                  <a:pos x="602" y="12"/>
                </a:cxn>
                <a:cxn ang="0">
                  <a:pos x="639" y="24"/>
                </a:cxn>
                <a:cxn ang="0">
                  <a:pos x="663" y="49"/>
                </a:cxn>
                <a:cxn ang="0">
                  <a:pos x="688" y="61"/>
                </a:cxn>
                <a:cxn ang="0">
                  <a:pos x="737" y="123"/>
                </a:cxn>
                <a:cxn ang="0">
                  <a:pos x="749" y="209"/>
                </a:cxn>
                <a:cxn ang="0">
                  <a:pos x="749" y="702"/>
                </a:cxn>
                <a:cxn ang="0">
                  <a:pos x="798" y="726"/>
                </a:cxn>
                <a:cxn ang="0">
                  <a:pos x="884" y="726"/>
                </a:cxn>
                <a:cxn ang="0">
                  <a:pos x="884" y="776"/>
                </a:cxn>
                <a:cxn ang="0">
                  <a:pos x="491" y="776"/>
                </a:cxn>
                <a:cxn ang="0">
                  <a:pos x="491" y="726"/>
                </a:cxn>
                <a:cxn ang="0">
                  <a:pos x="590" y="726"/>
                </a:cxn>
                <a:cxn ang="0">
                  <a:pos x="614" y="714"/>
                </a:cxn>
                <a:cxn ang="0">
                  <a:pos x="626" y="690"/>
                </a:cxn>
                <a:cxn ang="0">
                  <a:pos x="626" y="160"/>
                </a:cxn>
                <a:cxn ang="0">
                  <a:pos x="602" y="98"/>
                </a:cxn>
                <a:cxn ang="0">
                  <a:pos x="565" y="49"/>
                </a:cxn>
                <a:cxn ang="0">
                  <a:pos x="491" y="37"/>
                </a:cxn>
                <a:cxn ang="0">
                  <a:pos x="405" y="49"/>
                </a:cxn>
                <a:cxn ang="0">
                  <a:pos x="332" y="111"/>
                </a:cxn>
                <a:cxn ang="0">
                  <a:pos x="283" y="197"/>
                </a:cxn>
                <a:cxn ang="0">
                  <a:pos x="258" y="320"/>
                </a:cxn>
                <a:cxn ang="0">
                  <a:pos x="258" y="690"/>
                </a:cxn>
                <a:cxn ang="0">
                  <a:pos x="283" y="714"/>
                </a:cxn>
                <a:cxn ang="0">
                  <a:pos x="307" y="726"/>
                </a:cxn>
                <a:cxn ang="0">
                  <a:pos x="393" y="726"/>
                </a:cxn>
                <a:cxn ang="0">
                  <a:pos x="393" y="776"/>
                </a:cxn>
                <a:cxn ang="0">
                  <a:pos x="0" y="776"/>
                </a:cxn>
                <a:cxn ang="0">
                  <a:pos x="0" y="726"/>
                </a:cxn>
                <a:cxn ang="0">
                  <a:pos x="98" y="726"/>
                </a:cxn>
                <a:cxn ang="0">
                  <a:pos x="123" y="714"/>
                </a:cxn>
                <a:cxn ang="0">
                  <a:pos x="135" y="690"/>
                </a:cxn>
                <a:cxn ang="0">
                  <a:pos x="135" y="135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46" y="0"/>
                </a:cxn>
              </a:cxnLst>
              <a:rect l="0" t="0" r="r" b="b"/>
              <a:pathLst>
                <a:path w="884" h="776">
                  <a:moveTo>
                    <a:pt x="246" y="0"/>
                  </a:moveTo>
                  <a:lnTo>
                    <a:pt x="246" y="184"/>
                  </a:lnTo>
                  <a:lnTo>
                    <a:pt x="307" y="86"/>
                  </a:lnTo>
                  <a:lnTo>
                    <a:pt x="393" y="24"/>
                  </a:lnTo>
                  <a:lnTo>
                    <a:pt x="504" y="0"/>
                  </a:lnTo>
                  <a:lnTo>
                    <a:pt x="553" y="0"/>
                  </a:lnTo>
                  <a:lnTo>
                    <a:pt x="602" y="12"/>
                  </a:lnTo>
                  <a:lnTo>
                    <a:pt x="639" y="24"/>
                  </a:lnTo>
                  <a:lnTo>
                    <a:pt x="663" y="49"/>
                  </a:lnTo>
                  <a:lnTo>
                    <a:pt x="688" y="61"/>
                  </a:lnTo>
                  <a:lnTo>
                    <a:pt x="737" y="123"/>
                  </a:lnTo>
                  <a:lnTo>
                    <a:pt x="749" y="209"/>
                  </a:lnTo>
                  <a:lnTo>
                    <a:pt x="749" y="702"/>
                  </a:lnTo>
                  <a:lnTo>
                    <a:pt x="798" y="726"/>
                  </a:lnTo>
                  <a:lnTo>
                    <a:pt x="884" y="726"/>
                  </a:lnTo>
                  <a:lnTo>
                    <a:pt x="884" y="776"/>
                  </a:lnTo>
                  <a:lnTo>
                    <a:pt x="491" y="776"/>
                  </a:lnTo>
                  <a:lnTo>
                    <a:pt x="491" y="726"/>
                  </a:lnTo>
                  <a:lnTo>
                    <a:pt x="590" y="726"/>
                  </a:lnTo>
                  <a:lnTo>
                    <a:pt x="614" y="714"/>
                  </a:lnTo>
                  <a:lnTo>
                    <a:pt x="626" y="690"/>
                  </a:lnTo>
                  <a:lnTo>
                    <a:pt x="626" y="160"/>
                  </a:lnTo>
                  <a:lnTo>
                    <a:pt x="602" y="98"/>
                  </a:lnTo>
                  <a:lnTo>
                    <a:pt x="565" y="49"/>
                  </a:lnTo>
                  <a:lnTo>
                    <a:pt x="491" y="37"/>
                  </a:lnTo>
                  <a:lnTo>
                    <a:pt x="405" y="49"/>
                  </a:lnTo>
                  <a:lnTo>
                    <a:pt x="332" y="111"/>
                  </a:lnTo>
                  <a:lnTo>
                    <a:pt x="283" y="197"/>
                  </a:lnTo>
                  <a:lnTo>
                    <a:pt x="258" y="320"/>
                  </a:lnTo>
                  <a:lnTo>
                    <a:pt x="258" y="690"/>
                  </a:lnTo>
                  <a:lnTo>
                    <a:pt x="283" y="714"/>
                  </a:lnTo>
                  <a:lnTo>
                    <a:pt x="307" y="726"/>
                  </a:lnTo>
                  <a:lnTo>
                    <a:pt x="393" y="726"/>
                  </a:lnTo>
                  <a:lnTo>
                    <a:pt x="393" y="776"/>
                  </a:lnTo>
                  <a:lnTo>
                    <a:pt x="0" y="776"/>
                  </a:lnTo>
                  <a:lnTo>
                    <a:pt x="0" y="726"/>
                  </a:lnTo>
                  <a:lnTo>
                    <a:pt x="98" y="726"/>
                  </a:lnTo>
                  <a:lnTo>
                    <a:pt x="123" y="714"/>
                  </a:lnTo>
                  <a:lnTo>
                    <a:pt x="135" y="690"/>
                  </a:lnTo>
                  <a:lnTo>
                    <a:pt x="135" y="135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82" name="Freeform 386"/>
            <p:cNvSpPr>
              <a:spLocks noEditPoints="1"/>
            </p:cNvSpPr>
            <p:nvPr/>
          </p:nvSpPr>
          <p:spPr bwMode="auto">
            <a:xfrm>
              <a:off x="16312" y="13248"/>
              <a:ext cx="381" cy="1183"/>
            </a:xfrm>
            <a:custGeom>
              <a:avLst/>
              <a:gdLst/>
              <a:ahLst/>
              <a:cxnLst>
                <a:cxn ang="0">
                  <a:pos x="246" y="407"/>
                </a:cxn>
                <a:cxn ang="0">
                  <a:pos x="258" y="1060"/>
                </a:cxn>
                <a:cxn ang="0">
                  <a:pos x="258" y="1084"/>
                </a:cxn>
                <a:cxn ang="0">
                  <a:pos x="270" y="1109"/>
                </a:cxn>
                <a:cxn ang="0">
                  <a:pos x="295" y="1133"/>
                </a:cxn>
                <a:cxn ang="0">
                  <a:pos x="381" y="1133"/>
                </a:cxn>
                <a:cxn ang="0">
                  <a:pos x="381" y="1183"/>
                </a:cxn>
                <a:cxn ang="0">
                  <a:pos x="0" y="1183"/>
                </a:cxn>
                <a:cxn ang="0">
                  <a:pos x="0" y="1133"/>
                </a:cxn>
                <a:cxn ang="0">
                  <a:pos x="98" y="1133"/>
                </a:cxn>
                <a:cxn ang="0">
                  <a:pos x="123" y="1121"/>
                </a:cxn>
                <a:cxn ang="0">
                  <a:pos x="135" y="1097"/>
                </a:cxn>
                <a:cxn ang="0">
                  <a:pos x="135" y="530"/>
                </a:cxn>
                <a:cxn ang="0">
                  <a:pos x="123" y="505"/>
                </a:cxn>
                <a:cxn ang="0">
                  <a:pos x="98" y="493"/>
                </a:cxn>
                <a:cxn ang="0">
                  <a:pos x="61" y="481"/>
                </a:cxn>
                <a:cxn ang="0">
                  <a:pos x="0" y="481"/>
                </a:cxn>
                <a:cxn ang="0">
                  <a:pos x="0" y="431"/>
                </a:cxn>
                <a:cxn ang="0">
                  <a:pos x="246" y="407"/>
                </a:cxn>
                <a:cxn ang="0">
                  <a:pos x="147" y="0"/>
                </a:cxn>
                <a:cxn ang="0">
                  <a:pos x="172" y="0"/>
                </a:cxn>
                <a:cxn ang="0">
                  <a:pos x="209" y="12"/>
                </a:cxn>
                <a:cxn ang="0">
                  <a:pos x="221" y="37"/>
                </a:cxn>
                <a:cxn ang="0">
                  <a:pos x="246" y="62"/>
                </a:cxn>
                <a:cxn ang="0">
                  <a:pos x="246" y="136"/>
                </a:cxn>
                <a:cxn ang="0">
                  <a:pos x="221" y="160"/>
                </a:cxn>
                <a:cxn ang="0">
                  <a:pos x="209" y="185"/>
                </a:cxn>
                <a:cxn ang="0">
                  <a:pos x="172" y="197"/>
                </a:cxn>
                <a:cxn ang="0">
                  <a:pos x="111" y="197"/>
                </a:cxn>
                <a:cxn ang="0">
                  <a:pos x="86" y="173"/>
                </a:cxn>
                <a:cxn ang="0">
                  <a:pos x="61" y="160"/>
                </a:cxn>
                <a:cxn ang="0">
                  <a:pos x="49" y="123"/>
                </a:cxn>
                <a:cxn ang="0">
                  <a:pos x="49" y="99"/>
                </a:cxn>
                <a:cxn ang="0">
                  <a:pos x="61" y="62"/>
                </a:cxn>
                <a:cxn ang="0">
                  <a:pos x="74" y="37"/>
                </a:cxn>
                <a:cxn ang="0">
                  <a:pos x="111" y="12"/>
                </a:cxn>
                <a:cxn ang="0">
                  <a:pos x="147" y="0"/>
                </a:cxn>
              </a:cxnLst>
              <a:rect l="0" t="0" r="r" b="b"/>
              <a:pathLst>
                <a:path w="381" h="1183">
                  <a:moveTo>
                    <a:pt x="246" y="407"/>
                  </a:moveTo>
                  <a:lnTo>
                    <a:pt x="258" y="1060"/>
                  </a:lnTo>
                  <a:lnTo>
                    <a:pt x="258" y="1084"/>
                  </a:lnTo>
                  <a:lnTo>
                    <a:pt x="270" y="1109"/>
                  </a:lnTo>
                  <a:lnTo>
                    <a:pt x="295" y="1133"/>
                  </a:lnTo>
                  <a:lnTo>
                    <a:pt x="381" y="1133"/>
                  </a:lnTo>
                  <a:lnTo>
                    <a:pt x="381" y="1183"/>
                  </a:lnTo>
                  <a:lnTo>
                    <a:pt x="0" y="1183"/>
                  </a:lnTo>
                  <a:lnTo>
                    <a:pt x="0" y="1133"/>
                  </a:lnTo>
                  <a:lnTo>
                    <a:pt x="98" y="1133"/>
                  </a:lnTo>
                  <a:lnTo>
                    <a:pt x="123" y="1121"/>
                  </a:lnTo>
                  <a:lnTo>
                    <a:pt x="135" y="1097"/>
                  </a:lnTo>
                  <a:lnTo>
                    <a:pt x="135" y="530"/>
                  </a:lnTo>
                  <a:lnTo>
                    <a:pt x="123" y="505"/>
                  </a:lnTo>
                  <a:lnTo>
                    <a:pt x="98" y="493"/>
                  </a:lnTo>
                  <a:lnTo>
                    <a:pt x="61" y="481"/>
                  </a:lnTo>
                  <a:lnTo>
                    <a:pt x="0" y="481"/>
                  </a:lnTo>
                  <a:lnTo>
                    <a:pt x="0" y="431"/>
                  </a:lnTo>
                  <a:lnTo>
                    <a:pt x="246" y="407"/>
                  </a:lnTo>
                  <a:close/>
                  <a:moveTo>
                    <a:pt x="147" y="0"/>
                  </a:moveTo>
                  <a:lnTo>
                    <a:pt x="172" y="0"/>
                  </a:lnTo>
                  <a:lnTo>
                    <a:pt x="209" y="12"/>
                  </a:lnTo>
                  <a:lnTo>
                    <a:pt x="221" y="37"/>
                  </a:lnTo>
                  <a:lnTo>
                    <a:pt x="246" y="62"/>
                  </a:lnTo>
                  <a:lnTo>
                    <a:pt x="246" y="136"/>
                  </a:lnTo>
                  <a:lnTo>
                    <a:pt x="221" y="160"/>
                  </a:lnTo>
                  <a:lnTo>
                    <a:pt x="209" y="185"/>
                  </a:lnTo>
                  <a:lnTo>
                    <a:pt x="172" y="197"/>
                  </a:lnTo>
                  <a:lnTo>
                    <a:pt x="111" y="197"/>
                  </a:lnTo>
                  <a:lnTo>
                    <a:pt x="86" y="173"/>
                  </a:lnTo>
                  <a:lnTo>
                    <a:pt x="61" y="160"/>
                  </a:lnTo>
                  <a:lnTo>
                    <a:pt x="49" y="123"/>
                  </a:lnTo>
                  <a:lnTo>
                    <a:pt x="49" y="99"/>
                  </a:lnTo>
                  <a:lnTo>
                    <a:pt x="61" y="62"/>
                  </a:lnTo>
                  <a:lnTo>
                    <a:pt x="74" y="37"/>
                  </a:lnTo>
                  <a:lnTo>
                    <a:pt x="111" y="1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83" name="Freeform 387"/>
            <p:cNvSpPr>
              <a:spLocks/>
            </p:cNvSpPr>
            <p:nvPr/>
          </p:nvSpPr>
          <p:spPr bwMode="auto">
            <a:xfrm>
              <a:off x="16656" y="13630"/>
              <a:ext cx="590" cy="838"/>
            </a:xfrm>
            <a:custGeom>
              <a:avLst/>
              <a:gdLst/>
              <a:ahLst/>
              <a:cxnLst>
                <a:cxn ang="0">
                  <a:pos x="332" y="0"/>
                </a:cxn>
                <a:cxn ang="0">
                  <a:pos x="418" y="25"/>
                </a:cxn>
                <a:cxn ang="0">
                  <a:pos x="479" y="37"/>
                </a:cxn>
                <a:cxn ang="0">
                  <a:pos x="491" y="25"/>
                </a:cxn>
                <a:cxn ang="0">
                  <a:pos x="540" y="0"/>
                </a:cxn>
                <a:cxn ang="0">
                  <a:pos x="553" y="259"/>
                </a:cxn>
                <a:cxn ang="0">
                  <a:pos x="504" y="271"/>
                </a:cxn>
                <a:cxn ang="0">
                  <a:pos x="491" y="160"/>
                </a:cxn>
                <a:cxn ang="0">
                  <a:pos x="393" y="62"/>
                </a:cxn>
                <a:cxn ang="0">
                  <a:pos x="196" y="62"/>
                </a:cxn>
                <a:cxn ang="0">
                  <a:pos x="110" y="136"/>
                </a:cxn>
                <a:cxn ang="0">
                  <a:pos x="123" y="246"/>
                </a:cxn>
                <a:cxn ang="0">
                  <a:pos x="246" y="320"/>
                </a:cxn>
                <a:cxn ang="0">
                  <a:pos x="418" y="357"/>
                </a:cxn>
                <a:cxn ang="0">
                  <a:pos x="553" y="456"/>
                </a:cxn>
                <a:cxn ang="0">
                  <a:pos x="590" y="542"/>
                </a:cxn>
                <a:cxn ang="0">
                  <a:pos x="577" y="678"/>
                </a:cxn>
                <a:cxn ang="0">
                  <a:pos x="442" y="813"/>
                </a:cxn>
                <a:cxn ang="0">
                  <a:pos x="258" y="838"/>
                </a:cxn>
                <a:cxn ang="0">
                  <a:pos x="110" y="764"/>
                </a:cxn>
                <a:cxn ang="0">
                  <a:pos x="74" y="788"/>
                </a:cxn>
                <a:cxn ang="0">
                  <a:pos x="37" y="838"/>
                </a:cxn>
                <a:cxn ang="0">
                  <a:pos x="0" y="825"/>
                </a:cxn>
                <a:cxn ang="0">
                  <a:pos x="12" y="517"/>
                </a:cxn>
                <a:cxn ang="0">
                  <a:pos x="49" y="530"/>
                </a:cxn>
                <a:cxn ang="0">
                  <a:pos x="86" y="641"/>
                </a:cxn>
                <a:cxn ang="0">
                  <a:pos x="196" y="776"/>
                </a:cxn>
                <a:cxn ang="0">
                  <a:pos x="381" y="776"/>
                </a:cxn>
                <a:cxn ang="0">
                  <a:pos x="479" y="690"/>
                </a:cxn>
                <a:cxn ang="0">
                  <a:pos x="467" y="554"/>
                </a:cxn>
                <a:cxn ang="0">
                  <a:pos x="381" y="493"/>
                </a:cxn>
                <a:cxn ang="0">
                  <a:pos x="307" y="468"/>
                </a:cxn>
                <a:cxn ang="0">
                  <a:pos x="221" y="431"/>
                </a:cxn>
                <a:cxn ang="0">
                  <a:pos x="86" y="370"/>
                </a:cxn>
                <a:cxn ang="0">
                  <a:pos x="25" y="308"/>
                </a:cxn>
                <a:cxn ang="0">
                  <a:pos x="12" y="222"/>
                </a:cxn>
                <a:cxn ang="0">
                  <a:pos x="49" y="99"/>
                </a:cxn>
                <a:cxn ang="0">
                  <a:pos x="184" y="12"/>
                </a:cxn>
              </a:cxnLst>
              <a:rect l="0" t="0" r="r" b="b"/>
              <a:pathLst>
                <a:path w="590" h="838">
                  <a:moveTo>
                    <a:pt x="295" y="0"/>
                  </a:moveTo>
                  <a:lnTo>
                    <a:pt x="332" y="0"/>
                  </a:lnTo>
                  <a:lnTo>
                    <a:pt x="368" y="12"/>
                  </a:lnTo>
                  <a:lnTo>
                    <a:pt x="418" y="25"/>
                  </a:lnTo>
                  <a:lnTo>
                    <a:pt x="467" y="49"/>
                  </a:lnTo>
                  <a:lnTo>
                    <a:pt x="479" y="37"/>
                  </a:lnTo>
                  <a:lnTo>
                    <a:pt x="491" y="37"/>
                  </a:lnTo>
                  <a:lnTo>
                    <a:pt x="491" y="25"/>
                  </a:lnTo>
                  <a:lnTo>
                    <a:pt x="516" y="0"/>
                  </a:lnTo>
                  <a:lnTo>
                    <a:pt x="540" y="0"/>
                  </a:lnTo>
                  <a:lnTo>
                    <a:pt x="553" y="12"/>
                  </a:lnTo>
                  <a:lnTo>
                    <a:pt x="553" y="259"/>
                  </a:lnTo>
                  <a:lnTo>
                    <a:pt x="540" y="271"/>
                  </a:lnTo>
                  <a:lnTo>
                    <a:pt x="504" y="271"/>
                  </a:lnTo>
                  <a:lnTo>
                    <a:pt x="504" y="222"/>
                  </a:lnTo>
                  <a:lnTo>
                    <a:pt x="491" y="160"/>
                  </a:lnTo>
                  <a:lnTo>
                    <a:pt x="454" y="111"/>
                  </a:lnTo>
                  <a:lnTo>
                    <a:pt x="393" y="62"/>
                  </a:lnTo>
                  <a:lnTo>
                    <a:pt x="295" y="49"/>
                  </a:lnTo>
                  <a:lnTo>
                    <a:pt x="196" y="62"/>
                  </a:lnTo>
                  <a:lnTo>
                    <a:pt x="135" y="99"/>
                  </a:lnTo>
                  <a:lnTo>
                    <a:pt x="110" y="136"/>
                  </a:lnTo>
                  <a:lnTo>
                    <a:pt x="98" y="185"/>
                  </a:lnTo>
                  <a:lnTo>
                    <a:pt x="123" y="246"/>
                  </a:lnTo>
                  <a:lnTo>
                    <a:pt x="172" y="296"/>
                  </a:lnTo>
                  <a:lnTo>
                    <a:pt x="246" y="320"/>
                  </a:lnTo>
                  <a:lnTo>
                    <a:pt x="319" y="333"/>
                  </a:lnTo>
                  <a:lnTo>
                    <a:pt x="418" y="357"/>
                  </a:lnTo>
                  <a:lnTo>
                    <a:pt x="516" y="419"/>
                  </a:lnTo>
                  <a:lnTo>
                    <a:pt x="553" y="456"/>
                  </a:lnTo>
                  <a:lnTo>
                    <a:pt x="565" y="493"/>
                  </a:lnTo>
                  <a:lnTo>
                    <a:pt x="590" y="542"/>
                  </a:lnTo>
                  <a:lnTo>
                    <a:pt x="590" y="591"/>
                  </a:lnTo>
                  <a:lnTo>
                    <a:pt x="577" y="678"/>
                  </a:lnTo>
                  <a:lnTo>
                    <a:pt x="528" y="764"/>
                  </a:lnTo>
                  <a:lnTo>
                    <a:pt x="442" y="813"/>
                  </a:lnTo>
                  <a:lnTo>
                    <a:pt x="307" y="838"/>
                  </a:lnTo>
                  <a:lnTo>
                    <a:pt x="258" y="838"/>
                  </a:lnTo>
                  <a:lnTo>
                    <a:pt x="184" y="813"/>
                  </a:lnTo>
                  <a:lnTo>
                    <a:pt x="110" y="764"/>
                  </a:lnTo>
                  <a:lnTo>
                    <a:pt x="86" y="776"/>
                  </a:lnTo>
                  <a:lnTo>
                    <a:pt x="74" y="788"/>
                  </a:lnTo>
                  <a:lnTo>
                    <a:pt x="74" y="801"/>
                  </a:lnTo>
                  <a:lnTo>
                    <a:pt x="37" y="838"/>
                  </a:lnTo>
                  <a:lnTo>
                    <a:pt x="12" y="838"/>
                  </a:lnTo>
                  <a:lnTo>
                    <a:pt x="0" y="825"/>
                  </a:lnTo>
                  <a:lnTo>
                    <a:pt x="0" y="530"/>
                  </a:lnTo>
                  <a:lnTo>
                    <a:pt x="12" y="517"/>
                  </a:lnTo>
                  <a:lnTo>
                    <a:pt x="37" y="517"/>
                  </a:lnTo>
                  <a:lnTo>
                    <a:pt x="49" y="530"/>
                  </a:lnTo>
                  <a:lnTo>
                    <a:pt x="49" y="542"/>
                  </a:lnTo>
                  <a:lnTo>
                    <a:pt x="86" y="641"/>
                  </a:lnTo>
                  <a:lnTo>
                    <a:pt x="135" y="727"/>
                  </a:lnTo>
                  <a:lnTo>
                    <a:pt x="196" y="776"/>
                  </a:lnTo>
                  <a:lnTo>
                    <a:pt x="295" y="788"/>
                  </a:lnTo>
                  <a:lnTo>
                    <a:pt x="381" y="776"/>
                  </a:lnTo>
                  <a:lnTo>
                    <a:pt x="442" y="739"/>
                  </a:lnTo>
                  <a:lnTo>
                    <a:pt x="479" y="690"/>
                  </a:lnTo>
                  <a:lnTo>
                    <a:pt x="491" y="628"/>
                  </a:lnTo>
                  <a:lnTo>
                    <a:pt x="467" y="554"/>
                  </a:lnTo>
                  <a:lnTo>
                    <a:pt x="418" y="505"/>
                  </a:lnTo>
                  <a:lnTo>
                    <a:pt x="381" y="493"/>
                  </a:lnTo>
                  <a:lnTo>
                    <a:pt x="332" y="468"/>
                  </a:lnTo>
                  <a:lnTo>
                    <a:pt x="307" y="468"/>
                  </a:lnTo>
                  <a:lnTo>
                    <a:pt x="319" y="456"/>
                  </a:lnTo>
                  <a:lnTo>
                    <a:pt x="221" y="431"/>
                  </a:lnTo>
                  <a:lnTo>
                    <a:pt x="147" y="407"/>
                  </a:lnTo>
                  <a:lnTo>
                    <a:pt x="86" y="370"/>
                  </a:lnTo>
                  <a:lnTo>
                    <a:pt x="49" y="345"/>
                  </a:lnTo>
                  <a:lnTo>
                    <a:pt x="25" y="308"/>
                  </a:lnTo>
                  <a:lnTo>
                    <a:pt x="12" y="271"/>
                  </a:lnTo>
                  <a:lnTo>
                    <a:pt x="12" y="222"/>
                  </a:lnTo>
                  <a:lnTo>
                    <a:pt x="25" y="160"/>
                  </a:lnTo>
                  <a:lnTo>
                    <a:pt x="49" y="99"/>
                  </a:lnTo>
                  <a:lnTo>
                    <a:pt x="98" y="49"/>
                  </a:lnTo>
                  <a:lnTo>
                    <a:pt x="184" y="1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84" name="Freeform 388"/>
            <p:cNvSpPr>
              <a:spLocks noEditPoints="1"/>
            </p:cNvSpPr>
            <p:nvPr/>
          </p:nvSpPr>
          <p:spPr bwMode="auto">
            <a:xfrm>
              <a:off x="17921" y="13642"/>
              <a:ext cx="786" cy="813"/>
            </a:xfrm>
            <a:custGeom>
              <a:avLst/>
              <a:gdLst/>
              <a:ahLst/>
              <a:cxnLst>
                <a:cxn ang="0">
                  <a:pos x="344" y="395"/>
                </a:cxn>
                <a:cxn ang="0">
                  <a:pos x="172" y="493"/>
                </a:cxn>
                <a:cxn ang="0">
                  <a:pos x="123" y="629"/>
                </a:cxn>
                <a:cxn ang="0">
                  <a:pos x="184" y="752"/>
                </a:cxn>
                <a:cxn ang="0">
                  <a:pos x="356" y="764"/>
                </a:cxn>
                <a:cxn ang="0">
                  <a:pos x="467" y="653"/>
                </a:cxn>
                <a:cxn ang="0">
                  <a:pos x="491" y="370"/>
                </a:cxn>
                <a:cxn ang="0">
                  <a:pos x="430" y="25"/>
                </a:cxn>
                <a:cxn ang="0">
                  <a:pos x="602" y="160"/>
                </a:cxn>
                <a:cxn ang="0">
                  <a:pos x="614" y="690"/>
                </a:cxn>
                <a:cxn ang="0">
                  <a:pos x="626" y="727"/>
                </a:cxn>
                <a:cxn ang="0">
                  <a:pos x="688" y="752"/>
                </a:cxn>
                <a:cxn ang="0">
                  <a:pos x="712" y="739"/>
                </a:cxn>
                <a:cxn ang="0">
                  <a:pos x="737" y="678"/>
                </a:cxn>
                <a:cxn ang="0">
                  <a:pos x="786" y="542"/>
                </a:cxn>
                <a:cxn ang="0">
                  <a:pos x="774" y="727"/>
                </a:cxn>
                <a:cxn ang="0">
                  <a:pos x="725" y="789"/>
                </a:cxn>
                <a:cxn ang="0">
                  <a:pos x="602" y="813"/>
                </a:cxn>
                <a:cxn ang="0">
                  <a:pos x="540" y="764"/>
                </a:cxn>
                <a:cxn ang="0">
                  <a:pos x="504" y="666"/>
                </a:cxn>
                <a:cxn ang="0">
                  <a:pos x="467" y="703"/>
                </a:cxn>
                <a:cxn ang="0">
                  <a:pos x="283" y="789"/>
                </a:cxn>
                <a:cxn ang="0">
                  <a:pos x="135" y="764"/>
                </a:cxn>
                <a:cxn ang="0">
                  <a:pos x="25" y="678"/>
                </a:cxn>
                <a:cxn ang="0">
                  <a:pos x="12" y="518"/>
                </a:cxn>
                <a:cxn ang="0">
                  <a:pos x="172" y="370"/>
                </a:cxn>
                <a:cxn ang="0">
                  <a:pos x="504" y="308"/>
                </a:cxn>
                <a:cxn ang="0">
                  <a:pos x="491" y="148"/>
                </a:cxn>
                <a:cxn ang="0">
                  <a:pos x="381" y="37"/>
                </a:cxn>
                <a:cxn ang="0">
                  <a:pos x="258" y="37"/>
                </a:cxn>
                <a:cxn ang="0">
                  <a:pos x="123" y="111"/>
                </a:cxn>
                <a:cxn ang="0">
                  <a:pos x="184" y="136"/>
                </a:cxn>
                <a:cxn ang="0">
                  <a:pos x="209" y="197"/>
                </a:cxn>
                <a:cxn ang="0">
                  <a:pos x="184" y="259"/>
                </a:cxn>
                <a:cxn ang="0">
                  <a:pos x="123" y="284"/>
                </a:cxn>
                <a:cxn ang="0">
                  <a:pos x="61" y="259"/>
                </a:cxn>
                <a:cxn ang="0">
                  <a:pos x="37" y="197"/>
                </a:cxn>
                <a:cxn ang="0">
                  <a:pos x="111" y="62"/>
                </a:cxn>
                <a:cxn ang="0">
                  <a:pos x="307" y="0"/>
                </a:cxn>
              </a:cxnLst>
              <a:rect l="0" t="0" r="r" b="b"/>
              <a:pathLst>
                <a:path w="786" h="813">
                  <a:moveTo>
                    <a:pt x="491" y="370"/>
                  </a:moveTo>
                  <a:lnTo>
                    <a:pt x="344" y="395"/>
                  </a:lnTo>
                  <a:lnTo>
                    <a:pt x="233" y="444"/>
                  </a:lnTo>
                  <a:lnTo>
                    <a:pt x="172" y="493"/>
                  </a:lnTo>
                  <a:lnTo>
                    <a:pt x="135" y="567"/>
                  </a:lnTo>
                  <a:lnTo>
                    <a:pt x="123" y="629"/>
                  </a:lnTo>
                  <a:lnTo>
                    <a:pt x="135" y="678"/>
                  </a:lnTo>
                  <a:lnTo>
                    <a:pt x="184" y="752"/>
                  </a:lnTo>
                  <a:lnTo>
                    <a:pt x="283" y="776"/>
                  </a:lnTo>
                  <a:lnTo>
                    <a:pt x="356" y="764"/>
                  </a:lnTo>
                  <a:lnTo>
                    <a:pt x="418" y="727"/>
                  </a:lnTo>
                  <a:lnTo>
                    <a:pt x="467" y="653"/>
                  </a:lnTo>
                  <a:lnTo>
                    <a:pt x="491" y="542"/>
                  </a:lnTo>
                  <a:lnTo>
                    <a:pt x="491" y="370"/>
                  </a:lnTo>
                  <a:close/>
                  <a:moveTo>
                    <a:pt x="307" y="0"/>
                  </a:moveTo>
                  <a:lnTo>
                    <a:pt x="430" y="25"/>
                  </a:lnTo>
                  <a:lnTo>
                    <a:pt x="553" y="99"/>
                  </a:lnTo>
                  <a:lnTo>
                    <a:pt x="602" y="160"/>
                  </a:lnTo>
                  <a:lnTo>
                    <a:pt x="614" y="234"/>
                  </a:lnTo>
                  <a:lnTo>
                    <a:pt x="614" y="690"/>
                  </a:lnTo>
                  <a:lnTo>
                    <a:pt x="626" y="715"/>
                  </a:lnTo>
                  <a:lnTo>
                    <a:pt x="626" y="727"/>
                  </a:lnTo>
                  <a:lnTo>
                    <a:pt x="651" y="752"/>
                  </a:lnTo>
                  <a:lnTo>
                    <a:pt x="688" y="752"/>
                  </a:lnTo>
                  <a:lnTo>
                    <a:pt x="700" y="739"/>
                  </a:lnTo>
                  <a:lnTo>
                    <a:pt x="712" y="739"/>
                  </a:lnTo>
                  <a:lnTo>
                    <a:pt x="725" y="715"/>
                  </a:lnTo>
                  <a:lnTo>
                    <a:pt x="737" y="678"/>
                  </a:lnTo>
                  <a:lnTo>
                    <a:pt x="737" y="542"/>
                  </a:lnTo>
                  <a:lnTo>
                    <a:pt x="786" y="542"/>
                  </a:lnTo>
                  <a:lnTo>
                    <a:pt x="786" y="690"/>
                  </a:lnTo>
                  <a:lnTo>
                    <a:pt x="774" y="727"/>
                  </a:lnTo>
                  <a:lnTo>
                    <a:pt x="749" y="764"/>
                  </a:lnTo>
                  <a:lnTo>
                    <a:pt x="725" y="789"/>
                  </a:lnTo>
                  <a:lnTo>
                    <a:pt x="676" y="813"/>
                  </a:lnTo>
                  <a:lnTo>
                    <a:pt x="602" y="813"/>
                  </a:lnTo>
                  <a:lnTo>
                    <a:pt x="565" y="789"/>
                  </a:lnTo>
                  <a:lnTo>
                    <a:pt x="540" y="764"/>
                  </a:lnTo>
                  <a:lnTo>
                    <a:pt x="528" y="739"/>
                  </a:lnTo>
                  <a:lnTo>
                    <a:pt x="504" y="666"/>
                  </a:lnTo>
                  <a:lnTo>
                    <a:pt x="516" y="629"/>
                  </a:lnTo>
                  <a:lnTo>
                    <a:pt x="467" y="703"/>
                  </a:lnTo>
                  <a:lnTo>
                    <a:pt x="393" y="764"/>
                  </a:lnTo>
                  <a:lnTo>
                    <a:pt x="283" y="789"/>
                  </a:lnTo>
                  <a:lnTo>
                    <a:pt x="209" y="789"/>
                  </a:lnTo>
                  <a:lnTo>
                    <a:pt x="135" y="764"/>
                  </a:lnTo>
                  <a:lnTo>
                    <a:pt x="74" y="727"/>
                  </a:lnTo>
                  <a:lnTo>
                    <a:pt x="25" y="678"/>
                  </a:lnTo>
                  <a:lnTo>
                    <a:pt x="0" y="604"/>
                  </a:lnTo>
                  <a:lnTo>
                    <a:pt x="12" y="518"/>
                  </a:lnTo>
                  <a:lnTo>
                    <a:pt x="61" y="444"/>
                  </a:lnTo>
                  <a:lnTo>
                    <a:pt x="172" y="370"/>
                  </a:lnTo>
                  <a:lnTo>
                    <a:pt x="356" y="321"/>
                  </a:lnTo>
                  <a:lnTo>
                    <a:pt x="504" y="308"/>
                  </a:lnTo>
                  <a:lnTo>
                    <a:pt x="504" y="247"/>
                  </a:lnTo>
                  <a:lnTo>
                    <a:pt x="491" y="148"/>
                  </a:lnTo>
                  <a:lnTo>
                    <a:pt x="442" y="87"/>
                  </a:lnTo>
                  <a:lnTo>
                    <a:pt x="381" y="37"/>
                  </a:lnTo>
                  <a:lnTo>
                    <a:pt x="319" y="25"/>
                  </a:lnTo>
                  <a:lnTo>
                    <a:pt x="258" y="37"/>
                  </a:lnTo>
                  <a:lnTo>
                    <a:pt x="184" y="62"/>
                  </a:lnTo>
                  <a:lnTo>
                    <a:pt x="123" y="111"/>
                  </a:lnTo>
                  <a:lnTo>
                    <a:pt x="160" y="124"/>
                  </a:lnTo>
                  <a:lnTo>
                    <a:pt x="184" y="136"/>
                  </a:lnTo>
                  <a:lnTo>
                    <a:pt x="209" y="185"/>
                  </a:lnTo>
                  <a:lnTo>
                    <a:pt x="209" y="197"/>
                  </a:lnTo>
                  <a:lnTo>
                    <a:pt x="197" y="234"/>
                  </a:lnTo>
                  <a:lnTo>
                    <a:pt x="184" y="259"/>
                  </a:lnTo>
                  <a:lnTo>
                    <a:pt x="160" y="271"/>
                  </a:lnTo>
                  <a:lnTo>
                    <a:pt x="123" y="284"/>
                  </a:lnTo>
                  <a:lnTo>
                    <a:pt x="86" y="271"/>
                  </a:lnTo>
                  <a:lnTo>
                    <a:pt x="61" y="259"/>
                  </a:lnTo>
                  <a:lnTo>
                    <a:pt x="49" y="234"/>
                  </a:lnTo>
                  <a:lnTo>
                    <a:pt x="37" y="197"/>
                  </a:lnTo>
                  <a:lnTo>
                    <a:pt x="61" y="124"/>
                  </a:lnTo>
                  <a:lnTo>
                    <a:pt x="111" y="62"/>
                  </a:lnTo>
                  <a:lnTo>
                    <a:pt x="197" y="1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85" name="Freeform 389"/>
            <p:cNvSpPr>
              <a:spLocks/>
            </p:cNvSpPr>
            <p:nvPr/>
          </p:nvSpPr>
          <p:spPr bwMode="auto">
            <a:xfrm>
              <a:off x="18793" y="13655"/>
              <a:ext cx="884" cy="776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246" y="184"/>
                </a:cxn>
                <a:cxn ang="0">
                  <a:pos x="307" y="86"/>
                </a:cxn>
                <a:cxn ang="0">
                  <a:pos x="393" y="24"/>
                </a:cxn>
                <a:cxn ang="0">
                  <a:pos x="504" y="0"/>
                </a:cxn>
                <a:cxn ang="0">
                  <a:pos x="553" y="0"/>
                </a:cxn>
                <a:cxn ang="0">
                  <a:pos x="602" y="12"/>
                </a:cxn>
                <a:cxn ang="0">
                  <a:pos x="639" y="24"/>
                </a:cxn>
                <a:cxn ang="0">
                  <a:pos x="663" y="49"/>
                </a:cxn>
                <a:cxn ang="0">
                  <a:pos x="688" y="61"/>
                </a:cxn>
                <a:cxn ang="0">
                  <a:pos x="737" y="123"/>
                </a:cxn>
                <a:cxn ang="0">
                  <a:pos x="749" y="209"/>
                </a:cxn>
                <a:cxn ang="0">
                  <a:pos x="749" y="702"/>
                </a:cxn>
                <a:cxn ang="0">
                  <a:pos x="798" y="726"/>
                </a:cxn>
                <a:cxn ang="0">
                  <a:pos x="884" y="726"/>
                </a:cxn>
                <a:cxn ang="0">
                  <a:pos x="884" y="776"/>
                </a:cxn>
                <a:cxn ang="0">
                  <a:pos x="491" y="776"/>
                </a:cxn>
                <a:cxn ang="0">
                  <a:pos x="491" y="726"/>
                </a:cxn>
                <a:cxn ang="0">
                  <a:pos x="590" y="726"/>
                </a:cxn>
                <a:cxn ang="0">
                  <a:pos x="614" y="714"/>
                </a:cxn>
                <a:cxn ang="0">
                  <a:pos x="626" y="690"/>
                </a:cxn>
                <a:cxn ang="0">
                  <a:pos x="626" y="160"/>
                </a:cxn>
                <a:cxn ang="0">
                  <a:pos x="602" y="98"/>
                </a:cxn>
                <a:cxn ang="0">
                  <a:pos x="565" y="49"/>
                </a:cxn>
                <a:cxn ang="0">
                  <a:pos x="491" y="37"/>
                </a:cxn>
                <a:cxn ang="0">
                  <a:pos x="405" y="49"/>
                </a:cxn>
                <a:cxn ang="0">
                  <a:pos x="332" y="111"/>
                </a:cxn>
                <a:cxn ang="0">
                  <a:pos x="283" y="197"/>
                </a:cxn>
                <a:cxn ang="0">
                  <a:pos x="258" y="320"/>
                </a:cxn>
                <a:cxn ang="0">
                  <a:pos x="258" y="690"/>
                </a:cxn>
                <a:cxn ang="0">
                  <a:pos x="283" y="714"/>
                </a:cxn>
                <a:cxn ang="0">
                  <a:pos x="307" y="726"/>
                </a:cxn>
                <a:cxn ang="0">
                  <a:pos x="393" y="726"/>
                </a:cxn>
                <a:cxn ang="0">
                  <a:pos x="393" y="776"/>
                </a:cxn>
                <a:cxn ang="0">
                  <a:pos x="0" y="776"/>
                </a:cxn>
                <a:cxn ang="0">
                  <a:pos x="0" y="726"/>
                </a:cxn>
                <a:cxn ang="0">
                  <a:pos x="98" y="726"/>
                </a:cxn>
                <a:cxn ang="0">
                  <a:pos x="123" y="714"/>
                </a:cxn>
                <a:cxn ang="0">
                  <a:pos x="135" y="690"/>
                </a:cxn>
                <a:cxn ang="0">
                  <a:pos x="135" y="135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46" y="0"/>
                </a:cxn>
              </a:cxnLst>
              <a:rect l="0" t="0" r="r" b="b"/>
              <a:pathLst>
                <a:path w="884" h="776">
                  <a:moveTo>
                    <a:pt x="246" y="0"/>
                  </a:moveTo>
                  <a:lnTo>
                    <a:pt x="246" y="184"/>
                  </a:lnTo>
                  <a:lnTo>
                    <a:pt x="307" y="86"/>
                  </a:lnTo>
                  <a:lnTo>
                    <a:pt x="393" y="24"/>
                  </a:lnTo>
                  <a:lnTo>
                    <a:pt x="504" y="0"/>
                  </a:lnTo>
                  <a:lnTo>
                    <a:pt x="553" y="0"/>
                  </a:lnTo>
                  <a:lnTo>
                    <a:pt x="602" y="12"/>
                  </a:lnTo>
                  <a:lnTo>
                    <a:pt x="639" y="24"/>
                  </a:lnTo>
                  <a:lnTo>
                    <a:pt x="663" y="49"/>
                  </a:lnTo>
                  <a:lnTo>
                    <a:pt x="688" y="61"/>
                  </a:lnTo>
                  <a:lnTo>
                    <a:pt x="737" y="123"/>
                  </a:lnTo>
                  <a:lnTo>
                    <a:pt x="749" y="209"/>
                  </a:lnTo>
                  <a:lnTo>
                    <a:pt x="749" y="702"/>
                  </a:lnTo>
                  <a:lnTo>
                    <a:pt x="798" y="726"/>
                  </a:lnTo>
                  <a:lnTo>
                    <a:pt x="884" y="726"/>
                  </a:lnTo>
                  <a:lnTo>
                    <a:pt x="884" y="776"/>
                  </a:lnTo>
                  <a:lnTo>
                    <a:pt x="491" y="776"/>
                  </a:lnTo>
                  <a:lnTo>
                    <a:pt x="491" y="726"/>
                  </a:lnTo>
                  <a:lnTo>
                    <a:pt x="590" y="726"/>
                  </a:lnTo>
                  <a:lnTo>
                    <a:pt x="614" y="714"/>
                  </a:lnTo>
                  <a:lnTo>
                    <a:pt x="626" y="690"/>
                  </a:lnTo>
                  <a:lnTo>
                    <a:pt x="626" y="160"/>
                  </a:lnTo>
                  <a:lnTo>
                    <a:pt x="602" y="98"/>
                  </a:lnTo>
                  <a:lnTo>
                    <a:pt x="565" y="49"/>
                  </a:lnTo>
                  <a:lnTo>
                    <a:pt x="491" y="37"/>
                  </a:lnTo>
                  <a:lnTo>
                    <a:pt x="405" y="49"/>
                  </a:lnTo>
                  <a:lnTo>
                    <a:pt x="332" y="111"/>
                  </a:lnTo>
                  <a:lnTo>
                    <a:pt x="283" y="197"/>
                  </a:lnTo>
                  <a:lnTo>
                    <a:pt x="258" y="320"/>
                  </a:lnTo>
                  <a:lnTo>
                    <a:pt x="258" y="690"/>
                  </a:lnTo>
                  <a:lnTo>
                    <a:pt x="283" y="714"/>
                  </a:lnTo>
                  <a:lnTo>
                    <a:pt x="307" y="726"/>
                  </a:lnTo>
                  <a:lnTo>
                    <a:pt x="393" y="726"/>
                  </a:lnTo>
                  <a:lnTo>
                    <a:pt x="393" y="776"/>
                  </a:lnTo>
                  <a:lnTo>
                    <a:pt x="0" y="776"/>
                  </a:lnTo>
                  <a:lnTo>
                    <a:pt x="0" y="726"/>
                  </a:lnTo>
                  <a:lnTo>
                    <a:pt x="98" y="726"/>
                  </a:lnTo>
                  <a:lnTo>
                    <a:pt x="123" y="714"/>
                  </a:lnTo>
                  <a:lnTo>
                    <a:pt x="135" y="690"/>
                  </a:lnTo>
                  <a:lnTo>
                    <a:pt x="135" y="135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86" name="Freeform 390"/>
            <p:cNvSpPr>
              <a:spLocks noEditPoints="1"/>
            </p:cNvSpPr>
            <p:nvPr/>
          </p:nvSpPr>
          <p:spPr bwMode="auto">
            <a:xfrm>
              <a:off x="20218" y="13248"/>
              <a:ext cx="381" cy="1183"/>
            </a:xfrm>
            <a:custGeom>
              <a:avLst/>
              <a:gdLst/>
              <a:ahLst/>
              <a:cxnLst>
                <a:cxn ang="0">
                  <a:pos x="245" y="407"/>
                </a:cxn>
                <a:cxn ang="0">
                  <a:pos x="258" y="1060"/>
                </a:cxn>
                <a:cxn ang="0">
                  <a:pos x="258" y="1084"/>
                </a:cxn>
                <a:cxn ang="0">
                  <a:pos x="270" y="1109"/>
                </a:cxn>
                <a:cxn ang="0">
                  <a:pos x="295" y="1133"/>
                </a:cxn>
                <a:cxn ang="0">
                  <a:pos x="381" y="1133"/>
                </a:cxn>
                <a:cxn ang="0">
                  <a:pos x="381" y="1183"/>
                </a:cxn>
                <a:cxn ang="0">
                  <a:pos x="0" y="1183"/>
                </a:cxn>
                <a:cxn ang="0">
                  <a:pos x="0" y="1133"/>
                </a:cxn>
                <a:cxn ang="0">
                  <a:pos x="98" y="1133"/>
                </a:cxn>
                <a:cxn ang="0">
                  <a:pos x="123" y="1121"/>
                </a:cxn>
                <a:cxn ang="0">
                  <a:pos x="135" y="1097"/>
                </a:cxn>
                <a:cxn ang="0">
                  <a:pos x="135" y="530"/>
                </a:cxn>
                <a:cxn ang="0">
                  <a:pos x="123" y="505"/>
                </a:cxn>
                <a:cxn ang="0">
                  <a:pos x="98" y="493"/>
                </a:cxn>
                <a:cxn ang="0">
                  <a:pos x="61" y="481"/>
                </a:cxn>
                <a:cxn ang="0">
                  <a:pos x="0" y="481"/>
                </a:cxn>
                <a:cxn ang="0">
                  <a:pos x="0" y="431"/>
                </a:cxn>
                <a:cxn ang="0">
                  <a:pos x="245" y="407"/>
                </a:cxn>
                <a:cxn ang="0">
                  <a:pos x="160" y="0"/>
                </a:cxn>
                <a:cxn ang="0">
                  <a:pos x="184" y="0"/>
                </a:cxn>
                <a:cxn ang="0">
                  <a:pos x="221" y="12"/>
                </a:cxn>
                <a:cxn ang="0">
                  <a:pos x="233" y="37"/>
                </a:cxn>
                <a:cxn ang="0">
                  <a:pos x="258" y="62"/>
                </a:cxn>
                <a:cxn ang="0">
                  <a:pos x="258" y="136"/>
                </a:cxn>
                <a:cxn ang="0">
                  <a:pos x="233" y="160"/>
                </a:cxn>
                <a:cxn ang="0">
                  <a:pos x="221" y="185"/>
                </a:cxn>
                <a:cxn ang="0">
                  <a:pos x="184" y="197"/>
                </a:cxn>
                <a:cxn ang="0">
                  <a:pos x="123" y="197"/>
                </a:cxn>
                <a:cxn ang="0">
                  <a:pos x="98" y="173"/>
                </a:cxn>
                <a:cxn ang="0">
                  <a:pos x="74" y="160"/>
                </a:cxn>
                <a:cxn ang="0">
                  <a:pos x="61" y="123"/>
                </a:cxn>
                <a:cxn ang="0">
                  <a:pos x="61" y="99"/>
                </a:cxn>
                <a:cxn ang="0">
                  <a:pos x="74" y="62"/>
                </a:cxn>
                <a:cxn ang="0">
                  <a:pos x="86" y="37"/>
                </a:cxn>
                <a:cxn ang="0">
                  <a:pos x="123" y="12"/>
                </a:cxn>
                <a:cxn ang="0">
                  <a:pos x="160" y="0"/>
                </a:cxn>
              </a:cxnLst>
              <a:rect l="0" t="0" r="r" b="b"/>
              <a:pathLst>
                <a:path w="381" h="1183">
                  <a:moveTo>
                    <a:pt x="245" y="407"/>
                  </a:moveTo>
                  <a:lnTo>
                    <a:pt x="258" y="1060"/>
                  </a:lnTo>
                  <a:lnTo>
                    <a:pt x="258" y="1084"/>
                  </a:lnTo>
                  <a:lnTo>
                    <a:pt x="270" y="1109"/>
                  </a:lnTo>
                  <a:lnTo>
                    <a:pt x="295" y="1133"/>
                  </a:lnTo>
                  <a:lnTo>
                    <a:pt x="381" y="1133"/>
                  </a:lnTo>
                  <a:lnTo>
                    <a:pt x="381" y="1183"/>
                  </a:lnTo>
                  <a:lnTo>
                    <a:pt x="0" y="1183"/>
                  </a:lnTo>
                  <a:lnTo>
                    <a:pt x="0" y="1133"/>
                  </a:lnTo>
                  <a:lnTo>
                    <a:pt x="98" y="1133"/>
                  </a:lnTo>
                  <a:lnTo>
                    <a:pt x="123" y="1121"/>
                  </a:lnTo>
                  <a:lnTo>
                    <a:pt x="135" y="1097"/>
                  </a:lnTo>
                  <a:lnTo>
                    <a:pt x="135" y="530"/>
                  </a:lnTo>
                  <a:lnTo>
                    <a:pt x="123" y="505"/>
                  </a:lnTo>
                  <a:lnTo>
                    <a:pt x="98" y="493"/>
                  </a:lnTo>
                  <a:lnTo>
                    <a:pt x="61" y="481"/>
                  </a:lnTo>
                  <a:lnTo>
                    <a:pt x="0" y="481"/>
                  </a:lnTo>
                  <a:lnTo>
                    <a:pt x="0" y="431"/>
                  </a:lnTo>
                  <a:lnTo>
                    <a:pt x="245" y="407"/>
                  </a:lnTo>
                  <a:close/>
                  <a:moveTo>
                    <a:pt x="160" y="0"/>
                  </a:moveTo>
                  <a:lnTo>
                    <a:pt x="184" y="0"/>
                  </a:lnTo>
                  <a:lnTo>
                    <a:pt x="221" y="12"/>
                  </a:lnTo>
                  <a:lnTo>
                    <a:pt x="233" y="37"/>
                  </a:lnTo>
                  <a:lnTo>
                    <a:pt x="258" y="62"/>
                  </a:lnTo>
                  <a:lnTo>
                    <a:pt x="258" y="136"/>
                  </a:lnTo>
                  <a:lnTo>
                    <a:pt x="233" y="160"/>
                  </a:lnTo>
                  <a:lnTo>
                    <a:pt x="221" y="185"/>
                  </a:lnTo>
                  <a:lnTo>
                    <a:pt x="184" y="197"/>
                  </a:lnTo>
                  <a:lnTo>
                    <a:pt x="123" y="197"/>
                  </a:lnTo>
                  <a:lnTo>
                    <a:pt x="98" y="173"/>
                  </a:lnTo>
                  <a:lnTo>
                    <a:pt x="74" y="160"/>
                  </a:lnTo>
                  <a:lnTo>
                    <a:pt x="61" y="123"/>
                  </a:lnTo>
                  <a:lnTo>
                    <a:pt x="61" y="99"/>
                  </a:lnTo>
                  <a:lnTo>
                    <a:pt x="74" y="62"/>
                  </a:lnTo>
                  <a:lnTo>
                    <a:pt x="86" y="37"/>
                  </a:lnTo>
                  <a:lnTo>
                    <a:pt x="123" y="1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87" name="Freeform 391"/>
            <p:cNvSpPr>
              <a:spLocks/>
            </p:cNvSpPr>
            <p:nvPr/>
          </p:nvSpPr>
          <p:spPr bwMode="auto">
            <a:xfrm>
              <a:off x="20746" y="13655"/>
              <a:ext cx="884" cy="776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246" y="184"/>
                </a:cxn>
                <a:cxn ang="0">
                  <a:pos x="307" y="86"/>
                </a:cxn>
                <a:cxn ang="0">
                  <a:pos x="393" y="24"/>
                </a:cxn>
                <a:cxn ang="0">
                  <a:pos x="504" y="0"/>
                </a:cxn>
                <a:cxn ang="0">
                  <a:pos x="553" y="0"/>
                </a:cxn>
                <a:cxn ang="0">
                  <a:pos x="602" y="12"/>
                </a:cxn>
                <a:cxn ang="0">
                  <a:pos x="639" y="24"/>
                </a:cxn>
                <a:cxn ang="0">
                  <a:pos x="663" y="49"/>
                </a:cxn>
                <a:cxn ang="0">
                  <a:pos x="688" y="61"/>
                </a:cxn>
                <a:cxn ang="0">
                  <a:pos x="737" y="123"/>
                </a:cxn>
                <a:cxn ang="0">
                  <a:pos x="749" y="209"/>
                </a:cxn>
                <a:cxn ang="0">
                  <a:pos x="749" y="702"/>
                </a:cxn>
                <a:cxn ang="0">
                  <a:pos x="798" y="726"/>
                </a:cxn>
                <a:cxn ang="0">
                  <a:pos x="884" y="726"/>
                </a:cxn>
                <a:cxn ang="0">
                  <a:pos x="884" y="776"/>
                </a:cxn>
                <a:cxn ang="0">
                  <a:pos x="491" y="776"/>
                </a:cxn>
                <a:cxn ang="0">
                  <a:pos x="491" y="726"/>
                </a:cxn>
                <a:cxn ang="0">
                  <a:pos x="590" y="726"/>
                </a:cxn>
                <a:cxn ang="0">
                  <a:pos x="614" y="714"/>
                </a:cxn>
                <a:cxn ang="0">
                  <a:pos x="626" y="690"/>
                </a:cxn>
                <a:cxn ang="0">
                  <a:pos x="626" y="160"/>
                </a:cxn>
                <a:cxn ang="0">
                  <a:pos x="602" y="98"/>
                </a:cxn>
                <a:cxn ang="0">
                  <a:pos x="565" y="49"/>
                </a:cxn>
                <a:cxn ang="0">
                  <a:pos x="491" y="37"/>
                </a:cxn>
                <a:cxn ang="0">
                  <a:pos x="405" y="49"/>
                </a:cxn>
                <a:cxn ang="0">
                  <a:pos x="332" y="111"/>
                </a:cxn>
                <a:cxn ang="0">
                  <a:pos x="282" y="197"/>
                </a:cxn>
                <a:cxn ang="0">
                  <a:pos x="258" y="320"/>
                </a:cxn>
                <a:cxn ang="0">
                  <a:pos x="258" y="690"/>
                </a:cxn>
                <a:cxn ang="0">
                  <a:pos x="282" y="714"/>
                </a:cxn>
                <a:cxn ang="0">
                  <a:pos x="307" y="726"/>
                </a:cxn>
                <a:cxn ang="0">
                  <a:pos x="393" y="726"/>
                </a:cxn>
                <a:cxn ang="0">
                  <a:pos x="393" y="776"/>
                </a:cxn>
                <a:cxn ang="0">
                  <a:pos x="0" y="776"/>
                </a:cxn>
                <a:cxn ang="0">
                  <a:pos x="0" y="726"/>
                </a:cxn>
                <a:cxn ang="0">
                  <a:pos x="98" y="726"/>
                </a:cxn>
                <a:cxn ang="0">
                  <a:pos x="123" y="714"/>
                </a:cxn>
                <a:cxn ang="0">
                  <a:pos x="135" y="690"/>
                </a:cxn>
                <a:cxn ang="0">
                  <a:pos x="135" y="135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46" y="0"/>
                </a:cxn>
              </a:cxnLst>
              <a:rect l="0" t="0" r="r" b="b"/>
              <a:pathLst>
                <a:path w="884" h="776">
                  <a:moveTo>
                    <a:pt x="246" y="0"/>
                  </a:moveTo>
                  <a:lnTo>
                    <a:pt x="246" y="184"/>
                  </a:lnTo>
                  <a:lnTo>
                    <a:pt x="307" y="86"/>
                  </a:lnTo>
                  <a:lnTo>
                    <a:pt x="393" y="24"/>
                  </a:lnTo>
                  <a:lnTo>
                    <a:pt x="504" y="0"/>
                  </a:lnTo>
                  <a:lnTo>
                    <a:pt x="553" y="0"/>
                  </a:lnTo>
                  <a:lnTo>
                    <a:pt x="602" y="12"/>
                  </a:lnTo>
                  <a:lnTo>
                    <a:pt x="639" y="24"/>
                  </a:lnTo>
                  <a:lnTo>
                    <a:pt x="663" y="49"/>
                  </a:lnTo>
                  <a:lnTo>
                    <a:pt x="688" y="61"/>
                  </a:lnTo>
                  <a:lnTo>
                    <a:pt x="737" y="123"/>
                  </a:lnTo>
                  <a:lnTo>
                    <a:pt x="749" y="209"/>
                  </a:lnTo>
                  <a:lnTo>
                    <a:pt x="749" y="702"/>
                  </a:lnTo>
                  <a:lnTo>
                    <a:pt x="798" y="726"/>
                  </a:lnTo>
                  <a:lnTo>
                    <a:pt x="884" y="726"/>
                  </a:lnTo>
                  <a:lnTo>
                    <a:pt x="884" y="776"/>
                  </a:lnTo>
                  <a:lnTo>
                    <a:pt x="491" y="776"/>
                  </a:lnTo>
                  <a:lnTo>
                    <a:pt x="491" y="726"/>
                  </a:lnTo>
                  <a:lnTo>
                    <a:pt x="590" y="726"/>
                  </a:lnTo>
                  <a:lnTo>
                    <a:pt x="614" y="714"/>
                  </a:lnTo>
                  <a:lnTo>
                    <a:pt x="626" y="690"/>
                  </a:lnTo>
                  <a:lnTo>
                    <a:pt x="626" y="160"/>
                  </a:lnTo>
                  <a:lnTo>
                    <a:pt x="602" y="98"/>
                  </a:lnTo>
                  <a:lnTo>
                    <a:pt x="565" y="49"/>
                  </a:lnTo>
                  <a:lnTo>
                    <a:pt x="491" y="37"/>
                  </a:lnTo>
                  <a:lnTo>
                    <a:pt x="405" y="49"/>
                  </a:lnTo>
                  <a:lnTo>
                    <a:pt x="332" y="111"/>
                  </a:lnTo>
                  <a:lnTo>
                    <a:pt x="282" y="197"/>
                  </a:lnTo>
                  <a:lnTo>
                    <a:pt x="258" y="320"/>
                  </a:lnTo>
                  <a:lnTo>
                    <a:pt x="258" y="690"/>
                  </a:lnTo>
                  <a:lnTo>
                    <a:pt x="282" y="714"/>
                  </a:lnTo>
                  <a:lnTo>
                    <a:pt x="307" y="726"/>
                  </a:lnTo>
                  <a:lnTo>
                    <a:pt x="393" y="726"/>
                  </a:lnTo>
                  <a:lnTo>
                    <a:pt x="393" y="776"/>
                  </a:lnTo>
                  <a:lnTo>
                    <a:pt x="0" y="776"/>
                  </a:lnTo>
                  <a:lnTo>
                    <a:pt x="0" y="726"/>
                  </a:lnTo>
                  <a:lnTo>
                    <a:pt x="98" y="726"/>
                  </a:lnTo>
                  <a:lnTo>
                    <a:pt x="123" y="714"/>
                  </a:lnTo>
                  <a:lnTo>
                    <a:pt x="135" y="690"/>
                  </a:lnTo>
                  <a:lnTo>
                    <a:pt x="135" y="135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88" name="Freeform 392"/>
            <p:cNvSpPr>
              <a:spLocks/>
            </p:cNvSpPr>
            <p:nvPr/>
          </p:nvSpPr>
          <p:spPr bwMode="auto">
            <a:xfrm>
              <a:off x="21630" y="13630"/>
              <a:ext cx="590" cy="838"/>
            </a:xfrm>
            <a:custGeom>
              <a:avLst/>
              <a:gdLst/>
              <a:ahLst/>
              <a:cxnLst>
                <a:cxn ang="0">
                  <a:pos x="332" y="0"/>
                </a:cxn>
                <a:cxn ang="0">
                  <a:pos x="418" y="25"/>
                </a:cxn>
                <a:cxn ang="0">
                  <a:pos x="479" y="37"/>
                </a:cxn>
                <a:cxn ang="0">
                  <a:pos x="492" y="25"/>
                </a:cxn>
                <a:cxn ang="0">
                  <a:pos x="541" y="0"/>
                </a:cxn>
                <a:cxn ang="0">
                  <a:pos x="553" y="259"/>
                </a:cxn>
                <a:cxn ang="0">
                  <a:pos x="504" y="271"/>
                </a:cxn>
                <a:cxn ang="0">
                  <a:pos x="492" y="160"/>
                </a:cxn>
                <a:cxn ang="0">
                  <a:pos x="393" y="62"/>
                </a:cxn>
                <a:cxn ang="0">
                  <a:pos x="197" y="62"/>
                </a:cxn>
                <a:cxn ang="0">
                  <a:pos x="111" y="136"/>
                </a:cxn>
                <a:cxn ang="0">
                  <a:pos x="123" y="246"/>
                </a:cxn>
                <a:cxn ang="0">
                  <a:pos x="246" y="320"/>
                </a:cxn>
                <a:cxn ang="0">
                  <a:pos x="418" y="357"/>
                </a:cxn>
                <a:cxn ang="0">
                  <a:pos x="553" y="456"/>
                </a:cxn>
                <a:cxn ang="0">
                  <a:pos x="590" y="542"/>
                </a:cxn>
                <a:cxn ang="0">
                  <a:pos x="578" y="678"/>
                </a:cxn>
                <a:cxn ang="0">
                  <a:pos x="442" y="813"/>
                </a:cxn>
                <a:cxn ang="0">
                  <a:pos x="258" y="838"/>
                </a:cxn>
                <a:cxn ang="0">
                  <a:pos x="111" y="764"/>
                </a:cxn>
                <a:cxn ang="0">
                  <a:pos x="74" y="788"/>
                </a:cxn>
                <a:cxn ang="0">
                  <a:pos x="37" y="838"/>
                </a:cxn>
                <a:cxn ang="0">
                  <a:pos x="0" y="825"/>
                </a:cxn>
                <a:cxn ang="0">
                  <a:pos x="13" y="517"/>
                </a:cxn>
                <a:cxn ang="0">
                  <a:pos x="49" y="530"/>
                </a:cxn>
                <a:cxn ang="0">
                  <a:pos x="86" y="641"/>
                </a:cxn>
                <a:cxn ang="0">
                  <a:pos x="197" y="776"/>
                </a:cxn>
                <a:cxn ang="0">
                  <a:pos x="381" y="776"/>
                </a:cxn>
                <a:cxn ang="0">
                  <a:pos x="479" y="690"/>
                </a:cxn>
                <a:cxn ang="0">
                  <a:pos x="467" y="554"/>
                </a:cxn>
                <a:cxn ang="0">
                  <a:pos x="381" y="493"/>
                </a:cxn>
                <a:cxn ang="0">
                  <a:pos x="307" y="468"/>
                </a:cxn>
                <a:cxn ang="0">
                  <a:pos x="221" y="431"/>
                </a:cxn>
                <a:cxn ang="0">
                  <a:pos x="86" y="370"/>
                </a:cxn>
                <a:cxn ang="0">
                  <a:pos x="37" y="308"/>
                </a:cxn>
                <a:cxn ang="0">
                  <a:pos x="13" y="222"/>
                </a:cxn>
                <a:cxn ang="0">
                  <a:pos x="49" y="99"/>
                </a:cxn>
                <a:cxn ang="0">
                  <a:pos x="185" y="12"/>
                </a:cxn>
              </a:cxnLst>
              <a:rect l="0" t="0" r="r" b="b"/>
              <a:pathLst>
                <a:path w="590" h="838">
                  <a:moveTo>
                    <a:pt x="295" y="0"/>
                  </a:moveTo>
                  <a:lnTo>
                    <a:pt x="332" y="0"/>
                  </a:lnTo>
                  <a:lnTo>
                    <a:pt x="369" y="12"/>
                  </a:lnTo>
                  <a:lnTo>
                    <a:pt x="418" y="25"/>
                  </a:lnTo>
                  <a:lnTo>
                    <a:pt x="467" y="49"/>
                  </a:lnTo>
                  <a:lnTo>
                    <a:pt x="479" y="37"/>
                  </a:lnTo>
                  <a:lnTo>
                    <a:pt x="492" y="37"/>
                  </a:lnTo>
                  <a:lnTo>
                    <a:pt x="492" y="25"/>
                  </a:lnTo>
                  <a:lnTo>
                    <a:pt x="516" y="0"/>
                  </a:lnTo>
                  <a:lnTo>
                    <a:pt x="541" y="0"/>
                  </a:lnTo>
                  <a:lnTo>
                    <a:pt x="553" y="12"/>
                  </a:lnTo>
                  <a:lnTo>
                    <a:pt x="553" y="259"/>
                  </a:lnTo>
                  <a:lnTo>
                    <a:pt x="541" y="271"/>
                  </a:lnTo>
                  <a:lnTo>
                    <a:pt x="504" y="271"/>
                  </a:lnTo>
                  <a:lnTo>
                    <a:pt x="504" y="222"/>
                  </a:lnTo>
                  <a:lnTo>
                    <a:pt x="492" y="160"/>
                  </a:lnTo>
                  <a:lnTo>
                    <a:pt x="455" y="111"/>
                  </a:lnTo>
                  <a:lnTo>
                    <a:pt x="393" y="62"/>
                  </a:lnTo>
                  <a:lnTo>
                    <a:pt x="295" y="49"/>
                  </a:lnTo>
                  <a:lnTo>
                    <a:pt x="197" y="62"/>
                  </a:lnTo>
                  <a:lnTo>
                    <a:pt x="148" y="99"/>
                  </a:lnTo>
                  <a:lnTo>
                    <a:pt x="111" y="136"/>
                  </a:lnTo>
                  <a:lnTo>
                    <a:pt x="99" y="185"/>
                  </a:lnTo>
                  <a:lnTo>
                    <a:pt x="123" y="246"/>
                  </a:lnTo>
                  <a:lnTo>
                    <a:pt x="172" y="296"/>
                  </a:lnTo>
                  <a:lnTo>
                    <a:pt x="246" y="320"/>
                  </a:lnTo>
                  <a:lnTo>
                    <a:pt x="320" y="333"/>
                  </a:lnTo>
                  <a:lnTo>
                    <a:pt x="418" y="357"/>
                  </a:lnTo>
                  <a:lnTo>
                    <a:pt x="516" y="419"/>
                  </a:lnTo>
                  <a:lnTo>
                    <a:pt x="553" y="456"/>
                  </a:lnTo>
                  <a:lnTo>
                    <a:pt x="565" y="493"/>
                  </a:lnTo>
                  <a:lnTo>
                    <a:pt x="590" y="542"/>
                  </a:lnTo>
                  <a:lnTo>
                    <a:pt x="590" y="591"/>
                  </a:lnTo>
                  <a:lnTo>
                    <a:pt x="578" y="678"/>
                  </a:lnTo>
                  <a:lnTo>
                    <a:pt x="528" y="764"/>
                  </a:lnTo>
                  <a:lnTo>
                    <a:pt x="442" y="813"/>
                  </a:lnTo>
                  <a:lnTo>
                    <a:pt x="307" y="838"/>
                  </a:lnTo>
                  <a:lnTo>
                    <a:pt x="258" y="838"/>
                  </a:lnTo>
                  <a:lnTo>
                    <a:pt x="185" y="813"/>
                  </a:lnTo>
                  <a:lnTo>
                    <a:pt x="111" y="764"/>
                  </a:lnTo>
                  <a:lnTo>
                    <a:pt x="86" y="776"/>
                  </a:lnTo>
                  <a:lnTo>
                    <a:pt x="74" y="788"/>
                  </a:lnTo>
                  <a:lnTo>
                    <a:pt x="74" y="801"/>
                  </a:lnTo>
                  <a:lnTo>
                    <a:pt x="37" y="838"/>
                  </a:lnTo>
                  <a:lnTo>
                    <a:pt x="13" y="838"/>
                  </a:lnTo>
                  <a:lnTo>
                    <a:pt x="0" y="825"/>
                  </a:lnTo>
                  <a:lnTo>
                    <a:pt x="0" y="530"/>
                  </a:lnTo>
                  <a:lnTo>
                    <a:pt x="13" y="517"/>
                  </a:lnTo>
                  <a:lnTo>
                    <a:pt x="37" y="517"/>
                  </a:lnTo>
                  <a:lnTo>
                    <a:pt x="49" y="530"/>
                  </a:lnTo>
                  <a:lnTo>
                    <a:pt x="49" y="542"/>
                  </a:lnTo>
                  <a:lnTo>
                    <a:pt x="86" y="641"/>
                  </a:lnTo>
                  <a:lnTo>
                    <a:pt x="135" y="727"/>
                  </a:lnTo>
                  <a:lnTo>
                    <a:pt x="197" y="776"/>
                  </a:lnTo>
                  <a:lnTo>
                    <a:pt x="295" y="788"/>
                  </a:lnTo>
                  <a:lnTo>
                    <a:pt x="381" y="776"/>
                  </a:lnTo>
                  <a:lnTo>
                    <a:pt x="442" y="739"/>
                  </a:lnTo>
                  <a:lnTo>
                    <a:pt x="479" y="690"/>
                  </a:lnTo>
                  <a:lnTo>
                    <a:pt x="492" y="628"/>
                  </a:lnTo>
                  <a:lnTo>
                    <a:pt x="467" y="554"/>
                  </a:lnTo>
                  <a:lnTo>
                    <a:pt x="418" y="505"/>
                  </a:lnTo>
                  <a:lnTo>
                    <a:pt x="381" y="493"/>
                  </a:lnTo>
                  <a:lnTo>
                    <a:pt x="332" y="468"/>
                  </a:lnTo>
                  <a:lnTo>
                    <a:pt x="307" y="468"/>
                  </a:lnTo>
                  <a:lnTo>
                    <a:pt x="320" y="456"/>
                  </a:lnTo>
                  <a:lnTo>
                    <a:pt x="221" y="431"/>
                  </a:lnTo>
                  <a:lnTo>
                    <a:pt x="148" y="407"/>
                  </a:lnTo>
                  <a:lnTo>
                    <a:pt x="86" y="370"/>
                  </a:lnTo>
                  <a:lnTo>
                    <a:pt x="49" y="345"/>
                  </a:lnTo>
                  <a:lnTo>
                    <a:pt x="37" y="308"/>
                  </a:lnTo>
                  <a:lnTo>
                    <a:pt x="13" y="271"/>
                  </a:lnTo>
                  <a:lnTo>
                    <a:pt x="13" y="222"/>
                  </a:lnTo>
                  <a:lnTo>
                    <a:pt x="25" y="160"/>
                  </a:lnTo>
                  <a:lnTo>
                    <a:pt x="49" y="99"/>
                  </a:lnTo>
                  <a:lnTo>
                    <a:pt x="99" y="49"/>
                  </a:lnTo>
                  <a:lnTo>
                    <a:pt x="185" y="1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89" name="Freeform 393"/>
            <p:cNvSpPr>
              <a:spLocks noEditPoints="1"/>
            </p:cNvSpPr>
            <p:nvPr/>
          </p:nvSpPr>
          <p:spPr bwMode="auto">
            <a:xfrm>
              <a:off x="22330" y="13642"/>
              <a:ext cx="688" cy="813"/>
            </a:xfrm>
            <a:custGeom>
              <a:avLst/>
              <a:gdLst/>
              <a:ahLst/>
              <a:cxnLst>
                <a:cxn ang="0">
                  <a:pos x="369" y="37"/>
                </a:cxn>
                <a:cxn ang="0">
                  <a:pos x="320" y="50"/>
                </a:cxn>
                <a:cxn ang="0">
                  <a:pos x="271" y="74"/>
                </a:cxn>
                <a:cxn ang="0">
                  <a:pos x="209" y="124"/>
                </a:cxn>
                <a:cxn ang="0">
                  <a:pos x="172" y="210"/>
                </a:cxn>
                <a:cxn ang="0">
                  <a:pos x="148" y="345"/>
                </a:cxn>
                <a:cxn ang="0">
                  <a:pos x="565" y="345"/>
                </a:cxn>
                <a:cxn ang="0">
                  <a:pos x="565" y="284"/>
                </a:cxn>
                <a:cxn ang="0">
                  <a:pos x="553" y="210"/>
                </a:cxn>
                <a:cxn ang="0">
                  <a:pos x="516" y="124"/>
                </a:cxn>
                <a:cxn ang="0">
                  <a:pos x="455" y="62"/>
                </a:cxn>
                <a:cxn ang="0">
                  <a:pos x="369" y="37"/>
                </a:cxn>
                <a:cxn ang="0">
                  <a:pos x="369" y="0"/>
                </a:cxn>
                <a:cxn ang="0">
                  <a:pos x="492" y="25"/>
                </a:cxn>
                <a:cxn ang="0">
                  <a:pos x="578" y="74"/>
                </a:cxn>
                <a:cxn ang="0">
                  <a:pos x="639" y="148"/>
                </a:cxn>
                <a:cxn ang="0">
                  <a:pos x="676" y="247"/>
                </a:cxn>
                <a:cxn ang="0">
                  <a:pos x="688" y="345"/>
                </a:cxn>
                <a:cxn ang="0">
                  <a:pos x="688" y="370"/>
                </a:cxn>
                <a:cxn ang="0">
                  <a:pos x="676" y="382"/>
                </a:cxn>
                <a:cxn ang="0">
                  <a:pos x="160" y="382"/>
                </a:cxn>
                <a:cxn ang="0">
                  <a:pos x="160" y="370"/>
                </a:cxn>
                <a:cxn ang="0">
                  <a:pos x="148" y="382"/>
                </a:cxn>
                <a:cxn ang="0">
                  <a:pos x="160" y="382"/>
                </a:cxn>
                <a:cxn ang="0">
                  <a:pos x="160" y="456"/>
                </a:cxn>
                <a:cxn ang="0">
                  <a:pos x="172" y="555"/>
                </a:cxn>
                <a:cxn ang="0">
                  <a:pos x="209" y="641"/>
                </a:cxn>
                <a:cxn ang="0">
                  <a:pos x="295" y="727"/>
                </a:cxn>
                <a:cxn ang="0">
                  <a:pos x="406" y="764"/>
                </a:cxn>
                <a:cxn ang="0">
                  <a:pos x="430" y="764"/>
                </a:cxn>
                <a:cxn ang="0">
                  <a:pos x="479" y="752"/>
                </a:cxn>
                <a:cxn ang="0">
                  <a:pos x="529" y="727"/>
                </a:cxn>
                <a:cxn ang="0">
                  <a:pos x="590" y="666"/>
                </a:cxn>
                <a:cxn ang="0">
                  <a:pos x="639" y="579"/>
                </a:cxn>
                <a:cxn ang="0">
                  <a:pos x="664" y="555"/>
                </a:cxn>
                <a:cxn ang="0">
                  <a:pos x="688" y="579"/>
                </a:cxn>
                <a:cxn ang="0">
                  <a:pos x="676" y="616"/>
                </a:cxn>
                <a:cxn ang="0">
                  <a:pos x="651" y="678"/>
                </a:cxn>
                <a:cxn ang="0">
                  <a:pos x="590" y="739"/>
                </a:cxn>
                <a:cxn ang="0">
                  <a:pos x="504" y="789"/>
                </a:cxn>
                <a:cxn ang="0">
                  <a:pos x="393" y="813"/>
                </a:cxn>
                <a:cxn ang="0">
                  <a:pos x="246" y="789"/>
                </a:cxn>
                <a:cxn ang="0">
                  <a:pos x="123" y="703"/>
                </a:cxn>
                <a:cxn ang="0">
                  <a:pos x="37" y="567"/>
                </a:cxn>
                <a:cxn ang="0">
                  <a:pos x="0" y="407"/>
                </a:cxn>
                <a:cxn ang="0">
                  <a:pos x="25" y="247"/>
                </a:cxn>
                <a:cxn ang="0">
                  <a:pos x="111" y="124"/>
                </a:cxn>
                <a:cxn ang="0">
                  <a:pos x="221" y="37"/>
                </a:cxn>
                <a:cxn ang="0">
                  <a:pos x="369" y="0"/>
                </a:cxn>
              </a:cxnLst>
              <a:rect l="0" t="0" r="r" b="b"/>
              <a:pathLst>
                <a:path w="688" h="813">
                  <a:moveTo>
                    <a:pt x="369" y="37"/>
                  </a:moveTo>
                  <a:lnTo>
                    <a:pt x="320" y="50"/>
                  </a:lnTo>
                  <a:lnTo>
                    <a:pt x="271" y="74"/>
                  </a:lnTo>
                  <a:lnTo>
                    <a:pt x="209" y="124"/>
                  </a:lnTo>
                  <a:lnTo>
                    <a:pt x="172" y="210"/>
                  </a:lnTo>
                  <a:lnTo>
                    <a:pt x="148" y="345"/>
                  </a:lnTo>
                  <a:lnTo>
                    <a:pt x="565" y="345"/>
                  </a:lnTo>
                  <a:lnTo>
                    <a:pt x="565" y="284"/>
                  </a:lnTo>
                  <a:lnTo>
                    <a:pt x="553" y="210"/>
                  </a:lnTo>
                  <a:lnTo>
                    <a:pt x="516" y="124"/>
                  </a:lnTo>
                  <a:lnTo>
                    <a:pt x="455" y="62"/>
                  </a:lnTo>
                  <a:lnTo>
                    <a:pt x="369" y="37"/>
                  </a:lnTo>
                  <a:close/>
                  <a:moveTo>
                    <a:pt x="369" y="0"/>
                  </a:moveTo>
                  <a:lnTo>
                    <a:pt x="492" y="25"/>
                  </a:lnTo>
                  <a:lnTo>
                    <a:pt x="578" y="74"/>
                  </a:lnTo>
                  <a:lnTo>
                    <a:pt x="639" y="148"/>
                  </a:lnTo>
                  <a:lnTo>
                    <a:pt x="676" y="247"/>
                  </a:lnTo>
                  <a:lnTo>
                    <a:pt x="688" y="345"/>
                  </a:lnTo>
                  <a:lnTo>
                    <a:pt x="688" y="370"/>
                  </a:lnTo>
                  <a:lnTo>
                    <a:pt x="676" y="382"/>
                  </a:lnTo>
                  <a:lnTo>
                    <a:pt x="160" y="382"/>
                  </a:lnTo>
                  <a:lnTo>
                    <a:pt x="160" y="370"/>
                  </a:lnTo>
                  <a:lnTo>
                    <a:pt x="148" y="382"/>
                  </a:lnTo>
                  <a:lnTo>
                    <a:pt x="160" y="382"/>
                  </a:lnTo>
                  <a:lnTo>
                    <a:pt x="160" y="456"/>
                  </a:lnTo>
                  <a:lnTo>
                    <a:pt x="172" y="555"/>
                  </a:lnTo>
                  <a:lnTo>
                    <a:pt x="209" y="641"/>
                  </a:lnTo>
                  <a:lnTo>
                    <a:pt x="295" y="727"/>
                  </a:lnTo>
                  <a:lnTo>
                    <a:pt x="406" y="764"/>
                  </a:lnTo>
                  <a:lnTo>
                    <a:pt x="430" y="764"/>
                  </a:lnTo>
                  <a:lnTo>
                    <a:pt x="479" y="752"/>
                  </a:lnTo>
                  <a:lnTo>
                    <a:pt x="529" y="727"/>
                  </a:lnTo>
                  <a:lnTo>
                    <a:pt x="590" y="666"/>
                  </a:lnTo>
                  <a:lnTo>
                    <a:pt x="639" y="579"/>
                  </a:lnTo>
                  <a:lnTo>
                    <a:pt x="664" y="555"/>
                  </a:lnTo>
                  <a:lnTo>
                    <a:pt x="688" y="579"/>
                  </a:lnTo>
                  <a:lnTo>
                    <a:pt x="676" y="616"/>
                  </a:lnTo>
                  <a:lnTo>
                    <a:pt x="651" y="678"/>
                  </a:lnTo>
                  <a:lnTo>
                    <a:pt x="590" y="739"/>
                  </a:lnTo>
                  <a:lnTo>
                    <a:pt x="504" y="789"/>
                  </a:lnTo>
                  <a:lnTo>
                    <a:pt x="393" y="813"/>
                  </a:lnTo>
                  <a:lnTo>
                    <a:pt x="246" y="789"/>
                  </a:lnTo>
                  <a:lnTo>
                    <a:pt x="123" y="703"/>
                  </a:lnTo>
                  <a:lnTo>
                    <a:pt x="37" y="567"/>
                  </a:lnTo>
                  <a:lnTo>
                    <a:pt x="0" y="407"/>
                  </a:lnTo>
                  <a:lnTo>
                    <a:pt x="25" y="247"/>
                  </a:lnTo>
                  <a:lnTo>
                    <a:pt x="111" y="124"/>
                  </a:lnTo>
                  <a:lnTo>
                    <a:pt x="221" y="37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90" name="Freeform 394"/>
            <p:cNvSpPr>
              <a:spLocks/>
            </p:cNvSpPr>
            <p:nvPr/>
          </p:nvSpPr>
          <p:spPr bwMode="auto">
            <a:xfrm>
              <a:off x="23043" y="13655"/>
              <a:ext cx="602" cy="776"/>
            </a:xfrm>
            <a:custGeom>
              <a:avLst/>
              <a:gdLst/>
              <a:ahLst/>
              <a:cxnLst>
                <a:cxn ang="0">
                  <a:pos x="245" y="0"/>
                </a:cxn>
                <a:cxn ang="0">
                  <a:pos x="245" y="197"/>
                </a:cxn>
                <a:cxn ang="0">
                  <a:pos x="270" y="135"/>
                </a:cxn>
                <a:cxn ang="0">
                  <a:pos x="319" y="74"/>
                </a:cxn>
                <a:cxn ang="0">
                  <a:pos x="381" y="24"/>
                </a:cxn>
                <a:cxn ang="0">
                  <a:pos x="466" y="0"/>
                </a:cxn>
                <a:cxn ang="0">
                  <a:pos x="516" y="0"/>
                </a:cxn>
                <a:cxn ang="0">
                  <a:pos x="552" y="24"/>
                </a:cxn>
                <a:cxn ang="0">
                  <a:pos x="602" y="74"/>
                </a:cxn>
                <a:cxn ang="0">
                  <a:pos x="602" y="111"/>
                </a:cxn>
                <a:cxn ang="0">
                  <a:pos x="589" y="147"/>
                </a:cxn>
                <a:cxn ang="0">
                  <a:pos x="577" y="172"/>
                </a:cxn>
                <a:cxn ang="0">
                  <a:pos x="552" y="184"/>
                </a:cxn>
                <a:cxn ang="0">
                  <a:pos x="503" y="184"/>
                </a:cxn>
                <a:cxn ang="0">
                  <a:pos x="479" y="172"/>
                </a:cxn>
                <a:cxn ang="0">
                  <a:pos x="466" y="147"/>
                </a:cxn>
                <a:cxn ang="0">
                  <a:pos x="454" y="111"/>
                </a:cxn>
                <a:cxn ang="0">
                  <a:pos x="454" y="74"/>
                </a:cxn>
                <a:cxn ang="0">
                  <a:pos x="479" y="61"/>
                </a:cxn>
                <a:cxn ang="0">
                  <a:pos x="491" y="37"/>
                </a:cxn>
                <a:cxn ang="0">
                  <a:pos x="466" y="37"/>
                </a:cxn>
                <a:cxn ang="0">
                  <a:pos x="381" y="61"/>
                </a:cxn>
                <a:cxn ang="0">
                  <a:pos x="307" y="135"/>
                </a:cxn>
                <a:cxn ang="0">
                  <a:pos x="270" y="246"/>
                </a:cxn>
                <a:cxn ang="0">
                  <a:pos x="258" y="369"/>
                </a:cxn>
                <a:cxn ang="0">
                  <a:pos x="258" y="690"/>
                </a:cxn>
                <a:cxn ang="0">
                  <a:pos x="282" y="714"/>
                </a:cxn>
                <a:cxn ang="0">
                  <a:pos x="307" y="714"/>
                </a:cxn>
                <a:cxn ang="0">
                  <a:pos x="344" y="726"/>
                </a:cxn>
                <a:cxn ang="0">
                  <a:pos x="430" y="726"/>
                </a:cxn>
                <a:cxn ang="0">
                  <a:pos x="430" y="776"/>
                </a:cxn>
                <a:cxn ang="0">
                  <a:pos x="0" y="776"/>
                </a:cxn>
                <a:cxn ang="0">
                  <a:pos x="0" y="726"/>
                </a:cxn>
                <a:cxn ang="0">
                  <a:pos x="98" y="726"/>
                </a:cxn>
                <a:cxn ang="0">
                  <a:pos x="123" y="714"/>
                </a:cxn>
                <a:cxn ang="0">
                  <a:pos x="135" y="690"/>
                </a:cxn>
                <a:cxn ang="0">
                  <a:pos x="135" y="135"/>
                </a:cxn>
                <a:cxn ang="0">
                  <a:pos x="110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45" y="0"/>
                </a:cxn>
              </a:cxnLst>
              <a:rect l="0" t="0" r="r" b="b"/>
              <a:pathLst>
                <a:path w="602" h="776">
                  <a:moveTo>
                    <a:pt x="245" y="0"/>
                  </a:moveTo>
                  <a:lnTo>
                    <a:pt x="245" y="197"/>
                  </a:lnTo>
                  <a:lnTo>
                    <a:pt x="270" y="135"/>
                  </a:lnTo>
                  <a:lnTo>
                    <a:pt x="319" y="74"/>
                  </a:lnTo>
                  <a:lnTo>
                    <a:pt x="381" y="24"/>
                  </a:lnTo>
                  <a:lnTo>
                    <a:pt x="466" y="0"/>
                  </a:lnTo>
                  <a:lnTo>
                    <a:pt x="516" y="0"/>
                  </a:lnTo>
                  <a:lnTo>
                    <a:pt x="552" y="24"/>
                  </a:lnTo>
                  <a:lnTo>
                    <a:pt x="602" y="74"/>
                  </a:lnTo>
                  <a:lnTo>
                    <a:pt x="602" y="111"/>
                  </a:lnTo>
                  <a:lnTo>
                    <a:pt x="589" y="147"/>
                  </a:lnTo>
                  <a:lnTo>
                    <a:pt x="577" y="172"/>
                  </a:lnTo>
                  <a:lnTo>
                    <a:pt x="552" y="184"/>
                  </a:lnTo>
                  <a:lnTo>
                    <a:pt x="503" y="184"/>
                  </a:lnTo>
                  <a:lnTo>
                    <a:pt x="479" y="172"/>
                  </a:lnTo>
                  <a:lnTo>
                    <a:pt x="466" y="147"/>
                  </a:lnTo>
                  <a:lnTo>
                    <a:pt x="454" y="111"/>
                  </a:lnTo>
                  <a:lnTo>
                    <a:pt x="454" y="74"/>
                  </a:lnTo>
                  <a:lnTo>
                    <a:pt x="479" y="61"/>
                  </a:lnTo>
                  <a:lnTo>
                    <a:pt x="491" y="37"/>
                  </a:lnTo>
                  <a:lnTo>
                    <a:pt x="466" y="37"/>
                  </a:lnTo>
                  <a:lnTo>
                    <a:pt x="381" y="61"/>
                  </a:lnTo>
                  <a:lnTo>
                    <a:pt x="307" y="135"/>
                  </a:lnTo>
                  <a:lnTo>
                    <a:pt x="270" y="246"/>
                  </a:lnTo>
                  <a:lnTo>
                    <a:pt x="258" y="369"/>
                  </a:lnTo>
                  <a:lnTo>
                    <a:pt x="258" y="690"/>
                  </a:lnTo>
                  <a:lnTo>
                    <a:pt x="282" y="714"/>
                  </a:lnTo>
                  <a:lnTo>
                    <a:pt x="307" y="714"/>
                  </a:lnTo>
                  <a:lnTo>
                    <a:pt x="344" y="726"/>
                  </a:lnTo>
                  <a:lnTo>
                    <a:pt x="430" y="726"/>
                  </a:lnTo>
                  <a:lnTo>
                    <a:pt x="430" y="776"/>
                  </a:lnTo>
                  <a:lnTo>
                    <a:pt x="0" y="776"/>
                  </a:lnTo>
                  <a:lnTo>
                    <a:pt x="0" y="726"/>
                  </a:lnTo>
                  <a:lnTo>
                    <a:pt x="98" y="726"/>
                  </a:lnTo>
                  <a:lnTo>
                    <a:pt x="123" y="714"/>
                  </a:lnTo>
                  <a:lnTo>
                    <a:pt x="135" y="690"/>
                  </a:lnTo>
                  <a:lnTo>
                    <a:pt x="135" y="135"/>
                  </a:lnTo>
                  <a:lnTo>
                    <a:pt x="110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91" name="Freeform 395"/>
            <p:cNvSpPr>
              <a:spLocks/>
            </p:cNvSpPr>
            <p:nvPr/>
          </p:nvSpPr>
          <p:spPr bwMode="auto">
            <a:xfrm>
              <a:off x="23731" y="13347"/>
              <a:ext cx="552" cy="1108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282" y="0"/>
                </a:cxn>
                <a:cxn ang="0">
                  <a:pos x="282" y="332"/>
                </a:cxn>
                <a:cxn ang="0">
                  <a:pos x="540" y="332"/>
                </a:cxn>
                <a:cxn ang="0">
                  <a:pos x="540" y="382"/>
                </a:cxn>
                <a:cxn ang="0">
                  <a:pos x="282" y="382"/>
                </a:cxn>
                <a:cxn ang="0">
                  <a:pos x="258" y="874"/>
                </a:cxn>
                <a:cxn ang="0">
                  <a:pos x="258" y="911"/>
                </a:cxn>
                <a:cxn ang="0">
                  <a:pos x="282" y="1010"/>
                </a:cxn>
                <a:cxn ang="0">
                  <a:pos x="319" y="1059"/>
                </a:cxn>
                <a:cxn ang="0">
                  <a:pos x="380" y="1071"/>
                </a:cxn>
                <a:cxn ang="0">
                  <a:pos x="442" y="1047"/>
                </a:cxn>
                <a:cxn ang="0">
                  <a:pos x="491" y="985"/>
                </a:cxn>
                <a:cxn ang="0">
                  <a:pos x="503" y="874"/>
                </a:cxn>
                <a:cxn ang="0">
                  <a:pos x="503" y="776"/>
                </a:cxn>
                <a:cxn ang="0">
                  <a:pos x="552" y="776"/>
                </a:cxn>
                <a:cxn ang="0">
                  <a:pos x="552" y="874"/>
                </a:cxn>
                <a:cxn ang="0">
                  <a:pos x="540" y="961"/>
                </a:cxn>
                <a:cxn ang="0">
                  <a:pos x="515" y="1034"/>
                </a:cxn>
                <a:cxn ang="0">
                  <a:pos x="454" y="1084"/>
                </a:cxn>
                <a:cxn ang="0">
                  <a:pos x="380" y="1108"/>
                </a:cxn>
                <a:cxn ang="0">
                  <a:pos x="331" y="1108"/>
                </a:cxn>
                <a:cxn ang="0">
                  <a:pos x="270" y="1084"/>
                </a:cxn>
                <a:cxn ang="0">
                  <a:pos x="208" y="1047"/>
                </a:cxn>
                <a:cxn ang="0">
                  <a:pos x="159" y="985"/>
                </a:cxn>
                <a:cxn ang="0">
                  <a:pos x="147" y="874"/>
                </a:cxn>
                <a:cxn ang="0">
                  <a:pos x="147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8" y="320"/>
                </a:cxn>
                <a:cxn ang="0">
                  <a:pos x="159" y="258"/>
                </a:cxn>
                <a:cxn ang="0">
                  <a:pos x="208" y="184"/>
                </a:cxn>
                <a:cxn ang="0">
                  <a:pos x="221" y="86"/>
                </a:cxn>
                <a:cxn ang="0">
                  <a:pos x="233" y="0"/>
                </a:cxn>
              </a:cxnLst>
              <a:rect l="0" t="0" r="r" b="b"/>
              <a:pathLst>
                <a:path w="552" h="1108">
                  <a:moveTo>
                    <a:pt x="233" y="0"/>
                  </a:moveTo>
                  <a:lnTo>
                    <a:pt x="282" y="0"/>
                  </a:lnTo>
                  <a:lnTo>
                    <a:pt x="282" y="332"/>
                  </a:lnTo>
                  <a:lnTo>
                    <a:pt x="540" y="332"/>
                  </a:lnTo>
                  <a:lnTo>
                    <a:pt x="540" y="382"/>
                  </a:lnTo>
                  <a:lnTo>
                    <a:pt x="282" y="382"/>
                  </a:lnTo>
                  <a:lnTo>
                    <a:pt x="258" y="874"/>
                  </a:lnTo>
                  <a:lnTo>
                    <a:pt x="258" y="911"/>
                  </a:lnTo>
                  <a:lnTo>
                    <a:pt x="282" y="1010"/>
                  </a:lnTo>
                  <a:lnTo>
                    <a:pt x="319" y="1059"/>
                  </a:lnTo>
                  <a:lnTo>
                    <a:pt x="380" y="1071"/>
                  </a:lnTo>
                  <a:lnTo>
                    <a:pt x="442" y="1047"/>
                  </a:lnTo>
                  <a:lnTo>
                    <a:pt x="491" y="985"/>
                  </a:lnTo>
                  <a:lnTo>
                    <a:pt x="503" y="874"/>
                  </a:lnTo>
                  <a:lnTo>
                    <a:pt x="503" y="776"/>
                  </a:lnTo>
                  <a:lnTo>
                    <a:pt x="552" y="776"/>
                  </a:lnTo>
                  <a:lnTo>
                    <a:pt x="552" y="874"/>
                  </a:lnTo>
                  <a:lnTo>
                    <a:pt x="540" y="961"/>
                  </a:lnTo>
                  <a:lnTo>
                    <a:pt x="515" y="1034"/>
                  </a:lnTo>
                  <a:lnTo>
                    <a:pt x="454" y="1084"/>
                  </a:lnTo>
                  <a:lnTo>
                    <a:pt x="380" y="1108"/>
                  </a:lnTo>
                  <a:lnTo>
                    <a:pt x="331" y="1108"/>
                  </a:lnTo>
                  <a:lnTo>
                    <a:pt x="270" y="1084"/>
                  </a:lnTo>
                  <a:lnTo>
                    <a:pt x="208" y="1047"/>
                  </a:lnTo>
                  <a:lnTo>
                    <a:pt x="159" y="985"/>
                  </a:lnTo>
                  <a:lnTo>
                    <a:pt x="147" y="874"/>
                  </a:lnTo>
                  <a:lnTo>
                    <a:pt x="147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8" y="320"/>
                  </a:lnTo>
                  <a:lnTo>
                    <a:pt x="159" y="258"/>
                  </a:lnTo>
                  <a:lnTo>
                    <a:pt x="208" y="184"/>
                  </a:lnTo>
                  <a:lnTo>
                    <a:pt x="221" y="8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92" name="Freeform 396"/>
            <p:cNvSpPr>
              <a:spLocks noEditPoints="1"/>
            </p:cNvSpPr>
            <p:nvPr/>
          </p:nvSpPr>
          <p:spPr bwMode="auto">
            <a:xfrm>
              <a:off x="24996" y="13642"/>
              <a:ext cx="786" cy="813"/>
            </a:xfrm>
            <a:custGeom>
              <a:avLst/>
              <a:gdLst/>
              <a:ahLst/>
              <a:cxnLst>
                <a:cxn ang="0">
                  <a:pos x="380" y="37"/>
                </a:cxn>
                <a:cxn ang="0">
                  <a:pos x="319" y="50"/>
                </a:cxn>
                <a:cxn ang="0">
                  <a:pos x="245" y="87"/>
                </a:cxn>
                <a:cxn ang="0">
                  <a:pos x="184" y="160"/>
                </a:cxn>
                <a:cxn ang="0">
                  <a:pos x="147" y="284"/>
                </a:cxn>
                <a:cxn ang="0">
                  <a:pos x="147" y="481"/>
                </a:cxn>
                <a:cxn ang="0">
                  <a:pos x="159" y="567"/>
                </a:cxn>
                <a:cxn ang="0">
                  <a:pos x="196" y="653"/>
                </a:cxn>
                <a:cxn ang="0">
                  <a:pos x="245" y="727"/>
                </a:cxn>
                <a:cxn ang="0">
                  <a:pos x="319" y="764"/>
                </a:cxn>
                <a:cxn ang="0">
                  <a:pos x="393" y="776"/>
                </a:cxn>
                <a:cxn ang="0">
                  <a:pos x="380" y="764"/>
                </a:cxn>
                <a:cxn ang="0">
                  <a:pos x="503" y="727"/>
                </a:cxn>
                <a:cxn ang="0">
                  <a:pos x="589" y="629"/>
                </a:cxn>
                <a:cxn ang="0">
                  <a:pos x="626" y="505"/>
                </a:cxn>
                <a:cxn ang="0">
                  <a:pos x="626" y="321"/>
                </a:cxn>
                <a:cxn ang="0">
                  <a:pos x="614" y="234"/>
                </a:cxn>
                <a:cxn ang="0">
                  <a:pos x="577" y="148"/>
                </a:cxn>
                <a:cxn ang="0">
                  <a:pos x="528" y="87"/>
                </a:cxn>
                <a:cxn ang="0">
                  <a:pos x="454" y="50"/>
                </a:cxn>
                <a:cxn ang="0">
                  <a:pos x="380" y="37"/>
                </a:cxn>
                <a:cxn ang="0">
                  <a:pos x="393" y="0"/>
                </a:cxn>
                <a:cxn ang="0">
                  <a:pos x="552" y="37"/>
                </a:cxn>
                <a:cxn ang="0">
                  <a:pos x="675" y="124"/>
                </a:cxn>
                <a:cxn ang="0">
                  <a:pos x="761" y="259"/>
                </a:cxn>
                <a:cxn ang="0">
                  <a:pos x="786" y="419"/>
                </a:cxn>
                <a:cxn ang="0">
                  <a:pos x="749" y="579"/>
                </a:cxn>
                <a:cxn ang="0">
                  <a:pos x="663" y="703"/>
                </a:cxn>
                <a:cxn ang="0">
                  <a:pos x="540" y="789"/>
                </a:cxn>
                <a:cxn ang="0">
                  <a:pos x="393" y="813"/>
                </a:cxn>
                <a:cxn ang="0">
                  <a:pos x="245" y="789"/>
                </a:cxn>
                <a:cxn ang="0">
                  <a:pos x="122" y="703"/>
                </a:cxn>
                <a:cxn ang="0">
                  <a:pos x="37" y="579"/>
                </a:cxn>
                <a:cxn ang="0">
                  <a:pos x="0" y="419"/>
                </a:cxn>
                <a:cxn ang="0">
                  <a:pos x="24" y="259"/>
                </a:cxn>
                <a:cxn ang="0">
                  <a:pos x="110" y="124"/>
                </a:cxn>
                <a:cxn ang="0">
                  <a:pos x="233" y="37"/>
                </a:cxn>
                <a:cxn ang="0">
                  <a:pos x="393" y="0"/>
                </a:cxn>
              </a:cxnLst>
              <a:rect l="0" t="0" r="r" b="b"/>
              <a:pathLst>
                <a:path w="786" h="813">
                  <a:moveTo>
                    <a:pt x="380" y="37"/>
                  </a:moveTo>
                  <a:lnTo>
                    <a:pt x="319" y="50"/>
                  </a:lnTo>
                  <a:lnTo>
                    <a:pt x="245" y="87"/>
                  </a:lnTo>
                  <a:lnTo>
                    <a:pt x="184" y="160"/>
                  </a:lnTo>
                  <a:lnTo>
                    <a:pt x="147" y="284"/>
                  </a:lnTo>
                  <a:lnTo>
                    <a:pt x="147" y="481"/>
                  </a:lnTo>
                  <a:lnTo>
                    <a:pt x="159" y="567"/>
                  </a:lnTo>
                  <a:lnTo>
                    <a:pt x="196" y="653"/>
                  </a:lnTo>
                  <a:lnTo>
                    <a:pt x="245" y="727"/>
                  </a:lnTo>
                  <a:lnTo>
                    <a:pt x="319" y="764"/>
                  </a:lnTo>
                  <a:lnTo>
                    <a:pt x="393" y="776"/>
                  </a:lnTo>
                  <a:lnTo>
                    <a:pt x="380" y="764"/>
                  </a:lnTo>
                  <a:lnTo>
                    <a:pt x="503" y="727"/>
                  </a:lnTo>
                  <a:lnTo>
                    <a:pt x="589" y="629"/>
                  </a:lnTo>
                  <a:lnTo>
                    <a:pt x="626" y="505"/>
                  </a:lnTo>
                  <a:lnTo>
                    <a:pt x="626" y="321"/>
                  </a:lnTo>
                  <a:lnTo>
                    <a:pt x="614" y="234"/>
                  </a:lnTo>
                  <a:lnTo>
                    <a:pt x="577" y="148"/>
                  </a:lnTo>
                  <a:lnTo>
                    <a:pt x="528" y="87"/>
                  </a:lnTo>
                  <a:lnTo>
                    <a:pt x="454" y="50"/>
                  </a:lnTo>
                  <a:lnTo>
                    <a:pt x="380" y="37"/>
                  </a:lnTo>
                  <a:close/>
                  <a:moveTo>
                    <a:pt x="393" y="0"/>
                  </a:moveTo>
                  <a:lnTo>
                    <a:pt x="552" y="37"/>
                  </a:lnTo>
                  <a:lnTo>
                    <a:pt x="675" y="124"/>
                  </a:lnTo>
                  <a:lnTo>
                    <a:pt x="761" y="259"/>
                  </a:lnTo>
                  <a:lnTo>
                    <a:pt x="786" y="419"/>
                  </a:lnTo>
                  <a:lnTo>
                    <a:pt x="749" y="579"/>
                  </a:lnTo>
                  <a:lnTo>
                    <a:pt x="663" y="703"/>
                  </a:lnTo>
                  <a:lnTo>
                    <a:pt x="540" y="789"/>
                  </a:lnTo>
                  <a:lnTo>
                    <a:pt x="393" y="813"/>
                  </a:lnTo>
                  <a:lnTo>
                    <a:pt x="245" y="789"/>
                  </a:lnTo>
                  <a:lnTo>
                    <a:pt x="122" y="703"/>
                  </a:lnTo>
                  <a:lnTo>
                    <a:pt x="37" y="579"/>
                  </a:lnTo>
                  <a:lnTo>
                    <a:pt x="0" y="419"/>
                  </a:lnTo>
                  <a:lnTo>
                    <a:pt x="24" y="259"/>
                  </a:lnTo>
                  <a:lnTo>
                    <a:pt x="110" y="124"/>
                  </a:lnTo>
                  <a:lnTo>
                    <a:pt x="233" y="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93" name="Freeform 397"/>
            <p:cNvSpPr>
              <a:spLocks/>
            </p:cNvSpPr>
            <p:nvPr/>
          </p:nvSpPr>
          <p:spPr bwMode="auto">
            <a:xfrm>
              <a:off x="25892" y="13655"/>
              <a:ext cx="602" cy="776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246" y="197"/>
                </a:cxn>
                <a:cxn ang="0">
                  <a:pos x="270" y="135"/>
                </a:cxn>
                <a:cxn ang="0">
                  <a:pos x="320" y="74"/>
                </a:cxn>
                <a:cxn ang="0">
                  <a:pos x="381" y="24"/>
                </a:cxn>
                <a:cxn ang="0">
                  <a:pos x="467" y="0"/>
                </a:cxn>
                <a:cxn ang="0">
                  <a:pos x="516" y="0"/>
                </a:cxn>
                <a:cxn ang="0">
                  <a:pos x="553" y="24"/>
                </a:cxn>
                <a:cxn ang="0">
                  <a:pos x="602" y="74"/>
                </a:cxn>
                <a:cxn ang="0">
                  <a:pos x="602" y="111"/>
                </a:cxn>
                <a:cxn ang="0">
                  <a:pos x="590" y="147"/>
                </a:cxn>
                <a:cxn ang="0">
                  <a:pos x="578" y="172"/>
                </a:cxn>
                <a:cxn ang="0">
                  <a:pos x="553" y="184"/>
                </a:cxn>
                <a:cxn ang="0">
                  <a:pos x="504" y="184"/>
                </a:cxn>
                <a:cxn ang="0">
                  <a:pos x="479" y="172"/>
                </a:cxn>
                <a:cxn ang="0">
                  <a:pos x="467" y="147"/>
                </a:cxn>
                <a:cxn ang="0">
                  <a:pos x="455" y="111"/>
                </a:cxn>
                <a:cxn ang="0">
                  <a:pos x="455" y="74"/>
                </a:cxn>
                <a:cxn ang="0">
                  <a:pos x="479" y="61"/>
                </a:cxn>
                <a:cxn ang="0">
                  <a:pos x="492" y="37"/>
                </a:cxn>
                <a:cxn ang="0">
                  <a:pos x="467" y="37"/>
                </a:cxn>
                <a:cxn ang="0">
                  <a:pos x="381" y="61"/>
                </a:cxn>
                <a:cxn ang="0">
                  <a:pos x="307" y="135"/>
                </a:cxn>
                <a:cxn ang="0">
                  <a:pos x="270" y="246"/>
                </a:cxn>
                <a:cxn ang="0">
                  <a:pos x="258" y="369"/>
                </a:cxn>
                <a:cxn ang="0">
                  <a:pos x="258" y="690"/>
                </a:cxn>
                <a:cxn ang="0">
                  <a:pos x="283" y="714"/>
                </a:cxn>
                <a:cxn ang="0">
                  <a:pos x="307" y="714"/>
                </a:cxn>
                <a:cxn ang="0">
                  <a:pos x="344" y="726"/>
                </a:cxn>
                <a:cxn ang="0">
                  <a:pos x="430" y="726"/>
                </a:cxn>
                <a:cxn ang="0">
                  <a:pos x="430" y="776"/>
                </a:cxn>
                <a:cxn ang="0">
                  <a:pos x="0" y="776"/>
                </a:cxn>
                <a:cxn ang="0">
                  <a:pos x="0" y="726"/>
                </a:cxn>
                <a:cxn ang="0">
                  <a:pos x="99" y="726"/>
                </a:cxn>
                <a:cxn ang="0">
                  <a:pos x="123" y="714"/>
                </a:cxn>
                <a:cxn ang="0">
                  <a:pos x="135" y="690"/>
                </a:cxn>
                <a:cxn ang="0">
                  <a:pos x="135" y="135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46" y="0"/>
                </a:cxn>
              </a:cxnLst>
              <a:rect l="0" t="0" r="r" b="b"/>
              <a:pathLst>
                <a:path w="602" h="776">
                  <a:moveTo>
                    <a:pt x="246" y="0"/>
                  </a:moveTo>
                  <a:lnTo>
                    <a:pt x="246" y="197"/>
                  </a:lnTo>
                  <a:lnTo>
                    <a:pt x="270" y="135"/>
                  </a:lnTo>
                  <a:lnTo>
                    <a:pt x="320" y="74"/>
                  </a:lnTo>
                  <a:lnTo>
                    <a:pt x="381" y="24"/>
                  </a:lnTo>
                  <a:lnTo>
                    <a:pt x="467" y="0"/>
                  </a:lnTo>
                  <a:lnTo>
                    <a:pt x="516" y="0"/>
                  </a:lnTo>
                  <a:lnTo>
                    <a:pt x="553" y="24"/>
                  </a:lnTo>
                  <a:lnTo>
                    <a:pt x="602" y="74"/>
                  </a:lnTo>
                  <a:lnTo>
                    <a:pt x="602" y="111"/>
                  </a:lnTo>
                  <a:lnTo>
                    <a:pt x="590" y="147"/>
                  </a:lnTo>
                  <a:lnTo>
                    <a:pt x="578" y="172"/>
                  </a:lnTo>
                  <a:lnTo>
                    <a:pt x="553" y="184"/>
                  </a:lnTo>
                  <a:lnTo>
                    <a:pt x="504" y="184"/>
                  </a:lnTo>
                  <a:lnTo>
                    <a:pt x="479" y="172"/>
                  </a:lnTo>
                  <a:lnTo>
                    <a:pt x="467" y="147"/>
                  </a:lnTo>
                  <a:lnTo>
                    <a:pt x="455" y="111"/>
                  </a:lnTo>
                  <a:lnTo>
                    <a:pt x="455" y="74"/>
                  </a:lnTo>
                  <a:lnTo>
                    <a:pt x="479" y="61"/>
                  </a:lnTo>
                  <a:lnTo>
                    <a:pt x="492" y="37"/>
                  </a:lnTo>
                  <a:lnTo>
                    <a:pt x="467" y="37"/>
                  </a:lnTo>
                  <a:lnTo>
                    <a:pt x="381" y="61"/>
                  </a:lnTo>
                  <a:lnTo>
                    <a:pt x="307" y="135"/>
                  </a:lnTo>
                  <a:lnTo>
                    <a:pt x="270" y="246"/>
                  </a:lnTo>
                  <a:lnTo>
                    <a:pt x="258" y="369"/>
                  </a:lnTo>
                  <a:lnTo>
                    <a:pt x="258" y="690"/>
                  </a:lnTo>
                  <a:lnTo>
                    <a:pt x="283" y="714"/>
                  </a:lnTo>
                  <a:lnTo>
                    <a:pt x="307" y="714"/>
                  </a:lnTo>
                  <a:lnTo>
                    <a:pt x="344" y="726"/>
                  </a:lnTo>
                  <a:lnTo>
                    <a:pt x="430" y="726"/>
                  </a:lnTo>
                  <a:lnTo>
                    <a:pt x="430" y="776"/>
                  </a:lnTo>
                  <a:lnTo>
                    <a:pt x="0" y="776"/>
                  </a:lnTo>
                  <a:lnTo>
                    <a:pt x="0" y="726"/>
                  </a:lnTo>
                  <a:lnTo>
                    <a:pt x="99" y="726"/>
                  </a:lnTo>
                  <a:lnTo>
                    <a:pt x="123" y="714"/>
                  </a:lnTo>
                  <a:lnTo>
                    <a:pt x="135" y="690"/>
                  </a:lnTo>
                  <a:lnTo>
                    <a:pt x="135" y="135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94" name="Freeform 398"/>
            <p:cNvSpPr>
              <a:spLocks noEditPoints="1"/>
            </p:cNvSpPr>
            <p:nvPr/>
          </p:nvSpPr>
          <p:spPr bwMode="auto">
            <a:xfrm>
              <a:off x="26998" y="13642"/>
              <a:ext cx="786" cy="813"/>
            </a:xfrm>
            <a:custGeom>
              <a:avLst/>
              <a:gdLst/>
              <a:ahLst/>
              <a:cxnLst>
                <a:cxn ang="0">
                  <a:pos x="344" y="395"/>
                </a:cxn>
                <a:cxn ang="0">
                  <a:pos x="172" y="493"/>
                </a:cxn>
                <a:cxn ang="0">
                  <a:pos x="123" y="629"/>
                </a:cxn>
                <a:cxn ang="0">
                  <a:pos x="184" y="752"/>
                </a:cxn>
                <a:cxn ang="0">
                  <a:pos x="356" y="764"/>
                </a:cxn>
                <a:cxn ang="0">
                  <a:pos x="466" y="653"/>
                </a:cxn>
                <a:cxn ang="0">
                  <a:pos x="491" y="370"/>
                </a:cxn>
                <a:cxn ang="0">
                  <a:pos x="430" y="25"/>
                </a:cxn>
                <a:cxn ang="0">
                  <a:pos x="602" y="160"/>
                </a:cxn>
                <a:cxn ang="0">
                  <a:pos x="614" y="690"/>
                </a:cxn>
                <a:cxn ang="0">
                  <a:pos x="626" y="727"/>
                </a:cxn>
                <a:cxn ang="0">
                  <a:pos x="687" y="752"/>
                </a:cxn>
                <a:cxn ang="0">
                  <a:pos x="712" y="739"/>
                </a:cxn>
                <a:cxn ang="0">
                  <a:pos x="737" y="678"/>
                </a:cxn>
                <a:cxn ang="0">
                  <a:pos x="786" y="542"/>
                </a:cxn>
                <a:cxn ang="0">
                  <a:pos x="773" y="727"/>
                </a:cxn>
                <a:cxn ang="0">
                  <a:pos x="724" y="789"/>
                </a:cxn>
                <a:cxn ang="0">
                  <a:pos x="602" y="813"/>
                </a:cxn>
                <a:cxn ang="0">
                  <a:pos x="540" y="764"/>
                </a:cxn>
                <a:cxn ang="0">
                  <a:pos x="503" y="666"/>
                </a:cxn>
                <a:cxn ang="0">
                  <a:pos x="466" y="703"/>
                </a:cxn>
                <a:cxn ang="0">
                  <a:pos x="282" y="789"/>
                </a:cxn>
                <a:cxn ang="0">
                  <a:pos x="135" y="764"/>
                </a:cxn>
                <a:cxn ang="0">
                  <a:pos x="24" y="678"/>
                </a:cxn>
                <a:cxn ang="0">
                  <a:pos x="12" y="518"/>
                </a:cxn>
                <a:cxn ang="0">
                  <a:pos x="172" y="370"/>
                </a:cxn>
                <a:cxn ang="0">
                  <a:pos x="503" y="308"/>
                </a:cxn>
                <a:cxn ang="0">
                  <a:pos x="491" y="148"/>
                </a:cxn>
                <a:cxn ang="0">
                  <a:pos x="380" y="37"/>
                </a:cxn>
                <a:cxn ang="0">
                  <a:pos x="258" y="37"/>
                </a:cxn>
                <a:cxn ang="0">
                  <a:pos x="123" y="111"/>
                </a:cxn>
                <a:cxn ang="0">
                  <a:pos x="184" y="136"/>
                </a:cxn>
                <a:cxn ang="0">
                  <a:pos x="208" y="197"/>
                </a:cxn>
                <a:cxn ang="0">
                  <a:pos x="184" y="259"/>
                </a:cxn>
                <a:cxn ang="0">
                  <a:pos x="123" y="284"/>
                </a:cxn>
                <a:cxn ang="0">
                  <a:pos x="61" y="259"/>
                </a:cxn>
                <a:cxn ang="0">
                  <a:pos x="37" y="197"/>
                </a:cxn>
                <a:cxn ang="0">
                  <a:pos x="123" y="62"/>
                </a:cxn>
                <a:cxn ang="0">
                  <a:pos x="307" y="0"/>
                </a:cxn>
              </a:cxnLst>
              <a:rect l="0" t="0" r="r" b="b"/>
              <a:pathLst>
                <a:path w="786" h="813">
                  <a:moveTo>
                    <a:pt x="491" y="370"/>
                  </a:moveTo>
                  <a:lnTo>
                    <a:pt x="344" y="395"/>
                  </a:lnTo>
                  <a:lnTo>
                    <a:pt x="233" y="444"/>
                  </a:lnTo>
                  <a:lnTo>
                    <a:pt x="172" y="493"/>
                  </a:lnTo>
                  <a:lnTo>
                    <a:pt x="135" y="567"/>
                  </a:lnTo>
                  <a:lnTo>
                    <a:pt x="123" y="629"/>
                  </a:lnTo>
                  <a:lnTo>
                    <a:pt x="135" y="678"/>
                  </a:lnTo>
                  <a:lnTo>
                    <a:pt x="184" y="752"/>
                  </a:lnTo>
                  <a:lnTo>
                    <a:pt x="282" y="776"/>
                  </a:lnTo>
                  <a:lnTo>
                    <a:pt x="356" y="764"/>
                  </a:lnTo>
                  <a:lnTo>
                    <a:pt x="417" y="727"/>
                  </a:lnTo>
                  <a:lnTo>
                    <a:pt x="466" y="653"/>
                  </a:lnTo>
                  <a:lnTo>
                    <a:pt x="491" y="542"/>
                  </a:lnTo>
                  <a:lnTo>
                    <a:pt x="491" y="370"/>
                  </a:lnTo>
                  <a:close/>
                  <a:moveTo>
                    <a:pt x="307" y="0"/>
                  </a:moveTo>
                  <a:lnTo>
                    <a:pt x="430" y="25"/>
                  </a:lnTo>
                  <a:lnTo>
                    <a:pt x="552" y="99"/>
                  </a:lnTo>
                  <a:lnTo>
                    <a:pt x="602" y="160"/>
                  </a:lnTo>
                  <a:lnTo>
                    <a:pt x="614" y="234"/>
                  </a:lnTo>
                  <a:lnTo>
                    <a:pt x="614" y="690"/>
                  </a:lnTo>
                  <a:lnTo>
                    <a:pt x="626" y="715"/>
                  </a:lnTo>
                  <a:lnTo>
                    <a:pt x="626" y="727"/>
                  </a:lnTo>
                  <a:lnTo>
                    <a:pt x="651" y="752"/>
                  </a:lnTo>
                  <a:lnTo>
                    <a:pt x="687" y="752"/>
                  </a:lnTo>
                  <a:lnTo>
                    <a:pt x="700" y="739"/>
                  </a:lnTo>
                  <a:lnTo>
                    <a:pt x="712" y="739"/>
                  </a:lnTo>
                  <a:lnTo>
                    <a:pt x="724" y="715"/>
                  </a:lnTo>
                  <a:lnTo>
                    <a:pt x="737" y="678"/>
                  </a:lnTo>
                  <a:lnTo>
                    <a:pt x="737" y="542"/>
                  </a:lnTo>
                  <a:lnTo>
                    <a:pt x="786" y="542"/>
                  </a:lnTo>
                  <a:lnTo>
                    <a:pt x="786" y="690"/>
                  </a:lnTo>
                  <a:lnTo>
                    <a:pt x="773" y="727"/>
                  </a:lnTo>
                  <a:lnTo>
                    <a:pt x="749" y="764"/>
                  </a:lnTo>
                  <a:lnTo>
                    <a:pt x="724" y="789"/>
                  </a:lnTo>
                  <a:lnTo>
                    <a:pt x="675" y="813"/>
                  </a:lnTo>
                  <a:lnTo>
                    <a:pt x="602" y="813"/>
                  </a:lnTo>
                  <a:lnTo>
                    <a:pt x="565" y="789"/>
                  </a:lnTo>
                  <a:lnTo>
                    <a:pt x="540" y="764"/>
                  </a:lnTo>
                  <a:lnTo>
                    <a:pt x="528" y="739"/>
                  </a:lnTo>
                  <a:lnTo>
                    <a:pt x="503" y="666"/>
                  </a:lnTo>
                  <a:lnTo>
                    <a:pt x="516" y="629"/>
                  </a:lnTo>
                  <a:lnTo>
                    <a:pt x="466" y="703"/>
                  </a:lnTo>
                  <a:lnTo>
                    <a:pt x="393" y="764"/>
                  </a:lnTo>
                  <a:lnTo>
                    <a:pt x="282" y="789"/>
                  </a:lnTo>
                  <a:lnTo>
                    <a:pt x="208" y="789"/>
                  </a:lnTo>
                  <a:lnTo>
                    <a:pt x="135" y="764"/>
                  </a:lnTo>
                  <a:lnTo>
                    <a:pt x="73" y="727"/>
                  </a:lnTo>
                  <a:lnTo>
                    <a:pt x="24" y="678"/>
                  </a:lnTo>
                  <a:lnTo>
                    <a:pt x="0" y="604"/>
                  </a:lnTo>
                  <a:lnTo>
                    <a:pt x="12" y="518"/>
                  </a:lnTo>
                  <a:lnTo>
                    <a:pt x="61" y="444"/>
                  </a:lnTo>
                  <a:lnTo>
                    <a:pt x="172" y="370"/>
                  </a:lnTo>
                  <a:lnTo>
                    <a:pt x="356" y="321"/>
                  </a:lnTo>
                  <a:lnTo>
                    <a:pt x="503" y="308"/>
                  </a:lnTo>
                  <a:lnTo>
                    <a:pt x="503" y="247"/>
                  </a:lnTo>
                  <a:lnTo>
                    <a:pt x="491" y="148"/>
                  </a:lnTo>
                  <a:lnTo>
                    <a:pt x="442" y="87"/>
                  </a:lnTo>
                  <a:lnTo>
                    <a:pt x="380" y="37"/>
                  </a:lnTo>
                  <a:lnTo>
                    <a:pt x="319" y="25"/>
                  </a:lnTo>
                  <a:lnTo>
                    <a:pt x="258" y="37"/>
                  </a:lnTo>
                  <a:lnTo>
                    <a:pt x="184" y="62"/>
                  </a:lnTo>
                  <a:lnTo>
                    <a:pt x="123" y="111"/>
                  </a:lnTo>
                  <a:lnTo>
                    <a:pt x="159" y="124"/>
                  </a:lnTo>
                  <a:lnTo>
                    <a:pt x="184" y="136"/>
                  </a:lnTo>
                  <a:lnTo>
                    <a:pt x="208" y="185"/>
                  </a:lnTo>
                  <a:lnTo>
                    <a:pt x="208" y="197"/>
                  </a:lnTo>
                  <a:lnTo>
                    <a:pt x="196" y="234"/>
                  </a:lnTo>
                  <a:lnTo>
                    <a:pt x="184" y="259"/>
                  </a:lnTo>
                  <a:lnTo>
                    <a:pt x="159" y="271"/>
                  </a:lnTo>
                  <a:lnTo>
                    <a:pt x="123" y="284"/>
                  </a:lnTo>
                  <a:lnTo>
                    <a:pt x="86" y="271"/>
                  </a:lnTo>
                  <a:lnTo>
                    <a:pt x="61" y="259"/>
                  </a:lnTo>
                  <a:lnTo>
                    <a:pt x="49" y="234"/>
                  </a:lnTo>
                  <a:lnTo>
                    <a:pt x="37" y="197"/>
                  </a:lnTo>
                  <a:lnTo>
                    <a:pt x="61" y="124"/>
                  </a:lnTo>
                  <a:lnTo>
                    <a:pt x="123" y="62"/>
                  </a:lnTo>
                  <a:lnTo>
                    <a:pt x="208" y="1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95" name="Freeform 399"/>
            <p:cNvSpPr>
              <a:spLocks noEditPoints="1"/>
            </p:cNvSpPr>
            <p:nvPr/>
          </p:nvSpPr>
          <p:spPr bwMode="auto">
            <a:xfrm>
              <a:off x="28226" y="13655"/>
              <a:ext cx="860" cy="1121"/>
            </a:xfrm>
            <a:custGeom>
              <a:avLst/>
              <a:gdLst/>
              <a:ahLst/>
              <a:cxnLst>
                <a:cxn ang="0">
                  <a:pos x="393" y="49"/>
                </a:cxn>
                <a:cxn ang="0">
                  <a:pos x="295" y="74"/>
                </a:cxn>
                <a:cxn ang="0">
                  <a:pos x="209" y="147"/>
                </a:cxn>
                <a:cxn ang="0">
                  <a:pos x="160" y="258"/>
                </a:cxn>
                <a:cxn ang="0">
                  <a:pos x="135" y="406"/>
                </a:cxn>
                <a:cxn ang="0">
                  <a:pos x="147" y="542"/>
                </a:cxn>
                <a:cxn ang="0">
                  <a:pos x="196" y="665"/>
                </a:cxn>
                <a:cxn ang="0">
                  <a:pos x="270" y="739"/>
                </a:cxn>
                <a:cxn ang="0">
                  <a:pos x="368" y="763"/>
                </a:cxn>
                <a:cxn ang="0">
                  <a:pos x="418" y="763"/>
                </a:cxn>
                <a:cxn ang="0">
                  <a:pos x="454" y="739"/>
                </a:cxn>
                <a:cxn ang="0">
                  <a:pos x="491" y="726"/>
                </a:cxn>
                <a:cxn ang="0">
                  <a:pos x="553" y="665"/>
                </a:cxn>
                <a:cxn ang="0">
                  <a:pos x="577" y="628"/>
                </a:cxn>
                <a:cxn ang="0">
                  <a:pos x="589" y="591"/>
                </a:cxn>
                <a:cxn ang="0">
                  <a:pos x="602" y="542"/>
                </a:cxn>
                <a:cxn ang="0">
                  <a:pos x="602" y="295"/>
                </a:cxn>
                <a:cxn ang="0">
                  <a:pos x="614" y="295"/>
                </a:cxn>
                <a:cxn ang="0">
                  <a:pos x="602" y="221"/>
                </a:cxn>
                <a:cxn ang="0">
                  <a:pos x="565" y="135"/>
                </a:cxn>
                <a:cxn ang="0">
                  <a:pos x="491" y="74"/>
                </a:cxn>
                <a:cxn ang="0">
                  <a:pos x="393" y="49"/>
                </a:cxn>
                <a:cxn ang="0">
                  <a:pos x="393" y="0"/>
                </a:cxn>
                <a:cxn ang="0">
                  <a:pos x="479" y="12"/>
                </a:cxn>
                <a:cxn ang="0">
                  <a:pos x="553" y="61"/>
                </a:cxn>
                <a:cxn ang="0">
                  <a:pos x="602" y="111"/>
                </a:cxn>
                <a:cxn ang="0">
                  <a:pos x="626" y="160"/>
                </a:cxn>
                <a:cxn ang="0">
                  <a:pos x="688" y="0"/>
                </a:cxn>
                <a:cxn ang="0">
                  <a:pos x="725" y="0"/>
                </a:cxn>
                <a:cxn ang="0">
                  <a:pos x="725" y="1034"/>
                </a:cxn>
                <a:cxn ang="0">
                  <a:pos x="749" y="1059"/>
                </a:cxn>
                <a:cxn ang="0">
                  <a:pos x="774" y="1071"/>
                </a:cxn>
                <a:cxn ang="0">
                  <a:pos x="860" y="1071"/>
                </a:cxn>
                <a:cxn ang="0">
                  <a:pos x="860" y="1121"/>
                </a:cxn>
                <a:cxn ang="0">
                  <a:pos x="467" y="1121"/>
                </a:cxn>
                <a:cxn ang="0">
                  <a:pos x="467" y="1071"/>
                </a:cxn>
                <a:cxn ang="0">
                  <a:pos x="565" y="1071"/>
                </a:cxn>
                <a:cxn ang="0">
                  <a:pos x="589" y="1059"/>
                </a:cxn>
                <a:cxn ang="0">
                  <a:pos x="602" y="1034"/>
                </a:cxn>
                <a:cxn ang="0">
                  <a:pos x="602" y="702"/>
                </a:cxn>
                <a:cxn ang="0">
                  <a:pos x="614" y="690"/>
                </a:cxn>
                <a:cxn ang="0">
                  <a:pos x="602" y="677"/>
                </a:cxn>
                <a:cxn ang="0">
                  <a:pos x="602" y="702"/>
                </a:cxn>
                <a:cxn ang="0">
                  <a:pos x="565" y="739"/>
                </a:cxn>
                <a:cxn ang="0">
                  <a:pos x="491" y="788"/>
                </a:cxn>
                <a:cxn ang="0">
                  <a:pos x="381" y="813"/>
                </a:cxn>
                <a:cxn ang="0">
                  <a:pos x="233" y="776"/>
                </a:cxn>
                <a:cxn ang="0">
                  <a:pos x="110" y="690"/>
                </a:cxn>
                <a:cxn ang="0">
                  <a:pos x="24" y="566"/>
                </a:cxn>
                <a:cxn ang="0">
                  <a:pos x="0" y="406"/>
                </a:cxn>
                <a:cxn ang="0">
                  <a:pos x="37" y="246"/>
                </a:cxn>
                <a:cxn ang="0">
                  <a:pos x="123" y="111"/>
                </a:cxn>
                <a:cxn ang="0">
                  <a:pos x="246" y="24"/>
                </a:cxn>
                <a:cxn ang="0">
                  <a:pos x="393" y="0"/>
                </a:cxn>
              </a:cxnLst>
              <a:rect l="0" t="0" r="r" b="b"/>
              <a:pathLst>
                <a:path w="860" h="1121">
                  <a:moveTo>
                    <a:pt x="393" y="49"/>
                  </a:moveTo>
                  <a:lnTo>
                    <a:pt x="295" y="74"/>
                  </a:lnTo>
                  <a:lnTo>
                    <a:pt x="209" y="147"/>
                  </a:lnTo>
                  <a:lnTo>
                    <a:pt x="160" y="258"/>
                  </a:lnTo>
                  <a:lnTo>
                    <a:pt x="135" y="406"/>
                  </a:lnTo>
                  <a:lnTo>
                    <a:pt x="147" y="542"/>
                  </a:lnTo>
                  <a:lnTo>
                    <a:pt x="196" y="665"/>
                  </a:lnTo>
                  <a:lnTo>
                    <a:pt x="270" y="739"/>
                  </a:lnTo>
                  <a:lnTo>
                    <a:pt x="368" y="763"/>
                  </a:lnTo>
                  <a:lnTo>
                    <a:pt x="418" y="763"/>
                  </a:lnTo>
                  <a:lnTo>
                    <a:pt x="454" y="739"/>
                  </a:lnTo>
                  <a:lnTo>
                    <a:pt x="491" y="726"/>
                  </a:lnTo>
                  <a:lnTo>
                    <a:pt x="553" y="665"/>
                  </a:lnTo>
                  <a:lnTo>
                    <a:pt x="577" y="628"/>
                  </a:lnTo>
                  <a:lnTo>
                    <a:pt x="589" y="591"/>
                  </a:lnTo>
                  <a:lnTo>
                    <a:pt x="602" y="542"/>
                  </a:lnTo>
                  <a:lnTo>
                    <a:pt x="602" y="295"/>
                  </a:lnTo>
                  <a:lnTo>
                    <a:pt x="614" y="295"/>
                  </a:lnTo>
                  <a:lnTo>
                    <a:pt x="602" y="221"/>
                  </a:lnTo>
                  <a:lnTo>
                    <a:pt x="565" y="135"/>
                  </a:lnTo>
                  <a:lnTo>
                    <a:pt x="491" y="74"/>
                  </a:lnTo>
                  <a:lnTo>
                    <a:pt x="393" y="49"/>
                  </a:lnTo>
                  <a:close/>
                  <a:moveTo>
                    <a:pt x="393" y="0"/>
                  </a:moveTo>
                  <a:lnTo>
                    <a:pt x="479" y="12"/>
                  </a:lnTo>
                  <a:lnTo>
                    <a:pt x="553" y="61"/>
                  </a:lnTo>
                  <a:lnTo>
                    <a:pt x="602" y="111"/>
                  </a:lnTo>
                  <a:lnTo>
                    <a:pt x="626" y="160"/>
                  </a:lnTo>
                  <a:lnTo>
                    <a:pt x="688" y="0"/>
                  </a:lnTo>
                  <a:lnTo>
                    <a:pt x="725" y="0"/>
                  </a:lnTo>
                  <a:lnTo>
                    <a:pt x="725" y="1034"/>
                  </a:lnTo>
                  <a:lnTo>
                    <a:pt x="749" y="1059"/>
                  </a:lnTo>
                  <a:lnTo>
                    <a:pt x="774" y="1071"/>
                  </a:lnTo>
                  <a:lnTo>
                    <a:pt x="860" y="1071"/>
                  </a:lnTo>
                  <a:lnTo>
                    <a:pt x="860" y="1121"/>
                  </a:lnTo>
                  <a:lnTo>
                    <a:pt x="467" y="1121"/>
                  </a:lnTo>
                  <a:lnTo>
                    <a:pt x="467" y="1071"/>
                  </a:lnTo>
                  <a:lnTo>
                    <a:pt x="565" y="1071"/>
                  </a:lnTo>
                  <a:lnTo>
                    <a:pt x="589" y="1059"/>
                  </a:lnTo>
                  <a:lnTo>
                    <a:pt x="602" y="1034"/>
                  </a:lnTo>
                  <a:lnTo>
                    <a:pt x="602" y="702"/>
                  </a:lnTo>
                  <a:lnTo>
                    <a:pt x="614" y="690"/>
                  </a:lnTo>
                  <a:lnTo>
                    <a:pt x="602" y="677"/>
                  </a:lnTo>
                  <a:lnTo>
                    <a:pt x="602" y="702"/>
                  </a:lnTo>
                  <a:lnTo>
                    <a:pt x="565" y="739"/>
                  </a:lnTo>
                  <a:lnTo>
                    <a:pt x="491" y="788"/>
                  </a:lnTo>
                  <a:lnTo>
                    <a:pt x="381" y="813"/>
                  </a:lnTo>
                  <a:lnTo>
                    <a:pt x="233" y="776"/>
                  </a:lnTo>
                  <a:lnTo>
                    <a:pt x="110" y="690"/>
                  </a:lnTo>
                  <a:lnTo>
                    <a:pt x="24" y="566"/>
                  </a:lnTo>
                  <a:lnTo>
                    <a:pt x="0" y="406"/>
                  </a:lnTo>
                  <a:lnTo>
                    <a:pt x="37" y="246"/>
                  </a:lnTo>
                  <a:lnTo>
                    <a:pt x="123" y="111"/>
                  </a:lnTo>
                  <a:lnTo>
                    <a:pt x="246" y="24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96" name="Freeform 400"/>
            <p:cNvSpPr>
              <a:spLocks/>
            </p:cNvSpPr>
            <p:nvPr/>
          </p:nvSpPr>
          <p:spPr bwMode="auto">
            <a:xfrm>
              <a:off x="29282" y="13655"/>
              <a:ext cx="885" cy="80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53"/>
                </a:cxn>
                <a:cxn ang="0">
                  <a:pos x="270" y="690"/>
                </a:cxn>
                <a:cxn ang="0">
                  <a:pos x="283" y="714"/>
                </a:cxn>
                <a:cxn ang="0">
                  <a:pos x="307" y="726"/>
                </a:cxn>
                <a:cxn ang="0">
                  <a:pos x="332" y="751"/>
                </a:cxn>
                <a:cxn ang="0">
                  <a:pos x="369" y="763"/>
                </a:cxn>
                <a:cxn ang="0">
                  <a:pos x="418" y="763"/>
                </a:cxn>
                <a:cxn ang="0">
                  <a:pos x="504" y="739"/>
                </a:cxn>
                <a:cxn ang="0">
                  <a:pos x="565" y="690"/>
                </a:cxn>
                <a:cxn ang="0">
                  <a:pos x="614" y="603"/>
                </a:cxn>
                <a:cxn ang="0">
                  <a:pos x="627" y="492"/>
                </a:cxn>
                <a:cxn ang="0">
                  <a:pos x="627" y="135"/>
                </a:cxn>
                <a:cxn ang="0">
                  <a:pos x="602" y="86"/>
                </a:cxn>
                <a:cxn ang="0">
                  <a:pos x="577" y="86"/>
                </a:cxn>
                <a:cxn ang="0">
                  <a:pos x="541" y="74"/>
                </a:cxn>
                <a:cxn ang="0">
                  <a:pos x="491" y="74"/>
                </a:cxn>
                <a:cxn ang="0">
                  <a:pos x="491" y="24"/>
                </a:cxn>
                <a:cxn ang="0">
                  <a:pos x="749" y="0"/>
                </a:cxn>
                <a:cxn ang="0">
                  <a:pos x="749" y="665"/>
                </a:cxn>
                <a:cxn ang="0">
                  <a:pos x="774" y="714"/>
                </a:cxn>
                <a:cxn ang="0">
                  <a:pos x="799" y="714"/>
                </a:cxn>
                <a:cxn ang="0">
                  <a:pos x="835" y="726"/>
                </a:cxn>
                <a:cxn ang="0">
                  <a:pos x="885" y="726"/>
                </a:cxn>
                <a:cxn ang="0">
                  <a:pos x="885" y="776"/>
                </a:cxn>
                <a:cxn ang="0">
                  <a:pos x="627" y="800"/>
                </a:cxn>
                <a:cxn ang="0">
                  <a:pos x="627" y="653"/>
                </a:cxn>
                <a:cxn ang="0">
                  <a:pos x="639" y="640"/>
                </a:cxn>
                <a:cxn ang="0">
                  <a:pos x="627" y="640"/>
                </a:cxn>
                <a:cxn ang="0">
                  <a:pos x="627" y="653"/>
                </a:cxn>
                <a:cxn ang="0">
                  <a:pos x="577" y="726"/>
                </a:cxn>
                <a:cxn ang="0">
                  <a:pos x="491" y="788"/>
                </a:cxn>
                <a:cxn ang="0">
                  <a:pos x="406" y="800"/>
                </a:cxn>
                <a:cxn ang="0">
                  <a:pos x="295" y="788"/>
                </a:cxn>
                <a:cxn ang="0">
                  <a:pos x="221" y="751"/>
                </a:cxn>
                <a:cxn ang="0">
                  <a:pos x="172" y="702"/>
                </a:cxn>
                <a:cxn ang="0">
                  <a:pos x="148" y="640"/>
                </a:cxn>
                <a:cxn ang="0">
                  <a:pos x="135" y="579"/>
                </a:cxn>
                <a:cxn ang="0">
                  <a:pos x="135" y="135"/>
                </a:cxn>
                <a:cxn ang="0">
                  <a:pos x="123" y="98"/>
                </a:cxn>
                <a:cxn ang="0">
                  <a:pos x="111" y="86"/>
                </a:cxn>
                <a:cxn ang="0">
                  <a:pos x="86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58" y="0"/>
                </a:cxn>
              </a:cxnLst>
              <a:rect l="0" t="0" r="r" b="b"/>
              <a:pathLst>
                <a:path w="885" h="800">
                  <a:moveTo>
                    <a:pt x="258" y="0"/>
                  </a:moveTo>
                  <a:lnTo>
                    <a:pt x="258" y="653"/>
                  </a:lnTo>
                  <a:lnTo>
                    <a:pt x="270" y="690"/>
                  </a:lnTo>
                  <a:lnTo>
                    <a:pt x="283" y="714"/>
                  </a:lnTo>
                  <a:lnTo>
                    <a:pt x="307" y="726"/>
                  </a:lnTo>
                  <a:lnTo>
                    <a:pt x="332" y="751"/>
                  </a:lnTo>
                  <a:lnTo>
                    <a:pt x="369" y="763"/>
                  </a:lnTo>
                  <a:lnTo>
                    <a:pt x="418" y="763"/>
                  </a:lnTo>
                  <a:lnTo>
                    <a:pt x="504" y="739"/>
                  </a:lnTo>
                  <a:lnTo>
                    <a:pt x="565" y="690"/>
                  </a:lnTo>
                  <a:lnTo>
                    <a:pt x="614" y="603"/>
                  </a:lnTo>
                  <a:lnTo>
                    <a:pt x="627" y="492"/>
                  </a:lnTo>
                  <a:lnTo>
                    <a:pt x="627" y="135"/>
                  </a:lnTo>
                  <a:lnTo>
                    <a:pt x="602" y="86"/>
                  </a:lnTo>
                  <a:lnTo>
                    <a:pt x="577" y="86"/>
                  </a:lnTo>
                  <a:lnTo>
                    <a:pt x="541" y="74"/>
                  </a:lnTo>
                  <a:lnTo>
                    <a:pt x="491" y="74"/>
                  </a:lnTo>
                  <a:lnTo>
                    <a:pt x="491" y="24"/>
                  </a:lnTo>
                  <a:lnTo>
                    <a:pt x="749" y="0"/>
                  </a:lnTo>
                  <a:lnTo>
                    <a:pt x="749" y="665"/>
                  </a:lnTo>
                  <a:lnTo>
                    <a:pt x="774" y="714"/>
                  </a:lnTo>
                  <a:lnTo>
                    <a:pt x="799" y="714"/>
                  </a:lnTo>
                  <a:lnTo>
                    <a:pt x="835" y="726"/>
                  </a:lnTo>
                  <a:lnTo>
                    <a:pt x="885" y="726"/>
                  </a:lnTo>
                  <a:lnTo>
                    <a:pt x="885" y="776"/>
                  </a:lnTo>
                  <a:lnTo>
                    <a:pt x="627" y="800"/>
                  </a:lnTo>
                  <a:lnTo>
                    <a:pt x="627" y="653"/>
                  </a:lnTo>
                  <a:lnTo>
                    <a:pt x="639" y="640"/>
                  </a:lnTo>
                  <a:lnTo>
                    <a:pt x="627" y="640"/>
                  </a:lnTo>
                  <a:lnTo>
                    <a:pt x="627" y="653"/>
                  </a:lnTo>
                  <a:lnTo>
                    <a:pt x="577" y="726"/>
                  </a:lnTo>
                  <a:lnTo>
                    <a:pt x="491" y="788"/>
                  </a:lnTo>
                  <a:lnTo>
                    <a:pt x="406" y="800"/>
                  </a:lnTo>
                  <a:lnTo>
                    <a:pt x="295" y="788"/>
                  </a:lnTo>
                  <a:lnTo>
                    <a:pt x="221" y="751"/>
                  </a:lnTo>
                  <a:lnTo>
                    <a:pt x="172" y="702"/>
                  </a:lnTo>
                  <a:lnTo>
                    <a:pt x="148" y="640"/>
                  </a:lnTo>
                  <a:lnTo>
                    <a:pt x="135" y="579"/>
                  </a:lnTo>
                  <a:lnTo>
                    <a:pt x="135" y="135"/>
                  </a:lnTo>
                  <a:lnTo>
                    <a:pt x="123" y="98"/>
                  </a:lnTo>
                  <a:lnTo>
                    <a:pt x="111" y="86"/>
                  </a:lnTo>
                  <a:lnTo>
                    <a:pt x="86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97" name="Freeform 401"/>
            <p:cNvSpPr>
              <a:spLocks noEditPoints="1"/>
            </p:cNvSpPr>
            <p:nvPr/>
          </p:nvSpPr>
          <p:spPr bwMode="auto">
            <a:xfrm>
              <a:off x="30154" y="13642"/>
              <a:ext cx="688" cy="813"/>
            </a:xfrm>
            <a:custGeom>
              <a:avLst/>
              <a:gdLst/>
              <a:ahLst/>
              <a:cxnLst>
                <a:cxn ang="0">
                  <a:pos x="369" y="37"/>
                </a:cxn>
                <a:cxn ang="0">
                  <a:pos x="320" y="50"/>
                </a:cxn>
                <a:cxn ang="0">
                  <a:pos x="270" y="74"/>
                </a:cxn>
                <a:cxn ang="0">
                  <a:pos x="209" y="124"/>
                </a:cxn>
                <a:cxn ang="0">
                  <a:pos x="172" y="210"/>
                </a:cxn>
                <a:cxn ang="0">
                  <a:pos x="148" y="345"/>
                </a:cxn>
                <a:cxn ang="0">
                  <a:pos x="565" y="345"/>
                </a:cxn>
                <a:cxn ang="0">
                  <a:pos x="565" y="284"/>
                </a:cxn>
                <a:cxn ang="0">
                  <a:pos x="553" y="210"/>
                </a:cxn>
                <a:cxn ang="0">
                  <a:pos x="516" y="124"/>
                </a:cxn>
                <a:cxn ang="0">
                  <a:pos x="455" y="62"/>
                </a:cxn>
                <a:cxn ang="0">
                  <a:pos x="369" y="37"/>
                </a:cxn>
                <a:cxn ang="0">
                  <a:pos x="369" y="0"/>
                </a:cxn>
                <a:cxn ang="0">
                  <a:pos x="492" y="25"/>
                </a:cxn>
                <a:cxn ang="0">
                  <a:pos x="578" y="74"/>
                </a:cxn>
                <a:cxn ang="0">
                  <a:pos x="639" y="148"/>
                </a:cxn>
                <a:cxn ang="0">
                  <a:pos x="676" y="247"/>
                </a:cxn>
                <a:cxn ang="0">
                  <a:pos x="688" y="345"/>
                </a:cxn>
                <a:cxn ang="0">
                  <a:pos x="688" y="370"/>
                </a:cxn>
                <a:cxn ang="0">
                  <a:pos x="676" y="382"/>
                </a:cxn>
                <a:cxn ang="0">
                  <a:pos x="160" y="382"/>
                </a:cxn>
                <a:cxn ang="0">
                  <a:pos x="160" y="370"/>
                </a:cxn>
                <a:cxn ang="0">
                  <a:pos x="148" y="382"/>
                </a:cxn>
                <a:cxn ang="0">
                  <a:pos x="160" y="382"/>
                </a:cxn>
                <a:cxn ang="0">
                  <a:pos x="160" y="456"/>
                </a:cxn>
                <a:cxn ang="0">
                  <a:pos x="172" y="555"/>
                </a:cxn>
                <a:cxn ang="0">
                  <a:pos x="209" y="641"/>
                </a:cxn>
                <a:cxn ang="0">
                  <a:pos x="295" y="727"/>
                </a:cxn>
                <a:cxn ang="0">
                  <a:pos x="406" y="764"/>
                </a:cxn>
                <a:cxn ang="0">
                  <a:pos x="430" y="764"/>
                </a:cxn>
                <a:cxn ang="0">
                  <a:pos x="479" y="752"/>
                </a:cxn>
                <a:cxn ang="0">
                  <a:pos x="528" y="727"/>
                </a:cxn>
                <a:cxn ang="0">
                  <a:pos x="590" y="666"/>
                </a:cxn>
                <a:cxn ang="0">
                  <a:pos x="639" y="579"/>
                </a:cxn>
                <a:cxn ang="0">
                  <a:pos x="663" y="555"/>
                </a:cxn>
                <a:cxn ang="0">
                  <a:pos x="688" y="579"/>
                </a:cxn>
                <a:cxn ang="0">
                  <a:pos x="676" y="616"/>
                </a:cxn>
                <a:cxn ang="0">
                  <a:pos x="651" y="678"/>
                </a:cxn>
                <a:cxn ang="0">
                  <a:pos x="590" y="739"/>
                </a:cxn>
                <a:cxn ang="0">
                  <a:pos x="504" y="789"/>
                </a:cxn>
                <a:cxn ang="0">
                  <a:pos x="393" y="813"/>
                </a:cxn>
                <a:cxn ang="0">
                  <a:pos x="246" y="789"/>
                </a:cxn>
                <a:cxn ang="0">
                  <a:pos x="123" y="703"/>
                </a:cxn>
                <a:cxn ang="0">
                  <a:pos x="37" y="567"/>
                </a:cxn>
                <a:cxn ang="0">
                  <a:pos x="0" y="407"/>
                </a:cxn>
                <a:cxn ang="0">
                  <a:pos x="25" y="247"/>
                </a:cxn>
                <a:cxn ang="0">
                  <a:pos x="111" y="124"/>
                </a:cxn>
                <a:cxn ang="0">
                  <a:pos x="221" y="37"/>
                </a:cxn>
                <a:cxn ang="0">
                  <a:pos x="369" y="0"/>
                </a:cxn>
              </a:cxnLst>
              <a:rect l="0" t="0" r="r" b="b"/>
              <a:pathLst>
                <a:path w="688" h="813">
                  <a:moveTo>
                    <a:pt x="369" y="37"/>
                  </a:moveTo>
                  <a:lnTo>
                    <a:pt x="320" y="50"/>
                  </a:lnTo>
                  <a:lnTo>
                    <a:pt x="270" y="74"/>
                  </a:lnTo>
                  <a:lnTo>
                    <a:pt x="209" y="124"/>
                  </a:lnTo>
                  <a:lnTo>
                    <a:pt x="172" y="210"/>
                  </a:lnTo>
                  <a:lnTo>
                    <a:pt x="148" y="345"/>
                  </a:lnTo>
                  <a:lnTo>
                    <a:pt x="565" y="345"/>
                  </a:lnTo>
                  <a:lnTo>
                    <a:pt x="565" y="284"/>
                  </a:lnTo>
                  <a:lnTo>
                    <a:pt x="553" y="210"/>
                  </a:lnTo>
                  <a:lnTo>
                    <a:pt x="516" y="124"/>
                  </a:lnTo>
                  <a:lnTo>
                    <a:pt x="455" y="62"/>
                  </a:lnTo>
                  <a:lnTo>
                    <a:pt x="369" y="37"/>
                  </a:lnTo>
                  <a:close/>
                  <a:moveTo>
                    <a:pt x="369" y="0"/>
                  </a:moveTo>
                  <a:lnTo>
                    <a:pt x="492" y="25"/>
                  </a:lnTo>
                  <a:lnTo>
                    <a:pt x="578" y="74"/>
                  </a:lnTo>
                  <a:lnTo>
                    <a:pt x="639" y="148"/>
                  </a:lnTo>
                  <a:lnTo>
                    <a:pt x="676" y="247"/>
                  </a:lnTo>
                  <a:lnTo>
                    <a:pt x="688" y="345"/>
                  </a:lnTo>
                  <a:lnTo>
                    <a:pt x="688" y="370"/>
                  </a:lnTo>
                  <a:lnTo>
                    <a:pt x="676" y="382"/>
                  </a:lnTo>
                  <a:lnTo>
                    <a:pt x="160" y="382"/>
                  </a:lnTo>
                  <a:lnTo>
                    <a:pt x="160" y="370"/>
                  </a:lnTo>
                  <a:lnTo>
                    <a:pt x="148" y="382"/>
                  </a:lnTo>
                  <a:lnTo>
                    <a:pt x="160" y="382"/>
                  </a:lnTo>
                  <a:lnTo>
                    <a:pt x="160" y="456"/>
                  </a:lnTo>
                  <a:lnTo>
                    <a:pt x="172" y="555"/>
                  </a:lnTo>
                  <a:lnTo>
                    <a:pt x="209" y="641"/>
                  </a:lnTo>
                  <a:lnTo>
                    <a:pt x="295" y="727"/>
                  </a:lnTo>
                  <a:lnTo>
                    <a:pt x="406" y="764"/>
                  </a:lnTo>
                  <a:lnTo>
                    <a:pt x="430" y="764"/>
                  </a:lnTo>
                  <a:lnTo>
                    <a:pt x="479" y="752"/>
                  </a:lnTo>
                  <a:lnTo>
                    <a:pt x="528" y="727"/>
                  </a:lnTo>
                  <a:lnTo>
                    <a:pt x="590" y="666"/>
                  </a:lnTo>
                  <a:lnTo>
                    <a:pt x="639" y="579"/>
                  </a:lnTo>
                  <a:lnTo>
                    <a:pt x="663" y="555"/>
                  </a:lnTo>
                  <a:lnTo>
                    <a:pt x="688" y="579"/>
                  </a:lnTo>
                  <a:lnTo>
                    <a:pt x="676" y="616"/>
                  </a:lnTo>
                  <a:lnTo>
                    <a:pt x="651" y="678"/>
                  </a:lnTo>
                  <a:lnTo>
                    <a:pt x="590" y="739"/>
                  </a:lnTo>
                  <a:lnTo>
                    <a:pt x="504" y="789"/>
                  </a:lnTo>
                  <a:lnTo>
                    <a:pt x="393" y="813"/>
                  </a:lnTo>
                  <a:lnTo>
                    <a:pt x="246" y="789"/>
                  </a:lnTo>
                  <a:lnTo>
                    <a:pt x="123" y="703"/>
                  </a:lnTo>
                  <a:lnTo>
                    <a:pt x="37" y="567"/>
                  </a:lnTo>
                  <a:lnTo>
                    <a:pt x="0" y="407"/>
                  </a:lnTo>
                  <a:lnTo>
                    <a:pt x="25" y="247"/>
                  </a:lnTo>
                  <a:lnTo>
                    <a:pt x="111" y="124"/>
                  </a:lnTo>
                  <a:lnTo>
                    <a:pt x="221" y="37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98" name="Freeform 402"/>
            <p:cNvSpPr>
              <a:spLocks/>
            </p:cNvSpPr>
            <p:nvPr/>
          </p:nvSpPr>
          <p:spPr bwMode="auto">
            <a:xfrm>
              <a:off x="31051" y="13655"/>
              <a:ext cx="602" cy="776"/>
            </a:xfrm>
            <a:custGeom>
              <a:avLst/>
              <a:gdLst/>
              <a:ahLst/>
              <a:cxnLst>
                <a:cxn ang="0">
                  <a:pos x="245" y="0"/>
                </a:cxn>
                <a:cxn ang="0">
                  <a:pos x="245" y="197"/>
                </a:cxn>
                <a:cxn ang="0">
                  <a:pos x="270" y="135"/>
                </a:cxn>
                <a:cxn ang="0">
                  <a:pos x="319" y="74"/>
                </a:cxn>
                <a:cxn ang="0">
                  <a:pos x="381" y="24"/>
                </a:cxn>
                <a:cxn ang="0">
                  <a:pos x="467" y="0"/>
                </a:cxn>
                <a:cxn ang="0">
                  <a:pos x="516" y="0"/>
                </a:cxn>
                <a:cxn ang="0">
                  <a:pos x="553" y="24"/>
                </a:cxn>
                <a:cxn ang="0">
                  <a:pos x="602" y="74"/>
                </a:cxn>
                <a:cxn ang="0">
                  <a:pos x="602" y="111"/>
                </a:cxn>
                <a:cxn ang="0">
                  <a:pos x="589" y="147"/>
                </a:cxn>
                <a:cxn ang="0">
                  <a:pos x="577" y="172"/>
                </a:cxn>
                <a:cxn ang="0">
                  <a:pos x="553" y="184"/>
                </a:cxn>
                <a:cxn ang="0">
                  <a:pos x="503" y="184"/>
                </a:cxn>
                <a:cxn ang="0">
                  <a:pos x="479" y="172"/>
                </a:cxn>
                <a:cxn ang="0">
                  <a:pos x="467" y="147"/>
                </a:cxn>
                <a:cxn ang="0">
                  <a:pos x="454" y="111"/>
                </a:cxn>
                <a:cxn ang="0">
                  <a:pos x="454" y="74"/>
                </a:cxn>
                <a:cxn ang="0">
                  <a:pos x="479" y="61"/>
                </a:cxn>
                <a:cxn ang="0">
                  <a:pos x="491" y="37"/>
                </a:cxn>
                <a:cxn ang="0">
                  <a:pos x="467" y="37"/>
                </a:cxn>
                <a:cxn ang="0">
                  <a:pos x="381" y="61"/>
                </a:cxn>
                <a:cxn ang="0">
                  <a:pos x="307" y="135"/>
                </a:cxn>
                <a:cxn ang="0">
                  <a:pos x="270" y="246"/>
                </a:cxn>
                <a:cxn ang="0">
                  <a:pos x="258" y="369"/>
                </a:cxn>
                <a:cxn ang="0">
                  <a:pos x="258" y="690"/>
                </a:cxn>
                <a:cxn ang="0">
                  <a:pos x="282" y="714"/>
                </a:cxn>
                <a:cxn ang="0">
                  <a:pos x="307" y="714"/>
                </a:cxn>
                <a:cxn ang="0">
                  <a:pos x="344" y="726"/>
                </a:cxn>
                <a:cxn ang="0">
                  <a:pos x="430" y="726"/>
                </a:cxn>
                <a:cxn ang="0">
                  <a:pos x="430" y="776"/>
                </a:cxn>
                <a:cxn ang="0">
                  <a:pos x="0" y="776"/>
                </a:cxn>
                <a:cxn ang="0">
                  <a:pos x="0" y="726"/>
                </a:cxn>
                <a:cxn ang="0">
                  <a:pos x="98" y="726"/>
                </a:cxn>
                <a:cxn ang="0">
                  <a:pos x="123" y="714"/>
                </a:cxn>
                <a:cxn ang="0">
                  <a:pos x="135" y="690"/>
                </a:cxn>
                <a:cxn ang="0">
                  <a:pos x="135" y="135"/>
                </a:cxn>
                <a:cxn ang="0">
                  <a:pos x="110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45" y="0"/>
                </a:cxn>
              </a:cxnLst>
              <a:rect l="0" t="0" r="r" b="b"/>
              <a:pathLst>
                <a:path w="602" h="776">
                  <a:moveTo>
                    <a:pt x="245" y="0"/>
                  </a:moveTo>
                  <a:lnTo>
                    <a:pt x="245" y="197"/>
                  </a:lnTo>
                  <a:lnTo>
                    <a:pt x="270" y="135"/>
                  </a:lnTo>
                  <a:lnTo>
                    <a:pt x="319" y="74"/>
                  </a:lnTo>
                  <a:lnTo>
                    <a:pt x="381" y="24"/>
                  </a:lnTo>
                  <a:lnTo>
                    <a:pt x="467" y="0"/>
                  </a:lnTo>
                  <a:lnTo>
                    <a:pt x="516" y="0"/>
                  </a:lnTo>
                  <a:lnTo>
                    <a:pt x="553" y="24"/>
                  </a:lnTo>
                  <a:lnTo>
                    <a:pt x="602" y="74"/>
                  </a:lnTo>
                  <a:lnTo>
                    <a:pt x="602" y="111"/>
                  </a:lnTo>
                  <a:lnTo>
                    <a:pt x="589" y="147"/>
                  </a:lnTo>
                  <a:lnTo>
                    <a:pt x="577" y="172"/>
                  </a:lnTo>
                  <a:lnTo>
                    <a:pt x="553" y="184"/>
                  </a:lnTo>
                  <a:lnTo>
                    <a:pt x="503" y="184"/>
                  </a:lnTo>
                  <a:lnTo>
                    <a:pt x="479" y="172"/>
                  </a:lnTo>
                  <a:lnTo>
                    <a:pt x="467" y="147"/>
                  </a:lnTo>
                  <a:lnTo>
                    <a:pt x="454" y="111"/>
                  </a:lnTo>
                  <a:lnTo>
                    <a:pt x="454" y="74"/>
                  </a:lnTo>
                  <a:lnTo>
                    <a:pt x="479" y="61"/>
                  </a:lnTo>
                  <a:lnTo>
                    <a:pt x="491" y="37"/>
                  </a:lnTo>
                  <a:lnTo>
                    <a:pt x="467" y="37"/>
                  </a:lnTo>
                  <a:lnTo>
                    <a:pt x="381" y="61"/>
                  </a:lnTo>
                  <a:lnTo>
                    <a:pt x="307" y="135"/>
                  </a:lnTo>
                  <a:lnTo>
                    <a:pt x="270" y="246"/>
                  </a:lnTo>
                  <a:lnTo>
                    <a:pt x="258" y="369"/>
                  </a:lnTo>
                  <a:lnTo>
                    <a:pt x="258" y="690"/>
                  </a:lnTo>
                  <a:lnTo>
                    <a:pt x="282" y="714"/>
                  </a:lnTo>
                  <a:lnTo>
                    <a:pt x="307" y="714"/>
                  </a:lnTo>
                  <a:lnTo>
                    <a:pt x="344" y="726"/>
                  </a:lnTo>
                  <a:lnTo>
                    <a:pt x="430" y="726"/>
                  </a:lnTo>
                  <a:lnTo>
                    <a:pt x="430" y="776"/>
                  </a:lnTo>
                  <a:lnTo>
                    <a:pt x="0" y="776"/>
                  </a:lnTo>
                  <a:lnTo>
                    <a:pt x="0" y="726"/>
                  </a:lnTo>
                  <a:lnTo>
                    <a:pt x="98" y="726"/>
                  </a:lnTo>
                  <a:lnTo>
                    <a:pt x="123" y="714"/>
                  </a:lnTo>
                  <a:lnTo>
                    <a:pt x="135" y="690"/>
                  </a:lnTo>
                  <a:lnTo>
                    <a:pt x="135" y="135"/>
                  </a:lnTo>
                  <a:lnTo>
                    <a:pt x="110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99" name="Freeform 403"/>
            <p:cNvSpPr>
              <a:spLocks/>
            </p:cNvSpPr>
            <p:nvPr/>
          </p:nvSpPr>
          <p:spPr bwMode="auto">
            <a:xfrm>
              <a:off x="31726" y="13667"/>
              <a:ext cx="872" cy="11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9" y="0"/>
                </a:cxn>
                <a:cxn ang="0">
                  <a:pos x="369" y="49"/>
                </a:cxn>
                <a:cxn ang="0">
                  <a:pos x="332" y="49"/>
                </a:cxn>
                <a:cxn ang="0">
                  <a:pos x="307" y="62"/>
                </a:cxn>
                <a:cxn ang="0">
                  <a:pos x="283" y="62"/>
                </a:cxn>
                <a:cxn ang="0">
                  <a:pos x="271" y="74"/>
                </a:cxn>
                <a:cxn ang="0">
                  <a:pos x="271" y="123"/>
                </a:cxn>
                <a:cxn ang="0">
                  <a:pos x="283" y="135"/>
                </a:cxn>
                <a:cxn ang="0">
                  <a:pos x="479" y="616"/>
                </a:cxn>
                <a:cxn ang="0">
                  <a:pos x="664" y="185"/>
                </a:cxn>
                <a:cxn ang="0">
                  <a:pos x="676" y="160"/>
                </a:cxn>
                <a:cxn ang="0">
                  <a:pos x="676" y="111"/>
                </a:cxn>
                <a:cxn ang="0">
                  <a:pos x="664" y="99"/>
                </a:cxn>
                <a:cxn ang="0">
                  <a:pos x="651" y="74"/>
                </a:cxn>
                <a:cxn ang="0">
                  <a:pos x="627" y="62"/>
                </a:cxn>
                <a:cxn ang="0">
                  <a:pos x="590" y="62"/>
                </a:cxn>
                <a:cxn ang="0">
                  <a:pos x="590" y="12"/>
                </a:cxn>
                <a:cxn ang="0">
                  <a:pos x="872" y="12"/>
                </a:cxn>
                <a:cxn ang="0">
                  <a:pos x="872" y="62"/>
                </a:cxn>
                <a:cxn ang="0">
                  <a:pos x="836" y="62"/>
                </a:cxn>
                <a:cxn ang="0">
                  <a:pos x="762" y="99"/>
                </a:cxn>
                <a:cxn ang="0">
                  <a:pos x="713" y="172"/>
                </a:cxn>
                <a:cxn ang="0">
                  <a:pos x="393" y="924"/>
                </a:cxn>
                <a:cxn ang="0">
                  <a:pos x="344" y="1022"/>
                </a:cxn>
                <a:cxn ang="0">
                  <a:pos x="271" y="1096"/>
                </a:cxn>
                <a:cxn ang="0">
                  <a:pos x="172" y="1121"/>
                </a:cxn>
                <a:cxn ang="0">
                  <a:pos x="74" y="1096"/>
                </a:cxn>
                <a:cxn ang="0">
                  <a:pos x="25" y="1022"/>
                </a:cxn>
                <a:cxn ang="0">
                  <a:pos x="13" y="973"/>
                </a:cxn>
                <a:cxn ang="0">
                  <a:pos x="25" y="936"/>
                </a:cxn>
                <a:cxn ang="0">
                  <a:pos x="62" y="899"/>
                </a:cxn>
                <a:cxn ang="0">
                  <a:pos x="111" y="899"/>
                </a:cxn>
                <a:cxn ang="0">
                  <a:pos x="148" y="936"/>
                </a:cxn>
                <a:cxn ang="0">
                  <a:pos x="160" y="973"/>
                </a:cxn>
                <a:cxn ang="0">
                  <a:pos x="160" y="998"/>
                </a:cxn>
                <a:cxn ang="0">
                  <a:pos x="123" y="1035"/>
                </a:cxn>
                <a:cxn ang="0">
                  <a:pos x="86" y="1047"/>
                </a:cxn>
                <a:cxn ang="0">
                  <a:pos x="111" y="1072"/>
                </a:cxn>
                <a:cxn ang="0">
                  <a:pos x="135" y="1084"/>
                </a:cxn>
                <a:cxn ang="0">
                  <a:pos x="172" y="1084"/>
                </a:cxn>
                <a:cxn ang="0">
                  <a:pos x="246" y="1059"/>
                </a:cxn>
                <a:cxn ang="0">
                  <a:pos x="295" y="1010"/>
                </a:cxn>
                <a:cxn ang="0">
                  <a:pos x="344" y="936"/>
                </a:cxn>
                <a:cxn ang="0">
                  <a:pos x="369" y="862"/>
                </a:cxn>
                <a:cxn ang="0">
                  <a:pos x="381" y="850"/>
                </a:cxn>
                <a:cxn ang="0">
                  <a:pos x="393" y="813"/>
                </a:cxn>
                <a:cxn ang="0">
                  <a:pos x="418" y="764"/>
                </a:cxn>
                <a:cxn ang="0">
                  <a:pos x="148" y="111"/>
                </a:cxn>
                <a:cxn ang="0">
                  <a:pos x="135" y="86"/>
                </a:cxn>
                <a:cxn ang="0">
                  <a:pos x="111" y="62"/>
                </a:cxn>
                <a:cxn ang="0">
                  <a:pos x="86" y="49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872" h="1121">
                  <a:moveTo>
                    <a:pt x="0" y="0"/>
                  </a:moveTo>
                  <a:lnTo>
                    <a:pt x="369" y="0"/>
                  </a:lnTo>
                  <a:lnTo>
                    <a:pt x="369" y="49"/>
                  </a:lnTo>
                  <a:lnTo>
                    <a:pt x="332" y="49"/>
                  </a:lnTo>
                  <a:lnTo>
                    <a:pt x="307" y="62"/>
                  </a:lnTo>
                  <a:lnTo>
                    <a:pt x="283" y="62"/>
                  </a:lnTo>
                  <a:lnTo>
                    <a:pt x="271" y="74"/>
                  </a:lnTo>
                  <a:lnTo>
                    <a:pt x="271" y="123"/>
                  </a:lnTo>
                  <a:lnTo>
                    <a:pt x="283" y="135"/>
                  </a:lnTo>
                  <a:lnTo>
                    <a:pt x="479" y="616"/>
                  </a:lnTo>
                  <a:lnTo>
                    <a:pt x="664" y="185"/>
                  </a:lnTo>
                  <a:lnTo>
                    <a:pt x="676" y="160"/>
                  </a:lnTo>
                  <a:lnTo>
                    <a:pt x="676" y="111"/>
                  </a:lnTo>
                  <a:lnTo>
                    <a:pt x="664" y="99"/>
                  </a:lnTo>
                  <a:lnTo>
                    <a:pt x="651" y="74"/>
                  </a:lnTo>
                  <a:lnTo>
                    <a:pt x="627" y="62"/>
                  </a:lnTo>
                  <a:lnTo>
                    <a:pt x="590" y="62"/>
                  </a:lnTo>
                  <a:lnTo>
                    <a:pt x="590" y="12"/>
                  </a:lnTo>
                  <a:lnTo>
                    <a:pt x="872" y="12"/>
                  </a:lnTo>
                  <a:lnTo>
                    <a:pt x="872" y="62"/>
                  </a:lnTo>
                  <a:lnTo>
                    <a:pt x="836" y="62"/>
                  </a:lnTo>
                  <a:lnTo>
                    <a:pt x="762" y="99"/>
                  </a:lnTo>
                  <a:lnTo>
                    <a:pt x="713" y="172"/>
                  </a:lnTo>
                  <a:lnTo>
                    <a:pt x="393" y="924"/>
                  </a:lnTo>
                  <a:lnTo>
                    <a:pt x="344" y="1022"/>
                  </a:lnTo>
                  <a:lnTo>
                    <a:pt x="271" y="1096"/>
                  </a:lnTo>
                  <a:lnTo>
                    <a:pt x="172" y="1121"/>
                  </a:lnTo>
                  <a:lnTo>
                    <a:pt x="74" y="1096"/>
                  </a:lnTo>
                  <a:lnTo>
                    <a:pt x="25" y="1022"/>
                  </a:lnTo>
                  <a:lnTo>
                    <a:pt x="13" y="973"/>
                  </a:lnTo>
                  <a:lnTo>
                    <a:pt x="25" y="936"/>
                  </a:lnTo>
                  <a:lnTo>
                    <a:pt x="62" y="899"/>
                  </a:lnTo>
                  <a:lnTo>
                    <a:pt x="111" y="899"/>
                  </a:lnTo>
                  <a:lnTo>
                    <a:pt x="148" y="936"/>
                  </a:lnTo>
                  <a:lnTo>
                    <a:pt x="160" y="973"/>
                  </a:lnTo>
                  <a:lnTo>
                    <a:pt x="160" y="998"/>
                  </a:lnTo>
                  <a:lnTo>
                    <a:pt x="123" y="1035"/>
                  </a:lnTo>
                  <a:lnTo>
                    <a:pt x="86" y="1047"/>
                  </a:lnTo>
                  <a:lnTo>
                    <a:pt x="111" y="1072"/>
                  </a:lnTo>
                  <a:lnTo>
                    <a:pt x="135" y="1084"/>
                  </a:lnTo>
                  <a:lnTo>
                    <a:pt x="172" y="1084"/>
                  </a:lnTo>
                  <a:lnTo>
                    <a:pt x="246" y="1059"/>
                  </a:lnTo>
                  <a:lnTo>
                    <a:pt x="295" y="1010"/>
                  </a:lnTo>
                  <a:lnTo>
                    <a:pt x="344" y="936"/>
                  </a:lnTo>
                  <a:lnTo>
                    <a:pt x="369" y="862"/>
                  </a:lnTo>
                  <a:lnTo>
                    <a:pt x="381" y="850"/>
                  </a:lnTo>
                  <a:lnTo>
                    <a:pt x="393" y="813"/>
                  </a:lnTo>
                  <a:lnTo>
                    <a:pt x="418" y="764"/>
                  </a:lnTo>
                  <a:lnTo>
                    <a:pt x="148" y="111"/>
                  </a:lnTo>
                  <a:lnTo>
                    <a:pt x="135" y="86"/>
                  </a:lnTo>
                  <a:lnTo>
                    <a:pt x="111" y="62"/>
                  </a:lnTo>
                  <a:lnTo>
                    <a:pt x="86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00" name="Rectangle 404"/>
            <p:cNvSpPr>
              <a:spLocks noChangeArrowheads="1"/>
            </p:cNvSpPr>
            <p:nvPr/>
          </p:nvSpPr>
          <p:spPr bwMode="auto">
            <a:xfrm>
              <a:off x="32598" y="14357"/>
              <a:ext cx="529" cy="86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01" name="Freeform 405"/>
            <p:cNvSpPr>
              <a:spLocks/>
            </p:cNvSpPr>
            <p:nvPr/>
          </p:nvSpPr>
          <p:spPr bwMode="auto">
            <a:xfrm>
              <a:off x="33188" y="13655"/>
              <a:ext cx="1376" cy="776"/>
            </a:xfrm>
            <a:custGeom>
              <a:avLst/>
              <a:gdLst/>
              <a:ahLst/>
              <a:cxnLst>
                <a:cxn ang="0">
                  <a:pos x="258" y="184"/>
                </a:cxn>
                <a:cxn ang="0">
                  <a:pos x="405" y="24"/>
                </a:cxn>
                <a:cxn ang="0">
                  <a:pos x="577" y="0"/>
                </a:cxn>
                <a:cxn ang="0">
                  <a:pos x="712" y="74"/>
                </a:cxn>
                <a:cxn ang="0">
                  <a:pos x="786" y="123"/>
                </a:cxn>
                <a:cxn ang="0">
                  <a:pos x="909" y="12"/>
                </a:cxn>
                <a:cxn ang="0">
                  <a:pos x="1056" y="0"/>
                </a:cxn>
                <a:cxn ang="0">
                  <a:pos x="1142" y="24"/>
                </a:cxn>
                <a:cxn ang="0">
                  <a:pos x="1191" y="61"/>
                </a:cxn>
                <a:cxn ang="0">
                  <a:pos x="1240" y="209"/>
                </a:cxn>
                <a:cxn ang="0">
                  <a:pos x="1290" y="726"/>
                </a:cxn>
                <a:cxn ang="0">
                  <a:pos x="1376" y="776"/>
                </a:cxn>
                <a:cxn ang="0">
                  <a:pos x="983" y="726"/>
                </a:cxn>
                <a:cxn ang="0">
                  <a:pos x="1105" y="714"/>
                </a:cxn>
                <a:cxn ang="0">
                  <a:pos x="1118" y="160"/>
                </a:cxn>
                <a:cxn ang="0">
                  <a:pos x="1056" y="49"/>
                </a:cxn>
                <a:cxn ang="0">
                  <a:pos x="897" y="49"/>
                </a:cxn>
                <a:cxn ang="0">
                  <a:pos x="774" y="197"/>
                </a:cxn>
                <a:cxn ang="0">
                  <a:pos x="749" y="690"/>
                </a:cxn>
                <a:cxn ang="0">
                  <a:pos x="798" y="726"/>
                </a:cxn>
                <a:cxn ang="0">
                  <a:pos x="884" y="776"/>
                </a:cxn>
                <a:cxn ang="0">
                  <a:pos x="491" y="726"/>
                </a:cxn>
                <a:cxn ang="0">
                  <a:pos x="614" y="714"/>
                </a:cxn>
                <a:cxn ang="0">
                  <a:pos x="626" y="160"/>
                </a:cxn>
                <a:cxn ang="0">
                  <a:pos x="565" y="49"/>
                </a:cxn>
                <a:cxn ang="0">
                  <a:pos x="405" y="49"/>
                </a:cxn>
                <a:cxn ang="0">
                  <a:pos x="282" y="197"/>
                </a:cxn>
                <a:cxn ang="0">
                  <a:pos x="258" y="690"/>
                </a:cxn>
                <a:cxn ang="0">
                  <a:pos x="307" y="726"/>
                </a:cxn>
                <a:cxn ang="0">
                  <a:pos x="393" y="776"/>
                </a:cxn>
                <a:cxn ang="0">
                  <a:pos x="0" y="726"/>
                </a:cxn>
                <a:cxn ang="0">
                  <a:pos x="123" y="714"/>
                </a:cxn>
                <a:cxn ang="0">
                  <a:pos x="135" y="172"/>
                </a:cxn>
                <a:cxn ang="0">
                  <a:pos x="147" y="135"/>
                </a:cxn>
                <a:cxn ang="0">
                  <a:pos x="98" y="86"/>
                </a:cxn>
                <a:cxn ang="0">
                  <a:pos x="12" y="74"/>
                </a:cxn>
                <a:cxn ang="0">
                  <a:pos x="258" y="0"/>
                </a:cxn>
              </a:cxnLst>
              <a:rect l="0" t="0" r="r" b="b"/>
              <a:pathLst>
                <a:path w="1376" h="776">
                  <a:moveTo>
                    <a:pt x="258" y="0"/>
                  </a:moveTo>
                  <a:lnTo>
                    <a:pt x="258" y="184"/>
                  </a:lnTo>
                  <a:lnTo>
                    <a:pt x="319" y="86"/>
                  </a:lnTo>
                  <a:lnTo>
                    <a:pt x="405" y="24"/>
                  </a:lnTo>
                  <a:lnTo>
                    <a:pt x="516" y="0"/>
                  </a:lnTo>
                  <a:lnTo>
                    <a:pt x="577" y="0"/>
                  </a:lnTo>
                  <a:lnTo>
                    <a:pt x="651" y="24"/>
                  </a:lnTo>
                  <a:lnTo>
                    <a:pt x="712" y="74"/>
                  </a:lnTo>
                  <a:lnTo>
                    <a:pt x="749" y="172"/>
                  </a:lnTo>
                  <a:lnTo>
                    <a:pt x="786" y="123"/>
                  </a:lnTo>
                  <a:lnTo>
                    <a:pt x="835" y="61"/>
                  </a:lnTo>
                  <a:lnTo>
                    <a:pt x="909" y="12"/>
                  </a:lnTo>
                  <a:lnTo>
                    <a:pt x="1007" y="0"/>
                  </a:lnTo>
                  <a:lnTo>
                    <a:pt x="1056" y="0"/>
                  </a:lnTo>
                  <a:lnTo>
                    <a:pt x="1105" y="12"/>
                  </a:lnTo>
                  <a:lnTo>
                    <a:pt x="1142" y="24"/>
                  </a:lnTo>
                  <a:lnTo>
                    <a:pt x="1167" y="49"/>
                  </a:lnTo>
                  <a:lnTo>
                    <a:pt x="1191" y="61"/>
                  </a:lnTo>
                  <a:lnTo>
                    <a:pt x="1228" y="123"/>
                  </a:lnTo>
                  <a:lnTo>
                    <a:pt x="1240" y="209"/>
                  </a:lnTo>
                  <a:lnTo>
                    <a:pt x="1240" y="702"/>
                  </a:lnTo>
                  <a:lnTo>
                    <a:pt x="1290" y="726"/>
                  </a:lnTo>
                  <a:lnTo>
                    <a:pt x="1376" y="726"/>
                  </a:lnTo>
                  <a:lnTo>
                    <a:pt x="1376" y="776"/>
                  </a:lnTo>
                  <a:lnTo>
                    <a:pt x="983" y="776"/>
                  </a:lnTo>
                  <a:lnTo>
                    <a:pt x="983" y="726"/>
                  </a:lnTo>
                  <a:lnTo>
                    <a:pt x="1081" y="726"/>
                  </a:lnTo>
                  <a:lnTo>
                    <a:pt x="1105" y="714"/>
                  </a:lnTo>
                  <a:lnTo>
                    <a:pt x="1118" y="690"/>
                  </a:lnTo>
                  <a:lnTo>
                    <a:pt x="1118" y="160"/>
                  </a:lnTo>
                  <a:lnTo>
                    <a:pt x="1093" y="98"/>
                  </a:lnTo>
                  <a:lnTo>
                    <a:pt x="1056" y="49"/>
                  </a:lnTo>
                  <a:lnTo>
                    <a:pt x="983" y="37"/>
                  </a:lnTo>
                  <a:lnTo>
                    <a:pt x="897" y="49"/>
                  </a:lnTo>
                  <a:lnTo>
                    <a:pt x="823" y="111"/>
                  </a:lnTo>
                  <a:lnTo>
                    <a:pt x="774" y="197"/>
                  </a:lnTo>
                  <a:lnTo>
                    <a:pt x="749" y="320"/>
                  </a:lnTo>
                  <a:lnTo>
                    <a:pt x="749" y="690"/>
                  </a:lnTo>
                  <a:lnTo>
                    <a:pt x="774" y="714"/>
                  </a:lnTo>
                  <a:lnTo>
                    <a:pt x="798" y="726"/>
                  </a:lnTo>
                  <a:lnTo>
                    <a:pt x="884" y="726"/>
                  </a:lnTo>
                  <a:lnTo>
                    <a:pt x="884" y="776"/>
                  </a:lnTo>
                  <a:lnTo>
                    <a:pt x="491" y="776"/>
                  </a:lnTo>
                  <a:lnTo>
                    <a:pt x="491" y="726"/>
                  </a:lnTo>
                  <a:lnTo>
                    <a:pt x="590" y="726"/>
                  </a:lnTo>
                  <a:lnTo>
                    <a:pt x="614" y="714"/>
                  </a:lnTo>
                  <a:lnTo>
                    <a:pt x="626" y="690"/>
                  </a:lnTo>
                  <a:lnTo>
                    <a:pt x="626" y="160"/>
                  </a:lnTo>
                  <a:lnTo>
                    <a:pt x="602" y="98"/>
                  </a:lnTo>
                  <a:lnTo>
                    <a:pt x="565" y="49"/>
                  </a:lnTo>
                  <a:lnTo>
                    <a:pt x="491" y="37"/>
                  </a:lnTo>
                  <a:lnTo>
                    <a:pt x="405" y="49"/>
                  </a:lnTo>
                  <a:lnTo>
                    <a:pt x="332" y="111"/>
                  </a:lnTo>
                  <a:lnTo>
                    <a:pt x="282" y="197"/>
                  </a:lnTo>
                  <a:lnTo>
                    <a:pt x="258" y="320"/>
                  </a:lnTo>
                  <a:lnTo>
                    <a:pt x="258" y="690"/>
                  </a:lnTo>
                  <a:lnTo>
                    <a:pt x="282" y="714"/>
                  </a:lnTo>
                  <a:lnTo>
                    <a:pt x="307" y="726"/>
                  </a:lnTo>
                  <a:lnTo>
                    <a:pt x="393" y="726"/>
                  </a:lnTo>
                  <a:lnTo>
                    <a:pt x="393" y="776"/>
                  </a:lnTo>
                  <a:lnTo>
                    <a:pt x="0" y="776"/>
                  </a:lnTo>
                  <a:lnTo>
                    <a:pt x="0" y="726"/>
                  </a:lnTo>
                  <a:lnTo>
                    <a:pt x="98" y="726"/>
                  </a:lnTo>
                  <a:lnTo>
                    <a:pt x="123" y="714"/>
                  </a:lnTo>
                  <a:lnTo>
                    <a:pt x="135" y="690"/>
                  </a:lnTo>
                  <a:lnTo>
                    <a:pt x="135" y="172"/>
                  </a:lnTo>
                  <a:lnTo>
                    <a:pt x="147" y="172"/>
                  </a:lnTo>
                  <a:lnTo>
                    <a:pt x="147" y="135"/>
                  </a:lnTo>
                  <a:lnTo>
                    <a:pt x="123" y="86"/>
                  </a:lnTo>
                  <a:lnTo>
                    <a:pt x="98" y="86"/>
                  </a:lnTo>
                  <a:lnTo>
                    <a:pt x="61" y="74"/>
                  </a:lnTo>
                  <a:lnTo>
                    <a:pt x="12" y="74"/>
                  </a:lnTo>
                  <a:lnTo>
                    <a:pt x="12" y="24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02" name="Freeform 406"/>
            <p:cNvSpPr>
              <a:spLocks noEditPoints="1"/>
            </p:cNvSpPr>
            <p:nvPr/>
          </p:nvSpPr>
          <p:spPr bwMode="auto">
            <a:xfrm>
              <a:off x="34809" y="13642"/>
              <a:ext cx="786" cy="813"/>
            </a:xfrm>
            <a:custGeom>
              <a:avLst/>
              <a:gdLst/>
              <a:ahLst/>
              <a:cxnLst>
                <a:cxn ang="0">
                  <a:pos x="344" y="395"/>
                </a:cxn>
                <a:cxn ang="0">
                  <a:pos x="172" y="493"/>
                </a:cxn>
                <a:cxn ang="0">
                  <a:pos x="123" y="629"/>
                </a:cxn>
                <a:cxn ang="0">
                  <a:pos x="184" y="752"/>
                </a:cxn>
                <a:cxn ang="0">
                  <a:pos x="356" y="764"/>
                </a:cxn>
                <a:cxn ang="0">
                  <a:pos x="467" y="653"/>
                </a:cxn>
                <a:cxn ang="0">
                  <a:pos x="492" y="370"/>
                </a:cxn>
                <a:cxn ang="0">
                  <a:pos x="430" y="25"/>
                </a:cxn>
                <a:cxn ang="0">
                  <a:pos x="602" y="160"/>
                </a:cxn>
                <a:cxn ang="0">
                  <a:pos x="614" y="690"/>
                </a:cxn>
                <a:cxn ang="0">
                  <a:pos x="627" y="727"/>
                </a:cxn>
                <a:cxn ang="0">
                  <a:pos x="688" y="752"/>
                </a:cxn>
                <a:cxn ang="0">
                  <a:pos x="713" y="739"/>
                </a:cxn>
                <a:cxn ang="0">
                  <a:pos x="737" y="678"/>
                </a:cxn>
                <a:cxn ang="0">
                  <a:pos x="786" y="542"/>
                </a:cxn>
                <a:cxn ang="0">
                  <a:pos x="774" y="727"/>
                </a:cxn>
                <a:cxn ang="0">
                  <a:pos x="725" y="789"/>
                </a:cxn>
                <a:cxn ang="0">
                  <a:pos x="602" y="813"/>
                </a:cxn>
                <a:cxn ang="0">
                  <a:pos x="541" y="764"/>
                </a:cxn>
                <a:cxn ang="0">
                  <a:pos x="504" y="666"/>
                </a:cxn>
                <a:cxn ang="0">
                  <a:pos x="467" y="703"/>
                </a:cxn>
                <a:cxn ang="0">
                  <a:pos x="283" y="789"/>
                </a:cxn>
                <a:cxn ang="0">
                  <a:pos x="135" y="764"/>
                </a:cxn>
                <a:cxn ang="0">
                  <a:pos x="25" y="678"/>
                </a:cxn>
                <a:cxn ang="0">
                  <a:pos x="13" y="518"/>
                </a:cxn>
                <a:cxn ang="0">
                  <a:pos x="172" y="370"/>
                </a:cxn>
                <a:cxn ang="0">
                  <a:pos x="504" y="308"/>
                </a:cxn>
                <a:cxn ang="0">
                  <a:pos x="492" y="148"/>
                </a:cxn>
                <a:cxn ang="0">
                  <a:pos x="381" y="37"/>
                </a:cxn>
                <a:cxn ang="0">
                  <a:pos x="258" y="37"/>
                </a:cxn>
                <a:cxn ang="0">
                  <a:pos x="123" y="111"/>
                </a:cxn>
                <a:cxn ang="0">
                  <a:pos x="184" y="136"/>
                </a:cxn>
                <a:cxn ang="0">
                  <a:pos x="209" y="197"/>
                </a:cxn>
                <a:cxn ang="0">
                  <a:pos x="184" y="259"/>
                </a:cxn>
                <a:cxn ang="0">
                  <a:pos x="123" y="284"/>
                </a:cxn>
                <a:cxn ang="0">
                  <a:pos x="62" y="259"/>
                </a:cxn>
                <a:cxn ang="0">
                  <a:pos x="37" y="197"/>
                </a:cxn>
                <a:cxn ang="0">
                  <a:pos x="123" y="62"/>
                </a:cxn>
                <a:cxn ang="0">
                  <a:pos x="307" y="0"/>
                </a:cxn>
              </a:cxnLst>
              <a:rect l="0" t="0" r="r" b="b"/>
              <a:pathLst>
                <a:path w="786" h="813">
                  <a:moveTo>
                    <a:pt x="492" y="370"/>
                  </a:moveTo>
                  <a:lnTo>
                    <a:pt x="344" y="395"/>
                  </a:lnTo>
                  <a:lnTo>
                    <a:pt x="234" y="444"/>
                  </a:lnTo>
                  <a:lnTo>
                    <a:pt x="172" y="493"/>
                  </a:lnTo>
                  <a:lnTo>
                    <a:pt x="135" y="567"/>
                  </a:lnTo>
                  <a:lnTo>
                    <a:pt x="123" y="629"/>
                  </a:lnTo>
                  <a:lnTo>
                    <a:pt x="135" y="678"/>
                  </a:lnTo>
                  <a:lnTo>
                    <a:pt x="184" y="752"/>
                  </a:lnTo>
                  <a:lnTo>
                    <a:pt x="283" y="776"/>
                  </a:lnTo>
                  <a:lnTo>
                    <a:pt x="356" y="764"/>
                  </a:lnTo>
                  <a:lnTo>
                    <a:pt x="418" y="727"/>
                  </a:lnTo>
                  <a:lnTo>
                    <a:pt x="467" y="653"/>
                  </a:lnTo>
                  <a:lnTo>
                    <a:pt x="492" y="542"/>
                  </a:lnTo>
                  <a:lnTo>
                    <a:pt x="492" y="370"/>
                  </a:lnTo>
                  <a:close/>
                  <a:moveTo>
                    <a:pt x="307" y="0"/>
                  </a:moveTo>
                  <a:lnTo>
                    <a:pt x="430" y="25"/>
                  </a:lnTo>
                  <a:lnTo>
                    <a:pt x="553" y="99"/>
                  </a:lnTo>
                  <a:lnTo>
                    <a:pt x="602" y="160"/>
                  </a:lnTo>
                  <a:lnTo>
                    <a:pt x="614" y="234"/>
                  </a:lnTo>
                  <a:lnTo>
                    <a:pt x="614" y="690"/>
                  </a:lnTo>
                  <a:lnTo>
                    <a:pt x="627" y="715"/>
                  </a:lnTo>
                  <a:lnTo>
                    <a:pt x="627" y="727"/>
                  </a:lnTo>
                  <a:lnTo>
                    <a:pt x="651" y="752"/>
                  </a:lnTo>
                  <a:lnTo>
                    <a:pt x="688" y="752"/>
                  </a:lnTo>
                  <a:lnTo>
                    <a:pt x="700" y="739"/>
                  </a:lnTo>
                  <a:lnTo>
                    <a:pt x="713" y="739"/>
                  </a:lnTo>
                  <a:lnTo>
                    <a:pt x="725" y="715"/>
                  </a:lnTo>
                  <a:lnTo>
                    <a:pt x="737" y="678"/>
                  </a:lnTo>
                  <a:lnTo>
                    <a:pt x="737" y="542"/>
                  </a:lnTo>
                  <a:lnTo>
                    <a:pt x="786" y="542"/>
                  </a:lnTo>
                  <a:lnTo>
                    <a:pt x="786" y="690"/>
                  </a:lnTo>
                  <a:lnTo>
                    <a:pt x="774" y="727"/>
                  </a:lnTo>
                  <a:lnTo>
                    <a:pt x="749" y="764"/>
                  </a:lnTo>
                  <a:lnTo>
                    <a:pt x="725" y="789"/>
                  </a:lnTo>
                  <a:lnTo>
                    <a:pt x="676" y="813"/>
                  </a:lnTo>
                  <a:lnTo>
                    <a:pt x="602" y="813"/>
                  </a:lnTo>
                  <a:lnTo>
                    <a:pt x="565" y="789"/>
                  </a:lnTo>
                  <a:lnTo>
                    <a:pt x="541" y="764"/>
                  </a:lnTo>
                  <a:lnTo>
                    <a:pt x="528" y="739"/>
                  </a:lnTo>
                  <a:lnTo>
                    <a:pt x="504" y="666"/>
                  </a:lnTo>
                  <a:lnTo>
                    <a:pt x="516" y="629"/>
                  </a:lnTo>
                  <a:lnTo>
                    <a:pt x="467" y="703"/>
                  </a:lnTo>
                  <a:lnTo>
                    <a:pt x="393" y="764"/>
                  </a:lnTo>
                  <a:lnTo>
                    <a:pt x="283" y="789"/>
                  </a:lnTo>
                  <a:lnTo>
                    <a:pt x="209" y="789"/>
                  </a:lnTo>
                  <a:lnTo>
                    <a:pt x="135" y="764"/>
                  </a:lnTo>
                  <a:lnTo>
                    <a:pt x="74" y="727"/>
                  </a:lnTo>
                  <a:lnTo>
                    <a:pt x="25" y="678"/>
                  </a:lnTo>
                  <a:lnTo>
                    <a:pt x="0" y="604"/>
                  </a:lnTo>
                  <a:lnTo>
                    <a:pt x="13" y="518"/>
                  </a:lnTo>
                  <a:lnTo>
                    <a:pt x="62" y="444"/>
                  </a:lnTo>
                  <a:lnTo>
                    <a:pt x="172" y="370"/>
                  </a:lnTo>
                  <a:lnTo>
                    <a:pt x="356" y="321"/>
                  </a:lnTo>
                  <a:lnTo>
                    <a:pt x="504" y="308"/>
                  </a:lnTo>
                  <a:lnTo>
                    <a:pt x="504" y="247"/>
                  </a:lnTo>
                  <a:lnTo>
                    <a:pt x="492" y="148"/>
                  </a:lnTo>
                  <a:lnTo>
                    <a:pt x="442" y="87"/>
                  </a:lnTo>
                  <a:lnTo>
                    <a:pt x="381" y="37"/>
                  </a:lnTo>
                  <a:lnTo>
                    <a:pt x="320" y="25"/>
                  </a:lnTo>
                  <a:lnTo>
                    <a:pt x="258" y="37"/>
                  </a:lnTo>
                  <a:lnTo>
                    <a:pt x="184" y="62"/>
                  </a:lnTo>
                  <a:lnTo>
                    <a:pt x="123" y="111"/>
                  </a:lnTo>
                  <a:lnTo>
                    <a:pt x="160" y="124"/>
                  </a:lnTo>
                  <a:lnTo>
                    <a:pt x="184" y="136"/>
                  </a:lnTo>
                  <a:lnTo>
                    <a:pt x="209" y="185"/>
                  </a:lnTo>
                  <a:lnTo>
                    <a:pt x="209" y="197"/>
                  </a:lnTo>
                  <a:lnTo>
                    <a:pt x="197" y="234"/>
                  </a:lnTo>
                  <a:lnTo>
                    <a:pt x="184" y="259"/>
                  </a:lnTo>
                  <a:lnTo>
                    <a:pt x="160" y="271"/>
                  </a:lnTo>
                  <a:lnTo>
                    <a:pt x="123" y="284"/>
                  </a:lnTo>
                  <a:lnTo>
                    <a:pt x="86" y="271"/>
                  </a:lnTo>
                  <a:lnTo>
                    <a:pt x="62" y="259"/>
                  </a:lnTo>
                  <a:lnTo>
                    <a:pt x="49" y="234"/>
                  </a:lnTo>
                  <a:lnTo>
                    <a:pt x="37" y="197"/>
                  </a:lnTo>
                  <a:lnTo>
                    <a:pt x="62" y="124"/>
                  </a:lnTo>
                  <a:lnTo>
                    <a:pt x="123" y="62"/>
                  </a:lnTo>
                  <a:lnTo>
                    <a:pt x="209" y="1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03" name="Freeform 407"/>
            <p:cNvSpPr>
              <a:spLocks/>
            </p:cNvSpPr>
            <p:nvPr/>
          </p:nvSpPr>
          <p:spPr bwMode="auto">
            <a:xfrm>
              <a:off x="35632" y="13667"/>
              <a:ext cx="897" cy="776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369" y="0"/>
                </a:cxn>
                <a:cxn ang="0">
                  <a:pos x="369" y="49"/>
                </a:cxn>
                <a:cxn ang="0">
                  <a:pos x="344" y="49"/>
                </a:cxn>
                <a:cxn ang="0">
                  <a:pos x="319" y="62"/>
                </a:cxn>
                <a:cxn ang="0">
                  <a:pos x="307" y="86"/>
                </a:cxn>
                <a:cxn ang="0">
                  <a:pos x="307" y="123"/>
                </a:cxn>
                <a:cxn ang="0">
                  <a:pos x="319" y="135"/>
                </a:cxn>
                <a:cxn ang="0">
                  <a:pos x="455" y="320"/>
                </a:cxn>
                <a:cxn ang="0">
                  <a:pos x="565" y="185"/>
                </a:cxn>
                <a:cxn ang="0">
                  <a:pos x="577" y="160"/>
                </a:cxn>
                <a:cxn ang="0">
                  <a:pos x="590" y="123"/>
                </a:cxn>
                <a:cxn ang="0">
                  <a:pos x="590" y="111"/>
                </a:cxn>
                <a:cxn ang="0">
                  <a:pos x="577" y="86"/>
                </a:cxn>
                <a:cxn ang="0">
                  <a:pos x="565" y="74"/>
                </a:cxn>
                <a:cxn ang="0">
                  <a:pos x="541" y="74"/>
                </a:cxn>
                <a:cxn ang="0">
                  <a:pos x="541" y="25"/>
                </a:cxn>
                <a:cxn ang="0">
                  <a:pos x="860" y="25"/>
                </a:cxn>
                <a:cxn ang="0">
                  <a:pos x="860" y="74"/>
                </a:cxn>
                <a:cxn ang="0">
                  <a:pos x="737" y="99"/>
                </a:cxn>
                <a:cxn ang="0">
                  <a:pos x="651" y="160"/>
                </a:cxn>
                <a:cxn ang="0">
                  <a:pos x="602" y="209"/>
                </a:cxn>
                <a:cxn ang="0">
                  <a:pos x="541" y="283"/>
                </a:cxn>
                <a:cxn ang="0">
                  <a:pos x="491" y="357"/>
                </a:cxn>
                <a:cxn ang="0">
                  <a:pos x="725" y="678"/>
                </a:cxn>
                <a:cxn ang="0">
                  <a:pos x="749" y="702"/>
                </a:cxn>
                <a:cxn ang="0">
                  <a:pos x="774" y="714"/>
                </a:cxn>
                <a:cxn ang="0">
                  <a:pos x="811" y="727"/>
                </a:cxn>
                <a:cxn ang="0">
                  <a:pos x="897" y="727"/>
                </a:cxn>
                <a:cxn ang="0">
                  <a:pos x="897" y="776"/>
                </a:cxn>
                <a:cxn ang="0">
                  <a:pos x="541" y="776"/>
                </a:cxn>
                <a:cxn ang="0">
                  <a:pos x="541" y="727"/>
                </a:cxn>
                <a:cxn ang="0">
                  <a:pos x="590" y="702"/>
                </a:cxn>
                <a:cxn ang="0">
                  <a:pos x="602" y="690"/>
                </a:cxn>
                <a:cxn ang="0">
                  <a:pos x="602" y="665"/>
                </a:cxn>
                <a:cxn ang="0">
                  <a:pos x="590" y="653"/>
                </a:cxn>
                <a:cxn ang="0">
                  <a:pos x="577" y="628"/>
                </a:cxn>
                <a:cxn ang="0">
                  <a:pos x="565" y="616"/>
                </a:cxn>
                <a:cxn ang="0">
                  <a:pos x="430" y="443"/>
                </a:cxn>
                <a:cxn ang="0">
                  <a:pos x="344" y="542"/>
                </a:cxn>
                <a:cxn ang="0">
                  <a:pos x="283" y="616"/>
                </a:cxn>
                <a:cxn ang="0">
                  <a:pos x="270" y="665"/>
                </a:cxn>
                <a:cxn ang="0">
                  <a:pos x="270" y="678"/>
                </a:cxn>
                <a:cxn ang="0">
                  <a:pos x="283" y="702"/>
                </a:cxn>
                <a:cxn ang="0">
                  <a:pos x="295" y="714"/>
                </a:cxn>
                <a:cxn ang="0">
                  <a:pos x="319" y="714"/>
                </a:cxn>
                <a:cxn ang="0">
                  <a:pos x="319" y="764"/>
                </a:cxn>
                <a:cxn ang="0">
                  <a:pos x="0" y="764"/>
                </a:cxn>
                <a:cxn ang="0">
                  <a:pos x="0" y="714"/>
                </a:cxn>
                <a:cxn ang="0">
                  <a:pos x="49" y="702"/>
                </a:cxn>
                <a:cxn ang="0">
                  <a:pos x="135" y="678"/>
                </a:cxn>
                <a:cxn ang="0">
                  <a:pos x="221" y="604"/>
                </a:cxn>
                <a:cxn ang="0">
                  <a:pos x="393" y="394"/>
                </a:cxn>
                <a:cxn ang="0">
                  <a:pos x="221" y="160"/>
                </a:cxn>
                <a:cxn ang="0">
                  <a:pos x="172" y="99"/>
                </a:cxn>
                <a:cxn ang="0">
                  <a:pos x="135" y="62"/>
                </a:cxn>
                <a:cxn ang="0">
                  <a:pos x="86" y="49"/>
                </a:cxn>
                <a:cxn ang="0">
                  <a:pos x="12" y="49"/>
                </a:cxn>
                <a:cxn ang="0">
                  <a:pos x="12" y="0"/>
                </a:cxn>
              </a:cxnLst>
              <a:rect l="0" t="0" r="r" b="b"/>
              <a:pathLst>
                <a:path w="897" h="776">
                  <a:moveTo>
                    <a:pt x="12" y="0"/>
                  </a:moveTo>
                  <a:lnTo>
                    <a:pt x="369" y="0"/>
                  </a:lnTo>
                  <a:lnTo>
                    <a:pt x="369" y="49"/>
                  </a:lnTo>
                  <a:lnTo>
                    <a:pt x="344" y="49"/>
                  </a:lnTo>
                  <a:lnTo>
                    <a:pt x="319" y="62"/>
                  </a:lnTo>
                  <a:lnTo>
                    <a:pt x="307" y="86"/>
                  </a:lnTo>
                  <a:lnTo>
                    <a:pt x="307" y="123"/>
                  </a:lnTo>
                  <a:lnTo>
                    <a:pt x="319" y="135"/>
                  </a:lnTo>
                  <a:lnTo>
                    <a:pt x="455" y="320"/>
                  </a:lnTo>
                  <a:lnTo>
                    <a:pt x="565" y="185"/>
                  </a:lnTo>
                  <a:lnTo>
                    <a:pt x="577" y="160"/>
                  </a:lnTo>
                  <a:lnTo>
                    <a:pt x="590" y="123"/>
                  </a:lnTo>
                  <a:lnTo>
                    <a:pt x="590" y="111"/>
                  </a:lnTo>
                  <a:lnTo>
                    <a:pt x="577" y="86"/>
                  </a:lnTo>
                  <a:lnTo>
                    <a:pt x="565" y="74"/>
                  </a:lnTo>
                  <a:lnTo>
                    <a:pt x="541" y="74"/>
                  </a:lnTo>
                  <a:lnTo>
                    <a:pt x="541" y="25"/>
                  </a:lnTo>
                  <a:lnTo>
                    <a:pt x="860" y="25"/>
                  </a:lnTo>
                  <a:lnTo>
                    <a:pt x="860" y="74"/>
                  </a:lnTo>
                  <a:lnTo>
                    <a:pt x="737" y="99"/>
                  </a:lnTo>
                  <a:lnTo>
                    <a:pt x="651" y="160"/>
                  </a:lnTo>
                  <a:lnTo>
                    <a:pt x="602" y="209"/>
                  </a:lnTo>
                  <a:lnTo>
                    <a:pt x="541" y="283"/>
                  </a:lnTo>
                  <a:lnTo>
                    <a:pt x="491" y="357"/>
                  </a:lnTo>
                  <a:lnTo>
                    <a:pt x="725" y="678"/>
                  </a:lnTo>
                  <a:lnTo>
                    <a:pt x="749" y="702"/>
                  </a:lnTo>
                  <a:lnTo>
                    <a:pt x="774" y="714"/>
                  </a:lnTo>
                  <a:lnTo>
                    <a:pt x="811" y="727"/>
                  </a:lnTo>
                  <a:lnTo>
                    <a:pt x="897" y="727"/>
                  </a:lnTo>
                  <a:lnTo>
                    <a:pt x="897" y="776"/>
                  </a:lnTo>
                  <a:lnTo>
                    <a:pt x="541" y="776"/>
                  </a:lnTo>
                  <a:lnTo>
                    <a:pt x="541" y="727"/>
                  </a:lnTo>
                  <a:lnTo>
                    <a:pt x="590" y="702"/>
                  </a:lnTo>
                  <a:lnTo>
                    <a:pt x="602" y="690"/>
                  </a:lnTo>
                  <a:lnTo>
                    <a:pt x="602" y="665"/>
                  </a:lnTo>
                  <a:lnTo>
                    <a:pt x="590" y="653"/>
                  </a:lnTo>
                  <a:lnTo>
                    <a:pt x="577" y="628"/>
                  </a:lnTo>
                  <a:lnTo>
                    <a:pt x="565" y="616"/>
                  </a:lnTo>
                  <a:lnTo>
                    <a:pt x="430" y="443"/>
                  </a:lnTo>
                  <a:lnTo>
                    <a:pt x="344" y="542"/>
                  </a:lnTo>
                  <a:lnTo>
                    <a:pt x="283" y="616"/>
                  </a:lnTo>
                  <a:lnTo>
                    <a:pt x="270" y="665"/>
                  </a:lnTo>
                  <a:lnTo>
                    <a:pt x="270" y="678"/>
                  </a:lnTo>
                  <a:lnTo>
                    <a:pt x="283" y="702"/>
                  </a:lnTo>
                  <a:lnTo>
                    <a:pt x="295" y="714"/>
                  </a:lnTo>
                  <a:lnTo>
                    <a:pt x="319" y="714"/>
                  </a:lnTo>
                  <a:lnTo>
                    <a:pt x="319" y="764"/>
                  </a:lnTo>
                  <a:lnTo>
                    <a:pt x="0" y="764"/>
                  </a:lnTo>
                  <a:lnTo>
                    <a:pt x="0" y="714"/>
                  </a:lnTo>
                  <a:lnTo>
                    <a:pt x="49" y="702"/>
                  </a:lnTo>
                  <a:lnTo>
                    <a:pt x="135" y="678"/>
                  </a:lnTo>
                  <a:lnTo>
                    <a:pt x="221" y="604"/>
                  </a:lnTo>
                  <a:lnTo>
                    <a:pt x="393" y="394"/>
                  </a:lnTo>
                  <a:lnTo>
                    <a:pt x="221" y="160"/>
                  </a:lnTo>
                  <a:lnTo>
                    <a:pt x="172" y="99"/>
                  </a:lnTo>
                  <a:lnTo>
                    <a:pt x="135" y="62"/>
                  </a:lnTo>
                  <a:lnTo>
                    <a:pt x="86" y="49"/>
                  </a:lnTo>
                  <a:lnTo>
                    <a:pt x="12" y="4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04" name="Freeform 408"/>
            <p:cNvSpPr>
              <a:spLocks/>
            </p:cNvSpPr>
            <p:nvPr/>
          </p:nvSpPr>
          <p:spPr bwMode="auto">
            <a:xfrm>
              <a:off x="36652" y="14258"/>
              <a:ext cx="208" cy="555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135" y="0"/>
                </a:cxn>
                <a:cxn ang="0">
                  <a:pos x="184" y="50"/>
                </a:cxn>
                <a:cxn ang="0">
                  <a:pos x="196" y="87"/>
                </a:cxn>
                <a:cxn ang="0">
                  <a:pos x="208" y="136"/>
                </a:cxn>
                <a:cxn ang="0">
                  <a:pos x="208" y="185"/>
                </a:cxn>
                <a:cxn ang="0">
                  <a:pos x="196" y="210"/>
                </a:cxn>
                <a:cxn ang="0">
                  <a:pos x="172" y="358"/>
                </a:cxn>
                <a:cxn ang="0">
                  <a:pos x="122" y="456"/>
                </a:cxn>
                <a:cxn ang="0">
                  <a:pos x="73" y="530"/>
                </a:cxn>
                <a:cxn ang="0">
                  <a:pos x="36" y="555"/>
                </a:cxn>
                <a:cxn ang="0">
                  <a:pos x="24" y="542"/>
                </a:cxn>
                <a:cxn ang="0">
                  <a:pos x="24" y="518"/>
                </a:cxn>
                <a:cxn ang="0">
                  <a:pos x="36" y="505"/>
                </a:cxn>
                <a:cxn ang="0">
                  <a:pos x="122" y="358"/>
                </a:cxn>
                <a:cxn ang="0">
                  <a:pos x="159" y="197"/>
                </a:cxn>
                <a:cxn ang="0">
                  <a:pos x="159" y="173"/>
                </a:cxn>
                <a:cxn ang="0">
                  <a:pos x="135" y="185"/>
                </a:cxn>
                <a:cxn ang="0">
                  <a:pos x="98" y="197"/>
                </a:cxn>
                <a:cxn ang="0">
                  <a:pos x="61" y="197"/>
                </a:cxn>
                <a:cxn ang="0">
                  <a:pos x="36" y="173"/>
                </a:cxn>
                <a:cxn ang="0">
                  <a:pos x="12" y="160"/>
                </a:cxn>
                <a:cxn ang="0">
                  <a:pos x="0" y="123"/>
                </a:cxn>
                <a:cxn ang="0">
                  <a:pos x="0" y="74"/>
                </a:cxn>
                <a:cxn ang="0">
                  <a:pos x="12" y="37"/>
                </a:cxn>
                <a:cxn ang="0">
                  <a:pos x="36" y="25"/>
                </a:cxn>
                <a:cxn ang="0">
                  <a:pos x="61" y="0"/>
                </a:cxn>
              </a:cxnLst>
              <a:rect l="0" t="0" r="r" b="b"/>
              <a:pathLst>
                <a:path w="208" h="555">
                  <a:moveTo>
                    <a:pt x="61" y="0"/>
                  </a:moveTo>
                  <a:lnTo>
                    <a:pt x="135" y="0"/>
                  </a:lnTo>
                  <a:lnTo>
                    <a:pt x="184" y="50"/>
                  </a:lnTo>
                  <a:lnTo>
                    <a:pt x="196" y="87"/>
                  </a:lnTo>
                  <a:lnTo>
                    <a:pt x="208" y="136"/>
                  </a:lnTo>
                  <a:lnTo>
                    <a:pt x="208" y="185"/>
                  </a:lnTo>
                  <a:lnTo>
                    <a:pt x="196" y="210"/>
                  </a:lnTo>
                  <a:lnTo>
                    <a:pt x="172" y="358"/>
                  </a:lnTo>
                  <a:lnTo>
                    <a:pt x="122" y="456"/>
                  </a:lnTo>
                  <a:lnTo>
                    <a:pt x="73" y="530"/>
                  </a:lnTo>
                  <a:lnTo>
                    <a:pt x="36" y="555"/>
                  </a:lnTo>
                  <a:lnTo>
                    <a:pt x="24" y="542"/>
                  </a:lnTo>
                  <a:lnTo>
                    <a:pt x="24" y="518"/>
                  </a:lnTo>
                  <a:lnTo>
                    <a:pt x="36" y="505"/>
                  </a:lnTo>
                  <a:lnTo>
                    <a:pt x="122" y="358"/>
                  </a:lnTo>
                  <a:lnTo>
                    <a:pt x="159" y="197"/>
                  </a:lnTo>
                  <a:lnTo>
                    <a:pt x="159" y="173"/>
                  </a:lnTo>
                  <a:lnTo>
                    <a:pt x="135" y="185"/>
                  </a:lnTo>
                  <a:lnTo>
                    <a:pt x="98" y="197"/>
                  </a:lnTo>
                  <a:lnTo>
                    <a:pt x="61" y="197"/>
                  </a:lnTo>
                  <a:lnTo>
                    <a:pt x="36" y="173"/>
                  </a:lnTo>
                  <a:lnTo>
                    <a:pt x="12" y="160"/>
                  </a:lnTo>
                  <a:lnTo>
                    <a:pt x="0" y="123"/>
                  </a:lnTo>
                  <a:lnTo>
                    <a:pt x="0" y="74"/>
                  </a:lnTo>
                  <a:lnTo>
                    <a:pt x="12" y="37"/>
                  </a:lnTo>
                  <a:lnTo>
                    <a:pt x="36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05" name="Freeform 409"/>
            <p:cNvSpPr>
              <a:spLocks/>
            </p:cNvSpPr>
            <p:nvPr/>
          </p:nvSpPr>
          <p:spPr bwMode="auto">
            <a:xfrm>
              <a:off x="37413" y="13347"/>
              <a:ext cx="553" cy="1108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283" y="0"/>
                </a:cxn>
                <a:cxn ang="0">
                  <a:pos x="283" y="332"/>
                </a:cxn>
                <a:cxn ang="0">
                  <a:pos x="541" y="332"/>
                </a:cxn>
                <a:cxn ang="0">
                  <a:pos x="541" y="382"/>
                </a:cxn>
                <a:cxn ang="0">
                  <a:pos x="283" y="382"/>
                </a:cxn>
                <a:cxn ang="0">
                  <a:pos x="258" y="874"/>
                </a:cxn>
                <a:cxn ang="0">
                  <a:pos x="258" y="911"/>
                </a:cxn>
                <a:cxn ang="0">
                  <a:pos x="283" y="1010"/>
                </a:cxn>
                <a:cxn ang="0">
                  <a:pos x="319" y="1059"/>
                </a:cxn>
                <a:cxn ang="0">
                  <a:pos x="381" y="1071"/>
                </a:cxn>
                <a:cxn ang="0">
                  <a:pos x="442" y="1047"/>
                </a:cxn>
                <a:cxn ang="0">
                  <a:pos x="491" y="985"/>
                </a:cxn>
                <a:cxn ang="0">
                  <a:pos x="504" y="874"/>
                </a:cxn>
                <a:cxn ang="0">
                  <a:pos x="504" y="776"/>
                </a:cxn>
                <a:cxn ang="0">
                  <a:pos x="553" y="776"/>
                </a:cxn>
                <a:cxn ang="0">
                  <a:pos x="553" y="874"/>
                </a:cxn>
                <a:cxn ang="0">
                  <a:pos x="541" y="961"/>
                </a:cxn>
                <a:cxn ang="0">
                  <a:pos x="516" y="1034"/>
                </a:cxn>
                <a:cxn ang="0">
                  <a:pos x="455" y="1084"/>
                </a:cxn>
                <a:cxn ang="0">
                  <a:pos x="381" y="1108"/>
                </a:cxn>
                <a:cxn ang="0">
                  <a:pos x="332" y="1108"/>
                </a:cxn>
                <a:cxn ang="0">
                  <a:pos x="270" y="1084"/>
                </a:cxn>
                <a:cxn ang="0">
                  <a:pos x="209" y="1047"/>
                </a:cxn>
                <a:cxn ang="0">
                  <a:pos x="160" y="985"/>
                </a:cxn>
                <a:cxn ang="0">
                  <a:pos x="147" y="874"/>
                </a:cxn>
                <a:cxn ang="0">
                  <a:pos x="147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8" y="320"/>
                </a:cxn>
                <a:cxn ang="0">
                  <a:pos x="160" y="258"/>
                </a:cxn>
                <a:cxn ang="0">
                  <a:pos x="209" y="184"/>
                </a:cxn>
                <a:cxn ang="0">
                  <a:pos x="221" y="86"/>
                </a:cxn>
                <a:cxn ang="0">
                  <a:pos x="233" y="0"/>
                </a:cxn>
              </a:cxnLst>
              <a:rect l="0" t="0" r="r" b="b"/>
              <a:pathLst>
                <a:path w="553" h="1108">
                  <a:moveTo>
                    <a:pt x="233" y="0"/>
                  </a:moveTo>
                  <a:lnTo>
                    <a:pt x="283" y="0"/>
                  </a:lnTo>
                  <a:lnTo>
                    <a:pt x="283" y="332"/>
                  </a:lnTo>
                  <a:lnTo>
                    <a:pt x="541" y="332"/>
                  </a:lnTo>
                  <a:lnTo>
                    <a:pt x="541" y="382"/>
                  </a:lnTo>
                  <a:lnTo>
                    <a:pt x="283" y="382"/>
                  </a:lnTo>
                  <a:lnTo>
                    <a:pt x="258" y="874"/>
                  </a:lnTo>
                  <a:lnTo>
                    <a:pt x="258" y="911"/>
                  </a:lnTo>
                  <a:lnTo>
                    <a:pt x="283" y="1010"/>
                  </a:lnTo>
                  <a:lnTo>
                    <a:pt x="319" y="1059"/>
                  </a:lnTo>
                  <a:lnTo>
                    <a:pt x="381" y="1071"/>
                  </a:lnTo>
                  <a:lnTo>
                    <a:pt x="442" y="1047"/>
                  </a:lnTo>
                  <a:lnTo>
                    <a:pt x="491" y="985"/>
                  </a:lnTo>
                  <a:lnTo>
                    <a:pt x="504" y="874"/>
                  </a:lnTo>
                  <a:lnTo>
                    <a:pt x="504" y="776"/>
                  </a:lnTo>
                  <a:lnTo>
                    <a:pt x="553" y="776"/>
                  </a:lnTo>
                  <a:lnTo>
                    <a:pt x="553" y="874"/>
                  </a:lnTo>
                  <a:lnTo>
                    <a:pt x="541" y="961"/>
                  </a:lnTo>
                  <a:lnTo>
                    <a:pt x="516" y="1034"/>
                  </a:lnTo>
                  <a:lnTo>
                    <a:pt x="455" y="1084"/>
                  </a:lnTo>
                  <a:lnTo>
                    <a:pt x="381" y="1108"/>
                  </a:lnTo>
                  <a:lnTo>
                    <a:pt x="332" y="1108"/>
                  </a:lnTo>
                  <a:lnTo>
                    <a:pt x="270" y="1084"/>
                  </a:lnTo>
                  <a:lnTo>
                    <a:pt x="209" y="1047"/>
                  </a:lnTo>
                  <a:lnTo>
                    <a:pt x="160" y="985"/>
                  </a:lnTo>
                  <a:lnTo>
                    <a:pt x="147" y="874"/>
                  </a:lnTo>
                  <a:lnTo>
                    <a:pt x="147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8" y="320"/>
                  </a:lnTo>
                  <a:lnTo>
                    <a:pt x="160" y="258"/>
                  </a:lnTo>
                  <a:lnTo>
                    <a:pt x="209" y="184"/>
                  </a:lnTo>
                  <a:lnTo>
                    <a:pt x="221" y="8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06" name="Freeform 410"/>
            <p:cNvSpPr>
              <a:spLocks/>
            </p:cNvSpPr>
            <p:nvPr/>
          </p:nvSpPr>
          <p:spPr bwMode="auto">
            <a:xfrm>
              <a:off x="38150" y="13211"/>
              <a:ext cx="897" cy="122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16"/>
                </a:cxn>
                <a:cxn ang="0">
                  <a:pos x="295" y="567"/>
                </a:cxn>
                <a:cxn ang="0">
                  <a:pos x="344" y="505"/>
                </a:cxn>
                <a:cxn ang="0">
                  <a:pos x="418" y="456"/>
                </a:cxn>
                <a:cxn ang="0">
                  <a:pos x="516" y="444"/>
                </a:cxn>
                <a:cxn ang="0">
                  <a:pos x="565" y="444"/>
                </a:cxn>
                <a:cxn ang="0">
                  <a:pos x="614" y="456"/>
                </a:cxn>
                <a:cxn ang="0">
                  <a:pos x="651" y="468"/>
                </a:cxn>
                <a:cxn ang="0">
                  <a:pos x="676" y="493"/>
                </a:cxn>
                <a:cxn ang="0">
                  <a:pos x="700" y="505"/>
                </a:cxn>
                <a:cxn ang="0">
                  <a:pos x="749" y="567"/>
                </a:cxn>
                <a:cxn ang="0">
                  <a:pos x="762" y="653"/>
                </a:cxn>
                <a:cxn ang="0">
                  <a:pos x="762" y="1146"/>
                </a:cxn>
                <a:cxn ang="0">
                  <a:pos x="811" y="1170"/>
                </a:cxn>
                <a:cxn ang="0">
                  <a:pos x="897" y="1170"/>
                </a:cxn>
                <a:cxn ang="0">
                  <a:pos x="897" y="1220"/>
                </a:cxn>
                <a:cxn ang="0">
                  <a:pos x="504" y="1220"/>
                </a:cxn>
                <a:cxn ang="0">
                  <a:pos x="504" y="1170"/>
                </a:cxn>
                <a:cxn ang="0">
                  <a:pos x="602" y="1170"/>
                </a:cxn>
                <a:cxn ang="0">
                  <a:pos x="626" y="1158"/>
                </a:cxn>
                <a:cxn ang="0">
                  <a:pos x="639" y="1134"/>
                </a:cxn>
                <a:cxn ang="0">
                  <a:pos x="639" y="604"/>
                </a:cxn>
                <a:cxn ang="0">
                  <a:pos x="614" y="542"/>
                </a:cxn>
                <a:cxn ang="0">
                  <a:pos x="577" y="493"/>
                </a:cxn>
                <a:cxn ang="0">
                  <a:pos x="504" y="481"/>
                </a:cxn>
                <a:cxn ang="0">
                  <a:pos x="418" y="493"/>
                </a:cxn>
                <a:cxn ang="0">
                  <a:pos x="344" y="555"/>
                </a:cxn>
                <a:cxn ang="0">
                  <a:pos x="295" y="641"/>
                </a:cxn>
                <a:cxn ang="0">
                  <a:pos x="270" y="764"/>
                </a:cxn>
                <a:cxn ang="0">
                  <a:pos x="270" y="1134"/>
                </a:cxn>
                <a:cxn ang="0">
                  <a:pos x="295" y="1158"/>
                </a:cxn>
                <a:cxn ang="0">
                  <a:pos x="319" y="1170"/>
                </a:cxn>
                <a:cxn ang="0">
                  <a:pos x="405" y="1170"/>
                </a:cxn>
                <a:cxn ang="0">
                  <a:pos x="405" y="1220"/>
                </a:cxn>
                <a:cxn ang="0">
                  <a:pos x="12" y="1220"/>
                </a:cxn>
                <a:cxn ang="0">
                  <a:pos x="12" y="1170"/>
                </a:cxn>
                <a:cxn ang="0">
                  <a:pos x="111" y="1170"/>
                </a:cxn>
                <a:cxn ang="0">
                  <a:pos x="135" y="1158"/>
                </a:cxn>
                <a:cxn ang="0">
                  <a:pos x="147" y="1134"/>
                </a:cxn>
                <a:cxn ang="0">
                  <a:pos x="147" y="1097"/>
                </a:cxn>
                <a:cxn ang="0">
                  <a:pos x="135" y="173"/>
                </a:cxn>
                <a:cxn ang="0">
                  <a:pos x="135" y="136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8" y="0"/>
                </a:cxn>
              </a:cxnLst>
              <a:rect l="0" t="0" r="r" b="b"/>
              <a:pathLst>
                <a:path w="897" h="1220">
                  <a:moveTo>
                    <a:pt x="258" y="0"/>
                  </a:moveTo>
                  <a:lnTo>
                    <a:pt x="258" y="616"/>
                  </a:lnTo>
                  <a:lnTo>
                    <a:pt x="295" y="567"/>
                  </a:lnTo>
                  <a:lnTo>
                    <a:pt x="344" y="505"/>
                  </a:lnTo>
                  <a:lnTo>
                    <a:pt x="418" y="456"/>
                  </a:lnTo>
                  <a:lnTo>
                    <a:pt x="516" y="444"/>
                  </a:lnTo>
                  <a:lnTo>
                    <a:pt x="565" y="444"/>
                  </a:lnTo>
                  <a:lnTo>
                    <a:pt x="614" y="456"/>
                  </a:lnTo>
                  <a:lnTo>
                    <a:pt x="651" y="468"/>
                  </a:lnTo>
                  <a:lnTo>
                    <a:pt x="676" y="493"/>
                  </a:lnTo>
                  <a:lnTo>
                    <a:pt x="700" y="505"/>
                  </a:lnTo>
                  <a:lnTo>
                    <a:pt x="749" y="567"/>
                  </a:lnTo>
                  <a:lnTo>
                    <a:pt x="762" y="653"/>
                  </a:lnTo>
                  <a:lnTo>
                    <a:pt x="762" y="1146"/>
                  </a:lnTo>
                  <a:lnTo>
                    <a:pt x="811" y="1170"/>
                  </a:lnTo>
                  <a:lnTo>
                    <a:pt x="897" y="1170"/>
                  </a:lnTo>
                  <a:lnTo>
                    <a:pt x="897" y="1220"/>
                  </a:lnTo>
                  <a:lnTo>
                    <a:pt x="504" y="1220"/>
                  </a:lnTo>
                  <a:lnTo>
                    <a:pt x="504" y="1170"/>
                  </a:lnTo>
                  <a:lnTo>
                    <a:pt x="602" y="1170"/>
                  </a:lnTo>
                  <a:lnTo>
                    <a:pt x="626" y="1158"/>
                  </a:lnTo>
                  <a:lnTo>
                    <a:pt x="639" y="1134"/>
                  </a:lnTo>
                  <a:lnTo>
                    <a:pt x="639" y="604"/>
                  </a:lnTo>
                  <a:lnTo>
                    <a:pt x="614" y="542"/>
                  </a:lnTo>
                  <a:lnTo>
                    <a:pt x="577" y="493"/>
                  </a:lnTo>
                  <a:lnTo>
                    <a:pt x="504" y="481"/>
                  </a:lnTo>
                  <a:lnTo>
                    <a:pt x="418" y="493"/>
                  </a:lnTo>
                  <a:lnTo>
                    <a:pt x="344" y="555"/>
                  </a:lnTo>
                  <a:lnTo>
                    <a:pt x="295" y="641"/>
                  </a:lnTo>
                  <a:lnTo>
                    <a:pt x="270" y="764"/>
                  </a:lnTo>
                  <a:lnTo>
                    <a:pt x="270" y="1134"/>
                  </a:lnTo>
                  <a:lnTo>
                    <a:pt x="295" y="1158"/>
                  </a:lnTo>
                  <a:lnTo>
                    <a:pt x="319" y="1170"/>
                  </a:lnTo>
                  <a:lnTo>
                    <a:pt x="405" y="1170"/>
                  </a:lnTo>
                  <a:lnTo>
                    <a:pt x="405" y="1220"/>
                  </a:lnTo>
                  <a:lnTo>
                    <a:pt x="12" y="1220"/>
                  </a:lnTo>
                  <a:lnTo>
                    <a:pt x="12" y="1170"/>
                  </a:lnTo>
                  <a:lnTo>
                    <a:pt x="111" y="1170"/>
                  </a:lnTo>
                  <a:lnTo>
                    <a:pt x="135" y="1158"/>
                  </a:lnTo>
                  <a:lnTo>
                    <a:pt x="147" y="1134"/>
                  </a:lnTo>
                  <a:lnTo>
                    <a:pt x="147" y="1097"/>
                  </a:lnTo>
                  <a:lnTo>
                    <a:pt x="135" y="173"/>
                  </a:lnTo>
                  <a:lnTo>
                    <a:pt x="135" y="136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07" name="Freeform 411"/>
            <p:cNvSpPr>
              <a:spLocks noEditPoints="1"/>
            </p:cNvSpPr>
            <p:nvPr/>
          </p:nvSpPr>
          <p:spPr bwMode="auto">
            <a:xfrm>
              <a:off x="39219" y="13642"/>
              <a:ext cx="687" cy="813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9" y="50"/>
                </a:cxn>
                <a:cxn ang="0">
                  <a:pos x="270" y="74"/>
                </a:cxn>
                <a:cxn ang="0">
                  <a:pos x="208" y="124"/>
                </a:cxn>
                <a:cxn ang="0">
                  <a:pos x="172" y="210"/>
                </a:cxn>
                <a:cxn ang="0">
                  <a:pos x="147" y="345"/>
                </a:cxn>
                <a:cxn ang="0">
                  <a:pos x="565" y="345"/>
                </a:cxn>
                <a:cxn ang="0">
                  <a:pos x="565" y="284"/>
                </a:cxn>
                <a:cxn ang="0">
                  <a:pos x="552" y="210"/>
                </a:cxn>
                <a:cxn ang="0">
                  <a:pos x="515" y="124"/>
                </a:cxn>
                <a:cxn ang="0">
                  <a:pos x="454" y="62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491" y="25"/>
                </a:cxn>
                <a:cxn ang="0">
                  <a:pos x="577" y="74"/>
                </a:cxn>
                <a:cxn ang="0">
                  <a:pos x="638" y="148"/>
                </a:cxn>
                <a:cxn ang="0">
                  <a:pos x="675" y="247"/>
                </a:cxn>
                <a:cxn ang="0">
                  <a:pos x="687" y="345"/>
                </a:cxn>
                <a:cxn ang="0">
                  <a:pos x="687" y="370"/>
                </a:cxn>
                <a:cxn ang="0">
                  <a:pos x="675" y="382"/>
                </a:cxn>
                <a:cxn ang="0">
                  <a:pos x="159" y="382"/>
                </a:cxn>
                <a:cxn ang="0">
                  <a:pos x="159" y="370"/>
                </a:cxn>
                <a:cxn ang="0">
                  <a:pos x="147" y="382"/>
                </a:cxn>
                <a:cxn ang="0">
                  <a:pos x="159" y="382"/>
                </a:cxn>
                <a:cxn ang="0">
                  <a:pos x="159" y="456"/>
                </a:cxn>
                <a:cxn ang="0">
                  <a:pos x="172" y="555"/>
                </a:cxn>
                <a:cxn ang="0">
                  <a:pos x="208" y="641"/>
                </a:cxn>
                <a:cxn ang="0">
                  <a:pos x="294" y="727"/>
                </a:cxn>
                <a:cxn ang="0">
                  <a:pos x="405" y="764"/>
                </a:cxn>
                <a:cxn ang="0">
                  <a:pos x="429" y="764"/>
                </a:cxn>
                <a:cxn ang="0">
                  <a:pos x="479" y="752"/>
                </a:cxn>
                <a:cxn ang="0">
                  <a:pos x="528" y="727"/>
                </a:cxn>
                <a:cxn ang="0">
                  <a:pos x="589" y="666"/>
                </a:cxn>
                <a:cxn ang="0">
                  <a:pos x="638" y="579"/>
                </a:cxn>
                <a:cxn ang="0">
                  <a:pos x="663" y="555"/>
                </a:cxn>
                <a:cxn ang="0">
                  <a:pos x="687" y="579"/>
                </a:cxn>
                <a:cxn ang="0">
                  <a:pos x="675" y="616"/>
                </a:cxn>
                <a:cxn ang="0">
                  <a:pos x="651" y="678"/>
                </a:cxn>
                <a:cxn ang="0">
                  <a:pos x="589" y="739"/>
                </a:cxn>
                <a:cxn ang="0">
                  <a:pos x="503" y="789"/>
                </a:cxn>
                <a:cxn ang="0">
                  <a:pos x="393" y="813"/>
                </a:cxn>
                <a:cxn ang="0">
                  <a:pos x="245" y="789"/>
                </a:cxn>
                <a:cxn ang="0">
                  <a:pos x="122" y="703"/>
                </a:cxn>
                <a:cxn ang="0">
                  <a:pos x="36" y="567"/>
                </a:cxn>
                <a:cxn ang="0">
                  <a:pos x="0" y="407"/>
                </a:cxn>
                <a:cxn ang="0">
                  <a:pos x="24" y="247"/>
                </a:cxn>
                <a:cxn ang="0">
                  <a:pos x="110" y="124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7" h="813">
                  <a:moveTo>
                    <a:pt x="368" y="37"/>
                  </a:moveTo>
                  <a:lnTo>
                    <a:pt x="319" y="50"/>
                  </a:lnTo>
                  <a:lnTo>
                    <a:pt x="270" y="74"/>
                  </a:lnTo>
                  <a:lnTo>
                    <a:pt x="208" y="124"/>
                  </a:lnTo>
                  <a:lnTo>
                    <a:pt x="172" y="210"/>
                  </a:lnTo>
                  <a:lnTo>
                    <a:pt x="147" y="345"/>
                  </a:lnTo>
                  <a:lnTo>
                    <a:pt x="565" y="345"/>
                  </a:lnTo>
                  <a:lnTo>
                    <a:pt x="565" y="284"/>
                  </a:lnTo>
                  <a:lnTo>
                    <a:pt x="552" y="210"/>
                  </a:lnTo>
                  <a:lnTo>
                    <a:pt x="515" y="124"/>
                  </a:lnTo>
                  <a:lnTo>
                    <a:pt x="454" y="62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491" y="25"/>
                  </a:lnTo>
                  <a:lnTo>
                    <a:pt x="577" y="74"/>
                  </a:lnTo>
                  <a:lnTo>
                    <a:pt x="638" y="148"/>
                  </a:lnTo>
                  <a:lnTo>
                    <a:pt x="675" y="247"/>
                  </a:lnTo>
                  <a:lnTo>
                    <a:pt x="687" y="345"/>
                  </a:lnTo>
                  <a:lnTo>
                    <a:pt x="687" y="370"/>
                  </a:lnTo>
                  <a:lnTo>
                    <a:pt x="675" y="382"/>
                  </a:lnTo>
                  <a:lnTo>
                    <a:pt x="159" y="382"/>
                  </a:lnTo>
                  <a:lnTo>
                    <a:pt x="159" y="370"/>
                  </a:lnTo>
                  <a:lnTo>
                    <a:pt x="147" y="382"/>
                  </a:lnTo>
                  <a:lnTo>
                    <a:pt x="159" y="382"/>
                  </a:lnTo>
                  <a:lnTo>
                    <a:pt x="159" y="456"/>
                  </a:lnTo>
                  <a:lnTo>
                    <a:pt x="172" y="555"/>
                  </a:lnTo>
                  <a:lnTo>
                    <a:pt x="208" y="641"/>
                  </a:lnTo>
                  <a:lnTo>
                    <a:pt x="294" y="727"/>
                  </a:lnTo>
                  <a:lnTo>
                    <a:pt x="405" y="764"/>
                  </a:lnTo>
                  <a:lnTo>
                    <a:pt x="429" y="764"/>
                  </a:lnTo>
                  <a:lnTo>
                    <a:pt x="479" y="752"/>
                  </a:lnTo>
                  <a:lnTo>
                    <a:pt x="528" y="727"/>
                  </a:lnTo>
                  <a:lnTo>
                    <a:pt x="589" y="666"/>
                  </a:lnTo>
                  <a:lnTo>
                    <a:pt x="638" y="579"/>
                  </a:lnTo>
                  <a:lnTo>
                    <a:pt x="663" y="555"/>
                  </a:lnTo>
                  <a:lnTo>
                    <a:pt x="687" y="579"/>
                  </a:lnTo>
                  <a:lnTo>
                    <a:pt x="675" y="616"/>
                  </a:lnTo>
                  <a:lnTo>
                    <a:pt x="651" y="678"/>
                  </a:lnTo>
                  <a:lnTo>
                    <a:pt x="589" y="739"/>
                  </a:lnTo>
                  <a:lnTo>
                    <a:pt x="503" y="789"/>
                  </a:lnTo>
                  <a:lnTo>
                    <a:pt x="393" y="813"/>
                  </a:lnTo>
                  <a:lnTo>
                    <a:pt x="245" y="789"/>
                  </a:lnTo>
                  <a:lnTo>
                    <a:pt x="122" y="703"/>
                  </a:lnTo>
                  <a:lnTo>
                    <a:pt x="36" y="567"/>
                  </a:lnTo>
                  <a:lnTo>
                    <a:pt x="0" y="407"/>
                  </a:lnTo>
                  <a:lnTo>
                    <a:pt x="24" y="247"/>
                  </a:lnTo>
                  <a:lnTo>
                    <a:pt x="110" y="124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08" name="Freeform 412"/>
            <p:cNvSpPr>
              <a:spLocks/>
            </p:cNvSpPr>
            <p:nvPr/>
          </p:nvSpPr>
          <p:spPr bwMode="auto">
            <a:xfrm>
              <a:off x="39943" y="13655"/>
              <a:ext cx="885" cy="776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246" y="184"/>
                </a:cxn>
                <a:cxn ang="0">
                  <a:pos x="307" y="86"/>
                </a:cxn>
                <a:cxn ang="0">
                  <a:pos x="393" y="24"/>
                </a:cxn>
                <a:cxn ang="0">
                  <a:pos x="504" y="0"/>
                </a:cxn>
                <a:cxn ang="0">
                  <a:pos x="553" y="0"/>
                </a:cxn>
                <a:cxn ang="0">
                  <a:pos x="602" y="12"/>
                </a:cxn>
                <a:cxn ang="0">
                  <a:pos x="639" y="24"/>
                </a:cxn>
                <a:cxn ang="0">
                  <a:pos x="664" y="49"/>
                </a:cxn>
                <a:cxn ang="0">
                  <a:pos x="688" y="61"/>
                </a:cxn>
                <a:cxn ang="0">
                  <a:pos x="737" y="123"/>
                </a:cxn>
                <a:cxn ang="0">
                  <a:pos x="749" y="209"/>
                </a:cxn>
                <a:cxn ang="0">
                  <a:pos x="749" y="702"/>
                </a:cxn>
                <a:cxn ang="0">
                  <a:pos x="799" y="726"/>
                </a:cxn>
                <a:cxn ang="0">
                  <a:pos x="885" y="726"/>
                </a:cxn>
                <a:cxn ang="0">
                  <a:pos x="885" y="776"/>
                </a:cxn>
                <a:cxn ang="0">
                  <a:pos x="492" y="776"/>
                </a:cxn>
                <a:cxn ang="0">
                  <a:pos x="492" y="726"/>
                </a:cxn>
                <a:cxn ang="0">
                  <a:pos x="590" y="726"/>
                </a:cxn>
                <a:cxn ang="0">
                  <a:pos x="614" y="714"/>
                </a:cxn>
                <a:cxn ang="0">
                  <a:pos x="627" y="690"/>
                </a:cxn>
                <a:cxn ang="0">
                  <a:pos x="627" y="160"/>
                </a:cxn>
                <a:cxn ang="0">
                  <a:pos x="602" y="98"/>
                </a:cxn>
                <a:cxn ang="0">
                  <a:pos x="565" y="49"/>
                </a:cxn>
                <a:cxn ang="0">
                  <a:pos x="492" y="37"/>
                </a:cxn>
                <a:cxn ang="0">
                  <a:pos x="406" y="49"/>
                </a:cxn>
                <a:cxn ang="0">
                  <a:pos x="332" y="111"/>
                </a:cxn>
                <a:cxn ang="0">
                  <a:pos x="283" y="197"/>
                </a:cxn>
                <a:cxn ang="0">
                  <a:pos x="258" y="320"/>
                </a:cxn>
                <a:cxn ang="0">
                  <a:pos x="258" y="690"/>
                </a:cxn>
                <a:cxn ang="0">
                  <a:pos x="283" y="714"/>
                </a:cxn>
                <a:cxn ang="0">
                  <a:pos x="307" y="726"/>
                </a:cxn>
                <a:cxn ang="0">
                  <a:pos x="393" y="726"/>
                </a:cxn>
                <a:cxn ang="0">
                  <a:pos x="393" y="776"/>
                </a:cxn>
                <a:cxn ang="0">
                  <a:pos x="0" y="776"/>
                </a:cxn>
                <a:cxn ang="0">
                  <a:pos x="0" y="726"/>
                </a:cxn>
                <a:cxn ang="0">
                  <a:pos x="99" y="726"/>
                </a:cxn>
                <a:cxn ang="0">
                  <a:pos x="123" y="714"/>
                </a:cxn>
                <a:cxn ang="0">
                  <a:pos x="135" y="690"/>
                </a:cxn>
                <a:cxn ang="0">
                  <a:pos x="135" y="135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4"/>
                </a:cxn>
                <a:cxn ang="0">
                  <a:pos x="246" y="0"/>
                </a:cxn>
              </a:cxnLst>
              <a:rect l="0" t="0" r="r" b="b"/>
              <a:pathLst>
                <a:path w="885" h="776">
                  <a:moveTo>
                    <a:pt x="246" y="0"/>
                  </a:moveTo>
                  <a:lnTo>
                    <a:pt x="246" y="184"/>
                  </a:lnTo>
                  <a:lnTo>
                    <a:pt x="307" y="86"/>
                  </a:lnTo>
                  <a:lnTo>
                    <a:pt x="393" y="24"/>
                  </a:lnTo>
                  <a:lnTo>
                    <a:pt x="504" y="0"/>
                  </a:lnTo>
                  <a:lnTo>
                    <a:pt x="553" y="0"/>
                  </a:lnTo>
                  <a:lnTo>
                    <a:pt x="602" y="12"/>
                  </a:lnTo>
                  <a:lnTo>
                    <a:pt x="639" y="24"/>
                  </a:lnTo>
                  <a:lnTo>
                    <a:pt x="664" y="49"/>
                  </a:lnTo>
                  <a:lnTo>
                    <a:pt x="688" y="61"/>
                  </a:lnTo>
                  <a:lnTo>
                    <a:pt x="737" y="123"/>
                  </a:lnTo>
                  <a:lnTo>
                    <a:pt x="749" y="209"/>
                  </a:lnTo>
                  <a:lnTo>
                    <a:pt x="749" y="702"/>
                  </a:lnTo>
                  <a:lnTo>
                    <a:pt x="799" y="726"/>
                  </a:lnTo>
                  <a:lnTo>
                    <a:pt x="885" y="726"/>
                  </a:lnTo>
                  <a:lnTo>
                    <a:pt x="885" y="776"/>
                  </a:lnTo>
                  <a:lnTo>
                    <a:pt x="492" y="776"/>
                  </a:lnTo>
                  <a:lnTo>
                    <a:pt x="492" y="726"/>
                  </a:lnTo>
                  <a:lnTo>
                    <a:pt x="590" y="726"/>
                  </a:lnTo>
                  <a:lnTo>
                    <a:pt x="614" y="714"/>
                  </a:lnTo>
                  <a:lnTo>
                    <a:pt x="627" y="690"/>
                  </a:lnTo>
                  <a:lnTo>
                    <a:pt x="627" y="160"/>
                  </a:lnTo>
                  <a:lnTo>
                    <a:pt x="602" y="98"/>
                  </a:lnTo>
                  <a:lnTo>
                    <a:pt x="565" y="49"/>
                  </a:lnTo>
                  <a:lnTo>
                    <a:pt x="492" y="37"/>
                  </a:lnTo>
                  <a:lnTo>
                    <a:pt x="406" y="49"/>
                  </a:lnTo>
                  <a:lnTo>
                    <a:pt x="332" y="111"/>
                  </a:lnTo>
                  <a:lnTo>
                    <a:pt x="283" y="197"/>
                  </a:lnTo>
                  <a:lnTo>
                    <a:pt x="258" y="320"/>
                  </a:lnTo>
                  <a:lnTo>
                    <a:pt x="258" y="690"/>
                  </a:lnTo>
                  <a:lnTo>
                    <a:pt x="283" y="714"/>
                  </a:lnTo>
                  <a:lnTo>
                    <a:pt x="307" y="726"/>
                  </a:lnTo>
                  <a:lnTo>
                    <a:pt x="393" y="726"/>
                  </a:lnTo>
                  <a:lnTo>
                    <a:pt x="393" y="776"/>
                  </a:lnTo>
                  <a:lnTo>
                    <a:pt x="0" y="776"/>
                  </a:lnTo>
                  <a:lnTo>
                    <a:pt x="0" y="726"/>
                  </a:lnTo>
                  <a:lnTo>
                    <a:pt x="99" y="726"/>
                  </a:lnTo>
                  <a:lnTo>
                    <a:pt x="123" y="714"/>
                  </a:lnTo>
                  <a:lnTo>
                    <a:pt x="135" y="690"/>
                  </a:lnTo>
                  <a:lnTo>
                    <a:pt x="135" y="135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4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09" name="Freeform 413"/>
            <p:cNvSpPr>
              <a:spLocks/>
            </p:cNvSpPr>
            <p:nvPr/>
          </p:nvSpPr>
          <p:spPr bwMode="auto">
            <a:xfrm>
              <a:off x="615" y="15490"/>
              <a:ext cx="553" cy="110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83" y="0"/>
                </a:cxn>
                <a:cxn ang="0">
                  <a:pos x="283" y="333"/>
                </a:cxn>
                <a:cxn ang="0">
                  <a:pos x="541" y="333"/>
                </a:cxn>
                <a:cxn ang="0">
                  <a:pos x="541" y="382"/>
                </a:cxn>
                <a:cxn ang="0">
                  <a:pos x="283" y="382"/>
                </a:cxn>
                <a:cxn ang="0">
                  <a:pos x="258" y="875"/>
                </a:cxn>
                <a:cxn ang="0">
                  <a:pos x="258" y="912"/>
                </a:cxn>
                <a:cxn ang="0">
                  <a:pos x="283" y="1010"/>
                </a:cxn>
                <a:cxn ang="0">
                  <a:pos x="320" y="1060"/>
                </a:cxn>
                <a:cxn ang="0">
                  <a:pos x="381" y="1072"/>
                </a:cxn>
                <a:cxn ang="0">
                  <a:pos x="442" y="1047"/>
                </a:cxn>
                <a:cxn ang="0">
                  <a:pos x="492" y="986"/>
                </a:cxn>
                <a:cxn ang="0">
                  <a:pos x="504" y="875"/>
                </a:cxn>
                <a:cxn ang="0">
                  <a:pos x="504" y="776"/>
                </a:cxn>
                <a:cxn ang="0">
                  <a:pos x="553" y="776"/>
                </a:cxn>
                <a:cxn ang="0">
                  <a:pos x="553" y="875"/>
                </a:cxn>
                <a:cxn ang="0">
                  <a:pos x="541" y="961"/>
                </a:cxn>
                <a:cxn ang="0">
                  <a:pos x="516" y="1035"/>
                </a:cxn>
                <a:cxn ang="0">
                  <a:pos x="455" y="1084"/>
                </a:cxn>
                <a:cxn ang="0">
                  <a:pos x="381" y="1109"/>
                </a:cxn>
                <a:cxn ang="0">
                  <a:pos x="332" y="1109"/>
                </a:cxn>
                <a:cxn ang="0">
                  <a:pos x="270" y="1084"/>
                </a:cxn>
                <a:cxn ang="0">
                  <a:pos x="209" y="1047"/>
                </a:cxn>
                <a:cxn ang="0">
                  <a:pos x="160" y="986"/>
                </a:cxn>
                <a:cxn ang="0">
                  <a:pos x="148" y="875"/>
                </a:cxn>
                <a:cxn ang="0">
                  <a:pos x="148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8" y="321"/>
                </a:cxn>
                <a:cxn ang="0">
                  <a:pos x="160" y="259"/>
                </a:cxn>
                <a:cxn ang="0">
                  <a:pos x="209" y="185"/>
                </a:cxn>
                <a:cxn ang="0">
                  <a:pos x="221" y="86"/>
                </a:cxn>
                <a:cxn ang="0">
                  <a:pos x="234" y="0"/>
                </a:cxn>
              </a:cxnLst>
              <a:rect l="0" t="0" r="r" b="b"/>
              <a:pathLst>
                <a:path w="553" h="1109">
                  <a:moveTo>
                    <a:pt x="234" y="0"/>
                  </a:moveTo>
                  <a:lnTo>
                    <a:pt x="283" y="0"/>
                  </a:lnTo>
                  <a:lnTo>
                    <a:pt x="283" y="333"/>
                  </a:lnTo>
                  <a:lnTo>
                    <a:pt x="541" y="333"/>
                  </a:lnTo>
                  <a:lnTo>
                    <a:pt x="541" y="382"/>
                  </a:lnTo>
                  <a:lnTo>
                    <a:pt x="283" y="382"/>
                  </a:lnTo>
                  <a:lnTo>
                    <a:pt x="258" y="875"/>
                  </a:lnTo>
                  <a:lnTo>
                    <a:pt x="258" y="912"/>
                  </a:lnTo>
                  <a:lnTo>
                    <a:pt x="283" y="1010"/>
                  </a:lnTo>
                  <a:lnTo>
                    <a:pt x="320" y="1060"/>
                  </a:lnTo>
                  <a:lnTo>
                    <a:pt x="381" y="1072"/>
                  </a:lnTo>
                  <a:lnTo>
                    <a:pt x="442" y="1047"/>
                  </a:lnTo>
                  <a:lnTo>
                    <a:pt x="492" y="986"/>
                  </a:lnTo>
                  <a:lnTo>
                    <a:pt x="504" y="875"/>
                  </a:lnTo>
                  <a:lnTo>
                    <a:pt x="504" y="776"/>
                  </a:lnTo>
                  <a:lnTo>
                    <a:pt x="553" y="776"/>
                  </a:lnTo>
                  <a:lnTo>
                    <a:pt x="553" y="875"/>
                  </a:lnTo>
                  <a:lnTo>
                    <a:pt x="541" y="961"/>
                  </a:lnTo>
                  <a:lnTo>
                    <a:pt x="516" y="1035"/>
                  </a:lnTo>
                  <a:lnTo>
                    <a:pt x="455" y="1084"/>
                  </a:lnTo>
                  <a:lnTo>
                    <a:pt x="381" y="1109"/>
                  </a:lnTo>
                  <a:lnTo>
                    <a:pt x="332" y="1109"/>
                  </a:lnTo>
                  <a:lnTo>
                    <a:pt x="270" y="1084"/>
                  </a:lnTo>
                  <a:lnTo>
                    <a:pt x="209" y="1047"/>
                  </a:lnTo>
                  <a:lnTo>
                    <a:pt x="160" y="986"/>
                  </a:lnTo>
                  <a:lnTo>
                    <a:pt x="148" y="875"/>
                  </a:lnTo>
                  <a:lnTo>
                    <a:pt x="148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8" y="321"/>
                  </a:lnTo>
                  <a:lnTo>
                    <a:pt x="160" y="259"/>
                  </a:lnTo>
                  <a:lnTo>
                    <a:pt x="209" y="185"/>
                  </a:lnTo>
                  <a:lnTo>
                    <a:pt x="221" y="8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10" name="Freeform 414"/>
            <p:cNvSpPr>
              <a:spLocks/>
            </p:cNvSpPr>
            <p:nvPr/>
          </p:nvSpPr>
          <p:spPr bwMode="auto">
            <a:xfrm>
              <a:off x="1352" y="15342"/>
              <a:ext cx="897" cy="122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16"/>
                </a:cxn>
                <a:cxn ang="0">
                  <a:pos x="295" y="567"/>
                </a:cxn>
                <a:cxn ang="0">
                  <a:pos x="344" y="505"/>
                </a:cxn>
                <a:cxn ang="0">
                  <a:pos x="418" y="456"/>
                </a:cxn>
                <a:cxn ang="0">
                  <a:pos x="516" y="444"/>
                </a:cxn>
                <a:cxn ang="0">
                  <a:pos x="565" y="444"/>
                </a:cxn>
                <a:cxn ang="0">
                  <a:pos x="614" y="456"/>
                </a:cxn>
                <a:cxn ang="0">
                  <a:pos x="651" y="469"/>
                </a:cxn>
                <a:cxn ang="0">
                  <a:pos x="676" y="493"/>
                </a:cxn>
                <a:cxn ang="0">
                  <a:pos x="700" y="505"/>
                </a:cxn>
                <a:cxn ang="0">
                  <a:pos x="749" y="567"/>
                </a:cxn>
                <a:cxn ang="0">
                  <a:pos x="762" y="653"/>
                </a:cxn>
                <a:cxn ang="0">
                  <a:pos x="762" y="1146"/>
                </a:cxn>
                <a:cxn ang="0">
                  <a:pos x="811" y="1171"/>
                </a:cxn>
                <a:cxn ang="0">
                  <a:pos x="897" y="1171"/>
                </a:cxn>
                <a:cxn ang="0">
                  <a:pos x="897" y="1220"/>
                </a:cxn>
                <a:cxn ang="0">
                  <a:pos x="504" y="1220"/>
                </a:cxn>
                <a:cxn ang="0">
                  <a:pos x="504" y="1171"/>
                </a:cxn>
                <a:cxn ang="0">
                  <a:pos x="602" y="1171"/>
                </a:cxn>
                <a:cxn ang="0">
                  <a:pos x="627" y="1158"/>
                </a:cxn>
                <a:cxn ang="0">
                  <a:pos x="639" y="1134"/>
                </a:cxn>
                <a:cxn ang="0">
                  <a:pos x="639" y="604"/>
                </a:cxn>
                <a:cxn ang="0">
                  <a:pos x="614" y="542"/>
                </a:cxn>
                <a:cxn ang="0">
                  <a:pos x="577" y="493"/>
                </a:cxn>
                <a:cxn ang="0">
                  <a:pos x="504" y="481"/>
                </a:cxn>
                <a:cxn ang="0">
                  <a:pos x="418" y="493"/>
                </a:cxn>
                <a:cxn ang="0">
                  <a:pos x="344" y="555"/>
                </a:cxn>
                <a:cxn ang="0">
                  <a:pos x="295" y="641"/>
                </a:cxn>
                <a:cxn ang="0">
                  <a:pos x="270" y="764"/>
                </a:cxn>
                <a:cxn ang="0">
                  <a:pos x="270" y="1134"/>
                </a:cxn>
                <a:cxn ang="0">
                  <a:pos x="295" y="1158"/>
                </a:cxn>
                <a:cxn ang="0">
                  <a:pos x="320" y="1171"/>
                </a:cxn>
                <a:cxn ang="0">
                  <a:pos x="405" y="1171"/>
                </a:cxn>
                <a:cxn ang="0">
                  <a:pos x="405" y="1220"/>
                </a:cxn>
                <a:cxn ang="0">
                  <a:pos x="12" y="1220"/>
                </a:cxn>
                <a:cxn ang="0">
                  <a:pos x="12" y="1171"/>
                </a:cxn>
                <a:cxn ang="0">
                  <a:pos x="111" y="1171"/>
                </a:cxn>
                <a:cxn ang="0">
                  <a:pos x="135" y="1158"/>
                </a:cxn>
                <a:cxn ang="0">
                  <a:pos x="148" y="1134"/>
                </a:cxn>
                <a:cxn ang="0">
                  <a:pos x="148" y="1097"/>
                </a:cxn>
                <a:cxn ang="0">
                  <a:pos x="135" y="173"/>
                </a:cxn>
                <a:cxn ang="0">
                  <a:pos x="135" y="136"/>
                </a:cxn>
                <a:cxn ang="0">
                  <a:pos x="111" y="87"/>
                </a:cxn>
                <a:cxn ang="0">
                  <a:pos x="86" y="87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8" y="0"/>
                </a:cxn>
              </a:cxnLst>
              <a:rect l="0" t="0" r="r" b="b"/>
              <a:pathLst>
                <a:path w="897" h="1220">
                  <a:moveTo>
                    <a:pt x="258" y="0"/>
                  </a:moveTo>
                  <a:lnTo>
                    <a:pt x="258" y="616"/>
                  </a:lnTo>
                  <a:lnTo>
                    <a:pt x="295" y="567"/>
                  </a:lnTo>
                  <a:lnTo>
                    <a:pt x="344" y="505"/>
                  </a:lnTo>
                  <a:lnTo>
                    <a:pt x="418" y="456"/>
                  </a:lnTo>
                  <a:lnTo>
                    <a:pt x="516" y="444"/>
                  </a:lnTo>
                  <a:lnTo>
                    <a:pt x="565" y="444"/>
                  </a:lnTo>
                  <a:lnTo>
                    <a:pt x="614" y="456"/>
                  </a:lnTo>
                  <a:lnTo>
                    <a:pt x="651" y="469"/>
                  </a:lnTo>
                  <a:lnTo>
                    <a:pt x="676" y="493"/>
                  </a:lnTo>
                  <a:lnTo>
                    <a:pt x="700" y="505"/>
                  </a:lnTo>
                  <a:lnTo>
                    <a:pt x="749" y="567"/>
                  </a:lnTo>
                  <a:lnTo>
                    <a:pt x="762" y="653"/>
                  </a:lnTo>
                  <a:lnTo>
                    <a:pt x="762" y="1146"/>
                  </a:lnTo>
                  <a:lnTo>
                    <a:pt x="811" y="1171"/>
                  </a:lnTo>
                  <a:lnTo>
                    <a:pt x="897" y="1171"/>
                  </a:lnTo>
                  <a:lnTo>
                    <a:pt x="897" y="1220"/>
                  </a:lnTo>
                  <a:lnTo>
                    <a:pt x="504" y="1220"/>
                  </a:lnTo>
                  <a:lnTo>
                    <a:pt x="504" y="1171"/>
                  </a:lnTo>
                  <a:lnTo>
                    <a:pt x="602" y="1171"/>
                  </a:lnTo>
                  <a:lnTo>
                    <a:pt x="627" y="1158"/>
                  </a:lnTo>
                  <a:lnTo>
                    <a:pt x="639" y="1134"/>
                  </a:lnTo>
                  <a:lnTo>
                    <a:pt x="639" y="604"/>
                  </a:lnTo>
                  <a:lnTo>
                    <a:pt x="614" y="542"/>
                  </a:lnTo>
                  <a:lnTo>
                    <a:pt x="577" y="493"/>
                  </a:lnTo>
                  <a:lnTo>
                    <a:pt x="504" y="481"/>
                  </a:lnTo>
                  <a:lnTo>
                    <a:pt x="418" y="493"/>
                  </a:lnTo>
                  <a:lnTo>
                    <a:pt x="344" y="555"/>
                  </a:lnTo>
                  <a:lnTo>
                    <a:pt x="295" y="641"/>
                  </a:lnTo>
                  <a:lnTo>
                    <a:pt x="270" y="764"/>
                  </a:lnTo>
                  <a:lnTo>
                    <a:pt x="270" y="1134"/>
                  </a:lnTo>
                  <a:lnTo>
                    <a:pt x="295" y="1158"/>
                  </a:lnTo>
                  <a:lnTo>
                    <a:pt x="320" y="1171"/>
                  </a:lnTo>
                  <a:lnTo>
                    <a:pt x="405" y="1171"/>
                  </a:lnTo>
                  <a:lnTo>
                    <a:pt x="405" y="1220"/>
                  </a:lnTo>
                  <a:lnTo>
                    <a:pt x="12" y="1220"/>
                  </a:lnTo>
                  <a:lnTo>
                    <a:pt x="12" y="1171"/>
                  </a:lnTo>
                  <a:lnTo>
                    <a:pt x="111" y="1171"/>
                  </a:lnTo>
                  <a:lnTo>
                    <a:pt x="135" y="1158"/>
                  </a:lnTo>
                  <a:lnTo>
                    <a:pt x="148" y="1134"/>
                  </a:lnTo>
                  <a:lnTo>
                    <a:pt x="148" y="1097"/>
                  </a:lnTo>
                  <a:lnTo>
                    <a:pt x="135" y="173"/>
                  </a:lnTo>
                  <a:lnTo>
                    <a:pt x="135" y="136"/>
                  </a:lnTo>
                  <a:lnTo>
                    <a:pt x="111" y="87"/>
                  </a:lnTo>
                  <a:lnTo>
                    <a:pt x="86" y="87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11" name="Freeform 415"/>
            <p:cNvSpPr>
              <a:spLocks noEditPoints="1"/>
            </p:cNvSpPr>
            <p:nvPr/>
          </p:nvSpPr>
          <p:spPr bwMode="auto">
            <a:xfrm>
              <a:off x="2249" y="15786"/>
              <a:ext cx="688" cy="813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9" y="49"/>
                </a:cxn>
                <a:cxn ang="0">
                  <a:pos x="270" y="74"/>
                </a:cxn>
                <a:cxn ang="0">
                  <a:pos x="209" y="123"/>
                </a:cxn>
                <a:cxn ang="0">
                  <a:pos x="172" y="209"/>
                </a:cxn>
                <a:cxn ang="0">
                  <a:pos x="147" y="345"/>
                </a:cxn>
                <a:cxn ang="0">
                  <a:pos x="565" y="345"/>
                </a:cxn>
                <a:cxn ang="0">
                  <a:pos x="565" y="283"/>
                </a:cxn>
                <a:cxn ang="0">
                  <a:pos x="552" y="209"/>
                </a:cxn>
                <a:cxn ang="0">
                  <a:pos x="516" y="123"/>
                </a:cxn>
                <a:cxn ang="0">
                  <a:pos x="454" y="61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491" y="25"/>
                </a:cxn>
                <a:cxn ang="0">
                  <a:pos x="577" y="74"/>
                </a:cxn>
                <a:cxn ang="0">
                  <a:pos x="638" y="148"/>
                </a:cxn>
                <a:cxn ang="0">
                  <a:pos x="675" y="246"/>
                </a:cxn>
                <a:cxn ang="0">
                  <a:pos x="688" y="345"/>
                </a:cxn>
                <a:cxn ang="0">
                  <a:pos x="688" y="369"/>
                </a:cxn>
                <a:cxn ang="0">
                  <a:pos x="675" y="382"/>
                </a:cxn>
                <a:cxn ang="0">
                  <a:pos x="159" y="382"/>
                </a:cxn>
                <a:cxn ang="0">
                  <a:pos x="159" y="369"/>
                </a:cxn>
                <a:cxn ang="0">
                  <a:pos x="147" y="382"/>
                </a:cxn>
                <a:cxn ang="0">
                  <a:pos x="159" y="382"/>
                </a:cxn>
                <a:cxn ang="0">
                  <a:pos x="159" y="456"/>
                </a:cxn>
                <a:cxn ang="0">
                  <a:pos x="172" y="554"/>
                </a:cxn>
                <a:cxn ang="0">
                  <a:pos x="209" y="640"/>
                </a:cxn>
                <a:cxn ang="0">
                  <a:pos x="282" y="727"/>
                </a:cxn>
                <a:cxn ang="0">
                  <a:pos x="405" y="764"/>
                </a:cxn>
                <a:cxn ang="0">
                  <a:pos x="430" y="764"/>
                </a:cxn>
                <a:cxn ang="0">
                  <a:pos x="479" y="751"/>
                </a:cxn>
                <a:cxn ang="0">
                  <a:pos x="528" y="727"/>
                </a:cxn>
                <a:cxn ang="0">
                  <a:pos x="589" y="665"/>
                </a:cxn>
                <a:cxn ang="0">
                  <a:pos x="638" y="579"/>
                </a:cxn>
                <a:cxn ang="0">
                  <a:pos x="663" y="554"/>
                </a:cxn>
                <a:cxn ang="0">
                  <a:pos x="688" y="579"/>
                </a:cxn>
                <a:cxn ang="0">
                  <a:pos x="675" y="616"/>
                </a:cxn>
                <a:cxn ang="0">
                  <a:pos x="651" y="677"/>
                </a:cxn>
                <a:cxn ang="0">
                  <a:pos x="589" y="739"/>
                </a:cxn>
                <a:cxn ang="0">
                  <a:pos x="503" y="788"/>
                </a:cxn>
                <a:cxn ang="0">
                  <a:pos x="393" y="813"/>
                </a:cxn>
                <a:cxn ang="0">
                  <a:pos x="245" y="788"/>
                </a:cxn>
                <a:cxn ang="0">
                  <a:pos x="123" y="702"/>
                </a:cxn>
                <a:cxn ang="0">
                  <a:pos x="37" y="567"/>
                </a:cxn>
                <a:cxn ang="0">
                  <a:pos x="0" y="406"/>
                </a:cxn>
                <a:cxn ang="0">
                  <a:pos x="24" y="246"/>
                </a:cxn>
                <a:cxn ang="0">
                  <a:pos x="110" y="123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8" h="813">
                  <a:moveTo>
                    <a:pt x="368" y="37"/>
                  </a:moveTo>
                  <a:lnTo>
                    <a:pt x="319" y="49"/>
                  </a:lnTo>
                  <a:lnTo>
                    <a:pt x="270" y="74"/>
                  </a:lnTo>
                  <a:lnTo>
                    <a:pt x="209" y="123"/>
                  </a:lnTo>
                  <a:lnTo>
                    <a:pt x="172" y="209"/>
                  </a:lnTo>
                  <a:lnTo>
                    <a:pt x="147" y="345"/>
                  </a:lnTo>
                  <a:lnTo>
                    <a:pt x="565" y="345"/>
                  </a:lnTo>
                  <a:lnTo>
                    <a:pt x="565" y="283"/>
                  </a:lnTo>
                  <a:lnTo>
                    <a:pt x="552" y="209"/>
                  </a:lnTo>
                  <a:lnTo>
                    <a:pt x="516" y="123"/>
                  </a:lnTo>
                  <a:lnTo>
                    <a:pt x="454" y="61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491" y="25"/>
                  </a:lnTo>
                  <a:lnTo>
                    <a:pt x="577" y="74"/>
                  </a:lnTo>
                  <a:lnTo>
                    <a:pt x="638" y="148"/>
                  </a:lnTo>
                  <a:lnTo>
                    <a:pt x="675" y="246"/>
                  </a:lnTo>
                  <a:lnTo>
                    <a:pt x="688" y="345"/>
                  </a:lnTo>
                  <a:lnTo>
                    <a:pt x="688" y="369"/>
                  </a:lnTo>
                  <a:lnTo>
                    <a:pt x="675" y="382"/>
                  </a:lnTo>
                  <a:lnTo>
                    <a:pt x="159" y="382"/>
                  </a:lnTo>
                  <a:lnTo>
                    <a:pt x="159" y="369"/>
                  </a:lnTo>
                  <a:lnTo>
                    <a:pt x="147" y="382"/>
                  </a:lnTo>
                  <a:lnTo>
                    <a:pt x="159" y="382"/>
                  </a:lnTo>
                  <a:lnTo>
                    <a:pt x="159" y="456"/>
                  </a:lnTo>
                  <a:lnTo>
                    <a:pt x="172" y="554"/>
                  </a:lnTo>
                  <a:lnTo>
                    <a:pt x="209" y="640"/>
                  </a:lnTo>
                  <a:lnTo>
                    <a:pt x="282" y="727"/>
                  </a:lnTo>
                  <a:lnTo>
                    <a:pt x="405" y="764"/>
                  </a:lnTo>
                  <a:lnTo>
                    <a:pt x="430" y="764"/>
                  </a:lnTo>
                  <a:lnTo>
                    <a:pt x="479" y="751"/>
                  </a:lnTo>
                  <a:lnTo>
                    <a:pt x="528" y="727"/>
                  </a:lnTo>
                  <a:lnTo>
                    <a:pt x="589" y="665"/>
                  </a:lnTo>
                  <a:lnTo>
                    <a:pt x="638" y="579"/>
                  </a:lnTo>
                  <a:lnTo>
                    <a:pt x="663" y="554"/>
                  </a:lnTo>
                  <a:lnTo>
                    <a:pt x="688" y="579"/>
                  </a:lnTo>
                  <a:lnTo>
                    <a:pt x="675" y="616"/>
                  </a:lnTo>
                  <a:lnTo>
                    <a:pt x="651" y="677"/>
                  </a:lnTo>
                  <a:lnTo>
                    <a:pt x="589" y="739"/>
                  </a:lnTo>
                  <a:lnTo>
                    <a:pt x="503" y="788"/>
                  </a:lnTo>
                  <a:lnTo>
                    <a:pt x="393" y="813"/>
                  </a:lnTo>
                  <a:lnTo>
                    <a:pt x="245" y="788"/>
                  </a:lnTo>
                  <a:lnTo>
                    <a:pt x="123" y="702"/>
                  </a:lnTo>
                  <a:lnTo>
                    <a:pt x="37" y="567"/>
                  </a:lnTo>
                  <a:lnTo>
                    <a:pt x="0" y="406"/>
                  </a:lnTo>
                  <a:lnTo>
                    <a:pt x="24" y="246"/>
                  </a:lnTo>
                  <a:lnTo>
                    <a:pt x="110" y="123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12" name="Freeform 416"/>
            <p:cNvSpPr>
              <a:spLocks noEditPoints="1"/>
            </p:cNvSpPr>
            <p:nvPr/>
          </p:nvSpPr>
          <p:spPr bwMode="auto">
            <a:xfrm>
              <a:off x="3674" y="15786"/>
              <a:ext cx="687" cy="813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9" y="49"/>
                </a:cxn>
                <a:cxn ang="0">
                  <a:pos x="270" y="74"/>
                </a:cxn>
                <a:cxn ang="0">
                  <a:pos x="208" y="123"/>
                </a:cxn>
                <a:cxn ang="0">
                  <a:pos x="171" y="209"/>
                </a:cxn>
                <a:cxn ang="0">
                  <a:pos x="147" y="345"/>
                </a:cxn>
                <a:cxn ang="0">
                  <a:pos x="565" y="345"/>
                </a:cxn>
                <a:cxn ang="0">
                  <a:pos x="565" y="283"/>
                </a:cxn>
                <a:cxn ang="0">
                  <a:pos x="552" y="209"/>
                </a:cxn>
                <a:cxn ang="0">
                  <a:pos x="515" y="123"/>
                </a:cxn>
                <a:cxn ang="0">
                  <a:pos x="454" y="61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491" y="25"/>
                </a:cxn>
                <a:cxn ang="0">
                  <a:pos x="577" y="74"/>
                </a:cxn>
                <a:cxn ang="0">
                  <a:pos x="638" y="148"/>
                </a:cxn>
                <a:cxn ang="0">
                  <a:pos x="675" y="246"/>
                </a:cxn>
                <a:cxn ang="0">
                  <a:pos x="687" y="345"/>
                </a:cxn>
                <a:cxn ang="0">
                  <a:pos x="687" y="369"/>
                </a:cxn>
                <a:cxn ang="0">
                  <a:pos x="675" y="382"/>
                </a:cxn>
                <a:cxn ang="0">
                  <a:pos x="159" y="382"/>
                </a:cxn>
                <a:cxn ang="0">
                  <a:pos x="159" y="369"/>
                </a:cxn>
                <a:cxn ang="0">
                  <a:pos x="147" y="382"/>
                </a:cxn>
                <a:cxn ang="0">
                  <a:pos x="159" y="382"/>
                </a:cxn>
                <a:cxn ang="0">
                  <a:pos x="159" y="456"/>
                </a:cxn>
                <a:cxn ang="0">
                  <a:pos x="171" y="554"/>
                </a:cxn>
                <a:cxn ang="0">
                  <a:pos x="208" y="640"/>
                </a:cxn>
                <a:cxn ang="0">
                  <a:pos x="282" y="727"/>
                </a:cxn>
                <a:cxn ang="0">
                  <a:pos x="405" y="764"/>
                </a:cxn>
                <a:cxn ang="0">
                  <a:pos x="429" y="764"/>
                </a:cxn>
                <a:cxn ang="0">
                  <a:pos x="479" y="751"/>
                </a:cxn>
                <a:cxn ang="0">
                  <a:pos x="528" y="727"/>
                </a:cxn>
                <a:cxn ang="0">
                  <a:pos x="589" y="665"/>
                </a:cxn>
                <a:cxn ang="0">
                  <a:pos x="638" y="579"/>
                </a:cxn>
                <a:cxn ang="0">
                  <a:pos x="663" y="554"/>
                </a:cxn>
                <a:cxn ang="0">
                  <a:pos x="687" y="579"/>
                </a:cxn>
                <a:cxn ang="0">
                  <a:pos x="675" y="616"/>
                </a:cxn>
                <a:cxn ang="0">
                  <a:pos x="650" y="677"/>
                </a:cxn>
                <a:cxn ang="0">
                  <a:pos x="589" y="739"/>
                </a:cxn>
                <a:cxn ang="0">
                  <a:pos x="503" y="788"/>
                </a:cxn>
                <a:cxn ang="0">
                  <a:pos x="393" y="813"/>
                </a:cxn>
                <a:cxn ang="0">
                  <a:pos x="245" y="788"/>
                </a:cxn>
                <a:cxn ang="0">
                  <a:pos x="122" y="702"/>
                </a:cxn>
                <a:cxn ang="0">
                  <a:pos x="36" y="567"/>
                </a:cxn>
                <a:cxn ang="0">
                  <a:pos x="0" y="406"/>
                </a:cxn>
                <a:cxn ang="0">
                  <a:pos x="24" y="246"/>
                </a:cxn>
                <a:cxn ang="0">
                  <a:pos x="110" y="123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7" h="813">
                  <a:moveTo>
                    <a:pt x="368" y="37"/>
                  </a:moveTo>
                  <a:lnTo>
                    <a:pt x="319" y="49"/>
                  </a:lnTo>
                  <a:lnTo>
                    <a:pt x="270" y="74"/>
                  </a:lnTo>
                  <a:lnTo>
                    <a:pt x="208" y="123"/>
                  </a:lnTo>
                  <a:lnTo>
                    <a:pt x="171" y="209"/>
                  </a:lnTo>
                  <a:lnTo>
                    <a:pt x="147" y="345"/>
                  </a:lnTo>
                  <a:lnTo>
                    <a:pt x="565" y="345"/>
                  </a:lnTo>
                  <a:lnTo>
                    <a:pt x="565" y="283"/>
                  </a:lnTo>
                  <a:lnTo>
                    <a:pt x="552" y="209"/>
                  </a:lnTo>
                  <a:lnTo>
                    <a:pt x="515" y="123"/>
                  </a:lnTo>
                  <a:lnTo>
                    <a:pt x="454" y="61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491" y="25"/>
                  </a:lnTo>
                  <a:lnTo>
                    <a:pt x="577" y="74"/>
                  </a:lnTo>
                  <a:lnTo>
                    <a:pt x="638" y="148"/>
                  </a:lnTo>
                  <a:lnTo>
                    <a:pt x="675" y="246"/>
                  </a:lnTo>
                  <a:lnTo>
                    <a:pt x="687" y="345"/>
                  </a:lnTo>
                  <a:lnTo>
                    <a:pt x="687" y="369"/>
                  </a:lnTo>
                  <a:lnTo>
                    <a:pt x="675" y="382"/>
                  </a:lnTo>
                  <a:lnTo>
                    <a:pt x="159" y="382"/>
                  </a:lnTo>
                  <a:lnTo>
                    <a:pt x="159" y="369"/>
                  </a:lnTo>
                  <a:lnTo>
                    <a:pt x="147" y="382"/>
                  </a:lnTo>
                  <a:lnTo>
                    <a:pt x="159" y="382"/>
                  </a:lnTo>
                  <a:lnTo>
                    <a:pt x="159" y="456"/>
                  </a:lnTo>
                  <a:lnTo>
                    <a:pt x="171" y="554"/>
                  </a:lnTo>
                  <a:lnTo>
                    <a:pt x="208" y="640"/>
                  </a:lnTo>
                  <a:lnTo>
                    <a:pt x="282" y="727"/>
                  </a:lnTo>
                  <a:lnTo>
                    <a:pt x="405" y="764"/>
                  </a:lnTo>
                  <a:lnTo>
                    <a:pt x="429" y="764"/>
                  </a:lnTo>
                  <a:lnTo>
                    <a:pt x="479" y="751"/>
                  </a:lnTo>
                  <a:lnTo>
                    <a:pt x="528" y="727"/>
                  </a:lnTo>
                  <a:lnTo>
                    <a:pt x="589" y="665"/>
                  </a:lnTo>
                  <a:lnTo>
                    <a:pt x="638" y="579"/>
                  </a:lnTo>
                  <a:lnTo>
                    <a:pt x="663" y="554"/>
                  </a:lnTo>
                  <a:lnTo>
                    <a:pt x="687" y="579"/>
                  </a:lnTo>
                  <a:lnTo>
                    <a:pt x="675" y="616"/>
                  </a:lnTo>
                  <a:lnTo>
                    <a:pt x="650" y="677"/>
                  </a:lnTo>
                  <a:lnTo>
                    <a:pt x="589" y="739"/>
                  </a:lnTo>
                  <a:lnTo>
                    <a:pt x="503" y="788"/>
                  </a:lnTo>
                  <a:lnTo>
                    <a:pt x="393" y="813"/>
                  </a:lnTo>
                  <a:lnTo>
                    <a:pt x="245" y="788"/>
                  </a:lnTo>
                  <a:lnTo>
                    <a:pt x="122" y="702"/>
                  </a:lnTo>
                  <a:lnTo>
                    <a:pt x="36" y="567"/>
                  </a:lnTo>
                  <a:lnTo>
                    <a:pt x="0" y="406"/>
                  </a:lnTo>
                  <a:lnTo>
                    <a:pt x="24" y="246"/>
                  </a:lnTo>
                  <a:lnTo>
                    <a:pt x="110" y="123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13" name="Freeform 417"/>
            <p:cNvSpPr>
              <a:spLocks noEditPoints="1"/>
            </p:cNvSpPr>
            <p:nvPr/>
          </p:nvSpPr>
          <p:spPr bwMode="auto">
            <a:xfrm>
              <a:off x="4582" y="15798"/>
              <a:ext cx="860" cy="1121"/>
            </a:xfrm>
            <a:custGeom>
              <a:avLst/>
              <a:gdLst/>
              <a:ahLst/>
              <a:cxnLst>
                <a:cxn ang="0">
                  <a:pos x="393" y="49"/>
                </a:cxn>
                <a:cxn ang="0">
                  <a:pos x="295" y="74"/>
                </a:cxn>
                <a:cxn ang="0">
                  <a:pos x="209" y="148"/>
                </a:cxn>
                <a:cxn ang="0">
                  <a:pos x="160" y="259"/>
                </a:cxn>
                <a:cxn ang="0">
                  <a:pos x="136" y="407"/>
                </a:cxn>
                <a:cxn ang="0">
                  <a:pos x="148" y="542"/>
                </a:cxn>
                <a:cxn ang="0">
                  <a:pos x="197" y="665"/>
                </a:cxn>
                <a:cxn ang="0">
                  <a:pos x="271" y="739"/>
                </a:cxn>
                <a:cxn ang="0">
                  <a:pos x="369" y="764"/>
                </a:cxn>
                <a:cxn ang="0">
                  <a:pos x="418" y="764"/>
                </a:cxn>
                <a:cxn ang="0">
                  <a:pos x="455" y="739"/>
                </a:cxn>
                <a:cxn ang="0">
                  <a:pos x="492" y="727"/>
                </a:cxn>
                <a:cxn ang="0">
                  <a:pos x="553" y="665"/>
                </a:cxn>
                <a:cxn ang="0">
                  <a:pos x="578" y="628"/>
                </a:cxn>
                <a:cxn ang="0">
                  <a:pos x="590" y="592"/>
                </a:cxn>
                <a:cxn ang="0">
                  <a:pos x="602" y="542"/>
                </a:cxn>
                <a:cxn ang="0">
                  <a:pos x="602" y="296"/>
                </a:cxn>
                <a:cxn ang="0">
                  <a:pos x="615" y="296"/>
                </a:cxn>
                <a:cxn ang="0">
                  <a:pos x="602" y="222"/>
                </a:cxn>
                <a:cxn ang="0">
                  <a:pos x="553" y="136"/>
                </a:cxn>
                <a:cxn ang="0">
                  <a:pos x="492" y="74"/>
                </a:cxn>
                <a:cxn ang="0">
                  <a:pos x="393" y="49"/>
                </a:cxn>
                <a:cxn ang="0">
                  <a:pos x="393" y="0"/>
                </a:cxn>
                <a:cxn ang="0">
                  <a:pos x="479" y="13"/>
                </a:cxn>
                <a:cxn ang="0">
                  <a:pos x="553" y="62"/>
                </a:cxn>
                <a:cxn ang="0">
                  <a:pos x="602" y="111"/>
                </a:cxn>
                <a:cxn ang="0">
                  <a:pos x="627" y="160"/>
                </a:cxn>
                <a:cxn ang="0">
                  <a:pos x="688" y="0"/>
                </a:cxn>
                <a:cxn ang="0">
                  <a:pos x="725" y="0"/>
                </a:cxn>
                <a:cxn ang="0">
                  <a:pos x="725" y="1035"/>
                </a:cxn>
                <a:cxn ang="0">
                  <a:pos x="750" y="1060"/>
                </a:cxn>
                <a:cxn ang="0">
                  <a:pos x="774" y="1072"/>
                </a:cxn>
                <a:cxn ang="0">
                  <a:pos x="860" y="1072"/>
                </a:cxn>
                <a:cxn ang="0">
                  <a:pos x="860" y="1121"/>
                </a:cxn>
                <a:cxn ang="0">
                  <a:pos x="467" y="1121"/>
                </a:cxn>
                <a:cxn ang="0">
                  <a:pos x="467" y="1072"/>
                </a:cxn>
                <a:cxn ang="0">
                  <a:pos x="565" y="1072"/>
                </a:cxn>
                <a:cxn ang="0">
                  <a:pos x="590" y="1060"/>
                </a:cxn>
                <a:cxn ang="0">
                  <a:pos x="602" y="1035"/>
                </a:cxn>
                <a:cxn ang="0">
                  <a:pos x="602" y="702"/>
                </a:cxn>
                <a:cxn ang="0">
                  <a:pos x="615" y="690"/>
                </a:cxn>
                <a:cxn ang="0">
                  <a:pos x="602" y="678"/>
                </a:cxn>
                <a:cxn ang="0">
                  <a:pos x="602" y="702"/>
                </a:cxn>
                <a:cxn ang="0">
                  <a:pos x="565" y="739"/>
                </a:cxn>
                <a:cxn ang="0">
                  <a:pos x="492" y="789"/>
                </a:cxn>
                <a:cxn ang="0">
                  <a:pos x="381" y="813"/>
                </a:cxn>
                <a:cxn ang="0">
                  <a:pos x="234" y="776"/>
                </a:cxn>
                <a:cxn ang="0">
                  <a:pos x="111" y="690"/>
                </a:cxn>
                <a:cxn ang="0">
                  <a:pos x="25" y="567"/>
                </a:cxn>
                <a:cxn ang="0">
                  <a:pos x="0" y="407"/>
                </a:cxn>
                <a:cxn ang="0">
                  <a:pos x="37" y="247"/>
                </a:cxn>
                <a:cxn ang="0">
                  <a:pos x="123" y="111"/>
                </a:cxn>
                <a:cxn ang="0">
                  <a:pos x="246" y="25"/>
                </a:cxn>
                <a:cxn ang="0">
                  <a:pos x="393" y="0"/>
                </a:cxn>
              </a:cxnLst>
              <a:rect l="0" t="0" r="r" b="b"/>
              <a:pathLst>
                <a:path w="860" h="1121">
                  <a:moveTo>
                    <a:pt x="393" y="49"/>
                  </a:moveTo>
                  <a:lnTo>
                    <a:pt x="295" y="74"/>
                  </a:lnTo>
                  <a:lnTo>
                    <a:pt x="209" y="148"/>
                  </a:lnTo>
                  <a:lnTo>
                    <a:pt x="160" y="259"/>
                  </a:lnTo>
                  <a:lnTo>
                    <a:pt x="136" y="407"/>
                  </a:lnTo>
                  <a:lnTo>
                    <a:pt x="148" y="542"/>
                  </a:lnTo>
                  <a:lnTo>
                    <a:pt x="197" y="665"/>
                  </a:lnTo>
                  <a:lnTo>
                    <a:pt x="271" y="739"/>
                  </a:lnTo>
                  <a:lnTo>
                    <a:pt x="369" y="764"/>
                  </a:lnTo>
                  <a:lnTo>
                    <a:pt x="418" y="764"/>
                  </a:lnTo>
                  <a:lnTo>
                    <a:pt x="455" y="739"/>
                  </a:lnTo>
                  <a:lnTo>
                    <a:pt x="492" y="727"/>
                  </a:lnTo>
                  <a:lnTo>
                    <a:pt x="553" y="665"/>
                  </a:lnTo>
                  <a:lnTo>
                    <a:pt x="578" y="628"/>
                  </a:lnTo>
                  <a:lnTo>
                    <a:pt x="590" y="592"/>
                  </a:lnTo>
                  <a:lnTo>
                    <a:pt x="602" y="542"/>
                  </a:lnTo>
                  <a:lnTo>
                    <a:pt x="602" y="296"/>
                  </a:lnTo>
                  <a:lnTo>
                    <a:pt x="615" y="296"/>
                  </a:lnTo>
                  <a:lnTo>
                    <a:pt x="602" y="222"/>
                  </a:lnTo>
                  <a:lnTo>
                    <a:pt x="553" y="136"/>
                  </a:lnTo>
                  <a:lnTo>
                    <a:pt x="492" y="74"/>
                  </a:lnTo>
                  <a:lnTo>
                    <a:pt x="393" y="49"/>
                  </a:lnTo>
                  <a:close/>
                  <a:moveTo>
                    <a:pt x="393" y="0"/>
                  </a:moveTo>
                  <a:lnTo>
                    <a:pt x="479" y="13"/>
                  </a:lnTo>
                  <a:lnTo>
                    <a:pt x="553" y="62"/>
                  </a:lnTo>
                  <a:lnTo>
                    <a:pt x="602" y="111"/>
                  </a:lnTo>
                  <a:lnTo>
                    <a:pt x="627" y="160"/>
                  </a:lnTo>
                  <a:lnTo>
                    <a:pt x="688" y="0"/>
                  </a:lnTo>
                  <a:lnTo>
                    <a:pt x="725" y="0"/>
                  </a:lnTo>
                  <a:lnTo>
                    <a:pt x="725" y="1035"/>
                  </a:lnTo>
                  <a:lnTo>
                    <a:pt x="750" y="1060"/>
                  </a:lnTo>
                  <a:lnTo>
                    <a:pt x="774" y="1072"/>
                  </a:lnTo>
                  <a:lnTo>
                    <a:pt x="860" y="1072"/>
                  </a:lnTo>
                  <a:lnTo>
                    <a:pt x="860" y="1121"/>
                  </a:lnTo>
                  <a:lnTo>
                    <a:pt x="467" y="1121"/>
                  </a:lnTo>
                  <a:lnTo>
                    <a:pt x="467" y="1072"/>
                  </a:lnTo>
                  <a:lnTo>
                    <a:pt x="565" y="1072"/>
                  </a:lnTo>
                  <a:lnTo>
                    <a:pt x="590" y="1060"/>
                  </a:lnTo>
                  <a:lnTo>
                    <a:pt x="602" y="1035"/>
                  </a:lnTo>
                  <a:lnTo>
                    <a:pt x="602" y="702"/>
                  </a:lnTo>
                  <a:lnTo>
                    <a:pt x="615" y="690"/>
                  </a:lnTo>
                  <a:lnTo>
                    <a:pt x="602" y="678"/>
                  </a:lnTo>
                  <a:lnTo>
                    <a:pt x="602" y="702"/>
                  </a:lnTo>
                  <a:lnTo>
                    <a:pt x="565" y="739"/>
                  </a:lnTo>
                  <a:lnTo>
                    <a:pt x="492" y="789"/>
                  </a:lnTo>
                  <a:lnTo>
                    <a:pt x="381" y="813"/>
                  </a:lnTo>
                  <a:lnTo>
                    <a:pt x="234" y="776"/>
                  </a:lnTo>
                  <a:lnTo>
                    <a:pt x="111" y="690"/>
                  </a:lnTo>
                  <a:lnTo>
                    <a:pt x="25" y="567"/>
                  </a:lnTo>
                  <a:lnTo>
                    <a:pt x="0" y="407"/>
                  </a:lnTo>
                  <a:lnTo>
                    <a:pt x="37" y="247"/>
                  </a:lnTo>
                  <a:lnTo>
                    <a:pt x="123" y="111"/>
                  </a:lnTo>
                  <a:lnTo>
                    <a:pt x="246" y="25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14" name="Freeform 418"/>
            <p:cNvSpPr>
              <a:spLocks/>
            </p:cNvSpPr>
            <p:nvPr/>
          </p:nvSpPr>
          <p:spPr bwMode="auto">
            <a:xfrm>
              <a:off x="5467" y="15798"/>
              <a:ext cx="884" cy="801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53"/>
                </a:cxn>
                <a:cxn ang="0">
                  <a:pos x="270" y="690"/>
                </a:cxn>
                <a:cxn ang="0">
                  <a:pos x="282" y="715"/>
                </a:cxn>
                <a:cxn ang="0">
                  <a:pos x="307" y="727"/>
                </a:cxn>
                <a:cxn ang="0">
                  <a:pos x="331" y="752"/>
                </a:cxn>
                <a:cxn ang="0">
                  <a:pos x="368" y="764"/>
                </a:cxn>
                <a:cxn ang="0">
                  <a:pos x="417" y="764"/>
                </a:cxn>
                <a:cxn ang="0">
                  <a:pos x="503" y="739"/>
                </a:cxn>
                <a:cxn ang="0">
                  <a:pos x="565" y="690"/>
                </a:cxn>
                <a:cxn ang="0">
                  <a:pos x="614" y="604"/>
                </a:cxn>
                <a:cxn ang="0">
                  <a:pos x="626" y="493"/>
                </a:cxn>
                <a:cxn ang="0">
                  <a:pos x="626" y="136"/>
                </a:cxn>
                <a:cxn ang="0">
                  <a:pos x="602" y="86"/>
                </a:cxn>
                <a:cxn ang="0">
                  <a:pos x="577" y="86"/>
                </a:cxn>
                <a:cxn ang="0">
                  <a:pos x="540" y="74"/>
                </a:cxn>
                <a:cxn ang="0">
                  <a:pos x="491" y="74"/>
                </a:cxn>
                <a:cxn ang="0">
                  <a:pos x="491" y="25"/>
                </a:cxn>
                <a:cxn ang="0">
                  <a:pos x="749" y="0"/>
                </a:cxn>
                <a:cxn ang="0">
                  <a:pos x="749" y="665"/>
                </a:cxn>
                <a:cxn ang="0">
                  <a:pos x="774" y="715"/>
                </a:cxn>
                <a:cxn ang="0">
                  <a:pos x="798" y="715"/>
                </a:cxn>
                <a:cxn ang="0">
                  <a:pos x="835" y="727"/>
                </a:cxn>
                <a:cxn ang="0">
                  <a:pos x="884" y="727"/>
                </a:cxn>
                <a:cxn ang="0">
                  <a:pos x="884" y="776"/>
                </a:cxn>
                <a:cxn ang="0">
                  <a:pos x="626" y="801"/>
                </a:cxn>
                <a:cxn ang="0">
                  <a:pos x="626" y="653"/>
                </a:cxn>
                <a:cxn ang="0">
                  <a:pos x="638" y="641"/>
                </a:cxn>
                <a:cxn ang="0">
                  <a:pos x="626" y="641"/>
                </a:cxn>
                <a:cxn ang="0">
                  <a:pos x="626" y="653"/>
                </a:cxn>
                <a:cxn ang="0">
                  <a:pos x="577" y="727"/>
                </a:cxn>
                <a:cxn ang="0">
                  <a:pos x="491" y="789"/>
                </a:cxn>
                <a:cxn ang="0">
                  <a:pos x="405" y="801"/>
                </a:cxn>
                <a:cxn ang="0">
                  <a:pos x="295" y="789"/>
                </a:cxn>
                <a:cxn ang="0">
                  <a:pos x="221" y="752"/>
                </a:cxn>
                <a:cxn ang="0">
                  <a:pos x="172" y="702"/>
                </a:cxn>
                <a:cxn ang="0">
                  <a:pos x="147" y="641"/>
                </a:cxn>
                <a:cxn ang="0">
                  <a:pos x="135" y="579"/>
                </a:cxn>
                <a:cxn ang="0">
                  <a:pos x="135" y="136"/>
                </a:cxn>
                <a:cxn ang="0">
                  <a:pos x="123" y="99"/>
                </a:cxn>
                <a:cxn ang="0">
                  <a:pos x="110" y="86"/>
                </a:cxn>
                <a:cxn ang="0">
                  <a:pos x="86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8" y="0"/>
                </a:cxn>
              </a:cxnLst>
              <a:rect l="0" t="0" r="r" b="b"/>
              <a:pathLst>
                <a:path w="884" h="801">
                  <a:moveTo>
                    <a:pt x="258" y="0"/>
                  </a:moveTo>
                  <a:lnTo>
                    <a:pt x="258" y="653"/>
                  </a:lnTo>
                  <a:lnTo>
                    <a:pt x="270" y="690"/>
                  </a:lnTo>
                  <a:lnTo>
                    <a:pt x="282" y="715"/>
                  </a:lnTo>
                  <a:lnTo>
                    <a:pt x="307" y="727"/>
                  </a:lnTo>
                  <a:lnTo>
                    <a:pt x="331" y="752"/>
                  </a:lnTo>
                  <a:lnTo>
                    <a:pt x="368" y="764"/>
                  </a:lnTo>
                  <a:lnTo>
                    <a:pt x="417" y="764"/>
                  </a:lnTo>
                  <a:lnTo>
                    <a:pt x="503" y="739"/>
                  </a:lnTo>
                  <a:lnTo>
                    <a:pt x="565" y="690"/>
                  </a:lnTo>
                  <a:lnTo>
                    <a:pt x="614" y="604"/>
                  </a:lnTo>
                  <a:lnTo>
                    <a:pt x="626" y="493"/>
                  </a:lnTo>
                  <a:lnTo>
                    <a:pt x="626" y="136"/>
                  </a:lnTo>
                  <a:lnTo>
                    <a:pt x="602" y="86"/>
                  </a:lnTo>
                  <a:lnTo>
                    <a:pt x="577" y="86"/>
                  </a:lnTo>
                  <a:lnTo>
                    <a:pt x="540" y="74"/>
                  </a:lnTo>
                  <a:lnTo>
                    <a:pt x="491" y="74"/>
                  </a:lnTo>
                  <a:lnTo>
                    <a:pt x="491" y="25"/>
                  </a:lnTo>
                  <a:lnTo>
                    <a:pt x="749" y="0"/>
                  </a:lnTo>
                  <a:lnTo>
                    <a:pt x="749" y="665"/>
                  </a:lnTo>
                  <a:lnTo>
                    <a:pt x="774" y="715"/>
                  </a:lnTo>
                  <a:lnTo>
                    <a:pt x="798" y="715"/>
                  </a:lnTo>
                  <a:lnTo>
                    <a:pt x="835" y="727"/>
                  </a:lnTo>
                  <a:lnTo>
                    <a:pt x="884" y="727"/>
                  </a:lnTo>
                  <a:lnTo>
                    <a:pt x="884" y="776"/>
                  </a:lnTo>
                  <a:lnTo>
                    <a:pt x="626" y="801"/>
                  </a:lnTo>
                  <a:lnTo>
                    <a:pt x="626" y="653"/>
                  </a:lnTo>
                  <a:lnTo>
                    <a:pt x="638" y="641"/>
                  </a:lnTo>
                  <a:lnTo>
                    <a:pt x="626" y="641"/>
                  </a:lnTo>
                  <a:lnTo>
                    <a:pt x="626" y="653"/>
                  </a:lnTo>
                  <a:lnTo>
                    <a:pt x="577" y="727"/>
                  </a:lnTo>
                  <a:lnTo>
                    <a:pt x="491" y="789"/>
                  </a:lnTo>
                  <a:lnTo>
                    <a:pt x="405" y="801"/>
                  </a:lnTo>
                  <a:lnTo>
                    <a:pt x="295" y="789"/>
                  </a:lnTo>
                  <a:lnTo>
                    <a:pt x="221" y="752"/>
                  </a:lnTo>
                  <a:lnTo>
                    <a:pt x="172" y="702"/>
                  </a:lnTo>
                  <a:lnTo>
                    <a:pt x="147" y="641"/>
                  </a:lnTo>
                  <a:lnTo>
                    <a:pt x="135" y="579"/>
                  </a:lnTo>
                  <a:lnTo>
                    <a:pt x="135" y="136"/>
                  </a:lnTo>
                  <a:lnTo>
                    <a:pt x="123" y="99"/>
                  </a:lnTo>
                  <a:lnTo>
                    <a:pt x="110" y="86"/>
                  </a:lnTo>
                  <a:lnTo>
                    <a:pt x="86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15" name="Freeform 419"/>
            <p:cNvSpPr>
              <a:spLocks noEditPoints="1"/>
            </p:cNvSpPr>
            <p:nvPr/>
          </p:nvSpPr>
          <p:spPr bwMode="auto">
            <a:xfrm>
              <a:off x="6376" y="15774"/>
              <a:ext cx="786" cy="813"/>
            </a:xfrm>
            <a:custGeom>
              <a:avLst/>
              <a:gdLst/>
              <a:ahLst/>
              <a:cxnLst>
                <a:cxn ang="0">
                  <a:pos x="356" y="776"/>
                </a:cxn>
                <a:cxn ang="0">
                  <a:pos x="368" y="763"/>
                </a:cxn>
                <a:cxn ang="0">
                  <a:pos x="430" y="24"/>
                </a:cxn>
                <a:cxn ang="0">
                  <a:pos x="601" y="160"/>
                </a:cxn>
                <a:cxn ang="0">
                  <a:pos x="614" y="689"/>
                </a:cxn>
                <a:cxn ang="0">
                  <a:pos x="626" y="726"/>
                </a:cxn>
                <a:cxn ang="0">
                  <a:pos x="687" y="751"/>
                </a:cxn>
                <a:cxn ang="0">
                  <a:pos x="712" y="739"/>
                </a:cxn>
                <a:cxn ang="0">
                  <a:pos x="737" y="677"/>
                </a:cxn>
                <a:cxn ang="0">
                  <a:pos x="786" y="542"/>
                </a:cxn>
                <a:cxn ang="0">
                  <a:pos x="773" y="726"/>
                </a:cxn>
                <a:cxn ang="0">
                  <a:pos x="724" y="788"/>
                </a:cxn>
                <a:cxn ang="0">
                  <a:pos x="601" y="813"/>
                </a:cxn>
                <a:cxn ang="0">
                  <a:pos x="540" y="763"/>
                </a:cxn>
                <a:cxn ang="0">
                  <a:pos x="503" y="665"/>
                </a:cxn>
                <a:cxn ang="0">
                  <a:pos x="466" y="702"/>
                </a:cxn>
                <a:cxn ang="0">
                  <a:pos x="368" y="763"/>
                </a:cxn>
                <a:cxn ang="0">
                  <a:pos x="466" y="665"/>
                </a:cxn>
                <a:cxn ang="0">
                  <a:pos x="491" y="381"/>
                </a:cxn>
                <a:cxn ang="0">
                  <a:pos x="233" y="455"/>
                </a:cxn>
                <a:cxn ang="0">
                  <a:pos x="135" y="579"/>
                </a:cxn>
                <a:cxn ang="0">
                  <a:pos x="135" y="689"/>
                </a:cxn>
                <a:cxn ang="0">
                  <a:pos x="282" y="788"/>
                </a:cxn>
                <a:cxn ang="0">
                  <a:pos x="135" y="763"/>
                </a:cxn>
                <a:cxn ang="0">
                  <a:pos x="24" y="677"/>
                </a:cxn>
                <a:cxn ang="0">
                  <a:pos x="12" y="517"/>
                </a:cxn>
                <a:cxn ang="0">
                  <a:pos x="172" y="369"/>
                </a:cxn>
                <a:cxn ang="0">
                  <a:pos x="503" y="308"/>
                </a:cxn>
                <a:cxn ang="0">
                  <a:pos x="491" y="147"/>
                </a:cxn>
                <a:cxn ang="0">
                  <a:pos x="380" y="37"/>
                </a:cxn>
                <a:cxn ang="0">
                  <a:pos x="258" y="37"/>
                </a:cxn>
                <a:cxn ang="0">
                  <a:pos x="122" y="110"/>
                </a:cxn>
                <a:cxn ang="0">
                  <a:pos x="184" y="135"/>
                </a:cxn>
                <a:cxn ang="0">
                  <a:pos x="208" y="197"/>
                </a:cxn>
                <a:cxn ang="0">
                  <a:pos x="184" y="258"/>
                </a:cxn>
                <a:cxn ang="0">
                  <a:pos x="122" y="283"/>
                </a:cxn>
                <a:cxn ang="0">
                  <a:pos x="61" y="258"/>
                </a:cxn>
                <a:cxn ang="0">
                  <a:pos x="36" y="197"/>
                </a:cxn>
                <a:cxn ang="0">
                  <a:pos x="110" y="61"/>
                </a:cxn>
                <a:cxn ang="0">
                  <a:pos x="307" y="0"/>
                </a:cxn>
              </a:cxnLst>
              <a:rect l="0" t="0" r="r" b="b"/>
              <a:pathLst>
                <a:path w="786" h="813">
                  <a:moveTo>
                    <a:pt x="368" y="763"/>
                  </a:moveTo>
                  <a:lnTo>
                    <a:pt x="356" y="776"/>
                  </a:lnTo>
                  <a:lnTo>
                    <a:pt x="282" y="788"/>
                  </a:lnTo>
                  <a:lnTo>
                    <a:pt x="368" y="763"/>
                  </a:lnTo>
                  <a:close/>
                  <a:moveTo>
                    <a:pt x="307" y="0"/>
                  </a:moveTo>
                  <a:lnTo>
                    <a:pt x="430" y="24"/>
                  </a:lnTo>
                  <a:lnTo>
                    <a:pt x="552" y="98"/>
                  </a:lnTo>
                  <a:lnTo>
                    <a:pt x="601" y="160"/>
                  </a:lnTo>
                  <a:lnTo>
                    <a:pt x="614" y="234"/>
                  </a:lnTo>
                  <a:lnTo>
                    <a:pt x="614" y="689"/>
                  </a:lnTo>
                  <a:lnTo>
                    <a:pt x="626" y="714"/>
                  </a:lnTo>
                  <a:lnTo>
                    <a:pt x="626" y="726"/>
                  </a:lnTo>
                  <a:lnTo>
                    <a:pt x="651" y="751"/>
                  </a:lnTo>
                  <a:lnTo>
                    <a:pt x="687" y="751"/>
                  </a:lnTo>
                  <a:lnTo>
                    <a:pt x="700" y="739"/>
                  </a:lnTo>
                  <a:lnTo>
                    <a:pt x="712" y="739"/>
                  </a:lnTo>
                  <a:lnTo>
                    <a:pt x="724" y="714"/>
                  </a:lnTo>
                  <a:lnTo>
                    <a:pt x="737" y="677"/>
                  </a:lnTo>
                  <a:lnTo>
                    <a:pt x="737" y="542"/>
                  </a:lnTo>
                  <a:lnTo>
                    <a:pt x="786" y="542"/>
                  </a:lnTo>
                  <a:lnTo>
                    <a:pt x="786" y="689"/>
                  </a:lnTo>
                  <a:lnTo>
                    <a:pt x="773" y="726"/>
                  </a:lnTo>
                  <a:lnTo>
                    <a:pt x="749" y="763"/>
                  </a:lnTo>
                  <a:lnTo>
                    <a:pt x="724" y="788"/>
                  </a:lnTo>
                  <a:lnTo>
                    <a:pt x="675" y="813"/>
                  </a:lnTo>
                  <a:lnTo>
                    <a:pt x="601" y="813"/>
                  </a:lnTo>
                  <a:lnTo>
                    <a:pt x="565" y="788"/>
                  </a:lnTo>
                  <a:lnTo>
                    <a:pt x="540" y="763"/>
                  </a:lnTo>
                  <a:lnTo>
                    <a:pt x="528" y="739"/>
                  </a:lnTo>
                  <a:lnTo>
                    <a:pt x="503" y="665"/>
                  </a:lnTo>
                  <a:lnTo>
                    <a:pt x="516" y="628"/>
                  </a:lnTo>
                  <a:lnTo>
                    <a:pt x="466" y="702"/>
                  </a:lnTo>
                  <a:lnTo>
                    <a:pt x="393" y="763"/>
                  </a:lnTo>
                  <a:lnTo>
                    <a:pt x="368" y="763"/>
                  </a:lnTo>
                  <a:lnTo>
                    <a:pt x="417" y="739"/>
                  </a:lnTo>
                  <a:lnTo>
                    <a:pt x="466" y="665"/>
                  </a:lnTo>
                  <a:lnTo>
                    <a:pt x="491" y="554"/>
                  </a:lnTo>
                  <a:lnTo>
                    <a:pt x="491" y="381"/>
                  </a:lnTo>
                  <a:lnTo>
                    <a:pt x="344" y="406"/>
                  </a:lnTo>
                  <a:lnTo>
                    <a:pt x="233" y="455"/>
                  </a:lnTo>
                  <a:lnTo>
                    <a:pt x="172" y="505"/>
                  </a:lnTo>
                  <a:lnTo>
                    <a:pt x="135" y="579"/>
                  </a:lnTo>
                  <a:lnTo>
                    <a:pt x="122" y="640"/>
                  </a:lnTo>
                  <a:lnTo>
                    <a:pt x="135" y="689"/>
                  </a:lnTo>
                  <a:lnTo>
                    <a:pt x="184" y="763"/>
                  </a:lnTo>
                  <a:lnTo>
                    <a:pt x="282" y="788"/>
                  </a:lnTo>
                  <a:lnTo>
                    <a:pt x="208" y="788"/>
                  </a:lnTo>
                  <a:lnTo>
                    <a:pt x="135" y="763"/>
                  </a:lnTo>
                  <a:lnTo>
                    <a:pt x="73" y="726"/>
                  </a:lnTo>
                  <a:lnTo>
                    <a:pt x="24" y="677"/>
                  </a:lnTo>
                  <a:lnTo>
                    <a:pt x="0" y="603"/>
                  </a:lnTo>
                  <a:lnTo>
                    <a:pt x="12" y="517"/>
                  </a:lnTo>
                  <a:lnTo>
                    <a:pt x="61" y="443"/>
                  </a:lnTo>
                  <a:lnTo>
                    <a:pt x="172" y="369"/>
                  </a:lnTo>
                  <a:lnTo>
                    <a:pt x="356" y="320"/>
                  </a:lnTo>
                  <a:lnTo>
                    <a:pt x="503" y="308"/>
                  </a:lnTo>
                  <a:lnTo>
                    <a:pt x="503" y="246"/>
                  </a:lnTo>
                  <a:lnTo>
                    <a:pt x="491" y="147"/>
                  </a:lnTo>
                  <a:lnTo>
                    <a:pt x="442" y="86"/>
                  </a:lnTo>
                  <a:lnTo>
                    <a:pt x="380" y="37"/>
                  </a:lnTo>
                  <a:lnTo>
                    <a:pt x="319" y="24"/>
                  </a:lnTo>
                  <a:lnTo>
                    <a:pt x="258" y="37"/>
                  </a:lnTo>
                  <a:lnTo>
                    <a:pt x="184" y="61"/>
                  </a:lnTo>
                  <a:lnTo>
                    <a:pt x="122" y="110"/>
                  </a:lnTo>
                  <a:lnTo>
                    <a:pt x="159" y="123"/>
                  </a:lnTo>
                  <a:lnTo>
                    <a:pt x="184" y="135"/>
                  </a:lnTo>
                  <a:lnTo>
                    <a:pt x="208" y="184"/>
                  </a:lnTo>
                  <a:lnTo>
                    <a:pt x="208" y="197"/>
                  </a:lnTo>
                  <a:lnTo>
                    <a:pt x="196" y="234"/>
                  </a:lnTo>
                  <a:lnTo>
                    <a:pt x="184" y="258"/>
                  </a:lnTo>
                  <a:lnTo>
                    <a:pt x="159" y="271"/>
                  </a:lnTo>
                  <a:lnTo>
                    <a:pt x="122" y="283"/>
                  </a:lnTo>
                  <a:lnTo>
                    <a:pt x="86" y="271"/>
                  </a:lnTo>
                  <a:lnTo>
                    <a:pt x="61" y="258"/>
                  </a:lnTo>
                  <a:lnTo>
                    <a:pt x="49" y="234"/>
                  </a:lnTo>
                  <a:lnTo>
                    <a:pt x="36" y="197"/>
                  </a:lnTo>
                  <a:lnTo>
                    <a:pt x="61" y="123"/>
                  </a:lnTo>
                  <a:lnTo>
                    <a:pt x="110" y="61"/>
                  </a:lnTo>
                  <a:lnTo>
                    <a:pt x="196" y="1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16" name="Freeform 420"/>
            <p:cNvSpPr>
              <a:spLocks/>
            </p:cNvSpPr>
            <p:nvPr/>
          </p:nvSpPr>
          <p:spPr bwMode="auto">
            <a:xfrm>
              <a:off x="7235" y="15342"/>
              <a:ext cx="393" cy="122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1134"/>
                </a:cxn>
                <a:cxn ang="0">
                  <a:pos x="283" y="1158"/>
                </a:cxn>
                <a:cxn ang="0">
                  <a:pos x="307" y="1171"/>
                </a:cxn>
                <a:cxn ang="0">
                  <a:pos x="393" y="1171"/>
                </a:cxn>
                <a:cxn ang="0">
                  <a:pos x="393" y="1220"/>
                </a:cxn>
                <a:cxn ang="0">
                  <a:pos x="0" y="1220"/>
                </a:cxn>
                <a:cxn ang="0">
                  <a:pos x="0" y="1171"/>
                </a:cxn>
                <a:cxn ang="0">
                  <a:pos x="99" y="1171"/>
                </a:cxn>
                <a:cxn ang="0">
                  <a:pos x="123" y="1158"/>
                </a:cxn>
                <a:cxn ang="0">
                  <a:pos x="136" y="1134"/>
                </a:cxn>
                <a:cxn ang="0">
                  <a:pos x="136" y="136"/>
                </a:cxn>
                <a:cxn ang="0">
                  <a:pos x="111" y="87"/>
                </a:cxn>
                <a:cxn ang="0">
                  <a:pos x="86" y="87"/>
                </a:cxn>
                <a:cxn ang="0">
                  <a:pos x="50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8" y="0"/>
                </a:cxn>
              </a:cxnLst>
              <a:rect l="0" t="0" r="r" b="b"/>
              <a:pathLst>
                <a:path w="393" h="1220">
                  <a:moveTo>
                    <a:pt x="258" y="0"/>
                  </a:moveTo>
                  <a:lnTo>
                    <a:pt x="258" y="1134"/>
                  </a:lnTo>
                  <a:lnTo>
                    <a:pt x="283" y="1158"/>
                  </a:lnTo>
                  <a:lnTo>
                    <a:pt x="307" y="1171"/>
                  </a:lnTo>
                  <a:lnTo>
                    <a:pt x="393" y="1171"/>
                  </a:lnTo>
                  <a:lnTo>
                    <a:pt x="393" y="1220"/>
                  </a:lnTo>
                  <a:lnTo>
                    <a:pt x="0" y="1220"/>
                  </a:lnTo>
                  <a:lnTo>
                    <a:pt x="0" y="1171"/>
                  </a:lnTo>
                  <a:lnTo>
                    <a:pt x="99" y="1171"/>
                  </a:lnTo>
                  <a:lnTo>
                    <a:pt x="123" y="1158"/>
                  </a:lnTo>
                  <a:lnTo>
                    <a:pt x="136" y="1134"/>
                  </a:lnTo>
                  <a:lnTo>
                    <a:pt x="136" y="136"/>
                  </a:lnTo>
                  <a:lnTo>
                    <a:pt x="111" y="87"/>
                  </a:lnTo>
                  <a:lnTo>
                    <a:pt x="86" y="87"/>
                  </a:lnTo>
                  <a:lnTo>
                    <a:pt x="50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17" name="Freeform 421"/>
            <p:cNvSpPr>
              <a:spLocks noEditPoints="1"/>
            </p:cNvSpPr>
            <p:nvPr/>
          </p:nvSpPr>
          <p:spPr bwMode="auto">
            <a:xfrm>
              <a:off x="7776" y="15392"/>
              <a:ext cx="381" cy="1182"/>
            </a:xfrm>
            <a:custGeom>
              <a:avLst/>
              <a:gdLst/>
              <a:ahLst/>
              <a:cxnLst>
                <a:cxn ang="0">
                  <a:pos x="245" y="406"/>
                </a:cxn>
                <a:cxn ang="0">
                  <a:pos x="258" y="1059"/>
                </a:cxn>
                <a:cxn ang="0">
                  <a:pos x="258" y="1084"/>
                </a:cxn>
                <a:cxn ang="0">
                  <a:pos x="270" y="1108"/>
                </a:cxn>
                <a:cxn ang="0">
                  <a:pos x="295" y="1133"/>
                </a:cxn>
                <a:cxn ang="0">
                  <a:pos x="381" y="1133"/>
                </a:cxn>
                <a:cxn ang="0">
                  <a:pos x="381" y="1182"/>
                </a:cxn>
                <a:cxn ang="0">
                  <a:pos x="0" y="1182"/>
                </a:cxn>
                <a:cxn ang="0">
                  <a:pos x="0" y="1133"/>
                </a:cxn>
                <a:cxn ang="0">
                  <a:pos x="98" y="1133"/>
                </a:cxn>
                <a:cxn ang="0">
                  <a:pos x="123" y="1121"/>
                </a:cxn>
                <a:cxn ang="0">
                  <a:pos x="135" y="1096"/>
                </a:cxn>
                <a:cxn ang="0">
                  <a:pos x="135" y="529"/>
                </a:cxn>
                <a:cxn ang="0">
                  <a:pos x="123" y="505"/>
                </a:cxn>
                <a:cxn ang="0">
                  <a:pos x="98" y="492"/>
                </a:cxn>
                <a:cxn ang="0">
                  <a:pos x="61" y="480"/>
                </a:cxn>
                <a:cxn ang="0">
                  <a:pos x="0" y="480"/>
                </a:cxn>
                <a:cxn ang="0">
                  <a:pos x="0" y="431"/>
                </a:cxn>
                <a:cxn ang="0">
                  <a:pos x="245" y="406"/>
                </a:cxn>
                <a:cxn ang="0">
                  <a:pos x="160" y="0"/>
                </a:cxn>
                <a:cxn ang="0">
                  <a:pos x="184" y="0"/>
                </a:cxn>
                <a:cxn ang="0">
                  <a:pos x="221" y="12"/>
                </a:cxn>
                <a:cxn ang="0">
                  <a:pos x="233" y="37"/>
                </a:cxn>
                <a:cxn ang="0">
                  <a:pos x="258" y="61"/>
                </a:cxn>
                <a:cxn ang="0">
                  <a:pos x="258" y="135"/>
                </a:cxn>
                <a:cxn ang="0">
                  <a:pos x="233" y="160"/>
                </a:cxn>
                <a:cxn ang="0">
                  <a:pos x="221" y="184"/>
                </a:cxn>
                <a:cxn ang="0">
                  <a:pos x="184" y="197"/>
                </a:cxn>
                <a:cxn ang="0">
                  <a:pos x="123" y="197"/>
                </a:cxn>
                <a:cxn ang="0">
                  <a:pos x="98" y="172"/>
                </a:cxn>
                <a:cxn ang="0">
                  <a:pos x="74" y="160"/>
                </a:cxn>
                <a:cxn ang="0">
                  <a:pos x="61" y="123"/>
                </a:cxn>
                <a:cxn ang="0">
                  <a:pos x="61" y="98"/>
                </a:cxn>
                <a:cxn ang="0">
                  <a:pos x="74" y="61"/>
                </a:cxn>
                <a:cxn ang="0">
                  <a:pos x="86" y="37"/>
                </a:cxn>
                <a:cxn ang="0">
                  <a:pos x="123" y="12"/>
                </a:cxn>
                <a:cxn ang="0">
                  <a:pos x="160" y="0"/>
                </a:cxn>
              </a:cxnLst>
              <a:rect l="0" t="0" r="r" b="b"/>
              <a:pathLst>
                <a:path w="381" h="1182">
                  <a:moveTo>
                    <a:pt x="245" y="406"/>
                  </a:moveTo>
                  <a:lnTo>
                    <a:pt x="258" y="1059"/>
                  </a:lnTo>
                  <a:lnTo>
                    <a:pt x="258" y="1084"/>
                  </a:lnTo>
                  <a:lnTo>
                    <a:pt x="270" y="1108"/>
                  </a:lnTo>
                  <a:lnTo>
                    <a:pt x="295" y="1133"/>
                  </a:lnTo>
                  <a:lnTo>
                    <a:pt x="381" y="1133"/>
                  </a:lnTo>
                  <a:lnTo>
                    <a:pt x="381" y="1182"/>
                  </a:lnTo>
                  <a:lnTo>
                    <a:pt x="0" y="1182"/>
                  </a:lnTo>
                  <a:lnTo>
                    <a:pt x="0" y="1133"/>
                  </a:lnTo>
                  <a:lnTo>
                    <a:pt x="98" y="1133"/>
                  </a:lnTo>
                  <a:lnTo>
                    <a:pt x="123" y="1121"/>
                  </a:lnTo>
                  <a:lnTo>
                    <a:pt x="135" y="1096"/>
                  </a:lnTo>
                  <a:lnTo>
                    <a:pt x="135" y="529"/>
                  </a:lnTo>
                  <a:lnTo>
                    <a:pt x="123" y="505"/>
                  </a:lnTo>
                  <a:lnTo>
                    <a:pt x="98" y="492"/>
                  </a:lnTo>
                  <a:lnTo>
                    <a:pt x="61" y="480"/>
                  </a:lnTo>
                  <a:lnTo>
                    <a:pt x="0" y="480"/>
                  </a:lnTo>
                  <a:lnTo>
                    <a:pt x="0" y="431"/>
                  </a:lnTo>
                  <a:lnTo>
                    <a:pt x="245" y="406"/>
                  </a:lnTo>
                  <a:close/>
                  <a:moveTo>
                    <a:pt x="160" y="0"/>
                  </a:moveTo>
                  <a:lnTo>
                    <a:pt x="184" y="0"/>
                  </a:lnTo>
                  <a:lnTo>
                    <a:pt x="221" y="12"/>
                  </a:lnTo>
                  <a:lnTo>
                    <a:pt x="233" y="37"/>
                  </a:lnTo>
                  <a:lnTo>
                    <a:pt x="258" y="61"/>
                  </a:lnTo>
                  <a:lnTo>
                    <a:pt x="258" y="135"/>
                  </a:lnTo>
                  <a:lnTo>
                    <a:pt x="233" y="160"/>
                  </a:lnTo>
                  <a:lnTo>
                    <a:pt x="221" y="184"/>
                  </a:lnTo>
                  <a:lnTo>
                    <a:pt x="184" y="197"/>
                  </a:lnTo>
                  <a:lnTo>
                    <a:pt x="123" y="197"/>
                  </a:lnTo>
                  <a:lnTo>
                    <a:pt x="98" y="172"/>
                  </a:lnTo>
                  <a:lnTo>
                    <a:pt x="74" y="160"/>
                  </a:lnTo>
                  <a:lnTo>
                    <a:pt x="61" y="123"/>
                  </a:lnTo>
                  <a:lnTo>
                    <a:pt x="61" y="98"/>
                  </a:lnTo>
                  <a:lnTo>
                    <a:pt x="74" y="61"/>
                  </a:lnTo>
                  <a:lnTo>
                    <a:pt x="86" y="37"/>
                  </a:lnTo>
                  <a:lnTo>
                    <a:pt x="123" y="1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18" name="Freeform 422"/>
            <p:cNvSpPr>
              <a:spLocks/>
            </p:cNvSpPr>
            <p:nvPr/>
          </p:nvSpPr>
          <p:spPr bwMode="auto">
            <a:xfrm>
              <a:off x="8267" y="15490"/>
              <a:ext cx="553" cy="1109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283" y="0"/>
                </a:cxn>
                <a:cxn ang="0">
                  <a:pos x="283" y="333"/>
                </a:cxn>
                <a:cxn ang="0">
                  <a:pos x="541" y="333"/>
                </a:cxn>
                <a:cxn ang="0">
                  <a:pos x="541" y="382"/>
                </a:cxn>
                <a:cxn ang="0">
                  <a:pos x="283" y="382"/>
                </a:cxn>
                <a:cxn ang="0">
                  <a:pos x="258" y="875"/>
                </a:cxn>
                <a:cxn ang="0">
                  <a:pos x="258" y="912"/>
                </a:cxn>
                <a:cxn ang="0">
                  <a:pos x="283" y="1010"/>
                </a:cxn>
                <a:cxn ang="0">
                  <a:pos x="319" y="1060"/>
                </a:cxn>
                <a:cxn ang="0">
                  <a:pos x="381" y="1072"/>
                </a:cxn>
                <a:cxn ang="0">
                  <a:pos x="442" y="1047"/>
                </a:cxn>
                <a:cxn ang="0">
                  <a:pos x="491" y="986"/>
                </a:cxn>
                <a:cxn ang="0">
                  <a:pos x="504" y="875"/>
                </a:cxn>
                <a:cxn ang="0">
                  <a:pos x="504" y="776"/>
                </a:cxn>
                <a:cxn ang="0">
                  <a:pos x="553" y="776"/>
                </a:cxn>
                <a:cxn ang="0">
                  <a:pos x="553" y="875"/>
                </a:cxn>
                <a:cxn ang="0">
                  <a:pos x="541" y="961"/>
                </a:cxn>
                <a:cxn ang="0">
                  <a:pos x="516" y="1035"/>
                </a:cxn>
                <a:cxn ang="0">
                  <a:pos x="455" y="1084"/>
                </a:cxn>
                <a:cxn ang="0">
                  <a:pos x="381" y="1109"/>
                </a:cxn>
                <a:cxn ang="0">
                  <a:pos x="332" y="1109"/>
                </a:cxn>
                <a:cxn ang="0">
                  <a:pos x="270" y="1084"/>
                </a:cxn>
                <a:cxn ang="0">
                  <a:pos x="209" y="1047"/>
                </a:cxn>
                <a:cxn ang="0">
                  <a:pos x="160" y="986"/>
                </a:cxn>
                <a:cxn ang="0">
                  <a:pos x="148" y="875"/>
                </a:cxn>
                <a:cxn ang="0">
                  <a:pos x="148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8" y="321"/>
                </a:cxn>
                <a:cxn ang="0">
                  <a:pos x="160" y="259"/>
                </a:cxn>
                <a:cxn ang="0">
                  <a:pos x="209" y="185"/>
                </a:cxn>
                <a:cxn ang="0">
                  <a:pos x="221" y="86"/>
                </a:cxn>
                <a:cxn ang="0">
                  <a:pos x="233" y="0"/>
                </a:cxn>
              </a:cxnLst>
              <a:rect l="0" t="0" r="r" b="b"/>
              <a:pathLst>
                <a:path w="553" h="1109">
                  <a:moveTo>
                    <a:pt x="233" y="0"/>
                  </a:moveTo>
                  <a:lnTo>
                    <a:pt x="283" y="0"/>
                  </a:lnTo>
                  <a:lnTo>
                    <a:pt x="283" y="333"/>
                  </a:lnTo>
                  <a:lnTo>
                    <a:pt x="541" y="333"/>
                  </a:lnTo>
                  <a:lnTo>
                    <a:pt x="541" y="382"/>
                  </a:lnTo>
                  <a:lnTo>
                    <a:pt x="283" y="382"/>
                  </a:lnTo>
                  <a:lnTo>
                    <a:pt x="258" y="875"/>
                  </a:lnTo>
                  <a:lnTo>
                    <a:pt x="258" y="912"/>
                  </a:lnTo>
                  <a:lnTo>
                    <a:pt x="283" y="1010"/>
                  </a:lnTo>
                  <a:lnTo>
                    <a:pt x="319" y="1060"/>
                  </a:lnTo>
                  <a:lnTo>
                    <a:pt x="381" y="1072"/>
                  </a:lnTo>
                  <a:lnTo>
                    <a:pt x="442" y="1047"/>
                  </a:lnTo>
                  <a:lnTo>
                    <a:pt x="491" y="986"/>
                  </a:lnTo>
                  <a:lnTo>
                    <a:pt x="504" y="875"/>
                  </a:lnTo>
                  <a:lnTo>
                    <a:pt x="504" y="776"/>
                  </a:lnTo>
                  <a:lnTo>
                    <a:pt x="553" y="776"/>
                  </a:lnTo>
                  <a:lnTo>
                    <a:pt x="553" y="875"/>
                  </a:lnTo>
                  <a:lnTo>
                    <a:pt x="541" y="961"/>
                  </a:lnTo>
                  <a:lnTo>
                    <a:pt x="516" y="1035"/>
                  </a:lnTo>
                  <a:lnTo>
                    <a:pt x="455" y="1084"/>
                  </a:lnTo>
                  <a:lnTo>
                    <a:pt x="381" y="1109"/>
                  </a:lnTo>
                  <a:lnTo>
                    <a:pt x="332" y="1109"/>
                  </a:lnTo>
                  <a:lnTo>
                    <a:pt x="270" y="1084"/>
                  </a:lnTo>
                  <a:lnTo>
                    <a:pt x="209" y="1047"/>
                  </a:lnTo>
                  <a:lnTo>
                    <a:pt x="160" y="986"/>
                  </a:lnTo>
                  <a:lnTo>
                    <a:pt x="148" y="875"/>
                  </a:lnTo>
                  <a:lnTo>
                    <a:pt x="148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8" y="321"/>
                  </a:lnTo>
                  <a:lnTo>
                    <a:pt x="160" y="259"/>
                  </a:lnTo>
                  <a:lnTo>
                    <a:pt x="209" y="185"/>
                  </a:lnTo>
                  <a:lnTo>
                    <a:pt x="221" y="8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19" name="Freeform 423"/>
            <p:cNvSpPr>
              <a:spLocks/>
            </p:cNvSpPr>
            <p:nvPr/>
          </p:nvSpPr>
          <p:spPr bwMode="auto">
            <a:xfrm>
              <a:off x="8980" y="15811"/>
              <a:ext cx="872" cy="11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8" y="0"/>
                </a:cxn>
                <a:cxn ang="0">
                  <a:pos x="368" y="49"/>
                </a:cxn>
                <a:cxn ang="0">
                  <a:pos x="331" y="49"/>
                </a:cxn>
                <a:cxn ang="0">
                  <a:pos x="307" y="61"/>
                </a:cxn>
                <a:cxn ang="0">
                  <a:pos x="282" y="61"/>
                </a:cxn>
                <a:cxn ang="0">
                  <a:pos x="270" y="73"/>
                </a:cxn>
                <a:cxn ang="0">
                  <a:pos x="270" y="123"/>
                </a:cxn>
                <a:cxn ang="0">
                  <a:pos x="282" y="135"/>
                </a:cxn>
                <a:cxn ang="0">
                  <a:pos x="479" y="615"/>
                </a:cxn>
                <a:cxn ang="0">
                  <a:pos x="663" y="184"/>
                </a:cxn>
                <a:cxn ang="0">
                  <a:pos x="675" y="160"/>
                </a:cxn>
                <a:cxn ang="0">
                  <a:pos x="675" y="110"/>
                </a:cxn>
                <a:cxn ang="0">
                  <a:pos x="663" y="98"/>
                </a:cxn>
                <a:cxn ang="0">
                  <a:pos x="650" y="73"/>
                </a:cxn>
                <a:cxn ang="0">
                  <a:pos x="626" y="61"/>
                </a:cxn>
                <a:cxn ang="0">
                  <a:pos x="589" y="61"/>
                </a:cxn>
                <a:cxn ang="0">
                  <a:pos x="589" y="12"/>
                </a:cxn>
                <a:cxn ang="0">
                  <a:pos x="872" y="12"/>
                </a:cxn>
                <a:cxn ang="0">
                  <a:pos x="872" y="61"/>
                </a:cxn>
                <a:cxn ang="0">
                  <a:pos x="835" y="61"/>
                </a:cxn>
                <a:cxn ang="0">
                  <a:pos x="761" y="98"/>
                </a:cxn>
                <a:cxn ang="0">
                  <a:pos x="712" y="172"/>
                </a:cxn>
                <a:cxn ang="0">
                  <a:pos x="393" y="923"/>
                </a:cxn>
                <a:cxn ang="0">
                  <a:pos x="343" y="1022"/>
                </a:cxn>
                <a:cxn ang="0">
                  <a:pos x="270" y="1096"/>
                </a:cxn>
                <a:cxn ang="0">
                  <a:pos x="171" y="1121"/>
                </a:cxn>
                <a:cxn ang="0">
                  <a:pos x="73" y="1096"/>
                </a:cxn>
                <a:cxn ang="0">
                  <a:pos x="24" y="1022"/>
                </a:cxn>
                <a:cxn ang="0">
                  <a:pos x="12" y="973"/>
                </a:cxn>
                <a:cxn ang="0">
                  <a:pos x="24" y="936"/>
                </a:cxn>
                <a:cxn ang="0">
                  <a:pos x="61" y="899"/>
                </a:cxn>
                <a:cxn ang="0">
                  <a:pos x="110" y="899"/>
                </a:cxn>
                <a:cxn ang="0">
                  <a:pos x="147" y="936"/>
                </a:cxn>
                <a:cxn ang="0">
                  <a:pos x="159" y="973"/>
                </a:cxn>
                <a:cxn ang="0">
                  <a:pos x="159" y="997"/>
                </a:cxn>
                <a:cxn ang="0">
                  <a:pos x="135" y="1010"/>
                </a:cxn>
                <a:cxn ang="0">
                  <a:pos x="122" y="1034"/>
                </a:cxn>
                <a:cxn ang="0">
                  <a:pos x="85" y="1047"/>
                </a:cxn>
                <a:cxn ang="0">
                  <a:pos x="110" y="1071"/>
                </a:cxn>
                <a:cxn ang="0">
                  <a:pos x="135" y="1084"/>
                </a:cxn>
                <a:cxn ang="0">
                  <a:pos x="171" y="1084"/>
                </a:cxn>
                <a:cxn ang="0">
                  <a:pos x="245" y="1059"/>
                </a:cxn>
                <a:cxn ang="0">
                  <a:pos x="294" y="1010"/>
                </a:cxn>
                <a:cxn ang="0">
                  <a:pos x="368" y="862"/>
                </a:cxn>
                <a:cxn ang="0">
                  <a:pos x="380" y="850"/>
                </a:cxn>
                <a:cxn ang="0">
                  <a:pos x="393" y="813"/>
                </a:cxn>
                <a:cxn ang="0">
                  <a:pos x="417" y="763"/>
                </a:cxn>
                <a:cxn ang="0">
                  <a:pos x="147" y="110"/>
                </a:cxn>
                <a:cxn ang="0">
                  <a:pos x="135" y="86"/>
                </a:cxn>
                <a:cxn ang="0">
                  <a:pos x="110" y="61"/>
                </a:cxn>
                <a:cxn ang="0">
                  <a:pos x="85" y="49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872" h="1121">
                  <a:moveTo>
                    <a:pt x="0" y="0"/>
                  </a:moveTo>
                  <a:lnTo>
                    <a:pt x="368" y="0"/>
                  </a:lnTo>
                  <a:lnTo>
                    <a:pt x="368" y="49"/>
                  </a:lnTo>
                  <a:lnTo>
                    <a:pt x="331" y="49"/>
                  </a:lnTo>
                  <a:lnTo>
                    <a:pt x="307" y="61"/>
                  </a:lnTo>
                  <a:lnTo>
                    <a:pt x="282" y="61"/>
                  </a:lnTo>
                  <a:lnTo>
                    <a:pt x="270" y="73"/>
                  </a:lnTo>
                  <a:lnTo>
                    <a:pt x="270" y="123"/>
                  </a:lnTo>
                  <a:lnTo>
                    <a:pt x="282" y="135"/>
                  </a:lnTo>
                  <a:lnTo>
                    <a:pt x="479" y="615"/>
                  </a:lnTo>
                  <a:lnTo>
                    <a:pt x="663" y="184"/>
                  </a:lnTo>
                  <a:lnTo>
                    <a:pt x="675" y="160"/>
                  </a:lnTo>
                  <a:lnTo>
                    <a:pt x="675" y="110"/>
                  </a:lnTo>
                  <a:lnTo>
                    <a:pt x="663" y="98"/>
                  </a:lnTo>
                  <a:lnTo>
                    <a:pt x="650" y="73"/>
                  </a:lnTo>
                  <a:lnTo>
                    <a:pt x="626" y="61"/>
                  </a:lnTo>
                  <a:lnTo>
                    <a:pt x="589" y="61"/>
                  </a:lnTo>
                  <a:lnTo>
                    <a:pt x="589" y="12"/>
                  </a:lnTo>
                  <a:lnTo>
                    <a:pt x="872" y="12"/>
                  </a:lnTo>
                  <a:lnTo>
                    <a:pt x="872" y="61"/>
                  </a:lnTo>
                  <a:lnTo>
                    <a:pt x="835" y="61"/>
                  </a:lnTo>
                  <a:lnTo>
                    <a:pt x="761" y="98"/>
                  </a:lnTo>
                  <a:lnTo>
                    <a:pt x="712" y="172"/>
                  </a:lnTo>
                  <a:lnTo>
                    <a:pt x="393" y="923"/>
                  </a:lnTo>
                  <a:lnTo>
                    <a:pt x="343" y="1022"/>
                  </a:lnTo>
                  <a:lnTo>
                    <a:pt x="270" y="1096"/>
                  </a:lnTo>
                  <a:lnTo>
                    <a:pt x="171" y="1121"/>
                  </a:lnTo>
                  <a:lnTo>
                    <a:pt x="73" y="1096"/>
                  </a:lnTo>
                  <a:lnTo>
                    <a:pt x="24" y="1022"/>
                  </a:lnTo>
                  <a:lnTo>
                    <a:pt x="12" y="973"/>
                  </a:lnTo>
                  <a:lnTo>
                    <a:pt x="24" y="936"/>
                  </a:lnTo>
                  <a:lnTo>
                    <a:pt x="61" y="899"/>
                  </a:lnTo>
                  <a:lnTo>
                    <a:pt x="110" y="899"/>
                  </a:lnTo>
                  <a:lnTo>
                    <a:pt x="147" y="936"/>
                  </a:lnTo>
                  <a:lnTo>
                    <a:pt x="159" y="973"/>
                  </a:lnTo>
                  <a:lnTo>
                    <a:pt x="159" y="997"/>
                  </a:lnTo>
                  <a:lnTo>
                    <a:pt x="135" y="1010"/>
                  </a:lnTo>
                  <a:lnTo>
                    <a:pt x="122" y="1034"/>
                  </a:lnTo>
                  <a:lnTo>
                    <a:pt x="85" y="1047"/>
                  </a:lnTo>
                  <a:lnTo>
                    <a:pt x="110" y="1071"/>
                  </a:lnTo>
                  <a:lnTo>
                    <a:pt x="135" y="1084"/>
                  </a:lnTo>
                  <a:lnTo>
                    <a:pt x="171" y="1084"/>
                  </a:lnTo>
                  <a:lnTo>
                    <a:pt x="245" y="1059"/>
                  </a:lnTo>
                  <a:lnTo>
                    <a:pt x="294" y="1010"/>
                  </a:lnTo>
                  <a:lnTo>
                    <a:pt x="368" y="862"/>
                  </a:lnTo>
                  <a:lnTo>
                    <a:pt x="380" y="850"/>
                  </a:lnTo>
                  <a:lnTo>
                    <a:pt x="393" y="813"/>
                  </a:lnTo>
                  <a:lnTo>
                    <a:pt x="417" y="763"/>
                  </a:lnTo>
                  <a:lnTo>
                    <a:pt x="147" y="110"/>
                  </a:lnTo>
                  <a:lnTo>
                    <a:pt x="135" y="86"/>
                  </a:lnTo>
                  <a:lnTo>
                    <a:pt x="110" y="61"/>
                  </a:lnTo>
                  <a:lnTo>
                    <a:pt x="85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20" name="Freeform 424"/>
            <p:cNvSpPr>
              <a:spLocks/>
            </p:cNvSpPr>
            <p:nvPr/>
          </p:nvSpPr>
          <p:spPr bwMode="auto">
            <a:xfrm>
              <a:off x="10417" y="15342"/>
              <a:ext cx="896" cy="1220"/>
            </a:xfrm>
            <a:custGeom>
              <a:avLst/>
              <a:gdLst/>
              <a:ahLst/>
              <a:cxnLst>
                <a:cxn ang="0">
                  <a:pos x="257" y="0"/>
                </a:cxn>
                <a:cxn ang="0">
                  <a:pos x="257" y="616"/>
                </a:cxn>
                <a:cxn ang="0">
                  <a:pos x="294" y="567"/>
                </a:cxn>
                <a:cxn ang="0">
                  <a:pos x="343" y="505"/>
                </a:cxn>
                <a:cxn ang="0">
                  <a:pos x="417" y="456"/>
                </a:cxn>
                <a:cxn ang="0">
                  <a:pos x="515" y="444"/>
                </a:cxn>
                <a:cxn ang="0">
                  <a:pos x="565" y="444"/>
                </a:cxn>
                <a:cxn ang="0">
                  <a:pos x="614" y="456"/>
                </a:cxn>
                <a:cxn ang="0">
                  <a:pos x="650" y="469"/>
                </a:cxn>
                <a:cxn ang="0">
                  <a:pos x="675" y="493"/>
                </a:cxn>
                <a:cxn ang="0">
                  <a:pos x="700" y="505"/>
                </a:cxn>
                <a:cxn ang="0">
                  <a:pos x="749" y="567"/>
                </a:cxn>
                <a:cxn ang="0">
                  <a:pos x="761" y="653"/>
                </a:cxn>
                <a:cxn ang="0">
                  <a:pos x="761" y="1146"/>
                </a:cxn>
                <a:cxn ang="0">
                  <a:pos x="810" y="1171"/>
                </a:cxn>
                <a:cxn ang="0">
                  <a:pos x="896" y="1171"/>
                </a:cxn>
                <a:cxn ang="0">
                  <a:pos x="896" y="1220"/>
                </a:cxn>
                <a:cxn ang="0">
                  <a:pos x="503" y="1220"/>
                </a:cxn>
                <a:cxn ang="0">
                  <a:pos x="503" y="1171"/>
                </a:cxn>
                <a:cxn ang="0">
                  <a:pos x="601" y="1171"/>
                </a:cxn>
                <a:cxn ang="0">
                  <a:pos x="626" y="1158"/>
                </a:cxn>
                <a:cxn ang="0">
                  <a:pos x="638" y="1134"/>
                </a:cxn>
                <a:cxn ang="0">
                  <a:pos x="638" y="604"/>
                </a:cxn>
                <a:cxn ang="0">
                  <a:pos x="614" y="542"/>
                </a:cxn>
                <a:cxn ang="0">
                  <a:pos x="577" y="493"/>
                </a:cxn>
                <a:cxn ang="0">
                  <a:pos x="503" y="481"/>
                </a:cxn>
                <a:cxn ang="0">
                  <a:pos x="417" y="493"/>
                </a:cxn>
                <a:cxn ang="0">
                  <a:pos x="343" y="555"/>
                </a:cxn>
                <a:cxn ang="0">
                  <a:pos x="294" y="641"/>
                </a:cxn>
                <a:cxn ang="0">
                  <a:pos x="270" y="764"/>
                </a:cxn>
                <a:cxn ang="0">
                  <a:pos x="270" y="1134"/>
                </a:cxn>
                <a:cxn ang="0">
                  <a:pos x="294" y="1158"/>
                </a:cxn>
                <a:cxn ang="0">
                  <a:pos x="319" y="1171"/>
                </a:cxn>
                <a:cxn ang="0">
                  <a:pos x="405" y="1171"/>
                </a:cxn>
                <a:cxn ang="0">
                  <a:pos x="405" y="1220"/>
                </a:cxn>
                <a:cxn ang="0">
                  <a:pos x="12" y="1220"/>
                </a:cxn>
                <a:cxn ang="0">
                  <a:pos x="12" y="1171"/>
                </a:cxn>
                <a:cxn ang="0">
                  <a:pos x="110" y="1171"/>
                </a:cxn>
                <a:cxn ang="0">
                  <a:pos x="135" y="1158"/>
                </a:cxn>
                <a:cxn ang="0">
                  <a:pos x="147" y="1134"/>
                </a:cxn>
                <a:cxn ang="0">
                  <a:pos x="147" y="1097"/>
                </a:cxn>
                <a:cxn ang="0">
                  <a:pos x="135" y="173"/>
                </a:cxn>
                <a:cxn ang="0">
                  <a:pos x="135" y="136"/>
                </a:cxn>
                <a:cxn ang="0">
                  <a:pos x="110" y="87"/>
                </a:cxn>
                <a:cxn ang="0">
                  <a:pos x="86" y="87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7" y="0"/>
                </a:cxn>
              </a:cxnLst>
              <a:rect l="0" t="0" r="r" b="b"/>
              <a:pathLst>
                <a:path w="896" h="1220">
                  <a:moveTo>
                    <a:pt x="257" y="0"/>
                  </a:moveTo>
                  <a:lnTo>
                    <a:pt x="257" y="616"/>
                  </a:lnTo>
                  <a:lnTo>
                    <a:pt x="294" y="567"/>
                  </a:lnTo>
                  <a:lnTo>
                    <a:pt x="343" y="505"/>
                  </a:lnTo>
                  <a:lnTo>
                    <a:pt x="417" y="456"/>
                  </a:lnTo>
                  <a:lnTo>
                    <a:pt x="515" y="444"/>
                  </a:lnTo>
                  <a:lnTo>
                    <a:pt x="565" y="444"/>
                  </a:lnTo>
                  <a:lnTo>
                    <a:pt x="614" y="456"/>
                  </a:lnTo>
                  <a:lnTo>
                    <a:pt x="650" y="469"/>
                  </a:lnTo>
                  <a:lnTo>
                    <a:pt x="675" y="493"/>
                  </a:lnTo>
                  <a:lnTo>
                    <a:pt x="700" y="505"/>
                  </a:lnTo>
                  <a:lnTo>
                    <a:pt x="749" y="567"/>
                  </a:lnTo>
                  <a:lnTo>
                    <a:pt x="761" y="653"/>
                  </a:lnTo>
                  <a:lnTo>
                    <a:pt x="761" y="1146"/>
                  </a:lnTo>
                  <a:lnTo>
                    <a:pt x="810" y="1171"/>
                  </a:lnTo>
                  <a:lnTo>
                    <a:pt x="896" y="1171"/>
                  </a:lnTo>
                  <a:lnTo>
                    <a:pt x="896" y="1220"/>
                  </a:lnTo>
                  <a:lnTo>
                    <a:pt x="503" y="1220"/>
                  </a:lnTo>
                  <a:lnTo>
                    <a:pt x="503" y="1171"/>
                  </a:lnTo>
                  <a:lnTo>
                    <a:pt x="601" y="1171"/>
                  </a:lnTo>
                  <a:lnTo>
                    <a:pt x="626" y="1158"/>
                  </a:lnTo>
                  <a:lnTo>
                    <a:pt x="638" y="1134"/>
                  </a:lnTo>
                  <a:lnTo>
                    <a:pt x="638" y="604"/>
                  </a:lnTo>
                  <a:lnTo>
                    <a:pt x="614" y="542"/>
                  </a:lnTo>
                  <a:lnTo>
                    <a:pt x="577" y="493"/>
                  </a:lnTo>
                  <a:lnTo>
                    <a:pt x="503" y="481"/>
                  </a:lnTo>
                  <a:lnTo>
                    <a:pt x="417" y="493"/>
                  </a:lnTo>
                  <a:lnTo>
                    <a:pt x="343" y="555"/>
                  </a:lnTo>
                  <a:lnTo>
                    <a:pt x="294" y="641"/>
                  </a:lnTo>
                  <a:lnTo>
                    <a:pt x="270" y="764"/>
                  </a:lnTo>
                  <a:lnTo>
                    <a:pt x="270" y="1134"/>
                  </a:lnTo>
                  <a:lnTo>
                    <a:pt x="294" y="1158"/>
                  </a:lnTo>
                  <a:lnTo>
                    <a:pt x="319" y="1171"/>
                  </a:lnTo>
                  <a:lnTo>
                    <a:pt x="405" y="1171"/>
                  </a:lnTo>
                  <a:lnTo>
                    <a:pt x="405" y="1220"/>
                  </a:lnTo>
                  <a:lnTo>
                    <a:pt x="12" y="1220"/>
                  </a:lnTo>
                  <a:lnTo>
                    <a:pt x="12" y="1171"/>
                  </a:lnTo>
                  <a:lnTo>
                    <a:pt x="110" y="1171"/>
                  </a:lnTo>
                  <a:lnTo>
                    <a:pt x="135" y="1158"/>
                  </a:lnTo>
                  <a:lnTo>
                    <a:pt x="147" y="1134"/>
                  </a:lnTo>
                  <a:lnTo>
                    <a:pt x="147" y="1097"/>
                  </a:lnTo>
                  <a:lnTo>
                    <a:pt x="135" y="173"/>
                  </a:lnTo>
                  <a:lnTo>
                    <a:pt x="135" y="136"/>
                  </a:lnTo>
                  <a:lnTo>
                    <a:pt x="110" y="87"/>
                  </a:lnTo>
                  <a:lnTo>
                    <a:pt x="86" y="87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21" name="Freeform 425"/>
            <p:cNvSpPr>
              <a:spLocks noEditPoints="1"/>
            </p:cNvSpPr>
            <p:nvPr/>
          </p:nvSpPr>
          <p:spPr bwMode="auto">
            <a:xfrm>
              <a:off x="11313" y="15786"/>
              <a:ext cx="786" cy="813"/>
            </a:xfrm>
            <a:custGeom>
              <a:avLst/>
              <a:gdLst/>
              <a:ahLst/>
              <a:cxnLst>
                <a:cxn ang="0">
                  <a:pos x="381" y="25"/>
                </a:cxn>
                <a:cxn ang="0">
                  <a:pos x="319" y="37"/>
                </a:cxn>
                <a:cxn ang="0">
                  <a:pos x="246" y="74"/>
                </a:cxn>
                <a:cxn ang="0">
                  <a:pos x="184" y="148"/>
                </a:cxn>
                <a:cxn ang="0">
                  <a:pos x="148" y="271"/>
                </a:cxn>
                <a:cxn ang="0">
                  <a:pos x="148" y="468"/>
                </a:cxn>
                <a:cxn ang="0">
                  <a:pos x="160" y="554"/>
                </a:cxn>
                <a:cxn ang="0">
                  <a:pos x="197" y="640"/>
                </a:cxn>
                <a:cxn ang="0">
                  <a:pos x="246" y="714"/>
                </a:cxn>
                <a:cxn ang="0">
                  <a:pos x="319" y="751"/>
                </a:cxn>
                <a:cxn ang="0">
                  <a:pos x="393" y="764"/>
                </a:cxn>
                <a:cxn ang="0">
                  <a:pos x="381" y="751"/>
                </a:cxn>
                <a:cxn ang="0">
                  <a:pos x="504" y="714"/>
                </a:cxn>
                <a:cxn ang="0">
                  <a:pos x="590" y="616"/>
                </a:cxn>
                <a:cxn ang="0">
                  <a:pos x="627" y="493"/>
                </a:cxn>
                <a:cxn ang="0">
                  <a:pos x="627" y="308"/>
                </a:cxn>
                <a:cxn ang="0">
                  <a:pos x="614" y="222"/>
                </a:cxn>
                <a:cxn ang="0">
                  <a:pos x="577" y="135"/>
                </a:cxn>
                <a:cxn ang="0">
                  <a:pos x="528" y="74"/>
                </a:cxn>
                <a:cxn ang="0">
                  <a:pos x="455" y="37"/>
                </a:cxn>
                <a:cxn ang="0">
                  <a:pos x="381" y="25"/>
                </a:cxn>
                <a:cxn ang="0">
                  <a:pos x="393" y="0"/>
                </a:cxn>
                <a:cxn ang="0">
                  <a:pos x="553" y="37"/>
                </a:cxn>
                <a:cxn ang="0">
                  <a:pos x="676" y="123"/>
                </a:cxn>
                <a:cxn ang="0">
                  <a:pos x="762" y="259"/>
                </a:cxn>
                <a:cxn ang="0">
                  <a:pos x="786" y="419"/>
                </a:cxn>
                <a:cxn ang="0">
                  <a:pos x="749" y="579"/>
                </a:cxn>
                <a:cxn ang="0">
                  <a:pos x="663" y="702"/>
                </a:cxn>
                <a:cxn ang="0">
                  <a:pos x="541" y="788"/>
                </a:cxn>
                <a:cxn ang="0">
                  <a:pos x="393" y="813"/>
                </a:cxn>
                <a:cxn ang="0">
                  <a:pos x="246" y="788"/>
                </a:cxn>
                <a:cxn ang="0">
                  <a:pos x="123" y="702"/>
                </a:cxn>
                <a:cxn ang="0">
                  <a:pos x="37" y="579"/>
                </a:cxn>
                <a:cxn ang="0">
                  <a:pos x="0" y="419"/>
                </a:cxn>
                <a:cxn ang="0">
                  <a:pos x="25" y="259"/>
                </a:cxn>
                <a:cxn ang="0">
                  <a:pos x="111" y="123"/>
                </a:cxn>
                <a:cxn ang="0">
                  <a:pos x="234" y="37"/>
                </a:cxn>
                <a:cxn ang="0">
                  <a:pos x="393" y="0"/>
                </a:cxn>
              </a:cxnLst>
              <a:rect l="0" t="0" r="r" b="b"/>
              <a:pathLst>
                <a:path w="786" h="813">
                  <a:moveTo>
                    <a:pt x="381" y="25"/>
                  </a:moveTo>
                  <a:lnTo>
                    <a:pt x="319" y="37"/>
                  </a:lnTo>
                  <a:lnTo>
                    <a:pt x="246" y="74"/>
                  </a:lnTo>
                  <a:lnTo>
                    <a:pt x="184" y="148"/>
                  </a:lnTo>
                  <a:lnTo>
                    <a:pt x="148" y="271"/>
                  </a:lnTo>
                  <a:lnTo>
                    <a:pt x="148" y="468"/>
                  </a:lnTo>
                  <a:lnTo>
                    <a:pt x="160" y="554"/>
                  </a:lnTo>
                  <a:lnTo>
                    <a:pt x="197" y="640"/>
                  </a:lnTo>
                  <a:lnTo>
                    <a:pt x="246" y="714"/>
                  </a:lnTo>
                  <a:lnTo>
                    <a:pt x="319" y="751"/>
                  </a:lnTo>
                  <a:lnTo>
                    <a:pt x="393" y="764"/>
                  </a:lnTo>
                  <a:lnTo>
                    <a:pt x="381" y="751"/>
                  </a:lnTo>
                  <a:lnTo>
                    <a:pt x="504" y="714"/>
                  </a:lnTo>
                  <a:lnTo>
                    <a:pt x="590" y="616"/>
                  </a:lnTo>
                  <a:lnTo>
                    <a:pt x="627" y="493"/>
                  </a:lnTo>
                  <a:lnTo>
                    <a:pt x="627" y="308"/>
                  </a:lnTo>
                  <a:lnTo>
                    <a:pt x="614" y="222"/>
                  </a:lnTo>
                  <a:lnTo>
                    <a:pt x="577" y="135"/>
                  </a:lnTo>
                  <a:lnTo>
                    <a:pt x="528" y="74"/>
                  </a:lnTo>
                  <a:lnTo>
                    <a:pt x="455" y="37"/>
                  </a:lnTo>
                  <a:lnTo>
                    <a:pt x="381" y="25"/>
                  </a:lnTo>
                  <a:close/>
                  <a:moveTo>
                    <a:pt x="393" y="0"/>
                  </a:moveTo>
                  <a:lnTo>
                    <a:pt x="553" y="37"/>
                  </a:lnTo>
                  <a:lnTo>
                    <a:pt x="676" y="123"/>
                  </a:lnTo>
                  <a:lnTo>
                    <a:pt x="762" y="259"/>
                  </a:lnTo>
                  <a:lnTo>
                    <a:pt x="786" y="419"/>
                  </a:lnTo>
                  <a:lnTo>
                    <a:pt x="749" y="579"/>
                  </a:lnTo>
                  <a:lnTo>
                    <a:pt x="663" y="702"/>
                  </a:lnTo>
                  <a:lnTo>
                    <a:pt x="541" y="788"/>
                  </a:lnTo>
                  <a:lnTo>
                    <a:pt x="393" y="813"/>
                  </a:lnTo>
                  <a:lnTo>
                    <a:pt x="246" y="788"/>
                  </a:lnTo>
                  <a:lnTo>
                    <a:pt x="123" y="702"/>
                  </a:lnTo>
                  <a:lnTo>
                    <a:pt x="37" y="579"/>
                  </a:lnTo>
                  <a:lnTo>
                    <a:pt x="0" y="419"/>
                  </a:lnTo>
                  <a:lnTo>
                    <a:pt x="25" y="259"/>
                  </a:lnTo>
                  <a:lnTo>
                    <a:pt x="111" y="123"/>
                  </a:lnTo>
                  <a:lnTo>
                    <a:pt x="234" y="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22" name="Freeform 426"/>
            <p:cNvSpPr>
              <a:spLocks/>
            </p:cNvSpPr>
            <p:nvPr/>
          </p:nvSpPr>
          <p:spPr bwMode="auto">
            <a:xfrm>
              <a:off x="12382" y="15342"/>
              <a:ext cx="393" cy="122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1134"/>
                </a:cxn>
                <a:cxn ang="0">
                  <a:pos x="282" y="1158"/>
                </a:cxn>
                <a:cxn ang="0">
                  <a:pos x="307" y="1171"/>
                </a:cxn>
                <a:cxn ang="0">
                  <a:pos x="393" y="1171"/>
                </a:cxn>
                <a:cxn ang="0">
                  <a:pos x="393" y="1220"/>
                </a:cxn>
                <a:cxn ang="0">
                  <a:pos x="0" y="1220"/>
                </a:cxn>
                <a:cxn ang="0">
                  <a:pos x="0" y="1171"/>
                </a:cxn>
                <a:cxn ang="0">
                  <a:pos x="98" y="1171"/>
                </a:cxn>
                <a:cxn ang="0">
                  <a:pos x="123" y="1158"/>
                </a:cxn>
                <a:cxn ang="0">
                  <a:pos x="135" y="1134"/>
                </a:cxn>
                <a:cxn ang="0">
                  <a:pos x="135" y="136"/>
                </a:cxn>
                <a:cxn ang="0">
                  <a:pos x="110" y="87"/>
                </a:cxn>
                <a:cxn ang="0">
                  <a:pos x="86" y="87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8" y="0"/>
                </a:cxn>
              </a:cxnLst>
              <a:rect l="0" t="0" r="r" b="b"/>
              <a:pathLst>
                <a:path w="393" h="1220">
                  <a:moveTo>
                    <a:pt x="258" y="0"/>
                  </a:moveTo>
                  <a:lnTo>
                    <a:pt x="258" y="1134"/>
                  </a:lnTo>
                  <a:lnTo>
                    <a:pt x="282" y="1158"/>
                  </a:lnTo>
                  <a:lnTo>
                    <a:pt x="307" y="1171"/>
                  </a:lnTo>
                  <a:lnTo>
                    <a:pt x="393" y="1171"/>
                  </a:lnTo>
                  <a:lnTo>
                    <a:pt x="393" y="1220"/>
                  </a:lnTo>
                  <a:lnTo>
                    <a:pt x="0" y="1220"/>
                  </a:lnTo>
                  <a:lnTo>
                    <a:pt x="0" y="1171"/>
                  </a:lnTo>
                  <a:lnTo>
                    <a:pt x="98" y="1171"/>
                  </a:lnTo>
                  <a:lnTo>
                    <a:pt x="123" y="1158"/>
                  </a:lnTo>
                  <a:lnTo>
                    <a:pt x="135" y="1134"/>
                  </a:lnTo>
                  <a:lnTo>
                    <a:pt x="135" y="136"/>
                  </a:lnTo>
                  <a:lnTo>
                    <a:pt x="110" y="87"/>
                  </a:lnTo>
                  <a:lnTo>
                    <a:pt x="86" y="87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23" name="Freeform 427"/>
            <p:cNvSpPr>
              <a:spLocks noEditPoints="1"/>
            </p:cNvSpPr>
            <p:nvPr/>
          </p:nvSpPr>
          <p:spPr bwMode="auto">
            <a:xfrm>
              <a:off x="12738" y="15342"/>
              <a:ext cx="872" cy="1257"/>
            </a:xfrm>
            <a:custGeom>
              <a:avLst/>
              <a:gdLst/>
              <a:ahLst/>
              <a:cxnLst>
                <a:cxn ang="0">
                  <a:pos x="393" y="505"/>
                </a:cxn>
                <a:cxn ang="0">
                  <a:pos x="307" y="518"/>
                </a:cxn>
                <a:cxn ang="0">
                  <a:pos x="246" y="567"/>
                </a:cxn>
                <a:cxn ang="0">
                  <a:pos x="196" y="616"/>
                </a:cxn>
                <a:cxn ang="0">
                  <a:pos x="160" y="703"/>
                </a:cxn>
                <a:cxn ang="0">
                  <a:pos x="147" y="789"/>
                </a:cxn>
                <a:cxn ang="0">
                  <a:pos x="147" y="949"/>
                </a:cxn>
                <a:cxn ang="0">
                  <a:pos x="160" y="1023"/>
                </a:cxn>
                <a:cxn ang="0">
                  <a:pos x="196" y="1109"/>
                </a:cxn>
                <a:cxn ang="0">
                  <a:pos x="233" y="1158"/>
                </a:cxn>
                <a:cxn ang="0">
                  <a:pos x="270" y="1183"/>
                </a:cxn>
                <a:cxn ang="0">
                  <a:pos x="332" y="1208"/>
                </a:cxn>
                <a:cxn ang="0">
                  <a:pos x="381" y="1220"/>
                </a:cxn>
                <a:cxn ang="0">
                  <a:pos x="454" y="1208"/>
                </a:cxn>
                <a:cxn ang="0">
                  <a:pos x="528" y="1171"/>
                </a:cxn>
                <a:cxn ang="0">
                  <a:pos x="589" y="1097"/>
                </a:cxn>
                <a:cxn ang="0">
                  <a:pos x="614" y="1072"/>
                </a:cxn>
                <a:cxn ang="0">
                  <a:pos x="614" y="653"/>
                </a:cxn>
                <a:cxn ang="0">
                  <a:pos x="602" y="629"/>
                </a:cxn>
                <a:cxn ang="0">
                  <a:pos x="528" y="555"/>
                </a:cxn>
                <a:cxn ang="0">
                  <a:pos x="454" y="518"/>
                </a:cxn>
                <a:cxn ang="0">
                  <a:pos x="393" y="505"/>
                </a:cxn>
                <a:cxn ang="0">
                  <a:pos x="737" y="0"/>
                </a:cxn>
                <a:cxn ang="0">
                  <a:pos x="737" y="1121"/>
                </a:cxn>
                <a:cxn ang="0">
                  <a:pos x="761" y="1171"/>
                </a:cxn>
                <a:cxn ang="0">
                  <a:pos x="786" y="1171"/>
                </a:cxn>
                <a:cxn ang="0">
                  <a:pos x="823" y="1183"/>
                </a:cxn>
                <a:cxn ang="0">
                  <a:pos x="872" y="1183"/>
                </a:cxn>
                <a:cxn ang="0">
                  <a:pos x="872" y="1232"/>
                </a:cxn>
                <a:cxn ang="0">
                  <a:pos x="614" y="1257"/>
                </a:cxn>
                <a:cxn ang="0">
                  <a:pos x="614" y="1146"/>
                </a:cxn>
                <a:cxn ang="0">
                  <a:pos x="565" y="1195"/>
                </a:cxn>
                <a:cxn ang="0">
                  <a:pos x="479" y="1245"/>
                </a:cxn>
                <a:cxn ang="0">
                  <a:pos x="381" y="1257"/>
                </a:cxn>
                <a:cxn ang="0">
                  <a:pos x="233" y="1220"/>
                </a:cxn>
                <a:cxn ang="0">
                  <a:pos x="110" y="1134"/>
                </a:cxn>
                <a:cxn ang="0">
                  <a:pos x="24" y="1011"/>
                </a:cxn>
                <a:cxn ang="0">
                  <a:pos x="0" y="850"/>
                </a:cxn>
                <a:cxn ang="0">
                  <a:pos x="37" y="690"/>
                </a:cxn>
                <a:cxn ang="0">
                  <a:pos x="123" y="555"/>
                </a:cxn>
                <a:cxn ang="0">
                  <a:pos x="246" y="469"/>
                </a:cxn>
                <a:cxn ang="0">
                  <a:pos x="393" y="444"/>
                </a:cxn>
                <a:cxn ang="0">
                  <a:pos x="479" y="456"/>
                </a:cxn>
                <a:cxn ang="0">
                  <a:pos x="553" y="493"/>
                </a:cxn>
                <a:cxn ang="0">
                  <a:pos x="614" y="555"/>
                </a:cxn>
                <a:cxn ang="0">
                  <a:pos x="614" y="136"/>
                </a:cxn>
                <a:cxn ang="0">
                  <a:pos x="589" y="87"/>
                </a:cxn>
                <a:cxn ang="0">
                  <a:pos x="565" y="87"/>
                </a:cxn>
                <a:cxn ang="0">
                  <a:pos x="528" y="74"/>
                </a:cxn>
                <a:cxn ang="0">
                  <a:pos x="479" y="74"/>
                </a:cxn>
                <a:cxn ang="0">
                  <a:pos x="479" y="25"/>
                </a:cxn>
                <a:cxn ang="0">
                  <a:pos x="737" y="0"/>
                </a:cxn>
              </a:cxnLst>
              <a:rect l="0" t="0" r="r" b="b"/>
              <a:pathLst>
                <a:path w="872" h="1257">
                  <a:moveTo>
                    <a:pt x="393" y="505"/>
                  </a:moveTo>
                  <a:lnTo>
                    <a:pt x="307" y="518"/>
                  </a:lnTo>
                  <a:lnTo>
                    <a:pt x="246" y="567"/>
                  </a:lnTo>
                  <a:lnTo>
                    <a:pt x="196" y="616"/>
                  </a:lnTo>
                  <a:lnTo>
                    <a:pt x="160" y="703"/>
                  </a:lnTo>
                  <a:lnTo>
                    <a:pt x="147" y="789"/>
                  </a:lnTo>
                  <a:lnTo>
                    <a:pt x="147" y="949"/>
                  </a:lnTo>
                  <a:lnTo>
                    <a:pt x="160" y="1023"/>
                  </a:lnTo>
                  <a:lnTo>
                    <a:pt x="196" y="1109"/>
                  </a:lnTo>
                  <a:lnTo>
                    <a:pt x="233" y="1158"/>
                  </a:lnTo>
                  <a:lnTo>
                    <a:pt x="270" y="1183"/>
                  </a:lnTo>
                  <a:lnTo>
                    <a:pt x="332" y="1208"/>
                  </a:lnTo>
                  <a:lnTo>
                    <a:pt x="381" y="1220"/>
                  </a:lnTo>
                  <a:lnTo>
                    <a:pt x="454" y="1208"/>
                  </a:lnTo>
                  <a:lnTo>
                    <a:pt x="528" y="1171"/>
                  </a:lnTo>
                  <a:lnTo>
                    <a:pt x="589" y="1097"/>
                  </a:lnTo>
                  <a:lnTo>
                    <a:pt x="614" y="1072"/>
                  </a:lnTo>
                  <a:lnTo>
                    <a:pt x="614" y="653"/>
                  </a:lnTo>
                  <a:lnTo>
                    <a:pt x="602" y="629"/>
                  </a:lnTo>
                  <a:lnTo>
                    <a:pt x="528" y="555"/>
                  </a:lnTo>
                  <a:lnTo>
                    <a:pt x="454" y="518"/>
                  </a:lnTo>
                  <a:lnTo>
                    <a:pt x="393" y="505"/>
                  </a:lnTo>
                  <a:close/>
                  <a:moveTo>
                    <a:pt x="737" y="0"/>
                  </a:moveTo>
                  <a:lnTo>
                    <a:pt x="737" y="1121"/>
                  </a:lnTo>
                  <a:lnTo>
                    <a:pt x="761" y="1171"/>
                  </a:lnTo>
                  <a:lnTo>
                    <a:pt x="786" y="1171"/>
                  </a:lnTo>
                  <a:lnTo>
                    <a:pt x="823" y="1183"/>
                  </a:lnTo>
                  <a:lnTo>
                    <a:pt x="872" y="1183"/>
                  </a:lnTo>
                  <a:lnTo>
                    <a:pt x="872" y="1232"/>
                  </a:lnTo>
                  <a:lnTo>
                    <a:pt x="614" y="1257"/>
                  </a:lnTo>
                  <a:lnTo>
                    <a:pt x="614" y="1146"/>
                  </a:lnTo>
                  <a:lnTo>
                    <a:pt x="565" y="1195"/>
                  </a:lnTo>
                  <a:lnTo>
                    <a:pt x="479" y="1245"/>
                  </a:lnTo>
                  <a:lnTo>
                    <a:pt x="381" y="1257"/>
                  </a:lnTo>
                  <a:lnTo>
                    <a:pt x="233" y="1220"/>
                  </a:lnTo>
                  <a:lnTo>
                    <a:pt x="110" y="1134"/>
                  </a:lnTo>
                  <a:lnTo>
                    <a:pt x="24" y="1011"/>
                  </a:lnTo>
                  <a:lnTo>
                    <a:pt x="0" y="850"/>
                  </a:lnTo>
                  <a:lnTo>
                    <a:pt x="37" y="690"/>
                  </a:lnTo>
                  <a:lnTo>
                    <a:pt x="123" y="555"/>
                  </a:lnTo>
                  <a:lnTo>
                    <a:pt x="246" y="469"/>
                  </a:lnTo>
                  <a:lnTo>
                    <a:pt x="393" y="444"/>
                  </a:lnTo>
                  <a:lnTo>
                    <a:pt x="479" y="456"/>
                  </a:lnTo>
                  <a:lnTo>
                    <a:pt x="553" y="493"/>
                  </a:lnTo>
                  <a:lnTo>
                    <a:pt x="614" y="555"/>
                  </a:lnTo>
                  <a:lnTo>
                    <a:pt x="614" y="136"/>
                  </a:lnTo>
                  <a:lnTo>
                    <a:pt x="589" y="87"/>
                  </a:lnTo>
                  <a:lnTo>
                    <a:pt x="565" y="87"/>
                  </a:lnTo>
                  <a:lnTo>
                    <a:pt x="528" y="74"/>
                  </a:lnTo>
                  <a:lnTo>
                    <a:pt x="479" y="74"/>
                  </a:lnTo>
                  <a:lnTo>
                    <a:pt x="479" y="25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24" name="Freeform 428"/>
            <p:cNvSpPr>
              <a:spLocks/>
            </p:cNvSpPr>
            <p:nvPr/>
          </p:nvSpPr>
          <p:spPr bwMode="auto">
            <a:xfrm>
              <a:off x="13806" y="15761"/>
              <a:ext cx="590" cy="838"/>
            </a:xfrm>
            <a:custGeom>
              <a:avLst/>
              <a:gdLst/>
              <a:ahLst/>
              <a:cxnLst>
                <a:cxn ang="0">
                  <a:pos x="332" y="0"/>
                </a:cxn>
                <a:cxn ang="0">
                  <a:pos x="418" y="25"/>
                </a:cxn>
                <a:cxn ang="0">
                  <a:pos x="479" y="37"/>
                </a:cxn>
                <a:cxn ang="0">
                  <a:pos x="492" y="25"/>
                </a:cxn>
                <a:cxn ang="0">
                  <a:pos x="541" y="0"/>
                </a:cxn>
                <a:cxn ang="0">
                  <a:pos x="553" y="259"/>
                </a:cxn>
                <a:cxn ang="0">
                  <a:pos x="504" y="271"/>
                </a:cxn>
                <a:cxn ang="0">
                  <a:pos x="492" y="160"/>
                </a:cxn>
                <a:cxn ang="0">
                  <a:pos x="393" y="62"/>
                </a:cxn>
                <a:cxn ang="0">
                  <a:pos x="197" y="62"/>
                </a:cxn>
                <a:cxn ang="0">
                  <a:pos x="111" y="136"/>
                </a:cxn>
                <a:cxn ang="0">
                  <a:pos x="123" y="247"/>
                </a:cxn>
                <a:cxn ang="0">
                  <a:pos x="246" y="321"/>
                </a:cxn>
                <a:cxn ang="0">
                  <a:pos x="418" y="357"/>
                </a:cxn>
                <a:cxn ang="0">
                  <a:pos x="553" y="456"/>
                </a:cxn>
                <a:cxn ang="0">
                  <a:pos x="590" y="542"/>
                </a:cxn>
                <a:cxn ang="0">
                  <a:pos x="578" y="678"/>
                </a:cxn>
                <a:cxn ang="0">
                  <a:pos x="443" y="813"/>
                </a:cxn>
                <a:cxn ang="0">
                  <a:pos x="258" y="838"/>
                </a:cxn>
                <a:cxn ang="0">
                  <a:pos x="111" y="764"/>
                </a:cxn>
                <a:cxn ang="0">
                  <a:pos x="74" y="789"/>
                </a:cxn>
                <a:cxn ang="0">
                  <a:pos x="37" y="838"/>
                </a:cxn>
                <a:cxn ang="0">
                  <a:pos x="0" y="826"/>
                </a:cxn>
                <a:cxn ang="0">
                  <a:pos x="13" y="518"/>
                </a:cxn>
                <a:cxn ang="0">
                  <a:pos x="50" y="530"/>
                </a:cxn>
                <a:cxn ang="0">
                  <a:pos x="86" y="641"/>
                </a:cxn>
                <a:cxn ang="0">
                  <a:pos x="197" y="776"/>
                </a:cxn>
                <a:cxn ang="0">
                  <a:pos x="381" y="776"/>
                </a:cxn>
                <a:cxn ang="0">
                  <a:pos x="479" y="690"/>
                </a:cxn>
                <a:cxn ang="0">
                  <a:pos x="467" y="555"/>
                </a:cxn>
                <a:cxn ang="0">
                  <a:pos x="381" y="493"/>
                </a:cxn>
                <a:cxn ang="0">
                  <a:pos x="308" y="468"/>
                </a:cxn>
                <a:cxn ang="0">
                  <a:pos x="222" y="431"/>
                </a:cxn>
                <a:cxn ang="0">
                  <a:pos x="86" y="370"/>
                </a:cxn>
                <a:cxn ang="0">
                  <a:pos x="25" y="308"/>
                </a:cxn>
                <a:cxn ang="0">
                  <a:pos x="13" y="222"/>
                </a:cxn>
                <a:cxn ang="0">
                  <a:pos x="50" y="99"/>
                </a:cxn>
                <a:cxn ang="0">
                  <a:pos x="185" y="13"/>
                </a:cxn>
              </a:cxnLst>
              <a:rect l="0" t="0" r="r" b="b"/>
              <a:pathLst>
                <a:path w="590" h="838">
                  <a:moveTo>
                    <a:pt x="295" y="0"/>
                  </a:moveTo>
                  <a:lnTo>
                    <a:pt x="332" y="0"/>
                  </a:lnTo>
                  <a:lnTo>
                    <a:pt x="369" y="13"/>
                  </a:lnTo>
                  <a:lnTo>
                    <a:pt x="418" y="25"/>
                  </a:lnTo>
                  <a:lnTo>
                    <a:pt x="467" y="50"/>
                  </a:lnTo>
                  <a:lnTo>
                    <a:pt x="479" y="37"/>
                  </a:lnTo>
                  <a:lnTo>
                    <a:pt x="492" y="37"/>
                  </a:lnTo>
                  <a:lnTo>
                    <a:pt x="492" y="25"/>
                  </a:lnTo>
                  <a:lnTo>
                    <a:pt x="516" y="0"/>
                  </a:lnTo>
                  <a:lnTo>
                    <a:pt x="541" y="0"/>
                  </a:lnTo>
                  <a:lnTo>
                    <a:pt x="553" y="13"/>
                  </a:lnTo>
                  <a:lnTo>
                    <a:pt x="553" y="259"/>
                  </a:lnTo>
                  <a:lnTo>
                    <a:pt x="541" y="271"/>
                  </a:lnTo>
                  <a:lnTo>
                    <a:pt x="504" y="271"/>
                  </a:lnTo>
                  <a:lnTo>
                    <a:pt x="504" y="222"/>
                  </a:lnTo>
                  <a:lnTo>
                    <a:pt x="492" y="160"/>
                  </a:lnTo>
                  <a:lnTo>
                    <a:pt x="455" y="111"/>
                  </a:lnTo>
                  <a:lnTo>
                    <a:pt x="393" y="62"/>
                  </a:lnTo>
                  <a:lnTo>
                    <a:pt x="295" y="50"/>
                  </a:lnTo>
                  <a:lnTo>
                    <a:pt x="197" y="62"/>
                  </a:lnTo>
                  <a:lnTo>
                    <a:pt x="136" y="99"/>
                  </a:lnTo>
                  <a:lnTo>
                    <a:pt x="111" y="136"/>
                  </a:lnTo>
                  <a:lnTo>
                    <a:pt x="99" y="185"/>
                  </a:lnTo>
                  <a:lnTo>
                    <a:pt x="123" y="247"/>
                  </a:lnTo>
                  <a:lnTo>
                    <a:pt x="172" y="296"/>
                  </a:lnTo>
                  <a:lnTo>
                    <a:pt x="246" y="321"/>
                  </a:lnTo>
                  <a:lnTo>
                    <a:pt x="320" y="333"/>
                  </a:lnTo>
                  <a:lnTo>
                    <a:pt x="418" y="357"/>
                  </a:lnTo>
                  <a:lnTo>
                    <a:pt x="516" y="419"/>
                  </a:lnTo>
                  <a:lnTo>
                    <a:pt x="553" y="456"/>
                  </a:lnTo>
                  <a:lnTo>
                    <a:pt x="565" y="493"/>
                  </a:lnTo>
                  <a:lnTo>
                    <a:pt x="590" y="542"/>
                  </a:lnTo>
                  <a:lnTo>
                    <a:pt x="590" y="592"/>
                  </a:lnTo>
                  <a:lnTo>
                    <a:pt x="578" y="678"/>
                  </a:lnTo>
                  <a:lnTo>
                    <a:pt x="529" y="764"/>
                  </a:lnTo>
                  <a:lnTo>
                    <a:pt x="443" y="813"/>
                  </a:lnTo>
                  <a:lnTo>
                    <a:pt x="308" y="838"/>
                  </a:lnTo>
                  <a:lnTo>
                    <a:pt x="258" y="838"/>
                  </a:lnTo>
                  <a:lnTo>
                    <a:pt x="185" y="813"/>
                  </a:lnTo>
                  <a:lnTo>
                    <a:pt x="111" y="764"/>
                  </a:lnTo>
                  <a:lnTo>
                    <a:pt x="86" y="776"/>
                  </a:lnTo>
                  <a:lnTo>
                    <a:pt x="74" y="789"/>
                  </a:lnTo>
                  <a:lnTo>
                    <a:pt x="74" y="801"/>
                  </a:lnTo>
                  <a:lnTo>
                    <a:pt x="37" y="838"/>
                  </a:lnTo>
                  <a:lnTo>
                    <a:pt x="13" y="838"/>
                  </a:lnTo>
                  <a:lnTo>
                    <a:pt x="0" y="826"/>
                  </a:lnTo>
                  <a:lnTo>
                    <a:pt x="0" y="530"/>
                  </a:lnTo>
                  <a:lnTo>
                    <a:pt x="13" y="518"/>
                  </a:lnTo>
                  <a:lnTo>
                    <a:pt x="37" y="518"/>
                  </a:lnTo>
                  <a:lnTo>
                    <a:pt x="50" y="530"/>
                  </a:lnTo>
                  <a:lnTo>
                    <a:pt x="50" y="542"/>
                  </a:lnTo>
                  <a:lnTo>
                    <a:pt x="86" y="641"/>
                  </a:lnTo>
                  <a:lnTo>
                    <a:pt x="136" y="727"/>
                  </a:lnTo>
                  <a:lnTo>
                    <a:pt x="197" y="776"/>
                  </a:lnTo>
                  <a:lnTo>
                    <a:pt x="295" y="789"/>
                  </a:lnTo>
                  <a:lnTo>
                    <a:pt x="381" y="776"/>
                  </a:lnTo>
                  <a:lnTo>
                    <a:pt x="443" y="739"/>
                  </a:lnTo>
                  <a:lnTo>
                    <a:pt x="479" y="690"/>
                  </a:lnTo>
                  <a:lnTo>
                    <a:pt x="492" y="629"/>
                  </a:lnTo>
                  <a:lnTo>
                    <a:pt x="467" y="555"/>
                  </a:lnTo>
                  <a:lnTo>
                    <a:pt x="418" y="505"/>
                  </a:lnTo>
                  <a:lnTo>
                    <a:pt x="381" y="493"/>
                  </a:lnTo>
                  <a:lnTo>
                    <a:pt x="332" y="468"/>
                  </a:lnTo>
                  <a:lnTo>
                    <a:pt x="308" y="468"/>
                  </a:lnTo>
                  <a:lnTo>
                    <a:pt x="320" y="456"/>
                  </a:lnTo>
                  <a:lnTo>
                    <a:pt x="222" y="431"/>
                  </a:lnTo>
                  <a:lnTo>
                    <a:pt x="148" y="407"/>
                  </a:lnTo>
                  <a:lnTo>
                    <a:pt x="86" y="370"/>
                  </a:lnTo>
                  <a:lnTo>
                    <a:pt x="50" y="345"/>
                  </a:lnTo>
                  <a:lnTo>
                    <a:pt x="25" y="308"/>
                  </a:lnTo>
                  <a:lnTo>
                    <a:pt x="13" y="271"/>
                  </a:lnTo>
                  <a:lnTo>
                    <a:pt x="13" y="222"/>
                  </a:lnTo>
                  <a:lnTo>
                    <a:pt x="25" y="160"/>
                  </a:lnTo>
                  <a:lnTo>
                    <a:pt x="50" y="99"/>
                  </a:lnTo>
                  <a:lnTo>
                    <a:pt x="99" y="50"/>
                  </a:lnTo>
                  <a:lnTo>
                    <a:pt x="185" y="13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25" name="Freeform 429"/>
            <p:cNvSpPr>
              <a:spLocks/>
            </p:cNvSpPr>
            <p:nvPr/>
          </p:nvSpPr>
          <p:spPr bwMode="auto">
            <a:xfrm>
              <a:off x="15022" y="15490"/>
              <a:ext cx="553" cy="1109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283" y="0"/>
                </a:cxn>
                <a:cxn ang="0">
                  <a:pos x="283" y="333"/>
                </a:cxn>
                <a:cxn ang="0">
                  <a:pos x="541" y="333"/>
                </a:cxn>
                <a:cxn ang="0">
                  <a:pos x="541" y="382"/>
                </a:cxn>
                <a:cxn ang="0">
                  <a:pos x="283" y="382"/>
                </a:cxn>
                <a:cxn ang="0">
                  <a:pos x="258" y="875"/>
                </a:cxn>
                <a:cxn ang="0">
                  <a:pos x="258" y="912"/>
                </a:cxn>
                <a:cxn ang="0">
                  <a:pos x="283" y="1010"/>
                </a:cxn>
                <a:cxn ang="0">
                  <a:pos x="320" y="1060"/>
                </a:cxn>
                <a:cxn ang="0">
                  <a:pos x="381" y="1072"/>
                </a:cxn>
                <a:cxn ang="0">
                  <a:pos x="443" y="1047"/>
                </a:cxn>
                <a:cxn ang="0">
                  <a:pos x="492" y="986"/>
                </a:cxn>
                <a:cxn ang="0">
                  <a:pos x="504" y="875"/>
                </a:cxn>
                <a:cxn ang="0">
                  <a:pos x="504" y="776"/>
                </a:cxn>
                <a:cxn ang="0">
                  <a:pos x="553" y="776"/>
                </a:cxn>
                <a:cxn ang="0">
                  <a:pos x="553" y="875"/>
                </a:cxn>
                <a:cxn ang="0">
                  <a:pos x="541" y="961"/>
                </a:cxn>
                <a:cxn ang="0">
                  <a:pos x="516" y="1035"/>
                </a:cxn>
                <a:cxn ang="0">
                  <a:pos x="455" y="1084"/>
                </a:cxn>
                <a:cxn ang="0">
                  <a:pos x="381" y="1109"/>
                </a:cxn>
                <a:cxn ang="0">
                  <a:pos x="332" y="1109"/>
                </a:cxn>
                <a:cxn ang="0">
                  <a:pos x="271" y="1084"/>
                </a:cxn>
                <a:cxn ang="0">
                  <a:pos x="209" y="1047"/>
                </a:cxn>
                <a:cxn ang="0">
                  <a:pos x="160" y="986"/>
                </a:cxn>
                <a:cxn ang="0">
                  <a:pos x="148" y="875"/>
                </a:cxn>
                <a:cxn ang="0">
                  <a:pos x="148" y="382"/>
                </a:cxn>
                <a:cxn ang="0">
                  <a:pos x="0" y="382"/>
                </a:cxn>
                <a:cxn ang="0">
                  <a:pos x="0" y="345"/>
                </a:cxn>
                <a:cxn ang="0">
                  <a:pos x="99" y="321"/>
                </a:cxn>
                <a:cxn ang="0">
                  <a:pos x="160" y="259"/>
                </a:cxn>
                <a:cxn ang="0">
                  <a:pos x="209" y="185"/>
                </a:cxn>
                <a:cxn ang="0">
                  <a:pos x="221" y="86"/>
                </a:cxn>
                <a:cxn ang="0">
                  <a:pos x="234" y="0"/>
                </a:cxn>
              </a:cxnLst>
              <a:rect l="0" t="0" r="r" b="b"/>
              <a:pathLst>
                <a:path w="553" h="1109">
                  <a:moveTo>
                    <a:pt x="234" y="0"/>
                  </a:moveTo>
                  <a:lnTo>
                    <a:pt x="283" y="0"/>
                  </a:lnTo>
                  <a:lnTo>
                    <a:pt x="283" y="333"/>
                  </a:lnTo>
                  <a:lnTo>
                    <a:pt x="541" y="333"/>
                  </a:lnTo>
                  <a:lnTo>
                    <a:pt x="541" y="382"/>
                  </a:lnTo>
                  <a:lnTo>
                    <a:pt x="283" y="382"/>
                  </a:lnTo>
                  <a:lnTo>
                    <a:pt x="258" y="875"/>
                  </a:lnTo>
                  <a:lnTo>
                    <a:pt x="258" y="912"/>
                  </a:lnTo>
                  <a:lnTo>
                    <a:pt x="283" y="1010"/>
                  </a:lnTo>
                  <a:lnTo>
                    <a:pt x="320" y="1060"/>
                  </a:lnTo>
                  <a:lnTo>
                    <a:pt x="381" y="1072"/>
                  </a:lnTo>
                  <a:lnTo>
                    <a:pt x="443" y="1047"/>
                  </a:lnTo>
                  <a:lnTo>
                    <a:pt x="492" y="986"/>
                  </a:lnTo>
                  <a:lnTo>
                    <a:pt x="504" y="875"/>
                  </a:lnTo>
                  <a:lnTo>
                    <a:pt x="504" y="776"/>
                  </a:lnTo>
                  <a:lnTo>
                    <a:pt x="553" y="776"/>
                  </a:lnTo>
                  <a:lnTo>
                    <a:pt x="553" y="875"/>
                  </a:lnTo>
                  <a:lnTo>
                    <a:pt x="541" y="961"/>
                  </a:lnTo>
                  <a:lnTo>
                    <a:pt x="516" y="1035"/>
                  </a:lnTo>
                  <a:lnTo>
                    <a:pt x="455" y="1084"/>
                  </a:lnTo>
                  <a:lnTo>
                    <a:pt x="381" y="1109"/>
                  </a:lnTo>
                  <a:lnTo>
                    <a:pt x="332" y="1109"/>
                  </a:lnTo>
                  <a:lnTo>
                    <a:pt x="271" y="1084"/>
                  </a:lnTo>
                  <a:lnTo>
                    <a:pt x="209" y="1047"/>
                  </a:lnTo>
                  <a:lnTo>
                    <a:pt x="160" y="986"/>
                  </a:lnTo>
                  <a:lnTo>
                    <a:pt x="148" y="875"/>
                  </a:lnTo>
                  <a:lnTo>
                    <a:pt x="148" y="382"/>
                  </a:lnTo>
                  <a:lnTo>
                    <a:pt x="0" y="382"/>
                  </a:lnTo>
                  <a:lnTo>
                    <a:pt x="0" y="345"/>
                  </a:lnTo>
                  <a:lnTo>
                    <a:pt x="99" y="321"/>
                  </a:lnTo>
                  <a:lnTo>
                    <a:pt x="160" y="259"/>
                  </a:lnTo>
                  <a:lnTo>
                    <a:pt x="209" y="185"/>
                  </a:lnTo>
                  <a:lnTo>
                    <a:pt x="221" y="8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26" name="Freeform 430"/>
            <p:cNvSpPr>
              <a:spLocks/>
            </p:cNvSpPr>
            <p:nvPr/>
          </p:nvSpPr>
          <p:spPr bwMode="auto">
            <a:xfrm>
              <a:off x="15759" y="15798"/>
              <a:ext cx="602" cy="776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246" y="197"/>
                </a:cxn>
                <a:cxn ang="0">
                  <a:pos x="271" y="136"/>
                </a:cxn>
                <a:cxn ang="0">
                  <a:pos x="320" y="74"/>
                </a:cxn>
                <a:cxn ang="0">
                  <a:pos x="381" y="25"/>
                </a:cxn>
                <a:cxn ang="0">
                  <a:pos x="467" y="0"/>
                </a:cxn>
                <a:cxn ang="0">
                  <a:pos x="516" y="0"/>
                </a:cxn>
                <a:cxn ang="0">
                  <a:pos x="553" y="25"/>
                </a:cxn>
                <a:cxn ang="0">
                  <a:pos x="602" y="74"/>
                </a:cxn>
                <a:cxn ang="0">
                  <a:pos x="602" y="111"/>
                </a:cxn>
                <a:cxn ang="0">
                  <a:pos x="590" y="148"/>
                </a:cxn>
                <a:cxn ang="0">
                  <a:pos x="578" y="173"/>
                </a:cxn>
                <a:cxn ang="0">
                  <a:pos x="553" y="185"/>
                </a:cxn>
                <a:cxn ang="0">
                  <a:pos x="504" y="185"/>
                </a:cxn>
                <a:cxn ang="0">
                  <a:pos x="479" y="173"/>
                </a:cxn>
                <a:cxn ang="0">
                  <a:pos x="467" y="148"/>
                </a:cxn>
                <a:cxn ang="0">
                  <a:pos x="455" y="111"/>
                </a:cxn>
                <a:cxn ang="0">
                  <a:pos x="455" y="74"/>
                </a:cxn>
                <a:cxn ang="0">
                  <a:pos x="492" y="37"/>
                </a:cxn>
                <a:cxn ang="0">
                  <a:pos x="467" y="37"/>
                </a:cxn>
                <a:cxn ang="0">
                  <a:pos x="381" y="62"/>
                </a:cxn>
                <a:cxn ang="0">
                  <a:pos x="307" y="136"/>
                </a:cxn>
                <a:cxn ang="0">
                  <a:pos x="271" y="247"/>
                </a:cxn>
                <a:cxn ang="0">
                  <a:pos x="258" y="370"/>
                </a:cxn>
                <a:cxn ang="0">
                  <a:pos x="258" y="690"/>
                </a:cxn>
                <a:cxn ang="0">
                  <a:pos x="283" y="715"/>
                </a:cxn>
                <a:cxn ang="0">
                  <a:pos x="307" y="715"/>
                </a:cxn>
                <a:cxn ang="0">
                  <a:pos x="344" y="727"/>
                </a:cxn>
                <a:cxn ang="0">
                  <a:pos x="430" y="727"/>
                </a:cxn>
                <a:cxn ang="0">
                  <a:pos x="430" y="776"/>
                </a:cxn>
                <a:cxn ang="0">
                  <a:pos x="0" y="776"/>
                </a:cxn>
                <a:cxn ang="0">
                  <a:pos x="0" y="727"/>
                </a:cxn>
                <a:cxn ang="0">
                  <a:pos x="99" y="727"/>
                </a:cxn>
                <a:cxn ang="0">
                  <a:pos x="123" y="715"/>
                </a:cxn>
                <a:cxn ang="0">
                  <a:pos x="135" y="690"/>
                </a:cxn>
                <a:cxn ang="0">
                  <a:pos x="135" y="136"/>
                </a:cxn>
                <a:cxn ang="0">
                  <a:pos x="111" y="86"/>
                </a:cxn>
                <a:cxn ang="0">
                  <a:pos x="86" y="86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46" y="0"/>
                </a:cxn>
              </a:cxnLst>
              <a:rect l="0" t="0" r="r" b="b"/>
              <a:pathLst>
                <a:path w="602" h="776">
                  <a:moveTo>
                    <a:pt x="246" y="0"/>
                  </a:moveTo>
                  <a:lnTo>
                    <a:pt x="246" y="197"/>
                  </a:lnTo>
                  <a:lnTo>
                    <a:pt x="271" y="136"/>
                  </a:lnTo>
                  <a:lnTo>
                    <a:pt x="320" y="74"/>
                  </a:lnTo>
                  <a:lnTo>
                    <a:pt x="381" y="25"/>
                  </a:lnTo>
                  <a:lnTo>
                    <a:pt x="467" y="0"/>
                  </a:lnTo>
                  <a:lnTo>
                    <a:pt x="516" y="0"/>
                  </a:lnTo>
                  <a:lnTo>
                    <a:pt x="553" y="25"/>
                  </a:lnTo>
                  <a:lnTo>
                    <a:pt x="602" y="74"/>
                  </a:lnTo>
                  <a:lnTo>
                    <a:pt x="602" y="111"/>
                  </a:lnTo>
                  <a:lnTo>
                    <a:pt x="590" y="148"/>
                  </a:lnTo>
                  <a:lnTo>
                    <a:pt x="578" y="173"/>
                  </a:lnTo>
                  <a:lnTo>
                    <a:pt x="553" y="185"/>
                  </a:lnTo>
                  <a:lnTo>
                    <a:pt x="504" y="185"/>
                  </a:lnTo>
                  <a:lnTo>
                    <a:pt x="479" y="173"/>
                  </a:lnTo>
                  <a:lnTo>
                    <a:pt x="467" y="148"/>
                  </a:lnTo>
                  <a:lnTo>
                    <a:pt x="455" y="111"/>
                  </a:lnTo>
                  <a:lnTo>
                    <a:pt x="455" y="74"/>
                  </a:lnTo>
                  <a:lnTo>
                    <a:pt x="492" y="37"/>
                  </a:lnTo>
                  <a:lnTo>
                    <a:pt x="467" y="37"/>
                  </a:lnTo>
                  <a:lnTo>
                    <a:pt x="381" y="62"/>
                  </a:lnTo>
                  <a:lnTo>
                    <a:pt x="307" y="136"/>
                  </a:lnTo>
                  <a:lnTo>
                    <a:pt x="271" y="247"/>
                  </a:lnTo>
                  <a:lnTo>
                    <a:pt x="258" y="370"/>
                  </a:lnTo>
                  <a:lnTo>
                    <a:pt x="258" y="690"/>
                  </a:lnTo>
                  <a:lnTo>
                    <a:pt x="283" y="715"/>
                  </a:lnTo>
                  <a:lnTo>
                    <a:pt x="307" y="715"/>
                  </a:lnTo>
                  <a:lnTo>
                    <a:pt x="344" y="727"/>
                  </a:lnTo>
                  <a:lnTo>
                    <a:pt x="430" y="727"/>
                  </a:lnTo>
                  <a:lnTo>
                    <a:pt x="430" y="776"/>
                  </a:lnTo>
                  <a:lnTo>
                    <a:pt x="0" y="776"/>
                  </a:lnTo>
                  <a:lnTo>
                    <a:pt x="0" y="727"/>
                  </a:lnTo>
                  <a:lnTo>
                    <a:pt x="99" y="727"/>
                  </a:lnTo>
                  <a:lnTo>
                    <a:pt x="123" y="715"/>
                  </a:lnTo>
                  <a:lnTo>
                    <a:pt x="135" y="690"/>
                  </a:lnTo>
                  <a:lnTo>
                    <a:pt x="135" y="136"/>
                  </a:lnTo>
                  <a:lnTo>
                    <a:pt x="111" y="86"/>
                  </a:lnTo>
                  <a:lnTo>
                    <a:pt x="86" y="86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27" name="Freeform 431"/>
            <p:cNvSpPr>
              <a:spLocks noEditPoints="1"/>
            </p:cNvSpPr>
            <p:nvPr/>
          </p:nvSpPr>
          <p:spPr bwMode="auto">
            <a:xfrm>
              <a:off x="16484" y="15392"/>
              <a:ext cx="381" cy="1182"/>
            </a:xfrm>
            <a:custGeom>
              <a:avLst/>
              <a:gdLst/>
              <a:ahLst/>
              <a:cxnLst>
                <a:cxn ang="0">
                  <a:pos x="246" y="406"/>
                </a:cxn>
                <a:cxn ang="0">
                  <a:pos x="258" y="1059"/>
                </a:cxn>
                <a:cxn ang="0">
                  <a:pos x="258" y="1084"/>
                </a:cxn>
                <a:cxn ang="0">
                  <a:pos x="270" y="1108"/>
                </a:cxn>
                <a:cxn ang="0">
                  <a:pos x="295" y="1133"/>
                </a:cxn>
                <a:cxn ang="0">
                  <a:pos x="381" y="1133"/>
                </a:cxn>
                <a:cxn ang="0">
                  <a:pos x="381" y="1182"/>
                </a:cxn>
                <a:cxn ang="0">
                  <a:pos x="0" y="1182"/>
                </a:cxn>
                <a:cxn ang="0">
                  <a:pos x="0" y="1133"/>
                </a:cxn>
                <a:cxn ang="0">
                  <a:pos x="98" y="1133"/>
                </a:cxn>
                <a:cxn ang="0">
                  <a:pos x="123" y="1121"/>
                </a:cxn>
                <a:cxn ang="0">
                  <a:pos x="135" y="1096"/>
                </a:cxn>
                <a:cxn ang="0">
                  <a:pos x="135" y="529"/>
                </a:cxn>
                <a:cxn ang="0">
                  <a:pos x="123" y="505"/>
                </a:cxn>
                <a:cxn ang="0">
                  <a:pos x="98" y="492"/>
                </a:cxn>
                <a:cxn ang="0">
                  <a:pos x="61" y="480"/>
                </a:cxn>
                <a:cxn ang="0">
                  <a:pos x="0" y="480"/>
                </a:cxn>
                <a:cxn ang="0">
                  <a:pos x="0" y="431"/>
                </a:cxn>
                <a:cxn ang="0">
                  <a:pos x="246" y="406"/>
                </a:cxn>
                <a:cxn ang="0">
                  <a:pos x="160" y="0"/>
                </a:cxn>
                <a:cxn ang="0">
                  <a:pos x="184" y="0"/>
                </a:cxn>
                <a:cxn ang="0">
                  <a:pos x="221" y="12"/>
                </a:cxn>
                <a:cxn ang="0">
                  <a:pos x="233" y="37"/>
                </a:cxn>
                <a:cxn ang="0">
                  <a:pos x="258" y="61"/>
                </a:cxn>
                <a:cxn ang="0">
                  <a:pos x="258" y="135"/>
                </a:cxn>
                <a:cxn ang="0">
                  <a:pos x="233" y="160"/>
                </a:cxn>
                <a:cxn ang="0">
                  <a:pos x="221" y="184"/>
                </a:cxn>
                <a:cxn ang="0">
                  <a:pos x="184" y="197"/>
                </a:cxn>
                <a:cxn ang="0">
                  <a:pos x="123" y="197"/>
                </a:cxn>
                <a:cxn ang="0">
                  <a:pos x="98" y="172"/>
                </a:cxn>
                <a:cxn ang="0">
                  <a:pos x="74" y="160"/>
                </a:cxn>
                <a:cxn ang="0">
                  <a:pos x="61" y="123"/>
                </a:cxn>
                <a:cxn ang="0">
                  <a:pos x="61" y="98"/>
                </a:cxn>
                <a:cxn ang="0">
                  <a:pos x="74" y="61"/>
                </a:cxn>
                <a:cxn ang="0">
                  <a:pos x="86" y="37"/>
                </a:cxn>
                <a:cxn ang="0">
                  <a:pos x="123" y="12"/>
                </a:cxn>
                <a:cxn ang="0">
                  <a:pos x="160" y="0"/>
                </a:cxn>
              </a:cxnLst>
              <a:rect l="0" t="0" r="r" b="b"/>
              <a:pathLst>
                <a:path w="381" h="1182">
                  <a:moveTo>
                    <a:pt x="246" y="406"/>
                  </a:moveTo>
                  <a:lnTo>
                    <a:pt x="258" y="1059"/>
                  </a:lnTo>
                  <a:lnTo>
                    <a:pt x="258" y="1084"/>
                  </a:lnTo>
                  <a:lnTo>
                    <a:pt x="270" y="1108"/>
                  </a:lnTo>
                  <a:lnTo>
                    <a:pt x="295" y="1133"/>
                  </a:lnTo>
                  <a:lnTo>
                    <a:pt x="381" y="1133"/>
                  </a:lnTo>
                  <a:lnTo>
                    <a:pt x="381" y="1182"/>
                  </a:lnTo>
                  <a:lnTo>
                    <a:pt x="0" y="1182"/>
                  </a:lnTo>
                  <a:lnTo>
                    <a:pt x="0" y="1133"/>
                  </a:lnTo>
                  <a:lnTo>
                    <a:pt x="98" y="1133"/>
                  </a:lnTo>
                  <a:lnTo>
                    <a:pt x="123" y="1121"/>
                  </a:lnTo>
                  <a:lnTo>
                    <a:pt x="135" y="1096"/>
                  </a:lnTo>
                  <a:lnTo>
                    <a:pt x="135" y="529"/>
                  </a:lnTo>
                  <a:lnTo>
                    <a:pt x="123" y="505"/>
                  </a:lnTo>
                  <a:lnTo>
                    <a:pt x="98" y="492"/>
                  </a:lnTo>
                  <a:lnTo>
                    <a:pt x="61" y="480"/>
                  </a:lnTo>
                  <a:lnTo>
                    <a:pt x="0" y="480"/>
                  </a:lnTo>
                  <a:lnTo>
                    <a:pt x="0" y="431"/>
                  </a:lnTo>
                  <a:lnTo>
                    <a:pt x="246" y="406"/>
                  </a:lnTo>
                  <a:close/>
                  <a:moveTo>
                    <a:pt x="160" y="0"/>
                  </a:moveTo>
                  <a:lnTo>
                    <a:pt x="184" y="0"/>
                  </a:lnTo>
                  <a:lnTo>
                    <a:pt x="221" y="12"/>
                  </a:lnTo>
                  <a:lnTo>
                    <a:pt x="233" y="37"/>
                  </a:lnTo>
                  <a:lnTo>
                    <a:pt x="258" y="61"/>
                  </a:lnTo>
                  <a:lnTo>
                    <a:pt x="258" y="135"/>
                  </a:lnTo>
                  <a:lnTo>
                    <a:pt x="233" y="160"/>
                  </a:lnTo>
                  <a:lnTo>
                    <a:pt x="221" y="184"/>
                  </a:lnTo>
                  <a:lnTo>
                    <a:pt x="184" y="197"/>
                  </a:lnTo>
                  <a:lnTo>
                    <a:pt x="123" y="197"/>
                  </a:lnTo>
                  <a:lnTo>
                    <a:pt x="98" y="172"/>
                  </a:lnTo>
                  <a:lnTo>
                    <a:pt x="74" y="160"/>
                  </a:lnTo>
                  <a:lnTo>
                    <a:pt x="61" y="123"/>
                  </a:lnTo>
                  <a:lnTo>
                    <a:pt x="61" y="98"/>
                  </a:lnTo>
                  <a:lnTo>
                    <a:pt x="74" y="61"/>
                  </a:lnTo>
                  <a:lnTo>
                    <a:pt x="86" y="37"/>
                  </a:lnTo>
                  <a:lnTo>
                    <a:pt x="123" y="1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28" name="Freeform 432"/>
            <p:cNvSpPr>
              <a:spLocks/>
            </p:cNvSpPr>
            <p:nvPr/>
          </p:nvSpPr>
          <p:spPr bwMode="auto">
            <a:xfrm>
              <a:off x="16975" y="15811"/>
              <a:ext cx="872" cy="788"/>
            </a:xfrm>
            <a:custGeom>
              <a:avLst/>
              <a:gdLst/>
              <a:ahLst/>
              <a:cxnLst>
                <a:cxn ang="0">
                  <a:pos x="590" y="0"/>
                </a:cxn>
                <a:cxn ang="0">
                  <a:pos x="872" y="0"/>
                </a:cxn>
                <a:cxn ang="0">
                  <a:pos x="872" y="49"/>
                </a:cxn>
                <a:cxn ang="0">
                  <a:pos x="823" y="49"/>
                </a:cxn>
                <a:cxn ang="0">
                  <a:pos x="799" y="61"/>
                </a:cxn>
                <a:cxn ang="0">
                  <a:pos x="762" y="86"/>
                </a:cxn>
                <a:cxn ang="0">
                  <a:pos x="750" y="110"/>
                </a:cxn>
                <a:cxn ang="0">
                  <a:pos x="725" y="135"/>
                </a:cxn>
                <a:cxn ang="0">
                  <a:pos x="725" y="160"/>
                </a:cxn>
                <a:cxn ang="0">
                  <a:pos x="713" y="172"/>
                </a:cxn>
                <a:cxn ang="0">
                  <a:pos x="479" y="751"/>
                </a:cxn>
                <a:cxn ang="0">
                  <a:pos x="467" y="763"/>
                </a:cxn>
                <a:cxn ang="0">
                  <a:pos x="467" y="776"/>
                </a:cxn>
                <a:cxn ang="0">
                  <a:pos x="455" y="788"/>
                </a:cxn>
                <a:cxn ang="0">
                  <a:pos x="430" y="788"/>
                </a:cxn>
                <a:cxn ang="0">
                  <a:pos x="418" y="776"/>
                </a:cxn>
                <a:cxn ang="0">
                  <a:pos x="418" y="763"/>
                </a:cxn>
                <a:cxn ang="0">
                  <a:pos x="406" y="751"/>
                </a:cxn>
                <a:cxn ang="0">
                  <a:pos x="148" y="123"/>
                </a:cxn>
                <a:cxn ang="0">
                  <a:pos x="135" y="98"/>
                </a:cxn>
                <a:cxn ang="0">
                  <a:pos x="111" y="73"/>
                </a:cxn>
                <a:cxn ang="0">
                  <a:pos x="86" y="61"/>
                </a:cxn>
                <a:cxn ang="0">
                  <a:pos x="0" y="61"/>
                </a:cxn>
                <a:cxn ang="0">
                  <a:pos x="0" y="12"/>
                </a:cxn>
                <a:cxn ang="0">
                  <a:pos x="369" y="12"/>
                </a:cxn>
                <a:cxn ang="0">
                  <a:pos x="369" y="61"/>
                </a:cxn>
                <a:cxn ang="0">
                  <a:pos x="332" y="61"/>
                </a:cxn>
                <a:cxn ang="0">
                  <a:pos x="307" y="73"/>
                </a:cxn>
                <a:cxn ang="0">
                  <a:pos x="295" y="73"/>
                </a:cxn>
                <a:cxn ang="0">
                  <a:pos x="271" y="86"/>
                </a:cxn>
                <a:cxn ang="0">
                  <a:pos x="271" y="123"/>
                </a:cxn>
                <a:cxn ang="0">
                  <a:pos x="283" y="135"/>
                </a:cxn>
                <a:cxn ang="0">
                  <a:pos x="479" y="628"/>
                </a:cxn>
                <a:cxn ang="0">
                  <a:pos x="664" y="172"/>
                </a:cxn>
                <a:cxn ang="0">
                  <a:pos x="676" y="147"/>
                </a:cxn>
                <a:cxn ang="0">
                  <a:pos x="676" y="98"/>
                </a:cxn>
                <a:cxn ang="0">
                  <a:pos x="664" y="86"/>
                </a:cxn>
                <a:cxn ang="0">
                  <a:pos x="651" y="61"/>
                </a:cxn>
                <a:cxn ang="0">
                  <a:pos x="627" y="49"/>
                </a:cxn>
                <a:cxn ang="0">
                  <a:pos x="590" y="49"/>
                </a:cxn>
                <a:cxn ang="0">
                  <a:pos x="590" y="0"/>
                </a:cxn>
              </a:cxnLst>
              <a:rect l="0" t="0" r="r" b="b"/>
              <a:pathLst>
                <a:path w="872" h="788">
                  <a:moveTo>
                    <a:pt x="590" y="0"/>
                  </a:moveTo>
                  <a:lnTo>
                    <a:pt x="872" y="0"/>
                  </a:lnTo>
                  <a:lnTo>
                    <a:pt x="872" y="49"/>
                  </a:lnTo>
                  <a:lnTo>
                    <a:pt x="823" y="49"/>
                  </a:lnTo>
                  <a:lnTo>
                    <a:pt x="799" y="61"/>
                  </a:lnTo>
                  <a:lnTo>
                    <a:pt x="762" y="86"/>
                  </a:lnTo>
                  <a:lnTo>
                    <a:pt x="750" y="110"/>
                  </a:lnTo>
                  <a:lnTo>
                    <a:pt x="725" y="135"/>
                  </a:lnTo>
                  <a:lnTo>
                    <a:pt x="725" y="160"/>
                  </a:lnTo>
                  <a:lnTo>
                    <a:pt x="713" y="172"/>
                  </a:lnTo>
                  <a:lnTo>
                    <a:pt x="479" y="751"/>
                  </a:lnTo>
                  <a:lnTo>
                    <a:pt x="467" y="763"/>
                  </a:lnTo>
                  <a:lnTo>
                    <a:pt x="467" y="776"/>
                  </a:lnTo>
                  <a:lnTo>
                    <a:pt x="455" y="788"/>
                  </a:lnTo>
                  <a:lnTo>
                    <a:pt x="430" y="788"/>
                  </a:lnTo>
                  <a:lnTo>
                    <a:pt x="418" y="776"/>
                  </a:lnTo>
                  <a:lnTo>
                    <a:pt x="418" y="763"/>
                  </a:lnTo>
                  <a:lnTo>
                    <a:pt x="406" y="751"/>
                  </a:lnTo>
                  <a:lnTo>
                    <a:pt x="148" y="123"/>
                  </a:lnTo>
                  <a:lnTo>
                    <a:pt x="135" y="98"/>
                  </a:lnTo>
                  <a:lnTo>
                    <a:pt x="111" y="73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12"/>
                  </a:lnTo>
                  <a:lnTo>
                    <a:pt x="369" y="12"/>
                  </a:lnTo>
                  <a:lnTo>
                    <a:pt x="369" y="61"/>
                  </a:lnTo>
                  <a:lnTo>
                    <a:pt x="332" y="61"/>
                  </a:lnTo>
                  <a:lnTo>
                    <a:pt x="307" y="73"/>
                  </a:lnTo>
                  <a:lnTo>
                    <a:pt x="295" y="73"/>
                  </a:lnTo>
                  <a:lnTo>
                    <a:pt x="271" y="86"/>
                  </a:lnTo>
                  <a:lnTo>
                    <a:pt x="271" y="123"/>
                  </a:lnTo>
                  <a:lnTo>
                    <a:pt x="283" y="135"/>
                  </a:lnTo>
                  <a:lnTo>
                    <a:pt x="479" y="628"/>
                  </a:lnTo>
                  <a:lnTo>
                    <a:pt x="664" y="172"/>
                  </a:lnTo>
                  <a:lnTo>
                    <a:pt x="676" y="147"/>
                  </a:lnTo>
                  <a:lnTo>
                    <a:pt x="676" y="98"/>
                  </a:lnTo>
                  <a:lnTo>
                    <a:pt x="664" y="86"/>
                  </a:lnTo>
                  <a:lnTo>
                    <a:pt x="651" y="61"/>
                  </a:lnTo>
                  <a:lnTo>
                    <a:pt x="627" y="49"/>
                  </a:lnTo>
                  <a:lnTo>
                    <a:pt x="590" y="49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29" name="Freeform 433"/>
            <p:cNvSpPr>
              <a:spLocks noEditPoints="1"/>
            </p:cNvSpPr>
            <p:nvPr/>
          </p:nvSpPr>
          <p:spPr bwMode="auto">
            <a:xfrm>
              <a:off x="17909" y="15392"/>
              <a:ext cx="381" cy="1182"/>
            </a:xfrm>
            <a:custGeom>
              <a:avLst/>
              <a:gdLst/>
              <a:ahLst/>
              <a:cxnLst>
                <a:cxn ang="0">
                  <a:pos x="245" y="406"/>
                </a:cxn>
                <a:cxn ang="0">
                  <a:pos x="258" y="1059"/>
                </a:cxn>
                <a:cxn ang="0">
                  <a:pos x="258" y="1084"/>
                </a:cxn>
                <a:cxn ang="0">
                  <a:pos x="270" y="1108"/>
                </a:cxn>
                <a:cxn ang="0">
                  <a:pos x="295" y="1133"/>
                </a:cxn>
                <a:cxn ang="0">
                  <a:pos x="381" y="1133"/>
                </a:cxn>
                <a:cxn ang="0">
                  <a:pos x="381" y="1182"/>
                </a:cxn>
                <a:cxn ang="0">
                  <a:pos x="0" y="1182"/>
                </a:cxn>
                <a:cxn ang="0">
                  <a:pos x="0" y="1133"/>
                </a:cxn>
                <a:cxn ang="0">
                  <a:pos x="98" y="1133"/>
                </a:cxn>
                <a:cxn ang="0">
                  <a:pos x="123" y="1121"/>
                </a:cxn>
                <a:cxn ang="0">
                  <a:pos x="135" y="1096"/>
                </a:cxn>
                <a:cxn ang="0">
                  <a:pos x="135" y="529"/>
                </a:cxn>
                <a:cxn ang="0">
                  <a:pos x="123" y="505"/>
                </a:cxn>
                <a:cxn ang="0">
                  <a:pos x="98" y="492"/>
                </a:cxn>
                <a:cxn ang="0">
                  <a:pos x="61" y="480"/>
                </a:cxn>
                <a:cxn ang="0">
                  <a:pos x="0" y="480"/>
                </a:cxn>
                <a:cxn ang="0">
                  <a:pos x="0" y="431"/>
                </a:cxn>
                <a:cxn ang="0">
                  <a:pos x="245" y="406"/>
                </a:cxn>
                <a:cxn ang="0">
                  <a:pos x="159" y="0"/>
                </a:cxn>
                <a:cxn ang="0">
                  <a:pos x="184" y="0"/>
                </a:cxn>
                <a:cxn ang="0">
                  <a:pos x="221" y="12"/>
                </a:cxn>
                <a:cxn ang="0">
                  <a:pos x="233" y="37"/>
                </a:cxn>
                <a:cxn ang="0">
                  <a:pos x="258" y="61"/>
                </a:cxn>
                <a:cxn ang="0">
                  <a:pos x="258" y="135"/>
                </a:cxn>
                <a:cxn ang="0">
                  <a:pos x="233" y="160"/>
                </a:cxn>
                <a:cxn ang="0">
                  <a:pos x="221" y="184"/>
                </a:cxn>
                <a:cxn ang="0">
                  <a:pos x="184" y="197"/>
                </a:cxn>
                <a:cxn ang="0">
                  <a:pos x="123" y="197"/>
                </a:cxn>
                <a:cxn ang="0">
                  <a:pos x="98" y="172"/>
                </a:cxn>
                <a:cxn ang="0">
                  <a:pos x="73" y="160"/>
                </a:cxn>
                <a:cxn ang="0">
                  <a:pos x="61" y="123"/>
                </a:cxn>
                <a:cxn ang="0">
                  <a:pos x="61" y="98"/>
                </a:cxn>
                <a:cxn ang="0">
                  <a:pos x="73" y="61"/>
                </a:cxn>
                <a:cxn ang="0">
                  <a:pos x="86" y="37"/>
                </a:cxn>
                <a:cxn ang="0">
                  <a:pos x="123" y="12"/>
                </a:cxn>
                <a:cxn ang="0">
                  <a:pos x="159" y="0"/>
                </a:cxn>
              </a:cxnLst>
              <a:rect l="0" t="0" r="r" b="b"/>
              <a:pathLst>
                <a:path w="381" h="1182">
                  <a:moveTo>
                    <a:pt x="245" y="406"/>
                  </a:moveTo>
                  <a:lnTo>
                    <a:pt x="258" y="1059"/>
                  </a:lnTo>
                  <a:lnTo>
                    <a:pt x="258" y="1084"/>
                  </a:lnTo>
                  <a:lnTo>
                    <a:pt x="270" y="1108"/>
                  </a:lnTo>
                  <a:lnTo>
                    <a:pt x="295" y="1133"/>
                  </a:lnTo>
                  <a:lnTo>
                    <a:pt x="381" y="1133"/>
                  </a:lnTo>
                  <a:lnTo>
                    <a:pt x="381" y="1182"/>
                  </a:lnTo>
                  <a:lnTo>
                    <a:pt x="0" y="1182"/>
                  </a:lnTo>
                  <a:lnTo>
                    <a:pt x="0" y="1133"/>
                  </a:lnTo>
                  <a:lnTo>
                    <a:pt x="98" y="1133"/>
                  </a:lnTo>
                  <a:lnTo>
                    <a:pt x="123" y="1121"/>
                  </a:lnTo>
                  <a:lnTo>
                    <a:pt x="135" y="1096"/>
                  </a:lnTo>
                  <a:lnTo>
                    <a:pt x="135" y="529"/>
                  </a:lnTo>
                  <a:lnTo>
                    <a:pt x="123" y="505"/>
                  </a:lnTo>
                  <a:lnTo>
                    <a:pt x="98" y="492"/>
                  </a:lnTo>
                  <a:lnTo>
                    <a:pt x="61" y="480"/>
                  </a:lnTo>
                  <a:lnTo>
                    <a:pt x="0" y="480"/>
                  </a:lnTo>
                  <a:lnTo>
                    <a:pt x="0" y="431"/>
                  </a:lnTo>
                  <a:lnTo>
                    <a:pt x="245" y="406"/>
                  </a:lnTo>
                  <a:close/>
                  <a:moveTo>
                    <a:pt x="159" y="0"/>
                  </a:moveTo>
                  <a:lnTo>
                    <a:pt x="184" y="0"/>
                  </a:lnTo>
                  <a:lnTo>
                    <a:pt x="221" y="12"/>
                  </a:lnTo>
                  <a:lnTo>
                    <a:pt x="233" y="37"/>
                  </a:lnTo>
                  <a:lnTo>
                    <a:pt x="258" y="61"/>
                  </a:lnTo>
                  <a:lnTo>
                    <a:pt x="258" y="135"/>
                  </a:lnTo>
                  <a:lnTo>
                    <a:pt x="233" y="160"/>
                  </a:lnTo>
                  <a:lnTo>
                    <a:pt x="221" y="184"/>
                  </a:lnTo>
                  <a:lnTo>
                    <a:pt x="184" y="197"/>
                  </a:lnTo>
                  <a:lnTo>
                    <a:pt x="123" y="197"/>
                  </a:lnTo>
                  <a:lnTo>
                    <a:pt x="98" y="172"/>
                  </a:lnTo>
                  <a:lnTo>
                    <a:pt x="73" y="160"/>
                  </a:lnTo>
                  <a:lnTo>
                    <a:pt x="61" y="123"/>
                  </a:lnTo>
                  <a:lnTo>
                    <a:pt x="61" y="98"/>
                  </a:lnTo>
                  <a:lnTo>
                    <a:pt x="73" y="61"/>
                  </a:lnTo>
                  <a:lnTo>
                    <a:pt x="86" y="37"/>
                  </a:lnTo>
                  <a:lnTo>
                    <a:pt x="123" y="1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30" name="Freeform 434"/>
            <p:cNvSpPr>
              <a:spLocks noEditPoints="1"/>
            </p:cNvSpPr>
            <p:nvPr/>
          </p:nvSpPr>
          <p:spPr bwMode="auto">
            <a:xfrm>
              <a:off x="18461" y="15774"/>
              <a:ext cx="787" cy="813"/>
            </a:xfrm>
            <a:custGeom>
              <a:avLst/>
              <a:gdLst/>
              <a:ahLst/>
              <a:cxnLst>
                <a:cxn ang="0">
                  <a:pos x="357" y="776"/>
                </a:cxn>
                <a:cxn ang="0">
                  <a:pos x="369" y="763"/>
                </a:cxn>
                <a:cxn ang="0">
                  <a:pos x="430" y="24"/>
                </a:cxn>
                <a:cxn ang="0">
                  <a:pos x="602" y="160"/>
                </a:cxn>
                <a:cxn ang="0">
                  <a:pos x="615" y="689"/>
                </a:cxn>
                <a:cxn ang="0">
                  <a:pos x="627" y="726"/>
                </a:cxn>
                <a:cxn ang="0">
                  <a:pos x="688" y="751"/>
                </a:cxn>
                <a:cxn ang="0">
                  <a:pos x="713" y="739"/>
                </a:cxn>
                <a:cxn ang="0">
                  <a:pos x="737" y="677"/>
                </a:cxn>
                <a:cxn ang="0">
                  <a:pos x="787" y="542"/>
                </a:cxn>
                <a:cxn ang="0">
                  <a:pos x="774" y="726"/>
                </a:cxn>
                <a:cxn ang="0">
                  <a:pos x="725" y="788"/>
                </a:cxn>
                <a:cxn ang="0">
                  <a:pos x="602" y="813"/>
                </a:cxn>
                <a:cxn ang="0">
                  <a:pos x="541" y="763"/>
                </a:cxn>
                <a:cxn ang="0">
                  <a:pos x="504" y="665"/>
                </a:cxn>
                <a:cxn ang="0">
                  <a:pos x="467" y="702"/>
                </a:cxn>
                <a:cxn ang="0">
                  <a:pos x="369" y="763"/>
                </a:cxn>
                <a:cxn ang="0">
                  <a:pos x="467" y="665"/>
                </a:cxn>
                <a:cxn ang="0">
                  <a:pos x="492" y="381"/>
                </a:cxn>
                <a:cxn ang="0">
                  <a:pos x="234" y="455"/>
                </a:cxn>
                <a:cxn ang="0">
                  <a:pos x="136" y="579"/>
                </a:cxn>
                <a:cxn ang="0">
                  <a:pos x="136" y="689"/>
                </a:cxn>
                <a:cxn ang="0">
                  <a:pos x="283" y="788"/>
                </a:cxn>
                <a:cxn ang="0">
                  <a:pos x="136" y="763"/>
                </a:cxn>
                <a:cxn ang="0">
                  <a:pos x="25" y="677"/>
                </a:cxn>
                <a:cxn ang="0">
                  <a:pos x="13" y="517"/>
                </a:cxn>
                <a:cxn ang="0">
                  <a:pos x="172" y="369"/>
                </a:cxn>
                <a:cxn ang="0">
                  <a:pos x="504" y="308"/>
                </a:cxn>
                <a:cxn ang="0">
                  <a:pos x="492" y="147"/>
                </a:cxn>
                <a:cxn ang="0">
                  <a:pos x="381" y="37"/>
                </a:cxn>
                <a:cxn ang="0">
                  <a:pos x="258" y="37"/>
                </a:cxn>
                <a:cxn ang="0">
                  <a:pos x="123" y="110"/>
                </a:cxn>
                <a:cxn ang="0">
                  <a:pos x="185" y="135"/>
                </a:cxn>
                <a:cxn ang="0">
                  <a:pos x="209" y="197"/>
                </a:cxn>
                <a:cxn ang="0">
                  <a:pos x="185" y="258"/>
                </a:cxn>
                <a:cxn ang="0">
                  <a:pos x="123" y="283"/>
                </a:cxn>
                <a:cxn ang="0">
                  <a:pos x="62" y="258"/>
                </a:cxn>
                <a:cxn ang="0">
                  <a:pos x="37" y="197"/>
                </a:cxn>
                <a:cxn ang="0">
                  <a:pos x="111" y="61"/>
                </a:cxn>
                <a:cxn ang="0">
                  <a:pos x="308" y="0"/>
                </a:cxn>
              </a:cxnLst>
              <a:rect l="0" t="0" r="r" b="b"/>
              <a:pathLst>
                <a:path w="787" h="813">
                  <a:moveTo>
                    <a:pt x="369" y="763"/>
                  </a:moveTo>
                  <a:lnTo>
                    <a:pt x="357" y="776"/>
                  </a:lnTo>
                  <a:lnTo>
                    <a:pt x="283" y="788"/>
                  </a:lnTo>
                  <a:lnTo>
                    <a:pt x="369" y="763"/>
                  </a:lnTo>
                  <a:close/>
                  <a:moveTo>
                    <a:pt x="308" y="0"/>
                  </a:moveTo>
                  <a:lnTo>
                    <a:pt x="430" y="24"/>
                  </a:lnTo>
                  <a:lnTo>
                    <a:pt x="553" y="98"/>
                  </a:lnTo>
                  <a:lnTo>
                    <a:pt x="602" y="160"/>
                  </a:lnTo>
                  <a:lnTo>
                    <a:pt x="615" y="234"/>
                  </a:lnTo>
                  <a:lnTo>
                    <a:pt x="615" y="689"/>
                  </a:lnTo>
                  <a:lnTo>
                    <a:pt x="627" y="714"/>
                  </a:lnTo>
                  <a:lnTo>
                    <a:pt x="627" y="726"/>
                  </a:lnTo>
                  <a:lnTo>
                    <a:pt x="651" y="751"/>
                  </a:lnTo>
                  <a:lnTo>
                    <a:pt x="688" y="751"/>
                  </a:lnTo>
                  <a:lnTo>
                    <a:pt x="701" y="739"/>
                  </a:lnTo>
                  <a:lnTo>
                    <a:pt x="713" y="739"/>
                  </a:lnTo>
                  <a:lnTo>
                    <a:pt x="725" y="714"/>
                  </a:lnTo>
                  <a:lnTo>
                    <a:pt x="737" y="677"/>
                  </a:lnTo>
                  <a:lnTo>
                    <a:pt x="737" y="542"/>
                  </a:lnTo>
                  <a:lnTo>
                    <a:pt x="787" y="542"/>
                  </a:lnTo>
                  <a:lnTo>
                    <a:pt x="787" y="689"/>
                  </a:lnTo>
                  <a:lnTo>
                    <a:pt x="774" y="726"/>
                  </a:lnTo>
                  <a:lnTo>
                    <a:pt x="750" y="763"/>
                  </a:lnTo>
                  <a:lnTo>
                    <a:pt x="725" y="788"/>
                  </a:lnTo>
                  <a:lnTo>
                    <a:pt x="676" y="813"/>
                  </a:lnTo>
                  <a:lnTo>
                    <a:pt x="602" y="813"/>
                  </a:lnTo>
                  <a:lnTo>
                    <a:pt x="565" y="788"/>
                  </a:lnTo>
                  <a:lnTo>
                    <a:pt x="541" y="763"/>
                  </a:lnTo>
                  <a:lnTo>
                    <a:pt x="529" y="739"/>
                  </a:lnTo>
                  <a:lnTo>
                    <a:pt x="504" y="665"/>
                  </a:lnTo>
                  <a:lnTo>
                    <a:pt x="516" y="628"/>
                  </a:lnTo>
                  <a:lnTo>
                    <a:pt x="467" y="702"/>
                  </a:lnTo>
                  <a:lnTo>
                    <a:pt x="393" y="763"/>
                  </a:lnTo>
                  <a:lnTo>
                    <a:pt x="369" y="763"/>
                  </a:lnTo>
                  <a:lnTo>
                    <a:pt x="418" y="739"/>
                  </a:lnTo>
                  <a:lnTo>
                    <a:pt x="467" y="665"/>
                  </a:lnTo>
                  <a:lnTo>
                    <a:pt x="492" y="554"/>
                  </a:lnTo>
                  <a:lnTo>
                    <a:pt x="492" y="381"/>
                  </a:lnTo>
                  <a:lnTo>
                    <a:pt x="344" y="406"/>
                  </a:lnTo>
                  <a:lnTo>
                    <a:pt x="234" y="455"/>
                  </a:lnTo>
                  <a:lnTo>
                    <a:pt x="172" y="505"/>
                  </a:lnTo>
                  <a:lnTo>
                    <a:pt x="136" y="579"/>
                  </a:lnTo>
                  <a:lnTo>
                    <a:pt x="123" y="640"/>
                  </a:lnTo>
                  <a:lnTo>
                    <a:pt x="136" y="689"/>
                  </a:lnTo>
                  <a:lnTo>
                    <a:pt x="185" y="763"/>
                  </a:lnTo>
                  <a:lnTo>
                    <a:pt x="283" y="788"/>
                  </a:lnTo>
                  <a:lnTo>
                    <a:pt x="209" y="788"/>
                  </a:lnTo>
                  <a:lnTo>
                    <a:pt x="136" y="763"/>
                  </a:lnTo>
                  <a:lnTo>
                    <a:pt x="74" y="726"/>
                  </a:lnTo>
                  <a:lnTo>
                    <a:pt x="25" y="677"/>
                  </a:lnTo>
                  <a:lnTo>
                    <a:pt x="0" y="603"/>
                  </a:lnTo>
                  <a:lnTo>
                    <a:pt x="13" y="517"/>
                  </a:lnTo>
                  <a:lnTo>
                    <a:pt x="62" y="443"/>
                  </a:lnTo>
                  <a:lnTo>
                    <a:pt x="172" y="369"/>
                  </a:lnTo>
                  <a:lnTo>
                    <a:pt x="357" y="320"/>
                  </a:lnTo>
                  <a:lnTo>
                    <a:pt x="504" y="308"/>
                  </a:lnTo>
                  <a:lnTo>
                    <a:pt x="504" y="246"/>
                  </a:lnTo>
                  <a:lnTo>
                    <a:pt x="492" y="147"/>
                  </a:lnTo>
                  <a:lnTo>
                    <a:pt x="443" y="86"/>
                  </a:lnTo>
                  <a:lnTo>
                    <a:pt x="381" y="37"/>
                  </a:lnTo>
                  <a:lnTo>
                    <a:pt x="320" y="24"/>
                  </a:lnTo>
                  <a:lnTo>
                    <a:pt x="258" y="37"/>
                  </a:lnTo>
                  <a:lnTo>
                    <a:pt x="185" y="61"/>
                  </a:lnTo>
                  <a:lnTo>
                    <a:pt x="123" y="110"/>
                  </a:lnTo>
                  <a:lnTo>
                    <a:pt x="160" y="123"/>
                  </a:lnTo>
                  <a:lnTo>
                    <a:pt x="185" y="135"/>
                  </a:lnTo>
                  <a:lnTo>
                    <a:pt x="209" y="184"/>
                  </a:lnTo>
                  <a:lnTo>
                    <a:pt x="209" y="197"/>
                  </a:lnTo>
                  <a:lnTo>
                    <a:pt x="197" y="234"/>
                  </a:lnTo>
                  <a:lnTo>
                    <a:pt x="185" y="258"/>
                  </a:lnTo>
                  <a:lnTo>
                    <a:pt x="160" y="271"/>
                  </a:lnTo>
                  <a:lnTo>
                    <a:pt x="123" y="283"/>
                  </a:lnTo>
                  <a:lnTo>
                    <a:pt x="86" y="271"/>
                  </a:lnTo>
                  <a:lnTo>
                    <a:pt x="62" y="258"/>
                  </a:lnTo>
                  <a:lnTo>
                    <a:pt x="50" y="234"/>
                  </a:lnTo>
                  <a:lnTo>
                    <a:pt x="37" y="197"/>
                  </a:lnTo>
                  <a:lnTo>
                    <a:pt x="62" y="123"/>
                  </a:lnTo>
                  <a:lnTo>
                    <a:pt x="111" y="61"/>
                  </a:lnTo>
                  <a:lnTo>
                    <a:pt x="197" y="12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31" name="Freeform 435"/>
            <p:cNvSpPr>
              <a:spLocks/>
            </p:cNvSpPr>
            <p:nvPr/>
          </p:nvSpPr>
          <p:spPr bwMode="auto">
            <a:xfrm>
              <a:off x="19321" y="15342"/>
              <a:ext cx="393" cy="122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1134"/>
                </a:cxn>
                <a:cxn ang="0">
                  <a:pos x="283" y="1158"/>
                </a:cxn>
                <a:cxn ang="0">
                  <a:pos x="307" y="1171"/>
                </a:cxn>
                <a:cxn ang="0">
                  <a:pos x="393" y="1171"/>
                </a:cxn>
                <a:cxn ang="0">
                  <a:pos x="393" y="1220"/>
                </a:cxn>
                <a:cxn ang="0">
                  <a:pos x="0" y="1220"/>
                </a:cxn>
                <a:cxn ang="0">
                  <a:pos x="0" y="1171"/>
                </a:cxn>
                <a:cxn ang="0">
                  <a:pos x="98" y="1171"/>
                </a:cxn>
                <a:cxn ang="0">
                  <a:pos x="123" y="1158"/>
                </a:cxn>
                <a:cxn ang="0">
                  <a:pos x="135" y="1134"/>
                </a:cxn>
                <a:cxn ang="0">
                  <a:pos x="135" y="136"/>
                </a:cxn>
                <a:cxn ang="0">
                  <a:pos x="111" y="87"/>
                </a:cxn>
                <a:cxn ang="0">
                  <a:pos x="86" y="87"/>
                </a:cxn>
                <a:cxn ang="0">
                  <a:pos x="49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8" y="0"/>
                </a:cxn>
              </a:cxnLst>
              <a:rect l="0" t="0" r="r" b="b"/>
              <a:pathLst>
                <a:path w="393" h="1220">
                  <a:moveTo>
                    <a:pt x="258" y="0"/>
                  </a:moveTo>
                  <a:lnTo>
                    <a:pt x="258" y="1134"/>
                  </a:lnTo>
                  <a:lnTo>
                    <a:pt x="283" y="1158"/>
                  </a:lnTo>
                  <a:lnTo>
                    <a:pt x="307" y="1171"/>
                  </a:lnTo>
                  <a:lnTo>
                    <a:pt x="393" y="1171"/>
                  </a:lnTo>
                  <a:lnTo>
                    <a:pt x="393" y="1220"/>
                  </a:lnTo>
                  <a:lnTo>
                    <a:pt x="0" y="1220"/>
                  </a:lnTo>
                  <a:lnTo>
                    <a:pt x="0" y="1171"/>
                  </a:lnTo>
                  <a:lnTo>
                    <a:pt x="98" y="1171"/>
                  </a:lnTo>
                  <a:lnTo>
                    <a:pt x="123" y="1158"/>
                  </a:lnTo>
                  <a:lnTo>
                    <a:pt x="135" y="1134"/>
                  </a:lnTo>
                  <a:lnTo>
                    <a:pt x="135" y="136"/>
                  </a:lnTo>
                  <a:lnTo>
                    <a:pt x="111" y="87"/>
                  </a:lnTo>
                  <a:lnTo>
                    <a:pt x="86" y="87"/>
                  </a:lnTo>
                  <a:lnTo>
                    <a:pt x="49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32" name="Freeform 436"/>
            <p:cNvSpPr>
              <a:spLocks/>
            </p:cNvSpPr>
            <p:nvPr/>
          </p:nvSpPr>
          <p:spPr bwMode="auto">
            <a:xfrm>
              <a:off x="19677" y="15342"/>
              <a:ext cx="393" cy="1220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1134"/>
                </a:cxn>
                <a:cxn ang="0">
                  <a:pos x="283" y="1158"/>
                </a:cxn>
                <a:cxn ang="0">
                  <a:pos x="307" y="1171"/>
                </a:cxn>
                <a:cxn ang="0">
                  <a:pos x="393" y="1171"/>
                </a:cxn>
                <a:cxn ang="0">
                  <a:pos x="393" y="1220"/>
                </a:cxn>
                <a:cxn ang="0">
                  <a:pos x="0" y="1220"/>
                </a:cxn>
                <a:cxn ang="0">
                  <a:pos x="0" y="1171"/>
                </a:cxn>
                <a:cxn ang="0">
                  <a:pos x="99" y="1171"/>
                </a:cxn>
                <a:cxn ang="0">
                  <a:pos x="123" y="1158"/>
                </a:cxn>
                <a:cxn ang="0">
                  <a:pos x="136" y="1134"/>
                </a:cxn>
                <a:cxn ang="0">
                  <a:pos x="136" y="136"/>
                </a:cxn>
                <a:cxn ang="0">
                  <a:pos x="111" y="87"/>
                </a:cxn>
                <a:cxn ang="0">
                  <a:pos x="86" y="87"/>
                </a:cxn>
                <a:cxn ang="0">
                  <a:pos x="50" y="74"/>
                </a:cxn>
                <a:cxn ang="0">
                  <a:pos x="0" y="74"/>
                </a:cxn>
                <a:cxn ang="0">
                  <a:pos x="0" y="25"/>
                </a:cxn>
                <a:cxn ang="0">
                  <a:pos x="258" y="0"/>
                </a:cxn>
              </a:cxnLst>
              <a:rect l="0" t="0" r="r" b="b"/>
              <a:pathLst>
                <a:path w="393" h="1220">
                  <a:moveTo>
                    <a:pt x="258" y="0"/>
                  </a:moveTo>
                  <a:lnTo>
                    <a:pt x="258" y="1134"/>
                  </a:lnTo>
                  <a:lnTo>
                    <a:pt x="283" y="1158"/>
                  </a:lnTo>
                  <a:lnTo>
                    <a:pt x="307" y="1171"/>
                  </a:lnTo>
                  <a:lnTo>
                    <a:pt x="393" y="1171"/>
                  </a:lnTo>
                  <a:lnTo>
                    <a:pt x="393" y="1220"/>
                  </a:lnTo>
                  <a:lnTo>
                    <a:pt x="0" y="1220"/>
                  </a:lnTo>
                  <a:lnTo>
                    <a:pt x="0" y="1171"/>
                  </a:lnTo>
                  <a:lnTo>
                    <a:pt x="99" y="1171"/>
                  </a:lnTo>
                  <a:lnTo>
                    <a:pt x="123" y="1158"/>
                  </a:lnTo>
                  <a:lnTo>
                    <a:pt x="136" y="1134"/>
                  </a:lnTo>
                  <a:lnTo>
                    <a:pt x="136" y="136"/>
                  </a:lnTo>
                  <a:lnTo>
                    <a:pt x="111" y="87"/>
                  </a:lnTo>
                  <a:lnTo>
                    <a:pt x="86" y="87"/>
                  </a:lnTo>
                  <a:lnTo>
                    <a:pt x="50" y="74"/>
                  </a:lnTo>
                  <a:lnTo>
                    <a:pt x="0" y="74"/>
                  </a:lnTo>
                  <a:lnTo>
                    <a:pt x="0" y="2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33" name="Freeform 437"/>
            <p:cNvSpPr>
              <a:spLocks/>
            </p:cNvSpPr>
            <p:nvPr/>
          </p:nvSpPr>
          <p:spPr bwMode="auto">
            <a:xfrm>
              <a:off x="20169" y="15811"/>
              <a:ext cx="872" cy="11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8" y="0"/>
                </a:cxn>
                <a:cxn ang="0">
                  <a:pos x="368" y="49"/>
                </a:cxn>
                <a:cxn ang="0">
                  <a:pos x="331" y="49"/>
                </a:cxn>
                <a:cxn ang="0">
                  <a:pos x="307" y="61"/>
                </a:cxn>
                <a:cxn ang="0">
                  <a:pos x="282" y="61"/>
                </a:cxn>
                <a:cxn ang="0">
                  <a:pos x="270" y="73"/>
                </a:cxn>
                <a:cxn ang="0">
                  <a:pos x="270" y="123"/>
                </a:cxn>
                <a:cxn ang="0">
                  <a:pos x="282" y="135"/>
                </a:cxn>
                <a:cxn ang="0">
                  <a:pos x="479" y="615"/>
                </a:cxn>
                <a:cxn ang="0">
                  <a:pos x="663" y="184"/>
                </a:cxn>
                <a:cxn ang="0">
                  <a:pos x="675" y="160"/>
                </a:cxn>
                <a:cxn ang="0">
                  <a:pos x="675" y="110"/>
                </a:cxn>
                <a:cxn ang="0">
                  <a:pos x="663" y="98"/>
                </a:cxn>
                <a:cxn ang="0">
                  <a:pos x="651" y="73"/>
                </a:cxn>
                <a:cxn ang="0">
                  <a:pos x="626" y="61"/>
                </a:cxn>
                <a:cxn ang="0">
                  <a:pos x="589" y="61"/>
                </a:cxn>
                <a:cxn ang="0">
                  <a:pos x="589" y="12"/>
                </a:cxn>
                <a:cxn ang="0">
                  <a:pos x="872" y="12"/>
                </a:cxn>
                <a:cxn ang="0">
                  <a:pos x="872" y="61"/>
                </a:cxn>
                <a:cxn ang="0">
                  <a:pos x="835" y="61"/>
                </a:cxn>
                <a:cxn ang="0">
                  <a:pos x="761" y="98"/>
                </a:cxn>
                <a:cxn ang="0">
                  <a:pos x="712" y="172"/>
                </a:cxn>
                <a:cxn ang="0">
                  <a:pos x="393" y="923"/>
                </a:cxn>
                <a:cxn ang="0">
                  <a:pos x="344" y="1022"/>
                </a:cxn>
                <a:cxn ang="0">
                  <a:pos x="270" y="1096"/>
                </a:cxn>
                <a:cxn ang="0">
                  <a:pos x="172" y="1121"/>
                </a:cxn>
                <a:cxn ang="0">
                  <a:pos x="73" y="1096"/>
                </a:cxn>
                <a:cxn ang="0">
                  <a:pos x="24" y="1022"/>
                </a:cxn>
                <a:cxn ang="0">
                  <a:pos x="12" y="973"/>
                </a:cxn>
                <a:cxn ang="0">
                  <a:pos x="24" y="936"/>
                </a:cxn>
                <a:cxn ang="0">
                  <a:pos x="61" y="899"/>
                </a:cxn>
                <a:cxn ang="0">
                  <a:pos x="110" y="899"/>
                </a:cxn>
                <a:cxn ang="0">
                  <a:pos x="147" y="936"/>
                </a:cxn>
                <a:cxn ang="0">
                  <a:pos x="159" y="973"/>
                </a:cxn>
                <a:cxn ang="0">
                  <a:pos x="159" y="997"/>
                </a:cxn>
                <a:cxn ang="0">
                  <a:pos x="135" y="1010"/>
                </a:cxn>
                <a:cxn ang="0">
                  <a:pos x="123" y="1034"/>
                </a:cxn>
                <a:cxn ang="0">
                  <a:pos x="86" y="1047"/>
                </a:cxn>
                <a:cxn ang="0">
                  <a:pos x="110" y="1071"/>
                </a:cxn>
                <a:cxn ang="0">
                  <a:pos x="135" y="1084"/>
                </a:cxn>
                <a:cxn ang="0">
                  <a:pos x="172" y="1084"/>
                </a:cxn>
                <a:cxn ang="0">
                  <a:pos x="245" y="1059"/>
                </a:cxn>
                <a:cxn ang="0">
                  <a:pos x="294" y="1010"/>
                </a:cxn>
                <a:cxn ang="0">
                  <a:pos x="368" y="862"/>
                </a:cxn>
                <a:cxn ang="0">
                  <a:pos x="380" y="850"/>
                </a:cxn>
                <a:cxn ang="0">
                  <a:pos x="393" y="813"/>
                </a:cxn>
                <a:cxn ang="0">
                  <a:pos x="417" y="763"/>
                </a:cxn>
                <a:cxn ang="0">
                  <a:pos x="147" y="110"/>
                </a:cxn>
                <a:cxn ang="0">
                  <a:pos x="135" y="86"/>
                </a:cxn>
                <a:cxn ang="0">
                  <a:pos x="110" y="61"/>
                </a:cxn>
                <a:cxn ang="0">
                  <a:pos x="86" y="49"/>
                </a:cxn>
                <a:cxn ang="0">
                  <a:pos x="0" y="49"/>
                </a:cxn>
                <a:cxn ang="0">
                  <a:pos x="0" y="0"/>
                </a:cxn>
              </a:cxnLst>
              <a:rect l="0" t="0" r="r" b="b"/>
              <a:pathLst>
                <a:path w="872" h="1121">
                  <a:moveTo>
                    <a:pt x="0" y="0"/>
                  </a:moveTo>
                  <a:lnTo>
                    <a:pt x="368" y="0"/>
                  </a:lnTo>
                  <a:lnTo>
                    <a:pt x="368" y="49"/>
                  </a:lnTo>
                  <a:lnTo>
                    <a:pt x="331" y="49"/>
                  </a:lnTo>
                  <a:lnTo>
                    <a:pt x="307" y="61"/>
                  </a:lnTo>
                  <a:lnTo>
                    <a:pt x="282" y="61"/>
                  </a:lnTo>
                  <a:lnTo>
                    <a:pt x="270" y="73"/>
                  </a:lnTo>
                  <a:lnTo>
                    <a:pt x="270" y="123"/>
                  </a:lnTo>
                  <a:lnTo>
                    <a:pt x="282" y="135"/>
                  </a:lnTo>
                  <a:lnTo>
                    <a:pt x="479" y="615"/>
                  </a:lnTo>
                  <a:lnTo>
                    <a:pt x="663" y="184"/>
                  </a:lnTo>
                  <a:lnTo>
                    <a:pt x="675" y="160"/>
                  </a:lnTo>
                  <a:lnTo>
                    <a:pt x="675" y="110"/>
                  </a:lnTo>
                  <a:lnTo>
                    <a:pt x="663" y="98"/>
                  </a:lnTo>
                  <a:lnTo>
                    <a:pt x="651" y="73"/>
                  </a:lnTo>
                  <a:lnTo>
                    <a:pt x="626" y="61"/>
                  </a:lnTo>
                  <a:lnTo>
                    <a:pt x="589" y="61"/>
                  </a:lnTo>
                  <a:lnTo>
                    <a:pt x="589" y="12"/>
                  </a:lnTo>
                  <a:lnTo>
                    <a:pt x="872" y="12"/>
                  </a:lnTo>
                  <a:lnTo>
                    <a:pt x="872" y="61"/>
                  </a:lnTo>
                  <a:lnTo>
                    <a:pt x="835" y="61"/>
                  </a:lnTo>
                  <a:lnTo>
                    <a:pt x="761" y="98"/>
                  </a:lnTo>
                  <a:lnTo>
                    <a:pt x="712" y="172"/>
                  </a:lnTo>
                  <a:lnTo>
                    <a:pt x="393" y="923"/>
                  </a:lnTo>
                  <a:lnTo>
                    <a:pt x="344" y="1022"/>
                  </a:lnTo>
                  <a:lnTo>
                    <a:pt x="270" y="1096"/>
                  </a:lnTo>
                  <a:lnTo>
                    <a:pt x="172" y="1121"/>
                  </a:lnTo>
                  <a:lnTo>
                    <a:pt x="73" y="1096"/>
                  </a:lnTo>
                  <a:lnTo>
                    <a:pt x="24" y="1022"/>
                  </a:lnTo>
                  <a:lnTo>
                    <a:pt x="12" y="973"/>
                  </a:lnTo>
                  <a:lnTo>
                    <a:pt x="24" y="936"/>
                  </a:lnTo>
                  <a:lnTo>
                    <a:pt x="61" y="899"/>
                  </a:lnTo>
                  <a:lnTo>
                    <a:pt x="110" y="899"/>
                  </a:lnTo>
                  <a:lnTo>
                    <a:pt x="147" y="936"/>
                  </a:lnTo>
                  <a:lnTo>
                    <a:pt x="159" y="973"/>
                  </a:lnTo>
                  <a:lnTo>
                    <a:pt x="159" y="997"/>
                  </a:lnTo>
                  <a:lnTo>
                    <a:pt x="135" y="1010"/>
                  </a:lnTo>
                  <a:lnTo>
                    <a:pt x="123" y="1034"/>
                  </a:lnTo>
                  <a:lnTo>
                    <a:pt x="86" y="1047"/>
                  </a:lnTo>
                  <a:lnTo>
                    <a:pt x="110" y="1071"/>
                  </a:lnTo>
                  <a:lnTo>
                    <a:pt x="135" y="1084"/>
                  </a:lnTo>
                  <a:lnTo>
                    <a:pt x="172" y="1084"/>
                  </a:lnTo>
                  <a:lnTo>
                    <a:pt x="245" y="1059"/>
                  </a:lnTo>
                  <a:lnTo>
                    <a:pt x="294" y="1010"/>
                  </a:lnTo>
                  <a:lnTo>
                    <a:pt x="368" y="862"/>
                  </a:lnTo>
                  <a:lnTo>
                    <a:pt x="380" y="850"/>
                  </a:lnTo>
                  <a:lnTo>
                    <a:pt x="393" y="813"/>
                  </a:lnTo>
                  <a:lnTo>
                    <a:pt x="417" y="763"/>
                  </a:lnTo>
                  <a:lnTo>
                    <a:pt x="147" y="110"/>
                  </a:lnTo>
                  <a:lnTo>
                    <a:pt x="135" y="86"/>
                  </a:lnTo>
                  <a:lnTo>
                    <a:pt x="110" y="61"/>
                  </a:lnTo>
                  <a:lnTo>
                    <a:pt x="86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34" name="Freeform 438"/>
            <p:cNvSpPr>
              <a:spLocks/>
            </p:cNvSpPr>
            <p:nvPr/>
          </p:nvSpPr>
          <p:spPr bwMode="auto">
            <a:xfrm>
              <a:off x="21188" y="16390"/>
              <a:ext cx="197" cy="197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98" y="0"/>
                </a:cxn>
                <a:cxn ang="0">
                  <a:pos x="135" y="12"/>
                </a:cxn>
                <a:cxn ang="0">
                  <a:pos x="172" y="36"/>
                </a:cxn>
                <a:cxn ang="0">
                  <a:pos x="184" y="61"/>
                </a:cxn>
                <a:cxn ang="0">
                  <a:pos x="197" y="98"/>
                </a:cxn>
                <a:cxn ang="0">
                  <a:pos x="197" y="135"/>
                </a:cxn>
                <a:cxn ang="0">
                  <a:pos x="172" y="160"/>
                </a:cxn>
                <a:cxn ang="0">
                  <a:pos x="160" y="184"/>
                </a:cxn>
                <a:cxn ang="0">
                  <a:pos x="123" y="197"/>
                </a:cxn>
                <a:cxn ang="0">
                  <a:pos x="98" y="197"/>
                </a:cxn>
                <a:cxn ang="0">
                  <a:pos x="62" y="184"/>
                </a:cxn>
                <a:cxn ang="0">
                  <a:pos x="37" y="172"/>
                </a:cxn>
                <a:cxn ang="0">
                  <a:pos x="12" y="135"/>
                </a:cxn>
                <a:cxn ang="0">
                  <a:pos x="0" y="98"/>
                </a:cxn>
                <a:cxn ang="0">
                  <a:pos x="0" y="61"/>
                </a:cxn>
                <a:cxn ang="0">
                  <a:pos x="25" y="36"/>
                </a:cxn>
                <a:cxn ang="0">
                  <a:pos x="37" y="12"/>
                </a:cxn>
                <a:cxn ang="0">
                  <a:pos x="74" y="0"/>
                </a:cxn>
              </a:cxnLst>
              <a:rect l="0" t="0" r="r" b="b"/>
              <a:pathLst>
                <a:path w="197" h="197">
                  <a:moveTo>
                    <a:pt x="74" y="0"/>
                  </a:moveTo>
                  <a:lnTo>
                    <a:pt x="98" y="0"/>
                  </a:lnTo>
                  <a:lnTo>
                    <a:pt x="135" y="12"/>
                  </a:lnTo>
                  <a:lnTo>
                    <a:pt x="172" y="36"/>
                  </a:lnTo>
                  <a:lnTo>
                    <a:pt x="184" y="61"/>
                  </a:lnTo>
                  <a:lnTo>
                    <a:pt x="197" y="98"/>
                  </a:lnTo>
                  <a:lnTo>
                    <a:pt x="197" y="135"/>
                  </a:lnTo>
                  <a:lnTo>
                    <a:pt x="172" y="160"/>
                  </a:lnTo>
                  <a:lnTo>
                    <a:pt x="160" y="184"/>
                  </a:lnTo>
                  <a:lnTo>
                    <a:pt x="123" y="197"/>
                  </a:lnTo>
                  <a:lnTo>
                    <a:pt x="98" y="197"/>
                  </a:lnTo>
                  <a:lnTo>
                    <a:pt x="62" y="184"/>
                  </a:lnTo>
                  <a:lnTo>
                    <a:pt x="37" y="172"/>
                  </a:lnTo>
                  <a:lnTo>
                    <a:pt x="12" y="135"/>
                  </a:lnTo>
                  <a:lnTo>
                    <a:pt x="0" y="98"/>
                  </a:lnTo>
                  <a:lnTo>
                    <a:pt x="0" y="61"/>
                  </a:lnTo>
                  <a:lnTo>
                    <a:pt x="25" y="36"/>
                  </a:lnTo>
                  <a:lnTo>
                    <a:pt x="37" y="1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41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E9E11-6A7B-45C8-BCB5-233D97D9DD22}" type="slidenum">
              <a:rPr lang="zh-TW" altLang="en-US"/>
              <a:pPr>
                <a:defRPr/>
              </a:pPr>
              <a:t>81</a:t>
            </a:fld>
            <a:endParaRPr lang="en-US" altLang="zh-TW"/>
          </a:p>
        </p:txBody>
      </p:sp>
      <p:sp>
        <p:nvSpPr>
          <p:cNvPr id="160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Delete_max</a:t>
            </a:r>
          </a:p>
        </p:txBody>
      </p:sp>
      <p:grpSp>
        <p:nvGrpSpPr>
          <p:cNvPr id="5346" name="Group 226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67373" y="2626982"/>
            <a:ext cx="8409253" cy="2958828"/>
            <a:chOff x="372" y="1555"/>
            <a:chExt cx="45337" cy="15952"/>
          </a:xfrm>
        </p:grpSpPr>
        <p:grpSp>
          <p:nvGrpSpPr>
            <p:cNvPr id="5547" name="Group 427"/>
            <p:cNvGrpSpPr>
              <a:grpSpLocks/>
            </p:cNvGrpSpPr>
            <p:nvPr/>
          </p:nvGrpSpPr>
          <p:grpSpPr bwMode="auto">
            <a:xfrm>
              <a:off x="372" y="1555"/>
              <a:ext cx="45337" cy="15856"/>
              <a:chOff x="372" y="1555"/>
              <a:chExt cx="45337" cy="15856"/>
            </a:xfrm>
          </p:grpSpPr>
          <p:sp>
            <p:nvSpPr>
              <p:cNvPr id="5348" name="Freeform 228"/>
              <p:cNvSpPr>
                <a:spLocks/>
              </p:cNvSpPr>
              <p:nvPr/>
            </p:nvSpPr>
            <p:spPr bwMode="auto">
              <a:xfrm>
                <a:off x="399" y="1596"/>
                <a:ext cx="537" cy="12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7" y="0"/>
                  </a:cxn>
                  <a:cxn ang="0">
                    <a:pos x="537" y="56"/>
                  </a:cxn>
                  <a:cxn ang="0">
                    <a:pos x="399" y="56"/>
                  </a:cxn>
                  <a:cxn ang="0">
                    <a:pos x="372" y="69"/>
                  </a:cxn>
                  <a:cxn ang="0">
                    <a:pos x="344" y="97"/>
                  </a:cxn>
                  <a:cxn ang="0">
                    <a:pos x="344" y="1106"/>
                  </a:cxn>
                  <a:cxn ang="0">
                    <a:pos x="358" y="1134"/>
                  </a:cxn>
                  <a:cxn ang="0">
                    <a:pos x="372" y="1148"/>
                  </a:cxn>
                  <a:cxn ang="0">
                    <a:pos x="399" y="1162"/>
                  </a:cxn>
                  <a:cxn ang="0">
                    <a:pos x="537" y="1162"/>
                  </a:cxn>
                  <a:cxn ang="0">
                    <a:pos x="537" y="1217"/>
                  </a:cxn>
                  <a:cxn ang="0">
                    <a:pos x="0" y="1217"/>
                  </a:cxn>
                  <a:cxn ang="0">
                    <a:pos x="0" y="1162"/>
                  </a:cxn>
                  <a:cxn ang="0">
                    <a:pos x="138" y="1162"/>
                  </a:cxn>
                  <a:cxn ang="0">
                    <a:pos x="165" y="1148"/>
                  </a:cxn>
                  <a:cxn ang="0">
                    <a:pos x="193" y="1120"/>
                  </a:cxn>
                  <a:cxn ang="0">
                    <a:pos x="193" y="111"/>
                  </a:cxn>
                  <a:cxn ang="0">
                    <a:pos x="179" y="83"/>
                  </a:cxn>
                  <a:cxn ang="0">
                    <a:pos x="165" y="69"/>
                  </a:cxn>
                  <a:cxn ang="0">
                    <a:pos x="138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537" h="1217">
                    <a:moveTo>
                      <a:pt x="0" y="0"/>
                    </a:moveTo>
                    <a:lnTo>
                      <a:pt x="537" y="0"/>
                    </a:lnTo>
                    <a:lnTo>
                      <a:pt x="537" y="56"/>
                    </a:lnTo>
                    <a:lnTo>
                      <a:pt x="399" y="56"/>
                    </a:lnTo>
                    <a:lnTo>
                      <a:pt x="372" y="69"/>
                    </a:lnTo>
                    <a:lnTo>
                      <a:pt x="344" y="97"/>
                    </a:lnTo>
                    <a:lnTo>
                      <a:pt x="344" y="1106"/>
                    </a:lnTo>
                    <a:lnTo>
                      <a:pt x="358" y="1134"/>
                    </a:lnTo>
                    <a:lnTo>
                      <a:pt x="372" y="1148"/>
                    </a:lnTo>
                    <a:lnTo>
                      <a:pt x="399" y="1162"/>
                    </a:lnTo>
                    <a:lnTo>
                      <a:pt x="537" y="1162"/>
                    </a:lnTo>
                    <a:lnTo>
                      <a:pt x="537" y="1217"/>
                    </a:lnTo>
                    <a:lnTo>
                      <a:pt x="0" y="1217"/>
                    </a:lnTo>
                    <a:lnTo>
                      <a:pt x="0" y="1162"/>
                    </a:lnTo>
                    <a:lnTo>
                      <a:pt x="138" y="1162"/>
                    </a:lnTo>
                    <a:lnTo>
                      <a:pt x="165" y="1148"/>
                    </a:lnTo>
                    <a:lnTo>
                      <a:pt x="193" y="1120"/>
                    </a:lnTo>
                    <a:lnTo>
                      <a:pt x="193" y="111"/>
                    </a:lnTo>
                    <a:lnTo>
                      <a:pt x="179" y="83"/>
                    </a:lnTo>
                    <a:lnTo>
                      <a:pt x="165" y="69"/>
                    </a:lnTo>
                    <a:lnTo>
                      <a:pt x="138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49" name="Freeform 229"/>
              <p:cNvSpPr>
                <a:spLocks/>
              </p:cNvSpPr>
              <p:nvPr/>
            </p:nvSpPr>
            <p:spPr bwMode="auto">
              <a:xfrm>
                <a:off x="1088" y="1707"/>
                <a:ext cx="564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2"/>
                  </a:cxn>
                  <a:cxn ang="0">
                    <a:pos x="523" y="332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0" y="1037"/>
                  </a:cxn>
                  <a:cxn ang="0">
                    <a:pos x="358" y="1051"/>
                  </a:cxn>
                  <a:cxn ang="0">
                    <a:pos x="399" y="1064"/>
                  </a:cxn>
                  <a:cxn ang="0">
                    <a:pos x="440" y="1051"/>
                  </a:cxn>
                  <a:cxn ang="0">
                    <a:pos x="468" y="1037"/>
                  </a:cxn>
                  <a:cxn ang="0">
                    <a:pos x="495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4" y="774"/>
                  </a:cxn>
                  <a:cxn ang="0">
                    <a:pos x="564" y="871"/>
                  </a:cxn>
                  <a:cxn ang="0">
                    <a:pos x="551" y="954"/>
                  </a:cxn>
                  <a:cxn ang="0">
                    <a:pos x="523" y="1023"/>
                  </a:cxn>
                  <a:cxn ang="0">
                    <a:pos x="468" y="1078"/>
                  </a:cxn>
                  <a:cxn ang="0">
                    <a:pos x="385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1"/>
                  </a:cxn>
                  <a:cxn ang="0">
                    <a:pos x="165" y="981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6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1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2"/>
                    </a:lnTo>
                    <a:lnTo>
                      <a:pt x="523" y="332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0" y="1037"/>
                    </a:lnTo>
                    <a:lnTo>
                      <a:pt x="358" y="1051"/>
                    </a:lnTo>
                    <a:lnTo>
                      <a:pt x="399" y="1064"/>
                    </a:lnTo>
                    <a:lnTo>
                      <a:pt x="440" y="1051"/>
                    </a:lnTo>
                    <a:lnTo>
                      <a:pt x="468" y="1037"/>
                    </a:lnTo>
                    <a:lnTo>
                      <a:pt x="495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4" y="774"/>
                    </a:lnTo>
                    <a:lnTo>
                      <a:pt x="564" y="871"/>
                    </a:lnTo>
                    <a:lnTo>
                      <a:pt x="551" y="954"/>
                    </a:lnTo>
                    <a:lnTo>
                      <a:pt x="523" y="1023"/>
                    </a:lnTo>
                    <a:lnTo>
                      <a:pt x="468" y="1078"/>
                    </a:lnTo>
                    <a:lnTo>
                      <a:pt x="385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1"/>
                    </a:lnTo>
                    <a:lnTo>
                      <a:pt x="165" y="981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6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1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50" name="Freeform 230"/>
              <p:cNvSpPr>
                <a:spLocks/>
              </p:cNvSpPr>
              <p:nvPr/>
            </p:nvSpPr>
            <p:spPr bwMode="auto">
              <a:xfrm>
                <a:off x="2341" y="2011"/>
                <a:ext cx="578" cy="788"/>
              </a:xfrm>
              <a:custGeom>
                <a:avLst/>
                <a:gdLst/>
                <a:ahLst/>
                <a:cxnLst>
                  <a:cxn ang="0">
                    <a:pos x="454" y="0"/>
                  </a:cxn>
                  <a:cxn ang="0">
                    <a:pos x="510" y="14"/>
                  </a:cxn>
                  <a:cxn ang="0">
                    <a:pos x="537" y="28"/>
                  </a:cxn>
                  <a:cxn ang="0">
                    <a:pos x="565" y="69"/>
                  </a:cxn>
                  <a:cxn ang="0">
                    <a:pos x="578" y="111"/>
                  </a:cxn>
                  <a:cxn ang="0">
                    <a:pos x="565" y="152"/>
                  </a:cxn>
                  <a:cxn ang="0">
                    <a:pos x="551" y="166"/>
                  </a:cxn>
                  <a:cxn ang="0">
                    <a:pos x="537" y="194"/>
                  </a:cxn>
                  <a:cxn ang="0">
                    <a:pos x="482" y="194"/>
                  </a:cxn>
                  <a:cxn ang="0">
                    <a:pos x="441" y="152"/>
                  </a:cxn>
                  <a:cxn ang="0">
                    <a:pos x="427" y="111"/>
                  </a:cxn>
                  <a:cxn ang="0">
                    <a:pos x="427" y="83"/>
                  </a:cxn>
                  <a:cxn ang="0">
                    <a:pos x="441" y="55"/>
                  </a:cxn>
                  <a:cxn ang="0">
                    <a:pos x="468" y="42"/>
                  </a:cxn>
                  <a:cxn ang="0">
                    <a:pos x="454" y="42"/>
                  </a:cxn>
                  <a:cxn ang="0">
                    <a:pos x="358" y="69"/>
                  </a:cxn>
                  <a:cxn ang="0">
                    <a:pos x="303" y="138"/>
                  </a:cxn>
                  <a:cxn ang="0">
                    <a:pos x="262" y="249"/>
                  </a:cxn>
                  <a:cxn ang="0">
                    <a:pos x="248" y="373"/>
                  </a:cxn>
                  <a:cxn ang="0">
                    <a:pos x="248" y="705"/>
                  </a:cxn>
                  <a:cxn ang="0">
                    <a:pos x="262" y="719"/>
                  </a:cxn>
                  <a:cxn ang="0">
                    <a:pos x="289" y="733"/>
                  </a:cxn>
                  <a:cxn ang="0">
                    <a:pos x="427" y="733"/>
                  </a:cxn>
                  <a:cxn ang="0">
                    <a:pos x="427" y="788"/>
                  </a:cxn>
                  <a:cxn ang="0">
                    <a:pos x="0" y="788"/>
                  </a:cxn>
                  <a:cxn ang="0">
                    <a:pos x="0" y="733"/>
                  </a:cxn>
                  <a:cxn ang="0">
                    <a:pos x="96" y="733"/>
                  </a:cxn>
                  <a:cxn ang="0">
                    <a:pos x="124" y="719"/>
                  </a:cxn>
                  <a:cxn ang="0">
                    <a:pos x="138" y="691"/>
                  </a:cxn>
                  <a:cxn ang="0">
                    <a:pos x="138" y="138"/>
                  </a:cxn>
                  <a:cxn ang="0">
                    <a:pos x="124" y="124"/>
                  </a:cxn>
                  <a:cxn ang="0">
                    <a:pos x="110" y="97"/>
                  </a:cxn>
                  <a:cxn ang="0">
                    <a:pos x="96" y="83"/>
                  </a:cxn>
                  <a:cxn ang="0">
                    <a:pos x="0" y="83"/>
                  </a:cxn>
                  <a:cxn ang="0">
                    <a:pos x="0" y="28"/>
                  </a:cxn>
                  <a:cxn ang="0">
                    <a:pos x="248" y="14"/>
                  </a:cxn>
                  <a:cxn ang="0">
                    <a:pos x="248" y="166"/>
                  </a:cxn>
                  <a:cxn ang="0">
                    <a:pos x="234" y="194"/>
                  </a:cxn>
                  <a:cxn ang="0">
                    <a:pos x="248" y="207"/>
                  </a:cxn>
                  <a:cxn ang="0">
                    <a:pos x="248" y="166"/>
                  </a:cxn>
                  <a:cxn ang="0">
                    <a:pos x="262" y="138"/>
                  </a:cxn>
                  <a:cxn ang="0">
                    <a:pos x="303" y="69"/>
                  </a:cxn>
                  <a:cxn ang="0">
                    <a:pos x="372" y="14"/>
                  </a:cxn>
                  <a:cxn ang="0">
                    <a:pos x="454" y="0"/>
                  </a:cxn>
                </a:cxnLst>
                <a:rect l="0" t="0" r="r" b="b"/>
                <a:pathLst>
                  <a:path w="578" h="788">
                    <a:moveTo>
                      <a:pt x="454" y="0"/>
                    </a:moveTo>
                    <a:lnTo>
                      <a:pt x="510" y="14"/>
                    </a:lnTo>
                    <a:lnTo>
                      <a:pt x="537" y="28"/>
                    </a:lnTo>
                    <a:lnTo>
                      <a:pt x="565" y="69"/>
                    </a:lnTo>
                    <a:lnTo>
                      <a:pt x="578" y="111"/>
                    </a:lnTo>
                    <a:lnTo>
                      <a:pt x="565" y="152"/>
                    </a:lnTo>
                    <a:lnTo>
                      <a:pt x="551" y="166"/>
                    </a:lnTo>
                    <a:lnTo>
                      <a:pt x="537" y="194"/>
                    </a:lnTo>
                    <a:lnTo>
                      <a:pt x="482" y="194"/>
                    </a:lnTo>
                    <a:lnTo>
                      <a:pt x="441" y="152"/>
                    </a:lnTo>
                    <a:lnTo>
                      <a:pt x="427" y="111"/>
                    </a:lnTo>
                    <a:lnTo>
                      <a:pt x="427" y="83"/>
                    </a:lnTo>
                    <a:lnTo>
                      <a:pt x="441" y="55"/>
                    </a:lnTo>
                    <a:lnTo>
                      <a:pt x="468" y="42"/>
                    </a:lnTo>
                    <a:lnTo>
                      <a:pt x="454" y="42"/>
                    </a:lnTo>
                    <a:lnTo>
                      <a:pt x="358" y="69"/>
                    </a:lnTo>
                    <a:lnTo>
                      <a:pt x="303" y="138"/>
                    </a:lnTo>
                    <a:lnTo>
                      <a:pt x="262" y="249"/>
                    </a:lnTo>
                    <a:lnTo>
                      <a:pt x="248" y="373"/>
                    </a:lnTo>
                    <a:lnTo>
                      <a:pt x="248" y="705"/>
                    </a:lnTo>
                    <a:lnTo>
                      <a:pt x="262" y="719"/>
                    </a:lnTo>
                    <a:lnTo>
                      <a:pt x="289" y="733"/>
                    </a:lnTo>
                    <a:lnTo>
                      <a:pt x="427" y="733"/>
                    </a:lnTo>
                    <a:lnTo>
                      <a:pt x="427" y="788"/>
                    </a:lnTo>
                    <a:lnTo>
                      <a:pt x="0" y="788"/>
                    </a:lnTo>
                    <a:lnTo>
                      <a:pt x="0" y="733"/>
                    </a:lnTo>
                    <a:lnTo>
                      <a:pt x="96" y="733"/>
                    </a:lnTo>
                    <a:lnTo>
                      <a:pt x="124" y="719"/>
                    </a:lnTo>
                    <a:lnTo>
                      <a:pt x="138" y="691"/>
                    </a:lnTo>
                    <a:lnTo>
                      <a:pt x="138" y="138"/>
                    </a:lnTo>
                    <a:lnTo>
                      <a:pt x="124" y="124"/>
                    </a:lnTo>
                    <a:lnTo>
                      <a:pt x="110" y="97"/>
                    </a:lnTo>
                    <a:lnTo>
                      <a:pt x="96" y="83"/>
                    </a:lnTo>
                    <a:lnTo>
                      <a:pt x="0" y="83"/>
                    </a:lnTo>
                    <a:lnTo>
                      <a:pt x="0" y="28"/>
                    </a:lnTo>
                    <a:lnTo>
                      <a:pt x="248" y="14"/>
                    </a:lnTo>
                    <a:lnTo>
                      <a:pt x="248" y="166"/>
                    </a:lnTo>
                    <a:lnTo>
                      <a:pt x="234" y="194"/>
                    </a:lnTo>
                    <a:lnTo>
                      <a:pt x="248" y="207"/>
                    </a:lnTo>
                    <a:lnTo>
                      <a:pt x="248" y="166"/>
                    </a:lnTo>
                    <a:lnTo>
                      <a:pt x="262" y="138"/>
                    </a:lnTo>
                    <a:lnTo>
                      <a:pt x="303" y="69"/>
                    </a:lnTo>
                    <a:lnTo>
                      <a:pt x="372" y="1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51" name="Freeform 231"/>
              <p:cNvSpPr>
                <a:spLocks noEditPoints="1"/>
              </p:cNvSpPr>
              <p:nvPr/>
            </p:nvSpPr>
            <p:spPr bwMode="auto">
              <a:xfrm>
                <a:off x="3057" y="2011"/>
                <a:ext cx="689" cy="816"/>
              </a:xfrm>
              <a:custGeom>
                <a:avLst/>
                <a:gdLst/>
                <a:ahLst/>
                <a:cxnLst>
                  <a:cxn ang="0">
                    <a:pos x="331" y="42"/>
                  </a:cxn>
                  <a:cxn ang="0">
                    <a:pos x="276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2" y="346"/>
                  </a:cxn>
                  <a:cxn ang="0">
                    <a:pos x="579" y="346"/>
                  </a:cxn>
                  <a:cxn ang="0">
                    <a:pos x="579" y="290"/>
                  </a:cxn>
                  <a:cxn ang="0">
                    <a:pos x="523" y="124"/>
                  </a:cxn>
                  <a:cxn ang="0">
                    <a:pos x="468" y="69"/>
                  </a:cxn>
                  <a:cxn ang="0">
                    <a:pos x="372" y="42"/>
                  </a:cxn>
                  <a:cxn ang="0">
                    <a:pos x="331" y="42"/>
                  </a:cxn>
                  <a:cxn ang="0">
                    <a:pos x="372" y="0"/>
                  </a:cxn>
                  <a:cxn ang="0">
                    <a:pos x="510" y="28"/>
                  </a:cxn>
                  <a:cxn ang="0">
                    <a:pos x="606" y="111"/>
                  </a:cxn>
                  <a:cxn ang="0">
                    <a:pos x="675" y="221"/>
                  </a:cxn>
                  <a:cxn ang="0">
                    <a:pos x="689" y="346"/>
                  </a:cxn>
                  <a:cxn ang="0">
                    <a:pos x="689" y="387"/>
                  </a:cxn>
                  <a:cxn ang="0">
                    <a:pos x="152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0" y="691"/>
                  </a:cxn>
                  <a:cxn ang="0">
                    <a:pos x="262" y="719"/>
                  </a:cxn>
                  <a:cxn ang="0">
                    <a:pos x="331" y="747"/>
                  </a:cxn>
                  <a:cxn ang="0">
                    <a:pos x="386" y="760"/>
                  </a:cxn>
                  <a:cxn ang="0">
                    <a:pos x="427" y="760"/>
                  </a:cxn>
                  <a:cxn ang="0">
                    <a:pos x="565" y="691"/>
                  </a:cxn>
                  <a:cxn ang="0">
                    <a:pos x="620" y="581"/>
                  </a:cxn>
                  <a:cxn ang="0">
                    <a:pos x="634" y="567"/>
                  </a:cxn>
                  <a:cxn ang="0">
                    <a:pos x="634" y="553"/>
                  </a:cxn>
                  <a:cxn ang="0">
                    <a:pos x="647" y="553"/>
                  </a:cxn>
                  <a:cxn ang="0">
                    <a:pos x="675" y="581"/>
                  </a:cxn>
                  <a:cxn ang="0">
                    <a:pos x="661" y="622"/>
                  </a:cxn>
                  <a:cxn ang="0">
                    <a:pos x="634" y="677"/>
                  </a:cxn>
                  <a:cxn ang="0">
                    <a:pos x="579" y="747"/>
                  </a:cxn>
                  <a:cxn ang="0">
                    <a:pos x="496" y="802"/>
                  </a:cxn>
                  <a:cxn ang="0">
                    <a:pos x="386" y="816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0" y="111"/>
                  </a:cxn>
                  <a:cxn ang="0">
                    <a:pos x="220" y="28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6">
                    <a:moveTo>
                      <a:pt x="331" y="42"/>
                    </a:moveTo>
                    <a:lnTo>
                      <a:pt x="276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2" y="346"/>
                    </a:lnTo>
                    <a:lnTo>
                      <a:pt x="579" y="346"/>
                    </a:lnTo>
                    <a:lnTo>
                      <a:pt x="579" y="290"/>
                    </a:lnTo>
                    <a:lnTo>
                      <a:pt x="523" y="124"/>
                    </a:lnTo>
                    <a:lnTo>
                      <a:pt x="468" y="69"/>
                    </a:lnTo>
                    <a:lnTo>
                      <a:pt x="372" y="42"/>
                    </a:lnTo>
                    <a:lnTo>
                      <a:pt x="331" y="42"/>
                    </a:lnTo>
                    <a:close/>
                    <a:moveTo>
                      <a:pt x="372" y="0"/>
                    </a:moveTo>
                    <a:lnTo>
                      <a:pt x="510" y="28"/>
                    </a:lnTo>
                    <a:lnTo>
                      <a:pt x="606" y="111"/>
                    </a:lnTo>
                    <a:lnTo>
                      <a:pt x="675" y="221"/>
                    </a:lnTo>
                    <a:lnTo>
                      <a:pt x="689" y="346"/>
                    </a:lnTo>
                    <a:lnTo>
                      <a:pt x="689" y="387"/>
                    </a:lnTo>
                    <a:lnTo>
                      <a:pt x="152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0" y="691"/>
                    </a:lnTo>
                    <a:lnTo>
                      <a:pt x="262" y="719"/>
                    </a:lnTo>
                    <a:lnTo>
                      <a:pt x="331" y="747"/>
                    </a:lnTo>
                    <a:lnTo>
                      <a:pt x="386" y="760"/>
                    </a:lnTo>
                    <a:lnTo>
                      <a:pt x="427" y="760"/>
                    </a:lnTo>
                    <a:lnTo>
                      <a:pt x="565" y="691"/>
                    </a:lnTo>
                    <a:lnTo>
                      <a:pt x="620" y="581"/>
                    </a:lnTo>
                    <a:lnTo>
                      <a:pt x="634" y="567"/>
                    </a:lnTo>
                    <a:lnTo>
                      <a:pt x="634" y="553"/>
                    </a:lnTo>
                    <a:lnTo>
                      <a:pt x="647" y="553"/>
                    </a:lnTo>
                    <a:lnTo>
                      <a:pt x="675" y="581"/>
                    </a:lnTo>
                    <a:lnTo>
                      <a:pt x="661" y="622"/>
                    </a:lnTo>
                    <a:lnTo>
                      <a:pt x="634" y="677"/>
                    </a:lnTo>
                    <a:lnTo>
                      <a:pt x="579" y="747"/>
                    </a:lnTo>
                    <a:lnTo>
                      <a:pt x="496" y="802"/>
                    </a:lnTo>
                    <a:lnTo>
                      <a:pt x="386" y="816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0" y="111"/>
                    </a:lnTo>
                    <a:lnTo>
                      <a:pt x="220" y="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52" name="Freeform 232"/>
              <p:cNvSpPr>
                <a:spLocks/>
              </p:cNvSpPr>
              <p:nvPr/>
            </p:nvSpPr>
            <p:spPr bwMode="auto">
              <a:xfrm>
                <a:off x="3773" y="1970"/>
                <a:ext cx="1391" cy="829"/>
              </a:xfrm>
              <a:custGeom>
                <a:avLst/>
                <a:gdLst/>
                <a:ahLst/>
                <a:cxnLst>
                  <a:cxn ang="0">
                    <a:pos x="262" y="179"/>
                  </a:cxn>
                  <a:cxn ang="0">
                    <a:pos x="413" y="27"/>
                  </a:cxn>
                  <a:cxn ang="0">
                    <a:pos x="592" y="0"/>
                  </a:cxn>
                  <a:cxn ang="0">
                    <a:pos x="716" y="83"/>
                  </a:cxn>
                  <a:cxn ang="0">
                    <a:pos x="840" y="69"/>
                  </a:cxn>
                  <a:cxn ang="0">
                    <a:pos x="1019" y="0"/>
                  </a:cxn>
                  <a:cxn ang="0">
                    <a:pos x="1157" y="27"/>
                  </a:cxn>
                  <a:cxn ang="0">
                    <a:pos x="1240" y="138"/>
                  </a:cxn>
                  <a:cxn ang="0">
                    <a:pos x="1253" y="718"/>
                  </a:cxn>
                  <a:cxn ang="0">
                    <a:pos x="1295" y="746"/>
                  </a:cxn>
                  <a:cxn ang="0">
                    <a:pos x="1391" y="801"/>
                  </a:cxn>
                  <a:cxn ang="0">
                    <a:pos x="992" y="746"/>
                  </a:cxn>
                  <a:cxn ang="0">
                    <a:pos x="1116" y="732"/>
                  </a:cxn>
                  <a:cxn ang="0">
                    <a:pos x="1130" y="207"/>
                  </a:cxn>
                  <a:cxn ang="0">
                    <a:pos x="1116" y="138"/>
                  </a:cxn>
                  <a:cxn ang="0">
                    <a:pos x="1061" y="83"/>
                  </a:cxn>
                  <a:cxn ang="0">
                    <a:pos x="992" y="55"/>
                  </a:cxn>
                  <a:cxn ang="0">
                    <a:pos x="827" y="138"/>
                  </a:cxn>
                  <a:cxn ang="0">
                    <a:pos x="758" y="345"/>
                  </a:cxn>
                  <a:cxn ang="0">
                    <a:pos x="771" y="746"/>
                  </a:cxn>
                  <a:cxn ang="0">
                    <a:pos x="895" y="760"/>
                  </a:cxn>
                  <a:cxn ang="0">
                    <a:pos x="496" y="815"/>
                  </a:cxn>
                  <a:cxn ang="0">
                    <a:pos x="592" y="760"/>
                  </a:cxn>
                  <a:cxn ang="0">
                    <a:pos x="634" y="718"/>
                  </a:cxn>
                  <a:cxn ang="0">
                    <a:pos x="620" y="179"/>
                  </a:cxn>
                  <a:cxn ang="0">
                    <a:pos x="592" y="110"/>
                  </a:cxn>
                  <a:cxn ang="0">
                    <a:pos x="537" y="69"/>
                  </a:cxn>
                  <a:cxn ang="0">
                    <a:pos x="413" y="83"/>
                  </a:cxn>
                  <a:cxn ang="0">
                    <a:pos x="289" y="235"/>
                  </a:cxn>
                  <a:cxn ang="0">
                    <a:pos x="262" y="732"/>
                  </a:cxn>
                  <a:cxn ang="0">
                    <a:pos x="303" y="774"/>
                  </a:cxn>
                  <a:cxn ang="0">
                    <a:pos x="400" y="829"/>
                  </a:cxn>
                  <a:cxn ang="0">
                    <a:pos x="0" y="774"/>
                  </a:cxn>
                  <a:cxn ang="0">
                    <a:pos x="124" y="760"/>
                  </a:cxn>
                  <a:cxn ang="0">
                    <a:pos x="138" y="221"/>
                  </a:cxn>
                  <a:cxn ang="0">
                    <a:pos x="152" y="124"/>
                  </a:cxn>
                  <a:cxn ang="0">
                    <a:pos x="124" y="83"/>
                  </a:cxn>
                  <a:cxn ang="0">
                    <a:pos x="14" y="69"/>
                  </a:cxn>
                  <a:cxn ang="0">
                    <a:pos x="262" y="0"/>
                  </a:cxn>
                </a:cxnLst>
                <a:rect l="0" t="0" r="r" b="b"/>
                <a:pathLst>
                  <a:path w="1391" h="829">
                    <a:moveTo>
                      <a:pt x="262" y="0"/>
                    </a:moveTo>
                    <a:lnTo>
                      <a:pt x="262" y="179"/>
                    </a:lnTo>
                    <a:lnTo>
                      <a:pt x="331" y="83"/>
                    </a:lnTo>
                    <a:lnTo>
                      <a:pt x="413" y="27"/>
                    </a:lnTo>
                    <a:lnTo>
                      <a:pt x="524" y="0"/>
                    </a:lnTo>
                    <a:lnTo>
                      <a:pt x="592" y="0"/>
                    </a:lnTo>
                    <a:lnTo>
                      <a:pt x="661" y="27"/>
                    </a:lnTo>
                    <a:lnTo>
                      <a:pt x="716" y="83"/>
                    </a:lnTo>
                    <a:lnTo>
                      <a:pt x="758" y="179"/>
                    </a:lnTo>
                    <a:lnTo>
                      <a:pt x="840" y="69"/>
                    </a:lnTo>
                    <a:lnTo>
                      <a:pt x="923" y="13"/>
                    </a:lnTo>
                    <a:lnTo>
                      <a:pt x="1019" y="0"/>
                    </a:lnTo>
                    <a:lnTo>
                      <a:pt x="1074" y="0"/>
                    </a:lnTo>
                    <a:lnTo>
                      <a:pt x="1157" y="27"/>
                    </a:lnTo>
                    <a:lnTo>
                      <a:pt x="1198" y="69"/>
                    </a:lnTo>
                    <a:lnTo>
                      <a:pt x="1240" y="138"/>
                    </a:lnTo>
                    <a:lnTo>
                      <a:pt x="1253" y="221"/>
                    </a:lnTo>
                    <a:lnTo>
                      <a:pt x="1253" y="718"/>
                    </a:lnTo>
                    <a:lnTo>
                      <a:pt x="1281" y="732"/>
                    </a:lnTo>
                    <a:lnTo>
                      <a:pt x="1295" y="746"/>
                    </a:lnTo>
                    <a:lnTo>
                      <a:pt x="1391" y="746"/>
                    </a:lnTo>
                    <a:lnTo>
                      <a:pt x="1391" y="801"/>
                    </a:lnTo>
                    <a:lnTo>
                      <a:pt x="992" y="801"/>
                    </a:lnTo>
                    <a:lnTo>
                      <a:pt x="992" y="746"/>
                    </a:lnTo>
                    <a:lnTo>
                      <a:pt x="1088" y="746"/>
                    </a:lnTo>
                    <a:lnTo>
                      <a:pt x="1116" y="732"/>
                    </a:lnTo>
                    <a:lnTo>
                      <a:pt x="1130" y="705"/>
                    </a:lnTo>
                    <a:lnTo>
                      <a:pt x="1130" y="207"/>
                    </a:lnTo>
                    <a:lnTo>
                      <a:pt x="1116" y="165"/>
                    </a:lnTo>
                    <a:lnTo>
                      <a:pt x="1116" y="138"/>
                    </a:lnTo>
                    <a:lnTo>
                      <a:pt x="1088" y="96"/>
                    </a:lnTo>
                    <a:lnTo>
                      <a:pt x="1061" y="83"/>
                    </a:lnTo>
                    <a:lnTo>
                      <a:pt x="1033" y="55"/>
                    </a:lnTo>
                    <a:lnTo>
                      <a:pt x="992" y="55"/>
                    </a:lnTo>
                    <a:lnTo>
                      <a:pt x="909" y="69"/>
                    </a:lnTo>
                    <a:lnTo>
                      <a:pt x="827" y="138"/>
                    </a:lnTo>
                    <a:lnTo>
                      <a:pt x="785" y="221"/>
                    </a:lnTo>
                    <a:lnTo>
                      <a:pt x="758" y="345"/>
                    </a:lnTo>
                    <a:lnTo>
                      <a:pt x="758" y="718"/>
                    </a:lnTo>
                    <a:lnTo>
                      <a:pt x="771" y="746"/>
                    </a:lnTo>
                    <a:lnTo>
                      <a:pt x="799" y="760"/>
                    </a:lnTo>
                    <a:lnTo>
                      <a:pt x="895" y="760"/>
                    </a:lnTo>
                    <a:lnTo>
                      <a:pt x="895" y="815"/>
                    </a:lnTo>
                    <a:lnTo>
                      <a:pt x="496" y="815"/>
                    </a:lnTo>
                    <a:lnTo>
                      <a:pt x="496" y="760"/>
                    </a:lnTo>
                    <a:lnTo>
                      <a:pt x="592" y="760"/>
                    </a:lnTo>
                    <a:lnTo>
                      <a:pt x="620" y="746"/>
                    </a:lnTo>
                    <a:lnTo>
                      <a:pt x="634" y="718"/>
                    </a:lnTo>
                    <a:lnTo>
                      <a:pt x="634" y="221"/>
                    </a:lnTo>
                    <a:lnTo>
                      <a:pt x="620" y="179"/>
                    </a:lnTo>
                    <a:lnTo>
                      <a:pt x="620" y="152"/>
                    </a:lnTo>
                    <a:lnTo>
                      <a:pt x="592" y="110"/>
                    </a:lnTo>
                    <a:lnTo>
                      <a:pt x="565" y="96"/>
                    </a:lnTo>
                    <a:lnTo>
                      <a:pt x="537" y="69"/>
                    </a:lnTo>
                    <a:lnTo>
                      <a:pt x="496" y="69"/>
                    </a:lnTo>
                    <a:lnTo>
                      <a:pt x="413" y="83"/>
                    </a:lnTo>
                    <a:lnTo>
                      <a:pt x="331" y="152"/>
                    </a:lnTo>
                    <a:lnTo>
                      <a:pt x="289" y="235"/>
                    </a:lnTo>
                    <a:lnTo>
                      <a:pt x="262" y="359"/>
                    </a:lnTo>
                    <a:lnTo>
                      <a:pt x="262" y="732"/>
                    </a:lnTo>
                    <a:lnTo>
                      <a:pt x="276" y="760"/>
                    </a:lnTo>
                    <a:lnTo>
                      <a:pt x="303" y="774"/>
                    </a:lnTo>
                    <a:lnTo>
                      <a:pt x="400" y="774"/>
                    </a:lnTo>
                    <a:lnTo>
                      <a:pt x="400" y="829"/>
                    </a:lnTo>
                    <a:lnTo>
                      <a:pt x="0" y="829"/>
                    </a:lnTo>
                    <a:lnTo>
                      <a:pt x="0" y="774"/>
                    </a:lnTo>
                    <a:lnTo>
                      <a:pt x="97" y="774"/>
                    </a:lnTo>
                    <a:lnTo>
                      <a:pt x="124" y="760"/>
                    </a:lnTo>
                    <a:lnTo>
                      <a:pt x="138" y="732"/>
                    </a:lnTo>
                    <a:lnTo>
                      <a:pt x="138" y="221"/>
                    </a:lnTo>
                    <a:lnTo>
                      <a:pt x="152" y="165"/>
                    </a:lnTo>
                    <a:lnTo>
                      <a:pt x="152" y="124"/>
                    </a:lnTo>
                    <a:lnTo>
                      <a:pt x="138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3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53" name="Freeform 233"/>
              <p:cNvSpPr>
                <a:spLocks noEditPoints="1"/>
              </p:cNvSpPr>
              <p:nvPr/>
            </p:nvSpPr>
            <p:spPr bwMode="auto">
              <a:xfrm>
                <a:off x="5206" y="2025"/>
                <a:ext cx="812" cy="829"/>
              </a:xfrm>
              <a:custGeom>
                <a:avLst/>
                <a:gdLst/>
                <a:ahLst/>
                <a:cxnLst>
                  <a:cxn ang="0">
                    <a:pos x="358" y="387"/>
                  </a:cxn>
                  <a:cxn ang="0">
                    <a:pos x="179" y="498"/>
                  </a:cxn>
                  <a:cxn ang="0">
                    <a:pos x="137" y="622"/>
                  </a:cxn>
                  <a:cxn ang="0">
                    <a:pos x="165" y="705"/>
                  </a:cxn>
                  <a:cxn ang="0">
                    <a:pos x="261" y="774"/>
                  </a:cxn>
                  <a:cxn ang="0">
                    <a:pos x="371" y="760"/>
                  </a:cxn>
                  <a:cxn ang="0">
                    <a:pos x="482" y="650"/>
                  </a:cxn>
                  <a:cxn ang="0">
                    <a:pos x="509" y="373"/>
                  </a:cxn>
                  <a:cxn ang="0">
                    <a:pos x="454" y="28"/>
                  </a:cxn>
                  <a:cxn ang="0">
                    <a:pos x="605" y="152"/>
                  </a:cxn>
                  <a:cxn ang="0">
                    <a:pos x="633" y="249"/>
                  </a:cxn>
                  <a:cxn ang="0">
                    <a:pos x="661" y="719"/>
                  </a:cxn>
                  <a:cxn ang="0">
                    <a:pos x="716" y="746"/>
                  </a:cxn>
                  <a:cxn ang="0">
                    <a:pos x="743" y="733"/>
                  </a:cxn>
                  <a:cxn ang="0">
                    <a:pos x="771" y="539"/>
                  </a:cxn>
                  <a:cxn ang="0">
                    <a:pos x="812" y="691"/>
                  </a:cxn>
                  <a:cxn ang="0">
                    <a:pos x="771" y="760"/>
                  </a:cxn>
                  <a:cxn ang="0">
                    <a:pos x="702" y="788"/>
                  </a:cxn>
                  <a:cxn ang="0">
                    <a:pos x="619" y="802"/>
                  </a:cxn>
                  <a:cxn ang="0">
                    <a:pos x="537" y="691"/>
                  </a:cxn>
                  <a:cxn ang="0">
                    <a:pos x="523" y="677"/>
                  </a:cxn>
                  <a:cxn ang="0">
                    <a:pos x="399" y="802"/>
                  </a:cxn>
                  <a:cxn ang="0">
                    <a:pos x="192" y="815"/>
                  </a:cxn>
                  <a:cxn ang="0">
                    <a:pos x="27" y="719"/>
                  </a:cxn>
                  <a:cxn ang="0">
                    <a:pos x="13" y="553"/>
                  </a:cxn>
                  <a:cxn ang="0">
                    <a:pos x="179" y="401"/>
                  </a:cxn>
                  <a:cxn ang="0">
                    <a:pos x="509" y="332"/>
                  </a:cxn>
                  <a:cxn ang="0">
                    <a:pos x="495" y="166"/>
                  </a:cxn>
                  <a:cxn ang="0">
                    <a:pos x="385" y="55"/>
                  </a:cxn>
                  <a:cxn ang="0">
                    <a:pos x="275" y="41"/>
                  </a:cxn>
                  <a:cxn ang="0">
                    <a:pos x="151" y="97"/>
                  </a:cxn>
                  <a:cxn ang="0">
                    <a:pos x="165" y="124"/>
                  </a:cxn>
                  <a:cxn ang="0">
                    <a:pos x="206" y="152"/>
                  </a:cxn>
                  <a:cxn ang="0">
                    <a:pos x="220" y="235"/>
                  </a:cxn>
                  <a:cxn ang="0">
                    <a:pos x="137" y="290"/>
                  </a:cxn>
                  <a:cxn ang="0">
                    <a:pos x="68" y="249"/>
                  </a:cxn>
                  <a:cxn ang="0">
                    <a:pos x="82" y="97"/>
                  </a:cxn>
                  <a:cxn ang="0">
                    <a:pos x="316" y="0"/>
                  </a:cxn>
                </a:cxnLst>
                <a:rect l="0" t="0" r="r" b="b"/>
                <a:pathLst>
                  <a:path w="812" h="829">
                    <a:moveTo>
                      <a:pt x="509" y="373"/>
                    </a:moveTo>
                    <a:lnTo>
                      <a:pt x="358" y="387"/>
                    </a:lnTo>
                    <a:lnTo>
                      <a:pt x="247" y="428"/>
                    </a:lnTo>
                    <a:lnTo>
                      <a:pt x="179" y="498"/>
                    </a:lnTo>
                    <a:lnTo>
                      <a:pt x="151" y="553"/>
                    </a:lnTo>
                    <a:lnTo>
                      <a:pt x="137" y="622"/>
                    </a:lnTo>
                    <a:lnTo>
                      <a:pt x="137" y="663"/>
                    </a:lnTo>
                    <a:lnTo>
                      <a:pt x="165" y="705"/>
                    </a:lnTo>
                    <a:lnTo>
                      <a:pt x="220" y="760"/>
                    </a:lnTo>
                    <a:lnTo>
                      <a:pt x="261" y="774"/>
                    </a:lnTo>
                    <a:lnTo>
                      <a:pt x="303" y="774"/>
                    </a:lnTo>
                    <a:lnTo>
                      <a:pt x="371" y="760"/>
                    </a:lnTo>
                    <a:lnTo>
                      <a:pt x="440" y="719"/>
                    </a:lnTo>
                    <a:lnTo>
                      <a:pt x="482" y="650"/>
                    </a:lnTo>
                    <a:lnTo>
                      <a:pt x="509" y="539"/>
                    </a:lnTo>
                    <a:lnTo>
                      <a:pt x="509" y="373"/>
                    </a:lnTo>
                    <a:close/>
                    <a:moveTo>
                      <a:pt x="316" y="0"/>
                    </a:moveTo>
                    <a:lnTo>
                      <a:pt x="454" y="28"/>
                    </a:lnTo>
                    <a:lnTo>
                      <a:pt x="564" y="97"/>
                    </a:lnTo>
                    <a:lnTo>
                      <a:pt x="605" y="152"/>
                    </a:lnTo>
                    <a:lnTo>
                      <a:pt x="619" y="193"/>
                    </a:lnTo>
                    <a:lnTo>
                      <a:pt x="633" y="249"/>
                    </a:lnTo>
                    <a:lnTo>
                      <a:pt x="633" y="691"/>
                    </a:lnTo>
                    <a:lnTo>
                      <a:pt x="661" y="719"/>
                    </a:lnTo>
                    <a:lnTo>
                      <a:pt x="674" y="746"/>
                    </a:lnTo>
                    <a:lnTo>
                      <a:pt x="716" y="746"/>
                    </a:lnTo>
                    <a:lnTo>
                      <a:pt x="729" y="733"/>
                    </a:lnTo>
                    <a:lnTo>
                      <a:pt x="743" y="733"/>
                    </a:lnTo>
                    <a:lnTo>
                      <a:pt x="771" y="677"/>
                    </a:lnTo>
                    <a:lnTo>
                      <a:pt x="771" y="539"/>
                    </a:lnTo>
                    <a:lnTo>
                      <a:pt x="812" y="539"/>
                    </a:lnTo>
                    <a:lnTo>
                      <a:pt x="812" y="691"/>
                    </a:lnTo>
                    <a:lnTo>
                      <a:pt x="785" y="733"/>
                    </a:lnTo>
                    <a:lnTo>
                      <a:pt x="771" y="760"/>
                    </a:lnTo>
                    <a:lnTo>
                      <a:pt x="743" y="774"/>
                    </a:lnTo>
                    <a:lnTo>
                      <a:pt x="702" y="788"/>
                    </a:lnTo>
                    <a:lnTo>
                      <a:pt x="688" y="802"/>
                    </a:lnTo>
                    <a:lnTo>
                      <a:pt x="619" y="802"/>
                    </a:lnTo>
                    <a:lnTo>
                      <a:pt x="564" y="746"/>
                    </a:lnTo>
                    <a:lnTo>
                      <a:pt x="537" y="691"/>
                    </a:lnTo>
                    <a:lnTo>
                      <a:pt x="523" y="650"/>
                    </a:lnTo>
                    <a:lnTo>
                      <a:pt x="523" y="677"/>
                    </a:lnTo>
                    <a:lnTo>
                      <a:pt x="468" y="760"/>
                    </a:lnTo>
                    <a:lnTo>
                      <a:pt x="399" y="802"/>
                    </a:lnTo>
                    <a:lnTo>
                      <a:pt x="289" y="829"/>
                    </a:lnTo>
                    <a:lnTo>
                      <a:pt x="192" y="815"/>
                    </a:lnTo>
                    <a:lnTo>
                      <a:pt x="96" y="788"/>
                    </a:lnTo>
                    <a:lnTo>
                      <a:pt x="27" y="719"/>
                    </a:lnTo>
                    <a:lnTo>
                      <a:pt x="0" y="636"/>
                    </a:lnTo>
                    <a:lnTo>
                      <a:pt x="13" y="553"/>
                    </a:lnTo>
                    <a:lnTo>
                      <a:pt x="68" y="470"/>
                    </a:lnTo>
                    <a:lnTo>
                      <a:pt x="179" y="401"/>
                    </a:lnTo>
                    <a:lnTo>
                      <a:pt x="344" y="345"/>
                    </a:lnTo>
                    <a:lnTo>
                      <a:pt x="509" y="332"/>
                    </a:lnTo>
                    <a:lnTo>
                      <a:pt x="509" y="263"/>
                    </a:lnTo>
                    <a:lnTo>
                      <a:pt x="495" y="166"/>
                    </a:lnTo>
                    <a:lnTo>
                      <a:pt x="440" y="97"/>
                    </a:lnTo>
                    <a:lnTo>
                      <a:pt x="385" y="55"/>
                    </a:lnTo>
                    <a:lnTo>
                      <a:pt x="316" y="41"/>
                    </a:lnTo>
                    <a:lnTo>
                      <a:pt x="275" y="41"/>
                    </a:lnTo>
                    <a:lnTo>
                      <a:pt x="192" y="69"/>
                    </a:lnTo>
                    <a:lnTo>
                      <a:pt x="151" y="97"/>
                    </a:lnTo>
                    <a:lnTo>
                      <a:pt x="123" y="124"/>
                    </a:lnTo>
                    <a:lnTo>
                      <a:pt x="165" y="124"/>
                    </a:lnTo>
                    <a:lnTo>
                      <a:pt x="179" y="138"/>
                    </a:lnTo>
                    <a:lnTo>
                      <a:pt x="206" y="152"/>
                    </a:lnTo>
                    <a:lnTo>
                      <a:pt x="220" y="180"/>
                    </a:lnTo>
                    <a:lnTo>
                      <a:pt x="220" y="235"/>
                    </a:lnTo>
                    <a:lnTo>
                      <a:pt x="179" y="276"/>
                    </a:lnTo>
                    <a:lnTo>
                      <a:pt x="137" y="290"/>
                    </a:lnTo>
                    <a:lnTo>
                      <a:pt x="110" y="290"/>
                    </a:lnTo>
                    <a:lnTo>
                      <a:pt x="68" y="249"/>
                    </a:lnTo>
                    <a:lnTo>
                      <a:pt x="55" y="207"/>
                    </a:lnTo>
                    <a:lnTo>
                      <a:pt x="82" y="97"/>
                    </a:lnTo>
                    <a:lnTo>
                      <a:pt x="179" y="28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54" name="Freeform 234"/>
              <p:cNvSpPr>
                <a:spLocks noEditPoints="1"/>
              </p:cNvSpPr>
              <p:nvPr/>
            </p:nvSpPr>
            <p:spPr bwMode="auto">
              <a:xfrm>
                <a:off x="6087" y="1610"/>
                <a:ext cx="372" cy="1203"/>
              </a:xfrm>
              <a:custGeom>
                <a:avLst/>
                <a:gdLst/>
                <a:ahLst/>
                <a:cxnLst>
                  <a:cxn ang="0">
                    <a:pos x="248" y="415"/>
                  </a:cxn>
                  <a:cxn ang="0">
                    <a:pos x="248" y="1106"/>
                  </a:cxn>
                  <a:cxn ang="0">
                    <a:pos x="275" y="1134"/>
                  </a:cxn>
                  <a:cxn ang="0">
                    <a:pos x="317" y="1148"/>
                  </a:cxn>
                  <a:cxn ang="0">
                    <a:pos x="372" y="1148"/>
                  </a:cxn>
                  <a:cxn ang="0">
                    <a:pos x="372" y="1203"/>
                  </a:cxn>
                  <a:cxn ang="0">
                    <a:pos x="0" y="1203"/>
                  </a:cxn>
                  <a:cxn ang="0">
                    <a:pos x="0" y="1148"/>
                  </a:cxn>
                  <a:cxn ang="0">
                    <a:pos x="96" y="1148"/>
                  </a:cxn>
                  <a:cxn ang="0">
                    <a:pos x="124" y="1134"/>
                  </a:cxn>
                  <a:cxn ang="0">
                    <a:pos x="138" y="1106"/>
                  </a:cxn>
                  <a:cxn ang="0">
                    <a:pos x="138" y="539"/>
                  </a:cxn>
                  <a:cxn ang="0">
                    <a:pos x="124" y="512"/>
                  </a:cxn>
                  <a:cxn ang="0">
                    <a:pos x="96" y="498"/>
                  </a:cxn>
                  <a:cxn ang="0">
                    <a:pos x="55" y="484"/>
                  </a:cxn>
                  <a:cxn ang="0">
                    <a:pos x="0" y="484"/>
                  </a:cxn>
                  <a:cxn ang="0">
                    <a:pos x="0" y="429"/>
                  </a:cxn>
                  <a:cxn ang="0">
                    <a:pos x="248" y="415"/>
                  </a:cxn>
                  <a:cxn ang="0">
                    <a:pos x="165" y="0"/>
                  </a:cxn>
                  <a:cxn ang="0">
                    <a:pos x="207" y="14"/>
                  </a:cxn>
                  <a:cxn ang="0">
                    <a:pos x="234" y="28"/>
                  </a:cxn>
                  <a:cxn ang="0">
                    <a:pos x="248" y="55"/>
                  </a:cxn>
                  <a:cxn ang="0">
                    <a:pos x="262" y="97"/>
                  </a:cxn>
                  <a:cxn ang="0">
                    <a:pos x="248" y="138"/>
                  </a:cxn>
                  <a:cxn ang="0">
                    <a:pos x="234" y="166"/>
                  </a:cxn>
                  <a:cxn ang="0">
                    <a:pos x="207" y="180"/>
                  </a:cxn>
                  <a:cxn ang="0">
                    <a:pos x="165" y="194"/>
                  </a:cxn>
                  <a:cxn ang="0">
                    <a:pos x="124" y="180"/>
                  </a:cxn>
                  <a:cxn ang="0">
                    <a:pos x="96" y="166"/>
                  </a:cxn>
                  <a:cxn ang="0">
                    <a:pos x="83" y="125"/>
                  </a:cxn>
                  <a:cxn ang="0">
                    <a:pos x="69" y="97"/>
                  </a:cxn>
                  <a:cxn ang="0">
                    <a:pos x="83" y="55"/>
                  </a:cxn>
                  <a:cxn ang="0">
                    <a:pos x="96" y="28"/>
                  </a:cxn>
                  <a:cxn ang="0">
                    <a:pos x="124" y="14"/>
                  </a:cxn>
                  <a:cxn ang="0">
                    <a:pos x="165" y="0"/>
                  </a:cxn>
                </a:cxnLst>
                <a:rect l="0" t="0" r="r" b="b"/>
                <a:pathLst>
                  <a:path w="372" h="1203">
                    <a:moveTo>
                      <a:pt x="248" y="415"/>
                    </a:moveTo>
                    <a:lnTo>
                      <a:pt x="248" y="1106"/>
                    </a:lnTo>
                    <a:lnTo>
                      <a:pt x="275" y="1134"/>
                    </a:lnTo>
                    <a:lnTo>
                      <a:pt x="317" y="1148"/>
                    </a:lnTo>
                    <a:lnTo>
                      <a:pt x="372" y="1148"/>
                    </a:lnTo>
                    <a:lnTo>
                      <a:pt x="372" y="1203"/>
                    </a:lnTo>
                    <a:lnTo>
                      <a:pt x="0" y="1203"/>
                    </a:lnTo>
                    <a:lnTo>
                      <a:pt x="0" y="1148"/>
                    </a:lnTo>
                    <a:lnTo>
                      <a:pt x="96" y="1148"/>
                    </a:lnTo>
                    <a:lnTo>
                      <a:pt x="124" y="1134"/>
                    </a:lnTo>
                    <a:lnTo>
                      <a:pt x="138" y="1106"/>
                    </a:lnTo>
                    <a:lnTo>
                      <a:pt x="138" y="539"/>
                    </a:lnTo>
                    <a:lnTo>
                      <a:pt x="124" y="512"/>
                    </a:lnTo>
                    <a:lnTo>
                      <a:pt x="96" y="498"/>
                    </a:lnTo>
                    <a:lnTo>
                      <a:pt x="55" y="484"/>
                    </a:lnTo>
                    <a:lnTo>
                      <a:pt x="0" y="484"/>
                    </a:lnTo>
                    <a:lnTo>
                      <a:pt x="0" y="429"/>
                    </a:lnTo>
                    <a:lnTo>
                      <a:pt x="248" y="415"/>
                    </a:lnTo>
                    <a:close/>
                    <a:moveTo>
                      <a:pt x="165" y="0"/>
                    </a:moveTo>
                    <a:lnTo>
                      <a:pt x="207" y="14"/>
                    </a:lnTo>
                    <a:lnTo>
                      <a:pt x="234" y="28"/>
                    </a:lnTo>
                    <a:lnTo>
                      <a:pt x="248" y="55"/>
                    </a:lnTo>
                    <a:lnTo>
                      <a:pt x="262" y="97"/>
                    </a:lnTo>
                    <a:lnTo>
                      <a:pt x="248" y="138"/>
                    </a:lnTo>
                    <a:lnTo>
                      <a:pt x="234" y="166"/>
                    </a:lnTo>
                    <a:lnTo>
                      <a:pt x="207" y="180"/>
                    </a:lnTo>
                    <a:lnTo>
                      <a:pt x="165" y="194"/>
                    </a:lnTo>
                    <a:lnTo>
                      <a:pt x="124" y="180"/>
                    </a:lnTo>
                    <a:lnTo>
                      <a:pt x="96" y="166"/>
                    </a:lnTo>
                    <a:lnTo>
                      <a:pt x="83" y="125"/>
                    </a:lnTo>
                    <a:lnTo>
                      <a:pt x="69" y="97"/>
                    </a:lnTo>
                    <a:lnTo>
                      <a:pt x="83" y="55"/>
                    </a:lnTo>
                    <a:lnTo>
                      <a:pt x="96" y="28"/>
                    </a:lnTo>
                    <a:lnTo>
                      <a:pt x="124" y="1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55" name="Freeform 235"/>
              <p:cNvSpPr>
                <a:spLocks/>
              </p:cNvSpPr>
              <p:nvPr/>
            </p:nvSpPr>
            <p:spPr bwMode="auto">
              <a:xfrm>
                <a:off x="6610" y="1983"/>
                <a:ext cx="895" cy="816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180"/>
                  </a:cxn>
                  <a:cxn ang="0">
                    <a:pos x="331" y="83"/>
                  </a:cxn>
                  <a:cxn ang="0">
                    <a:pos x="413" y="28"/>
                  </a:cxn>
                  <a:cxn ang="0">
                    <a:pos x="524" y="0"/>
                  </a:cxn>
                  <a:cxn ang="0">
                    <a:pos x="579" y="0"/>
                  </a:cxn>
                  <a:cxn ang="0">
                    <a:pos x="661" y="28"/>
                  </a:cxn>
                  <a:cxn ang="0">
                    <a:pos x="703" y="70"/>
                  </a:cxn>
                  <a:cxn ang="0">
                    <a:pos x="744" y="139"/>
                  </a:cxn>
                  <a:cxn ang="0">
                    <a:pos x="758" y="222"/>
                  </a:cxn>
                  <a:cxn ang="0">
                    <a:pos x="758" y="719"/>
                  </a:cxn>
                  <a:cxn ang="0">
                    <a:pos x="785" y="733"/>
                  </a:cxn>
                  <a:cxn ang="0">
                    <a:pos x="799" y="747"/>
                  </a:cxn>
                  <a:cxn ang="0">
                    <a:pos x="895" y="747"/>
                  </a:cxn>
                  <a:cxn ang="0">
                    <a:pos x="895" y="802"/>
                  </a:cxn>
                  <a:cxn ang="0">
                    <a:pos x="496" y="802"/>
                  </a:cxn>
                  <a:cxn ang="0">
                    <a:pos x="496" y="747"/>
                  </a:cxn>
                  <a:cxn ang="0">
                    <a:pos x="592" y="747"/>
                  </a:cxn>
                  <a:cxn ang="0">
                    <a:pos x="620" y="733"/>
                  </a:cxn>
                  <a:cxn ang="0">
                    <a:pos x="634" y="705"/>
                  </a:cxn>
                  <a:cxn ang="0">
                    <a:pos x="634" y="208"/>
                  </a:cxn>
                  <a:cxn ang="0">
                    <a:pos x="620" y="166"/>
                  </a:cxn>
                  <a:cxn ang="0">
                    <a:pos x="620" y="139"/>
                  </a:cxn>
                  <a:cxn ang="0">
                    <a:pos x="592" y="97"/>
                  </a:cxn>
                  <a:cxn ang="0">
                    <a:pos x="565" y="83"/>
                  </a:cxn>
                  <a:cxn ang="0">
                    <a:pos x="537" y="56"/>
                  </a:cxn>
                  <a:cxn ang="0">
                    <a:pos x="496" y="56"/>
                  </a:cxn>
                  <a:cxn ang="0">
                    <a:pos x="413" y="70"/>
                  </a:cxn>
                  <a:cxn ang="0">
                    <a:pos x="331" y="139"/>
                  </a:cxn>
                  <a:cxn ang="0">
                    <a:pos x="289" y="222"/>
                  </a:cxn>
                  <a:cxn ang="0">
                    <a:pos x="262" y="346"/>
                  </a:cxn>
                  <a:cxn ang="0">
                    <a:pos x="262" y="719"/>
                  </a:cxn>
                  <a:cxn ang="0">
                    <a:pos x="276" y="747"/>
                  </a:cxn>
                  <a:cxn ang="0">
                    <a:pos x="303" y="761"/>
                  </a:cxn>
                  <a:cxn ang="0">
                    <a:pos x="400" y="761"/>
                  </a:cxn>
                  <a:cxn ang="0">
                    <a:pos x="400" y="816"/>
                  </a:cxn>
                  <a:cxn ang="0">
                    <a:pos x="0" y="816"/>
                  </a:cxn>
                  <a:cxn ang="0">
                    <a:pos x="0" y="761"/>
                  </a:cxn>
                  <a:cxn ang="0">
                    <a:pos x="97" y="761"/>
                  </a:cxn>
                  <a:cxn ang="0">
                    <a:pos x="124" y="747"/>
                  </a:cxn>
                  <a:cxn ang="0">
                    <a:pos x="138" y="719"/>
                  </a:cxn>
                  <a:cxn ang="0">
                    <a:pos x="138" y="208"/>
                  </a:cxn>
                  <a:cxn ang="0">
                    <a:pos x="152" y="166"/>
                  </a:cxn>
                  <a:cxn ang="0">
                    <a:pos x="152" y="125"/>
                  </a:cxn>
                  <a:cxn ang="0">
                    <a:pos x="138" y="111"/>
                  </a:cxn>
                  <a:cxn ang="0">
                    <a:pos x="124" y="83"/>
                  </a:cxn>
                  <a:cxn ang="0">
                    <a:pos x="110" y="70"/>
                  </a:cxn>
                  <a:cxn ang="0">
                    <a:pos x="14" y="70"/>
                  </a:cxn>
                  <a:cxn ang="0">
                    <a:pos x="14" y="14"/>
                  </a:cxn>
                  <a:cxn ang="0">
                    <a:pos x="262" y="0"/>
                  </a:cxn>
                </a:cxnLst>
                <a:rect l="0" t="0" r="r" b="b"/>
                <a:pathLst>
                  <a:path w="895" h="816">
                    <a:moveTo>
                      <a:pt x="262" y="0"/>
                    </a:moveTo>
                    <a:lnTo>
                      <a:pt x="262" y="180"/>
                    </a:lnTo>
                    <a:lnTo>
                      <a:pt x="331" y="83"/>
                    </a:lnTo>
                    <a:lnTo>
                      <a:pt x="413" y="28"/>
                    </a:lnTo>
                    <a:lnTo>
                      <a:pt x="524" y="0"/>
                    </a:lnTo>
                    <a:lnTo>
                      <a:pt x="579" y="0"/>
                    </a:lnTo>
                    <a:lnTo>
                      <a:pt x="661" y="28"/>
                    </a:lnTo>
                    <a:lnTo>
                      <a:pt x="703" y="70"/>
                    </a:lnTo>
                    <a:lnTo>
                      <a:pt x="744" y="139"/>
                    </a:lnTo>
                    <a:lnTo>
                      <a:pt x="758" y="222"/>
                    </a:lnTo>
                    <a:lnTo>
                      <a:pt x="758" y="719"/>
                    </a:lnTo>
                    <a:lnTo>
                      <a:pt x="785" y="733"/>
                    </a:lnTo>
                    <a:lnTo>
                      <a:pt x="799" y="747"/>
                    </a:lnTo>
                    <a:lnTo>
                      <a:pt x="895" y="747"/>
                    </a:lnTo>
                    <a:lnTo>
                      <a:pt x="895" y="802"/>
                    </a:lnTo>
                    <a:lnTo>
                      <a:pt x="496" y="802"/>
                    </a:lnTo>
                    <a:lnTo>
                      <a:pt x="496" y="747"/>
                    </a:lnTo>
                    <a:lnTo>
                      <a:pt x="592" y="747"/>
                    </a:lnTo>
                    <a:lnTo>
                      <a:pt x="620" y="733"/>
                    </a:lnTo>
                    <a:lnTo>
                      <a:pt x="634" y="705"/>
                    </a:lnTo>
                    <a:lnTo>
                      <a:pt x="634" y="208"/>
                    </a:lnTo>
                    <a:lnTo>
                      <a:pt x="620" y="166"/>
                    </a:lnTo>
                    <a:lnTo>
                      <a:pt x="620" y="139"/>
                    </a:lnTo>
                    <a:lnTo>
                      <a:pt x="592" y="97"/>
                    </a:lnTo>
                    <a:lnTo>
                      <a:pt x="565" y="83"/>
                    </a:lnTo>
                    <a:lnTo>
                      <a:pt x="537" y="56"/>
                    </a:lnTo>
                    <a:lnTo>
                      <a:pt x="496" y="56"/>
                    </a:lnTo>
                    <a:lnTo>
                      <a:pt x="413" y="70"/>
                    </a:lnTo>
                    <a:lnTo>
                      <a:pt x="331" y="139"/>
                    </a:lnTo>
                    <a:lnTo>
                      <a:pt x="289" y="222"/>
                    </a:lnTo>
                    <a:lnTo>
                      <a:pt x="262" y="346"/>
                    </a:lnTo>
                    <a:lnTo>
                      <a:pt x="262" y="719"/>
                    </a:lnTo>
                    <a:lnTo>
                      <a:pt x="276" y="747"/>
                    </a:lnTo>
                    <a:lnTo>
                      <a:pt x="303" y="761"/>
                    </a:lnTo>
                    <a:lnTo>
                      <a:pt x="400" y="761"/>
                    </a:lnTo>
                    <a:lnTo>
                      <a:pt x="400" y="816"/>
                    </a:lnTo>
                    <a:lnTo>
                      <a:pt x="0" y="816"/>
                    </a:lnTo>
                    <a:lnTo>
                      <a:pt x="0" y="761"/>
                    </a:lnTo>
                    <a:lnTo>
                      <a:pt x="97" y="761"/>
                    </a:lnTo>
                    <a:lnTo>
                      <a:pt x="124" y="747"/>
                    </a:lnTo>
                    <a:lnTo>
                      <a:pt x="138" y="719"/>
                    </a:lnTo>
                    <a:lnTo>
                      <a:pt x="138" y="208"/>
                    </a:lnTo>
                    <a:lnTo>
                      <a:pt x="152" y="166"/>
                    </a:lnTo>
                    <a:lnTo>
                      <a:pt x="152" y="125"/>
                    </a:lnTo>
                    <a:lnTo>
                      <a:pt x="138" y="111"/>
                    </a:lnTo>
                    <a:lnTo>
                      <a:pt x="124" y="83"/>
                    </a:lnTo>
                    <a:lnTo>
                      <a:pt x="110" y="70"/>
                    </a:lnTo>
                    <a:lnTo>
                      <a:pt x="14" y="70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56" name="Freeform 236"/>
              <p:cNvSpPr>
                <a:spLocks/>
              </p:cNvSpPr>
              <p:nvPr/>
            </p:nvSpPr>
            <p:spPr bwMode="auto">
              <a:xfrm>
                <a:off x="7657" y="2025"/>
                <a:ext cx="578" cy="815"/>
              </a:xfrm>
              <a:custGeom>
                <a:avLst/>
                <a:gdLst/>
                <a:ahLst/>
                <a:cxnLst>
                  <a:cxn ang="0">
                    <a:pos x="358" y="0"/>
                  </a:cxn>
                  <a:cxn ang="0">
                    <a:pos x="454" y="55"/>
                  </a:cxn>
                  <a:cxn ang="0">
                    <a:pos x="482" y="41"/>
                  </a:cxn>
                  <a:cxn ang="0">
                    <a:pos x="510" y="0"/>
                  </a:cxn>
                  <a:cxn ang="0">
                    <a:pos x="537" y="249"/>
                  </a:cxn>
                  <a:cxn ang="0">
                    <a:pos x="482" y="263"/>
                  </a:cxn>
                  <a:cxn ang="0">
                    <a:pos x="468" y="152"/>
                  </a:cxn>
                  <a:cxn ang="0">
                    <a:pos x="372" y="41"/>
                  </a:cxn>
                  <a:cxn ang="0">
                    <a:pos x="220" y="28"/>
                  </a:cxn>
                  <a:cxn ang="0">
                    <a:pos x="138" y="55"/>
                  </a:cxn>
                  <a:cxn ang="0">
                    <a:pos x="83" y="138"/>
                  </a:cxn>
                  <a:cxn ang="0">
                    <a:pos x="110" y="235"/>
                  </a:cxn>
                  <a:cxn ang="0">
                    <a:pos x="234" y="304"/>
                  </a:cxn>
                  <a:cxn ang="0">
                    <a:pos x="413" y="345"/>
                  </a:cxn>
                  <a:cxn ang="0">
                    <a:pos x="510" y="401"/>
                  </a:cxn>
                  <a:cxn ang="0">
                    <a:pos x="537" y="442"/>
                  </a:cxn>
                  <a:cxn ang="0">
                    <a:pos x="578" y="511"/>
                  </a:cxn>
                  <a:cxn ang="0">
                    <a:pos x="565" y="663"/>
                  </a:cxn>
                  <a:cxn ang="0">
                    <a:pos x="427" y="788"/>
                  </a:cxn>
                  <a:cxn ang="0">
                    <a:pos x="248" y="815"/>
                  </a:cxn>
                  <a:cxn ang="0">
                    <a:pos x="151" y="774"/>
                  </a:cxn>
                  <a:cxn ang="0">
                    <a:pos x="69" y="746"/>
                  </a:cxn>
                  <a:cxn ang="0">
                    <a:pos x="55" y="774"/>
                  </a:cxn>
                  <a:cxn ang="0">
                    <a:pos x="27" y="815"/>
                  </a:cxn>
                  <a:cxn ang="0">
                    <a:pos x="0" y="511"/>
                  </a:cxn>
                  <a:cxn ang="0">
                    <a:pos x="41" y="498"/>
                  </a:cxn>
                  <a:cxn ang="0">
                    <a:pos x="55" y="525"/>
                  </a:cxn>
                  <a:cxn ang="0">
                    <a:pos x="138" y="705"/>
                  </a:cxn>
                  <a:cxn ang="0">
                    <a:pos x="303" y="774"/>
                  </a:cxn>
                  <a:cxn ang="0">
                    <a:pos x="413" y="746"/>
                  </a:cxn>
                  <a:cxn ang="0">
                    <a:pos x="510" y="650"/>
                  </a:cxn>
                  <a:cxn ang="0">
                    <a:pos x="482" y="525"/>
                  </a:cxn>
                  <a:cxn ang="0">
                    <a:pos x="399" y="470"/>
                  </a:cxn>
                  <a:cxn ang="0">
                    <a:pos x="330" y="442"/>
                  </a:cxn>
                  <a:cxn ang="0">
                    <a:pos x="207" y="428"/>
                  </a:cxn>
                  <a:cxn ang="0">
                    <a:pos x="83" y="373"/>
                  </a:cxn>
                  <a:cxn ang="0">
                    <a:pos x="14" y="304"/>
                  </a:cxn>
                  <a:cxn ang="0">
                    <a:pos x="0" y="221"/>
                  </a:cxn>
                  <a:cxn ang="0">
                    <a:pos x="55" y="69"/>
                  </a:cxn>
                  <a:cxn ang="0">
                    <a:pos x="289" y="0"/>
                  </a:cxn>
                </a:cxnLst>
                <a:rect l="0" t="0" r="r" b="b"/>
                <a:pathLst>
                  <a:path w="578" h="815">
                    <a:moveTo>
                      <a:pt x="289" y="0"/>
                    </a:moveTo>
                    <a:lnTo>
                      <a:pt x="358" y="0"/>
                    </a:lnTo>
                    <a:lnTo>
                      <a:pt x="399" y="28"/>
                    </a:lnTo>
                    <a:lnTo>
                      <a:pt x="454" y="55"/>
                    </a:lnTo>
                    <a:lnTo>
                      <a:pt x="468" y="41"/>
                    </a:lnTo>
                    <a:lnTo>
                      <a:pt x="482" y="41"/>
                    </a:lnTo>
                    <a:lnTo>
                      <a:pt x="482" y="28"/>
                    </a:lnTo>
                    <a:lnTo>
                      <a:pt x="510" y="0"/>
                    </a:lnTo>
                    <a:lnTo>
                      <a:pt x="537" y="0"/>
                    </a:lnTo>
                    <a:lnTo>
                      <a:pt x="537" y="249"/>
                    </a:lnTo>
                    <a:lnTo>
                      <a:pt x="523" y="263"/>
                    </a:lnTo>
                    <a:lnTo>
                      <a:pt x="482" y="263"/>
                    </a:lnTo>
                    <a:lnTo>
                      <a:pt x="482" y="207"/>
                    </a:lnTo>
                    <a:lnTo>
                      <a:pt x="468" y="152"/>
                    </a:lnTo>
                    <a:lnTo>
                      <a:pt x="427" y="83"/>
                    </a:lnTo>
                    <a:lnTo>
                      <a:pt x="372" y="41"/>
                    </a:lnTo>
                    <a:lnTo>
                      <a:pt x="275" y="28"/>
                    </a:lnTo>
                    <a:lnTo>
                      <a:pt x="220" y="28"/>
                    </a:lnTo>
                    <a:lnTo>
                      <a:pt x="165" y="41"/>
                    </a:lnTo>
                    <a:lnTo>
                      <a:pt x="138" y="55"/>
                    </a:lnTo>
                    <a:lnTo>
                      <a:pt x="110" y="83"/>
                    </a:lnTo>
                    <a:lnTo>
                      <a:pt x="83" y="138"/>
                    </a:lnTo>
                    <a:lnTo>
                      <a:pt x="83" y="166"/>
                    </a:lnTo>
                    <a:lnTo>
                      <a:pt x="110" y="235"/>
                    </a:lnTo>
                    <a:lnTo>
                      <a:pt x="151" y="276"/>
                    </a:lnTo>
                    <a:lnTo>
                      <a:pt x="234" y="304"/>
                    </a:lnTo>
                    <a:lnTo>
                      <a:pt x="303" y="318"/>
                    </a:lnTo>
                    <a:lnTo>
                      <a:pt x="413" y="345"/>
                    </a:lnTo>
                    <a:lnTo>
                      <a:pt x="468" y="373"/>
                    </a:lnTo>
                    <a:lnTo>
                      <a:pt x="510" y="401"/>
                    </a:lnTo>
                    <a:lnTo>
                      <a:pt x="523" y="415"/>
                    </a:lnTo>
                    <a:lnTo>
                      <a:pt x="537" y="442"/>
                    </a:lnTo>
                    <a:lnTo>
                      <a:pt x="565" y="470"/>
                    </a:lnTo>
                    <a:lnTo>
                      <a:pt x="578" y="511"/>
                    </a:lnTo>
                    <a:lnTo>
                      <a:pt x="578" y="567"/>
                    </a:lnTo>
                    <a:lnTo>
                      <a:pt x="565" y="663"/>
                    </a:lnTo>
                    <a:lnTo>
                      <a:pt x="510" y="733"/>
                    </a:lnTo>
                    <a:lnTo>
                      <a:pt x="427" y="788"/>
                    </a:lnTo>
                    <a:lnTo>
                      <a:pt x="289" y="815"/>
                    </a:lnTo>
                    <a:lnTo>
                      <a:pt x="248" y="815"/>
                    </a:lnTo>
                    <a:lnTo>
                      <a:pt x="207" y="802"/>
                    </a:lnTo>
                    <a:lnTo>
                      <a:pt x="151" y="774"/>
                    </a:lnTo>
                    <a:lnTo>
                      <a:pt x="96" y="733"/>
                    </a:lnTo>
                    <a:lnTo>
                      <a:pt x="69" y="746"/>
                    </a:lnTo>
                    <a:lnTo>
                      <a:pt x="55" y="760"/>
                    </a:lnTo>
                    <a:lnTo>
                      <a:pt x="55" y="774"/>
                    </a:lnTo>
                    <a:lnTo>
                      <a:pt x="41" y="802"/>
                    </a:lnTo>
                    <a:lnTo>
                      <a:pt x="27" y="815"/>
                    </a:lnTo>
                    <a:lnTo>
                      <a:pt x="0" y="815"/>
                    </a:lnTo>
                    <a:lnTo>
                      <a:pt x="0" y="511"/>
                    </a:lnTo>
                    <a:lnTo>
                      <a:pt x="14" y="498"/>
                    </a:lnTo>
                    <a:lnTo>
                      <a:pt x="41" y="498"/>
                    </a:lnTo>
                    <a:lnTo>
                      <a:pt x="55" y="511"/>
                    </a:lnTo>
                    <a:lnTo>
                      <a:pt x="55" y="525"/>
                    </a:lnTo>
                    <a:lnTo>
                      <a:pt x="96" y="622"/>
                    </a:lnTo>
                    <a:lnTo>
                      <a:pt x="138" y="705"/>
                    </a:lnTo>
                    <a:lnTo>
                      <a:pt x="207" y="760"/>
                    </a:lnTo>
                    <a:lnTo>
                      <a:pt x="303" y="774"/>
                    </a:lnTo>
                    <a:lnTo>
                      <a:pt x="372" y="774"/>
                    </a:lnTo>
                    <a:lnTo>
                      <a:pt x="413" y="746"/>
                    </a:lnTo>
                    <a:lnTo>
                      <a:pt x="454" y="733"/>
                    </a:lnTo>
                    <a:lnTo>
                      <a:pt x="510" y="650"/>
                    </a:lnTo>
                    <a:lnTo>
                      <a:pt x="510" y="567"/>
                    </a:lnTo>
                    <a:lnTo>
                      <a:pt x="482" y="525"/>
                    </a:lnTo>
                    <a:lnTo>
                      <a:pt x="441" y="484"/>
                    </a:lnTo>
                    <a:lnTo>
                      <a:pt x="399" y="470"/>
                    </a:lnTo>
                    <a:lnTo>
                      <a:pt x="344" y="442"/>
                    </a:lnTo>
                    <a:lnTo>
                      <a:pt x="330" y="442"/>
                    </a:lnTo>
                    <a:lnTo>
                      <a:pt x="317" y="456"/>
                    </a:lnTo>
                    <a:lnTo>
                      <a:pt x="207" y="428"/>
                    </a:lnTo>
                    <a:lnTo>
                      <a:pt x="138" y="401"/>
                    </a:lnTo>
                    <a:lnTo>
                      <a:pt x="83" y="373"/>
                    </a:lnTo>
                    <a:lnTo>
                      <a:pt x="41" y="345"/>
                    </a:lnTo>
                    <a:lnTo>
                      <a:pt x="14" y="304"/>
                    </a:lnTo>
                    <a:lnTo>
                      <a:pt x="0" y="263"/>
                    </a:lnTo>
                    <a:lnTo>
                      <a:pt x="0" y="221"/>
                    </a:lnTo>
                    <a:lnTo>
                      <a:pt x="14" y="152"/>
                    </a:lnTo>
                    <a:lnTo>
                      <a:pt x="55" y="69"/>
                    </a:lnTo>
                    <a:lnTo>
                      <a:pt x="151" y="28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57" name="Freeform 237"/>
              <p:cNvSpPr>
                <a:spLocks/>
              </p:cNvSpPr>
              <p:nvPr/>
            </p:nvSpPr>
            <p:spPr bwMode="auto">
              <a:xfrm>
                <a:off x="8896" y="1707"/>
                <a:ext cx="565" cy="1106"/>
              </a:xfrm>
              <a:custGeom>
                <a:avLst/>
                <a:gdLst/>
                <a:ahLst/>
                <a:cxnLst>
                  <a:cxn ang="0">
                    <a:pos x="235" y="0"/>
                  </a:cxn>
                  <a:cxn ang="0">
                    <a:pos x="276" y="0"/>
                  </a:cxn>
                  <a:cxn ang="0">
                    <a:pos x="276" y="332"/>
                  </a:cxn>
                  <a:cxn ang="0">
                    <a:pos x="524" y="332"/>
                  </a:cxn>
                  <a:cxn ang="0">
                    <a:pos x="524" y="387"/>
                  </a:cxn>
                  <a:cxn ang="0">
                    <a:pos x="276" y="387"/>
                  </a:cxn>
                  <a:cxn ang="0">
                    <a:pos x="276" y="940"/>
                  </a:cxn>
                  <a:cxn ang="0">
                    <a:pos x="290" y="981"/>
                  </a:cxn>
                  <a:cxn ang="0">
                    <a:pos x="303" y="1009"/>
                  </a:cxn>
                  <a:cxn ang="0">
                    <a:pos x="331" y="1037"/>
                  </a:cxn>
                  <a:cxn ang="0">
                    <a:pos x="358" y="1051"/>
                  </a:cxn>
                  <a:cxn ang="0">
                    <a:pos x="400" y="1064"/>
                  </a:cxn>
                  <a:cxn ang="0">
                    <a:pos x="441" y="1051"/>
                  </a:cxn>
                  <a:cxn ang="0">
                    <a:pos x="469" y="1037"/>
                  </a:cxn>
                  <a:cxn ang="0">
                    <a:pos x="496" y="995"/>
                  </a:cxn>
                  <a:cxn ang="0">
                    <a:pos x="524" y="940"/>
                  </a:cxn>
                  <a:cxn ang="0">
                    <a:pos x="524" y="774"/>
                  </a:cxn>
                  <a:cxn ang="0">
                    <a:pos x="565" y="774"/>
                  </a:cxn>
                  <a:cxn ang="0">
                    <a:pos x="565" y="871"/>
                  </a:cxn>
                  <a:cxn ang="0">
                    <a:pos x="551" y="954"/>
                  </a:cxn>
                  <a:cxn ang="0">
                    <a:pos x="524" y="1023"/>
                  </a:cxn>
                  <a:cxn ang="0">
                    <a:pos x="469" y="1078"/>
                  </a:cxn>
                  <a:cxn ang="0">
                    <a:pos x="386" y="1106"/>
                  </a:cxn>
                  <a:cxn ang="0">
                    <a:pos x="331" y="1106"/>
                  </a:cxn>
                  <a:cxn ang="0">
                    <a:pos x="276" y="1092"/>
                  </a:cxn>
                  <a:cxn ang="0">
                    <a:pos x="221" y="1051"/>
                  </a:cxn>
                  <a:cxn ang="0">
                    <a:pos x="166" y="981"/>
                  </a:cxn>
                  <a:cxn ang="0">
                    <a:pos x="152" y="871"/>
                  </a:cxn>
                  <a:cxn ang="0">
                    <a:pos x="152" y="387"/>
                  </a:cxn>
                  <a:cxn ang="0">
                    <a:pos x="0" y="387"/>
                  </a:cxn>
                  <a:cxn ang="0">
                    <a:pos x="0" y="346"/>
                  </a:cxn>
                  <a:cxn ang="0">
                    <a:pos x="111" y="304"/>
                  </a:cxn>
                  <a:cxn ang="0">
                    <a:pos x="179" y="221"/>
                  </a:cxn>
                  <a:cxn ang="0">
                    <a:pos x="221" y="111"/>
                  </a:cxn>
                  <a:cxn ang="0">
                    <a:pos x="235" y="0"/>
                  </a:cxn>
                </a:cxnLst>
                <a:rect l="0" t="0" r="r" b="b"/>
                <a:pathLst>
                  <a:path w="565" h="1106">
                    <a:moveTo>
                      <a:pt x="235" y="0"/>
                    </a:moveTo>
                    <a:lnTo>
                      <a:pt x="276" y="0"/>
                    </a:lnTo>
                    <a:lnTo>
                      <a:pt x="276" y="332"/>
                    </a:lnTo>
                    <a:lnTo>
                      <a:pt x="524" y="332"/>
                    </a:lnTo>
                    <a:lnTo>
                      <a:pt x="524" y="387"/>
                    </a:lnTo>
                    <a:lnTo>
                      <a:pt x="276" y="387"/>
                    </a:lnTo>
                    <a:lnTo>
                      <a:pt x="276" y="940"/>
                    </a:lnTo>
                    <a:lnTo>
                      <a:pt x="290" y="981"/>
                    </a:lnTo>
                    <a:lnTo>
                      <a:pt x="303" y="1009"/>
                    </a:lnTo>
                    <a:lnTo>
                      <a:pt x="331" y="1037"/>
                    </a:lnTo>
                    <a:lnTo>
                      <a:pt x="358" y="1051"/>
                    </a:lnTo>
                    <a:lnTo>
                      <a:pt x="400" y="1064"/>
                    </a:lnTo>
                    <a:lnTo>
                      <a:pt x="441" y="1051"/>
                    </a:lnTo>
                    <a:lnTo>
                      <a:pt x="469" y="1037"/>
                    </a:lnTo>
                    <a:lnTo>
                      <a:pt x="496" y="995"/>
                    </a:lnTo>
                    <a:lnTo>
                      <a:pt x="524" y="940"/>
                    </a:lnTo>
                    <a:lnTo>
                      <a:pt x="524" y="774"/>
                    </a:lnTo>
                    <a:lnTo>
                      <a:pt x="565" y="774"/>
                    </a:lnTo>
                    <a:lnTo>
                      <a:pt x="565" y="871"/>
                    </a:lnTo>
                    <a:lnTo>
                      <a:pt x="551" y="954"/>
                    </a:lnTo>
                    <a:lnTo>
                      <a:pt x="524" y="1023"/>
                    </a:lnTo>
                    <a:lnTo>
                      <a:pt x="469" y="1078"/>
                    </a:lnTo>
                    <a:lnTo>
                      <a:pt x="386" y="1106"/>
                    </a:lnTo>
                    <a:lnTo>
                      <a:pt x="331" y="1106"/>
                    </a:lnTo>
                    <a:lnTo>
                      <a:pt x="276" y="1092"/>
                    </a:lnTo>
                    <a:lnTo>
                      <a:pt x="221" y="1051"/>
                    </a:lnTo>
                    <a:lnTo>
                      <a:pt x="166" y="981"/>
                    </a:lnTo>
                    <a:lnTo>
                      <a:pt x="152" y="871"/>
                    </a:lnTo>
                    <a:lnTo>
                      <a:pt x="152" y="387"/>
                    </a:lnTo>
                    <a:lnTo>
                      <a:pt x="0" y="387"/>
                    </a:lnTo>
                    <a:lnTo>
                      <a:pt x="0" y="346"/>
                    </a:lnTo>
                    <a:lnTo>
                      <a:pt x="111" y="304"/>
                    </a:lnTo>
                    <a:lnTo>
                      <a:pt x="179" y="221"/>
                    </a:lnTo>
                    <a:lnTo>
                      <a:pt x="221" y="111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58" name="Freeform 238"/>
              <p:cNvSpPr>
                <a:spLocks noEditPoints="1"/>
              </p:cNvSpPr>
              <p:nvPr/>
            </p:nvSpPr>
            <p:spPr bwMode="auto">
              <a:xfrm>
                <a:off x="9626" y="2011"/>
                <a:ext cx="785" cy="816"/>
              </a:xfrm>
              <a:custGeom>
                <a:avLst/>
                <a:gdLst/>
                <a:ahLst/>
                <a:cxnLst>
                  <a:cxn ang="0">
                    <a:pos x="345" y="28"/>
                  </a:cxn>
                  <a:cxn ang="0">
                    <a:pos x="290" y="42"/>
                  </a:cxn>
                  <a:cxn ang="0">
                    <a:pos x="248" y="69"/>
                  </a:cxn>
                  <a:cxn ang="0">
                    <a:pos x="207" y="111"/>
                  </a:cxn>
                  <a:cxn ang="0">
                    <a:pos x="179" y="152"/>
                  </a:cxn>
                  <a:cxn ang="0">
                    <a:pos x="138" y="277"/>
                  </a:cxn>
                  <a:cxn ang="0">
                    <a:pos x="138" y="525"/>
                  </a:cxn>
                  <a:cxn ang="0">
                    <a:pos x="179" y="650"/>
                  </a:cxn>
                  <a:cxn ang="0">
                    <a:pos x="221" y="705"/>
                  </a:cxn>
                  <a:cxn ang="0">
                    <a:pos x="276" y="747"/>
                  </a:cxn>
                  <a:cxn ang="0">
                    <a:pos x="386" y="774"/>
                  </a:cxn>
                  <a:cxn ang="0">
                    <a:pos x="386" y="747"/>
                  </a:cxn>
                  <a:cxn ang="0">
                    <a:pos x="455" y="733"/>
                  </a:cxn>
                  <a:cxn ang="0">
                    <a:pos x="510" y="719"/>
                  </a:cxn>
                  <a:cxn ang="0">
                    <a:pos x="551" y="677"/>
                  </a:cxn>
                  <a:cxn ang="0">
                    <a:pos x="593" y="622"/>
                  </a:cxn>
                  <a:cxn ang="0">
                    <a:pos x="634" y="498"/>
                  </a:cxn>
                  <a:cxn ang="0">
                    <a:pos x="634" y="263"/>
                  </a:cxn>
                  <a:cxn ang="0">
                    <a:pos x="593" y="138"/>
                  </a:cxn>
                  <a:cxn ang="0">
                    <a:pos x="551" y="97"/>
                  </a:cxn>
                  <a:cxn ang="0">
                    <a:pos x="496" y="55"/>
                  </a:cxn>
                  <a:cxn ang="0">
                    <a:pos x="386" y="28"/>
                  </a:cxn>
                  <a:cxn ang="0">
                    <a:pos x="345" y="28"/>
                  </a:cxn>
                  <a:cxn ang="0">
                    <a:pos x="400" y="0"/>
                  </a:cxn>
                  <a:cxn ang="0">
                    <a:pos x="551" y="28"/>
                  </a:cxn>
                  <a:cxn ang="0">
                    <a:pos x="675" y="124"/>
                  </a:cxn>
                  <a:cxn ang="0">
                    <a:pos x="758" y="263"/>
                  </a:cxn>
                  <a:cxn ang="0">
                    <a:pos x="785" y="415"/>
                  </a:cxn>
                  <a:cxn ang="0">
                    <a:pos x="758" y="567"/>
                  </a:cxn>
                  <a:cxn ang="0">
                    <a:pos x="661" y="691"/>
                  </a:cxn>
                  <a:cxn ang="0">
                    <a:pos x="537" y="788"/>
                  </a:cxn>
                  <a:cxn ang="0">
                    <a:pos x="386" y="816"/>
                  </a:cxn>
                  <a:cxn ang="0">
                    <a:pos x="234" y="788"/>
                  </a:cxn>
                  <a:cxn ang="0">
                    <a:pos x="111" y="705"/>
                  </a:cxn>
                  <a:cxn ang="0">
                    <a:pos x="28" y="581"/>
                  </a:cxn>
                  <a:cxn ang="0">
                    <a:pos x="0" y="415"/>
                  </a:cxn>
                  <a:cxn ang="0">
                    <a:pos x="28" y="263"/>
                  </a:cxn>
                  <a:cxn ang="0">
                    <a:pos x="111" y="124"/>
                  </a:cxn>
                  <a:cxn ang="0">
                    <a:pos x="248" y="28"/>
                  </a:cxn>
                  <a:cxn ang="0">
                    <a:pos x="400" y="0"/>
                  </a:cxn>
                </a:cxnLst>
                <a:rect l="0" t="0" r="r" b="b"/>
                <a:pathLst>
                  <a:path w="785" h="816">
                    <a:moveTo>
                      <a:pt x="345" y="28"/>
                    </a:moveTo>
                    <a:lnTo>
                      <a:pt x="290" y="42"/>
                    </a:lnTo>
                    <a:lnTo>
                      <a:pt x="248" y="69"/>
                    </a:lnTo>
                    <a:lnTo>
                      <a:pt x="207" y="111"/>
                    </a:lnTo>
                    <a:lnTo>
                      <a:pt x="179" y="152"/>
                    </a:lnTo>
                    <a:lnTo>
                      <a:pt x="138" y="277"/>
                    </a:lnTo>
                    <a:lnTo>
                      <a:pt x="138" y="525"/>
                    </a:lnTo>
                    <a:lnTo>
                      <a:pt x="179" y="650"/>
                    </a:lnTo>
                    <a:lnTo>
                      <a:pt x="221" y="705"/>
                    </a:lnTo>
                    <a:lnTo>
                      <a:pt x="276" y="747"/>
                    </a:lnTo>
                    <a:lnTo>
                      <a:pt x="386" y="774"/>
                    </a:lnTo>
                    <a:lnTo>
                      <a:pt x="386" y="747"/>
                    </a:lnTo>
                    <a:lnTo>
                      <a:pt x="455" y="733"/>
                    </a:lnTo>
                    <a:lnTo>
                      <a:pt x="510" y="719"/>
                    </a:lnTo>
                    <a:lnTo>
                      <a:pt x="551" y="677"/>
                    </a:lnTo>
                    <a:lnTo>
                      <a:pt x="593" y="622"/>
                    </a:lnTo>
                    <a:lnTo>
                      <a:pt x="634" y="498"/>
                    </a:lnTo>
                    <a:lnTo>
                      <a:pt x="634" y="263"/>
                    </a:lnTo>
                    <a:lnTo>
                      <a:pt x="593" y="138"/>
                    </a:lnTo>
                    <a:lnTo>
                      <a:pt x="551" y="97"/>
                    </a:lnTo>
                    <a:lnTo>
                      <a:pt x="496" y="55"/>
                    </a:lnTo>
                    <a:lnTo>
                      <a:pt x="386" y="28"/>
                    </a:lnTo>
                    <a:lnTo>
                      <a:pt x="345" y="28"/>
                    </a:lnTo>
                    <a:close/>
                    <a:moveTo>
                      <a:pt x="400" y="0"/>
                    </a:moveTo>
                    <a:lnTo>
                      <a:pt x="551" y="28"/>
                    </a:lnTo>
                    <a:lnTo>
                      <a:pt x="675" y="124"/>
                    </a:lnTo>
                    <a:lnTo>
                      <a:pt x="758" y="263"/>
                    </a:lnTo>
                    <a:lnTo>
                      <a:pt x="785" y="415"/>
                    </a:lnTo>
                    <a:lnTo>
                      <a:pt x="758" y="567"/>
                    </a:lnTo>
                    <a:lnTo>
                      <a:pt x="661" y="691"/>
                    </a:lnTo>
                    <a:lnTo>
                      <a:pt x="537" y="788"/>
                    </a:lnTo>
                    <a:lnTo>
                      <a:pt x="386" y="816"/>
                    </a:lnTo>
                    <a:lnTo>
                      <a:pt x="234" y="788"/>
                    </a:lnTo>
                    <a:lnTo>
                      <a:pt x="111" y="705"/>
                    </a:lnTo>
                    <a:lnTo>
                      <a:pt x="28" y="581"/>
                    </a:lnTo>
                    <a:lnTo>
                      <a:pt x="0" y="415"/>
                    </a:lnTo>
                    <a:lnTo>
                      <a:pt x="28" y="263"/>
                    </a:lnTo>
                    <a:lnTo>
                      <a:pt x="111" y="124"/>
                    </a:lnTo>
                    <a:lnTo>
                      <a:pt x="248" y="2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59" name="Freeform 239"/>
              <p:cNvSpPr>
                <a:spLocks/>
              </p:cNvSpPr>
              <p:nvPr/>
            </p:nvSpPr>
            <p:spPr bwMode="auto">
              <a:xfrm>
                <a:off x="11031" y="2025"/>
                <a:ext cx="579" cy="815"/>
              </a:xfrm>
              <a:custGeom>
                <a:avLst/>
                <a:gdLst/>
                <a:ahLst/>
                <a:cxnLst>
                  <a:cxn ang="0">
                    <a:pos x="358" y="0"/>
                  </a:cxn>
                  <a:cxn ang="0">
                    <a:pos x="455" y="55"/>
                  </a:cxn>
                  <a:cxn ang="0">
                    <a:pos x="482" y="41"/>
                  </a:cxn>
                  <a:cxn ang="0">
                    <a:pos x="510" y="0"/>
                  </a:cxn>
                  <a:cxn ang="0">
                    <a:pos x="537" y="249"/>
                  </a:cxn>
                  <a:cxn ang="0">
                    <a:pos x="482" y="263"/>
                  </a:cxn>
                  <a:cxn ang="0">
                    <a:pos x="468" y="152"/>
                  </a:cxn>
                  <a:cxn ang="0">
                    <a:pos x="372" y="41"/>
                  </a:cxn>
                  <a:cxn ang="0">
                    <a:pos x="220" y="28"/>
                  </a:cxn>
                  <a:cxn ang="0">
                    <a:pos x="138" y="55"/>
                  </a:cxn>
                  <a:cxn ang="0">
                    <a:pos x="83" y="138"/>
                  </a:cxn>
                  <a:cxn ang="0">
                    <a:pos x="110" y="235"/>
                  </a:cxn>
                  <a:cxn ang="0">
                    <a:pos x="234" y="304"/>
                  </a:cxn>
                  <a:cxn ang="0">
                    <a:pos x="413" y="345"/>
                  </a:cxn>
                  <a:cxn ang="0">
                    <a:pos x="510" y="401"/>
                  </a:cxn>
                  <a:cxn ang="0">
                    <a:pos x="537" y="442"/>
                  </a:cxn>
                  <a:cxn ang="0">
                    <a:pos x="579" y="511"/>
                  </a:cxn>
                  <a:cxn ang="0">
                    <a:pos x="565" y="663"/>
                  </a:cxn>
                  <a:cxn ang="0">
                    <a:pos x="427" y="788"/>
                  </a:cxn>
                  <a:cxn ang="0">
                    <a:pos x="248" y="815"/>
                  </a:cxn>
                  <a:cxn ang="0">
                    <a:pos x="152" y="774"/>
                  </a:cxn>
                  <a:cxn ang="0">
                    <a:pos x="69" y="746"/>
                  </a:cxn>
                  <a:cxn ang="0">
                    <a:pos x="55" y="774"/>
                  </a:cxn>
                  <a:cxn ang="0">
                    <a:pos x="28" y="815"/>
                  </a:cxn>
                  <a:cxn ang="0">
                    <a:pos x="0" y="511"/>
                  </a:cxn>
                  <a:cxn ang="0">
                    <a:pos x="41" y="498"/>
                  </a:cxn>
                  <a:cxn ang="0">
                    <a:pos x="55" y="525"/>
                  </a:cxn>
                  <a:cxn ang="0">
                    <a:pos x="138" y="705"/>
                  </a:cxn>
                  <a:cxn ang="0">
                    <a:pos x="303" y="774"/>
                  </a:cxn>
                  <a:cxn ang="0">
                    <a:pos x="413" y="746"/>
                  </a:cxn>
                  <a:cxn ang="0">
                    <a:pos x="510" y="650"/>
                  </a:cxn>
                  <a:cxn ang="0">
                    <a:pos x="482" y="525"/>
                  </a:cxn>
                  <a:cxn ang="0">
                    <a:pos x="399" y="470"/>
                  </a:cxn>
                  <a:cxn ang="0">
                    <a:pos x="331" y="442"/>
                  </a:cxn>
                  <a:cxn ang="0">
                    <a:pos x="207" y="428"/>
                  </a:cxn>
                  <a:cxn ang="0">
                    <a:pos x="83" y="373"/>
                  </a:cxn>
                  <a:cxn ang="0">
                    <a:pos x="14" y="304"/>
                  </a:cxn>
                  <a:cxn ang="0">
                    <a:pos x="0" y="221"/>
                  </a:cxn>
                  <a:cxn ang="0">
                    <a:pos x="55" y="69"/>
                  </a:cxn>
                  <a:cxn ang="0">
                    <a:pos x="289" y="0"/>
                  </a:cxn>
                </a:cxnLst>
                <a:rect l="0" t="0" r="r" b="b"/>
                <a:pathLst>
                  <a:path w="579" h="815">
                    <a:moveTo>
                      <a:pt x="289" y="0"/>
                    </a:moveTo>
                    <a:lnTo>
                      <a:pt x="358" y="0"/>
                    </a:lnTo>
                    <a:lnTo>
                      <a:pt x="399" y="28"/>
                    </a:lnTo>
                    <a:lnTo>
                      <a:pt x="455" y="55"/>
                    </a:lnTo>
                    <a:lnTo>
                      <a:pt x="468" y="41"/>
                    </a:lnTo>
                    <a:lnTo>
                      <a:pt x="482" y="41"/>
                    </a:lnTo>
                    <a:lnTo>
                      <a:pt x="482" y="28"/>
                    </a:lnTo>
                    <a:lnTo>
                      <a:pt x="510" y="0"/>
                    </a:lnTo>
                    <a:lnTo>
                      <a:pt x="537" y="0"/>
                    </a:lnTo>
                    <a:lnTo>
                      <a:pt x="537" y="249"/>
                    </a:lnTo>
                    <a:lnTo>
                      <a:pt x="523" y="263"/>
                    </a:lnTo>
                    <a:lnTo>
                      <a:pt x="482" y="263"/>
                    </a:lnTo>
                    <a:lnTo>
                      <a:pt x="482" y="207"/>
                    </a:lnTo>
                    <a:lnTo>
                      <a:pt x="468" y="152"/>
                    </a:lnTo>
                    <a:lnTo>
                      <a:pt x="427" y="83"/>
                    </a:lnTo>
                    <a:lnTo>
                      <a:pt x="372" y="41"/>
                    </a:lnTo>
                    <a:lnTo>
                      <a:pt x="276" y="28"/>
                    </a:lnTo>
                    <a:lnTo>
                      <a:pt x="220" y="28"/>
                    </a:lnTo>
                    <a:lnTo>
                      <a:pt x="165" y="41"/>
                    </a:lnTo>
                    <a:lnTo>
                      <a:pt x="138" y="55"/>
                    </a:lnTo>
                    <a:lnTo>
                      <a:pt x="110" y="83"/>
                    </a:lnTo>
                    <a:lnTo>
                      <a:pt x="83" y="138"/>
                    </a:lnTo>
                    <a:lnTo>
                      <a:pt x="83" y="166"/>
                    </a:lnTo>
                    <a:lnTo>
                      <a:pt x="110" y="235"/>
                    </a:lnTo>
                    <a:lnTo>
                      <a:pt x="152" y="276"/>
                    </a:lnTo>
                    <a:lnTo>
                      <a:pt x="234" y="304"/>
                    </a:lnTo>
                    <a:lnTo>
                      <a:pt x="303" y="318"/>
                    </a:lnTo>
                    <a:lnTo>
                      <a:pt x="413" y="345"/>
                    </a:lnTo>
                    <a:lnTo>
                      <a:pt x="468" y="373"/>
                    </a:lnTo>
                    <a:lnTo>
                      <a:pt x="510" y="401"/>
                    </a:lnTo>
                    <a:lnTo>
                      <a:pt x="523" y="415"/>
                    </a:lnTo>
                    <a:lnTo>
                      <a:pt x="537" y="442"/>
                    </a:lnTo>
                    <a:lnTo>
                      <a:pt x="565" y="470"/>
                    </a:lnTo>
                    <a:lnTo>
                      <a:pt x="579" y="511"/>
                    </a:lnTo>
                    <a:lnTo>
                      <a:pt x="579" y="567"/>
                    </a:lnTo>
                    <a:lnTo>
                      <a:pt x="565" y="663"/>
                    </a:lnTo>
                    <a:lnTo>
                      <a:pt x="510" y="733"/>
                    </a:lnTo>
                    <a:lnTo>
                      <a:pt x="427" y="788"/>
                    </a:lnTo>
                    <a:lnTo>
                      <a:pt x="289" y="815"/>
                    </a:lnTo>
                    <a:lnTo>
                      <a:pt x="248" y="815"/>
                    </a:lnTo>
                    <a:lnTo>
                      <a:pt x="207" y="802"/>
                    </a:lnTo>
                    <a:lnTo>
                      <a:pt x="152" y="774"/>
                    </a:lnTo>
                    <a:lnTo>
                      <a:pt x="96" y="733"/>
                    </a:lnTo>
                    <a:lnTo>
                      <a:pt x="69" y="746"/>
                    </a:lnTo>
                    <a:lnTo>
                      <a:pt x="55" y="760"/>
                    </a:lnTo>
                    <a:lnTo>
                      <a:pt x="55" y="774"/>
                    </a:lnTo>
                    <a:lnTo>
                      <a:pt x="41" y="802"/>
                    </a:lnTo>
                    <a:lnTo>
                      <a:pt x="28" y="815"/>
                    </a:lnTo>
                    <a:lnTo>
                      <a:pt x="0" y="815"/>
                    </a:lnTo>
                    <a:lnTo>
                      <a:pt x="0" y="511"/>
                    </a:lnTo>
                    <a:lnTo>
                      <a:pt x="14" y="498"/>
                    </a:lnTo>
                    <a:lnTo>
                      <a:pt x="41" y="498"/>
                    </a:lnTo>
                    <a:lnTo>
                      <a:pt x="55" y="511"/>
                    </a:lnTo>
                    <a:lnTo>
                      <a:pt x="55" y="525"/>
                    </a:lnTo>
                    <a:lnTo>
                      <a:pt x="96" y="622"/>
                    </a:lnTo>
                    <a:lnTo>
                      <a:pt x="138" y="705"/>
                    </a:lnTo>
                    <a:lnTo>
                      <a:pt x="207" y="760"/>
                    </a:lnTo>
                    <a:lnTo>
                      <a:pt x="303" y="774"/>
                    </a:lnTo>
                    <a:lnTo>
                      <a:pt x="372" y="774"/>
                    </a:lnTo>
                    <a:lnTo>
                      <a:pt x="413" y="746"/>
                    </a:lnTo>
                    <a:lnTo>
                      <a:pt x="455" y="733"/>
                    </a:lnTo>
                    <a:lnTo>
                      <a:pt x="510" y="650"/>
                    </a:lnTo>
                    <a:lnTo>
                      <a:pt x="510" y="567"/>
                    </a:lnTo>
                    <a:lnTo>
                      <a:pt x="482" y="525"/>
                    </a:lnTo>
                    <a:lnTo>
                      <a:pt x="441" y="484"/>
                    </a:lnTo>
                    <a:lnTo>
                      <a:pt x="399" y="470"/>
                    </a:lnTo>
                    <a:lnTo>
                      <a:pt x="344" y="442"/>
                    </a:lnTo>
                    <a:lnTo>
                      <a:pt x="331" y="442"/>
                    </a:lnTo>
                    <a:lnTo>
                      <a:pt x="317" y="456"/>
                    </a:lnTo>
                    <a:lnTo>
                      <a:pt x="207" y="428"/>
                    </a:lnTo>
                    <a:lnTo>
                      <a:pt x="138" y="401"/>
                    </a:lnTo>
                    <a:lnTo>
                      <a:pt x="83" y="373"/>
                    </a:lnTo>
                    <a:lnTo>
                      <a:pt x="41" y="345"/>
                    </a:lnTo>
                    <a:lnTo>
                      <a:pt x="14" y="304"/>
                    </a:lnTo>
                    <a:lnTo>
                      <a:pt x="0" y="263"/>
                    </a:lnTo>
                    <a:lnTo>
                      <a:pt x="0" y="221"/>
                    </a:lnTo>
                    <a:lnTo>
                      <a:pt x="14" y="152"/>
                    </a:lnTo>
                    <a:lnTo>
                      <a:pt x="55" y="69"/>
                    </a:lnTo>
                    <a:lnTo>
                      <a:pt x="152" y="28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60" name="Freeform 240"/>
              <p:cNvSpPr>
                <a:spLocks/>
              </p:cNvSpPr>
              <p:nvPr/>
            </p:nvSpPr>
            <p:spPr bwMode="auto">
              <a:xfrm>
                <a:off x="11761" y="1555"/>
                <a:ext cx="895" cy="1258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622"/>
                  </a:cxn>
                  <a:cxn ang="0">
                    <a:pos x="344" y="511"/>
                  </a:cxn>
                  <a:cxn ang="0">
                    <a:pos x="427" y="456"/>
                  </a:cxn>
                  <a:cxn ang="0">
                    <a:pos x="523" y="442"/>
                  </a:cxn>
                  <a:cxn ang="0">
                    <a:pos x="578" y="442"/>
                  </a:cxn>
                  <a:cxn ang="0">
                    <a:pos x="661" y="470"/>
                  </a:cxn>
                  <a:cxn ang="0">
                    <a:pos x="702" y="511"/>
                  </a:cxn>
                  <a:cxn ang="0">
                    <a:pos x="744" y="580"/>
                  </a:cxn>
                  <a:cxn ang="0">
                    <a:pos x="757" y="663"/>
                  </a:cxn>
                  <a:cxn ang="0">
                    <a:pos x="757" y="1161"/>
                  </a:cxn>
                  <a:cxn ang="0">
                    <a:pos x="785" y="1175"/>
                  </a:cxn>
                  <a:cxn ang="0">
                    <a:pos x="799" y="1189"/>
                  </a:cxn>
                  <a:cxn ang="0">
                    <a:pos x="895" y="1189"/>
                  </a:cxn>
                  <a:cxn ang="0">
                    <a:pos x="895" y="1244"/>
                  </a:cxn>
                  <a:cxn ang="0">
                    <a:pos x="496" y="1244"/>
                  </a:cxn>
                  <a:cxn ang="0">
                    <a:pos x="496" y="1189"/>
                  </a:cxn>
                  <a:cxn ang="0">
                    <a:pos x="592" y="1189"/>
                  </a:cxn>
                  <a:cxn ang="0">
                    <a:pos x="620" y="1175"/>
                  </a:cxn>
                  <a:cxn ang="0">
                    <a:pos x="634" y="1147"/>
                  </a:cxn>
                  <a:cxn ang="0">
                    <a:pos x="634" y="650"/>
                  </a:cxn>
                  <a:cxn ang="0">
                    <a:pos x="620" y="608"/>
                  </a:cxn>
                  <a:cxn ang="0">
                    <a:pos x="620" y="580"/>
                  </a:cxn>
                  <a:cxn ang="0">
                    <a:pos x="592" y="539"/>
                  </a:cxn>
                  <a:cxn ang="0">
                    <a:pos x="565" y="525"/>
                  </a:cxn>
                  <a:cxn ang="0">
                    <a:pos x="537" y="498"/>
                  </a:cxn>
                  <a:cxn ang="0">
                    <a:pos x="496" y="498"/>
                  </a:cxn>
                  <a:cxn ang="0">
                    <a:pos x="413" y="511"/>
                  </a:cxn>
                  <a:cxn ang="0">
                    <a:pos x="331" y="580"/>
                  </a:cxn>
                  <a:cxn ang="0">
                    <a:pos x="289" y="663"/>
                  </a:cxn>
                  <a:cxn ang="0">
                    <a:pos x="262" y="788"/>
                  </a:cxn>
                  <a:cxn ang="0">
                    <a:pos x="262" y="1161"/>
                  </a:cxn>
                  <a:cxn ang="0">
                    <a:pos x="275" y="1189"/>
                  </a:cxn>
                  <a:cxn ang="0">
                    <a:pos x="303" y="1203"/>
                  </a:cxn>
                  <a:cxn ang="0">
                    <a:pos x="399" y="1203"/>
                  </a:cxn>
                  <a:cxn ang="0">
                    <a:pos x="399" y="1258"/>
                  </a:cxn>
                  <a:cxn ang="0">
                    <a:pos x="0" y="1258"/>
                  </a:cxn>
                  <a:cxn ang="0">
                    <a:pos x="0" y="1203"/>
                  </a:cxn>
                  <a:cxn ang="0">
                    <a:pos x="96" y="1203"/>
                  </a:cxn>
                  <a:cxn ang="0">
                    <a:pos x="124" y="1189"/>
                  </a:cxn>
                  <a:cxn ang="0">
                    <a:pos x="138" y="1161"/>
                  </a:cxn>
                  <a:cxn ang="0">
                    <a:pos x="138" y="1120"/>
                  </a:cxn>
                  <a:cxn ang="0">
                    <a:pos x="151" y="166"/>
                  </a:cxn>
                  <a:cxn ang="0">
                    <a:pos x="151" y="124"/>
                  </a:cxn>
                  <a:cxn ang="0">
                    <a:pos x="138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4"/>
                  </a:cxn>
                  <a:cxn ang="0">
                    <a:pos x="262" y="0"/>
                  </a:cxn>
                </a:cxnLst>
                <a:rect l="0" t="0" r="r" b="b"/>
                <a:pathLst>
                  <a:path w="895" h="1258">
                    <a:moveTo>
                      <a:pt x="262" y="0"/>
                    </a:moveTo>
                    <a:lnTo>
                      <a:pt x="262" y="622"/>
                    </a:lnTo>
                    <a:lnTo>
                      <a:pt x="344" y="511"/>
                    </a:lnTo>
                    <a:lnTo>
                      <a:pt x="427" y="456"/>
                    </a:lnTo>
                    <a:lnTo>
                      <a:pt x="523" y="442"/>
                    </a:lnTo>
                    <a:lnTo>
                      <a:pt x="578" y="442"/>
                    </a:lnTo>
                    <a:lnTo>
                      <a:pt x="661" y="470"/>
                    </a:lnTo>
                    <a:lnTo>
                      <a:pt x="702" y="511"/>
                    </a:lnTo>
                    <a:lnTo>
                      <a:pt x="744" y="580"/>
                    </a:lnTo>
                    <a:lnTo>
                      <a:pt x="757" y="663"/>
                    </a:lnTo>
                    <a:lnTo>
                      <a:pt x="757" y="1161"/>
                    </a:lnTo>
                    <a:lnTo>
                      <a:pt x="785" y="1175"/>
                    </a:lnTo>
                    <a:lnTo>
                      <a:pt x="799" y="1189"/>
                    </a:lnTo>
                    <a:lnTo>
                      <a:pt x="895" y="1189"/>
                    </a:lnTo>
                    <a:lnTo>
                      <a:pt x="895" y="1244"/>
                    </a:lnTo>
                    <a:lnTo>
                      <a:pt x="496" y="1244"/>
                    </a:lnTo>
                    <a:lnTo>
                      <a:pt x="496" y="1189"/>
                    </a:lnTo>
                    <a:lnTo>
                      <a:pt x="592" y="1189"/>
                    </a:lnTo>
                    <a:lnTo>
                      <a:pt x="620" y="1175"/>
                    </a:lnTo>
                    <a:lnTo>
                      <a:pt x="634" y="1147"/>
                    </a:lnTo>
                    <a:lnTo>
                      <a:pt x="634" y="650"/>
                    </a:lnTo>
                    <a:lnTo>
                      <a:pt x="620" y="608"/>
                    </a:lnTo>
                    <a:lnTo>
                      <a:pt x="620" y="580"/>
                    </a:lnTo>
                    <a:lnTo>
                      <a:pt x="592" y="539"/>
                    </a:lnTo>
                    <a:lnTo>
                      <a:pt x="565" y="525"/>
                    </a:lnTo>
                    <a:lnTo>
                      <a:pt x="537" y="498"/>
                    </a:lnTo>
                    <a:lnTo>
                      <a:pt x="496" y="498"/>
                    </a:lnTo>
                    <a:lnTo>
                      <a:pt x="413" y="511"/>
                    </a:lnTo>
                    <a:lnTo>
                      <a:pt x="331" y="580"/>
                    </a:lnTo>
                    <a:lnTo>
                      <a:pt x="289" y="663"/>
                    </a:lnTo>
                    <a:lnTo>
                      <a:pt x="262" y="788"/>
                    </a:lnTo>
                    <a:lnTo>
                      <a:pt x="262" y="1161"/>
                    </a:lnTo>
                    <a:lnTo>
                      <a:pt x="275" y="1189"/>
                    </a:lnTo>
                    <a:lnTo>
                      <a:pt x="303" y="1203"/>
                    </a:lnTo>
                    <a:lnTo>
                      <a:pt x="399" y="1203"/>
                    </a:lnTo>
                    <a:lnTo>
                      <a:pt x="399" y="1258"/>
                    </a:lnTo>
                    <a:lnTo>
                      <a:pt x="0" y="1258"/>
                    </a:lnTo>
                    <a:lnTo>
                      <a:pt x="0" y="1203"/>
                    </a:lnTo>
                    <a:lnTo>
                      <a:pt x="96" y="1203"/>
                    </a:lnTo>
                    <a:lnTo>
                      <a:pt x="124" y="1189"/>
                    </a:lnTo>
                    <a:lnTo>
                      <a:pt x="138" y="1161"/>
                    </a:lnTo>
                    <a:lnTo>
                      <a:pt x="138" y="1120"/>
                    </a:lnTo>
                    <a:lnTo>
                      <a:pt x="151" y="166"/>
                    </a:lnTo>
                    <a:lnTo>
                      <a:pt x="151" y="124"/>
                    </a:lnTo>
                    <a:lnTo>
                      <a:pt x="138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61" name="Freeform 241"/>
              <p:cNvSpPr>
                <a:spLocks noEditPoints="1"/>
              </p:cNvSpPr>
              <p:nvPr/>
            </p:nvSpPr>
            <p:spPr bwMode="auto">
              <a:xfrm>
                <a:off x="12642" y="2011"/>
                <a:ext cx="785" cy="816"/>
              </a:xfrm>
              <a:custGeom>
                <a:avLst/>
                <a:gdLst/>
                <a:ahLst/>
                <a:cxnLst>
                  <a:cxn ang="0">
                    <a:pos x="358" y="28"/>
                  </a:cxn>
                  <a:cxn ang="0">
                    <a:pos x="303" y="42"/>
                  </a:cxn>
                  <a:cxn ang="0">
                    <a:pos x="262" y="69"/>
                  </a:cxn>
                  <a:cxn ang="0">
                    <a:pos x="221" y="111"/>
                  </a:cxn>
                  <a:cxn ang="0">
                    <a:pos x="193" y="152"/>
                  </a:cxn>
                  <a:cxn ang="0">
                    <a:pos x="152" y="277"/>
                  </a:cxn>
                  <a:cxn ang="0">
                    <a:pos x="152" y="525"/>
                  </a:cxn>
                  <a:cxn ang="0">
                    <a:pos x="193" y="650"/>
                  </a:cxn>
                  <a:cxn ang="0">
                    <a:pos x="235" y="705"/>
                  </a:cxn>
                  <a:cxn ang="0">
                    <a:pos x="290" y="747"/>
                  </a:cxn>
                  <a:cxn ang="0">
                    <a:pos x="400" y="774"/>
                  </a:cxn>
                  <a:cxn ang="0">
                    <a:pos x="400" y="747"/>
                  </a:cxn>
                  <a:cxn ang="0">
                    <a:pos x="469" y="733"/>
                  </a:cxn>
                  <a:cxn ang="0">
                    <a:pos x="524" y="719"/>
                  </a:cxn>
                  <a:cxn ang="0">
                    <a:pos x="565" y="677"/>
                  </a:cxn>
                  <a:cxn ang="0">
                    <a:pos x="606" y="622"/>
                  </a:cxn>
                  <a:cxn ang="0">
                    <a:pos x="648" y="498"/>
                  </a:cxn>
                  <a:cxn ang="0">
                    <a:pos x="648" y="263"/>
                  </a:cxn>
                  <a:cxn ang="0">
                    <a:pos x="606" y="138"/>
                  </a:cxn>
                  <a:cxn ang="0">
                    <a:pos x="565" y="97"/>
                  </a:cxn>
                  <a:cxn ang="0">
                    <a:pos x="510" y="55"/>
                  </a:cxn>
                  <a:cxn ang="0">
                    <a:pos x="400" y="28"/>
                  </a:cxn>
                  <a:cxn ang="0">
                    <a:pos x="358" y="28"/>
                  </a:cxn>
                  <a:cxn ang="0">
                    <a:pos x="400" y="0"/>
                  </a:cxn>
                  <a:cxn ang="0">
                    <a:pos x="551" y="28"/>
                  </a:cxn>
                  <a:cxn ang="0">
                    <a:pos x="675" y="124"/>
                  </a:cxn>
                  <a:cxn ang="0">
                    <a:pos x="758" y="263"/>
                  </a:cxn>
                  <a:cxn ang="0">
                    <a:pos x="785" y="415"/>
                  </a:cxn>
                  <a:cxn ang="0">
                    <a:pos x="758" y="567"/>
                  </a:cxn>
                  <a:cxn ang="0">
                    <a:pos x="661" y="691"/>
                  </a:cxn>
                  <a:cxn ang="0">
                    <a:pos x="538" y="788"/>
                  </a:cxn>
                  <a:cxn ang="0">
                    <a:pos x="386" y="816"/>
                  </a:cxn>
                  <a:cxn ang="0">
                    <a:pos x="235" y="788"/>
                  </a:cxn>
                  <a:cxn ang="0">
                    <a:pos x="111" y="705"/>
                  </a:cxn>
                  <a:cxn ang="0">
                    <a:pos x="28" y="581"/>
                  </a:cxn>
                  <a:cxn ang="0">
                    <a:pos x="0" y="415"/>
                  </a:cxn>
                  <a:cxn ang="0">
                    <a:pos x="28" y="263"/>
                  </a:cxn>
                  <a:cxn ang="0">
                    <a:pos x="111" y="124"/>
                  </a:cxn>
                  <a:cxn ang="0">
                    <a:pos x="248" y="28"/>
                  </a:cxn>
                  <a:cxn ang="0">
                    <a:pos x="400" y="0"/>
                  </a:cxn>
                </a:cxnLst>
                <a:rect l="0" t="0" r="r" b="b"/>
                <a:pathLst>
                  <a:path w="785" h="816">
                    <a:moveTo>
                      <a:pt x="358" y="28"/>
                    </a:moveTo>
                    <a:lnTo>
                      <a:pt x="303" y="42"/>
                    </a:lnTo>
                    <a:lnTo>
                      <a:pt x="262" y="69"/>
                    </a:lnTo>
                    <a:lnTo>
                      <a:pt x="221" y="111"/>
                    </a:lnTo>
                    <a:lnTo>
                      <a:pt x="193" y="152"/>
                    </a:lnTo>
                    <a:lnTo>
                      <a:pt x="152" y="277"/>
                    </a:lnTo>
                    <a:lnTo>
                      <a:pt x="152" y="525"/>
                    </a:lnTo>
                    <a:lnTo>
                      <a:pt x="193" y="650"/>
                    </a:lnTo>
                    <a:lnTo>
                      <a:pt x="235" y="705"/>
                    </a:lnTo>
                    <a:lnTo>
                      <a:pt x="290" y="747"/>
                    </a:lnTo>
                    <a:lnTo>
                      <a:pt x="400" y="774"/>
                    </a:lnTo>
                    <a:lnTo>
                      <a:pt x="400" y="747"/>
                    </a:lnTo>
                    <a:lnTo>
                      <a:pt x="469" y="733"/>
                    </a:lnTo>
                    <a:lnTo>
                      <a:pt x="524" y="719"/>
                    </a:lnTo>
                    <a:lnTo>
                      <a:pt x="565" y="677"/>
                    </a:lnTo>
                    <a:lnTo>
                      <a:pt x="606" y="622"/>
                    </a:lnTo>
                    <a:lnTo>
                      <a:pt x="648" y="498"/>
                    </a:lnTo>
                    <a:lnTo>
                      <a:pt x="648" y="263"/>
                    </a:lnTo>
                    <a:lnTo>
                      <a:pt x="606" y="138"/>
                    </a:lnTo>
                    <a:lnTo>
                      <a:pt x="565" y="97"/>
                    </a:lnTo>
                    <a:lnTo>
                      <a:pt x="510" y="55"/>
                    </a:lnTo>
                    <a:lnTo>
                      <a:pt x="400" y="28"/>
                    </a:lnTo>
                    <a:lnTo>
                      <a:pt x="358" y="28"/>
                    </a:lnTo>
                    <a:close/>
                    <a:moveTo>
                      <a:pt x="400" y="0"/>
                    </a:moveTo>
                    <a:lnTo>
                      <a:pt x="551" y="28"/>
                    </a:lnTo>
                    <a:lnTo>
                      <a:pt x="675" y="124"/>
                    </a:lnTo>
                    <a:lnTo>
                      <a:pt x="758" y="263"/>
                    </a:lnTo>
                    <a:lnTo>
                      <a:pt x="785" y="415"/>
                    </a:lnTo>
                    <a:lnTo>
                      <a:pt x="758" y="567"/>
                    </a:lnTo>
                    <a:lnTo>
                      <a:pt x="661" y="691"/>
                    </a:lnTo>
                    <a:lnTo>
                      <a:pt x="538" y="788"/>
                    </a:lnTo>
                    <a:lnTo>
                      <a:pt x="386" y="816"/>
                    </a:lnTo>
                    <a:lnTo>
                      <a:pt x="235" y="788"/>
                    </a:lnTo>
                    <a:lnTo>
                      <a:pt x="111" y="705"/>
                    </a:lnTo>
                    <a:lnTo>
                      <a:pt x="28" y="581"/>
                    </a:lnTo>
                    <a:lnTo>
                      <a:pt x="0" y="415"/>
                    </a:lnTo>
                    <a:lnTo>
                      <a:pt x="28" y="263"/>
                    </a:lnTo>
                    <a:lnTo>
                      <a:pt x="111" y="124"/>
                    </a:lnTo>
                    <a:lnTo>
                      <a:pt x="248" y="2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62" name="Freeform 242"/>
              <p:cNvSpPr>
                <a:spLocks/>
              </p:cNvSpPr>
              <p:nvPr/>
            </p:nvSpPr>
            <p:spPr bwMode="auto">
              <a:xfrm>
                <a:off x="13496" y="2039"/>
                <a:ext cx="1226" cy="801"/>
              </a:xfrm>
              <a:custGeom>
                <a:avLst/>
                <a:gdLst/>
                <a:ahLst/>
                <a:cxnLst>
                  <a:cxn ang="0">
                    <a:pos x="937" y="0"/>
                  </a:cxn>
                  <a:cxn ang="0">
                    <a:pos x="1226" y="0"/>
                  </a:cxn>
                  <a:cxn ang="0">
                    <a:pos x="1226" y="55"/>
                  </a:cxn>
                  <a:cxn ang="0">
                    <a:pos x="1185" y="55"/>
                  </a:cxn>
                  <a:cxn ang="0">
                    <a:pos x="1157" y="69"/>
                  </a:cxn>
                  <a:cxn ang="0">
                    <a:pos x="1116" y="96"/>
                  </a:cxn>
                  <a:cxn ang="0">
                    <a:pos x="1088" y="124"/>
                  </a:cxn>
                  <a:cxn ang="0">
                    <a:pos x="1074" y="166"/>
                  </a:cxn>
                  <a:cxn ang="0">
                    <a:pos x="882" y="774"/>
                  </a:cxn>
                  <a:cxn ang="0">
                    <a:pos x="854" y="801"/>
                  </a:cxn>
                  <a:cxn ang="0">
                    <a:pos x="827" y="801"/>
                  </a:cxn>
                  <a:cxn ang="0">
                    <a:pos x="799" y="774"/>
                  </a:cxn>
                  <a:cxn ang="0">
                    <a:pos x="620" y="262"/>
                  </a:cxn>
                  <a:cxn ang="0">
                    <a:pos x="441" y="760"/>
                  </a:cxn>
                  <a:cxn ang="0">
                    <a:pos x="427" y="774"/>
                  </a:cxn>
                  <a:cxn ang="0">
                    <a:pos x="427" y="788"/>
                  </a:cxn>
                  <a:cxn ang="0">
                    <a:pos x="413" y="801"/>
                  </a:cxn>
                  <a:cxn ang="0">
                    <a:pos x="386" y="801"/>
                  </a:cxn>
                  <a:cxn ang="0">
                    <a:pos x="372" y="788"/>
                  </a:cxn>
                  <a:cxn ang="0">
                    <a:pos x="372" y="774"/>
                  </a:cxn>
                  <a:cxn ang="0">
                    <a:pos x="358" y="760"/>
                  </a:cxn>
                  <a:cxn ang="0">
                    <a:pos x="138" y="138"/>
                  </a:cxn>
                  <a:cxn ang="0">
                    <a:pos x="83" y="83"/>
                  </a:cxn>
                  <a:cxn ang="0">
                    <a:pos x="0" y="83"/>
                  </a:cxn>
                  <a:cxn ang="0">
                    <a:pos x="0" y="27"/>
                  </a:cxn>
                  <a:cxn ang="0">
                    <a:pos x="358" y="27"/>
                  </a:cxn>
                  <a:cxn ang="0">
                    <a:pos x="358" y="83"/>
                  </a:cxn>
                  <a:cxn ang="0">
                    <a:pos x="303" y="83"/>
                  </a:cxn>
                  <a:cxn ang="0">
                    <a:pos x="276" y="96"/>
                  </a:cxn>
                  <a:cxn ang="0">
                    <a:pos x="248" y="124"/>
                  </a:cxn>
                  <a:cxn ang="0">
                    <a:pos x="248" y="138"/>
                  </a:cxn>
                  <a:cxn ang="0">
                    <a:pos x="262" y="152"/>
                  </a:cxn>
                  <a:cxn ang="0">
                    <a:pos x="427" y="622"/>
                  </a:cxn>
                  <a:cxn ang="0">
                    <a:pos x="579" y="193"/>
                  </a:cxn>
                  <a:cxn ang="0">
                    <a:pos x="551" y="138"/>
                  </a:cxn>
                  <a:cxn ang="0">
                    <a:pos x="551" y="110"/>
                  </a:cxn>
                  <a:cxn ang="0">
                    <a:pos x="524" y="83"/>
                  </a:cxn>
                  <a:cxn ang="0">
                    <a:pos x="496" y="69"/>
                  </a:cxn>
                  <a:cxn ang="0">
                    <a:pos x="427" y="69"/>
                  </a:cxn>
                  <a:cxn ang="0">
                    <a:pos x="427" y="14"/>
                  </a:cxn>
                  <a:cxn ang="0">
                    <a:pos x="772" y="14"/>
                  </a:cxn>
                  <a:cxn ang="0">
                    <a:pos x="772" y="69"/>
                  </a:cxn>
                  <a:cxn ang="0">
                    <a:pos x="716" y="69"/>
                  </a:cxn>
                  <a:cxn ang="0">
                    <a:pos x="689" y="83"/>
                  </a:cxn>
                  <a:cxn ang="0">
                    <a:pos x="661" y="110"/>
                  </a:cxn>
                  <a:cxn ang="0">
                    <a:pos x="661" y="124"/>
                  </a:cxn>
                  <a:cxn ang="0">
                    <a:pos x="675" y="138"/>
                  </a:cxn>
                  <a:cxn ang="0">
                    <a:pos x="854" y="636"/>
                  </a:cxn>
                  <a:cxn ang="0">
                    <a:pos x="1019" y="179"/>
                  </a:cxn>
                  <a:cxn ang="0">
                    <a:pos x="1033" y="166"/>
                  </a:cxn>
                  <a:cxn ang="0">
                    <a:pos x="1033" y="96"/>
                  </a:cxn>
                  <a:cxn ang="0">
                    <a:pos x="1006" y="69"/>
                  </a:cxn>
                  <a:cxn ang="0">
                    <a:pos x="978" y="55"/>
                  </a:cxn>
                  <a:cxn ang="0">
                    <a:pos x="937" y="55"/>
                  </a:cxn>
                  <a:cxn ang="0">
                    <a:pos x="937" y="0"/>
                  </a:cxn>
                </a:cxnLst>
                <a:rect l="0" t="0" r="r" b="b"/>
                <a:pathLst>
                  <a:path w="1226" h="801">
                    <a:moveTo>
                      <a:pt x="937" y="0"/>
                    </a:moveTo>
                    <a:lnTo>
                      <a:pt x="1226" y="0"/>
                    </a:lnTo>
                    <a:lnTo>
                      <a:pt x="1226" y="55"/>
                    </a:lnTo>
                    <a:lnTo>
                      <a:pt x="1185" y="55"/>
                    </a:lnTo>
                    <a:lnTo>
                      <a:pt x="1157" y="69"/>
                    </a:lnTo>
                    <a:lnTo>
                      <a:pt x="1116" y="96"/>
                    </a:lnTo>
                    <a:lnTo>
                      <a:pt x="1088" y="124"/>
                    </a:lnTo>
                    <a:lnTo>
                      <a:pt x="1074" y="166"/>
                    </a:lnTo>
                    <a:lnTo>
                      <a:pt x="882" y="774"/>
                    </a:lnTo>
                    <a:lnTo>
                      <a:pt x="854" y="801"/>
                    </a:lnTo>
                    <a:lnTo>
                      <a:pt x="827" y="801"/>
                    </a:lnTo>
                    <a:lnTo>
                      <a:pt x="799" y="774"/>
                    </a:lnTo>
                    <a:lnTo>
                      <a:pt x="620" y="262"/>
                    </a:lnTo>
                    <a:lnTo>
                      <a:pt x="441" y="760"/>
                    </a:lnTo>
                    <a:lnTo>
                      <a:pt x="427" y="774"/>
                    </a:lnTo>
                    <a:lnTo>
                      <a:pt x="427" y="788"/>
                    </a:lnTo>
                    <a:lnTo>
                      <a:pt x="413" y="801"/>
                    </a:lnTo>
                    <a:lnTo>
                      <a:pt x="386" y="801"/>
                    </a:lnTo>
                    <a:lnTo>
                      <a:pt x="372" y="788"/>
                    </a:lnTo>
                    <a:lnTo>
                      <a:pt x="372" y="774"/>
                    </a:lnTo>
                    <a:lnTo>
                      <a:pt x="358" y="760"/>
                    </a:lnTo>
                    <a:lnTo>
                      <a:pt x="138" y="138"/>
                    </a:lnTo>
                    <a:lnTo>
                      <a:pt x="83" y="83"/>
                    </a:lnTo>
                    <a:lnTo>
                      <a:pt x="0" y="83"/>
                    </a:lnTo>
                    <a:lnTo>
                      <a:pt x="0" y="27"/>
                    </a:lnTo>
                    <a:lnTo>
                      <a:pt x="358" y="27"/>
                    </a:lnTo>
                    <a:lnTo>
                      <a:pt x="358" y="83"/>
                    </a:lnTo>
                    <a:lnTo>
                      <a:pt x="303" y="83"/>
                    </a:lnTo>
                    <a:lnTo>
                      <a:pt x="276" y="96"/>
                    </a:lnTo>
                    <a:lnTo>
                      <a:pt x="248" y="124"/>
                    </a:lnTo>
                    <a:lnTo>
                      <a:pt x="248" y="138"/>
                    </a:lnTo>
                    <a:lnTo>
                      <a:pt x="262" y="152"/>
                    </a:lnTo>
                    <a:lnTo>
                      <a:pt x="427" y="622"/>
                    </a:lnTo>
                    <a:lnTo>
                      <a:pt x="579" y="193"/>
                    </a:lnTo>
                    <a:lnTo>
                      <a:pt x="551" y="138"/>
                    </a:lnTo>
                    <a:lnTo>
                      <a:pt x="551" y="110"/>
                    </a:lnTo>
                    <a:lnTo>
                      <a:pt x="524" y="83"/>
                    </a:lnTo>
                    <a:lnTo>
                      <a:pt x="496" y="69"/>
                    </a:lnTo>
                    <a:lnTo>
                      <a:pt x="427" y="69"/>
                    </a:lnTo>
                    <a:lnTo>
                      <a:pt x="427" y="14"/>
                    </a:lnTo>
                    <a:lnTo>
                      <a:pt x="772" y="14"/>
                    </a:lnTo>
                    <a:lnTo>
                      <a:pt x="772" y="69"/>
                    </a:lnTo>
                    <a:lnTo>
                      <a:pt x="716" y="69"/>
                    </a:lnTo>
                    <a:lnTo>
                      <a:pt x="689" y="83"/>
                    </a:lnTo>
                    <a:lnTo>
                      <a:pt x="661" y="110"/>
                    </a:lnTo>
                    <a:lnTo>
                      <a:pt x="661" y="124"/>
                    </a:lnTo>
                    <a:lnTo>
                      <a:pt x="675" y="138"/>
                    </a:lnTo>
                    <a:lnTo>
                      <a:pt x="854" y="636"/>
                    </a:lnTo>
                    <a:lnTo>
                      <a:pt x="1019" y="179"/>
                    </a:lnTo>
                    <a:lnTo>
                      <a:pt x="1033" y="166"/>
                    </a:lnTo>
                    <a:lnTo>
                      <a:pt x="1033" y="96"/>
                    </a:lnTo>
                    <a:lnTo>
                      <a:pt x="1006" y="69"/>
                    </a:lnTo>
                    <a:lnTo>
                      <a:pt x="978" y="55"/>
                    </a:lnTo>
                    <a:lnTo>
                      <a:pt x="937" y="55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63" name="Freeform 243"/>
              <p:cNvSpPr>
                <a:spLocks/>
              </p:cNvSpPr>
              <p:nvPr/>
            </p:nvSpPr>
            <p:spPr bwMode="auto">
              <a:xfrm>
                <a:off x="15466" y="1707"/>
                <a:ext cx="564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2"/>
                  </a:cxn>
                  <a:cxn ang="0">
                    <a:pos x="523" y="332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0" y="1037"/>
                  </a:cxn>
                  <a:cxn ang="0">
                    <a:pos x="358" y="1051"/>
                  </a:cxn>
                  <a:cxn ang="0">
                    <a:pos x="399" y="1064"/>
                  </a:cxn>
                  <a:cxn ang="0">
                    <a:pos x="440" y="1051"/>
                  </a:cxn>
                  <a:cxn ang="0">
                    <a:pos x="468" y="1037"/>
                  </a:cxn>
                  <a:cxn ang="0">
                    <a:pos x="495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4" y="774"/>
                  </a:cxn>
                  <a:cxn ang="0">
                    <a:pos x="564" y="871"/>
                  </a:cxn>
                  <a:cxn ang="0">
                    <a:pos x="551" y="954"/>
                  </a:cxn>
                  <a:cxn ang="0">
                    <a:pos x="523" y="1023"/>
                  </a:cxn>
                  <a:cxn ang="0">
                    <a:pos x="468" y="1078"/>
                  </a:cxn>
                  <a:cxn ang="0">
                    <a:pos x="385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1"/>
                  </a:cxn>
                  <a:cxn ang="0">
                    <a:pos x="165" y="981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6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1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2"/>
                    </a:lnTo>
                    <a:lnTo>
                      <a:pt x="523" y="332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0" y="1037"/>
                    </a:lnTo>
                    <a:lnTo>
                      <a:pt x="358" y="1051"/>
                    </a:lnTo>
                    <a:lnTo>
                      <a:pt x="399" y="1064"/>
                    </a:lnTo>
                    <a:lnTo>
                      <a:pt x="440" y="1051"/>
                    </a:lnTo>
                    <a:lnTo>
                      <a:pt x="468" y="1037"/>
                    </a:lnTo>
                    <a:lnTo>
                      <a:pt x="495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4" y="774"/>
                    </a:lnTo>
                    <a:lnTo>
                      <a:pt x="564" y="871"/>
                    </a:lnTo>
                    <a:lnTo>
                      <a:pt x="551" y="954"/>
                    </a:lnTo>
                    <a:lnTo>
                      <a:pt x="523" y="1023"/>
                    </a:lnTo>
                    <a:lnTo>
                      <a:pt x="468" y="1078"/>
                    </a:lnTo>
                    <a:lnTo>
                      <a:pt x="385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1"/>
                    </a:lnTo>
                    <a:lnTo>
                      <a:pt x="165" y="981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6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1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64" name="Freeform 244"/>
              <p:cNvSpPr>
                <a:spLocks/>
              </p:cNvSpPr>
              <p:nvPr/>
            </p:nvSpPr>
            <p:spPr bwMode="auto">
              <a:xfrm>
                <a:off x="16030" y="1555"/>
                <a:ext cx="895" cy="1258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622"/>
                  </a:cxn>
                  <a:cxn ang="0">
                    <a:pos x="345" y="511"/>
                  </a:cxn>
                  <a:cxn ang="0">
                    <a:pos x="427" y="456"/>
                  </a:cxn>
                  <a:cxn ang="0">
                    <a:pos x="524" y="442"/>
                  </a:cxn>
                  <a:cxn ang="0">
                    <a:pos x="579" y="442"/>
                  </a:cxn>
                  <a:cxn ang="0">
                    <a:pos x="661" y="470"/>
                  </a:cxn>
                  <a:cxn ang="0">
                    <a:pos x="703" y="511"/>
                  </a:cxn>
                  <a:cxn ang="0">
                    <a:pos x="744" y="580"/>
                  </a:cxn>
                  <a:cxn ang="0">
                    <a:pos x="758" y="663"/>
                  </a:cxn>
                  <a:cxn ang="0">
                    <a:pos x="758" y="1161"/>
                  </a:cxn>
                  <a:cxn ang="0">
                    <a:pos x="785" y="1175"/>
                  </a:cxn>
                  <a:cxn ang="0">
                    <a:pos x="799" y="1189"/>
                  </a:cxn>
                  <a:cxn ang="0">
                    <a:pos x="895" y="1189"/>
                  </a:cxn>
                  <a:cxn ang="0">
                    <a:pos x="895" y="1244"/>
                  </a:cxn>
                  <a:cxn ang="0">
                    <a:pos x="496" y="1244"/>
                  </a:cxn>
                  <a:cxn ang="0">
                    <a:pos x="496" y="1189"/>
                  </a:cxn>
                  <a:cxn ang="0">
                    <a:pos x="593" y="1189"/>
                  </a:cxn>
                  <a:cxn ang="0">
                    <a:pos x="620" y="1175"/>
                  </a:cxn>
                  <a:cxn ang="0">
                    <a:pos x="634" y="1147"/>
                  </a:cxn>
                  <a:cxn ang="0">
                    <a:pos x="634" y="650"/>
                  </a:cxn>
                  <a:cxn ang="0">
                    <a:pos x="620" y="608"/>
                  </a:cxn>
                  <a:cxn ang="0">
                    <a:pos x="620" y="580"/>
                  </a:cxn>
                  <a:cxn ang="0">
                    <a:pos x="593" y="539"/>
                  </a:cxn>
                  <a:cxn ang="0">
                    <a:pos x="565" y="525"/>
                  </a:cxn>
                  <a:cxn ang="0">
                    <a:pos x="537" y="498"/>
                  </a:cxn>
                  <a:cxn ang="0">
                    <a:pos x="496" y="498"/>
                  </a:cxn>
                  <a:cxn ang="0">
                    <a:pos x="413" y="511"/>
                  </a:cxn>
                  <a:cxn ang="0">
                    <a:pos x="331" y="580"/>
                  </a:cxn>
                  <a:cxn ang="0">
                    <a:pos x="290" y="663"/>
                  </a:cxn>
                  <a:cxn ang="0">
                    <a:pos x="262" y="788"/>
                  </a:cxn>
                  <a:cxn ang="0">
                    <a:pos x="262" y="1161"/>
                  </a:cxn>
                  <a:cxn ang="0">
                    <a:pos x="276" y="1189"/>
                  </a:cxn>
                  <a:cxn ang="0">
                    <a:pos x="303" y="1203"/>
                  </a:cxn>
                  <a:cxn ang="0">
                    <a:pos x="400" y="1203"/>
                  </a:cxn>
                  <a:cxn ang="0">
                    <a:pos x="400" y="1258"/>
                  </a:cxn>
                  <a:cxn ang="0">
                    <a:pos x="0" y="1258"/>
                  </a:cxn>
                  <a:cxn ang="0">
                    <a:pos x="0" y="1203"/>
                  </a:cxn>
                  <a:cxn ang="0">
                    <a:pos x="97" y="1203"/>
                  </a:cxn>
                  <a:cxn ang="0">
                    <a:pos x="124" y="1189"/>
                  </a:cxn>
                  <a:cxn ang="0">
                    <a:pos x="138" y="1161"/>
                  </a:cxn>
                  <a:cxn ang="0">
                    <a:pos x="138" y="1120"/>
                  </a:cxn>
                  <a:cxn ang="0">
                    <a:pos x="152" y="166"/>
                  </a:cxn>
                  <a:cxn ang="0">
                    <a:pos x="152" y="124"/>
                  </a:cxn>
                  <a:cxn ang="0">
                    <a:pos x="138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4"/>
                  </a:cxn>
                  <a:cxn ang="0">
                    <a:pos x="262" y="0"/>
                  </a:cxn>
                </a:cxnLst>
                <a:rect l="0" t="0" r="r" b="b"/>
                <a:pathLst>
                  <a:path w="895" h="1258">
                    <a:moveTo>
                      <a:pt x="262" y="0"/>
                    </a:moveTo>
                    <a:lnTo>
                      <a:pt x="262" y="622"/>
                    </a:lnTo>
                    <a:lnTo>
                      <a:pt x="345" y="511"/>
                    </a:lnTo>
                    <a:lnTo>
                      <a:pt x="427" y="456"/>
                    </a:lnTo>
                    <a:lnTo>
                      <a:pt x="524" y="442"/>
                    </a:lnTo>
                    <a:lnTo>
                      <a:pt x="579" y="442"/>
                    </a:lnTo>
                    <a:lnTo>
                      <a:pt x="661" y="470"/>
                    </a:lnTo>
                    <a:lnTo>
                      <a:pt x="703" y="511"/>
                    </a:lnTo>
                    <a:lnTo>
                      <a:pt x="744" y="580"/>
                    </a:lnTo>
                    <a:lnTo>
                      <a:pt x="758" y="663"/>
                    </a:lnTo>
                    <a:lnTo>
                      <a:pt x="758" y="1161"/>
                    </a:lnTo>
                    <a:lnTo>
                      <a:pt x="785" y="1175"/>
                    </a:lnTo>
                    <a:lnTo>
                      <a:pt x="799" y="1189"/>
                    </a:lnTo>
                    <a:lnTo>
                      <a:pt x="895" y="1189"/>
                    </a:lnTo>
                    <a:lnTo>
                      <a:pt x="895" y="1244"/>
                    </a:lnTo>
                    <a:lnTo>
                      <a:pt x="496" y="1244"/>
                    </a:lnTo>
                    <a:lnTo>
                      <a:pt x="496" y="1189"/>
                    </a:lnTo>
                    <a:lnTo>
                      <a:pt x="593" y="1189"/>
                    </a:lnTo>
                    <a:lnTo>
                      <a:pt x="620" y="1175"/>
                    </a:lnTo>
                    <a:lnTo>
                      <a:pt x="634" y="1147"/>
                    </a:lnTo>
                    <a:lnTo>
                      <a:pt x="634" y="650"/>
                    </a:lnTo>
                    <a:lnTo>
                      <a:pt x="620" y="608"/>
                    </a:lnTo>
                    <a:lnTo>
                      <a:pt x="620" y="580"/>
                    </a:lnTo>
                    <a:lnTo>
                      <a:pt x="593" y="539"/>
                    </a:lnTo>
                    <a:lnTo>
                      <a:pt x="565" y="525"/>
                    </a:lnTo>
                    <a:lnTo>
                      <a:pt x="537" y="498"/>
                    </a:lnTo>
                    <a:lnTo>
                      <a:pt x="496" y="498"/>
                    </a:lnTo>
                    <a:lnTo>
                      <a:pt x="413" y="511"/>
                    </a:lnTo>
                    <a:lnTo>
                      <a:pt x="331" y="580"/>
                    </a:lnTo>
                    <a:lnTo>
                      <a:pt x="290" y="663"/>
                    </a:lnTo>
                    <a:lnTo>
                      <a:pt x="262" y="788"/>
                    </a:lnTo>
                    <a:lnTo>
                      <a:pt x="262" y="1161"/>
                    </a:lnTo>
                    <a:lnTo>
                      <a:pt x="276" y="1189"/>
                    </a:lnTo>
                    <a:lnTo>
                      <a:pt x="303" y="1203"/>
                    </a:lnTo>
                    <a:lnTo>
                      <a:pt x="400" y="1203"/>
                    </a:lnTo>
                    <a:lnTo>
                      <a:pt x="400" y="1258"/>
                    </a:lnTo>
                    <a:lnTo>
                      <a:pt x="0" y="1258"/>
                    </a:lnTo>
                    <a:lnTo>
                      <a:pt x="0" y="1203"/>
                    </a:lnTo>
                    <a:lnTo>
                      <a:pt x="97" y="1203"/>
                    </a:lnTo>
                    <a:lnTo>
                      <a:pt x="124" y="1189"/>
                    </a:lnTo>
                    <a:lnTo>
                      <a:pt x="138" y="1161"/>
                    </a:lnTo>
                    <a:lnTo>
                      <a:pt x="138" y="1120"/>
                    </a:lnTo>
                    <a:lnTo>
                      <a:pt x="152" y="166"/>
                    </a:lnTo>
                    <a:lnTo>
                      <a:pt x="152" y="124"/>
                    </a:lnTo>
                    <a:lnTo>
                      <a:pt x="138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65" name="Freeform 245"/>
              <p:cNvSpPr>
                <a:spLocks noEditPoints="1"/>
              </p:cNvSpPr>
              <p:nvPr/>
            </p:nvSpPr>
            <p:spPr bwMode="auto">
              <a:xfrm>
                <a:off x="17091" y="2025"/>
                <a:ext cx="812" cy="829"/>
              </a:xfrm>
              <a:custGeom>
                <a:avLst/>
                <a:gdLst/>
                <a:ahLst/>
                <a:cxnLst>
                  <a:cxn ang="0">
                    <a:pos x="372" y="387"/>
                  </a:cxn>
                  <a:cxn ang="0">
                    <a:pos x="193" y="498"/>
                  </a:cxn>
                  <a:cxn ang="0">
                    <a:pos x="151" y="622"/>
                  </a:cxn>
                  <a:cxn ang="0">
                    <a:pos x="179" y="705"/>
                  </a:cxn>
                  <a:cxn ang="0">
                    <a:pos x="275" y="774"/>
                  </a:cxn>
                  <a:cxn ang="0">
                    <a:pos x="385" y="760"/>
                  </a:cxn>
                  <a:cxn ang="0">
                    <a:pos x="496" y="650"/>
                  </a:cxn>
                  <a:cxn ang="0">
                    <a:pos x="523" y="373"/>
                  </a:cxn>
                  <a:cxn ang="0">
                    <a:pos x="454" y="28"/>
                  </a:cxn>
                  <a:cxn ang="0">
                    <a:pos x="606" y="152"/>
                  </a:cxn>
                  <a:cxn ang="0">
                    <a:pos x="633" y="249"/>
                  </a:cxn>
                  <a:cxn ang="0">
                    <a:pos x="661" y="719"/>
                  </a:cxn>
                  <a:cxn ang="0">
                    <a:pos x="716" y="746"/>
                  </a:cxn>
                  <a:cxn ang="0">
                    <a:pos x="743" y="733"/>
                  </a:cxn>
                  <a:cxn ang="0">
                    <a:pos x="771" y="539"/>
                  </a:cxn>
                  <a:cxn ang="0">
                    <a:pos x="812" y="691"/>
                  </a:cxn>
                  <a:cxn ang="0">
                    <a:pos x="771" y="760"/>
                  </a:cxn>
                  <a:cxn ang="0">
                    <a:pos x="702" y="788"/>
                  </a:cxn>
                  <a:cxn ang="0">
                    <a:pos x="620" y="802"/>
                  </a:cxn>
                  <a:cxn ang="0">
                    <a:pos x="537" y="691"/>
                  </a:cxn>
                  <a:cxn ang="0">
                    <a:pos x="523" y="677"/>
                  </a:cxn>
                  <a:cxn ang="0">
                    <a:pos x="399" y="802"/>
                  </a:cxn>
                  <a:cxn ang="0">
                    <a:pos x="193" y="815"/>
                  </a:cxn>
                  <a:cxn ang="0">
                    <a:pos x="27" y="719"/>
                  </a:cxn>
                  <a:cxn ang="0">
                    <a:pos x="14" y="553"/>
                  </a:cxn>
                  <a:cxn ang="0">
                    <a:pos x="179" y="401"/>
                  </a:cxn>
                  <a:cxn ang="0">
                    <a:pos x="509" y="332"/>
                  </a:cxn>
                  <a:cxn ang="0">
                    <a:pos x="496" y="166"/>
                  </a:cxn>
                  <a:cxn ang="0">
                    <a:pos x="385" y="55"/>
                  </a:cxn>
                  <a:cxn ang="0">
                    <a:pos x="275" y="41"/>
                  </a:cxn>
                  <a:cxn ang="0">
                    <a:pos x="151" y="97"/>
                  </a:cxn>
                  <a:cxn ang="0">
                    <a:pos x="165" y="124"/>
                  </a:cxn>
                  <a:cxn ang="0">
                    <a:pos x="206" y="152"/>
                  </a:cxn>
                  <a:cxn ang="0">
                    <a:pos x="220" y="235"/>
                  </a:cxn>
                  <a:cxn ang="0">
                    <a:pos x="137" y="290"/>
                  </a:cxn>
                  <a:cxn ang="0">
                    <a:pos x="69" y="249"/>
                  </a:cxn>
                  <a:cxn ang="0">
                    <a:pos x="82" y="97"/>
                  </a:cxn>
                  <a:cxn ang="0">
                    <a:pos x="317" y="0"/>
                  </a:cxn>
                </a:cxnLst>
                <a:rect l="0" t="0" r="r" b="b"/>
                <a:pathLst>
                  <a:path w="812" h="829">
                    <a:moveTo>
                      <a:pt x="523" y="373"/>
                    </a:moveTo>
                    <a:lnTo>
                      <a:pt x="372" y="387"/>
                    </a:lnTo>
                    <a:lnTo>
                      <a:pt x="261" y="428"/>
                    </a:lnTo>
                    <a:lnTo>
                      <a:pt x="193" y="498"/>
                    </a:lnTo>
                    <a:lnTo>
                      <a:pt x="165" y="553"/>
                    </a:lnTo>
                    <a:lnTo>
                      <a:pt x="151" y="622"/>
                    </a:lnTo>
                    <a:lnTo>
                      <a:pt x="151" y="663"/>
                    </a:lnTo>
                    <a:lnTo>
                      <a:pt x="179" y="705"/>
                    </a:lnTo>
                    <a:lnTo>
                      <a:pt x="234" y="760"/>
                    </a:lnTo>
                    <a:lnTo>
                      <a:pt x="275" y="774"/>
                    </a:lnTo>
                    <a:lnTo>
                      <a:pt x="317" y="774"/>
                    </a:lnTo>
                    <a:lnTo>
                      <a:pt x="385" y="760"/>
                    </a:lnTo>
                    <a:lnTo>
                      <a:pt x="454" y="719"/>
                    </a:lnTo>
                    <a:lnTo>
                      <a:pt x="496" y="650"/>
                    </a:lnTo>
                    <a:lnTo>
                      <a:pt x="523" y="539"/>
                    </a:lnTo>
                    <a:lnTo>
                      <a:pt x="523" y="373"/>
                    </a:lnTo>
                    <a:close/>
                    <a:moveTo>
                      <a:pt x="317" y="0"/>
                    </a:moveTo>
                    <a:lnTo>
                      <a:pt x="454" y="28"/>
                    </a:lnTo>
                    <a:lnTo>
                      <a:pt x="564" y="97"/>
                    </a:lnTo>
                    <a:lnTo>
                      <a:pt x="606" y="152"/>
                    </a:lnTo>
                    <a:lnTo>
                      <a:pt x="620" y="193"/>
                    </a:lnTo>
                    <a:lnTo>
                      <a:pt x="633" y="249"/>
                    </a:lnTo>
                    <a:lnTo>
                      <a:pt x="633" y="691"/>
                    </a:lnTo>
                    <a:lnTo>
                      <a:pt x="661" y="719"/>
                    </a:lnTo>
                    <a:lnTo>
                      <a:pt x="675" y="746"/>
                    </a:lnTo>
                    <a:lnTo>
                      <a:pt x="716" y="746"/>
                    </a:lnTo>
                    <a:lnTo>
                      <a:pt x="730" y="733"/>
                    </a:lnTo>
                    <a:lnTo>
                      <a:pt x="743" y="733"/>
                    </a:lnTo>
                    <a:lnTo>
                      <a:pt x="771" y="677"/>
                    </a:lnTo>
                    <a:lnTo>
                      <a:pt x="771" y="539"/>
                    </a:lnTo>
                    <a:lnTo>
                      <a:pt x="812" y="539"/>
                    </a:lnTo>
                    <a:lnTo>
                      <a:pt x="812" y="691"/>
                    </a:lnTo>
                    <a:lnTo>
                      <a:pt x="785" y="733"/>
                    </a:lnTo>
                    <a:lnTo>
                      <a:pt x="771" y="760"/>
                    </a:lnTo>
                    <a:lnTo>
                      <a:pt x="743" y="774"/>
                    </a:lnTo>
                    <a:lnTo>
                      <a:pt x="702" y="788"/>
                    </a:lnTo>
                    <a:lnTo>
                      <a:pt x="688" y="802"/>
                    </a:lnTo>
                    <a:lnTo>
                      <a:pt x="620" y="802"/>
                    </a:lnTo>
                    <a:lnTo>
                      <a:pt x="564" y="746"/>
                    </a:lnTo>
                    <a:lnTo>
                      <a:pt x="537" y="691"/>
                    </a:lnTo>
                    <a:lnTo>
                      <a:pt x="523" y="650"/>
                    </a:lnTo>
                    <a:lnTo>
                      <a:pt x="523" y="677"/>
                    </a:lnTo>
                    <a:lnTo>
                      <a:pt x="468" y="760"/>
                    </a:lnTo>
                    <a:lnTo>
                      <a:pt x="399" y="802"/>
                    </a:lnTo>
                    <a:lnTo>
                      <a:pt x="289" y="829"/>
                    </a:lnTo>
                    <a:lnTo>
                      <a:pt x="193" y="815"/>
                    </a:lnTo>
                    <a:lnTo>
                      <a:pt x="96" y="788"/>
                    </a:lnTo>
                    <a:lnTo>
                      <a:pt x="27" y="719"/>
                    </a:lnTo>
                    <a:lnTo>
                      <a:pt x="0" y="636"/>
                    </a:lnTo>
                    <a:lnTo>
                      <a:pt x="14" y="553"/>
                    </a:lnTo>
                    <a:lnTo>
                      <a:pt x="69" y="470"/>
                    </a:lnTo>
                    <a:lnTo>
                      <a:pt x="179" y="401"/>
                    </a:lnTo>
                    <a:lnTo>
                      <a:pt x="344" y="345"/>
                    </a:lnTo>
                    <a:lnTo>
                      <a:pt x="509" y="332"/>
                    </a:lnTo>
                    <a:lnTo>
                      <a:pt x="509" y="263"/>
                    </a:lnTo>
                    <a:lnTo>
                      <a:pt x="496" y="166"/>
                    </a:lnTo>
                    <a:lnTo>
                      <a:pt x="440" y="97"/>
                    </a:lnTo>
                    <a:lnTo>
                      <a:pt x="385" y="55"/>
                    </a:lnTo>
                    <a:lnTo>
                      <a:pt x="317" y="41"/>
                    </a:lnTo>
                    <a:lnTo>
                      <a:pt x="275" y="41"/>
                    </a:lnTo>
                    <a:lnTo>
                      <a:pt x="193" y="69"/>
                    </a:lnTo>
                    <a:lnTo>
                      <a:pt x="151" y="97"/>
                    </a:lnTo>
                    <a:lnTo>
                      <a:pt x="124" y="124"/>
                    </a:lnTo>
                    <a:lnTo>
                      <a:pt x="165" y="124"/>
                    </a:lnTo>
                    <a:lnTo>
                      <a:pt x="179" y="138"/>
                    </a:lnTo>
                    <a:lnTo>
                      <a:pt x="206" y="152"/>
                    </a:lnTo>
                    <a:lnTo>
                      <a:pt x="220" y="180"/>
                    </a:lnTo>
                    <a:lnTo>
                      <a:pt x="220" y="235"/>
                    </a:lnTo>
                    <a:lnTo>
                      <a:pt x="179" y="276"/>
                    </a:lnTo>
                    <a:lnTo>
                      <a:pt x="137" y="290"/>
                    </a:lnTo>
                    <a:lnTo>
                      <a:pt x="110" y="290"/>
                    </a:lnTo>
                    <a:lnTo>
                      <a:pt x="69" y="249"/>
                    </a:lnTo>
                    <a:lnTo>
                      <a:pt x="55" y="207"/>
                    </a:lnTo>
                    <a:lnTo>
                      <a:pt x="82" y="97"/>
                    </a:lnTo>
                    <a:lnTo>
                      <a:pt x="179" y="28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66" name="Freeform 246"/>
              <p:cNvSpPr>
                <a:spLocks/>
              </p:cNvSpPr>
              <p:nvPr/>
            </p:nvSpPr>
            <p:spPr bwMode="auto">
              <a:xfrm>
                <a:off x="17945" y="1707"/>
                <a:ext cx="564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2"/>
                  </a:cxn>
                  <a:cxn ang="0">
                    <a:pos x="523" y="332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0" y="1037"/>
                  </a:cxn>
                  <a:cxn ang="0">
                    <a:pos x="358" y="1051"/>
                  </a:cxn>
                  <a:cxn ang="0">
                    <a:pos x="399" y="1064"/>
                  </a:cxn>
                  <a:cxn ang="0">
                    <a:pos x="440" y="1051"/>
                  </a:cxn>
                  <a:cxn ang="0">
                    <a:pos x="468" y="1037"/>
                  </a:cxn>
                  <a:cxn ang="0">
                    <a:pos x="495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4" y="774"/>
                  </a:cxn>
                  <a:cxn ang="0">
                    <a:pos x="564" y="871"/>
                  </a:cxn>
                  <a:cxn ang="0">
                    <a:pos x="551" y="954"/>
                  </a:cxn>
                  <a:cxn ang="0">
                    <a:pos x="523" y="1023"/>
                  </a:cxn>
                  <a:cxn ang="0">
                    <a:pos x="468" y="1078"/>
                  </a:cxn>
                  <a:cxn ang="0">
                    <a:pos x="385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1"/>
                  </a:cxn>
                  <a:cxn ang="0">
                    <a:pos x="165" y="981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6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1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2"/>
                    </a:lnTo>
                    <a:lnTo>
                      <a:pt x="523" y="332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0" y="1037"/>
                    </a:lnTo>
                    <a:lnTo>
                      <a:pt x="358" y="1051"/>
                    </a:lnTo>
                    <a:lnTo>
                      <a:pt x="399" y="1064"/>
                    </a:lnTo>
                    <a:lnTo>
                      <a:pt x="440" y="1051"/>
                    </a:lnTo>
                    <a:lnTo>
                      <a:pt x="468" y="1037"/>
                    </a:lnTo>
                    <a:lnTo>
                      <a:pt x="495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4" y="774"/>
                    </a:lnTo>
                    <a:lnTo>
                      <a:pt x="564" y="871"/>
                    </a:lnTo>
                    <a:lnTo>
                      <a:pt x="551" y="954"/>
                    </a:lnTo>
                    <a:lnTo>
                      <a:pt x="523" y="1023"/>
                    </a:lnTo>
                    <a:lnTo>
                      <a:pt x="468" y="1078"/>
                    </a:lnTo>
                    <a:lnTo>
                      <a:pt x="385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1"/>
                    </a:lnTo>
                    <a:lnTo>
                      <a:pt x="165" y="981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6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1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67" name="Freeform 247"/>
              <p:cNvSpPr>
                <a:spLocks/>
              </p:cNvSpPr>
              <p:nvPr/>
            </p:nvSpPr>
            <p:spPr bwMode="auto">
              <a:xfrm>
                <a:off x="19198" y="1707"/>
                <a:ext cx="565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2"/>
                  </a:cxn>
                  <a:cxn ang="0">
                    <a:pos x="523" y="332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0" y="1037"/>
                  </a:cxn>
                  <a:cxn ang="0">
                    <a:pos x="358" y="1051"/>
                  </a:cxn>
                  <a:cxn ang="0">
                    <a:pos x="399" y="1064"/>
                  </a:cxn>
                  <a:cxn ang="0">
                    <a:pos x="441" y="1051"/>
                  </a:cxn>
                  <a:cxn ang="0">
                    <a:pos x="468" y="1037"/>
                  </a:cxn>
                  <a:cxn ang="0">
                    <a:pos x="496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5" y="774"/>
                  </a:cxn>
                  <a:cxn ang="0">
                    <a:pos x="565" y="871"/>
                  </a:cxn>
                  <a:cxn ang="0">
                    <a:pos x="551" y="954"/>
                  </a:cxn>
                  <a:cxn ang="0">
                    <a:pos x="523" y="1023"/>
                  </a:cxn>
                  <a:cxn ang="0">
                    <a:pos x="468" y="1078"/>
                  </a:cxn>
                  <a:cxn ang="0">
                    <a:pos x="385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1"/>
                  </a:cxn>
                  <a:cxn ang="0">
                    <a:pos x="165" y="981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6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1"/>
                  </a:cxn>
                  <a:cxn ang="0">
                    <a:pos x="234" y="0"/>
                  </a:cxn>
                </a:cxnLst>
                <a:rect l="0" t="0" r="r" b="b"/>
                <a:pathLst>
                  <a:path w="565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2"/>
                    </a:lnTo>
                    <a:lnTo>
                      <a:pt x="523" y="332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0" y="1037"/>
                    </a:lnTo>
                    <a:lnTo>
                      <a:pt x="358" y="1051"/>
                    </a:lnTo>
                    <a:lnTo>
                      <a:pt x="399" y="1064"/>
                    </a:lnTo>
                    <a:lnTo>
                      <a:pt x="441" y="1051"/>
                    </a:lnTo>
                    <a:lnTo>
                      <a:pt x="468" y="1037"/>
                    </a:lnTo>
                    <a:lnTo>
                      <a:pt x="496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5" y="774"/>
                    </a:lnTo>
                    <a:lnTo>
                      <a:pt x="565" y="871"/>
                    </a:lnTo>
                    <a:lnTo>
                      <a:pt x="551" y="954"/>
                    </a:lnTo>
                    <a:lnTo>
                      <a:pt x="523" y="1023"/>
                    </a:lnTo>
                    <a:lnTo>
                      <a:pt x="468" y="1078"/>
                    </a:lnTo>
                    <a:lnTo>
                      <a:pt x="385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1"/>
                    </a:lnTo>
                    <a:lnTo>
                      <a:pt x="165" y="981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6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1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68" name="Freeform 248"/>
              <p:cNvSpPr>
                <a:spLocks/>
              </p:cNvSpPr>
              <p:nvPr/>
            </p:nvSpPr>
            <p:spPr bwMode="auto">
              <a:xfrm>
                <a:off x="19928" y="1555"/>
                <a:ext cx="895" cy="1258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2"/>
                  </a:cxn>
                  <a:cxn ang="0">
                    <a:pos x="344" y="511"/>
                  </a:cxn>
                  <a:cxn ang="0">
                    <a:pos x="427" y="456"/>
                  </a:cxn>
                  <a:cxn ang="0">
                    <a:pos x="523" y="442"/>
                  </a:cxn>
                  <a:cxn ang="0">
                    <a:pos x="578" y="442"/>
                  </a:cxn>
                  <a:cxn ang="0">
                    <a:pos x="661" y="470"/>
                  </a:cxn>
                  <a:cxn ang="0">
                    <a:pos x="702" y="511"/>
                  </a:cxn>
                  <a:cxn ang="0">
                    <a:pos x="743" y="580"/>
                  </a:cxn>
                  <a:cxn ang="0">
                    <a:pos x="757" y="663"/>
                  </a:cxn>
                  <a:cxn ang="0">
                    <a:pos x="757" y="1161"/>
                  </a:cxn>
                  <a:cxn ang="0">
                    <a:pos x="785" y="1175"/>
                  </a:cxn>
                  <a:cxn ang="0">
                    <a:pos x="799" y="1189"/>
                  </a:cxn>
                  <a:cxn ang="0">
                    <a:pos x="895" y="1189"/>
                  </a:cxn>
                  <a:cxn ang="0">
                    <a:pos x="895" y="1244"/>
                  </a:cxn>
                  <a:cxn ang="0">
                    <a:pos x="496" y="1244"/>
                  </a:cxn>
                  <a:cxn ang="0">
                    <a:pos x="496" y="1189"/>
                  </a:cxn>
                  <a:cxn ang="0">
                    <a:pos x="592" y="1189"/>
                  </a:cxn>
                  <a:cxn ang="0">
                    <a:pos x="620" y="1175"/>
                  </a:cxn>
                  <a:cxn ang="0">
                    <a:pos x="633" y="1147"/>
                  </a:cxn>
                  <a:cxn ang="0">
                    <a:pos x="633" y="650"/>
                  </a:cxn>
                  <a:cxn ang="0">
                    <a:pos x="620" y="608"/>
                  </a:cxn>
                  <a:cxn ang="0">
                    <a:pos x="620" y="580"/>
                  </a:cxn>
                  <a:cxn ang="0">
                    <a:pos x="592" y="539"/>
                  </a:cxn>
                  <a:cxn ang="0">
                    <a:pos x="564" y="525"/>
                  </a:cxn>
                  <a:cxn ang="0">
                    <a:pos x="537" y="498"/>
                  </a:cxn>
                  <a:cxn ang="0">
                    <a:pos x="496" y="498"/>
                  </a:cxn>
                  <a:cxn ang="0">
                    <a:pos x="413" y="511"/>
                  </a:cxn>
                  <a:cxn ang="0">
                    <a:pos x="330" y="580"/>
                  </a:cxn>
                  <a:cxn ang="0">
                    <a:pos x="289" y="663"/>
                  </a:cxn>
                  <a:cxn ang="0">
                    <a:pos x="261" y="788"/>
                  </a:cxn>
                  <a:cxn ang="0">
                    <a:pos x="261" y="1161"/>
                  </a:cxn>
                  <a:cxn ang="0">
                    <a:pos x="275" y="1189"/>
                  </a:cxn>
                  <a:cxn ang="0">
                    <a:pos x="303" y="1203"/>
                  </a:cxn>
                  <a:cxn ang="0">
                    <a:pos x="399" y="1203"/>
                  </a:cxn>
                  <a:cxn ang="0">
                    <a:pos x="399" y="1258"/>
                  </a:cxn>
                  <a:cxn ang="0">
                    <a:pos x="0" y="1258"/>
                  </a:cxn>
                  <a:cxn ang="0">
                    <a:pos x="0" y="1203"/>
                  </a:cxn>
                  <a:cxn ang="0">
                    <a:pos x="96" y="1203"/>
                  </a:cxn>
                  <a:cxn ang="0">
                    <a:pos x="124" y="1189"/>
                  </a:cxn>
                  <a:cxn ang="0">
                    <a:pos x="138" y="1161"/>
                  </a:cxn>
                  <a:cxn ang="0">
                    <a:pos x="138" y="1120"/>
                  </a:cxn>
                  <a:cxn ang="0">
                    <a:pos x="151" y="166"/>
                  </a:cxn>
                  <a:cxn ang="0">
                    <a:pos x="151" y="124"/>
                  </a:cxn>
                  <a:cxn ang="0">
                    <a:pos x="138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4"/>
                  </a:cxn>
                  <a:cxn ang="0">
                    <a:pos x="261" y="0"/>
                  </a:cxn>
                </a:cxnLst>
                <a:rect l="0" t="0" r="r" b="b"/>
                <a:pathLst>
                  <a:path w="895" h="1258">
                    <a:moveTo>
                      <a:pt x="261" y="0"/>
                    </a:moveTo>
                    <a:lnTo>
                      <a:pt x="261" y="622"/>
                    </a:lnTo>
                    <a:lnTo>
                      <a:pt x="344" y="511"/>
                    </a:lnTo>
                    <a:lnTo>
                      <a:pt x="427" y="456"/>
                    </a:lnTo>
                    <a:lnTo>
                      <a:pt x="523" y="442"/>
                    </a:lnTo>
                    <a:lnTo>
                      <a:pt x="578" y="442"/>
                    </a:lnTo>
                    <a:lnTo>
                      <a:pt x="661" y="470"/>
                    </a:lnTo>
                    <a:lnTo>
                      <a:pt x="702" y="511"/>
                    </a:lnTo>
                    <a:lnTo>
                      <a:pt x="743" y="580"/>
                    </a:lnTo>
                    <a:lnTo>
                      <a:pt x="757" y="663"/>
                    </a:lnTo>
                    <a:lnTo>
                      <a:pt x="757" y="1161"/>
                    </a:lnTo>
                    <a:lnTo>
                      <a:pt x="785" y="1175"/>
                    </a:lnTo>
                    <a:lnTo>
                      <a:pt x="799" y="1189"/>
                    </a:lnTo>
                    <a:lnTo>
                      <a:pt x="895" y="1189"/>
                    </a:lnTo>
                    <a:lnTo>
                      <a:pt x="895" y="1244"/>
                    </a:lnTo>
                    <a:lnTo>
                      <a:pt x="496" y="1244"/>
                    </a:lnTo>
                    <a:lnTo>
                      <a:pt x="496" y="1189"/>
                    </a:lnTo>
                    <a:lnTo>
                      <a:pt x="592" y="1189"/>
                    </a:lnTo>
                    <a:lnTo>
                      <a:pt x="620" y="1175"/>
                    </a:lnTo>
                    <a:lnTo>
                      <a:pt x="633" y="1147"/>
                    </a:lnTo>
                    <a:lnTo>
                      <a:pt x="633" y="650"/>
                    </a:lnTo>
                    <a:lnTo>
                      <a:pt x="620" y="608"/>
                    </a:lnTo>
                    <a:lnTo>
                      <a:pt x="620" y="580"/>
                    </a:lnTo>
                    <a:lnTo>
                      <a:pt x="592" y="539"/>
                    </a:lnTo>
                    <a:lnTo>
                      <a:pt x="564" y="525"/>
                    </a:lnTo>
                    <a:lnTo>
                      <a:pt x="537" y="498"/>
                    </a:lnTo>
                    <a:lnTo>
                      <a:pt x="496" y="498"/>
                    </a:lnTo>
                    <a:lnTo>
                      <a:pt x="413" y="511"/>
                    </a:lnTo>
                    <a:lnTo>
                      <a:pt x="330" y="580"/>
                    </a:lnTo>
                    <a:lnTo>
                      <a:pt x="289" y="663"/>
                    </a:lnTo>
                    <a:lnTo>
                      <a:pt x="261" y="788"/>
                    </a:lnTo>
                    <a:lnTo>
                      <a:pt x="261" y="1161"/>
                    </a:lnTo>
                    <a:lnTo>
                      <a:pt x="275" y="1189"/>
                    </a:lnTo>
                    <a:lnTo>
                      <a:pt x="303" y="1203"/>
                    </a:lnTo>
                    <a:lnTo>
                      <a:pt x="399" y="1203"/>
                    </a:lnTo>
                    <a:lnTo>
                      <a:pt x="399" y="1258"/>
                    </a:lnTo>
                    <a:lnTo>
                      <a:pt x="0" y="1258"/>
                    </a:lnTo>
                    <a:lnTo>
                      <a:pt x="0" y="1203"/>
                    </a:lnTo>
                    <a:lnTo>
                      <a:pt x="96" y="1203"/>
                    </a:lnTo>
                    <a:lnTo>
                      <a:pt x="124" y="1189"/>
                    </a:lnTo>
                    <a:lnTo>
                      <a:pt x="138" y="1161"/>
                    </a:lnTo>
                    <a:lnTo>
                      <a:pt x="138" y="1120"/>
                    </a:lnTo>
                    <a:lnTo>
                      <a:pt x="151" y="166"/>
                    </a:lnTo>
                    <a:lnTo>
                      <a:pt x="151" y="124"/>
                    </a:lnTo>
                    <a:lnTo>
                      <a:pt x="138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69" name="Freeform 249"/>
              <p:cNvSpPr>
                <a:spLocks noEditPoints="1"/>
              </p:cNvSpPr>
              <p:nvPr/>
            </p:nvSpPr>
            <p:spPr bwMode="auto">
              <a:xfrm>
                <a:off x="20988" y="2011"/>
                <a:ext cx="689" cy="816"/>
              </a:xfrm>
              <a:custGeom>
                <a:avLst/>
                <a:gdLst/>
                <a:ahLst/>
                <a:cxnLst>
                  <a:cxn ang="0">
                    <a:pos x="331" y="42"/>
                  </a:cxn>
                  <a:cxn ang="0">
                    <a:pos x="276" y="69"/>
                  </a:cxn>
                  <a:cxn ang="0">
                    <a:pos x="221" y="124"/>
                  </a:cxn>
                  <a:cxn ang="0">
                    <a:pos x="179" y="207"/>
                  </a:cxn>
                  <a:cxn ang="0">
                    <a:pos x="152" y="346"/>
                  </a:cxn>
                  <a:cxn ang="0">
                    <a:pos x="579" y="346"/>
                  </a:cxn>
                  <a:cxn ang="0">
                    <a:pos x="579" y="290"/>
                  </a:cxn>
                  <a:cxn ang="0">
                    <a:pos x="524" y="124"/>
                  </a:cxn>
                  <a:cxn ang="0">
                    <a:pos x="468" y="69"/>
                  </a:cxn>
                  <a:cxn ang="0">
                    <a:pos x="372" y="42"/>
                  </a:cxn>
                  <a:cxn ang="0">
                    <a:pos x="331" y="42"/>
                  </a:cxn>
                  <a:cxn ang="0">
                    <a:pos x="372" y="0"/>
                  </a:cxn>
                  <a:cxn ang="0">
                    <a:pos x="510" y="28"/>
                  </a:cxn>
                  <a:cxn ang="0">
                    <a:pos x="606" y="111"/>
                  </a:cxn>
                  <a:cxn ang="0">
                    <a:pos x="675" y="221"/>
                  </a:cxn>
                  <a:cxn ang="0">
                    <a:pos x="689" y="346"/>
                  </a:cxn>
                  <a:cxn ang="0">
                    <a:pos x="689" y="387"/>
                  </a:cxn>
                  <a:cxn ang="0">
                    <a:pos x="152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1" y="691"/>
                  </a:cxn>
                  <a:cxn ang="0">
                    <a:pos x="262" y="719"/>
                  </a:cxn>
                  <a:cxn ang="0">
                    <a:pos x="331" y="747"/>
                  </a:cxn>
                  <a:cxn ang="0">
                    <a:pos x="386" y="760"/>
                  </a:cxn>
                  <a:cxn ang="0">
                    <a:pos x="427" y="760"/>
                  </a:cxn>
                  <a:cxn ang="0">
                    <a:pos x="565" y="691"/>
                  </a:cxn>
                  <a:cxn ang="0">
                    <a:pos x="620" y="581"/>
                  </a:cxn>
                  <a:cxn ang="0">
                    <a:pos x="634" y="567"/>
                  </a:cxn>
                  <a:cxn ang="0">
                    <a:pos x="634" y="553"/>
                  </a:cxn>
                  <a:cxn ang="0">
                    <a:pos x="648" y="553"/>
                  </a:cxn>
                  <a:cxn ang="0">
                    <a:pos x="675" y="581"/>
                  </a:cxn>
                  <a:cxn ang="0">
                    <a:pos x="661" y="622"/>
                  </a:cxn>
                  <a:cxn ang="0">
                    <a:pos x="634" y="677"/>
                  </a:cxn>
                  <a:cxn ang="0">
                    <a:pos x="579" y="747"/>
                  </a:cxn>
                  <a:cxn ang="0">
                    <a:pos x="496" y="802"/>
                  </a:cxn>
                  <a:cxn ang="0">
                    <a:pos x="386" y="816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0" y="111"/>
                  </a:cxn>
                  <a:cxn ang="0">
                    <a:pos x="221" y="28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6">
                    <a:moveTo>
                      <a:pt x="331" y="42"/>
                    </a:moveTo>
                    <a:lnTo>
                      <a:pt x="276" y="69"/>
                    </a:lnTo>
                    <a:lnTo>
                      <a:pt x="221" y="124"/>
                    </a:lnTo>
                    <a:lnTo>
                      <a:pt x="179" y="207"/>
                    </a:lnTo>
                    <a:lnTo>
                      <a:pt x="152" y="346"/>
                    </a:lnTo>
                    <a:lnTo>
                      <a:pt x="579" y="346"/>
                    </a:lnTo>
                    <a:lnTo>
                      <a:pt x="579" y="290"/>
                    </a:lnTo>
                    <a:lnTo>
                      <a:pt x="524" y="124"/>
                    </a:lnTo>
                    <a:lnTo>
                      <a:pt x="468" y="69"/>
                    </a:lnTo>
                    <a:lnTo>
                      <a:pt x="372" y="42"/>
                    </a:lnTo>
                    <a:lnTo>
                      <a:pt x="331" y="42"/>
                    </a:lnTo>
                    <a:close/>
                    <a:moveTo>
                      <a:pt x="372" y="0"/>
                    </a:moveTo>
                    <a:lnTo>
                      <a:pt x="510" y="28"/>
                    </a:lnTo>
                    <a:lnTo>
                      <a:pt x="606" y="111"/>
                    </a:lnTo>
                    <a:lnTo>
                      <a:pt x="675" y="221"/>
                    </a:lnTo>
                    <a:lnTo>
                      <a:pt x="689" y="346"/>
                    </a:lnTo>
                    <a:lnTo>
                      <a:pt x="689" y="387"/>
                    </a:lnTo>
                    <a:lnTo>
                      <a:pt x="152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1" y="691"/>
                    </a:lnTo>
                    <a:lnTo>
                      <a:pt x="262" y="719"/>
                    </a:lnTo>
                    <a:lnTo>
                      <a:pt x="331" y="747"/>
                    </a:lnTo>
                    <a:lnTo>
                      <a:pt x="386" y="760"/>
                    </a:lnTo>
                    <a:lnTo>
                      <a:pt x="427" y="760"/>
                    </a:lnTo>
                    <a:lnTo>
                      <a:pt x="565" y="691"/>
                    </a:lnTo>
                    <a:lnTo>
                      <a:pt x="620" y="581"/>
                    </a:lnTo>
                    <a:lnTo>
                      <a:pt x="634" y="567"/>
                    </a:lnTo>
                    <a:lnTo>
                      <a:pt x="634" y="553"/>
                    </a:lnTo>
                    <a:lnTo>
                      <a:pt x="648" y="553"/>
                    </a:lnTo>
                    <a:lnTo>
                      <a:pt x="675" y="581"/>
                    </a:lnTo>
                    <a:lnTo>
                      <a:pt x="661" y="622"/>
                    </a:lnTo>
                    <a:lnTo>
                      <a:pt x="634" y="677"/>
                    </a:lnTo>
                    <a:lnTo>
                      <a:pt x="579" y="747"/>
                    </a:lnTo>
                    <a:lnTo>
                      <a:pt x="496" y="802"/>
                    </a:lnTo>
                    <a:lnTo>
                      <a:pt x="386" y="816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0" y="111"/>
                    </a:lnTo>
                    <a:lnTo>
                      <a:pt x="221" y="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70" name="Freeform 250"/>
              <p:cNvSpPr>
                <a:spLocks/>
              </p:cNvSpPr>
              <p:nvPr/>
            </p:nvSpPr>
            <p:spPr bwMode="auto">
              <a:xfrm>
                <a:off x="22228" y="1555"/>
                <a:ext cx="578" cy="1258"/>
              </a:xfrm>
              <a:custGeom>
                <a:avLst/>
                <a:gdLst/>
                <a:ahLst/>
                <a:cxnLst>
                  <a:cxn ang="0">
                    <a:pos x="413" y="0"/>
                  </a:cxn>
                  <a:cxn ang="0">
                    <a:pos x="468" y="0"/>
                  </a:cxn>
                  <a:cxn ang="0">
                    <a:pos x="551" y="55"/>
                  </a:cxn>
                  <a:cxn ang="0">
                    <a:pos x="564" y="83"/>
                  </a:cxn>
                  <a:cxn ang="0">
                    <a:pos x="578" y="124"/>
                  </a:cxn>
                  <a:cxn ang="0">
                    <a:pos x="578" y="152"/>
                  </a:cxn>
                  <a:cxn ang="0">
                    <a:pos x="537" y="193"/>
                  </a:cxn>
                  <a:cxn ang="0">
                    <a:pos x="496" y="207"/>
                  </a:cxn>
                  <a:cxn ang="0">
                    <a:pos x="440" y="180"/>
                  </a:cxn>
                  <a:cxn ang="0">
                    <a:pos x="427" y="152"/>
                  </a:cxn>
                  <a:cxn ang="0">
                    <a:pos x="427" y="97"/>
                  </a:cxn>
                  <a:cxn ang="0">
                    <a:pos x="440" y="83"/>
                  </a:cxn>
                  <a:cxn ang="0">
                    <a:pos x="468" y="69"/>
                  </a:cxn>
                  <a:cxn ang="0">
                    <a:pos x="482" y="55"/>
                  </a:cxn>
                  <a:cxn ang="0">
                    <a:pos x="454" y="41"/>
                  </a:cxn>
                  <a:cxn ang="0">
                    <a:pos x="427" y="41"/>
                  </a:cxn>
                  <a:cxn ang="0">
                    <a:pos x="344" y="69"/>
                  </a:cxn>
                  <a:cxn ang="0">
                    <a:pos x="289" y="152"/>
                  </a:cxn>
                  <a:cxn ang="0">
                    <a:pos x="261" y="276"/>
                  </a:cxn>
                  <a:cxn ang="0">
                    <a:pos x="261" y="484"/>
                  </a:cxn>
                  <a:cxn ang="0">
                    <a:pos x="454" y="498"/>
                  </a:cxn>
                  <a:cxn ang="0">
                    <a:pos x="454" y="553"/>
                  </a:cxn>
                  <a:cxn ang="0">
                    <a:pos x="248" y="553"/>
                  </a:cxn>
                  <a:cxn ang="0">
                    <a:pos x="248" y="1175"/>
                  </a:cxn>
                  <a:cxn ang="0">
                    <a:pos x="261" y="1189"/>
                  </a:cxn>
                  <a:cxn ang="0">
                    <a:pos x="289" y="1203"/>
                  </a:cxn>
                  <a:cxn ang="0">
                    <a:pos x="427" y="1203"/>
                  </a:cxn>
                  <a:cxn ang="0">
                    <a:pos x="427" y="1258"/>
                  </a:cxn>
                  <a:cxn ang="0">
                    <a:pos x="0" y="1258"/>
                  </a:cxn>
                  <a:cxn ang="0">
                    <a:pos x="0" y="1203"/>
                  </a:cxn>
                  <a:cxn ang="0">
                    <a:pos x="96" y="1203"/>
                  </a:cxn>
                  <a:cxn ang="0">
                    <a:pos x="124" y="1189"/>
                  </a:cxn>
                  <a:cxn ang="0">
                    <a:pos x="137" y="1161"/>
                  </a:cxn>
                  <a:cxn ang="0">
                    <a:pos x="137" y="539"/>
                  </a:cxn>
                  <a:cxn ang="0">
                    <a:pos x="0" y="539"/>
                  </a:cxn>
                  <a:cxn ang="0">
                    <a:pos x="0" y="484"/>
                  </a:cxn>
                  <a:cxn ang="0">
                    <a:pos x="137" y="484"/>
                  </a:cxn>
                  <a:cxn ang="0">
                    <a:pos x="137" y="276"/>
                  </a:cxn>
                  <a:cxn ang="0">
                    <a:pos x="165" y="152"/>
                  </a:cxn>
                  <a:cxn ang="0">
                    <a:pos x="234" y="69"/>
                  </a:cxn>
                  <a:cxn ang="0">
                    <a:pos x="316" y="14"/>
                  </a:cxn>
                  <a:cxn ang="0">
                    <a:pos x="413" y="0"/>
                  </a:cxn>
                </a:cxnLst>
                <a:rect l="0" t="0" r="r" b="b"/>
                <a:pathLst>
                  <a:path w="578" h="1258">
                    <a:moveTo>
                      <a:pt x="413" y="0"/>
                    </a:moveTo>
                    <a:lnTo>
                      <a:pt x="468" y="0"/>
                    </a:lnTo>
                    <a:lnTo>
                      <a:pt x="551" y="55"/>
                    </a:lnTo>
                    <a:lnTo>
                      <a:pt x="564" y="83"/>
                    </a:lnTo>
                    <a:lnTo>
                      <a:pt x="578" y="124"/>
                    </a:lnTo>
                    <a:lnTo>
                      <a:pt x="578" y="152"/>
                    </a:lnTo>
                    <a:lnTo>
                      <a:pt x="537" y="193"/>
                    </a:lnTo>
                    <a:lnTo>
                      <a:pt x="496" y="207"/>
                    </a:lnTo>
                    <a:lnTo>
                      <a:pt x="440" y="180"/>
                    </a:lnTo>
                    <a:lnTo>
                      <a:pt x="427" y="152"/>
                    </a:lnTo>
                    <a:lnTo>
                      <a:pt x="427" y="97"/>
                    </a:lnTo>
                    <a:lnTo>
                      <a:pt x="440" y="83"/>
                    </a:lnTo>
                    <a:lnTo>
                      <a:pt x="468" y="69"/>
                    </a:lnTo>
                    <a:lnTo>
                      <a:pt x="482" y="55"/>
                    </a:lnTo>
                    <a:lnTo>
                      <a:pt x="454" y="41"/>
                    </a:lnTo>
                    <a:lnTo>
                      <a:pt x="427" y="41"/>
                    </a:lnTo>
                    <a:lnTo>
                      <a:pt x="344" y="69"/>
                    </a:lnTo>
                    <a:lnTo>
                      <a:pt x="289" y="152"/>
                    </a:lnTo>
                    <a:lnTo>
                      <a:pt x="261" y="276"/>
                    </a:lnTo>
                    <a:lnTo>
                      <a:pt x="261" y="484"/>
                    </a:lnTo>
                    <a:lnTo>
                      <a:pt x="454" y="498"/>
                    </a:lnTo>
                    <a:lnTo>
                      <a:pt x="454" y="553"/>
                    </a:lnTo>
                    <a:lnTo>
                      <a:pt x="248" y="553"/>
                    </a:lnTo>
                    <a:lnTo>
                      <a:pt x="248" y="1175"/>
                    </a:lnTo>
                    <a:lnTo>
                      <a:pt x="261" y="1189"/>
                    </a:lnTo>
                    <a:lnTo>
                      <a:pt x="289" y="1203"/>
                    </a:lnTo>
                    <a:lnTo>
                      <a:pt x="427" y="1203"/>
                    </a:lnTo>
                    <a:lnTo>
                      <a:pt x="427" y="1258"/>
                    </a:lnTo>
                    <a:lnTo>
                      <a:pt x="0" y="1258"/>
                    </a:lnTo>
                    <a:lnTo>
                      <a:pt x="0" y="1203"/>
                    </a:lnTo>
                    <a:lnTo>
                      <a:pt x="96" y="1203"/>
                    </a:lnTo>
                    <a:lnTo>
                      <a:pt x="124" y="1189"/>
                    </a:lnTo>
                    <a:lnTo>
                      <a:pt x="137" y="1161"/>
                    </a:lnTo>
                    <a:lnTo>
                      <a:pt x="137" y="539"/>
                    </a:lnTo>
                    <a:lnTo>
                      <a:pt x="0" y="539"/>
                    </a:lnTo>
                    <a:lnTo>
                      <a:pt x="0" y="484"/>
                    </a:lnTo>
                    <a:lnTo>
                      <a:pt x="137" y="484"/>
                    </a:lnTo>
                    <a:lnTo>
                      <a:pt x="137" y="276"/>
                    </a:lnTo>
                    <a:lnTo>
                      <a:pt x="165" y="152"/>
                    </a:lnTo>
                    <a:lnTo>
                      <a:pt x="234" y="69"/>
                    </a:lnTo>
                    <a:lnTo>
                      <a:pt x="316" y="14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71" name="Freeform 251"/>
              <p:cNvSpPr>
                <a:spLocks noEditPoints="1"/>
              </p:cNvSpPr>
              <p:nvPr/>
            </p:nvSpPr>
            <p:spPr bwMode="auto">
              <a:xfrm>
                <a:off x="22765" y="2011"/>
                <a:ext cx="785" cy="816"/>
              </a:xfrm>
              <a:custGeom>
                <a:avLst/>
                <a:gdLst/>
                <a:ahLst/>
                <a:cxnLst>
                  <a:cxn ang="0">
                    <a:pos x="344" y="28"/>
                  </a:cxn>
                  <a:cxn ang="0">
                    <a:pos x="289" y="42"/>
                  </a:cxn>
                  <a:cxn ang="0">
                    <a:pos x="248" y="69"/>
                  </a:cxn>
                  <a:cxn ang="0">
                    <a:pos x="206" y="111"/>
                  </a:cxn>
                  <a:cxn ang="0">
                    <a:pos x="179" y="152"/>
                  </a:cxn>
                  <a:cxn ang="0">
                    <a:pos x="138" y="277"/>
                  </a:cxn>
                  <a:cxn ang="0">
                    <a:pos x="138" y="525"/>
                  </a:cxn>
                  <a:cxn ang="0">
                    <a:pos x="179" y="650"/>
                  </a:cxn>
                  <a:cxn ang="0">
                    <a:pos x="220" y="705"/>
                  </a:cxn>
                  <a:cxn ang="0">
                    <a:pos x="275" y="747"/>
                  </a:cxn>
                  <a:cxn ang="0">
                    <a:pos x="385" y="774"/>
                  </a:cxn>
                  <a:cxn ang="0">
                    <a:pos x="385" y="747"/>
                  </a:cxn>
                  <a:cxn ang="0">
                    <a:pos x="454" y="733"/>
                  </a:cxn>
                  <a:cxn ang="0">
                    <a:pos x="509" y="719"/>
                  </a:cxn>
                  <a:cxn ang="0">
                    <a:pos x="551" y="677"/>
                  </a:cxn>
                  <a:cxn ang="0">
                    <a:pos x="592" y="622"/>
                  </a:cxn>
                  <a:cxn ang="0">
                    <a:pos x="633" y="498"/>
                  </a:cxn>
                  <a:cxn ang="0">
                    <a:pos x="633" y="263"/>
                  </a:cxn>
                  <a:cxn ang="0">
                    <a:pos x="592" y="138"/>
                  </a:cxn>
                  <a:cxn ang="0">
                    <a:pos x="551" y="97"/>
                  </a:cxn>
                  <a:cxn ang="0">
                    <a:pos x="496" y="55"/>
                  </a:cxn>
                  <a:cxn ang="0">
                    <a:pos x="385" y="28"/>
                  </a:cxn>
                  <a:cxn ang="0">
                    <a:pos x="344" y="28"/>
                  </a:cxn>
                  <a:cxn ang="0">
                    <a:pos x="399" y="0"/>
                  </a:cxn>
                  <a:cxn ang="0">
                    <a:pos x="551" y="28"/>
                  </a:cxn>
                  <a:cxn ang="0">
                    <a:pos x="675" y="124"/>
                  </a:cxn>
                  <a:cxn ang="0">
                    <a:pos x="757" y="263"/>
                  </a:cxn>
                  <a:cxn ang="0">
                    <a:pos x="785" y="415"/>
                  </a:cxn>
                  <a:cxn ang="0">
                    <a:pos x="757" y="567"/>
                  </a:cxn>
                  <a:cxn ang="0">
                    <a:pos x="675" y="691"/>
                  </a:cxn>
                  <a:cxn ang="0">
                    <a:pos x="537" y="788"/>
                  </a:cxn>
                  <a:cxn ang="0">
                    <a:pos x="385" y="816"/>
                  </a:cxn>
                  <a:cxn ang="0">
                    <a:pos x="234" y="788"/>
                  </a:cxn>
                  <a:cxn ang="0">
                    <a:pos x="110" y="705"/>
                  </a:cxn>
                  <a:cxn ang="0">
                    <a:pos x="27" y="581"/>
                  </a:cxn>
                  <a:cxn ang="0">
                    <a:pos x="0" y="415"/>
                  </a:cxn>
                  <a:cxn ang="0">
                    <a:pos x="27" y="263"/>
                  </a:cxn>
                  <a:cxn ang="0">
                    <a:pos x="110" y="124"/>
                  </a:cxn>
                  <a:cxn ang="0">
                    <a:pos x="248" y="28"/>
                  </a:cxn>
                  <a:cxn ang="0">
                    <a:pos x="399" y="0"/>
                  </a:cxn>
                </a:cxnLst>
                <a:rect l="0" t="0" r="r" b="b"/>
                <a:pathLst>
                  <a:path w="785" h="816">
                    <a:moveTo>
                      <a:pt x="344" y="28"/>
                    </a:moveTo>
                    <a:lnTo>
                      <a:pt x="289" y="42"/>
                    </a:lnTo>
                    <a:lnTo>
                      <a:pt x="248" y="69"/>
                    </a:lnTo>
                    <a:lnTo>
                      <a:pt x="206" y="111"/>
                    </a:lnTo>
                    <a:lnTo>
                      <a:pt x="179" y="152"/>
                    </a:lnTo>
                    <a:lnTo>
                      <a:pt x="138" y="277"/>
                    </a:lnTo>
                    <a:lnTo>
                      <a:pt x="138" y="525"/>
                    </a:lnTo>
                    <a:lnTo>
                      <a:pt x="179" y="650"/>
                    </a:lnTo>
                    <a:lnTo>
                      <a:pt x="220" y="705"/>
                    </a:lnTo>
                    <a:lnTo>
                      <a:pt x="275" y="747"/>
                    </a:lnTo>
                    <a:lnTo>
                      <a:pt x="385" y="774"/>
                    </a:lnTo>
                    <a:lnTo>
                      <a:pt x="385" y="747"/>
                    </a:lnTo>
                    <a:lnTo>
                      <a:pt x="454" y="733"/>
                    </a:lnTo>
                    <a:lnTo>
                      <a:pt x="509" y="719"/>
                    </a:lnTo>
                    <a:lnTo>
                      <a:pt x="551" y="677"/>
                    </a:lnTo>
                    <a:lnTo>
                      <a:pt x="592" y="622"/>
                    </a:lnTo>
                    <a:lnTo>
                      <a:pt x="633" y="498"/>
                    </a:lnTo>
                    <a:lnTo>
                      <a:pt x="633" y="263"/>
                    </a:lnTo>
                    <a:lnTo>
                      <a:pt x="592" y="138"/>
                    </a:lnTo>
                    <a:lnTo>
                      <a:pt x="551" y="97"/>
                    </a:lnTo>
                    <a:lnTo>
                      <a:pt x="496" y="55"/>
                    </a:lnTo>
                    <a:lnTo>
                      <a:pt x="385" y="28"/>
                    </a:lnTo>
                    <a:lnTo>
                      <a:pt x="344" y="28"/>
                    </a:lnTo>
                    <a:close/>
                    <a:moveTo>
                      <a:pt x="399" y="0"/>
                    </a:moveTo>
                    <a:lnTo>
                      <a:pt x="551" y="28"/>
                    </a:lnTo>
                    <a:lnTo>
                      <a:pt x="675" y="124"/>
                    </a:lnTo>
                    <a:lnTo>
                      <a:pt x="757" y="263"/>
                    </a:lnTo>
                    <a:lnTo>
                      <a:pt x="785" y="415"/>
                    </a:lnTo>
                    <a:lnTo>
                      <a:pt x="757" y="567"/>
                    </a:lnTo>
                    <a:lnTo>
                      <a:pt x="675" y="691"/>
                    </a:lnTo>
                    <a:lnTo>
                      <a:pt x="537" y="788"/>
                    </a:lnTo>
                    <a:lnTo>
                      <a:pt x="385" y="816"/>
                    </a:lnTo>
                    <a:lnTo>
                      <a:pt x="234" y="788"/>
                    </a:lnTo>
                    <a:lnTo>
                      <a:pt x="110" y="705"/>
                    </a:lnTo>
                    <a:lnTo>
                      <a:pt x="27" y="581"/>
                    </a:lnTo>
                    <a:lnTo>
                      <a:pt x="0" y="415"/>
                    </a:lnTo>
                    <a:lnTo>
                      <a:pt x="27" y="263"/>
                    </a:lnTo>
                    <a:lnTo>
                      <a:pt x="110" y="124"/>
                    </a:lnTo>
                    <a:lnTo>
                      <a:pt x="248" y="2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72" name="Freeform 252"/>
              <p:cNvSpPr>
                <a:spLocks/>
              </p:cNvSpPr>
              <p:nvPr/>
            </p:nvSpPr>
            <p:spPr bwMode="auto">
              <a:xfrm>
                <a:off x="23660" y="1569"/>
                <a:ext cx="399" cy="1230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262" y="1092"/>
                  </a:cxn>
                  <a:cxn ang="0">
                    <a:pos x="262" y="1133"/>
                  </a:cxn>
                  <a:cxn ang="0">
                    <a:pos x="275" y="1161"/>
                  </a:cxn>
                  <a:cxn ang="0">
                    <a:pos x="303" y="1175"/>
                  </a:cxn>
                  <a:cxn ang="0">
                    <a:pos x="399" y="1175"/>
                  </a:cxn>
                  <a:cxn ang="0">
                    <a:pos x="399" y="1230"/>
                  </a:cxn>
                  <a:cxn ang="0">
                    <a:pos x="0" y="1230"/>
                  </a:cxn>
                  <a:cxn ang="0">
                    <a:pos x="0" y="1175"/>
                  </a:cxn>
                  <a:cxn ang="0">
                    <a:pos x="96" y="1175"/>
                  </a:cxn>
                  <a:cxn ang="0">
                    <a:pos x="124" y="1161"/>
                  </a:cxn>
                  <a:cxn ang="0">
                    <a:pos x="138" y="1133"/>
                  </a:cxn>
                  <a:cxn ang="0">
                    <a:pos x="138" y="124"/>
                  </a:cxn>
                  <a:cxn ang="0">
                    <a:pos x="124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8" y="0"/>
                  </a:cxn>
                </a:cxnLst>
                <a:rect l="0" t="0" r="r" b="b"/>
                <a:pathLst>
                  <a:path w="399" h="1230">
                    <a:moveTo>
                      <a:pt x="248" y="0"/>
                    </a:moveTo>
                    <a:lnTo>
                      <a:pt x="262" y="1092"/>
                    </a:lnTo>
                    <a:lnTo>
                      <a:pt x="262" y="1133"/>
                    </a:lnTo>
                    <a:lnTo>
                      <a:pt x="275" y="1161"/>
                    </a:lnTo>
                    <a:lnTo>
                      <a:pt x="303" y="1175"/>
                    </a:lnTo>
                    <a:lnTo>
                      <a:pt x="399" y="1175"/>
                    </a:lnTo>
                    <a:lnTo>
                      <a:pt x="399" y="1230"/>
                    </a:lnTo>
                    <a:lnTo>
                      <a:pt x="0" y="1230"/>
                    </a:lnTo>
                    <a:lnTo>
                      <a:pt x="0" y="1175"/>
                    </a:lnTo>
                    <a:lnTo>
                      <a:pt x="96" y="1175"/>
                    </a:lnTo>
                    <a:lnTo>
                      <a:pt x="124" y="1161"/>
                    </a:lnTo>
                    <a:lnTo>
                      <a:pt x="138" y="1133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73" name="Freeform 253"/>
              <p:cNvSpPr>
                <a:spLocks/>
              </p:cNvSpPr>
              <p:nvPr/>
            </p:nvSpPr>
            <p:spPr bwMode="auto">
              <a:xfrm>
                <a:off x="24197" y="1569"/>
                <a:ext cx="400" cy="1230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262" y="1092"/>
                  </a:cxn>
                  <a:cxn ang="0">
                    <a:pos x="262" y="1133"/>
                  </a:cxn>
                  <a:cxn ang="0">
                    <a:pos x="276" y="1161"/>
                  </a:cxn>
                  <a:cxn ang="0">
                    <a:pos x="303" y="1175"/>
                  </a:cxn>
                  <a:cxn ang="0">
                    <a:pos x="400" y="1175"/>
                  </a:cxn>
                  <a:cxn ang="0">
                    <a:pos x="400" y="1230"/>
                  </a:cxn>
                  <a:cxn ang="0">
                    <a:pos x="0" y="1230"/>
                  </a:cxn>
                  <a:cxn ang="0">
                    <a:pos x="0" y="1175"/>
                  </a:cxn>
                  <a:cxn ang="0">
                    <a:pos x="97" y="1175"/>
                  </a:cxn>
                  <a:cxn ang="0">
                    <a:pos x="124" y="1161"/>
                  </a:cxn>
                  <a:cxn ang="0">
                    <a:pos x="138" y="1133"/>
                  </a:cxn>
                  <a:cxn ang="0">
                    <a:pos x="138" y="124"/>
                  </a:cxn>
                  <a:cxn ang="0">
                    <a:pos x="124" y="110"/>
                  </a:cxn>
                  <a:cxn ang="0">
                    <a:pos x="110" y="83"/>
                  </a:cxn>
                  <a:cxn ang="0">
                    <a:pos x="97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8" y="0"/>
                  </a:cxn>
                </a:cxnLst>
                <a:rect l="0" t="0" r="r" b="b"/>
                <a:pathLst>
                  <a:path w="400" h="1230">
                    <a:moveTo>
                      <a:pt x="248" y="0"/>
                    </a:moveTo>
                    <a:lnTo>
                      <a:pt x="262" y="1092"/>
                    </a:lnTo>
                    <a:lnTo>
                      <a:pt x="262" y="1133"/>
                    </a:lnTo>
                    <a:lnTo>
                      <a:pt x="276" y="1161"/>
                    </a:lnTo>
                    <a:lnTo>
                      <a:pt x="303" y="1175"/>
                    </a:lnTo>
                    <a:lnTo>
                      <a:pt x="400" y="1175"/>
                    </a:lnTo>
                    <a:lnTo>
                      <a:pt x="400" y="1230"/>
                    </a:lnTo>
                    <a:lnTo>
                      <a:pt x="0" y="1230"/>
                    </a:lnTo>
                    <a:lnTo>
                      <a:pt x="0" y="1175"/>
                    </a:lnTo>
                    <a:lnTo>
                      <a:pt x="97" y="1175"/>
                    </a:lnTo>
                    <a:lnTo>
                      <a:pt x="124" y="1161"/>
                    </a:lnTo>
                    <a:lnTo>
                      <a:pt x="138" y="1133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3"/>
                    </a:lnTo>
                    <a:lnTo>
                      <a:pt x="97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74" name="Freeform 254"/>
              <p:cNvSpPr>
                <a:spLocks noEditPoints="1"/>
              </p:cNvSpPr>
              <p:nvPr/>
            </p:nvSpPr>
            <p:spPr bwMode="auto">
              <a:xfrm>
                <a:off x="24707" y="2011"/>
                <a:ext cx="785" cy="816"/>
              </a:xfrm>
              <a:custGeom>
                <a:avLst/>
                <a:gdLst/>
                <a:ahLst/>
                <a:cxnLst>
                  <a:cxn ang="0">
                    <a:pos x="358" y="28"/>
                  </a:cxn>
                  <a:cxn ang="0">
                    <a:pos x="303" y="42"/>
                  </a:cxn>
                  <a:cxn ang="0">
                    <a:pos x="261" y="69"/>
                  </a:cxn>
                  <a:cxn ang="0">
                    <a:pos x="220" y="111"/>
                  </a:cxn>
                  <a:cxn ang="0">
                    <a:pos x="192" y="152"/>
                  </a:cxn>
                  <a:cxn ang="0">
                    <a:pos x="151" y="277"/>
                  </a:cxn>
                  <a:cxn ang="0">
                    <a:pos x="151" y="525"/>
                  </a:cxn>
                  <a:cxn ang="0">
                    <a:pos x="192" y="650"/>
                  </a:cxn>
                  <a:cxn ang="0">
                    <a:pos x="234" y="705"/>
                  </a:cxn>
                  <a:cxn ang="0">
                    <a:pos x="289" y="747"/>
                  </a:cxn>
                  <a:cxn ang="0">
                    <a:pos x="399" y="774"/>
                  </a:cxn>
                  <a:cxn ang="0">
                    <a:pos x="399" y="747"/>
                  </a:cxn>
                  <a:cxn ang="0">
                    <a:pos x="468" y="733"/>
                  </a:cxn>
                  <a:cxn ang="0">
                    <a:pos x="523" y="719"/>
                  </a:cxn>
                  <a:cxn ang="0">
                    <a:pos x="564" y="677"/>
                  </a:cxn>
                  <a:cxn ang="0">
                    <a:pos x="606" y="622"/>
                  </a:cxn>
                  <a:cxn ang="0">
                    <a:pos x="647" y="498"/>
                  </a:cxn>
                  <a:cxn ang="0">
                    <a:pos x="647" y="263"/>
                  </a:cxn>
                  <a:cxn ang="0">
                    <a:pos x="606" y="138"/>
                  </a:cxn>
                  <a:cxn ang="0">
                    <a:pos x="564" y="97"/>
                  </a:cxn>
                  <a:cxn ang="0">
                    <a:pos x="509" y="55"/>
                  </a:cxn>
                  <a:cxn ang="0">
                    <a:pos x="399" y="28"/>
                  </a:cxn>
                  <a:cxn ang="0">
                    <a:pos x="358" y="28"/>
                  </a:cxn>
                  <a:cxn ang="0">
                    <a:pos x="399" y="0"/>
                  </a:cxn>
                  <a:cxn ang="0">
                    <a:pos x="551" y="28"/>
                  </a:cxn>
                  <a:cxn ang="0">
                    <a:pos x="675" y="124"/>
                  </a:cxn>
                  <a:cxn ang="0">
                    <a:pos x="757" y="263"/>
                  </a:cxn>
                  <a:cxn ang="0">
                    <a:pos x="785" y="415"/>
                  </a:cxn>
                  <a:cxn ang="0">
                    <a:pos x="757" y="567"/>
                  </a:cxn>
                  <a:cxn ang="0">
                    <a:pos x="675" y="691"/>
                  </a:cxn>
                  <a:cxn ang="0">
                    <a:pos x="537" y="788"/>
                  </a:cxn>
                  <a:cxn ang="0">
                    <a:pos x="385" y="816"/>
                  </a:cxn>
                  <a:cxn ang="0">
                    <a:pos x="234" y="788"/>
                  </a:cxn>
                  <a:cxn ang="0">
                    <a:pos x="110" y="705"/>
                  </a:cxn>
                  <a:cxn ang="0">
                    <a:pos x="27" y="581"/>
                  </a:cxn>
                  <a:cxn ang="0">
                    <a:pos x="0" y="415"/>
                  </a:cxn>
                  <a:cxn ang="0">
                    <a:pos x="27" y="263"/>
                  </a:cxn>
                  <a:cxn ang="0">
                    <a:pos x="124" y="124"/>
                  </a:cxn>
                  <a:cxn ang="0">
                    <a:pos x="248" y="28"/>
                  </a:cxn>
                  <a:cxn ang="0">
                    <a:pos x="399" y="0"/>
                  </a:cxn>
                </a:cxnLst>
                <a:rect l="0" t="0" r="r" b="b"/>
                <a:pathLst>
                  <a:path w="785" h="816">
                    <a:moveTo>
                      <a:pt x="358" y="28"/>
                    </a:moveTo>
                    <a:lnTo>
                      <a:pt x="303" y="42"/>
                    </a:lnTo>
                    <a:lnTo>
                      <a:pt x="261" y="69"/>
                    </a:lnTo>
                    <a:lnTo>
                      <a:pt x="220" y="111"/>
                    </a:lnTo>
                    <a:lnTo>
                      <a:pt x="192" y="152"/>
                    </a:lnTo>
                    <a:lnTo>
                      <a:pt x="151" y="277"/>
                    </a:lnTo>
                    <a:lnTo>
                      <a:pt x="151" y="525"/>
                    </a:lnTo>
                    <a:lnTo>
                      <a:pt x="192" y="650"/>
                    </a:lnTo>
                    <a:lnTo>
                      <a:pt x="234" y="705"/>
                    </a:lnTo>
                    <a:lnTo>
                      <a:pt x="289" y="747"/>
                    </a:lnTo>
                    <a:lnTo>
                      <a:pt x="399" y="774"/>
                    </a:lnTo>
                    <a:lnTo>
                      <a:pt x="399" y="747"/>
                    </a:lnTo>
                    <a:lnTo>
                      <a:pt x="468" y="733"/>
                    </a:lnTo>
                    <a:lnTo>
                      <a:pt x="523" y="719"/>
                    </a:lnTo>
                    <a:lnTo>
                      <a:pt x="564" y="677"/>
                    </a:lnTo>
                    <a:lnTo>
                      <a:pt x="606" y="622"/>
                    </a:lnTo>
                    <a:lnTo>
                      <a:pt x="647" y="498"/>
                    </a:lnTo>
                    <a:lnTo>
                      <a:pt x="647" y="263"/>
                    </a:lnTo>
                    <a:lnTo>
                      <a:pt x="606" y="138"/>
                    </a:lnTo>
                    <a:lnTo>
                      <a:pt x="564" y="97"/>
                    </a:lnTo>
                    <a:lnTo>
                      <a:pt x="509" y="55"/>
                    </a:lnTo>
                    <a:lnTo>
                      <a:pt x="399" y="28"/>
                    </a:lnTo>
                    <a:lnTo>
                      <a:pt x="358" y="28"/>
                    </a:lnTo>
                    <a:close/>
                    <a:moveTo>
                      <a:pt x="399" y="0"/>
                    </a:moveTo>
                    <a:lnTo>
                      <a:pt x="551" y="28"/>
                    </a:lnTo>
                    <a:lnTo>
                      <a:pt x="675" y="124"/>
                    </a:lnTo>
                    <a:lnTo>
                      <a:pt x="757" y="263"/>
                    </a:lnTo>
                    <a:lnTo>
                      <a:pt x="785" y="415"/>
                    </a:lnTo>
                    <a:lnTo>
                      <a:pt x="757" y="567"/>
                    </a:lnTo>
                    <a:lnTo>
                      <a:pt x="675" y="691"/>
                    </a:lnTo>
                    <a:lnTo>
                      <a:pt x="537" y="788"/>
                    </a:lnTo>
                    <a:lnTo>
                      <a:pt x="385" y="816"/>
                    </a:lnTo>
                    <a:lnTo>
                      <a:pt x="234" y="788"/>
                    </a:lnTo>
                    <a:lnTo>
                      <a:pt x="110" y="705"/>
                    </a:lnTo>
                    <a:lnTo>
                      <a:pt x="27" y="581"/>
                    </a:lnTo>
                    <a:lnTo>
                      <a:pt x="0" y="415"/>
                    </a:lnTo>
                    <a:lnTo>
                      <a:pt x="27" y="263"/>
                    </a:lnTo>
                    <a:lnTo>
                      <a:pt x="124" y="124"/>
                    </a:lnTo>
                    <a:lnTo>
                      <a:pt x="248" y="28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75" name="Freeform 255"/>
              <p:cNvSpPr>
                <a:spLocks/>
              </p:cNvSpPr>
              <p:nvPr/>
            </p:nvSpPr>
            <p:spPr bwMode="auto">
              <a:xfrm>
                <a:off x="25574" y="2039"/>
                <a:ext cx="1226" cy="801"/>
              </a:xfrm>
              <a:custGeom>
                <a:avLst/>
                <a:gdLst/>
                <a:ahLst/>
                <a:cxnLst>
                  <a:cxn ang="0">
                    <a:pos x="937" y="0"/>
                  </a:cxn>
                  <a:cxn ang="0">
                    <a:pos x="1226" y="0"/>
                  </a:cxn>
                  <a:cxn ang="0">
                    <a:pos x="1226" y="55"/>
                  </a:cxn>
                  <a:cxn ang="0">
                    <a:pos x="1185" y="55"/>
                  </a:cxn>
                  <a:cxn ang="0">
                    <a:pos x="1157" y="69"/>
                  </a:cxn>
                  <a:cxn ang="0">
                    <a:pos x="1116" y="96"/>
                  </a:cxn>
                  <a:cxn ang="0">
                    <a:pos x="1088" y="124"/>
                  </a:cxn>
                  <a:cxn ang="0">
                    <a:pos x="1075" y="166"/>
                  </a:cxn>
                  <a:cxn ang="0">
                    <a:pos x="882" y="774"/>
                  </a:cxn>
                  <a:cxn ang="0">
                    <a:pos x="854" y="801"/>
                  </a:cxn>
                  <a:cxn ang="0">
                    <a:pos x="827" y="801"/>
                  </a:cxn>
                  <a:cxn ang="0">
                    <a:pos x="799" y="774"/>
                  </a:cxn>
                  <a:cxn ang="0">
                    <a:pos x="620" y="262"/>
                  </a:cxn>
                  <a:cxn ang="0">
                    <a:pos x="441" y="760"/>
                  </a:cxn>
                  <a:cxn ang="0">
                    <a:pos x="427" y="774"/>
                  </a:cxn>
                  <a:cxn ang="0">
                    <a:pos x="427" y="788"/>
                  </a:cxn>
                  <a:cxn ang="0">
                    <a:pos x="413" y="801"/>
                  </a:cxn>
                  <a:cxn ang="0">
                    <a:pos x="386" y="801"/>
                  </a:cxn>
                  <a:cxn ang="0">
                    <a:pos x="372" y="788"/>
                  </a:cxn>
                  <a:cxn ang="0">
                    <a:pos x="372" y="774"/>
                  </a:cxn>
                  <a:cxn ang="0">
                    <a:pos x="358" y="760"/>
                  </a:cxn>
                  <a:cxn ang="0">
                    <a:pos x="138" y="138"/>
                  </a:cxn>
                  <a:cxn ang="0">
                    <a:pos x="110" y="110"/>
                  </a:cxn>
                  <a:cxn ang="0">
                    <a:pos x="97" y="83"/>
                  </a:cxn>
                  <a:cxn ang="0">
                    <a:pos x="0" y="83"/>
                  </a:cxn>
                  <a:cxn ang="0">
                    <a:pos x="0" y="27"/>
                  </a:cxn>
                  <a:cxn ang="0">
                    <a:pos x="358" y="27"/>
                  </a:cxn>
                  <a:cxn ang="0">
                    <a:pos x="358" y="83"/>
                  </a:cxn>
                  <a:cxn ang="0">
                    <a:pos x="303" y="83"/>
                  </a:cxn>
                  <a:cxn ang="0">
                    <a:pos x="276" y="96"/>
                  </a:cxn>
                  <a:cxn ang="0">
                    <a:pos x="248" y="124"/>
                  </a:cxn>
                  <a:cxn ang="0">
                    <a:pos x="248" y="138"/>
                  </a:cxn>
                  <a:cxn ang="0">
                    <a:pos x="262" y="152"/>
                  </a:cxn>
                  <a:cxn ang="0">
                    <a:pos x="427" y="622"/>
                  </a:cxn>
                  <a:cxn ang="0">
                    <a:pos x="579" y="193"/>
                  </a:cxn>
                  <a:cxn ang="0">
                    <a:pos x="565" y="166"/>
                  </a:cxn>
                  <a:cxn ang="0">
                    <a:pos x="565" y="138"/>
                  </a:cxn>
                  <a:cxn ang="0">
                    <a:pos x="551" y="110"/>
                  </a:cxn>
                  <a:cxn ang="0">
                    <a:pos x="510" y="69"/>
                  </a:cxn>
                  <a:cxn ang="0">
                    <a:pos x="427" y="69"/>
                  </a:cxn>
                  <a:cxn ang="0">
                    <a:pos x="427" y="14"/>
                  </a:cxn>
                  <a:cxn ang="0">
                    <a:pos x="772" y="14"/>
                  </a:cxn>
                  <a:cxn ang="0">
                    <a:pos x="772" y="69"/>
                  </a:cxn>
                  <a:cxn ang="0">
                    <a:pos x="716" y="69"/>
                  </a:cxn>
                  <a:cxn ang="0">
                    <a:pos x="689" y="83"/>
                  </a:cxn>
                  <a:cxn ang="0">
                    <a:pos x="661" y="110"/>
                  </a:cxn>
                  <a:cxn ang="0">
                    <a:pos x="661" y="124"/>
                  </a:cxn>
                  <a:cxn ang="0">
                    <a:pos x="675" y="138"/>
                  </a:cxn>
                  <a:cxn ang="0">
                    <a:pos x="854" y="636"/>
                  </a:cxn>
                  <a:cxn ang="0">
                    <a:pos x="1019" y="179"/>
                  </a:cxn>
                  <a:cxn ang="0">
                    <a:pos x="1033" y="166"/>
                  </a:cxn>
                  <a:cxn ang="0">
                    <a:pos x="1033" y="96"/>
                  </a:cxn>
                  <a:cxn ang="0">
                    <a:pos x="1006" y="69"/>
                  </a:cxn>
                  <a:cxn ang="0">
                    <a:pos x="978" y="55"/>
                  </a:cxn>
                  <a:cxn ang="0">
                    <a:pos x="937" y="55"/>
                  </a:cxn>
                  <a:cxn ang="0">
                    <a:pos x="937" y="0"/>
                  </a:cxn>
                </a:cxnLst>
                <a:rect l="0" t="0" r="r" b="b"/>
                <a:pathLst>
                  <a:path w="1226" h="801">
                    <a:moveTo>
                      <a:pt x="937" y="0"/>
                    </a:moveTo>
                    <a:lnTo>
                      <a:pt x="1226" y="0"/>
                    </a:lnTo>
                    <a:lnTo>
                      <a:pt x="1226" y="55"/>
                    </a:lnTo>
                    <a:lnTo>
                      <a:pt x="1185" y="55"/>
                    </a:lnTo>
                    <a:lnTo>
                      <a:pt x="1157" y="69"/>
                    </a:lnTo>
                    <a:lnTo>
                      <a:pt x="1116" y="96"/>
                    </a:lnTo>
                    <a:lnTo>
                      <a:pt x="1088" y="124"/>
                    </a:lnTo>
                    <a:lnTo>
                      <a:pt x="1075" y="166"/>
                    </a:lnTo>
                    <a:lnTo>
                      <a:pt x="882" y="774"/>
                    </a:lnTo>
                    <a:lnTo>
                      <a:pt x="854" y="801"/>
                    </a:lnTo>
                    <a:lnTo>
                      <a:pt x="827" y="801"/>
                    </a:lnTo>
                    <a:lnTo>
                      <a:pt x="799" y="774"/>
                    </a:lnTo>
                    <a:lnTo>
                      <a:pt x="620" y="262"/>
                    </a:lnTo>
                    <a:lnTo>
                      <a:pt x="441" y="760"/>
                    </a:lnTo>
                    <a:lnTo>
                      <a:pt x="427" y="774"/>
                    </a:lnTo>
                    <a:lnTo>
                      <a:pt x="427" y="788"/>
                    </a:lnTo>
                    <a:lnTo>
                      <a:pt x="413" y="801"/>
                    </a:lnTo>
                    <a:lnTo>
                      <a:pt x="386" y="801"/>
                    </a:lnTo>
                    <a:lnTo>
                      <a:pt x="372" y="788"/>
                    </a:lnTo>
                    <a:lnTo>
                      <a:pt x="372" y="774"/>
                    </a:lnTo>
                    <a:lnTo>
                      <a:pt x="358" y="760"/>
                    </a:lnTo>
                    <a:lnTo>
                      <a:pt x="138" y="138"/>
                    </a:lnTo>
                    <a:lnTo>
                      <a:pt x="110" y="110"/>
                    </a:lnTo>
                    <a:lnTo>
                      <a:pt x="97" y="83"/>
                    </a:lnTo>
                    <a:lnTo>
                      <a:pt x="0" y="83"/>
                    </a:lnTo>
                    <a:lnTo>
                      <a:pt x="0" y="27"/>
                    </a:lnTo>
                    <a:lnTo>
                      <a:pt x="358" y="27"/>
                    </a:lnTo>
                    <a:lnTo>
                      <a:pt x="358" y="83"/>
                    </a:lnTo>
                    <a:lnTo>
                      <a:pt x="303" y="83"/>
                    </a:lnTo>
                    <a:lnTo>
                      <a:pt x="276" y="96"/>
                    </a:lnTo>
                    <a:lnTo>
                      <a:pt x="248" y="124"/>
                    </a:lnTo>
                    <a:lnTo>
                      <a:pt x="248" y="138"/>
                    </a:lnTo>
                    <a:lnTo>
                      <a:pt x="262" y="152"/>
                    </a:lnTo>
                    <a:lnTo>
                      <a:pt x="427" y="622"/>
                    </a:lnTo>
                    <a:lnTo>
                      <a:pt x="579" y="193"/>
                    </a:lnTo>
                    <a:lnTo>
                      <a:pt x="565" y="166"/>
                    </a:lnTo>
                    <a:lnTo>
                      <a:pt x="565" y="138"/>
                    </a:lnTo>
                    <a:lnTo>
                      <a:pt x="551" y="110"/>
                    </a:lnTo>
                    <a:lnTo>
                      <a:pt x="510" y="69"/>
                    </a:lnTo>
                    <a:lnTo>
                      <a:pt x="427" y="69"/>
                    </a:lnTo>
                    <a:lnTo>
                      <a:pt x="427" y="14"/>
                    </a:lnTo>
                    <a:lnTo>
                      <a:pt x="772" y="14"/>
                    </a:lnTo>
                    <a:lnTo>
                      <a:pt x="772" y="69"/>
                    </a:lnTo>
                    <a:lnTo>
                      <a:pt x="716" y="69"/>
                    </a:lnTo>
                    <a:lnTo>
                      <a:pt x="689" y="83"/>
                    </a:lnTo>
                    <a:lnTo>
                      <a:pt x="661" y="110"/>
                    </a:lnTo>
                    <a:lnTo>
                      <a:pt x="661" y="124"/>
                    </a:lnTo>
                    <a:lnTo>
                      <a:pt x="675" y="138"/>
                    </a:lnTo>
                    <a:lnTo>
                      <a:pt x="854" y="636"/>
                    </a:lnTo>
                    <a:lnTo>
                      <a:pt x="1019" y="179"/>
                    </a:lnTo>
                    <a:lnTo>
                      <a:pt x="1033" y="166"/>
                    </a:lnTo>
                    <a:lnTo>
                      <a:pt x="1033" y="96"/>
                    </a:lnTo>
                    <a:lnTo>
                      <a:pt x="1006" y="69"/>
                    </a:lnTo>
                    <a:lnTo>
                      <a:pt x="978" y="55"/>
                    </a:lnTo>
                    <a:lnTo>
                      <a:pt x="937" y="55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76" name="Freeform 256"/>
              <p:cNvSpPr>
                <a:spLocks noEditPoints="1"/>
              </p:cNvSpPr>
              <p:nvPr/>
            </p:nvSpPr>
            <p:spPr bwMode="auto">
              <a:xfrm>
                <a:off x="26855" y="1610"/>
                <a:ext cx="372" cy="1203"/>
              </a:xfrm>
              <a:custGeom>
                <a:avLst/>
                <a:gdLst/>
                <a:ahLst/>
                <a:cxnLst>
                  <a:cxn ang="0">
                    <a:pos x="248" y="415"/>
                  </a:cxn>
                  <a:cxn ang="0">
                    <a:pos x="248" y="1106"/>
                  </a:cxn>
                  <a:cxn ang="0">
                    <a:pos x="276" y="1134"/>
                  </a:cxn>
                  <a:cxn ang="0">
                    <a:pos x="317" y="1148"/>
                  </a:cxn>
                  <a:cxn ang="0">
                    <a:pos x="372" y="1148"/>
                  </a:cxn>
                  <a:cxn ang="0">
                    <a:pos x="372" y="1203"/>
                  </a:cxn>
                  <a:cxn ang="0">
                    <a:pos x="0" y="1203"/>
                  </a:cxn>
                  <a:cxn ang="0">
                    <a:pos x="0" y="1148"/>
                  </a:cxn>
                  <a:cxn ang="0">
                    <a:pos x="97" y="1148"/>
                  </a:cxn>
                  <a:cxn ang="0">
                    <a:pos x="124" y="1134"/>
                  </a:cxn>
                  <a:cxn ang="0">
                    <a:pos x="138" y="1106"/>
                  </a:cxn>
                  <a:cxn ang="0">
                    <a:pos x="138" y="539"/>
                  </a:cxn>
                  <a:cxn ang="0">
                    <a:pos x="124" y="512"/>
                  </a:cxn>
                  <a:cxn ang="0">
                    <a:pos x="97" y="498"/>
                  </a:cxn>
                  <a:cxn ang="0">
                    <a:pos x="55" y="484"/>
                  </a:cxn>
                  <a:cxn ang="0">
                    <a:pos x="0" y="484"/>
                  </a:cxn>
                  <a:cxn ang="0">
                    <a:pos x="0" y="429"/>
                  </a:cxn>
                  <a:cxn ang="0">
                    <a:pos x="248" y="415"/>
                  </a:cxn>
                  <a:cxn ang="0">
                    <a:pos x="165" y="0"/>
                  </a:cxn>
                  <a:cxn ang="0">
                    <a:pos x="207" y="14"/>
                  </a:cxn>
                  <a:cxn ang="0">
                    <a:pos x="234" y="28"/>
                  </a:cxn>
                  <a:cxn ang="0">
                    <a:pos x="248" y="55"/>
                  </a:cxn>
                  <a:cxn ang="0">
                    <a:pos x="262" y="97"/>
                  </a:cxn>
                  <a:cxn ang="0">
                    <a:pos x="248" y="138"/>
                  </a:cxn>
                  <a:cxn ang="0">
                    <a:pos x="234" y="166"/>
                  </a:cxn>
                  <a:cxn ang="0">
                    <a:pos x="207" y="180"/>
                  </a:cxn>
                  <a:cxn ang="0">
                    <a:pos x="165" y="194"/>
                  </a:cxn>
                  <a:cxn ang="0">
                    <a:pos x="124" y="180"/>
                  </a:cxn>
                  <a:cxn ang="0">
                    <a:pos x="97" y="166"/>
                  </a:cxn>
                  <a:cxn ang="0">
                    <a:pos x="83" y="125"/>
                  </a:cxn>
                  <a:cxn ang="0">
                    <a:pos x="69" y="97"/>
                  </a:cxn>
                  <a:cxn ang="0">
                    <a:pos x="83" y="55"/>
                  </a:cxn>
                  <a:cxn ang="0">
                    <a:pos x="97" y="28"/>
                  </a:cxn>
                  <a:cxn ang="0">
                    <a:pos x="124" y="14"/>
                  </a:cxn>
                  <a:cxn ang="0">
                    <a:pos x="165" y="0"/>
                  </a:cxn>
                </a:cxnLst>
                <a:rect l="0" t="0" r="r" b="b"/>
                <a:pathLst>
                  <a:path w="372" h="1203">
                    <a:moveTo>
                      <a:pt x="248" y="415"/>
                    </a:moveTo>
                    <a:lnTo>
                      <a:pt x="248" y="1106"/>
                    </a:lnTo>
                    <a:lnTo>
                      <a:pt x="276" y="1134"/>
                    </a:lnTo>
                    <a:lnTo>
                      <a:pt x="317" y="1148"/>
                    </a:lnTo>
                    <a:lnTo>
                      <a:pt x="372" y="1148"/>
                    </a:lnTo>
                    <a:lnTo>
                      <a:pt x="372" y="1203"/>
                    </a:lnTo>
                    <a:lnTo>
                      <a:pt x="0" y="1203"/>
                    </a:lnTo>
                    <a:lnTo>
                      <a:pt x="0" y="1148"/>
                    </a:lnTo>
                    <a:lnTo>
                      <a:pt x="97" y="1148"/>
                    </a:lnTo>
                    <a:lnTo>
                      <a:pt x="124" y="1134"/>
                    </a:lnTo>
                    <a:lnTo>
                      <a:pt x="138" y="1106"/>
                    </a:lnTo>
                    <a:lnTo>
                      <a:pt x="138" y="539"/>
                    </a:lnTo>
                    <a:lnTo>
                      <a:pt x="124" y="512"/>
                    </a:lnTo>
                    <a:lnTo>
                      <a:pt x="97" y="498"/>
                    </a:lnTo>
                    <a:lnTo>
                      <a:pt x="55" y="484"/>
                    </a:lnTo>
                    <a:lnTo>
                      <a:pt x="0" y="484"/>
                    </a:lnTo>
                    <a:lnTo>
                      <a:pt x="0" y="429"/>
                    </a:lnTo>
                    <a:lnTo>
                      <a:pt x="248" y="415"/>
                    </a:lnTo>
                    <a:close/>
                    <a:moveTo>
                      <a:pt x="165" y="0"/>
                    </a:moveTo>
                    <a:lnTo>
                      <a:pt x="207" y="14"/>
                    </a:lnTo>
                    <a:lnTo>
                      <a:pt x="234" y="28"/>
                    </a:lnTo>
                    <a:lnTo>
                      <a:pt x="248" y="55"/>
                    </a:lnTo>
                    <a:lnTo>
                      <a:pt x="262" y="97"/>
                    </a:lnTo>
                    <a:lnTo>
                      <a:pt x="248" y="138"/>
                    </a:lnTo>
                    <a:lnTo>
                      <a:pt x="234" y="166"/>
                    </a:lnTo>
                    <a:lnTo>
                      <a:pt x="207" y="180"/>
                    </a:lnTo>
                    <a:lnTo>
                      <a:pt x="165" y="194"/>
                    </a:lnTo>
                    <a:lnTo>
                      <a:pt x="124" y="180"/>
                    </a:lnTo>
                    <a:lnTo>
                      <a:pt x="97" y="166"/>
                    </a:lnTo>
                    <a:lnTo>
                      <a:pt x="83" y="125"/>
                    </a:lnTo>
                    <a:lnTo>
                      <a:pt x="69" y="97"/>
                    </a:lnTo>
                    <a:lnTo>
                      <a:pt x="83" y="55"/>
                    </a:lnTo>
                    <a:lnTo>
                      <a:pt x="97" y="28"/>
                    </a:lnTo>
                    <a:lnTo>
                      <a:pt x="124" y="1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77" name="Freeform 257"/>
              <p:cNvSpPr>
                <a:spLocks/>
              </p:cNvSpPr>
              <p:nvPr/>
            </p:nvSpPr>
            <p:spPr bwMode="auto">
              <a:xfrm>
                <a:off x="27392" y="1983"/>
                <a:ext cx="895" cy="816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180"/>
                  </a:cxn>
                  <a:cxn ang="0">
                    <a:pos x="331" y="83"/>
                  </a:cxn>
                  <a:cxn ang="0">
                    <a:pos x="413" y="28"/>
                  </a:cxn>
                  <a:cxn ang="0">
                    <a:pos x="524" y="0"/>
                  </a:cxn>
                  <a:cxn ang="0">
                    <a:pos x="579" y="0"/>
                  </a:cxn>
                  <a:cxn ang="0">
                    <a:pos x="661" y="28"/>
                  </a:cxn>
                  <a:cxn ang="0">
                    <a:pos x="703" y="70"/>
                  </a:cxn>
                  <a:cxn ang="0">
                    <a:pos x="744" y="139"/>
                  </a:cxn>
                  <a:cxn ang="0">
                    <a:pos x="758" y="222"/>
                  </a:cxn>
                  <a:cxn ang="0">
                    <a:pos x="758" y="719"/>
                  </a:cxn>
                  <a:cxn ang="0">
                    <a:pos x="785" y="733"/>
                  </a:cxn>
                  <a:cxn ang="0">
                    <a:pos x="799" y="747"/>
                  </a:cxn>
                  <a:cxn ang="0">
                    <a:pos x="895" y="747"/>
                  </a:cxn>
                  <a:cxn ang="0">
                    <a:pos x="895" y="802"/>
                  </a:cxn>
                  <a:cxn ang="0">
                    <a:pos x="496" y="802"/>
                  </a:cxn>
                  <a:cxn ang="0">
                    <a:pos x="496" y="747"/>
                  </a:cxn>
                  <a:cxn ang="0">
                    <a:pos x="592" y="747"/>
                  </a:cxn>
                  <a:cxn ang="0">
                    <a:pos x="620" y="733"/>
                  </a:cxn>
                  <a:cxn ang="0">
                    <a:pos x="634" y="705"/>
                  </a:cxn>
                  <a:cxn ang="0">
                    <a:pos x="634" y="208"/>
                  </a:cxn>
                  <a:cxn ang="0">
                    <a:pos x="620" y="166"/>
                  </a:cxn>
                  <a:cxn ang="0">
                    <a:pos x="620" y="139"/>
                  </a:cxn>
                  <a:cxn ang="0">
                    <a:pos x="592" y="97"/>
                  </a:cxn>
                  <a:cxn ang="0">
                    <a:pos x="565" y="83"/>
                  </a:cxn>
                  <a:cxn ang="0">
                    <a:pos x="537" y="56"/>
                  </a:cxn>
                  <a:cxn ang="0">
                    <a:pos x="496" y="56"/>
                  </a:cxn>
                  <a:cxn ang="0">
                    <a:pos x="413" y="70"/>
                  </a:cxn>
                  <a:cxn ang="0">
                    <a:pos x="345" y="139"/>
                  </a:cxn>
                  <a:cxn ang="0">
                    <a:pos x="289" y="222"/>
                  </a:cxn>
                  <a:cxn ang="0">
                    <a:pos x="262" y="346"/>
                  </a:cxn>
                  <a:cxn ang="0">
                    <a:pos x="262" y="719"/>
                  </a:cxn>
                  <a:cxn ang="0">
                    <a:pos x="276" y="747"/>
                  </a:cxn>
                  <a:cxn ang="0">
                    <a:pos x="303" y="761"/>
                  </a:cxn>
                  <a:cxn ang="0">
                    <a:pos x="400" y="761"/>
                  </a:cxn>
                  <a:cxn ang="0">
                    <a:pos x="400" y="816"/>
                  </a:cxn>
                  <a:cxn ang="0">
                    <a:pos x="0" y="816"/>
                  </a:cxn>
                  <a:cxn ang="0">
                    <a:pos x="0" y="761"/>
                  </a:cxn>
                  <a:cxn ang="0">
                    <a:pos x="97" y="761"/>
                  </a:cxn>
                  <a:cxn ang="0">
                    <a:pos x="124" y="747"/>
                  </a:cxn>
                  <a:cxn ang="0">
                    <a:pos x="138" y="719"/>
                  </a:cxn>
                  <a:cxn ang="0">
                    <a:pos x="138" y="208"/>
                  </a:cxn>
                  <a:cxn ang="0">
                    <a:pos x="152" y="166"/>
                  </a:cxn>
                  <a:cxn ang="0">
                    <a:pos x="152" y="125"/>
                  </a:cxn>
                  <a:cxn ang="0">
                    <a:pos x="138" y="111"/>
                  </a:cxn>
                  <a:cxn ang="0">
                    <a:pos x="124" y="83"/>
                  </a:cxn>
                  <a:cxn ang="0">
                    <a:pos x="110" y="70"/>
                  </a:cxn>
                  <a:cxn ang="0">
                    <a:pos x="14" y="70"/>
                  </a:cxn>
                  <a:cxn ang="0">
                    <a:pos x="14" y="14"/>
                  </a:cxn>
                  <a:cxn ang="0">
                    <a:pos x="262" y="0"/>
                  </a:cxn>
                </a:cxnLst>
                <a:rect l="0" t="0" r="r" b="b"/>
                <a:pathLst>
                  <a:path w="895" h="816">
                    <a:moveTo>
                      <a:pt x="262" y="0"/>
                    </a:moveTo>
                    <a:lnTo>
                      <a:pt x="262" y="180"/>
                    </a:lnTo>
                    <a:lnTo>
                      <a:pt x="331" y="83"/>
                    </a:lnTo>
                    <a:lnTo>
                      <a:pt x="413" y="28"/>
                    </a:lnTo>
                    <a:lnTo>
                      <a:pt x="524" y="0"/>
                    </a:lnTo>
                    <a:lnTo>
                      <a:pt x="579" y="0"/>
                    </a:lnTo>
                    <a:lnTo>
                      <a:pt x="661" y="28"/>
                    </a:lnTo>
                    <a:lnTo>
                      <a:pt x="703" y="70"/>
                    </a:lnTo>
                    <a:lnTo>
                      <a:pt x="744" y="139"/>
                    </a:lnTo>
                    <a:lnTo>
                      <a:pt x="758" y="222"/>
                    </a:lnTo>
                    <a:lnTo>
                      <a:pt x="758" y="719"/>
                    </a:lnTo>
                    <a:lnTo>
                      <a:pt x="785" y="733"/>
                    </a:lnTo>
                    <a:lnTo>
                      <a:pt x="799" y="747"/>
                    </a:lnTo>
                    <a:lnTo>
                      <a:pt x="895" y="747"/>
                    </a:lnTo>
                    <a:lnTo>
                      <a:pt x="895" y="802"/>
                    </a:lnTo>
                    <a:lnTo>
                      <a:pt x="496" y="802"/>
                    </a:lnTo>
                    <a:lnTo>
                      <a:pt x="496" y="747"/>
                    </a:lnTo>
                    <a:lnTo>
                      <a:pt x="592" y="747"/>
                    </a:lnTo>
                    <a:lnTo>
                      <a:pt x="620" y="733"/>
                    </a:lnTo>
                    <a:lnTo>
                      <a:pt x="634" y="705"/>
                    </a:lnTo>
                    <a:lnTo>
                      <a:pt x="634" y="208"/>
                    </a:lnTo>
                    <a:lnTo>
                      <a:pt x="620" y="166"/>
                    </a:lnTo>
                    <a:lnTo>
                      <a:pt x="620" y="139"/>
                    </a:lnTo>
                    <a:lnTo>
                      <a:pt x="592" y="97"/>
                    </a:lnTo>
                    <a:lnTo>
                      <a:pt x="565" y="83"/>
                    </a:lnTo>
                    <a:lnTo>
                      <a:pt x="537" y="56"/>
                    </a:lnTo>
                    <a:lnTo>
                      <a:pt x="496" y="56"/>
                    </a:lnTo>
                    <a:lnTo>
                      <a:pt x="413" y="70"/>
                    </a:lnTo>
                    <a:lnTo>
                      <a:pt x="345" y="139"/>
                    </a:lnTo>
                    <a:lnTo>
                      <a:pt x="289" y="222"/>
                    </a:lnTo>
                    <a:lnTo>
                      <a:pt x="262" y="346"/>
                    </a:lnTo>
                    <a:lnTo>
                      <a:pt x="262" y="719"/>
                    </a:lnTo>
                    <a:lnTo>
                      <a:pt x="276" y="747"/>
                    </a:lnTo>
                    <a:lnTo>
                      <a:pt x="303" y="761"/>
                    </a:lnTo>
                    <a:lnTo>
                      <a:pt x="400" y="761"/>
                    </a:lnTo>
                    <a:lnTo>
                      <a:pt x="400" y="816"/>
                    </a:lnTo>
                    <a:lnTo>
                      <a:pt x="0" y="816"/>
                    </a:lnTo>
                    <a:lnTo>
                      <a:pt x="0" y="761"/>
                    </a:lnTo>
                    <a:lnTo>
                      <a:pt x="97" y="761"/>
                    </a:lnTo>
                    <a:lnTo>
                      <a:pt x="124" y="747"/>
                    </a:lnTo>
                    <a:lnTo>
                      <a:pt x="138" y="719"/>
                    </a:lnTo>
                    <a:lnTo>
                      <a:pt x="138" y="208"/>
                    </a:lnTo>
                    <a:lnTo>
                      <a:pt x="152" y="166"/>
                    </a:lnTo>
                    <a:lnTo>
                      <a:pt x="152" y="125"/>
                    </a:lnTo>
                    <a:lnTo>
                      <a:pt x="138" y="111"/>
                    </a:lnTo>
                    <a:lnTo>
                      <a:pt x="124" y="83"/>
                    </a:lnTo>
                    <a:lnTo>
                      <a:pt x="110" y="70"/>
                    </a:lnTo>
                    <a:lnTo>
                      <a:pt x="14" y="70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78" name="Freeform 258"/>
              <p:cNvSpPr>
                <a:spLocks noEditPoints="1"/>
              </p:cNvSpPr>
              <p:nvPr/>
            </p:nvSpPr>
            <p:spPr bwMode="auto">
              <a:xfrm>
                <a:off x="28260" y="2011"/>
                <a:ext cx="826" cy="1161"/>
              </a:xfrm>
              <a:custGeom>
                <a:avLst/>
                <a:gdLst/>
                <a:ahLst/>
                <a:cxnLst>
                  <a:cxn ang="0">
                    <a:pos x="165" y="816"/>
                  </a:cxn>
                  <a:cxn ang="0">
                    <a:pos x="96" y="940"/>
                  </a:cxn>
                  <a:cxn ang="0">
                    <a:pos x="248" y="1092"/>
                  </a:cxn>
                  <a:cxn ang="0">
                    <a:pos x="551" y="1092"/>
                  </a:cxn>
                  <a:cxn ang="0">
                    <a:pos x="702" y="940"/>
                  </a:cxn>
                  <a:cxn ang="0">
                    <a:pos x="620" y="816"/>
                  </a:cxn>
                  <a:cxn ang="0">
                    <a:pos x="454" y="788"/>
                  </a:cxn>
                  <a:cxn ang="0">
                    <a:pos x="303" y="42"/>
                  </a:cxn>
                  <a:cxn ang="0">
                    <a:pos x="234" y="83"/>
                  </a:cxn>
                  <a:cxn ang="0">
                    <a:pos x="206" y="152"/>
                  </a:cxn>
                  <a:cxn ang="0">
                    <a:pos x="193" y="304"/>
                  </a:cxn>
                  <a:cxn ang="0">
                    <a:pos x="275" y="470"/>
                  </a:cxn>
                  <a:cxn ang="0">
                    <a:pos x="427" y="456"/>
                  </a:cxn>
                  <a:cxn ang="0">
                    <a:pos x="468" y="415"/>
                  </a:cxn>
                  <a:cxn ang="0">
                    <a:pos x="496" y="221"/>
                  </a:cxn>
                  <a:cxn ang="0">
                    <a:pos x="413" y="55"/>
                  </a:cxn>
                  <a:cxn ang="0">
                    <a:pos x="303" y="42"/>
                  </a:cxn>
                  <a:cxn ang="0">
                    <a:pos x="771" y="0"/>
                  </a:cxn>
                  <a:cxn ang="0">
                    <a:pos x="826" y="69"/>
                  </a:cxn>
                  <a:cxn ang="0">
                    <a:pos x="799" y="124"/>
                  </a:cxn>
                  <a:cxn ang="0">
                    <a:pos x="771" y="138"/>
                  </a:cxn>
                  <a:cxn ang="0">
                    <a:pos x="730" y="111"/>
                  </a:cxn>
                  <a:cxn ang="0">
                    <a:pos x="730" y="55"/>
                  </a:cxn>
                  <a:cxn ang="0">
                    <a:pos x="702" y="42"/>
                  </a:cxn>
                  <a:cxn ang="0">
                    <a:pos x="620" y="83"/>
                  </a:cxn>
                  <a:cxn ang="0">
                    <a:pos x="592" y="138"/>
                  </a:cxn>
                  <a:cxn ang="0">
                    <a:pos x="633" y="221"/>
                  </a:cxn>
                  <a:cxn ang="0">
                    <a:pos x="606" y="373"/>
                  </a:cxn>
                  <a:cxn ang="0">
                    <a:pos x="454" y="512"/>
                  </a:cxn>
                  <a:cxn ang="0">
                    <a:pos x="303" y="539"/>
                  </a:cxn>
                  <a:cxn ang="0">
                    <a:pos x="165" y="484"/>
                  </a:cxn>
                  <a:cxn ang="0">
                    <a:pos x="165" y="622"/>
                  </a:cxn>
                  <a:cxn ang="0">
                    <a:pos x="234" y="664"/>
                  </a:cxn>
                  <a:cxn ang="0">
                    <a:pos x="675" y="719"/>
                  </a:cxn>
                  <a:cxn ang="0">
                    <a:pos x="771" y="843"/>
                  </a:cxn>
                  <a:cxn ang="0">
                    <a:pos x="785" y="926"/>
                  </a:cxn>
                  <a:cxn ang="0">
                    <a:pos x="661" y="1092"/>
                  </a:cxn>
                  <a:cxn ang="0">
                    <a:pos x="385" y="1161"/>
                  </a:cxn>
                  <a:cxn ang="0">
                    <a:pos x="110" y="1092"/>
                  </a:cxn>
                  <a:cxn ang="0">
                    <a:pos x="0" y="940"/>
                  </a:cxn>
                  <a:cxn ang="0">
                    <a:pos x="55" y="816"/>
                  </a:cxn>
                  <a:cxn ang="0">
                    <a:pos x="124" y="733"/>
                  </a:cxn>
                  <a:cxn ang="0">
                    <a:pos x="82" y="650"/>
                  </a:cxn>
                  <a:cxn ang="0">
                    <a:pos x="96" y="512"/>
                  </a:cxn>
                  <a:cxn ang="0">
                    <a:pos x="138" y="456"/>
                  </a:cxn>
                  <a:cxn ang="0">
                    <a:pos x="82" y="387"/>
                  </a:cxn>
                  <a:cxn ang="0">
                    <a:pos x="82" y="180"/>
                  </a:cxn>
                  <a:cxn ang="0">
                    <a:pos x="234" y="42"/>
                  </a:cxn>
                  <a:cxn ang="0">
                    <a:pos x="385" y="14"/>
                  </a:cxn>
                  <a:cxn ang="0">
                    <a:pos x="537" y="83"/>
                  </a:cxn>
                  <a:cxn ang="0">
                    <a:pos x="647" y="14"/>
                  </a:cxn>
                </a:cxnLst>
                <a:rect l="0" t="0" r="r" b="b"/>
                <a:pathLst>
                  <a:path w="826" h="1161">
                    <a:moveTo>
                      <a:pt x="248" y="788"/>
                    </a:moveTo>
                    <a:lnTo>
                      <a:pt x="165" y="816"/>
                    </a:lnTo>
                    <a:lnTo>
                      <a:pt x="124" y="857"/>
                    </a:lnTo>
                    <a:lnTo>
                      <a:pt x="96" y="940"/>
                    </a:lnTo>
                    <a:lnTo>
                      <a:pt x="138" y="1023"/>
                    </a:lnTo>
                    <a:lnTo>
                      <a:pt x="248" y="1092"/>
                    </a:lnTo>
                    <a:lnTo>
                      <a:pt x="399" y="1120"/>
                    </a:lnTo>
                    <a:lnTo>
                      <a:pt x="551" y="1092"/>
                    </a:lnTo>
                    <a:lnTo>
                      <a:pt x="661" y="1023"/>
                    </a:lnTo>
                    <a:lnTo>
                      <a:pt x="702" y="940"/>
                    </a:lnTo>
                    <a:lnTo>
                      <a:pt x="675" y="871"/>
                    </a:lnTo>
                    <a:lnTo>
                      <a:pt x="620" y="816"/>
                    </a:lnTo>
                    <a:lnTo>
                      <a:pt x="551" y="802"/>
                    </a:lnTo>
                    <a:lnTo>
                      <a:pt x="454" y="788"/>
                    </a:lnTo>
                    <a:lnTo>
                      <a:pt x="248" y="788"/>
                    </a:lnTo>
                    <a:close/>
                    <a:moveTo>
                      <a:pt x="303" y="42"/>
                    </a:moveTo>
                    <a:lnTo>
                      <a:pt x="262" y="69"/>
                    </a:lnTo>
                    <a:lnTo>
                      <a:pt x="234" y="83"/>
                    </a:lnTo>
                    <a:lnTo>
                      <a:pt x="220" y="111"/>
                    </a:lnTo>
                    <a:lnTo>
                      <a:pt x="206" y="152"/>
                    </a:lnTo>
                    <a:lnTo>
                      <a:pt x="193" y="180"/>
                    </a:lnTo>
                    <a:lnTo>
                      <a:pt x="193" y="304"/>
                    </a:lnTo>
                    <a:lnTo>
                      <a:pt x="220" y="415"/>
                    </a:lnTo>
                    <a:lnTo>
                      <a:pt x="275" y="470"/>
                    </a:lnTo>
                    <a:lnTo>
                      <a:pt x="344" y="484"/>
                    </a:lnTo>
                    <a:lnTo>
                      <a:pt x="427" y="456"/>
                    </a:lnTo>
                    <a:lnTo>
                      <a:pt x="454" y="442"/>
                    </a:lnTo>
                    <a:lnTo>
                      <a:pt x="468" y="415"/>
                    </a:lnTo>
                    <a:lnTo>
                      <a:pt x="496" y="332"/>
                    </a:lnTo>
                    <a:lnTo>
                      <a:pt x="496" y="221"/>
                    </a:lnTo>
                    <a:lnTo>
                      <a:pt x="468" y="111"/>
                    </a:lnTo>
                    <a:lnTo>
                      <a:pt x="413" y="55"/>
                    </a:lnTo>
                    <a:lnTo>
                      <a:pt x="344" y="42"/>
                    </a:lnTo>
                    <a:lnTo>
                      <a:pt x="303" y="42"/>
                    </a:lnTo>
                    <a:close/>
                    <a:moveTo>
                      <a:pt x="688" y="0"/>
                    </a:moveTo>
                    <a:lnTo>
                      <a:pt x="771" y="0"/>
                    </a:lnTo>
                    <a:lnTo>
                      <a:pt x="812" y="42"/>
                    </a:lnTo>
                    <a:lnTo>
                      <a:pt x="826" y="69"/>
                    </a:lnTo>
                    <a:lnTo>
                      <a:pt x="826" y="111"/>
                    </a:lnTo>
                    <a:lnTo>
                      <a:pt x="799" y="124"/>
                    </a:lnTo>
                    <a:lnTo>
                      <a:pt x="785" y="138"/>
                    </a:lnTo>
                    <a:lnTo>
                      <a:pt x="771" y="138"/>
                    </a:lnTo>
                    <a:lnTo>
                      <a:pt x="744" y="124"/>
                    </a:lnTo>
                    <a:lnTo>
                      <a:pt x="730" y="111"/>
                    </a:lnTo>
                    <a:lnTo>
                      <a:pt x="716" y="83"/>
                    </a:lnTo>
                    <a:lnTo>
                      <a:pt x="730" y="55"/>
                    </a:lnTo>
                    <a:lnTo>
                      <a:pt x="744" y="42"/>
                    </a:lnTo>
                    <a:lnTo>
                      <a:pt x="702" y="42"/>
                    </a:lnTo>
                    <a:lnTo>
                      <a:pt x="661" y="55"/>
                    </a:lnTo>
                    <a:lnTo>
                      <a:pt x="620" y="83"/>
                    </a:lnTo>
                    <a:lnTo>
                      <a:pt x="565" y="111"/>
                    </a:lnTo>
                    <a:lnTo>
                      <a:pt x="592" y="138"/>
                    </a:lnTo>
                    <a:lnTo>
                      <a:pt x="620" y="180"/>
                    </a:lnTo>
                    <a:lnTo>
                      <a:pt x="633" y="221"/>
                    </a:lnTo>
                    <a:lnTo>
                      <a:pt x="633" y="277"/>
                    </a:lnTo>
                    <a:lnTo>
                      <a:pt x="606" y="373"/>
                    </a:lnTo>
                    <a:lnTo>
                      <a:pt x="551" y="456"/>
                    </a:lnTo>
                    <a:lnTo>
                      <a:pt x="454" y="512"/>
                    </a:lnTo>
                    <a:lnTo>
                      <a:pt x="344" y="539"/>
                    </a:lnTo>
                    <a:lnTo>
                      <a:pt x="303" y="539"/>
                    </a:lnTo>
                    <a:lnTo>
                      <a:pt x="220" y="512"/>
                    </a:lnTo>
                    <a:lnTo>
                      <a:pt x="165" y="484"/>
                    </a:lnTo>
                    <a:lnTo>
                      <a:pt x="138" y="539"/>
                    </a:lnTo>
                    <a:lnTo>
                      <a:pt x="165" y="622"/>
                    </a:lnTo>
                    <a:lnTo>
                      <a:pt x="193" y="650"/>
                    </a:lnTo>
                    <a:lnTo>
                      <a:pt x="234" y="664"/>
                    </a:lnTo>
                    <a:lnTo>
                      <a:pt x="523" y="664"/>
                    </a:lnTo>
                    <a:lnTo>
                      <a:pt x="675" y="719"/>
                    </a:lnTo>
                    <a:lnTo>
                      <a:pt x="716" y="760"/>
                    </a:lnTo>
                    <a:lnTo>
                      <a:pt x="771" y="843"/>
                    </a:lnTo>
                    <a:lnTo>
                      <a:pt x="785" y="885"/>
                    </a:lnTo>
                    <a:lnTo>
                      <a:pt x="785" y="926"/>
                    </a:lnTo>
                    <a:lnTo>
                      <a:pt x="757" y="1023"/>
                    </a:lnTo>
                    <a:lnTo>
                      <a:pt x="661" y="1092"/>
                    </a:lnTo>
                    <a:lnTo>
                      <a:pt x="537" y="1147"/>
                    </a:lnTo>
                    <a:lnTo>
                      <a:pt x="385" y="1161"/>
                    </a:lnTo>
                    <a:lnTo>
                      <a:pt x="234" y="1147"/>
                    </a:lnTo>
                    <a:lnTo>
                      <a:pt x="110" y="1092"/>
                    </a:lnTo>
                    <a:lnTo>
                      <a:pt x="27" y="1023"/>
                    </a:lnTo>
                    <a:lnTo>
                      <a:pt x="0" y="940"/>
                    </a:lnTo>
                    <a:lnTo>
                      <a:pt x="0" y="899"/>
                    </a:lnTo>
                    <a:lnTo>
                      <a:pt x="55" y="816"/>
                    </a:lnTo>
                    <a:lnTo>
                      <a:pt x="165" y="760"/>
                    </a:lnTo>
                    <a:lnTo>
                      <a:pt x="124" y="733"/>
                    </a:lnTo>
                    <a:lnTo>
                      <a:pt x="110" y="691"/>
                    </a:lnTo>
                    <a:lnTo>
                      <a:pt x="82" y="650"/>
                    </a:lnTo>
                    <a:lnTo>
                      <a:pt x="82" y="553"/>
                    </a:lnTo>
                    <a:lnTo>
                      <a:pt x="96" y="512"/>
                    </a:lnTo>
                    <a:lnTo>
                      <a:pt x="124" y="484"/>
                    </a:lnTo>
                    <a:lnTo>
                      <a:pt x="138" y="456"/>
                    </a:lnTo>
                    <a:lnTo>
                      <a:pt x="110" y="429"/>
                    </a:lnTo>
                    <a:lnTo>
                      <a:pt x="82" y="387"/>
                    </a:lnTo>
                    <a:lnTo>
                      <a:pt x="55" y="277"/>
                    </a:lnTo>
                    <a:lnTo>
                      <a:pt x="82" y="180"/>
                    </a:lnTo>
                    <a:lnTo>
                      <a:pt x="138" y="97"/>
                    </a:lnTo>
                    <a:lnTo>
                      <a:pt x="234" y="42"/>
                    </a:lnTo>
                    <a:lnTo>
                      <a:pt x="344" y="14"/>
                    </a:lnTo>
                    <a:lnTo>
                      <a:pt x="385" y="14"/>
                    </a:lnTo>
                    <a:lnTo>
                      <a:pt x="427" y="28"/>
                    </a:lnTo>
                    <a:lnTo>
                      <a:pt x="537" y="83"/>
                    </a:lnTo>
                    <a:lnTo>
                      <a:pt x="592" y="42"/>
                    </a:lnTo>
                    <a:lnTo>
                      <a:pt x="647" y="14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79" name="Freeform 259"/>
              <p:cNvSpPr>
                <a:spLocks noEditPoints="1"/>
              </p:cNvSpPr>
              <p:nvPr/>
            </p:nvSpPr>
            <p:spPr bwMode="auto">
              <a:xfrm>
                <a:off x="29678" y="2011"/>
                <a:ext cx="689" cy="816"/>
              </a:xfrm>
              <a:custGeom>
                <a:avLst/>
                <a:gdLst/>
                <a:ahLst/>
                <a:cxnLst>
                  <a:cxn ang="0">
                    <a:pos x="331" y="42"/>
                  </a:cxn>
                  <a:cxn ang="0">
                    <a:pos x="276" y="69"/>
                  </a:cxn>
                  <a:cxn ang="0">
                    <a:pos x="221" y="124"/>
                  </a:cxn>
                  <a:cxn ang="0">
                    <a:pos x="179" y="207"/>
                  </a:cxn>
                  <a:cxn ang="0">
                    <a:pos x="152" y="346"/>
                  </a:cxn>
                  <a:cxn ang="0">
                    <a:pos x="579" y="346"/>
                  </a:cxn>
                  <a:cxn ang="0">
                    <a:pos x="579" y="290"/>
                  </a:cxn>
                  <a:cxn ang="0">
                    <a:pos x="524" y="124"/>
                  </a:cxn>
                  <a:cxn ang="0">
                    <a:pos x="469" y="69"/>
                  </a:cxn>
                  <a:cxn ang="0">
                    <a:pos x="372" y="42"/>
                  </a:cxn>
                  <a:cxn ang="0">
                    <a:pos x="331" y="42"/>
                  </a:cxn>
                  <a:cxn ang="0">
                    <a:pos x="372" y="0"/>
                  </a:cxn>
                  <a:cxn ang="0">
                    <a:pos x="510" y="28"/>
                  </a:cxn>
                  <a:cxn ang="0">
                    <a:pos x="620" y="111"/>
                  </a:cxn>
                  <a:cxn ang="0">
                    <a:pos x="675" y="221"/>
                  </a:cxn>
                  <a:cxn ang="0">
                    <a:pos x="689" y="346"/>
                  </a:cxn>
                  <a:cxn ang="0">
                    <a:pos x="689" y="387"/>
                  </a:cxn>
                  <a:cxn ang="0">
                    <a:pos x="152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1" y="691"/>
                  </a:cxn>
                  <a:cxn ang="0">
                    <a:pos x="262" y="719"/>
                  </a:cxn>
                  <a:cxn ang="0">
                    <a:pos x="331" y="747"/>
                  </a:cxn>
                  <a:cxn ang="0">
                    <a:pos x="386" y="760"/>
                  </a:cxn>
                  <a:cxn ang="0">
                    <a:pos x="427" y="760"/>
                  </a:cxn>
                  <a:cxn ang="0">
                    <a:pos x="565" y="691"/>
                  </a:cxn>
                  <a:cxn ang="0">
                    <a:pos x="620" y="581"/>
                  </a:cxn>
                  <a:cxn ang="0">
                    <a:pos x="634" y="567"/>
                  </a:cxn>
                  <a:cxn ang="0">
                    <a:pos x="634" y="553"/>
                  </a:cxn>
                  <a:cxn ang="0">
                    <a:pos x="648" y="553"/>
                  </a:cxn>
                  <a:cxn ang="0">
                    <a:pos x="675" y="581"/>
                  </a:cxn>
                  <a:cxn ang="0">
                    <a:pos x="661" y="622"/>
                  </a:cxn>
                  <a:cxn ang="0">
                    <a:pos x="634" y="677"/>
                  </a:cxn>
                  <a:cxn ang="0">
                    <a:pos x="579" y="747"/>
                  </a:cxn>
                  <a:cxn ang="0">
                    <a:pos x="496" y="802"/>
                  </a:cxn>
                  <a:cxn ang="0">
                    <a:pos x="386" y="816"/>
                  </a:cxn>
                  <a:cxn ang="0">
                    <a:pos x="234" y="788"/>
                  </a:cxn>
                  <a:cxn ang="0">
                    <a:pos x="111" y="691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1" y="111"/>
                  </a:cxn>
                  <a:cxn ang="0">
                    <a:pos x="221" y="28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6">
                    <a:moveTo>
                      <a:pt x="331" y="42"/>
                    </a:moveTo>
                    <a:lnTo>
                      <a:pt x="276" y="69"/>
                    </a:lnTo>
                    <a:lnTo>
                      <a:pt x="221" y="124"/>
                    </a:lnTo>
                    <a:lnTo>
                      <a:pt x="179" y="207"/>
                    </a:lnTo>
                    <a:lnTo>
                      <a:pt x="152" y="346"/>
                    </a:lnTo>
                    <a:lnTo>
                      <a:pt x="579" y="346"/>
                    </a:lnTo>
                    <a:lnTo>
                      <a:pt x="579" y="290"/>
                    </a:lnTo>
                    <a:lnTo>
                      <a:pt x="524" y="124"/>
                    </a:lnTo>
                    <a:lnTo>
                      <a:pt x="469" y="69"/>
                    </a:lnTo>
                    <a:lnTo>
                      <a:pt x="372" y="42"/>
                    </a:lnTo>
                    <a:lnTo>
                      <a:pt x="331" y="42"/>
                    </a:lnTo>
                    <a:close/>
                    <a:moveTo>
                      <a:pt x="372" y="0"/>
                    </a:moveTo>
                    <a:lnTo>
                      <a:pt x="510" y="28"/>
                    </a:lnTo>
                    <a:lnTo>
                      <a:pt x="620" y="111"/>
                    </a:lnTo>
                    <a:lnTo>
                      <a:pt x="675" y="221"/>
                    </a:lnTo>
                    <a:lnTo>
                      <a:pt x="689" y="346"/>
                    </a:lnTo>
                    <a:lnTo>
                      <a:pt x="689" y="387"/>
                    </a:lnTo>
                    <a:lnTo>
                      <a:pt x="152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1" y="691"/>
                    </a:lnTo>
                    <a:lnTo>
                      <a:pt x="262" y="719"/>
                    </a:lnTo>
                    <a:lnTo>
                      <a:pt x="331" y="747"/>
                    </a:lnTo>
                    <a:lnTo>
                      <a:pt x="386" y="760"/>
                    </a:lnTo>
                    <a:lnTo>
                      <a:pt x="427" y="760"/>
                    </a:lnTo>
                    <a:lnTo>
                      <a:pt x="565" y="691"/>
                    </a:lnTo>
                    <a:lnTo>
                      <a:pt x="620" y="581"/>
                    </a:lnTo>
                    <a:lnTo>
                      <a:pt x="634" y="567"/>
                    </a:lnTo>
                    <a:lnTo>
                      <a:pt x="634" y="553"/>
                    </a:lnTo>
                    <a:lnTo>
                      <a:pt x="648" y="553"/>
                    </a:lnTo>
                    <a:lnTo>
                      <a:pt x="675" y="581"/>
                    </a:lnTo>
                    <a:lnTo>
                      <a:pt x="661" y="622"/>
                    </a:lnTo>
                    <a:lnTo>
                      <a:pt x="634" y="677"/>
                    </a:lnTo>
                    <a:lnTo>
                      <a:pt x="579" y="747"/>
                    </a:lnTo>
                    <a:lnTo>
                      <a:pt x="496" y="802"/>
                    </a:lnTo>
                    <a:lnTo>
                      <a:pt x="386" y="816"/>
                    </a:lnTo>
                    <a:lnTo>
                      <a:pt x="234" y="788"/>
                    </a:lnTo>
                    <a:lnTo>
                      <a:pt x="111" y="691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1" y="111"/>
                    </a:lnTo>
                    <a:lnTo>
                      <a:pt x="221" y="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80" name="Freeform 260"/>
              <p:cNvSpPr>
                <a:spLocks noEditPoints="1"/>
              </p:cNvSpPr>
              <p:nvPr/>
            </p:nvSpPr>
            <p:spPr bwMode="auto">
              <a:xfrm>
                <a:off x="30587" y="2025"/>
                <a:ext cx="868" cy="1133"/>
              </a:xfrm>
              <a:custGeom>
                <a:avLst/>
                <a:gdLst/>
                <a:ahLst/>
                <a:cxnLst>
                  <a:cxn ang="0">
                    <a:pos x="413" y="41"/>
                  </a:cxn>
                  <a:cxn ang="0">
                    <a:pos x="317" y="69"/>
                  </a:cxn>
                  <a:cxn ang="0">
                    <a:pos x="234" y="138"/>
                  </a:cxn>
                  <a:cxn ang="0">
                    <a:pos x="179" y="263"/>
                  </a:cxn>
                  <a:cxn ang="0">
                    <a:pos x="152" y="401"/>
                  </a:cxn>
                  <a:cxn ang="0">
                    <a:pos x="166" y="539"/>
                  </a:cxn>
                  <a:cxn ang="0">
                    <a:pos x="221" y="663"/>
                  </a:cxn>
                  <a:cxn ang="0">
                    <a:pos x="303" y="733"/>
                  </a:cxn>
                  <a:cxn ang="0">
                    <a:pos x="386" y="760"/>
                  </a:cxn>
                  <a:cxn ang="0">
                    <a:pos x="496" y="733"/>
                  </a:cxn>
                  <a:cxn ang="0">
                    <a:pos x="524" y="719"/>
                  </a:cxn>
                  <a:cxn ang="0">
                    <a:pos x="593" y="650"/>
                  </a:cxn>
                  <a:cxn ang="0">
                    <a:pos x="620" y="539"/>
                  </a:cxn>
                  <a:cxn ang="0">
                    <a:pos x="620" y="290"/>
                  </a:cxn>
                  <a:cxn ang="0">
                    <a:pos x="634" y="290"/>
                  </a:cxn>
                  <a:cxn ang="0">
                    <a:pos x="620" y="207"/>
                  </a:cxn>
                  <a:cxn ang="0">
                    <a:pos x="579" y="124"/>
                  </a:cxn>
                  <a:cxn ang="0">
                    <a:pos x="510" y="69"/>
                  </a:cxn>
                  <a:cxn ang="0">
                    <a:pos x="413" y="41"/>
                  </a:cxn>
                  <a:cxn ang="0">
                    <a:pos x="386" y="0"/>
                  </a:cxn>
                  <a:cxn ang="0">
                    <a:pos x="482" y="14"/>
                  </a:cxn>
                  <a:cxn ang="0">
                    <a:pos x="551" y="55"/>
                  </a:cxn>
                  <a:cxn ang="0">
                    <a:pos x="593" y="110"/>
                  </a:cxn>
                  <a:cxn ang="0">
                    <a:pos x="620" y="166"/>
                  </a:cxn>
                  <a:cxn ang="0">
                    <a:pos x="689" y="0"/>
                  </a:cxn>
                  <a:cxn ang="0">
                    <a:pos x="730" y="0"/>
                  </a:cxn>
                  <a:cxn ang="0">
                    <a:pos x="730" y="1037"/>
                  </a:cxn>
                  <a:cxn ang="0">
                    <a:pos x="744" y="1064"/>
                  </a:cxn>
                  <a:cxn ang="0">
                    <a:pos x="772" y="1078"/>
                  </a:cxn>
                  <a:cxn ang="0">
                    <a:pos x="868" y="1078"/>
                  </a:cxn>
                  <a:cxn ang="0">
                    <a:pos x="868" y="1133"/>
                  </a:cxn>
                  <a:cxn ang="0">
                    <a:pos x="469" y="1133"/>
                  </a:cxn>
                  <a:cxn ang="0">
                    <a:pos x="469" y="1078"/>
                  </a:cxn>
                  <a:cxn ang="0">
                    <a:pos x="565" y="1078"/>
                  </a:cxn>
                  <a:cxn ang="0">
                    <a:pos x="593" y="1064"/>
                  </a:cxn>
                  <a:cxn ang="0">
                    <a:pos x="606" y="1037"/>
                  </a:cxn>
                  <a:cxn ang="0">
                    <a:pos x="606" y="677"/>
                  </a:cxn>
                  <a:cxn ang="0">
                    <a:pos x="551" y="733"/>
                  </a:cxn>
                  <a:cxn ang="0">
                    <a:pos x="482" y="774"/>
                  </a:cxn>
                  <a:cxn ang="0">
                    <a:pos x="372" y="802"/>
                  </a:cxn>
                  <a:cxn ang="0">
                    <a:pos x="221" y="774"/>
                  </a:cxn>
                  <a:cxn ang="0">
                    <a:pos x="111" y="677"/>
                  </a:cxn>
                  <a:cxn ang="0">
                    <a:pos x="28" y="553"/>
                  </a:cxn>
                  <a:cxn ang="0">
                    <a:pos x="0" y="401"/>
                  </a:cxn>
                  <a:cxn ang="0">
                    <a:pos x="28" y="235"/>
                  </a:cxn>
                  <a:cxn ang="0">
                    <a:pos x="111" y="110"/>
                  </a:cxn>
                  <a:cxn ang="0">
                    <a:pos x="234" y="28"/>
                  </a:cxn>
                  <a:cxn ang="0">
                    <a:pos x="386" y="0"/>
                  </a:cxn>
                </a:cxnLst>
                <a:rect l="0" t="0" r="r" b="b"/>
                <a:pathLst>
                  <a:path w="868" h="1133">
                    <a:moveTo>
                      <a:pt x="413" y="41"/>
                    </a:moveTo>
                    <a:lnTo>
                      <a:pt x="317" y="69"/>
                    </a:lnTo>
                    <a:lnTo>
                      <a:pt x="234" y="138"/>
                    </a:lnTo>
                    <a:lnTo>
                      <a:pt x="179" y="263"/>
                    </a:lnTo>
                    <a:lnTo>
                      <a:pt x="152" y="401"/>
                    </a:lnTo>
                    <a:lnTo>
                      <a:pt x="166" y="539"/>
                    </a:lnTo>
                    <a:lnTo>
                      <a:pt x="221" y="663"/>
                    </a:lnTo>
                    <a:lnTo>
                      <a:pt x="303" y="733"/>
                    </a:lnTo>
                    <a:lnTo>
                      <a:pt x="386" y="760"/>
                    </a:lnTo>
                    <a:lnTo>
                      <a:pt x="496" y="733"/>
                    </a:lnTo>
                    <a:lnTo>
                      <a:pt x="524" y="719"/>
                    </a:lnTo>
                    <a:lnTo>
                      <a:pt x="593" y="650"/>
                    </a:lnTo>
                    <a:lnTo>
                      <a:pt x="620" y="539"/>
                    </a:lnTo>
                    <a:lnTo>
                      <a:pt x="620" y="290"/>
                    </a:lnTo>
                    <a:lnTo>
                      <a:pt x="634" y="290"/>
                    </a:lnTo>
                    <a:lnTo>
                      <a:pt x="620" y="207"/>
                    </a:lnTo>
                    <a:lnTo>
                      <a:pt x="579" y="124"/>
                    </a:lnTo>
                    <a:lnTo>
                      <a:pt x="510" y="69"/>
                    </a:lnTo>
                    <a:lnTo>
                      <a:pt x="413" y="41"/>
                    </a:lnTo>
                    <a:close/>
                    <a:moveTo>
                      <a:pt x="386" y="0"/>
                    </a:moveTo>
                    <a:lnTo>
                      <a:pt x="482" y="14"/>
                    </a:lnTo>
                    <a:lnTo>
                      <a:pt x="551" y="55"/>
                    </a:lnTo>
                    <a:lnTo>
                      <a:pt x="593" y="110"/>
                    </a:lnTo>
                    <a:lnTo>
                      <a:pt x="620" y="166"/>
                    </a:lnTo>
                    <a:lnTo>
                      <a:pt x="689" y="0"/>
                    </a:lnTo>
                    <a:lnTo>
                      <a:pt x="730" y="0"/>
                    </a:lnTo>
                    <a:lnTo>
                      <a:pt x="730" y="1037"/>
                    </a:lnTo>
                    <a:lnTo>
                      <a:pt x="744" y="1064"/>
                    </a:lnTo>
                    <a:lnTo>
                      <a:pt x="772" y="1078"/>
                    </a:lnTo>
                    <a:lnTo>
                      <a:pt x="868" y="1078"/>
                    </a:lnTo>
                    <a:lnTo>
                      <a:pt x="868" y="1133"/>
                    </a:lnTo>
                    <a:lnTo>
                      <a:pt x="469" y="1133"/>
                    </a:lnTo>
                    <a:lnTo>
                      <a:pt x="469" y="1078"/>
                    </a:lnTo>
                    <a:lnTo>
                      <a:pt x="565" y="1078"/>
                    </a:lnTo>
                    <a:lnTo>
                      <a:pt x="593" y="1064"/>
                    </a:lnTo>
                    <a:lnTo>
                      <a:pt x="606" y="1037"/>
                    </a:lnTo>
                    <a:lnTo>
                      <a:pt x="606" y="677"/>
                    </a:lnTo>
                    <a:lnTo>
                      <a:pt x="551" y="733"/>
                    </a:lnTo>
                    <a:lnTo>
                      <a:pt x="482" y="774"/>
                    </a:lnTo>
                    <a:lnTo>
                      <a:pt x="372" y="802"/>
                    </a:lnTo>
                    <a:lnTo>
                      <a:pt x="221" y="774"/>
                    </a:lnTo>
                    <a:lnTo>
                      <a:pt x="111" y="677"/>
                    </a:lnTo>
                    <a:lnTo>
                      <a:pt x="28" y="553"/>
                    </a:lnTo>
                    <a:lnTo>
                      <a:pt x="0" y="401"/>
                    </a:lnTo>
                    <a:lnTo>
                      <a:pt x="28" y="235"/>
                    </a:lnTo>
                    <a:lnTo>
                      <a:pt x="111" y="110"/>
                    </a:lnTo>
                    <a:lnTo>
                      <a:pt x="234" y="2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81" name="Freeform 261"/>
              <p:cNvSpPr>
                <a:spLocks/>
              </p:cNvSpPr>
              <p:nvPr/>
            </p:nvSpPr>
            <p:spPr bwMode="auto">
              <a:xfrm>
                <a:off x="31455" y="2011"/>
                <a:ext cx="895" cy="816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664"/>
                  </a:cxn>
                  <a:cxn ang="0">
                    <a:pos x="275" y="691"/>
                  </a:cxn>
                  <a:cxn ang="0">
                    <a:pos x="275" y="719"/>
                  </a:cxn>
                  <a:cxn ang="0">
                    <a:pos x="303" y="747"/>
                  </a:cxn>
                  <a:cxn ang="0">
                    <a:pos x="358" y="774"/>
                  </a:cxn>
                  <a:cxn ang="0">
                    <a:pos x="413" y="774"/>
                  </a:cxn>
                  <a:cxn ang="0">
                    <a:pos x="510" y="747"/>
                  </a:cxn>
                  <a:cxn ang="0">
                    <a:pos x="578" y="691"/>
                  </a:cxn>
                  <a:cxn ang="0">
                    <a:pos x="620" y="608"/>
                  </a:cxn>
                  <a:cxn ang="0">
                    <a:pos x="633" y="498"/>
                  </a:cxn>
                  <a:cxn ang="0">
                    <a:pos x="633" y="138"/>
                  </a:cxn>
                  <a:cxn ang="0">
                    <a:pos x="620" y="124"/>
                  </a:cxn>
                  <a:cxn ang="0">
                    <a:pos x="606" y="97"/>
                  </a:cxn>
                  <a:cxn ang="0">
                    <a:pos x="592" y="83"/>
                  </a:cxn>
                  <a:cxn ang="0">
                    <a:pos x="496" y="83"/>
                  </a:cxn>
                  <a:cxn ang="0">
                    <a:pos x="496" y="28"/>
                  </a:cxn>
                  <a:cxn ang="0">
                    <a:pos x="757" y="14"/>
                  </a:cxn>
                  <a:cxn ang="0">
                    <a:pos x="757" y="691"/>
                  </a:cxn>
                  <a:cxn ang="0">
                    <a:pos x="771" y="705"/>
                  </a:cxn>
                  <a:cxn ang="0">
                    <a:pos x="785" y="733"/>
                  </a:cxn>
                  <a:cxn ang="0">
                    <a:pos x="799" y="747"/>
                  </a:cxn>
                  <a:cxn ang="0">
                    <a:pos x="895" y="747"/>
                  </a:cxn>
                  <a:cxn ang="0">
                    <a:pos x="895" y="802"/>
                  </a:cxn>
                  <a:cxn ang="0">
                    <a:pos x="647" y="816"/>
                  </a:cxn>
                  <a:cxn ang="0">
                    <a:pos x="647" y="650"/>
                  </a:cxn>
                  <a:cxn ang="0">
                    <a:pos x="633" y="636"/>
                  </a:cxn>
                  <a:cxn ang="0">
                    <a:pos x="565" y="733"/>
                  </a:cxn>
                  <a:cxn ang="0">
                    <a:pos x="496" y="788"/>
                  </a:cxn>
                  <a:cxn ang="0">
                    <a:pos x="399" y="802"/>
                  </a:cxn>
                  <a:cxn ang="0">
                    <a:pos x="275" y="788"/>
                  </a:cxn>
                  <a:cxn ang="0">
                    <a:pos x="193" y="733"/>
                  </a:cxn>
                  <a:cxn ang="0">
                    <a:pos x="151" y="664"/>
                  </a:cxn>
                  <a:cxn ang="0">
                    <a:pos x="138" y="581"/>
                  </a:cxn>
                  <a:cxn ang="0">
                    <a:pos x="138" y="124"/>
                  </a:cxn>
                  <a:cxn ang="0">
                    <a:pos x="124" y="97"/>
                  </a:cxn>
                  <a:cxn ang="0">
                    <a:pos x="110" y="83"/>
                  </a:cxn>
                  <a:cxn ang="0">
                    <a:pos x="83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2" y="0"/>
                  </a:cxn>
                </a:cxnLst>
                <a:rect l="0" t="0" r="r" b="b"/>
                <a:pathLst>
                  <a:path w="895" h="816">
                    <a:moveTo>
                      <a:pt x="262" y="0"/>
                    </a:moveTo>
                    <a:lnTo>
                      <a:pt x="262" y="664"/>
                    </a:lnTo>
                    <a:lnTo>
                      <a:pt x="275" y="691"/>
                    </a:lnTo>
                    <a:lnTo>
                      <a:pt x="275" y="719"/>
                    </a:lnTo>
                    <a:lnTo>
                      <a:pt x="303" y="747"/>
                    </a:lnTo>
                    <a:lnTo>
                      <a:pt x="358" y="774"/>
                    </a:lnTo>
                    <a:lnTo>
                      <a:pt x="413" y="774"/>
                    </a:lnTo>
                    <a:lnTo>
                      <a:pt x="510" y="747"/>
                    </a:lnTo>
                    <a:lnTo>
                      <a:pt x="578" y="691"/>
                    </a:lnTo>
                    <a:lnTo>
                      <a:pt x="620" y="608"/>
                    </a:lnTo>
                    <a:lnTo>
                      <a:pt x="633" y="498"/>
                    </a:lnTo>
                    <a:lnTo>
                      <a:pt x="633" y="138"/>
                    </a:lnTo>
                    <a:lnTo>
                      <a:pt x="620" y="124"/>
                    </a:lnTo>
                    <a:lnTo>
                      <a:pt x="606" y="97"/>
                    </a:lnTo>
                    <a:lnTo>
                      <a:pt x="592" y="83"/>
                    </a:lnTo>
                    <a:lnTo>
                      <a:pt x="496" y="83"/>
                    </a:lnTo>
                    <a:lnTo>
                      <a:pt x="496" y="28"/>
                    </a:lnTo>
                    <a:lnTo>
                      <a:pt x="757" y="14"/>
                    </a:lnTo>
                    <a:lnTo>
                      <a:pt x="757" y="691"/>
                    </a:lnTo>
                    <a:lnTo>
                      <a:pt x="771" y="705"/>
                    </a:lnTo>
                    <a:lnTo>
                      <a:pt x="785" y="733"/>
                    </a:lnTo>
                    <a:lnTo>
                      <a:pt x="799" y="747"/>
                    </a:lnTo>
                    <a:lnTo>
                      <a:pt x="895" y="747"/>
                    </a:lnTo>
                    <a:lnTo>
                      <a:pt x="895" y="802"/>
                    </a:lnTo>
                    <a:lnTo>
                      <a:pt x="647" y="816"/>
                    </a:lnTo>
                    <a:lnTo>
                      <a:pt x="647" y="650"/>
                    </a:lnTo>
                    <a:lnTo>
                      <a:pt x="633" y="636"/>
                    </a:lnTo>
                    <a:lnTo>
                      <a:pt x="565" y="733"/>
                    </a:lnTo>
                    <a:lnTo>
                      <a:pt x="496" y="788"/>
                    </a:lnTo>
                    <a:lnTo>
                      <a:pt x="399" y="802"/>
                    </a:lnTo>
                    <a:lnTo>
                      <a:pt x="275" y="788"/>
                    </a:lnTo>
                    <a:lnTo>
                      <a:pt x="193" y="733"/>
                    </a:lnTo>
                    <a:lnTo>
                      <a:pt x="151" y="664"/>
                    </a:lnTo>
                    <a:lnTo>
                      <a:pt x="138" y="581"/>
                    </a:lnTo>
                    <a:lnTo>
                      <a:pt x="138" y="124"/>
                    </a:lnTo>
                    <a:lnTo>
                      <a:pt x="124" y="97"/>
                    </a:lnTo>
                    <a:lnTo>
                      <a:pt x="110" y="83"/>
                    </a:lnTo>
                    <a:lnTo>
                      <a:pt x="83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82" name="Freeform 262"/>
              <p:cNvSpPr>
                <a:spLocks noEditPoints="1"/>
              </p:cNvSpPr>
              <p:nvPr/>
            </p:nvSpPr>
            <p:spPr bwMode="auto">
              <a:xfrm>
                <a:off x="32543" y="2025"/>
                <a:ext cx="812" cy="829"/>
              </a:xfrm>
              <a:custGeom>
                <a:avLst/>
                <a:gdLst/>
                <a:ahLst/>
                <a:cxnLst>
                  <a:cxn ang="0">
                    <a:pos x="358" y="387"/>
                  </a:cxn>
                  <a:cxn ang="0">
                    <a:pos x="179" y="498"/>
                  </a:cxn>
                  <a:cxn ang="0">
                    <a:pos x="138" y="622"/>
                  </a:cxn>
                  <a:cxn ang="0">
                    <a:pos x="165" y="705"/>
                  </a:cxn>
                  <a:cxn ang="0">
                    <a:pos x="262" y="774"/>
                  </a:cxn>
                  <a:cxn ang="0">
                    <a:pos x="372" y="760"/>
                  </a:cxn>
                  <a:cxn ang="0">
                    <a:pos x="496" y="650"/>
                  </a:cxn>
                  <a:cxn ang="0">
                    <a:pos x="510" y="373"/>
                  </a:cxn>
                  <a:cxn ang="0">
                    <a:pos x="454" y="28"/>
                  </a:cxn>
                  <a:cxn ang="0">
                    <a:pos x="606" y="152"/>
                  </a:cxn>
                  <a:cxn ang="0">
                    <a:pos x="633" y="249"/>
                  </a:cxn>
                  <a:cxn ang="0">
                    <a:pos x="661" y="719"/>
                  </a:cxn>
                  <a:cxn ang="0">
                    <a:pos x="716" y="746"/>
                  </a:cxn>
                  <a:cxn ang="0">
                    <a:pos x="744" y="733"/>
                  </a:cxn>
                  <a:cxn ang="0">
                    <a:pos x="771" y="539"/>
                  </a:cxn>
                  <a:cxn ang="0">
                    <a:pos x="812" y="691"/>
                  </a:cxn>
                  <a:cxn ang="0">
                    <a:pos x="771" y="760"/>
                  </a:cxn>
                  <a:cxn ang="0">
                    <a:pos x="702" y="788"/>
                  </a:cxn>
                  <a:cxn ang="0">
                    <a:pos x="620" y="802"/>
                  </a:cxn>
                  <a:cxn ang="0">
                    <a:pos x="537" y="691"/>
                  </a:cxn>
                  <a:cxn ang="0">
                    <a:pos x="523" y="677"/>
                  </a:cxn>
                  <a:cxn ang="0">
                    <a:pos x="399" y="802"/>
                  </a:cxn>
                  <a:cxn ang="0">
                    <a:pos x="193" y="815"/>
                  </a:cxn>
                  <a:cxn ang="0">
                    <a:pos x="27" y="719"/>
                  </a:cxn>
                  <a:cxn ang="0">
                    <a:pos x="14" y="553"/>
                  </a:cxn>
                  <a:cxn ang="0">
                    <a:pos x="179" y="401"/>
                  </a:cxn>
                  <a:cxn ang="0">
                    <a:pos x="510" y="332"/>
                  </a:cxn>
                  <a:cxn ang="0">
                    <a:pos x="496" y="166"/>
                  </a:cxn>
                  <a:cxn ang="0">
                    <a:pos x="386" y="55"/>
                  </a:cxn>
                  <a:cxn ang="0">
                    <a:pos x="275" y="41"/>
                  </a:cxn>
                  <a:cxn ang="0">
                    <a:pos x="151" y="97"/>
                  </a:cxn>
                  <a:cxn ang="0">
                    <a:pos x="165" y="124"/>
                  </a:cxn>
                  <a:cxn ang="0">
                    <a:pos x="207" y="152"/>
                  </a:cxn>
                  <a:cxn ang="0">
                    <a:pos x="220" y="235"/>
                  </a:cxn>
                  <a:cxn ang="0">
                    <a:pos x="179" y="276"/>
                  </a:cxn>
                  <a:cxn ang="0">
                    <a:pos x="110" y="290"/>
                  </a:cxn>
                  <a:cxn ang="0">
                    <a:pos x="55" y="207"/>
                  </a:cxn>
                  <a:cxn ang="0">
                    <a:pos x="179" y="28"/>
                  </a:cxn>
                </a:cxnLst>
                <a:rect l="0" t="0" r="r" b="b"/>
                <a:pathLst>
                  <a:path w="812" h="829">
                    <a:moveTo>
                      <a:pt x="510" y="373"/>
                    </a:moveTo>
                    <a:lnTo>
                      <a:pt x="358" y="387"/>
                    </a:lnTo>
                    <a:lnTo>
                      <a:pt x="248" y="428"/>
                    </a:lnTo>
                    <a:lnTo>
                      <a:pt x="179" y="498"/>
                    </a:lnTo>
                    <a:lnTo>
                      <a:pt x="151" y="553"/>
                    </a:lnTo>
                    <a:lnTo>
                      <a:pt x="138" y="622"/>
                    </a:lnTo>
                    <a:lnTo>
                      <a:pt x="138" y="663"/>
                    </a:lnTo>
                    <a:lnTo>
                      <a:pt x="165" y="705"/>
                    </a:lnTo>
                    <a:lnTo>
                      <a:pt x="220" y="760"/>
                    </a:lnTo>
                    <a:lnTo>
                      <a:pt x="262" y="774"/>
                    </a:lnTo>
                    <a:lnTo>
                      <a:pt x="303" y="774"/>
                    </a:lnTo>
                    <a:lnTo>
                      <a:pt x="372" y="760"/>
                    </a:lnTo>
                    <a:lnTo>
                      <a:pt x="441" y="719"/>
                    </a:lnTo>
                    <a:lnTo>
                      <a:pt x="496" y="650"/>
                    </a:lnTo>
                    <a:lnTo>
                      <a:pt x="510" y="539"/>
                    </a:lnTo>
                    <a:lnTo>
                      <a:pt x="510" y="373"/>
                    </a:lnTo>
                    <a:close/>
                    <a:moveTo>
                      <a:pt x="317" y="0"/>
                    </a:moveTo>
                    <a:lnTo>
                      <a:pt x="454" y="28"/>
                    </a:lnTo>
                    <a:lnTo>
                      <a:pt x="565" y="97"/>
                    </a:lnTo>
                    <a:lnTo>
                      <a:pt x="606" y="152"/>
                    </a:lnTo>
                    <a:lnTo>
                      <a:pt x="620" y="193"/>
                    </a:lnTo>
                    <a:lnTo>
                      <a:pt x="633" y="249"/>
                    </a:lnTo>
                    <a:lnTo>
                      <a:pt x="633" y="691"/>
                    </a:lnTo>
                    <a:lnTo>
                      <a:pt x="661" y="719"/>
                    </a:lnTo>
                    <a:lnTo>
                      <a:pt x="675" y="746"/>
                    </a:lnTo>
                    <a:lnTo>
                      <a:pt x="716" y="746"/>
                    </a:lnTo>
                    <a:lnTo>
                      <a:pt x="730" y="733"/>
                    </a:lnTo>
                    <a:lnTo>
                      <a:pt x="744" y="733"/>
                    </a:lnTo>
                    <a:lnTo>
                      <a:pt x="771" y="677"/>
                    </a:lnTo>
                    <a:lnTo>
                      <a:pt x="771" y="539"/>
                    </a:lnTo>
                    <a:lnTo>
                      <a:pt x="812" y="539"/>
                    </a:lnTo>
                    <a:lnTo>
                      <a:pt x="812" y="691"/>
                    </a:lnTo>
                    <a:lnTo>
                      <a:pt x="785" y="733"/>
                    </a:lnTo>
                    <a:lnTo>
                      <a:pt x="771" y="760"/>
                    </a:lnTo>
                    <a:lnTo>
                      <a:pt x="744" y="774"/>
                    </a:lnTo>
                    <a:lnTo>
                      <a:pt x="702" y="788"/>
                    </a:lnTo>
                    <a:lnTo>
                      <a:pt x="689" y="802"/>
                    </a:lnTo>
                    <a:lnTo>
                      <a:pt x="620" y="802"/>
                    </a:lnTo>
                    <a:lnTo>
                      <a:pt x="565" y="746"/>
                    </a:lnTo>
                    <a:lnTo>
                      <a:pt x="537" y="691"/>
                    </a:lnTo>
                    <a:lnTo>
                      <a:pt x="523" y="650"/>
                    </a:lnTo>
                    <a:lnTo>
                      <a:pt x="523" y="677"/>
                    </a:lnTo>
                    <a:lnTo>
                      <a:pt x="468" y="760"/>
                    </a:lnTo>
                    <a:lnTo>
                      <a:pt x="399" y="802"/>
                    </a:lnTo>
                    <a:lnTo>
                      <a:pt x="289" y="829"/>
                    </a:lnTo>
                    <a:lnTo>
                      <a:pt x="193" y="815"/>
                    </a:lnTo>
                    <a:lnTo>
                      <a:pt x="96" y="788"/>
                    </a:lnTo>
                    <a:lnTo>
                      <a:pt x="27" y="719"/>
                    </a:lnTo>
                    <a:lnTo>
                      <a:pt x="0" y="636"/>
                    </a:lnTo>
                    <a:lnTo>
                      <a:pt x="14" y="553"/>
                    </a:lnTo>
                    <a:lnTo>
                      <a:pt x="69" y="470"/>
                    </a:lnTo>
                    <a:lnTo>
                      <a:pt x="179" y="401"/>
                    </a:lnTo>
                    <a:lnTo>
                      <a:pt x="344" y="345"/>
                    </a:lnTo>
                    <a:lnTo>
                      <a:pt x="510" y="332"/>
                    </a:lnTo>
                    <a:lnTo>
                      <a:pt x="510" y="263"/>
                    </a:lnTo>
                    <a:lnTo>
                      <a:pt x="496" y="166"/>
                    </a:lnTo>
                    <a:lnTo>
                      <a:pt x="441" y="97"/>
                    </a:lnTo>
                    <a:lnTo>
                      <a:pt x="386" y="55"/>
                    </a:lnTo>
                    <a:lnTo>
                      <a:pt x="317" y="41"/>
                    </a:lnTo>
                    <a:lnTo>
                      <a:pt x="275" y="41"/>
                    </a:lnTo>
                    <a:lnTo>
                      <a:pt x="193" y="69"/>
                    </a:lnTo>
                    <a:lnTo>
                      <a:pt x="151" y="97"/>
                    </a:lnTo>
                    <a:lnTo>
                      <a:pt x="124" y="124"/>
                    </a:lnTo>
                    <a:lnTo>
                      <a:pt x="165" y="124"/>
                    </a:lnTo>
                    <a:lnTo>
                      <a:pt x="179" y="138"/>
                    </a:lnTo>
                    <a:lnTo>
                      <a:pt x="207" y="152"/>
                    </a:lnTo>
                    <a:lnTo>
                      <a:pt x="220" y="180"/>
                    </a:lnTo>
                    <a:lnTo>
                      <a:pt x="220" y="235"/>
                    </a:lnTo>
                    <a:lnTo>
                      <a:pt x="207" y="263"/>
                    </a:lnTo>
                    <a:lnTo>
                      <a:pt x="179" y="276"/>
                    </a:lnTo>
                    <a:lnTo>
                      <a:pt x="138" y="290"/>
                    </a:lnTo>
                    <a:lnTo>
                      <a:pt x="110" y="290"/>
                    </a:lnTo>
                    <a:lnTo>
                      <a:pt x="69" y="249"/>
                    </a:lnTo>
                    <a:lnTo>
                      <a:pt x="55" y="207"/>
                    </a:lnTo>
                    <a:lnTo>
                      <a:pt x="83" y="97"/>
                    </a:lnTo>
                    <a:lnTo>
                      <a:pt x="179" y="28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83" name="Freeform 263"/>
              <p:cNvSpPr>
                <a:spLocks/>
              </p:cNvSpPr>
              <p:nvPr/>
            </p:nvSpPr>
            <p:spPr bwMode="auto">
              <a:xfrm>
                <a:off x="33424" y="1569"/>
                <a:ext cx="400" cy="1230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262" y="1092"/>
                  </a:cxn>
                  <a:cxn ang="0">
                    <a:pos x="262" y="1133"/>
                  </a:cxn>
                  <a:cxn ang="0">
                    <a:pos x="276" y="1161"/>
                  </a:cxn>
                  <a:cxn ang="0">
                    <a:pos x="303" y="1175"/>
                  </a:cxn>
                  <a:cxn ang="0">
                    <a:pos x="400" y="1175"/>
                  </a:cxn>
                  <a:cxn ang="0">
                    <a:pos x="400" y="1230"/>
                  </a:cxn>
                  <a:cxn ang="0">
                    <a:pos x="0" y="1230"/>
                  </a:cxn>
                  <a:cxn ang="0">
                    <a:pos x="0" y="1175"/>
                  </a:cxn>
                  <a:cxn ang="0">
                    <a:pos x="97" y="1175"/>
                  </a:cxn>
                  <a:cxn ang="0">
                    <a:pos x="124" y="1161"/>
                  </a:cxn>
                  <a:cxn ang="0">
                    <a:pos x="138" y="1133"/>
                  </a:cxn>
                  <a:cxn ang="0">
                    <a:pos x="138" y="124"/>
                  </a:cxn>
                  <a:cxn ang="0">
                    <a:pos x="124" y="110"/>
                  </a:cxn>
                  <a:cxn ang="0">
                    <a:pos x="111" y="83"/>
                  </a:cxn>
                  <a:cxn ang="0">
                    <a:pos x="97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8" y="0"/>
                  </a:cxn>
                </a:cxnLst>
                <a:rect l="0" t="0" r="r" b="b"/>
                <a:pathLst>
                  <a:path w="400" h="1230">
                    <a:moveTo>
                      <a:pt x="248" y="0"/>
                    </a:moveTo>
                    <a:lnTo>
                      <a:pt x="262" y="1092"/>
                    </a:lnTo>
                    <a:lnTo>
                      <a:pt x="262" y="1133"/>
                    </a:lnTo>
                    <a:lnTo>
                      <a:pt x="276" y="1161"/>
                    </a:lnTo>
                    <a:lnTo>
                      <a:pt x="303" y="1175"/>
                    </a:lnTo>
                    <a:lnTo>
                      <a:pt x="400" y="1175"/>
                    </a:lnTo>
                    <a:lnTo>
                      <a:pt x="400" y="1230"/>
                    </a:lnTo>
                    <a:lnTo>
                      <a:pt x="0" y="1230"/>
                    </a:lnTo>
                    <a:lnTo>
                      <a:pt x="0" y="1175"/>
                    </a:lnTo>
                    <a:lnTo>
                      <a:pt x="97" y="1175"/>
                    </a:lnTo>
                    <a:lnTo>
                      <a:pt x="124" y="1161"/>
                    </a:lnTo>
                    <a:lnTo>
                      <a:pt x="138" y="1133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1" y="83"/>
                    </a:lnTo>
                    <a:lnTo>
                      <a:pt x="97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84" name="Freeform 264"/>
              <p:cNvSpPr>
                <a:spLocks noEditPoints="1"/>
              </p:cNvSpPr>
              <p:nvPr/>
            </p:nvSpPr>
            <p:spPr bwMode="auto">
              <a:xfrm>
                <a:off x="33782" y="1610"/>
                <a:ext cx="372" cy="1203"/>
              </a:xfrm>
              <a:custGeom>
                <a:avLst/>
                <a:gdLst/>
                <a:ahLst/>
                <a:cxnLst>
                  <a:cxn ang="0">
                    <a:pos x="248" y="415"/>
                  </a:cxn>
                  <a:cxn ang="0">
                    <a:pos x="248" y="1106"/>
                  </a:cxn>
                  <a:cxn ang="0">
                    <a:pos x="276" y="1134"/>
                  </a:cxn>
                  <a:cxn ang="0">
                    <a:pos x="317" y="1148"/>
                  </a:cxn>
                  <a:cxn ang="0">
                    <a:pos x="372" y="1148"/>
                  </a:cxn>
                  <a:cxn ang="0">
                    <a:pos x="372" y="1203"/>
                  </a:cxn>
                  <a:cxn ang="0">
                    <a:pos x="0" y="1203"/>
                  </a:cxn>
                  <a:cxn ang="0">
                    <a:pos x="0" y="1148"/>
                  </a:cxn>
                  <a:cxn ang="0">
                    <a:pos x="97" y="1148"/>
                  </a:cxn>
                  <a:cxn ang="0">
                    <a:pos x="124" y="1134"/>
                  </a:cxn>
                  <a:cxn ang="0">
                    <a:pos x="138" y="1106"/>
                  </a:cxn>
                  <a:cxn ang="0">
                    <a:pos x="138" y="539"/>
                  </a:cxn>
                  <a:cxn ang="0">
                    <a:pos x="124" y="512"/>
                  </a:cxn>
                  <a:cxn ang="0">
                    <a:pos x="97" y="498"/>
                  </a:cxn>
                  <a:cxn ang="0">
                    <a:pos x="56" y="484"/>
                  </a:cxn>
                  <a:cxn ang="0">
                    <a:pos x="0" y="484"/>
                  </a:cxn>
                  <a:cxn ang="0">
                    <a:pos x="0" y="429"/>
                  </a:cxn>
                  <a:cxn ang="0">
                    <a:pos x="248" y="415"/>
                  </a:cxn>
                  <a:cxn ang="0">
                    <a:pos x="166" y="0"/>
                  </a:cxn>
                  <a:cxn ang="0">
                    <a:pos x="207" y="14"/>
                  </a:cxn>
                  <a:cxn ang="0">
                    <a:pos x="235" y="28"/>
                  </a:cxn>
                  <a:cxn ang="0">
                    <a:pos x="248" y="55"/>
                  </a:cxn>
                  <a:cxn ang="0">
                    <a:pos x="262" y="97"/>
                  </a:cxn>
                  <a:cxn ang="0">
                    <a:pos x="248" y="138"/>
                  </a:cxn>
                  <a:cxn ang="0">
                    <a:pos x="235" y="166"/>
                  </a:cxn>
                  <a:cxn ang="0">
                    <a:pos x="207" y="180"/>
                  </a:cxn>
                  <a:cxn ang="0">
                    <a:pos x="166" y="194"/>
                  </a:cxn>
                  <a:cxn ang="0">
                    <a:pos x="124" y="180"/>
                  </a:cxn>
                  <a:cxn ang="0">
                    <a:pos x="97" y="166"/>
                  </a:cxn>
                  <a:cxn ang="0">
                    <a:pos x="83" y="125"/>
                  </a:cxn>
                  <a:cxn ang="0">
                    <a:pos x="69" y="97"/>
                  </a:cxn>
                  <a:cxn ang="0">
                    <a:pos x="83" y="55"/>
                  </a:cxn>
                  <a:cxn ang="0">
                    <a:pos x="97" y="28"/>
                  </a:cxn>
                  <a:cxn ang="0">
                    <a:pos x="124" y="14"/>
                  </a:cxn>
                  <a:cxn ang="0">
                    <a:pos x="166" y="0"/>
                  </a:cxn>
                </a:cxnLst>
                <a:rect l="0" t="0" r="r" b="b"/>
                <a:pathLst>
                  <a:path w="372" h="1203">
                    <a:moveTo>
                      <a:pt x="248" y="415"/>
                    </a:moveTo>
                    <a:lnTo>
                      <a:pt x="248" y="1106"/>
                    </a:lnTo>
                    <a:lnTo>
                      <a:pt x="276" y="1134"/>
                    </a:lnTo>
                    <a:lnTo>
                      <a:pt x="317" y="1148"/>
                    </a:lnTo>
                    <a:lnTo>
                      <a:pt x="372" y="1148"/>
                    </a:lnTo>
                    <a:lnTo>
                      <a:pt x="372" y="1203"/>
                    </a:lnTo>
                    <a:lnTo>
                      <a:pt x="0" y="1203"/>
                    </a:lnTo>
                    <a:lnTo>
                      <a:pt x="0" y="1148"/>
                    </a:lnTo>
                    <a:lnTo>
                      <a:pt x="97" y="1148"/>
                    </a:lnTo>
                    <a:lnTo>
                      <a:pt x="124" y="1134"/>
                    </a:lnTo>
                    <a:lnTo>
                      <a:pt x="138" y="1106"/>
                    </a:lnTo>
                    <a:lnTo>
                      <a:pt x="138" y="539"/>
                    </a:lnTo>
                    <a:lnTo>
                      <a:pt x="124" y="512"/>
                    </a:lnTo>
                    <a:lnTo>
                      <a:pt x="97" y="498"/>
                    </a:lnTo>
                    <a:lnTo>
                      <a:pt x="56" y="484"/>
                    </a:lnTo>
                    <a:lnTo>
                      <a:pt x="0" y="484"/>
                    </a:lnTo>
                    <a:lnTo>
                      <a:pt x="0" y="429"/>
                    </a:lnTo>
                    <a:lnTo>
                      <a:pt x="248" y="415"/>
                    </a:lnTo>
                    <a:close/>
                    <a:moveTo>
                      <a:pt x="166" y="0"/>
                    </a:moveTo>
                    <a:lnTo>
                      <a:pt x="207" y="14"/>
                    </a:lnTo>
                    <a:lnTo>
                      <a:pt x="235" y="28"/>
                    </a:lnTo>
                    <a:lnTo>
                      <a:pt x="248" y="55"/>
                    </a:lnTo>
                    <a:lnTo>
                      <a:pt x="262" y="97"/>
                    </a:lnTo>
                    <a:lnTo>
                      <a:pt x="248" y="138"/>
                    </a:lnTo>
                    <a:lnTo>
                      <a:pt x="235" y="166"/>
                    </a:lnTo>
                    <a:lnTo>
                      <a:pt x="207" y="180"/>
                    </a:lnTo>
                    <a:lnTo>
                      <a:pt x="166" y="194"/>
                    </a:lnTo>
                    <a:lnTo>
                      <a:pt x="124" y="180"/>
                    </a:lnTo>
                    <a:lnTo>
                      <a:pt x="97" y="166"/>
                    </a:lnTo>
                    <a:lnTo>
                      <a:pt x="83" y="125"/>
                    </a:lnTo>
                    <a:lnTo>
                      <a:pt x="69" y="97"/>
                    </a:lnTo>
                    <a:lnTo>
                      <a:pt x="83" y="55"/>
                    </a:lnTo>
                    <a:lnTo>
                      <a:pt x="97" y="28"/>
                    </a:lnTo>
                    <a:lnTo>
                      <a:pt x="124" y="1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85" name="Freeform 265"/>
              <p:cNvSpPr>
                <a:spLocks/>
              </p:cNvSpPr>
              <p:nvPr/>
            </p:nvSpPr>
            <p:spPr bwMode="auto">
              <a:xfrm>
                <a:off x="34278" y="1707"/>
                <a:ext cx="565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6" y="0"/>
                  </a:cxn>
                  <a:cxn ang="0">
                    <a:pos x="276" y="332"/>
                  </a:cxn>
                  <a:cxn ang="0">
                    <a:pos x="524" y="332"/>
                  </a:cxn>
                  <a:cxn ang="0">
                    <a:pos x="524" y="387"/>
                  </a:cxn>
                  <a:cxn ang="0">
                    <a:pos x="276" y="387"/>
                  </a:cxn>
                  <a:cxn ang="0">
                    <a:pos x="276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1" y="1037"/>
                  </a:cxn>
                  <a:cxn ang="0">
                    <a:pos x="358" y="1051"/>
                  </a:cxn>
                  <a:cxn ang="0">
                    <a:pos x="400" y="1064"/>
                  </a:cxn>
                  <a:cxn ang="0">
                    <a:pos x="441" y="1051"/>
                  </a:cxn>
                  <a:cxn ang="0">
                    <a:pos x="468" y="1037"/>
                  </a:cxn>
                  <a:cxn ang="0">
                    <a:pos x="496" y="995"/>
                  </a:cxn>
                  <a:cxn ang="0">
                    <a:pos x="524" y="940"/>
                  </a:cxn>
                  <a:cxn ang="0">
                    <a:pos x="524" y="774"/>
                  </a:cxn>
                  <a:cxn ang="0">
                    <a:pos x="565" y="774"/>
                  </a:cxn>
                  <a:cxn ang="0">
                    <a:pos x="565" y="871"/>
                  </a:cxn>
                  <a:cxn ang="0">
                    <a:pos x="551" y="954"/>
                  </a:cxn>
                  <a:cxn ang="0">
                    <a:pos x="524" y="1023"/>
                  </a:cxn>
                  <a:cxn ang="0">
                    <a:pos x="468" y="1078"/>
                  </a:cxn>
                  <a:cxn ang="0">
                    <a:pos x="386" y="1106"/>
                  </a:cxn>
                  <a:cxn ang="0">
                    <a:pos x="331" y="1106"/>
                  </a:cxn>
                  <a:cxn ang="0">
                    <a:pos x="276" y="1092"/>
                  </a:cxn>
                  <a:cxn ang="0">
                    <a:pos x="221" y="1051"/>
                  </a:cxn>
                  <a:cxn ang="0">
                    <a:pos x="165" y="981"/>
                  </a:cxn>
                  <a:cxn ang="0">
                    <a:pos x="152" y="871"/>
                  </a:cxn>
                  <a:cxn ang="0">
                    <a:pos x="152" y="387"/>
                  </a:cxn>
                  <a:cxn ang="0">
                    <a:pos x="0" y="387"/>
                  </a:cxn>
                  <a:cxn ang="0">
                    <a:pos x="0" y="346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1" y="111"/>
                  </a:cxn>
                  <a:cxn ang="0">
                    <a:pos x="234" y="0"/>
                  </a:cxn>
                </a:cxnLst>
                <a:rect l="0" t="0" r="r" b="b"/>
                <a:pathLst>
                  <a:path w="565" h="1106">
                    <a:moveTo>
                      <a:pt x="234" y="0"/>
                    </a:moveTo>
                    <a:lnTo>
                      <a:pt x="276" y="0"/>
                    </a:lnTo>
                    <a:lnTo>
                      <a:pt x="276" y="332"/>
                    </a:lnTo>
                    <a:lnTo>
                      <a:pt x="524" y="332"/>
                    </a:lnTo>
                    <a:lnTo>
                      <a:pt x="524" y="387"/>
                    </a:lnTo>
                    <a:lnTo>
                      <a:pt x="276" y="387"/>
                    </a:lnTo>
                    <a:lnTo>
                      <a:pt x="276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1" y="1037"/>
                    </a:lnTo>
                    <a:lnTo>
                      <a:pt x="358" y="1051"/>
                    </a:lnTo>
                    <a:lnTo>
                      <a:pt x="400" y="1064"/>
                    </a:lnTo>
                    <a:lnTo>
                      <a:pt x="441" y="1051"/>
                    </a:lnTo>
                    <a:lnTo>
                      <a:pt x="468" y="1037"/>
                    </a:lnTo>
                    <a:lnTo>
                      <a:pt x="496" y="995"/>
                    </a:lnTo>
                    <a:lnTo>
                      <a:pt x="524" y="940"/>
                    </a:lnTo>
                    <a:lnTo>
                      <a:pt x="524" y="774"/>
                    </a:lnTo>
                    <a:lnTo>
                      <a:pt x="565" y="774"/>
                    </a:lnTo>
                    <a:lnTo>
                      <a:pt x="565" y="871"/>
                    </a:lnTo>
                    <a:lnTo>
                      <a:pt x="551" y="954"/>
                    </a:lnTo>
                    <a:lnTo>
                      <a:pt x="524" y="1023"/>
                    </a:lnTo>
                    <a:lnTo>
                      <a:pt x="468" y="1078"/>
                    </a:lnTo>
                    <a:lnTo>
                      <a:pt x="386" y="1106"/>
                    </a:lnTo>
                    <a:lnTo>
                      <a:pt x="331" y="1106"/>
                    </a:lnTo>
                    <a:lnTo>
                      <a:pt x="276" y="1092"/>
                    </a:lnTo>
                    <a:lnTo>
                      <a:pt x="221" y="1051"/>
                    </a:lnTo>
                    <a:lnTo>
                      <a:pt x="165" y="981"/>
                    </a:lnTo>
                    <a:lnTo>
                      <a:pt x="152" y="871"/>
                    </a:lnTo>
                    <a:lnTo>
                      <a:pt x="152" y="387"/>
                    </a:lnTo>
                    <a:lnTo>
                      <a:pt x="0" y="387"/>
                    </a:lnTo>
                    <a:lnTo>
                      <a:pt x="0" y="346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1" y="111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86" name="Freeform 266"/>
              <p:cNvSpPr>
                <a:spLocks/>
              </p:cNvSpPr>
              <p:nvPr/>
            </p:nvSpPr>
            <p:spPr bwMode="auto">
              <a:xfrm>
                <a:off x="34994" y="2039"/>
                <a:ext cx="868" cy="11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58" y="0"/>
                  </a:cxn>
                  <a:cxn ang="0">
                    <a:pos x="358" y="55"/>
                  </a:cxn>
                  <a:cxn ang="0">
                    <a:pos x="317" y="55"/>
                  </a:cxn>
                  <a:cxn ang="0">
                    <a:pos x="290" y="69"/>
                  </a:cxn>
                  <a:cxn ang="0">
                    <a:pos x="262" y="96"/>
                  </a:cxn>
                  <a:cxn ang="0">
                    <a:pos x="262" y="110"/>
                  </a:cxn>
                  <a:cxn ang="0">
                    <a:pos x="276" y="124"/>
                  </a:cxn>
                  <a:cxn ang="0">
                    <a:pos x="469" y="608"/>
                  </a:cxn>
                  <a:cxn ang="0">
                    <a:pos x="648" y="166"/>
                  </a:cxn>
                  <a:cxn ang="0">
                    <a:pos x="661" y="138"/>
                  </a:cxn>
                  <a:cxn ang="0">
                    <a:pos x="661" y="96"/>
                  </a:cxn>
                  <a:cxn ang="0">
                    <a:pos x="648" y="69"/>
                  </a:cxn>
                  <a:cxn ang="0">
                    <a:pos x="620" y="55"/>
                  </a:cxn>
                  <a:cxn ang="0">
                    <a:pos x="579" y="55"/>
                  </a:cxn>
                  <a:cxn ang="0">
                    <a:pos x="579" y="0"/>
                  </a:cxn>
                  <a:cxn ang="0">
                    <a:pos x="868" y="0"/>
                  </a:cxn>
                  <a:cxn ang="0">
                    <a:pos x="868" y="55"/>
                  </a:cxn>
                  <a:cxn ang="0">
                    <a:pos x="827" y="55"/>
                  </a:cxn>
                  <a:cxn ang="0">
                    <a:pos x="799" y="69"/>
                  </a:cxn>
                  <a:cxn ang="0">
                    <a:pos x="772" y="69"/>
                  </a:cxn>
                  <a:cxn ang="0">
                    <a:pos x="744" y="96"/>
                  </a:cxn>
                  <a:cxn ang="0">
                    <a:pos x="730" y="124"/>
                  </a:cxn>
                  <a:cxn ang="0">
                    <a:pos x="703" y="166"/>
                  </a:cxn>
                  <a:cxn ang="0">
                    <a:pos x="386" y="926"/>
                  </a:cxn>
                  <a:cxn ang="0">
                    <a:pos x="331" y="1023"/>
                  </a:cxn>
                  <a:cxn ang="0">
                    <a:pos x="262" y="1106"/>
                  </a:cxn>
                  <a:cxn ang="0">
                    <a:pos x="166" y="1133"/>
                  </a:cxn>
                  <a:cxn ang="0">
                    <a:pos x="111" y="1133"/>
                  </a:cxn>
                  <a:cxn ang="0">
                    <a:pos x="28" y="1078"/>
                  </a:cxn>
                  <a:cxn ang="0">
                    <a:pos x="0" y="995"/>
                  </a:cxn>
                  <a:cxn ang="0">
                    <a:pos x="0" y="967"/>
                  </a:cxn>
                  <a:cxn ang="0">
                    <a:pos x="14" y="940"/>
                  </a:cxn>
                  <a:cxn ang="0">
                    <a:pos x="42" y="926"/>
                  </a:cxn>
                  <a:cxn ang="0">
                    <a:pos x="97" y="926"/>
                  </a:cxn>
                  <a:cxn ang="0">
                    <a:pos x="124" y="940"/>
                  </a:cxn>
                  <a:cxn ang="0">
                    <a:pos x="138" y="967"/>
                  </a:cxn>
                  <a:cxn ang="0">
                    <a:pos x="138" y="1009"/>
                  </a:cxn>
                  <a:cxn ang="0">
                    <a:pos x="124" y="1036"/>
                  </a:cxn>
                  <a:cxn ang="0">
                    <a:pos x="69" y="1064"/>
                  </a:cxn>
                  <a:cxn ang="0">
                    <a:pos x="97" y="1078"/>
                  </a:cxn>
                  <a:cxn ang="0">
                    <a:pos x="111" y="1092"/>
                  </a:cxn>
                  <a:cxn ang="0">
                    <a:pos x="152" y="1092"/>
                  </a:cxn>
                  <a:cxn ang="0">
                    <a:pos x="234" y="1064"/>
                  </a:cxn>
                  <a:cxn ang="0">
                    <a:pos x="290" y="1023"/>
                  </a:cxn>
                  <a:cxn ang="0">
                    <a:pos x="331" y="940"/>
                  </a:cxn>
                  <a:cxn ang="0">
                    <a:pos x="358" y="871"/>
                  </a:cxn>
                  <a:cxn ang="0">
                    <a:pos x="372" y="829"/>
                  </a:cxn>
                  <a:cxn ang="0">
                    <a:pos x="386" y="801"/>
                  </a:cxn>
                  <a:cxn ang="0">
                    <a:pos x="400" y="760"/>
                  </a:cxn>
                  <a:cxn ang="0">
                    <a:pos x="138" y="110"/>
                  </a:cxn>
                  <a:cxn ang="0">
                    <a:pos x="124" y="83"/>
                  </a:cxn>
                  <a:cxn ang="0">
                    <a:pos x="111" y="69"/>
                  </a:cxn>
                  <a:cxn ang="0">
                    <a:pos x="83" y="55"/>
                  </a:cxn>
                  <a:cxn ang="0">
                    <a:pos x="0" y="55"/>
                  </a:cxn>
                  <a:cxn ang="0">
                    <a:pos x="0" y="0"/>
                  </a:cxn>
                </a:cxnLst>
                <a:rect l="0" t="0" r="r" b="b"/>
                <a:pathLst>
                  <a:path w="868" h="1133">
                    <a:moveTo>
                      <a:pt x="0" y="0"/>
                    </a:moveTo>
                    <a:lnTo>
                      <a:pt x="358" y="0"/>
                    </a:lnTo>
                    <a:lnTo>
                      <a:pt x="358" y="55"/>
                    </a:lnTo>
                    <a:lnTo>
                      <a:pt x="317" y="55"/>
                    </a:lnTo>
                    <a:lnTo>
                      <a:pt x="290" y="69"/>
                    </a:lnTo>
                    <a:lnTo>
                      <a:pt x="262" y="96"/>
                    </a:lnTo>
                    <a:lnTo>
                      <a:pt x="262" y="110"/>
                    </a:lnTo>
                    <a:lnTo>
                      <a:pt x="276" y="124"/>
                    </a:lnTo>
                    <a:lnTo>
                      <a:pt x="469" y="608"/>
                    </a:lnTo>
                    <a:lnTo>
                      <a:pt x="648" y="166"/>
                    </a:lnTo>
                    <a:lnTo>
                      <a:pt x="661" y="138"/>
                    </a:lnTo>
                    <a:lnTo>
                      <a:pt x="661" y="96"/>
                    </a:lnTo>
                    <a:lnTo>
                      <a:pt x="648" y="69"/>
                    </a:lnTo>
                    <a:lnTo>
                      <a:pt x="620" y="55"/>
                    </a:lnTo>
                    <a:lnTo>
                      <a:pt x="579" y="55"/>
                    </a:lnTo>
                    <a:lnTo>
                      <a:pt x="579" y="0"/>
                    </a:lnTo>
                    <a:lnTo>
                      <a:pt x="868" y="0"/>
                    </a:lnTo>
                    <a:lnTo>
                      <a:pt x="868" y="55"/>
                    </a:lnTo>
                    <a:lnTo>
                      <a:pt x="827" y="55"/>
                    </a:lnTo>
                    <a:lnTo>
                      <a:pt x="799" y="69"/>
                    </a:lnTo>
                    <a:lnTo>
                      <a:pt x="772" y="69"/>
                    </a:lnTo>
                    <a:lnTo>
                      <a:pt x="744" y="96"/>
                    </a:lnTo>
                    <a:lnTo>
                      <a:pt x="730" y="124"/>
                    </a:lnTo>
                    <a:lnTo>
                      <a:pt x="703" y="166"/>
                    </a:lnTo>
                    <a:lnTo>
                      <a:pt x="386" y="926"/>
                    </a:lnTo>
                    <a:lnTo>
                      <a:pt x="331" y="1023"/>
                    </a:lnTo>
                    <a:lnTo>
                      <a:pt x="262" y="1106"/>
                    </a:lnTo>
                    <a:lnTo>
                      <a:pt x="166" y="1133"/>
                    </a:lnTo>
                    <a:lnTo>
                      <a:pt x="111" y="1133"/>
                    </a:lnTo>
                    <a:lnTo>
                      <a:pt x="28" y="1078"/>
                    </a:lnTo>
                    <a:lnTo>
                      <a:pt x="0" y="995"/>
                    </a:lnTo>
                    <a:lnTo>
                      <a:pt x="0" y="967"/>
                    </a:lnTo>
                    <a:lnTo>
                      <a:pt x="14" y="940"/>
                    </a:lnTo>
                    <a:lnTo>
                      <a:pt x="42" y="926"/>
                    </a:lnTo>
                    <a:lnTo>
                      <a:pt x="97" y="926"/>
                    </a:lnTo>
                    <a:lnTo>
                      <a:pt x="124" y="940"/>
                    </a:lnTo>
                    <a:lnTo>
                      <a:pt x="138" y="967"/>
                    </a:lnTo>
                    <a:lnTo>
                      <a:pt x="138" y="1009"/>
                    </a:lnTo>
                    <a:lnTo>
                      <a:pt x="124" y="1036"/>
                    </a:lnTo>
                    <a:lnTo>
                      <a:pt x="69" y="1064"/>
                    </a:lnTo>
                    <a:lnTo>
                      <a:pt x="97" y="1078"/>
                    </a:lnTo>
                    <a:lnTo>
                      <a:pt x="111" y="1092"/>
                    </a:lnTo>
                    <a:lnTo>
                      <a:pt x="152" y="1092"/>
                    </a:lnTo>
                    <a:lnTo>
                      <a:pt x="234" y="1064"/>
                    </a:lnTo>
                    <a:lnTo>
                      <a:pt x="290" y="1023"/>
                    </a:lnTo>
                    <a:lnTo>
                      <a:pt x="331" y="940"/>
                    </a:lnTo>
                    <a:lnTo>
                      <a:pt x="358" y="871"/>
                    </a:lnTo>
                    <a:lnTo>
                      <a:pt x="372" y="829"/>
                    </a:lnTo>
                    <a:lnTo>
                      <a:pt x="386" y="801"/>
                    </a:lnTo>
                    <a:lnTo>
                      <a:pt x="400" y="760"/>
                    </a:lnTo>
                    <a:lnTo>
                      <a:pt x="138" y="110"/>
                    </a:lnTo>
                    <a:lnTo>
                      <a:pt x="124" y="83"/>
                    </a:lnTo>
                    <a:lnTo>
                      <a:pt x="111" y="69"/>
                    </a:lnTo>
                    <a:lnTo>
                      <a:pt x="83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87" name="Freeform 267"/>
              <p:cNvSpPr>
                <a:spLocks noEditPoints="1"/>
              </p:cNvSpPr>
              <p:nvPr/>
            </p:nvSpPr>
            <p:spPr bwMode="auto">
              <a:xfrm>
                <a:off x="36454" y="2025"/>
                <a:ext cx="813" cy="829"/>
              </a:xfrm>
              <a:custGeom>
                <a:avLst/>
                <a:gdLst/>
                <a:ahLst/>
                <a:cxnLst>
                  <a:cxn ang="0">
                    <a:pos x="358" y="387"/>
                  </a:cxn>
                  <a:cxn ang="0">
                    <a:pos x="179" y="498"/>
                  </a:cxn>
                  <a:cxn ang="0">
                    <a:pos x="138" y="622"/>
                  </a:cxn>
                  <a:cxn ang="0">
                    <a:pos x="165" y="705"/>
                  </a:cxn>
                  <a:cxn ang="0">
                    <a:pos x="262" y="774"/>
                  </a:cxn>
                  <a:cxn ang="0">
                    <a:pos x="372" y="760"/>
                  </a:cxn>
                  <a:cxn ang="0">
                    <a:pos x="496" y="650"/>
                  </a:cxn>
                  <a:cxn ang="0">
                    <a:pos x="510" y="373"/>
                  </a:cxn>
                  <a:cxn ang="0">
                    <a:pos x="455" y="28"/>
                  </a:cxn>
                  <a:cxn ang="0">
                    <a:pos x="606" y="152"/>
                  </a:cxn>
                  <a:cxn ang="0">
                    <a:pos x="634" y="249"/>
                  </a:cxn>
                  <a:cxn ang="0">
                    <a:pos x="661" y="719"/>
                  </a:cxn>
                  <a:cxn ang="0">
                    <a:pos x="716" y="746"/>
                  </a:cxn>
                  <a:cxn ang="0">
                    <a:pos x="744" y="733"/>
                  </a:cxn>
                  <a:cxn ang="0">
                    <a:pos x="771" y="539"/>
                  </a:cxn>
                  <a:cxn ang="0">
                    <a:pos x="813" y="691"/>
                  </a:cxn>
                  <a:cxn ang="0">
                    <a:pos x="771" y="760"/>
                  </a:cxn>
                  <a:cxn ang="0">
                    <a:pos x="703" y="788"/>
                  </a:cxn>
                  <a:cxn ang="0">
                    <a:pos x="620" y="802"/>
                  </a:cxn>
                  <a:cxn ang="0">
                    <a:pos x="537" y="691"/>
                  </a:cxn>
                  <a:cxn ang="0">
                    <a:pos x="524" y="677"/>
                  </a:cxn>
                  <a:cxn ang="0">
                    <a:pos x="400" y="802"/>
                  </a:cxn>
                  <a:cxn ang="0">
                    <a:pos x="193" y="815"/>
                  </a:cxn>
                  <a:cxn ang="0">
                    <a:pos x="28" y="719"/>
                  </a:cxn>
                  <a:cxn ang="0">
                    <a:pos x="14" y="553"/>
                  </a:cxn>
                  <a:cxn ang="0">
                    <a:pos x="179" y="401"/>
                  </a:cxn>
                  <a:cxn ang="0">
                    <a:pos x="510" y="332"/>
                  </a:cxn>
                  <a:cxn ang="0">
                    <a:pos x="496" y="166"/>
                  </a:cxn>
                  <a:cxn ang="0">
                    <a:pos x="386" y="55"/>
                  </a:cxn>
                  <a:cxn ang="0">
                    <a:pos x="276" y="41"/>
                  </a:cxn>
                  <a:cxn ang="0">
                    <a:pos x="152" y="97"/>
                  </a:cxn>
                  <a:cxn ang="0">
                    <a:pos x="165" y="124"/>
                  </a:cxn>
                  <a:cxn ang="0">
                    <a:pos x="207" y="152"/>
                  </a:cxn>
                  <a:cxn ang="0">
                    <a:pos x="221" y="235"/>
                  </a:cxn>
                  <a:cxn ang="0">
                    <a:pos x="179" y="276"/>
                  </a:cxn>
                  <a:cxn ang="0">
                    <a:pos x="110" y="290"/>
                  </a:cxn>
                  <a:cxn ang="0">
                    <a:pos x="55" y="207"/>
                  </a:cxn>
                  <a:cxn ang="0">
                    <a:pos x="179" y="28"/>
                  </a:cxn>
                </a:cxnLst>
                <a:rect l="0" t="0" r="r" b="b"/>
                <a:pathLst>
                  <a:path w="813" h="829">
                    <a:moveTo>
                      <a:pt x="510" y="373"/>
                    </a:moveTo>
                    <a:lnTo>
                      <a:pt x="358" y="387"/>
                    </a:lnTo>
                    <a:lnTo>
                      <a:pt x="248" y="428"/>
                    </a:lnTo>
                    <a:lnTo>
                      <a:pt x="179" y="498"/>
                    </a:lnTo>
                    <a:lnTo>
                      <a:pt x="152" y="553"/>
                    </a:lnTo>
                    <a:lnTo>
                      <a:pt x="138" y="622"/>
                    </a:lnTo>
                    <a:lnTo>
                      <a:pt x="138" y="663"/>
                    </a:lnTo>
                    <a:lnTo>
                      <a:pt x="165" y="705"/>
                    </a:lnTo>
                    <a:lnTo>
                      <a:pt x="221" y="760"/>
                    </a:lnTo>
                    <a:lnTo>
                      <a:pt x="262" y="774"/>
                    </a:lnTo>
                    <a:lnTo>
                      <a:pt x="303" y="774"/>
                    </a:lnTo>
                    <a:lnTo>
                      <a:pt x="372" y="760"/>
                    </a:lnTo>
                    <a:lnTo>
                      <a:pt x="441" y="719"/>
                    </a:lnTo>
                    <a:lnTo>
                      <a:pt x="496" y="650"/>
                    </a:lnTo>
                    <a:lnTo>
                      <a:pt x="510" y="539"/>
                    </a:lnTo>
                    <a:lnTo>
                      <a:pt x="510" y="373"/>
                    </a:lnTo>
                    <a:close/>
                    <a:moveTo>
                      <a:pt x="317" y="0"/>
                    </a:moveTo>
                    <a:lnTo>
                      <a:pt x="455" y="28"/>
                    </a:lnTo>
                    <a:lnTo>
                      <a:pt x="565" y="97"/>
                    </a:lnTo>
                    <a:lnTo>
                      <a:pt x="606" y="152"/>
                    </a:lnTo>
                    <a:lnTo>
                      <a:pt x="620" y="193"/>
                    </a:lnTo>
                    <a:lnTo>
                      <a:pt x="634" y="249"/>
                    </a:lnTo>
                    <a:lnTo>
                      <a:pt x="634" y="691"/>
                    </a:lnTo>
                    <a:lnTo>
                      <a:pt x="661" y="719"/>
                    </a:lnTo>
                    <a:lnTo>
                      <a:pt x="675" y="746"/>
                    </a:lnTo>
                    <a:lnTo>
                      <a:pt x="716" y="746"/>
                    </a:lnTo>
                    <a:lnTo>
                      <a:pt x="730" y="733"/>
                    </a:lnTo>
                    <a:lnTo>
                      <a:pt x="744" y="733"/>
                    </a:lnTo>
                    <a:lnTo>
                      <a:pt x="771" y="677"/>
                    </a:lnTo>
                    <a:lnTo>
                      <a:pt x="771" y="539"/>
                    </a:lnTo>
                    <a:lnTo>
                      <a:pt x="813" y="539"/>
                    </a:lnTo>
                    <a:lnTo>
                      <a:pt x="813" y="691"/>
                    </a:lnTo>
                    <a:lnTo>
                      <a:pt x="785" y="733"/>
                    </a:lnTo>
                    <a:lnTo>
                      <a:pt x="771" y="760"/>
                    </a:lnTo>
                    <a:lnTo>
                      <a:pt x="744" y="774"/>
                    </a:lnTo>
                    <a:lnTo>
                      <a:pt x="703" y="788"/>
                    </a:lnTo>
                    <a:lnTo>
                      <a:pt x="689" y="802"/>
                    </a:lnTo>
                    <a:lnTo>
                      <a:pt x="620" y="802"/>
                    </a:lnTo>
                    <a:lnTo>
                      <a:pt x="565" y="746"/>
                    </a:lnTo>
                    <a:lnTo>
                      <a:pt x="537" y="691"/>
                    </a:lnTo>
                    <a:lnTo>
                      <a:pt x="524" y="650"/>
                    </a:lnTo>
                    <a:lnTo>
                      <a:pt x="524" y="677"/>
                    </a:lnTo>
                    <a:lnTo>
                      <a:pt x="468" y="760"/>
                    </a:lnTo>
                    <a:lnTo>
                      <a:pt x="400" y="802"/>
                    </a:lnTo>
                    <a:lnTo>
                      <a:pt x="289" y="829"/>
                    </a:lnTo>
                    <a:lnTo>
                      <a:pt x="193" y="815"/>
                    </a:lnTo>
                    <a:lnTo>
                      <a:pt x="97" y="788"/>
                    </a:lnTo>
                    <a:lnTo>
                      <a:pt x="28" y="719"/>
                    </a:lnTo>
                    <a:lnTo>
                      <a:pt x="0" y="636"/>
                    </a:lnTo>
                    <a:lnTo>
                      <a:pt x="14" y="553"/>
                    </a:lnTo>
                    <a:lnTo>
                      <a:pt x="69" y="470"/>
                    </a:lnTo>
                    <a:lnTo>
                      <a:pt x="179" y="401"/>
                    </a:lnTo>
                    <a:lnTo>
                      <a:pt x="345" y="345"/>
                    </a:lnTo>
                    <a:lnTo>
                      <a:pt x="510" y="332"/>
                    </a:lnTo>
                    <a:lnTo>
                      <a:pt x="510" y="263"/>
                    </a:lnTo>
                    <a:lnTo>
                      <a:pt x="496" y="166"/>
                    </a:lnTo>
                    <a:lnTo>
                      <a:pt x="441" y="97"/>
                    </a:lnTo>
                    <a:lnTo>
                      <a:pt x="386" y="55"/>
                    </a:lnTo>
                    <a:lnTo>
                      <a:pt x="317" y="41"/>
                    </a:lnTo>
                    <a:lnTo>
                      <a:pt x="276" y="41"/>
                    </a:lnTo>
                    <a:lnTo>
                      <a:pt x="193" y="69"/>
                    </a:lnTo>
                    <a:lnTo>
                      <a:pt x="152" y="97"/>
                    </a:lnTo>
                    <a:lnTo>
                      <a:pt x="124" y="124"/>
                    </a:lnTo>
                    <a:lnTo>
                      <a:pt x="165" y="124"/>
                    </a:lnTo>
                    <a:lnTo>
                      <a:pt x="179" y="138"/>
                    </a:lnTo>
                    <a:lnTo>
                      <a:pt x="207" y="152"/>
                    </a:lnTo>
                    <a:lnTo>
                      <a:pt x="221" y="180"/>
                    </a:lnTo>
                    <a:lnTo>
                      <a:pt x="221" y="235"/>
                    </a:lnTo>
                    <a:lnTo>
                      <a:pt x="207" y="263"/>
                    </a:lnTo>
                    <a:lnTo>
                      <a:pt x="179" y="276"/>
                    </a:lnTo>
                    <a:lnTo>
                      <a:pt x="138" y="290"/>
                    </a:lnTo>
                    <a:lnTo>
                      <a:pt x="110" y="290"/>
                    </a:lnTo>
                    <a:lnTo>
                      <a:pt x="69" y="249"/>
                    </a:lnTo>
                    <a:lnTo>
                      <a:pt x="55" y="207"/>
                    </a:lnTo>
                    <a:lnTo>
                      <a:pt x="83" y="97"/>
                    </a:lnTo>
                    <a:lnTo>
                      <a:pt x="179" y="28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88" name="Freeform 268"/>
              <p:cNvSpPr>
                <a:spLocks/>
              </p:cNvSpPr>
              <p:nvPr/>
            </p:nvSpPr>
            <p:spPr bwMode="auto">
              <a:xfrm>
                <a:off x="37336" y="1569"/>
                <a:ext cx="399" cy="1230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261" y="1092"/>
                  </a:cxn>
                  <a:cxn ang="0">
                    <a:pos x="261" y="1133"/>
                  </a:cxn>
                  <a:cxn ang="0">
                    <a:pos x="275" y="1161"/>
                  </a:cxn>
                  <a:cxn ang="0">
                    <a:pos x="303" y="1175"/>
                  </a:cxn>
                  <a:cxn ang="0">
                    <a:pos x="399" y="1175"/>
                  </a:cxn>
                  <a:cxn ang="0">
                    <a:pos x="399" y="1230"/>
                  </a:cxn>
                  <a:cxn ang="0">
                    <a:pos x="0" y="1230"/>
                  </a:cxn>
                  <a:cxn ang="0">
                    <a:pos x="0" y="1175"/>
                  </a:cxn>
                  <a:cxn ang="0">
                    <a:pos x="96" y="1175"/>
                  </a:cxn>
                  <a:cxn ang="0">
                    <a:pos x="124" y="1161"/>
                  </a:cxn>
                  <a:cxn ang="0">
                    <a:pos x="137" y="1133"/>
                  </a:cxn>
                  <a:cxn ang="0">
                    <a:pos x="137" y="124"/>
                  </a:cxn>
                  <a:cxn ang="0">
                    <a:pos x="124" y="110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8" y="0"/>
                  </a:cxn>
                </a:cxnLst>
                <a:rect l="0" t="0" r="r" b="b"/>
                <a:pathLst>
                  <a:path w="399" h="1230">
                    <a:moveTo>
                      <a:pt x="248" y="0"/>
                    </a:moveTo>
                    <a:lnTo>
                      <a:pt x="261" y="1092"/>
                    </a:lnTo>
                    <a:lnTo>
                      <a:pt x="261" y="1133"/>
                    </a:lnTo>
                    <a:lnTo>
                      <a:pt x="275" y="1161"/>
                    </a:lnTo>
                    <a:lnTo>
                      <a:pt x="303" y="1175"/>
                    </a:lnTo>
                    <a:lnTo>
                      <a:pt x="399" y="1175"/>
                    </a:lnTo>
                    <a:lnTo>
                      <a:pt x="399" y="1230"/>
                    </a:lnTo>
                    <a:lnTo>
                      <a:pt x="0" y="1230"/>
                    </a:lnTo>
                    <a:lnTo>
                      <a:pt x="0" y="1175"/>
                    </a:lnTo>
                    <a:lnTo>
                      <a:pt x="96" y="1175"/>
                    </a:lnTo>
                    <a:lnTo>
                      <a:pt x="124" y="1161"/>
                    </a:lnTo>
                    <a:lnTo>
                      <a:pt x="137" y="1133"/>
                    </a:lnTo>
                    <a:lnTo>
                      <a:pt x="137" y="124"/>
                    </a:lnTo>
                    <a:lnTo>
                      <a:pt x="124" y="110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89" name="Freeform 269"/>
              <p:cNvSpPr>
                <a:spLocks/>
              </p:cNvSpPr>
              <p:nvPr/>
            </p:nvSpPr>
            <p:spPr bwMode="auto">
              <a:xfrm>
                <a:off x="37845" y="2025"/>
                <a:ext cx="579" cy="815"/>
              </a:xfrm>
              <a:custGeom>
                <a:avLst/>
                <a:gdLst/>
                <a:ahLst/>
                <a:cxnLst>
                  <a:cxn ang="0">
                    <a:pos x="358" y="0"/>
                  </a:cxn>
                  <a:cxn ang="0">
                    <a:pos x="455" y="55"/>
                  </a:cxn>
                  <a:cxn ang="0">
                    <a:pos x="482" y="41"/>
                  </a:cxn>
                  <a:cxn ang="0">
                    <a:pos x="510" y="0"/>
                  </a:cxn>
                  <a:cxn ang="0">
                    <a:pos x="537" y="249"/>
                  </a:cxn>
                  <a:cxn ang="0">
                    <a:pos x="482" y="263"/>
                  </a:cxn>
                  <a:cxn ang="0">
                    <a:pos x="468" y="152"/>
                  </a:cxn>
                  <a:cxn ang="0">
                    <a:pos x="372" y="41"/>
                  </a:cxn>
                  <a:cxn ang="0">
                    <a:pos x="221" y="28"/>
                  </a:cxn>
                  <a:cxn ang="0">
                    <a:pos x="138" y="55"/>
                  </a:cxn>
                  <a:cxn ang="0">
                    <a:pos x="83" y="138"/>
                  </a:cxn>
                  <a:cxn ang="0">
                    <a:pos x="110" y="235"/>
                  </a:cxn>
                  <a:cxn ang="0">
                    <a:pos x="234" y="304"/>
                  </a:cxn>
                  <a:cxn ang="0">
                    <a:pos x="413" y="345"/>
                  </a:cxn>
                  <a:cxn ang="0">
                    <a:pos x="510" y="401"/>
                  </a:cxn>
                  <a:cxn ang="0">
                    <a:pos x="537" y="442"/>
                  </a:cxn>
                  <a:cxn ang="0">
                    <a:pos x="579" y="511"/>
                  </a:cxn>
                  <a:cxn ang="0">
                    <a:pos x="565" y="663"/>
                  </a:cxn>
                  <a:cxn ang="0">
                    <a:pos x="427" y="788"/>
                  </a:cxn>
                  <a:cxn ang="0">
                    <a:pos x="248" y="815"/>
                  </a:cxn>
                  <a:cxn ang="0">
                    <a:pos x="152" y="774"/>
                  </a:cxn>
                  <a:cxn ang="0">
                    <a:pos x="69" y="746"/>
                  </a:cxn>
                  <a:cxn ang="0">
                    <a:pos x="55" y="774"/>
                  </a:cxn>
                  <a:cxn ang="0">
                    <a:pos x="28" y="815"/>
                  </a:cxn>
                  <a:cxn ang="0">
                    <a:pos x="0" y="511"/>
                  </a:cxn>
                  <a:cxn ang="0">
                    <a:pos x="41" y="498"/>
                  </a:cxn>
                  <a:cxn ang="0">
                    <a:pos x="55" y="525"/>
                  </a:cxn>
                  <a:cxn ang="0">
                    <a:pos x="138" y="705"/>
                  </a:cxn>
                  <a:cxn ang="0">
                    <a:pos x="303" y="774"/>
                  </a:cxn>
                  <a:cxn ang="0">
                    <a:pos x="413" y="746"/>
                  </a:cxn>
                  <a:cxn ang="0">
                    <a:pos x="510" y="650"/>
                  </a:cxn>
                  <a:cxn ang="0">
                    <a:pos x="482" y="525"/>
                  </a:cxn>
                  <a:cxn ang="0">
                    <a:pos x="400" y="470"/>
                  </a:cxn>
                  <a:cxn ang="0">
                    <a:pos x="331" y="442"/>
                  </a:cxn>
                  <a:cxn ang="0">
                    <a:pos x="207" y="428"/>
                  </a:cxn>
                  <a:cxn ang="0">
                    <a:pos x="83" y="373"/>
                  </a:cxn>
                  <a:cxn ang="0">
                    <a:pos x="28" y="304"/>
                  </a:cxn>
                  <a:cxn ang="0">
                    <a:pos x="0" y="221"/>
                  </a:cxn>
                  <a:cxn ang="0">
                    <a:pos x="69" y="69"/>
                  </a:cxn>
                  <a:cxn ang="0">
                    <a:pos x="289" y="0"/>
                  </a:cxn>
                </a:cxnLst>
                <a:rect l="0" t="0" r="r" b="b"/>
                <a:pathLst>
                  <a:path w="579" h="815">
                    <a:moveTo>
                      <a:pt x="289" y="0"/>
                    </a:moveTo>
                    <a:lnTo>
                      <a:pt x="358" y="0"/>
                    </a:lnTo>
                    <a:lnTo>
                      <a:pt x="400" y="28"/>
                    </a:lnTo>
                    <a:lnTo>
                      <a:pt x="455" y="55"/>
                    </a:lnTo>
                    <a:lnTo>
                      <a:pt x="468" y="41"/>
                    </a:lnTo>
                    <a:lnTo>
                      <a:pt x="482" y="41"/>
                    </a:lnTo>
                    <a:lnTo>
                      <a:pt x="482" y="28"/>
                    </a:lnTo>
                    <a:lnTo>
                      <a:pt x="510" y="0"/>
                    </a:lnTo>
                    <a:lnTo>
                      <a:pt x="537" y="0"/>
                    </a:lnTo>
                    <a:lnTo>
                      <a:pt x="537" y="249"/>
                    </a:lnTo>
                    <a:lnTo>
                      <a:pt x="524" y="263"/>
                    </a:lnTo>
                    <a:lnTo>
                      <a:pt x="482" y="263"/>
                    </a:lnTo>
                    <a:lnTo>
                      <a:pt x="482" y="207"/>
                    </a:lnTo>
                    <a:lnTo>
                      <a:pt x="468" y="152"/>
                    </a:lnTo>
                    <a:lnTo>
                      <a:pt x="427" y="83"/>
                    </a:lnTo>
                    <a:lnTo>
                      <a:pt x="372" y="41"/>
                    </a:lnTo>
                    <a:lnTo>
                      <a:pt x="276" y="28"/>
                    </a:lnTo>
                    <a:lnTo>
                      <a:pt x="221" y="28"/>
                    </a:lnTo>
                    <a:lnTo>
                      <a:pt x="165" y="41"/>
                    </a:lnTo>
                    <a:lnTo>
                      <a:pt x="138" y="55"/>
                    </a:lnTo>
                    <a:lnTo>
                      <a:pt x="110" y="83"/>
                    </a:lnTo>
                    <a:lnTo>
                      <a:pt x="83" y="138"/>
                    </a:lnTo>
                    <a:lnTo>
                      <a:pt x="83" y="166"/>
                    </a:lnTo>
                    <a:lnTo>
                      <a:pt x="110" y="235"/>
                    </a:lnTo>
                    <a:lnTo>
                      <a:pt x="152" y="276"/>
                    </a:lnTo>
                    <a:lnTo>
                      <a:pt x="234" y="304"/>
                    </a:lnTo>
                    <a:lnTo>
                      <a:pt x="303" y="318"/>
                    </a:lnTo>
                    <a:lnTo>
                      <a:pt x="413" y="345"/>
                    </a:lnTo>
                    <a:lnTo>
                      <a:pt x="468" y="373"/>
                    </a:lnTo>
                    <a:lnTo>
                      <a:pt x="510" y="401"/>
                    </a:lnTo>
                    <a:lnTo>
                      <a:pt x="524" y="415"/>
                    </a:lnTo>
                    <a:lnTo>
                      <a:pt x="537" y="442"/>
                    </a:lnTo>
                    <a:lnTo>
                      <a:pt x="565" y="470"/>
                    </a:lnTo>
                    <a:lnTo>
                      <a:pt x="579" y="511"/>
                    </a:lnTo>
                    <a:lnTo>
                      <a:pt x="579" y="567"/>
                    </a:lnTo>
                    <a:lnTo>
                      <a:pt x="565" y="663"/>
                    </a:lnTo>
                    <a:lnTo>
                      <a:pt x="510" y="733"/>
                    </a:lnTo>
                    <a:lnTo>
                      <a:pt x="427" y="788"/>
                    </a:lnTo>
                    <a:lnTo>
                      <a:pt x="289" y="815"/>
                    </a:lnTo>
                    <a:lnTo>
                      <a:pt x="248" y="815"/>
                    </a:lnTo>
                    <a:lnTo>
                      <a:pt x="207" y="802"/>
                    </a:lnTo>
                    <a:lnTo>
                      <a:pt x="152" y="774"/>
                    </a:lnTo>
                    <a:lnTo>
                      <a:pt x="97" y="733"/>
                    </a:lnTo>
                    <a:lnTo>
                      <a:pt x="69" y="746"/>
                    </a:lnTo>
                    <a:lnTo>
                      <a:pt x="55" y="760"/>
                    </a:lnTo>
                    <a:lnTo>
                      <a:pt x="55" y="774"/>
                    </a:lnTo>
                    <a:lnTo>
                      <a:pt x="41" y="802"/>
                    </a:lnTo>
                    <a:lnTo>
                      <a:pt x="28" y="815"/>
                    </a:lnTo>
                    <a:lnTo>
                      <a:pt x="0" y="815"/>
                    </a:lnTo>
                    <a:lnTo>
                      <a:pt x="0" y="511"/>
                    </a:lnTo>
                    <a:lnTo>
                      <a:pt x="14" y="498"/>
                    </a:lnTo>
                    <a:lnTo>
                      <a:pt x="41" y="498"/>
                    </a:lnTo>
                    <a:lnTo>
                      <a:pt x="55" y="511"/>
                    </a:lnTo>
                    <a:lnTo>
                      <a:pt x="55" y="525"/>
                    </a:lnTo>
                    <a:lnTo>
                      <a:pt x="97" y="622"/>
                    </a:lnTo>
                    <a:lnTo>
                      <a:pt x="138" y="705"/>
                    </a:lnTo>
                    <a:lnTo>
                      <a:pt x="207" y="760"/>
                    </a:lnTo>
                    <a:lnTo>
                      <a:pt x="303" y="774"/>
                    </a:lnTo>
                    <a:lnTo>
                      <a:pt x="372" y="774"/>
                    </a:lnTo>
                    <a:lnTo>
                      <a:pt x="413" y="746"/>
                    </a:lnTo>
                    <a:lnTo>
                      <a:pt x="455" y="733"/>
                    </a:lnTo>
                    <a:lnTo>
                      <a:pt x="510" y="650"/>
                    </a:lnTo>
                    <a:lnTo>
                      <a:pt x="510" y="567"/>
                    </a:lnTo>
                    <a:lnTo>
                      <a:pt x="482" y="525"/>
                    </a:lnTo>
                    <a:lnTo>
                      <a:pt x="441" y="484"/>
                    </a:lnTo>
                    <a:lnTo>
                      <a:pt x="400" y="470"/>
                    </a:lnTo>
                    <a:lnTo>
                      <a:pt x="344" y="442"/>
                    </a:lnTo>
                    <a:lnTo>
                      <a:pt x="331" y="442"/>
                    </a:lnTo>
                    <a:lnTo>
                      <a:pt x="317" y="456"/>
                    </a:lnTo>
                    <a:lnTo>
                      <a:pt x="207" y="428"/>
                    </a:lnTo>
                    <a:lnTo>
                      <a:pt x="138" y="401"/>
                    </a:lnTo>
                    <a:lnTo>
                      <a:pt x="83" y="373"/>
                    </a:lnTo>
                    <a:lnTo>
                      <a:pt x="41" y="345"/>
                    </a:lnTo>
                    <a:lnTo>
                      <a:pt x="28" y="304"/>
                    </a:lnTo>
                    <a:lnTo>
                      <a:pt x="0" y="263"/>
                    </a:lnTo>
                    <a:lnTo>
                      <a:pt x="0" y="221"/>
                    </a:lnTo>
                    <a:lnTo>
                      <a:pt x="14" y="152"/>
                    </a:lnTo>
                    <a:lnTo>
                      <a:pt x="69" y="69"/>
                    </a:lnTo>
                    <a:lnTo>
                      <a:pt x="152" y="28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90" name="Freeform 270"/>
              <p:cNvSpPr>
                <a:spLocks noEditPoints="1"/>
              </p:cNvSpPr>
              <p:nvPr/>
            </p:nvSpPr>
            <p:spPr bwMode="auto">
              <a:xfrm>
                <a:off x="38561" y="2011"/>
                <a:ext cx="785" cy="816"/>
              </a:xfrm>
              <a:custGeom>
                <a:avLst/>
                <a:gdLst/>
                <a:ahLst/>
                <a:cxnLst>
                  <a:cxn ang="0">
                    <a:pos x="358" y="28"/>
                  </a:cxn>
                  <a:cxn ang="0">
                    <a:pos x="303" y="42"/>
                  </a:cxn>
                  <a:cxn ang="0">
                    <a:pos x="262" y="69"/>
                  </a:cxn>
                  <a:cxn ang="0">
                    <a:pos x="221" y="111"/>
                  </a:cxn>
                  <a:cxn ang="0">
                    <a:pos x="193" y="152"/>
                  </a:cxn>
                  <a:cxn ang="0">
                    <a:pos x="152" y="277"/>
                  </a:cxn>
                  <a:cxn ang="0">
                    <a:pos x="152" y="525"/>
                  </a:cxn>
                  <a:cxn ang="0">
                    <a:pos x="193" y="650"/>
                  </a:cxn>
                  <a:cxn ang="0">
                    <a:pos x="234" y="705"/>
                  </a:cxn>
                  <a:cxn ang="0">
                    <a:pos x="290" y="747"/>
                  </a:cxn>
                  <a:cxn ang="0">
                    <a:pos x="400" y="774"/>
                  </a:cxn>
                  <a:cxn ang="0">
                    <a:pos x="400" y="747"/>
                  </a:cxn>
                  <a:cxn ang="0">
                    <a:pos x="469" y="733"/>
                  </a:cxn>
                  <a:cxn ang="0">
                    <a:pos x="524" y="719"/>
                  </a:cxn>
                  <a:cxn ang="0">
                    <a:pos x="565" y="677"/>
                  </a:cxn>
                  <a:cxn ang="0">
                    <a:pos x="606" y="622"/>
                  </a:cxn>
                  <a:cxn ang="0">
                    <a:pos x="648" y="498"/>
                  </a:cxn>
                  <a:cxn ang="0">
                    <a:pos x="648" y="263"/>
                  </a:cxn>
                  <a:cxn ang="0">
                    <a:pos x="606" y="138"/>
                  </a:cxn>
                  <a:cxn ang="0">
                    <a:pos x="565" y="97"/>
                  </a:cxn>
                  <a:cxn ang="0">
                    <a:pos x="510" y="55"/>
                  </a:cxn>
                  <a:cxn ang="0">
                    <a:pos x="400" y="28"/>
                  </a:cxn>
                  <a:cxn ang="0">
                    <a:pos x="358" y="28"/>
                  </a:cxn>
                  <a:cxn ang="0">
                    <a:pos x="400" y="0"/>
                  </a:cxn>
                  <a:cxn ang="0">
                    <a:pos x="551" y="28"/>
                  </a:cxn>
                  <a:cxn ang="0">
                    <a:pos x="675" y="124"/>
                  </a:cxn>
                  <a:cxn ang="0">
                    <a:pos x="758" y="263"/>
                  </a:cxn>
                  <a:cxn ang="0">
                    <a:pos x="785" y="415"/>
                  </a:cxn>
                  <a:cxn ang="0">
                    <a:pos x="758" y="567"/>
                  </a:cxn>
                  <a:cxn ang="0">
                    <a:pos x="675" y="691"/>
                  </a:cxn>
                  <a:cxn ang="0">
                    <a:pos x="537" y="788"/>
                  </a:cxn>
                  <a:cxn ang="0">
                    <a:pos x="386" y="816"/>
                  </a:cxn>
                  <a:cxn ang="0">
                    <a:pos x="234" y="788"/>
                  </a:cxn>
                  <a:cxn ang="0">
                    <a:pos x="110" y="705"/>
                  </a:cxn>
                  <a:cxn ang="0">
                    <a:pos x="28" y="581"/>
                  </a:cxn>
                  <a:cxn ang="0">
                    <a:pos x="0" y="415"/>
                  </a:cxn>
                  <a:cxn ang="0">
                    <a:pos x="28" y="263"/>
                  </a:cxn>
                  <a:cxn ang="0">
                    <a:pos x="124" y="124"/>
                  </a:cxn>
                  <a:cxn ang="0">
                    <a:pos x="248" y="28"/>
                  </a:cxn>
                  <a:cxn ang="0">
                    <a:pos x="400" y="0"/>
                  </a:cxn>
                </a:cxnLst>
                <a:rect l="0" t="0" r="r" b="b"/>
                <a:pathLst>
                  <a:path w="785" h="816">
                    <a:moveTo>
                      <a:pt x="358" y="28"/>
                    </a:moveTo>
                    <a:lnTo>
                      <a:pt x="303" y="42"/>
                    </a:lnTo>
                    <a:lnTo>
                      <a:pt x="262" y="69"/>
                    </a:lnTo>
                    <a:lnTo>
                      <a:pt x="221" y="111"/>
                    </a:lnTo>
                    <a:lnTo>
                      <a:pt x="193" y="152"/>
                    </a:lnTo>
                    <a:lnTo>
                      <a:pt x="152" y="277"/>
                    </a:lnTo>
                    <a:lnTo>
                      <a:pt x="152" y="525"/>
                    </a:lnTo>
                    <a:lnTo>
                      <a:pt x="193" y="650"/>
                    </a:lnTo>
                    <a:lnTo>
                      <a:pt x="234" y="705"/>
                    </a:lnTo>
                    <a:lnTo>
                      <a:pt x="290" y="747"/>
                    </a:lnTo>
                    <a:lnTo>
                      <a:pt x="400" y="774"/>
                    </a:lnTo>
                    <a:lnTo>
                      <a:pt x="400" y="747"/>
                    </a:lnTo>
                    <a:lnTo>
                      <a:pt x="469" y="733"/>
                    </a:lnTo>
                    <a:lnTo>
                      <a:pt x="524" y="719"/>
                    </a:lnTo>
                    <a:lnTo>
                      <a:pt x="565" y="677"/>
                    </a:lnTo>
                    <a:lnTo>
                      <a:pt x="606" y="622"/>
                    </a:lnTo>
                    <a:lnTo>
                      <a:pt x="648" y="498"/>
                    </a:lnTo>
                    <a:lnTo>
                      <a:pt x="648" y="263"/>
                    </a:lnTo>
                    <a:lnTo>
                      <a:pt x="606" y="138"/>
                    </a:lnTo>
                    <a:lnTo>
                      <a:pt x="565" y="97"/>
                    </a:lnTo>
                    <a:lnTo>
                      <a:pt x="510" y="55"/>
                    </a:lnTo>
                    <a:lnTo>
                      <a:pt x="400" y="28"/>
                    </a:lnTo>
                    <a:lnTo>
                      <a:pt x="358" y="28"/>
                    </a:lnTo>
                    <a:close/>
                    <a:moveTo>
                      <a:pt x="400" y="0"/>
                    </a:moveTo>
                    <a:lnTo>
                      <a:pt x="551" y="28"/>
                    </a:lnTo>
                    <a:lnTo>
                      <a:pt x="675" y="124"/>
                    </a:lnTo>
                    <a:lnTo>
                      <a:pt x="758" y="263"/>
                    </a:lnTo>
                    <a:lnTo>
                      <a:pt x="785" y="415"/>
                    </a:lnTo>
                    <a:lnTo>
                      <a:pt x="758" y="567"/>
                    </a:lnTo>
                    <a:lnTo>
                      <a:pt x="675" y="691"/>
                    </a:lnTo>
                    <a:lnTo>
                      <a:pt x="537" y="788"/>
                    </a:lnTo>
                    <a:lnTo>
                      <a:pt x="386" y="816"/>
                    </a:lnTo>
                    <a:lnTo>
                      <a:pt x="234" y="788"/>
                    </a:lnTo>
                    <a:lnTo>
                      <a:pt x="110" y="705"/>
                    </a:lnTo>
                    <a:lnTo>
                      <a:pt x="28" y="581"/>
                    </a:lnTo>
                    <a:lnTo>
                      <a:pt x="0" y="415"/>
                    </a:lnTo>
                    <a:lnTo>
                      <a:pt x="28" y="263"/>
                    </a:lnTo>
                    <a:lnTo>
                      <a:pt x="124" y="124"/>
                    </a:lnTo>
                    <a:lnTo>
                      <a:pt x="248" y="2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91" name="Freeform 271"/>
              <p:cNvSpPr>
                <a:spLocks/>
              </p:cNvSpPr>
              <p:nvPr/>
            </p:nvSpPr>
            <p:spPr bwMode="auto">
              <a:xfrm>
                <a:off x="39994" y="1555"/>
                <a:ext cx="895" cy="1258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2"/>
                  </a:cxn>
                  <a:cxn ang="0">
                    <a:pos x="303" y="567"/>
                  </a:cxn>
                  <a:cxn ang="0">
                    <a:pos x="358" y="511"/>
                  </a:cxn>
                  <a:cxn ang="0">
                    <a:pos x="427" y="456"/>
                  </a:cxn>
                  <a:cxn ang="0">
                    <a:pos x="523" y="442"/>
                  </a:cxn>
                  <a:cxn ang="0">
                    <a:pos x="578" y="442"/>
                  </a:cxn>
                  <a:cxn ang="0">
                    <a:pos x="661" y="470"/>
                  </a:cxn>
                  <a:cxn ang="0">
                    <a:pos x="702" y="511"/>
                  </a:cxn>
                  <a:cxn ang="0">
                    <a:pos x="743" y="580"/>
                  </a:cxn>
                  <a:cxn ang="0">
                    <a:pos x="757" y="663"/>
                  </a:cxn>
                  <a:cxn ang="0">
                    <a:pos x="757" y="1161"/>
                  </a:cxn>
                  <a:cxn ang="0">
                    <a:pos x="785" y="1175"/>
                  </a:cxn>
                  <a:cxn ang="0">
                    <a:pos x="798" y="1189"/>
                  </a:cxn>
                  <a:cxn ang="0">
                    <a:pos x="895" y="1189"/>
                  </a:cxn>
                  <a:cxn ang="0">
                    <a:pos x="895" y="1244"/>
                  </a:cxn>
                  <a:cxn ang="0">
                    <a:pos x="495" y="1244"/>
                  </a:cxn>
                  <a:cxn ang="0">
                    <a:pos x="495" y="1189"/>
                  </a:cxn>
                  <a:cxn ang="0">
                    <a:pos x="592" y="1189"/>
                  </a:cxn>
                  <a:cxn ang="0">
                    <a:pos x="619" y="1175"/>
                  </a:cxn>
                  <a:cxn ang="0">
                    <a:pos x="633" y="1147"/>
                  </a:cxn>
                  <a:cxn ang="0">
                    <a:pos x="633" y="650"/>
                  </a:cxn>
                  <a:cxn ang="0">
                    <a:pos x="619" y="608"/>
                  </a:cxn>
                  <a:cxn ang="0">
                    <a:pos x="619" y="580"/>
                  </a:cxn>
                  <a:cxn ang="0">
                    <a:pos x="592" y="539"/>
                  </a:cxn>
                  <a:cxn ang="0">
                    <a:pos x="564" y="525"/>
                  </a:cxn>
                  <a:cxn ang="0">
                    <a:pos x="537" y="498"/>
                  </a:cxn>
                  <a:cxn ang="0">
                    <a:pos x="495" y="498"/>
                  </a:cxn>
                  <a:cxn ang="0">
                    <a:pos x="413" y="511"/>
                  </a:cxn>
                  <a:cxn ang="0">
                    <a:pos x="344" y="580"/>
                  </a:cxn>
                  <a:cxn ang="0">
                    <a:pos x="289" y="663"/>
                  </a:cxn>
                  <a:cxn ang="0">
                    <a:pos x="261" y="788"/>
                  </a:cxn>
                  <a:cxn ang="0">
                    <a:pos x="261" y="1161"/>
                  </a:cxn>
                  <a:cxn ang="0">
                    <a:pos x="275" y="1189"/>
                  </a:cxn>
                  <a:cxn ang="0">
                    <a:pos x="303" y="1203"/>
                  </a:cxn>
                  <a:cxn ang="0">
                    <a:pos x="399" y="1203"/>
                  </a:cxn>
                  <a:cxn ang="0">
                    <a:pos x="399" y="1258"/>
                  </a:cxn>
                  <a:cxn ang="0">
                    <a:pos x="0" y="1258"/>
                  </a:cxn>
                  <a:cxn ang="0">
                    <a:pos x="0" y="1203"/>
                  </a:cxn>
                  <a:cxn ang="0">
                    <a:pos x="96" y="1203"/>
                  </a:cxn>
                  <a:cxn ang="0">
                    <a:pos x="124" y="1189"/>
                  </a:cxn>
                  <a:cxn ang="0">
                    <a:pos x="137" y="1161"/>
                  </a:cxn>
                  <a:cxn ang="0">
                    <a:pos x="137" y="1120"/>
                  </a:cxn>
                  <a:cxn ang="0">
                    <a:pos x="151" y="166"/>
                  </a:cxn>
                  <a:cxn ang="0">
                    <a:pos x="151" y="124"/>
                  </a:cxn>
                  <a:cxn ang="0">
                    <a:pos x="137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3" y="69"/>
                  </a:cxn>
                  <a:cxn ang="0">
                    <a:pos x="13" y="14"/>
                  </a:cxn>
                  <a:cxn ang="0">
                    <a:pos x="261" y="0"/>
                  </a:cxn>
                </a:cxnLst>
                <a:rect l="0" t="0" r="r" b="b"/>
                <a:pathLst>
                  <a:path w="895" h="1258">
                    <a:moveTo>
                      <a:pt x="261" y="0"/>
                    </a:moveTo>
                    <a:lnTo>
                      <a:pt x="261" y="622"/>
                    </a:lnTo>
                    <a:lnTo>
                      <a:pt x="303" y="567"/>
                    </a:lnTo>
                    <a:lnTo>
                      <a:pt x="358" y="511"/>
                    </a:lnTo>
                    <a:lnTo>
                      <a:pt x="427" y="456"/>
                    </a:lnTo>
                    <a:lnTo>
                      <a:pt x="523" y="442"/>
                    </a:lnTo>
                    <a:lnTo>
                      <a:pt x="578" y="442"/>
                    </a:lnTo>
                    <a:lnTo>
                      <a:pt x="661" y="470"/>
                    </a:lnTo>
                    <a:lnTo>
                      <a:pt x="702" y="511"/>
                    </a:lnTo>
                    <a:lnTo>
                      <a:pt x="743" y="580"/>
                    </a:lnTo>
                    <a:lnTo>
                      <a:pt x="757" y="663"/>
                    </a:lnTo>
                    <a:lnTo>
                      <a:pt x="757" y="1161"/>
                    </a:lnTo>
                    <a:lnTo>
                      <a:pt x="785" y="1175"/>
                    </a:lnTo>
                    <a:lnTo>
                      <a:pt x="798" y="1189"/>
                    </a:lnTo>
                    <a:lnTo>
                      <a:pt x="895" y="1189"/>
                    </a:lnTo>
                    <a:lnTo>
                      <a:pt x="895" y="1244"/>
                    </a:lnTo>
                    <a:lnTo>
                      <a:pt x="495" y="1244"/>
                    </a:lnTo>
                    <a:lnTo>
                      <a:pt x="495" y="1189"/>
                    </a:lnTo>
                    <a:lnTo>
                      <a:pt x="592" y="1189"/>
                    </a:lnTo>
                    <a:lnTo>
                      <a:pt x="619" y="1175"/>
                    </a:lnTo>
                    <a:lnTo>
                      <a:pt x="633" y="1147"/>
                    </a:lnTo>
                    <a:lnTo>
                      <a:pt x="633" y="650"/>
                    </a:lnTo>
                    <a:lnTo>
                      <a:pt x="619" y="608"/>
                    </a:lnTo>
                    <a:lnTo>
                      <a:pt x="619" y="580"/>
                    </a:lnTo>
                    <a:lnTo>
                      <a:pt x="592" y="539"/>
                    </a:lnTo>
                    <a:lnTo>
                      <a:pt x="564" y="525"/>
                    </a:lnTo>
                    <a:lnTo>
                      <a:pt x="537" y="498"/>
                    </a:lnTo>
                    <a:lnTo>
                      <a:pt x="495" y="498"/>
                    </a:lnTo>
                    <a:lnTo>
                      <a:pt x="413" y="511"/>
                    </a:lnTo>
                    <a:lnTo>
                      <a:pt x="344" y="580"/>
                    </a:lnTo>
                    <a:lnTo>
                      <a:pt x="289" y="663"/>
                    </a:lnTo>
                    <a:lnTo>
                      <a:pt x="261" y="788"/>
                    </a:lnTo>
                    <a:lnTo>
                      <a:pt x="261" y="1161"/>
                    </a:lnTo>
                    <a:lnTo>
                      <a:pt x="275" y="1189"/>
                    </a:lnTo>
                    <a:lnTo>
                      <a:pt x="303" y="1203"/>
                    </a:lnTo>
                    <a:lnTo>
                      <a:pt x="399" y="1203"/>
                    </a:lnTo>
                    <a:lnTo>
                      <a:pt x="399" y="1258"/>
                    </a:lnTo>
                    <a:lnTo>
                      <a:pt x="0" y="1258"/>
                    </a:lnTo>
                    <a:lnTo>
                      <a:pt x="0" y="1203"/>
                    </a:lnTo>
                    <a:lnTo>
                      <a:pt x="96" y="1203"/>
                    </a:lnTo>
                    <a:lnTo>
                      <a:pt x="124" y="1189"/>
                    </a:lnTo>
                    <a:lnTo>
                      <a:pt x="137" y="1161"/>
                    </a:lnTo>
                    <a:lnTo>
                      <a:pt x="137" y="1120"/>
                    </a:lnTo>
                    <a:lnTo>
                      <a:pt x="151" y="166"/>
                    </a:lnTo>
                    <a:lnTo>
                      <a:pt x="151" y="124"/>
                    </a:lnTo>
                    <a:lnTo>
                      <a:pt x="137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3" y="69"/>
                    </a:lnTo>
                    <a:lnTo>
                      <a:pt x="13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92" name="Freeform 272"/>
              <p:cNvSpPr>
                <a:spLocks noEditPoints="1"/>
              </p:cNvSpPr>
              <p:nvPr/>
            </p:nvSpPr>
            <p:spPr bwMode="auto">
              <a:xfrm>
                <a:off x="41040" y="2011"/>
                <a:ext cx="785" cy="816"/>
              </a:xfrm>
              <a:custGeom>
                <a:avLst/>
                <a:gdLst/>
                <a:ahLst/>
                <a:cxnLst>
                  <a:cxn ang="0">
                    <a:pos x="358" y="28"/>
                  </a:cxn>
                  <a:cxn ang="0">
                    <a:pos x="303" y="42"/>
                  </a:cxn>
                  <a:cxn ang="0">
                    <a:pos x="262" y="69"/>
                  </a:cxn>
                  <a:cxn ang="0">
                    <a:pos x="221" y="111"/>
                  </a:cxn>
                  <a:cxn ang="0">
                    <a:pos x="193" y="152"/>
                  </a:cxn>
                  <a:cxn ang="0">
                    <a:pos x="152" y="277"/>
                  </a:cxn>
                  <a:cxn ang="0">
                    <a:pos x="152" y="525"/>
                  </a:cxn>
                  <a:cxn ang="0">
                    <a:pos x="193" y="650"/>
                  </a:cxn>
                  <a:cxn ang="0">
                    <a:pos x="234" y="705"/>
                  </a:cxn>
                  <a:cxn ang="0">
                    <a:pos x="289" y="747"/>
                  </a:cxn>
                  <a:cxn ang="0">
                    <a:pos x="400" y="774"/>
                  </a:cxn>
                  <a:cxn ang="0">
                    <a:pos x="400" y="747"/>
                  </a:cxn>
                  <a:cxn ang="0">
                    <a:pos x="469" y="733"/>
                  </a:cxn>
                  <a:cxn ang="0">
                    <a:pos x="524" y="719"/>
                  </a:cxn>
                  <a:cxn ang="0">
                    <a:pos x="565" y="677"/>
                  </a:cxn>
                  <a:cxn ang="0">
                    <a:pos x="606" y="622"/>
                  </a:cxn>
                  <a:cxn ang="0">
                    <a:pos x="648" y="498"/>
                  </a:cxn>
                  <a:cxn ang="0">
                    <a:pos x="648" y="263"/>
                  </a:cxn>
                  <a:cxn ang="0">
                    <a:pos x="606" y="138"/>
                  </a:cxn>
                  <a:cxn ang="0">
                    <a:pos x="565" y="97"/>
                  </a:cxn>
                  <a:cxn ang="0">
                    <a:pos x="510" y="55"/>
                  </a:cxn>
                  <a:cxn ang="0">
                    <a:pos x="400" y="28"/>
                  </a:cxn>
                  <a:cxn ang="0">
                    <a:pos x="358" y="28"/>
                  </a:cxn>
                  <a:cxn ang="0">
                    <a:pos x="400" y="0"/>
                  </a:cxn>
                  <a:cxn ang="0">
                    <a:pos x="551" y="28"/>
                  </a:cxn>
                  <a:cxn ang="0">
                    <a:pos x="675" y="124"/>
                  </a:cxn>
                  <a:cxn ang="0">
                    <a:pos x="758" y="263"/>
                  </a:cxn>
                  <a:cxn ang="0">
                    <a:pos x="785" y="415"/>
                  </a:cxn>
                  <a:cxn ang="0">
                    <a:pos x="758" y="567"/>
                  </a:cxn>
                  <a:cxn ang="0">
                    <a:pos x="675" y="691"/>
                  </a:cxn>
                  <a:cxn ang="0">
                    <a:pos x="537" y="788"/>
                  </a:cxn>
                  <a:cxn ang="0">
                    <a:pos x="386" y="816"/>
                  </a:cxn>
                  <a:cxn ang="0">
                    <a:pos x="234" y="788"/>
                  </a:cxn>
                  <a:cxn ang="0">
                    <a:pos x="110" y="705"/>
                  </a:cxn>
                  <a:cxn ang="0">
                    <a:pos x="28" y="581"/>
                  </a:cxn>
                  <a:cxn ang="0">
                    <a:pos x="0" y="415"/>
                  </a:cxn>
                  <a:cxn ang="0">
                    <a:pos x="28" y="263"/>
                  </a:cxn>
                  <a:cxn ang="0">
                    <a:pos x="124" y="124"/>
                  </a:cxn>
                  <a:cxn ang="0">
                    <a:pos x="248" y="28"/>
                  </a:cxn>
                  <a:cxn ang="0">
                    <a:pos x="400" y="0"/>
                  </a:cxn>
                </a:cxnLst>
                <a:rect l="0" t="0" r="r" b="b"/>
                <a:pathLst>
                  <a:path w="785" h="816">
                    <a:moveTo>
                      <a:pt x="358" y="28"/>
                    </a:moveTo>
                    <a:lnTo>
                      <a:pt x="303" y="42"/>
                    </a:lnTo>
                    <a:lnTo>
                      <a:pt x="262" y="69"/>
                    </a:lnTo>
                    <a:lnTo>
                      <a:pt x="221" y="111"/>
                    </a:lnTo>
                    <a:lnTo>
                      <a:pt x="193" y="152"/>
                    </a:lnTo>
                    <a:lnTo>
                      <a:pt x="152" y="277"/>
                    </a:lnTo>
                    <a:lnTo>
                      <a:pt x="152" y="525"/>
                    </a:lnTo>
                    <a:lnTo>
                      <a:pt x="193" y="650"/>
                    </a:lnTo>
                    <a:lnTo>
                      <a:pt x="234" y="705"/>
                    </a:lnTo>
                    <a:lnTo>
                      <a:pt x="289" y="747"/>
                    </a:lnTo>
                    <a:lnTo>
                      <a:pt x="400" y="774"/>
                    </a:lnTo>
                    <a:lnTo>
                      <a:pt x="400" y="747"/>
                    </a:lnTo>
                    <a:lnTo>
                      <a:pt x="469" y="733"/>
                    </a:lnTo>
                    <a:lnTo>
                      <a:pt x="524" y="719"/>
                    </a:lnTo>
                    <a:lnTo>
                      <a:pt x="565" y="677"/>
                    </a:lnTo>
                    <a:lnTo>
                      <a:pt x="606" y="622"/>
                    </a:lnTo>
                    <a:lnTo>
                      <a:pt x="648" y="498"/>
                    </a:lnTo>
                    <a:lnTo>
                      <a:pt x="648" y="263"/>
                    </a:lnTo>
                    <a:lnTo>
                      <a:pt x="606" y="138"/>
                    </a:lnTo>
                    <a:lnTo>
                      <a:pt x="565" y="97"/>
                    </a:lnTo>
                    <a:lnTo>
                      <a:pt x="510" y="55"/>
                    </a:lnTo>
                    <a:lnTo>
                      <a:pt x="400" y="28"/>
                    </a:lnTo>
                    <a:lnTo>
                      <a:pt x="358" y="28"/>
                    </a:lnTo>
                    <a:close/>
                    <a:moveTo>
                      <a:pt x="400" y="0"/>
                    </a:moveTo>
                    <a:lnTo>
                      <a:pt x="551" y="28"/>
                    </a:lnTo>
                    <a:lnTo>
                      <a:pt x="675" y="124"/>
                    </a:lnTo>
                    <a:lnTo>
                      <a:pt x="758" y="263"/>
                    </a:lnTo>
                    <a:lnTo>
                      <a:pt x="785" y="415"/>
                    </a:lnTo>
                    <a:lnTo>
                      <a:pt x="758" y="567"/>
                    </a:lnTo>
                    <a:lnTo>
                      <a:pt x="675" y="691"/>
                    </a:lnTo>
                    <a:lnTo>
                      <a:pt x="537" y="788"/>
                    </a:lnTo>
                    <a:lnTo>
                      <a:pt x="386" y="816"/>
                    </a:lnTo>
                    <a:lnTo>
                      <a:pt x="234" y="788"/>
                    </a:lnTo>
                    <a:lnTo>
                      <a:pt x="110" y="705"/>
                    </a:lnTo>
                    <a:lnTo>
                      <a:pt x="28" y="581"/>
                    </a:lnTo>
                    <a:lnTo>
                      <a:pt x="0" y="415"/>
                    </a:lnTo>
                    <a:lnTo>
                      <a:pt x="28" y="263"/>
                    </a:lnTo>
                    <a:lnTo>
                      <a:pt x="124" y="124"/>
                    </a:lnTo>
                    <a:lnTo>
                      <a:pt x="248" y="2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93" name="Freeform 273"/>
              <p:cNvSpPr>
                <a:spLocks/>
              </p:cNvSpPr>
              <p:nvPr/>
            </p:nvSpPr>
            <p:spPr bwMode="auto">
              <a:xfrm>
                <a:off x="41949" y="1569"/>
                <a:ext cx="400" cy="1230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262" y="1092"/>
                  </a:cxn>
                  <a:cxn ang="0">
                    <a:pos x="262" y="1133"/>
                  </a:cxn>
                  <a:cxn ang="0">
                    <a:pos x="276" y="1161"/>
                  </a:cxn>
                  <a:cxn ang="0">
                    <a:pos x="303" y="1175"/>
                  </a:cxn>
                  <a:cxn ang="0">
                    <a:pos x="400" y="1175"/>
                  </a:cxn>
                  <a:cxn ang="0">
                    <a:pos x="400" y="1230"/>
                  </a:cxn>
                  <a:cxn ang="0">
                    <a:pos x="0" y="1230"/>
                  </a:cxn>
                  <a:cxn ang="0">
                    <a:pos x="0" y="1175"/>
                  </a:cxn>
                  <a:cxn ang="0">
                    <a:pos x="97" y="1175"/>
                  </a:cxn>
                  <a:cxn ang="0">
                    <a:pos x="124" y="1161"/>
                  </a:cxn>
                  <a:cxn ang="0">
                    <a:pos x="138" y="1133"/>
                  </a:cxn>
                  <a:cxn ang="0">
                    <a:pos x="138" y="124"/>
                  </a:cxn>
                  <a:cxn ang="0">
                    <a:pos x="124" y="110"/>
                  </a:cxn>
                  <a:cxn ang="0">
                    <a:pos x="110" y="83"/>
                  </a:cxn>
                  <a:cxn ang="0">
                    <a:pos x="97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8" y="0"/>
                  </a:cxn>
                </a:cxnLst>
                <a:rect l="0" t="0" r="r" b="b"/>
                <a:pathLst>
                  <a:path w="400" h="1230">
                    <a:moveTo>
                      <a:pt x="248" y="0"/>
                    </a:moveTo>
                    <a:lnTo>
                      <a:pt x="262" y="1092"/>
                    </a:lnTo>
                    <a:lnTo>
                      <a:pt x="262" y="1133"/>
                    </a:lnTo>
                    <a:lnTo>
                      <a:pt x="276" y="1161"/>
                    </a:lnTo>
                    <a:lnTo>
                      <a:pt x="303" y="1175"/>
                    </a:lnTo>
                    <a:lnTo>
                      <a:pt x="400" y="1175"/>
                    </a:lnTo>
                    <a:lnTo>
                      <a:pt x="400" y="1230"/>
                    </a:lnTo>
                    <a:lnTo>
                      <a:pt x="0" y="1230"/>
                    </a:lnTo>
                    <a:lnTo>
                      <a:pt x="0" y="1175"/>
                    </a:lnTo>
                    <a:lnTo>
                      <a:pt x="97" y="1175"/>
                    </a:lnTo>
                    <a:lnTo>
                      <a:pt x="124" y="1161"/>
                    </a:lnTo>
                    <a:lnTo>
                      <a:pt x="138" y="1133"/>
                    </a:lnTo>
                    <a:lnTo>
                      <a:pt x="138" y="124"/>
                    </a:lnTo>
                    <a:lnTo>
                      <a:pt x="124" y="110"/>
                    </a:lnTo>
                    <a:lnTo>
                      <a:pt x="110" y="83"/>
                    </a:lnTo>
                    <a:lnTo>
                      <a:pt x="97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94" name="Freeform 274"/>
              <p:cNvSpPr>
                <a:spLocks noEditPoints="1"/>
              </p:cNvSpPr>
              <p:nvPr/>
            </p:nvSpPr>
            <p:spPr bwMode="auto">
              <a:xfrm>
                <a:off x="42307" y="1583"/>
                <a:ext cx="868" cy="1244"/>
              </a:xfrm>
              <a:custGeom>
                <a:avLst/>
                <a:gdLst/>
                <a:ahLst/>
                <a:cxnLst>
                  <a:cxn ang="0">
                    <a:pos x="358" y="483"/>
                  </a:cxn>
                  <a:cxn ang="0">
                    <a:pos x="317" y="511"/>
                  </a:cxn>
                  <a:cxn ang="0">
                    <a:pos x="276" y="525"/>
                  </a:cxn>
                  <a:cxn ang="0">
                    <a:pos x="207" y="594"/>
                  </a:cxn>
                  <a:cxn ang="0">
                    <a:pos x="166" y="718"/>
                  </a:cxn>
                  <a:cxn ang="0">
                    <a:pos x="152" y="843"/>
                  </a:cxn>
                  <a:cxn ang="0">
                    <a:pos x="166" y="967"/>
                  </a:cxn>
                  <a:cxn ang="0">
                    <a:pos x="207" y="1092"/>
                  </a:cxn>
                  <a:cxn ang="0">
                    <a:pos x="234" y="1133"/>
                  </a:cxn>
                  <a:cxn ang="0">
                    <a:pos x="276" y="1175"/>
                  </a:cxn>
                  <a:cxn ang="0">
                    <a:pos x="386" y="1202"/>
                  </a:cxn>
                  <a:cxn ang="0">
                    <a:pos x="496" y="1175"/>
                  </a:cxn>
                  <a:cxn ang="0">
                    <a:pos x="551" y="1133"/>
                  </a:cxn>
                  <a:cxn ang="0">
                    <a:pos x="592" y="1078"/>
                  </a:cxn>
                  <a:cxn ang="0">
                    <a:pos x="606" y="1050"/>
                  </a:cxn>
                  <a:cxn ang="0">
                    <a:pos x="606" y="649"/>
                  </a:cxn>
                  <a:cxn ang="0">
                    <a:pos x="620" y="663"/>
                  </a:cxn>
                  <a:cxn ang="0">
                    <a:pos x="620" y="608"/>
                  </a:cxn>
                  <a:cxn ang="0">
                    <a:pos x="565" y="552"/>
                  </a:cxn>
                  <a:cxn ang="0">
                    <a:pos x="524" y="525"/>
                  </a:cxn>
                  <a:cxn ang="0">
                    <a:pos x="496" y="497"/>
                  </a:cxn>
                  <a:cxn ang="0">
                    <a:pos x="455" y="483"/>
                  </a:cxn>
                  <a:cxn ang="0">
                    <a:pos x="358" y="483"/>
                  </a:cxn>
                  <a:cxn ang="0">
                    <a:pos x="730" y="0"/>
                  </a:cxn>
                  <a:cxn ang="0">
                    <a:pos x="730" y="1119"/>
                  </a:cxn>
                  <a:cxn ang="0">
                    <a:pos x="744" y="1133"/>
                  </a:cxn>
                  <a:cxn ang="0">
                    <a:pos x="758" y="1161"/>
                  </a:cxn>
                  <a:cxn ang="0">
                    <a:pos x="772" y="1175"/>
                  </a:cxn>
                  <a:cxn ang="0">
                    <a:pos x="868" y="1175"/>
                  </a:cxn>
                  <a:cxn ang="0">
                    <a:pos x="868" y="1230"/>
                  </a:cxn>
                  <a:cxn ang="0">
                    <a:pos x="606" y="1244"/>
                  </a:cxn>
                  <a:cxn ang="0">
                    <a:pos x="606" y="1133"/>
                  </a:cxn>
                  <a:cxn ang="0">
                    <a:pos x="551" y="1188"/>
                  </a:cxn>
                  <a:cxn ang="0">
                    <a:pos x="469" y="1230"/>
                  </a:cxn>
                  <a:cxn ang="0">
                    <a:pos x="372" y="1244"/>
                  </a:cxn>
                  <a:cxn ang="0">
                    <a:pos x="234" y="1216"/>
                  </a:cxn>
                  <a:cxn ang="0">
                    <a:pos x="110" y="1119"/>
                  </a:cxn>
                  <a:cxn ang="0">
                    <a:pos x="28" y="995"/>
                  </a:cxn>
                  <a:cxn ang="0">
                    <a:pos x="0" y="843"/>
                  </a:cxn>
                  <a:cxn ang="0">
                    <a:pos x="28" y="691"/>
                  </a:cxn>
                  <a:cxn ang="0">
                    <a:pos x="124" y="552"/>
                  </a:cxn>
                  <a:cxn ang="0">
                    <a:pos x="248" y="470"/>
                  </a:cxn>
                  <a:cxn ang="0">
                    <a:pos x="400" y="442"/>
                  </a:cxn>
                  <a:cxn ang="0">
                    <a:pos x="524" y="470"/>
                  </a:cxn>
                  <a:cxn ang="0">
                    <a:pos x="620" y="552"/>
                  </a:cxn>
                  <a:cxn ang="0">
                    <a:pos x="620" y="124"/>
                  </a:cxn>
                  <a:cxn ang="0">
                    <a:pos x="606" y="110"/>
                  </a:cxn>
                  <a:cxn ang="0">
                    <a:pos x="592" y="82"/>
                  </a:cxn>
                  <a:cxn ang="0">
                    <a:pos x="579" y="69"/>
                  </a:cxn>
                  <a:cxn ang="0">
                    <a:pos x="482" y="69"/>
                  </a:cxn>
                  <a:cxn ang="0">
                    <a:pos x="482" y="13"/>
                  </a:cxn>
                  <a:cxn ang="0">
                    <a:pos x="730" y="0"/>
                  </a:cxn>
                </a:cxnLst>
                <a:rect l="0" t="0" r="r" b="b"/>
                <a:pathLst>
                  <a:path w="868" h="1244">
                    <a:moveTo>
                      <a:pt x="358" y="483"/>
                    </a:moveTo>
                    <a:lnTo>
                      <a:pt x="317" y="511"/>
                    </a:lnTo>
                    <a:lnTo>
                      <a:pt x="276" y="525"/>
                    </a:lnTo>
                    <a:lnTo>
                      <a:pt x="207" y="594"/>
                    </a:lnTo>
                    <a:lnTo>
                      <a:pt x="166" y="718"/>
                    </a:lnTo>
                    <a:lnTo>
                      <a:pt x="152" y="843"/>
                    </a:lnTo>
                    <a:lnTo>
                      <a:pt x="166" y="967"/>
                    </a:lnTo>
                    <a:lnTo>
                      <a:pt x="207" y="1092"/>
                    </a:lnTo>
                    <a:lnTo>
                      <a:pt x="234" y="1133"/>
                    </a:lnTo>
                    <a:lnTo>
                      <a:pt x="276" y="1175"/>
                    </a:lnTo>
                    <a:lnTo>
                      <a:pt x="386" y="1202"/>
                    </a:lnTo>
                    <a:lnTo>
                      <a:pt x="496" y="1175"/>
                    </a:lnTo>
                    <a:lnTo>
                      <a:pt x="551" y="1133"/>
                    </a:lnTo>
                    <a:lnTo>
                      <a:pt x="592" y="1078"/>
                    </a:lnTo>
                    <a:lnTo>
                      <a:pt x="606" y="1050"/>
                    </a:lnTo>
                    <a:lnTo>
                      <a:pt x="606" y="649"/>
                    </a:lnTo>
                    <a:lnTo>
                      <a:pt x="620" y="663"/>
                    </a:lnTo>
                    <a:lnTo>
                      <a:pt x="620" y="608"/>
                    </a:lnTo>
                    <a:lnTo>
                      <a:pt x="565" y="552"/>
                    </a:lnTo>
                    <a:lnTo>
                      <a:pt x="524" y="525"/>
                    </a:lnTo>
                    <a:lnTo>
                      <a:pt x="496" y="497"/>
                    </a:lnTo>
                    <a:lnTo>
                      <a:pt x="455" y="483"/>
                    </a:lnTo>
                    <a:lnTo>
                      <a:pt x="358" y="483"/>
                    </a:lnTo>
                    <a:close/>
                    <a:moveTo>
                      <a:pt x="730" y="0"/>
                    </a:moveTo>
                    <a:lnTo>
                      <a:pt x="730" y="1119"/>
                    </a:lnTo>
                    <a:lnTo>
                      <a:pt x="744" y="1133"/>
                    </a:lnTo>
                    <a:lnTo>
                      <a:pt x="758" y="1161"/>
                    </a:lnTo>
                    <a:lnTo>
                      <a:pt x="772" y="1175"/>
                    </a:lnTo>
                    <a:lnTo>
                      <a:pt x="868" y="1175"/>
                    </a:lnTo>
                    <a:lnTo>
                      <a:pt x="868" y="1230"/>
                    </a:lnTo>
                    <a:lnTo>
                      <a:pt x="606" y="1244"/>
                    </a:lnTo>
                    <a:lnTo>
                      <a:pt x="606" y="1133"/>
                    </a:lnTo>
                    <a:lnTo>
                      <a:pt x="551" y="1188"/>
                    </a:lnTo>
                    <a:lnTo>
                      <a:pt x="469" y="1230"/>
                    </a:lnTo>
                    <a:lnTo>
                      <a:pt x="372" y="1244"/>
                    </a:lnTo>
                    <a:lnTo>
                      <a:pt x="234" y="1216"/>
                    </a:lnTo>
                    <a:lnTo>
                      <a:pt x="110" y="1119"/>
                    </a:lnTo>
                    <a:lnTo>
                      <a:pt x="28" y="995"/>
                    </a:lnTo>
                    <a:lnTo>
                      <a:pt x="0" y="843"/>
                    </a:lnTo>
                    <a:lnTo>
                      <a:pt x="28" y="691"/>
                    </a:lnTo>
                    <a:lnTo>
                      <a:pt x="124" y="552"/>
                    </a:lnTo>
                    <a:lnTo>
                      <a:pt x="248" y="470"/>
                    </a:lnTo>
                    <a:lnTo>
                      <a:pt x="400" y="442"/>
                    </a:lnTo>
                    <a:lnTo>
                      <a:pt x="524" y="470"/>
                    </a:lnTo>
                    <a:lnTo>
                      <a:pt x="620" y="552"/>
                    </a:lnTo>
                    <a:lnTo>
                      <a:pt x="620" y="124"/>
                    </a:lnTo>
                    <a:lnTo>
                      <a:pt x="606" y="110"/>
                    </a:lnTo>
                    <a:lnTo>
                      <a:pt x="592" y="82"/>
                    </a:lnTo>
                    <a:lnTo>
                      <a:pt x="579" y="69"/>
                    </a:lnTo>
                    <a:lnTo>
                      <a:pt x="482" y="69"/>
                    </a:lnTo>
                    <a:lnTo>
                      <a:pt x="482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95" name="Freeform 275"/>
              <p:cNvSpPr>
                <a:spLocks/>
              </p:cNvSpPr>
              <p:nvPr/>
            </p:nvSpPr>
            <p:spPr bwMode="auto">
              <a:xfrm>
                <a:off x="43340" y="2025"/>
                <a:ext cx="579" cy="815"/>
              </a:xfrm>
              <a:custGeom>
                <a:avLst/>
                <a:gdLst/>
                <a:ahLst/>
                <a:cxnLst>
                  <a:cxn ang="0">
                    <a:pos x="358" y="0"/>
                  </a:cxn>
                  <a:cxn ang="0">
                    <a:pos x="455" y="55"/>
                  </a:cxn>
                  <a:cxn ang="0">
                    <a:pos x="482" y="41"/>
                  </a:cxn>
                  <a:cxn ang="0">
                    <a:pos x="510" y="0"/>
                  </a:cxn>
                  <a:cxn ang="0">
                    <a:pos x="537" y="249"/>
                  </a:cxn>
                  <a:cxn ang="0">
                    <a:pos x="482" y="263"/>
                  </a:cxn>
                  <a:cxn ang="0">
                    <a:pos x="468" y="152"/>
                  </a:cxn>
                  <a:cxn ang="0">
                    <a:pos x="372" y="41"/>
                  </a:cxn>
                  <a:cxn ang="0">
                    <a:pos x="221" y="28"/>
                  </a:cxn>
                  <a:cxn ang="0">
                    <a:pos x="138" y="55"/>
                  </a:cxn>
                  <a:cxn ang="0">
                    <a:pos x="83" y="138"/>
                  </a:cxn>
                  <a:cxn ang="0">
                    <a:pos x="110" y="235"/>
                  </a:cxn>
                  <a:cxn ang="0">
                    <a:pos x="234" y="304"/>
                  </a:cxn>
                  <a:cxn ang="0">
                    <a:pos x="413" y="345"/>
                  </a:cxn>
                  <a:cxn ang="0">
                    <a:pos x="510" y="401"/>
                  </a:cxn>
                  <a:cxn ang="0">
                    <a:pos x="537" y="442"/>
                  </a:cxn>
                  <a:cxn ang="0">
                    <a:pos x="579" y="511"/>
                  </a:cxn>
                  <a:cxn ang="0">
                    <a:pos x="565" y="663"/>
                  </a:cxn>
                  <a:cxn ang="0">
                    <a:pos x="427" y="788"/>
                  </a:cxn>
                  <a:cxn ang="0">
                    <a:pos x="248" y="815"/>
                  </a:cxn>
                  <a:cxn ang="0">
                    <a:pos x="152" y="774"/>
                  </a:cxn>
                  <a:cxn ang="0">
                    <a:pos x="69" y="746"/>
                  </a:cxn>
                  <a:cxn ang="0">
                    <a:pos x="55" y="774"/>
                  </a:cxn>
                  <a:cxn ang="0">
                    <a:pos x="28" y="815"/>
                  </a:cxn>
                  <a:cxn ang="0">
                    <a:pos x="0" y="511"/>
                  </a:cxn>
                  <a:cxn ang="0">
                    <a:pos x="42" y="498"/>
                  </a:cxn>
                  <a:cxn ang="0">
                    <a:pos x="55" y="525"/>
                  </a:cxn>
                  <a:cxn ang="0">
                    <a:pos x="138" y="705"/>
                  </a:cxn>
                  <a:cxn ang="0">
                    <a:pos x="303" y="774"/>
                  </a:cxn>
                  <a:cxn ang="0">
                    <a:pos x="413" y="746"/>
                  </a:cxn>
                  <a:cxn ang="0">
                    <a:pos x="510" y="650"/>
                  </a:cxn>
                  <a:cxn ang="0">
                    <a:pos x="482" y="525"/>
                  </a:cxn>
                  <a:cxn ang="0">
                    <a:pos x="400" y="470"/>
                  </a:cxn>
                  <a:cxn ang="0">
                    <a:pos x="331" y="442"/>
                  </a:cxn>
                  <a:cxn ang="0">
                    <a:pos x="207" y="428"/>
                  </a:cxn>
                  <a:cxn ang="0">
                    <a:pos x="83" y="373"/>
                  </a:cxn>
                  <a:cxn ang="0">
                    <a:pos x="28" y="304"/>
                  </a:cxn>
                  <a:cxn ang="0">
                    <a:pos x="0" y="221"/>
                  </a:cxn>
                  <a:cxn ang="0">
                    <a:pos x="69" y="69"/>
                  </a:cxn>
                  <a:cxn ang="0">
                    <a:pos x="289" y="0"/>
                  </a:cxn>
                </a:cxnLst>
                <a:rect l="0" t="0" r="r" b="b"/>
                <a:pathLst>
                  <a:path w="579" h="815">
                    <a:moveTo>
                      <a:pt x="289" y="0"/>
                    </a:moveTo>
                    <a:lnTo>
                      <a:pt x="358" y="0"/>
                    </a:lnTo>
                    <a:lnTo>
                      <a:pt x="400" y="28"/>
                    </a:lnTo>
                    <a:lnTo>
                      <a:pt x="455" y="55"/>
                    </a:lnTo>
                    <a:lnTo>
                      <a:pt x="468" y="41"/>
                    </a:lnTo>
                    <a:lnTo>
                      <a:pt x="482" y="41"/>
                    </a:lnTo>
                    <a:lnTo>
                      <a:pt x="482" y="28"/>
                    </a:lnTo>
                    <a:lnTo>
                      <a:pt x="510" y="0"/>
                    </a:lnTo>
                    <a:lnTo>
                      <a:pt x="537" y="0"/>
                    </a:lnTo>
                    <a:lnTo>
                      <a:pt x="537" y="249"/>
                    </a:lnTo>
                    <a:lnTo>
                      <a:pt x="524" y="263"/>
                    </a:lnTo>
                    <a:lnTo>
                      <a:pt x="482" y="263"/>
                    </a:lnTo>
                    <a:lnTo>
                      <a:pt x="482" y="207"/>
                    </a:lnTo>
                    <a:lnTo>
                      <a:pt x="468" y="152"/>
                    </a:lnTo>
                    <a:lnTo>
                      <a:pt x="427" y="83"/>
                    </a:lnTo>
                    <a:lnTo>
                      <a:pt x="372" y="41"/>
                    </a:lnTo>
                    <a:lnTo>
                      <a:pt x="276" y="28"/>
                    </a:lnTo>
                    <a:lnTo>
                      <a:pt x="221" y="28"/>
                    </a:lnTo>
                    <a:lnTo>
                      <a:pt x="165" y="41"/>
                    </a:lnTo>
                    <a:lnTo>
                      <a:pt x="138" y="55"/>
                    </a:lnTo>
                    <a:lnTo>
                      <a:pt x="110" y="83"/>
                    </a:lnTo>
                    <a:lnTo>
                      <a:pt x="83" y="138"/>
                    </a:lnTo>
                    <a:lnTo>
                      <a:pt x="83" y="166"/>
                    </a:lnTo>
                    <a:lnTo>
                      <a:pt x="110" y="235"/>
                    </a:lnTo>
                    <a:lnTo>
                      <a:pt x="152" y="276"/>
                    </a:lnTo>
                    <a:lnTo>
                      <a:pt x="234" y="304"/>
                    </a:lnTo>
                    <a:lnTo>
                      <a:pt x="303" y="318"/>
                    </a:lnTo>
                    <a:lnTo>
                      <a:pt x="413" y="345"/>
                    </a:lnTo>
                    <a:lnTo>
                      <a:pt x="468" y="373"/>
                    </a:lnTo>
                    <a:lnTo>
                      <a:pt x="510" y="401"/>
                    </a:lnTo>
                    <a:lnTo>
                      <a:pt x="524" y="415"/>
                    </a:lnTo>
                    <a:lnTo>
                      <a:pt x="537" y="442"/>
                    </a:lnTo>
                    <a:lnTo>
                      <a:pt x="565" y="470"/>
                    </a:lnTo>
                    <a:lnTo>
                      <a:pt x="579" y="511"/>
                    </a:lnTo>
                    <a:lnTo>
                      <a:pt x="579" y="567"/>
                    </a:lnTo>
                    <a:lnTo>
                      <a:pt x="565" y="663"/>
                    </a:lnTo>
                    <a:lnTo>
                      <a:pt x="510" y="733"/>
                    </a:lnTo>
                    <a:lnTo>
                      <a:pt x="427" y="788"/>
                    </a:lnTo>
                    <a:lnTo>
                      <a:pt x="289" y="815"/>
                    </a:lnTo>
                    <a:lnTo>
                      <a:pt x="248" y="815"/>
                    </a:lnTo>
                    <a:lnTo>
                      <a:pt x="207" y="802"/>
                    </a:lnTo>
                    <a:lnTo>
                      <a:pt x="152" y="774"/>
                    </a:lnTo>
                    <a:lnTo>
                      <a:pt x="97" y="733"/>
                    </a:lnTo>
                    <a:lnTo>
                      <a:pt x="69" y="746"/>
                    </a:lnTo>
                    <a:lnTo>
                      <a:pt x="55" y="760"/>
                    </a:lnTo>
                    <a:lnTo>
                      <a:pt x="55" y="774"/>
                    </a:lnTo>
                    <a:lnTo>
                      <a:pt x="42" y="802"/>
                    </a:lnTo>
                    <a:lnTo>
                      <a:pt x="28" y="815"/>
                    </a:lnTo>
                    <a:lnTo>
                      <a:pt x="0" y="815"/>
                    </a:lnTo>
                    <a:lnTo>
                      <a:pt x="0" y="511"/>
                    </a:lnTo>
                    <a:lnTo>
                      <a:pt x="14" y="498"/>
                    </a:lnTo>
                    <a:lnTo>
                      <a:pt x="42" y="498"/>
                    </a:lnTo>
                    <a:lnTo>
                      <a:pt x="55" y="511"/>
                    </a:lnTo>
                    <a:lnTo>
                      <a:pt x="55" y="525"/>
                    </a:lnTo>
                    <a:lnTo>
                      <a:pt x="97" y="622"/>
                    </a:lnTo>
                    <a:lnTo>
                      <a:pt x="138" y="705"/>
                    </a:lnTo>
                    <a:lnTo>
                      <a:pt x="207" y="760"/>
                    </a:lnTo>
                    <a:lnTo>
                      <a:pt x="303" y="774"/>
                    </a:lnTo>
                    <a:lnTo>
                      <a:pt x="372" y="774"/>
                    </a:lnTo>
                    <a:lnTo>
                      <a:pt x="413" y="746"/>
                    </a:lnTo>
                    <a:lnTo>
                      <a:pt x="455" y="733"/>
                    </a:lnTo>
                    <a:lnTo>
                      <a:pt x="510" y="650"/>
                    </a:lnTo>
                    <a:lnTo>
                      <a:pt x="510" y="567"/>
                    </a:lnTo>
                    <a:lnTo>
                      <a:pt x="482" y="525"/>
                    </a:lnTo>
                    <a:lnTo>
                      <a:pt x="441" y="484"/>
                    </a:lnTo>
                    <a:lnTo>
                      <a:pt x="400" y="470"/>
                    </a:lnTo>
                    <a:lnTo>
                      <a:pt x="345" y="442"/>
                    </a:lnTo>
                    <a:lnTo>
                      <a:pt x="331" y="442"/>
                    </a:lnTo>
                    <a:lnTo>
                      <a:pt x="317" y="456"/>
                    </a:lnTo>
                    <a:lnTo>
                      <a:pt x="207" y="428"/>
                    </a:lnTo>
                    <a:lnTo>
                      <a:pt x="138" y="401"/>
                    </a:lnTo>
                    <a:lnTo>
                      <a:pt x="83" y="373"/>
                    </a:lnTo>
                    <a:lnTo>
                      <a:pt x="42" y="345"/>
                    </a:lnTo>
                    <a:lnTo>
                      <a:pt x="28" y="304"/>
                    </a:lnTo>
                    <a:lnTo>
                      <a:pt x="0" y="263"/>
                    </a:lnTo>
                    <a:lnTo>
                      <a:pt x="0" y="221"/>
                    </a:lnTo>
                    <a:lnTo>
                      <a:pt x="14" y="152"/>
                    </a:lnTo>
                    <a:lnTo>
                      <a:pt x="69" y="69"/>
                    </a:lnTo>
                    <a:lnTo>
                      <a:pt x="152" y="28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96" name="Freeform 276"/>
              <p:cNvSpPr>
                <a:spLocks noEditPoints="1"/>
              </p:cNvSpPr>
              <p:nvPr/>
            </p:nvSpPr>
            <p:spPr bwMode="auto">
              <a:xfrm>
                <a:off x="44607" y="1610"/>
                <a:ext cx="372" cy="1203"/>
              </a:xfrm>
              <a:custGeom>
                <a:avLst/>
                <a:gdLst/>
                <a:ahLst/>
                <a:cxnLst>
                  <a:cxn ang="0">
                    <a:pos x="248" y="415"/>
                  </a:cxn>
                  <a:cxn ang="0">
                    <a:pos x="248" y="1106"/>
                  </a:cxn>
                  <a:cxn ang="0">
                    <a:pos x="276" y="1134"/>
                  </a:cxn>
                  <a:cxn ang="0">
                    <a:pos x="317" y="1148"/>
                  </a:cxn>
                  <a:cxn ang="0">
                    <a:pos x="372" y="1148"/>
                  </a:cxn>
                  <a:cxn ang="0">
                    <a:pos x="372" y="1203"/>
                  </a:cxn>
                  <a:cxn ang="0">
                    <a:pos x="0" y="1203"/>
                  </a:cxn>
                  <a:cxn ang="0">
                    <a:pos x="0" y="1148"/>
                  </a:cxn>
                  <a:cxn ang="0">
                    <a:pos x="97" y="1148"/>
                  </a:cxn>
                  <a:cxn ang="0">
                    <a:pos x="124" y="1134"/>
                  </a:cxn>
                  <a:cxn ang="0">
                    <a:pos x="138" y="1106"/>
                  </a:cxn>
                  <a:cxn ang="0">
                    <a:pos x="138" y="539"/>
                  </a:cxn>
                  <a:cxn ang="0">
                    <a:pos x="124" y="512"/>
                  </a:cxn>
                  <a:cxn ang="0">
                    <a:pos x="97" y="498"/>
                  </a:cxn>
                  <a:cxn ang="0">
                    <a:pos x="55" y="484"/>
                  </a:cxn>
                  <a:cxn ang="0">
                    <a:pos x="0" y="484"/>
                  </a:cxn>
                  <a:cxn ang="0">
                    <a:pos x="0" y="429"/>
                  </a:cxn>
                  <a:cxn ang="0">
                    <a:pos x="248" y="415"/>
                  </a:cxn>
                  <a:cxn ang="0">
                    <a:pos x="165" y="0"/>
                  </a:cxn>
                  <a:cxn ang="0">
                    <a:pos x="207" y="14"/>
                  </a:cxn>
                  <a:cxn ang="0">
                    <a:pos x="234" y="28"/>
                  </a:cxn>
                  <a:cxn ang="0">
                    <a:pos x="248" y="55"/>
                  </a:cxn>
                  <a:cxn ang="0">
                    <a:pos x="262" y="97"/>
                  </a:cxn>
                  <a:cxn ang="0">
                    <a:pos x="248" y="138"/>
                  </a:cxn>
                  <a:cxn ang="0">
                    <a:pos x="234" y="166"/>
                  </a:cxn>
                  <a:cxn ang="0">
                    <a:pos x="207" y="180"/>
                  </a:cxn>
                  <a:cxn ang="0">
                    <a:pos x="165" y="194"/>
                  </a:cxn>
                  <a:cxn ang="0">
                    <a:pos x="124" y="180"/>
                  </a:cxn>
                  <a:cxn ang="0">
                    <a:pos x="97" y="166"/>
                  </a:cxn>
                  <a:cxn ang="0">
                    <a:pos x="83" y="125"/>
                  </a:cxn>
                  <a:cxn ang="0">
                    <a:pos x="69" y="97"/>
                  </a:cxn>
                  <a:cxn ang="0">
                    <a:pos x="83" y="55"/>
                  </a:cxn>
                  <a:cxn ang="0">
                    <a:pos x="97" y="28"/>
                  </a:cxn>
                  <a:cxn ang="0">
                    <a:pos x="124" y="14"/>
                  </a:cxn>
                  <a:cxn ang="0">
                    <a:pos x="165" y="0"/>
                  </a:cxn>
                </a:cxnLst>
                <a:rect l="0" t="0" r="r" b="b"/>
                <a:pathLst>
                  <a:path w="372" h="1203">
                    <a:moveTo>
                      <a:pt x="248" y="415"/>
                    </a:moveTo>
                    <a:lnTo>
                      <a:pt x="248" y="1106"/>
                    </a:lnTo>
                    <a:lnTo>
                      <a:pt x="276" y="1134"/>
                    </a:lnTo>
                    <a:lnTo>
                      <a:pt x="317" y="1148"/>
                    </a:lnTo>
                    <a:lnTo>
                      <a:pt x="372" y="1148"/>
                    </a:lnTo>
                    <a:lnTo>
                      <a:pt x="372" y="1203"/>
                    </a:lnTo>
                    <a:lnTo>
                      <a:pt x="0" y="1203"/>
                    </a:lnTo>
                    <a:lnTo>
                      <a:pt x="0" y="1148"/>
                    </a:lnTo>
                    <a:lnTo>
                      <a:pt x="97" y="1148"/>
                    </a:lnTo>
                    <a:lnTo>
                      <a:pt x="124" y="1134"/>
                    </a:lnTo>
                    <a:lnTo>
                      <a:pt x="138" y="1106"/>
                    </a:lnTo>
                    <a:lnTo>
                      <a:pt x="138" y="539"/>
                    </a:lnTo>
                    <a:lnTo>
                      <a:pt x="124" y="512"/>
                    </a:lnTo>
                    <a:lnTo>
                      <a:pt x="97" y="498"/>
                    </a:lnTo>
                    <a:lnTo>
                      <a:pt x="55" y="484"/>
                    </a:lnTo>
                    <a:lnTo>
                      <a:pt x="0" y="484"/>
                    </a:lnTo>
                    <a:lnTo>
                      <a:pt x="0" y="429"/>
                    </a:lnTo>
                    <a:lnTo>
                      <a:pt x="248" y="415"/>
                    </a:lnTo>
                    <a:close/>
                    <a:moveTo>
                      <a:pt x="165" y="0"/>
                    </a:moveTo>
                    <a:lnTo>
                      <a:pt x="207" y="14"/>
                    </a:lnTo>
                    <a:lnTo>
                      <a:pt x="234" y="28"/>
                    </a:lnTo>
                    <a:lnTo>
                      <a:pt x="248" y="55"/>
                    </a:lnTo>
                    <a:lnTo>
                      <a:pt x="262" y="97"/>
                    </a:lnTo>
                    <a:lnTo>
                      <a:pt x="248" y="138"/>
                    </a:lnTo>
                    <a:lnTo>
                      <a:pt x="234" y="166"/>
                    </a:lnTo>
                    <a:lnTo>
                      <a:pt x="207" y="180"/>
                    </a:lnTo>
                    <a:lnTo>
                      <a:pt x="165" y="194"/>
                    </a:lnTo>
                    <a:lnTo>
                      <a:pt x="124" y="180"/>
                    </a:lnTo>
                    <a:lnTo>
                      <a:pt x="97" y="166"/>
                    </a:lnTo>
                    <a:lnTo>
                      <a:pt x="83" y="125"/>
                    </a:lnTo>
                    <a:lnTo>
                      <a:pt x="69" y="97"/>
                    </a:lnTo>
                    <a:lnTo>
                      <a:pt x="83" y="55"/>
                    </a:lnTo>
                    <a:lnTo>
                      <a:pt x="97" y="28"/>
                    </a:lnTo>
                    <a:lnTo>
                      <a:pt x="124" y="14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97" name="Freeform 277"/>
              <p:cNvSpPr>
                <a:spLocks/>
              </p:cNvSpPr>
              <p:nvPr/>
            </p:nvSpPr>
            <p:spPr bwMode="auto">
              <a:xfrm>
                <a:off x="45131" y="1555"/>
                <a:ext cx="578" cy="1258"/>
              </a:xfrm>
              <a:custGeom>
                <a:avLst/>
                <a:gdLst/>
                <a:ahLst/>
                <a:cxnLst>
                  <a:cxn ang="0">
                    <a:pos x="413" y="0"/>
                  </a:cxn>
                  <a:cxn ang="0">
                    <a:pos x="468" y="0"/>
                  </a:cxn>
                  <a:cxn ang="0">
                    <a:pos x="550" y="55"/>
                  </a:cxn>
                  <a:cxn ang="0">
                    <a:pos x="564" y="83"/>
                  </a:cxn>
                  <a:cxn ang="0">
                    <a:pos x="578" y="124"/>
                  </a:cxn>
                  <a:cxn ang="0">
                    <a:pos x="578" y="152"/>
                  </a:cxn>
                  <a:cxn ang="0">
                    <a:pos x="564" y="180"/>
                  </a:cxn>
                  <a:cxn ang="0">
                    <a:pos x="537" y="193"/>
                  </a:cxn>
                  <a:cxn ang="0">
                    <a:pos x="495" y="207"/>
                  </a:cxn>
                  <a:cxn ang="0">
                    <a:pos x="440" y="180"/>
                  </a:cxn>
                  <a:cxn ang="0">
                    <a:pos x="426" y="152"/>
                  </a:cxn>
                  <a:cxn ang="0">
                    <a:pos x="426" y="97"/>
                  </a:cxn>
                  <a:cxn ang="0">
                    <a:pos x="440" y="83"/>
                  </a:cxn>
                  <a:cxn ang="0">
                    <a:pos x="468" y="69"/>
                  </a:cxn>
                  <a:cxn ang="0">
                    <a:pos x="482" y="55"/>
                  </a:cxn>
                  <a:cxn ang="0">
                    <a:pos x="454" y="41"/>
                  </a:cxn>
                  <a:cxn ang="0">
                    <a:pos x="426" y="41"/>
                  </a:cxn>
                  <a:cxn ang="0">
                    <a:pos x="344" y="69"/>
                  </a:cxn>
                  <a:cxn ang="0">
                    <a:pos x="289" y="152"/>
                  </a:cxn>
                  <a:cxn ang="0">
                    <a:pos x="261" y="276"/>
                  </a:cxn>
                  <a:cxn ang="0">
                    <a:pos x="261" y="484"/>
                  </a:cxn>
                  <a:cxn ang="0">
                    <a:pos x="454" y="498"/>
                  </a:cxn>
                  <a:cxn ang="0">
                    <a:pos x="454" y="553"/>
                  </a:cxn>
                  <a:cxn ang="0">
                    <a:pos x="247" y="553"/>
                  </a:cxn>
                  <a:cxn ang="0">
                    <a:pos x="247" y="1175"/>
                  </a:cxn>
                  <a:cxn ang="0">
                    <a:pos x="261" y="1189"/>
                  </a:cxn>
                  <a:cxn ang="0">
                    <a:pos x="289" y="1203"/>
                  </a:cxn>
                  <a:cxn ang="0">
                    <a:pos x="426" y="1203"/>
                  </a:cxn>
                  <a:cxn ang="0">
                    <a:pos x="426" y="1258"/>
                  </a:cxn>
                  <a:cxn ang="0">
                    <a:pos x="0" y="1258"/>
                  </a:cxn>
                  <a:cxn ang="0">
                    <a:pos x="0" y="1203"/>
                  </a:cxn>
                  <a:cxn ang="0">
                    <a:pos x="96" y="1203"/>
                  </a:cxn>
                  <a:cxn ang="0">
                    <a:pos x="124" y="1189"/>
                  </a:cxn>
                  <a:cxn ang="0">
                    <a:pos x="137" y="1161"/>
                  </a:cxn>
                  <a:cxn ang="0">
                    <a:pos x="137" y="539"/>
                  </a:cxn>
                  <a:cxn ang="0">
                    <a:pos x="0" y="539"/>
                  </a:cxn>
                  <a:cxn ang="0">
                    <a:pos x="0" y="484"/>
                  </a:cxn>
                  <a:cxn ang="0">
                    <a:pos x="137" y="484"/>
                  </a:cxn>
                  <a:cxn ang="0">
                    <a:pos x="137" y="276"/>
                  </a:cxn>
                  <a:cxn ang="0">
                    <a:pos x="165" y="152"/>
                  </a:cxn>
                  <a:cxn ang="0">
                    <a:pos x="234" y="69"/>
                  </a:cxn>
                  <a:cxn ang="0">
                    <a:pos x="316" y="14"/>
                  </a:cxn>
                  <a:cxn ang="0">
                    <a:pos x="413" y="0"/>
                  </a:cxn>
                </a:cxnLst>
                <a:rect l="0" t="0" r="r" b="b"/>
                <a:pathLst>
                  <a:path w="578" h="1258">
                    <a:moveTo>
                      <a:pt x="413" y="0"/>
                    </a:moveTo>
                    <a:lnTo>
                      <a:pt x="468" y="0"/>
                    </a:lnTo>
                    <a:lnTo>
                      <a:pt x="550" y="55"/>
                    </a:lnTo>
                    <a:lnTo>
                      <a:pt x="564" y="83"/>
                    </a:lnTo>
                    <a:lnTo>
                      <a:pt x="578" y="124"/>
                    </a:lnTo>
                    <a:lnTo>
                      <a:pt x="578" y="152"/>
                    </a:lnTo>
                    <a:lnTo>
                      <a:pt x="564" y="180"/>
                    </a:lnTo>
                    <a:lnTo>
                      <a:pt x="537" y="193"/>
                    </a:lnTo>
                    <a:lnTo>
                      <a:pt x="495" y="207"/>
                    </a:lnTo>
                    <a:lnTo>
                      <a:pt x="440" y="180"/>
                    </a:lnTo>
                    <a:lnTo>
                      <a:pt x="426" y="152"/>
                    </a:lnTo>
                    <a:lnTo>
                      <a:pt x="426" y="97"/>
                    </a:lnTo>
                    <a:lnTo>
                      <a:pt x="440" y="83"/>
                    </a:lnTo>
                    <a:lnTo>
                      <a:pt x="468" y="69"/>
                    </a:lnTo>
                    <a:lnTo>
                      <a:pt x="482" y="55"/>
                    </a:lnTo>
                    <a:lnTo>
                      <a:pt x="454" y="41"/>
                    </a:lnTo>
                    <a:lnTo>
                      <a:pt x="426" y="41"/>
                    </a:lnTo>
                    <a:lnTo>
                      <a:pt x="344" y="69"/>
                    </a:lnTo>
                    <a:lnTo>
                      <a:pt x="289" y="152"/>
                    </a:lnTo>
                    <a:lnTo>
                      <a:pt x="261" y="276"/>
                    </a:lnTo>
                    <a:lnTo>
                      <a:pt x="261" y="484"/>
                    </a:lnTo>
                    <a:lnTo>
                      <a:pt x="454" y="498"/>
                    </a:lnTo>
                    <a:lnTo>
                      <a:pt x="454" y="553"/>
                    </a:lnTo>
                    <a:lnTo>
                      <a:pt x="247" y="553"/>
                    </a:lnTo>
                    <a:lnTo>
                      <a:pt x="247" y="1175"/>
                    </a:lnTo>
                    <a:lnTo>
                      <a:pt x="261" y="1189"/>
                    </a:lnTo>
                    <a:lnTo>
                      <a:pt x="289" y="1203"/>
                    </a:lnTo>
                    <a:lnTo>
                      <a:pt x="426" y="1203"/>
                    </a:lnTo>
                    <a:lnTo>
                      <a:pt x="426" y="1258"/>
                    </a:lnTo>
                    <a:lnTo>
                      <a:pt x="0" y="1258"/>
                    </a:lnTo>
                    <a:lnTo>
                      <a:pt x="0" y="1203"/>
                    </a:lnTo>
                    <a:lnTo>
                      <a:pt x="96" y="1203"/>
                    </a:lnTo>
                    <a:lnTo>
                      <a:pt x="124" y="1189"/>
                    </a:lnTo>
                    <a:lnTo>
                      <a:pt x="137" y="1161"/>
                    </a:lnTo>
                    <a:lnTo>
                      <a:pt x="137" y="539"/>
                    </a:lnTo>
                    <a:lnTo>
                      <a:pt x="0" y="539"/>
                    </a:lnTo>
                    <a:lnTo>
                      <a:pt x="0" y="484"/>
                    </a:lnTo>
                    <a:lnTo>
                      <a:pt x="137" y="484"/>
                    </a:lnTo>
                    <a:lnTo>
                      <a:pt x="137" y="276"/>
                    </a:lnTo>
                    <a:lnTo>
                      <a:pt x="165" y="152"/>
                    </a:lnTo>
                    <a:lnTo>
                      <a:pt x="234" y="69"/>
                    </a:lnTo>
                    <a:lnTo>
                      <a:pt x="316" y="14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98" name="Freeform 278"/>
              <p:cNvSpPr>
                <a:spLocks/>
              </p:cNvSpPr>
              <p:nvPr/>
            </p:nvSpPr>
            <p:spPr bwMode="auto">
              <a:xfrm>
                <a:off x="372" y="3850"/>
                <a:ext cx="564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3" y="331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0" y="1036"/>
                  </a:cxn>
                  <a:cxn ang="0">
                    <a:pos x="358" y="1050"/>
                  </a:cxn>
                  <a:cxn ang="0">
                    <a:pos x="399" y="1064"/>
                  </a:cxn>
                  <a:cxn ang="0">
                    <a:pos x="440" y="1050"/>
                  </a:cxn>
                  <a:cxn ang="0">
                    <a:pos x="468" y="1036"/>
                  </a:cxn>
                  <a:cxn ang="0">
                    <a:pos x="495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4" y="774"/>
                  </a:cxn>
                  <a:cxn ang="0">
                    <a:pos x="564" y="871"/>
                  </a:cxn>
                  <a:cxn ang="0">
                    <a:pos x="550" y="953"/>
                  </a:cxn>
                  <a:cxn ang="0">
                    <a:pos x="523" y="1023"/>
                  </a:cxn>
                  <a:cxn ang="0">
                    <a:pos x="468" y="1078"/>
                  </a:cxn>
                  <a:cxn ang="0">
                    <a:pos x="385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0"/>
                  </a:cxn>
                  <a:cxn ang="0">
                    <a:pos x="165" y="981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5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3" y="331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0" y="1036"/>
                    </a:lnTo>
                    <a:lnTo>
                      <a:pt x="358" y="1050"/>
                    </a:lnTo>
                    <a:lnTo>
                      <a:pt x="399" y="1064"/>
                    </a:lnTo>
                    <a:lnTo>
                      <a:pt x="440" y="1050"/>
                    </a:lnTo>
                    <a:lnTo>
                      <a:pt x="468" y="1036"/>
                    </a:lnTo>
                    <a:lnTo>
                      <a:pt x="495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4" y="774"/>
                    </a:lnTo>
                    <a:lnTo>
                      <a:pt x="564" y="871"/>
                    </a:lnTo>
                    <a:lnTo>
                      <a:pt x="550" y="953"/>
                    </a:lnTo>
                    <a:lnTo>
                      <a:pt x="523" y="1023"/>
                    </a:lnTo>
                    <a:lnTo>
                      <a:pt x="468" y="1078"/>
                    </a:lnTo>
                    <a:lnTo>
                      <a:pt x="385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0"/>
                    </a:lnTo>
                    <a:lnTo>
                      <a:pt x="165" y="981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5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399" name="Freeform 279"/>
              <p:cNvSpPr>
                <a:spLocks/>
              </p:cNvSpPr>
              <p:nvPr/>
            </p:nvSpPr>
            <p:spPr bwMode="auto">
              <a:xfrm>
                <a:off x="1115" y="3698"/>
                <a:ext cx="895" cy="1258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622"/>
                  </a:cxn>
                  <a:cxn ang="0">
                    <a:pos x="345" y="511"/>
                  </a:cxn>
                  <a:cxn ang="0">
                    <a:pos x="427" y="456"/>
                  </a:cxn>
                  <a:cxn ang="0">
                    <a:pos x="524" y="442"/>
                  </a:cxn>
                  <a:cxn ang="0">
                    <a:pos x="579" y="442"/>
                  </a:cxn>
                  <a:cxn ang="0">
                    <a:pos x="661" y="470"/>
                  </a:cxn>
                  <a:cxn ang="0">
                    <a:pos x="703" y="511"/>
                  </a:cxn>
                  <a:cxn ang="0">
                    <a:pos x="744" y="580"/>
                  </a:cxn>
                  <a:cxn ang="0">
                    <a:pos x="758" y="663"/>
                  </a:cxn>
                  <a:cxn ang="0">
                    <a:pos x="758" y="1161"/>
                  </a:cxn>
                  <a:cxn ang="0">
                    <a:pos x="785" y="1175"/>
                  </a:cxn>
                  <a:cxn ang="0">
                    <a:pos x="799" y="1188"/>
                  </a:cxn>
                  <a:cxn ang="0">
                    <a:pos x="895" y="1188"/>
                  </a:cxn>
                  <a:cxn ang="0">
                    <a:pos x="895" y="1244"/>
                  </a:cxn>
                  <a:cxn ang="0">
                    <a:pos x="496" y="1244"/>
                  </a:cxn>
                  <a:cxn ang="0">
                    <a:pos x="496" y="1188"/>
                  </a:cxn>
                  <a:cxn ang="0">
                    <a:pos x="592" y="1188"/>
                  </a:cxn>
                  <a:cxn ang="0">
                    <a:pos x="620" y="1175"/>
                  </a:cxn>
                  <a:cxn ang="0">
                    <a:pos x="634" y="1147"/>
                  </a:cxn>
                  <a:cxn ang="0">
                    <a:pos x="634" y="649"/>
                  </a:cxn>
                  <a:cxn ang="0">
                    <a:pos x="620" y="608"/>
                  </a:cxn>
                  <a:cxn ang="0">
                    <a:pos x="620" y="580"/>
                  </a:cxn>
                  <a:cxn ang="0">
                    <a:pos x="592" y="539"/>
                  </a:cxn>
                  <a:cxn ang="0">
                    <a:pos x="565" y="525"/>
                  </a:cxn>
                  <a:cxn ang="0">
                    <a:pos x="537" y="497"/>
                  </a:cxn>
                  <a:cxn ang="0">
                    <a:pos x="496" y="497"/>
                  </a:cxn>
                  <a:cxn ang="0">
                    <a:pos x="413" y="511"/>
                  </a:cxn>
                  <a:cxn ang="0">
                    <a:pos x="331" y="580"/>
                  </a:cxn>
                  <a:cxn ang="0">
                    <a:pos x="289" y="663"/>
                  </a:cxn>
                  <a:cxn ang="0">
                    <a:pos x="262" y="788"/>
                  </a:cxn>
                  <a:cxn ang="0">
                    <a:pos x="262" y="1161"/>
                  </a:cxn>
                  <a:cxn ang="0">
                    <a:pos x="276" y="1188"/>
                  </a:cxn>
                  <a:cxn ang="0">
                    <a:pos x="303" y="1202"/>
                  </a:cxn>
                  <a:cxn ang="0">
                    <a:pos x="400" y="1202"/>
                  </a:cxn>
                  <a:cxn ang="0">
                    <a:pos x="400" y="1258"/>
                  </a:cxn>
                  <a:cxn ang="0">
                    <a:pos x="0" y="1258"/>
                  </a:cxn>
                  <a:cxn ang="0">
                    <a:pos x="0" y="1202"/>
                  </a:cxn>
                  <a:cxn ang="0">
                    <a:pos x="97" y="1202"/>
                  </a:cxn>
                  <a:cxn ang="0">
                    <a:pos x="124" y="1188"/>
                  </a:cxn>
                  <a:cxn ang="0">
                    <a:pos x="138" y="1161"/>
                  </a:cxn>
                  <a:cxn ang="0">
                    <a:pos x="138" y="1119"/>
                  </a:cxn>
                  <a:cxn ang="0">
                    <a:pos x="152" y="165"/>
                  </a:cxn>
                  <a:cxn ang="0">
                    <a:pos x="152" y="124"/>
                  </a:cxn>
                  <a:cxn ang="0">
                    <a:pos x="138" y="110"/>
                  </a:cxn>
                  <a:cxn ang="0">
                    <a:pos x="124" y="82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3"/>
                  </a:cxn>
                  <a:cxn ang="0">
                    <a:pos x="262" y="0"/>
                  </a:cxn>
                </a:cxnLst>
                <a:rect l="0" t="0" r="r" b="b"/>
                <a:pathLst>
                  <a:path w="895" h="1258">
                    <a:moveTo>
                      <a:pt x="262" y="0"/>
                    </a:moveTo>
                    <a:lnTo>
                      <a:pt x="262" y="622"/>
                    </a:lnTo>
                    <a:lnTo>
                      <a:pt x="345" y="511"/>
                    </a:lnTo>
                    <a:lnTo>
                      <a:pt x="427" y="456"/>
                    </a:lnTo>
                    <a:lnTo>
                      <a:pt x="524" y="442"/>
                    </a:lnTo>
                    <a:lnTo>
                      <a:pt x="579" y="442"/>
                    </a:lnTo>
                    <a:lnTo>
                      <a:pt x="661" y="470"/>
                    </a:lnTo>
                    <a:lnTo>
                      <a:pt x="703" y="511"/>
                    </a:lnTo>
                    <a:lnTo>
                      <a:pt x="744" y="580"/>
                    </a:lnTo>
                    <a:lnTo>
                      <a:pt x="758" y="663"/>
                    </a:lnTo>
                    <a:lnTo>
                      <a:pt x="758" y="1161"/>
                    </a:lnTo>
                    <a:lnTo>
                      <a:pt x="785" y="1175"/>
                    </a:lnTo>
                    <a:lnTo>
                      <a:pt x="799" y="1188"/>
                    </a:lnTo>
                    <a:lnTo>
                      <a:pt x="895" y="1188"/>
                    </a:lnTo>
                    <a:lnTo>
                      <a:pt x="895" y="1244"/>
                    </a:lnTo>
                    <a:lnTo>
                      <a:pt x="496" y="1244"/>
                    </a:lnTo>
                    <a:lnTo>
                      <a:pt x="496" y="1188"/>
                    </a:lnTo>
                    <a:lnTo>
                      <a:pt x="592" y="1188"/>
                    </a:lnTo>
                    <a:lnTo>
                      <a:pt x="620" y="1175"/>
                    </a:lnTo>
                    <a:lnTo>
                      <a:pt x="634" y="1147"/>
                    </a:lnTo>
                    <a:lnTo>
                      <a:pt x="634" y="649"/>
                    </a:lnTo>
                    <a:lnTo>
                      <a:pt x="620" y="608"/>
                    </a:lnTo>
                    <a:lnTo>
                      <a:pt x="620" y="580"/>
                    </a:lnTo>
                    <a:lnTo>
                      <a:pt x="592" y="539"/>
                    </a:lnTo>
                    <a:lnTo>
                      <a:pt x="565" y="525"/>
                    </a:lnTo>
                    <a:lnTo>
                      <a:pt x="537" y="497"/>
                    </a:lnTo>
                    <a:lnTo>
                      <a:pt x="496" y="497"/>
                    </a:lnTo>
                    <a:lnTo>
                      <a:pt x="413" y="511"/>
                    </a:lnTo>
                    <a:lnTo>
                      <a:pt x="331" y="580"/>
                    </a:lnTo>
                    <a:lnTo>
                      <a:pt x="289" y="663"/>
                    </a:lnTo>
                    <a:lnTo>
                      <a:pt x="262" y="788"/>
                    </a:lnTo>
                    <a:lnTo>
                      <a:pt x="262" y="1161"/>
                    </a:lnTo>
                    <a:lnTo>
                      <a:pt x="276" y="1188"/>
                    </a:lnTo>
                    <a:lnTo>
                      <a:pt x="303" y="1202"/>
                    </a:lnTo>
                    <a:lnTo>
                      <a:pt x="400" y="1202"/>
                    </a:lnTo>
                    <a:lnTo>
                      <a:pt x="400" y="1258"/>
                    </a:lnTo>
                    <a:lnTo>
                      <a:pt x="0" y="1258"/>
                    </a:lnTo>
                    <a:lnTo>
                      <a:pt x="0" y="1202"/>
                    </a:lnTo>
                    <a:lnTo>
                      <a:pt x="97" y="1202"/>
                    </a:lnTo>
                    <a:lnTo>
                      <a:pt x="124" y="1188"/>
                    </a:lnTo>
                    <a:lnTo>
                      <a:pt x="138" y="1161"/>
                    </a:lnTo>
                    <a:lnTo>
                      <a:pt x="138" y="1119"/>
                    </a:lnTo>
                    <a:lnTo>
                      <a:pt x="152" y="165"/>
                    </a:lnTo>
                    <a:lnTo>
                      <a:pt x="152" y="124"/>
                    </a:lnTo>
                    <a:lnTo>
                      <a:pt x="138" y="110"/>
                    </a:lnTo>
                    <a:lnTo>
                      <a:pt x="124" y="82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3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00" name="Freeform 280"/>
              <p:cNvSpPr>
                <a:spLocks noEditPoints="1"/>
              </p:cNvSpPr>
              <p:nvPr/>
            </p:nvSpPr>
            <p:spPr bwMode="auto">
              <a:xfrm>
                <a:off x="1983" y="4154"/>
                <a:ext cx="688" cy="815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1" y="345"/>
                  </a:cxn>
                  <a:cxn ang="0">
                    <a:pos x="578" y="345"/>
                  </a:cxn>
                  <a:cxn ang="0">
                    <a:pos x="578" y="290"/>
                  </a:cxn>
                  <a:cxn ang="0">
                    <a:pos x="523" y="124"/>
                  </a:cxn>
                  <a:cxn ang="0">
                    <a:pos x="468" y="69"/>
                  </a:cxn>
                  <a:cxn ang="0">
                    <a:pos x="372" y="41"/>
                  </a:cxn>
                  <a:cxn ang="0">
                    <a:pos x="330" y="41"/>
                  </a:cxn>
                  <a:cxn ang="0">
                    <a:pos x="372" y="0"/>
                  </a:cxn>
                  <a:cxn ang="0">
                    <a:pos x="509" y="27"/>
                  </a:cxn>
                  <a:cxn ang="0">
                    <a:pos x="606" y="110"/>
                  </a:cxn>
                  <a:cxn ang="0">
                    <a:pos x="675" y="221"/>
                  </a:cxn>
                  <a:cxn ang="0">
                    <a:pos x="688" y="345"/>
                  </a:cxn>
                  <a:cxn ang="0">
                    <a:pos x="688" y="387"/>
                  </a:cxn>
                  <a:cxn ang="0">
                    <a:pos x="151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0" y="691"/>
                  </a:cxn>
                  <a:cxn ang="0">
                    <a:pos x="262" y="719"/>
                  </a:cxn>
                  <a:cxn ang="0">
                    <a:pos x="330" y="746"/>
                  </a:cxn>
                  <a:cxn ang="0">
                    <a:pos x="385" y="760"/>
                  </a:cxn>
                  <a:cxn ang="0">
                    <a:pos x="427" y="760"/>
                  </a:cxn>
                  <a:cxn ang="0">
                    <a:pos x="565" y="691"/>
                  </a:cxn>
                  <a:cxn ang="0">
                    <a:pos x="620" y="580"/>
                  </a:cxn>
                  <a:cxn ang="0">
                    <a:pos x="633" y="567"/>
                  </a:cxn>
                  <a:cxn ang="0">
                    <a:pos x="633" y="553"/>
                  </a:cxn>
                  <a:cxn ang="0">
                    <a:pos x="647" y="553"/>
                  </a:cxn>
                  <a:cxn ang="0">
                    <a:pos x="675" y="580"/>
                  </a:cxn>
                  <a:cxn ang="0">
                    <a:pos x="661" y="622"/>
                  </a:cxn>
                  <a:cxn ang="0">
                    <a:pos x="633" y="677"/>
                  </a:cxn>
                  <a:cxn ang="0">
                    <a:pos x="578" y="746"/>
                  </a:cxn>
                  <a:cxn ang="0">
                    <a:pos x="496" y="802"/>
                  </a:cxn>
                  <a:cxn ang="0">
                    <a:pos x="385" y="815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7" y="567"/>
                  </a:cxn>
                  <a:cxn ang="0">
                    <a:pos x="0" y="401"/>
                  </a:cxn>
                  <a:cxn ang="0">
                    <a:pos x="27" y="249"/>
                  </a:cxn>
                  <a:cxn ang="0">
                    <a:pos x="110" y="110"/>
                  </a:cxn>
                  <a:cxn ang="0">
                    <a:pos x="220" y="27"/>
                  </a:cxn>
                  <a:cxn ang="0">
                    <a:pos x="372" y="0"/>
                  </a:cxn>
                </a:cxnLst>
                <a:rect l="0" t="0" r="r" b="b"/>
                <a:pathLst>
                  <a:path w="688" h="815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1" y="345"/>
                    </a:lnTo>
                    <a:lnTo>
                      <a:pt x="578" y="345"/>
                    </a:lnTo>
                    <a:lnTo>
                      <a:pt x="578" y="290"/>
                    </a:lnTo>
                    <a:lnTo>
                      <a:pt x="523" y="124"/>
                    </a:lnTo>
                    <a:lnTo>
                      <a:pt x="468" y="69"/>
                    </a:lnTo>
                    <a:lnTo>
                      <a:pt x="372" y="41"/>
                    </a:lnTo>
                    <a:lnTo>
                      <a:pt x="330" y="41"/>
                    </a:lnTo>
                    <a:close/>
                    <a:moveTo>
                      <a:pt x="372" y="0"/>
                    </a:moveTo>
                    <a:lnTo>
                      <a:pt x="509" y="27"/>
                    </a:lnTo>
                    <a:lnTo>
                      <a:pt x="606" y="110"/>
                    </a:lnTo>
                    <a:lnTo>
                      <a:pt x="675" y="221"/>
                    </a:lnTo>
                    <a:lnTo>
                      <a:pt x="688" y="345"/>
                    </a:lnTo>
                    <a:lnTo>
                      <a:pt x="688" y="387"/>
                    </a:lnTo>
                    <a:lnTo>
                      <a:pt x="151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0" y="691"/>
                    </a:lnTo>
                    <a:lnTo>
                      <a:pt x="262" y="719"/>
                    </a:lnTo>
                    <a:lnTo>
                      <a:pt x="330" y="746"/>
                    </a:lnTo>
                    <a:lnTo>
                      <a:pt x="385" y="760"/>
                    </a:lnTo>
                    <a:lnTo>
                      <a:pt x="427" y="760"/>
                    </a:lnTo>
                    <a:lnTo>
                      <a:pt x="565" y="691"/>
                    </a:lnTo>
                    <a:lnTo>
                      <a:pt x="620" y="580"/>
                    </a:lnTo>
                    <a:lnTo>
                      <a:pt x="633" y="567"/>
                    </a:lnTo>
                    <a:lnTo>
                      <a:pt x="633" y="553"/>
                    </a:lnTo>
                    <a:lnTo>
                      <a:pt x="647" y="553"/>
                    </a:lnTo>
                    <a:lnTo>
                      <a:pt x="675" y="580"/>
                    </a:lnTo>
                    <a:lnTo>
                      <a:pt x="661" y="622"/>
                    </a:lnTo>
                    <a:lnTo>
                      <a:pt x="633" y="677"/>
                    </a:lnTo>
                    <a:lnTo>
                      <a:pt x="578" y="746"/>
                    </a:lnTo>
                    <a:lnTo>
                      <a:pt x="496" y="802"/>
                    </a:lnTo>
                    <a:lnTo>
                      <a:pt x="385" y="815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7" y="567"/>
                    </a:lnTo>
                    <a:lnTo>
                      <a:pt x="0" y="401"/>
                    </a:lnTo>
                    <a:lnTo>
                      <a:pt x="27" y="249"/>
                    </a:lnTo>
                    <a:lnTo>
                      <a:pt x="110" y="110"/>
                    </a:lnTo>
                    <a:lnTo>
                      <a:pt x="220" y="27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01" name="Freeform 281"/>
              <p:cNvSpPr>
                <a:spLocks noEditPoints="1"/>
              </p:cNvSpPr>
              <p:nvPr/>
            </p:nvSpPr>
            <p:spPr bwMode="auto">
              <a:xfrm>
                <a:off x="3415" y="3767"/>
                <a:ext cx="482" cy="1202"/>
              </a:xfrm>
              <a:custGeom>
                <a:avLst/>
                <a:gdLst/>
                <a:ahLst/>
                <a:cxnLst>
                  <a:cxn ang="0">
                    <a:pos x="289" y="401"/>
                  </a:cxn>
                  <a:cxn ang="0">
                    <a:pos x="386" y="497"/>
                  </a:cxn>
                  <a:cxn ang="0">
                    <a:pos x="372" y="580"/>
                  </a:cxn>
                  <a:cxn ang="0">
                    <a:pos x="358" y="636"/>
                  </a:cxn>
                  <a:cxn ang="0">
                    <a:pos x="344" y="691"/>
                  </a:cxn>
                  <a:cxn ang="0">
                    <a:pos x="317" y="732"/>
                  </a:cxn>
                  <a:cxn ang="0">
                    <a:pos x="234" y="981"/>
                  </a:cxn>
                  <a:cxn ang="0">
                    <a:pos x="221" y="1050"/>
                  </a:cxn>
                  <a:cxn ang="0">
                    <a:pos x="207" y="1133"/>
                  </a:cxn>
                  <a:cxn ang="0">
                    <a:pos x="248" y="1161"/>
                  </a:cxn>
                  <a:cxn ang="0">
                    <a:pos x="386" y="1050"/>
                  </a:cxn>
                  <a:cxn ang="0">
                    <a:pos x="441" y="926"/>
                  </a:cxn>
                  <a:cxn ang="0">
                    <a:pos x="482" y="912"/>
                  </a:cxn>
                  <a:cxn ang="0">
                    <a:pos x="468" y="954"/>
                  </a:cxn>
                  <a:cxn ang="0">
                    <a:pos x="400" y="1106"/>
                  </a:cxn>
                  <a:cxn ang="0">
                    <a:pos x="248" y="1202"/>
                  </a:cxn>
                  <a:cxn ang="0">
                    <a:pos x="152" y="1175"/>
                  </a:cxn>
                  <a:cxn ang="0">
                    <a:pos x="97" y="1023"/>
                  </a:cxn>
                  <a:cxn ang="0">
                    <a:pos x="124" y="954"/>
                  </a:cxn>
                  <a:cxn ang="0">
                    <a:pos x="207" y="732"/>
                  </a:cxn>
                  <a:cxn ang="0">
                    <a:pos x="262" y="580"/>
                  </a:cxn>
                  <a:cxn ang="0">
                    <a:pos x="276" y="525"/>
                  </a:cxn>
                  <a:cxn ang="0">
                    <a:pos x="248" y="428"/>
                  </a:cxn>
                  <a:cxn ang="0">
                    <a:pos x="179" y="442"/>
                  </a:cxn>
                  <a:cxn ang="0">
                    <a:pos x="55" y="649"/>
                  </a:cxn>
                  <a:cxn ang="0">
                    <a:pos x="41" y="677"/>
                  </a:cxn>
                  <a:cxn ang="0">
                    <a:pos x="0" y="663"/>
                  </a:cxn>
                  <a:cxn ang="0">
                    <a:pos x="41" y="566"/>
                  </a:cxn>
                  <a:cxn ang="0">
                    <a:pos x="152" y="414"/>
                  </a:cxn>
                  <a:cxn ang="0">
                    <a:pos x="386" y="0"/>
                  </a:cxn>
                  <a:cxn ang="0">
                    <a:pos x="441" y="13"/>
                  </a:cxn>
                  <a:cxn ang="0">
                    <a:pos x="455" y="69"/>
                  </a:cxn>
                  <a:cxn ang="0">
                    <a:pos x="427" y="138"/>
                  </a:cxn>
                  <a:cxn ang="0">
                    <a:pos x="358" y="166"/>
                  </a:cxn>
                  <a:cxn ang="0">
                    <a:pos x="289" y="124"/>
                  </a:cxn>
                  <a:cxn ang="0">
                    <a:pos x="303" y="55"/>
                  </a:cxn>
                  <a:cxn ang="0">
                    <a:pos x="358" y="13"/>
                  </a:cxn>
                </a:cxnLst>
                <a:rect l="0" t="0" r="r" b="b"/>
                <a:pathLst>
                  <a:path w="482" h="1202">
                    <a:moveTo>
                      <a:pt x="234" y="387"/>
                    </a:moveTo>
                    <a:lnTo>
                      <a:pt x="289" y="401"/>
                    </a:lnTo>
                    <a:lnTo>
                      <a:pt x="331" y="414"/>
                    </a:lnTo>
                    <a:lnTo>
                      <a:pt x="386" y="497"/>
                    </a:lnTo>
                    <a:lnTo>
                      <a:pt x="386" y="566"/>
                    </a:lnTo>
                    <a:lnTo>
                      <a:pt x="372" y="580"/>
                    </a:lnTo>
                    <a:lnTo>
                      <a:pt x="372" y="608"/>
                    </a:lnTo>
                    <a:lnTo>
                      <a:pt x="358" y="636"/>
                    </a:lnTo>
                    <a:lnTo>
                      <a:pt x="344" y="649"/>
                    </a:lnTo>
                    <a:lnTo>
                      <a:pt x="344" y="691"/>
                    </a:lnTo>
                    <a:lnTo>
                      <a:pt x="331" y="705"/>
                    </a:lnTo>
                    <a:lnTo>
                      <a:pt x="317" y="732"/>
                    </a:lnTo>
                    <a:lnTo>
                      <a:pt x="262" y="926"/>
                    </a:lnTo>
                    <a:lnTo>
                      <a:pt x="234" y="981"/>
                    </a:lnTo>
                    <a:lnTo>
                      <a:pt x="221" y="1023"/>
                    </a:lnTo>
                    <a:lnTo>
                      <a:pt x="221" y="1050"/>
                    </a:lnTo>
                    <a:lnTo>
                      <a:pt x="207" y="1078"/>
                    </a:lnTo>
                    <a:lnTo>
                      <a:pt x="207" y="1133"/>
                    </a:lnTo>
                    <a:lnTo>
                      <a:pt x="234" y="1161"/>
                    </a:lnTo>
                    <a:lnTo>
                      <a:pt x="248" y="1161"/>
                    </a:lnTo>
                    <a:lnTo>
                      <a:pt x="331" y="1133"/>
                    </a:lnTo>
                    <a:lnTo>
                      <a:pt x="386" y="1050"/>
                    </a:lnTo>
                    <a:lnTo>
                      <a:pt x="427" y="940"/>
                    </a:lnTo>
                    <a:lnTo>
                      <a:pt x="441" y="926"/>
                    </a:lnTo>
                    <a:lnTo>
                      <a:pt x="441" y="912"/>
                    </a:lnTo>
                    <a:lnTo>
                      <a:pt x="482" y="912"/>
                    </a:lnTo>
                    <a:lnTo>
                      <a:pt x="482" y="926"/>
                    </a:lnTo>
                    <a:lnTo>
                      <a:pt x="468" y="954"/>
                    </a:lnTo>
                    <a:lnTo>
                      <a:pt x="441" y="1023"/>
                    </a:lnTo>
                    <a:lnTo>
                      <a:pt x="400" y="1106"/>
                    </a:lnTo>
                    <a:lnTo>
                      <a:pt x="331" y="1175"/>
                    </a:lnTo>
                    <a:lnTo>
                      <a:pt x="248" y="1202"/>
                    </a:lnTo>
                    <a:lnTo>
                      <a:pt x="193" y="1189"/>
                    </a:lnTo>
                    <a:lnTo>
                      <a:pt x="152" y="1175"/>
                    </a:lnTo>
                    <a:lnTo>
                      <a:pt x="97" y="1092"/>
                    </a:lnTo>
                    <a:lnTo>
                      <a:pt x="97" y="1023"/>
                    </a:lnTo>
                    <a:lnTo>
                      <a:pt x="110" y="981"/>
                    </a:lnTo>
                    <a:lnTo>
                      <a:pt x="124" y="954"/>
                    </a:lnTo>
                    <a:lnTo>
                      <a:pt x="165" y="829"/>
                    </a:lnTo>
                    <a:lnTo>
                      <a:pt x="207" y="732"/>
                    </a:lnTo>
                    <a:lnTo>
                      <a:pt x="234" y="636"/>
                    </a:lnTo>
                    <a:lnTo>
                      <a:pt x="262" y="580"/>
                    </a:lnTo>
                    <a:lnTo>
                      <a:pt x="262" y="553"/>
                    </a:lnTo>
                    <a:lnTo>
                      <a:pt x="276" y="525"/>
                    </a:lnTo>
                    <a:lnTo>
                      <a:pt x="276" y="456"/>
                    </a:lnTo>
                    <a:lnTo>
                      <a:pt x="248" y="428"/>
                    </a:lnTo>
                    <a:lnTo>
                      <a:pt x="234" y="428"/>
                    </a:lnTo>
                    <a:lnTo>
                      <a:pt x="179" y="442"/>
                    </a:lnTo>
                    <a:lnTo>
                      <a:pt x="110" y="525"/>
                    </a:lnTo>
                    <a:lnTo>
                      <a:pt x="55" y="649"/>
                    </a:lnTo>
                    <a:lnTo>
                      <a:pt x="41" y="663"/>
                    </a:lnTo>
                    <a:lnTo>
                      <a:pt x="41" y="677"/>
                    </a:lnTo>
                    <a:lnTo>
                      <a:pt x="0" y="677"/>
                    </a:lnTo>
                    <a:lnTo>
                      <a:pt x="0" y="663"/>
                    </a:lnTo>
                    <a:lnTo>
                      <a:pt x="14" y="636"/>
                    </a:lnTo>
                    <a:lnTo>
                      <a:pt x="41" y="566"/>
                    </a:lnTo>
                    <a:lnTo>
                      <a:pt x="83" y="484"/>
                    </a:lnTo>
                    <a:lnTo>
                      <a:pt x="152" y="414"/>
                    </a:lnTo>
                    <a:lnTo>
                      <a:pt x="234" y="387"/>
                    </a:lnTo>
                    <a:close/>
                    <a:moveTo>
                      <a:pt x="386" y="0"/>
                    </a:moveTo>
                    <a:lnTo>
                      <a:pt x="413" y="0"/>
                    </a:lnTo>
                    <a:lnTo>
                      <a:pt x="441" y="13"/>
                    </a:lnTo>
                    <a:lnTo>
                      <a:pt x="455" y="41"/>
                    </a:lnTo>
                    <a:lnTo>
                      <a:pt x="455" y="69"/>
                    </a:lnTo>
                    <a:lnTo>
                      <a:pt x="441" y="110"/>
                    </a:lnTo>
                    <a:lnTo>
                      <a:pt x="427" y="138"/>
                    </a:lnTo>
                    <a:lnTo>
                      <a:pt x="386" y="152"/>
                    </a:lnTo>
                    <a:lnTo>
                      <a:pt x="358" y="166"/>
                    </a:lnTo>
                    <a:lnTo>
                      <a:pt x="303" y="138"/>
                    </a:lnTo>
                    <a:lnTo>
                      <a:pt x="289" y="124"/>
                    </a:lnTo>
                    <a:lnTo>
                      <a:pt x="289" y="96"/>
                    </a:lnTo>
                    <a:lnTo>
                      <a:pt x="303" y="55"/>
                    </a:lnTo>
                    <a:lnTo>
                      <a:pt x="317" y="27"/>
                    </a:lnTo>
                    <a:lnTo>
                      <a:pt x="358" y="1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02" name="Rectangle 282"/>
              <p:cNvSpPr>
                <a:spLocks noChangeArrowheads="1"/>
              </p:cNvSpPr>
              <p:nvPr/>
            </p:nvSpPr>
            <p:spPr bwMode="auto">
              <a:xfrm>
                <a:off x="4090" y="4513"/>
                <a:ext cx="468" cy="97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03" name="Freeform 283"/>
              <p:cNvSpPr>
                <a:spLocks/>
              </p:cNvSpPr>
              <p:nvPr/>
            </p:nvSpPr>
            <p:spPr bwMode="auto">
              <a:xfrm>
                <a:off x="4641" y="3850"/>
                <a:ext cx="565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3" y="331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0" y="1036"/>
                  </a:cxn>
                  <a:cxn ang="0">
                    <a:pos x="358" y="1050"/>
                  </a:cxn>
                  <a:cxn ang="0">
                    <a:pos x="399" y="1064"/>
                  </a:cxn>
                  <a:cxn ang="0">
                    <a:pos x="441" y="1050"/>
                  </a:cxn>
                  <a:cxn ang="0">
                    <a:pos x="468" y="1036"/>
                  </a:cxn>
                  <a:cxn ang="0">
                    <a:pos x="496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5" y="774"/>
                  </a:cxn>
                  <a:cxn ang="0">
                    <a:pos x="565" y="871"/>
                  </a:cxn>
                  <a:cxn ang="0">
                    <a:pos x="551" y="953"/>
                  </a:cxn>
                  <a:cxn ang="0">
                    <a:pos x="523" y="1023"/>
                  </a:cxn>
                  <a:cxn ang="0">
                    <a:pos x="468" y="1078"/>
                  </a:cxn>
                  <a:cxn ang="0">
                    <a:pos x="385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0"/>
                  </a:cxn>
                  <a:cxn ang="0">
                    <a:pos x="165" y="981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5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5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3" y="331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0" y="1036"/>
                    </a:lnTo>
                    <a:lnTo>
                      <a:pt x="358" y="1050"/>
                    </a:lnTo>
                    <a:lnTo>
                      <a:pt x="399" y="1064"/>
                    </a:lnTo>
                    <a:lnTo>
                      <a:pt x="441" y="1050"/>
                    </a:lnTo>
                    <a:lnTo>
                      <a:pt x="468" y="1036"/>
                    </a:lnTo>
                    <a:lnTo>
                      <a:pt x="496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5" y="774"/>
                    </a:lnTo>
                    <a:lnTo>
                      <a:pt x="565" y="871"/>
                    </a:lnTo>
                    <a:lnTo>
                      <a:pt x="551" y="953"/>
                    </a:lnTo>
                    <a:lnTo>
                      <a:pt x="523" y="1023"/>
                    </a:lnTo>
                    <a:lnTo>
                      <a:pt x="468" y="1078"/>
                    </a:lnTo>
                    <a:lnTo>
                      <a:pt x="385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0"/>
                    </a:lnTo>
                    <a:lnTo>
                      <a:pt x="165" y="981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5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04" name="Freeform 284"/>
              <p:cNvSpPr>
                <a:spLocks/>
              </p:cNvSpPr>
              <p:nvPr/>
            </p:nvSpPr>
            <p:spPr bwMode="auto">
              <a:xfrm>
                <a:off x="5371" y="3698"/>
                <a:ext cx="895" cy="1258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2"/>
                  </a:cxn>
                  <a:cxn ang="0">
                    <a:pos x="344" y="511"/>
                  </a:cxn>
                  <a:cxn ang="0">
                    <a:pos x="427" y="456"/>
                  </a:cxn>
                  <a:cxn ang="0">
                    <a:pos x="523" y="442"/>
                  </a:cxn>
                  <a:cxn ang="0">
                    <a:pos x="578" y="442"/>
                  </a:cxn>
                  <a:cxn ang="0">
                    <a:pos x="661" y="470"/>
                  </a:cxn>
                  <a:cxn ang="0">
                    <a:pos x="702" y="511"/>
                  </a:cxn>
                  <a:cxn ang="0">
                    <a:pos x="743" y="580"/>
                  </a:cxn>
                  <a:cxn ang="0">
                    <a:pos x="757" y="663"/>
                  </a:cxn>
                  <a:cxn ang="0">
                    <a:pos x="757" y="1161"/>
                  </a:cxn>
                  <a:cxn ang="0">
                    <a:pos x="785" y="1175"/>
                  </a:cxn>
                  <a:cxn ang="0">
                    <a:pos x="799" y="1188"/>
                  </a:cxn>
                  <a:cxn ang="0">
                    <a:pos x="895" y="1188"/>
                  </a:cxn>
                  <a:cxn ang="0">
                    <a:pos x="895" y="1244"/>
                  </a:cxn>
                  <a:cxn ang="0">
                    <a:pos x="496" y="1244"/>
                  </a:cxn>
                  <a:cxn ang="0">
                    <a:pos x="496" y="1188"/>
                  </a:cxn>
                  <a:cxn ang="0">
                    <a:pos x="592" y="1188"/>
                  </a:cxn>
                  <a:cxn ang="0">
                    <a:pos x="620" y="1175"/>
                  </a:cxn>
                  <a:cxn ang="0">
                    <a:pos x="633" y="1147"/>
                  </a:cxn>
                  <a:cxn ang="0">
                    <a:pos x="633" y="649"/>
                  </a:cxn>
                  <a:cxn ang="0">
                    <a:pos x="620" y="608"/>
                  </a:cxn>
                  <a:cxn ang="0">
                    <a:pos x="620" y="580"/>
                  </a:cxn>
                  <a:cxn ang="0">
                    <a:pos x="592" y="539"/>
                  </a:cxn>
                  <a:cxn ang="0">
                    <a:pos x="564" y="525"/>
                  </a:cxn>
                  <a:cxn ang="0">
                    <a:pos x="537" y="497"/>
                  </a:cxn>
                  <a:cxn ang="0">
                    <a:pos x="496" y="497"/>
                  </a:cxn>
                  <a:cxn ang="0">
                    <a:pos x="413" y="511"/>
                  </a:cxn>
                  <a:cxn ang="0">
                    <a:pos x="330" y="580"/>
                  </a:cxn>
                  <a:cxn ang="0">
                    <a:pos x="289" y="663"/>
                  </a:cxn>
                  <a:cxn ang="0">
                    <a:pos x="261" y="788"/>
                  </a:cxn>
                  <a:cxn ang="0">
                    <a:pos x="261" y="1161"/>
                  </a:cxn>
                  <a:cxn ang="0">
                    <a:pos x="275" y="1188"/>
                  </a:cxn>
                  <a:cxn ang="0">
                    <a:pos x="303" y="1202"/>
                  </a:cxn>
                  <a:cxn ang="0">
                    <a:pos x="399" y="1202"/>
                  </a:cxn>
                  <a:cxn ang="0">
                    <a:pos x="399" y="1258"/>
                  </a:cxn>
                  <a:cxn ang="0">
                    <a:pos x="0" y="1258"/>
                  </a:cxn>
                  <a:cxn ang="0">
                    <a:pos x="0" y="1202"/>
                  </a:cxn>
                  <a:cxn ang="0">
                    <a:pos x="96" y="1202"/>
                  </a:cxn>
                  <a:cxn ang="0">
                    <a:pos x="124" y="1188"/>
                  </a:cxn>
                  <a:cxn ang="0">
                    <a:pos x="138" y="1161"/>
                  </a:cxn>
                  <a:cxn ang="0">
                    <a:pos x="138" y="1119"/>
                  </a:cxn>
                  <a:cxn ang="0">
                    <a:pos x="151" y="165"/>
                  </a:cxn>
                  <a:cxn ang="0">
                    <a:pos x="151" y="124"/>
                  </a:cxn>
                  <a:cxn ang="0">
                    <a:pos x="138" y="110"/>
                  </a:cxn>
                  <a:cxn ang="0">
                    <a:pos x="124" y="82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3"/>
                  </a:cxn>
                  <a:cxn ang="0">
                    <a:pos x="261" y="0"/>
                  </a:cxn>
                </a:cxnLst>
                <a:rect l="0" t="0" r="r" b="b"/>
                <a:pathLst>
                  <a:path w="895" h="1258">
                    <a:moveTo>
                      <a:pt x="261" y="0"/>
                    </a:moveTo>
                    <a:lnTo>
                      <a:pt x="261" y="622"/>
                    </a:lnTo>
                    <a:lnTo>
                      <a:pt x="344" y="511"/>
                    </a:lnTo>
                    <a:lnTo>
                      <a:pt x="427" y="456"/>
                    </a:lnTo>
                    <a:lnTo>
                      <a:pt x="523" y="442"/>
                    </a:lnTo>
                    <a:lnTo>
                      <a:pt x="578" y="442"/>
                    </a:lnTo>
                    <a:lnTo>
                      <a:pt x="661" y="470"/>
                    </a:lnTo>
                    <a:lnTo>
                      <a:pt x="702" y="511"/>
                    </a:lnTo>
                    <a:lnTo>
                      <a:pt x="743" y="580"/>
                    </a:lnTo>
                    <a:lnTo>
                      <a:pt x="757" y="663"/>
                    </a:lnTo>
                    <a:lnTo>
                      <a:pt x="757" y="1161"/>
                    </a:lnTo>
                    <a:lnTo>
                      <a:pt x="785" y="1175"/>
                    </a:lnTo>
                    <a:lnTo>
                      <a:pt x="799" y="1188"/>
                    </a:lnTo>
                    <a:lnTo>
                      <a:pt x="895" y="1188"/>
                    </a:lnTo>
                    <a:lnTo>
                      <a:pt x="895" y="1244"/>
                    </a:lnTo>
                    <a:lnTo>
                      <a:pt x="496" y="1244"/>
                    </a:lnTo>
                    <a:lnTo>
                      <a:pt x="496" y="1188"/>
                    </a:lnTo>
                    <a:lnTo>
                      <a:pt x="592" y="1188"/>
                    </a:lnTo>
                    <a:lnTo>
                      <a:pt x="620" y="1175"/>
                    </a:lnTo>
                    <a:lnTo>
                      <a:pt x="633" y="1147"/>
                    </a:lnTo>
                    <a:lnTo>
                      <a:pt x="633" y="649"/>
                    </a:lnTo>
                    <a:lnTo>
                      <a:pt x="620" y="608"/>
                    </a:lnTo>
                    <a:lnTo>
                      <a:pt x="620" y="580"/>
                    </a:lnTo>
                    <a:lnTo>
                      <a:pt x="592" y="539"/>
                    </a:lnTo>
                    <a:lnTo>
                      <a:pt x="564" y="525"/>
                    </a:lnTo>
                    <a:lnTo>
                      <a:pt x="537" y="497"/>
                    </a:lnTo>
                    <a:lnTo>
                      <a:pt x="496" y="497"/>
                    </a:lnTo>
                    <a:lnTo>
                      <a:pt x="413" y="511"/>
                    </a:lnTo>
                    <a:lnTo>
                      <a:pt x="330" y="580"/>
                    </a:lnTo>
                    <a:lnTo>
                      <a:pt x="289" y="663"/>
                    </a:lnTo>
                    <a:lnTo>
                      <a:pt x="261" y="788"/>
                    </a:lnTo>
                    <a:lnTo>
                      <a:pt x="261" y="1161"/>
                    </a:lnTo>
                    <a:lnTo>
                      <a:pt x="275" y="1188"/>
                    </a:lnTo>
                    <a:lnTo>
                      <a:pt x="303" y="1202"/>
                    </a:lnTo>
                    <a:lnTo>
                      <a:pt x="399" y="1202"/>
                    </a:lnTo>
                    <a:lnTo>
                      <a:pt x="399" y="1258"/>
                    </a:lnTo>
                    <a:lnTo>
                      <a:pt x="0" y="1258"/>
                    </a:lnTo>
                    <a:lnTo>
                      <a:pt x="0" y="1202"/>
                    </a:lnTo>
                    <a:lnTo>
                      <a:pt x="96" y="1202"/>
                    </a:lnTo>
                    <a:lnTo>
                      <a:pt x="124" y="1188"/>
                    </a:lnTo>
                    <a:lnTo>
                      <a:pt x="138" y="1161"/>
                    </a:lnTo>
                    <a:lnTo>
                      <a:pt x="138" y="1119"/>
                    </a:lnTo>
                    <a:lnTo>
                      <a:pt x="151" y="165"/>
                    </a:lnTo>
                    <a:lnTo>
                      <a:pt x="151" y="124"/>
                    </a:lnTo>
                    <a:lnTo>
                      <a:pt x="138" y="110"/>
                    </a:lnTo>
                    <a:lnTo>
                      <a:pt x="124" y="82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3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05" name="Freeform 285"/>
              <p:cNvSpPr>
                <a:spLocks noEditPoints="1"/>
              </p:cNvSpPr>
              <p:nvPr/>
            </p:nvSpPr>
            <p:spPr bwMode="auto">
              <a:xfrm>
                <a:off x="6955" y="4154"/>
                <a:ext cx="785" cy="815"/>
              </a:xfrm>
              <a:custGeom>
                <a:avLst/>
                <a:gdLst/>
                <a:ahLst/>
                <a:cxnLst>
                  <a:cxn ang="0">
                    <a:pos x="358" y="14"/>
                  </a:cxn>
                  <a:cxn ang="0">
                    <a:pos x="303" y="27"/>
                  </a:cxn>
                  <a:cxn ang="0">
                    <a:pos x="261" y="55"/>
                  </a:cxn>
                  <a:cxn ang="0">
                    <a:pos x="220" y="97"/>
                  </a:cxn>
                  <a:cxn ang="0">
                    <a:pos x="192" y="138"/>
                  </a:cxn>
                  <a:cxn ang="0">
                    <a:pos x="151" y="262"/>
                  </a:cxn>
                  <a:cxn ang="0">
                    <a:pos x="151" y="511"/>
                  </a:cxn>
                  <a:cxn ang="0">
                    <a:pos x="192" y="636"/>
                  </a:cxn>
                  <a:cxn ang="0">
                    <a:pos x="234" y="691"/>
                  </a:cxn>
                  <a:cxn ang="0">
                    <a:pos x="289" y="732"/>
                  </a:cxn>
                  <a:cxn ang="0">
                    <a:pos x="399" y="760"/>
                  </a:cxn>
                  <a:cxn ang="0">
                    <a:pos x="399" y="732"/>
                  </a:cxn>
                  <a:cxn ang="0">
                    <a:pos x="468" y="719"/>
                  </a:cxn>
                  <a:cxn ang="0">
                    <a:pos x="523" y="705"/>
                  </a:cxn>
                  <a:cxn ang="0">
                    <a:pos x="564" y="663"/>
                  </a:cxn>
                  <a:cxn ang="0">
                    <a:pos x="606" y="608"/>
                  </a:cxn>
                  <a:cxn ang="0">
                    <a:pos x="647" y="484"/>
                  </a:cxn>
                  <a:cxn ang="0">
                    <a:pos x="647" y="249"/>
                  </a:cxn>
                  <a:cxn ang="0">
                    <a:pos x="606" y="124"/>
                  </a:cxn>
                  <a:cxn ang="0">
                    <a:pos x="564" y="83"/>
                  </a:cxn>
                  <a:cxn ang="0">
                    <a:pos x="509" y="41"/>
                  </a:cxn>
                  <a:cxn ang="0">
                    <a:pos x="399" y="14"/>
                  </a:cxn>
                  <a:cxn ang="0">
                    <a:pos x="358" y="14"/>
                  </a:cxn>
                  <a:cxn ang="0">
                    <a:pos x="399" y="0"/>
                  </a:cxn>
                  <a:cxn ang="0">
                    <a:pos x="550" y="27"/>
                  </a:cxn>
                  <a:cxn ang="0">
                    <a:pos x="674" y="124"/>
                  </a:cxn>
                  <a:cxn ang="0">
                    <a:pos x="757" y="262"/>
                  </a:cxn>
                  <a:cxn ang="0">
                    <a:pos x="785" y="414"/>
                  </a:cxn>
                  <a:cxn ang="0">
                    <a:pos x="757" y="567"/>
                  </a:cxn>
                  <a:cxn ang="0">
                    <a:pos x="661" y="691"/>
                  </a:cxn>
                  <a:cxn ang="0">
                    <a:pos x="537" y="788"/>
                  </a:cxn>
                  <a:cxn ang="0">
                    <a:pos x="385" y="815"/>
                  </a:cxn>
                  <a:cxn ang="0">
                    <a:pos x="234" y="788"/>
                  </a:cxn>
                  <a:cxn ang="0">
                    <a:pos x="110" y="705"/>
                  </a:cxn>
                  <a:cxn ang="0">
                    <a:pos x="27" y="580"/>
                  </a:cxn>
                  <a:cxn ang="0">
                    <a:pos x="0" y="414"/>
                  </a:cxn>
                  <a:cxn ang="0">
                    <a:pos x="27" y="262"/>
                  </a:cxn>
                  <a:cxn ang="0">
                    <a:pos x="110" y="124"/>
                  </a:cxn>
                  <a:cxn ang="0">
                    <a:pos x="247" y="27"/>
                  </a:cxn>
                  <a:cxn ang="0">
                    <a:pos x="399" y="0"/>
                  </a:cxn>
                </a:cxnLst>
                <a:rect l="0" t="0" r="r" b="b"/>
                <a:pathLst>
                  <a:path w="785" h="815">
                    <a:moveTo>
                      <a:pt x="358" y="14"/>
                    </a:moveTo>
                    <a:lnTo>
                      <a:pt x="303" y="27"/>
                    </a:lnTo>
                    <a:lnTo>
                      <a:pt x="261" y="55"/>
                    </a:lnTo>
                    <a:lnTo>
                      <a:pt x="220" y="97"/>
                    </a:lnTo>
                    <a:lnTo>
                      <a:pt x="192" y="138"/>
                    </a:lnTo>
                    <a:lnTo>
                      <a:pt x="151" y="262"/>
                    </a:lnTo>
                    <a:lnTo>
                      <a:pt x="151" y="511"/>
                    </a:lnTo>
                    <a:lnTo>
                      <a:pt x="192" y="636"/>
                    </a:lnTo>
                    <a:lnTo>
                      <a:pt x="234" y="691"/>
                    </a:lnTo>
                    <a:lnTo>
                      <a:pt x="289" y="732"/>
                    </a:lnTo>
                    <a:lnTo>
                      <a:pt x="399" y="760"/>
                    </a:lnTo>
                    <a:lnTo>
                      <a:pt x="399" y="732"/>
                    </a:lnTo>
                    <a:lnTo>
                      <a:pt x="468" y="719"/>
                    </a:lnTo>
                    <a:lnTo>
                      <a:pt x="523" y="705"/>
                    </a:lnTo>
                    <a:lnTo>
                      <a:pt x="564" y="663"/>
                    </a:lnTo>
                    <a:lnTo>
                      <a:pt x="606" y="608"/>
                    </a:lnTo>
                    <a:lnTo>
                      <a:pt x="647" y="484"/>
                    </a:lnTo>
                    <a:lnTo>
                      <a:pt x="647" y="249"/>
                    </a:lnTo>
                    <a:lnTo>
                      <a:pt x="606" y="124"/>
                    </a:lnTo>
                    <a:lnTo>
                      <a:pt x="564" y="83"/>
                    </a:lnTo>
                    <a:lnTo>
                      <a:pt x="509" y="41"/>
                    </a:lnTo>
                    <a:lnTo>
                      <a:pt x="399" y="14"/>
                    </a:lnTo>
                    <a:lnTo>
                      <a:pt x="358" y="14"/>
                    </a:lnTo>
                    <a:close/>
                    <a:moveTo>
                      <a:pt x="399" y="0"/>
                    </a:moveTo>
                    <a:lnTo>
                      <a:pt x="550" y="27"/>
                    </a:lnTo>
                    <a:lnTo>
                      <a:pt x="674" y="124"/>
                    </a:lnTo>
                    <a:lnTo>
                      <a:pt x="757" y="262"/>
                    </a:lnTo>
                    <a:lnTo>
                      <a:pt x="785" y="414"/>
                    </a:lnTo>
                    <a:lnTo>
                      <a:pt x="757" y="567"/>
                    </a:lnTo>
                    <a:lnTo>
                      <a:pt x="661" y="691"/>
                    </a:lnTo>
                    <a:lnTo>
                      <a:pt x="537" y="788"/>
                    </a:lnTo>
                    <a:lnTo>
                      <a:pt x="385" y="815"/>
                    </a:lnTo>
                    <a:lnTo>
                      <a:pt x="234" y="788"/>
                    </a:lnTo>
                    <a:lnTo>
                      <a:pt x="110" y="705"/>
                    </a:lnTo>
                    <a:lnTo>
                      <a:pt x="27" y="580"/>
                    </a:lnTo>
                    <a:lnTo>
                      <a:pt x="0" y="414"/>
                    </a:lnTo>
                    <a:lnTo>
                      <a:pt x="27" y="262"/>
                    </a:lnTo>
                    <a:lnTo>
                      <a:pt x="110" y="124"/>
                    </a:lnTo>
                    <a:lnTo>
                      <a:pt x="247" y="27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06" name="Freeform 286"/>
              <p:cNvSpPr>
                <a:spLocks noEditPoints="1"/>
              </p:cNvSpPr>
              <p:nvPr/>
            </p:nvSpPr>
            <p:spPr bwMode="auto">
              <a:xfrm>
                <a:off x="7850" y="4154"/>
                <a:ext cx="881" cy="1133"/>
              </a:xfrm>
              <a:custGeom>
                <a:avLst/>
                <a:gdLst/>
                <a:ahLst/>
                <a:cxnLst>
                  <a:cxn ang="0">
                    <a:pos x="496" y="55"/>
                  </a:cxn>
                  <a:cxn ang="0">
                    <a:pos x="399" y="69"/>
                  </a:cxn>
                  <a:cxn ang="0">
                    <a:pos x="330" y="110"/>
                  </a:cxn>
                  <a:cxn ang="0">
                    <a:pos x="261" y="193"/>
                  </a:cxn>
                  <a:cxn ang="0">
                    <a:pos x="261" y="594"/>
                  </a:cxn>
                  <a:cxn ang="0">
                    <a:pos x="275" y="594"/>
                  </a:cxn>
                  <a:cxn ang="0">
                    <a:pos x="275" y="622"/>
                  </a:cxn>
                  <a:cxn ang="0">
                    <a:pos x="289" y="636"/>
                  </a:cxn>
                  <a:cxn ang="0">
                    <a:pos x="303" y="663"/>
                  </a:cxn>
                  <a:cxn ang="0">
                    <a:pos x="385" y="746"/>
                  </a:cxn>
                  <a:cxn ang="0">
                    <a:pos x="427" y="760"/>
                  </a:cxn>
                  <a:cxn ang="0">
                    <a:pos x="482" y="774"/>
                  </a:cxn>
                  <a:cxn ang="0">
                    <a:pos x="578" y="746"/>
                  </a:cxn>
                  <a:cxn ang="0">
                    <a:pos x="647" y="677"/>
                  </a:cxn>
                  <a:cxn ang="0">
                    <a:pos x="702" y="567"/>
                  </a:cxn>
                  <a:cxn ang="0">
                    <a:pos x="730" y="414"/>
                  </a:cxn>
                  <a:cxn ang="0">
                    <a:pos x="716" y="276"/>
                  </a:cxn>
                  <a:cxn ang="0">
                    <a:pos x="661" y="152"/>
                  </a:cxn>
                  <a:cxn ang="0">
                    <a:pos x="578" y="83"/>
                  </a:cxn>
                  <a:cxn ang="0">
                    <a:pos x="496" y="55"/>
                  </a:cxn>
                  <a:cxn ang="0">
                    <a:pos x="509" y="0"/>
                  </a:cxn>
                  <a:cxn ang="0">
                    <a:pos x="661" y="27"/>
                  </a:cxn>
                  <a:cxn ang="0">
                    <a:pos x="771" y="110"/>
                  </a:cxn>
                  <a:cxn ang="0">
                    <a:pos x="854" y="249"/>
                  </a:cxn>
                  <a:cxn ang="0">
                    <a:pos x="881" y="401"/>
                  </a:cxn>
                  <a:cxn ang="0">
                    <a:pos x="854" y="553"/>
                  </a:cxn>
                  <a:cxn ang="0">
                    <a:pos x="757" y="677"/>
                  </a:cxn>
                  <a:cxn ang="0">
                    <a:pos x="633" y="774"/>
                  </a:cxn>
                  <a:cxn ang="0">
                    <a:pos x="482" y="802"/>
                  </a:cxn>
                  <a:cxn ang="0">
                    <a:pos x="385" y="788"/>
                  </a:cxn>
                  <a:cxn ang="0">
                    <a:pos x="330" y="746"/>
                  </a:cxn>
                  <a:cxn ang="0">
                    <a:pos x="261" y="677"/>
                  </a:cxn>
                  <a:cxn ang="0">
                    <a:pos x="261" y="1037"/>
                  </a:cxn>
                  <a:cxn ang="0">
                    <a:pos x="275" y="1064"/>
                  </a:cxn>
                  <a:cxn ang="0">
                    <a:pos x="303" y="1078"/>
                  </a:cxn>
                  <a:cxn ang="0">
                    <a:pos x="399" y="1078"/>
                  </a:cxn>
                  <a:cxn ang="0">
                    <a:pos x="399" y="1133"/>
                  </a:cxn>
                  <a:cxn ang="0">
                    <a:pos x="0" y="1133"/>
                  </a:cxn>
                  <a:cxn ang="0">
                    <a:pos x="0" y="1078"/>
                  </a:cxn>
                  <a:cxn ang="0">
                    <a:pos x="96" y="1078"/>
                  </a:cxn>
                  <a:cxn ang="0">
                    <a:pos x="124" y="1064"/>
                  </a:cxn>
                  <a:cxn ang="0">
                    <a:pos x="137" y="1037"/>
                  </a:cxn>
                  <a:cxn ang="0">
                    <a:pos x="137" y="138"/>
                  </a:cxn>
                  <a:cxn ang="0">
                    <a:pos x="124" y="110"/>
                  </a:cxn>
                  <a:cxn ang="0">
                    <a:pos x="96" y="83"/>
                  </a:cxn>
                  <a:cxn ang="0">
                    <a:pos x="0" y="83"/>
                  </a:cxn>
                  <a:cxn ang="0">
                    <a:pos x="0" y="27"/>
                  </a:cxn>
                  <a:cxn ang="0">
                    <a:pos x="261" y="14"/>
                  </a:cxn>
                  <a:cxn ang="0">
                    <a:pos x="261" y="110"/>
                  </a:cxn>
                  <a:cxn ang="0">
                    <a:pos x="317" y="69"/>
                  </a:cxn>
                  <a:cxn ang="0">
                    <a:pos x="399" y="27"/>
                  </a:cxn>
                  <a:cxn ang="0">
                    <a:pos x="509" y="0"/>
                  </a:cxn>
                </a:cxnLst>
                <a:rect l="0" t="0" r="r" b="b"/>
                <a:pathLst>
                  <a:path w="881" h="1133">
                    <a:moveTo>
                      <a:pt x="496" y="55"/>
                    </a:moveTo>
                    <a:lnTo>
                      <a:pt x="399" y="69"/>
                    </a:lnTo>
                    <a:lnTo>
                      <a:pt x="330" y="110"/>
                    </a:lnTo>
                    <a:lnTo>
                      <a:pt x="261" y="193"/>
                    </a:lnTo>
                    <a:lnTo>
                      <a:pt x="261" y="594"/>
                    </a:lnTo>
                    <a:lnTo>
                      <a:pt x="275" y="594"/>
                    </a:lnTo>
                    <a:lnTo>
                      <a:pt x="275" y="622"/>
                    </a:lnTo>
                    <a:lnTo>
                      <a:pt x="289" y="636"/>
                    </a:lnTo>
                    <a:lnTo>
                      <a:pt x="303" y="663"/>
                    </a:lnTo>
                    <a:lnTo>
                      <a:pt x="385" y="746"/>
                    </a:lnTo>
                    <a:lnTo>
                      <a:pt x="427" y="760"/>
                    </a:lnTo>
                    <a:lnTo>
                      <a:pt x="482" y="774"/>
                    </a:lnTo>
                    <a:lnTo>
                      <a:pt x="578" y="746"/>
                    </a:lnTo>
                    <a:lnTo>
                      <a:pt x="647" y="677"/>
                    </a:lnTo>
                    <a:lnTo>
                      <a:pt x="702" y="567"/>
                    </a:lnTo>
                    <a:lnTo>
                      <a:pt x="730" y="414"/>
                    </a:lnTo>
                    <a:lnTo>
                      <a:pt x="716" y="276"/>
                    </a:lnTo>
                    <a:lnTo>
                      <a:pt x="661" y="152"/>
                    </a:lnTo>
                    <a:lnTo>
                      <a:pt x="578" y="83"/>
                    </a:lnTo>
                    <a:lnTo>
                      <a:pt x="496" y="55"/>
                    </a:lnTo>
                    <a:close/>
                    <a:moveTo>
                      <a:pt x="509" y="0"/>
                    </a:moveTo>
                    <a:lnTo>
                      <a:pt x="661" y="27"/>
                    </a:lnTo>
                    <a:lnTo>
                      <a:pt x="771" y="110"/>
                    </a:lnTo>
                    <a:lnTo>
                      <a:pt x="854" y="249"/>
                    </a:lnTo>
                    <a:lnTo>
                      <a:pt x="881" y="401"/>
                    </a:lnTo>
                    <a:lnTo>
                      <a:pt x="854" y="553"/>
                    </a:lnTo>
                    <a:lnTo>
                      <a:pt x="757" y="677"/>
                    </a:lnTo>
                    <a:lnTo>
                      <a:pt x="633" y="774"/>
                    </a:lnTo>
                    <a:lnTo>
                      <a:pt x="482" y="802"/>
                    </a:lnTo>
                    <a:lnTo>
                      <a:pt x="385" y="788"/>
                    </a:lnTo>
                    <a:lnTo>
                      <a:pt x="330" y="746"/>
                    </a:lnTo>
                    <a:lnTo>
                      <a:pt x="261" y="677"/>
                    </a:lnTo>
                    <a:lnTo>
                      <a:pt x="261" y="1037"/>
                    </a:lnTo>
                    <a:lnTo>
                      <a:pt x="275" y="1064"/>
                    </a:lnTo>
                    <a:lnTo>
                      <a:pt x="303" y="1078"/>
                    </a:lnTo>
                    <a:lnTo>
                      <a:pt x="399" y="1078"/>
                    </a:lnTo>
                    <a:lnTo>
                      <a:pt x="399" y="1133"/>
                    </a:lnTo>
                    <a:lnTo>
                      <a:pt x="0" y="1133"/>
                    </a:lnTo>
                    <a:lnTo>
                      <a:pt x="0" y="1078"/>
                    </a:lnTo>
                    <a:lnTo>
                      <a:pt x="96" y="1078"/>
                    </a:lnTo>
                    <a:lnTo>
                      <a:pt x="124" y="1064"/>
                    </a:lnTo>
                    <a:lnTo>
                      <a:pt x="137" y="1037"/>
                    </a:lnTo>
                    <a:lnTo>
                      <a:pt x="137" y="138"/>
                    </a:lnTo>
                    <a:lnTo>
                      <a:pt x="124" y="110"/>
                    </a:lnTo>
                    <a:lnTo>
                      <a:pt x="96" y="83"/>
                    </a:lnTo>
                    <a:lnTo>
                      <a:pt x="0" y="83"/>
                    </a:lnTo>
                    <a:lnTo>
                      <a:pt x="0" y="27"/>
                    </a:lnTo>
                    <a:lnTo>
                      <a:pt x="261" y="14"/>
                    </a:lnTo>
                    <a:lnTo>
                      <a:pt x="261" y="110"/>
                    </a:lnTo>
                    <a:lnTo>
                      <a:pt x="317" y="69"/>
                    </a:lnTo>
                    <a:lnTo>
                      <a:pt x="399" y="2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07" name="Freeform 287"/>
              <p:cNvSpPr>
                <a:spLocks noEditPoints="1"/>
              </p:cNvSpPr>
              <p:nvPr/>
            </p:nvSpPr>
            <p:spPr bwMode="auto">
              <a:xfrm>
                <a:off x="8731" y="4154"/>
                <a:ext cx="689" cy="815"/>
              </a:xfrm>
              <a:custGeom>
                <a:avLst/>
                <a:gdLst/>
                <a:ahLst/>
                <a:cxnLst>
                  <a:cxn ang="0">
                    <a:pos x="331" y="41"/>
                  </a:cxn>
                  <a:cxn ang="0">
                    <a:pos x="276" y="69"/>
                  </a:cxn>
                  <a:cxn ang="0">
                    <a:pos x="221" y="124"/>
                  </a:cxn>
                  <a:cxn ang="0">
                    <a:pos x="179" y="207"/>
                  </a:cxn>
                  <a:cxn ang="0">
                    <a:pos x="152" y="345"/>
                  </a:cxn>
                  <a:cxn ang="0">
                    <a:pos x="579" y="345"/>
                  </a:cxn>
                  <a:cxn ang="0">
                    <a:pos x="579" y="290"/>
                  </a:cxn>
                  <a:cxn ang="0">
                    <a:pos x="523" y="124"/>
                  </a:cxn>
                  <a:cxn ang="0">
                    <a:pos x="468" y="69"/>
                  </a:cxn>
                  <a:cxn ang="0">
                    <a:pos x="372" y="41"/>
                  </a:cxn>
                  <a:cxn ang="0">
                    <a:pos x="331" y="41"/>
                  </a:cxn>
                  <a:cxn ang="0">
                    <a:pos x="372" y="0"/>
                  </a:cxn>
                  <a:cxn ang="0">
                    <a:pos x="510" y="27"/>
                  </a:cxn>
                  <a:cxn ang="0">
                    <a:pos x="606" y="110"/>
                  </a:cxn>
                  <a:cxn ang="0">
                    <a:pos x="675" y="221"/>
                  </a:cxn>
                  <a:cxn ang="0">
                    <a:pos x="689" y="345"/>
                  </a:cxn>
                  <a:cxn ang="0">
                    <a:pos x="689" y="387"/>
                  </a:cxn>
                  <a:cxn ang="0">
                    <a:pos x="152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1" y="691"/>
                  </a:cxn>
                  <a:cxn ang="0">
                    <a:pos x="262" y="719"/>
                  </a:cxn>
                  <a:cxn ang="0">
                    <a:pos x="331" y="746"/>
                  </a:cxn>
                  <a:cxn ang="0">
                    <a:pos x="386" y="760"/>
                  </a:cxn>
                  <a:cxn ang="0">
                    <a:pos x="427" y="760"/>
                  </a:cxn>
                  <a:cxn ang="0">
                    <a:pos x="565" y="691"/>
                  </a:cxn>
                  <a:cxn ang="0">
                    <a:pos x="620" y="580"/>
                  </a:cxn>
                  <a:cxn ang="0">
                    <a:pos x="634" y="567"/>
                  </a:cxn>
                  <a:cxn ang="0">
                    <a:pos x="634" y="553"/>
                  </a:cxn>
                  <a:cxn ang="0">
                    <a:pos x="647" y="553"/>
                  </a:cxn>
                  <a:cxn ang="0">
                    <a:pos x="675" y="580"/>
                  </a:cxn>
                  <a:cxn ang="0">
                    <a:pos x="661" y="622"/>
                  </a:cxn>
                  <a:cxn ang="0">
                    <a:pos x="634" y="677"/>
                  </a:cxn>
                  <a:cxn ang="0">
                    <a:pos x="579" y="746"/>
                  </a:cxn>
                  <a:cxn ang="0">
                    <a:pos x="496" y="802"/>
                  </a:cxn>
                  <a:cxn ang="0">
                    <a:pos x="386" y="815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0" y="110"/>
                  </a:cxn>
                  <a:cxn ang="0">
                    <a:pos x="221" y="27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5">
                    <a:moveTo>
                      <a:pt x="331" y="41"/>
                    </a:moveTo>
                    <a:lnTo>
                      <a:pt x="276" y="69"/>
                    </a:lnTo>
                    <a:lnTo>
                      <a:pt x="221" y="124"/>
                    </a:lnTo>
                    <a:lnTo>
                      <a:pt x="179" y="207"/>
                    </a:lnTo>
                    <a:lnTo>
                      <a:pt x="152" y="345"/>
                    </a:lnTo>
                    <a:lnTo>
                      <a:pt x="579" y="345"/>
                    </a:lnTo>
                    <a:lnTo>
                      <a:pt x="579" y="290"/>
                    </a:lnTo>
                    <a:lnTo>
                      <a:pt x="523" y="124"/>
                    </a:lnTo>
                    <a:lnTo>
                      <a:pt x="468" y="69"/>
                    </a:lnTo>
                    <a:lnTo>
                      <a:pt x="372" y="41"/>
                    </a:lnTo>
                    <a:lnTo>
                      <a:pt x="331" y="41"/>
                    </a:lnTo>
                    <a:close/>
                    <a:moveTo>
                      <a:pt x="372" y="0"/>
                    </a:moveTo>
                    <a:lnTo>
                      <a:pt x="510" y="27"/>
                    </a:lnTo>
                    <a:lnTo>
                      <a:pt x="606" y="110"/>
                    </a:lnTo>
                    <a:lnTo>
                      <a:pt x="675" y="221"/>
                    </a:lnTo>
                    <a:lnTo>
                      <a:pt x="689" y="345"/>
                    </a:lnTo>
                    <a:lnTo>
                      <a:pt x="689" y="387"/>
                    </a:lnTo>
                    <a:lnTo>
                      <a:pt x="152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1" y="691"/>
                    </a:lnTo>
                    <a:lnTo>
                      <a:pt x="262" y="719"/>
                    </a:lnTo>
                    <a:lnTo>
                      <a:pt x="331" y="746"/>
                    </a:lnTo>
                    <a:lnTo>
                      <a:pt x="386" y="760"/>
                    </a:lnTo>
                    <a:lnTo>
                      <a:pt x="427" y="760"/>
                    </a:lnTo>
                    <a:lnTo>
                      <a:pt x="565" y="691"/>
                    </a:lnTo>
                    <a:lnTo>
                      <a:pt x="620" y="580"/>
                    </a:lnTo>
                    <a:lnTo>
                      <a:pt x="634" y="567"/>
                    </a:lnTo>
                    <a:lnTo>
                      <a:pt x="634" y="553"/>
                    </a:lnTo>
                    <a:lnTo>
                      <a:pt x="647" y="553"/>
                    </a:lnTo>
                    <a:lnTo>
                      <a:pt x="675" y="580"/>
                    </a:lnTo>
                    <a:lnTo>
                      <a:pt x="661" y="622"/>
                    </a:lnTo>
                    <a:lnTo>
                      <a:pt x="634" y="677"/>
                    </a:lnTo>
                    <a:lnTo>
                      <a:pt x="579" y="746"/>
                    </a:lnTo>
                    <a:lnTo>
                      <a:pt x="496" y="802"/>
                    </a:lnTo>
                    <a:lnTo>
                      <a:pt x="386" y="815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0" y="110"/>
                    </a:lnTo>
                    <a:lnTo>
                      <a:pt x="221" y="27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08" name="Freeform 288"/>
              <p:cNvSpPr>
                <a:spLocks/>
              </p:cNvSpPr>
              <p:nvPr/>
            </p:nvSpPr>
            <p:spPr bwMode="auto">
              <a:xfrm>
                <a:off x="9626" y="4154"/>
                <a:ext cx="579" cy="788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510" y="14"/>
                  </a:cxn>
                  <a:cxn ang="0">
                    <a:pos x="537" y="27"/>
                  </a:cxn>
                  <a:cxn ang="0">
                    <a:pos x="565" y="69"/>
                  </a:cxn>
                  <a:cxn ang="0">
                    <a:pos x="579" y="110"/>
                  </a:cxn>
                  <a:cxn ang="0">
                    <a:pos x="565" y="152"/>
                  </a:cxn>
                  <a:cxn ang="0">
                    <a:pos x="551" y="166"/>
                  </a:cxn>
                  <a:cxn ang="0">
                    <a:pos x="537" y="193"/>
                  </a:cxn>
                  <a:cxn ang="0">
                    <a:pos x="482" y="193"/>
                  </a:cxn>
                  <a:cxn ang="0">
                    <a:pos x="441" y="152"/>
                  </a:cxn>
                  <a:cxn ang="0">
                    <a:pos x="427" y="110"/>
                  </a:cxn>
                  <a:cxn ang="0">
                    <a:pos x="427" y="83"/>
                  </a:cxn>
                  <a:cxn ang="0">
                    <a:pos x="441" y="55"/>
                  </a:cxn>
                  <a:cxn ang="0">
                    <a:pos x="469" y="41"/>
                  </a:cxn>
                  <a:cxn ang="0">
                    <a:pos x="455" y="41"/>
                  </a:cxn>
                  <a:cxn ang="0">
                    <a:pos x="358" y="69"/>
                  </a:cxn>
                  <a:cxn ang="0">
                    <a:pos x="303" y="138"/>
                  </a:cxn>
                  <a:cxn ang="0">
                    <a:pos x="262" y="249"/>
                  </a:cxn>
                  <a:cxn ang="0">
                    <a:pos x="248" y="373"/>
                  </a:cxn>
                  <a:cxn ang="0">
                    <a:pos x="248" y="705"/>
                  </a:cxn>
                  <a:cxn ang="0">
                    <a:pos x="262" y="719"/>
                  </a:cxn>
                  <a:cxn ang="0">
                    <a:pos x="290" y="732"/>
                  </a:cxn>
                  <a:cxn ang="0">
                    <a:pos x="427" y="732"/>
                  </a:cxn>
                  <a:cxn ang="0">
                    <a:pos x="427" y="788"/>
                  </a:cxn>
                  <a:cxn ang="0">
                    <a:pos x="0" y="788"/>
                  </a:cxn>
                  <a:cxn ang="0">
                    <a:pos x="0" y="732"/>
                  </a:cxn>
                  <a:cxn ang="0">
                    <a:pos x="97" y="732"/>
                  </a:cxn>
                  <a:cxn ang="0">
                    <a:pos x="124" y="719"/>
                  </a:cxn>
                  <a:cxn ang="0">
                    <a:pos x="138" y="691"/>
                  </a:cxn>
                  <a:cxn ang="0">
                    <a:pos x="138" y="138"/>
                  </a:cxn>
                  <a:cxn ang="0">
                    <a:pos x="124" y="124"/>
                  </a:cxn>
                  <a:cxn ang="0">
                    <a:pos x="111" y="97"/>
                  </a:cxn>
                  <a:cxn ang="0">
                    <a:pos x="97" y="83"/>
                  </a:cxn>
                  <a:cxn ang="0">
                    <a:pos x="0" y="83"/>
                  </a:cxn>
                  <a:cxn ang="0">
                    <a:pos x="0" y="27"/>
                  </a:cxn>
                  <a:cxn ang="0">
                    <a:pos x="248" y="14"/>
                  </a:cxn>
                  <a:cxn ang="0">
                    <a:pos x="248" y="166"/>
                  </a:cxn>
                  <a:cxn ang="0">
                    <a:pos x="234" y="193"/>
                  </a:cxn>
                  <a:cxn ang="0">
                    <a:pos x="248" y="207"/>
                  </a:cxn>
                  <a:cxn ang="0">
                    <a:pos x="248" y="166"/>
                  </a:cxn>
                  <a:cxn ang="0">
                    <a:pos x="262" y="138"/>
                  </a:cxn>
                  <a:cxn ang="0">
                    <a:pos x="303" y="69"/>
                  </a:cxn>
                  <a:cxn ang="0">
                    <a:pos x="372" y="14"/>
                  </a:cxn>
                  <a:cxn ang="0">
                    <a:pos x="455" y="0"/>
                  </a:cxn>
                </a:cxnLst>
                <a:rect l="0" t="0" r="r" b="b"/>
                <a:pathLst>
                  <a:path w="579" h="788">
                    <a:moveTo>
                      <a:pt x="455" y="0"/>
                    </a:moveTo>
                    <a:lnTo>
                      <a:pt x="510" y="14"/>
                    </a:lnTo>
                    <a:lnTo>
                      <a:pt x="537" y="27"/>
                    </a:lnTo>
                    <a:lnTo>
                      <a:pt x="565" y="69"/>
                    </a:lnTo>
                    <a:lnTo>
                      <a:pt x="579" y="110"/>
                    </a:lnTo>
                    <a:lnTo>
                      <a:pt x="565" y="152"/>
                    </a:lnTo>
                    <a:lnTo>
                      <a:pt x="551" y="166"/>
                    </a:lnTo>
                    <a:lnTo>
                      <a:pt x="537" y="193"/>
                    </a:lnTo>
                    <a:lnTo>
                      <a:pt x="482" y="193"/>
                    </a:lnTo>
                    <a:lnTo>
                      <a:pt x="441" y="152"/>
                    </a:lnTo>
                    <a:lnTo>
                      <a:pt x="427" y="110"/>
                    </a:lnTo>
                    <a:lnTo>
                      <a:pt x="427" y="83"/>
                    </a:lnTo>
                    <a:lnTo>
                      <a:pt x="441" y="55"/>
                    </a:lnTo>
                    <a:lnTo>
                      <a:pt x="469" y="41"/>
                    </a:lnTo>
                    <a:lnTo>
                      <a:pt x="455" y="41"/>
                    </a:lnTo>
                    <a:lnTo>
                      <a:pt x="358" y="69"/>
                    </a:lnTo>
                    <a:lnTo>
                      <a:pt x="303" y="138"/>
                    </a:lnTo>
                    <a:lnTo>
                      <a:pt x="262" y="249"/>
                    </a:lnTo>
                    <a:lnTo>
                      <a:pt x="248" y="373"/>
                    </a:lnTo>
                    <a:lnTo>
                      <a:pt x="248" y="705"/>
                    </a:lnTo>
                    <a:lnTo>
                      <a:pt x="262" y="719"/>
                    </a:lnTo>
                    <a:lnTo>
                      <a:pt x="290" y="732"/>
                    </a:lnTo>
                    <a:lnTo>
                      <a:pt x="427" y="732"/>
                    </a:lnTo>
                    <a:lnTo>
                      <a:pt x="427" y="788"/>
                    </a:lnTo>
                    <a:lnTo>
                      <a:pt x="0" y="788"/>
                    </a:lnTo>
                    <a:lnTo>
                      <a:pt x="0" y="732"/>
                    </a:lnTo>
                    <a:lnTo>
                      <a:pt x="97" y="732"/>
                    </a:lnTo>
                    <a:lnTo>
                      <a:pt x="124" y="719"/>
                    </a:lnTo>
                    <a:lnTo>
                      <a:pt x="138" y="691"/>
                    </a:lnTo>
                    <a:lnTo>
                      <a:pt x="138" y="138"/>
                    </a:lnTo>
                    <a:lnTo>
                      <a:pt x="124" y="124"/>
                    </a:lnTo>
                    <a:lnTo>
                      <a:pt x="111" y="97"/>
                    </a:lnTo>
                    <a:lnTo>
                      <a:pt x="97" y="83"/>
                    </a:lnTo>
                    <a:lnTo>
                      <a:pt x="0" y="83"/>
                    </a:lnTo>
                    <a:lnTo>
                      <a:pt x="0" y="27"/>
                    </a:lnTo>
                    <a:lnTo>
                      <a:pt x="248" y="14"/>
                    </a:lnTo>
                    <a:lnTo>
                      <a:pt x="248" y="166"/>
                    </a:lnTo>
                    <a:lnTo>
                      <a:pt x="234" y="193"/>
                    </a:lnTo>
                    <a:lnTo>
                      <a:pt x="248" y="207"/>
                    </a:lnTo>
                    <a:lnTo>
                      <a:pt x="248" y="166"/>
                    </a:lnTo>
                    <a:lnTo>
                      <a:pt x="262" y="138"/>
                    </a:lnTo>
                    <a:lnTo>
                      <a:pt x="303" y="69"/>
                    </a:lnTo>
                    <a:lnTo>
                      <a:pt x="372" y="14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09" name="Freeform 289"/>
              <p:cNvSpPr>
                <a:spLocks noEditPoints="1"/>
              </p:cNvSpPr>
              <p:nvPr/>
            </p:nvSpPr>
            <p:spPr bwMode="auto">
              <a:xfrm>
                <a:off x="10356" y="4168"/>
                <a:ext cx="813" cy="829"/>
              </a:xfrm>
              <a:custGeom>
                <a:avLst/>
                <a:gdLst/>
                <a:ahLst/>
                <a:cxnLst>
                  <a:cxn ang="0">
                    <a:pos x="358" y="373"/>
                  </a:cxn>
                  <a:cxn ang="0">
                    <a:pos x="179" y="483"/>
                  </a:cxn>
                  <a:cxn ang="0">
                    <a:pos x="138" y="608"/>
                  </a:cxn>
                  <a:cxn ang="0">
                    <a:pos x="166" y="691"/>
                  </a:cxn>
                  <a:cxn ang="0">
                    <a:pos x="262" y="760"/>
                  </a:cxn>
                  <a:cxn ang="0">
                    <a:pos x="372" y="746"/>
                  </a:cxn>
                  <a:cxn ang="0">
                    <a:pos x="482" y="635"/>
                  </a:cxn>
                  <a:cxn ang="0">
                    <a:pos x="510" y="359"/>
                  </a:cxn>
                  <a:cxn ang="0">
                    <a:pos x="455" y="27"/>
                  </a:cxn>
                  <a:cxn ang="0">
                    <a:pos x="606" y="152"/>
                  </a:cxn>
                  <a:cxn ang="0">
                    <a:pos x="634" y="248"/>
                  </a:cxn>
                  <a:cxn ang="0">
                    <a:pos x="661" y="718"/>
                  </a:cxn>
                  <a:cxn ang="0">
                    <a:pos x="716" y="746"/>
                  </a:cxn>
                  <a:cxn ang="0">
                    <a:pos x="744" y="732"/>
                  </a:cxn>
                  <a:cxn ang="0">
                    <a:pos x="771" y="539"/>
                  </a:cxn>
                  <a:cxn ang="0">
                    <a:pos x="813" y="691"/>
                  </a:cxn>
                  <a:cxn ang="0">
                    <a:pos x="771" y="760"/>
                  </a:cxn>
                  <a:cxn ang="0">
                    <a:pos x="703" y="788"/>
                  </a:cxn>
                  <a:cxn ang="0">
                    <a:pos x="620" y="801"/>
                  </a:cxn>
                  <a:cxn ang="0">
                    <a:pos x="537" y="691"/>
                  </a:cxn>
                  <a:cxn ang="0">
                    <a:pos x="524" y="677"/>
                  </a:cxn>
                  <a:cxn ang="0">
                    <a:pos x="400" y="801"/>
                  </a:cxn>
                  <a:cxn ang="0">
                    <a:pos x="193" y="815"/>
                  </a:cxn>
                  <a:cxn ang="0">
                    <a:pos x="28" y="718"/>
                  </a:cxn>
                  <a:cxn ang="0">
                    <a:pos x="14" y="553"/>
                  </a:cxn>
                  <a:cxn ang="0">
                    <a:pos x="179" y="400"/>
                  </a:cxn>
                  <a:cxn ang="0">
                    <a:pos x="510" y="331"/>
                  </a:cxn>
                  <a:cxn ang="0">
                    <a:pos x="496" y="165"/>
                  </a:cxn>
                  <a:cxn ang="0">
                    <a:pos x="386" y="55"/>
                  </a:cxn>
                  <a:cxn ang="0">
                    <a:pos x="276" y="41"/>
                  </a:cxn>
                  <a:cxn ang="0">
                    <a:pos x="152" y="96"/>
                  </a:cxn>
                  <a:cxn ang="0">
                    <a:pos x="166" y="124"/>
                  </a:cxn>
                  <a:cxn ang="0">
                    <a:pos x="207" y="152"/>
                  </a:cxn>
                  <a:cxn ang="0">
                    <a:pos x="221" y="235"/>
                  </a:cxn>
                  <a:cxn ang="0">
                    <a:pos x="138" y="290"/>
                  </a:cxn>
                  <a:cxn ang="0">
                    <a:pos x="69" y="248"/>
                  </a:cxn>
                  <a:cxn ang="0">
                    <a:pos x="83" y="96"/>
                  </a:cxn>
                  <a:cxn ang="0">
                    <a:pos x="317" y="0"/>
                  </a:cxn>
                </a:cxnLst>
                <a:rect l="0" t="0" r="r" b="b"/>
                <a:pathLst>
                  <a:path w="813" h="829">
                    <a:moveTo>
                      <a:pt x="510" y="359"/>
                    </a:moveTo>
                    <a:lnTo>
                      <a:pt x="358" y="373"/>
                    </a:lnTo>
                    <a:lnTo>
                      <a:pt x="248" y="414"/>
                    </a:lnTo>
                    <a:lnTo>
                      <a:pt x="179" y="483"/>
                    </a:lnTo>
                    <a:lnTo>
                      <a:pt x="152" y="539"/>
                    </a:lnTo>
                    <a:lnTo>
                      <a:pt x="138" y="608"/>
                    </a:lnTo>
                    <a:lnTo>
                      <a:pt x="138" y="649"/>
                    </a:lnTo>
                    <a:lnTo>
                      <a:pt x="166" y="691"/>
                    </a:lnTo>
                    <a:lnTo>
                      <a:pt x="221" y="746"/>
                    </a:lnTo>
                    <a:lnTo>
                      <a:pt x="262" y="760"/>
                    </a:lnTo>
                    <a:lnTo>
                      <a:pt x="303" y="760"/>
                    </a:lnTo>
                    <a:lnTo>
                      <a:pt x="372" y="746"/>
                    </a:lnTo>
                    <a:lnTo>
                      <a:pt x="441" y="705"/>
                    </a:lnTo>
                    <a:lnTo>
                      <a:pt x="482" y="635"/>
                    </a:lnTo>
                    <a:lnTo>
                      <a:pt x="510" y="525"/>
                    </a:lnTo>
                    <a:lnTo>
                      <a:pt x="510" y="359"/>
                    </a:lnTo>
                    <a:close/>
                    <a:moveTo>
                      <a:pt x="317" y="0"/>
                    </a:moveTo>
                    <a:lnTo>
                      <a:pt x="455" y="27"/>
                    </a:lnTo>
                    <a:lnTo>
                      <a:pt x="565" y="96"/>
                    </a:lnTo>
                    <a:lnTo>
                      <a:pt x="606" y="152"/>
                    </a:lnTo>
                    <a:lnTo>
                      <a:pt x="620" y="193"/>
                    </a:lnTo>
                    <a:lnTo>
                      <a:pt x="634" y="248"/>
                    </a:lnTo>
                    <a:lnTo>
                      <a:pt x="634" y="691"/>
                    </a:lnTo>
                    <a:lnTo>
                      <a:pt x="661" y="718"/>
                    </a:lnTo>
                    <a:lnTo>
                      <a:pt x="675" y="746"/>
                    </a:lnTo>
                    <a:lnTo>
                      <a:pt x="716" y="746"/>
                    </a:lnTo>
                    <a:lnTo>
                      <a:pt x="730" y="732"/>
                    </a:lnTo>
                    <a:lnTo>
                      <a:pt x="744" y="732"/>
                    </a:lnTo>
                    <a:lnTo>
                      <a:pt x="771" y="677"/>
                    </a:lnTo>
                    <a:lnTo>
                      <a:pt x="771" y="539"/>
                    </a:lnTo>
                    <a:lnTo>
                      <a:pt x="813" y="539"/>
                    </a:lnTo>
                    <a:lnTo>
                      <a:pt x="813" y="691"/>
                    </a:lnTo>
                    <a:lnTo>
                      <a:pt x="785" y="732"/>
                    </a:lnTo>
                    <a:lnTo>
                      <a:pt x="771" y="760"/>
                    </a:lnTo>
                    <a:lnTo>
                      <a:pt x="744" y="774"/>
                    </a:lnTo>
                    <a:lnTo>
                      <a:pt x="703" y="788"/>
                    </a:lnTo>
                    <a:lnTo>
                      <a:pt x="689" y="801"/>
                    </a:lnTo>
                    <a:lnTo>
                      <a:pt x="620" y="801"/>
                    </a:lnTo>
                    <a:lnTo>
                      <a:pt x="565" y="746"/>
                    </a:lnTo>
                    <a:lnTo>
                      <a:pt x="537" y="691"/>
                    </a:lnTo>
                    <a:lnTo>
                      <a:pt x="524" y="649"/>
                    </a:lnTo>
                    <a:lnTo>
                      <a:pt x="524" y="677"/>
                    </a:lnTo>
                    <a:lnTo>
                      <a:pt x="469" y="760"/>
                    </a:lnTo>
                    <a:lnTo>
                      <a:pt x="400" y="801"/>
                    </a:lnTo>
                    <a:lnTo>
                      <a:pt x="289" y="829"/>
                    </a:lnTo>
                    <a:lnTo>
                      <a:pt x="193" y="815"/>
                    </a:lnTo>
                    <a:lnTo>
                      <a:pt x="97" y="788"/>
                    </a:lnTo>
                    <a:lnTo>
                      <a:pt x="28" y="718"/>
                    </a:lnTo>
                    <a:lnTo>
                      <a:pt x="0" y="635"/>
                    </a:lnTo>
                    <a:lnTo>
                      <a:pt x="14" y="553"/>
                    </a:lnTo>
                    <a:lnTo>
                      <a:pt x="69" y="470"/>
                    </a:lnTo>
                    <a:lnTo>
                      <a:pt x="179" y="400"/>
                    </a:lnTo>
                    <a:lnTo>
                      <a:pt x="345" y="345"/>
                    </a:lnTo>
                    <a:lnTo>
                      <a:pt x="510" y="331"/>
                    </a:lnTo>
                    <a:lnTo>
                      <a:pt x="510" y="262"/>
                    </a:lnTo>
                    <a:lnTo>
                      <a:pt x="496" y="165"/>
                    </a:lnTo>
                    <a:lnTo>
                      <a:pt x="441" y="96"/>
                    </a:lnTo>
                    <a:lnTo>
                      <a:pt x="386" y="55"/>
                    </a:lnTo>
                    <a:lnTo>
                      <a:pt x="317" y="41"/>
                    </a:lnTo>
                    <a:lnTo>
                      <a:pt x="276" y="41"/>
                    </a:lnTo>
                    <a:lnTo>
                      <a:pt x="193" y="69"/>
                    </a:lnTo>
                    <a:lnTo>
                      <a:pt x="152" y="96"/>
                    </a:lnTo>
                    <a:lnTo>
                      <a:pt x="124" y="124"/>
                    </a:lnTo>
                    <a:lnTo>
                      <a:pt x="166" y="124"/>
                    </a:lnTo>
                    <a:lnTo>
                      <a:pt x="179" y="138"/>
                    </a:lnTo>
                    <a:lnTo>
                      <a:pt x="207" y="152"/>
                    </a:lnTo>
                    <a:lnTo>
                      <a:pt x="221" y="179"/>
                    </a:lnTo>
                    <a:lnTo>
                      <a:pt x="221" y="235"/>
                    </a:lnTo>
                    <a:lnTo>
                      <a:pt x="179" y="276"/>
                    </a:lnTo>
                    <a:lnTo>
                      <a:pt x="138" y="290"/>
                    </a:lnTo>
                    <a:lnTo>
                      <a:pt x="110" y="290"/>
                    </a:lnTo>
                    <a:lnTo>
                      <a:pt x="69" y="248"/>
                    </a:lnTo>
                    <a:lnTo>
                      <a:pt x="55" y="207"/>
                    </a:lnTo>
                    <a:lnTo>
                      <a:pt x="83" y="96"/>
                    </a:lnTo>
                    <a:lnTo>
                      <a:pt x="179" y="27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10" name="Freeform 290"/>
              <p:cNvSpPr>
                <a:spLocks/>
              </p:cNvSpPr>
              <p:nvPr/>
            </p:nvSpPr>
            <p:spPr bwMode="auto">
              <a:xfrm>
                <a:off x="11210" y="3850"/>
                <a:ext cx="565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6" y="0"/>
                  </a:cxn>
                  <a:cxn ang="0">
                    <a:pos x="276" y="331"/>
                  </a:cxn>
                  <a:cxn ang="0">
                    <a:pos x="523" y="331"/>
                  </a:cxn>
                  <a:cxn ang="0">
                    <a:pos x="523" y="387"/>
                  </a:cxn>
                  <a:cxn ang="0">
                    <a:pos x="276" y="387"/>
                  </a:cxn>
                  <a:cxn ang="0">
                    <a:pos x="276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1" y="1036"/>
                  </a:cxn>
                  <a:cxn ang="0">
                    <a:pos x="358" y="1050"/>
                  </a:cxn>
                  <a:cxn ang="0">
                    <a:pos x="400" y="1064"/>
                  </a:cxn>
                  <a:cxn ang="0">
                    <a:pos x="441" y="1050"/>
                  </a:cxn>
                  <a:cxn ang="0">
                    <a:pos x="468" y="1036"/>
                  </a:cxn>
                  <a:cxn ang="0">
                    <a:pos x="496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5" y="774"/>
                  </a:cxn>
                  <a:cxn ang="0">
                    <a:pos x="565" y="871"/>
                  </a:cxn>
                  <a:cxn ang="0">
                    <a:pos x="551" y="953"/>
                  </a:cxn>
                  <a:cxn ang="0">
                    <a:pos x="523" y="1023"/>
                  </a:cxn>
                  <a:cxn ang="0">
                    <a:pos x="468" y="1078"/>
                  </a:cxn>
                  <a:cxn ang="0">
                    <a:pos x="386" y="1106"/>
                  </a:cxn>
                  <a:cxn ang="0">
                    <a:pos x="331" y="1106"/>
                  </a:cxn>
                  <a:cxn ang="0">
                    <a:pos x="276" y="1092"/>
                  </a:cxn>
                  <a:cxn ang="0">
                    <a:pos x="220" y="1050"/>
                  </a:cxn>
                  <a:cxn ang="0">
                    <a:pos x="165" y="981"/>
                  </a:cxn>
                  <a:cxn ang="0">
                    <a:pos x="152" y="871"/>
                  </a:cxn>
                  <a:cxn ang="0">
                    <a:pos x="152" y="387"/>
                  </a:cxn>
                  <a:cxn ang="0">
                    <a:pos x="0" y="387"/>
                  </a:cxn>
                  <a:cxn ang="0">
                    <a:pos x="0" y="345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5" h="1106">
                    <a:moveTo>
                      <a:pt x="234" y="0"/>
                    </a:moveTo>
                    <a:lnTo>
                      <a:pt x="276" y="0"/>
                    </a:lnTo>
                    <a:lnTo>
                      <a:pt x="276" y="331"/>
                    </a:lnTo>
                    <a:lnTo>
                      <a:pt x="523" y="331"/>
                    </a:lnTo>
                    <a:lnTo>
                      <a:pt x="523" y="387"/>
                    </a:lnTo>
                    <a:lnTo>
                      <a:pt x="276" y="387"/>
                    </a:lnTo>
                    <a:lnTo>
                      <a:pt x="276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1" y="1036"/>
                    </a:lnTo>
                    <a:lnTo>
                      <a:pt x="358" y="1050"/>
                    </a:lnTo>
                    <a:lnTo>
                      <a:pt x="400" y="1064"/>
                    </a:lnTo>
                    <a:lnTo>
                      <a:pt x="441" y="1050"/>
                    </a:lnTo>
                    <a:lnTo>
                      <a:pt x="468" y="1036"/>
                    </a:lnTo>
                    <a:lnTo>
                      <a:pt x="496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5" y="774"/>
                    </a:lnTo>
                    <a:lnTo>
                      <a:pt x="565" y="871"/>
                    </a:lnTo>
                    <a:lnTo>
                      <a:pt x="551" y="953"/>
                    </a:lnTo>
                    <a:lnTo>
                      <a:pt x="523" y="1023"/>
                    </a:lnTo>
                    <a:lnTo>
                      <a:pt x="468" y="1078"/>
                    </a:lnTo>
                    <a:lnTo>
                      <a:pt x="386" y="1106"/>
                    </a:lnTo>
                    <a:lnTo>
                      <a:pt x="331" y="1106"/>
                    </a:lnTo>
                    <a:lnTo>
                      <a:pt x="276" y="1092"/>
                    </a:lnTo>
                    <a:lnTo>
                      <a:pt x="220" y="1050"/>
                    </a:lnTo>
                    <a:lnTo>
                      <a:pt x="165" y="981"/>
                    </a:lnTo>
                    <a:lnTo>
                      <a:pt x="152" y="871"/>
                    </a:lnTo>
                    <a:lnTo>
                      <a:pt x="152" y="387"/>
                    </a:lnTo>
                    <a:lnTo>
                      <a:pt x="0" y="387"/>
                    </a:lnTo>
                    <a:lnTo>
                      <a:pt x="0" y="345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11" name="Freeform 291"/>
              <p:cNvSpPr>
                <a:spLocks noEditPoints="1"/>
              </p:cNvSpPr>
              <p:nvPr/>
            </p:nvSpPr>
            <p:spPr bwMode="auto">
              <a:xfrm>
                <a:off x="11954" y="3753"/>
                <a:ext cx="372" cy="1203"/>
              </a:xfrm>
              <a:custGeom>
                <a:avLst/>
                <a:gdLst/>
                <a:ahLst/>
                <a:cxnLst>
                  <a:cxn ang="0">
                    <a:pos x="248" y="415"/>
                  </a:cxn>
                  <a:cxn ang="0">
                    <a:pos x="248" y="1106"/>
                  </a:cxn>
                  <a:cxn ang="0">
                    <a:pos x="275" y="1133"/>
                  </a:cxn>
                  <a:cxn ang="0">
                    <a:pos x="317" y="1147"/>
                  </a:cxn>
                  <a:cxn ang="0">
                    <a:pos x="372" y="1147"/>
                  </a:cxn>
                  <a:cxn ang="0">
                    <a:pos x="372" y="1203"/>
                  </a:cxn>
                  <a:cxn ang="0">
                    <a:pos x="0" y="1203"/>
                  </a:cxn>
                  <a:cxn ang="0">
                    <a:pos x="0" y="1147"/>
                  </a:cxn>
                  <a:cxn ang="0">
                    <a:pos x="96" y="1147"/>
                  </a:cxn>
                  <a:cxn ang="0">
                    <a:pos x="124" y="1133"/>
                  </a:cxn>
                  <a:cxn ang="0">
                    <a:pos x="138" y="1106"/>
                  </a:cxn>
                  <a:cxn ang="0">
                    <a:pos x="138" y="539"/>
                  </a:cxn>
                  <a:cxn ang="0">
                    <a:pos x="124" y="511"/>
                  </a:cxn>
                  <a:cxn ang="0">
                    <a:pos x="96" y="498"/>
                  </a:cxn>
                  <a:cxn ang="0">
                    <a:pos x="55" y="484"/>
                  </a:cxn>
                  <a:cxn ang="0">
                    <a:pos x="0" y="484"/>
                  </a:cxn>
                  <a:cxn ang="0">
                    <a:pos x="0" y="428"/>
                  </a:cxn>
                  <a:cxn ang="0">
                    <a:pos x="248" y="415"/>
                  </a:cxn>
                  <a:cxn ang="0">
                    <a:pos x="151" y="0"/>
                  </a:cxn>
                  <a:cxn ang="0">
                    <a:pos x="193" y="14"/>
                  </a:cxn>
                  <a:cxn ang="0">
                    <a:pos x="220" y="27"/>
                  </a:cxn>
                  <a:cxn ang="0">
                    <a:pos x="234" y="55"/>
                  </a:cxn>
                  <a:cxn ang="0">
                    <a:pos x="248" y="97"/>
                  </a:cxn>
                  <a:cxn ang="0">
                    <a:pos x="234" y="138"/>
                  </a:cxn>
                  <a:cxn ang="0">
                    <a:pos x="220" y="166"/>
                  </a:cxn>
                  <a:cxn ang="0">
                    <a:pos x="193" y="180"/>
                  </a:cxn>
                  <a:cxn ang="0">
                    <a:pos x="151" y="193"/>
                  </a:cxn>
                  <a:cxn ang="0">
                    <a:pos x="110" y="180"/>
                  </a:cxn>
                  <a:cxn ang="0">
                    <a:pos x="82" y="166"/>
                  </a:cxn>
                  <a:cxn ang="0">
                    <a:pos x="69" y="124"/>
                  </a:cxn>
                  <a:cxn ang="0">
                    <a:pos x="55" y="97"/>
                  </a:cxn>
                  <a:cxn ang="0">
                    <a:pos x="69" y="55"/>
                  </a:cxn>
                  <a:cxn ang="0">
                    <a:pos x="82" y="27"/>
                  </a:cxn>
                  <a:cxn ang="0">
                    <a:pos x="110" y="14"/>
                  </a:cxn>
                  <a:cxn ang="0">
                    <a:pos x="151" y="0"/>
                  </a:cxn>
                </a:cxnLst>
                <a:rect l="0" t="0" r="r" b="b"/>
                <a:pathLst>
                  <a:path w="372" h="1203">
                    <a:moveTo>
                      <a:pt x="248" y="415"/>
                    </a:moveTo>
                    <a:lnTo>
                      <a:pt x="248" y="1106"/>
                    </a:lnTo>
                    <a:lnTo>
                      <a:pt x="275" y="1133"/>
                    </a:lnTo>
                    <a:lnTo>
                      <a:pt x="317" y="1147"/>
                    </a:lnTo>
                    <a:lnTo>
                      <a:pt x="372" y="1147"/>
                    </a:lnTo>
                    <a:lnTo>
                      <a:pt x="372" y="1203"/>
                    </a:lnTo>
                    <a:lnTo>
                      <a:pt x="0" y="1203"/>
                    </a:lnTo>
                    <a:lnTo>
                      <a:pt x="0" y="1147"/>
                    </a:lnTo>
                    <a:lnTo>
                      <a:pt x="96" y="1147"/>
                    </a:lnTo>
                    <a:lnTo>
                      <a:pt x="124" y="1133"/>
                    </a:lnTo>
                    <a:lnTo>
                      <a:pt x="138" y="1106"/>
                    </a:lnTo>
                    <a:lnTo>
                      <a:pt x="138" y="539"/>
                    </a:lnTo>
                    <a:lnTo>
                      <a:pt x="124" y="511"/>
                    </a:lnTo>
                    <a:lnTo>
                      <a:pt x="96" y="498"/>
                    </a:lnTo>
                    <a:lnTo>
                      <a:pt x="55" y="484"/>
                    </a:lnTo>
                    <a:lnTo>
                      <a:pt x="0" y="484"/>
                    </a:lnTo>
                    <a:lnTo>
                      <a:pt x="0" y="428"/>
                    </a:lnTo>
                    <a:lnTo>
                      <a:pt x="248" y="415"/>
                    </a:lnTo>
                    <a:close/>
                    <a:moveTo>
                      <a:pt x="151" y="0"/>
                    </a:moveTo>
                    <a:lnTo>
                      <a:pt x="193" y="14"/>
                    </a:lnTo>
                    <a:lnTo>
                      <a:pt x="220" y="27"/>
                    </a:lnTo>
                    <a:lnTo>
                      <a:pt x="234" y="55"/>
                    </a:lnTo>
                    <a:lnTo>
                      <a:pt x="248" y="97"/>
                    </a:lnTo>
                    <a:lnTo>
                      <a:pt x="234" y="138"/>
                    </a:lnTo>
                    <a:lnTo>
                      <a:pt x="220" y="166"/>
                    </a:lnTo>
                    <a:lnTo>
                      <a:pt x="193" y="180"/>
                    </a:lnTo>
                    <a:lnTo>
                      <a:pt x="151" y="193"/>
                    </a:lnTo>
                    <a:lnTo>
                      <a:pt x="110" y="180"/>
                    </a:lnTo>
                    <a:lnTo>
                      <a:pt x="82" y="166"/>
                    </a:lnTo>
                    <a:lnTo>
                      <a:pt x="69" y="124"/>
                    </a:lnTo>
                    <a:lnTo>
                      <a:pt x="55" y="97"/>
                    </a:lnTo>
                    <a:lnTo>
                      <a:pt x="69" y="55"/>
                    </a:lnTo>
                    <a:lnTo>
                      <a:pt x="82" y="27"/>
                    </a:lnTo>
                    <a:lnTo>
                      <a:pt x="110" y="1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12" name="Freeform 292"/>
              <p:cNvSpPr>
                <a:spLocks noEditPoints="1"/>
              </p:cNvSpPr>
              <p:nvPr/>
            </p:nvSpPr>
            <p:spPr bwMode="auto">
              <a:xfrm>
                <a:off x="12284" y="4154"/>
                <a:ext cx="785" cy="815"/>
              </a:xfrm>
              <a:custGeom>
                <a:avLst/>
                <a:gdLst/>
                <a:ahLst/>
                <a:cxnLst>
                  <a:cxn ang="0">
                    <a:pos x="358" y="14"/>
                  </a:cxn>
                  <a:cxn ang="0">
                    <a:pos x="303" y="27"/>
                  </a:cxn>
                  <a:cxn ang="0">
                    <a:pos x="262" y="55"/>
                  </a:cxn>
                  <a:cxn ang="0">
                    <a:pos x="221" y="97"/>
                  </a:cxn>
                  <a:cxn ang="0">
                    <a:pos x="193" y="138"/>
                  </a:cxn>
                  <a:cxn ang="0">
                    <a:pos x="152" y="262"/>
                  </a:cxn>
                  <a:cxn ang="0">
                    <a:pos x="152" y="511"/>
                  </a:cxn>
                  <a:cxn ang="0">
                    <a:pos x="193" y="636"/>
                  </a:cxn>
                  <a:cxn ang="0">
                    <a:pos x="234" y="691"/>
                  </a:cxn>
                  <a:cxn ang="0">
                    <a:pos x="290" y="732"/>
                  </a:cxn>
                  <a:cxn ang="0">
                    <a:pos x="400" y="760"/>
                  </a:cxn>
                  <a:cxn ang="0">
                    <a:pos x="400" y="732"/>
                  </a:cxn>
                  <a:cxn ang="0">
                    <a:pos x="469" y="719"/>
                  </a:cxn>
                  <a:cxn ang="0">
                    <a:pos x="524" y="705"/>
                  </a:cxn>
                  <a:cxn ang="0">
                    <a:pos x="565" y="663"/>
                  </a:cxn>
                  <a:cxn ang="0">
                    <a:pos x="606" y="608"/>
                  </a:cxn>
                  <a:cxn ang="0">
                    <a:pos x="648" y="484"/>
                  </a:cxn>
                  <a:cxn ang="0">
                    <a:pos x="648" y="249"/>
                  </a:cxn>
                  <a:cxn ang="0">
                    <a:pos x="606" y="124"/>
                  </a:cxn>
                  <a:cxn ang="0">
                    <a:pos x="565" y="83"/>
                  </a:cxn>
                  <a:cxn ang="0">
                    <a:pos x="510" y="41"/>
                  </a:cxn>
                  <a:cxn ang="0">
                    <a:pos x="400" y="14"/>
                  </a:cxn>
                  <a:cxn ang="0">
                    <a:pos x="358" y="14"/>
                  </a:cxn>
                  <a:cxn ang="0">
                    <a:pos x="400" y="0"/>
                  </a:cxn>
                  <a:cxn ang="0">
                    <a:pos x="551" y="27"/>
                  </a:cxn>
                  <a:cxn ang="0">
                    <a:pos x="675" y="124"/>
                  </a:cxn>
                  <a:cxn ang="0">
                    <a:pos x="758" y="262"/>
                  </a:cxn>
                  <a:cxn ang="0">
                    <a:pos x="785" y="414"/>
                  </a:cxn>
                  <a:cxn ang="0">
                    <a:pos x="758" y="567"/>
                  </a:cxn>
                  <a:cxn ang="0">
                    <a:pos x="661" y="691"/>
                  </a:cxn>
                  <a:cxn ang="0">
                    <a:pos x="537" y="788"/>
                  </a:cxn>
                  <a:cxn ang="0">
                    <a:pos x="386" y="815"/>
                  </a:cxn>
                  <a:cxn ang="0">
                    <a:pos x="234" y="788"/>
                  </a:cxn>
                  <a:cxn ang="0">
                    <a:pos x="111" y="705"/>
                  </a:cxn>
                  <a:cxn ang="0">
                    <a:pos x="28" y="580"/>
                  </a:cxn>
                  <a:cxn ang="0">
                    <a:pos x="0" y="414"/>
                  </a:cxn>
                  <a:cxn ang="0">
                    <a:pos x="28" y="262"/>
                  </a:cxn>
                  <a:cxn ang="0">
                    <a:pos x="111" y="124"/>
                  </a:cxn>
                  <a:cxn ang="0">
                    <a:pos x="248" y="27"/>
                  </a:cxn>
                  <a:cxn ang="0">
                    <a:pos x="400" y="0"/>
                  </a:cxn>
                </a:cxnLst>
                <a:rect l="0" t="0" r="r" b="b"/>
                <a:pathLst>
                  <a:path w="785" h="815">
                    <a:moveTo>
                      <a:pt x="358" y="14"/>
                    </a:moveTo>
                    <a:lnTo>
                      <a:pt x="303" y="27"/>
                    </a:lnTo>
                    <a:lnTo>
                      <a:pt x="262" y="55"/>
                    </a:lnTo>
                    <a:lnTo>
                      <a:pt x="221" y="97"/>
                    </a:lnTo>
                    <a:lnTo>
                      <a:pt x="193" y="138"/>
                    </a:lnTo>
                    <a:lnTo>
                      <a:pt x="152" y="262"/>
                    </a:lnTo>
                    <a:lnTo>
                      <a:pt x="152" y="511"/>
                    </a:lnTo>
                    <a:lnTo>
                      <a:pt x="193" y="636"/>
                    </a:lnTo>
                    <a:lnTo>
                      <a:pt x="234" y="691"/>
                    </a:lnTo>
                    <a:lnTo>
                      <a:pt x="290" y="732"/>
                    </a:lnTo>
                    <a:lnTo>
                      <a:pt x="400" y="760"/>
                    </a:lnTo>
                    <a:lnTo>
                      <a:pt x="400" y="732"/>
                    </a:lnTo>
                    <a:lnTo>
                      <a:pt x="469" y="719"/>
                    </a:lnTo>
                    <a:lnTo>
                      <a:pt x="524" y="705"/>
                    </a:lnTo>
                    <a:lnTo>
                      <a:pt x="565" y="663"/>
                    </a:lnTo>
                    <a:lnTo>
                      <a:pt x="606" y="608"/>
                    </a:lnTo>
                    <a:lnTo>
                      <a:pt x="648" y="484"/>
                    </a:lnTo>
                    <a:lnTo>
                      <a:pt x="648" y="249"/>
                    </a:lnTo>
                    <a:lnTo>
                      <a:pt x="606" y="124"/>
                    </a:lnTo>
                    <a:lnTo>
                      <a:pt x="565" y="83"/>
                    </a:lnTo>
                    <a:lnTo>
                      <a:pt x="510" y="41"/>
                    </a:lnTo>
                    <a:lnTo>
                      <a:pt x="400" y="14"/>
                    </a:lnTo>
                    <a:lnTo>
                      <a:pt x="358" y="14"/>
                    </a:lnTo>
                    <a:close/>
                    <a:moveTo>
                      <a:pt x="400" y="0"/>
                    </a:moveTo>
                    <a:lnTo>
                      <a:pt x="551" y="27"/>
                    </a:lnTo>
                    <a:lnTo>
                      <a:pt x="675" y="124"/>
                    </a:lnTo>
                    <a:lnTo>
                      <a:pt x="758" y="262"/>
                    </a:lnTo>
                    <a:lnTo>
                      <a:pt x="785" y="414"/>
                    </a:lnTo>
                    <a:lnTo>
                      <a:pt x="758" y="567"/>
                    </a:lnTo>
                    <a:lnTo>
                      <a:pt x="661" y="691"/>
                    </a:lnTo>
                    <a:lnTo>
                      <a:pt x="537" y="788"/>
                    </a:lnTo>
                    <a:lnTo>
                      <a:pt x="386" y="815"/>
                    </a:lnTo>
                    <a:lnTo>
                      <a:pt x="234" y="788"/>
                    </a:lnTo>
                    <a:lnTo>
                      <a:pt x="111" y="705"/>
                    </a:lnTo>
                    <a:lnTo>
                      <a:pt x="28" y="580"/>
                    </a:lnTo>
                    <a:lnTo>
                      <a:pt x="0" y="414"/>
                    </a:lnTo>
                    <a:lnTo>
                      <a:pt x="28" y="262"/>
                    </a:lnTo>
                    <a:lnTo>
                      <a:pt x="111" y="124"/>
                    </a:lnTo>
                    <a:lnTo>
                      <a:pt x="248" y="2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13" name="Freeform 293"/>
              <p:cNvSpPr>
                <a:spLocks/>
              </p:cNvSpPr>
              <p:nvPr/>
            </p:nvSpPr>
            <p:spPr bwMode="auto">
              <a:xfrm>
                <a:off x="13180" y="4126"/>
                <a:ext cx="895" cy="816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0"/>
                  </a:cxn>
                  <a:cxn ang="0">
                    <a:pos x="330" y="83"/>
                  </a:cxn>
                  <a:cxn ang="0">
                    <a:pos x="413" y="28"/>
                  </a:cxn>
                  <a:cxn ang="0">
                    <a:pos x="523" y="0"/>
                  </a:cxn>
                  <a:cxn ang="0">
                    <a:pos x="578" y="0"/>
                  </a:cxn>
                  <a:cxn ang="0">
                    <a:pos x="661" y="28"/>
                  </a:cxn>
                  <a:cxn ang="0">
                    <a:pos x="702" y="69"/>
                  </a:cxn>
                  <a:cxn ang="0">
                    <a:pos x="743" y="138"/>
                  </a:cxn>
                  <a:cxn ang="0">
                    <a:pos x="757" y="221"/>
                  </a:cxn>
                  <a:cxn ang="0">
                    <a:pos x="757" y="719"/>
                  </a:cxn>
                  <a:cxn ang="0">
                    <a:pos x="785" y="733"/>
                  </a:cxn>
                  <a:cxn ang="0">
                    <a:pos x="798" y="747"/>
                  </a:cxn>
                  <a:cxn ang="0">
                    <a:pos x="895" y="747"/>
                  </a:cxn>
                  <a:cxn ang="0">
                    <a:pos x="895" y="802"/>
                  </a:cxn>
                  <a:cxn ang="0">
                    <a:pos x="495" y="802"/>
                  </a:cxn>
                  <a:cxn ang="0">
                    <a:pos x="495" y="747"/>
                  </a:cxn>
                  <a:cxn ang="0">
                    <a:pos x="592" y="747"/>
                  </a:cxn>
                  <a:cxn ang="0">
                    <a:pos x="619" y="733"/>
                  </a:cxn>
                  <a:cxn ang="0">
                    <a:pos x="633" y="705"/>
                  </a:cxn>
                  <a:cxn ang="0">
                    <a:pos x="633" y="207"/>
                  </a:cxn>
                  <a:cxn ang="0">
                    <a:pos x="619" y="166"/>
                  </a:cxn>
                  <a:cxn ang="0">
                    <a:pos x="619" y="138"/>
                  </a:cxn>
                  <a:cxn ang="0">
                    <a:pos x="592" y="97"/>
                  </a:cxn>
                  <a:cxn ang="0">
                    <a:pos x="564" y="83"/>
                  </a:cxn>
                  <a:cxn ang="0">
                    <a:pos x="537" y="55"/>
                  </a:cxn>
                  <a:cxn ang="0">
                    <a:pos x="495" y="55"/>
                  </a:cxn>
                  <a:cxn ang="0">
                    <a:pos x="413" y="69"/>
                  </a:cxn>
                  <a:cxn ang="0">
                    <a:pos x="330" y="138"/>
                  </a:cxn>
                  <a:cxn ang="0">
                    <a:pos x="289" y="221"/>
                  </a:cxn>
                  <a:cxn ang="0">
                    <a:pos x="261" y="346"/>
                  </a:cxn>
                  <a:cxn ang="0">
                    <a:pos x="261" y="719"/>
                  </a:cxn>
                  <a:cxn ang="0">
                    <a:pos x="275" y="747"/>
                  </a:cxn>
                  <a:cxn ang="0">
                    <a:pos x="302" y="760"/>
                  </a:cxn>
                  <a:cxn ang="0">
                    <a:pos x="399" y="760"/>
                  </a:cxn>
                  <a:cxn ang="0">
                    <a:pos x="399" y="816"/>
                  </a:cxn>
                  <a:cxn ang="0">
                    <a:pos x="0" y="816"/>
                  </a:cxn>
                  <a:cxn ang="0">
                    <a:pos x="0" y="760"/>
                  </a:cxn>
                  <a:cxn ang="0">
                    <a:pos x="96" y="760"/>
                  </a:cxn>
                  <a:cxn ang="0">
                    <a:pos x="123" y="747"/>
                  </a:cxn>
                  <a:cxn ang="0">
                    <a:pos x="137" y="719"/>
                  </a:cxn>
                  <a:cxn ang="0">
                    <a:pos x="137" y="207"/>
                  </a:cxn>
                  <a:cxn ang="0">
                    <a:pos x="151" y="166"/>
                  </a:cxn>
                  <a:cxn ang="0">
                    <a:pos x="151" y="125"/>
                  </a:cxn>
                  <a:cxn ang="0">
                    <a:pos x="137" y="111"/>
                  </a:cxn>
                  <a:cxn ang="0">
                    <a:pos x="123" y="83"/>
                  </a:cxn>
                  <a:cxn ang="0">
                    <a:pos x="110" y="69"/>
                  </a:cxn>
                  <a:cxn ang="0">
                    <a:pos x="13" y="69"/>
                  </a:cxn>
                  <a:cxn ang="0">
                    <a:pos x="13" y="14"/>
                  </a:cxn>
                  <a:cxn ang="0">
                    <a:pos x="261" y="0"/>
                  </a:cxn>
                </a:cxnLst>
                <a:rect l="0" t="0" r="r" b="b"/>
                <a:pathLst>
                  <a:path w="895" h="816">
                    <a:moveTo>
                      <a:pt x="261" y="0"/>
                    </a:moveTo>
                    <a:lnTo>
                      <a:pt x="261" y="180"/>
                    </a:lnTo>
                    <a:lnTo>
                      <a:pt x="330" y="83"/>
                    </a:lnTo>
                    <a:lnTo>
                      <a:pt x="413" y="28"/>
                    </a:lnTo>
                    <a:lnTo>
                      <a:pt x="523" y="0"/>
                    </a:lnTo>
                    <a:lnTo>
                      <a:pt x="578" y="0"/>
                    </a:lnTo>
                    <a:lnTo>
                      <a:pt x="661" y="28"/>
                    </a:lnTo>
                    <a:lnTo>
                      <a:pt x="702" y="69"/>
                    </a:lnTo>
                    <a:lnTo>
                      <a:pt x="743" y="138"/>
                    </a:lnTo>
                    <a:lnTo>
                      <a:pt x="757" y="221"/>
                    </a:lnTo>
                    <a:lnTo>
                      <a:pt x="757" y="719"/>
                    </a:lnTo>
                    <a:lnTo>
                      <a:pt x="785" y="733"/>
                    </a:lnTo>
                    <a:lnTo>
                      <a:pt x="798" y="747"/>
                    </a:lnTo>
                    <a:lnTo>
                      <a:pt x="895" y="747"/>
                    </a:lnTo>
                    <a:lnTo>
                      <a:pt x="895" y="802"/>
                    </a:lnTo>
                    <a:lnTo>
                      <a:pt x="495" y="802"/>
                    </a:lnTo>
                    <a:lnTo>
                      <a:pt x="495" y="747"/>
                    </a:lnTo>
                    <a:lnTo>
                      <a:pt x="592" y="747"/>
                    </a:lnTo>
                    <a:lnTo>
                      <a:pt x="619" y="733"/>
                    </a:lnTo>
                    <a:lnTo>
                      <a:pt x="633" y="705"/>
                    </a:lnTo>
                    <a:lnTo>
                      <a:pt x="633" y="207"/>
                    </a:lnTo>
                    <a:lnTo>
                      <a:pt x="619" y="166"/>
                    </a:lnTo>
                    <a:lnTo>
                      <a:pt x="619" y="138"/>
                    </a:lnTo>
                    <a:lnTo>
                      <a:pt x="592" y="97"/>
                    </a:lnTo>
                    <a:lnTo>
                      <a:pt x="564" y="83"/>
                    </a:lnTo>
                    <a:lnTo>
                      <a:pt x="537" y="55"/>
                    </a:lnTo>
                    <a:lnTo>
                      <a:pt x="495" y="55"/>
                    </a:lnTo>
                    <a:lnTo>
                      <a:pt x="413" y="69"/>
                    </a:lnTo>
                    <a:lnTo>
                      <a:pt x="330" y="138"/>
                    </a:lnTo>
                    <a:lnTo>
                      <a:pt x="289" y="221"/>
                    </a:lnTo>
                    <a:lnTo>
                      <a:pt x="261" y="346"/>
                    </a:lnTo>
                    <a:lnTo>
                      <a:pt x="261" y="719"/>
                    </a:lnTo>
                    <a:lnTo>
                      <a:pt x="275" y="747"/>
                    </a:lnTo>
                    <a:lnTo>
                      <a:pt x="302" y="760"/>
                    </a:lnTo>
                    <a:lnTo>
                      <a:pt x="399" y="760"/>
                    </a:lnTo>
                    <a:lnTo>
                      <a:pt x="399" y="816"/>
                    </a:lnTo>
                    <a:lnTo>
                      <a:pt x="0" y="816"/>
                    </a:lnTo>
                    <a:lnTo>
                      <a:pt x="0" y="760"/>
                    </a:lnTo>
                    <a:lnTo>
                      <a:pt x="96" y="760"/>
                    </a:lnTo>
                    <a:lnTo>
                      <a:pt x="123" y="747"/>
                    </a:lnTo>
                    <a:lnTo>
                      <a:pt x="137" y="719"/>
                    </a:lnTo>
                    <a:lnTo>
                      <a:pt x="137" y="207"/>
                    </a:lnTo>
                    <a:lnTo>
                      <a:pt x="151" y="166"/>
                    </a:lnTo>
                    <a:lnTo>
                      <a:pt x="151" y="125"/>
                    </a:lnTo>
                    <a:lnTo>
                      <a:pt x="137" y="111"/>
                    </a:lnTo>
                    <a:lnTo>
                      <a:pt x="123" y="83"/>
                    </a:lnTo>
                    <a:lnTo>
                      <a:pt x="110" y="69"/>
                    </a:lnTo>
                    <a:lnTo>
                      <a:pt x="13" y="69"/>
                    </a:lnTo>
                    <a:lnTo>
                      <a:pt x="13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14" name="Freeform 294"/>
              <p:cNvSpPr>
                <a:spLocks noEditPoints="1"/>
              </p:cNvSpPr>
              <p:nvPr/>
            </p:nvSpPr>
            <p:spPr bwMode="auto">
              <a:xfrm>
                <a:off x="14791" y="3753"/>
                <a:ext cx="372" cy="1203"/>
              </a:xfrm>
              <a:custGeom>
                <a:avLst/>
                <a:gdLst/>
                <a:ahLst/>
                <a:cxnLst>
                  <a:cxn ang="0">
                    <a:pos x="248" y="415"/>
                  </a:cxn>
                  <a:cxn ang="0">
                    <a:pos x="248" y="1106"/>
                  </a:cxn>
                  <a:cxn ang="0">
                    <a:pos x="275" y="1133"/>
                  </a:cxn>
                  <a:cxn ang="0">
                    <a:pos x="317" y="1147"/>
                  </a:cxn>
                  <a:cxn ang="0">
                    <a:pos x="372" y="1147"/>
                  </a:cxn>
                  <a:cxn ang="0">
                    <a:pos x="372" y="1203"/>
                  </a:cxn>
                  <a:cxn ang="0">
                    <a:pos x="0" y="1203"/>
                  </a:cxn>
                  <a:cxn ang="0">
                    <a:pos x="0" y="1147"/>
                  </a:cxn>
                  <a:cxn ang="0">
                    <a:pos x="96" y="1147"/>
                  </a:cxn>
                  <a:cxn ang="0">
                    <a:pos x="124" y="1133"/>
                  </a:cxn>
                  <a:cxn ang="0">
                    <a:pos x="138" y="1106"/>
                  </a:cxn>
                  <a:cxn ang="0">
                    <a:pos x="138" y="539"/>
                  </a:cxn>
                  <a:cxn ang="0">
                    <a:pos x="124" y="511"/>
                  </a:cxn>
                  <a:cxn ang="0">
                    <a:pos x="96" y="498"/>
                  </a:cxn>
                  <a:cxn ang="0">
                    <a:pos x="55" y="484"/>
                  </a:cxn>
                  <a:cxn ang="0">
                    <a:pos x="0" y="484"/>
                  </a:cxn>
                  <a:cxn ang="0">
                    <a:pos x="0" y="428"/>
                  </a:cxn>
                  <a:cxn ang="0">
                    <a:pos x="248" y="415"/>
                  </a:cxn>
                  <a:cxn ang="0">
                    <a:pos x="151" y="0"/>
                  </a:cxn>
                  <a:cxn ang="0">
                    <a:pos x="193" y="14"/>
                  </a:cxn>
                  <a:cxn ang="0">
                    <a:pos x="220" y="27"/>
                  </a:cxn>
                  <a:cxn ang="0">
                    <a:pos x="234" y="55"/>
                  </a:cxn>
                  <a:cxn ang="0">
                    <a:pos x="248" y="97"/>
                  </a:cxn>
                  <a:cxn ang="0">
                    <a:pos x="234" y="138"/>
                  </a:cxn>
                  <a:cxn ang="0">
                    <a:pos x="220" y="166"/>
                  </a:cxn>
                  <a:cxn ang="0">
                    <a:pos x="193" y="180"/>
                  </a:cxn>
                  <a:cxn ang="0">
                    <a:pos x="151" y="193"/>
                  </a:cxn>
                  <a:cxn ang="0">
                    <a:pos x="110" y="180"/>
                  </a:cxn>
                  <a:cxn ang="0">
                    <a:pos x="82" y="166"/>
                  </a:cxn>
                  <a:cxn ang="0">
                    <a:pos x="69" y="124"/>
                  </a:cxn>
                  <a:cxn ang="0">
                    <a:pos x="55" y="97"/>
                  </a:cxn>
                  <a:cxn ang="0">
                    <a:pos x="69" y="55"/>
                  </a:cxn>
                  <a:cxn ang="0">
                    <a:pos x="82" y="27"/>
                  </a:cxn>
                  <a:cxn ang="0">
                    <a:pos x="110" y="14"/>
                  </a:cxn>
                  <a:cxn ang="0">
                    <a:pos x="151" y="0"/>
                  </a:cxn>
                </a:cxnLst>
                <a:rect l="0" t="0" r="r" b="b"/>
                <a:pathLst>
                  <a:path w="372" h="1203">
                    <a:moveTo>
                      <a:pt x="248" y="415"/>
                    </a:moveTo>
                    <a:lnTo>
                      <a:pt x="248" y="1106"/>
                    </a:lnTo>
                    <a:lnTo>
                      <a:pt x="275" y="1133"/>
                    </a:lnTo>
                    <a:lnTo>
                      <a:pt x="317" y="1147"/>
                    </a:lnTo>
                    <a:lnTo>
                      <a:pt x="372" y="1147"/>
                    </a:lnTo>
                    <a:lnTo>
                      <a:pt x="372" y="1203"/>
                    </a:lnTo>
                    <a:lnTo>
                      <a:pt x="0" y="1203"/>
                    </a:lnTo>
                    <a:lnTo>
                      <a:pt x="0" y="1147"/>
                    </a:lnTo>
                    <a:lnTo>
                      <a:pt x="96" y="1147"/>
                    </a:lnTo>
                    <a:lnTo>
                      <a:pt x="124" y="1133"/>
                    </a:lnTo>
                    <a:lnTo>
                      <a:pt x="138" y="1106"/>
                    </a:lnTo>
                    <a:lnTo>
                      <a:pt x="138" y="539"/>
                    </a:lnTo>
                    <a:lnTo>
                      <a:pt x="124" y="511"/>
                    </a:lnTo>
                    <a:lnTo>
                      <a:pt x="96" y="498"/>
                    </a:lnTo>
                    <a:lnTo>
                      <a:pt x="55" y="484"/>
                    </a:lnTo>
                    <a:lnTo>
                      <a:pt x="0" y="484"/>
                    </a:lnTo>
                    <a:lnTo>
                      <a:pt x="0" y="428"/>
                    </a:lnTo>
                    <a:lnTo>
                      <a:pt x="248" y="415"/>
                    </a:lnTo>
                    <a:close/>
                    <a:moveTo>
                      <a:pt x="151" y="0"/>
                    </a:moveTo>
                    <a:lnTo>
                      <a:pt x="193" y="14"/>
                    </a:lnTo>
                    <a:lnTo>
                      <a:pt x="220" y="27"/>
                    </a:lnTo>
                    <a:lnTo>
                      <a:pt x="234" y="55"/>
                    </a:lnTo>
                    <a:lnTo>
                      <a:pt x="248" y="97"/>
                    </a:lnTo>
                    <a:lnTo>
                      <a:pt x="234" y="138"/>
                    </a:lnTo>
                    <a:lnTo>
                      <a:pt x="220" y="166"/>
                    </a:lnTo>
                    <a:lnTo>
                      <a:pt x="193" y="180"/>
                    </a:lnTo>
                    <a:lnTo>
                      <a:pt x="151" y="193"/>
                    </a:lnTo>
                    <a:lnTo>
                      <a:pt x="110" y="180"/>
                    </a:lnTo>
                    <a:lnTo>
                      <a:pt x="82" y="166"/>
                    </a:lnTo>
                    <a:lnTo>
                      <a:pt x="69" y="124"/>
                    </a:lnTo>
                    <a:lnTo>
                      <a:pt x="55" y="97"/>
                    </a:lnTo>
                    <a:lnTo>
                      <a:pt x="69" y="55"/>
                    </a:lnTo>
                    <a:lnTo>
                      <a:pt x="82" y="27"/>
                    </a:lnTo>
                    <a:lnTo>
                      <a:pt x="110" y="1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15" name="Freeform 295"/>
              <p:cNvSpPr>
                <a:spLocks/>
              </p:cNvSpPr>
              <p:nvPr/>
            </p:nvSpPr>
            <p:spPr bwMode="auto">
              <a:xfrm>
                <a:off x="15287" y="4154"/>
                <a:ext cx="578" cy="815"/>
              </a:xfrm>
              <a:custGeom>
                <a:avLst/>
                <a:gdLst/>
                <a:ahLst/>
                <a:cxnLst>
                  <a:cxn ang="0">
                    <a:pos x="358" y="0"/>
                  </a:cxn>
                  <a:cxn ang="0">
                    <a:pos x="454" y="55"/>
                  </a:cxn>
                  <a:cxn ang="0">
                    <a:pos x="482" y="41"/>
                  </a:cxn>
                  <a:cxn ang="0">
                    <a:pos x="509" y="0"/>
                  </a:cxn>
                  <a:cxn ang="0">
                    <a:pos x="537" y="249"/>
                  </a:cxn>
                  <a:cxn ang="0">
                    <a:pos x="482" y="262"/>
                  </a:cxn>
                  <a:cxn ang="0">
                    <a:pos x="468" y="152"/>
                  </a:cxn>
                  <a:cxn ang="0">
                    <a:pos x="371" y="41"/>
                  </a:cxn>
                  <a:cxn ang="0">
                    <a:pos x="220" y="27"/>
                  </a:cxn>
                  <a:cxn ang="0">
                    <a:pos x="137" y="55"/>
                  </a:cxn>
                  <a:cxn ang="0">
                    <a:pos x="82" y="138"/>
                  </a:cxn>
                  <a:cxn ang="0">
                    <a:pos x="110" y="235"/>
                  </a:cxn>
                  <a:cxn ang="0">
                    <a:pos x="234" y="304"/>
                  </a:cxn>
                  <a:cxn ang="0">
                    <a:pos x="413" y="345"/>
                  </a:cxn>
                  <a:cxn ang="0">
                    <a:pos x="509" y="401"/>
                  </a:cxn>
                  <a:cxn ang="0">
                    <a:pos x="537" y="442"/>
                  </a:cxn>
                  <a:cxn ang="0">
                    <a:pos x="578" y="511"/>
                  </a:cxn>
                  <a:cxn ang="0">
                    <a:pos x="564" y="663"/>
                  </a:cxn>
                  <a:cxn ang="0">
                    <a:pos x="427" y="788"/>
                  </a:cxn>
                  <a:cxn ang="0">
                    <a:pos x="248" y="815"/>
                  </a:cxn>
                  <a:cxn ang="0">
                    <a:pos x="151" y="774"/>
                  </a:cxn>
                  <a:cxn ang="0">
                    <a:pos x="68" y="746"/>
                  </a:cxn>
                  <a:cxn ang="0">
                    <a:pos x="55" y="774"/>
                  </a:cxn>
                  <a:cxn ang="0">
                    <a:pos x="27" y="815"/>
                  </a:cxn>
                  <a:cxn ang="0">
                    <a:pos x="0" y="511"/>
                  </a:cxn>
                  <a:cxn ang="0">
                    <a:pos x="41" y="497"/>
                  </a:cxn>
                  <a:cxn ang="0">
                    <a:pos x="55" y="525"/>
                  </a:cxn>
                  <a:cxn ang="0">
                    <a:pos x="137" y="705"/>
                  </a:cxn>
                  <a:cxn ang="0">
                    <a:pos x="303" y="774"/>
                  </a:cxn>
                  <a:cxn ang="0">
                    <a:pos x="413" y="746"/>
                  </a:cxn>
                  <a:cxn ang="0">
                    <a:pos x="509" y="649"/>
                  </a:cxn>
                  <a:cxn ang="0">
                    <a:pos x="482" y="525"/>
                  </a:cxn>
                  <a:cxn ang="0">
                    <a:pos x="399" y="470"/>
                  </a:cxn>
                  <a:cxn ang="0">
                    <a:pos x="330" y="442"/>
                  </a:cxn>
                  <a:cxn ang="0">
                    <a:pos x="206" y="428"/>
                  </a:cxn>
                  <a:cxn ang="0">
                    <a:pos x="82" y="373"/>
                  </a:cxn>
                  <a:cxn ang="0">
                    <a:pos x="13" y="304"/>
                  </a:cxn>
                  <a:cxn ang="0">
                    <a:pos x="0" y="221"/>
                  </a:cxn>
                  <a:cxn ang="0">
                    <a:pos x="55" y="69"/>
                  </a:cxn>
                  <a:cxn ang="0">
                    <a:pos x="289" y="0"/>
                  </a:cxn>
                </a:cxnLst>
                <a:rect l="0" t="0" r="r" b="b"/>
                <a:pathLst>
                  <a:path w="578" h="815">
                    <a:moveTo>
                      <a:pt x="289" y="0"/>
                    </a:moveTo>
                    <a:lnTo>
                      <a:pt x="358" y="0"/>
                    </a:lnTo>
                    <a:lnTo>
                      <a:pt x="399" y="27"/>
                    </a:lnTo>
                    <a:lnTo>
                      <a:pt x="454" y="55"/>
                    </a:lnTo>
                    <a:lnTo>
                      <a:pt x="468" y="41"/>
                    </a:lnTo>
                    <a:lnTo>
                      <a:pt x="482" y="41"/>
                    </a:lnTo>
                    <a:lnTo>
                      <a:pt x="482" y="27"/>
                    </a:lnTo>
                    <a:lnTo>
                      <a:pt x="509" y="0"/>
                    </a:lnTo>
                    <a:lnTo>
                      <a:pt x="537" y="0"/>
                    </a:lnTo>
                    <a:lnTo>
                      <a:pt x="537" y="249"/>
                    </a:lnTo>
                    <a:lnTo>
                      <a:pt x="523" y="262"/>
                    </a:lnTo>
                    <a:lnTo>
                      <a:pt x="482" y="262"/>
                    </a:lnTo>
                    <a:lnTo>
                      <a:pt x="482" y="207"/>
                    </a:lnTo>
                    <a:lnTo>
                      <a:pt x="468" y="152"/>
                    </a:lnTo>
                    <a:lnTo>
                      <a:pt x="427" y="83"/>
                    </a:lnTo>
                    <a:lnTo>
                      <a:pt x="371" y="41"/>
                    </a:lnTo>
                    <a:lnTo>
                      <a:pt x="275" y="27"/>
                    </a:lnTo>
                    <a:lnTo>
                      <a:pt x="220" y="27"/>
                    </a:lnTo>
                    <a:lnTo>
                      <a:pt x="165" y="41"/>
                    </a:lnTo>
                    <a:lnTo>
                      <a:pt x="137" y="55"/>
                    </a:lnTo>
                    <a:lnTo>
                      <a:pt x="110" y="83"/>
                    </a:lnTo>
                    <a:lnTo>
                      <a:pt x="82" y="138"/>
                    </a:lnTo>
                    <a:lnTo>
                      <a:pt x="82" y="166"/>
                    </a:lnTo>
                    <a:lnTo>
                      <a:pt x="110" y="235"/>
                    </a:lnTo>
                    <a:lnTo>
                      <a:pt x="151" y="276"/>
                    </a:lnTo>
                    <a:lnTo>
                      <a:pt x="234" y="304"/>
                    </a:lnTo>
                    <a:lnTo>
                      <a:pt x="303" y="318"/>
                    </a:lnTo>
                    <a:lnTo>
                      <a:pt x="413" y="345"/>
                    </a:lnTo>
                    <a:lnTo>
                      <a:pt x="468" y="373"/>
                    </a:lnTo>
                    <a:lnTo>
                      <a:pt x="509" y="401"/>
                    </a:lnTo>
                    <a:lnTo>
                      <a:pt x="523" y="414"/>
                    </a:lnTo>
                    <a:lnTo>
                      <a:pt x="537" y="442"/>
                    </a:lnTo>
                    <a:lnTo>
                      <a:pt x="564" y="470"/>
                    </a:lnTo>
                    <a:lnTo>
                      <a:pt x="578" y="511"/>
                    </a:lnTo>
                    <a:lnTo>
                      <a:pt x="578" y="567"/>
                    </a:lnTo>
                    <a:lnTo>
                      <a:pt x="564" y="663"/>
                    </a:lnTo>
                    <a:lnTo>
                      <a:pt x="509" y="732"/>
                    </a:lnTo>
                    <a:lnTo>
                      <a:pt x="427" y="788"/>
                    </a:lnTo>
                    <a:lnTo>
                      <a:pt x="289" y="815"/>
                    </a:lnTo>
                    <a:lnTo>
                      <a:pt x="248" y="815"/>
                    </a:lnTo>
                    <a:lnTo>
                      <a:pt x="206" y="802"/>
                    </a:lnTo>
                    <a:lnTo>
                      <a:pt x="151" y="774"/>
                    </a:lnTo>
                    <a:lnTo>
                      <a:pt x="96" y="732"/>
                    </a:lnTo>
                    <a:lnTo>
                      <a:pt x="68" y="746"/>
                    </a:lnTo>
                    <a:lnTo>
                      <a:pt x="55" y="760"/>
                    </a:lnTo>
                    <a:lnTo>
                      <a:pt x="55" y="774"/>
                    </a:lnTo>
                    <a:lnTo>
                      <a:pt x="41" y="802"/>
                    </a:lnTo>
                    <a:lnTo>
                      <a:pt x="27" y="815"/>
                    </a:lnTo>
                    <a:lnTo>
                      <a:pt x="0" y="815"/>
                    </a:lnTo>
                    <a:lnTo>
                      <a:pt x="0" y="511"/>
                    </a:lnTo>
                    <a:lnTo>
                      <a:pt x="13" y="497"/>
                    </a:lnTo>
                    <a:lnTo>
                      <a:pt x="41" y="497"/>
                    </a:lnTo>
                    <a:lnTo>
                      <a:pt x="55" y="511"/>
                    </a:lnTo>
                    <a:lnTo>
                      <a:pt x="55" y="525"/>
                    </a:lnTo>
                    <a:lnTo>
                      <a:pt x="96" y="622"/>
                    </a:lnTo>
                    <a:lnTo>
                      <a:pt x="137" y="705"/>
                    </a:lnTo>
                    <a:lnTo>
                      <a:pt x="206" y="760"/>
                    </a:lnTo>
                    <a:lnTo>
                      <a:pt x="303" y="774"/>
                    </a:lnTo>
                    <a:lnTo>
                      <a:pt x="371" y="774"/>
                    </a:lnTo>
                    <a:lnTo>
                      <a:pt x="413" y="746"/>
                    </a:lnTo>
                    <a:lnTo>
                      <a:pt x="454" y="732"/>
                    </a:lnTo>
                    <a:lnTo>
                      <a:pt x="509" y="649"/>
                    </a:lnTo>
                    <a:lnTo>
                      <a:pt x="509" y="567"/>
                    </a:lnTo>
                    <a:lnTo>
                      <a:pt x="482" y="525"/>
                    </a:lnTo>
                    <a:lnTo>
                      <a:pt x="440" y="484"/>
                    </a:lnTo>
                    <a:lnTo>
                      <a:pt x="399" y="470"/>
                    </a:lnTo>
                    <a:lnTo>
                      <a:pt x="344" y="442"/>
                    </a:lnTo>
                    <a:lnTo>
                      <a:pt x="330" y="442"/>
                    </a:lnTo>
                    <a:lnTo>
                      <a:pt x="316" y="456"/>
                    </a:lnTo>
                    <a:lnTo>
                      <a:pt x="206" y="428"/>
                    </a:lnTo>
                    <a:lnTo>
                      <a:pt x="137" y="401"/>
                    </a:lnTo>
                    <a:lnTo>
                      <a:pt x="82" y="373"/>
                    </a:lnTo>
                    <a:lnTo>
                      <a:pt x="41" y="345"/>
                    </a:lnTo>
                    <a:lnTo>
                      <a:pt x="13" y="304"/>
                    </a:lnTo>
                    <a:lnTo>
                      <a:pt x="0" y="262"/>
                    </a:lnTo>
                    <a:lnTo>
                      <a:pt x="0" y="221"/>
                    </a:lnTo>
                    <a:lnTo>
                      <a:pt x="13" y="152"/>
                    </a:lnTo>
                    <a:lnTo>
                      <a:pt x="55" y="69"/>
                    </a:lnTo>
                    <a:lnTo>
                      <a:pt x="151" y="27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16" name="Freeform 296"/>
              <p:cNvSpPr>
                <a:spLocks noEditPoints="1"/>
              </p:cNvSpPr>
              <p:nvPr/>
            </p:nvSpPr>
            <p:spPr bwMode="auto">
              <a:xfrm>
                <a:off x="16567" y="4168"/>
                <a:ext cx="813" cy="829"/>
              </a:xfrm>
              <a:custGeom>
                <a:avLst/>
                <a:gdLst/>
                <a:ahLst/>
                <a:cxnLst>
                  <a:cxn ang="0">
                    <a:pos x="358" y="373"/>
                  </a:cxn>
                  <a:cxn ang="0">
                    <a:pos x="179" y="483"/>
                  </a:cxn>
                  <a:cxn ang="0">
                    <a:pos x="138" y="608"/>
                  </a:cxn>
                  <a:cxn ang="0">
                    <a:pos x="166" y="691"/>
                  </a:cxn>
                  <a:cxn ang="0">
                    <a:pos x="262" y="760"/>
                  </a:cxn>
                  <a:cxn ang="0">
                    <a:pos x="372" y="746"/>
                  </a:cxn>
                  <a:cxn ang="0">
                    <a:pos x="482" y="635"/>
                  </a:cxn>
                  <a:cxn ang="0">
                    <a:pos x="510" y="359"/>
                  </a:cxn>
                  <a:cxn ang="0">
                    <a:pos x="455" y="27"/>
                  </a:cxn>
                  <a:cxn ang="0">
                    <a:pos x="606" y="152"/>
                  </a:cxn>
                  <a:cxn ang="0">
                    <a:pos x="634" y="248"/>
                  </a:cxn>
                  <a:cxn ang="0">
                    <a:pos x="661" y="718"/>
                  </a:cxn>
                  <a:cxn ang="0">
                    <a:pos x="717" y="746"/>
                  </a:cxn>
                  <a:cxn ang="0">
                    <a:pos x="744" y="732"/>
                  </a:cxn>
                  <a:cxn ang="0">
                    <a:pos x="772" y="539"/>
                  </a:cxn>
                  <a:cxn ang="0">
                    <a:pos x="813" y="691"/>
                  </a:cxn>
                  <a:cxn ang="0">
                    <a:pos x="772" y="760"/>
                  </a:cxn>
                  <a:cxn ang="0">
                    <a:pos x="703" y="788"/>
                  </a:cxn>
                  <a:cxn ang="0">
                    <a:pos x="620" y="801"/>
                  </a:cxn>
                  <a:cxn ang="0">
                    <a:pos x="538" y="691"/>
                  </a:cxn>
                  <a:cxn ang="0">
                    <a:pos x="524" y="677"/>
                  </a:cxn>
                  <a:cxn ang="0">
                    <a:pos x="400" y="801"/>
                  </a:cxn>
                  <a:cxn ang="0">
                    <a:pos x="193" y="815"/>
                  </a:cxn>
                  <a:cxn ang="0">
                    <a:pos x="28" y="718"/>
                  </a:cxn>
                  <a:cxn ang="0">
                    <a:pos x="14" y="553"/>
                  </a:cxn>
                  <a:cxn ang="0">
                    <a:pos x="179" y="400"/>
                  </a:cxn>
                  <a:cxn ang="0">
                    <a:pos x="510" y="331"/>
                  </a:cxn>
                  <a:cxn ang="0">
                    <a:pos x="496" y="165"/>
                  </a:cxn>
                  <a:cxn ang="0">
                    <a:pos x="386" y="55"/>
                  </a:cxn>
                  <a:cxn ang="0">
                    <a:pos x="276" y="41"/>
                  </a:cxn>
                  <a:cxn ang="0">
                    <a:pos x="152" y="96"/>
                  </a:cxn>
                  <a:cxn ang="0">
                    <a:pos x="166" y="124"/>
                  </a:cxn>
                  <a:cxn ang="0">
                    <a:pos x="207" y="152"/>
                  </a:cxn>
                  <a:cxn ang="0">
                    <a:pos x="221" y="235"/>
                  </a:cxn>
                  <a:cxn ang="0">
                    <a:pos x="138" y="290"/>
                  </a:cxn>
                  <a:cxn ang="0">
                    <a:pos x="69" y="248"/>
                  </a:cxn>
                  <a:cxn ang="0">
                    <a:pos x="83" y="96"/>
                  </a:cxn>
                  <a:cxn ang="0">
                    <a:pos x="317" y="0"/>
                  </a:cxn>
                </a:cxnLst>
                <a:rect l="0" t="0" r="r" b="b"/>
                <a:pathLst>
                  <a:path w="813" h="829">
                    <a:moveTo>
                      <a:pt x="510" y="359"/>
                    </a:moveTo>
                    <a:lnTo>
                      <a:pt x="358" y="373"/>
                    </a:lnTo>
                    <a:lnTo>
                      <a:pt x="248" y="414"/>
                    </a:lnTo>
                    <a:lnTo>
                      <a:pt x="179" y="483"/>
                    </a:lnTo>
                    <a:lnTo>
                      <a:pt x="152" y="539"/>
                    </a:lnTo>
                    <a:lnTo>
                      <a:pt x="138" y="608"/>
                    </a:lnTo>
                    <a:lnTo>
                      <a:pt x="138" y="649"/>
                    </a:lnTo>
                    <a:lnTo>
                      <a:pt x="166" y="691"/>
                    </a:lnTo>
                    <a:lnTo>
                      <a:pt x="221" y="746"/>
                    </a:lnTo>
                    <a:lnTo>
                      <a:pt x="262" y="760"/>
                    </a:lnTo>
                    <a:lnTo>
                      <a:pt x="303" y="760"/>
                    </a:lnTo>
                    <a:lnTo>
                      <a:pt x="372" y="746"/>
                    </a:lnTo>
                    <a:lnTo>
                      <a:pt x="441" y="705"/>
                    </a:lnTo>
                    <a:lnTo>
                      <a:pt x="482" y="635"/>
                    </a:lnTo>
                    <a:lnTo>
                      <a:pt x="510" y="525"/>
                    </a:lnTo>
                    <a:lnTo>
                      <a:pt x="510" y="359"/>
                    </a:lnTo>
                    <a:close/>
                    <a:moveTo>
                      <a:pt x="317" y="0"/>
                    </a:moveTo>
                    <a:lnTo>
                      <a:pt x="455" y="27"/>
                    </a:lnTo>
                    <a:lnTo>
                      <a:pt x="565" y="96"/>
                    </a:lnTo>
                    <a:lnTo>
                      <a:pt x="606" y="152"/>
                    </a:lnTo>
                    <a:lnTo>
                      <a:pt x="620" y="193"/>
                    </a:lnTo>
                    <a:lnTo>
                      <a:pt x="634" y="248"/>
                    </a:lnTo>
                    <a:lnTo>
                      <a:pt x="634" y="691"/>
                    </a:lnTo>
                    <a:lnTo>
                      <a:pt x="661" y="718"/>
                    </a:lnTo>
                    <a:lnTo>
                      <a:pt x="675" y="746"/>
                    </a:lnTo>
                    <a:lnTo>
                      <a:pt x="717" y="746"/>
                    </a:lnTo>
                    <a:lnTo>
                      <a:pt x="730" y="732"/>
                    </a:lnTo>
                    <a:lnTo>
                      <a:pt x="744" y="732"/>
                    </a:lnTo>
                    <a:lnTo>
                      <a:pt x="772" y="677"/>
                    </a:lnTo>
                    <a:lnTo>
                      <a:pt x="772" y="539"/>
                    </a:lnTo>
                    <a:lnTo>
                      <a:pt x="813" y="539"/>
                    </a:lnTo>
                    <a:lnTo>
                      <a:pt x="813" y="691"/>
                    </a:lnTo>
                    <a:lnTo>
                      <a:pt x="785" y="732"/>
                    </a:lnTo>
                    <a:lnTo>
                      <a:pt x="772" y="760"/>
                    </a:lnTo>
                    <a:lnTo>
                      <a:pt x="744" y="774"/>
                    </a:lnTo>
                    <a:lnTo>
                      <a:pt x="703" y="788"/>
                    </a:lnTo>
                    <a:lnTo>
                      <a:pt x="689" y="801"/>
                    </a:lnTo>
                    <a:lnTo>
                      <a:pt x="620" y="801"/>
                    </a:lnTo>
                    <a:lnTo>
                      <a:pt x="565" y="746"/>
                    </a:lnTo>
                    <a:lnTo>
                      <a:pt x="538" y="691"/>
                    </a:lnTo>
                    <a:lnTo>
                      <a:pt x="524" y="649"/>
                    </a:lnTo>
                    <a:lnTo>
                      <a:pt x="524" y="677"/>
                    </a:lnTo>
                    <a:lnTo>
                      <a:pt x="469" y="760"/>
                    </a:lnTo>
                    <a:lnTo>
                      <a:pt x="400" y="801"/>
                    </a:lnTo>
                    <a:lnTo>
                      <a:pt x="290" y="829"/>
                    </a:lnTo>
                    <a:lnTo>
                      <a:pt x="193" y="815"/>
                    </a:lnTo>
                    <a:lnTo>
                      <a:pt x="97" y="788"/>
                    </a:lnTo>
                    <a:lnTo>
                      <a:pt x="28" y="718"/>
                    </a:lnTo>
                    <a:lnTo>
                      <a:pt x="0" y="635"/>
                    </a:lnTo>
                    <a:lnTo>
                      <a:pt x="14" y="553"/>
                    </a:lnTo>
                    <a:lnTo>
                      <a:pt x="69" y="470"/>
                    </a:lnTo>
                    <a:lnTo>
                      <a:pt x="179" y="400"/>
                    </a:lnTo>
                    <a:lnTo>
                      <a:pt x="345" y="345"/>
                    </a:lnTo>
                    <a:lnTo>
                      <a:pt x="510" y="331"/>
                    </a:lnTo>
                    <a:lnTo>
                      <a:pt x="510" y="262"/>
                    </a:lnTo>
                    <a:lnTo>
                      <a:pt x="496" y="165"/>
                    </a:lnTo>
                    <a:lnTo>
                      <a:pt x="441" y="96"/>
                    </a:lnTo>
                    <a:lnTo>
                      <a:pt x="386" y="55"/>
                    </a:lnTo>
                    <a:lnTo>
                      <a:pt x="317" y="41"/>
                    </a:lnTo>
                    <a:lnTo>
                      <a:pt x="276" y="41"/>
                    </a:lnTo>
                    <a:lnTo>
                      <a:pt x="193" y="69"/>
                    </a:lnTo>
                    <a:lnTo>
                      <a:pt x="152" y="96"/>
                    </a:lnTo>
                    <a:lnTo>
                      <a:pt x="124" y="124"/>
                    </a:lnTo>
                    <a:lnTo>
                      <a:pt x="166" y="124"/>
                    </a:lnTo>
                    <a:lnTo>
                      <a:pt x="179" y="138"/>
                    </a:lnTo>
                    <a:lnTo>
                      <a:pt x="207" y="152"/>
                    </a:lnTo>
                    <a:lnTo>
                      <a:pt x="221" y="179"/>
                    </a:lnTo>
                    <a:lnTo>
                      <a:pt x="221" y="235"/>
                    </a:lnTo>
                    <a:lnTo>
                      <a:pt x="179" y="276"/>
                    </a:lnTo>
                    <a:lnTo>
                      <a:pt x="138" y="290"/>
                    </a:lnTo>
                    <a:lnTo>
                      <a:pt x="111" y="290"/>
                    </a:lnTo>
                    <a:lnTo>
                      <a:pt x="69" y="248"/>
                    </a:lnTo>
                    <a:lnTo>
                      <a:pt x="56" y="207"/>
                    </a:lnTo>
                    <a:lnTo>
                      <a:pt x="83" y="96"/>
                    </a:lnTo>
                    <a:lnTo>
                      <a:pt x="179" y="27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17" name="Freeform 297"/>
              <p:cNvSpPr>
                <a:spLocks noEditPoints="1"/>
              </p:cNvSpPr>
              <p:nvPr/>
            </p:nvSpPr>
            <p:spPr bwMode="auto">
              <a:xfrm>
                <a:off x="17986" y="3711"/>
                <a:ext cx="868" cy="1245"/>
              </a:xfrm>
              <a:custGeom>
                <a:avLst/>
                <a:gdLst/>
                <a:ahLst/>
                <a:cxnLst>
                  <a:cxn ang="0">
                    <a:pos x="358" y="498"/>
                  </a:cxn>
                  <a:cxn ang="0">
                    <a:pos x="317" y="526"/>
                  </a:cxn>
                  <a:cxn ang="0">
                    <a:pos x="275" y="540"/>
                  </a:cxn>
                  <a:cxn ang="0">
                    <a:pos x="207" y="609"/>
                  </a:cxn>
                  <a:cxn ang="0">
                    <a:pos x="151" y="733"/>
                  </a:cxn>
                  <a:cxn ang="0">
                    <a:pos x="151" y="857"/>
                  </a:cxn>
                  <a:cxn ang="0">
                    <a:pos x="165" y="982"/>
                  </a:cxn>
                  <a:cxn ang="0">
                    <a:pos x="207" y="1106"/>
                  </a:cxn>
                  <a:cxn ang="0">
                    <a:pos x="234" y="1148"/>
                  </a:cxn>
                  <a:cxn ang="0">
                    <a:pos x="275" y="1189"/>
                  </a:cxn>
                  <a:cxn ang="0">
                    <a:pos x="386" y="1217"/>
                  </a:cxn>
                  <a:cxn ang="0">
                    <a:pos x="496" y="1189"/>
                  </a:cxn>
                  <a:cxn ang="0">
                    <a:pos x="551" y="1148"/>
                  </a:cxn>
                  <a:cxn ang="0">
                    <a:pos x="592" y="1092"/>
                  </a:cxn>
                  <a:cxn ang="0">
                    <a:pos x="606" y="1065"/>
                  </a:cxn>
                  <a:cxn ang="0">
                    <a:pos x="606" y="664"/>
                  </a:cxn>
                  <a:cxn ang="0">
                    <a:pos x="620" y="678"/>
                  </a:cxn>
                  <a:cxn ang="0">
                    <a:pos x="620" y="622"/>
                  </a:cxn>
                  <a:cxn ang="0">
                    <a:pos x="565" y="567"/>
                  </a:cxn>
                  <a:cxn ang="0">
                    <a:pos x="523" y="540"/>
                  </a:cxn>
                  <a:cxn ang="0">
                    <a:pos x="496" y="512"/>
                  </a:cxn>
                  <a:cxn ang="0">
                    <a:pos x="454" y="498"/>
                  </a:cxn>
                  <a:cxn ang="0">
                    <a:pos x="358" y="498"/>
                  </a:cxn>
                  <a:cxn ang="0">
                    <a:pos x="730" y="0"/>
                  </a:cxn>
                  <a:cxn ang="0">
                    <a:pos x="730" y="1120"/>
                  </a:cxn>
                  <a:cxn ang="0">
                    <a:pos x="744" y="1134"/>
                  </a:cxn>
                  <a:cxn ang="0">
                    <a:pos x="757" y="1162"/>
                  </a:cxn>
                  <a:cxn ang="0">
                    <a:pos x="771" y="1175"/>
                  </a:cxn>
                  <a:cxn ang="0">
                    <a:pos x="868" y="1175"/>
                  </a:cxn>
                  <a:cxn ang="0">
                    <a:pos x="868" y="1231"/>
                  </a:cxn>
                  <a:cxn ang="0">
                    <a:pos x="606" y="1245"/>
                  </a:cxn>
                  <a:cxn ang="0">
                    <a:pos x="606" y="1134"/>
                  </a:cxn>
                  <a:cxn ang="0">
                    <a:pos x="551" y="1189"/>
                  </a:cxn>
                  <a:cxn ang="0">
                    <a:pos x="468" y="1231"/>
                  </a:cxn>
                  <a:cxn ang="0">
                    <a:pos x="372" y="1245"/>
                  </a:cxn>
                  <a:cxn ang="0">
                    <a:pos x="234" y="1217"/>
                  </a:cxn>
                  <a:cxn ang="0">
                    <a:pos x="110" y="1120"/>
                  </a:cxn>
                  <a:cxn ang="0">
                    <a:pos x="27" y="996"/>
                  </a:cxn>
                  <a:cxn ang="0">
                    <a:pos x="0" y="844"/>
                  </a:cxn>
                  <a:cxn ang="0">
                    <a:pos x="27" y="692"/>
                  </a:cxn>
                  <a:cxn ang="0">
                    <a:pos x="124" y="553"/>
                  </a:cxn>
                  <a:cxn ang="0">
                    <a:pos x="248" y="470"/>
                  </a:cxn>
                  <a:cxn ang="0">
                    <a:pos x="399" y="443"/>
                  </a:cxn>
                  <a:cxn ang="0">
                    <a:pos x="523" y="470"/>
                  </a:cxn>
                  <a:cxn ang="0">
                    <a:pos x="620" y="553"/>
                  </a:cxn>
                  <a:cxn ang="0">
                    <a:pos x="620" y="125"/>
                  </a:cxn>
                  <a:cxn ang="0">
                    <a:pos x="606" y="111"/>
                  </a:cxn>
                  <a:cxn ang="0">
                    <a:pos x="592" y="83"/>
                  </a:cxn>
                  <a:cxn ang="0">
                    <a:pos x="578" y="69"/>
                  </a:cxn>
                  <a:cxn ang="0">
                    <a:pos x="482" y="69"/>
                  </a:cxn>
                  <a:cxn ang="0">
                    <a:pos x="482" y="14"/>
                  </a:cxn>
                  <a:cxn ang="0">
                    <a:pos x="730" y="0"/>
                  </a:cxn>
                </a:cxnLst>
                <a:rect l="0" t="0" r="r" b="b"/>
                <a:pathLst>
                  <a:path w="868" h="1245">
                    <a:moveTo>
                      <a:pt x="358" y="498"/>
                    </a:moveTo>
                    <a:lnTo>
                      <a:pt x="317" y="526"/>
                    </a:lnTo>
                    <a:lnTo>
                      <a:pt x="275" y="540"/>
                    </a:lnTo>
                    <a:lnTo>
                      <a:pt x="207" y="609"/>
                    </a:lnTo>
                    <a:lnTo>
                      <a:pt x="151" y="733"/>
                    </a:lnTo>
                    <a:lnTo>
                      <a:pt x="151" y="857"/>
                    </a:lnTo>
                    <a:lnTo>
                      <a:pt x="165" y="982"/>
                    </a:lnTo>
                    <a:lnTo>
                      <a:pt x="207" y="1106"/>
                    </a:lnTo>
                    <a:lnTo>
                      <a:pt x="234" y="1148"/>
                    </a:lnTo>
                    <a:lnTo>
                      <a:pt x="275" y="1189"/>
                    </a:lnTo>
                    <a:lnTo>
                      <a:pt x="386" y="1217"/>
                    </a:lnTo>
                    <a:lnTo>
                      <a:pt x="496" y="1189"/>
                    </a:lnTo>
                    <a:lnTo>
                      <a:pt x="551" y="1148"/>
                    </a:lnTo>
                    <a:lnTo>
                      <a:pt x="592" y="1092"/>
                    </a:lnTo>
                    <a:lnTo>
                      <a:pt x="606" y="1065"/>
                    </a:lnTo>
                    <a:lnTo>
                      <a:pt x="606" y="664"/>
                    </a:lnTo>
                    <a:lnTo>
                      <a:pt x="620" y="678"/>
                    </a:lnTo>
                    <a:lnTo>
                      <a:pt x="620" y="622"/>
                    </a:lnTo>
                    <a:lnTo>
                      <a:pt x="565" y="567"/>
                    </a:lnTo>
                    <a:lnTo>
                      <a:pt x="523" y="540"/>
                    </a:lnTo>
                    <a:lnTo>
                      <a:pt x="496" y="512"/>
                    </a:lnTo>
                    <a:lnTo>
                      <a:pt x="454" y="498"/>
                    </a:lnTo>
                    <a:lnTo>
                      <a:pt x="358" y="498"/>
                    </a:lnTo>
                    <a:close/>
                    <a:moveTo>
                      <a:pt x="730" y="0"/>
                    </a:moveTo>
                    <a:lnTo>
                      <a:pt x="730" y="1120"/>
                    </a:lnTo>
                    <a:lnTo>
                      <a:pt x="744" y="1134"/>
                    </a:lnTo>
                    <a:lnTo>
                      <a:pt x="757" y="1162"/>
                    </a:lnTo>
                    <a:lnTo>
                      <a:pt x="771" y="1175"/>
                    </a:lnTo>
                    <a:lnTo>
                      <a:pt x="868" y="1175"/>
                    </a:lnTo>
                    <a:lnTo>
                      <a:pt x="868" y="1231"/>
                    </a:lnTo>
                    <a:lnTo>
                      <a:pt x="606" y="1245"/>
                    </a:lnTo>
                    <a:lnTo>
                      <a:pt x="606" y="1134"/>
                    </a:lnTo>
                    <a:lnTo>
                      <a:pt x="551" y="1189"/>
                    </a:lnTo>
                    <a:lnTo>
                      <a:pt x="468" y="1231"/>
                    </a:lnTo>
                    <a:lnTo>
                      <a:pt x="372" y="1245"/>
                    </a:lnTo>
                    <a:lnTo>
                      <a:pt x="234" y="1217"/>
                    </a:lnTo>
                    <a:lnTo>
                      <a:pt x="110" y="1120"/>
                    </a:lnTo>
                    <a:lnTo>
                      <a:pt x="27" y="996"/>
                    </a:lnTo>
                    <a:lnTo>
                      <a:pt x="0" y="844"/>
                    </a:lnTo>
                    <a:lnTo>
                      <a:pt x="27" y="692"/>
                    </a:lnTo>
                    <a:lnTo>
                      <a:pt x="124" y="553"/>
                    </a:lnTo>
                    <a:lnTo>
                      <a:pt x="248" y="470"/>
                    </a:lnTo>
                    <a:lnTo>
                      <a:pt x="399" y="443"/>
                    </a:lnTo>
                    <a:lnTo>
                      <a:pt x="523" y="470"/>
                    </a:lnTo>
                    <a:lnTo>
                      <a:pt x="620" y="553"/>
                    </a:lnTo>
                    <a:lnTo>
                      <a:pt x="620" y="125"/>
                    </a:lnTo>
                    <a:lnTo>
                      <a:pt x="606" y="111"/>
                    </a:lnTo>
                    <a:lnTo>
                      <a:pt x="592" y="83"/>
                    </a:lnTo>
                    <a:lnTo>
                      <a:pt x="578" y="69"/>
                    </a:lnTo>
                    <a:lnTo>
                      <a:pt x="482" y="69"/>
                    </a:lnTo>
                    <a:lnTo>
                      <a:pt x="482" y="14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18" name="Freeform 298"/>
              <p:cNvSpPr>
                <a:spLocks noEditPoints="1"/>
              </p:cNvSpPr>
              <p:nvPr/>
            </p:nvSpPr>
            <p:spPr bwMode="auto">
              <a:xfrm>
                <a:off x="19033" y="4154"/>
                <a:ext cx="688" cy="815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1" y="345"/>
                  </a:cxn>
                  <a:cxn ang="0">
                    <a:pos x="578" y="345"/>
                  </a:cxn>
                  <a:cxn ang="0">
                    <a:pos x="578" y="290"/>
                  </a:cxn>
                  <a:cxn ang="0">
                    <a:pos x="523" y="124"/>
                  </a:cxn>
                  <a:cxn ang="0">
                    <a:pos x="468" y="69"/>
                  </a:cxn>
                  <a:cxn ang="0">
                    <a:pos x="371" y="41"/>
                  </a:cxn>
                  <a:cxn ang="0">
                    <a:pos x="330" y="41"/>
                  </a:cxn>
                  <a:cxn ang="0">
                    <a:pos x="371" y="0"/>
                  </a:cxn>
                  <a:cxn ang="0">
                    <a:pos x="509" y="27"/>
                  </a:cxn>
                  <a:cxn ang="0">
                    <a:pos x="606" y="110"/>
                  </a:cxn>
                  <a:cxn ang="0">
                    <a:pos x="674" y="221"/>
                  </a:cxn>
                  <a:cxn ang="0">
                    <a:pos x="688" y="345"/>
                  </a:cxn>
                  <a:cxn ang="0">
                    <a:pos x="688" y="387"/>
                  </a:cxn>
                  <a:cxn ang="0">
                    <a:pos x="151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7" y="539"/>
                  </a:cxn>
                  <a:cxn ang="0">
                    <a:pos x="179" y="636"/>
                  </a:cxn>
                  <a:cxn ang="0">
                    <a:pos x="220" y="691"/>
                  </a:cxn>
                  <a:cxn ang="0">
                    <a:pos x="261" y="719"/>
                  </a:cxn>
                  <a:cxn ang="0">
                    <a:pos x="330" y="746"/>
                  </a:cxn>
                  <a:cxn ang="0">
                    <a:pos x="385" y="760"/>
                  </a:cxn>
                  <a:cxn ang="0">
                    <a:pos x="427" y="760"/>
                  </a:cxn>
                  <a:cxn ang="0">
                    <a:pos x="564" y="691"/>
                  </a:cxn>
                  <a:cxn ang="0">
                    <a:pos x="619" y="580"/>
                  </a:cxn>
                  <a:cxn ang="0">
                    <a:pos x="633" y="567"/>
                  </a:cxn>
                  <a:cxn ang="0">
                    <a:pos x="633" y="553"/>
                  </a:cxn>
                  <a:cxn ang="0">
                    <a:pos x="647" y="553"/>
                  </a:cxn>
                  <a:cxn ang="0">
                    <a:pos x="674" y="580"/>
                  </a:cxn>
                  <a:cxn ang="0">
                    <a:pos x="661" y="622"/>
                  </a:cxn>
                  <a:cxn ang="0">
                    <a:pos x="633" y="677"/>
                  </a:cxn>
                  <a:cxn ang="0">
                    <a:pos x="578" y="746"/>
                  </a:cxn>
                  <a:cxn ang="0">
                    <a:pos x="495" y="802"/>
                  </a:cxn>
                  <a:cxn ang="0">
                    <a:pos x="385" y="815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7" y="567"/>
                  </a:cxn>
                  <a:cxn ang="0">
                    <a:pos x="0" y="401"/>
                  </a:cxn>
                  <a:cxn ang="0">
                    <a:pos x="27" y="249"/>
                  </a:cxn>
                  <a:cxn ang="0">
                    <a:pos x="110" y="110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8" h="815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1" y="345"/>
                    </a:lnTo>
                    <a:lnTo>
                      <a:pt x="578" y="345"/>
                    </a:lnTo>
                    <a:lnTo>
                      <a:pt x="578" y="290"/>
                    </a:lnTo>
                    <a:lnTo>
                      <a:pt x="523" y="124"/>
                    </a:lnTo>
                    <a:lnTo>
                      <a:pt x="468" y="69"/>
                    </a:lnTo>
                    <a:lnTo>
                      <a:pt x="371" y="41"/>
                    </a:lnTo>
                    <a:lnTo>
                      <a:pt x="330" y="41"/>
                    </a:lnTo>
                    <a:close/>
                    <a:moveTo>
                      <a:pt x="371" y="0"/>
                    </a:moveTo>
                    <a:lnTo>
                      <a:pt x="509" y="27"/>
                    </a:lnTo>
                    <a:lnTo>
                      <a:pt x="606" y="110"/>
                    </a:lnTo>
                    <a:lnTo>
                      <a:pt x="674" y="221"/>
                    </a:lnTo>
                    <a:lnTo>
                      <a:pt x="688" y="345"/>
                    </a:lnTo>
                    <a:lnTo>
                      <a:pt x="688" y="387"/>
                    </a:lnTo>
                    <a:lnTo>
                      <a:pt x="151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7" y="539"/>
                    </a:lnTo>
                    <a:lnTo>
                      <a:pt x="179" y="636"/>
                    </a:lnTo>
                    <a:lnTo>
                      <a:pt x="220" y="691"/>
                    </a:lnTo>
                    <a:lnTo>
                      <a:pt x="261" y="719"/>
                    </a:lnTo>
                    <a:lnTo>
                      <a:pt x="330" y="746"/>
                    </a:lnTo>
                    <a:lnTo>
                      <a:pt x="385" y="760"/>
                    </a:lnTo>
                    <a:lnTo>
                      <a:pt x="427" y="760"/>
                    </a:lnTo>
                    <a:lnTo>
                      <a:pt x="564" y="691"/>
                    </a:lnTo>
                    <a:lnTo>
                      <a:pt x="619" y="580"/>
                    </a:lnTo>
                    <a:lnTo>
                      <a:pt x="633" y="567"/>
                    </a:lnTo>
                    <a:lnTo>
                      <a:pt x="633" y="553"/>
                    </a:lnTo>
                    <a:lnTo>
                      <a:pt x="647" y="553"/>
                    </a:lnTo>
                    <a:lnTo>
                      <a:pt x="674" y="580"/>
                    </a:lnTo>
                    <a:lnTo>
                      <a:pt x="661" y="622"/>
                    </a:lnTo>
                    <a:lnTo>
                      <a:pt x="633" y="677"/>
                    </a:lnTo>
                    <a:lnTo>
                      <a:pt x="578" y="746"/>
                    </a:lnTo>
                    <a:lnTo>
                      <a:pt x="495" y="802"/>
                    </a:lnTo>
                    <a:lnTo>
                      <a:pt x="385" y="815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7" y="567"/>
                    </a:lnTo>
                    <a:lnTo>
                      <a:pt x="0" y="401"/>
                    </a:lnTo>
                    <a:lnTo>
                      <a:pt x="27" y="249"/>
                    </a:lnTo>
                    <a:lnTo>
                      <a:pt x="110" y="110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19" name="Freeform 299"/>
              <p:cNvSpPr>
                <a:spLocks/>
              </p:cNvSpPr>
              <p:nvPr/>
            </p:nvSpPr>
            <p:spPr bwMode="auto">
              <a:xfrm>
                <a:off x="19763" y="3711"/>
                <a:ext cx="399" cy="1231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61" y="1092"/>
                  </a:cxn>
                  <a:cxn ang="0">
                    <a:pos x="261" y="1134"/>
                  </a:cxn>
                  <a:cxn ang="0">
                    <a:pos x="275" y="1162"/>
                  </a:cxn>
                  <a:cxn ang="0">
                    <a:pos x="303" y="1175"/>
                  </a:cxn>
                  <a:cxn ang="0">
                    <a:pos x="399" y="1175"/>
                  </a:cxn>
                  <a:cxn ang="0">
                    <a:pos x="399" y="1231"/>
                  </a:cxn>
                  <a:cxn ang="0">
                    <a:pos x="0" y="1231"/>
                  </a:cxn>
                  <a:cxn ang="0">
                    <a:pos x="0" y="1175"/>
                  </a:cxn>
                  <a:cxn ang="0">
                    <a:pos x="96" y="1175"/>
                  </a:cxn>
                  <a:cxn ang="0">
                    <a:pos x="123" y="1162"/>
                  </a:cxn>
                  <a:cxn ang="0">
                    <a:pos x="137" y="1134"/>
                  </a:cxn>
                  <a:cxn ang="0">
                    <a:pos x="137" y="125"/>
                  </a:cxn>
                  <a:cxn ang="0">
                    <a:pos x="123" y="111"/>
                  </a:cxn>
                  <a:cxn ang="0">
                    <a:pos x="110" y="83"/>
                  </a:cxn>
                  <a:cxn ang="0">
                    <a:pos x="96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47" y="0"/>
                  </a:cxn>
                </a:cxnLst>
                <a:rect l="0" t="0" r="r" b="b"/>
                <a:pathLst>
                  <a:path w="399" h="1231">
                    <a:moveTo>
                      <a:pt x="247" y="0"/>
                    </a:moveTo>
                    <a:lnTo>
                      <a:pt x="261" y="1092"/>
                    </a:lnTo>
                    <a:lnTo>
                      <a:pt x="261" y="1134"/>
                    </a:lnTo>
                    <a:lnTo>
                      <a:pt x="275" y="1162"/>
                    </a:lnTo>
                    <a:lnTo>
                      <a:pt x="303" y="1175"/>
                    </a:lnTo>
                    <a:lnTo>
                      <a:pt x="399" y="1175"/>
                    </a:lnTo>
                    <a:lnTo>
                      <a:pt x="399" y="1231"/>
                    </a:lnTo>
                    <a:lnTo>
                      <a:pt x="0" y="1231"/>
                    </a:lnTo>
                    <a:lnTo>
                      <a:pt x="0" y="1175"/>
                    </a:lnTo>
                    <a:lnTo>
                      <a:pt x="96" y="1175"/>
                    </a:lnTo>
                    <a:lnTo>
                      <a:pt x="123" y="1162"/>
                    </a:lnTo>
                    <a:lnTo>
                      <a:pt x="137" y="1134"/>
                    </a:lnTo>
                    <a:lnTo>
                      <a:pt x="137" y="125"/>
                    </a:lnTo>
                    <a:lnTo>
                      <a:pt x="123" y="111"/>
                    </a:lnTo>
                    <a:lnTo>
                      <a:pt x="110" y="83"/>
                    </a:lnTo>
                    <a:lnTo>
                      <a:pt x="96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20" name="Freeform 300"/>
              <p:cNvSpPr>
                <a:spLocks noEditPoints="1"/>
              </p:cNvSpPr>
              <p:nvPr/>
            </p:nvSpPr>
            <p:spPr bwMode="auto">
              <a:xfrm>
                <a:off x="20272" y="4154"/>
                <a:ext cx="689" cy="815"/>
              </a:xfrm>
              <a:custGeom>
                <a:avLst/>
                <a:gdLst/>
                <a:ahLst/>
                <a:cxnLst>
                  <a:cxn ang="0">
                    <a:pos x="331" y="41"/>
                  </a:cxn>
                  <a:cxn ang="0">
                    <a:pos x="276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2" y="345"/>
                  </a:cxn>
                  <a:cxn ang="0">
                    <a:pos x="579" y="345"/>
                  </a:cxn>
                  <a:cxn ang="0">
                    <a:pos x="579" y="290"/>
                  </a:cxn>
                  <a:cxn ang="0">
                    <a:pos x="523" y="124"/>
                  </a:cxn>
                  <a:cxn ang="0">
                    <a:pos x="468" y="69"/>
                  </a:cxn>
                  <a:cxn ang="0">
                    <a:pos x="372" y="41"/>
                  </a:cxn>
                  <a:cxn ang="0">
                    <a:pos x="331" y="41"/>
                  </a:cxn>
                  <a:cxn ang="0">
                    <a:pos x="372" y="0"/>
                  </a:cxn>
                  <a:cxn ang="0">
                    <a:pos x="510" y="27"/>
                  </a:cxn>
                  <a:cxn ang="0">
                    <a:pos x="606" y="110"/>
                  </a:cxn>
                  <a:cxn ang="0">
                    <a:pos x="675" y="221"/>
                  </a:cxn>
                  <a:cxn ang="0">
                    <a:pos x="689" y="345"/>
                  </a:cxn>
                  <a:cxn ang="0">
                    <a:pos x="689" y="387"/>
                  </a:cxn>
                  <a:cxn ang="0">
                    <a:pos x="152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0" y="691"/>
                  </a:cxn>
                  <a:cxn ang="0">
                    <a:pos x="262" y="719"/>
                  </a:cxn>
                  <a:cxn ang="0">
                    <a:pos x="331" y="746"/>
                  </a:cxn>
                  <a:cxn ang="0">
                    <a:pos x="386" y="760"/>
                  </a:cxn>
                  <a:cxn ang="0">
                    <a:pos x="427" y="760"/>
                  </a:cxn>
                  <a:cxn ang="0">
                    <a:pos x="565" y="691"/>
                  </a:cxn>
                  <a:cxn ang="0">
                    <a:pos x="620" y="580"/>
                  </a:cxn>
                  <a:cxn ang="0">
                    <a:pos x="634" y="567"/>
                  </a:cxn>
                  <a:cxn ang="0">
                    <a:pos x="634" y="553"/>
                  </a:cxn>
                  <a:cxn ang="0">
                    <a:pos x="647" y="553"/>
                  </a:cxn>
                  <a:cxn ang="0">
                    <a:pos x="675" y="580"/>
                  </a:cxn>
                  <a:cxn ang="0">
                    <a:pos x="661" y="622"/>
                  </a:cxn>
                  <a:cxn ang="0">
                    <a:pos x="634" y="677"/>
                  </a:cxn>
                  <a:cxn ang="0">
                    <a:pos x="579" y="746"/>
                  </a:cxn>
                  <a:cxn ang="0">
                    <a:pos x="496" y="802"/>
                  </a:cxn>
                  <a:cxn ang="0">
                    <a:pos x="386" y="815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0" y="110"/>
                  </a:cxn>
                  <a:cxn ang="0">
                    <a:pos x="220" y="27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5">
                    <a:moveTo>
                      <a:pt x="331" y="41"/>
                    </a:moveTo>
                    <a:lnTo>
                      <a:pt x="276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2" y="345"/>
                    </a:lnTo>
                    <a:lnTo>
                      <a:pt x="579" y="345"/>
                    </a:lnTo>
                    <a:lnTo>
                      <a:pt x="579" y="290"/>
                    </a:lnTo>
                    <a:lnTo>
                      <a:pt x="523" y="124"/>
                    </a:lnTo>
                    <a:lnTo>
                      <a:pt x="468" y="69"/>
                    </a:lnTo>
                    <a:lnTo>
                      <a:pt x="372" y="41"/>
                    </a:lnTo>
                    <a:lnTo>
                      <a:pt x="331" y="41"/>
                    </a:lnTo>
                    <a:close/>
                    <a:moveTo>
                      <a:pt x="372" y="0"/>
                    </a:moveTo>
                    <a:lnTo>
                      <a:pt x="510" y="27"/>
                    </a:lnTo>
                    <a:lnTo>
                      <a:pt x="606" y="110"/>
                    </a:lnTo>
                    <a:lnTo>
                      <a:pt x="675" y="221"/>
                    </a:lnTo>
                    <a:lnTo>
                      <a:pt x="689" y="345"/>
                    </a:lnTo>
                    <a:lnTo>
                      <a:pt x="689" y="387"/>
                    </a:lnTo>
                    <a:lnTo>
                      <a:pt x="152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0" y="691"/>
                    </a:lnTo>
                    <a:lnTo>
                      <a:pt x="262" y="719"/>
                    </a:lnTo>
                    <a:lnTo>
                      <a:pt x="331" y="746"/>
                    </a:lnTo>
                    <a:lnTo>
                      <a:pt x="386" y="760"/>
                    </a:lnTo>
                    <a:lnTo>
                      <a:pt x="427" y="760"/>
                    </a:lnTo>
                    <a:lnTo>
                      <a:pt x="565" y="691"/>
                    </a:lnTo>
                    <a:lnTo>
                      <a:pt x="620" y="580"/>
                    </a:lnTo>
                    <a:lnTo>
                      <a:pt x="634" y="567"/>
                    </a:lnTo>
                    <a:lnTo>
                      <a:pt x="634" y="553"/>
                    </a:lnTo>
                    <a:lnTo>
                      <a:pt x="647" y="553"/>
                    </a:lnTo>
                    <a:lnTo>
                      <a:pt x="675" y="580"/>
                    </a:lnTo>
                    <a:lnTo>
                      <a:pt x="661" y="622"/>
                    </a:lnTo>
                    <a:lnTo>
                      <a:pt x="634" y="677"/>
                    </a:lnTo>
                    <a:lnTo>
                      <a:pt x="579" y="746"/>
                    </a:lnTo>
                    <a:lnTo>
                      <a:pt x="496" y="802"/>
                    </a:lnTo>
                    <a:lnTo>
                      <a:pt x="386" y="815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0" y="110"/>
                    </a:lnTo>
                    <a:lnTo>
                      <a:pt x="220" y="27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21" name="Freeform 301"/>
              <p:cNvSpPr>
                <a:spLocks/>
              </p:cNvSpPr>
              <p:nvPr/>
            </p:nvSpPr>
            <p:spPr bwMode="auto">
              <a:xfrm>
                <a:off x="21140" y="3850"/>
                <a:ext cx="564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3" y="331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0" y="1036"/>
                  </a:cxn>
                  <a:cxn ang="0">
                    <a:pos x="358" y="1050"/>
                  </a:cxn>
                  <a:cxn ang="0">
                    <a:pos x="399" y="1064"/>
                  </a:cxn>
                  <a:cxn ang="0">
                    <a:pos x="440" y="1050"/>
                  </a:cxn>
                  <a:cxn ang="0">
                    <a:pos x="468" y="1036"/>
                  </a:cxn>
                  <a:cxn ang="0">
                    <a:pos x="496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4" y="774"/>
                  </a:cxn>
                  <a:cxn ang="0">
                    <a:pos x="564" y="871"/>
                  </a:cxn>
                  <a:cxn ang="0">
                    <a:pos x="551" y="953"/>
                  </a:cxn>
                  <a:cxn ang="0">
                    <a:pos x="523" y="1023"/>
                  </a:cxn>
                  <a:cxn ang="0">
                    <a:pos x="468" y="1078"/>
                  </a:cxn>
                  <a:cxn ang="0">
                    <a:pos x="385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0"/>
                  </a:cxn>
                  <a:cxn ang="0">
                    <a:pos x="165" y="981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5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3" y="331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0" y="1036"/>
                    </a:lnTo>
                    <a:lnTo>
                      <a:pt x="358" y="1050"/>
                    </a:lnTo>
                    <a:lnTo>
                      <a:pt x="399" y="1064"/>
                    </a:lnTo>
                    <a:lnTo>
                      <a:pt x="440" y="1050"/>
                    </a:lnTo>
                    <a:lnTo>
                      <a:pt x="468" y="1036"/>
                    </a:lnTo>
                    <a:lnTo>
                      <a:pt x="496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4" y="774"/>
                    </a:lnTo>
                    <a:lnTo>
                      <a:pt x="564" y="871"/>
                    </a:lnTo>
                    <a:lnTo>
                      <a:pt x="551" y="953"/>
                    </a:lnTo>
                    <a:lnTo>
                      <a:pt x="523" y="1023"/>
                    </a:lnTo>
                    <a:lnTo>
                      <a:pt x="468" y="1078"/>
                    </a:lnTo>
                    <a:lnTo>
                      <a:pt x="385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0"/>
                    </a:lnTo>
                    <a:lnTo>
                      <a:pt x="165" y="981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5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22" name="Freeform 302"/>
              <p:cNvSpPr>
                <a:spLocks noEditPoints="1"/>
              </p:cNvSpPr>
              <p:nvPr/>
            </p:nvSpPr>
            <p:spPr bwMode="auto">
              <a:xfrm>
                <a:off x="21691" y="4154"/>
                <a:ext cx="688" cy="815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1" y="345"/>
                  </a:cxn>
                  <a:cxn ang="0">
                    <a:pos x="578" y="345"/>
                  </a:cxn>
                  <a:cxn ang="0">
                    <a:pos x="578" y="290"/>
                  </a:cxn>
                  <a:cxn ang="0">
                    <a:pos x="523" y="124"/>
                  </a:cxn>
                  <a:cxn ang="0">
                    <a:pos x="468" y="69"/>
                  </a:cxn>
                  <a:cxn ang="0">
                    <a:pos x="371" y="41"/>
                  </a:cxn>
                  <a:cxn ang="0">
                    <a:pos x="330" y="41"/>
                  </a:cxn>
                  <a:cxn ang="0">
                    <a:pos x="371" y="0"/>
                  </a:cxn>
                  <a:cxn ang="0">
                    <a:pos x="509" y="27"/>
                  </a:cxn>
                  <a:cxn ang="0">
                    <a:pos x="606" y="110"/>
                  </a:cxn>
                  <a:cxn ang="0">
                    <a:pos x="674" y="221"/>
                  </a:cxn>
                  <a:cxn ang="0">
                    <a:pos x="688" y="345"/>
                  </a:cxn>
                  <a:cxn ang="0">
                    <a:pos x="688" y="387"/>
                  </a:cxn>
                  <a:cxn ang="0">
                    <a:pos x="151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7" y="539"/>
                  </a:cxn>
                  <a:cxn ang="0">
                    <a:pos x="179" y="636"/>
                  </a:cxn>
                  <a:cxn ang="0">
                    <a:pos x="220" y="691"/>
                  </a:cxn>
                  <a:cxn ang="0">
                    <a:pos x="261" y="719"/>
                  </a:cxn>
                  <a:cxn ang="0">
                    <a:pos x="330" y="746"/>
                  </a:cxn>
                  <a:cxn ang="0">
                    <a:pos x="385" y="760"/>
                  </a:cxn>
                  <a:cxn ang="0">
                    <a:pos x="427" y="760"/>
                  </a:cxn>
                  <a:cxn ang="0">
                    <a:pos x="564" y="691"/>
                  </a:cxn>
                  <a:cxn ang="0">
                    <a:pos x="619" y="580"/>
                  </a:cxn>
                  <a:cxn ang="0">
                    <a:pos x="633" y="567"/>
                  </a:cxn>
                  <a:cxn ang="0">
                    <a:pos x="633" y="553"/>
                  </a:cxn>
                  <a:cxn ang="0">
                    <a:pos x="647" y="553"/>
                  </a:cxn>
                  <a:cxn ang="0">
                    <a:pos x="674" y="580"/>
                  </a:cxn>
                  <a:cxn ang="0">
                    <a:pos x="661" y="622"/>
                  </a:cxn>
                  <a:cxn ang="0">
                    <a:pos x="633" y="677"/>
                  </a:cxn>
                  <a:cxn ang="0">
                    <a:pos x="578" y="746"/>
                  </a:cxn>
                  <a:cxn ang="0">
                    <a:pos x="495" y="802"/>
                  </a:cxn>
                  <a:cxn ang="0">
                    <a:pos x="385" y="815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7" y="567"/>
                  </a:cxn>
                  <a:cxn ang="0">
                    <a:pos x="0" y="401"/>
                  </a:cxn>
                  <a:cxn ang="0">
                    <a:pos x="27" y="249"/>
                  </a:cxn>
                  <a:cxn ang="0">
                    <a:pos x="110" y="110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8" h="815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1" y="345"/>
                    </a:lnTo>
                    <a:lnTo>
                      <a:pt x="578" y="345"/>
                    </a:lnTo>
                    <a:lnTo>
                      <a:pt x="578" y="290"/>
                    </a:lnTo>
                    <a:lnTo>
                      <a:pt x="523" y="124"/>
                    </a:lnTo>
                    <a:lnTo>
                      <a:pt x="468" y="69"/>
                    </a:lnTo>
                    <a:lnTo>
                      <a:pt x="371" y="41"/>
                    </a:lnTo>
                    <a:lnTo>
                      <a:pt x="330" y="41"/>
                    </a:lnTo>
                    <a:close/>
                    <a:moveTo>
                      <a:pt x="371" y="0"/>
                    </a:moveTo>
                    <a:lnTo>
                      <a:pt x="509" y="27"/>
                    </a:lnTo>
                    <a:lnTo>
                      <a:pt x="606" y="110"/>
                    </a:lnTo>
                    <a:lnTo>
                      <a:pt x="674" y="221"/>
                    </a:lnTo>
                    <a:lnTo>
                      <a:pt x="688" y="345"/>
                    </a:lnTo>
                    <a:lnTo>
                      <a:pt x="688" y="387"/>
                    </a:lnTo>
                    <a:lnTo>
                      <a:pt x="151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7" y="539"/>
                    </a:lnTo>
                    <a:lnTo>
                      <a:pt x="179" y="636"/>
                    </a:lnTo>
                    <a:lnTo>
                      <a:pt x="220" y="691"/>
                    </a:lnTo>
                    <a:lnTo>
                      <a:pt x="261" y="719"/>
                    </a:lnTo>
                    <a:lnTo>
                      <a:pt x="330" y="746"/>
                    </a:lnTo>
                    <a:lnTo>
                      <a:pt x="385" y="760"/>
                    </a:lnTo>
                    <a:lnTo>
                      <a:pt x="427" y="760"/>
                    </a:lnTo>
                    <a:lnTo>
                      <a:pt x="564" y="691"/>
                    </a:lnTo>
                    <a:lnTo>
                      <a:pt x="619" y="580"/>
                    </a:lnTo>
                    <a:lnTo>
                      <a:pt x="633" y="567"/>
                    </a:lnTo>
                    <a:lnTo>
                      <a:pt x="633" y="553"/>
                    </a:lnTo>
                    <a:lnTo>
                      <a:pt x="647" y="553"/>
                    </a:lnTo>
                    <a:lnTo>
                      <a:pt x="674" y="580"/>
                    </a:lnTo>
                    <a:lnTo>
                      <a:pt x="661" y="622"/>
                    </a:lnTo>
                    <a:lnTo>
                      <a:pt x="633" y="677"/>
                    </a:lnTo>
                    <a:lnTo>
                      <a:pt x="578" y="746"/>
                    </a:lnTo>
                    <a:lnTo>
                      <a:pt x="495" y="802"/>
                    </a:lnTo>
                    <a:lnTo>
                      <a:pt x="385" y="815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7" y="567"/>
                    </a:lnTo>
                    <a:lnTo>
                      <a:pt x="0" y="401"/>
                    </a:lnTo>
                    <a:lnTo>
                      <a:pt x="27" y="249"/>
                    </a:lnTo>
                    <a:lnTo>
                      <a:pt x="110" y="110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23" name="Rectangle 303"/>
              <p:cNvSpPr>
                <a:spLocks noChangeArrowheads="1"/>
              </p:cNvSpPr>
              <p:nvPr/>
            </p:nvSpPr>
            <p:spPr bwMode="auto">
              <a:xfrm>
                <a:off x="22710" y="4859"/>
                <a:ext cx="537" cy="83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24" name="Freeform 304"/>
              <p:cNvSpPr>
                <a:spLocks/>
              </p:cNvSpPr>
              <p:nvPr/>
            </p:nvSpPr>
            <p:spPr bwMode="auto">
              <a:xfrm>
                <a:off x="23123" y="4112"/>
                <a:ext cx="1391" cy="830"/>
              </a:xfrm>
              <a:custGeom>
                <a:avLst/>
                <a:gdLst/>
                <a:ahLst/>
                <a:cxnLst>
                  <a:cxn ang="0">
                    <a:pos x="262" y="180"/>
                  </a:cxn>
                  <a:cxn ang="0">
                    <a:pos x="413" y="28"/>
                  </a:cxn>
                  <a:cxn ang="0">
                    <a:pos x="592" y="0"/>
                  </a:cxn>
                  <a:cxn ang="0">
                    <a:pos x="716" y="83"/>
                  </a:cxn>
                  <a:cxn ang="0">
                    <a:pos x="799" y="125"/>
                  </a:cxn>
                  <a:cxn ang="0">
                    <a:pos x="923" y="14"/>
                  </a:cxn>
                  <a:cxn ang="0">
                    <a:pos x="1074" y="0"/>
                  </a:cxn>
                  <a:cxn ang="0">
                    <a:pos x="1198" y="69"/>
                  </a:cxn>
                  <a:cxn ang="0">
                    <a:pos x="1253" y="221"/>
                  </a:cxn>
                  <a:cxn ang="0">
                    <a:pos x="1281" y="733"/>
                  </a:cxn>
                  <a:cxn ang="0">
                    <a:pos x="1391" y="747"/>
                  </a:cxn>
                  <a:cxn ang="0">
                    <a:pos x="991" y="802"/>
                  </a:cxn>
                  <a:cxn ang="0">
                    <a:pos x="1088" y="747"/>
                  </a:cxn>
                  <a:cxn ang="0">
                    <a:pos x="1129" y="705"/>
                  </a:cxn>
                  <a:cxn ang="0">
                    <a:pos x="1115" y="166"/>
                  </a:cxn>
                  <a:cxn ang="0">
                    <a:pos x="1088" y="97"/>
                  </a:cxn>
                  <a:cxn ang="0">
                    <a:pos x="1033" y="56"/>
                  </a:cxn>
                  <a:cxn ang="0">
                    <a:pos x="909" y="69"/>
                  </a:cxn>
                  <a:cxn ang="0">
                    <a:pos x="785" y="221"/>
                  </a:cxn>
                  <a:cxn ang="0">
                    <a:pos x="757" y="719"/>
                  </a:cxn>
                  <a:cxn ang="0">
                    <a:pos x="799" y="761"/>
                  </a:cxn>
                  <a:cxn ang="0">
                    <a:pos x="895" y="816"/>
                  </a:cxn>
                  <a:cxn ang="0">
                    <a:pos x="496" y="761"/>
                  </a:cxn>
                  <a:cxn ang="0">
                    <a:pos x="620" y="747"/>
                  </a:cxn>
                  <a:cxn ang="0">
                    <a:pos x="633" y="221"/>
                  </a:cxn>
                  <a:cxn ang="0">
                    <a:pos x="620" y="152"/>
                  </a:cxn>
                  <a:cxn ang="0">
                    <a:pos x="565" y="97"/>
                  </a:cxn>
                  <a:cxn ang="0">
                    <a:pos x="496" y="69"/>
                  </a:cxn>
                  <a:cxn ang="0">
                    <a:pos x="344" y="152"/>
                  </a:cxn>
                  <a:cxn ang="0">
                    <a:pos x="262" y="360"/>
                  </a:cxn>
                  <a:cxn ang="0">
                    <a:pos x="275" y="761"/>
                  </a:cxn>
                  <a:cxn ang="0">
                    <a:pos x="399" y="774"/>
                  </a:cxn>
                  <a:cxn ang="0">
                    <a:pos x="0" y="830"/>
                  </a:cxn>
                  <a:cxn ang="0">
                    <a:pos x="96" y="774"/>
                  </a:cxn>
                  <a:cxn ang="0">
                    <a:pos x="138" y="733"/>
                  </a:cxn>
                  <a:cxn ang="0">
                    <a:pos x="151" y="166"/>
                  </a:cxn>
                  <a:cxn ang="0">
                    <a:pos x="138" y="111"/>
                  </a:cxn>
                  <a:cxn ang="0">
                    <a:pos x="110" y="69"/>
                  </a:cxn>
                  <a:cxn ang="0">
                    <a:pos x="14" y="14"/>
                  </a:cxn>
                </a:cxnLst>
                <a:rect l="0" t="0" r="r" b="b"/>
                <a:pathLst>
                  <a:path w="1391" h="830">
                    <a:moveTo>
                      <a:pt x="262" y="0"/>
                    </a:moveTo>
                    <a:lnTo>
                      <a:pt x="262" y="180"/>
                    </a:lnTo>
                    <a:lnTo>
                      <a:pt x="330" y="83"/>
                    </a:lnTo>
                    <a:lnTo>
                      <a:pt x="413" y="28"/>
                    </a:lnTo>
                    <a:lnTo>
                      <a:pt x="523" y="0"/>
                    </a:lnTo>
                    <a:lnTo>
                      <a:pt x="592" y="0"/>
                    </a:lnTo>
                    <a:lnTo>
                      <a:pt x="661" y="28"/>
                    </a:lnTo>
                    <a:lnTo>
                      <a:pt x="716" y="83"/>
                    </a:lnTo>
                    <a:lnTo>
                      <a:pt x="757" y="180"/>
                    </a:lnTo>
                    <a:lnTo>
                      <a:pt x="799" y="125"/>
                    </a:lnTo>
                    <a:lnTo>
                      <a:pt x="854" y="69"/>
                    </a:lnTo>
                    <a:lnTo>
                      <a:pt x="923" y="14"/>
                    </a:lnTo>
                    <a:lnTo>
                      <a:pt x="1019" y="0"/>
                    </a:lnTo>
                    <a:lnTo>
                      <a:pt x="1074" y="0"/>
                    </a:lnTo>
                    <a:lnTo>
                      <a:pt x="1157" y="28"/>
                    </a:lnTo>
                    <a:lnTo>
                      <a:pt x="1198" y="69"/>
                    </a:lnTo>
                    <a:lnTo>
                      <a:pt x="1239" y="139"/>
                    </a:lnTo>
                    <a:lnTo>
                      <a:pt x="1253" y="221"/>
                    </a:lnTo>
                    <a:lnTo>
                      <a:pt x="1253" y="719"/>
                    </a:lnTo>
                    <a:lnTo>
                      <a:pt x="1281" y="733"/>
                    </a:lnTo>
                    <a:lnTo>
                      <a:pt x="1294" y="747"/>
                    </a:lnTo>
                    <a:lnTo>
                      <a:pt x="1391" y="747"/>
                    </a:lnTo>
                    <a:lnTo>
                      <a:pt x="1391" y="802"/>
                    </a:lnTo>
                    <a:lnTo>
                      <a:pt x="991" y="802"/>
                    </a:lnTo>
                    <a:lnTo>
                      <a:pt x="991" y="747"/>
                    </a:lnTo>
                    <a:lnTo>
                      <a:pt x="1088" y="747"/>
                    </a:lnTo>
                    <a:lnTo>
                      <a:pt x="1115" y="733"/>
                    </a:lnTo>
                    <a:lnTo>
                      <a:pt x="1129" y="705"/>
                    </a:lnTo>
                    <a:lnTo>
                      <a:pt x="1129" y="208"/>
                    </a:lnTo>
                    <a:lnTo>
                      <a:pt x="1115" y="166"/>
                    </a:lnTo>
                    <a:lnTo>
                      <a:pt x="1115" y="139"/>
                    </a:lnTo>
                    <a:lnTo>
                      <a:pt x="1088" y="97"/>
                    </a:lnTo>
                    <a:lnTo>
                      <a:pt x="1060" y="83"/>
                    </a:lnTo>
                    <a:lnTo>
                      <a:pt x="1033" y="56"/>
                    </a:lnTo>
                    <a:lnTo>
                      <a:pt x="991" y="56"/>
                    </a:lnTo>
                    <a:lnTo>
                      <a:pt x="909" y="69"/>
                    </a:lnTo>
                    <a:lnTo>
                      <a:pt x="840" y="139"/>
                    </a:lnTo>
                    <a:lnTo>
                      <a:pt x="785" y="221"/>
                    </a:lnTo>
                    <a:lnTo>
                      <a:pt x="757" y="346"/>
                    </a:lnTo>
                    <a:lnTo>
                      <a:pt x="757" y="719"/>
                    </a:lnTo>
                    <a:lnTo>
                      <a:pt x="771" y="747"/>
                    </a:lnTo>
                    <a:lnTo>
                      <a:pt x="799" y="761"/>
                    </a:lnTo>
                    <a:lnTo>
                      <a:pt x="895" y="761"/>
                    </a:lnTo>
                    <a:lnTo>
                      <a:pt x="895" y="816"/>
                    </a:lnTo>
                    <a:lnTo>
                      <a:pt x="496" y="816"/>
                    </a:lnTo>
                    <a:lnTo>
                      <a:pt x="496" y="761"/>
                    </a:lnTo>
                    <a:lnTo>
                      <a:pt x="592" y="761"/>
                    </a:lnTo>
                    <a:lnTo>
                      <a:pt x="620" y="747"/>
                    </a:lnTo>
                    <a:lnTo>
                      <a:pt x="633" y="719"/>
                    </a:lnTo>
                    <a:lnTo>
                      <a:pt x="633" y="221"/>
                    </a:lnTo>
                    <a:lnTo>
                      <a:pt x="620" y="180"/>
                    </a:lnTo>
                    <a:lnTo>
                      <a:pt x="620" y="152"/>
                    </a:lnTo>
                    <a:lnTo>
                      <a:pt x="592" y="111"/>
                    </a:lnTo>
                    <a:lnTo>
                      <a:pt x="565" y="97"/>
                    </a:lnTo>
                    <a:lnTo>
                      <a:pt x="537" y="69"/>
                    </a:lnTo>
                    <a:lnTo>
                      <a:pt x="496" y="69"/>
                    </a:lnTo>
                    <a:lnTo>
                      <a:pt x="413" y="83"/>
                    </a:lnTo>
                    <a:lnTo>
                      <a:pt x="344" y="152"/>
                    </a:lnTo>
                    <a:lnTo>
                      <a:pt x="289" y="235"/>
                    </a:lnTo>
                    <a:lnTo>
                      <a:pt x="262" y="360"/>
                    </a:lnTo>
                    <a:lnTo>
                      <a:pt x="262" y="733"/>
                    </a:lnTo>
                    <a:lnTo>
                      <a:pt x="275" y="761"/>
                    </a:lnTo>
                    <a:lnTo>
                      <a:pt x="303" y="774"/>
                    </a:lnTo>
                    <a:lnTo>
                      <a:pt x="399" y="774"/>
                    </a:lnTo>
                    <a:lnTo>
                      <a:pt x="399" y="830"/>
                    </a:lnTo>
                    <a:lnTo>
                      <a:pt x="0" y="830"/>
                    </a:lnTo>
                    <a:lnTo>
                      <a:pt x="0" y="774"/>
                    </a:lnTo>
                    <a:lnTo>
                      <a:pt x="96" y="774"/>
                    </a:lnTo>
                    <a:lnTo>
                      <a:pt x="124" y="761"/>
                    </a:lnTo>
                    <a:lnTo>
                      <a:pt x="138" y="733"/>
                    </a:lnTo>
                    <a:lnTo>
                      <a:pt x="138" y="221"/>
                    </a:lnTo>
                    <a:lnTo>
                      <a:pt x="151" y="166"/>
                    </a:lnTo>
                    <a:lnTo>
                      <a:pt x="151" y="125"/>
                    </a:lnTo>
                    <a:lnTo>
                      <a:pt x="138" y="111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25" name="Freeform 305"/>
              <p:cNvSpPr>
                <a:spLocks noEditPoints="1"/>
              </p:cNvSpPr>
              <p:nvPr/>
            </p:nvSpPr>
            <p:spPr bwMode="auto">
              <a:xfrm>
                <a:off x="24734" y="4168"/>
                <a:ext cx="813" cy="829"/>
              </a:xfrm>
              <a:custGeom>
                <a:avLst/>
                <a:gdLst/>
                <a:ahLst/>
                <a:cxnLst>
                  <a:cxn ang="0">
                    <a:pos x="358" y="373"/>
                  </a:cxn>
                  <a:cxn ang="0">
                    <a:pos x="179" y="483"/>
                  </a:cxn>
                  <a:cxn ang="0">
                    <a:pos x="138" y="608"/>
                  </a:cxn>
                  <a:cxn ang="0">
                    <a:pos x="165" y="691"/>
                  </a:cxn>
                  <a:cxn ang="0">
                    <a:pos x="262" y="760"/>
                  </a:cxn>
                  <a:cxn ang="0">
                    <a:pos x="372" y="746"/>
                  </a:cxn>
                  <a:cxn ang="0">
                    <a:pos x="496" y="635"/>
                  </a:cxn>
                  <a:cxn ang="0">
                    <a:pos x="510" y="359"/>
                  </a:cxn>
                  <a:cxn ang="0">
                    <a:pos x="455" y="27"/>
                  </a:cxn>
                  <a:cxn ang="0">
                    <a:pos x="606" y="152"/>
                  </a:cxn>
                  <a:cxn ang="0">
                    <a:pos x="634" y="248"/>
                  </a:cxn>
                  <a:cxn ang="0">
                    <a:pos x="661" y="718"/>
                  </a:cxn>
                  <a:cxn ang="0">
                    <a:pos x="716" y="746"/>
                  </a:cxn>
                  <a:cxn ang="0">
                    <a:pos x="744" y="732"/>
                  </a:cxn>
                  <a:cxn ang="0">
                    <a:pos x="771" y="539"/>
                  </a:cxn>
                  <a:cxn ang="0">
                    <a:pos x="813" y="691"/>
                  </a:cxn>
                  <a:cxn ang="0">
                    <a:pos x="771" y="760"/>
                  </a:cxn>
                  <a:cxn ang="0">
                    <a:pos x="703" y="788"/>
                  </a:cxn>
                  <a:cxn ang="0">
                    <a:pos x="620" y="801"/>
                  </a:cxn>
                  <a:cxn ang="0">
                    <a:pos x="537" y="691"/>
                  </a:cxn>
                  <a:cxn ang="0">
                    <a:pos x="524" y="677"/>
                  </a:cxn>
                  <a:cxn ang="0">
                    <a:pos x="400" y="801"/>
                  </a:cxn>
                  <a:cxn ang="0">
                    <a:pos x="193" y="815"/>
                  </a:cxn>
                  <a:cxn ang="0">
                    <a:pos x="28" y="718"/>
                  </a:cxn>
                  <a:cxn ang="0">
                    <a:pos x="14" y="553"/>
                  </a:cxn>
                  <a:cxn ang="0">
                    <a:pos x="179" y="400"/>
                  </a:cxn>
                  <a:cxn ang="0">
                    <a:pos x="510" y="331"/>
                  </a:cxn>
                  <a:cxn ang="0">
                    <a:pos x="496" y="165"/>
                  </a:cxn>
                  <a:cxn ang="0">
                    <a:pos x="386" y="55"/>
                  </a:cxn>
                  <a:cxn ang="0">
                    <a:pos x="276" y="41"/>
                  </a:cxn>
                  <a:cxn ang="0">
                    <a:pos x="152" y="96"/>
                  </a:cxn>
                  <a:cxn ang="0">
                    <a:pos x="165" y="124"/>
                  </a:cxn>
                  <a:cxn ang="0">
                    <a:pos x="207" y="152"/>
                  </a:cxn>
                  <a:cxn ang="0">
                    <a:pos x="221" y="235"/>
                  </a:cxn>
                  <a:cxn ang="0">
                    <a:pos x="179" y="276"/>
                  </a:cxn>
                  <a:cxn ang="0">
                    <a:pos x="110" y="290"/>
                  </a:cxn>
                  <a:cxn ang="0">
                    <a:pos x="55" y="207"/>
                  </a:cxn>
                  <a:cxn ang="0">
                    <a:pos x="179" y="27"/>
                  </a:cxn>
                </a:cxnLst>
                <a:rect l="0" t="0" r="r" b="b"/>
                <a:pathLst>
                  <a:path w="813" h="829">
                    <a:moveTo>
                      <a:pt x="510" y="359"/>
                    </a:moveTo>
                    <a:lnTo>
                      <a:pt x="358" y="373"/>
                    </a:lnTo>
                    <a:lnTo>
                      <a:pt x="248" y="414"/>
                    </a:lnTo>
                    <a:lnTo>
                      <a:pt x="179" y="483"/>
                    </a:lnTo>
                    <a:lnTo>
                      <a:pt x="152" y="539"/>
                    </a:lnTo>
                    <a:lnTo>
                      <a:pt x="138" y="608"/>
                    </a:lnTo>
                    <a:lnTo>
                      <a:pt x="138" y="649"/>
                    </a:lnTo>
                    <a:lnTo>
                      <a:pt x="165" y="691"/>
                    </a:lnTo>
                    <a:lnTo>
                      <a:pt x="221" y="746"/>
                    </a:lnTo>
                    <a:lnTo>
                      <a:pt x="262" y="760"/>
                    </a:lnTo>
                    <a:lnTo>
                      <a:pt x="303" y="760"/>
                    </a:lnTo>
                    <a:lnTo>
                      <a:pt x="372" y="746"/>
                    </a:lnTo>
                    <a:lnTo>
                      <a:pt x="441" y="705"/>
                    </a:lnTo>
                    <a:lnTo>
                      <a:pt x="496" y="635"/>
                    </a:lnTo>
                    <a:lnTo>
                      <a:pt x="510" y="525"/>
                    </a:lnTo>
                    <a:lnTo>
                      <a:pt x="510" y="359"/>
                    </a:lnTo>
                    <a:close/>
                    <a:moveTo>
                      <a:pt x="317" y="0"/>
                    </a:moveTo>
                    <a:lnTo>
                      <a:pt x="455" y="27"/>
                    </a:lnTo>
                    <a:lnTo>
                      <a:pt x="565" y="96"/>
                    </a:lnTo>
                    <a:lnTo>
                      <a:pt x="606" y="152"/>
                    </a:lnTo>
                    <a:lnTo>
                      <a:pt x="620" y="193"/>
                    </a:lnTo>
                    <a:lnTo>
                      <a:pt x="634" y="248"/>
                    </a:lnTo>
                    <a:lnTo>
                      <a:pt x="634" y="691"/>
                    </a:lnTo>
                    <a:lnTo>
                      <a:pt x="661" y="718"/>
                    </a:lnTo>
                    <a:lnTo>
                      <a:pt x="675" y="746"/>
                    </a:lnTo>
                    <a:lnTo>
                      <a:pt x="716" y="746"/>
                    </a:lnTo>
                    <a:lnTo>
                      <a:pt x="730" y="732"/>
                    </a:lnTo>
                    <a:lnTo>
                      <a:pt x="744" y="732"/>
                    </a:lnTo>
                    <a:lnTo>
                      <a:pt x="771" y="677"/>
                    </a:lnTo>
                    <a:lnTo>
                      <a:pt x="771" y="539"/>
                    </a:lnTo>
                    <a:lnTo>
                      <a:pt x="813" y="539"/>
                    </a:lnTo>
                    <a:lnTo>
                      <a:pt x="813" y="691"/>
                    </a:lnTo>
                    <a:lnTo>
                      <a:pt x="785" y="732"/>
                    </a:lnTo>
                    <a:lnTo>
                      <a:pt x="771" y="760"/>
                    </a:lnTo>
                    <a:lnTo>
                      <a:pt x="744" y="774"/>
                    </a:lnTo>
                    <a:lnTo>
                      <a:pt x="703" y="788"/>
                    </a:lnTo>
                    <a:lnTo>
                      <a:pt x="689" y="801"/>
                    </a:lnTo>
                    <a:lnTo>
                      <a:pt x="620" y="801"/>
                    </a:lnTo>
                    <a:lnTo>
                      <a:pt x="565" y="746"/>
                    </a:lnTo>
                    <a:lnTo>
                      <a:pt x="537" y="691"/>
                    </a:lnTo>
                    <a:lnTo>
                      <a:pt x="524" y="649"/>
                    </a:lnTo>
                    <a:lnTo>
                      <a:pt x="524" y="677"/>
                    </a:lnTo>
                    <a:lnTo>
                      <a:pt x="468" y="760"/>
                    </a:lnTo>
                    <a:lnTo>
                      <a:pt x="400" y="801"/>
                    </a:lnTo>
                    <a:lnTo>
                      <a:pt x="289" y="829"/>
                    </a:lnTo>
                    <a:lnTo>
                      <a:pt x="193" y="815"/>
                    </a:lnTo>
                    <a:lnTo>
                      <a:pt x="97" y="788"/>
                    </a:lnTo>
                    <a:lnTo>
                      <a:pt x="28" y="718"/>
                    </a:lnTo>
                    <a:lnTo>
                      <a:pt x="0" y="635"/>
                    </a:lnTo>
                    <a:lnTo>
                      <a:pt x="14" y="553"/>
                    </a:lnTo>
                    <a:lnTo>
                      <a:pt x="69" y="470"/>
                    </a:lnTo>
                    <a:lnTo>
                      <a:pt x="179" y="400"/>
                    </a:lnTo>
                    <a:lnTo>
                      <a:pt x="345" y="345"/>
                    </a:lnTo>
                    <a:lnTo>
                      <a:pt x="510" y="331"/>
                    </a:lnTo>
                    <a:lnTo>
                      <a:pt x="510" y="262"/>
                    </a:lnTo>
                    <a:lnTo>
                      <a:pt x="496" y="165"/>
                    </a:lnTo>
                    <a:lnTo>
                      <a:pt x="441" y="96"/>
                    </a:lnTo>
                    <a:lnTo>
                      <a:pt x="386" y="55"/>
                    </a:lnTo>
                    <a:lnTo>
                      <a:pt x="317" y="41"/>
                    </a:lnTo>
                    <a:lnTo>
                      <a:pt x="276" y="41"/>
                    </a:lnTo>
                    <a:lnTo>
                      <a:pt x="193" y="69"/>
                    </a:lnTo>
                    <a:lnTo>
                      <a:pt x="152" y="96"/>
                    </a:lnTo>
                    <a:lnTo>
                      <a:pt x="124" y="124"/>
                    </a:lnTo>
                    <a:lnTo>
                      <a:pt x="165" y="124"/>
                    </a:lnTo>
                    <a:lnTo>
                      <a:pt x="179" y="138"/>
                    </a:lnTo>
                    <a:lnTo>
                      <a:pt x="207" y="152"/>
                    </a:lnTo>
                    <a:lnTo>
                      <a:pt x="221" y="179"/>
                    </a:lnTo>
                    <a:lnTo>
                      <a:pt x="221" y="235"/>
                    </a:lnTo>
                    <a:lnTo>
                      <a:pt x="207" y="262"/>
                    </a:lnTo>
                    <a:lnTo>
                      <a:pt x="179" y="276"/>
                    </a:lnTo>
                    <a:lnTo>
                      <a:pt x="138" y="290"/>
                    </a:lnTo>
                    <a:lnTo>
                      <a:pt x="110" y="290"/>
                    </a:lnTo>
                    <a:lnTo>
                      <a:pt x="69" y="248"/>
                    </a:lnTo>
                    <a:lnTo>
                      <a:pt x="55" y="207"/>
                    </a:lnTo>
                    <a:lnTo>
                      <a:pt x="83" y="96"/>
                    </a:lnTo>
                    <a:lnTo>
                      <a:pt x="179" y="27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26" name="Freeform 306"/>
              <p:cNvSpPr>
                <a:spLocks/>
              </p:cNvSpPr>
              <p:nvPr/>
            </p:nvSpPr>
            <p:spPr bwMode="auto">
              <a:xfrm>
                <a:off x="25574" y="4168"/>
                <a:ext cx="895" cy="77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58" y="0"/>
                  </a:cxn>
                  <a:cxn ang="0">
                    <a:pos x="358" y="55"/>
                  </a:cxn>
                  <a:cxn ang="0">
                    <a:pos x="345" y="55"/>
                  </a:cxn>
                  <a:cxn ang="0">
                    <a:pos x="317" y="69"/>
                  </a:cxn>
                  <a:cxn ang="0">
                    <a:pos x="303" y="83"/>
                  </a:cxn>
                  <a:cxn ang="0">
                    <a:pos x="303" y="110"/>
                  </a:cxn>
                  <a:cxn ang="0">
                    <a:pos x="317" y="124"/>
                  </a:cxn>
                  <a:cxn ang="0">
                    <a:pos x="455" y="304"/>
                  </a:cxn>
                  <a:cxn ang="0">
                    <a:pos x="565" y="165"/>
                  </a:cxn>
                  <a:cxn ang="0">
                    <a:pos x="593" y="138"/>
                  </a:cxn>
                  <a:cxn ang="0">
                    <a:pos x="593" y="96"/>
                  </a:cxn>
                  <a:cxn ang="0">
                    <a:pos x="579" y="69"/>
                  </a:cxn>
                  <a:cxn ang="0">
                    <a:pos x="565" y="55"/>
                  </a:cxn>
                  <a:cxn ang="0">
                    <a:pos x="537" y="55"/>
                  </a:cxn>
                  <a:cxn ang="0">
                    <a:pos x="537" y="0"/>
                  </a:cxn>
                  <a:cxn ang="0">
                    <a:pos x="854" y="0"/>
                  </a:cxn>
                  <a:cxn ang="0">
                    <a:pos x="854" y="55"/>
                  </a:cxn>
                  <a:cxn ang="0">
                    <a:pos x="799" y="55"/>
                  </a:cxn>
                  <a:cxn ang="0">
                    <a:pos x="689" y="110"/>
                  </a:cxn>
                  <a:cxn ang="0">
                    <a:pos x="606" y="193"/>
                  </a:cxn>
                  <a:cxn ang="0">
                    <a:pos x="482" y="359"/>
                  </a:cxn>
                  <a:cxn ang="0">
                    <a:pos x="730" y="663"/>
                  </a:cxn>
                  <a:cxn ang="0">
                    <a:pos x="758" y="691"/>
                  </a:cxn>
                  <a:cxn ang="0">
                    <a:pos x="840" y="718"/>
                  </a:cxn>
                  <a:cxn ang="0">
                    <a:pos x="895" y="718"/>
                  </a:cxn>
                  <a:cxn ang="0">
                    <a:pos x="895" y="774"/>
                  </a:cxn>
                  <a:cxn ang="0">
                    <a:pos x="537" y="774"/>
                  </a:cxn>
                  <a:cxn ang="0">
                    <a:pos x="537" y="718"/>
                  </a:cxn>
                  <a:cxn ang="0">
                    <a:pos x="565" y="718"/>
                  </a:cxn>
                  <a:cxn ang="0">
                    <a:pos x="593" y="705"/>
                  </a:cxn>
                  <a:cxn ang="0">
                    <a:pos x="606" y="691"/>
                  </a:cxn>
                  <a:cxn ang="0">
                    <a:pos x="606" y="663"/>
                  </a:cxn>
                  <a:cxn ang="0">
                    <a:pos x="565" y="622"/>
                  </a:cxn>
                  <a:cxn ang="0">
                    <a:pos x="427" y="442"/>
                  </a:cxn>
                  <a:cxn ang="0">
                    <a:pos x="331" y="539"/>
                  </a:cxn>
                  <a:cxn ang="0">
                    <a:pos x="276" y="622"/>
                  </a:cxn>
                  <a:cxn ang="0">
                    <a:pos x="262" y="663"/>
                  </a:cxn>
                  <a:cxn ang="0">
                    <a:pos x="262" y="677"/>
                  </a:cxn>
                  <a:cxn ang="0">
                    <a:pos x="276" y="705"/>
                  </a:cxn>
                  <a:cxn ang="0">
                    <a:pos x="290" y="718"/>
                  </a:cxn>
                  <a:cxn ang="0">
                    <a:pos x="317" y="718"/>
                  </a:cxn>
                  <a:cxn ang="0">
                    <a:pos x="317" y="774"/>
                  </a:cxn>
                  <a:cxn ang="0">
                    <a:pos x="0" y="774"/>
                  </a:cxn>
                  <a:cxn ang="0">
                    <a:pos x="0" y="718"/>
                  </a:cxn>
                  <a:cxn ang="0">
                    <a:pos x="55" y="705"/>
                  </a:cxn>
                  <a:cxn ang="0">
                    <a:pos x="138" y="677"/>
                  </a:cxn>
                  <a:cxn ang="0">
                    <a:pos x="221" y="608"/>
                  </a:cxn>
                  <a:cxn ang="0">
                    <a:pos x="386" y="400"/>
                  </a:cxn>
                  <a:cxn ang="0">
                    <a:pos x="207" y="165"/>
                  </a:cxn>
                  <a:cxn ang="0">
                    <a:pos x="179" y="124"/>
                  </a:cxn>
                  <a:cxn ang="0">
                    <a:pos x="124" y="69"/>
                  </a:cxn>
                  <a:cxn ang="0">
                    <a:pos x="110" y="69"/>
                  </a:cxn>
                  <a:cxn ang="0">
                    <a:pos x="83" y="55"/>
                  </a:cxn>
                  <a:cxn ang="0">
                    <a:pos x="0" y="55"/>
                  </a:cxn>
                  <a:cxn ang="0">
                    <a:pos x="0" y="0"/>
                  </a:cxn>
                </a:cxnLst>
                <a:rect l="0" t="0" r="r" b="b"/>
                <a:pathLst>
                  <a:path w="895" h="774">
                    <a:moveTo>
                      <a:pt x="0" y="0"/>
                    </a:moveTo>
                    <a:lnTo>
                      <a:pt x="358" y="0"/>
                    </a:lnTo>
                    <a:lnTo>
                      <a:pt x="358" y="55"/>
                    </a:lnTo>
                    <a:lnTo>
                      <a:pt x="345" y="55"/>
                    </a:lnTo>
                    <a:lnTo>
                      <a:pt x="317" y="69"/>
                    </a:lnTo>
                    <a:lnTo>
                      <a:pt x="303" y="83"/>
                    </a:lnTo>
                    <a:lnTo>
                      <a:pt x="303" y="110"/>
                    </a:lnTo>
                    <a:lnTo>
                      <a:pt x="317" y="124"/>
                    </a:lnTo>
                    <a:lnTo>
                      <a:pt x="455" y="304"/>
                    </a:lnTo>
                    <a:lnTo>
                      <a:pt x="565" y="165"/>
                    </a:lnTo>
                    <a:lnTo>
                      <a:pt x="593" y="138"/>
                    </a:lnTo>
                    <a:lnTo>
                      <a:pt x="593" y="96"/>
                    </a:lnTo>
                    <a:lnTo>
                      <a:pt x="579" y="69"/>
                    </a:lnTo>
                    <a:lnTo>
                      <a:pt x="565" y="55"/>
                    </a:lnTo>
                    <a:lnTo>
                      <a:pt x="537" y="55"/>
                    </a:lnTo>
                    <a:lnTo>
                      <a:pt x="537" y="0"/>
                    </a:lnTo>
                    <a:lnTo>
                      <a:pt x="854" y="0"/>
                    </a:lnTo>
                    <a:lnTo>
                      <a:pt x="854" y="55"/>
                    </a:lnTo>
                    <a:lnTo>
                      <a:pt x="799" y="55"/>
                    </a:lnTo>
                    <a:lnTo>
                      <a:pt x="689" y="110"/>
                    </a:lnTo>
                    <a:lnTo>
                      <a:pt x="606" y="193"/>
                    </a:lnTo>
                    <a:lnTo>
                      <a:pt x="482" y="359"/>
                    </a:lnTo>
                    <a:lnTo>
                      <a:pt x="730" y="663"/>
                    </a:lnTo>
                    <a:lnTo>
                      <a:pt x="758" y="691"/>
                    </a:lnTo>
                    <a:lnTo>
                      <a:pt x="840" y="718"/>
                    </a:lnTo>
                    <a:lnTo>
                      <a:pt x="895" y="718"/>
                    </a:lnTo>
                    <a:lnTo>
                      <a:pt x="895" y="774"/>
                    </a:lnTo>
                    <a:lnTo>
                      <a:pt x="537" y="774"/>
                    </a:lnTo>
                    <a:lnTo>
                      <a:pt x="537" y="718"/>
                    </a:lnTo>
                    <a:lnTo>
                      <a:pt x="565" y="718"/>
                    </a:lnTo>
                    <a:lnTo>
                      <a:pt x="593" y="705"/>
                    </a:lnTo>
                    <a:lnTo>
                      <a:pt x="606" y="691"/>
                    </a:lnTo>
                    <a:lnTo>
                      <a:pt x="606" y="663"/>
                    </a:lnTo>
                    <a:lnTo>
                      <a:pt x="565" y="622"/>
                    </a:lnTo>
                    <a:lnTo>
                      <a:pt x="427" y="442"/>
                    </a:lnTo>
                    <a:lnTo>
                      <a:pt x="331" y="539"/>
                    </a:lnTo>
                    <a:lnTo>
                      <a:pt x="276" y="622"/>
                    </a:lnTo>
                    <a:lnTo>
                      <a:pt x="262" y="663"/>
                    </a:lnTo>
                    <a:lnTo>
                      <a:pt x="262" y="677"/>
                    </a:lnTo>
                    <a:lnTo>
                      <a:pt x="276" y="705"/>
                    </a:lnTo>
                    <a:lnTo>
                      <a:pt x="290" y="718"/>
                    </a:lnTo>
                    <a:lnTo>
                      <a:pt x="317" y="718"/>
                    </a:lnTo>
                    <a:lnTo>
                      <a:pt x="317" y="774"/>
                    </a:lnTo>
                    <a:lnTo>
                      <a:pt x="0" y="774"/>
                    </a:lnTo>
                    <a:lnTo>
                      <a:pt x="0" y="718"/>
                    </a:lnTo>
                    <a:lnTo>
                      <a:pt x="55" y="705"/>
                    </a:lnTo>
                    <a:lnTo>
                      <a:pt x="138" y="677"/>
                    </a:lnTo>
                    <a:lnTo>
                      <a:pt x="221" y="608"/>
                    </a:lnTo>
                    <a:lnTo>
                      <a:pt x="386" y="400"/>
                    </a:lnTo>
                    <a:lnTo>
                      <a:pt x="207" y="165"/>
                    </a:lnTo>
                    <a:lnTo>
                      <a:pt x="179" y="124"/>
                    </a:lnTo>
                    <a:lnTo>
                      <a:pt x="124" y="69"/>
                    </a:lnTo>
                    <a:lnTo>
                      <a:pt x="110" y="69"/>
                    </a:lnTo>
                    <a:lnTo>
                      <a:pt x="83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27" name="Freeform 307"/>
              <p:cNvSpPr>
                <a:spLocks noEditPoints="1"/>
              </p:cNvSpPr>
              <p:nvPr/>
            </p:nvSpPr>
            <p:spPr bwMode="auto">
              <a:xfrm>
                <a:off x="26635" y="3615"/>
                <a:ext cx="413" cy="1769"/>
              </a:xfrm>
              <a:custGeom>
                <a:avLst/>
                <a:gdLst/>
                <a:ahLst/>
                <a:cxnLst>
                  <a:cxn ang="0">
                    <a:pos x="385" y="1755"/>
                  </a:cxn>
                  <a:cxn ang="0">
                    <a:pos x="413" y="1755"/>
                  </a:cxn>
                  <a:cxn ang="0">
                    <a:pos x="413" y="1769"/>
                  </a:cxn>
                  <a:cxn ang="0">
                    <a:pos x="399" y="1769"/>
                  </a:cxn>
                  <a:cxn ang="0">
                    <a:pos x="385" y="1755"/>
                  </a:cxn>
                  <a:cxn ang="0">
                    <a:pos x="385" y="0"/>
                  </a:cxn>
                  <a:cxn ang="0">
                    <a:pos x="399" y="0"/>
                  </a:cxn>
                  <a:cxn ang="0">
                    <a:pos x="399" y="13"/>
                  </a:cxn>
                  <a:cxn ang="0">
                    <a:pos x="372" y="41"/>
                  </a:cxn>
                  <a:cxn ang="0">
                    <a:pos x="234" y="221"/>
                  </a:cxn>
                  <a:cxn ang="0">
                    <a:pos x="151" y="428"/>
                  </a:cxn>
                  <a:cxn ang="0">
                    <a:pos x="96" y="649"/>
                  </a:cxn>
                  <a:cxn ang="0">
                    <a:pos x="82" y="884"/>
                  </a:cxn>
                  <a:cxn ang="0">
                    <a:pos x="96" y="1106"/>
                  </a:cxn>
                  <a:cxn ang="0">
                    <a:pos x="137" y="1313"/>
                  </a:cxn>
                  <a:cxn ang="0">
                    <a:pos x="220" y="1534"/>
                  </a:cxn>
                  <a:cxn ang="0">
                    <a:pos x="358" y="1714"/>
                  </a:cxn>
                  <a:cxn ang="0">
                    <a:pos x="385" y="1741"/>
                  </a:cxn>
                  <a:cxn ang="0">
                    <a:pos x="385" y="1755"/>
                  </a:cxn>
                  <a:cxn ang="0">
                    <a:pos x="372" y="1741"/>
                  </a:cxn>
                  <a:cxn ang="0">
                    <a:pos x="303" y="1686"/>
                  </a:cxn>
                  <a:cxn ang="0">
                    <a:pos x="206" y="1576"/>
                  </a:cxn>
                  <a:cxn ang="0">
                    <a:pos x="124" y="1437"/>
                  </a:cxn>
                  <a:cxn ang="0">
                    <a:pos x="41" y="1244"/>
                  </a:cxn>
                  <a:cxn ang="0">
                    <a:pos x="14" y="1050"/>
                  </a:cxn>
                  <a:cxn ang="0">
                    <a:pos x="0" y="884"/>
                  </a:cxn>
                  <a:cxn ang="0">
                    <a:pos x="14" y="718"/>
                  </a:cxn>
                  <a:cxn ang="0">
                    <a:pos x="41" y="539"/>
                  </a:cxn>
                  <a:cxn ang="0">
                    <a:pos x="110" y="345"/>
                  </a:cxn>
                  <a:cxn ang="0">
                    <a:pos x="193" y="193"/>
                  </a:cxn>
                  <a:cxn ang="0">
                    <a:pos x="275" y="83"/>
                  </a:cxn>
                  <a:cxn ang="0">
                    <a:pos x="344" y="27"/>
                  </a:cxn>
                  <a:cxn ang="0">
                    <a:pos x="385" y="0"/>
                  </a:cxn>
                </a:cxnLst>
                <a:rect l="0" t="0" r="r" b="b"/>
                <a:pathLst>
                  <a:path w="413" h="1769">
                    <a:moveTo>
                      <a:pt x="385" y="1755"/>
                    </a:moveTo>
                    <a:lnTo>
                      <a:pt x="413" y="1755"/>
                    </a:lnTo>
                    <a:lnTo>
                      <a:pt x="413" y="1769"/>
                    </a:lnTo>
                    <a:lnTo>
                      <a:pt x="399" y="1769"/>
                    </a:lnTo>
                    <a:lnTo>
                      <a:pt x="385" y="1755"/>
                    </a:lnTo>
                    <a:close/>
                    <a:moveTo>
                      <a:pt x="385" y="0"/>
                    </a:moveTo>
                    <a:lnTo>
                      <a:pt x="399" y="0"/>
                    </a:lnTo>
                    <a:lnTo>
                      <a:pt x="399" y="13"/>
                    </a:lnTo>
                    <a:lnTo>
                      <a:pt x="372" y="41"/>
                    </a:lnTo>
                    <a:lnTo>
                      <a:pt x="234" y="221"/>
                    </a:lnTo>
                    <a:lnTo>
                      <a:pt x="151" y="428"/>
                    </a:lnTo>
                    <a:lnTo>
                      <a:pt x="96" y="649"/>
                    </a:lnTo>
                    <a:lnTo>
                      <a:pt x="82" y="884"/>
                    </a:lnTo>
                    <a:lnTo>
                      <a:pt x="96" y="1106"/>
                    </a:lnTo>
                    <a:lnTo>
                      <a:pt x="137" y="1313"/>
                    </a:lnTo>
                    <a:lnTo>
                      <a:pt x="220" y="1534"/>
                    </a:lnTo>
                    <a:lnTo>
                      <a:pt x="358" y="1714"/>
                    </a:lnTo>
                    <a:lnTo>
                      <a:pt x="385" y="1741"/>
                    </a:lnTo>
                    <a:lnTo>
                      <a:pt x="385" y="1755"/>
                    </a:lnTo>
                    <a:lnTo>
                      <a:pt x="372" y="1741"/>
                    </a:lnTo>
                    <a:lnTo>
                      <a:pt x="303" y="1686"/>
                    </a:lnTo>
                    <a:lnTo>
                      <a:pt x="206" y="1576"/>
                    </a:lnTo>
                    <a:lnTo>
                      <a:pt x="124" y="1437"/>
                    </a:lnTo>
                    <a:lnTo>
                      <a:pt x="41" y="1244"/>
                    </a:lnTo>
                    <a:lnTo>
                      <a:pt x="14" y="1050"/>
                    </a:lnTo>
                    <a:lnTo>
                      <a:pt x="0" y="884"/>
                    </a:lnTo>
                    <a:lnTo>
                      <a:pt x="14" y="718"/>
                    </a:lnTo>
                    <a:lnTo>
                      <a:pt x="41" y="539"/>
                    </a:lnTo>
                    <a:lnTo>
                      <a:pt x="110" y="345"/>
                    </a:lnTo>
                    <a:lnTo>
                      <a:pt x="193" y="193"/>
                    </a:lnTo>
                    <a:lnTo>
                      <a:pt x="275" y="83"/>
                    </a:lnTo>
                    <a:lnTo>
                      <a:pt x="344" y="27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28" name="Freeform 308"/>
              <p:cNvSpPr>
                <a:spLocks/>
              </p:cNvSpPr>
              <p:nvPr/>
            </p:nvSpPr>
            <p:spPr bwMode="auto">
              <a:xfrm>
                <a:off x="27227" y="3725"/>
                <a:ext cx="813" cy="1286"/>
              </a:xfrm>
              <a:custGeom>
                <a:avLst/>
                <a:gdLst/>
                <a:ahLst/>
                <a:cxnLst>
                  <a:cxn ang="0">
                    <a:pos x="427" y="0"/>
                  </a:cxn>
                  <a:cxn ang="0">
                    <a:pos x="234" y="816"/>
                  </a:cxn>
                  <a:cxn ang="0">
                    <a:pos x="330" y="747"/>
                  </a:cxn>
                  <a:cxn ang="0">
                    <a:pos x="427" y="650"/>
                  </a:cxn>
                  <a:cxn ang="0">
                    <a:pos x="578" y="526"/>
                  </a:cxn>
                  <a:cxn ang="0">
                    <a:pos x="730" y="498"/>
                  </a:cxn>
                  <a:cxn ang="0">
                    <a:pos x="799" y="539"/>
                  </a:cxn>
                  <a:cxn ang="0">
                    <a:pos x="813" y="650"/>
                  </a:cxn>
                  <a:cxn ang="0">
                    <a:pos x="771" y="705"/>
                  </a:cxn>
                  <a:cxn ang="0">
                    <a:pos x="689" y="719"/>
                  </a:cxn>
                  <a:cxn ang="0">
                    <a:pos x="647" y="678"/>
                  </a:cxn>
                  <a:cxn ang="0">
                    <a:pos x="702" y="567"/>
                  </a:cxn>
                  <a:cxn ang="0">
                    <a:pos x="716" y="539"/>
                  </a:cxn>
                  <a:cxn ang="0">
                    <a:pos x="551" y="581"/>
                  </a:cxn>
                  <a:cxn ang="0">
                    <a:pos x="275" y="830"/>
                  </a:cxn>
                  <a:cxn ang="0">
                    <a:pos x="468" y="885"/>
                  </a:cxn>
                  <a:cxn ang="0">
                    <a:pos x="537" y="1009"/>
                  </a:cxn>
                  <a:cxn ang="0">
                    <a:pos x="523" y="1065"/>
                  </a:cxn>
                  <a:cxn ang="0">
                    <a:pos x="510" y="1134"/>
                  </a:cxn>
                  <a:cxn ang="0">
                    <a:pos x="551" y="1244"/>
                  </a:cxn>
                  <a:cxn ang="0">
                    <a:pos x="633" y="1217"/>
                  </a:cxn>
                  <a:cxn ang="0">
                    <a:pos x="716" y="1023"/>
                  </a:cxn>
                  <a:cxn ang="0">
                    <a:pos x="730" y="996"/>
                  </a:cxn>
                  <a:cxn ang="0">
                    <a:pos x="771" y="1023"/>
                  </a:cxn>
                  <a:cxn ang="0">
                    <a:pos x="757" y="1065"/>
                  </a:cxn>
                  <a:cxn ang="0">
                    <a:pos x="716" y="1148"/>
                  </a:cxn>
                  <a:cxn ang="0">
                    <a:pos x="675" y="1231"/>
                  </a:cxn>
                  <a:cxn ang="0">
                    <a:pos x="606" y="1286"/>
                  </a:cxn>
                  <a:cxn ang="0">
                    <a:pos x="510" y="1272"/>
                  </a:cxn>
                  <a:cxn ang="0">
                    <a:pos x="427" y="1217"/>
                  </a:cxn>
                  <a:cxn ang="0">
                    <a:pos x="399" y="1078"/>
                  </a:cxn>
                  <a:cxn ang="0">
                    <a:pos x="413" y="954"/>
                  </a:cxn>
                  <a:cxn ang="0">
                    <a:pos x="358" y="899"/>
                  </a:cxn>
                  <a:cxn ang="0">
                    <a:pos x="303" y="857"/>
                  </a:cxn>
                  <a:cxn ang="0">
                    <a:pos x="207" y="843"/>
                  </a:cxn>
                  <a:cxn ang="0">
                    <a:pos x="165" y="996"/>
                  </a:cxn>
                  <a:cxn ang="0">
                    <a:pos x="110" y="1231"/>
                  </a:cxn>
                  <a:cxn ang="0">
                    <a:pos x="96" y="1258"/>
                  </a:cxn>
                  <a:cxn ang="0">
                    <a:pos x="41" y="1272"/>
                  </a:cxn>
                  <a:cxn ang="0">
                    <a:pos x="0" y="1244"/>
                  </a:cxn>
                  <a:cxn ang="0">
                    <a:pos x="14" y="1175"/>
                  </a:cxn>
                  <a:cxn ang="0">
                    <a:pos x="275" y="97"/>
                  </a:cxn>
                  <a:cxn ang="0">
                    <a:pos x="165" y="83"/>
                  </a:cxn>
                  <a:cxn ang="0">
                    <a:pos x="151" y="28"/>
                  </a:cxn>
                  <a:cxn ang="0">
                    <a:pos x="248" y="14"/>
                  </a:cxn>
                </a:cxnLst>
                <a:rect l="0" t="0" r="r" b="b"/>
                <a:pathLst>
                  <a:path w="813" h="1286">
                    <a:moveTo>
                      <a:pt x="330" y="0"/>
                    </a:moveTo>
                    <a:lnTo>
                      <a:pt x="427" y="0"/>
                    </a:lnTo>
                    <a:lnTo>
                      <a:pt x="427" y="14"/>
                    </a:lnTo>
                    <a:lnTo>
                      <a:pt x="234" y="816"/>
                    </a:lnTo>
                    <a:lnTo>
                      <a:pt x="289" y="788"/>
                    </a:lnTo>
                    <a:lnTo>
                      <a:pt x="330" y="747"/>
                    </a:lnTo>
                    <a:lnTo>
                      <a:pt x="386" y="705"/>
                    </a:lnTo>
                    <a:lnTo>
                      <a:pt x="427" y="650"/>
                    </a:lnTo>
                    <a:lnTo>
                      <a:pt x="510" y="567"/>
                    </a:lnTo>
                    <a:lnTo>
                      <a:pt x="578" y="526"/>
                    </a:lnTo>
                    <a:lnTo>
                      <a:pt x="647" y="498"/>
                    </a:lnTo>
                    <a:lnTo>
                      <a:pt x="730" y="498"/>
                    </a:lnTo>
                    <a:lnTo>
                      <a:pt x="771" y="526"/>
                    </a:lnTo>
                    <a:lnTo>
                      <a:pt x="799" y="539"/>
                    </a:lnTo>
                    <a:lnTo>
                      <a:pt x="813" y="581"/>
                    </a:lnTo>
                    <a:lnTo>
                      <a:pt x="813" y="650"/>
                    </a:lnTo>
                    <a:lnTo>
                      <a:pt x="785" y="678"/>
                    </a:lnTo>
                    <a:lnTo>
                      <a:pt x="771" y="705"/>
                    </a:lnTo>
                    <a:lnTo>
                      <a:pt x="744" y="719"/>
                    </a:lnTo>
                    <a:lnTo>
                      <a:pt x="689" y="719"/>
                    </a:lnTo>
                    <a:lnTo>
                      <a:pt x="661" y="705"/>
                    </a:lnTo>
                    <a:lnTo>
                      <a:pt x="647" y="678"/>
                    </a:lnTo>
                    <a:lnTo>
                      <a:pt x="647" y="622"/>
                    </a:lnTo>
                    <a:lnTo>
                      <a:pt x="702" y="567"/>
                    </a:lnTo>
                    <a:lnTo>
                      <a:pt x="744" y="567"/>
                    </a:lnTo>
                    <a:lnTo>
                      <a:pt x="716" y="539"/>
                    </a:lnTo>
                    <a:lnTo>
                      <a:pt x="675" y="539"/>
                    </a:lnTo>
                    <a:lnTo>
                      <a:pt x="551" y="581"/>
                    </a:lnTo>
                    <a:lnTo>
                      <a:pt x="386" y="747"/>
                    </a:lnTo>
                    <a:lnTo>
                      <a:pt x="275" y="830"/>
                    </a:lnTo>
                    <a:lnTo>
                      <a:pt x="386" y="843"/>
                    </a:lnTo>
                    <a:lnTo>
                      <a:pt x="468" y="885"/>
                    </a:lnTo>
                    <a:lnTo>
                      <a:pt x="523" y="940"/>
                    </a:lnTo>
                    <a:lnTo>
                      <a:pt x="537" y="1009"/>
                    </a:lnTo>
                    <a:lnTo>
                      <a:pt x="537" y="1037"/>
                    </a:lnTo>
                    <a:lnTo>
                      <a:pt x="523" y="1065"/>
                    </a:lnTo>
                    <a:lnTo>
                      <a:pt x="523" y="1092"/>
                    </a:lnTo>
                    <a:lnTo>
                      <a:pt x="510" y="1134"/>
                    </a:lnTo>
                    <a:lnTo>
                      <a:pt x="510" y="1203"/>
                    </a:lnTo>
                    <a:lnTo>
                      <a:pt x="551" y="1244"/>
                    </a:lnTo>
                    <a:lnTo>
                      <a:pt x="565" y="1244"/>
                    </a:lnTo>
                    <a:lnTo>
                      <a:pt x="633" y="1217"/>
                    </a:lnTo>
                    <a:lnTo>
                      <a:pt x="675" y="1134"/>
                    </a:lnTo>
                    <a:lnTo>
                      <a:pt x="716" y="1023"/>
                    </a:lnTo>
                    <a:lnTo>
                      <a:pt x="730" y="1009"/>
                    </a:lnTo>
                    <a:lnTo>
                      <a:pt x="730" y="996"/>
                    </a:lnTo>
                    <a:lnTo>
                      <a:pt x="771" y="996"/>
                    </a:lnTo>
                    <a:lnTo>
                      <a:pt x="771" y="1023"/>
                    </a:lnTo>
                    <a:lnTo>
                      <a:pt x="757" y="1037"/>
                    </a:lnTo>
                    <a:lnTo>
                      <a:pt x="757" y="1065"/>
                    </a:lnTo>
                    <a:lnTo>
                      <a:pt x="744" y="1106"/>
                    </a:lnTo>
                    <a:lnTo>
                      <a:pt x="716" y="1148"/>
                    </a:lnTo>
                    <a:lnTo>
                      <a:pt x="702" y="1189"/>
                    </a:lnTo>
                    <a:lnTo>
                      <a:pt x="675" y="1231"/>
                    </a:lnTo>
                    <a:lnTo>
                      <a:pt x="633" y="1258"/>
                    </a:lnTo>
                    <a:lnTo>
                      <a:pt x="606" y="1286"/>
                    </a:lnTo>
                    <a:lnTo>
                      <a:pt x="565" y="1286"/>
                    </a:lnTo>
                    <a:lnTo>
                      <a:pt x="510" y="1272"/>
                    </a:lnTo>
                    <a:lnTo>
                      <a:pt x="468" y="1258"/>
                    </a:lnTo>
                    <a:lnTo>
                      <a:pt x="427" y="1217"/>
                    </a:lnTo>
                    <a:lnTo>
                      <a:pt x="399" y="1106"/>
                    </a:lnTo>
                    <a:lnTo>
                      <a:pt x="399" y="1078"/>
                    </a:lnTo>
                    <a:lnTo>
                      <a:pt x="413" y="1065"/>
                    </a:lnTo>
                    <a:lnTo>
                      <a:pt x="413" y="954"/>
                    </a:lnTo>
                    <a:lnTo>
                      <a:pt x="386" y="913"/>
                    </a:lnTo>
                    <a:lnTo>
                      <a:pt x="358" y="899"/>
                    </a:lnTo>
                    <a:lnTo>
                      <a:pt x="330" y="871"/>
                    </a:lnTo>
                    <a:lnTo>
                      <a:pt x="303" y="857"/>
                    </a:lnTo>
                    <a:lnTo>
                      <a:pt x="262" y="843"/>
                    </a:lnTo>
                    <a:lnTo>
                      <a:pt x="207" y="843"/>
                    </a:lnTo>
                    <a:lnTo>
                      <a:pt x="193" y="899"/>
                    </a:lnTo>
                    <a:lnTo>
                      <a:pt x="165" y="996"/>
                    </a:lnTo>
                    <a:lnTo>
                      <a:pt x="151" y="1106"/>
                    </a:lnTo>
                    <a:lnTo>
                      <a:pt x="110" y="1231"/>
                    </a:lnTo>
                    <a:lnTo>
                      <a:pt x="110" y="1244"/>
                    </a:lnTo>
                    <a:lnTo>
                      <a:pt x="96" y="1258"/>
                    </a:lnTo>
                    <a:lnTo>
                      <a:pt x="69" y="1272"/>
                    </a:lnTo>
                    <a:lnTo>
                      <a:pt x="41" y="1272"/>
                    </a:lnTo>
                    <a:lnTo>
                      <a:pt x="28" y="1258"/>
                    </a:lnTo>
                    <a:lnTo>
                      <a:pt x="0" y="1244"/>
                    </a:lnTo>
                    <a:lnTo>
                      <a:pt x="0" y="1189"/>
                    </a:lnTo>
                    <a:lnTo>
                      <a:pt x="14" y="1175"/>
                    </a:lnTo>
                    <a:lnTo>
                      <a:pt x="275" y="152"/>
                    </a:lnTo>
                    <a:lnTo>
                      <a:pt x="275" y="97"/>
                    </a:lnTo>
                    <a:lnTo>
                      <a:pt x="262" y="83"/>
                    </a:lnTo>
                    <a:lnTo>
                      <a:pt x="165" y="83"/>
                    </a:lnTo>
                    <a:lnTo>
                      <a:pt x="151" y="69"/>
                    </a:lnTo>
                    <a:lnTo>
                      <a:pt x="151" y="28"/>
                    </a:lnTo>
                    <a:lnTo>
                      <a:pt x="165" y="14"/>
                    </a:lnTo>
                    <a:lnTo>
                      <a:pt x="248" y="14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29" name="Freeform 309"/>
              <p:cNvSpPr>
                <a:spLocks/>
              </p:cNvSpPr>
              <p:nvPr/>
            </p:nvSpPr>
            <p:spPr bwMode="auto">
              <a:xfrm>
                <a:off x="28136" y="3615"/>
                <a:ext cx="413" cy="1769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27" y="0"/>
                  </a:cxn>
                  <a:cxn ang="0">
                    <a:pos x="55" y="13"/>
                  </a:cxn>
                  <a:cxn ang="0">
                    <a:pos x="220" y="179"/>
                  </a:cxn>
                  <a:cxn ang="0">
                    <a:pos x="303" y="331"/>
                  </a:cxn>
                  <a:cxn ang="0">
                    <a:pos x="372" y="525"/>
                  </a:cxn>
                  <a:cxn ang="0">
                    <a:pos x="399" y="718"/>
                  </a:cxn>
                  <a:cxn ang="0">
                    <a:pos x="413" y="884"/>
                  </a:cxn>
                  <a:cxn ang="0">
                    <a:pos x="399" y="884"/>
                  </a:cxn>
                  <a:cxn ang="0">
                    <a:pos x="386" y="1050"/>
                  </a:cxn>
                  <a:cxn ang="0">
                    <a:pos x="358" y="1230"/>
                  </a:cxn>
                  <a:cxn ang="0">
                    <a:pos x="289" y="1423"/>
                  </a:cxn>
                  <a:cxn ang="0">
                    <a:pos x="206" y="1576"/>
                  </a:cxn>
                  <a:cxn ang="0">
                    <a:pos x="124" y="1672"/>
                  </a:cxn>
                  <a:cxn ang="0">
                    <a:pos x="55" y="1741"/>
                  </a:cxn>
                  <a:cxn ang="0">
                    <a:pos x="14" y="1769"/>
                  </a:cxn>
                  <a:cxn ang="0">
                    <a:pos x="0" y="1769"/>
                  </a:cxn>
                  <a:cxn ang="0">
                    <a:pos x="0" y="1755"/>
                  </a:cxn>
                  <a:cxn ang="0">
                    <a:pos x="27" y="1728"/>
                  </a:cxn>
                  <a:cxn ang="0">
                    <a:pos x="165" y="1548"/>
                  </a:cxn>
                  <a:cxn ang="0">
                    <a:pos x="262" y="1341"/>
                  </a:cxn>
                  <a:cxn ang="0">
                    <a:pos x="303" y="1119"/>
                  </a:cxn>
                  <a:cxn ang="0">
                    <a:pos x="317" y="884"/>
                  </a:cxn>
                  <a:cxn ang="0">
                    <a:pos x="303" y="622"/>
                  </a:cxn>
                  <a:cxn ang="0">
                    <a:pos x="248" y="400"/>
                  </a:cxn>
                  <a:cxn ang="0">
                    <a:pos x="165" y="207"/>
                  </a:cxn>
                  <a:cxn ang="0">
                    <a:pos x="41" y="55"/>
                  </a:cxn>
                  <a:cxn ang="0">
                    <a:pos x="14" y="27"/>
                  </a:cxn>
                  <a:cxn ang="0">
                    <a:pos x="14" y="0"/>
                  </a:cxn>
                </a:cxnLst>
                <a:rect l="0" t="0" r="r" b="b"/>
                <a:pathLst>
                  <a:path w="413" h="1769">
                    <a:moveTo>
                      <a:pt x="14" y="0"/>
                    </a:moveTo>
                    <a:lnTo>
                      <a:pt x="27" y="0"/>
                    </a:lnTo>
                    <a:lnTo>
                      <a:pt x="55" y="13"/>
                    </a:lnTo>
                    <a:lnTo>
                      <a:pt x="220" y="179"/>
                    </a:lnTo>
                    <a:lnTo>
                      <a:pt x="303" y="331"/>
                    </a:lnTo>
                    <a:lnTo>
                      <a:pt x="372" y="525"/>
                    </a:lnTo>
                    <a:lnTo>
                      <a:pt x="399" y="718"/>
                    </a:lnTo>
                    <a:lnTo>
                      <a:pt x="413" y="884"/>
                    </a:lnTo>
                    <a:lnTo>
                      <a:pt x="399" y="884"/>
                    </a:lnTo>
                    <a:lnTo>
                      <a:pt x="386" y="1050"/>
                    </a:lnTo>
                    <a:lnTo>
                      <a:pt x="358" y="1230"/>
                    </a:lnTo>
                    <a:lnTo>
                      <a:pt x="289" y="1423"/>
                    </a:lnTo>
                    <a:lnTo>
                      <a:pt x="206" y="1576"/>
                    </a:lnTo>
                    <a:lnTo>
                      <a:pt x="124" y="1672"/>
                    </a:lnTo>
                    <a:lnTo>
                      <a:pt x="55" y="1741"/>
                    </a:lnTo>
                    <a:lnTo>
                      <a:pt x="14" y="1769"/>
                    </a:lnTo>
                    <a:lnTo>
                      <a:pt x="0" y="1769"/>
                    </a:lnTo>
                    <a:lnTo>
                      <a:pt x="0" y="1755"/>
                    </a:lnTo>
                    <a:lnTo>
                      <a:pt x="27" y="1728"/>
                    </a:lnTo>
                    <a:lnTo>
                      <a:pt x="165" y="1548"/>
                    </a:lnTo>
                    <a:lnTo>
                      <a:pt x="262" y="1341"/>
                    </a:lnTo>
                    <a:lnTo>
                      <a:pt x="303" y="1119"/>
                    </a:lnTo>
                    <a:lnTo>
                      <a:pt x="317" y="884"/>
                    </a:lnTo>
                    <a:lnTo>
                      <a:pt x="303" y="622"/>
                    </a:lnTo>
                    <a:lnTo>
                      <a:pt x="248" y="400"/>
                    </a:lnTo>
                    <a:lnTo>
                      <a:pt x="165" y="207"/>
                    </a:lnTo>
                    <a:lnTo>
                      <a:pt x="41" y="55"/>
                    </a:lnTo>
                    <a:lnTo>
                      <a:pt x="14" y="27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30" name="Freeform 310"/>
              <p:cNvSpPr>
                <a:spLocks/>
              </p:cNvSpPr>
              <p:nvPr/>
            </p:nvSpPr>
            <p:spPr bwMode="auto">
              <a:xfrm>
                <a:off x="28893" y="4748"/>
                <a:ext cx="193" cy="194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138" y="14"/>
                  </a:cxn>
                  <a:cxn ang="0">
                    <a:pos x="166" y="28"/>
                  </a:cxn>
                  <a:cxn ang="0">
                    <a:pos x="179" y="55"/>
                  </a:cxn>
                  <a:cxn ang="0">
                    <a:pos x="193" y="97"/>
                  </a:cxn>
                  <a:cxn ang="0">
                    <a:pos x="179" y="138"/>
                  </a:cxn>
                  <a:cxn ang="0">
                    <a:pos x="166" y="166"/>
                  </a:cxn>
                  <a:cxn ang="0">
                    <a:pos x="138" y="180"/>
                  </a:cxn>
                  <a:cxn ang="0">
                    <a:pos x="97" y="194"/>
                  </a:cxn>
                  <a:cxn ang="0">
                    <a:pos x="55" y="180"/>
                  </a:cxn>
                  <a:cxn ang="0">
                    <a:pos x="28" y="166"/>
                  </a:cxn>
                  <a:cxn ang="0">
                    <a:pos x="14" y="138"/>
                  </a:cxn>
                  <a:cxn ang="0">
                    <a:pos x="0" y="97"/>
                  </a:cxn>
                  <a:cxn ang="0">
                    <a:pos x="14" y="55"/>
                  </a:cxn>
                  <a:cxn ang="0">
                    <a:pos x="28" y="28"/>
                  </a:cxn>
                  <a:cxn ang="0">
                    <a:pos x="55" y="14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97" y="0"/>
                    </a:moveTo>
                    <a:lnTo>
                      <a:pt x="138" y="14"/>
                    </a:lnTo>
                    <a:lnTo>
                      <a:pt x="166" y="28"/>
                    </a:lnTo>
                    <a:lnTo>
                      <a:pt x="179" y="55"/>
                    </a:lnTo>
                    <a:lnTo>
                      <a:pt x="193" y="97"/>
                    </a:lnTo>
                    <a:lnTo>
                      <a:pt x="179" y="138"/>
                    </a:lnTo>
                    <a:lnTo>
                      <a:pt x="166" y="166"/>
                    </a:lnTo>
                    <a:lnTo>
                      <a:pt x="138" y="180"/>
                    </a:lnTo>
                    <a:lnTo>
                      <a:pt x="97" y="194"/>
                    </a:lnTo>
                    <a:lnTo>
                      <a:pt x="55" y="180"/>
                    </a:lnTo>
                    <a:lnTo>
                      <a:pt x="28" y="166"/>
                    </a:lnTo>
                    <a:lnTo>
                      <a:pt x="14" y="138"/>
                    </a:lnTo>
                    <a:lnTo>
                      <a:pt x="0" y="97"/>
                    </a:lnTo>
                    <a:lnTo>
                      <a:pt x="14" y="55"/>
                    </a:lnTo>
                    <a:lnTo>
                      <a:pt x="28" y="28"/>
                    </a:lnTo>
                    <a:lnTo>
                      <a:pt x="55" y="14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31" name="Freeform 311"/>
              <p:cNvSpPr>
                <a:spLocks/>
              </p:cNvSpPr>
              <p:nvPr/>
            </p:nvSpPr>
            <p:spPr bwMode="auto">
              <a:xfrm>
                <a:off x="12808" y="7278"/>
                <a:ext cx="468" cy="2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468" y="235"/>
                  </a:cxn>
                  <a:cxn ang="0">
                    <a:pos x="440" y="263"/>
                  </a:cxn>
                  <a:cxn ang="0">
                    <a:pos x="234" y="83"/>
                  </a:cxn>
                  <a:cxn ang="0">
                    <a:pos x="27" y="263"/>
                  </a:cxn>
                  <a:cxn ang="0">
                    <a:pos x="0" y="235"/>
                  </a:cxn>
                  <a:cxn ang="0">
                    <a:pos x="234" y="0"/>
                  </a:cxn>
                </a:cxnLst>
                <a:rect l="0" t="0" r="r" b="b"/>
                <a:pathLst>
                  <a:path w="468" h="263">
                    <a:moveTo>
                      <a:pt x="234" y="0"/>
                    </a:moveTo>
                    <a:lnTo>
                      <a:pt x="468" y="235"/>
                    </a:lnTo>
                    <a:lnTo>
                      <a:pt x="440" y="263"/>
                    </a:lnTo>
                    <a:lnTo>
                      <a:pt x="234" y="83"/>
                    </a:lnTo>
                    <a:lnTo>
                      <a:pt x="27" y="263"/>
                    </a:lnTo>
                    <a:lnTo>
                      <a:pt x="0" y="23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32" name="Freeform 312"/>
              <p:cNvSpPr>
                <a:spLocks/>
              </p:cNvSpPr>
              <p:nvPr/>
            </p:nvSpPr>
            <p:spPr bwMode="auto">
              <a:xfrm>
                <a:off x="12629" y="7762"/>
                <a:ext cx="551" cy="1133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371" y="0"/>
                  </a:cxn>
                  <a:cxn ang="0">
                    <a:pos x="399" y="14"/>
                  </a:cxn>
                  <a:cxn ang="0">
                    <a:pos x="413" y="27"/>
                  </a:cxn>
                  <a:cxn ang="0">
                    <a:pos x="413" y="55"/>
                  </a:cxn>
                  <a:cxn ang="0">
                    <a:pos x="399" y="110"/>
                  </a:cxn>
                  <a:cxn ang="0">
                    <a:pos x="385" y="193"/>
                  </a:cxn>
                  <a:cxn ang="0">
                    <a:pos x="344" y="345"/>
                  </a:cxn>
                  <a:cxn ang="0">
                    <a:pos x="551" y="345"/>
                  </a:cxn>
                  <a:cxn ang="0">
                    <a:pos x="551" y="387"/>
                  </a:cxn>
                  <a:cxn ang="0">
                    <a:pos x="537" y="401"/>
                  </a:cxn>
                  <a:cxn ang="0">
                    <a:pos x="330" y="401"/>
                  </a:cxn>
                  <a:cxn ang="0">
                    <a:pos x="179" y="926"/>
                  </a:cxn>
                  <a:cxn ang="0">
                    <a:pos x="165" y="954"/>
                  </a:cxn>
                  <a:cxn ang="0">
                    <a:pos x="165" y="1050"/>
                  </a:cxn>
                  <a:cxn ang="0">
                    <a:pos x="179" y="1064"/>
                  </a:cxn>
                  <a:cxn ang="0">
                    <a:pos x="192" y="1092"/>
                  </a:cxn>
                  <a:cxn ang="0">
                    <a:pos x="220" y="1092"/>
                  </a:cxn>
                  <a:cxn ang="0">
                    <a:pos x="289" y="1078"/>
                  </a:cxn>
                  <a:cxn ang="0">
                    <a:pos x="371" y="1009"/>
                  </a:cxn>
                  <a:cxn ang="0">
                    <a:pos x="454" y="871"/>
                  </a:cxn>
                  <a:cxn ang="0">
                    <a:pos x="468" y="857"/>
                  </a:cxn>
                  <a:cxn ang="0">
                    <a:pos x="468" y="843"/>
                  </a:cxn>
                  <a:cxn ang="0">
                    <a:pos x="509" y="843"/>
                  </a:cxn>
                  <a:cxn ang="0">
                    <a:pos x="509" y="857"/>
                  </a:cxn>
                  <a:cxn ang="0">
                    <a:pos x="495" y="884"/>
                  </a:cxn>
                  <a:cxn ang="0">
                    <a:pos x="468" y="954"/>
                  </a:cxn>
                  <a:cxn ang="0">
                    <a:pos x="413" y="1037"/>
                  </a:cxn>
                  <a:cxn ang="0">
                    <a:pos x="330" y="1106"/>
                  </a:cxn>
                  <a:cxn ang="0">
                    <a:pos x="234" y="1133"/>
                  </a:cxn>
                  <a:cxn ang="0">
                    <a:pos x="179" y="1119"/>
                  </a:cxn>
                  <a:cxn ang="0">
                    <a:pos x="137" y="1106"/>
                  </a:cxn>
                  <a:cxn ang="0">
                    <a:pos x="96" y="1064"/>
                  </a:cxn>
                  <a:cxn ang="0">
                    <a:pos x="82" y="1023"/>
                  </a:cxn>
                  <a:cxn ang="0">
                    <a:pos x="68" y="967"/>
                  </a:cxn>
                  <a:cxn ang="0">
                    <a:pos x="68" y="954"/>
                  </a:cxn>
                  <a:cxn ang="0">
                    <a:pos x="82" y="912"/>
                  </a:cxn>
                  <a:cxn ang="0">
                    <a:pos x="96" y="857"/>
                  </a:cxn>
                  <a:cxn ang="0">
                    <a:pos x="110" y="760"/>
                  </a:cxn>
                  <a:cxn ang="0">
                    <a:pos x="151" y="608"/>
                  </a:cxn>
                  <a:cxn ang="0">
                    <a:pos x="206" y="401"/>
                  </a:cxn>
                  <a:cxn ang="0">
                    <a:pos x="13" y="401"/>
                  </a:cxn>
                  <a:cxn ang="0">
                    <a:pos x="0" y="387"/>
                  </a:cxn>
                  <a:cxn ang="0">
                    <a:pos x="0" y="359"/>
                  </a:cxn>
                  <a:cxn ang="0">
                    <a:pos x="13" y="345"/>
                  </a:cxn>
                  <a:cxn ang="0">
                    <a:pos x="220" y="345"/>
                  </a:cxn>
                  <a:cxn ang="0">
                    <a:pos x="289" y="69"/>
                  </a:cxn>
                  <a:cxn ang="0">
                    <a:pos x="316" y="14"/>
                  </a:cxn>
                  <a:cxn ang="0">
                    <a:pos x="344" y="0"/>
                  </a:cxn>
                </a:cxnLst>
                <a:rect l="0" t="0" r="r" b="b"/>
                <a:pathLst>
                  <a:path w="551" h="1133">
                    <a:moveTo>
                      <a:pt x="344" y="0"/>
                    </a:moveTo>
                    <a:lnTo>
                      <a:pt x="371" y="0"/>
                    </a:lnTo>
                    <a:lnTo>
                      <a:pt x="399" y="14"/>
                    </a:lnTo>
                    <a:lnTo>
                      <a:pt x="413" y="27"/>
                    </a:lnTo>
                    <a:lnTo>
                      <a:pt x="413" y="55"/>
                    </a:lnTo>
                    <a:lnTo>
                      <a:pt x="399" y="110"/>
                    </a:lnTo>
                    <a:lnTo>
                      <a:pt x="385" y="193"/>
                    </a:lnTo>
                    <a:lnTo>
                      <a:pt x="344" y="345"/>
                    </a:lnTo>
                    <a:lnTo>
                      <a:pt x="551" y="345"/>
                    </a:lnTo>
                    <a:lnTo>
                      <a:pt x="551" y="387"/>
                    </a:lnTo>
                    <a:lnTo>
                      <a:pt x="537" y="401"/>
                    </a:lnTo>
                    <a:lnTo>
                      <a:pt x="330" y="401"/>
                    </a:lnTo>
                    <a:lnTo>
                      <a:pt x="179" y="926"/>
                    </a:lnTo>
                    <a:lnTo>
                      <a:pt x="165" y="954"/>
                    </a:lnTo>
                    <a:lnTo>
                      <a:pt x="165" y="1050"/>
                    </a:lnTo>
                    <a:lnTo>
                      <a:pt x="179" y="1064"/>
                    </a:lnTo>
                    <a:lnTo>
                      <a:pt x="192" y="1092"/>
                    </a:lnTo>
                    <a:lnTo>
                      <a:pt x="220" y="1092"/>
                    </a:lnTo>
                    <a:lnTo>
                      <a:pt x="289" y="1078"/>
                    </a:lnTo>
                    <a:lnTo>
                      <a:pt x="371" y="1009"/>
                    </a:lnTo>
                    <a:lnTo>
                      <a:pt x="454" y="871"/>
                    </a:lnTo>
                    <a:lnTo>
                      <a:pt x="468" y="857"/>
                    </a:lnTo>
                    <a:lnTo>
                      <a:pt x="468" y="843"/>
                    </a:lnTo>
                    <a:lnTo>
                      <a:pt x="509" y="843"/>
                    </a:lnTo>
                    <a:lnTo>
                      <a:pt x="509" y="857"/>
                    </a:lnTo>
                    <a:lnTo>
                      <a:pt x="495" y="884"/>
                    </a:lnTo>
                    <a:lnTo>
                      <a:pt x="468" y="954"/>
                    </a:lnTo>
                    <a:lnTo>
                      <a:pt x="413" y="1037"/>
                    </a:lnTo>
                    <a:lnTo>
                      <a:pt x="330" y="1106"/>
                    </a:lnTo>
                    <a:lnTo>
                      <a:pt x="234" y="1133"/>
                    </a:lnTo>
                    <a:lnTo>
                      <a:pt x="179" y="1119"/>
                    </a:lnTo>
                    <a:lnTo>
                      <a:pt x="137" y="1106"/>
                    </a:lnTo>
                    <a:lnTo>
                      <a:pt x="96" y="1064"/>
                    </a:lnTo>
                    <a:lnTo>
                      <a:pt x="82" y="1023"/>
                    </a:lnTo>
                    <a:lnTo>
                      <a:pt x="68" y="967"/>
                    </a:lnTo>
                    <a:lnTo>
                      <a:pt x="68" y="954"/>
                    </a:lnTo>
                    <a:lnTo>
                      <a:pt x="82" y="912"/>
                    </a:lnTo>
                    <a:lnTo>
                      <a:pt x="96" y="857"/>
                    </a:lnTo>
                    <a:lnTo>
                      <a:pt x="110" y="760"/>
                    </a:lnTo>
                    <a:lnTo>
                      <a:pt x="151" y="608"/>
                    </a:lnTo>
                    <a:lnTo>
                      <a:pt x="206" y="401"/>
                    </a:lnTo>
                    <a:lnTo>
                      <a:pt x="13" y="401"/>
                    </a:lnTo>
                    <a:lnTo>
                      <a:pt x="0" y="387"/>
                    </a:lnTo>
                    <a:lnTo>
                      <a:pt x="0" y="359"/>
                    </a:lnTo>
                    <a:lnTo>
                      <a:pt x="13" y="345"/>
                    </a:lnTo>
                    <a:lnTo>
                      <a:pt x="220" y="345"/>
                    </a:lnTo>
                    <a:lnTo>
                      <a:pt x="289" y="69"/>
                    </a:lnTo>
                    <a:lnTo>
                      <a:pt x="316" y="14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33" name="Freeform 313"/>
              <p:cNvSpPr>
                <a:spLocks noEditPoints="1"/>
              </p:cNvSpPr>
              <p:nvPr/>
            </p:nvSpPr>
            <p:spPr bwMode="auto">
              <a:xfrm>
                <a:off x="13359" y="8232"/>
                <a:ext cx="385" cy="829"/>
              </a:xfrm>
              <a:custGeom>
                <a:avLst/>
                <a:gdLst/>
                <a:ahLst/>
                <a:cxnLst>
                  <a:cxn ang="0">
                    <a:pos x="179" y="276"/>
                  </a:cxn>
                  <a:cxn ang="0">
                    <a:pos x="234" y="290"/>
                  </a:cxn>
                  <a:cxn ang="0">
                    <a:pos x="261" y="304"/>
                  </a:cxn>
                  <a:cxn ang="0">
                    <a:pos x="289" y="345"/>
                  </a:cxn>
                  <a:cxn ang="0">
                    <a:pos x="303" y="387"/>
                  </a:cxn>
                  <a:cxn ang="0">
                    <a:pos x="289" y="401"/>
                  </a:cxn>
                  <a:cxn ang="0">
                    <a:pos x="289" y="442"/>
                  </a:cxn>
                  <a:cxn ang="0">
                    <a:pos x="247" y="525"/>
                  </a:cxn>
                  <a:cxn ang="0">
                    <a:pos x="247" y="567"/>
                  </a:cxn>
                  <a:cxn ang="0">
                    <a:pos x="234" y="580"/>
                  </a:cxn>
                  <a:cxn ang="0">
                    <a:pos x="206" y="622"/>
                  </a:cxn>
                  <a:cxn ang="0">
                    <a:pos x="192" y="677"/>
                  </a:cxn>
                  <a:cxn ang="0">
                    <a:pos x="179" y="719"/>
                  </a:cxn>
                  <a:cxn ang="0">
                    <a:pos x="179" y="788"/>
                  </a:cxn>
                  <a:cxn ang="0">
                    <a:pos x="192" y="802"/>
                  </a:cxn>
                  <a:cxn ang="0">
                    <a:pos x="206" y="802"/>
                  </a:cxn>
                  <a:cxn ang="0">
                    <a:pos x="247" y="788"/>
                  </a:cxn>
                  <a:cxn ang="0">
                    <a:pos x="289" y="760"/>
                  </a:cxn>
                  <a:cxn ang="0">
                    <a:pos x="316" y="719"/>
                  </a:cxn>
                  <a:cxn ang="0">
                    <a:pos x="344" y="649"/>
                  </a:cxn>
                  <a:cxn ang="0">
                    <a:pos x="358" y="636"/>
                  </a:cxn>
                  <a:cxn ang="0">
                    <a:pos x="358" y="622"/>
                  </a:cxn>
                  <a:cxn ang="0">
                    <a:pos x="385" y="622"/>
                  </a:cxn>
                  <a:cxn ang="0">
                    <a:pos x="385" y="649"/>
                  </a:cxn>
                  <a:cxn ang="0">
                    <a:pos x="358" y="705"/>
                  </a:cxn>
                  <a:cxn ang="0">
                    <a:pos x="344" y="746"/>
                  </a:cxn>
                  <a:cxn ang="0">
                    <a:pos x="289" y="802"/>
                  </a:cxn>
                  <a:cxn ang="0">
                    <a:pos x="206" y="829"/>
                  </a:cxn>
                  <a:cxn ang="0">
                    <a:pos x="151" y="815"/>
                  </a:cxn>
                  <a:cxn ang="0">
                    <a:pos x="96" y="760"/>
                  </a:cxn>
                  <a:cxn ang="0">
                    <a:pos x="82" y="719"/>
                  </a:cxn>
                  <a:cxn ang="0">
                    <a:pos x="82" y="691"/>
                  </a:cxn>
                  <a:cxn ang="0">
                    <a:pos x="96" y="677"/>
                  </a:cxn>
                  <a:cxn ang="0">
                    <a:pos x="96" y="663"/>
                  </a:cxn>
                  <a:cxn ang="0">
                    <a:pos x="179" y="484"/>
                  </a:cxn>
                  <a:cxn ang="0">
                    <a:pos x="192" y="442"/>
                  </a:cxn>
                  <a:cxn ang="0">
                    <a:pos x="220" y="387"/>
                  </a:cxn>
                  <a:cxn ang="0">
                    <a:pos x="220" y="331"/>
                  </a:cxn>
                  <a:cxn ang="0">
                    <a:pos x="206" y="318"/>
                  </a:cxn>
                  <a:cxn ang="0">
                    <a:pos x="165" y="318"/>
                  </a:cxn>
                  <a:cxn ang="0">
                    <a:pos x="123" y="345"/>
                  </a:cxn>
                  <a:cxn ang="0">
                    <a:pos x="96" y="373"/>
                  </a:cxn>
                  <a:cxn ang="0">
                    <a:pos x="68" y="414"/>
                  </a:cxn>
                  <a:cxn ang="0">
                    <a:pos x="55" y="470"/>
                  </a:cxn>
                  <a:cxn ang="0">
                    <a:pos x="41" y="484"/>
                  </a:cxn>
                  <a:cxn ang="0">
                    <a:pos x="0" y="484"/>
                  </a:cxn>
                  <a:cxn ang="0">
                    <a:pos x="0" y="456"/>
                  </a:cxn>
                  <a:cxn ang="0">
                    <a:pos x="27" y="401"/>
                  </a:cxn>
                  <a:cxn ang="0">
                    <a:pos x="41" y="359"/>
                  </a:cxn>
                  <a:cxn ang="0">
                    <a:pos x="96" y="304"/>
                  </a:cxn>
                  <a:cxn ang="0">
                    <a:pos x="179" y="276"/>
                  </a:cxn>
                  <a:cxn ang="0">
                    <a:pos x="261" y="0"/>
                  </a:cxn>
                  <a:cxn ang="0">
                    <a:pos x="316" y="0"/>
                  </a:cxn>
                  <a:cxn ang="0">
                    <a:pos x="344" y="27"/>
                  </a:cxn>
                  <a:cxn ang="0">
                    <a:pos x="344" y="69"/>
                  </a:cxn>
                  <a:cxn ang="0">
                    <a:pos x="330" y="83"/>
                  </a:cxn>
                  <a:cxn ang="0">
                    <a:pos x="275" y="110"/>
                  </a:cxn>
                  <a:cxn ang="0">
                    <a:pos x="247" y="110"/>
                  </a:cxn>
                  <a:cxn ang="0">
                    <a:pos x="220" y="83"/>
                  </a:cxn>
                  <a:cxn ang="0">
                    <a:pos x="220" y="41"/>
                  </a:cxn>
                  <a:cxn ang="0">
                    <a:pos x="261" y="0"/>
                  </a:cxn>
                </a:cxnLst>
                <a:rect l="0" t="0" r="r" b="b"/>
                <a:pathLst>
                  <a:path w="385" h="829">
                    <a:moveTo>
                      <a:pt x="179" y="276"/>
                    </a:moveTo>
                    <a:lnTo>
                      <a:pt x="234" y="290"/>
                    </a:lnTo>
                    <a:lnTo>
                      <a:pt x="261" y="304"/>
                    </a:lnTo>
                    <a:lnTo>
                      <a:pt x="289" y="345"/>
                    </a:lnTo>
                    <a:lnTo>
                      <a:pt x="303" y="387"/>
                    </a:lnTo>
                    <a:lnTo>
                      <a:pt x="289" y="401"/>
                    </a:lnTo>
                    <a:lnTo>
                      <a:pt x="289" y="442"/>
                    </a:lnTo>
                    <a:lnTo>
                      <a:pt x="247" y="525"/>
                    </a:lnTo>
                    <a:lnTo>
                      <a:pt x="247" y="567"/>
                    </a:lnTo>
                    <a:lnTo>
                      <a:pt x="234" y="580"/>
                    </a:lnTo>
                    <a:lnTo>
                      <a:pt x="206" y="622"/>
                    </a:lnTo>
                    <a:lnTo>
                      <a:pt x="192" y="677"/>
                    </a:lnTo>
                    <a:lnTo>
                      <a:pt x="179" y="719"/>
                    </a:lnTo>
                    <a:lnTo>
                      <a:pt x="179" y="788"/>
                    </a:lnTo>
                    <a:lnTo>
                      <a:pt x="192" y="802"/>
                    </a:lnTo>
                    <a:lnTo>
                      <a:pt x="206" y="802"/>
                    </a:lnTo>
                    <a:lnTo>
                      <a:pt x="247" y="788"/>
                    </a:lnTo>
                    <a:lnTo>
                      <a:pt x="289" y="760"/>
                    </a:lnTo>
                    <a:lnTo>
                      <a:pt x="316" y="719"/>
                    </a:lnTo>
                    <a:lnTo>
                      <a:pt x="344" y="649"/>
                    </a:lnTo>
                    <a:lnTo>
                      <a:pt x="358" y="636"/>
                    </a:lnTo>
                    <a:lnTo>
                      <a:pt x="358" y="622"/>
                    </a:lnTo>
                    <a:lnTo>
                      <a:pt x="385" y="622"/>
                    </a:lnTo>
                    <a:lnTo>
                      <a:pt x="385" y="649"/>
                    </a:lnTo>
                    <a:lnTo>
                      <a:pt x="358" y="705"/>
                    </a:lnTo>
                    <a:lnTo>
                      <a:pt x="344" y="746"/>
                    </a:lnTo>
                    <a:lnTo>
                      <a:pt x="289" y="802"/>
                    </a:lnTo>
                    <a:lnTo>
                      <a:pt x="206" y="829"/>
                    </a:lnTo>
                    <a:lnTo>
                      <a:pt x="151" y="815"/>
                    </a:lnTo>
                    <a:lnTo>
                      <a:pt x="96" y="760"/>
                    </a:lnTo>
                    <a:lnTo>
                      <a:pt x="82" y="719"/>
                    </a:lnTo>
                    <a:lnTo>
                      <a:pt x="82" y="691"/>
                    </a:lnTo>
                    <a:lnTo>
                      <a:pt x="96" y="677"/>
                    </a:lnTo>
                    <a:lnTo>
                      <a:pt x="96" y="663"/>
                    </a:lnTo>
                    <a:lnTo>
                      <a:pt x="179" y="484"/>
                    </a:lnTo>
                    <a:lnTo>
                      <a:pt x="192" y="442"/>
                    </a:lnTo>
                    <a:lnTo>
                      <a:pt x="220" y="387"/>
                    </a:lnTo>
                    <a:lnTo>
                      <a:pt x="220" y="331"/>
                    </a:lnTo>
                    <a:lnTo>
                      <a:pt x="206" y="318"/>
                    </a:lnTo>
                    <a:lnTo>
                      <a:pt x="165" y="318"/>
                    </a:lnTo>
                    <a:lnTo>
                      <a:pt x="123" y="345"/>
                    </a:lnTo>
                    <a:lnTo>
                      <a:pt x="96" y="373"/>
                    </a:lnTo>
                    <a:lnTo>
                      <a:pt x="68" y="414"/>
                    </a:lnTo>
                    <a:lnTo>
                      <a:pt x="55" y="470"/>
                    </a:lnTo>
                    <a:lnTo>
                      <a:pt x="41" y="484"/>
                    </a:lnTo>
                    <a:lnTo>
                      <a:pt x="0" y="484"/>
                    </a:lnTo>
                    <a:lnTo>
                      <a:pt x="0" y="456"/>
                    </a:lnTo>
                    <a:lnTo>
                      <a:pt x="27" y="401"/>
                    </a:lnTo>
                    <a:lnTo>
                      <a:pt x="41" y="359"/>
                    </a:lnTo>
                    <a:lnTo>
                      <a:pt x="96" y="304"/>
                    </a:lnTo>
                    <a:lnTo>
                      <a:pt x="179" y="276"/>
                    </a:lnTo>
                    <a:close/>
                    <a:moveTo>
                      <a:pt x="261" y="0"/>
                    </a:moveTo>
                    <a:lnTo>
                      <a:pt x="316" y="0"/>
                    </a:lnTo>
                    <a:lnTo>
                      <a:pt x="344" y="27"/>
                    </a:lnTo>
                    <a:lnTo>
                      <a:pt x="344" y="69"/>
                    </a:lnTo>
                    <a:lnTo>
                      <a:pt x="330" y="83"/>
                    </a:lnTo>
                    <a:lnTo>
                      <a:pt x="275" y="110"/>
                    </a:lnTo>
                    <a:lnTo>
                      <a:pt x="247" y="110"/>
                    </a:lnTo>
                    <a:lnTo>
                      <a:pt x="220" y="83"/>
                    </a:lnTo>
                    <a:lnTo>
                      <a:pt x="220" y="41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34" name="Freeform 314"/>
              <p:cNvSpPr>
                <a:spLocks noEditPoints="1"/>
              </p:cNvSpPr>
              <p:nvPr/>
            </p:nvSpPr>
            <p:spPr bwMode="auto">
              <a:xfrm>
                <a:off x="14474" y="8204"/>
                <a:ext cx="1171" cy="429"/>
              </a:xfrm>
              <a:custGeom>
                <a:avLst/>
                <a:gdLst/>
                <a:ahLst/>
                <a:cxnLst>
                  <a:cxn ang="0">
                    <a:pos x="14" y="346"/>
                  </a:cxn>
                  <a:cxn ang="0">
                    <a:pos x="1157" y="346"/>
                  </a:cxn>
                  <a:cxn ang="0">
                    <a:pos x="1171" y="359"/>
                  </a:cxn>
                  <a:cxn ang="0">
                    <a:pos x="1171" y="415"/>
                  </a:cxn>
                  <a:cxn ang="0">
                    <a:pos x="1157" y="429"/>
                  </a:cxn>
                  <a:cxn ang="0">
                    <a:pos x="14" y="429"/>
                  </a:cxn>
                  <a:cxn ang="0">
                    <a:pos x="0" y="415"/>
                  </a:cxn>
                  <a:cxn ang="0">
                    <a:pos x="0" y="359"/>
                  </a:cxn>
                  <a:cxn ang="0">
                    <a:pos x="14" y="346"/>
                  </a:cxn>
                  <a:cxn ang="0">
                    <a:pos x="14" y="0"/>
                  </a:cxn>
                  <a:cxn ang="0">
                    <a:pos x="1157" y="0"/>
                  </a:cxn>
                  <a:cxn ang="0">
                    <a:pos x="1171" y="14"/>
                  </a:cxn>
                  <a:cxn ang="0">
                    <a:pos x="1171" y="69"/>
                  </a:cxn>
                  <a:cxn ang="0">
                    <a:pos x="1157" y="83"/>
                  </a:cxn>
                  <a:cxn ang="0">
                    <a:pos x="14" y="83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14" y="0"/>
                  </a:cxn>
                </a:cxnLst>
                <a:rect l="0" t="0" r="r" b="b"/>
                <a:pathLst>
                  <a:path w="1171" h="429">
                    <a:moveTo>
                      <a:pt x="14" y="346"/>
                    </a:moveTo>
                    <a:lnTo>
                      <a:pt x="1157" y="346"/>
                    </a:lnTo>
                    <a:lnTo>
                      <a:pt x="1171" y="359"/>
                    </a:lnTo>
                    <a:lnTo>
                      <a:pt x="1171" y="415"/>
                    </a:lnTo>
                    <a:lnTo>
                      <a:pt x="1157" y="429"/>
                    </a:lnTo>
                    <a:lnTo>
                      <a:pt x="14" y="429"/>
                    </a:lnTo>
                    <a:lnTo>
                      <a:pt x="0" y="415"/>
                    </a:lnTo>
                    <a:lnTo>
                      <a:pt x="0" y="359"/>
                    </a:lnTo>
                    <a:lnTo>
                      <a:pt x="14" y="346"/>
                    </a:lnTo>
                    <a:close/>
                    <a:moveTo>
                      <a:pt x="14" y="0"/>
                    </a:moveTo>
                    <a:lnTo>
                      <a:pt x="1157" y="0"/>
                    </a:lnTo>
                    <a:lnTo>
                      <a:pt x="1171" y="14"/>
                    </a:lnTo>
                    <a:lnTo>
                      <a:pt x="1171" y="69"/>
                    </a:lnTo>
                    <a:lnTo>
                      <a:pt x="1157" y="83"/>
                    </a:lnTo>
                    <a:lnTo>
                      <a:pt x="14" y="83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35" name="Freeform 315"/>
              <p:cNvSpPr>
                <a:spLocks/>
              </p:cNvSpPr>
              <p:nvPr/>
            </p:nvSpPr>
            <p:spPr bwMode="auto">
              <a:xfrm>
                <a:off x="16182" y="7762"/>
                <a:ext cx="551" cy="1133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372" y="0"/>
                  </a:cxn>
                  <a:cxn ang="0">
                    <a:pos x="399" y="14"/>
                  </a:cxn>
                  <a:cxn ang="0">
                    <a:pos x="413" y="27"/>
                  </a:cxn>
                  <a:cxn ang="0">
                    <a:pos x="413" y="55"/>
                  </a:cxn>
                  <a:cxn ang="0">
                    <a:pos x="399" y="110"/>
                  </a:cxn>
                  <a:cxn ang="0">
                    <a:pos x="385" y="193"/>
                  </a:cxn>
                  <a:cxn ang="0">
                    <a:pos x="344" y="345"/>
                  </a:cxn>
                  <a:cxn ang="0">
                    <a:pos x="551" y="345"/>
                  </a:cxn>
                  <a:cxn ang="0">
                    <a:pos x="551" y="387"/>
                  </a:cxn>
                  <a:cxn ang="0">
                    <a:pos x="537" y="401"/>
                  </a:cxn>
                  <a:cxn ang="0">
                    <a:pos x="330" y="401"/>
                  </a:cxn>
                  <a:cxn ang="0">
                    <a:pos x="179" y="926"/>
                  </a:cxn>
                  <a:cxn ang="0">
                    <a:pos x="165" y="954"/>
                  </a:cxn>
                  <a:cxn ang="0">
                    <a:pos x="165" y="1050"/>
                  </a:cxn>
                  <a:cxn ang="0">
                    <a:pos x="179" y="1064"/>
                  </a:cxn>
                  <a:cxn ang="0">
                    <a:pos x="193" y="1092"/>
                  </a:cxn>
                  <a:cxn ang="0">
                    <a:pos x="220" y="1092"/>
                  </a:cxn>
                  <a:cxn ang="0">
                    <a:pos x="289" y="1078"/>
                  </a:cxn>
                  <a:cxn ang="0">
                    <a:pos x="372" y="1009"/>
                  </a:cxn>
                  <a:cxn ang="0">
                    <a:pos x="454" y="871"/>
                  </a:cxn>
                  <a:cxn ang="0">
                    <a:pos x="468" y="857"/>
                  </a:cxn>
                  <a:cxn ang="0">
                    <a:pos x="468" y="843"/>
                  </a:cxn>
                  <a:cxn ang="0">
                    <a:pos x="509" y="843"/>
                  </a:cxn>
                  <a:cxn ang="0">
                    <a:pos x="509" y="857"/>
                  </a:cxn>
                  <a:cxn ang="0">
                    <a:pos x="496" y="884"/>
                  </a:cxn>
                  <a:cxn ang="0">
                    <a:pos x="468" y="954"/>
                  </a:cxn>
                  <a:cxn ang="0">
                    <a:pos x="413" y="1037"/>
                  </a:cxn>
                  <a:cxn ang="0">
                    <a:pos x="330" y="1106"/>
                  </a:cxn>
                  <a:cxn ang="0">
                    <a:pos x="234" y="1133"/>
                  </a:cxn>
                  <a:cxn ang="0">
                    <a:pos x="179" y="1119"/>
                  </a:cxn>
                  <a:cxn ang="0">
                    <a:pos x="138" y="1106"/>
                  </a:cxn>
                  <a:cxn ang="0">
                    <a:pos x="96" y="1064"/>
                  </a:cxn>
                  <a:cxn ang="0">
                    <a:pos x="82" y="1023"/>
                  </a:cxn>
                  <a:cxn ang="0">
                    <a:pos x="69" y="967"/>
                  </a:cxn>
                  <a:cxn ang="0">
                    <a:pos x="69" y="954"/>
                  </a:cxn>
                  <a:cxn ang="0">
                    <a:pos x="82" y="912"/>
                  </a:cxn>
                  <a:cxn ang="0">
                    <a:pos x="96" y="857"/>
                  </a:cxn>
                  <a:cxn ang="0">
                    <a:pos x="110" y="760"/>
                  </a:cxn>
                  <a:cxn ang="0">
                    <a:pos x="151" y="608"/>
                  </a:cxn>
                  <a:cxn ang="0">
                    <a:pos x="206" y="401"/>
                  </a:cxn>
                  <a:cxn ang="0">
                    <a:pos x="14" y="401"/>
                  </a:cxn>
                  <a:cxn ang="0">
                    <a:pos x="0" y="387"/>
                  </a:cxn>
                  <a:cxn ang="0">
                    <a:pos x="0" y="359"/>
                  </a:cxn>
                  <a:cxn ang="0">
                    <a:pos x="14" y="345"/>
                  </a:cxn>
                  <a:cxn ang="0">
                    <a:pos x="220" y="345"/>
                  </a:cxn>
                  <a:cxn ang="0">
                    <a:pos x="289" y="69"/>
                  </a:cxn>
                  <a:cxn ang="0">
                    <a:pos x="317" y="14"/>
                  </a:cxn>
                  <a:cxn ang="0">
                    <a:pos x="344" y="0"/>
                  </a:cxn>
                </a:cxnLst>
                <a:rect l="0" t="0" r="r" b="b"/>
                <a:pathLst>
                  <a:path w="551" h="1133">
                    <a:moveTo>
                      <a:pt x="344" y="0"/>
                    </a:moveTo>
                    <a:lnTo>
                      <a:pt x="372" y="0"/>
                    </a:lnTo>
                    <a:lnTo>
                      <a:pt x="399" y="14"/>
                    </a:lnTo>
                    <a:lnTo>
                      <a:pt x="413" y="27"/>
                    </a:lnTo>
                    <a:lnTo>
                      <a:pt x="413" y="55"/>
                    </a:lnTo>
                    <a:lnTo>
                      <a:pt x="399" y="110"/>
                    </a:lnTo>
                    <a:lnTo>
                      <a:pt x="385" y="193"/>
                    </a:lnTo>
                    <a:lnTo>
                      <a:pt x="344" y="345"/>
                    </a:lnTo>
                    <a:lnTo>
                      <a:pt x="551" y="345"/>
                    </a:lnTo>
                    <a:lnTo>
                      <a:pt x="551" y="387"/>
                    </a:lnTo>
                    <a:lnTo>
                      <a:pt x="537" y="401"/>
                    </a:lnTo>
                    <a:lnTo>
                      <a:pt x="330" y="401"/>
                    </a:lnTo>
                    <a:lnTo>
                      <a:pt x="179" y="926"/>
                    </a:lnTo>
                    <a:lnTo>
                      <a:pt x="165" y="954"/>
                    </a:lnTo>
                    <a:lnTo>
                      <a:pt x="165" y="1050"/>
                    </a:lnTo>
                    <a:lnTo>
                      <a:pt x="179" y="1064"/>
                    </a:lnTo>
                    <a:lnTo>
                      <a:pt x="193" y="1092"/>
                    </a:lnTo>
                    <a:lnTo>
                      <a:pt x="220" y="1092"/>
                    </a:lnTo>
                    <a:lnTo>
                      <a:pt x="289" y="1078"/>
                    </a:lnTo>
                    <a:lnTo>
                      <a:pt x="372" y="1009"/>
                    </a:lnTo>
                    <a:lnTo>
                      <a:pt x="454" y="871"/>
                    </a:lnTo>
                    <a:lnTo>
                      <a:pt x="468" y="857"/>
                    </a:lnTo>
                    <a:lnTo>
                      <a:pt x="468" y="843"/>
                    </a:lnTo>
                    <a:lnTo>
                      <a:pt x="509" y="843"/>
                    </a:lnTo>
                    <a:lnTo>
                      <a:pt x="509" y="857"/>
                    </a:lnTo>
                    <a:lnTo>
                      <a:pt x="496" y="884"/>
                    </a:lnTo>
                    <a:lnTo>
                      <a:pt x="468" y="954"/>
                    </a:lnTo>
                    <a:lnTo>
                      <a:pt x="413" y="1037"/>
                    </a:lnTo>
                    <a:lnTo>
                      <a:pt x="330" y="1106"/>
                    </a:lnTo>
                    <a:lnTo>
                      <a:pt x="234" y="1133"/>
                    </a:lnTo>
                    <a:lnTo>
                      <a:pt x="179" y="1119"/>
                    </a:lnTo>
                    <a:lnTo>
                      <a:pt x="138" y="1106"/>
                    </a:lnTo>
                    <a:lnTo>
                      <a:pt x="96" y="1064"/>
                    </a:lnTo>
                    <a:lnTo>
                      <a:pt x="82" y="1023"/>
                    </a:lnTo>
                    <a:lnTo>
                      <a:pt x="69" y="967"/>
                    </a:lnTo>
                    <a:lnTo>
                      <a:pt x="69" y="954"/>
                    </a:lnTo>
                    <a:lnTo>
                      <a:pt x="82" y="912"/>
                    </a:lnTo>
                    <a:lnTo>
                      <a:pt x="96" y="857"/>
                    </a:lnTo>
                    <a:lnTo>
                      <a:pt x="110" y="760"/>
                    </a:lnTo>
                    <a:lnTo>
                      <a:pt x="151" y="608"/>
                    </a:lnTo>
                    <a:lnTo>
                      <a:pt x="206" y="401"/>
                    </a:lnTo>
                    <a:lnTo>
                      <a:pt x="14" y="401"/>
                    </a:lnTo>
                    <a:lnTo>
                      <a:pt x="0" y="387"/>
                    </a:lnTo>
                    <a:lnTo>
                      <a:pt x="0" y="359"/>
                    </a:lnTo>
                    <a:lnTo>
                      <a:pt x="14" y="345"/>
                    </a:lnTo>
                    <a:lnTo>
                      <a:pt x="220" y="345"/>
                    </a:lnTo>
                    <a:lnTo>
                      <a:pt x="289" y="69"/>
                    </a:lnTo>
                    <a:lnTo>
                      <a:pt x="317" y="14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36" name="Freeform 316"/>
              <p:cNvSpPr>
                <a:spLocks noEditPoints="1"/>
              </p:cNvSpPr>
              <p:nvPr/>
            </p:nvSpPr>
            <p:spPr bwMode="auto">
              <a:xfrm>
                <a:off x="16912" y="8232"/>
                <a:ext cx="385" cy="829"/>
              </a:xfrm>
              <a:custGeom>
                <a:avLst/>
                <a:gdLst/>
                <a:ahLst/>
                <a:cxnLst>
                  <a:cxn ang="0">
                    <a:pos x="179" y="276"/>
                  </a:cxn>
                  <a:cxn ang="0">
                    <a:pos x="234" y="290"/>
                  </a:cxn>
                  <a:cxn ang="0">
                    <a:pos x="261" y="304"/>
                  </a:cxn>
                  <a:cxn ang="0">
                    <a:pos x="289" y="345"/>
                  </a:cxn>
                  <a:cxn ang="0">
                    <a:pos x="303" y="387"/>
                  </a:cxn>
                  <a:cxn ang="0">
                    <a:pos x="289" y="401"/>
                  </a:cxn>
                  <a:cxn ang="0">
                    <a:pos x="289" y="442"/>
                  </a:cxn>
                  <a:cxn ang="0">
                    <a:pos x="248" y="525"/>
                  </a:cxn>
                  <a:cxn ang="0">
                    <a:pos x="248" y="567"/>
                  </a:cxn>
                  <a:cxn ang="0">
                    <a:pos x="234" y="580"/>
                  </a:cxn>
                  <a:cxn ang="0">
                    <a:pos x="206" y="622"/>
                  </a:cxn>
                  <a:cxn ang="0">
                    <a:pos x="193" y="677"/>
                  </a:cxn>
                  <a:cxn ang="0">
                    <a:pos x="179" y="719"/>
                  </a:cxn>
                  <a:cxn ang="0">
                    <a:pos x="179" y="788"/>
                  </a:cxn>
                  <a:cxn ang="0">
                    <a:pos x="193" y="802"/>
                  </a:cxn>
                  <a:cxn ang="0">
                    <a:pos x="206" y="802"/>
                  </a:cxn>
                  <a:cxn ang="0">
                    <a:pos x="248" y="788"/>
                  </a:cxn>
                  <a:cxn ang="0">
                    <a:pos x="289" y="760"/>
                  </a:cxn>
                  <a:cxn ang="0">
                    <a:pos x="316" y="719"/>
                  </a:cxn>
                  <a:cxn ang="0">
                    <a:pos x="344" y="649"/>
                  </a:cxn>
                  <a:cxn ang="0">
                    <a:pos x="358" y="636"/>
                  </a:cxn>
                  <a:cxn ang="0">
                    <a:pos x="358" y="622"/>
                  </a:cxn>
                  <a:cxn ang="0">
                    <a:pos x="385" y="622"/>
                  </a:cxn>
                  <a:cxn ang="0">
                    <a:pos x="385" y="649"/>
                  </a:cxn>
                  <a:cxn ang="0">
                    <a:pos x="358" y="705"/>
                  </a:cxn>
                  <a:cxn ang="0">
                    <a:pos x="344" y="746"/>
                  </a:cxn>
                  <a:cxn ang="0">
                    <a:pos x="289" y="802"/>
                  </a:cxn>
                  <a:cxn ang="0">
                    <a:pos x="206" y="829"/>
                  </a:cxn>
                  <a:cxn ang="0">
                    <a:pos x="151" y="815"/>
                  </a:cxn>
                  <a:cxn ang="0">
                    <a:pos x="96" y="760"/>
                  </a:cxn>
                  <a:cxn ang="0">
                    <a:pos x="82" y="719"/>
                  </a:cxn>
                  <a:cxn ang="0">
                    <a:pos x="82" y="691"/>
                  </a:cxn>
                  <a:cxn ang="0">
                    <a:pos x="96" y="677"/>
                  </a:cxn>
                  <a:cxn ang="0">
                    <a:pos x="96" y="663"/>
                  </a:cxn>
                  <a:cxn ang="0">
                    <a:pos x="179" y="484"/>
                  </a:cxn>
                  <a:cxn ang="0">
                    <a:pos x="193" y="442"/>
                  </a:cxn>
                  <a:cxn ang="0">
                    <a:pos x="220" y="387"/>
                  </a:cxn>
                  <a:cxn ang="0">
                    <a:pos x="220" y="331"/>
                  </a:cxn>
                  <a:cxn ang="0">
                    <a:pos x="206" y="318"/>
                  </a:cxn>
                  <a:cxn ang="0">
                    <a:pos x="165" y="318"/>
                  </a:cxn>
                  <a:cxn ang="0">
                    <a:pos x="124" y="345"/>
                  </a:cxn>
                  <a:cxn ang="0">
                    <a:pos x="96" y="373"/>
                  </a:cxn>
                  <a:cxn ang="0">
                    <a:pos x="69" y="414"/>
                  </a:cxn>
                  <a:cxn ang="0">
                    <a:pos x="55" y="470"/>
                  </a:cxn>
                  <a:cxn ang="0">
                    <a:pos x="41" y="484"/>
                  </a:cxn>
                  <a:cxn ang="0">
                    <a:pos x="0" y="484"/>
                  </a:cxn>
                  <a:cxn ang="0">
                    <a:pos x="0" y="456"/>
                  </a:cxn>
                  <a:cxn ang="0">
                    <a:pos x="27" y="401"/>
                  </a:cxn>
                  <a:cxn ang="0">
                    <a:pos x="41" y="359"/>
                  </a:cxn>
                  <a:cxn ang="0">
                    <a:pos x="96" y="304"/>
                  </a:cxn>
                  <a:cxn ang="0">
                    <a:pos x="179" y="276"/>
                  </a:cxn>
                  <a:cxn ang="0">
                    <a:pos x="261" y="0"/>
                  </a:cxn>
                  <a:cxn ang="0">
                    <a:pos x="316" y="0"/>
                  </a:cxn>
                  <a:cxn ang="0">
                    <a:pos x="344" y="27"/>
                  </a:cxn>
                  <a:cxn ang="0">
                    <a:pos x="344" y="69"/>
                  </a:cxn>
                  <a:cxn ang="0">
                    <a:pos x="330" y="83"/>
                  </a:cxn>
                  <a:cxn ang="0">
                    <a:pos x="275" y="110"/>
                  </a:cxn>
                  <a:cxn ang="0">
                    <a:pos x="248" y="110"/>
                  </a:cxn>
                  <a:cxn ang="0">
                    <a:pos x="220" y="83"/>
                  </a:cxn>
                  <a:cxn ang="0">
                    <a:pos x="220" y="41"/>
                  </a:cxn>
                  <a:cxn ang="0">
                    <a:pos x="261" y="0"/>
                  </a:cxn>
                </a:cxnLst>
                <a:rect l="0" t="0" r="r" b="b"/>
                <a:pathLst>
                  <a:path w="385" h="829">
                    <a:moveTo>
                      <a:pt x="179" y="276"/>
                    </a:moveTo>
                    <a:lnTo>
                      <a:pt x="234" y="290"/>
                    </a:lnTo>
                    <a:lnTo>
                      <a:pt x="261" y="304"/>
                    </a:lnTo>
                    <a:lnTo>
                      <a:pt x="289" y="345"/>
                    </a:lnTo>
                    <a:lnTo>
                      <a:pt x="303" y="387"/>
                    </a:lnTo>
                    <a:lnTo>
                      <a:pt x="289" y="401"/>
                    </a:lnTo>
                    <a:lnTo>
                      <a:pt x="289" y="442"/>
                    </a:lnTo>
                    <a:lnTo>
                      <a:pt x="248" y="525"/>
                    </a:lnTo>
                    <a:lnTo>
                      <a:pt x="248" y="567"/>
                    </a:lnTo>
                    <a:lnTo>
                      <a:pt x="234" y="580"/>
                    </a:lnTo>
                    <a:lnTo>
                      <a:pt x="206" y="622"/>
                    </a:lnTo>
                    <a:lnTo>
                      <a:pt x="193" y="677"/>
                    </a:lnTo>
                    <a:lnTo>
                      <a:pt x="179" y="719"/>
                    </a:lnTo>
                    <a:lnTo>
                      <a:pt x="179" y="788"/>
                    </a:lnTo>
                    <a:lnTo>
                      <a:pt x="193" y="802"/>
                    </a:lnTo>
                    <a:lnTo>
                      <a:pt x="206" y="802"/>
                    </a:lnTo>
                    <a:lnTo>
                      <a:pt x="248" y="788"/>
                    </a:lnTo>
                    <a:lnTo>
                      <a:pt x="289" y="760"/>
                    </a:lnTo>
                    <a:lnTo>
                      <a:pt x="316" y="719"/>
                    </a:lnTo>
                    <a:lnTo>
                      <a:pt x="344" y="649"/>
                    </a:lnTo>
                    <a:lnTo>
                      <a:pt x="358" y="636"/>
                    </a:lnTo>
                    <a:lnTo>
                      <a:pt x="358" y="622"/>
                    </a:lnTo>
                    <a:lnTo>
                      <a:pt x="385" y="622"/>
                    </a:lnTo>
                    <a:lnTo>
                      <a:pt x="385" y="649"/>
                    </a:lnTo>
                    <a:lnTo>
                      <a:pt x="358" y="705"/>
                    </a:lnTo>
                    <a:lnTo>
                      <a:pt x="344" y="746"/>
                    </a:lnTo>
                    <a:lnTo>
                      <a:pt x="289" y="802"/>
                    </a:lnTo>
                    <a:lnTo>
                      <a:pt x="206" y="829"/>
                    </a:lnTo>
                    <a:lnTo>
                      <a:pt x="151" y="815"/>
                    </a:lnTo>
                    <a:lnTo>
                      <a:pt x="96" y="760"/>
                    </a:lnTo>
                    <a:lnTo>
                      <a:pt x="82" y="719"/>
                    </a:lnTo>
                    <a:lnTo>
                      <a:pt x="82" y="691"/>
                    </a:lnTo>
                    <a:lnTo>
                      <a:pt x="96" y="677"/>
                    </a:lnTo>
                    <a:lnTo>
                      <a:pt x="96" y="663"/>
                    </a:lnTo>
                    <a:lnTo>
                      <a:pt x="179" y="484"/>
                    </a:lnTo>
                    <a:lnTo>
                      <a:pt x="193" y="442"/>
                    </a:lnTo>
                    <a:lnTo>
                      <a:pt x="220" y="387"/>
                    </a:lnTo>
                    <a:lnTo>
                      <a:pt x="220" y="331"/>
                    </a:lnTo>
                    <a:lnTo>
                      <a:pt x="206" y="318"/>
                    </a:lnTo>
                    <a:lnTo>
                      <a:pt x="165" y="318"/>
                    </a:lnTo>
                    <a:lnTo>
                      <a:pt x="124" y="345"/>
                    </a:lnTo>
                    <a:lnTo>
                      <a:pt x="96" y="373"/>
                    </a:lnTo>
                    <a:lnTo>
                      <a:pt x="69" y="414"/>
                    </a:lnTo>
                    <a:lnTo>
                      <a:pt x="55" y="470"/>
                    </a:lnTo>
                    <a:lnTo>
                      <a:pt x="41" y="484"/>
                    </a:lnTo>
                    <a:lnTo>
                      <a:pt x="0" y="484"/>
                    </a:lnTo>
                    <a:lnTo>
                      <a:pt x="0" y="456"/>
                    </a:lnTo>
                    <a:lnTo>
                      <a:pt x="27" y="401"/>
                    </a:lnTo>
                    <a:lnTo>
                      <a:pt x="41" y="359"/>
                    </a:lnTo>
                    <a:lnTo>
                      <a:pt x="96" y="304"/>
                    </a:lnTo>
                    <a:lnTo>
                      <a:pt x="179" y="276"/>
                    </a:lnTo>
                    <a:close/>
                    <a:moveTo>
                      <a:pt x="261" y="0"/>
                    </a:moveTo>
                    <a:lnTo>
                      <a:pt x="316" y="0"/>
                    </a:lnTo>
                    <a:lnTo>
                      <a:pt x="344" y="27"/>
                    </a:lnTo>
                    <a:lnTo>
                      <a:pt x="344" y="69"/>
                    </a:lnTo>
                    <a:lnTo>
                      <a:pt x="330" y="83"/>
                    </a:lnTo>
                    <a:lnTo>
                      <a:pt x="275" y="110"/>
                    </a:lnTo>
                    <a:lnTo>
                      <a:pt x="248" y="110"/>
                    </a:lnTo>
                    <a:lnTo>
                      <a:pt x="220" y="83"/>
                    </a:lnTo>
                    <a:lnTo>
                      <a:pt x="220" y="41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37" name="Freeform 317"/>
              <p:cNvSpPr>
                <a:spLocks/>
              </p:cNvSpPr>
              <p:nvPr/>
            </p:nvSpPr>
            <p:spPr bwMode="auto">
              <a:xfrm>
                <a:off x="18013" y="7817"/>
                <a:ext cx="1185" cy="1189"/>
              </a:xfrm>
              <a:custGeom>
                <a:avLst/>
                <a:gdLst/>
                <a:ahLst/>
                <a:cxnLst>
                  <a:cxn ang="0">
                    <a:pos x="565" y="0"/>
                  </a:cxn>
                  <a:cxn ang="0">
                    <a:pos x="620" y="0"/>
                  </a:cxn>
                  <a:cxn ang="0">
                    <a:pos x="634" y="14"/>
                  </a:cxn>
                  <a:cxn ang="0">
                    <a:pos x="634" y="553"/>
                  </a:cxn>
                  <a:cxn ang="0">
                    <a:pos x="1171" y="553"/>
                  </a:cxn>
                  <a:cxn ang="0">
                    <a:pos x="1185" y="567"/>
                  </a:cxn>
                  <a:cxn ang="0">
                    <a:pos x="1185" y="622"/>
                  </a:cxn>
                  <a:cxn ang="0">
                    <a:pos x="1171" y="636"/>
                  </a:cxn>
                  <a:cxn ang="0">
                    <a:pos x="634" y="636"/>
                  </a:cxn>
                  <a:cxn ang="0">
                    <a:pos x="634" y="1175"/>
                  </a:cxn>
                  <a:cxn ang="0">
                    <a:pos x="620" y="1189"/>
                  </a:cxn>
                  <a:cxn ang="0">
                    <a:pos x="565" y="1189"/>
                  </a:cxn>
                  <a:cxn ang="0">
                    <a:pos x="551" y="1175"/>
                  </a:cxn>
                  <a:cxn ang="0">
                    <a:pos x="551" y="636"/>
                  </a:cxn>
                  <a:cxn ang="0">
                    <a:pos x="14" y="636"/>
                  </a:cxn>
                  <a:cxn ang="0">
                    <a:pos x="0" y="622"/>
                  </a:cxn>
                  <a:cxn ang="0">
                    <a:pos x="0" y="567"/>
                  </a:cxn>
                  <a:cxn ang="0">
                    <a:pos x="14" y="553"/>
                  </a:cxn>
                  <a:cxn ang="0">
                    <a:pos x="551" y="553"/>
                  </a:cxn>
                  <a:cxn ang="0">
                    <a:pos x="551" y="14"/>
                  </a:cxn>
                  <a:cxn ang="0">
                    <a:pos x="565" y="0"/>
                  </a:cxn>
                </a:cxnLst>
                <a:rect l="0" t="0" r="r" b="b"/>
                <a:pathLst>
                  <a:path w="1185" h="1189">
                    <a:moveTo>
                      <a:pt x="565" y="0"/>
                    </a:moveTo>
                    <a:lnTo>
                      <a:pt x="620" y="0"/>
                    </a:lnTo>
                    <a:lnTo>
                      <a:pt x="634" y="14"/>
                    </a:lnTo>
                    <a:lnTo>
                      <a:pt x="634" y="553"/>
                    </a:lnTo>
                    <a:lnTo>
                      <a:pt x="1171" y="553"/>
                    </a:lnTo>
                    <a:lnTo>
                      <a:pt x="1185" y="567"/>
                    </a:lnTo>
                    <a:lnTo>
                      <a:pt x="1185" y="622"/>
                    </a:lnTo>
                    <a:lnTo>
                      <a:pt x="1171" y="636"/>
                    </a:lnTo>
                    <a:lnTo>
                      <a:pt x="634" y="636"/>
                    </a:lnTo>
                    <a:lnTo>
                      <a:pt x="634" y="1175"/>
                    </a:lnTo>
                    <a:lnTo>
                      <a:pt x="620" y="1189"/>
                    </a:lnTo>
                    <a:lnTo>
                      <a:pt x="565" y="1189"/>
                    </a:lnTo>
                    <a:lnTo>
                      <a:pt x="551" y="1175"/>
                    </a:lnTo>
                    <a:lnTo>
                      <a:pt x="551" y="636"/>
                    </a:lnTo>
                    <a:lnTo>
                      <a:pt x="14" y="636"/>
                    </a:lnTo>
                    <a:lnTo>
                      <a:pt x="0" y="622"/>
                    </a:lnTo>
                    <a:lnTo>
                      <a:pt x="0" y="567"/>
                    </a:lnTo>
                    <a:lnTo>
                      <a:pt x="14" y="553"/>
                    </a:lnTo>
                    <a:lnTo>
                      <a:pt x="551" y="553"/>
                    </a:lnTo>
                    <a:lnTo>
                      <a:pt x="551" y="14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38" name="Freeform 318"/>
              <p:cNvSpPr>
                <a:spLocks noEditPoints="1"/>
              </p:cNvSpPr>
              <p:nvPr/>
            </p:nvSpPr>
            <p:spPr bwMode="auto">
              <a:xfrm>
                <a:off x="19597" y="7665"/>
                <a:ext cx="1088" cy="1203"/>
              </a:xfrm>
              <a:custGeom>
                <a:avLst/>
                <a:gdLst/>
                <a:ahLst/>
                <a:cxnLst>
                  <a:cxn ang="0">
                    <a:pos x="620" y="263"/>
                  </a:cxn>
                  <a:cxn ang="0">
                    <a:pos x="620" y="926"/>
                  </a:cxn>
                  <a:cxn ang="0">
                    <a:pos x="744" y="885"/>
                  </a:cxn>
                  <a:cxn ang="0">
                    <a:pos x="840" y="829"/>
                  </a:cxn>
                  <a:cxn ang="0">
                    <a:pos x="882" y="746"/>
                  </a:cxn>
                  <a:cxn ang="0">
                    <a:pos x="909" y="663"/>
                  </a:cxn>
                  <a:cxn ang="0">
                    <a:pos x="909" y="511"/>
                  </a:cxn>
                  <a:cxn ang="0">
                    <a:pos x="882" y="428"/>
                  </a:cxn>
                  <a:cxn ang="0">
                    <a:pos x="827" y="346"/>
                  </a:cxn>
                  <a:cxn ang="0">
                    <a:pos x="744" y="290"/>
                  </a:cxn>
                  <a:cxn ang="0">
                    <a:pos x="620" y="263"/>
                  </a:cxn>
                  <a:cxn ang="0">
                    <a:pos x="482" y="263"/>
                  </a:cxn>
                  <a:cxn ang="0">
                    <a:pos x="345" y="304"/>
                  </a:cxn>
                  <a:cxn ang="0">
                    <a:pos x="262" y="373"/>
                  </a:cxn>
                  <a:cxn ang="0">
                    <a:pos x="221" y="442"/>
                  </a:cxn>
                  <a:cxn ang="0">
                    <a:pos x="193" y="525"/>
                  </a:cxn>
                  <a:cxn ang="0">
                    <a:pos x="193" y="663"/>
                  </a:cxn>
                  <a:cxn ang="0">
                    <a:pos x="221" y="746"/>
                  </a:cxn>
                  <a:cxn ang="0">
                    <a:pos x="276" y="829"/>
                  </a:cxn>
                  <a:cxn ang="0">
                    <a:pos x="358" y="898"/>
                  </a:cxn>
                  <a:cxn ang="0">
                    <a:pos x="482" y="926"/>
                  </a:cxn>
                  <a:cxn ang="0">
                    <a:pos x="482" y="263"/>
                  </a:cxn>
                  <a:cxn ang="0">
                    <a:pos x="234" y="0"/>
                  </a:cxn>
                  <a:cxn ang="0">
                    <a:pos x="840" y="0"/>
                  </a:cxn>
                  <a:cxn ang="0">
                    <a:pos x="840" y="55"/>
                  </a:cxn>
                  <a:cxn ang="0">
                    <a:pos x="675" y="55"/>
                  </a:cxn>
                  <a:cxn ang="0">
                    <a:pos x="648" y="69"/>
                  </a:cxn>
                  <a:cxn ang="0">
                    <a:pos x="620" y="97"/>
                  </a:cxn>
                  <a:cxn ang="0">
                    <a:pos x="620" y="235"/>
                  </a:cxn>
                  <a:cxn ang="0">
                    <a:pos x="799" y="276"/>
                  </a:cxn>
                  <a:cxn ang="0">
                    <a:pos x="951" y="359"/>
                  </a:cxn>
                  <a:cxn ang="0">
                    <a:pos x="1047" y="484"/>
                  </a:cxn>
                  <a:cxn ang="0">
                    <a:pos x="1088" y="608"/>
                  </a:cxn>
                  <a:cxn ang="0">
                    <a:pos x="1047" y="733"/>
                  </a:cxn>
                  <a:cxn ang="0">
                    <a:pos x="951" y="843"/>
                  </a:cxn>
                  <a:cxn ang="0">
                    <a:pos x="813" y="926"/>
                  </a:cxn>
                  <a:cxn ang="0">
                    <a:pos x="620" y="968"/>
                  </a:cxn>
                  <a:cxn ang="0">
                    <a:pos x="620" y="1106"/>
                  </a:cxn>
                  <a:cxn ang="0">
                    <a:pos x="648" y="1134"/>
                  </a:cxn>
                  <a:cxn ang="0">
                    <a:pos x="675" y="1147"/>
                  </a:cxn>
                  <a:cxn ang="0">
                    <a:pos x="840" y="1147"/>
                  </a:cxn>
                  <a:cxn ang="0">
                    <a:pos x="840" y="1203"/>
                  </a:cxn>
                  <a:cxn ang="0">
                    <a:pos x="234" y="1203"/>
                  </a:cxn>
                  <a:cxn ang="0">
                    <a:pos x="234" y="1147"/>
                  </a:cxn>
                  <a:cxn ang="0">
                    <a:pos x="400" y="1147"/>
                  </a:cxn>
                  <a:cxn ang="0">
                    <a:pos x="427" y="1134"/>
                  </a:cxn>
                  <a:cxn ang="0">
                    <a:pos x="455" y="1106"/>
                  </a:cxn>
                  <a:cxn ang="0">
                    <a:pos x="455" y="968"/>
                  </a:cxn>
                  <a:cxn ang="0">
                    <a:pos x="276" y="926"/>
                  </a:cxn>
                  <a:cxn ang="0">
                    <a:pos x="124" y="843"/>
                  </a:cxn>
                  <a:cxn ang="0">
                    <a:pos x="28" y="719"/>
                  </a:cxn>
                  <a:cxn ang="0">
                    <a:pos x="0" y="594"/>
                  </a:cxn>
                  <a:cxn ang="0">
                    <a:pos x="28" y="470"/>
                  </a:cxn>
                  <a:cxn ang="0">
                    <a:pos x="124" y="359"/>
                  </a:cxn>
                  <a:cxn ang="0">
                    <a:pos x="262" y="276"/>
                  </a:cxn>
                  <a:cxn ang="0">
                    <a:pos x="455" y="235"/>
                  </a:cxn>
                  <a:cxn ang="0">
                    <a:pos x="455" y="97"/>
                  </a:cxn>
                  <a:cxn ang="0">
                    <a:pos x="427" y="69"/>
                  </a:cxn>
                  <a:cxn ang="0">
                    <a:pos x="400" y="55"/>
                  </a:cxn>
                  <a:cxn ang="0">
                    <a:pos x="234" y="55"/>
                  </a:cxn>
                  <a:cxn ang="0">
                    <a:pos x="234" y="0"/>
                  </a:cxn>
                </a:cxnLst>
                <a:rect l="0" t="0" r="r" b="b"/>
                <a:pathLst>
                  <a:path w="1088" h="1203">
                    <a:moveTo>
                      <a:pt x="620" y="263"/>
                    </a:moveTo>
                    <a:lnTo>
                      <a:pt x="620" y="926"/>
                    </a:lnTo>
                    <a:lnTo>
                      <a:pt x="744" y="885"/>
                    </a:lnTo>
                    <a:lnTo>
                      <a:pt x="840" y="829"/>
                    </a:lnTo>
                    <a:lnTo>
                      <a:pt x="882" y="746"/>
                    </a:lnTo>
                    <a:lnTo>
                      <a:pt x="909" y="663"/>
                    </a:lnTo>
                    <a:lnTo>
                      <a:pt x="909" y="511"/>
                    </a:lnTo>
                    <a:lnTo>
                      <a:pt x="882" y="428"/>
                    </a:lnTo>
                    <a:lnTo>
                      <a:pt x="827" y="346"/>
                    </a:lnTo>
                    <a:lnTo>
                      <a:pt x="744" y="290"/>
                    </a:lnTo>
                    <a:lnTo>
                      <a:pt x="620" y="263"/>
                    </a:lnTo>
                    <a:close/>
                    <a:moveTo>
                      <a:pt x="482" y="263"/>
                    </a:moveTo>
                    <a:lnTo>
                      <a:pt x="345" y="304"/>
                    </a:lnTo>
                    <a:lnTo>
                      <a:pt x="262" y="373"/>
                    </a:lnTo>
                    <a:lnTo>
                      <a:pt x="221" y="442"/>
                    </a:lnTo>
                    <a:lnTo>
                      <a:pt x="193" y="525"/>
                    </a:lnTo>
                    <a:lnTo>
                      <a:pt x="193" y="663"/>
                    </a:lnTo>
                    <a:lnTo>
                      <a:pt x="221" y="746"/>
                    </a:lnTo>
                    <a:lnTo>
                      <a:pt x="276" y="829"/>
                    </a:lnTo>
                    <a:lnTo>
                      <a:pt x="358" y="898"/>
                    </a:lnTo>
                    <a:lnTo>
                      <a:pt x="482" y="926"/>
                    </a:lnTo>
                    <a:lnTo>
                      <a:pt x="482" y="263"/>
                    </a:lnTo>
                    <a:close/>
                    <a:moveTo>
                      <a:pt x="234" y="0"/>
                    </a:moveTo>
                    <a:lnTo>
                      <a:pt x="840" y="0"/>
                    </a:lnTo>
                    <a:lnTo>
                      <a:pt x="840" y="55"/>
                    </a:lnTo>
                    <a:lnTo>
                      <a:pt x="675" y="55"/>
                    </a:lnTo>
                    <a:lnTo>
                      <a:pt x="648" y="69"/>
                    </a:lnTo>
                    <a:lnTo>
                      <a:pt x="620" y="97"/>
                    </a:lnTo>
                    <a:lnTo>
                      <a:pt x="620" y="235"/>
                    </a:lnTo>
                    <a:lnTo>
                      <a:pt x="799" y="276"/>
                    </a:lnTo>
                    <a:lnTo>
                      <a:pt x="951" y="359"/>
                    </a:lnTo>
                    <a:lnTo>
                      <a:pt x="1047" y="484"/>
                    </a:lnTo>
                    <a:lnTo>
                      <a:pt x="1088" y="608"/>
                    </a:lnTo>
                    <a:lnTo>
                      <a:pt x="1047" y="733"/>
                    </a:lnTo>
                    <a:lnTo>
                      <a:pt x="951" y="843"/>
                    </a:lnTo>
                    <a:lnTo>
                      <a:pt x="813" y="926"/>
                    </a:lnTo>
                    <a:lnTo>
                      <a:pt x="620" y="968"/>
                    </a:lnTo>
                    <a:lnTo>
                      <a:pt x="620" y="1106"/>
                    </a:lnTo>
                    <a:lnTo>
                      <a:pt x="648" y="1134"/>
                    </a:lnTo>
                    <a:lnTo>
                      <a:pt x="675" y="1147"/>
                    </a:lnTo>
                    <a:lnTo>
                      <a:pt x="840" y="1147"/>
                    </a:lnTo>
                    <a:lnTo>
                      <a:pt x="840" y="1203"/>
                    </a:lnTo>
                    <a:lnTo>
                      <a:pt x="234" y="1203"/>
                    </a:lnTo>
                    <a:lnTo>
                      <a:pt x="234" y="1147"/>
                    </a:lnTo>
                    <a:lnTo>
                      <a:pt x="400" y="1147"/>
                    </a:lnTo>
                    <a:lnTo>
                      <a:pt x="427" y="1134"/>
                    </a:lnTo>
                    <a:lnTo>
                      <a:pt x="455" y="1106"/>
                    </a:lnTo>
                    <a:lnTo>
                      <a:pt x="455" y="968"/>
                    </a:lnTo>
                    <a:lnTo>
                      <a:pt x="276" y="926"/>
                    </a:lnTo>
                    <a:lnTo>
                      <a:pt x="124" y="843"/>
                    </a:lnTo>
                    <a:lnTo>
                      <a:pt x="28" y="719"/>
                    </a:lnTo>
                    <a:lnTo>
                      <a:pt x="0" y="594"/>
                    </a:lnTo>
                    <a:lnTo>
                      <a:pt x="28" y="470"/>
                    </a:lnTo>
                    <a:lnTo>
                      <a:pt x="124" y="359"/>
                    </a:lnTo>
                    <a:lnTo>
                      <a:pt x="262" y="276"/>
                    </a:lnTo>
                    <a:lnTo>
                      <a:pt x="455" y="235"/>
                    </a:lnTo>
                    <a:lnTo>
                      <a:pt x="455" y="97"/>
                    </a:lnTo>
                    <a:lnTo>
                      <a:pt x="427" y="69"/>
                    </a:lnTo>
                    <a:lnTo>
                      <a:pt x="400" y="55"/>
                    </a:lnTo>
                    <a:lnTo>
                      <a:pt x="234" y="5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39" name="Freeform 319"/>
              <p:cNvSpPr>
                <a:spLocks noEditPoints="1"/>
              </p:cNvSpPr>
              <p:nvPr/>
            </p:nvSpPr>
            <p:spPr bwMode="auto">
              <a:xfrm>
                <a:off x="20988" y="8232"/>
                <a:ext cx="386" cy="829"/>
              </a:xfrm>
              <a:custGeom>
                <a:avLst/>
                <a:gdLst/>
                <a:ahLst/>
                <a:cxnLst>
                  <a:cxn ang="0">
                    <a:pos x="179" y="276"/>
                  </a:cxn>
                  <a:cxn ang="0">
                    <a:pos x="234" y="290"/>
                  </a:cxn>
                  <a:cxn ang="0">
                    <a:pos x="262" y="304"/>
                  </a:cxn>
                  <a:cxn ang="0">
                    <a:pos x="289" y="345"/>
                  </a:cxn>
                  <a:cxn ang="0">
                    <a:pos x="303" y="387"/>
                  </a:cxn>
                  <a:cxn ang="0">
                    <a:pos x="289" y="401"/>
                  </a:cxn>
                  <a:cxn ang="0">
                    <a:pos x="289" y="442"/>
                  </a:cxn>
                  <a:cxn ang="0">
                    <a:pos x="248" y="525"/>
                  </a:cxn>
                  <a:cxn ang="0">
                    <a:pos x="248" y="567"/>
                  </a:cxn>
                  <a:cxn ang="0">
                    <a:pos x="234" y="580"/>
                  </a:cxn>
                  <a:cxn ang="0">
                    <a:pos x="207" y="622"/>
                  </a:cxn>
                  <a:cxn ang="0">
                    <a:pos x="193" y="677"/>
                  </a:cxn>
                  <a:cxn ang="0">
                    <a:pos x="179" y="719"/>
                  </a:cxn>
                  <a:cxn ang="0">
                    <a:pos x="179" y="788"/>
                  </a:cxn>
                  <a:cxn ang="0">
                    <a:pos x="193" y="802"/>
                  </a:cxn>
                  <a:cxn ang="0">
                    <a:pos x="207" y="802"/>
                  </a:cxn>
                  <a:cxn ang="0">
                    <a:pos x="248" y="788"/>
                  </a:cxn>
                  <a:cxn ang="0">
                    <a:pos x="289" y="760"/>
                  </a:cxn>
                  <a:cxn ang="0">
                    <a:pos x="317" y="719"/>
                  </a:cxn>
                  <a:cxn ang="0">
                    <a:pos x="345" y="649"/>
                  </a:cxn>
                  <a:cxn ang="0">
                    <a:pos x="358" y="636"/>
                  </a:cxn>
                  <a:cxn ang="0">
                    <a:pos x="358" y="622"/>
                  </a:cxn>
                  <a:cxn ang="0">
                    <a:pos x="386" y="622"/>
                  </a:cxn>
                  <a:cxn ang="0">
                    <a:pos x="386" y="649"/>
                  </a:cxn>
                  <a:cxn ang="0">
                    <a:pos x="358" y="705"/>
                  </a:cxn>
                  <a:cxn ang="0">
                    <a:pos x="345" y="746"/>
                  </a:cxn>
                  <a:cxn ang="0">
                    <a:pos x="289" y="802"/>
                  </a:cxn>
                  <a:cxn ang="0">
                    <a:pos x="207" y="829"/>
                  </a:cxn>
                  <a:cxn ang="0">
                    <a:pos x="152" y="815"/>
                  </a:cxn>
                  <a:cxn ang="0">
                    <a:pos x="97" y="760"/>
                  </a:cxn>
                  <a:cxn ang="0">
                    <a:pos x="83" y="719"/>
                  </a:cxn>
                  <a:cxn ang="0">
                    <a:pos x="83" y="691"/>
                  </a:cxn>
                  <a:cxn ang="0">
                    <a:pos x="97" y="677"/>
                  </a:cxn>
                  <a:cxn ang="0">
                    <a:pos x="97" y="663"/>
                  </a:cxn>
                  <a:cxn ang="0">
                    <a:pos x="179" y="484"/>
                  </a:cxn>
                  <a:cxn ang="0">
                    <a:pos x="193" y="442"/>
                  </a:cxn>
                  <a:cxn ang="0">
                    <a:pos x="221" y="387"/>
                  </a:cxn>
                  <a:cxn ang="0">
                    <a:pos x="221" y="331"/>
                  </a:cxn>
                  <a:cxn ang="0">
                    <a:pos x="207" y="318"/>
                  </a:cxn>
                  <a:cxn ang="0">
                    <a:pos x="166" y="318"/>
                  </a:cxn>
                  <a:cxn ang="0">
                    <a:pos x="124" y="345"/>
                  </a:cxn>
                  <a:cxn ang="0">
                    <a:pos x="97" y="373"/>
                  </a:cxn>
                  <a:cxn ang="0">
                    <a:pos x="69" y="414"/>
                  </a:cxn>
                  <a:cxn ang="0">
                    <a:pos x="55" y="470"/>
                  </a:cxn>
                  <a:cxn ang="0">
                    <a:pos x="42" y="484"/>
                  </a:cxn>
                  <a:cxn ang="0">
                    <a:pos x="0" y="484"/>
                  </a:cxn>
                  <a:cxn ang="0">
                    <a:pos x="0" y="456"/>
                  </a:cxn>
                  <a:cxn ang="0">
                    <a:pos x="28" y="401"/>
                  </a:cxn>
                  <a:cxn ang="0">
                    <a:pos x="42" y="359"/>
                  </a:cxn>
                  <a:cxn ang="0">
                    <a:pos x="97" y="304"/>
                  </a:cxn>
                  <a:cxn ang="0">
                    <a:pos x="179" y="276"/>
                  </a:cxn>
                  <a:cxn ang="0">
                    <a:pos x="262" y="0"/>
                  </a:cxn>
                  <a:cxn ang="0">
                    <a:pos x="317" y="0"/>
                  </a:cxn>
                  <a:cxn ang="0">
                    <a:pos x="345" y="27"/>
                  </a:cxn>
                  <a:cxn ang="0">
                    <a:pos x="345" y="69"/>
                  </a:cxn>
                  <a:cxn ang="0">
                    <a:pos x="331" y="83"/>
                  </a:cxn>
                  <a:cxn ang="0">
                    <a:pos x="276" y="110"/>
                  </a:cxn>
                  <a:cxn ang="0">
                    <a:pos x="248" y="110"/>
                  </a:cxn>
                  <a:cxn ang="0">
                    <a:pos x="221" y="83"/>
                  </a:cxn>
                  <a:cxn ang="0">
                    <a:pos x="221" y="41"/>
                  </a:cxn>
                  <a:cxn ang="0">
                    <a:pos x="262" y="0"/>
                  </a:cxn>
                </a:cxnLst>
                <a:rect l="0" t="0" r="r" b="b"/>
                <a:pathLst>
                  <a:path w="386" h="829">
                    <a:moveTo>
                      <a:pt x="179" y="276"/>
                    </a:moveTo>
                    <a:lnTo>
                      <a:pt x="234" y="290"/>
                    </a:lnTo>
                    <a:lnTo>
                      <a:pt x="262" y="304"/>
                    </a:lnTo>
                    <a:lnTo>
                      <a:pt x="289" y="345"/>
                    </a:lnTo>
                    <a:lnTo>
                      <a:pt x="303" y="387"/>
                    </a:lnTo>
                    <a:lnTo>
                      <a:pt x="289" y="401"/>
                    </a:lnTo>
                    <a:lnTo>
                      <a:pt x="289" y="442"/>
                    </a:lnTo>
                    <a:lnTo>
                      <a:pt x="248" y="525"/>
                    </a:lnTo>
                    <a:lnTo>
                      <a:pt x="248" y="567"/>
                    </a:lnTo>
                    <a:lnTo>
                      <a:pt x="234" y="580"/>
                    </a:lnTo>
                    <a:lnTo>
                      <a:pt x="207" y="622"/>
                    </a:lnTo>
                    <a:lnTo>
                      <a:pt x="193" y="677"/>
                    </a:lnTo>
                    <a:lnTo>
                      <a:pt x="179" y="719"/>
                    </a:lnTo>
                    <a:lnTo>
                      <a:pt x="179" y="788"/>
                    </a:lnTo>
                    <a:lnTo>
                      <a:pt x="193" y="802"/>
                    </a:lnTo>
                    <a:lnTo>
                      <a:pt x="207" y="802"/>
                    </a:lnTo>
                    <a:lnTo>
                      <a:pt x="248" y="788"/>
                    </a:lnTo>
                    <a:lnTo>
                      <a:pt x="289" y="760"/>
                    </a:lnTo>
                    <a:lnTo>
                      <a:pt x="317" y="719"/>
                    </a:lnTo>
                    <a:lnTo>
                      <a:pt x="345" y="649"/>
                    </a:lnTo>
                    <a:lnTo>
                      <a:pt x="358" y="636"/>
                    </a:lnTo>
                    <a:lnTo>
                      <a:pt x="358" y="622"/>
                    </a:lnTo>
                    <a:lnTo>
                      <a:pt x="386" y="622"/>
                    </a:lnTo>
                    <a:lnTo>
                      <a:pt x="386" y="649"/>
                    </a:lnTo>
                    <a:lnTo>
                      <a:pt x="358" y="705"/>
                    </a:lnTo>
                    <a:lnTo>
                      <a:pt x="345" y="746"/>
                    </a:lnTo>
                    <a:lnTo>
                      <a:pt x="289" y="802"/>
                    </a:lnTo>
                    <a:lnTo>
                      <a:pt x="207" y="829"/>
                    </a:lnTo>
                    <a:lnTo>
                      <a:pt x="152" y="815"/>
                    </a:lnTo>
                    <a:lnTo>
                      <a:pt x="97" y="760"/>
                    </a:lnTo>
                    <a:lnTo>
                      <a:pt x="83" y="719"/>
                    </a:lnTo>
                    <a:lnTo>
                      <a:pt x="83" y="691"/>
                    </a:lnTo>
                    <a:lnTo>
                      <a:pt x="97" y="677"/>
                    </a:lnTo>
                    <a:lnTo>
                      <a:pt x="97" y="663"/>
                    </a:lnTo>
                    <a:lnTo>
                      <a:pt x="179" y="484"/>
                    </a:lnTo>
                    <a:lnTo>
                      <a:pt x="193" y="442"/>
                    </a:lnTo>
                    <a:lnTo>
                      <a:pt x="221" y="387"/>
                    </a:lnTo>
                    <a:lnTo>
                      <a:pt x="221" y="331"/>
                    </a:lnTo>
                    <a:lnTo>
                      <a:pt x="207" y="318"/>
                    </a:lnTo>
                    <a:lnTo>
                      <a:pt x="166" y="318"/>
                    </a:lnTo>
                    <a:lnTo>
                      <a:pt x="124" y="345"/>
                    </a:lnTo>
                    <a:lnTo>
                      <a:pt x="97" y="373"/>
                    </a:lnTo>
                    <a:lnTo>
                      <a:pt x="69" y="414"/>
                    </a:lnTo>
                    <a:lnTo>
                      <a:pt x="55" y="470"/>
                    </a:lnTo>
                    <a:lnTo>
                      <a:pt x="42" y="484"/>
                    </a:lnTo>
                    <a:lnTo>
                      <a:pt x="0" y="484"/>
                    </a:lnTo>
                    <a:lnTo>
                      <a:pt x="0" y="456"/>
                    </a:lnTo>
                    <a:lnTo>
                      <a:pt x="28" y="401"/>
                    </a:lnTo>
                    <a:lnTo>
                      <a:pt x="42" y="359"/>
                    </a:lnTo>
                    <a:lnTo>
                      <a:pt x="97" y="304"/>
                    </a:lnTo>
                    <a:lnTo>
                      <a:pt x="179" y="276"/>
                    </a:lnTo>
                    <a:close/>
                    <a:moveTo>
                      <a:pt x="262" y="0"/>
                    </a:moveTo>
                    <a:lnTo>
                      <a:pt x="317" y="0"/>
                    </a:lnTo>
                    <a:lnTo>
                      <a:pt x="345" y="27"/>
                    </a:lnTo>
                    <a:lnTo>
                      <a:pt x="345" y="69"/>
                    </a:lnTo>
                    <a:lnTo>
                      <a:pt x="331" y="83"/>
                    </a:lnTo>
                    <a:lnTo>
                      <a:pt x="276" y="110"/>
                    </a:lnTo>
                    <a:lnTo>
                      <a:pt x="248" y="110"/>
                    </a:lnTo>
                    <a:lnTo>
                      <a:pt x="221" y="83"/>
                    </a:lnTo>
                    <a:lnTo>
                      <a:pt x="221" y="4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40" name="Freeform 320"/>
              <p:cNvSpPr>
                <a:spLocks/>
              </p:cNvSpPr>
              <p:nvPr/>
            </p:nvSpPr>
            <p:spPr bwMode="auto">
              <a:xfrm>
                <a:off x="21980" y="8370"/>
                <a:ext cx="1060" cy="8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046" y="0"/>
                  </a:cxn>
                  <a:cxn ang="0">
                    <a:pos x="1060" y="14"/>
                  </a:cxn>
                  <a:cxn ang="0">
                    <a:pos x="1060" y="69"/>
                  </a:cxn>
                  <a:cxn ang="0">
                    <a:pos x="1046" y="83"/>
                  </a:cxn>
                  <a:cxn ang="0">
                    <a:pos x="14" y="83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14" y="0"/>
                  </a:cxn>
                </a:cxnLst>
                <a:rect l="0" t="0" r="r" b="b"/>
                <a:pathLst>
                  <a:path w="1060" h="83">
                    <a:moveTo>
                      <a:pt x="14" y="0"/>
                    </a:moveTo>
                    <a:lnTo>
                      <a:pt x="1046" y="0"/>
                    </a:lnTo>
                    <a:lnTo>
                      <a:pt x="1060" y="14"/>
                    </a:lnTo>
                    <a:lnTo>
                      <a:pt x="1060" y="69"/>
                    </a:lnTo>
                    <a:lnTo>
                      <a:pt x="1046" y="83"/>
                    </a:lnTo>
                    <a:lnTo>
                      <a:pt x="14" y="83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41" name="Freeform 321"/>
              <p:cNvSpPr>
                <a:spLocks noEditPoints="1"/>
              </p:cNvSpPr>
              <p:nvPr/>
            </p:nvSpPr>
            <p:spPr bwMode="auto">
              <a:xfrm>
                <a:off x="23688" y="7665"/>
                <a:ext cx="1088" cy="1203"/>
              </a:xfrm>
              <a:custGeom>
                <a:avLst/>
                <a:gdLst/>
                <a:ahLst/>
                <a:cxnLst>
                  <a:cxn ang="0">
                    <a:pos x="619" y="263"/>
                  </a:cxn>
                  <a:cxn ang="0">
                    <a:pos x="619" y="926"/>
                  </a:cxn>
                  <a:cxn ang="0">
                    <a:pos x="743" y="885"/>
                  </a:cxn>
                  <a:cxn ang="0">
                    <a:pos x="840" y="829"/>
                  </a:cxn>
                  <a:cxn ang="0">
                    <a:pos x="881" y="746"/>
                  </a:cxn>
                  <a:cxn ang="0">
                    <a:pos x="909" y="663"/>
                  </a:cxn>
                  <a:cxn ang="0">
                    <a:pos x="909" y="511"/>
                  </a:cxn>
                  <a:cxn ang="0">
                    <a:pos x="881" y="428"/>
                  </a:cxn>
                  <a:cxn ang="0">
                    <a:pos x="826" y="346"/>
                  </a:cxn>
                  <a:cxn ang="0">
                    <a:pos x="743" y="290"/>
                  </a:cxn>
                  <a:cxn ang="0">
                    <a:pos x="619" y="263"/>
                  </a:cxn>
                  <a:cxn ang="0">
                    <a:pos x="468" y="263"/>
                  </a:cxn>
                  <a:cxn ang="0">
                    <a:pos x="330" y="304"/>
                  </a:cxn>
                  <a:cxn ang="0">
                    <a:pos x="247" y="373"/>
                  </a:cxn>
                  <a:cxn ang="0">
                    <a:pos x="206" y="442"/>
                  </a:cxn>
                  <a:cxn ang="0">
                    <a:pos x="179" y="525"/>
                  </a:cxn>
                  <a:cxn ang="0">
                    <a:pos x="179" y="663"/>
                  </a:cxn>
                  <a:cxn ang="0">
                    <a:pos x="206" y="746"/>
                  </a:cxn>
                  <a:cxn ang="0">
                    <a:pos x="261" y="829"/>
                  </a:cxn>
                  <a:cxn ang="0">
                    <a:pos x="344" y="898"/>
                  </a:cxn>
                  <a:cxn ang="0">
                    <a:pos x="468" y="926"/>
                  </a:cxn>
                  <a:cxn ang="0">
                    <a:pos x="468" y="263"/>
                  </a:cxn>
                  <a:cxn ang="0">
                    <a:pos x="234" y="0"/>
                  </a:cxn>
                  <a:cxn ang="0">
                    <a:pos x="840" y="0"/>
                  </a:cxn>
                  <a:cxn ang="0">
                    <a:pos x="840" y="55"/>
                  </a:cxn>
                  <a:cxn ang="0">
                    <a:pos x="674" y="55"/>
                  </a:cxn>
                  <a:cxn ang="0">
                    <a:pos x="647" y="69"/>
                  </a:cxn>
                  <a:cxn ang="0">
                    <a:pos x="619" y="97"/>
                  </a:cxn>
                  <a:cxn ang="0">
                    <a:pos x="619" y="235"/>
                  </a:cxn>
                  <a:cxn ang="0">
                    <a:pos x="798" y="276"/>
                  </a:cxn>
                  <a:cxn ang="0">
                    <a:pos x="950" y="359"/>
                  </a:cxn>
                  <a:cxn ang="0">
                    <a:pos x="1046" y="484"/>
                  </a:cxn>
                  <a:cxn ang="0">
                    <a:pos x="1088" y="608"/>
                  </a:cxn>
                  <a:cxn ang="0">
                    <a:pos x="1060" y="733"/>
                  </a:cxn>
                  <a:cxn ang="0">
                    <a:pos x="964" y="843"/>
                  </a:cxn>
                  <a:cxn ang="0">
                    <a:pos x="812" y="926"/>
                  </a:cxn>
                  <a:cxn ang="0">
                    <a:pos x="619" y="968"/>
                  </a:cxn>
                  <a:cxn ang="0">
                    <a:pos x="619" y="1106"/>
                  </a:cxn>
                  <a:cxn ang="0">
                    <a:pos x="647" y="1134"/>
                  </a:cxn>
                  <a:cxn ang="0">
                    <a:pos x="674" y="1147"/>
                  </a:cxn>
                  <a:cxn ang="0">
                    <a:pos x="840" y="1147"/>
                  </a:cxn>
                  <a:cxn ang="0">
                    <a:pos x="840" y="1203"/>
                  </a:cxn>
                  <a:cxn ang="0">
                    <a:pos x="234" y="1203"/>
                  </a:cxn>
                  <a:cxn ang="0">
                    <a:pos x="234" y="1147"/>
                  </a:cxn>
                  <a:cxn ang="0">
                    <a:pos x="399" y="1147"/>
                  </a:cxn>
                  <a:cxn ang="0">
                    <a:pos x="426" y="1134"/>
                  </a:cxn>
                  <a:cxn ang="0">
                    <a:pos x="454" y="1106"/>
                  </a:cxn>
                  <a:cxn ang="0">
                    <a:pos x="454" y="968"/>
                  </a:cxn>
                  <a:cxn ang="0">
                    <a:pos x="275" y="926"/>
                  </a:cxn>
                  <a:cxn ang="0">
                    <a:pos x="124" y="843"/>
                  </a:cxn>
                  <a:cxn ang="0">
                    <a:pos x="27" y="719"/>
                  </a:cxn>
                  <a:cxn ang="0">
                    <a:pos x="0" y="594"/>
                  </a:cxn>
                  <a:cxn ang="0">
                    <a:pos x="27" y="470"/>
                  </a:cxn>
                  <a:cxn ang="0">
                    <a:pos x="124" y="359"/>
                  </a:cxn>
                  <a:cxn ang="0">
                    <a:pos x="261" y="276"/>
                  </a:cxn>
                  <a:cxn ang="0">
                    <a:pos x="454" y="235"/>
                  </a:cxn>
                  <a:cxn ang="0">
                    <a:pos x="454" y="97"/>
                  </a:cxn>
                  <a:cxn ang="0">
                    <a:pos x="426" y="69"/>
                  </a:cxn>
                  <a:cxn ang="0">
                    <a:pos x="399" y="55"/>
                  </a:cxn>
                  <a:cxn ang="0">
                    <a:pos x="234" y="55"/>
                  </a:cxn>
                  <a:cxn ang="0">
                    <a:pos x="234" y="0"/>
                  </a:cxn>
                </a:cxnLst>
                <a:rect l="0" t="0" r="r" b="b"/>
                <a:pathLst>
                  <a:path w="1088" h="1203">
                    <a:moveTo>
                      <a:pt x="619" y="263"/>
                    </a:moveTo>
                    <a:lnTo>
                      <a:pt x="619" y="926"/>
                    </a:lnTo>
                    <a:lnTo>
                      <a:pt x="743" y="885"/>
                    </a:lnTo>
                    <a:lnTo>
                      <a:pt x="840" y="829"/>
                    </a:lnTo>
                    <a:lnTo>
                      <a:pt x="881" y="746"/>
                    </a:lnTo>
                    <a:lnTo>
                      <a:pt x="909" y="663"/>
                    </a:lnTo>
                    <a:lnTo>
                      <a:pt x="909" y="511"/>
                    </a:lnTo>
                    <a:lnTo>
                      <a:pt x="881" y="428"/>
                    </a:lnTo>
                    <a:lnTo>
                      <a:pt x="826" y="346"/>
                    </a:lnTo>
                    <a:lnTo>
                      <a:pt x="743" y="290"/>
                    </a:lnTo>
                    <a:lnTo>
                      <a:pt x="619" y="263"/>
                    </a:lnTo>
                    <a:close/>
                    <a:moveTo>
                      <a:pt x="468" y="263"/>
                    </a:moveTo>
                    <a:lnTo>
                      <a:pt x="330" y="304"/>
                    </a:lnTo>
                    <a:lnTo>
                      <a:pt x="247" y="373"/>
                    </a:lnTo>
                    <a:lnTo>
                      <a:pt x="206" y="442"/>
                    </a:lnTo>
                    <a:lnTo>
                      <a:pt x="179" y="525"/>
                    </a:lnTo>
                    <a:lnTo>
                      <a:pt x="179" y="663"/>
                    </a:lnTo>
                    <a:lnTo>
                      <a:pt x="206" y="746"/>
                    </a:lnTo>
                    <a:lnTo>
                      <a:pt x="261" y="829"/>
                    </a:lnTo>
                    <a:lnTo>
                      <a:pt x="344" y="898"/>
                    </a:lnTo>
                    <a:lnTo>
                      <a:pt x="468" y="926"/>
                    </a:lnTo>
                    <a:lnTo>
                      <a:pt x="468" y="263"/>
                    </a:lnTo>
                    <a:close/>
                    <a:moveTo>
                      <a:pt x="234" y="0"/>
                    </a:moveTo>
                    <a:lnTo>
                      <a:pt x="840" y="0"/>
                    </a:lnTo>
                    <a:lnTo>
                      <a:pt x="840" y="55"/>
                    </a:lnTo>
                    <a:lnTo>
                      <a:pt x="674" y="55"/>
                    </a:lnTo>
                    <a:lnTo>
                      <a:pt x="647" y="69"/>
                    </a:lnTo>
                    <a:lnTo>
                      <a:pt x="619" y="97"/>
                    </a:lnTo>
                    <a:lnTo>
                      <a:pt x="619" y="235"/>
                    </a:lnTo>
                    <a:lnTo>
                      <a:pt x="798" y="276"/>
                    </a:lnTo>
                    <a:lnTo>
                      <a:pt x="950" y="359"/>
                    </a:lnTo>
                    <a:lnTo>
                      <a:pt x="1046" y="484"/>
                    </a:lnTo>
                    <a:lnTo>
                      <a:pt x="1088" y="608"/>
                    </a:lnTo>
                    <a:lnTo>
                      <a:pt x="1060" y="733"/>
                    </a:lnTo>
                    <a:lnTo>
                      <a:pt x="964" y="843"/>
                    </a:lnTo>
                    <a:lnTo>
                      <a:pt x="812" y="926"/>
                    </a:lnTo>
                    <a:lnTo>
                      <a:pt x="619" y="968"/>
                    </a:lnTo>
                    <a:lnTo>
                      <a:pt x="619" y="1106"/>
                    </a:lnTo>
                    <a:lnTo>
                      <a:pt x="647" y="1134"/>
                    </a:lnTo>
                    <a:lnTo>
                      <a:pt x="674" y="1147"/>
                    </a:lnTo>
                    <a:lnTo>
                      <a:pt x="840" y="1147"/>
                    </a:lnTo>
                    <a:lnTo>
                      <a:pt x="840" y="1203"/>
                    </a:lnTo>
                    <a:lnTo>
                      <a:pt x="234" y="1203"/>
                    </a:lnTo>
                    <a:lnTo>
                      <a:pt x="234" y="1147"/>
                    </a:lnTo>
                    <a:lnTo>
                      <a:pt x="399" y="1147"/>
                    </a:lnTo>
                    <a:lnTo>
                      <a:pt x="426" y="1134"/>
                    </a:lnTo>
                    <a:lnTo>
                      <a:pt x="454" y="1106"/>
                    </a:lnTo>
                    <a:lnTo>
                      <a:pt x="454" y="968"/>
                    </a:lnTo>
                    <a:lnTo>
                      <a:pt x="275" y="926"/>
                    </a:lnTo>
                    <a:lnTo>
                      <a:pt x="124" y="843"/>
                    </a:lnTo>
                    <a:lnTo>
                      <a:pt x="27" y="719"/>
                    </a:lnTo>
                    <a:lnTo>
                      <a:pt x="0" y="594"/>
                    </a:lnTo>
                    <a:lnTo>
                      <a:pt x="27" y="470"/>
                    </a:lnTo>
                    <a:lnTo>
                      <a:pt x="124" y="359"/>
                    </a:lnTo>
                    <a:lnTo>
                      <a:pt x="261" y="276"/>
                    </a:lnTo>
                    <a:lnTo>
                      <a:pt x="454" y="235"/>
                    </a:lnTo>
                    <a:lnTo>
                      <a:pt x="454" y="97"/>
                    </a:lnTo>
                    <a:lnTo>
                      <a:pt x="426" y="69"/>
                    </a:lnTo>
                    <a:lnTo>
                      <a:pt x="399" y="55"/>
                    </a:lnTo>
                    <a:lnTo>
                      <a:pt x="234" y="5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42" name="Freeform 322"/>
              <p:cNvSpPr>
                <a:spLocks noEditPoints="1"/>
              </p:cNvSpPr>
              <p:nvPr/>
            </p:nvSpPr>
            <p:spPr bwMode="auto">
              <a:xfrm>
                <a:off x="24899" y="8232"/>
                <a:ext cx="386" cy="829"/>
              </a:xfrm>
              <a:custGeom>
                <a:avLst/>
                <a:gdLst/>
                <a:ahLst/>
                <a:cxnLst>
                  <a:cxn ang="0">
                    <a:pos x="235" y="290"/>
                  </a:cxn>
                  <a:cxn ang="0">
                    <a:pos x="290" y="345"/>
                  </a:cxn>
                  <a:cxn ang="0">
                    <a:pos x="303" y="401"/>
                  </a:cxn>
                  <a:cxn ang="0">
                    <a:pos x="290" y="442"/>
                  </a:cxn>
                  <a:cxn ang="0">
                    <a:pos x="248" y="567"/>
                  </a:cxn>
                  <a:cxn ang="0">
                    <a:pos x="221" y="622"/>
                  </a:cxn>
                  <a:cxn ang="0">
                    <a:pos x="193" y="719"/>
                  </a:cxn>
                  <a:cxn ang="0">
                    <a:pos x="180" y="788"/>
                  </a:cxn>
                  <a:cxn ang="0">
                    <a:pos x="207" y="802"/>
                  </a:cxn>
                  <a:cxn ang="0">
                    <a:pos x="290" y="760"/>
                  </a:cxn>
                  <a:cxn ang="0">
                    <a:pos x="345" y="649"/>
                  </a:cxn>
                  <a:cxn ang="0">
                    <a:pos x="359" y="622"/>
                  </a:cxn>
                  <a:cxn ang="0">
                    <a:pos x="386" y="649"/>
                  </a:cxn>
                  <a:cxn ang="0">
                    <a:pos x="345" y="746"/>
                  </a:cxn>
                  <a:cxn ang="0">
                    <a:pos x="207" y="829"/>
                  </a:cxn>
                  <a:cxn ang="0">
                    <a:pos x="97" y="760"/>
                  </a:cxn>
                  <a:cxn ang="0">
                    <a:pos x="83" y="691"/>
                  </a:cxn>
                  <a:cxn ang="0">
                    <a:pos x="97" y="663"/>
                  </a:cxn>
                  <a:cxn ang="0">
                    <a:pos x="193" y="442"/>
                  </a:cxn>
                  <a:cxn ang="0">
                    <a:pos x="221" y="331"/>
                  </a:cxn>
                  <a:cxn ang="0">
                    <a:pos x="166" y="318"/>
                  </a:cxn>
                  <a:cxn ang="0">
                    <a:pos x="97" y="373"/>
                  </a:cxn>
                  <a:cxn ang="0">
                    <a:pos x="56" y="470"/>
                  </a:cxn>
                  <a:cxn ang="0">
                    <a:pos x="0" y="484"/>
                  </a:cxn>
                  <a:cxn ang="0">
                    <a:pos x="28" y="401"/>
                  </a:cxn>
                  <a:cxn ang="0">
                    <a:pos x="97" y="304"/>
                  </a:cxn>
                  <a:cxn ang="0">
                    <a:pos x="262" y="0"/>
                  </a:cxn>
                  <a:cxn ang="0">
                    <a:pos x="345" y="27"/>
                  </a:cxn>
                  <a:cxn ang="0">
                    <a:pos x="331" y="83"/>
                  </a:cxn>
                  <a:cxn ang="0">
                    <a:pos x="248" y="110"/>
                  </a:cxn>
                  <a:cxn ang="0">
                    <a:pos x="221" y="69"/>
                  </a:cxn>
                  <a:cxn ang="0">
                    <a:pos x="262" y="0"/>
                  </a:cxn>
                </a:cxnLst>
                <a:rect l="0" t="0" r="r" b="b"/>
                <a:pathLst>
                  <a:path w="386" h="829">
                    <a:moveTo>
                      <a:pt x="180" y="276"/>
                    </a:moveTo>
                    <a:lnTo>
                      <a:pt x="235" y="290"/>
                    </a:lnTo>
                    <a:lnTo>
                      <a:pt x="262" y="304"/>
                    </a:lnTo>
                    <a:lnTo>
                      <a:pt x="290" y="345"/>
                    </a:lnTo>
                    <a:lnTo>
                      <a:pt x="303" y="387"/>
                    </a:lnTo>
                    <a:lnTo>
                      <a:pt x="303" y="401"/>
                    </a:lnTo>
                    <a:lnTo>
                      <a:pt x="290" y="428"/>
                    </a:lnTo>
                    <a:lnTo>
                      <a:pt x="290" y="442"/>
                    </a:lnTo>
                    <a:lnTo>
                      <a:pt x="248" y="525"/>
                    </a:lnTo>
                    <a:lnTo>
                      <a:pt x="248" y="567"/>
                    </a:lnTo>
                    <a:lnTo>
                      <a:pt x="235" y="580"/>
                    </a:lnTo>
                    <a:lnTo>
                      <a:pt x="221" y="622"/>
                    </a:lnTo>
                    <a:lnTo>
                      <a:pt x="193" y="677"/>
                    </a:lnTo>
                    <a:lnTo>
                      <a:pt x="193" y="719"/>
                    </a:lnTo>
                    <a:lnTo>
                      <a:pt x="180" y="760"/>
                    </a:lnTo>
                    <a:lnTo>
                      <a:pt x="180" y="788"/>
                    </a:lnTo>
                    <a:lnTo>
                      <a:pt x="193" y="802"/>
                    </a:lnTo>
                    <a:lnTo>
                      <a:pt x="207" y="802"/>
                    </a:lnTo>
                    <a:lnTo>
                      <a:pt x="248" y="788"/>
                    </a:lnTo>
                    <a:lnTo>
                      <a:pt x="290" y="760"/>
                    </a:lnTo>
                    <a:lnTo>
                      <a:pt x="317" y="719"/>
                    </a:lnTo>
                    <a:lnTo>
                      <a:pt x="345" y="649"/>
                    </a:lnTo>
                    <a:lnTo>
                      <a:pt x="359" y="636"/>
                    </a:lnTo>
                    <a:lnTo>
                      <a:pt x="359" y="622"/>
                    </a:lnTo>
                    <a:lnTo>
                      <a:pt x="386" y="622"/>
                    </a:lnTo>
                    <a:lnTo>
                      <a:pt x="386" y="649"/>
                    </a:lnTo>
                    <a:lnTo>
                      <a:pt x="359" y="705"/>
                    </a:lnTo>
                    <a:lnTo>
                      <a:pt x="345" y="746"/>
                    </a:lnTo>
                    <a:lnTo>
                      <a:pt x="290" y="802"/>
                    </a:lnTo>
                    <a:lnTo>
                      <a:pt x="207" y="829"/>
                    </a:lnTo>
                    <a:lnTo>
                      <a:pt x="152" y="815"/>
                    </a:lnTo>
                    <a:lnTo>
                      <a:pt x="97" y="760"/>
                    </a:lnTo>
                    <a:lnTo>
                      <a:pt x="83" y="719"/>
                    </a:lnTo>
                    <a:lnTo>
                      <a:pt x="83" y="691"/>
                    </a:lnTo>
                    <a:lnTo>
                      <a:pt x="97" y="677"/>
                    </a:lnTo>
                    <a:lnTo>
                      <a:pt x="97" y="663"/>
                    </a:lnTo>
                    <a:lnTo>
                      <a:pt x="180" y="484"/>
                    </a:lnTo>
                    <a:lnTo>
                      <a:pt x="193" y="442"/>
                    </a:lnTo>
                    <a:lnTo>
                      <a:pt x="221" y="387"/>
                    </a:lnTo>
                    <a:lnTo>
                      <a:pt x="221" y="331"/>
                    </a:lnTo>
                    <a:lnTo>
                      <a:pt x="207" y="318"/>
                    </a:lnTo>
                    <a:lnTo>
                      <a:pt x="166" y="318"/>
                    </a:lnTo>
                    <a:lnTo>
                      <a:pt x="124" y="345"/>
                    </a:lnTo>
                    <a:lnTo>
                      <a:pt x="97" y="373"/>
                    </a:lnTo>
                    <a:lnTo>
                      <a:pt x="69" y="414"/>
                    </a:lnTo>
                    <a:lnTo>
                      <a:pt x="56" y="470"/>
                    </a:lnTo>
                    <a:lnTo>
                      <a:pt x="42" y="484"/>
                    </a:lnTo>
                    <a:lnTo>
                      <a:pt x="0" y="484"/>
                    </a:lnTo>
                    <a:lnTo>
                      <a:pt x="0" y="456"/>
                    </a:lnTo>
                    <a:lnTo>
                      <a:pt x="28" y="401"/>
                    </a:lnTo>
                    <a:lnTo>
                      <a:pt x="42" y="359"/>
                    </a:lnTo>
                    <a:lnTo>
                      <a:pt x="97" y="304"/>
                    </a:lnTo>
                    <a:lnTo>
                      <a:pt x="180" y="276"/>
                    </a:lnTo>
                    <a:close/>
                    <a:moveTo>
                      <a:pt x="262" y="0"/>
                    </a:moveTo>
                    <a:lnTo>
                      <a:pt x="317" y="0"/>
                    </a:lnTo>
                    <a:lnTo>
                      <a:pt x="345" y="27"/>
                    </a:lnTo>
                    <a:lnTo>
                      <a:pt x="345" y="69"/>
                    </a:lnTo>
                    <a:lnTo>
                      <a:pt x="331" y="83"/>
                    </a:lnTo>
                    <a:lnTo>
                      <a:pt x="276" y="110"/>
                    </a:lnTo>
                    <a:lnTo>
                      <a:pt x="248" y="110"/>
                    </a:lnTo>
                    <a:lnTo>
                      <a:pt x="221" y="83"/>
                    </a:lnTo>
                    <a:lnTo>
                      <a:pt x="221" y="69"/>
                    </a:lnTo>
                    <a:lnTo>
                      <a:pt x="248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43" name="Freeform 323"/>
              <p:cNvSpPr>
                <a:spLocks/>
              </p:cNvSpPr>
              <p:nvPr/>
            </p:nvSpPr>
            <p:spPr bwMode="auto">
              <a:xfrm>
                <a:off x="25492" y="8702"/>
                <a:ext cx="854" cy="5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840" y="0"/>
                  </a:cxn>
                  <a:cxn ang="0">
                    <a:pos x="854" y="14"/>
                  </a:cxn>
                  <a:cxn ang="0">
                    <a:pos x="854" y="41"/>
                  </a:cxn>
                  <a:cxn ang="0">
                    <a:pos x="826" y="55"/>
                  </a:cxn>
                  <a:cxn ang="0">
                    <a:pos x="13" y="55"/>
                  </a:cxn>
                  <a:cxn ang="0">
                    <a:pos x="0" y="41"/>
                  </a:cxn>
                  <a:cxn ang="0">
                    <a:pos x="0" y="14"/>
                  </a:cxn>
                  <a:cxn ang="0">
                    <a:pos x="27" y="0"/>
                  </a:cxn>
                </a:cxnLst>
                <a:rect l="0" t="0" r="r" b="b"/>
                <a:pathLst>
                  <a:path w="854" h="55">
                    <a:moveTo>
                      <a:pt x="27" y="0"/>
                    </a:moveTo>
                    <a:lnTo>
                      <a:pt x="840" y="0"/>
                    </a:lnTo>
                    <a:lnTo>
                      <a:pt x="854" y="14"/>
                    </a:lnTo>
                    <a:lnTo>
                      <a:pt x="854" y="41"/>
                    </a:lnTo>
                    <a:lnTo>
                      <a:pt x="826" y="55"/>
                    </a:lnTo>
                    <a:lnTo>
                      <a:pt x="13" y="55"/>
                    </a:lnTo>
                    <a:lnTo>
                      <a:pt x="0" y="41"/>
                    </a:lnTo>
                    <a:lnTo>
                      <a:pt x="0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44" name="Freeform 324"/>
              <p:cNvSpPr>
                <a:spLocks/>
              </p:cNvSpPr>
              <p:nvPr/>
            </p:nvSpPr>
            <p:spPr bwMode="auto">
              <a:xfrm>
                <a:off x="26566" y="8218"/>
                <a:ext cx="454" cy="816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275" y="0"/>
                  </a:cxn>
                  <a:cxn ang="0">
                    <a:pos x="289" y="14"/>
                  </a:cxn>
                  <a:cxn ang="0">
                    <a:pos x="289" y="746"/>
                  </a:cxn>
                  <a:cxn ang="0">
                    <a:pos x="303" y="760"/>
                  </a:cxn>
                  <a:cxn ang="0">
                    <a:pos x="330" y="774"/>
                  </a:cxn>
                  <a:cxn ang="0">
                    <a:pos x="454" y="774"/>
                  </a:cxn>
                  <a:cxn ang="0">
                    <a:pos x="454" y="816"/>
                  </a:cxn>
                  <a:cxn ang="0">
                    <a:pos x="14" y="816"/>
                  </a:cxn>
                  <a:cxn ang="0">
                    <a:pos x="14" y="774"/>
                  </a:cxn>
                  <a:cxn ang="0">
                    <a:pos x="138" y="774"/>
                  </a:cxn>
                  <a:cxn ang="0">
                    <a:pos x="165" y="760"/>
                  </a:cxn>
                  <a:cxn ang="0">
                    <a:pos x="179" y="746"/>
                  </a:cxn>
                  <a:cxn ang="0">
                    <a:pos x="179" y="83"/>
                  </a:cxn>
                  <a:cxn ang="0">
                    <a:pos x="124" y="110"/>
                  </a:cxn>
                  <a:cxn ang="0">
                    <a:pos x="69" y="124"/>
                  </a:cxn>
                  <a:cxn ang="0">
                    <a:pos x="0" y="124"/>
                  </a:cxn>
                  <a:cxn ang="0">
                    <a:pos x="0" y="83"/>
                  </a:cxn>
                  <a:cxn ang="0">
                    <a:pos x="69" y="83"/>
                  </a:cxn>
                  <a:cxn ang="0">
                    <a:pos x="165" y="55"/>
                  </a:cxn>
                  <a:cxn ang="0">
                    <a:pos x="248" y="0"/>
                  </a:cxn>
                </a:cxnLst>
                <a:rect l="0" t="0" r="r" b="b"/>
                <a:pathLst>
                  <a:path w="454" h="816">
                    <a:moveTo>
                      <a:pt x="248" y="0"/>
                    </a:moveTo>
                    <a:lnTo>
                      <a:pt x="275" y="0"/>
                    </a:lnTo>
                    <a:lnTo>
                      <a:pt x="289" y="14"/>
                    </a:lnTo>
                    <a:lnTo>
                      <a:pt x="289" y="746"/>
                    </a:lnTo>
                    <a:lnTo>
                      <a:pt x="303" y="760"/>
                    </a:lnTo>
                    <a:lnTo>
                      <a:pt x="330" y="774"/>
                    </a:lnTo>
                    <a:lnTo>
                      <a:pt x="454" y="774"/>
                    </a:lnTo>
                    <a:lnTo>
                      <a:pt x="454" y="816"/>
                    </a:lnTo>
                    <a:lnTo>
                      <a:pt x="14" y="816"/>
                    </a:lnTo>
                    <a:lnTo>
                      <a:pt x="14" y="774"/>
                    </a:lnTo>
                    <a:lnTo>
                      <a:pt x="138" y="774"/>
                    </a:lnTo>
                    <a:lnTo>
                      <a:pt x="165" y="760"/>
                    </a:lnTo>
                    <a:lnTo>
                      <a:pt x="179" y="746"/>
                    </a:lnTo>
                    <a:lnTo>
                      <a:pt x="179" y="83"/>
                    </a:lnTo>
                    <a:lnTo>
                      <a:pt x="124" y="110"/>
                    </a:lnTo>
                    <a:lnTo>
                      <a:pt x="69" y="124"/>
                    </a:lnTo>
                    <a:lnTo>
                      <a:pt x="0" y="124"/>
                    </a:lnTo>
                    <a:lnTo>
                      <a:pt x="0" y="83"/>
                    </a:lnTo>
                    <a:lnTo>
                      <a:pt x="69" y="83"/>
                    </a:lnTo>
                    <a:lnTo>
                      <a:pt x="165" y="55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45" name="Freeform 325"/>
              <p:cNvSpPr>
                <a:spLocks noEditPoints="1"/>
              </p:cNvSpPr>
              <p:nvPr/>
            </p:nvSpPr>
            <p:spPr bwMode="auto">
              <a:xfrm>
                <a:off x="27957" y="8204"/>
                <a:ext cx="1170" cy="429"/>
              </a:xfrm>
              <a:custGeom>
                <a:avLst/>
                <a:gdLst/>
                <a:ahLst/>
                <a:cxnLst>
                  <a:cxn ang="0">
                    <a:pos x="14" y="346"/>
                  </a:cxn>
                  <a:cxn ang="0">
                    <a:pos x="1157" y="346"/>
                  </a:cxn>
                  <a:cxn ang="0">
                    <a:pos x="1170" y="359"/>
                  </a:cxn>
                  <a:cxn ang="0">
                    <a:pos x="1170" y="415"/>
                  </a:cxn>
                  <a:cxn ang="0">
                    <a:pos x="1157" y="429"/>
                  </a:cxn>
                  <a:cxn ang="0">
                    <a:pos x="14" y="429"/>
                  </a:cxn>
                  <a:cxn ang="0">
                    <a:pos x="0" y="415"/>
                  </a:cxn>
                  <a:cxn ang="0">
                    <a:pos x="0" y="359"/>
                  </a:cxn>
                  <a:cxn ang="0">
                    <a:pos x="14" y="346"/>
                  </a:cxn>
                  <a:cxn ang="0">
                    <a:pos x="14" y="0"/>
                  </a:cxn>
                  <a:cxn ang="0">
                    <a:pos x="1157" y="0"/>
                  </a:cxn>
                  <a:cxn ang="0">
                    <a:pos x="1170" y="14"/>
                  </a:cxn>
                  <a:cxn ang="0">
                    <a:pos x="1170" y="69"/>
                  </a:cxn>
                  <a:cxn ang="0">
                    <a:pos x="1157" y="83"/>
                  </a:cxn>
                  <a:cxn ang="0">
                    <a:pos x="14" y="83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14" y="0"/>
                  </a:cxn>
                </a:cxnLst>
                <a:rect l="0" t="0" r="r" b="b"/>
                <a:pathLst>
                  <a:path w="1170" h="429">
                    <a:moveTo>
                      <a:pt x="14" y="346"/>
                    </a:moveTo>
                    <a:lnTo>
                      <a:pt x="1157" y="346"/>
                    </a:lnTo>
                    <a:lnTo>
                      <a:pt x="1170" y="359"/>
                    </a:lnTo>
                    <a:lnTo>
                      <a:pt x="1170" y="415"/>
                    </a:lnTo>
                    <a:lnTo>
                      <a:pt x="1157" y="429"/>
                    </a:lnTo>
                    <a:lnTo>
                      <a:pt x="14" y="429"/>
                    </a:lnTo>
                    <a:lnTo>
                      <a:pt x="0" y="415"/>
                    </a:lnTo>
                    <a:lnTo>
                      <a:pt x="0" y="359"/>
                    </a:lnTo>
                    <a:lnTo>
                      <a:pt x="14" y="346"/>
                    </a:lnTo>
                    <a:close/>
                    <a:moveTo>
                      <a:pt x="14" y="0"/>
                    </a:moveTo>
                    <a:lnTo>
                      <a:pt x="1157" y="0"/>
                    </a:lnTo>
                    <a:lnTo>
                      <a:pt x="1170" y="14"/>
                    </a:lnTo>
                    <a:lnTo>
                      <a:pt x="1170" y="69"/>
                    </a:lnTo>
                    <a:lnTo>
                      <a:pt x="1157" y="83"/>
                    </a:lnTo>
                    <a:lnTo>
                      <a:pt x="14" y="83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46" name="Freeform 326"/>
              <p:cNvSpPr>
                <a:spLocks noEditPoints="1"/>
              </p:cNvSpPr>
              <p:nvPr/>
            </p:nvSpPr>
            <p:spPr bwMode="auto">
              <a:xfrm>
                <a:off x="29720" y="7610"/>
                <a:ext cx="1225" cy="1285"/>
              </a:xfrm>
              <a:custGeom>
                <a:avLst/>
                <a:gdLst/>
                <a:ahLst/>
                <a:cxnLst>
                  <a:cxn ang="0">
                    <a:pos x="1225" y="470"/>
                  </a:cxn>
                  <a:cxn ang="0">
                    <a:pos x="1225" y="483"/>
                  </a:cxn>
                  <a:cxn ang="0">
                    <a:pos x="1225" y="470"/>
                  </a:cxn>
                  <a:cxn ang="0">
                    <a:pos x="771" y="55"/>
                  </a:cxn>
                  <a:cxn ang="0">
                    <a:pos x="619" y="83"/>
                  </a:cxn>
                  <a:cxn ang="0">
                    <a:pos x="468" y="179"/>
                  </a:cxn>
                  <a:cxn ang="0">
                    <a:pos x="330" y="331"/>
                  </a:cxn>
                  <a:cxn ang="0">
                    <a:pos x="248" y="497"/>
                  </a:cxn>
                  <a:cxn ang="0">
                    <a:pos x="192" y="649"/>
                  </a:cxn>
                  <a:cxn ang="0">
                    <a:pos x="165" y="774"/>
                  </a:cxn>
                  <a:cxn ang="0">
                    <a:pos x="165" y="871"/>
                  </a:cxn>
                  <a:cxn ang="0">
                    <a:pos x="192" y="1023"/>
                  </a:cxn>
                  <a:cxn ang="0">
                    <a:pos x="248" y="1147"/>
                  </a:cxn>
                  <a:cxn ang="0">
                    <a:pos x="344" y="1216"/>
                  </a:cxn>
                  <a:cxn ang="0">
                    <a:pos x="468" y="1244"/>
                  </a:cxn>
                  <a:cxn ang="0">
                    <a:pos x="482" y="1244"/>
                  </a:cxn>
                  <a:cxn ang="0">
                    <a:pos x="619" y="1216"/>
                  </a:cxn>
                  <a:cxn ang="0">
                    <a:pos x="757" y="1133"/>
                  </a:cxn>
                  <a:cxn ang="0">
                    <a:pos x="854" y="1036"/>
                  </a:cxn>
                  <a:cxn ang="0">
                    <a:pos x="964" y="857"/>
                  </a:cxn>
                  <a:cxn ang="0">
                    <a:pos x="1033" y="691"/>
                  </a:cxn>
                  <a:cxn ang="0">
                    <a:pos x="1060" y="539"/>
                  </a:cxn>
                  <a:cxn ang="0">
                    <a:pos x="1074" y="414"/>
                  </a:cxn>
                  <a:cxn ang="0">
                    <a:pos x="1060" y="276"/>
                  </a:cxn>
                  <a:cxn ang="0">
                    <a:pos x="1005" y="179"/>
                  </a:cxn>
                  <a:cxn ang="0">
                    <a:pos x="936" y="110"/>
                  </a:cxn>
                  <a:cxn ang="0">
                    <a:pos x="867" y="69"/>
                  </a:cxn>
                  <a:cxn ang="0">
                    <a:pos x="771" y="55"/>
                  </a:cxn>
                  <a:cxn ang="0">
                    <a:pos x="771" y="0"/>
                  </a:cxn>
                  <a:cxn ang="0">
                    <a:pos x="950" y="41"/>
                  </a:cxn>
                  <a:cxn ang="0">
                    <a:pos x="1101" y="138"/>
                  </a:cxn>
                  <a:cxn ang="0">
                    <a:pos x="1198" y="290"/>
                  </a:cxn>
                  <a:cxn ang="0">
                    <a:pos x="1225" y="470"/>
                  </a:cxn>
                  <a:cxn ang="0">
                    <a:pos x="1184" y="718"/>
                  </a:cxn>
                  <a:cxn ang="0">
                    <a:pos x="1060" y="940"/>
                  </a:cxn>
                  <a:cxn ang="0">
                    <a:pos x="881" y="1119"/>
                  </a:cxn>
                  <a:cxn ang="0">
                    <a:pos x="675" y="1244"/>
                  </a:cxn>
                  <a:cxn ang="0">
                    <a:pos x="454" y="1285"/>
                  </a:cxn>
                  <a:cxn ang="0">
                    <a:pos x="303" y="1258"/>
                  </a:cxn>
                  <a:cxn ang="0">
                    <a:pos x="179" y="1202"/>
                  </a:cxn>
                  <a:cxn ang="0">
                    <a:pos x="82" y="1106"/>
                  </a:cxn>
                  <a:cxn ang="0">
                    <a:pos x="27" y="981"/>
                  </a:cxn>
                  <a:cxn ang="0">
                    <a:pos x="0" y="815"/>
                  </a:cxn>
                  <a:cxn ang="0">
                    <a:pos x="41" y="566"/>
                  </a:cxn>
                  <a:cxn ang="0">
                    <a:pos x="165" y="345"/>
                  </a:cxn>
                  <a:cxn ang="0">
                    <a:pos x="330" y="166"/>
                  </a:cxn>
                  <a:cxn ang="0">
                    <a:pos x="537" y="41"/>
                  </a:cxn>
                  <a:cxn ang="0">
                    <a:pos x="771" y="0"/>
                  </a:cxn>
                </a:cxnLst>
                <a:rect l="0" t="0" r="r" b="b"/>
                <a:pathLst>
                  <a:path w="1225" h="1285">
                    <a:moveTo>
                      <a:pt x="1225" y="470"/>
                    </a:moveTo>
                    <a:lnTo>
                      <a:pt x="1225" y="483"/>
                    </a:lnTo>
                    <a:lnTo>
                      <a:pt x="1225" y="470"/>
                    </a:lnTo>
                    <a:close/>
                    <a:moveTo>
                      <a:pt x="771" y="55"/>
                    </a:moveTo>
                    <a:lnTo>
                      <a:pt x="619" y="83"/>
                    </a:lnTo>
                    <a:lnTo>
                      <a:pt x="468" y="179"/>
                    </a:lnTo>
                    <a:lnTo>
                      <a:pt x="330" y="331"/>
                    </a:lnTo>
                    <a:lnTo>
                      <a:pt x="248" y="497"/>
                    </a:lnTo>
                    <a:lnTo>
                      <a:pt x="192" y="649"/>
                    </a:lnTo>
                    <a:lnTo>
                      <a:pt x="165" y="774"/>
                    </a:lnTo>
                    <a:lnTo>
                      <a:pt x="165" y="871"/>
                    </a:lnTo>
                    <a:lnTo>
                      <a:pt x="192" y="1023"/>
                    </a:lnTo>
                    <a:lnTo>
                      <a:pt x="248" y="1147"/>
                    </a:lnTo>
                    <a:lnTo>
                      <a:pt x="344" y="1216"/>
                    </a:lnTo>
                    <a:lnTo>
                      <a:pt x="468" y="1244"/>
                    </a:lnTo>
                    <a:lnTo>
                      <a:pt x="482" y="1244"/>
                    </a:lnTo>
                    <a:lnTo>
                      <a:pt x="619" y="1216"/>
                    </a:lnTo>
                    <a:lnTo>
                      <a:pt x="757" y="1133"/>
                    </a:lnTo>
                    <a:lnTo>
                      <a:pt x="854" y="1036"/>
                    </a:lnTo>
                    <a:lnTo>
                      <a:pt x="964" y="857"/>
                    </a:lnTo>
                    <a:lnTo>
                      <a:pt x="1033" y="691"/>
                    </a:lnTo>
                    <a:lnTo>
                      <a:pt x="1060" y="539"/>
                    </a:lnTo>
                    <a:lnTo>
                      <a:pt x="1074" y="414"/>
                    </a:lnTo>
                    <a:lnTo>
                      <a:pt x="1060" y="276"/>
                    </a:lnTo>
                    <a:lnTo>
                      <a:pt x="1005" y="179"/>
                    </a:lnTo>
                    <a:lnTo>
                      <a:pt x="936" y="110"/>
                    </a:lnTo>
                    <a:lnTo>
                      <a:pt x="867" y="69"/>
                    </a:lnTo>
                    <a:lnTo>
                      <a:pt x="771" y="55"/>
                    </a:lnTo>
                    <a:close/>
                    <a:moveTo>
                      <a:pt x="771" y="0"/>
                    </a:moveTo>
                    <a:lnTo>
                      <a:pt x="950" y="41"/>
                    </a:lnTo>
                    <a:lnTo>
                      <a:pt x="1101" y="138"/>
                    </a:lnTo>
                    <a:lnTo>
                      <a:pt x="1198" y="290"/>
                    </a:lnTo>
                    <a:lnTo>
                      <a:pt x="1225" y="470"/>
                    </a:lnTo>
                    <a:lnTo>
                      <a:pt x="1184" y="718"/>
                    </a:lnTo>
                    <a:lnTo>
                      <a:pt x="1060" y="940"/>
                    </a:lnTo>
                    <a:lnTo>
                      <a:pt x="881" y="1119"/>
                    </a:lnTo>
                    <a:lnTo>
                      <a:pt x="675" y="1244"/>
                    </a:lnTo>
                    <a:lnTo>
                      <a:pt x="454" y="1285"/>
                    </a:lnTo>
                    <a:lnTo>
                      <a:pt x="303" y="1258"/>
                    </a:lnTo>
                    <a:lnTo>
                      <a:pt x="179" y="1202"/>
                    </a:lnTo>
                    <a:lnTo>
                      <a:pt x="82" y="1106"/>
                    </a:lnTo>
                    <a:lnTo>
                      <a:pt x="27" y="981"/>
                    </a:lnTo>
                    <a:lnTo>
                      <a:pt x="0" y="815"/>
                    </a:lnTo>
                    <a:lnTo>
                      <a:pt x="41" y="566"/>
                    </a:lnTo>
                    <a:lnTo>
                      <a:pt x="165" y="345"/>
                    </a:lnTo>
                    <a:lnTo>
                      <a:pt x="330" y="166"/>
                    </a:lnTo>
                    <a:lnTo>
                      <a:pt x="537" y="41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47" name="Freeform 327"/>
              <p:cNvSpPr>
                <a:spLocks noEditPoints="1"/>
              </p:cNvSpPr>
              <p:nvPr/>
            </p:nvSpPr>
            <p:spPr bwMode="auto">
              <a:xfrm>
                <a:off x="31262" y="7541"/>
                <a:ext cx="413" cy="1769"/>
              </a:xfrm>
              <a:custGeom>
                <a:avLst/>
                <a:gdLst/>
                <a:ahLst/>
                <a:cxnLst>
                  <a:cxn ang="0">
                    <a:pos x="386" y="1755"/>
                  </a:cxn>
                  <a:cxn ang="0">
                    <a:pos x="413" y="1755"/>
                  </a:cxn>
                  <a:cxn ang="0">
                    <a:pos x="413" y="1769"/>
                  </a:cxn>
                  <a:cxn ang="0">
                    <a:pos x="400" y="1769"/>
                  </a:cxn>
                  <a:cxn ang="0">
                    <a:pos x="386" y="1755"/>
                  </a:cxn>
                  <a:cxn ang="0">
                    <a:pos x="386" y="0"/>
                  </a:cxn>
                  <a:cxn ang="0">
                    <a:pos x="400" y="0"/>
                  </a:cxn>
                  <a:cxn ang="0">
                    <a:pos x="400" y="13"/>
                  </a:cxn>
                  <a:cxn ang="0">
                    <a:pos x="372" y="41"/>
                  </a:cxn>
                  <a:cxn ang="0">
                    <a:pos x="234" y="221"/>
                  </a:cxn>
                  <a:cxn ang="0">
                    <a:pos x="152" y="428"/>
                  </a:cxn>
                  <a:cxn ang="0">
                    <a:pos x="97" y="649"/>
                  </a:cxn>
                  <a:cxn ang="0">
                    <a:pos x="83" y="884"/>
                  </a:cxn>
                  <a:cxn ang="0">
                    <a:pos x="97" y="1105"/>
                  </a:cxn>
                  <a:cxn ang="0">
                    <a:pos x="138" y="1313"/>
                  </a:cxn>
                  <a:cxn ang="0">
                    <a:pos x="221" y="1534"/>
                  </a:cxn>
                  <a:cxn ang="0">
                    <a:pos x="358" y="1714"/>
                  </a:cxn>
                  <a:cxn ang="0">
                    <a:pos x="386" y="1741"/>
                  </a:cxn>
                  <a:cxn ang="0">
                    <a:pos x="386" y="1755"/>
                  </a:cxn>
                  <a:cxn ang="0">
                    <a:pos x="372" y="1741"/>
                  </a:cxn>
                  <a:cxn ang="0">
                    <a:pos x="303" y="1686"/>
                  </a:cxn>
                  <a:cxn ang="0">
                    <a:pos x="207" y="1575"/>
                  </a:cxn>
                  <a:cxn ang="0">
                    <a:pos x="124" y="1437"/>
                  </a:cxn>
                  <a:cxn ang="0">
                    <a:pos x="41" y="1244"/>
                  </a:cxn>
                  <a:cxn ang="0">
                    <a:pos x="14" y="1050"/>
                  </a:cxn>
                  <a:cxn ang="0">
                    <a:pos x="0" y="884"/>
                  </a:cxn>
                  <a:cxn ang="0">
                    <a:pos x="14" y="718"/>
                  </a:cxn>
                  <a:cxn ang="0">
                    <a:pos x="41" y="539"/>
                  </a:cxn>
                  <a:cxn ang="0">
                    <a:pos x="110" y="345"/>
                  </a:cxn>
                  <a:cxn ang="0">
                    <a:pos x="193" y="193"/>
                  </a:cxn>
                  <a:cxn ang="0">
                    <a:pos x="276" y="82"/>
                  </a:cxn>
                  <a:cxn ang="0">
                    <a:pos x="344" y="27"/>
                  </a:cxn>
                  <a:cxn ang="0">
                    <a:pos x="386" y="0"/>
                  </a:cxn>
                </a:cxnLst>
                <a:rect l="0" t="0" r="r" b="b"/>
                <a:pathLst>
                  <a:path w="413" h="1769">
                    <a:moveTo>
                      <a:pt x="386" y="1755"/>
                    </a:moveTo>
                    <a:lnTo>
                      <a:pt x="413" y="1755"/>
                    </a:lnTo>
                    <a:lnTo>
                      <a:pt x="413" y="1769"/>
                    </a:lnTo>
                    <a:lnTo>
                      <a:pt x="400" y="1769"/>
                    </a:lnTo>
                    <a:lnTo>
                      <a:pt x="386" y="1755"/>
                    </a:lnTo>
                    <a:close/>
                    <a:moveTo>
                      <a:pt x="386" y="0"/>
                    </a:moveTo>
                    <a:lnTo>
                      <a:pt x="400" y="0"/>
                    </a:lnTo>
                    <a:lnTo>
                      <a:pt x="400" y="13"/>
                    </a:lnTo>
                    <a:lnTo>
                      <a:pt x="372" y="41"/>
                    </a:lnTo>
                    <a:lnTo>
                      <a:pt x="234" y="221"/>
                    </a:lnTo>
                    <a:lnTo>
                      <a:pt x="152" y="428"/>
                    </a:lnTo>
                    <a:lnTo>
                      <a:pt x="97" y="649"/>
                    </a:lnTo>
                    <a:lnTo>
                      <a:pt x="83" y="884"/>
                    </a:lnTo>
                    <a:lnTo>
                      <a:pt x="97" y="1105"/>
                    </a:lnTo>
                    <a:lnTo>
                      <a:pt x="138" y="1313"/>
                    </a:lnTo>
                    <a:lnTo>
                      <a:pt x="221" y="1534"/>
                    </a:lnTo>
                    <a:lnTo>
                      <a:pt x="358" y="1714"/>
                    </a:lnTo>
                    <a:lnTo>
                      <a:pt x="386" y="1741"/>
                    </a:lnTo>
                    <a:lnTo>
                      <a:pt x="386" y="1755"/>
                    </a:lnTo>
                    <a:lnTo>
                      <a:pt x="372" y="1741"/>
                    </a:lnTo>
                    <a:lnTo>
                      <a:pt x="303" y="1686"/>
                    </a:lnTo>
                    <a:lnTo>
                      <a:pt x="207" y="1575"/>
                    </a:lnTo>
                    <a:lnTo>
                      <a:pt x="124" y="1437"/>
                    </a:lnTo>
                    <a:lnTo>
                      <a:pt x="41" y="1244"/>
                    </a:lnTo>
                    <a:lnTo>
                      <a:pt x="14" y="1050"/>
                    </a:lnTo>
                    <a:lnTo>
                      <a:pt x="0" y="884"/>
                    </a:lnTo>
                    <a:lnTo>
                      <a:pt x="14" y="718"/>
                    </a:lnTo>
                    <a:lnTo>
                      <a:pt x="41" y="539"/>
                    </a:lnTo>
                    <a:lnTo>
                      <a:pt x="110" y="345"/>
                    </a:lnTo>
                    <a:lnTo>
                      <a:pt x="193" y="193"/>
                    </a:lnTo>
                    <a:lnTo>
                      <a:pt x="276" y="82"/>
                    </a:lnTo>
                    <a:lnTo>
                      <a:pt x="344" y="2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48" name="Freeform 328"/>
              <p:cNvSpPr>
                <a:spLocks/>
              </p:cNvSpPr>
              <p:nvPr/>
            </p:nvSpPr>
            <p:spPr bwMode="auto">
              <a:xfrm>
                <a:off x="31923" y="7693"/>
                <a:ext cx="592" cy="1188"/>
              </a:xfrm>
              <a:custGeom>
                <a:avLst/>
                <a:gdLst/>
                <a:ahLst/>
                <a:cxnLst>
                  <a:cxn ang="0">
                    <a:pos x="317" y="0"/>
                  </a:cxn>
                  <a:cxn ang="0">
                    <a:pos x="358" y="0"/>
                  </a:cxn>
                  <a:cxn ang="0">
                    <a:pos x="358" y="41"/>
                  </a:cxn>
                  <a:cxn ang="0">
                    <a:pos x="372" y="1050"/>
                  </a:cxn>
                  <a:cxn ang="0">
                    <a:pos x="372" y="1092"/>
                  </a:cxn>
                  <a:cxn ang="0">
                    <a:pos x="400" y="1119"/>
                  </a:cxn>
                  <a:cxn ang="0">
                    <a:pos x="427" y="1133"/>
                  </a:cxn>
                  <a:cxn ang="0">
                    <a:pos x="592" y="1133"/>
                  </a:cxn>
                  <a:cxn ang="0">
                    <a:pos x="592" y="1188"/>
                  </a:cxn>
                  <a:cxn ang="0">
                    <a:pos x="14" y="1188"/>
                  </a:cxn>
                  <a:cxn ang="0">
                    <a:pos x="14" y="1133"/>
                  </a:cxn>
                  <a:cxn ang="0">
                    <a:pos x="179" y="1133"/>
                  </a:cxn>
                  <a:cxn ang="0">
                    <a:pos x="207" y="1119"/>
                  </a:cxn>
                  <a:cxn ang="0">
                    <a:pos x="234" y="1092"/>
                  </a:cxn>
                  <a:cxn ang="0">
                    <a:pos x="234" y="124"/>
                  </a:cxn>
                  <a:cxn ang="0">
                    <a:pos x="97" y="165"/>
                  </a:cxn>
                  <a:cxn ang="0">
                    <a:pos x="0" y="165"/>
                  </a:cxn>
                  <a:cxn ang="0">
                    <a:pos x="0" y="110"/>
                  </a:cxn>
                  <a:cxn ang="0">
                    <a:pos x="83" y="110"/>
                  </a:cxn>
                  <a:cxn ang="0">
                    <a:pos x="193" y="83"/>
                  </a:cxn>
                  <a:cxn ang="0">
                    <a:pos x="317" y="0"/>
                  </a:cxn>
                </a:cxnLst>
                <a:rect l="0" t="0" r="r" b="b"/>
                <a:pathLst>
                  <a:path w="592" h="1188">
                    <a:moveTo>
                      <a:pt x="317" y="0"/>
                    </a:moveTo>
                    <a:lnTo>
                      <a:pt x="358" y="0"/>
                    </a:lnTo>
                    <a:lnTo>
                      <a:pt x="358" y="41"/>
                    </a:lnTo>
                    <a:lnTo>
                      <a:pt x="372" y="1050"/>
                    </a:lnTo>
                    <a:lnTo>
                      <a:pt x="372" y="1092"/>
                    </a:lnTo>
                    <a:lnTo>
                      <a:pt x="400" y="1119"/>
                    </a:lnTo>
                    <a:lnTo>
                      <a:pt x="427" y="1133"/>
                    </a:lnTo>
                    <a:lnTo>
                      <a:pt x="592" y="1133"/>
                    </a:lnTo>
                    <a:lnTo>
                      <a:pt x="592" y="1188"/>
                    </a:lnTo>
                    <a:lnTo>
                      <a:pt x="14" y="1188"/>
                    </a:lnTo>
                    <a:lnTo>
                      <a:pt x="14" y="1133"/>
                    </a:lnTo>
                    <a:lnTo>
                      <a:pt x="179" y="1133"/>
                    </a:lnTo>
                    <a:lnTo>
                      <a:pt x="207" y="1119"/>
                    </a:lnTo>
                    <a:lnTo>
                      <a:pt x="234" y="1092"/>
                    </a:lnTo>
                    <a:lnTo>
                      <a:pt x="234" y="124"/>
                    </a:lnTo>
                    <a:lnTo>
                      <a:pt x="97" y="165"/>
                    </a:lnTo>
                    <a:lnTo>
                      <a:pt x="0" y="165"/>
                    </a:lnTo>
                    <a:lnTo>
                      <a:pt x="0" y="110"/>
                    </a:lnTo>
                    <a:lnTo>
                      <a:pt x="83" y="110"/>
                    </a:lnTo>
                    <a:lnTo>
                      <a:pt x="193" y="83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49" name="Freeform 329"/>
              <p:cNvSpPr>
                <a:spLocks/>
              </p:cNvSpPr>
              <p:nvPr/>
            </p:nvSpPr>
            <p:spPr bwMode="auto">
              <a:xfrm>
                <a:off x="32750" y="7541"/>
                <a:ext cx="413" cy="1769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7" y="0"/>
                  </a:cxn>
                  <a:cxn ang="0">
                    <a:pos x="55" y="13"/>
                  </a:cxn>
                  <a:cxn ang="0">
                    <a:pos x="220" y="179"/>
                  </a:cxn>
                  <a:cxn ang="0">
                    <a:pos x="303" y="331"/>
                  </a:cxn>
                  <a:cxn ang="0">
                    <a:pos x="371" y="525"/>
                  </a:cxn>
                  <a:cxn ang="0">
                    <a:pos x="399" y="718"/>
                  </a:cxn>
                  <a:cxn ang="0">
                    <a:pos x="413" y="884"/>
                  </a:cxn>
                  <a:cxn ang="0">
                    <a:pos x="399" y="884"/>
                  </a:cxn>
                  <a:cxn ang="0">
                    <a:pos x="385" y="1050"/>
                  </a:cxn>
                  <a:cxn ang="0">
                    <a:pos x="358" y="1230"/>
                  </a:cxn>
                  <a:cxn ang="0">
                    <a:pos x="289" y="1423"/>
                  </a:cxn>
                  <a:cxn ang="0">
                    <a:pos x="206" y="1575"/>
                  </a:cxn>
                  <a:cxn ang="0">
                    <a:pos x="123" y="1672"/>
                  </a:cxn>
                  <a:cxn ang="0">
                    <a:pos x="55" y="1741"/>
                  </a:cxn>
                  <a:cxn ang="0">
                    <a:pos x="13" y="1769"/>
                  </a:cxn>
                  <a:cxn ang="0">
                    <a:pos x="0" y="1769"/>
                  </a:cxn>
                  <a:cxn ang="0">
                    <a:pos x="0" y="1755"/>
                  </a:cxn>
                  <a:cxn ang="0">
                    <a:pos x="27" y="1728"/>
                  </a:cxn>
                  <a:cxn ang="0">
                    <a:pos x="165" y="1548"/>
                  </a:cxn>
                  <a:cxn ang="0">
                    <a:pos x="261" y="1340"/>
                  </a:cxn>
                  <a:cxn ang="0">
                    <a:pos x="303" y="1119"/>
                  </a:cxn>
                  <a:cxn ang="0">
                    <a:pos x="316" y="884"/>
                  </a:cxn>
                  <a:cxn ang="0">
                    <a:pos x="303" y="622"/>
                  </a:cxn>
                  <a:cxn ang="0">
                    <a:pos x="247" y="400"/>
                  </a:cxn>
                  <a:cxn ang="0">
                    <a:pos x="165" y="207"/>
                  </a:cxn>
                  <a:cxn ang="0">
                    <a:pos x="41" y="55"/>
                  </a:cxn>
                  <a:cxn ang="0">
                    <a:pos x="13" y="27"/>
                  </a:cxn>
                  <a:cxn ang="0">
                    <a:pos x="13" y="0"/>
                  </a:cxn>
                </a:cxnLst>
                <a:rect l="0" t="0" r="r" b="b"/>
                <a:pathLst>
                  <a:path w="413" h="1769">
                    <a:moveTo>
                      <a:pt x="13" y="0"/>
                    </a:moveTo>
                    <a:lnTo>
                      <a:pt x="27" y="0"/>
                    </a:lnTo>
                    <a:lnTo>
                      <a:pt x="55" y="13"/>
                    </a:lnTo>
                    <a:lnTo>
                      <a:pt x="220" y="179"/>
                    </a:lnTo>
                    <a:lnTo>
                      <a:pt x="303" y="331"/>
                    </a:lnTo>
                    <a:lnTo>
                      <a:pt x="371" y="525"/>
                    </a:lnTo>
                    <a:lnTo>
                      <a:pt x="399" y="718"/>
                    </a:lnTo>
                    <a:lnTo>
                      <a:pt x="413" y="884"/>
                    </a:lnTo>
                    <a:lnTo>
                      <a:pt x="399" y="884"/>
                    </a:lnTo>
                    <a:lnTo>
                      <a:pt x="385" y="1050"/>
                    </a:lnTo>
                    <a:lnTo>
                      <a:pt x="358" y="1230"/>
                    </a:lnTo>
                    <a:lnTo>
                      <a:pt x="289" y="1423"/>
                    </a:lnTo>
                    <a:lnTo>
                      <a:pt x="206" y="1575"/>
                    </a:lnTo>
                    <a:lnTo>
                      <a:pt x="123" y="1672"/>
                    </a:lnTo>
                    <a:lnTo>
                      <a:pt x="55" y="1741"/>
                    </a:lnTo>
                    <a:lnTo>
                      <a:pt x="13" y="1769"/>
                    </a:lnTo>
                    <a:lnTo>
                      <a:pt x="0" y="1769"/>
                    </a:lnTo>
                    <a:lnTo>
                      <a:pt x="0" y="1755"/>
                    </a:lnTo>
                    <a:lnTo>
                      <a:pt x="27" y="1728"/>
                    </a:lnTo>
                    <a:lnTo>
                      <a:pt x="165" y="1548"/>
                    </a:lnTo>
                    <a:lnTo>
                      <a:pt x="261" y="1340"/>
                    </a:lnTo>
                    <a:lnTo>
                      <a:pt x="303" y="1119"/>
                    </a:lnTo>
                    <a:lnTo>
                      <a:pt x="316" y="884"/>
                    </a:lnTo>
                    <a:lnTo>
                      <a:pt x="303" y="622"/>
                    </a:lnTo>
                    <a:lnTo>
                      <a:pt x="247" y="400"/>
                    </a:lnTo>
                    <a:lnTo>
                      <a:pt x="165" y="207"/>
                    </a:lnTo>
                    <a:lnTo>
                      <a:pt x="41" y="55"/>
                    </a:lnTo>
                    <a:lnTo>
                      <a:pt x="13" y="27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50" name="Freeform 330"/>
              <p:cNvSpPr>
                <a:spLocks/>
              </p:cNvSpPr>
              <p:nvPr/>
            </p:nvSpPr>
            <p:spPr bwMode="auto">
              <a:xfrm>
                <a:off x="399" y="11563"/>
                <a:ext cx="1198" cy="12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44" y="0"/>
                  </a:cxn>
                  <a:cxn ang="0">
                    <a:pos x="344" y="14"/>
                  </a:cxn>
                  <a:cxn ang="0">
                    <a:pos x="358" y="28"/>
                  </a:cxn>
                  <a:cxn ang="0">
                    <a:pos x="964" y="954"/>
                  </a:cxn>
                  <a:cxn ang="0">
                    <a:pos x="964" y="152"/>
                  </a:cxn>
                  <a:cxn ang="0">
                    <a:pos x="950" y="125"/>
                  </a:cxn>
                  <a:cxn ang="0">
                    <a:pos x="937" y="111"/>
                  </a:cxn>
                  <a:cxn ang="0">
                    <a:pos x="923" y="83"/>
                  </a:cxn>
                  <a:cxn ang="0">
                    <a:pos x="895" y="69"/>
                  </a:cxn>
                  <a:cxn ang="0">
                    <a:pos x="840" y="56"/>
                  </a:cxn>
                  <a:cxn ang="0">
                    <a:pos x="785" y="56"/>
                  </a:cxn>
                  <a:cxn ang="0">
                    <a:pos x="785" y="0"/>
                  </a:cxn>
                  <a:cxn ang="0">
                    <a:pos x="1198" y="0"/>
                  </a:cxn>
                  <a:cxn ang="0">
                    <a:pos x="1198" y="56"/>
                  </a:cxn>
                  <a:cxn ang="0">
                    <a:pos x="1143" y="56"/>
                  </a:cxn>
                  <a:cxn ang="0">
                    <a:pos x="1088" y="69"/>
                  </a:cxn>
                  <a:cxn ang="0">
                    <a:pos x="1061" y="83"/>
                  </a:cxn>
                  <a:cxn ang="0">
                    <a:pos x="1033" y="138"/>
                  </a:cxn>
                  <a:cxn ang="0">
                    <a:pos x="1019" y="152"/>
                  </a:cxn>
                  <a:cxn ang="0">
                    <a:pos x="1019" y="1203"/>
                  </a:cxn>
                  <a:cxn ang="0">
                    <a:pos x="1005" y="1217"/>
                  </a:cxn>
                  <a:cxn ang="0">
                    <a:pos x="978" y="1217"/>
                  </a:cxn>
                  <a:cxn ang="0">
                    <a:pos x="978" y="1203"/>
                  </a:cxn>
                  <a:cxn ang="0">
                    <a:pos x="964" y="1189"/>
                  </a:cxn>
                  <a:cxn ang="0">
                    <a:pos x="248" y="125"/>
                  </a:cxn>
                  <a:cxn ang="0">
                    <a:pos x="248" y="111"/>
                  </a:cxn>
                  <a:cxn ang="0">
                    <a:pos x="234" y="97"/>
                  </a:cxn>
                  <a:cxn ang="0">
                    <a:pos x="234" y="1065"/>
                  </a:cxn>
                  <a:cxn ang="0">
                    <a:pos x="262" y="1120"/>
                  </a:cxn>
                  <a:cxn ang="0">
                    <a:pos x="276" y="1134"/>
                  </a:cxn>
                  <a:cxn ang="0">
                    <a:pos x="303" y="1148"/>
                  </a:cxn>
                  <a:cxn ang="0">
                    <a:pos x="358" y="1161"/>
                  </a:cxn>
                  <a:cxn ang="0">
                    <a:pos x="413" y="1161"/>
                  </a:cxn>
                  <a:cxn ang="0">
                    <a:pos x="413" y="1217"/>
                  </a:cxn>
                  <a:cxn ang="0">
                    <a:pos x="0" y="1217"/>
                  </a:cxn>
                  <a:cxn ang="0">
                    <a:pos x="0" y="1161"/>
                  </a:cxn>
                  <a:cxn ang="0">
                    <a:pos x="55" y="1161"/>
                  </a:cxn>
                  <a:cxn ang="0">
                    <a:pos x="110" y="1148"/>
                  </a:cxn>
                  <a:cxn ang="0">
                    <a:pos x="138" y="1134"/>
                  </a:cxn>
                  <a:cxn ang="0">
                    <a:pos x="165" y="1078"/>
                  </a:cxn>
                  <a:cxn ang="0">
                    <a:pos x="179" y="1065"/>
                  </a:cxn>
                  <a:cxn ang="0">
                    <a:pos x="179" y="69"/>
                  </a:cxn>
                  <a:cxn ang="0">
                    <a:pos x="165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1198" h="1217">
                    <a:moveTo>
                      <a:pt x="0" y="0"/>
                    </a:moveTo>
                    <a:lnTo>
                      <a:pt x="344" y="0"/>
                    </a:lnTo>
                    <a:lnTo>
                      <a:pt x="344" y="14"/>
                    </a:lnTo>
                    <a:lnTo>
                      <a:pt x="358" y="28"/>
                    </a:lnTo>
                    <a:lnTo>
                      <a:pt x="964" y="954"/>
                    </a:lnTo>
                    <a:lnTo>
                      <a:pt x="964" y="152"/>
                    </a:lnTo>
                    <a:lnTo>
                      <a:pt x="950" y="125"/>
                    </a:lnTo>
                    <a:lnTo>
                      <a:pt x="937" y="111"/>
                    </a:lnTo>
                    <a:lnTo>
                      <a:pt x="923" y="83"/>
                    </a:lnTo>
                    <a:lnTo>
                      <a:pt x="895" y="69"/>
                    </a:lnTo>
                    <a:lnTo>
                      <a:pt x="840" y="56"/>
                    </a:lnTo>
                    <a:lnTo>
                      <a:pt x="785" y="56"/>
                    </a:lnTo>
                    <a:lnTo>
                      <a:pt x="785" y="0"/>
                    </a:lnTo>
                    <a:lnTo>
                      <a:pt x="1198" y="0"/>
                    </a:lnTo>
                    <a:lnTo>
                      <a:pt x="1198" y="56"/>
                    </a:lnTo>
                    <a:lnTo>
                      <a:pt x="1143" y="56"/>
                    </a:lnTo>
                    <a:lnTo>
                      <a:pt x="1088" y="69"/>
                    </a:lnTo>
                    <a:lnTo>
                      <a:pt x="1061" y="83"/>
                    </a:lnTo>
                    <a:lnTo>
                      <a:pt x="1033" y="138"/>
                    </a:lnTo>
                    <a:lnTo>
                      <a:pt x="1019" y="152"/>
                    </a:lnTo>
                    <a:lnTo>
                      <a:pt x="1019" y="1203"/>
                    </a:lnTo>
                    <a:lnTo>
                      <a:pt x="1005" y="1217"/>
                    </a:lnTo>
                    <a:lnTo>
                      <a:pt x="978" y="1217"/>
                    </a:lnTo>
                    <a:lnTo>
                      <a:pt x="978" y="1203"/>
                    </a:lnTo>
                    <a:lnTo>
                      <a:pt x="964" y="1189"/>
                    </a:lnTo>
                    <a:lnTo>
                      <a:pt x="248" y="125"/>
                    </a:lnTo>
                    <a:lnTo>
                      <a:pt x="248" y="111"/>
                    </a:lnTo>
                    <a:lnTo>
                      <a:pt x="234" y="97"/>
                    </a:lnTo>
                    <a:lnTo>
                      <a:pt x="234" y="1065"/>
                    </a:lnTo>
                    <a:lnTo>
                      <a:pt x="262" y="1120"/>
                    </a:lnTo>
                    <a:lnTo>
                      <a:pt x="276" y="1134"/>
                    </a:lnTo>
                    <a:lnTo>
                      <a:pt x="303" y="1148"/>
                    </a:lnTo>
                    <a:lnTo>
                      <a:pt x="358" y="1161"/>
                    </a:lnTo>
                    <a:lnTo>
                      <a:pt x="413" y="1161"/>
                    </a:lnTo>
                    <a:lnTo>
                      <a:pt x="413" y="1217"/>
                    </a:lnTo>
                    <a:lnTo>
                      <a:pt x="0" y="1217"/>
                    </a:lnTo>
                    <a:lnTo>
                      <a:pt x="0" y="1161"/>
                    </a:lnTo>
                    <a:lnTo>
                      <a:pt x="55" y="1161"/>
                    </a:lnTo>
                    <a:lnTo>
                      <a:pt x="110" y="1148"/>
                    </a:lnTo>
                    <a:lnTo>
                      <a:pt x="138" y="1134"/>
                    </a:lnTo>
                    <a:lnTo>
                      <a:pt x="165" y="1078"/>
                    </a:lnTo>
                    <a:lnTo>
                      <a:pt x="179" y="1065"/>
                    </a:lnTo>
                    <a:lnTo>
                      <a:pt x="179" y="69"/>
                    </a:lnTo>
                    <a:lnTo>
                      <a:pt x="165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51" name="Freeform 331"/>
              <p:cNvSpPr>
                <a:spLocks noEditPoints="1"/>
              </p:cNvSpPr>
              <p:nvPr/>
            </p:nvSpPr>
            <p:spPr bwMode="auto">
              <a:xfrm>
                <a:off x="1639" y="11992"/>
                <a:ext cx="785" cy="815"/>
              </a:xfrm>
              <a:custGeom>
                <a:avLst/>
                <a:gdLst/>
                <a:ahLst/>
                <a:cxnLst>
                  <a:cxn ang="0">
                    <a:pos x="344" y="27"/>
                  </a:cxn>
                  <a:cxn ang="0">
                    <a:pos x="289" y="41"/>
                  </a:cxn>
                  <a:cxn ang="0">
                    <a:pos x="247" y="69"/>
                  </a:cxn>
                  <a:cxn ang="0">
                    <a:pos x="206" y="110"/>
                  </a:cxn>
                  <a:cxn ang="0">
                    <a:pos x="179" y="152"/>
                  </a:cxn>
                  <a:cxn ang="0">
                    <a:pos x="137" y="276"/>
                  </a:cxn>
                  <a:cxn ang="0">
                    <a:pos x="137" y="525"/>
                  </a:cxn>
                  <a:cxn ang="0">
                    <a:pos x="179" y="649"/>
                  </a:cxn>
                  <a:cxn ang="0">
                    <a:pos x="220" y="705"/>
                  </a:cxn>
                  <a:cxn ang="0">
                    <a:pos x="275" y="746"/>
                  </a:cxn>
                  <a:cxn ang="0">
                    <a:pos x="385" y="774"/>
                  </a:cxn>
                  <a:cxn ang="0">
                    <a:pos x="385" y="746"/>
                  </a:cxn>
                  <a:cxn ang="0">
                    <a:pos x="454" y="732"/>
                  </a:cxn>
                  <a:cxn ang="0">
                    <a:pos x="509" y="719"/>
                  </a:cxn>
                  <a:cxn ang="0">
                    <a:pos x="550" y="677"/>
                  </a:cxn>
                  <a:cxn ang="0">
                    <a:pos x="592" y="622"/>
                  </a:cxn>
                  <a:cxn ang="0">
                    <a:pos x="633" y="511"/>
                  </a:cxn>
                  <a:cxn ang="0">
                    <a:pos x="633" y="262"/>
                  </a:cxn>
                  <a:cxn ang="0">
                    <a:pos x="592" y="138"/>
                  </a:cxn>
                  <a:cxn ang="0">
                    <a:pos x="550" y="97"/>
                  </a:cxn>
                  <a:cxn ang="0">
                    <a:pos x="495" y="55"/>
                  </a:cxn>
                  <a:cxn ang="0">
                    <a:pos x="385" y="27"/>
                  </a:cxn>
                  <a:cxn ang="0">
                    <a:pos x="344" y="27"/>
                  </a:cxn>
                  <a:cxn ang="0">
                    <a:pos x="399" y="0"/>
                  </a:cxn>
                  <a:cxn ang="0">
                    <a:pos x="550" y="27"/>
                  </a:cxn>
                  <a:cxn ang="0">
                    <a:pos x="674" y="124"/>
                  </a:cxn>
                  <a:cxn ang="0">
                    <a:pos x="757" y="262"/>
                  </a:cxn>
                  <a:cxn ang="0">
                    <a:pos x="785" y="414"/>
                  </a:cxn>
                  <a:cxn ang="0">
                    <a:pos x="757" y="567"/>
                  </a:cxn>
                  <a:cxn ang="0">
                    <a:pos x="661" y="705"/>
                  </a:cxn>
                  <a:cxn ang="0">
                    <a:pos x="537" y="788"/>
                  </a:cxn>
                  <a:cxn ang="0">
                    <a:pos x="385" y="815"/>
                  </a:cxn>
                  <a:cxn ang="0">
                    <a:pos x="234" y="788"/>
                  </a:cxn>
                  <a:cxn ang="0">
                    <a:pos x="110" y="705"/>
                  </a:cxn>
                  <a:cxn ang="0">
                    <a:pos x="27" y="580"/>
                  </a:cxn>
                  <a:cxn ang="0">
                    <a:pos x="0" y="414"/>
                  </a:cxn>
                  <a:cxn ang="0">
                    <a:pos x="27" y="262"/>
                  </a:cxn>
                  <a:cxn ang="0">
                    <a:pos x="110" y="124"/>
                  </a:cxn>
                  <a:cxn ang="0">
                    <a:pos x="247" y="27"/>
                  </a:cxn>
                  <a:cxn ang="0">
                    <a:pos x="399" y="0"/>
                  </a:cxn>
                </a:cxnLst>
                <a:rect l="0" t="0" r="r" b="b"/>
                <a:pathLst>
                  <a:path w="785" h="815">
                    <a:moveTo>
                      <a:pt x="344" y="27"/>
                    </a:moveTo>
                    <a:lnTo>
                      <a:pt x="289" y="41"/>
                    </a:lnTo>
                    <a:lnTo>
                      <a:pt x="247" y="69"/>
                    </a:lnTo>
                    <a:lnTo>
                      <a:pt x="206" y="110"/>
                    </a:lnTo>
                    <a:lnTo>
                      <a:pt x="179" y="152"/>
                    </a:lnTo>
                    <a:lnTo>
                      <a:pt x="137" y="276"/>
                    </a:lnTo>
                    <a:lnTo>
                      <a:pt x="137" y="525"/>
                    </a:lnTo>
                    <a:lnTo>
                      <a:pt x="179" y="649"/>
                    </a:lnTo>
                    <a:lnTo>
                      <a:pt x="220" y="705"/>
                    </a:lnTo>
                    <a:lnTo>
                      <a:pt x="275" y="746"/>
                    </a:lnTo>
                    <a:lnTo>
                      <a:pt x="385" y="774"/>
                    </a:lnTo>
                    <a:lnTo>
                      <a:pt x="385" y="746"/>
                    </a:lnTo>
                    <a:lnTo>
                      <a:pt x="454" y="732"/>
                    </a:lnTo>
                    <a:lnTo>
                      <a:pt x="509" y="719"/>
                    </a:lnTo>
                    <a:lnTo>
                      <a:pt x="550" y="677"/>
                    </a:lnTo>
                    <a:lnTo>
                      <a:pt x="592" y="622"/>
                    </a:lnTo>
                    <a:lnTo>
                      <a:pt x="633" y="511"/>
                    </a:lnTo>
                    <a:lnTo>
                      <a:pt x="633" y="262"/>
                    </a:lnTo>
                    <a:lnTo>
                      <a:pt x="592" y="138"/>
                    </a:lnTo>
                    <a:lnTo>
                      <a:pt x="550" y="97"/>
                    </a:lnTo>
                    <a:lnTo>
                      <a:pt x="495" y="55"/>
                    </a:lnTo>
                    <a:lnTo>
                      <a:pt x="385" y="27"/>
                    </a:lnTo>
                    <a:lnTo>
                      <a:pt x="344" y="27"/>
                    </a:lnTo>
                    <a:close/>
                    <a:moveTo>
                      <a:pt x="399" y="0"/>
                    </a:moveTo>
                    <a:lnTo>
                      <a:pt x="550" y="27"/>
                    </a:lnTo>
                    <a:lnTo>
                      <a:pt x="674" y="124"/>
                    </a:lnTo>
                    <a:lnTo>
                      <a:pt x="757" y="262"/>
                    </a:lnTo>
                    <a:lnTo>
                      <a:pt x="785" y="414"/>
                    </a:lnTo>
                    <a:lnTo>
                      <a:pt x="757" y="567"/>
                    </a:lnTo>
                    <a:lnTo>
                      <a:pt x="661" y="705"/>
                    </a:lnTo>
                    <a:lnTo>
                      <a:pt x="537" y="788"/>
                    </a:lnTo>
                    <a:lnTo>
                      <a:pt x="385" y="815"/>
                    </a:lnTo>
                    <a:lnTo>
                      <a:pt x="234" y="788"/>
                    </a:lnTo>
                    <a:lnTo>
                      <a:pt x="110" y="705"/>
                    </a:lnTo>
                    <a:lnTo>
                      <a:pt x="27" y="580"/>
                    </a:lnTo>
                    <a:lnTo>
                      <a:pt x="0" y="414"/>
                    </a:lnTo>
                    <a:lnTo>
                      <a:pt x="27" y="262"/>
                    </a:lnTo>
                    <a:lnTo>
                      <a:pt x="110" y="124"/>
                    </a:lnTo>
                    <a:lnTo>
                      <a:pt x="247" y="27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52" name="Freeform 332"/>
              <p:cNvSpPr>
                <a:spLocks/>
              </p:cNvSpPr>
              <p:nvPr/>
            </p:nvSpPr>
            <p:spPr bwMode="auto">
              <a:xfrm>
                <a:off x="2506" y="11688"/>
                <a:ext cx="565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6" y="0"/>
                  </a:cxn>
                  <a:cxn ang="0">
                    <a:pos x="276" y="331"/>
                  </a:cxn>
                  <a:cxn ang="0">
                    <a:pos x="524" y="331"/>
                  </a:cxn>
                  <a:cxn ang="0">
                    <a:pos x="524" y="387"/>
                  </a:cxn>
                  <a:cxn ang="0">
                    <a:pos x="276" y="387"/>
                  </a:cxn>
                  <a:cxn ang="0">
                    <a:pos x="276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1" y="1036"/>
                  </a:cxn>
                  <a:cxn ang="0">
                    <a:pos x="358" y="1050"/>
                  </a:cxn>
                  <a:cxn ang="0">
                    <a:pos x="400" y="1064"/>
                  </a:cxn>
                  <a:cxn ang="0">
                    <a:pos x="441" y="1050"/>
                  </a:cxn>
                  <a:cxn ang="0">
                    <a:pos x="468" y="1036"/>
                  </a:cxn>
                  <a:cxn ang="0">
                    <a:pos x="496" y="995"/>
                  </a:cxn>
                  <a:cxn ang="0">
                    <a:pos x="524" y="940"/>
                  </a:cxn>
                  <a:cxn ang="0">
                    <a:pos x="524" y="774"/>
                  </a:cxn>
                  <a:cxn ang="0">
                    <a:pos x="565" y="774"/>
                  </a:cxn>
                  <a:cxn ang="0">
                    <a:pos x="565" y="871"/>
                  </a:cxn>
                  <a:cxn ang="0">
                    <a:pos x="551" y="953"/>
                  </a:cxn>
                  <a:cxn ang="0">
                    <a:pos x="524" y="1036"/>
                  </a:cxn>
                  <a:cxn ang="0">
                    <a:pos x="468" y="1078"/>
                  </a:cxn>
                  <a:cxn ang="0">
                    <a:pos x="386" y="1106"/>
                  </a:cxn>
                  <a:cxn ang="0">
                    <a:pos x="331" y="1106"/>
                  </a:cxn>
                  <a:cxn ang="0">
                    <a:pos x="276" y="1092"/>
                  </a:cxn>
                  <a:cxn ang="0">
                    <a:pos x="221" y="1050"/>
                  </a:cxn>
                  <a:cxn ang="0">
                    <a:pos x="165" y="981"/>
                  </a:cxn>
                  <a:cxn ang="0">
                    <a:pos x="152" y="871"/>
                  </a:cxn>
                  <a:cxn ang="0">
                    <a:pos x="152" y="387"/>
                  </a:cxn>
                  <a:cxn ang="0">
                    <a:pos x="0" y="387"/>
                  </a:cxn>
                  <a:cxn ang="0">
                    <a:pos x="0" y="345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1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5" h="1106">
                    <a:moveTo>
                      <a:pt x="234" y="0"/>
                    </a:moveTo>
                    <a:lnTo>
                      <a:pt x="276" y="0"/>
                    </a:lnTo>
                    <a:lnTo>
                      <a:pt x="276" y="331"/>
                    </a:lnTo>
                    <a:lnTo>
                      <a:pt x="524" y="331"/>
                    </a:lnTo>
                    <a:lnTo>
                      <a:pt x="524" y="387"/>
                    </a:lnTo>
                    <a:lnTo>
                      <a:pt x="276" y="387"/>
                    </a:lnTo>
                    <a:lnTo>
                      <a:pt x="276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1" y="1036"/>
                    </a:lnTo>
                    <a:lnTo>
                      <a:pt x="358" y="1050"/>
                    </a:lnTo>
                    <a:lnTo>
                      <a:pt x="400" y="1064"/>
                    </a:lnTo>
                    <a:lnTo>
                      <a:pt x="441" y="1050"/>
                    </a:lnTo>
                    <a:lnTo>
                      <a:pt x="468" y="1036"/>
                    </a:lnTo>
                    <a:lnTo>
                      <a:pt x="496" y="995"/>
                    </a:lnTo>
                    <a:lnTo>
                      <a:pt x="524" y="940"/>
                    </a:lnTo>
                    <a:lnTo>
                      <a:pt x="524" y="774"/>
                    </a:lnTo>
                    <a:lnTo>
                      <a:pt x="565" y="774"/>
                    </a:lnTo>
                    <a:lnTo>
                      <a:pt x="565" y="871"/>
                    </a:lnTo>
                    <a:lnTo>
                      <a:pt x="551" y="953"/>
                    </a:lnTo>
                    <a:lnTo>
                      <a:pt x="524" y="1036"/>
                    </a:lnTo>
                    <a:lnTo>
                      <a:pt x="468" y="1078"/>
                    </a:lnTo>
                    <a:lnTo>
                      <a:pt x="386" y="1106"/>
                    </a:lnTo>
                    <a:lnTo>
                      <a:pt x="331" y="1106"/>
                    </a:lnTo>
                    <a:lnTo>
                      <a:pt x="276" y="1092"/>
                    </a:lnTo>
                    <a:lnTo>
                      <a:pt x="221" y="1050"/>
                    </a:lnTo>
                    <a:lnTo>
                      <a:pt x="165" y="981"/>
                    </a:lnTo>
                    <a:lnTo>
                      <a:pt x="152" y="871"/>
                    </a:lnTo>
                    <a:lnTo>
                      <a:pt x="152" y="387"/>
                    </a:lnTo>
                    <a:lnTo>
                      <a:pt x="0" y="387"/>
                    </a:lnTo>
                    <a:lnTo>
                      <a:pt x="0" y="345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1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53" name="Freeform 333"/>
              <p:cNvSpPr>
                <a:spLocks noEditPoints="1"/>
              </p:cNvSpPr>
              <p:nvPr/>
            </p:nvSpPr>
            <p:spPr bwMode="auto">
              <a:xfrm>
                <a:off x="3222" y="11992"/>
                <a:ext cx="689" cy="815"/>
              </a:xfrm>
              <a:custGeom>
                <a:avLst/>
                <a:gdLst/>
                <a:ahLst/>
                <a:cxnLst>
                  <a:cxn ang="0">
                    <a:pos x="345" y="41"/>
                  </a:cxn>
                  <a:cxn ang="0">
                    <a:pos x="290" y="69"/>
                  </a:cxn>
                  <a:cxn ang="0">
                    <a:pos x="234" y="124"/>
                  </a:cxn>
                  <a:cxn ang="0">
                    <a:pos x="193" y="207"/>
                  </a:cxn>
                  <a:cxn ang="0">
                    <a:pos x="166" y="345"/>
                  </a:cxn>
                  <a:cxn ang="0">
                    <a:pos x="593" y="345"/>
                  </a:cxn>
                  <a:cxn ang="0">
                    <a:pos x="593" y="290"/>
                  </a:cxn>
                  <a:cxn ang="0">
                    <a:pos x="537" y="124"/>
                  </a:cxn>
                  <a:cxn ang="0">
                    <a:pos x="482" y="69"/>
                  </a:cxn>
                  <a:cxn ang="0">
                    <a:pos x="386" y="41"/>
                  </a:cxn>
                  <a:cxn ang="0">
                    <a:pos x="345" y="41"/>
                  </a:cxn>
                  <a:cxn ang="0">
                    <a:pos x="372" y="0"/>
                  </a:cxn>
                  <a:cxn ang="0">
                    <a:pos x="510" y="27"/>
                  </a:cxn>
                  <a:cxn ang="0">
                    <a:pos x="606" y="110"/>
                  </a:cxn>
                  <a:cxn ang="0">
                    <a:pos x="675" y="221"/>
                  </a:cxn>
                  <a:cxn ang="0">
                    <a:pos x="689" y="345"/>
                  </a:cxn>
                  <a:cxn ang="0">
                    <a:pos x="689" y="387"/>
                  </a:cxn>
                  <a:cxn ang="0">
                    <a:pos x="152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1" y="691"/>
                  </a:cxn>
                  <a:cxn ang="0">
                    <a:pos x="262" y="719"/>
                  </a:cxn>
                  <a:cxn ang="0">
                    <a:pos x="331" y="746"/>
                  </a:cxn>
                  <a:cxn ang="0">
                    <a:pos x="386" y="760"/>
                  </a:cxn>
                  <a:cxn ang="0">
                    <a:pos x="427" y="760"/>
                  </a:cxn>
                  <a:cxn ang="0">
                    <a:pos x="565" y="691"/>
                  </a:cxn>
                  <a:cxn ang="0">
                    <a:pos x="620" y="580"/>
                  </a:cxn>
                  <a:cxn ang="0">
                    <a:pos x="634" y="567"/>
                  </a:cxn>
                  <a:cxn ang="0">
                    <a:pos x="634" y="553"/>
                  </a:cxn>
                  <a:cxn ang="0">
                    <a:pos x="648" y="553"/>
                  </a:cxn>
                  <a:cxn ang="0">
                    <a:pos x="675" y="580"/>
                  </a:cxn>
                  <a:cxn ang="0">
                    <a:pos x="661" y="622"/>
                  </a:cxn>
                  <a:cxn ang="0">
                    <a:pos x="634" y="677"/>
                  </a:cxn>
                  <a:cxn ang="0">
                    <a:pos x="579" y="746"/>
                  </a:cxn>
                  <a:cxn ang="0">
                    <a:pos x="496" y="802"/>
                  </a:cxn>
                  <a:cxn ang="0">
                    <a:pos x="386" y="815"/>
                  </a:cxn>
                  <a:cxn ang="0">
                    <a:pos x="234" y="788"/>
                  </a:cxn>
                  <a:cxn ang="0">
                    <a:pos x="111" y="691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1" y="124"/>
                  </a:cxn>
                  <a:cxn ang="0">
                    <a:pos x="221" y="27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5">
                    <a:moveTo>
                      <a:pt x="345" y="41"/>
                    </a:moveTo>
                    <a:lnTo>
                      <a:pt x="290" y="69"/>
                    </a:lnTo>
                    <a:lnTo>
                      <a:pt x="234" y="124"/>
                    </a:lnTo>
                    <a:lnTo>
                      <a:pt x="193" y="207"/>
                    </a:lnTo>
                    <a:lnTo>
                      <a:pt x="166" y="345"/>
                    </a:lnTo>
                    <a:lnTo>
                      <a:pt x="593" y="345"/>
                    </a:lnTo>
                    <a:lnTo>
                      <a:pt x="593" y="290"/>
                    </a:lnTo>
                    <a:lnTo>
                      <a:pt x="537" y="124"/>
                    </a:lnTo>
                    <a:lnTo>
                      <a:pt x="482" y="69"/>
                    </a:lnTo>
                    <a:lnTo>
                      <a:pt x="386" y="41"/>
                    </a:lnTo>
                    <a:lnTo>
                      <a:pt x="345" y="41"/>
                    </a:lnTo>
                    <a:close/>
                    <a:moveTo>
                      <a:pt x="372" y="0"/>
                    </a:moveTo>
                    <a:lnTo>
                      <a:pt x="510" y="27"/>
                    </a:lnTo>
                    <a:lnTo>
                      <a:pt x="606" y="110"/>
                    </a:lnTo>
                    <a:lnTo>
                      <a:pt x="675" y="221"/>
                    </a:lnTo>
                    <a:lnTo>
                      <a:pt x="689" y="345"/>
                    </a:lnTo>
                    <a:lnTo>
                      <a:pt x="689" y="387"/>
                    </a:lnTo>
                    <a:lnTo>
                      <a:pt x="152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1" y="691"/>
                    </a:lnTo>
                    <a:lnTo>
                      <a:pt x="262" y="719"/>
                    </a:lnTo>
                    <a:lnTo>
                      <a:pt x="331" y="746"/>
                    </a:lnTo>
                    <a:lnTo>
                      <a:pt x="386" y="760"/>
                    </a:lnTo>
                    <a:lnTo>
                      <a:pt x="427" y="760"/>
                    </a:lnTo>
                    <a:lnTo>
                      <a:pt x="565" y="691"/>
                    </a:lnTo>
                    <a:lnTo>
                      <a:pt x="620" y="580"/>
                    </a:lnTo>
                    <a:lnTo>
                      <a:pt x="634" y="567"/>
                    </a:lnTo>
                    <a:lnTo>
                      <a:pt x="634" y="553"/>
                    </a:lnTo>
                    <a:lnTo>
                      <a:pt x="648" y="553"/>
                    </a:lnTo>
                    <a:lnTo>
                      <a:pt x="675" y="580"/>
                    </a:lnTo>
                    <a:lnTo>
                      <a:pt x="661" y="622"/>
                    </a:lnTo>
                    <a:lnTo>
                      <a:pt x="634" y="677"/>
                    </a:lnTo>
                    <a:lnTo>
                      <a:pt x="579" y="746"/>
                    </a:lnTo>
                    <a:lnTo>
                      <a:pt x="496" y="802"/>
                    </a:lnTo>
                    <a:lnTo>
                      <a:pt x="386" y="815"/>
                    </a:lnTo>
                    <a:lnTo>
                      <a:pt x="234" y="788"/>
                    </a:lnTo>
                    <a:lnTo>
                      <a:pt x="111" y="691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1" y="124"/>
                    </a:lnTo>
                    <a:lnTo>
                      <a:pt x="221" y="27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54" name="Freeform 334"/>
              <p:cNvSpPr>
                <a:spLocks/>
              </p:cNvSpPr>
              <p:nvPr/>
            </p:nvSpPr>
            <p:spPr bwMode="auto">
              <a:xfrm>
                <a:off x="4641" y="11688"/>
                <a:ext cx="565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3" y="331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0" y="1036"/>
                  </a:cxn>
                  <a:cxn ang="0">
                    <a:pos x="358" y="1050"/>
                  </a:cxn>
                  <a:cxn ang="0">
                    <a:pos x="399" y="1064"/>
                  </a:cxn>
                  <a:cxn ang="0">
                    <a:pos x="441" y="1050"/>
                  </a:cxn>
                  <a:cxn ang="0">
                    <a:pos x="468" y="1036"/>
                  </a:cxn>
                  <a:cxn ang="0">
                    <a:pos x="496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5" y="774"/>
                  </a:cxn>
                  <a:cxn ang="0">
                    <a:pos x="565" y="871"/>
                  </a:cxn>
                  <a:cxn ang="0">
                    <a:pos x="551" y="953"/>
                  </a:cxn>
                  <a:cxn ang="0">
                    <a:pos x="523" y="1036"/>
                  </a:cxn>
                  <a:cxn ang="0">
                    <a:pos x="468" y="1078"/>
                  </a:cxn>
                  <a:cxn ang="0">
                    <a:pos x="385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0"/>
                  </a:cxn>
                  <a:cxn ang="0">
                    <a:pos x="165" y="981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5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5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3" y="331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0" y="1036"/>
                    </a:lnTo>
                    <a:lnTo>
                      <a:pt x="358" y="1050"/>
                    </a:lnTo>
                    <a:lnTo>
                      <a:pt x="399" y="1064"/>
                    </a:lnTo>
                    <a:lnTo>
                      <a:pt x="441" y="1050"/>
                    </a:lnTo>
                    <a:lnTo>
                      <a:pt x="468" y="1036"/>
                    </a:lnTo>
                    <a:lnTo>
                      <a:pt x="496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5" y="774"/>
                    </a:lnTo>
                    <a:lnTo>
                      <a:pt x="565" y="871"/>
                    </a:lnTo>
                    <a:lnTo>
                      <a:pt x="551" y="953"/>
                    </a:lnTo>
                    <a:lnTo>
                      <a:pt x="523" y="1036"/>
                    </a:lnTo>
                    <a:lnTo>
                      <a:pt x="468" y="1078"/>
                    </a:lnTo>
                    <a:lnTo>
                      <a:pt x="385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0"/>
                    </a:lnTo>
                    <a:lnTo>
                      <a:pt x="165" y="981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5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55" name="Freeform 335"/>
              <p:cNvSpPr>
                <a:spLocks/>
              </p:cNvSpPr>
              <p:nvPr/>
            </p:nvSpPr>
            <p:spPr bwMode="auto">
              <a:xfrm>
                <a:off x="5371" y="11536"/>
                <a:ext cx="895" cy="1258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2"/>
                  </a:cxn>
                  <a:cxn ang="0">
                    <a:pos x="344" y="511"/>
                  </a:cxn>
                  <a:cxn ang="0">
                    <a:pos x="427" y="456"/>
                  </a:cxn>
                  <a:cxn ang="0">
                    <a:pos x="523" y="442"/>
                  </a:cxn>
                  <a:cxn ang="0">
                    <a:pos x="578" y="442"/>
                  </a:cxn>
                  <a:cxn ang="0">
                    <a:pos x="661" y="470"/>
                  </a:cxn>
                  <a:cxn ang="0">
                    <a:pos x="702" y="511"/>
                  </a:cxn>
                  <a:cxn ang="0">
                    <a:pos x="743" y="580"/>
                  </a:cxn>
                  <a:cxn ang="0">
                    <a:pos x="757" y="663"/>
                  </a:cxn>
                  <a:cxn ang="0">
                    <a:pos x="757" y="1161"/>
                  </a:cxn>
                  <a:cxn ang="0">
                    <a:pos x="785" y="1175"/>
                  </a:cxn>
                  <a:cxn ang="0">
                    <a:pos x="799" y="1188"/>
                  </a:cxn>
                  <a:cxn ang="0">
                    <a:pos x="895" y="1188"/>
                  </a:cxn>
                  <a:cxn ang="0">
                    <a:pos x="895" y="1244"/>
                  </a:cxn>
                  <a:cxn ang="0">
                    <a:pos x="496" y="1244"/>
                  </a:cxn>
                  <a:cxn ang="0">
                    <a:pos x="496" y="1188"/>
                  </a:cxn>
                  <a:cxn ang="0">
                    <a:pos x="592" y="1188"/>
                  </a:cxn>
                  <a:cxn ang="0">
                    <a:pos x="620" y="1175"/>
                  </a:cxn>
                  <a:cxn ang="0">
                    <a:pos x="633" y="1147"/>
                  </a:cxn>
                  <a:cxn ang="0">
                    <a:pos x="633" y="649"/>
                  </a:cxn>
                  <a:cxn ang="0">
                    <a:pos x="620" y="608"/>
                  </a:cxn>
                  <a:cxn ang="0">
                    <a:pos x="620" y="580"/>
                  </a:cxn>
                  <a:cxn ang="0">
                    <a:pos x="592" y="539"/>
                  </a:cxn>
                  <a:cxn ang="0">
                    <a:pos x="564" y="525"/>
                  </a:cxn>
                  <a:cxn ang="0">
                    <a:pos x="537" y="497"/>
                  </a:cxn>
                  <a:cxn ang="0">
                    <a:pos x="496" y="497"/>
                  </a:cxn>
                  <a:cxn ang="0">
                    <a:pos x="413" y="511"/>
                  </a:cxn>
                  <a:cxn ang="0">
                    <a:pos x="330" y="580"/>
                  </a:cxn>
                  <a:cxn ang="0">
                    <a:pos x="289" y="663"/>
                  </a:cxn>
                  <a:cxn ang="0">
                    <a:pos x="261" y="788"/>
                  </a:cxn>
                  <a:cxn ang="0">
                    <a:pos x="261" y="1161"/>
                  </a:cxn>
                  <a:cxn ang="0">
                    <a:pos x="275" y="1188"/>
                  </a:cxn>
                  <a:cxn ang="0">
                    <a:pos x="303" y="1202"/>
                  </a:cxn>
                  <a:cxn ang="0">
                    <a:pos x="399" y="1202"/>
                  </a:cxn>
                  <a:cxn ang="0">
                    <a:pos x="399" y="1258"/>
                  </a:cxn>
                  <a:cxn ang="0">
                    <a:pos x="0" y="1258"/>
                  </a:cxn>
                  <a:cxn ang="0">
                    <a:pos x="0" y="1202"/>
                  </a:cxn>
                  <a:cxn ang="0">
                    <a:pos x="96" y="1202"/>
                  </a:cxn>
                  <a:cxn ang="0">
                    <a:pos x="124" y="1188"/>
                  </a:cxn>
                  <a:cxn ang="0">
                    <a:pos x="138" y="1161"/>
                  </a:cxn>
                  <a:cxn ang="0">
                    <a:pos x="138" y="1119"/>
                  </a:cxn>
                  <a:cxn ang="0">
                    <a:pos x="151" y="165"/>
                  </a:cxn>
                  <a:cxn ang="0">
                    <a:pos x="151" y="124"/>
                  </a:cxn>
                  <a:cxn ang="0">
                    <a:pos x="138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3"/>
                  </a:cxn>
                  <a:cxn ang="0">
                    <a:pos x="261" y="0"/>
                  </a:cxn>
                </a:cxnLst>
                <a:rect l="0" t="0" r="r" b="b"/>
                <a:pathLst>
                  <a:path w="895" h="1258">
                    <a:moveTo>
                      <a:pt x="261" y="0"/>
                    </a:moveTo>
                    <a:lnTo>
                      <a:pt x="261" y="622"/>
                    </a:lnTo>
                    <a:lnTo>
                      <a:pt x="344" y="511"/>
                    </a:lnTo>
                    <a:lnTo>
                      <a:pt x="427" y="456"/>
                    </a:lnTo>
                    <a:lnTo>
                      <a:pt x="523" y="442"/>
                    </a:lnTo>
                    <a:lnTo>
                      <a:pt x="578" y="442"/>
                    </a:lnTo>
                    <a:lnTo>
                      <a:pt x="661" y="470"/>
                    </a:lnTo>
                    <a:lnTo>
                      <a:pt x="702" y="511"/>
                    </a:lnTo>
                    <a:lnTo>
                      <a:pt x="743" y="580"/>
                    </a:lnTo>
                    <a:lnTo>
                      <a:pt x="757" y="663"/>
                    </a:lnTo>
                    <a:lnTo>
                      <a:pt x="757" y="1161"/>
                    </a:lnTo>
                    <a:lnTo>
                      <a:pt x="785" y="1175"/>
                    </a:lnTo>
                    <a:lnTo>
                      <a:pt x="799" y="1188"/>
                    </a:lnTo>
                    <a:lnTo>
                      <a:pt x="895" y="1188"/>
                    </a:lnTo>
                    <a:lnTo>
                      <a:pt x="895" y="1244"/>
                    </a:lnTo>
                    <a:lnTo>
                      <a:pt x="496" y="1244"/>
                    </a:lnTo>
                    <a:lnTo>
                      <a:pt x="496" y="1188"/>
                    </a:lnTo>
                    <a:lnTo>
                      <a:pt x="592" y="1188"/>
                    </a:lnTo>
                    <a:lnTo>
                      <a:pt x="620" y="1175"/>
                    </a:lnTo>
                    <a:lnTo>
                      <a:pt x="633" y="1147"/>
                    </a:lnTo>
                    <a:lnTo>
                      <a:pt x="633" y="649"/>
                    </a:lnTo>
                    <a:lnTo>
                      <a:pt x="620" y="608"/>
                    </a:lnTo>
                    <a:lnTo>
                      <a:pt x="620" y="580"/>
                    </a:lnTo>
                    <a:lnTo>
                      <a:pt x="592" y="539"/>
                    </a:lnTo>
                    <a:lnTo>
                      <a:pt x="564" y="525"/>
                    </a:lnTo>
                    <a:lnTo>
                      <a:pt x="537" y="497"/>
                    </a:lnTo>
                    <a:lnTo>
                      <a:pt x="496" y="497"/>
                    </a:lnTo>
                    <a:lnTo>
                      <a:pt x="413" y="511"/>
                    </a:lnTo>
                    <a:lnTo>
                      <a:pt x="330" y="580"/>
                    </a:lnTo>
                    <a:lnTo>
                      <a:pt x="289" y="663"/>
                    </a:lnTo>
                    <a:lnTo>
                      <a:pt x="261" y="788"/>
                    </a:lnTo>
                    <a:lnTo>
                      <a:pt x="261" y="1161"/>
                    </a:lnTo>
                    <a:lnTo>
                      <a:pt x="275" y="1188"/>
                    </a:lnTo>
                    <a:lnTo>
                      <a:pt x="303" y="1202"/>
                    </a:lnTo>
                    <a:lnTo>
                      <a:pt x="399" y="1202"/>
                    </a:lnTo>
                    <a:lnTo>
                      <a:pt x="399" y="1258"/>
                    </a:lnTo>
                    <a:lnTo>
                      <a:pt x="0" y="1258"/>
                    </a:lnTo>
                    <a:lnTo>
                      <a:pt x="0" y="1202"/>
                    </a:lnTo>
                    <a:lnTo>
                      <a:pt x="96" y="1202"/>
                    </a:lnTo>
                    <a:lnTo>
                      <a:pt x="124" y="1188"/>
                    </a:lnTo>
                    <a:lnTo>
                      <a:pt x="138" y="1161"/>
                    </a:lnTo>
                    <a:lnTo>
                      <a:pt x="138" y="1119"/>
                    </a:lnTo>
                    <a:lnTo>
                      <a:pt x="151" y="165"/>
                    </a:lnTo>
                    <a:lnTo>
                      <a:pt x="151" y="124"/>
                    </a:lnTo>
                    <a:lnTo>
                      <a:pt x="138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3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56" name="Freeform 336"/>
              <p:cNvSpPr>
                <a:spLocks noEditPoints="1"/>
              </p:cNvSpPr>
              <p:nvPr/>
            </p:nvSpPr>
            <p:spPr bwMode="auto">
              <a:xfrm>
                <a:off x="6266" y="12006"/>
                <a:ext cx="813" cy="829"/>
              </a:xfrm>
              <a:custGeom>
                <a:avLst/>
                <a:gdLst/>
                <a:ahLst/>
                <a:cxnLst>
                  <a:cxn ang="0">
                    <a:pos x="358" y="387"/>
                  </a:cxn>
                  <a:cxn ang="0">
                    <a:pos x="179" y="497"/>
                  </a:cxn>
                  <a:cxn ang="0">
                    <a:pos x="138" y="622"/>
                  </a:cxn>
                  <a:cxn ang="0">
                    <a:pos x="165" y="705"/>
                  </a:cxn>
                  <a:cxn ang="0">
                    <a:pos x="262" y="774"/>
                  </a:cxn>
                  <a:cxn ang="0">
                    <a:pos x="372" y="760"/>
                  </a:cxn>
                  <a:cxn ang="0">
                    <a:pos x="482" y="649"/>
                  </a:cxn>
                  <a:cxn ang="0">
                    <a:pos x="510" y="373"/>
                  </a:cxn>
                  <a:cxn ang="0">
                    <a:pos x="454" y="27"/>
                  </a:cxn>
                  <a:cxn ang="0">
                    <a:pos x="606" y="152"/>
                  </a:cxn>
                  <a:cxn ang="0">
                    <a:pos x="633" y="248"/>
                  </a:cxn>
                  <a:cxn ang="0">
                    <a:pos x="661" y="718"/>
                  </a:cxn>
                  <a:cxn ang="0">
                    <a:pos x="716" y="746"/>
                  </a:cxn>
                  <a:cxn ang="0">
                    <a:pos x="744" y="732"/>
                  </a:cxn>
                  <a:cxn ang="0">
                    <a:pos x="771" y="539"/>
                  </a:cxn>
                  <a:cxn ang="0">
                    <a:pos x="813" y="691"/>
                  </a:cxn>
                  <a:cxn ang="0">
                    <a:pos x="771" y="760"/>
                  </a:cxn>
                  <a:cxn ang="0">
                    <a:pos x="702" y="788"/>
                  </a:cxn>
                  <a:cxn ang="0">
                    <a:pos x="620" y="801"/>
                  </a:cxn>
                  <a:cxn ang="0">
                    <a:pos x="537" y="691"/>
                  </a:cxn>
                  <a:cxn ang="0">
                    <a:pos x="523" y="677"/>
                  </a:cxn>
                  <a:cxn ang="0">
                    <a:pos x="399" y="801"/>
                  </a:cxn>
                  <a:cxn ang="0">
                    <a:pos x="193" y="815"/>
                  </a:cxn>
                  <a:cxn ang="0">
                    <a:pos x="28" y="718"/>
                  </a:cxn>
                  <a:cxn ang="0">
                    <a:pos x="14" y="553"/>
                  </a:cxn>
                  <a:cxn ang="0">
                    <a:pos x="179" y="400"/>
                  </a:cxn>
                  <a:cxn ang="0">
                    <a:pos x="510" y="331"/>
                  </a:cxn>
                  <a:cxn ang="0">
                    <a:pos x="496" y="165"/>
                  </a:cxn>
                  <a:cxn ang="0">
                    <a:pos x="386" y="55"/>
                  </a:cxn>
                  <a:cxn ang="0">
                    <a:pos x="275" y="41"/>
                  </a:cxn>
                  <a:cxn ang="0">
                    <a:pos x="151" y="96"/>
                  </a:cxn>
                  <a:cxn ang="0">
                    <a:pos x="165" y="124"/>
                  </a:cxn>
                  <a:cxn ang="0">
                    <a:pos x="207" y="152"/>
                  </a:cxn>
                  <a:cxn ang="0">
                    <a:pos x="220" y="235"/>
                  </a:cxn>
                  <a:cxn ang="0">
                    <a:pos x="138" y="290"/>
                  </a:cxn>
                  <a:cxn ang="0">
                    <a:pos x="83" y="276"/>
                  </a:cxn>
                  <a:cxn ang="0">
                    <a:pos x="55" y="207"/>
                  </a:cxn>
                  <a:cxn ang="0">
                    <a:pos x="179" y="27"/>
                  </a:cxn>
                </a:cxnLst>
                <a:rect l="0" t="0" r="r" b="b"/>
                <a:pathLst>
                  <a:path w="813" h="829">
                    <a:moveTo>
                      <a:pt x="510" y="373"/>
                    </a:moveTo>
                    <a:lnTo>
                      <a:pt x="358" y="387"/>
                    </a:lnTo>
                    <a:lnTo>
                      <a:pt x="248" y="428"/>
                    </a:lnTo>
                    <a:lnTo>
                      <a:pt x="179" y="497"/>
                    </a:lnTo>
                    <a:lnTo>
                      <a:pt x="151" y="553"/>
                    </a:lnTo>
                    <a:lnTo>
                      <a:pt x="138" y="622"/>
                    </a:lnTo>
                    <a:lnTo>
                      <a:pt x="138" y="663"/>
                    </a:lnTo>
                    <a:lnTo>
                      <a:pt x="165" y="705"/>
                    </a:lnTo>
                    <a:lnTo>
                      <a:pt x="220" y="760"/>
                    </a:lnTo>
                    <a:lnTo>
                      <a:pt x="262" y="774"/>
                    </a:lnTo>
                    <a:lnTo>
                      <a:pt x="303" y="774"/>
                    </a:lnTo>
                    <a:lnTo>
                      <a:pt x="372" y="760"/>
                    </a:lnTo>
                    <a:lnTo>
                      <a:pt x="441" y="718"/>
                    </a:lnTo>
                    <a:lnTo>
                      <a:pt x="482" y="649"/>
                    </a:lnTo>
                    <a:lnTo>
                      <a:pt x="510" y="539"/>
                    </a:lnTo>
                    <a:lnTo>
                      <a:pt x="510" y="373"/>
                    </a:lnTo>
                    <a:close/>
                    <a:moveTo>
                      <a:pt x="317" y="0"/>
                    </a:moveTo>
                    <a:lnTo>
                      <a:pt x="454" y="27"/>
                    </a:lnTo>
                    <a:lnTo>
                      <a:pt x="565" y="96"/>
                    </a:lnTo>
                    <a:lnTo>
                      <a:pt x="606" y="152"/>
                    </a:lnTo>
                    <a:lnTo>
                      <a:pt x="620" y="207"/>
                    </a:lnTo>
                    <a:lnTo>
                      <a:pt x="633" y="248"/>
                    </a:lnTo>
                    <a:lnTo>
                      <a:pt x="633" y="691"/>
                    </a:lnTo>
                    <a:lnTo>
                      <a:pt x="661" y="718"/>
                    </a:lnTo>
                    <a:lnTo>
                      <a:pt x="675" y="746"/>
                    </a:lnTo>
                    <a:lnTo>
                      <a:pt x="716" y="746"/>
                    </a:lnTo>
                    <a:lnTo>
                      <a:pt x="730" y="732"/>
                    </a:lnTo>
                    <a:lnTo>
                      <a:pt x="744" y="732"/>
                    </a:lnTo>
                    <a:lnTo>
                      <a:pt x="771" y="677"/>
                    </a:lnTo>
                    <a:lnTo>
                      <a:pt x="771" y="539"/>
                    </a:lnTo>
                    <a:lnTo>
                      <a:pt x="813" y="539"/>
                    </a:lnTo>
                    <a:lnTo>
                      <a:pt x="813" y="691"/>
                    </a:lnTo>
                    <a:lnTo>
                      <a:pt x="785" y="732"/>
                    </a:lnTo>
                    <a:lnTo>
                      <a:pt x="771" y="760"/>
                    </a:lnTo>
                    <a:lnTo>
                      <a:pt x="744" y="774"/>
                    </a:lnTo>
                    <a:lnTo>
                      <a:pt x="702" y="788"/>
                    </a:lnTo>
                    <a:lnTo>
                      <a:pt x="689" y="801"/>
                    </a:lnTo>
                    <a:lnTo>
                      <a:pt x="620" y="801"/>
                    </a:lnTo>
                    <a:lnTo>
                      <a:pt x="565" y="746"/>
                    </a:lnTo>
                    <a:lnTo>
                      <a:pt x="537" y="691"/>
                    </a:lnTo>
                    <a:lnTo>
                      <a:pt x="523" y="649"/>
                    </a:lnTo>
                    <a:lnTo>
                      <a:pt x="523" y="677"/>
                    </a:lnTo>
                    <a:lnTo>
                      <a:pt x="468" y="760"/>
                    </a:lnTo>
                    <a:lnTo>
                      <a:pt x="399" y="801"/>
                    </a:lnTo>
                    <a:lnTo>
                      <a:pt x="289" y="829"/>
                    </a:lnTo>
                    <a:lnTo>
                      <a:pt x="193" y="815"/>
                    </a:lnTo>
                    <a:lnTo>
                      <a:pt x="96" y="788"/>
                    </a:lnTo>
                    <a:lnTo>
                      <a:pt x="28" y="718"/>
                    </a:lnTo>
                    <a:lnTo>
                      <a:pt x="0" y="635"/>
                    </a:lnTo>
                    <a:lnTo>
                      <a:pt x="14" y="553"/>
                    </a:lnTo>
                    <a:lnTo>
                      <a:pt x="69" y="470"/>
                    </a:lnTo>
                    <a:lnTo>
                      <a:pt x="179" y="400"/>
                    </a:lnTo>
                    <a:lnTo>
                      <a:pt x="344" y="345"/>
                    </a:lnTo>
                    <a:lnTo>
                      <a:pt x="510" y="331"/>
                    </a:lnTo>
                    <a:lnTo>
                      <a:pt x="510" y="262"/>
                    </a:lnTo>
                    <a:lnTo>
                      <a:pt x="496" y="165"/>
                    </a:lnTo>
                    <a:lnTo>
                      <a:pt x="441" y="96"/>
                    </a:lnTo>
                    <a:lnTo>
                      <a:pt x="386" y="55"/>
                    </a:lnTo>
                    <a:lnTo>
                      <a:pt x="317" y="41"/>
                    </a:lnTo>
                    <a:lnTo>
                      <a:pt x="275" y="41"/>
                    </a:lnTo>
                    <a:lnTo>
                      <a:pt x="193" y="69"/>
                    </a:lnTo>
                    <a:lnTo>
                      <a:pt x="151" y="96"/>
                    </a:lnTo>
                    <a:lnTo>
                      <a:pt x="124" y="124"/>
                    </a:lnTo>
                    <a:lnTo>
                      <a:pt x="165" y="124"/>
                    </a:lnTo>
                    <a:lnTo>
                      <a:pt x="179" y="138"/>
                    </a:lnTo>
                    <a:lnTo>
                      <a:pt x="207" y="152"/>
                    </a:lnTo>
                    <a:lnTo>
                      <a:pt x="220" y="179"/>
                    </a:lnTo>
                    <a:lnTo>
                      <a:pt x="220" y="235"/>
                    </a:lnTo>
                    <a:lnTo>
                      <a:pt x="179" y="276"/>
                    </a:lnTo>
                    <a:lnTo>
                      <a:pt x="138" y="290"/>
                    </a:lnTo>
                    <a:lnTo>
                      <a:pt x="110" y="290"/>
                    </a:lnTo>
                    <a:lnTo>
                      <a:pt x="83" y="276"/>
                    </a:lnTo>
                    <a:lnTo>
                      <a:pt x="69" y="248"/>
                    </a:lnTo>
                    <a:lnTo>
                      <a:pt x="55" y="207"/>
                    </a:lnTo>
                    <a:lnTo>
                      <a:pt x="83" y="96"/>
                    </a:lnTo>
                    <a:lnTo>
                      <a:pt x="179" y="27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57" name="Freeform 337"/>
              <p:cNvSpPr>
                <a:spLocks/>
              </p:cNvSpPr>
              <p:nvPr/>
            </p:nvSpPr>
            <p:spPr bwMode="auto">
              <a:xfrm>
                <a:off x="7120" y="11688"/>
                <a:ext cx="564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3" y="331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0" y="1036"/>
                  </a:cxn>
                  <a:cxn ang="0">
                    <a:pos x="358" y="1050"/>
                  </a:cxn>
                  <a:cxn ang="0">
                    <a:pos x="399" y="1064"/>
                  </a:cxn>
                  <a:cxn ang="0">
                    <a:pos x="441" y="1050"/>
                  </a:cxn>
                  <a:cxn ang="0">
                    <a:pos x="468" y="1036"/>
                  </a:cxn>
                  <a:cxn ang="0">
                    <a:pos x="496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4" y="774"/>
                  </a:cxn>
                  <a:cxn ang="0">
                    <a:pos x="564" y="871"/>
                  </a:cxn>
                  <a:cxn ang="0">
                    <a:pos x="551" y="953"/>
                  </a:cxn>
                  <a:cxn ang="0">
                    <a:pos x="523" y="1036"/>
                  </a:cxn>
                  <a:cxn ang="0">
                    <a:pos x="468" y="1078"/>
                  </a:cxn>
                  <a:cxn ang="0">
                    <a:pos x="385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0"/>
                  </a:cxn>
                  <a:cxn ang="0">
                    <a:pos x="165" y="981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5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3" y="331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0" y="1036"/>
                    </a:lnTo>
                    <a:lnTo>
                      <a:pt x="358" y="1050"/>
                    </a:lnTo>
                    <a:lnTo>
                      <a:pt x="399" y="1064"/>
                    </a:lnTo>
                    <a:lnTo>
                      <a:pt x="441" y="1050"/>
                    </a:lnTo>
                    <a:lnTo>
                      <a:pt x="468" y="1036"/>
                    </a:lnTo>
                    <a:lnTo>
                      <a:pt x="496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4" y="774"/>
                    </a:lnTo>
                    <a:lnTo>
                      <a:pt x="564" y="871"/>
                    </a:lnTo>
                    <a:lnTo>
                      <a:pt x="551" y="953"/>
                    </a:lnTo>
                    <a:lnTo>
                      <a:pt x="523" y="1036"/>
                    </a:lnTo>
                    <a:lnTo>
                      <a:pt x="468" y="1078"/>
                    </a:lnTo>
                    <a:lnTo>
                      <a:pt x="385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0"/>
                    </a:lnTo>
                    <a:lnTo>
                      <a:pt x="165" y="981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5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58" name="Freeform 338"/>
              <p:cNvSpPr>
                <a:spLocks noEditPoints="1"/>
              </p:cNvSpPr>
              <p:nvPr/>
            </p:nvSpPr>
            <p:spPr bwMode="auto">
              <a:xfrm>
                <a:off x="8401" y="11591"/>
                <a:ext cx="371" cy="1203"/>
              </a:xfrm>
              <a:custGeom>
                <a:avLst/>
                <a:gdLst/>
                <a:ahLst/>
                <a:cxnLst>
                  <a:cxn ang="0">
                    <a:pos x="248" y="415"/>
                  </a:cxn>
                  <a:cxn ang="0">
                    <a:pos x="248" y="1106"/>
                  </a:cxn>
                  <a:cxn ang="0">
                    <a:pos x="275" y="1133"/>
                  </a:cxn>
                  <a:cxn ang="0">
                    <a:pos x="316" y="1147"/>
                  </a:cxn>
                  <a:cxn ang="0">
                    <a:pos x="371" y="1147"/>
                  </a:cxn>
                  <a:cxn ang="0">
                    <a:pos x="371" y="1203"/>
                  </a:cxn>
                  <a:cxn ang="0">
                    <a:pos x="0" y="1203"/>
                  </a:cxn>
                  <a:cxn ang="0">
                    <a:pos x="0" y="1147"/>
                  </a:cxn>
                  <a:cxn ang="0">
                    <a:pos x="96" y="1147"/>
                  </a:cxn>
                  <a:cxn ang="0">
                    <a:pos x="124" y="1133"/>
                  </a:cxn>
                  <a:cxn ang="0">
                    <a:pos x="137" y="1106"/>
                  </a:cxn>
                  <a:cxn ang="0">
                    <a:pos x="137" y="539"/>
                  </a:cxn>
                  <a:cxn ang="0">
                    <a:pos x="124" y="511"/>
                  </a:cxn>
                  <a:cxn ang="0">
                    <a:pos x="96" y="498"/>
                  </a:cxn>
                  <a:cxn ang="0">
                    <a:pos x="55" y="484"/>
                  </a:cxn>
                  <a:cxn ang="0">
                    <a:pos x="0" y="484"/>
                  </a:cxn>
                  <a:cxn ang="0">
                    <a:pos x="0" y="428"/>
                  </a:cxn>
                  <a:cxn ang="0">
                    <a:pos x="248" y="415"/>
                  </a:cxn>
                  <a:cxn ang="0">
                    <a:pos x="151" y="0"/>
                  </a:cxn>
                  <a:cxn ang="0">
                    <a:pos x="192" y="14"/>
                  </a:cxn>
                  <a:cxn ang="0">
                    <a:pos x="220" y="28"/>
                  </a:cxn>
                  <a:cxn ang="0">
                    <a:pos x="234" y="55"/>
                  </a:cxn>
                  <a:cxn ang="0">
                    <a:pos x="248" y="97"/>
                  </a:cxn>
                  <a:cxn ang="0">
                    <a:pos x="234" y="138"/>
                  </a:cxn>
                  <a:cxn ang="0">
                    <a:pos x="220" y="166"/>
                  </a:cxn>
                  <a:cxn ang="0">
                    <a:pos x="192" y="180"/>
                  </a:cxn>
                  <a:cxn ang="0">
                    <a:pos x="151" y="193"/>
                  </a:cxn>
                  <a:cxn ang="0">
                    <a:pos x="110" y="180"/>
                  </a:cxn>
                  <a:cxn ang="0">
                    <a:pos x="82" y="166"/>
                  </a:cxn>
                  <a:cxn ang="0">
                    <a:pos x="68" y="124"/>
                  </a:cxn>
                  <a:cxn ang="0">
                    <a:pos x="55" y="97"/>
                  </a:cxn>
                  <a:cxn ang="0">
                    <a:pos x="68" y="55"/>
                  </a:cxn>
                  <a:cxn ang="0">
                    <a:pos x="82" y="28"/>
                  </a:cxn>
                  <a:cxn ang="0">
                    <a:pos x="110" y="14"/>
                  </a:cxn>
                  <a:cxn ang="0">
                    <a:pos x="151" y="0"/>
                  </a:cxn>
                </a:cxnLst>
                <a:rect l="0" t="0" r="r" b="b"/>
                <a:pathLst>
                  <a:path w="371" h="1203">
                    <a:moveTo>
                      <a:pt x="248" y="415"/>
                    </a:moveTo>
                    <a:lnTo>
                      <a:pt x="248" y="1106"/>
                    </a:lnTo>
                    <a:lnTo>
                      <a:pt x="275" y="1133"/>
                    </a:lnTo>
                    <a:lnTo>
                      <a:pt x="316" y="1147"/>
                    </a:lnTo>
                    <a:lnTo>
                      <a:pt x="371" y="1147"/>
                    </a:lnTo>
                    <a:lnTo>
                      <a:pt x="371" y="1203"/>
                    </a:lnTo>
                    <a:lnTo>
                      <a:pt x="0" y="1203"/>
                    </a:lnTo>
                    <a:lnTo>
                      <a:pt x="0" y="1147"/>
                    </a:lnTo>
                    <a:lnTo>
                      <a:pt x="96" y="1147"/>
                    </a:lnTo>
                    <a:lnTo>
                      <a:pt x="124" y="1133"/>
                    </a:lnTo>
                    <a:lnTo>
                      <a:pt x="137" y="1106"/>
                    </a:lnTo>
                    <a:lnTo>
                      <a:pt x="137" y="539"/>
                    </a:lnTo>
                    <a:lnTo>
                      <a:pt x="124" y="511"/>
                    </a:lnTo>
                    <a:lnTo>
                      <a:pt x="96" y="498"/>
                    </a:lnTo>
                    <a:lnTo>
                      <a:pt x="55" y="484"/>
                    </a:lnTo>
                    <a:lnTo>
                      <a:pt x="0" y="484"/>
                    </a:lnTo>
                    <a:lnTo>
                      <a:pt x="0" y="428"/>
                    </a:lnTo>
                    <a:lnTo>
                      <a:pt x="248" y="415"/>
                    </a:lnTo>
                    <a:close/>
                    <a:moveTo>
                      <a:pt x="151" y="0"/>
                    </a:moveTo>
                    <a:lnTo>
                      <a:pt x="192" y="14"/>
                    </a:lnTo>
                    <a:lnTo>
                      <a:pt x="220" y="28"/>
                    </a:lnTo>
                    <a:lnTo>
                      <a:pt x="234" y="55"/>
                    </a:lnTo>
                    <a:lnTo>
                      <a:pt x="248" y="97"/>
                    </a:lnTo>
                    <a:lnTo>
                      <a:pt x="234" y="138"/>
                    </a:lnTo>
                    <a:lnTo>
                      <a:pt x="220" y="166"/>
                    </a:lnTo>
                    <a:lnTo>
                      <a:pt x="192" y="180"/>
                    </a:lnTo>
                    <a:lnTo>
                      <a:pt x="151" y="193"/>
                    </a:lnTo>
                    <a:lnTo>
                      <a:pt x="110" y="180"/>
                    </a:lnTo>
                    <a:lnTo>
                      <a:pt x="82" y="166"/>
                    </a:lnTo>
                    <a:lnTo>
                      <a:pt x="68" y="124"/>
                    </a:lnTo>
                    <a:lnTo>
                      <a:pt x="55" y="97"/>
                    </a:lnTo>
                    <a:lnTo>
                      <a:pt x="68" y="55"/>
                    </a:lnTo>
                    <a:lnTo>
                      <a:pt x="82" y="28"/>
                    </a:lnTo>
                    <a:lnTo>
                      <a:pt x="110" y="1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59" name="Freeform 339"/>
              <p:cNvSpPr>
                <a:spLocks/>
              </p:cNvSpPr>
              <p:nvPr/>
            </p:nvSpPr>
            <p:spPr bwMode="auto">
              <a:xfrm>
                <a:off x="8910" y="11536"/>
                <a:ext cx="579" cy="1258"/>
              </a:xfrm>
              <a:custGeom>
                <a:avLst/>
                <a:gdLst/>
                <a:ahLst/>
                <a:cxnLst>
                  <a:cxn ang="0">
                    <a:pos x="413" y="0"/>
                  </a:cxn>
                  <a:cxn ang="0">
                    <a:pos x="468" y="0"/>
                  </a:cxn>
                  <a:cxn ang="0">
                    <a:pos x="551" y="55"/>
                  </a:cxn>
                  <a:cxn ang="0">
                    <a:pos x="565" y="83"/>
                  </a:cxn>
                  <a:cxn ang="0">
                    <a:pos x="579" y="124"/>
                  </a:cxn>
                  <a:cxn ang="0">
                    <a:pos x="579" y="152"/>
                  </a:cxn>
                  <a:cxn ang="0">
                    <a:pos x="537" y="193"/>
                  </a:cxn>
                  <a:cxn ang="0">
                    <a:pos x="496" y="207"/>
                  </a:cxn>
                  <a:cxn ang="0">
                    <a:pos x="441" y="179"/>
                  </a:cxn>
                  <a:cxn ang="0">
                    <a:pos x="427" y="152"/>
                  </a:cxn>
                  <a:cxn ang="0">
                    <a:pos x="427" y="96"/>
                  </a:cxn>
                  <a:cxn ang="0">
                    <a:pos x="441" y="83"/>
                  </a:cxn>
                  <a:cxn ang="0">
                    <a:pos x="468" y="69"/>
                  </a:cxn>
                  <a:cxn ang="0">
                    <a:pos x="482" y="55"/>
                  </a:cxn>
                  <a:cxn ang="0">
                    <a:pos x="455" y="41"/>
                  </a:cxn>
                  <a:cxn ang="0">
                    <a:pos x="427" y="41"/>
                  </a:cxn>
                  <a:cxn ang="0">
                    <a:pos x="344" y="69"/>
                  </a:cxn>
                  <a:cxn ang="0">
                    <a:pos x="289" y="152"/>
                  </a:cxn>
                  <a:cxn ang="0">
                    <a:pos x="262" y="276"/>
                  </a:cxn>
                  <a:cxn ang="0">
                    <a:pos x="262" y="483"/>
                  </a:cxn>
                  <a:cxn ang="0">
                    <a:pos x="455" y="497"/>
                  </a:cxn>
                  <a:cxn ang="0">
                    <a:pos x="455" y="553"/>
                  </a:cxn>
                  <a:cxn ang="0">
                    <a:pos x="248" y="553"/>
                  </a:cxn>
                  <a:cxn ang="0">
                    <a:pos x="248" y="1175"/>
                  </a:cxn>
                  <a:cxn ang="0">
                    <a:pos x="262" y="1188"/>
                  </a:cxn>
                  <a:cxn ang="0">
                    <a:pos x="289" y="1202"/>
                  </a:cxn>
                  <a:cxn ang="0">
                    <a:pos x="427" y="1202"/>
                  </a:cxn>
                  <a:cxn ang="0">
                    <a:pos x="427" y="1258"/>
                  </a:cxn>
                  <a:cxn ang="0">
                    <a:pos x="0" y="1258"/>
                  </a:cxn>
                  <a:cxn ang="0">
                    <a:pos x="0" y="1202"/>
                  </a:cxn>
                  <a:cxn ang="0">
                    <a:pos x="97" y="1202"/>
                  </a:cxn>
                  <a:cxn ang="0">
                    <a:pos x="124" y="1188"/>
                  </a:cxn>
                  <a:cxn ang="0">
                    <a:pos x="138" y="1161"/>
                  </a:cxn>
                  <a:cxn ang="0">
                    <a:pos x="138" y="539"/>
                  </a:cxn>
                  <a:cxn ang="0">
                    <a:pos x="0" y="539"/>
                  </a:cxn>
                  <a:cxn ang="0">
                    <a:pos x="0" y="483"/>
                  </a:cxn>
                  <a:cxn ang="0">
                    <a:pos x="138" y="483"/>
                  </a:cxn>
                  <a:cxn ang="0">
                    <a:pos x="138" y="276"/>
                  </a:cxn>
                  <a:cxn ang="0">
                    <a:pos x="165" y="152"/>
                  </a:cxn>
                  <a:cxn ang="0">
                    <a:pos x="234" y="69"/>
                  </a:cxn>
                  <a:cxn ang="0">
                    <a:pos x="317" y="13"/>
                  </a:cxn>
                  <a:cxn ang="0">
                    <a:pos x="413" y="0"/>
                  </a:cxn>
                </a:cxnLst>
                <a:rect l="0" t="0" r="r" b="b"/>
                <a:pathLst>
                  <a:path w="579" h="1258">
                    <a:moveTo>
                      <a:pt x="413" y="0"/>
                    </a:moveTo>
                    <a:lnTo>
                      <a:pt x="468" y="0"/>
                    </a:lnTo>
                    <a:lnTo>
                      <a:pt x="551" y="55"/>
                    </a:lnTo>
                    <a:lnTo>
                      <a:pt x="565" y="83"/>
                    </a:lnTo>
                    <a:lnTo>
                      <a:pt x="579" y="124"/>
                    </a:lnTo>
                    <a:lnTo>
                      <a:pt x="579" y="152"/>
                    </a:lnTo>
                    <a:lnTo>
                      <a:pt x="537" y="193"/>
                    </a:lnTo>
                    <a:lnTo>
                      <a:pt x="496" y="207"/>
                    </a:lnTo>
                    <a:lnTo>
                      <a:pt x="441" y="179"/>
                    </a:lnTo>
                    <a:lnTo>
                      <a:pt x="427" y="152"/>
                    </a:lnTo>
                    <a:lnTo>
                      <a:pt x="427" y="96"/>
                    </a:lnTo>
                    <a:lnTo>
                      <a:pt x="441" y="83"/>
                    </a:lnTo>
                    <a:lnTo>
                      <a:pt x="468" y="69"/>
                    </a:lnTo>
                    <a:lnTo>
                      <a:pt x="482" y="55"/>
                    </a:lnTo>
                    <a:lnTo>
                      <a:pt x="455" y="41"/>
                    </a:lnTo>
                    <a:lnTo>
                      <a:pt x="427" y="41"/>
                    </a:lnTo>
                    <a:lnTo>
                      <a:pt x="344" y="69"/>
                    </a:lnTo>
                    <a:lnTo>
                      <a:pt x="289" y="152"/>
                    </a:lnTo>
                    <a:lnTo>
                      <a:pt x="262" y="276"/>
                    </a:lnTo>
                    <a:lnTo>
                      <a:pt x="262" y="483"/>
                    </a:lnTo>
                    <a:lnTo>
                      <a:pt x="455" y="497"/>
                    </a:lnTo>
                    <a:lnTo>
                      <a:pt x="455" y="553"/>
                    </a:lnTo>
                    <a:lnTo>
                      <a:pt x="248" y="553"/>
                    </a:lnTo>
                    <a:lnTo>
                      <a:pt x="248" y="1175"/>
                    </a:lnTo>
                    <a:lnTo>
                      <a:pt x="262" y="1188"/>
                    </a:lnTo>
                    <a:lnTo>
                      <a:pt x="289" y="1202"/>
                    </a:lnTo>
                    <a:lnTo>
                      <a:pt x="427" y="1202"/>
                    </a:lnTo>
                    <a:lnTo>
                      <a:pt x="427" y="1258"/>
                    </a:lnTo>
                    <a:lnTo>
                      <a:pt x="0" y="1258"/>
                    </a:lnTo>
                    <a:lnTo>
                      <a:pt x="0" y="1202"/>
                    </a:lnTo>
                    <a:lnTo>
                      <a:pt x="97" y="1202"/>
                    </a:lnTo>
                    <a:lnTo>
                      <a:pt x="124" y="1188"/>
                    </a:lnTo>
                    <a:lnTo>
                      <a:pt x="138" y="1161"/>
                    </a:lnTo>
                    <a:lnTo>
                      <a:pt x="138" y="539"/>
                    </a:lnTo>
                    <a:lnTo>
                      <a:pt x="0" y="539"/>
                    </a:lnTo>
                    <a:lnTo>
                      <a:pt x="0" y="483"/>
                    </a:lnTo>
                    <a:lnTo>
                      <a:pt x="138" y="483"/>
                    </a:lnTo>
                    <a:lnTo>
                      <a:pt x="138" y="276"/>
                    </a:lnTo>
                    <a:lnTo>
                      <a:pt x="165" y="152"/>
                    </a:lnTo>
                    <a:lnTo>
                      <a:pt x="234" y="69"/>
                    </a:lnTo>
                    <a:lnTo>
                      <a:pt x="317" y="13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60" name="Freeform 340"/>
              <p:cNvSpPr>
                <a:spLocks/>
              </p:cNvSpPr>
              <p:nvPr/>
            </p:nvSpPr>
            <p:spPr bwMode="auto">
              <a:xfrm>
                <a:off x="10136" y="11688"/>
                <a:ext cx="565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3" y="331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0" y="1036"/>
                  </a:cxn>
                  <a:cxn ang="0">
                    <a:pos x="358" y="1050"/>
                  </a:cxn>
                  <a:cxn ang="0">
                    <a:pos x="399" y="1064"/>
                  </a:cxn>
                  <a:cxn ang="0">
                    <a:pos x="441" y="1050"/>
                  </a:cxn>
                  <a:cxn ang="0">
                    <a:pos x="468" y="1036"/>
                  </a:cxn>
                  <a:cxn ang="0">
                    <a:pos x="496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5" y="774"/>
                  </a:cxn>
                  <a:cxn ang="0">
                    <a:pos x="565" y="871"/>
                  </a:cxn>
                  <a:cxn ang="0">
                    <a:pos x="551" y="953"/>
                  </a:cxn>
                  <a:cxn ang="0">
                    <a:pos x="523" y="1036"/>
                  </a:cxn>
                  <a:cxn ang="0">
                    <a:pos x="468" y="1078"/>
                  </a:cxn>
                  <a:cxn ang="0">
                    <a:pos x="386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0"/>
                  </a:cxn>
                  <a:cxn ang="0">
                    <a:pos x="165" y="981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5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5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3" y="331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0" y="1036"/>
                    </a:lnTo>
                    <a:lnTo>
                      <a:pt x="358" y="1050"/>
                    </a:lnTo>
                    <a:lnTo>
                      <a:pt x="399" y="1064"/>
                    </a:lnTo>
                    <a:lnTo>
                      <a:pt x="441" y="1050"/>
                    </a:lnTo>
                    <a:lnTo>
                      <a:pt x="468" y="1036"/>
                    </a:lnTo>
                    <a:lnTo>
                      <a:pt x="496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5" y="774"/>
                    </a:lnTo>
                    <a:lnTo>
                      <a:pt x="565" y="871"/>
                    </a:lnTo>
                    <a:lnTo>
                      <a:pt x="551" y="953"/>
                    </a:lnTo>
                    <a:lnTo>
                      <a:pt x="523" y="1036"/>
                    </a:lnTo>
                    <a:lnTo>
                      <a:pt x="468" y="1078"/>
                    </a:lnTo>
                    <a:lnTo>
                      <a:pt x="386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0"/>
                    </a:lnTo>
                    <a:lnTo>
                      <a:pt x="165" y="981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5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61" name="Freeform 341"/>
              <p:cNvSpPr>
                <a:spLocks/>
              </p:cNvSpPr>
              <p:nvPr/>
            </p:nvSpPr>
            <p:spPr bwMode="auto">
              <a:xfrm>
                <a:off x="10701" y="11536"/>
                <a:ext cx="895" cy="1258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2"/>
                  </a:cxn>
                  <a:cxn ang="0">
                    <a:pos x="344" y="511"/>
                  </a:cxn>
                  <a:cxn ang="0">
                    <a:pos x="426" y="456"/>
                  </a:cxn>
                  <a:cxn ang="0">
                    <a:pos x="523" y="442"/>
                  </a:cxn>
                  <a:cxn ang="0">
                    <a:pos x="578" y="442"/>
                  </a:cxn>
                  <a:cxn ang="0">
                    <a:pos x="661" y="470"/>
                  </a:cxn>
                  <a:cxn ang="0">
                    <a:pos x="702" y="511"/>
                  </a:cxn>
                  <a:cxn ang="0">
                    <a:pos x="743" y="580"/>
                  </a:cxn>
                  <a:cxn ang="0">
                    <a:pos x="757" y="663"/>
                  </a:cxn>
                  <a:cxn ang="0">
                    <a:pos x="757" y="1161"/>
                  </a:cxn>
                  <a:cxn ang="0">
                    <a:pos x="785" y="1175"/>
                  </a:cxn>
                  <a:cxn ang="0">
                    <a:pos x="798" y="1188"/>
                  </a:cxn>
                  <a:cxn ang="0">
                    <a:pos x="895" y="1188"/>
                  </a:cxn>
                  <a:cxn ang="0">
                    <a:pos x="895" y="1244"/>
                  </a:cxn>
                  <a:cxn ang="0">
                    <a:pos x="495" y="1244"/>
                  </a:cxn>
                  <a:cxn ang="0">
                    <a:pos x="495" y="1188"/>
                  </a:cxn>
                  <a:cxn ang="0">
                    <a:pos x="592" y="1188"/>
                  </a:cxn>
                  <a:cxn ang="0">
                    <a:pos x="619" y="1175"/>
                  </a:cxn>
                  <a:cxn ang="0">
                    <a:pos x="633" y="1147"/>
                  </a:cxn>
                  <a:cxn ang="0">
                    <a:pos x="633" y="649"/>
                  </a:cxn>
                  <a:cxn ang="0">
                    <a:pos x="619" y="608"/>
                  </a:cxn>
                  <a:cxn ang="0">
                    <a:pos x="619" y="580"/>
                  </a:cxn>
                  <a:cxn ang="0">
                    <a:pos x="592" y="539"/>
                  </a:cxn>
                  <a:cxn ang="0">
                    <a:pos x="564" y="525"/>
                  </a:cxn>
                  <a:cxn ang="0">
                    <a:pos x="537" y="497"/>
                  </a:cxn>
                  <a:cxn ang="0">
                    <a:pos x="495" y="497"/>
                  </a:cxn>
                  <a:cxn ang="0">
                    <a:pos x="413" y="511"/>
                  </a:cxn>
                  <a:cxn ang="0">
                    <a:pos x="330" y="580"/>
                  </a:cxn>
                  <a:cxn ang="0">
                    <a:pos x="289" y="663"/>
                  </a:cxn>
                  <a:cxn ang="0">
                    <a:pos x="261" y="788"/>
                  </a:cxn>
                  <a:cxn ang="0">
                    <a:pos x="261" y="1161"/>
                  </a:cxn>
                  <a:cxn ang="0">
                    <a:pos x="275" y="1188"/>
                  </a:cxn>
                  <a:cxn ang="0">
                    <a:pos x="303" y="1202"/>
                  </a:cxn>
                  <a:cxn ang="0">
                    <a:pos x="399" y="1202"/>
                  </a:cxn>
                  <a:cxn ang="0">
                    <a:pos x="399" y="1258"/>
                  </a:cxn>
                  <a:cxn ang="0">
                    <a:pos x="0" y="1258"/>
                  </a:cxn>
                  <a:cxn ang="0">
                    <a:pos x="0" y="1202"/>
                  </a:cxn>
                  <a:cxn ang="0">
                    <a:pos x="96" y="1202"/>
                  </a:cxn>
                  <a:cxn ang="0">
                    <a:pos x="124" y="1188"/>
                  </a:cxn>
                  <a:cxn ang="0">
                    <a:pos x="137" y="1161"/>
                  </a:cxn>
                  <a:cxn ang="0">
                    <a:pos x="137" y="1119"/>
                  </a:cxn>
                  <a:cxn ang="0">
                    <a:pos x="151" y="165"/>
                  </a:cxn>
                  <a:cxn ang="0">
                    <a:pos x="151" y="124"/>
                  </a:cxn>
                  <a:cxn ang="0">
                    <a:pos x="137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3" y="69"/>
                  </a:cxn>
                  <a:cxn ang="0">
                    <a:pos x="13" y="13"/>
                  </a:cxn>
                  <a:cxn ang="0">
                    <a:pos x="261" y="0"/>
                  </a:cxn>
                </a:cxnLst>
                <a:rect l="0" t="0" r="r" b="b"/>
                <a:pathLst>
                  <a:path w="895" h="1258">
                    <a:moveTo>
                      <a:pt x="261" y="0"/>
                    </a:moveTo>
                    <a:lnTo>
                      <a:pt x="261" y="622"/>
                    </a:lnTo>
                    <a:lnTo>
                      <a:pt x="344" y="511"/>
                    </a:lnTo>
                    <a:lnTo>
                      <a:pt x="426" y="456"/>
                    </a:lnTo>
                    <a:lnTo>
                      <a:pt x="523" y="442"/>
                    </a:lnTo>
                    <a:lnTo>
                      <a:pt x="578" y="442"/>
                    </a:lnTo>
                    <a:lnTo>
                      <a:pt x="661" y="470"/>
                    </a:lnTo>
                    <a:lnTo>
                      <a:pt x="702" y="511"/>
                    </a:lnTo>
                    <a:lnTo>
                      <a:pt x="743" y="580"/>
                    </a:lnTo>
                    <a:lnTo>
                      <a:pt x="757" y="663"/>
                    </a:lnTo>
                    <a:lnTo>
                      <a:pt x="757" y="1161"/>
                    </a:lnTo>
                    <a:lnTo>
                      <a:pt x="785" y="1175"/>
                    </a:lnTo>
                    <a:lnTo>
                      <a:pt x="798" y="1188"/>
                    </a:lnTo>
                    <a:lnTo>
                      <a:pt x="895" y="1188"/>
                    </a:lnTo>
                    <a:lnTo>
                      <a:pt x="895" y="1244"/>
                    </a:lnTo>
                    <a:lnTo>
                      <a:pt x="495" y="1244"/>
                    </a:lnTo>
                    <a:lnTo>
                      <a:pt x="495" y="1188"/>
                    </a:lnTo>
                    <a:lnTo>
                      <a:pt x="592" y="1188"/>
                    </a:lnTo>
                    <a:lnTo>
                      <a:pt x="619" y="1175"/>
                    </a:lnTo>
                    <a:lnTo>
                      <a:pt x="633" y="1147"/>
                    </a:lnTo>
                    <a:lnTo>
                      <a:pt x="633" y="649"/>
                    </a:lnTo>
                    <a:lnTo>
                      <a:pt x="619" y="608"/>
                    </a:lnTo>
                    <a:lnTo>
                      <a:pt x="619" y="580"/>
                    </a:lnTo>
                    <a:lnTo>
                      <a:pt x="592" y="539"/>
                    </a:lnTo>
                    <a:lnTo>
                      <a:pt x="564" y="525"/>
                    </a:lnTo>
                    <a:lnTo>
                      <a:pt x="537" y="497"/>
                    </a:lnTo>
                    <a:lnTo>
                      <a:pt x="495" y="497"/>
                    </a:lnTo>
                    <a:lnTo>
                      <a:pt x="413" y="511"/>
                    </a:lnTo>
                    <a:lnTo>
                      <a:pt x="330" y="580"/>
                    </a:lnTo>
                    <a:lnTo>
                      <a:pt x="289" y="663"/>
                    </a:lnTo>
                    <a:lnTo>
                      <a:pt x="261" y="788"/>
                    </a:lnTo>
                    <a:lnTo>
                      <a:pt x="261" y="1161"/>
                    </a:lnTo>
                    <a:lnTo>
                      <a:pt x="275" y="1188"/>
                    </a:lnTo>
                    <a:lnTo>
                      <a:pt x="303" y="1202"/>
                    </a:lnTo>
                    <a:lnTo>
                      <a:pt x="399" y="1202"/>
                    </a:lnTo>
                    <a:lnTo>
                      <a:pt x="399" y="1258"/>
                    </a:lnTo>
                    <a:lnTo>
                      <a:pt x="0" y="1258"/>
                    </a:lnTo>
                    <a:lnTo>
                      <a:pt x="0" y="1202"/>
                    </a:lnTo>
                    <a:lnTo>
                      <a:pt x="96" y="1202"/>
                    </a:lnTo>
                    <a:lnTo>
                      <a:pt x="124" y="1188"/>
                    </a:lnTo>
                    <a:lnTo>
                      <a:pt x="137" y="1161"/>
                    </a:lnTo>
                    <a:lnTo>
                      <a:pt x="137" y="1119"/>
                    </a:lnTo>
                    <a:lnTo>
                      <a:pt x="151" y="165"/>
                    </a:lnTo>
                    <a:lnTo>
                      <a:pt x="151" y="124"/>
                    </a:lnTo>
                    <a:lnTo>
                      <a:pt x="137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3" y="69"/>
                    </a:lnTo>
                    <a:lnTo>
                      <a:pt x="13" y="13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62" name="Freeform 342"/>
              <p:cNvSpPr>
                <a:spLocks noEditPoints="1"/>
              </p:cNvSpPr>
              <p:nvPr/>
            </p:nvSpPr>
            <p:spPr bwMode="auto">
              <a:xfrm>
                <a:off x="11747" y="11992"/>
                <a:ext cx="689" cy="815"/>
              </a:xfrm>
              <a:custGeom>
                <a:avLst/>
                <a:gdLst/>
                <a:ahLst/>
                <a:cxnLst>
                  <a:cxn ang="0">
                    <a:pos x="331" y="41"/>
                  </a:cxn>
                  <a:cxn ang="0">
                    <a:pos x="276" y="69"/>
                  </a:cxn>
                  <a:cxn ang="0">
                    <a:pos x="221" y="124"/>
                  </a:cxn>
                  <a:cxn ang="0">
                    <a:pos x="179" y="207"/>
                  </a:cxn>
                  <a:cxn ang="0">
                    <a:pos x="152" y="345"/>
                  </a:cxn>
                  <a:cxn ang="0">
                    <a:pos x="579" y="345"/>
                  </a:cxn>
                  <a:cxn ang="0">
                    <a:pos x="579" y="290"/>
                  </a:cxn>
                  <a:cxn ang="0">
                    <a:pos x="524" y="124"/>
                  </a:cxn>
                  <a:cxn ang="0">
                    <a:pos x="468" y="69"/>
                  </a:cxn>
                  <a:cxn ang="0">
                    <a:pos x="372" y="41"/>
                  </a:cxn>
                  <a:cxn ang="0">
                    <a:pos x="331" y="41"/>
                  </a:cxn>
                  <a:cxn ang="0">
                    <a:pos x="372" y="0"/>
                  </a:cxn>
                  <a:cxn ang="0">
                    <a:pos x="510" y="27"/>
                  </a:cxn>
                  <a:cxn ang="0">
                    <a:pos x="606" y="110"/>
                  </a:cxn>
                  <a:cxn ang="0">
                    <a:pos x="675" y="221"/>
                  </a:cxn>
                  <a:cxn ang="0">
                    <a:pos x="689" y="345"/>
                  </a:cxn>
                  <a:cxn ang="0">
                    <a:pos x="689" y="387"/>
                  </a:cxn>
                  <a:cxn ang="0">
                    <a:pos x="152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1" y="691"/>
                  </a:cxn>
                  <a:cxn ang="0">
                    <a:pos x="262" y="719"/>
                  </a:cxn>
                  <a:cxn ang="0">
                    <a:pos x="331" y="746"/>
                  </a:cxn>
                  <a:cxn ang="0">
                    <a:pos x="386" y="760"/>
                  </a:cxn>
                  <a:cxn ang="0">
                    <a:pos x="427" y="760"/>
                  </a:cxn>
                  <a:cxn ang="0">
                    <a:pos x="565" y="691"/>
                  </a:cxn>
                  <a:cxn ang="0">
                    <a:pos x="620" y="580"/>
                  </a:cxn>
                  <a:cxn ang="0">
                    <a:pos x="634" y="567"/>
                  </a:cxn>
                  <a:cxn ang="0">
                    <a:pos x="634" y="553"/>
                  </a:cxn>
                  <a:cxn ang="0">
                    <a:pos x="648" y="553"/>
                  </a:cxn>
                  <a:cxn ang="0">
                    <a:pos x="675" y="580"/>
                  </a:cxn>
                  <a:cxn ang="0">
                    <a:pos x="661" y="622"/>
                  </a:cxn>
                  <a:cxn ang="0">
                    <a:pos x="634" y="677"/>
                  </a:cxn>
                  <a:cxn ang="0">
                    <a:pos x="579" y="746"/>
                  </a:cxn>
                  <a:cxn ang="0">
                    <a:pos x="496" y="802"/>
                  </a:cxn>
                  <a:cxn ang="0">
                    <a:pos x="386" y="815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0" y="124"/>
                  </a:cxn>
                  <a:cxn ang="0">
                    <a:pos x="221" y="27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5">
                    <a:moveTo>
                      <a:pt x="331" y="41"/>
                    </a:moveTo>
                    <a:lnTo>
                      <a:pt x="276" y="69"/>
                    </a:lnTo>
                    <a:lnTo>
                      <a:pt x="221" y="124"/>
                    </a:lnTo>
                    <a:lnTo>
                      <a:pt x="179" y="207"/>
                    </a:lnTo>
                    <a:lnTo>
                      <a:pt x="152" y="345"/>
                    </a:lnTo>
                    <a:lnTo>
                      <a:pt x="579" y="345"/>
                    </a:lnTo>
                    <a:lnTo>
                      <a:pt x="579" y="290"/>
                    </a:lnTo>
                    <a:lnTo>
                      <a:pt x="524" y="124"/>
                    </a:lnTo>
                    <a:lnTo>
                      <a:pt x="468" y="69"/>
                    </a:lnTo>
                    <a:lnTo>
                      <a:pt x="372" y="41"/>
                    </a:lnTo>
                    <a:lnTo>
                      <a:pt x="331" y="41"/>
                    </a:lnTo>
                    <a:close/>
                    <a:moveTo>
                      <a:pt x="372" y="0"/>
                    </a:moveTo>
                    <a:lnTo>
                      <a:pt x="510" y="27"/>
                    </a:lnTo>
                    <a:lnTo>
                      <a:pt x="606" y="110"/>
                    </a:lnTo>
                    <a:lnTo>
                      <a:pt x="675" y="221"/>
                    </a:lnTo>
                    <a:lnTo>
                      <a:pt x="689" y="345"/>
                    </a:lnTo>
                    <a:lnTo>
                      <a:pt x="689" y="387"/>
                    </a:lnTo>
                    <a:lnTo>
                      <a:pt x="152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1" y="691"/>
                    </a:lnTo>
                    <a:lnTo>
                      <a:pt x="262" y="719"/>
                    </a:lnTo>
                    <a:lnTo>
                      <a:pt x="331" y="746"/>
                    </a:lnTo>
                    <a:lnTo>
                      <a:pt x="386" y="760"/>
                    </a:lnTo>
                    <a:lnTo>
                      <a:pt x="427" y="760"/>
                    </a:lnTo>
                    <a:lnTo>
                      <a:pt x="565" y="691"/>
                    </a:lnTo>
                    <a:lnTo>
                      <a:pt x="620" y="580"/>
                    </a:lnTo>
                    <a:lnTo>
                      <a:pt x="634" y="567"/>
                    </a:lnTo>
                    <a:lnTo>
                      <a:pt x="634" y="553"/>
                    </a:lnTo>
                    <a:lnTo>
                      <a:pt x="648" y="553"/>
                    </a:lnTo>
                    <a:lnTo>
                      <a:pt x="675" y="580"/>
                    </a:lnTo>
                    <a:lnTo>
                      <a:pt x="661" y="622"/>
                    </a:lnTo>
                    <a:lnTo>
                      <a:pt x="634" y="677"/>
                    </a:lnTo>
                    <a:lnTo>
                      <a:pt x="579" y="746"/>
                    </a:lnTo>
                    <a:lnTo>
                      <a:pt x="496" y="802"/>
                    </a:lnTo>
                    <a:lnTo>
                      <a:pt x="386" y="815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0" y="124"/>
                    </a:lnTo>
                    <a:lnTo>
                      <a:pt x="221" y="27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63" name="Freeform 343"/>
              <p:cNvSpPr>
                <a:spLocks noEditPoints="1"/>
              </p:cNvSpPr>
              <p:nvPr/>
            </p:nvSpPr>
            <p:spPr bwMode="auto">
              <a:xfrm>
                <a:off x="13180" y="11605"/>
                <a:ext cx="482" cy="1216"/>
              </a:xfrm>
              <a:custGeom>
                <a:avLst/>
                <a:gdLst/>
                <a:ahLst/>
                <a:cxnLst>
                  <a:cxn ang="0">
                    <a:pos x="289" y="414"/>
                  </a:cxn>
                  <a:cxn ang="0">
                    <a:pos x="385" y="511"/>
                  </a:cxn>
                  <a:cxn ang="0">
                    <a:pos x="371" y="608"/>
                  </a:cxn>
                  <a:cxn ang="0">
                    <a:pos x="358" y="649"/>
                  </a:cxn>
                  <a:cxn ang="0">
                    <a:pos x="344" y="705"/>
                  </a:cxn>
                  <a:cxn ang="0">
                    <a:pos x="316" y="746"/>
                  </a:cxn>
                  <a:cxn ang="0">
                    <a:pos x="234" y="995"/>
                  </a:cxn>
                  <a:cxn ang="0">
                    <a:pos x="220" y="1064"/>
                  </a:cxn>
                  <a:cxn ang="0">
                    <a:pos x="206" y="1147"/>
                  </a:cxn>
                  <a:cxn ang="0">
                    <a:pos x="247" y="1175"/>
                  </a:cxn>
                  <a:cxn ang="0">
                    <a:pos x="385" y="1064"/>
                  </a:cxn>
                  <a:cxn ang="0">
                    <a:pos x="440" y="940"/>
                  </a:cxn>
                  <a:cxn ang="0">
                    <a:pos x="482" y="926"/>
                  </a:cxn>
                  <a:cxn ang="0">
                    <a:pos x="468" y="967"/>
                  </a:cxn>
                  <a:cxn ang="0">
                    <a:pos x="399" y="1119"/>
                  </a:cxn>
                  <a:cxn ang="0">
                    <a:pos x="247" y="1216"/>
                  </a:cxn>
                  <a:cxn ang="0">
                    <a:pos x="151" y="1189"/>
                  </a:cxn>
                  <a:cxn ang="0">
                    <a:pos x="96" y="1036"/>
                  </a:cxn>
                  <a:cxn ang="0">
                    <a:pos x="123" y="967"/>
                  </a:cxn>
                  <a:cxn ang="0">
                    <a:pos x="206" y="746"/>
                  </a:cxn>
                  <a:cxn ang="0">
                    <a:pos x="261" y="594"/>
                  </a:cxn>
                  <a:cxn ang="0">
                    <a:pos x="275" y="539"/>
                  </a:cxn>
                  <a:cxn ang="0">
                    <a:pos x="247" y="442"/>
                  </a:cxn>
                  <a:cxn ang="0">
                    <a:pos x="179" y="456"/>
                  </a:cxn>
                  <a:cxn ang="0">
                    <a:pos x="55" y="663"/>
                  </a:cxn>
                  <a:cxn ang="0">
                    <a:pos x="41" y="691"/>
                  </a:cxn>
                  <a:cxn ang="0">
                    <a:pos x="0" y="677"/>
                  </a:cxn>
                  <a:cxn ang="0">
                    <a:pos x="41" y="580"/>
                  </a:cxn>
                  <a:cxn ang="0">
                    <a:pos x="151" y="428"/>
                  </a:cxn>
                  <a:cxn ang="0">
                    <a:pos x="385" y="0"/>
                  </a:cxn>
                  <a:cxn ang="0">
                    <a:pos x="440" y="14"/>
                  </a:cxn>
                  <a:cxn ang="0">
                    <a:pos x="454" y="69"/>
                  </a:cxn>
                  <a:cxn ang="0">
                    <a:pos x="426" y="138"/>
                  </a:cxn>
                  <a:cxn ang="0">
                    <a:pos x="358" y="166"/>
                  </a:cxn>
                  <a:cxn ang="0">
                    <a:pos x="289" y="124"/>
                  </a:cxn>
                  <a:cxn ang="0">
                    <a:pos x="302" y="55"/>
                  </a:cxn>
                  <a:cxn ang="0">
                    <a:pos x="358" y="14"/>
                  </a:cxn>
                </a:cxnLst>
                <a:rect l="0" t="0" r="r" b="b"/>
                <a:pathLst>
                  <a:path w="482" h="1216">
                    <a:moveTo>
                      <a:pt x="234" y="401"/>
                    </a:moveTo>
                    <a:lnTo>
                      <a:pt x="289" y="414"/>
                    </a:lnTo>
                    <a:lnTo>
                      <a:pt x="330" y="428"/>
                    </a:lnTo>
                    <a:lnTo>
                      <a:pt x="385" y="511"/>
                    </a:lnTo>
                    <a:lnTo>
                      <a:pt x="385" y="580"/>
                    </a:lnTo>
                    <a:lnTo>
                      <a:pt x="371" y="608"/>
                    </a:lnTo>
                    <a:lnTo>
                      <a:pt x="371" y="622"/>
                    </a:lnTo>
                    <a:lnTo>
                      <a:pt x="358" y="649"/>
                    </a:lnTo>
                    <a:lnTo>
                      <a:pt x="344" y="663"/>
                    </a:lnTo>
                    <a:lnTo>
                      <a:pt x="344" y="705"/>
                    </a:lnTo>
                    <a:lnTo>
                      <a:pt x="330" y="719"/>
                    </a:lnTo>
                    <a:lnTo>
                      <a:pt x="316" y="746"/>
                    </a:lnTo>
                    <a:lnTo>
                      <a:pt x="261" y="940"/>
                    </a:lnTo>
                    <a:lnTo>
                      <a:pt x="234" y="995"/>
                    </a:lnTo>
                    <a:lnTo>
                      <a:pt x="220" y="1036"/>
                    </a:lnTo>
                    <a:lnTo>
                      <a:pt x="220" y="1064"/>
                    </a:lnTo>
                    <a:lnTo>
                      <a:pt x="206" y="1092"/>
                    </a:lnTo>
                    <a:lnTo>
                      <a:pt x="206" y="1147"/>
                    </a:lnTo>
                    <a:lnTo>
                      <a:pt x="234" y="1175"/>
                    </a:lnTo>
                    <a:lnTo>
                      <a:pt x="247" y="1175"/>
                    </a:lnTo>
                    <a:lnTo>
                      <a:pt x="330" y="1147"/>
                    </a:lnTo>
                    <a:lnTo>
                      <a:pt x="385" y="1064"/>
                    </a:lnTo>
                    <a:lnTo>
                      <a:pt x="426" y="954"/>
                    </a:lnTo>
                    <a:lnTo>
                      <a:pt x="440" y="940"/>
                    </a:lnTo>
                    <a:lnTo>
                      <a:pt x="440" y="926"/>
                    </a:lnTo>
                    <a:lnTo>
                      <a:pt x="482" y="926"/>
                    </a:lnTo>
                    <a:lnTo>
                      <a:pt x="482" y="940"/>
                    </a:lnTo>
                    <a:lnTo>
                      <a:pt x="468" y="967"/>
                    </a:lnTo>
                    <a:lnTo>
                      <a:pt x="440" y="1036"/>
                    </a:lnTo>
                    <a:lnTo>
                      <a:pt x="399" y="1119"/>
                    </a:lnTo>
                    <a:lnTo>
                      <a:pt x="330" y="1189"/>
                    </a:lnTo>
                    <a:lnTo>
                      <a:pt x="247" y="1216"/>
                    </a:lnTo>
                    <a:lnTo>
                      <a:pt x="192" y="1202"/>
                    </a:lnTo>
                    <a:lnTo>
                      <a:pt x="151" y="1189"/>
                    </a:lnTo>
                    <a:lnTo>
                      <a:pt x="96" y="1106"/>
                    </a:lnTo>
                    <a:lnTo>
                      <a:pt x="96" y="1036"/>
                    </a:lnTo>
                    <a:lnTo>
                      <a:pt x="110" y="995"/>
                    </a:lnTo>
                    <a:lnTo>
                      <a:pt x="123" y="967"/>
                    </a:lnTo>
                    <a:lnTo>
                      <a:pt x="165" y="843"/>
                    </a:lnTo>
                    <a:lnTo>
                      <a:pt x="206" y="746"/>
                    </a:lnTo>
                    <a:lnTo>
                      <a:pt x="234" y="649"/>
                    </a:lnTo>
                    <a:lnTo>
                      <a:pt x="261" y="594"/>
                    </a:lnTo>
                    <a:lnTo>
                      <a:pt x="261" y="566"/>
                    </a:lnTo>
                    <a:lnTo>
                      <a:pt x="275" y="539"/>
                    </a:lnTo>
                    <a:lnTo>
                      <a:pt x="275" y="470"/>
                    </a:lnTo>
                    <a:lnTo>
                      <a:pt x="247" y="442"/>
                    </a:lnTo>
                    <a:lnTo>
                      <a:pt x="234" y="442"/>
                    </a:lnTo>
                    <a:lnTo>
                      <a:pt x="179" y="456"/>
                    </a:lnTo>
                    <a:lnTo>
                      <a:pt x="110" y="539"/>
                    </a:lnTo>
                    <a:lnTo>
                      <a:pt x="55" y="663"/>
                    </a:lnTo>
                    <a:lnTo>
                      <a:pt x="41" y="677"/>
                    </a:lnTo>
                    <a:lnTo>
                      <a:pt x="41" y="691"/>
                    </a:lnTo>
                    <a:lnTo>
                      <a:pt x="0" y="691"/>
                    </a:lnTo>
                    <a:lnTo>
                      <a:pt x="0" y="677"/>
                    </a:lnTo>
                    <a:lnTo>
                      <a:pt x="13" y="649"/>
                    </a:lnTo>
                    <a:lnTo>
                      <a:pt x="41" y="580"/>
                    </a:lnTo>
                    <a:lnTo>
                      <a:pt x="82" y="497"/>
                    </a:lnTo>
                    <a:lnTo>
                      <a:pt x="151" y="428"/>
                    </a:lnTo>
                    <a:lnTo>
                      <a:pt x="234" y="401"/>
                    </a:lnTo>
                    <a:close/>
                    <a:moveTo>
                      <a:pt x="385" y="0"/>
                    </a:moveTo>
                    <a:lnTo>
                      <a:pt x="413" y="0"/>
                    </a:lnTo>
                    <a:lnTo>
                      <a:pt x="440" y="14"/>
                    </a:lnTo>
                    <a:lnTo>
                      <a:pt x="454" y="41"/>
                    </a:lnTo>
                    <a:lnTo>
                      <a:pt x="454" y="69"/>
                    </a:lnTo>
                    <a:lnTo>
                      <a:pt x="440" y="110"/>
                    </a:lnTo>
                    <a:lnTo>
                      <a:pt x="426" y="138"/>
                    </a:lnTo>
                    <a:lnTo>
                      <a:pt x="385" y="152"/>
                    </a:lnTo>
                    <a:lnTo>
                      <a:pt x="358" y="166"/>
                    </a:lnTo>
                    <a:lnTo>
                      <a:pt x="330" y="166"/>
                    </a:lnTo>
                    <a:lnTo>
                      <a:pt x="289" y="124"/>
                    </a:lnTo>
                    <a:lnTo>
                      <a:pt x="289" y="96"/>
                    </a:lnTo>
                    <a:lnTo>
                      <a:pt x="302" y="55"/>
                    </a:lnTo>
                    <a:lnTo>
                      <a:pt x="316" y="27"/>
                    </a:lnTo>
                    <a:lnTo>
                      <a:pt x="358" y="14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64" name="Rectangle 344"/>
              <p:cNvSpPr>
                <a:spLocks noChangeArrowheads="1"/>
              </p:cNvSpPr>
              <p:nvPr/>
            </p:nvSpPr>
            <p:spPr bwMode="auto">
              <a:xfrm>
                <a:off x="13675" y="12351"/>
                <a:ext cx="469" cy="97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65" name="Freeform 345"/>
              <p:cNvSpPr>
                <a:spLocks/>
              </p:cNvSpPr>
              <p:nvPr/>
            </p:nvSpPr>
            <p:spPr bwMode="auto">
              <a:xfrm>
                <a:off x="14405" y="11688"/>
                <a:ext cx="565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6" y="0"/>
                  </a:cxn>
                  <a:cxn ang="0">
                    <a:pos x="276" y="331"/>
                  </a:cxn>
                  <a:cxn ang="0">
                    <a:pos x="524" y="331"/>
                  </a:cxn>
                  <a:cxn ang="0">
                    <a:pos x="524" y="387"/>
                  </a:cxn>
                  <a:cxn ang="0">
                    <a:pos x="276" y="387"/>
                  </a:cxn>
                  <a:cxn ang="0">
                    <a:pos x="276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1" y="1036"/>
                  </a:cxn>
                  <a:cxn ang="0">
                    <a:pos x="358" y="1050"/>
                  </a:cxn>
                  <a:cxn ang="0">
                    <a:pos x="400" y="1064"/>
                  </a:cxn>
                  <a:cxn ang="0">
                    <a:pos x="441" y="1050"/>
                  </a:cxn>
                  <a:cxn ang="0">
                    <a:pos x="468" y="1036"/>
                  </a:cxn>
                  <a:cxn ang="0">
                    <a:pos x="496" y="995"/>
                  </a:cxn>
                  <a:cxn ang="0">
                    <a:pos x="524" y="940"/>
                  </a:cxn>
                  <a:cxn ang="0">
                    <a:pos x="524" y="774"/>
                  </a:cxn>
                  <a:cxn ang="0">
                    <a:pos x="565" y="774"/>
                  </a:cxn>
                  <a:cxn ang="0">
                    <a:pos x="565" y="871"/>
                  </a:cxn>
                  <a:cxn ang="0">
                    <a:pos x="551" y="953"/>
                  </a:cxn>
                  <a:cxn ang="0">
                    <a:pos x="524" y="1036"/>
                  </a:cxn>
                  <a:cxn ang="0">
                    <a:pos x="468" y="1078"/>
                  </a:cxn>
                  <a:cxn ang="0">
                    <a:pos x="386" y="1106"/>
                  </a:cxn>
                  <a:cxn ang="0">
                    <a:pos x="331" y="1106"/>
                  </a:cxn>
                  <a:cxn ang="0">
                    <a:pos x="276" y="1092"/>
                  </a:cxn>
                  <a:cxn ang="0">
                    <a:pos x="221" y="1050"/>
                  </a:cxn>
                  <a:cxn ang="0">
                    <a:pos x="165" y="981"/>
                  </a:cxn>
                  <a:cxn ang="0">
                    <a:pos x="152" y="871"/>
                  </a:cxn>
                  <a:cxn ang="0">
                    <a:pos x="152" y="387"/>
                  </a:cxn>
                  <a:cxn ang="0">
                    <a:pos x="0" y="387"/>
                  </a:cxn>
                  <a:cxn ang="0">
                    <a:pos x="0" y="345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1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5" h="1106">
                    <a:moveTo>
                      <a:pt x="234" y="0"/>
                    </a:moveTo>
                    <a:lnTo>
                      <a:pt x="276" y="0"/>
                    </a:lnTo>
                    <a:lnTo>
                      <a:pt x="276" y="331"/>
                    </a:lnTo>
                    <a:lnTo>
                      <a:pt x="524" y="331"/>
                    </a:lnTo>
                    <a:lnTo>
                      <a:pt x="524" y="387"/>
                    </a:lnTo>
                    <a:lnTo>
                      <a:pt x="276" y="387"/>
                    </a:lnTo>
                    <a:lnTo>
                      <a:pt x="276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1" y="1036"/>
                    </a:lnTo>
                    <a:lnTo>
                      <a:pt x="358" y="1050"/>
                    </a:lnTo>
                    <a:lnTo>
                      <a:pt x="400" y="1064"/>
                    </a:lnTo>
                    <a:lnTo>
                      <a:pt x="441" y="1050"/>
                    </a:lnTo>
                    <a:lnTo>
                      <a:pt x="468" y="1036"/>
                    </a:lnTo>
                    <a:lnTo>
                      <a:pt x="496" y="995"/>
                    </a:lnTo>
                    <a:lnTo>
                      <a:pt x="524" y="940"/>
                    </a:lnTo>
                    <a:lnTo>
                      <a:pt x="524" y="774"/>
                    </a:lnTo>
                    <a:lnTo>
                      <a:pt x="565" y="774"/>
                    </a:lnTo>
                    <a:lnTo>
                      <a:pt x="565" y="871"/>
                    </a:lnTo>
                    <a:lnTo>
                      <a:pt x="551" y="953"/>
                    </a:lnTo>
                    <a:lnTo>
                      <a:pt x="524" y="1036"/>
                    </a:lnTo>
                    <a:lnTo>
                      <a:pt x="468" y="1078"/>
                    </a:lnTo>
                    <a:lnTo>
                      <a:pt x="386" y="1106"/>
                    </a:lnTo>
                    <a:lnTo>
                      <a:pt x="331" y="1106"/>
                    </a:lnTo>
                    <a:lnTo>
                      <a:pt x="276" y="1092"/>
                    </a:lnTo>
                    <a:lnTo>
                      <a:pt x="221" y="1050"/>
                    </a:lnTo>
                    <a:lnTo>
                      <a:pt x="165" y="981"/>
                    </a:lnTo>
                    <a:lnTo>
                      <a:pt x="152" y="871"/>
                    </a:lnTo>
                    <a:lnTo>
                      <a:pt x="152" y="387"/>
                    </a:lnTo>
                    <a:lnTo>
                      <a:pt x="0" y="387"/>
                    </a:lnTo>
                    <a:lnTo>
                      <a:pt x="0" y="345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1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66" name="Freeform 346"/>
              <p:cNvSpPr>
                <a:spLocks/>
              </p:cNvSpPr>
              <p:nvPr/>
            </p:nvSpPr>
            <p:spPr bwMode="auto">
              <a:xfrm>
                <a:off x="14956" y="11536"/>
                <a:ext cx="895" cy="1258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622"/>
                  </a:cxn>
                  <a:cxn ang="0">
                    <a:pos x="344" y="511"/>
                  </a:cxn>
                  <a:cxn ang="0">
                    <a:pos x="427" y="456"/>
                  </a:cxn>
                  <a:cxn ang="0">
                    <a:pos x="523" y="442"/>
                  </a:cxn>
                  <a:cxn ang="0">
                    <a:pos x="579" y="442"/>
                  </a:cxn>
                  <a:cxn ang="0">
                    <a:pos x="661" y="470"/>
                  </a:cxn>
                  <a:cxn ang="0">
                    <a:pos x="702" y="511"/>
                  </a:cxn>
                  <a:cxn ang="0">
                    <a:pos x="744" y="580"/>
                  </a:cxn>
                  <a:cxn ang="0">
                    <a:pos x="758" y="663"/>
                  </a:cxn>
                  <a:cxn ang="0">
                    <a:pos x="758" y="1161"/>
                  </a:cxn>
                  <a:cxn ang="0">
                    <a:pos x="785" y="1175"/>
                  </a:cxn>
                  <a:cxn ang="0">
                    <a:pos x="799" y="1188"/>
                  </a:cxn>
                  <a:cxn ang="0">
                    <a:pos x="895" y="1188"/>
                  </a:cxn>
                  <a:cxn ang="0">
                    <a:pos x="895" y="1244"/>
                  </a:cxn>
                  <a:cxn ang="0">
                    <a:pos x="496" y="1244"/>
                  </a:cxn>
                  <a:cxn ang="0">
                    <a:pos x="496" y="1188"/>
                  </a:cxn>
                  <a:cxn ang="0">
                    <a:pos x="592" y="1188"/>
                  </a:cxn>
                  <a:cxn ang="0">
                    <a:pos x="620" y="1175"/>
                  </a:cxn>
                  <a:cxn ang="0">
                    <a:pos x="634" y="1147"/>
                  </a:cxn>
                  <a:cxn ang="0">
                    <a:pos x="634" y="649"/>
                  </a:cxn>
                  <a:cxn ang="0">
                    <a:pos x="620" y="608"/>
                  </a:cxn>
                  <a:cxn ang="0">
                    <a:pos x="620" y="580"/>
                  </a:cxn>
                  <a:cxn ang="0">
                    <a:pos x="592" y="539"/>
                  </a:cxn>
                  <a:cxn ang="0">
                    <a:pos x="565" y="525"/>
                  </a:cxn>
                  <a:cxn ang="0">
                    <a:pos x="537" y="497"/>
                  </a:cxn>
                  <a:cxn ang="0">
                    <a:pos x="496" y="497"/>
                  </a:cxn>
                  <a:cxn ang="0">
                    <a:pos x="413" y="511"/>
                  </a:cxn>
                  <a:cxn ang="0">
                    <a:pos x="331" y="580"/>
                  </a:cxn>
                  <a:cxn ang="0">
                    <a:pos x="289" y="663"/>
                  </a:cxn>
                  <a:cxn ang="0">
                    <a:pos x="262" y="788"/>
                  </a:cxn>
                  <a:cxn ang="0">
                    <a:pos x="262" y="1161"/>
                  </a:cxn>
                  <a:cxn ang="0">
                    <a:pos x="276" y="1188"/>
                  </a:cxn>
                  <a:cxn ang="0">
                    <a:pos x="303" y="1202"/>
                  </a:cxn>
                  <a:cxn ang="0">
                    <a:pos x="399" y="1202"/>
                  </a:cxn>
                  <a:cxn ang="0">
                    <a:pos x="399" y="1258"/>
                  </a:cxn>
                  <a:cxn ang="0">
                    <a:pos x="0" y="1258"/>
                  </a:cxn>
                  <a:cxn ang="0">
                    <a:pos x="0" y="1202"/>
                  </a:cxn>
                  <a:cxn ang="0">
                    <a:pos x="97" y="1202"/>
                  </a:cxn>
                  <a:cxn ang="0">
                    <a:pos x="124" y="1188"/>
                  </a:cxn>
                  <a:cxn ang="0">
                    <a:pos x="138" y="1161"/>
                  </a:cxn>
                  <a:cxn ang="0">
                    <a:pos x="138" y="1119"/>
                  </a:cxn>
                  <a:cxn ang="0">
                    <a:pos x="152" y="165"/>
                  </a:cxn>
                  <a:cxn ang="0">
                    <a:pos x="152" y="124"/>
                  </a:cxn>
                  <a:cxn ang="0">
                    <a:pos x="138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3"/>
                  </a:cxn>
                  <a:cxn ang="0">
                    <a:pos x="262" y="0"/>
                  </a:cxn>
                </a:cxnLst>
                <a:rect l="0" t="0" r="r" b="b"/>
                <a:pathLst>
                  <a:path w="895" h="1258">
                    <a:moveTo>
                      <a:pt x="262" y="0"/>
                    </a:moveTo>
                    <a:lnTo>
                      <a:pt x="262" y="622"/>
                    </a:lnTo>
                    <a:lnTo>
                      <a:pt x="344" y="511"/>
                    </a:lnTo>
                    <a:lnTo>
                      <a:pt x="427" y="456"/>
                    </a:lnTo>
                    <a:lnTo>
                      <a:pt x="523" y="442"/>
                    </a:lnTo>
                    <a:lnTo>
                      <a:pt x="579" y="442"/>
                    </a:lnTo>
                    <a:lnTo>
                      <a:pt x="661" y="470"/>
                    </a:lnTo>
                    <a:lnTo>
                      <a:pt x="702" y="511"/>
                    </a:lnTo>
                    <a:lnTo>
                      <a:pt x="744" y="580"/>
                    </a:lnTo>
                    <a:lnTo>
                      <a:pt x="758" y="663"/>
                    </a:lnTo>
                    <a:lnTo>
                      <a:pt x="758" y="1161"/>
                    </a:lnTo>
                    <a:lnTo>
                      <a:pt x="785" y="1175"/>
                    </a:lnTo>
                    <a:lnTo>
                      <a:pt x="799" y="1188"/>
                    </a:lnTo>
                    <a:lnTo>
                      <a:pt x="895" y="1188"/>
                    </a:lnTo>
                    <a:lnTo>
                      <a:pt x="895" y="1244"/>
                    </a:lnTo>
                    <a:lnTo>
                      <a:pt x="496" y="1244"/>
                    </a:lnTo>
                    <a:lnTo>
                      <a:pt x="496" y="1188"/>
                    </a:lnTo>
                    <a:lnTo>
                      <a:pt x="592" y="1188"/>
                    </a:lnTo>
                    <a:lnTo>
                      <a:pt x="620" y="1175"/>
                    </a:lnTo>
                    <a:lnTo>
                      <a:pt x="634" y="1147"/>
                    </a:lnTo>
                    <a:lnTo>
                      <a:pt x="634" y="649"/>
                    </a:lnTo>
                    <a:lnTo>
                      <a:pt x="620" y="608"/>
                    </a:lnTo>
                    <a:lnTo>
                      <a:pt x="620" y="580"/>
                    </a:lnTo>
                    <a:lnTo>
                      <a:pt x="592" y="539"/>
                    </a:lnTo>
                    <a:lnTo>
                      <a:pt x="565" y="525"/>
                    </a:lnTo>
                    <a:lnTo>
                      <a:pt x="537" y="497"/>
                    </a:lnTo>
                    <a:lnTo>
                      <a:pt x="496" y="497"/>
                    </a:lnTo>
                    <a:lnTo>
                      <a:pt x="413" y="511"/>
                    </a:lnTo>
                    <a:lnTo>
                      <a:pt x="331" y="580"/>
                    </a:lnTo>
                    <a:lnTo>
                      <a:pt x="289" y="663"/>
                    </a:lnTo>
                    <a:lnTo>
                      <a:pt x="262" y="788"/>
                    </a:lnTo>
                    <a:lnTo>
                      <a:pt x="262" y="1161"/>
                    </a:lnTo>
                    <a:lnTo>
                      <a:pt x="276" y="1188"/>
                    </a:lnTo>
                    <a:lnTo>
                      <a:pt x="303" y="1202"/>
                    </a:lnTo>
                    <a:lnTo>
                      <a:pt x="399" y="1202"/>
                    </a:lnTo>
                    <a:lnTo>
                      <a:pt x="399" y="1258"/>
                    </a:lnTo>
                    <a:lnTo>
                      <a:pt x="0" y="1258"/>
                    </a:lnTo>
                    <a:lnTo>
                      <a:pt x="0" y="1202"/>
                    </a:lnTo>
                    <a:lnTo>
                      <a:pt x="97" y="1202"/>
                    </a:lnTo>
                    <a:lnTo>
                      <a:pt x="124" y="1188"/>
                    </a:lnTo>
                    <a:lnTo>
                      <a:pt x="138" y="1161"/>
                    </a:lnTo>
                    <a:lnTo>
                      <a:pt x="138" y="1119"/>
                    </a:lnTo>
                    <a:lnTo>
                      <a:pt x="152" y="165"/>
                    </a:lnTo>
                    <a:lnTo>
                      <a:pt x="152" y="124"/>
                    </a:lnTo>
                    <a:lnTo>
                      <a:pt x="138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3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67" name="Freeform 347"/>
              <p:cNvSpPr>
                <a:spLocks noEditPoints="1"/>
              </p:cNvSpPr>
              <p:nvPr/>
            </p:nvSpPr>
            <p:spPr bwMode="auto">
              <a:xfrm>
                <a:off x="16554" y="11992"/>
                <a:ext cx="785" cy="815"/>
              </a:xfrm>
              <a:custGeom>
                <a:avLst/>
                <a:gdLst/>
                <a:ahLst/>
                <a:cxnLst>
                  <a:cxn ang="0">
                    <a:pos x="344" y="27"/>
                  </a:cxn>
                  <a:cxn ang="0">
                    <a:pos x="289" y="41"/>
                  </a:cxn>
                  <a:cxn ang="0">
                    <a:pos x="248" y="69"/>
                  </a:cxn>
                  <a:cxn ang="0">
                    <a:pos x="206" y="110"/>
                  </a:cxn>
                  <a:cxn ang="0">
                    <a:pos x="179" y="152"/>
                  </a:cxn>
                  <a:cxn ang="0">
                    <a:pos x="137" y="276"/>
                  </a:cxn>
                  <a:cxn ang="0">
                    <a:pos x="137" y="525"/>
                  </a:cxn>
                  <a:cxn ang="0">
                    <a:pos x="179" y="649"/>
                  </a:cxn>
                  <a:cxn ang="0">
                    <a:pos x="220" y="705"/>
                  </a:cxn>
                  <a:cxn ang="0">
                    <a:pos x="275" y="746"/>
                  </a:cxn>
                  <a:cxn ang="0">
                    <a:pos x="385" y="774"/>
                  </a:cxn>
                  <a:cxn ang="0">
                    <a:pos x="385" y="746"/>
                  </a:cxn>
                  <a:cxn ang="0">
                    <a:pos x="454" y="732"/>
                  </a:cxn>
                  <a:cxn ang="0">
                    <a:pos x="509" y="719"/>
                  </a:cxn>
                  <a:cxn ang="0">
                    <a:pos x="551" y="677"/>
                  </a:cxn>
                  <a:cxn ang="0">
                    <a:pos x="592" y="622"/>
                  </a:cxn>
                  <a:cxn ang="0">
                    <a:pos x="633" y="511"/>
                  </a:cxn>
                  <a:cxn ang="0">
                    <a:pos x="633" y="262"/>
                  </a:cxn>
                  <a:cxn ang="0">
                    <a:pos x="592" y="138"/>
                  </a:cxn>
                  <a:cxn ang="0">
                    <a:pos x="551" y="97"/>
                  </a:cxn>
                  <a:cxn ang="0">
                    <a:pos x="495" y="55"/>
                  </a:cxn>
                  <a:cxn ang="0">
                    <a:pos x="385" y="27"/>
                  </a:cxn>
                  <a:cxn ang="0">
                    <a:pos x="344" y="27"/>
                  </a:cxn>
                  <a:cxn ang="0">
                    <a:pos x="399" y="0"/>
                  </a:cxn>
                  <a:cxn ang="0">
                    <a:pos x="551" y="27"/>
                  </a:cxn>
                  <a:cxn ang="0">
                    <a:pos x="674" y="124"/>
                  </a:cxn>
                  <a:cxn ang="0">
                    <a:pos x="757" y="262"/>
                  </a:cxn>
                  <a:cxn ang="0">
                    <a:pos x="785" y="414"/>
                  </a:cxn>
                  <a:cxn ang="0">
                    <a:pos x="757" y="567"/>
                  </a:cxn>
                  <a:cxn ang="0">
                    <a:pos x="661" y="705"/>
                  </a:cxn>
                  <a:cxn ang="0">
                    <a:pos x="537" y="788"/>
                  </a:cxn>
                  <a:cxn ang="0">
                    <a:pos x="385" y="815"/>
                  </a:cxn>
                  <a:cxn ang="0">
                    <a:pos x="234" y="788"/>
                  </a:cxn>
                  <a:cxn ang="0">
                    <a:pos x="110" y="705"/>
                  </a:cxn>
                  <a:cxn ang="0">
                    <a:pos x="27" y="580"/>
                  </a:cxn>
                  <a:cxn ang="0">
                    <a:pos x="0" y="414"/>
                  </a:cxn>
                  <a:cxn ang="0">
                    <a:pos x="27" y="262"/>
                  </a:cxn>
                  <a:cxn ang="0">
                    <a:pos x="110" y="124"/>
                  </a:cxn>
                  <a:cxn ang="0">
                    <a:pos x="248" y="27"/>
                  </a:cxn>
                  <a:cxn ang="0">
                    <a:pos x="399" y="0"/>
                  </a:cxn>
                </a:cxnLst>
                <a:rect l="0" t="0" r="r" b="b"/>
                <a:pathLst>
                  <a:path w="785" h="815">
                    <a:moveTo>
                      <a:pt x="344" y="27"/>
                    </a:moveTo>
                    <a:lnTo>
                      <a:pt x="289" y="41"/>
                    </a:lnTo>
                    <a:lnTo>
                      <a:pt x="248" y="69"/>
                    </a:lnTo>
                    <a:lnTo>
                      <a:pt x="206" y="110"/>
                    </a:lnTo>
                    <a:lnTo>
                      <a:pt x="179" y="152"/>
                    </a:lnTo>
                    <a:lnTo>
                      <a:pt x="137" y="276"/>
                    </a:lnTo>
                    <a:lnTo>
                      <a:pt x="137" y="525"/>
                    </a:lnTo>
                    <a:lnTo>
                      <a:pt x="179" y="649"/>
                    </a:lnTo>
                    <a:lnTo>
                      <a:pt x="220" y="705"/>
                    </a:lnTo>
                    <a:lnTo>
                      <a:pt x="275" y="746"/>
                    </a:lnTo>
                    <a:lnTo>
                      <a:pt x="385" y="774"/>
                    </a:lnTo>
                    <a:lnTo>
                      <a:pt x="385" y="746"/>
                    </a:lnTo>
                    <a:lnTo>
                      <a:pt x="454" y="732"/>
                    </a:lnTo>
                    <a:lnTo>
                      <a:pt x="509" y="719"/>
                    </a:lnTo>
                    <a:lnTo>
                      <a:pt x="551" y="677"/>
                    </a:lnTo>
                    <a:lnTo>
                      <a:pt x="592" y="622"/>
                    </a:lnTo>
                    <a:lnTo>
                      <a:pt x="633" y="511"/>
                    </a:lnTo>
                    <a:lnTo>
                      <a:pt x="633" y="262"/>
                    </a:lnTo>
                    <a:lnTo>
                      <a:pt x="592" y="138"/>
                    </a:lnTo>
                    <a:lnTo>
                      <a:pt x="551" y="97"/>
                    </a:lnTo>
                    <a:lnTo>
                      <a:pt x="495" y="55"/>
                    </a:lnTo>
                    <a:lnTo>
                      <a:pt x="385" y="27"/>
                    </a:lnTo>
                    <a:lnTo>
                      <a:pt x="344" y="27"/>
                    </a:lnTo>
                    <a:close/>
                    <a:moveTo>
                      <a:pt x="399" y="0"/>
                    </a:moveTo>
                    <a:lnTo>
                      <a:pt x="551" y="27"/>
                    </a:lnTo>
                    <a:lnTo>
                      <a:pt x="674" y="124"/>
                    </a:lnTo>
                    <a:lnTo>
                      <a:pt x="757" y="262"/>
                    </a:lnTo>
                    <a:lnTo>
                      <a:pt x="785" y="414"/>
                    </a:lnTo>
                    <a:lnTo>
                      <a:pt x="757" y="567"/>
                    </a:lnTo>
                    <a:lnTo>
                      <a:pt x="661" y="705"/>
                    </a:lnTo>
                    <a:lnTo>
                      <a:pt x="537" y="788"/>
                    </a:lnTo>
                    <a:lnTo>
                      <a:pt x="385" y="815"/>
                    </a:lnTo>
                    <a:lnTo>
                      <a:pt x="234" y="788"/>
                    </a:lnTo>
                    <a:lnTo>
                      <a:pt x="110" y="705"/>
                    </a:lnTo>
                    <a:lnTo>
                      <a:pt x="27" y="580"/>
                    </a:lnTo>
                    <a:lnTo>
                      <a:pt x="0" y="414"/>
                    </a:lnTo>
                    <a:lnTo>
                      <a:pt x="27" y="262"/>
                    </a:lnTo>
                    <a:lnTo>
                      <a:pt x="110" y="124"/>
                    </a:lnTo>
                    <a:lnTo>
                      <a:pt x="248" y="27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68" name="Freeform 348"/>
              <p:cNvSpPr>
                <a:spLocks noEditPoints="1"/>
              </p:cNvSpPr>
              <p:nvPr/>
            </p:nvSpPr>
            <p:spPr bwMode="auto">
              <a:xfrm>
                <a:off x="17435" y="11992"/>
                <a:ext cx="881" cy="1133"/>
              </a:xfrm>
              <a:custGeom>
                <a:avLst/>
                <a:gdLst/>
                <a:ahLst/>
                <a:cxnLst>
                  <a:cxn ang="0">
                    <a:pos x="496" y="55"/>
                  </a:cxn>
                  <a:cxn ang="0">
                    <a:pos x="399" y="69"/>
                  </a:cxn>
                  <a:cxn ang="0">
                    <a:pos x="331" y="110"/>
                  </a:cxn>
                  <a:cxn ang="0">
                    <a:pos x="262" y="193"/>
                  </a:cxn>
                  <a:cxn ang="0">
                    <a:pos x="262" y="594"/>
                  </a:cxn>
                  <a:cxn ang="0">
                    <a:pos x="276" y="594"/>
                  </a:cxn>
                  <a:cxn ang="0">
                    <a:pos x="276" y="622"/>
                  </a:cxn>
                  <a:cxn ang="0">
                    <a:pos x="289" y="636"/>
                  </a:cxn>
                  <a:cxn ang="0">
                    <a:pos x="303" y="663"/>
                  </a:cxn>
                  <a:cxn ang="0">
                    <a:pos x="386" y="746"/>
                  </a:cxn>
                  <a:cxn ang="0">
                    <a:pos x="427" y="760"/>
                  </a:cxn>
                  <a:cxn ang="0">
                    <a:pos x="482" y="774"/>
                  </a:cxn>
                  <a:cxn ang="0">
                    <a:pos x="578" y="746"/>
                  </a:cxn>
                  <a:cxn ang="0">
                    <a:pos x="647" y="677"/>
                  </a:cxn>
                  <a:cxn ang="0">
                    <a:pos x="702" y="567"/>
                  </a:cxn>
                  <a:cxn ang="0">
                    <a:pos x="730" y="414"/>
                  </a:cxn>
                  <a:cxn ang="0">
                    <a:pos x="716" y="276"/>
                  </a:cxn>
                  <a:cxn ang="0">
                    <a:pos x="661" y="152"/>
                  </a:cxn>
                  <a:cxn ang="0">
                    <a:pos x="578" y="83"/>
                  </a:cxn>
                  <a:cxn ang="0">
                    <a:pos x="496" y="55"/>
                  </a:cxn>
                  <a:cxn ang="0">
                    <a:pos x="510" y="0"/>
                  </a:cxn>
                  <a:cxn ang="0">
                    <a:pos x="661" y="27"/>
                  </a:cxn>
                  <a:cxn ang="0">
                    <a:pos x="771" y="124"/>
                  </a:cxn>
                  <a:cxn ang="0">
                    <a:pos x="854" y="249"/>
                  </a:cxn>
                  <a:cxn ang="0">
                    <a:pos x="881" y="401"/>
                  </a:cxn>
                  <a:cxn ang="0">
                    <a:pos x="854" y="553"/>
                  </a:cxn>
                  <a:cxn ang="0">
                    <a:pos x="758" y="691"/>
                  </a:cxn>
                  <a:cxn ang="0">
                    <a:pos x="634" y="774"/>
                  </a:cxn>
                  <a:cxn ang="0">
                    <a:pos x="482" y="802"/>
                  </a:cxn>
                  <a:cxn ang="0">
                    <a:pos x="386" y="788"/>
                  </a:cxn>
                  <a:cxn ang="0">
                    <a:pos x="331" y="746"/>
                  </a:cxn>
                  <a:cxn ang="0">
                    <a:pos x="262" y="677"/>
                  </a:cxn>
                  <a:cxn ang="0">
                    <a:pos x="262" y="1037"/>
                  </a:cxn>
                  <a:cxn ang="0">
                    <a:pos x="276" y="1064"/>
                  </a:cxn>
                  <a:cxn ang="0">
                    <a:pos x="303" y="1078"/>
                  </a:cxn>
                  <a:cxn ang="0">
                    <a:pos x="399" y="1078"/>
                  </a:cxn>
                  <a:cxn ang="0">
                    <a:pos x="399" y="1133"/>
                  </a:cxn>
                  <a:cxn ang="0">
                    <a:pos x="0" y="1133"/>
                  </a:cxn>
                  <a:cxn ang="0">
                    <a:pos x="0" y="1078"/>
                  </a:cxn>
                  <a:cxn ang="0">
                    <a:pos x="96" y="1078"/>
                  </a:cxn>
                  <a:cxn ang="0">
                    <a:pos x="124" y="1064"/>
                  </a:cxn>
                  <a:cxn ang="0">
                    <a:pos x="138" y="1037"/>
                  </a:cxn>
                  <a:cxn ang="0">
                    <a:pos x="138" y="138"/>
                  </a:cxn>
                  <a:cxn ang="0">
                    <a:pos x="124" y="110"/>
                  </a:cxn>
                  <a:cxn ang="0">
                    <a:pos x="96" y="83"/>
                  </a:cxn>
                  <a:cxn ang="0">
                    <a:pos x="0" y="83"/>
                  </a:cxn>
                  <a:cxn ang="0">
                    <a:pos x="0" y="27"/>
                  </a:cxn>
                  <a:cxn ang="0">
                    <a:pos x="262" y="14"/>
                  </a:cxn>
                  <a:cxn ang="0">
                    <a:pos x="262" y="110"/>
                  </a:cxn>
                  <a:cxn ang="0">
                    <a:pos x="317" y="69"/>
                  </a:cxn>
                  <a:cxn ang="0">
                    <a:pos x="399" y="27"/>
                  </a:cxn>
                  <a:cxn ang="0">
                    <a:pos x="510" y="0"/>
                  </a:cxn>
                </a:cxnLst>
                <a:rect l="0" t="0" r="r" b="b"/>
                <a:pathLst>
                  <a:path w="881" h="1133">
                    <a:moveTo>
                      <a:pt x="496" y="55"/>
                    </a:moveTo>
                    <a:lnTo>
                      <a:pt x="399" y="69"/>
                    </a:lnTo>
                    <a:lnTo>
                      <a:pt x="331" y="110"/>
                    </a:lnTo>
                    <a:lnTo>
                      <a:pt x="262" y="193"/>
                    </a:lnTo>
                    <a:lnTo>
                      <a:pt x="262" y="594"/>
                    </a:lnTo>
                    <a:lnTo>
                      <a:pt x="276" y="594"/>
                    </a:lnTo>
                    <a:lnTo>
                      <a:pt x="276" y="622"/>
                    </a:lnTo>
                    <a:lnTo>
                      <a:pt x="289" y="636"/>
                    </a:lnTo>
                    <a:lnTo>
                      <a:pt x="303" y="663"/>
                    </a:lnTo>
                    <a:lnTo>
                      <a:pt x="386" y="746"/>
                    </a:lnTo>
                    <a:lnTo>
                      <a:pt x="427" y="760"/>
                    </a:lnTo>
                    <a:lnTo>
                      <a:pt x="482" y="774"/>
                    </a:lnTo>
                    <a:lnTo>
                      <a:pt x="578" y="746"/>
                    </a:lnTo>
                    <a:lnTo>
                      <a:pt x="647" y="677"/>
                    </a:lnTo>
                    <a:lnTo>
                      <a:pt x="702" y="567"/>
                    </a:lnTo>
                    <a:lnTo>
                      <a:pt x="730" y="414"/>
                    </a:lnTo>
                    <a:lnTo>
                      <a:pt x="716" y="276"/>
                    </a:lnTo>
                    <a:lnTo>
                      <a:pt x="661" y="152"/>
                    </a:lnTo>
                    <a:lnTo>
                      <a:pt x="578" y="83"/>
                    </a:lnTo>
                    <a:lnTo>
                      <a:pt x="496" y="55"/>
                    </a:lnTo>
                    <a:close/>
                    <a:moveTo>
                      <a:pt x="510" y="0"/>
                    </a:moveTo>
                    <a:lnTo>
                      <a:pt x="661" y="27"/>
                    </a:lnTo>
                    <a:lnTo>
                      <a:pt x="771" y="124"/>
                    </a:lnTo>
                    <a:lnTo>
                      <a:pt x="854" y="249"/>
                    </a:lnTo>
                    <a:lnTo>
                      <a:pt x="881" y="401"/>
                    </a:lnTo>
                    <a:lnTo>
                      <a:pt x="854" y="553"/>
                    </a:lnTo>
                    <a:lnTo>
                      <a:pt x="758" y="691"/>
                    </a:lnTo>
                    <a:lnTo>
                      <a:pt x="634" y="774"/>
                    </a:lnTo>
                    <a:lnTo>
                      <a:pt x="482" y="802"/>
                    </a:lnTo>
                    <a:lnTo>
                      <a:pt x="386" y="788"/>
                    </a:lnTo>
                    <a:lnTo>
                      <a:pt x="331" y="746"/>
                    </a:lnTo>
                    <a:lnTo>
                      <a:pt x="262" y="677"/>
                    </a:lnTo>
                    <a:lnTo>
                      <a:pt x="262" y="1037"/>
                    </a:lnTo>
                    <a:lnTo>
                      <a:pt x="276" y="1064"/>
                    </a:lnTo>
                    <a:lnTo>
                      <a:pt x="303" y="1078"/>
                    </a:lnTo>
                    <a:lnTo>
                      <a:pt x="399" y="1078"/>
                    </a:lnTo>
                    <a:lnTo>
                      <a:pt x="399" y="1133"/>
                    </a:lnTo>
                    <a:lnTo>
                      <a:pt x="0" y="1133"/>
                    </a:lnTo>
                    <a:lnTo>
                      <a:pt x="0" y="1078"/>
                    </a:lnTo>
                    <a:lnTo>
                      <a:pt x="96" y="1078"/>
                    </a:lnTo>
                    <a:lnTo>
                      <a:pt x="124" y="1064"/>
                    </a:lnTo>
                    <a:lnTo>
                      <a:pt x="138" y="1037"/>
                    </a:lnTo>
                    <a:lnTo>
                      <a:pt x="138" y="138"/>
                    </a:lnTo>
                    <a:lnTo>
                      <a:pt x="124" y="110"/>
                    </a:lnTo>
                    <a:lnTo>
                      <a:pt x="96" y="83"/>
                    </a:lnTo>
                    <a:lnTo>
                      <a:pt x="0" y="83"/>
                    </a:lnTo>
                    <a:lnTo>
                      <a:pt x="0" y="27"/>
                    </a:lnTo>
                    <a:lnTo>
                      <a:pt x="262" y="14"/>
                    </a:lnTo>
                    <a:lnTo>
                      <a:pt x="262" y="110"/>
                    </a:lnTo>
                    <a:lnTo>
                      <a:pt x="317" y="69"/>
                    </a:lnTo>
                    <a:lnTo>
                      <a:pt x="399" y="27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69" name="Freeform 349"/>
              <p:cNvSpPr>
                <a:spLocks noEditPoints="1"/>
              </p:cNvSpPr>
              <p:nvPr/>
            </p:nvSpPr>
            <p:spPr bwMode="auto">
              <a:xfrm>
                <a:off x="18496" y="11992"/>
                <a:ext cx="688" cy="815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1" y="345"/>
                  </a:cxn>
                  <a:cxn ang="0">
                    <a:pos x="578" y="345"/>
                  </a:cxn>
                  <a:cxn ang="0">
                    <a:pos x="578" y="290"/>
                  </a:cxn>
                  <a:cxn ang="0">
                    <a:pos x="523" y="124"/>
                  </a:cxn>
                  <a:cxn ang="0">
                    <a:pos x="468" y="69"/>
                  </a:cxn>
                  <a:cxn ang="0">
                    <a:pos x="371" y="41"/>
                  </a:cxn>
                  <a:cxn ang="0">
                    <a:pos x="330" y="41"/>
                  </a:cxn>
                  <a:cxn ang="0">
                    <a:pos x="371" y="0"/>
                  </a:cxn>
                  <a:cxn ang="0">
                    <a:pos x="509" y="27"/>
                  </a:cxn>
                  <a:cxn ang="0">
                    <a:pos x="605" y="110"/>
                  </a:cxn>
                  <a:cxn ang="0">
                    <a:pos x="674" y="221"/>
                  </a:cxn>
                  <a:cxn ang="0">
                    <a:pos x="688" y="345"/>
                  </a:cxn>
                  <a:cxn ang="0">
                    <a:pos x="688" y="387"/>
                  </a:cxn>
                  <a:cxn ang="0">
                    <a:pos x="151" y="387"/>
                  </a:cxn>
                  <a:cxn ang="0">
                    <a:pos x="123" y="373"/>
                  </a:cxn>
                  <a:cxn ang="0">
                    <a:pos x="123" y="442"/>
                  </a:cxn>
                  <a:cxn ang="0">
                    <a:pos x="137" y="539"/>
                  </a:cxn>
                  <a:cxn ang="0">
                    <a:pos x="179" y="636"/>
                  </a:cxn>
                  <a:cxn ang="0">
                    <a:pos x="220" y="691"/>
                  </a:cxn>
                  <a:cxn ang="0">
                    <a:pos x="261" y="719"/>
                  </a:cxn>
                  <a:cxn ang="0">
                    <a:pos x="330" y="746"/>
                  </a:cxn>
                  <a:cxn ang="0">
                    <a:pos x="385" y="760"/>
                  </a:cxn>
                  <a:cxn ang="0">
                    <a:pos x="426" y="760"/>
                  </a:cxn>
                  <a:cxn ang="0">
                    <a:pos x="564" y="691"/>
                  </a:cxn>
                  <a:cxn ang="0">
                    <a:pos x="619" y="580"/>
                  </a:cxn>
                  <a:cxn ang="0">
                    <a:pos x="633" y="567"/>
                  </a:cxn>
                  <a:cxn ang="0">
                    <a:pos x="633" y="553"/>
                  </a:cxn>
                  <a:cxn ang="0">
                    <a:pos x="647" y="553"/>
                  </a:cxn>
                  <a:cxn ang="0">
                    <a:pos x="674" y="580"/>
                  </a:cxn>
                  <a:cxn ang="0">
                    <a:pos x="661" y="622"/>
                  </a:cxn>
                  <a:cxn ang="0">
                    <a:pos x="633" y="677"/>
                  </a:cxn>
                  <a:cxn ang="0">
                    <a:pos x="578" y="746"/>
                  </a:cxn>
                  <a:cxn ang="0">
                    <a:pos x="495" y="802"/>
                  </a:cxn>
                  <a:cxn ang="0">
                    <a:pos x="385" y="815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7" y="567"/>
                  </a:cxn>
                  <a:cxn ang="0">
                    <a:pos x="0" y="401"/>
                  </a:cxn>
                  <a:cxn ang="0">
                    <a:pos x="27" y="249"/>
                  </a:cxn>
                  <a:cxn ang="0">
                    <a:pos x="110" y="124"/>
                  </a:cxn>
                  <a:cxn ang="0">
                    <a:pos x="220" y="27"/>
                  </a:cxn>
                  <a:cxn ang="0">
                    <a:pos x="371" y="0"/>
                  </a:cxn>
                </a:cxnLst>
                <a:rect l="0" t="0" r="r" b="b"/>
                <a:pathLst>
                  <a:path w="688" h="815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1" y="345"/>
                    </a:lnTo>
                    <a:lnTo>
                      <a:pt x="578" y="345"/>
                    </a:lnTo>
                    <a:lnTo>
                      <a:pt x="578" y="290"/>
                    </a:lnTo>
                    <a:lnTo>
                      <a:pt x="523" y="124"/>
                    </a:lnTo>
                    <a:lnTo>
                      <a:pt x="468" y="69"/>
                    </a:lnTo>
                    <a:lnTo>
                      <a:pt x="371" y="41"/>
                    </a:lnTo>
                    <a:lnTo>
                      <a:pt x="330" y="41"/>
                    </a:lnTo>
                    <a:close/>
                    <a:moveTo>
                      <a:pt x="371" y="0"/>
                    </a:moveTo>
                    <a:lnTo>
                      <a:pt x="509" y="27"/>
                    </a:lnTo>
                    <a:lnTo>
                      <a:pt x="605" y="110"/>
                    </a:lnTo>
                    <a:lnTo>
                      <a:pt x="674" y="221"/>
                    </a:lnTo>
                    <a:lnTo>
                      <a:pt x="688" y="345"/>
                    </a:lnTo>
                    <a:lnTo>
                      <a:pt x="688" y="387"/>
                    </a:lnTo>
                    <a:lnTo>
                      <a:pt x="151" y="387"/>
                    </a:lnTo>
                    <a:lnTo>
                      <a:pt x="123" y="373"/>
                    </a:lnTo>
                    <a:lnTo>
                      <a:pt x="123" y="442"/>
                    </a:lnTo>
                    <a:lnTo>
                      <a:pt x="137" y="539"/>
                    </a:lnTo>
                    <a:lnTo>
                      <a:pt x="179" y="636"/>
                    </a:lnTo>
                    <a:lnTo>
                      <a:pt x="220" y="691"/>
                    </a:lnTo>
                    <a:lnTo>
                      <a:pt x="261" y="719"/>
                    </a:lnTo>
                    <a:lnTo>
                      <a:pt x="330" y="746"/>
                    </a:lnTo>
                    <a:lnTo>
                      <a:pt x="385" y="760"/>
                    </a:lnTo>
                    <a:lnTo>
                      <a:pt x="426" y="760"/>
                    </a:lnTo>
                    <a:lnTo>
                      <a:pt x="564" y="691"/>
                    </a:lnTo>
                    <a:lnTo>
                      <a:pt x="619" y="580"/>
                    </a:lnTo>
                    <a:lnTo>
                      <a:pt x="633" y="567"/>
                    </a:lnTo>
                    <a:lnTo>
                      <a:pt x="633" y="553"/>
                    </a:lnTo>
                    <a:lnTo>
                      <a:pt x="647" y="553"/>
                    </a:lnTo>
                    <a:lnTo>
                      <a:pt x="674" y="580"/>
                    </a:lnTo>
                    <a:lnTo>
                      <a:pt x="661" y="622"/>
                    </a:lnTo>
                    <a:lnTo>
                      <a:pt x="633" y="677"/>
                    </a:lnTo>
                    <a:lnTo>
                      <a:pt x="578" y="746"/>
                    </a:lnTo>
                    <a:lnTo>
                      <a:pt x="495" y="802"/>
                    </a:lnTo>
                    <a:lnTo>
                      <a:pt x="385" y="815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7" y="567"/>
                    </a:lnTo>
                    <a:lnTo>
                      <a:pt x="0" y="401"/>
                    </a:lnTo>
                    <a:lnTo>
                      <a:pt x="27" y="249"/>
                    </a:lnTo>
                    <a:lnTo>
                      <a:pt x="110" y="124"/>
                    </a:lnTo>
                    <a:lnTo>
                      <a:pt x="220" y="2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70" name="Freeform 350"/>
              <p:cNvSpPr>
                <a:spLocks/>
              </p:cNvSpPr>
              <p:nvPr/>
            </p:nvSpPr>
            <p:spPr bwMode="auto">
              <a:xfrm>
                <a:off x="19212" y="11992"/>
                <a:ext cx="578" cy="788"/>
              </a:xfrm>
              <a:custGeom>
                <a:avLst/>
                <a:gdLst/>
                <a:ahLst/>
                <a:cxnLst>
                  <a:cxn ang="0">
                    <a:pos x="454" y="0"/>
                  </a:cxn>
                  <a:cxn ang="0">
                    <a:pos x="509" y="14"/>
                  </a:cxn>
                  <a:cxn ang="0">
                    <a:pos x="564" y="69"/>
                  </a:cxn>
                  <a:cxn ang="0">
                    <a:pos x="578" y="110"/>
                  </a:cxn>
                  <a:cxn ang="0">
                    <a:pos x="564" y="152"/>
                  </a:cxn>
                  <a:cxn ang="0">
                    <a:pos x="551" y="179"/>
                  </a:cxn>
                  <a:cxn ang="0">
                    <a:pos x="537" y="193"/>
                  </a:cxn>
                  <a:cxn ang="0">
                    <a:pos x="482" y="193"/>
                  </a:cxn>
                  <a:cxn ang="0">
                    <a:pos x="454" y="179"/>
                  </a:cxn>
                  <a:cxn ang="0">
                    <a:pos x="440" y="152"/>
                  </a:cxn>
                  <a:cxn ang="0">
                    <a:pos x="427" y="110"/>
                  </a:cxn>
                  <a:cxn ang="0">
                    <a:pos x="427" y="83"/>
                  </a:cxn>
                  <a:cxn ang="0">
                    <a:pos x="440" y="55"/>
                  </a:cxn>
                  <a:cxn ang="0">
                    <a:pos x="468" y="41"/>
                  </a:cxn>
                  <a:cxn ang="0">
                    <a:pos x="454" y="41"/>
                  </a:cxn>
                  <a:cxn ang="0">
                    <a:pos x="358" y="69"/>
                  </a:cxn>
                  <a:cxn ang="0">
                    <a:pos x="303" y="138"/>
                  </a:cxn>
                  <a:cxn ang="0">
                    <a:pos x="261" y="249"/>
                  </a:cxn>
                  <a:cxn ang="0">
                    <a:pos x="248" y="373"/>
                  </a:cxn>
                  <a:cxn ang="0">
                    <a:pos x="248" y="705"/>
                  </a:cxn>
                  <a:cxn ang="0">
                    <a:pos x="261" y="719"/>
                  </a:cxn>
                  <a:cxn ang="0">
                    <a:pos x="289" y="732"/>
                  </a:cxn>
                  <a:cxn ang="0">
                    <a:pos x="427" y="732"/>
                  </a:cxn>
                  <a:cxn ang="0">
                    <a:pos x="427" y="788"/>
                  </a:cxn>
                  <a:cxn ang="0">
                    <a:pos x="0" y="788"/>
                  </a:cxn>
                  <a:cxn ang="0">
                    <a:pos x="0" y="732"/>
                  </a:cxn>
                  <a:cxn ang="0">
                    <a:pos x="96" y="732"/>
                  </a:cxn>
                  <a:cxn ang="0">
                    <a:pos x="124" y="719"/>
                  </a:cxn>
                  <a:cxn ang="0">
                    <a:pos x="137" y="691"/>
                  </a:cxn>
                  <a:cxn ang="0">
                    <a:pos x="137" y="138"/>
                  </a:cxn>
                  <a:cxn ang="0">
                    <a:pos x="124" y="124"/>
                  </a:cxn>
                  <a:cxn ang="0">
                    <a:pos x="110" y="97"/>
                  </a:cxn>
                  <a:cxn ang="0">
                    <a:pos x="96" y="83"/>
                  </a:cxn>
                  <a:cxn ang="0">
                    <a:pos x="0" y="83"/>
                  </a:cxn>
                  <a:cxn ang="0">
                    <a:pos x="0" y="27"/>
                  </a:cxn>
                  <a:cxn ang="0">
                    <a:pos x="248" y="14"/>
                  </a:cxn>
                  <a:cxn ang="0">
                    <a:pos x="248" y="166"/>
                  </a:cxn>
                  <a:cxn ang="0">
                    <a:pos x="234" y="193"/>
                  </a:cxn>
                  <a:cxn ang="0">
                    <a:pos x="248" y="207"/>
                  </a:cxn>
                  <a:cxn ang="0">
                    <a:pos x="248" y="166"/>
                  </a:cxn>
                  <a:cxn ang="0">
                    <a:pos x="261" y="138"/>
                  </a:cxn>
                  <a:cxn ang="0">
                    <a:pos x="303" y="69"/>
                  </a:cxn>
                  <a:cxn ang="0">
                    <a:pos x="371" y="14"/>
                  </a:cxn>
                  <a:cxn ang="0">
                    <a:pos x="454" y="0"/>
                  </a:cxn>
                </a:cxnLst>
                <a:rect l="0" t="0" r="r" b="b"/>
                <a:pathLst>
                  <a:path w="578" h="788">
                    <a:moveTo>
                      <a:pt x="454" y="0"/>
                    </a:moveTo>
                    <a:lnTo>
                      <a:pt x="509" y="14"/>
                    </a:lnTo>
                    <a:lnTo>
                      <a:pt x="564" y="69"/>
                    </a:lnTo>
                    <a:lnTo>
                      <a:pt x="578" y="110"/>
                    </a:lnTo>
                    <a:lnTo>
                      <a:pt x="564" y="152"/>
                    </a:lnTo>
                    <a:lnTo>
                      <a:pt x="551" y="179"/>
                    </a:lnTo>
                    <a:lnTo>
                      <a:pt x="537" y="193"/>
                    </a:lnTo>
                    <a:lnTo>
                      <a:pt x="482" y="193"/>
                    </a:lnTo>
                    <a:lnTo>
                      <a:pt x="454" y="179"/>
                    </a:lnTo>
                    <a:lnTo>
                      <a:pt x="440" y="152"/>
                    </a:lnTo>
                    <a:lnTo>
                      <a:pt x="427" y="110"/>
                    </a:lnTo>
                    <a:lnTo>
                      <a:pt x="427" y="83"/>
                    </a:lnTo>
                    <a:lnTo>
                      <a:pt x="440" y="55"/>
                    </a:lnTo>
                    <a:lnTo>
                      <a:pt x="468" y="41"/>
                    </a:lnTo>
                    <a:lnTo>
                      <a:pt x="454" y="41"/>
                    </a:lnTo>
                    <a:lnTo>
                      <a:pt x="358" y="69"/>
                    </a:lnTo>
                    <a:lnTo>
                      <a:pt x="303" y="138"/>
                    </a:lnTo>
                    <a:lnTo>
                      <a:pt x="261" y="249"/>
                    </a:lnTo>
                    <a:lnTo>
                      <a:pt x="248" y="373"/>
                    </a:lnTo>
                    <a:lnTo>
                      <a:pt x="248" y="705"/>
                    </a:lnTo>
                    <a:lnTo>
                      <a:pt x="261" y="719"/>
                    </a:lnTo>
                    <a:lnTo>
                      <a:pt x="289" y="732"/>
                    </a:lnTo>
                    <a:lnTo>
                      <a:pt x="427" y="732"/>
                    </a:lnTo>
                    <a:lnTo>
                      <a:pt x="427" y="788"/>
                    </a:lnTo>
                    <a:lnTo>
                      <a:pt x="0" y="788"/>
                    </a:lnTo>
                    <a:lnTo>
                      <a:pt x="0" y="732"/>
                    </a:lnTo>
                    <a:lnTo>
                      <a:pt x="96" y="732"/>
                    </a:lnTo>
                    <a:lnTo>
                      <a:pt x="124" y="719"/>
                    </a:lnTo>
                    <a:lnTo>
                      <a:pt x="137" y="691"/>
                    </a:lnTo>
                    <a:lnTo>
                      <a:pt x="137" y="138"/>
                    </a:lnTo>
                    <a:lnTo>
                      <a:pt x="124" y="124"/>
                    </a:lnTo>
                    <a:lnTo>
                      <a:pt x="110" y="97"/>
                    </a:lnTo>
                    <a:lnTo>
                      <a:pt x="96" y="83"/>
                    </a:lnTo>
                    <a:lnTo>
                      <a:pt x="0" y="83"/>
                    </a:lnTo>
                    <a:lnTo>
                      <a:pt x="0" y="27"/>
                    </a:lnTo>
                    <a:lnTo>
                      <a:pt x="248" y="14"/>
                    </a:lnTo>
                    <a:lnTo>
                      <a:pt x="248" y="166"/>
                    </a:lnTo>
                    <a:lnTo>
                      <a:pt x="234" y="193"/>
                    </a:lnTo>
                    <a:lnTo>
                      <a:pt x="248" y="207"/>
                    </a:lnTo>
                    <a:lnTo>
                      <a:pt x="248" y="166"/>
                    </a:lnTo>
                    <a:lnTo>
                      <a:pt x="261" y="138"/>
                    </a:lnTo>
                    <a:lnTo>
                      <a:pt x="303" y="69"/>
                    </a:lnTo>
                    <a:lnTo>
                      <a:pt x="371" y="1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71" name="Freeform 351"/>
              <p:cNvSpPr>
                <a:spLocks noEditPoints="1"/>
              </p:cNvSpPr>
              <p:nvPr/>
            </p:nvSpPr>
            <p:spPr bwMode="auto">
              <a:xfrm>
                <a:off x="19942" y="12006"/>
                <a:ext cx="812" cy="829"/>
              </a:xfrm>
              <a:custGeom>
                <a:avLst/>
                <a:gdLst/>
                <a:ahLst/>
                <a:cxnLst>
                  <a:cxn ang="0">
                    <a:pos x="358" y="387"/>
                  </a:cxn>
                  <a:cxn ang="0">
                    <a:pos x="179" y="497"/>
                  </a:cxn>
                  <a:cxn ang="0">
                    <a:pos x="137" y="622"/>
                  </a:cxn>
                  <a:cxn ang="0">
                    <a:pos x="165" y="705"/>
                  </a:cxn>
                  <a:cxn ang="0">
                    <a:pos x="261" y="774"/>
                  </a:cxn>
                  <a:cxn ang="0">
                    <a:pos x="371" y="760"/>
                  </a:cxn>
                  <a:cxn ang="0">
                    <a:pos x="482" y="649"/>
                  </a:cxn>
                  <a:cxn ang="0">
                    <a:pos x="509" y="373"/>
                  </a:cxn>
                  <a:cxn ang="0">
                    <a:pos x="454" y="27"/>
                  </a:cxn>
                  <a:cxn ang="0">
                    <a:pos x="606" y="152"/>
                  </a:cxn>
                  <a:cxn ang="0">
                    <a:pos x="633" y="248"/>
                  </a:cxn>
                  <a:cxn ang="0">
                    <a:pos x="661" y="718"/>
                  </a:cxn>
                  <a:cxn ang="0">
                    <a:pos x="716" y="746"/>
                  </a:cxn>
                  <a:cxn ang="0">
                    <a:pos x="743" y="732"/>
                  </a:cxn>
                  <a:cxn ang="0">
                    <a:pos x="771" y="539"/>
                  </a:cxn>
                  <a:cxn ang="0">
                    <a:pos x="812" y="691"/>
                  </a:cxn>
                  <a:cxn ang="0">
                    <a:pos x="771" y="760"/>
                  </a:cxn>
                  <a:cxn ang="0">
                    <a:pos x="702" y="788"/>
                  </a:cxn>
                  <a:cxn ang="0">
                    <a:pos x="619" y="801"/>
                  </a:cxn>
                  <a:cxn ang="0">
                    <a:pos x="537" y="691"/>
                  </a:cxn>
                  <a:cxn ang="0">
                    <a:pos x="523" y="677"/>
                  </a:cxn>
                  <a:cxn ang="0">
                    <a:pos x="399" y="801"/>
                  </a:cxn>
                  <a:cxn ang="0">
                    <a:pos x="192" y="815"/>
                  </a:cxn>
                  <a:cxn ang="0">
                    <a:pos x="27" y="718"/>
                  </a:cxn>
                  <a:cxn ang="0">
                    <a:pos x="13" y="553"/>
                  </a:cxn>
                  <a:cxn ang="0">
                    <a:pos x="179" y="400"/>
                  </a:cxn>
                  <a:cxn ang="0">
                    <a:pos x="509" y="331"/>
                  </a:cxn>
                  <a:cxn ang="0">
                    <a:pos x="495" y="165"/>
                  </a:cxn>
                  <a:cxn ang="0">
                    <a:pos x="385" y="55"/>
                  </a:cxn>
                  <a:cxn ang="0">
                    <a:pos x="275" y="41"/>
                  </a:cxn>
                  <a:cxn ang="0">
                    <a:pos x="151" y="96"/>
                  </a:cxn>
                  <a:cxn ang="0">
                    <a:pos x="165" y="124"/>
                  </a:cxn>
                  <a:cxn ang="0">
                    <a:pos x="206" y="152"/>
                  </a:cxn>
                  <a:cxn ang="0">
                    <a:pos x="220" y="235"/>
                  </a:cxn>
                  <a:cxn ang="0">
                    <a:pos x="137" y="290"/>
                  </a:cxn>
                  <a:cxn ang="0">
                    <a:pos x="82" y="276"/>
                  </a:cxn>
                  <a:cxn ang="0">
                    <a:pos x="55" y="207"/>
                  </a:cxn>
                  <a:cxn ang="0">
                    <a:pos x="179" y="27"/>
                  </a:cxn>
                </a:cxnLst>
                <a:rect l="0" t="0" r="r" b="b"/>
                <a:pathLst>
                  <a:path w="812" h="829">
                    <a:moveTo>
                      <a:pt x="509" y="373"/>
                    </a:moveTo>
                    <a:lnTo>
                      <a:pt x="358" y="387"/>
                    </a:lnTo>
                    <a:lnTo>
                      <a:pt x="247" y="428"/>
                    </a:lnTo>
                    <a:lnTo>
                      <a:pt x="179" y="497"/>
                    </a:lnTo>
                    <a:lnTo>
                      <a:pt x="151" y="553"/>
                    </a:lnTo>
                    <a:lnTo>
                      <a:pt x="137" y="622"/>
                    </a:lnTo>
                    <a:lnTo>
                      <a:pt x="137" y="663"/>
                    </a:lnTo>
                    <a:lnTo>
                      <a:pt x="165" y="705"/>
                    </a:lnTo>
                    <a:lnTo>
                      <a:pt x="220" y="760"/>
                    </a:lnTo>
                    <a:lnTo>
                      <a:pt x="261" y="774"/>
                    </a:lnTo>
                    <a:lnTo>
                      <a:pt x="303" y="774"/>
                    </a:lnTo>
                    <a:lnTo>
                      <a:pt x="371" y="760"/>
                    </a:lnTo>
                    <a:lnTo>
                      <a:pt x="440" y="718"/>
                    </a:lnTo>
                    <a:lnTo>
                      <a:pt x="482" y="649"/>
                    </a:lnTo>
                    <a:lnTo>
                      <a:pt x="509" y="539"/>
                    </a:lnTo>
                    <a:lnTo>
                      <a:pt x="509" y="373"/>
                    </a:lnTo>
                    <a:close/>
                    <a:moveTo>
                      <a:pt x="316" y="0"/>
                    </a:moveTo>
                    <a:lnTo>
                      <a:pt x="454" y="27"/>
                    </a:lnTo>
                    <a:lnTo>
                      <a:pt x="564" y="96"/>
                    </a:lnTo>
                    <a:lnTo>
                      <a:pt x="606" y="152"/>
                    </a:lnTo>
                    <a:lnTo>
                      <a:pt x="619" y="207"/>
                    </a:lnTo>
                    <a:lnTo>
                      <a:pt x="633" y="248"/>
                    </a:lnTo>
                    <a:lnTo>
                      <a:pt x="633" y="691"/>
                    </a:lnTo>
                    <a:lnTo>
                      <a:pt x="661" y="718"/>
                    </a:lnTo>
                    <a:lnTo>
                      <a:pt x="674" y="746"/>
                    </a:lnTo>
                    <a:lnTo>
                      <a:pt x="716" y="746"/>
                    </a:lnTo>
                    <a:lnTo>
                      <a:pt x="729" y="732"/>
                    </a:lnTo>
                    <a:lnTo>
                      <a:pt x="743" y="732"/>
                    </a:lnTo>
                    <a:lnTo>
                      <a:pt x="771" y="677"/>
                    </a:lnTo>
                    <a:lnTo>
                      <a:pt x="771" y="539"/>
                    </a:lnTo>
                    <a:lnTo>
                      <a:pt x="812" y="539"/>
                    </a:lnTo>
                    <a:lnTo>
                      <a:pt x="812" y="691"/>
                    </a:lnTo>
                    <a:lnTo>
                      <a:pt x="785" y="732"/>
                    </a:lnTo>
                    <a:lnTo>
                      <a:pt x="771" y="760"/>
                    </a:lnTo>
                    <a:lnTo>
                      <a:pt x="743" y="774"/>
                    </a:lnTo>
                    <a:lnTo>
                      <a:pt x="702" y="788"/>
                    </a:lnTo>
                    <a:lnTo>
                      <a:pt x="688" y="801"/>
                    </a:lnTo>
                    <a:lnTo>
                      <a:pt x="619" y="801"/>
                    </a:lnTo>
                    <a:lnTo>
                      <a:pt x="564" y="746"/>
                    </a:lnTo>
                    <a:lnTo>
                      <a:pt x="537" y="691"/>
                    </a:lnTo>
                    <a:lnTo>
                      <a:pt x="523" y="649"/>
                    </a:lnTo>
                    <a:lnTo>
                      <a:pt x="523" y="677"/>
                    </a:lnTo>
                    <a:lnTo>
                      <a:pt x="468" y="760"/>
                    </a:lnTo>
                    <a:lnTo>
                      <a:pt x="399" y="801"/>
                    </a:lnTo>
                    <a:lnTo>
                      <a:pt x="289" y="829"/>
                    </a:lnTo>
                    <a:lnTo>
                      <a:pt x="192" y="815"/>
                    </a:lnTo>
                    <a:lnTo>
                      <a:pt x="96" y="788"/>
                    </a:lnTo>
                    <a:lnTo>
                      <a:pt x="27" y="718"/>
                    </a:lnTo>
                    <a:lnTo>
                      <a:pt x="0" y="635"/>
                    </a:lnTo>
                    <a:lnTo>
                      <a:pt x="13" y="553"/>
                    </a:lnTo>
                    <a:lnTo>
                      <a:pt x="68" y="470"/>
                    </a:lnTo>
                    <a:lnTo>
                      <a:pt x="179" y="400"/>
                    </a:lnTo>
                    <a:lnTo>
                      <a:pt x="344" y="345"/>
                    </a:lnTo>
                    <a:lnTo>
                      <a:pt x="509" y="331"/>
                    </a:lnTo>
                    <a:lnTo>
                      <a:pt x="509" y="262"/>
                    </a:lnTo>
                    <a:lnTo>
                      <a:pt x="495" y="165"/>
                    </a:lnTo>
                    <a:lnTo>
                      <a:pt x="440" y="96"/>
                    </a:lnTo>
                    <a:lnTo>
                      <a:pt x="385" y="55"/>
                    </a:lnTo>
                    <a:lnTo>
                      <a:pt x="316" y="41"/>
                    </a:lnTo>
                    <a:lnTo>
                      <a:pt x="275" y="41"/>
                    </a:lnTo>
                    <a:lnTo>
                      <a:pt x="192" y="69"/>
                    </a:lnTo>
                    <a:lnTo>
                      <a:pt x="151" y="96"/>
                    </a:lnTo>
                    <a:lnTo>
                      <a:pt x="124" y="124"/>
                    </a:lnTo>
                    <a:lnTo>
                      <a:pt x="165" y="124"/>
                    </a:lnTo>
                    <a:lnTo>
                      <a:pt x="179" y="138"/>
                    </a:lnTo>
                    <a:lnTo>
                      <a:pt x="206" y="152"/>
                    </a:lnTo>
                    <a:lnTo>
                      <a:pt x="220" y="179"/>
                    </a:lnTo>
                    <a:lnTo>
                      <a:pt x="220" y="235"/>
                    </a:lnTo>
                    <a:lnTo>
                      <a:pt x="179" y="276"/>
                    </a:lnTo>
                    <a:lnTo>
                      <a:pt x="137" y="290"/>
                    </a:lnTo>
                    <a:lnTo>
                      <a:pt x="110" y="290"/>
                    </a:lnTo>
                    <a:lnTo>
                      <a:pt x="82" y="276"/>
                    </a:lnTo>
                    <a:lnTo>
                      <a:pt x="68" y="248"/>
                    </a:lnTo>
                    <a:lnTo>
                      <a:pt x="55" y="207"/>
                    </a:lnTo>
                    <a:lnTo>
                      <a:pt x="82" y="96"/>
                    </a:lnTo>
                    <a:lnTo>
                      <a:pt x="179" y="2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72" name="Freeform 352"/>
              <p:cNvSpPr>
                <a:spLocks/>
              </p:cNvSpPr>
              <p:nvPr/>
            </p:nvSpPr>
            <p:spPr bwMode="auto">
              <a:xfrm>
                <a:off x="20795" y="11688"/>
                <a:ext cx="565" cy="1106"/>
              </a:xfrm>
              <a:custGeom>
                <a:avLst/>
                <a:gdLst/>
                <a:ahLst/>
                <a:cxnLst>
                  <a:cxn ang="0">
                    <a:pos x="235" y="0"/>
                  </a:cxn>
                  <a:cxn ang="0">
                    <a:pos x="276" y="0"/>
                  </a:cxn>
                  <a:cxn ang="0">
                    <a:pos x="276" y="331"/>
                  </a:cxn>
                  <a:cxn ang="0">
                    <a:pos x="524" y="331"/>
                  </a:cxn>
                  <a:cxn ang="0">
                    <a:pos x="524" y="387"/>
                  </a:cxn>
                  <a:cxn ang="0">
                    <a:pos x="276" y="387"/>
                  </a:cxn>
                  <a:cxn ang="0">
                    <a:pos x="276" y="940"/>
                  </a:cxn>
                  <a:cxn ang="0">
                    <a:pos x="290" y="981"/>
                  </a:cxn>
                  <a:cxn ang="0">
                    <a:pos x="303" y="1009"/>
                  </a:cxn>
                  <a:cxn ang="0">
                    <a:pos x="331" y="1036"/>
                  </a:cxn>
                  <a:cxn ang="0">
                    <a:pos x="359" y="1050"/>
                  </a:cxn>
                  <a:cxn ang="0">
                    <a:pos x="400" y="1064"/>
                  </a:cxn>
                  <a:cxn ang="0">
                    <a:pos x="441" y="1050"/>
                  </a:cxn>
                  <a:cxn ang="0">
                    <a:pos x="469" y="1036"/>
                  </a:cxn>
                  <a:cxn ang="0">
                    <a:pos x="496" y="995"/>
                  </a:cxn>
                  <a:cxn ang="0">
                    <a:pos x="524" y="940"/>
                  </a:cxn>
                  <a:cxn ang="0">
                    <a:pos x="524" y="774"/>
                  </a:cxn>
                  <a:cxn ang="0">
                    <a:pos x="565" y="774"/>
                  </a:cxn>
                  <a:cxn ang="0">
                    <a:pos x="565" y="871"/>
                  </a:cxn>
                  <a:cxn ang="0">
                    <a:pos x="551" y="953"/>
                  </a:cxn>
                  <a:cxn ang="0">
                    <a:pos x="524" y="1036"/>
                  </a:cxn>
                  <a:cxn ang="0">
                    <a:pos x="469" y="1078"/>
                  </a:cxn>
                  <a:cxn ang="0">
                    <a:pos x="386" y="1106"/>
                  </a:cxn>
                  <a:cxn ang="0">
                    <a:pos x="331" y="1106"/>
                  </a:cxn>
                  <a:cxn ang="0">
                    <a:pos x="276" y="1092"/>
                  </a:cxn>
                  <a:cxn ang="0">
                    <a:pos x="221" y="1050"/>
                  </a:cxn>
                  <a:cxn ang="0">
                    <a:pos x="166" y="981"/>
                  </a:cxn>
                  <a:cxn ang="0">
                    <a:pos x="152" y="871"/>
                  </a:cxn>
                  <a:cxn ang="0">
                    <a:pos x="152" y="387"/>
                  </a:cxn>
                  <a:cxn ang="0">
                    <a:pos x="0" y="387"/>
                  </a:cxn>
                  <a:cxn ang="0">
                    <a:pos x="0" y="345"/>
                  </a:cxn>
                  <a:cxn ang="0">
                    <a:pos x="111" y="304"/>
                  </a:cxn>
                  <a:cxn ang="0">
                    <a:pos x="179" y="221"/>
                  </a:cxn>
                  <a:cxn ang="0">
                    <a:pos x="221" y="110"/>
                  </a:cxn>
                  <a:cxn ang="0">
                    <a:pos x="235" y="0"/>
                  </a:cxn>
                </a:cxnLst>
                <a:rect l="0" t="0" r="r" b="b"/>
                <a:pathLst>
                  <a:path w="565" h="1106">
                    <a:moveTo>
                      <a:pt x="235" y="0"/>
                    </a:moveTo>
                    <a:lnTo>
                      <a:pt x="276" y="0"/>
                    </a:lnTo>
                    <a:lnTo>
                      <a:pt x="276" y="331"/>
                    </a:lnTo>
                    <a:lnTo>
                      <a:pt x="524" y="331"/>
                    </a:lnTo>
                    <a:lnTo>
                      <a:pt x="524" y="387"/>
                    </a:lnTo>
                    <a:lnTo>
                      <a:pt x="276" y="387"/>
                    </a:lnTo>
                    <a:lnTo>
                      <a:pt x="276" y="940"/>
                    </a:lnTo>
                    <a:lnTo>
                      <a:pt x="290" y="981"/>
                    </a:lnTo>
                    <a:lnTo>
                      <a:pt x="303" y="1009"/>
                    </a:lnTo>
                    <a:lnTo>
                      <a:pt x="331" y="1036"/>
                    </a:lnTo>
                    <a:lnTo>
                      <a:pt x="359" y="1050"/>
                    </a:lnTo>
                    <a:lnTo>
                      <a:pt x="400" y="1064"/>
                    </a:lnTo>
                    <a:lnTo>
                      <a:pt x="441" y="1050"/>
                    </a:lnTo>
                    <a:lnTo>
                      <a:pt x="469" y="1036"/>
                    </a:lnTo>
                    <a:lnTo>
                      <a:pt x="496" y="995"/>
                    </a:lnTo>
                    <a:lnTo>
                      <a:pt x="524" y="940"/>
                    </a:lnTo>
                    <a:lnTo>
                      <a:pt x="524" y="774"/>
                    </a:lnTo>
                    <a:lnTo>
                      <a:pt x="565" y="774"/>
                    </a:lnTo>
                    <a:lnTo>
                      <a:pt x="565" y="871"/>
                    </a:lnTo>
                    <a:lnTo>
                      <a:pt x="551" y="953"/>
                    </a:lnTo>
                    <a:lnTo>
                      <a:pt x="524" y="1036"/>
                    </a:lnTo>
                    <a:lnTo>
                      <a:pt x="469" y="1078"/>
                    </a:lnTo>
                    <a:lnTo>
                      <a:pt x="386" y="1106"/>
                    </a:lnTo>
                    <a:lnTo>
                      <a:pt x="331" y="1106"/>
                    </a:lnTo>
                    <a:lnTo>
                      <a:pt x="276" y="1092"/>
                    </a:lnTo>
                    <a:lnTo>
                      <a:pt x="221" y="1050"/>
                    </a:lnTo>
                    <a:lnTo>
                      <a:pt x="166" y="981"/>
                    </a:lnTo>
                    <a:lnTo>
                      <a:pt x="152" y="871"/>
                    </a:lnTo>
                    <a:lnTo>
                      <a:pt x="152" y="387"/>
                    </a:lnTo>
                    <a:lnTo>
                      <a:pt x="0" y="387"/>
                    </a:lnTo>
                    <a:lnTo>
                      <a:pt x="0" y="345"/>
                    </a:lnTo>
                    <a:lnTo>
                      <a:pt x="111" y="304"/>
                    </a:lnTo>
                    <a:lnTo>
                      <a:pt x="179" y="221"/>
                    </a:lnTo>
                    <a:lnTo>
                      <a:pt x="221" y="11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73" name="Freeform 353"/>
              <p:cNvSpPr>
                <a:spLocks noEditPoints="1"/>
              </p:cNvSpPr>
              <p:nvPr/>
            </p:nvSpPr>
            <p:spPr bwMode="auto">
              <a:xfrm>
                <a:off x="21539" y="11591"/>
                <a:ext cx="372" cy="1203"/>
              </a:xfrm>
              <a:custGeom>
                <a:avLst/>
                <a:gdLst/>
                <a:ahLst/>
                <a:cxnLst>
                  <a:cxn ang="0">
                    <a:pos x="248" y="415"/>
                  </a:cxn>
                  <a:cxn ang="0">
                    <a:pos x="248" y="1106"/>
                  </a:cxn>
                  <a:cxn ang="0">
                    <a:pos x="276" y="1133"/>
                  </a:cxn>
                  <a:cxn ang="0">
                    <a:pos x="317" y="1147"/>
                  </a:cxn>
                  <a:cxn ang="0">
                    <a:pos x="372" y="1147"/>
                  </a:cxn>
                  <a:cxn ang="0">
                    <a:pos x="372" y="1203"/>
                  </a:cxn>
                  <a:cxn ang="0">
                    <a:pos x="0" y="1203"/>
                  </a:cxn>
                  <a:cxn ang="0">
                    <a:pos x="0" y="1147"/>
                  </a:cxn>
                  <a:cxn ang="0">
                    <a:pos x="97" y="1147"/>
                  </a:cxn>
                  <a:cxn ang="0">
                    <a:pos x="124" y="1133"/>
                  </a:cxn>
                  <a:cxn ang="0">
                    <a:pos x="138" y="1106"/>
                  </a:cxn>
                  <a:cxn ang="0">
                    <a:pos x="138" y="539"/>
                  </a:cxn>
                  <a:cxn ang="0">
                    <a:pos x="124" y="511"/>
                  </a:cxn>
                  <a:cxn ang="0">
                    <a:pos x="97" y="498"/>
                  </a:cxn>
                  <a:cxn ang="0">
                    <a:pos x="55" y="484"/>
                  </a:cxn>
                  <a:cxn ang="0">
                    <a:pos x="0" y="484"/>
                  </a:cxn>
                  <a:cxn ang="0">
                    <a:pos x="0" y="428"/>
                  </a:cxn>
                  <a:cxn ang="0">
                    <a:pos x="248" y="415"/>
                  </a:cxn>
                  <a:cxn ang="0">
                    <a:pos x="152" y="0"/>
                  </a:cxn>
                  <a:cxn ang="0">
                    <a:pos x="193" y="14"/>
                  </a:cxn>
                  <a:cxn ang="0">
                    <a:pos x="220" y="28"/>
                  </a:cxn>
                  <a:cxn ang="0">
                    <a:pos x="234" y="55"/>
                  </a:cxn>
                  <a:cxn ang="0">
                    <a:pos x="248" y="97"/>
                  </a:cxn>
                  <a:cxn ang="0">
                    <a:pos x="234" y="138"/>
                  </a:cxn>
                  <a:cxn ang="0">
                    <a:pos x="220" y="166"/>
                  </a:cxn>
                  <a:cxn ang="0">
                    <a:pos x="193" y="180"/>
                  </a:cxn>
                  <a:cxn ang="0">
                    <a:pos x="152" y="193"/>
                  </a:cxn>
                  <a:cxn ang="0">
                    <a:pos x="110" y="180"/>
                  </a:cxn>
                  <a:cxn ang="0">
                    <a:pos x="83" y="166"/>
                  </a:cxn>
                  <a:cxn ang="0">
                    <a:pos x="69" y="124"/>
                  </a:cxn>
                  <a:cxn ang="0">
                    <a:pos x="55" y="97"/>
                  </a:cxn>
                  <a:cxn ang="0">
                    <a:pos x="69" y="55"/>
                  </a:cxn>
                  <a:cxn ang="0">
                    <a:pos x="83" y="28"/>
                  </a:cxn>
                  <a:cxn ang="0">
                    <a:pos x="110" y="14"/>
                  </a:cxn>
                  <a:cxn ang="0">
                    <a:pos x="152" y="0"/>
                  </a:cxn>
                </a:cxnLst>
                <a:rect l="0" t="0" r="r" b="b"/>
                <a:pathLst>
                  <a:path w="372" h="1203">
                    <a:moveTo>
                      <a:pt x="248" y="415"/>
                    </a:moveTo>
                    <a:lnTo>
                      <a:pt x="248" y="1106"/>
                    </a:lnTo>
                    <a:lnTo>
                      <a:pt x="276" y="1133"/>
                    </a:lnTo>
                    <a:lnTo>
                      <a:pt x="317" y="1147"/>
                    </a:lnTo>
                    <a:lnTo>
                      <a:pt x="372" y="1147"/>
                    </a:lnTo>
                    <a:lnTo>
                      <a:pt x="372" y="1203"/>
                    </a:lnTo>
                    <a:lnTo>
                      <a:pt x="0" y="1203"/>
                    </a:lnTo>
                    <a:lnTo>
                      <a:pt x="0" y="1147"/>
                    </a:lnTo>
                    <a:lnTo>
                      <a:pt x="97" y="1147"/>
                    </a:lnTo>
                    <a:lnTo>
                      <a:pt x="124" y="1133"/>
                    </a:lnTo>
                    <a:lnTo>
                      <a:pt x="138" y="1106"/>
                    </a:lnTo>
                    <a:lnTo>
                      <a:pt x="138" y="539"/>
                    </a:lnTo>
                    <a:lnTo>
                      <a:pt x="124" y="511"/>
                    </a:lnTo>
                    <a:lnTo>
                      <a:pt x="97" y="498"/>
                    </a:lnTo>
                    <a:lnTo>
                      <a:pt x="55" y="484"/>
                    </a:lnTo>
                    <a:lnTo>
                      <a:pt x="0" y="484"/>
                    </a:lnTo>
                    <a:lnTo>
                      <a:pt x="0" y="428"/>
                    </a:lnTo>
                    <a:lnTo>
                      <a:pt x="248" y="415"/>
                    </a:lnTo>
                    <a:close/>
                    <a:moveTo>
                      <a:pt x="152" y="0"/>
                    </a:moveTo>
                    <a:lnTo>
                      <a:pt x="193" y="14"/>
                    </a:lnTo>
                    <a:lnTo>
                      <a:pt x="220" y="28"/>
                    </a:lnTo>
                    <a:lnTo>
                      <a:pt x="234" y="55"/>
                    </a:lnTo>
                    <a:lnTo>
                      <a:pt x="248" y="97"/>
                    </a:lnTo>
                    <a:lnTo>
                      <a:pt x="234" y="138"/>
                    </a:lnTo>
                    <a:lnTo>
                      <a:pt x="220" y="166"/>
                    </a:lnTo>
                    <a:lnTo>
                      <a:pt x="193" y="180"/>
                    </a:lnTo>
                    <a:lnTo>
                      <a:pt x="152" y="193"/>
                    </a:lnTo>
                    <a:lnTo>
                      <a:pt x="110" y="180"/>
                    </a:lnTo>
                    <a:lnTo>
                      <a:pt x="83" y="166"/>
                    </a:lnTo>
                    <a:lnTo>
                      <a:pt x="69" y="124"/>
                    </a:lnTo>
                    <a:lnTo>
                      <a:pt x="55" y="97"/>
                    </a:lnTo>
                    <a:lnTo>
                      <a:pt x="69" y="55"/>
                    </a:lnTo>
                    <a:lnTo>
                      <a:pt x="83" y="28"/>
                    </a:lnTo>
                    <a:lnTo>
                      <a:pt x="110" y="14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74" name="Freeform 354"/>
              <p:cNvSpPr>
                <a:spLocks noEditPoints="1"/>
              </p:cNvSpPr>
              <p:nvPr/>
            </p:nvSpPr>
            <p:spPr bwMode="auto">
              <a:xfrm>
                <a:off x="22049" y="11992"/>
                <a:ext cx="785" cy="815"/>
              </a:xfrm>
              <a:custGeom>
                <a:avLst/>
                <a:gdLst/>
                <a:ahLst/>
                <a:cxnLst>
                  <a:cxn ang="0">
                    <a:pos x="358" y="27"/>
                  </a:cxn>
                  <a:cxn ang="0">
                    <a:pos x="303" y="41"/>
                  </a:cxn>
                  <a:cxn ang="0">
                    <a:pos x="261" y="69"/>
                  </a:cxn>
                  <a:cxn ang="0">
                    <a:pos x="220" y="110"/>
                  </a:cxn>
                  <a:cxn ang="0">
                    <a:pos x="192" y="152"/>
                  </a:cxn>
                  <a:cxn ang="0">
                    <a:pos x="151" y="276"/>
                  </a:cxn>
                  <a:cxn ang="0">
                    <a:pos x="151" y="525"/>
                  </a:cxn>
                  <a:cxn ang="0">
                    <a:pos x="192" y="649"/>
                  </a:cxn>
                  <a:cxn ang="0">
                    <a:pos x="234" y="705"/>
                  </a:cxn>
                  <a:cxn ang="0">
                    <a:pos x="289" y="746"/>
                  </a:cxn>
                  <a:cxn ang="0">
                    <a:pos x="399" y="774"/>
                  </a:cxn>
                  <a:cxn ang="0">
                    <a:pos x="399" y="746"/>
                  </a:cxn>
                  <a:cxn ang="0">
                    <a:pos x="468" y="732"/>
                  </a:cxn>
                  <a:cxn ang="0">
                    <a:pos x="523" y="719"/>
                  </a:cxn>
                  <a:cxn ang="0">
                    <a:pos x="564" y="677"/>
                  </a:cxn>
                  <a:cxn ang="0">
                    <a:pos x="606" y="622"/>
                  </a:cxn>
                  <a:cxn ang="0">
                    <a:pos x="647" y="511"/>
                  </a:cxn>
                  <a:cxn ang="0">
                    <a:pos x="647" y="262"/>
                  </a:cxn>
                  <a:cxn ang="0">
                    <a:pos x="606" y="138"/>
                  </a:cxn>
                  <a:cxn ang="0">
                    <a:pos x="564" y="97"/>
                  </a:cxn>
                  <a:cxn ang="0">
                    <a:pos x="509" y="55"/>
                  </a:cxn>
                  <a:cxn ang="0">
                    <a:pos x="399" y="27"/>
                  </a:cxn>
                  <a:cxn ang="0">
                    <a:pos x="358" y="27"/>
                  </a:cxn>
                  <a:cxn ang="0">
                    <a:pos x="399" y="0"/>
                  </a:cxn>
                  <a:cxn ang="0">
                    <a:pos x="551" y="27"/>
                  </a:cxn>
                  <a:cxn ang="0">
                    <a:pos x="675" y="124"/>
                  </a:cxn>
                  <a:cxn ang="0">
                    <a:pos x="757" y="262"/>
                  </a:cxn>
                  <a:cxn ang="0">
                    <a:pos x="785" y="414"/>
                  </a:cxn>
                  <a:cxn ang="0">
                    <a:pos x="757" y="567"/>
                  </a:cxn>
                  <a:cxn ang="0">
                    <a:pos x="661" y="705"/>
                  </a:cxn>
                  <a:cxn ang="0">
                    <a:pos x="537" y="788"/>
                  </a:cxn>
                  <a:cxn ang="0">
                    <a:pos x="385" y="815"/>
                  </a:cxn>
                  <a:cxn ang="0">
                    <a:pos x="234" y="788"/>
                  </a:cxn>
                  <a:cxn ang="0">
                    <a:pos x="110" y="705"/>
                  </a:cxn>
                  <a:cxn ang="0">
                    <a:pos x="27" y="580"/>
                  </a:cxn>
                  <a:cxn ang="0">
                    <a:pos x="0" y="414"/>
                  </a:cxn>
                  <a:cxn ang="0">
                    <a:pos x="27" y="262"/>
                  </a:cxn>
                  <a:cxn ang="0">
                    <a:pos x="110" y="124"/>
                  </a:cxn>
                  <a:cxn ang="0">
                    <a:pos x="248" y="27"/>
                  </a:cxn>
                  <a:cxn ang="0">
                    <a:pos x="399" y="0"/>
                  </a:cxn>
                </a:cxnLst>
                <a:rect l="0" t="0" r="r" b="b"/>
                <a:pathLst>
                  <a:path w="785" h="815">
                    <a:moveTo>
                      <a:pt x="358" y="27"/>
                    </a:moveTo>
                    <a:lnTo>
                      <a:pt x="303" y="41"/>
                    </a:lnTo>
                    <a:lnTo>
                      <a:pt x="261" y="69"/>
                    </a:lnTo>
                    <a:lnTo>
                      <a:pt x="220" y="110"/>
                    </a:lnTo>
                    <a:lnTo>
                      <a:pt x="192" y="152"/>
                    </a:lnTo>
                    <a:lnTo>
                      <a:pt x="151" y="276"/>
                    </a:lnTo>
                    <a:lnTo>
                      <a:pt x="151" y="525"/>
                    </a:lnTo>
                    <a:lnTo>
                      <a:pt x="192" y="649"/>
                    </a:lnTo>
                    <a:lnTo>
                      <a:pt x="234" y="705"/>
                    </a:lnTo>
                    <a:lnTo>
                      <a:pt x="289" y="746"/>
                    </a:lnTo>
                    <a:lnTo>
                      <a:pt x="399" y="774"/>
                    </a:lnTo>
                    <a:lnTo>
                      <a:pt x="399" y="746"/>
                    </a:lnTo>
                    <a:lnTo>
                      <a:pt x="468" y="732"/>
                    </a:lnTo>
                    <a:lnTo>
                      <a:pt x="523" y="719"/>
                    </a:lnTo>
                    <a:lnTo>
                      <a:pt x="564" y="677"/>
                    </a:lnTo>
                    <a:lnTo>
                      <a:pt x="606" y="622"/>
                    </a:lnTo>
                    <a:lnTo>
                      <a:pt x="647" y="511"/>
                    </a:lnTo>
                    <a:lnTo>
                      <a:pt x="647" y="262"/>
                    </a:lnTo>
                    <a:lnTo>
                      <a:pt x="606" y="138"/>
                    </a:lnTo>
                    <a:lnTo>
                      <a:pt x="564" y="97"/>
                    </a:lnTo>
                    <a:lnTo>
                      <a:pt x="509" y="55"/>
                    </a:lnTo>
                    <a:lnTo>
                      <a:pt x="399" y="27"/>
                    </a:lnTo>
                    <a:lnTo>
                      <a:pt x="358" y="27"/>
                    </a:lnTo>
                    <a:close/>
                    <a:moveTo>
                      <a:pt x="399" y="0"/>
                    </a:moveTo>
                    <a:lnTo>
                      <a:pt x="551" y="27"/>
                    </a:lnTo>
                    <a:lnTo>
                      <a:pt x="675" y="124"/>
                    </a:lnTo>
                    <a:lnTo>
                      <a:pt x="757" y="262"/>
                    </a:lnTo>
                    <a:lnTo>
                      <a:pt x="785" y="414"/>
                    </a:lnTo>
                    <a:lnTo>
                      <a:pt x="757" y="567"/>
                    </a:lnTo>
                    <a:lnTo>
                      <a:pt x="661" y="705"/>
                    </a:lnTo>
                    <a:lnTo>
                      <a:pt x="537" y="788"/>
                    </a:lnTo>
                    <a:lnTo>
                      <a:pt x="385" y="815"/>
                    </a:lnTo>
                    <a:lnTo>
                      <a:pt x="234" y="788"/>
                    </a:lnTo>
                    <a:lnTo>
                      <a:pt x="110" y="705"/>
                    </a:lnTo>
                    <a:lnTo>
                      <a:pt x="27" y="580"/>
                    </a:lnTo>
                    <a:lnTo>
                      <a:pt x="0" y="414"/>
                    </a:lnTo>
                    <a:lnTo>
                      <a:pt x="27" y="262"/>
                    </a:lnTo>
                    <a:lnTo>
                      <a:pt x="110" y="124"/>
                    </a:lnTo>
                    <a:lnTo>
                      <a:pt x="248" y="27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75" name="Freeform 355"/>
              <p:cNvSpPr>
                <a:spLocks/>
              </p:cNvSpPr>
              <p:nvPr/>
            </p:nvSpPr>
            <p:spPr bwMode="auto">
              <a:xfrm>
                <a:off x="22944" y="11964"/>
                <a:ext cx="895" cy="816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180"/>
                  </a:cxn>
                  <a:cxn ang="0">
                    <a:pos x="330" y="83"/>
                  </a:cxn>
                  <a:cxn ang="0">
                    <a:pos x="413" y="28"/>
                  </a:cxn>
                  <a:cxn ang="0">
                    <a:pos x="523" y="0"/>
                  </a:cxn>
                  <a:cxn ang="0">
                    <a:pos x="578" y="0"/>
                  </a:cxn>
                  <a:cxn ang="0">
                    <a:pos x="661" y="28"/>
                  </a:cxn>
                  <a:cxn ang="0">
                    <a:pos x="702" y="69"/>
                  </a:cxn>
                  <a:cxn ang="0">
                    <a:pos x="744" y="138"/>
                  </a:cxn>
                  <a:cxn ang="0">
                    <a:pos x="757" y="221"/>
                  </a:cxn>
                  <a:cxn ang="0">
                    <a:pos x="757" y="719"/>
                  </a:cxn>
                  <a:cxn ang="0">
                    <a:pos x="785" y="733"/>
                  </a:cxn>
                  <a:cxn ang="0">
                    <a:pos x="799" y="747"/>
                  </a:cxn>
                  <a:cxn ang="0">
                    <a:pos x="895" y="747"/>
                  </a:cxn>
                  <a:cxn ang="0">
                    <a:pos x="895" y="802"/>
                  </a:cxn>
                  <a:cxn ang="0">
                    <a:pos x="496" y="802"/>
                  </a:cxn>
                  <a:cxn ang="0">
                    <a:pos x="496" y="747"/>
                  </a:cxn>
                  <a:cxn ang="0">
                    <a:pos x="592" y="747"/>
                  </a:cxn>
                  <a:cxn ang="0">
                    <a:pos x="620" y="733"/>
                  </a:cxn>
                  <a:cxn ang="0">
                    <a:pos x="633" y="705"/>
                  </a:cxn>
                  <a:cxn ang="0">
                    <a:pos x="633" y="207"/>
                  </a:cxn>
                  <a:cxn ang="0">
                    <a:pos x="620" y="166"/>
                  </a:cxn>
                  <a:cxn ang="0">
                    <a:pos x="620" y="138"/>
                  </a:cxn>
                  <a:cxn ang="0">
                    <a:pos x="592" y="97"/>
                  </a:cxn>
                  <a:cxn ang="0">
                    <a:pos x="565" y="83"/>
                  </a:cxn>
                  <a:cxn ang="0">
                    <a:pos x="537" y="55"/>
                  </a:cxn>
                  <a:cxn ang="0">
                    <a:pos x="496" y="55"/>
                  </a:cxn>
                  <a:cxn ang="0">
                    <a:pos x="413" y="69"/>
                  </a:cxn>
                  <a:cxn ang="0">
                    <a:pos x="344" y="138"/>
                  </a:cxn>
                  <a:cxn ang="0">
                    <a:pos x="289" y="221"/>
                  </a:cxn>
                  <a:cxn ang="0">
                    <a:pos x="262" y="346"/>
                  </a:cxn>
                  <a:cxn ang="0">
                    <a:pos x="262" y="719"/>
                  </a:cxn>
                  <a:cxn ang="0">
                    <a:pos x="275" y="747"/>
                  </a:cxn>
                  <a:cxn ang="0">
                    <a:pos x="303" y="760"/>
                  </a:cxn>
                  <a:cxn ang="0">
                    <a:pos x="399" y="760"/>
                  </a:cxn>
                  <a:cxn ang="0">
                    <a:pos x="399" y="816"/>
                  </a:cxn>
                  <a:cxn ang="0">
                    <a:pos x="0" y="816"/>
                  </a:cxn>
                  <a:cxn ang="0">
                    <a:pos x="0" y="760"/>
                  </a:cxn>
                  <a:cxn ang="0">
                    <a:pos x="96" y="760"/>
                  </a:cxn>
                  <a:cxn ang="0">
                    <a:pos x="138" y="719"/>
                  </a:cxn>
                  <a:cxn ang="0">
                    <a:pos x="138" y="207"/>
                  </a:cxn>
                  <a:cxn ang="0">
                    <a:pos x="151" y="166"/>
                  </a:cxn>
                  <a:cxn ang="0">
                    <a:pos x="151" y="125"/>
                  </a:cxn>
                  <a:cxn ang="0">
                    <a:pos x="110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4"/>
                  </a:cxn>
                  <a:cxn ang="0">
                    <a:pos x="262" y="0"/>
                  </a:cxn>
                </a:cxnLst>
                <a:rect l="0" t="0" r="r" b="b"/>
                <a:pathLst>
                  <a:path w="895" h="816">
                    <a:moveTo>
                      <a:pt x="262" y="0"/>
                    </a:moveTo>
                    <a:lnTo>
                      <a:pt x="262" y="180"/>
                    </a:lnTo>
                    <a:lnTo>
                      <a:pt x="330" y="83"/>
                    </a:lnTo>
                    <a:lnTo>
                      <a:pt x="413" y="28"/>
                    </a:lnTo>
                    <a:lnTo>
                      <a:pt x="523" y="0"/>
                    </a:lnTo>
                    <a:lnTo>
                      <a:pt x="578" y="0"/>
                    </a:lnTo>
                    <a:lnTo>
                      <a:pt x="661" y="28"/>
                    </a:lnTo>
                    <a:lnTo>
                      <a:pt x="702" y="69"/>
                    </a:lnTo>
                    <a:lnTo>
                      <a:pt x="744" y="138"/>
                    </a:lnTo>
                    <a:lnTo>
                      <a:pt x="757" y="221"/>
                    </a:lnTo>
                    <a:lnTo>
                      <a:pt x="757" y="719"/>
                    </a:lnTo>
                    <a:lnTo>
                      <a:pt x="785" y="733"/>
                    </a:lnTo>
                    <a:lnTo>
                      <a:pt x="799" y="747"/>
                    </a:lnTo>
                    <a:lnTo>
                      <a:pt x="895" y="747"/>
                    </a:lnTo>
                    <a:lnTo>
                      <a:pt x="895" y="802"/>
                    </a:lnTo>
                    <a:lnTo>
                      <a:pt x="496" y="802"/>
                    </a:lnTo>
                    <a:lnTo>
                      <a:pt x="496" y="747"/>
                    </a:lnTo>
                    <a:lnTo>
                      <a:pt x="592" y="747"/>
                    </a:lnTo>
                    <a:lnTo>
                      <a:pt x="620" y="733"/>
                    </a:lnTo>
                    <a:lnTo>
                      <a:pt x="633" y="705"/>
                    </a:lnTo>
                    <a:lnTo>
                      <a:pt x="633" y="207"/>
                    </a:lnTo>
                    <a:lnTo>
                      <a:pt x="620" y="166"/>
                    </a:lnTo>
                    <a:lnTo>
                      <a:pt x="620" y="138"/>
                    </a:lnTo>
                    <a:lnTo>
                      <a:pt x="592" y="97"/>
                    </a:lnTo>
                    <a:lnTo>
                      <a:pt x="565" y="83"/>
                    </a:lnTo>
                    <a:lnTo>
                      <a:pt x="537" y="55"/>
                    </a:lnTo>
                    <a:lnTo>
                      <a:pt x="496" y="55"/>
                    </a:lnTo>
                    <a:lnTo>
                      <a:pt x="413" y="69"/>
                    </a:lnTo>
                    <a:lnTo>
                      <a:pt x="344" y="138"/>
                    </a:lnTo>
                    <a:lnTo>
                      <a:pt x="289" y="221"/>
                    </a:lnTo>
                    <a:lnTo>
                      <a:pt x="262" y="346"/>
                    </a:lnTo>
                    <a:lnTo>
                      <a:pt x="262" y="719"/>
                    </a:lnTo>
                    <a:lnTo>
                      <a:pt x="275" y="747"/>
                    </a:lnTo>
                    <a:lnTo>
                      <a:pt x="303" y="760"/>
                    </a:lnTo>
                    <a:lnTo>
                      <a:pt x="399" y="760"/>
                    </a:lnTo>
                    <a:lnTo>
                      <a:pt x="399" y="816"/>
                    </a:lnTo>
                    <a:lnTo>
                      <a:pt x="0" y="816"/>
                    </a:lnTo>
                    <a:lnTo>
                      <a:pt x="0" y="760"/>
                    </a:lnTo>
                    <a:lnTo>
                      <a:pt x="96" y="760"/>
                    </a:lnTo>
                    <a:lnTo>
                      <a:pt x="138" y="719"/>
                    </a:lnTo>
                    <a:lnTo>
                      <a:pt x="138" y="207"/>
                    </a:lnTo>
                    <a:lnTo>
                      <a:pt x="151" y="166"/>
                    </a:lnTo>
                    <a:lnTo>
                      <a:pt x="151" y="125"/>
                    </a:lnTo>
                    <a:lnTo>
                      <a:pt x="110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76" name="Freeform 356"/>
              <p:cNvSpPr>
                <a:spLocks noEditPoints="1"/>
              </p:cNvSpPr>
              <p:nvPr/>
            </p:nvSpPr>
            <p:spPr bwMode="auto">
              <a:xfrm>
                <a:off x="24555" y="11549"/>
                <a:ext cx="868" cy="1245"/>
              </a:xfrm>
              <a:custGeom>
                <a:avLst/>
                <a:gdLst/>
                <a:ahLst/>
                <a:cxnLst>
                  <a:cxn ang="0">
                    <a:pos x="358" y="498"/>
                  </a:cxn>
                  <a:cxn ang="0">
                    <a:pos x="317" y="526"/>
                  </a:cxn>
                  <a:cxn ang="0">
                    <a:pos x="276" y="540"/>
                  </a:cxn>
                  <a:cxn ang="0">
                    <a:pos x="207" y="609"/>
                  </a:cxn>
                  <a:cxn ang="0">
                    <a:pos x="165" y="733"/>
                  </a:cxn>
                  <a:cxn ang="0">
                    <a:pos x="152" y="857"/>
                  </a:cxn>
                  <a:cxn ang="0">
                    <a:pos x="165" y="982"/>
                  </a:cxn>
                  <a:cxn ang="0">
                    <a:pos x="207" y="1106"/>
                  </a:cxn>
                  <a:cxn ang="0">
                    <a:pos x="234" y="1148"/>
                  </a:cxn>
                  <a:cxn ang="0">
                    <a:pos x="276" y="1189"/>
                  </a:cxn>
                  <a:cxn ang="0">
                    <a:pos x="386" y="1217"/>
                  </a:cxn>
                  <a:cxn ang="0">
                    <a:pos x="496" y="1189"/>
                  </a:cxn>
                  <a:cxn ang="0">
                    <a:pos x="551" y="1148"/>
                  </a:cxn>
                  <a:cxn ang="0">
                    <a:pos x="592" y="1092"/>
                  </a:cxn>
                  <a:cxn ang="0">
                    <a:pos x="606" y="1065"/>
                  </a:cxn>
                  <a:cxn ang="0">
                    <a:pos x="606" y="664"/>
                  </a:cxn>
                  <a:cxn ang="0">
                    <a:pos x="620" y="678"/>
                  </a:cxn>
                  <a:cxn ang="0">
                    <a:pos x="620" y="622"/>
                  </a:cxn>
                  <a:cxn ang="0">
                    <a:pos x="565" y="567"/>
                  </a:cxn>
                  <a:cxn ang="0">
                    <a:pos x="524" y="540"/>
                  </a:cxn>
                  <a:cxn ang="0">
                    <a:pos x="496" y="512"/>
                  </a:cxn>
                  <a:cxn ang="0">
                    <a:pos x="455" y="498"/>
                  </a:cxn>
                  <a:cxn ang="0">
                    <a:pos x="358" y="498"/>
                  </a:cxn>
                  <a:cxn ang="0">
                    <a:pos x="730" y="0"/>
                  </a:cxn>
                  <a:cxn ang="0">
                    <a:pos x="730" y="1120"/>
                  </a:cxn>
                  <a:cxn ang="0">
                    <a:pos x="744" y="1134"/>
                  </a:cxn>
                  <a:cxn ang="0">
                    <a:pos x="758" y="1162"/>
                  </a:cxn>
                  <a:cxn ang="0">
                    <a:pos x="771" y="1175"/>
                  </a:cxn>
                  <a:cxn ang="0">
                    <a:pos x="868" y="1175"/>
                  </a:cxn>
                  <a:cxn ang="0">
                    <a:pos x="868" y="1231"/>
                  </a:cxn>
                  <a:cxn ang="0">
                    <a:pos x="606" y="1245"/>
                  </a:cxn>
                  <a:cxn ang="0">
                    <a:pos x="606" y="1134"/>
                  </a:cxn>
                  <a:cxn ang="0">
                    <a:pos x="551" y="1189"/>
                  </a:cxn>
                  <a:cxn ang="0">
                    <a:pos x="468" y="1231"/>
                  </a:cxn>
                  <a:cxn ang="0">
                    <a:pos x="372" y="1245"/>
                  </a:cxn>
                  <a:cxn ang="0">
                    <a:pos x="234" y="1217"/>
                  </a:cxn>
                  <a:cxn ang="0">
                    <a:pos x="110" y="1134"/>
                  </a:cxn>
                  <a:cxn ang="0">
                    <a:pos x="28" y="996"/>
                  </a:cxn>
                  <a:cxn ang="0">
                    <a:pos x="0" y="844"/>
                  </a:cxn>
                  <a:cxn ang="0">
                    <a:pos x="28" y="692"/>
                  </a:cxn>
                  <a:cxn ang="0">
                    <a:pos x="124" y="567"/>
                  </a:cxn>
                  <a:cxn ang="0">
                    <a:pos x="248" y="470"/>
                  </a:cxn>
                  <a:cxn ang="0">
                    <a:pos x="400" y="443"/>
                  </a:cxn>
                  <a:cxn ang="0">
                    <a:pos x="524" y="470"/>
                  </a:cxn>
                  <a:cxn ang="0">
                    <a:pos x="620" y="553"/>
                  </a:cxn>
                  <a:cxn ang="0">
                    <a:pos x="620" y="125"/>
                  </a:cxn>
                  <a:cxn ang="0">
                    <a:pos x="606" y="111"/>
                  </a:cxn>
                  <a:cxn ang="0">
                    <a:pos x="592" y="83"/>
                  </a:cxn>
                  <a:cxn ang="0">
                    <a:pos x="579" y="70"/>
                  </a:cxn>
                  <a:cxn ang="0">
                    <a:pos x="482" y="70"/>
                  </a:cxn>
                  <a:cxn ang="0">
                    <a:pos x="482" y="14"/>
                  </a:cxn>
                  <a:cxn ang="0">
                    <a:pos x="730" y="0"/>
                  </a:cxn>
                </a:cxnLst>
                <a:rect l="0" t="0" r="r" b="b"/>
                <a:pathLst>
                  <a:path w="868" h="1245">
                    <a:moveTo>
                      <a:pt x="358" y="498"/>
                    </a:moveTo>
                    <a:lnTo>
                      <a:pt x="317" y="526"/>
                    </a:lnTo>
                    <a:lnTo>
                      <a:pt x="276" y="540"/>
                    </a:lnTo>
                    <a:lnTo>
                      <a:pt x="207" y="609"/>
                    </a:lnTo>
                    <a:lnTo>
                      <a:pt x="165" y="733"/>
                    </a:lnTo>
                    <a:lnTo>
                      <a:pt x="152" y="857"/>
                    </a:lnTo>
                    <a:lnTo>
                      <a:pt x="165" y="982"/>
                    </a:lnTo>
                    <a:lnTo>
                      <a:pt x="207" y="1106"/>
                    </a:lnTo>
                    <a:lnTo>
                      <a:pt x="234" y="1148"/>
                    </a:lnTo>
                    <a:lnTo>
                      <a:pt x="276" y="1189"/>
                    </a:lnTo>
                    <a:lnTo>
                      <a:pt x="386" y="1217"/>
                    </a:lnTo>
                    <a:lnTo>
                      <a:pt x="496" y="1189"/>
                    </a:lnTo>
                    <a:lnTo>
                      <a:pt x="551" y="1148"/>
                    </a:lnTo>
                    <a:lnTo>
                      <a:pt x="592" y="1092"/>
                    </a:lnTo>
                    <a:lnTo>
                      <a:pt x="606" y="1065"/>
                    </a:lnTo>
                    <a:lnTo>
                      <a:pt x="606" y="664"/>
                    </a:lnTo>
                    <a:lnTo>
                      <a:pt x="620" y="678"/>
                    </a:lnTo>
                    <a:lnTo>
                      <a:pt x="620" y="622"/>
                    </a:lnTo>
                    <a:lnTo>
                      <a:pt x="565" y="567"/>
                    </a:lnTo>
                    <a:lnTo>
                      <a:pt x="524" y="540"/>
                    </a:lnTo>
                    <a:lnTo>
                      <a:pt x="496" y="512"/>
                    </a:lnTo>
                    <a:lnTo>
                      <a:pt x="455" y="498"/>
                    </a:lnTo>
                    <a:lnTo>
                      <a:pt x="358" y="498"/>
                    </a:lnTo>
                    <a:close/>
                    <a:moveTo>
                      <a:pt x="730" y="0"/>
                    </a:moveTo>
                    <a:lnTo>
                      <a:pt x="730" y="1120"/>
                    </a:lnTo>
                    <a:lnTo>
                      <a:pt x="744" y="1134"/>
                    </a:lnTo>
                    <a:lnTo>
                      <a:pt x="758" y="1162"/>
                    </a:lnTo>
                    <a:lnTo>
                      <a:pt x="771" y="1175"/>
                    </a:lnTo>
                    <a:lnTo>
                      <a:pt x="868" y="1175"/>
                    </a:lnTo>
                    <a:lnTo>
                      <a:pt x="868" y="1231"/>
                    </a:lnTo>
                    <a:lnTo>
                      <a:pt x="606" y="1245"/>
                    </a:lnTo>
                    <a:lnTo>
                      <a:pt x="606" y="1134"/>
                    </a:lnTo>
                    <a:lnTo>
                      <a:pt x="551" y="1189"/>
                    </a:lnTo>
                    <a:lnTo>
                      <a:pt x="468" y="1231"/>
                    </a:lnTo>
                    <a:lnTo>
                      <a:pt x="372" y="1245"/>
                    </a:lnTo>
                    <a:lnTo>
                      <a:pt x="234" y="1217"/>
                    </a:lnTo>
                    <a:lnTo>
                      <a:pt x="110" y="1134"/>
                    </a:lnTo>
                    <a:lnTo>
                      <a:pt x="28" y="996"/>
                    </a:lnTo>
                    <a:lnTo>
                      <a:pt x="0" y="844"/>
                    </a:lnTo>
                    <a:lnTo>
                      <a:pt x="28" y="692"/>
                    </a:lnTo>
                    <a:lnTo>
                      <a:pt x="124" y="567"/>
                    </a:lnTo>
                    <a:lnTo>
                      <a:pt x="248" y="470"/>
                    </a:lnTo>
                    <a:lnTo>
                      <a:pt x="400" y="443"/>
                    </a:lnTo>
                    <a:lnTo>
                      <a:pt x="524" y="470"/>
                    </a:lnTo>
                    <a:lnTo>
                      <a:pt x="620" y="553"/>
                    </a:lnTo>
                    <a:lnTo>
                      <a:pt x="620" y="125"/>
                    </a:lnTo>
                    <a:lnTo>
                      <a:pt x="606" y="111"/>
                    </a:lnTo>
                    <a:lnTo>
                      <a:pt x="592" y="83"/>
                    </a:lnTo>
                    <a:lnTo>
                      <a:pt x="579" y="70"/>
                    </a:lnTo>
                    <a:lnTo>
                      <a:pt x="482" y="70"/>
                    </a:lnTo>
                    <a:lnTo>
                      <a:pt x="482" y="14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77" name="Freeform 357"/>
              <p:cNvSpPr>
                <a:spLocks noEditPoints="1"/>
              </p:cNvSpPr>
              <p:nvPr/>
            </p:nvSpPr>
            <p:spPr bwMode="auto">
              <a:xfrm>
                <a:off x="25423" y="11992"/>
                <a:ext cx="688" cy="815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1" y="345"/>
                  </a:cxn>
                  <a:cxn ang="0">
                    <a:pos x="578" y="345"/>
                  </a:cxn>
                  <a:cxn ang="0">
                    <a:pos x="578" y="290"/>
                  </a:cxn>
                  <a:cxn ang="0">
                    <a:pos x="523" y="124"/>
                  </a:cxn>
                  <a:cxn ang="0">
                    <a:pos x="468" y="69"/>
                  </a:cxn>
                  <a:cxn ang="0">
                    <a:pos x="372" y="41"/>
                  </a:cxn>
                  <a:cxn ang="0">
                    <a:pos x="330" y="41"/>
                  </a:cxn>
                  <a:cxn ang="0">
                    <a:pos x="372" y="0"/>
                  </a:cxn>
                  <a:cxn ang="0">
                    <a:pos x="509" y="27"/>
                  </a:cxn>
                  <a:cxn ang="0">
                    <a:pos x="620" y="110"/>
                  </a:cxn>
                  <a:cxn ang="0">
                    <a:pos x="675" y="221"/>
                  </a:cxn>
                  <a:cxn ang="0">
                    <a:pos x="688" y="345"/>
                  </a:cxn>
                  <a:cxn ang="0">
                    <a:pos x="688" y="387"/>
                  </a:cxn>
                  <a:cxn ang="0">
                    <a:pos x="151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0" y="691"/>
                  </a:cxn>
                  <a:cxn ang="0">
                    <a:pos x="261" y="719"/>
                  </a:cxn>
                  <a:cxn ang="0">
                    <a:pos x="330" y="746"/>
                  </a:cxn>
                  <a:cxn ang="0">
                    <a:pos x="385" y="760"/>
                  </a:cxn>
                  <a:cxn ang="0">
                    <a:pos x="427" y="760"/>
                  </a:cxn>
                  <a:cxn ang="0">
                    <a:pos x="564" y="691"/>
                  </a:cxn>
                  <a:cxn ang="0">
                    <a:pos x="620" y="580"/>
                  </a:cxn>
                  <a:cxn ang="0">
                    <a:pos x="633" y="567"/>
                  </a:cxn>
                  <a:cxn ang="0">
                    <a:pos x="633" y="553"/>
                  </a:cxn>
                  <a:cxn ang="0">
                    <a:pos x="647" y="553"/>
                  </a:cxn>
                  <a:cxn ang="0">
                    <a:pos x="675" y="580"/>
                  </a:cxn>
                  <a:cxn ang="0">
                    <a:pos x="661" y="622"/>
                  </a:cxn>
                  <a:cxn ang="0">
                    <a:pos x="633" y="677"/>
                  </a:cxn>
                  <a:cxn ang="0">
                    <a:pos x="578" y="746"/>
                  </a:cxn>
                  <a:cxn ang="0">
                    <a:pos x="496" y="802"/>
                  </a:cxn>
                  <a:cxn ang="0">
                    <a:pos x="385" y="815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7" y="567"/>
                  </a:cxn>
                  <a:cxn ang="0">
                    <a:pos x="0" y="401"/>
                  </a:cxn>
                  <a:cxn ang="0">
                    <a:pos x="27" y="249"/>
                  </a:cxn>
                  <a:cxn ang="0">
                    <a:pos x="110" y="124"/>
                  </a:cxn>
                  <a:cxn ang="0">
                    <a:pos x="220" y="27"/>
                  </a:cxn>
                  <a:cxn ang="0">
                    <a:pos x="372" y="0"/>
                  </a:cxn>
                </a:cxnLst>
                <a:rect l="0" t="0" r="r" b="b"/>
                <a:pathLst>
                  <a:path w="688" h="815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1" y="345"/>
                    </a:lnTo>
                    <a:lnTo>
                      <a:pt x="578" y="345"/>
                    </a:lnTo>
                    <a:lnTo>
                      <a:pt x="578" y="290"/>
                    </a:lnTo>
                    <a:lnTo>
                      <a:pt x="523" y="124"/>
                    </a:lnTo>
                    <a:lnTo>
                      <a:pt x="468" y="69"/>
                    </a:lnTo>
                    <a:lnTo>
                      <a:pt x="372" y="41"/>
                    </a:lnTo>
                    <a:lnTo>
                      <a:pt x="330" y="41"/>
                    </a:lnTo>
                    <a:close/>
                    <a:moveTo>
                      <a:pt x="372" y="0"/>
                    </a:moveTo>
                    <a:lnTo>
                      <a:pt x="509" y="27"/>
                    </a:lnTo>
                    <a:lnTo>
                      <a:pt x="620" y="110"/>
                    </a:lnTo>
                    <a:lnTo>
                      <a:pt x="675" y="221"/>
                    </a:lnTo>
                    <a:lnTo>
                      <a:pt x="688" y="345"/>
                    </a:lnTo>
                    <a:lnTo>
                      <a:pt x="688" y="387"/>
                    </a:lnTo>
                    <a:lnTo>
                      <a:pt x="151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0" y="691"/>
                    </a:lnTo>
                    <a:lnTo>
                      <a:pt x="261" y="719"/>
                    </a:lnTo>
                    <a:lnTo>
                      <a:pt x="330" y="746"/>
                    </a:lnTo>
                    <a:lnTo>
                      <a:pt x="385" y="760"/>
                    </a:lnTo>
                    <a:lnTo>
                      <a:pt x="427" y="760"/>
                    </a:lnTo>
                    <a:lnTo>
                      <a:pt x="564" y="691"/>
                    </a:lnTo>
                    <a:lnTo>
                      <a:pt x="620" y="580"/>
                    </a:lnTo>
                    <a:lnTo>
                      <a:pt x="633" y="567"/>
                    </a:lnTo>
                    <a:lnTo>
                      <a:pt x="633" y="553"/>
                    </a:lnTo>
                    <a:lnTo>
                      <a:pt x="647" y="553"/>
                    </a:lnTo>
                    <a:lnTo>
                      <a:pt x="675" y="580"/>
                    </a:lnTo>
                    <a:lnTo>
                      <a:pt x="661" y="622"/>
                    </a:lnTo>
                    <a:lnTo>
                      <a:pt x="633" y="677"/>
                    </a:lnTo>
                    <a:lnTo>
                      <a:pt x="578" y="746"/>
                    </a:lnTo>
                    <a:lnTo>
                      <a:pt x="496" y="802"/>
                    </a:lnTo>
                    <a:lnTo>
                      <a:pt x="385" y="815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7" y="567"/>
                    </a:lnTo>
                    <a:lnTo>
                      <a:pt x="0" y="401"/>
                    </a:lnTo>
                    <a:lnTo>
                      <a:pt x="27" y="249"/>
                    </a:lnTo>
                    <a:lnTo>
                      <a:pt x="110" y="124"/>
                    </a:lnTo>
                    <a:lnTo>
                      <a:pt x="220" y="27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78" name="Freeform 358"/>
              <p:cNvSpPr>
                <a:spLocks/>
              </p:cNvSpPr>
              <p:nvPr/>
            </p:nvSpPr>
            <p:spPr bwMode="auto">
              <a:xfrm>
                <a:off x="26332" y="11549"/>
                <a:ext cx="399" cy="1231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261" y="1092"/>
                  </a:cxn>
                  <a:cxn ang="0">
                    <a:pos x="261" y="1134"/>
                  </a:cxn>
                  <a:cxn ang="0">
                    <a:pos x="275" y="1162"/>
                  </a:cxn>
                  <a:cxn ang="0">
                    <a:pos x="303" y="1175"/>
                  </a:cxn>
                  <a:cxn ang="0">
                    <a:pos x="399" y="1175"/>
                  </a:cxn>
                  <a:cxn ang="0">
                    <a:pos x="399" y="1231"/>
                  </a:cxn>
                  <a:cxn ang="0">
                    <a:pos x="0" y="1231"/>
                  </a:cxn>
                  <a:cxn ang="0">
                    <a:pos x="0" y="1175"/>
                  </a:cxn>
                  <a:cxn ang="0">
                    <a:pos x="96" y="1175"/>
                  </a:cxn>
                  <a:cxn ang="0">
                    <a:pos x="124" y="1162"/>
                  </a:cxn>
                  <a:cxn ang="0">
                    <a:pos x="137" y="1134"/>
                  </a:cxn>
                  <a:cxn ang="0">
                    <a:pos x="137" y="125"/>
                  </a:cxn>
                  <a:cxn ang="0">
                    <a:pos x="124" y="111"/>
                  </a:cxn>
                  <a:cxn ang="0">
                    <a:pos x="110" y="83"/>
                  </a:cxn>
                  <a:cxn ang="0">
                    <a:pos x="96" y="70"/>
                  </a:cxn>
                  <a:cxn ang="0">
                    <a:pos x="0" y="70"/>
                  </a:cxn>
                  <a:cxn ang="0">
                    <a:pos x="0" y="14"/>
                  </a:cxn>
                  <a:cxn ang="0">
                    <a:pos x="248" y="0"/>
                  </a:cxn>
                </a:cxnLst>
                <a:rect l="0" t="0" r="r" b="b"/>
                <a:pathLst>
                  <a:path w="399" h="1231">
                    <a:moveTo>
                      <a:pt x="248" y="0"/>
                    </a:moveTo>
                    <a:lnTo>
                      <a:pt x="261" y="1092"/>
                    </a:lnTo>
                    <a:lnTo>
                      <a:pt x="261" y="1134"/>
                    </a:lnTo>
                    <a:lnTo>
                      <a:pt x="275" y="1162"/>
                    </a:lnTo>
                    <a:lnTo>
                      <a:pt x="303" y="1175"/>
                    </a:lnTo>
                    <a:lnTo>
                      <a:pt x="399" y="1175"/>
                    </a:lnTo>
                    <a:lnTo>
                      <a:pt x="399" y="1231"/>
                    </a:lnTo>
                    <a:lnTo>
                      <a:pt x="0" y="1231"/>
                    </a:lnTo>
                    <a:lnTo>
                      <a:pt x="0" y="1175"/>
                    </a:lnTo>
                    <a:lnTo>
                      <a:pt x="96" y="1175"/>
                    </a:lnTo>
                    <a:lnTo>
                      <a:pt x="124" y="1162"/>
                    </a:lnTo>
                    <a:lnTo>
                      <a:pt x="137" y="1134"/>
                    </a:lnTo>
                    <a:lnTo>
                      <a:pt x="137" y="125"/>
                    </a:lnTo>
                    <a:lnTo>
                      <a:pt x="124" y="111"/>
                    </a:lnTo>
                    <a:lnTo>
                      <a:pt x="110" y="83"/>
                    </a:lnTo>
                    <a:lnTo>
                      <a:pt x="96" y="70"/>
                    </a:lnTo>
                    <a:lnTo>
                      <a:pt x="0" y="70"/>
                    </a:lnTo>
                    <a:lnTo>
                      <a:pt x="0" y="14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79" name="Freeform 359"/>
              <p:cNvSpPr>
                <a:spLocks noEditPoints="1"/>
              </p:cNvSpPr>
              <p:nvPr/>
            </p:nvSpPr>
            <p:spPr bwMode="auto">
              <a:xfrm>
                <a:off x="26662" y="11992"/>
                <a:ext cx="689" cy="815"/>
              </a:xfrm>
              <a:custGeom>
                <a:avLst/>
                <a:gdLst/>
                <a:ahLst/>
                <a:cxnLst>
                  <a:cxn ang="0">
                    <a:pos x="331" y="41"/>
                  </a:cxn>
                  <a:cxn ang="0">
                    <a:pos x="276" y="69"/>
                  </a:cxn>
                  <a:cxn ang="0">
                    <a:pos x="221" y="124"/>
                  </a:cxn>
                  <a:cxn ang="0">
                    <a:pos x="179" y="207"/>
                  </a:cxn>
                  <a:cxn ang="0">
                    <a:pos x="152" y="345"/>
                  </a:cxn>
                  <a:cxn ang="0">
                    <a:pos x="579" y="345"/>
                  </a:cxn>
                  <a:cxn ang="0">
                    <a:pos x="579" y="290"/>
                  </a:cxn>
                  <a:cxn ang="0">
                    <a:pos x="524" y="124"/>
                  </a:cxn>
                  <a:cxn ang="0">
                    <a:pos x="469" y="69"/>
                  </a:cxn>
                  <a:cxn ang="0">
                    <a:pos x="372" y="41"/>
                  </a:cxn>
                  <a:cxn ang="0">
                    <a:pos x="331" y="41"/>
                  </a:cxn>
                  <a:cxn ang="0">
                    <a:pos x="372" y="0"/>
                  </a:cxn>
                  <a:cxn ang="0">
                    <a:pos x="510" y="27"/>
                  </a:cxn>
                  <a:cxn ang="0">
                    <a:pos x="620" y="110"/>
                  </a:cxn>
                  <a:cxn ang="0">
                    <a:pos x="675" y="221"/>
                  </a:cxn>
                  <a:cxn ang="0">
                    <a:pos x="689" y="345"/>
                  </a:cxn>
                  <a:cxn ang="0">
                    <a:pos x="689" y="387"/>
                  </a:cxn>
                  <a:cxn ang="0">
                    <a:pos x="152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1" y="691"/>
                  </a:cxn>
                  <a:cxn ang="0">
                    <a:pos x="262" y="719"/>
                  </a:cxn>
                  <a:cxn ang="0">
                    <a:pos x="331" y="746"/>
                  </a:cxn>
                  <a:cxn ang="0">
                    <a:pos x="386" y="760"/>
                  </a:cxn>
                  <a:cxn ang="0">
                    <a:pos x="427" y="760"/>
                  </a:cxn>
                  <a:cxn ang="0">
                    <a:pos x="565" y="691"/>
                  </a:cxn>
                  <a:cxn ang="0">
                    <a:pos x="620" y="580"/>
                  </a:cxn>
                  <a:cxn ang="0">
                    <a:pos x="634" y="567"/>
                  </a:cxn>
                  <a:cxn ang="0">
                    <a:pos x="634" y="553"/>
                  </a:cxn>
                  <a:cxn ang="0">
                    <a:pos x="648" y="553"/>
                  </a:cxn>
                  <a:cxn ang="0">
                    <a:pos x="675" y="580"/>
                  </a:cxn>
                  <a:cxn ang="0">
                    <a:pos x="661" y="622"/>
                  </a:cxn>
                  <a:cxn ang="0">
                    <a:pos x="634" y="677"/>
                  </a:cxn>
                  <a:cxn ang="0">
                    <a:pos x="579" y="746"/>
                  </a:cxn>
                  <a:cxn ang="0">
                    <a:pos x="496" y="802"/>
                  </a:cxn>
                  <a:cxn ang="0">
                    <a:pos x="386" y="815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0" y="124"/>
                  </a:cxn>
                  <a:cxn ang="0">
                    <a:pos x="221" y="27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5">
                    <a:moveTo>
                      <a:pt x="331" y="41"/>
                    </a:moveTo>
                    <a:lnTo>
                      <a:pt x="276" y="69"/>
                    </a:lnTo>
                    <a:lnTo>
                      <a:pt x="221" y="124"/>
                    </a:lnTo>
                    <a:lnTo>
                      <a:pt x="179" y="207"/>
                    </a:lnTo>
                    <a:lnTo>
                      <a:pt x="152" y="345"/>
                    </a:lnTo>
                    <a:lnTo>
                      <a:pt x="579" y="345"/>
                    </a:lnTo>
                    <a:lnTo>
                      <a:pt x="579" y="290"/>
                    </a:lnTo>
                    <a:lnTo>
                      <a:pt x="524" y="124"/>
                    </a:lnTo>
                    <a:lnTo>
                      <a:pt x="469" y="69"/>
                    </a:lnTo>
                    <a:lnTo>
                      <a:pt x="372" y="41"/>
                    </a:lnTo>
                    <a:lnTo>
                      <a:pt x="331" y="41"/>
                    </a:lnTo>
                    <a:close/>
                    <a:moveTo>
                      <a:pt x="372" y="0"/>
                    </a:moveTo>
                    <a:lnTo>
                      <a:pt x="510" y="27"/>
                    </a:lnTo>
                    <a:lnTo>
                      <a:pt x="620" y="110"/>
                    </a:lnTo>
                    <a:lnTo>
                      <a:pt x="675" y="221"/>
                    </a:lnTo>
                    <a:lnTo>
                      <a:pt x="689" y="345"/>
                    </a:lnTo>
                    <a:lnTo>
                      <a:pt x="689" y="387"/>
                    </a:lnTo>
                    <a:lnTo>
                      <a:pt x="152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1" y="691"/>
                    </a:lnTo>
                    <a:lnTo>
                      <a:pt x="262" y="719"/>
                    </a:lnTo>
                    <a:lnTo>
                      <a:pt x="331" y="746"/>
                    </a:lnTo>
                    <a:lnTo>
                      <a:pt x="386" y="760"/>
                    </a:lnTo>
                    <a:lnTo>
                      <a:pt x="427" y="760"/>
                    </a:lnTo>
                    <a:lnTo>
                      <a:pt x="565" y="691"/>
                    </a:lnTo>
                    <a:lnTo>
                      <a:pt x="620" y="580"/>
                    </a:lnTo>
                    <a:lnTo>
                      <a:pt x="634" y="567"/>
                    </a:lnTo>
                    <a:lnTo>
                      <a:pt x="634" y="553"/>
                    </a:lnTo>
                    <a:lnTo>
                      <a:pt x="648" y="553"/>
                    </a:lnTo>
                    <a:lnTo>
                      <a:pt x="675" y="580"/>
                    </a:lnTo>
                    <a:lnTo>
                      <a:pt x="661" y="622"/>
                    </a:lnTo>
                    <a:lnTo>
                      <a:pt x="634" y="677"/>
                    </a:lnTo>
                    <a:lnTo>
                      <a:pt x="579" y="746"/>
                    </a:lnTo>
                    <a:lnTo>
                      <a:pt x="496" y="802"/>
                    </a:lnTo>
                    <a:lnTo>
                      <a:pt x="386" y="815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0" y="124"/>
                    </a:lnTo>
                    <a:lnTo>
                      <a:pt x="221" y="27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80" name="Freeform 360"/>
              <p:cNvSpPr>
                <a:spLocks/>
              </p:cNvSpPr>
              <p:nvPr/>
            </p:nvSpPr>
            <p:spPr bwMode="auto">
              <a:xfrm>
                <a:off x="27530" y="11688"/>
                <a:ext cx="565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1"/>
                  </a:cxn>
                  <a:cxn ang="0">
                    <a:pos x="523" y="331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1"/>
                  </a:cxn>
                  <a:cxn ang="0">
                    <a:pos x="303" y="1009"/>
                  </a:cxn>
                  <a:cxn ang="0">
                    <a:pos x="330" y="1036"/>
                  </a:cxn>
                  <a:cxn ang="0">
                    <a:pos x="358" y="1050"/>
                  </a:cxn>
                  <a:cxn ang="0">
                    <a:pos x="399" y="1064"/>
                  </a:cxn>
                  <a:cxn ang="0">
                    <a:pos x="441" y="1050"/>
                  </a:cxn>
                  <a:cxn ang="0">
                    <a:pos x="468" y="1036"/>
                  </a:cxn>
                  <a:cxn ang="0">
                    <a:pos x="496" y="995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5" y="774"/>
                  </a:cxn>
                  <a:cxn ang="0">
                    <a:pos x="565" y="871"/>
                  </a:cxn>
                  <a:cxn ang="0">
                    <a:pos x="551" y="953"/>
                  </a:cxn>
                  <a:cxn ang="0">
                    <a:pos x="523" y="1036"/>
                  </a:cxn>
                  <a:cxn ang="0">
                    <a:pos x="468" y="1078"/>
                  </a:cxn>
                  <a:cxn ang="0">
                    <a:pos x="386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0"/>
                  </a:cxn>
                  <a:cxn ang="0">
                    <a:pos x="165" y="981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5"/>
                  </a:cxn>
                  <a:cxn ang="0">
                    <a:pos x="110" y="304"/>
                  </a:cxn>
                  <a:cxn ang="0">
                    <a:pos x="179" y="221"/>
                  </a:cxn>
                  <a:cxn ang="0">
                    <a:pos x="220" y="110"/>
                  </a:cxn>
                  <a:cxn ang="0">
                    <a:pos x="234" y="0"/>
                  </a:cxn>
                </a:cxnLst>
                <a:rect l="0" t="0" r="r" b="b"/>
                <a:pathLst>
                  <a:path w="565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1"/>
                    </a:lnTo>
                    <a:lnTo>
                      <a:pt x="523" y="331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1"/>
                    </a:lnTo>
                    <a:lnTo>
                      <a:pt x="303" y="1009"/>
                    </a:lnTo>
                    <a:lnTo>
                      <a:pt x="330" y="1036"/>
                    </a:lnTo>
                    <a:lnTo>
                      <a:pt x="358" y="1050"/>
                    </a:lnTo>
                    <a:lnTo>
                      <a:pt x="399" y="1064"/>
                    </a:lnTo>
                    <a:lnTo>
                      <a:pt x="441" y="1050"/>
                    </a:lnTo>
                    <a:lnTo>
                      <a:pt x="468" y="1036"/>
                    </a:lnTo>
                    <a:lnTo>
                      <a:pt x="496" y="995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5" y="774"/>
                    </a:lnTo>
                    <a:lnTo>
                      <a:pt x="565" y="871"/>
                    </a:lnTo>
                    <a:lnTo>
                      <a:pt x="551" y="953"/>
                    </a:lnTo>
                    <a:lnTo>
                      <a:pt x="523" y="1036"/>
                    </a:lnTo>
                    <a:lnTo>
                      <a:pt x="468" y="1078"/>
                    </a:lnTo>
                    <a:lnTo>
                      <a:pt x="386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0"/>
                    </a:lnTo>
                    <a:lnTo>
                      <a:pt x="165" y="981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5"/>
                    </a:lnTo>
                    <a:lnTo>
                      <a:pt x="110" y="304"/>
                    </a:lnTo>
                    <a:lnTo>
                      <a:pt x="179" y="221"/>
                    </a:lnTo>
                    <a:lnTo>
                      <a:pt x="220" y="11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81" name="Freeform 361"/>
              <p:cNvSpPr>
                <a:spLocks noEditPoints="1"/>
              </p:cNvSpPr>
              <p:nvPr/>
            </p:nvSpPr>
            <p:spPr bwMode="auto">
              <a:xfrm>
                <a:off x="28260" y="11992"/>
                <a:ext cx="688" cy="815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1" y="345"/>
                  </a:cxn>
                  <a:cxn ang="0">
                    <a:pos x="578" y="345"/>
                  </a:cxn>
                  <a:cxn ang="0">
                    <a:pos x="578" y="290"/>
                  </a:cxn>
                  <a:cxn ang="0">
                    <a:pos x="523" y="124"/>
                  </a:cxn>
                  <a:cxn ang="0">
                    <a:pos x="468" y="69"/>
                  </a:cxn>
                  <a:cxn ang="0">
                    <a:pos x="372" y="41"/>
                  </a:cxn>
                  <a:cxn ang="0">
                    <a:pos x="330" y="41"/>
                  </a:cxn>
                  <a:cxn ang="0">
                    <a:pos x="372" y="0"/>
                  </a:cxn>
                  <a:cxn ang="0">
                    <a:pos x="509" y="27"/>
                  </a:cxn>
                  <a:cxn ang="0">
                    <a:pos x="620" y="110"/>
                  </a:cxn>
                  <a:cxn ang="0">
                    <a:pos x="675" y="221"/>
                  </a:cxn>
                  <a:cxn ang="0">
                    <a:pos x="688" y="345"/>
                  </a:cxn>
                  <a:cxn ang="0">
                    <a:pos x="688" y="387"/>
                  </a:cxn>
                  <a:cxn ang="0">
                    <a:pos x="151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0" y="691"/>
                  </a:cxn>
                  <a:cxn ang="0">
                    <a:pos x="262" y="719"/>
                  </a:cxn>
                  <a:cxn ang="0">
                    <a:pos x="330" y="746"/>
                  </a:cxn>
                  <a:cxn ang="0">
                    <a:pos x="385" y="760"/>
                  </a:cxn>
                  <a:cxn ang="0">
                    <a:pos x="427" y="760"/>
                  </a:cxn>
                  <a:cxn ang="0">
                    <a:pos x="565" y="691"/>
                  </a:cxn>
                  <a:cxn ang="0">
                    <a:pos x="620" y="580"/>
                  </a:cxn>
                  <a:cxn ang="0">
                    <a:pos x="633" y="567"/>
                  </a:cxn>
                  <a:cxn ang="0">
                    <a:pos x="633" y="553"/>
                  </a:cxn>
                  <a:cxn ang="0">
                    <a:pos x="647" y="553"/>
                  </a:cxn>
                  <a:cxn ang="0">
                    <a:pos x="675" y="580"/>
                  </a:cxn>
                  <a:cxn ang="0">
                    <a:pos x="661" y="622"/>
                  </a:cxn>
                  <a:cxn ang="0">
                    <a:pos x="633" y="677"/>
                  </a:cxn>
                  <a:cxn ang="0">
                    <a:pos x="578" y="746"/>
                  </a:cxn>
                  <a:cxn ang="0">
                    <a:pos x="496" y="802"/>
                  </a:cxn>
                  <a:cxn ang="0">
                    <a:pos x="385" y="815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7" y="567"/>
                  </a:cxn>
                  <a:cxn ang="0">
                    <a:pos x="0" y="401"/>
                  </a:cxn>
                  <a:cxn ang="0">
                    <a:pos x="27" y="249"/>
                  </a:cxn>
                  <a:cxn ang="0">
                    <a:pos x="110" y="124"/>
                  </a:cxn>
                  <a:cxn ang="0">
                    <a:pos x="220" y="27"/>
                  </a:cxn>
                  <a:cxn ang="0">
                    <a:pos x="372" y="0"/>
                  </a:cxn>
                </a:cxnLst>
                <a:rect l="0" t="0" r="r" b="b"/>
                <a:pathLst>
                  <a:path w="688" h="815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1" y="345"/>
                    </a:lnTo>
                    <a:lnTo>
                      <a:pt x="578" y="345"/>
                    </a:lnTo>
                    <a:lnTo>
                      <a:pt x="578" y="290"/>
                    </a:lnTo>
                    <a:lnTo>
                      <a:pt x="523" y="124"/>
                    </a:lnTo>
                    <a:lnTo>
                      <a:pt x="468" y="69"/>
                    </a:lnTo>
                    <a:lnTo>
                      <a:pt x="372" y="41"/>
                    </a:lnTo>
                    <a:lnTo>
                      <a:pt x="330" y="41"/>
                    </a:lnTo>
                    <a:close/>
                    <a:moveTo>
                      <a:pt x="372" y="0"/>
                    </a:moveTo>
                    <a:lnTo>
                      <a:pt x="509" y="27"/>
                    </a:lnTo>
                    <a:lnTo>
                      <a:pt x="620" y="110"/>
                    </a:lnTo>
                    <a:lnTo>
                      <a:pt x="675" y="221"/>
                    </a:lnTo>
                    <a:lnTo>
                      <a:pt x="688" y="345"/>
                    </a:lnTo>
                    <a:lnTo>
                      <a:pt x="688" y="387"/>
                    </a:lnTo>
                    <a:lnTo>
                      <a:pt x="151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0" y="691"/>
                    </a:lnTo>
                    <a:lnTo>
                      <a:pt x="262" y="719"/>
                    </a:lnTo>
                    <a:lnTo>
                      <a:pt x="330" y="746"/>
                    </a:lnTo>
                    <a:lnTo>
                      <a:pt x="385" y="760"/>
                    </a:lnTo>
                    <a:lnTo>
                      <a:pt x="427" y="760"/>
                    </a:lnTo>
                    <a:lnTo>
                      <a:pt x="565" y="691"/>
                    </a:lnTo>
                    <a:lnTo>
                      <a:pt x="620" y="580"/>
                    </a:lnTo>
                    <a:lnTo>
                      <a:pt x="633" y="567"/>
                    </a:lnTo>
                    <a:lnTo>
                      <a:pt x="633" y="553"/>
                    </a:lnTo>
                    <a:lnTo>
                      <a:pt x="647" y="553"/>
                    </a:lnTo>
                    <a:lnTo>
                      <a:pt x="675" y="580"/>
                    </a:lnTo>
                    <a:lnTo>
                      <a:pt x="661" y="622"/>
                    </a:lnTo>
                    <a:lnTo>
                      <a:pt x="633" y="677"/>
                    </a:lnTo>
                    <a:lnTo>
                      <a:pt x="578" y="746"/>
                    </a:lnTo>
                    <a:lnTo>
                      <a:pt x="496" y="802"/>
                    </a:lnTo>
                    <a:lnTo>
                      <a:pt x="385" y="815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7" y="567"/>
                    </a:lnTo>
                    <a:lnTo>
                      <a:pt x="0" y="401"/>
                    </a:lnTo>
                    <a:lnTo>
                      <a:pt x="27" y="249"/>
                    </a:lnTo>
                    <a:lnTo>
                      <a:pt x="110" y="124"/>
                    </a:lnTo>
                    <a:lnTo>
                      <a:pt x="220" y="27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82" name="Freeform 362"/>
              <p:cNvSpPr>
                <a:spLocks/>
              </p:cNvSpPr>
              <p:nvPr/>
            </p:nvSpPr>
            <p:spPr bwMode="auto">
              <a:xfrm>
                <a:off x="28962" y="12006"/>
                <a:ext cx="579" cy="815"/>
              </a:xfrm>
              <a:custGeom>
                <a:avLst/>
                <a:gdLst/>
                <a:ahLst/>
                <a:cxnLst>
                  <a:cxn ang="0">
                    <a:pos x="317" y="0"/>
                  </a:cxn>
                  <a:cxn ang="0">
                    <a:pos x="455" y="55"/>
                  </a:cxn>
                  <a:cxn ang="0">
                    <a:pos x="482" y="41"/>
                  </a:cxn>
                  <a:cxn ang="0">
                    <a:pos x="510" y="0"/>
                  </a:cxn>
                  <a:cxn ang="0">
                    <a:pos x="537" y="248"/>
                  </a:cxn>
                  <a:cxn ang="0">
                    <a:pos x="482" y="262"/>
                  </a:cxn>
                  <a:cxn ang="0">
                    <a:pos x="468" y="152"/>
                  </a:cxn>
                  <a:cxn ang="0">
                    <a:pos x="372" y="41"/>
                  </a:cxn>
                  <a:cxn ang="0">
                    <a:pos x="221" y="27"/>
                  </a:cxn>
                  <a:cxn ang="0">
                    <a:pos x="138" y="55"/>
                  </a:cxn>
                  <a:cxn ang="0">
                    <a:pos x="83" y="138"/>
                  </a:cxn>
                  <a:cxn ang="0">
                    <a:pos x="110" y="235"/>
                  </a:cxn>
                  <a:cxn ang="0">
                    <a:pos x="234" y="304"/>
                  </a:cxn>
                  <a:cxn ang="0">
                    <a:pos x="413" y="345"/>
                  </a:cxn>
                  <a:cxn ang="0">
                    <a:pos x="510" y="400"/>
                  </a:cxn>
                  <a:cxn ang="0">
                    <a:pos x="537" y="442"/>
                  </a:cxn>
                  <a:cxn ang="0">
                    <a:pos x="579" y="511"/>
                  </a:cxn>
                  <a:cxn ang="0">
                    <a:pos x="565" y="663"/>
                  </a:cxn>
                  <a:cxn ang="0">
                    <a:pos x="427" y="788"/>
                  </a:cxn>
                  <a:cxn ang="0">
                    <a:pos x="248" y="815"/>
                  </a:cxn>
                  <a:cxn ang="0">
                    <a:pos x="152" y="774"/>
                  </a:cxn>
                  <a:cxn ang="0">
                    <a:pos x="69" y="746"/>
                  </a:cxn>
                  <a:cxn ang="0">
                    <a:pos x="55" y="774"/>
                  </a:cxn>
                  <a:cxn ang="0">
                    <a:pos x="28" y="815"/>
                  </a:cxn>
                  <a:cxn ang="0">
                    <a:pos x="0" y="511"/>
                  </a:cxn>
                  <a:cxn ang="0">
                    <a:pos x="42" y="497"/>
                  </a:cxn>
                  <a:cxn ang="0">
                    <a:pos x="55" y="525"/>
                  </a:cxn>
                  <a:cxn ang="0">
                    <a:pos x="138" y="705"/>
                  </a:cxn>
                  <a:cxn ang="0">
                    <a:pos x="303" y="774"/>
                  </a:cxn>
                  <a:cxn ang="0">
                    <a:pos x="413" y="746"/>
                  </a:cxn>
                  <a:cxn ang="0">
                    <a:pos x="510" y="649"/>
                  </a:cxn>
                  <a:cxn ang="0">
                    <a:pos x="482" y="525"/>
                  </a:cxn>
                  <a:cxn ang="0">
                    <a:pos x="400" y="470"/>
                  </a:cxn>
                  <a:cxn ang="0">
                    <a:pos x="331" y="442"/>
                  </a:cxn>
                  <a:cxn ang="0">
                    <a:pos x="207" y="428"/>
                  </a:cxn>
                  <a:cxn ang="0">
                    <a:pos x="83" y="373"/>
                  </a:cxn>
                  <a:cxn ang="0">
                    <a:pos x="28" y="304"/>
                  </a:cxn>
                  <a:cxn ang="0">
                    <a:pos x="0" y="221"/>
                  </a:cxn>
                  <a:cxn ang="0">
                    <a:pos x="69" y="69"/>
                  </a:cxn>
                  <a:cxn ang="0">
                    <a:pos x="289" y="0"/>
                  </a:cxn>
                </a:cxnLst>
                <a:rect l="0" t="0" r="r" b="b"/>
                <a:pathLst>
                  <a:path w="579" h="815">
                    <a:moveTo>
                      <a:pt x="289" y="0"/>
                    </a:moveTo>
                    <a:lnTo>
                      <a:pt x="317" y="0"/>
                    </a:lnTo>
                    <a:lnTo>
                      <a:pt x="400" y="27"/>
                    </a:lnTo>
                    <a:lnTo>
                      <a:pt x="455" y="55"/>
                    </a:lnTo>
                    <a:lnTo>
                      <a:pt x="468" y="41"/>
                    </a:lnTo>
                    <a:lnTo>
                      <a:pt x="482" y="41"/>
                    </a:lnTo>
                    <a:lnTo>
                      <a:pt x="482" y="27"/>
                    </a:lnTo>
                    <a:lnTo>
                      <a:pt x="510" y="0"/>
                    </a:lnTo>
                    <a:lnTo>
                      <a:pt x="537" y="0"/>
                    </a:lnTo>
                    <a:lnTo>
                      <a:pt x="537" y="248"/>
                    </a:lnTo>
                    <a:lnTo>
                      <a:pt x="524" y="262"/>
                    </a:lnTo>
                    <a:lnTo>
                      <a:pt x="482" y="262"/>
                    </a:lnTo>
                    <a:lnTo>
                      <a:pt x="482" y="207"/>
                    </a:lnTo>
                    <a:lnTo>
                      <a:pt x="468" y="152"/>
                    </a:lnTo>
                    <a:lnTo>
                      <a:pt x="427" y="83"/>
                    </a:lnTo>
                    <a:lnTo>
                      <a:pt x="372" y="41"/>
                    </a:lnTo>
                    <a:lnTo>
                      <a:pt x="276" y="27"/>
                    </a:lnTo>
                    <a:lnTo>
                      <a:pt x="221" y="27"/>
                    </a:lnTo>
                    <a:lnTo>
                      <a:pt x="165" y="41"/>
                    </a:lnTo>
                    <a:lnTo>
                      <a:pt x="138" y="55"/>
                    </a:lnTo>
                    <a:lnTo>
                      <a:pt x="110" y="83"/>
                    </a:lnTo>
                    <a:lnTo>
                      <a:pt x="83" y="138"/>
                    </a:lnTo>
                    <a:lnTo>
                      <a:pt x="83" y="165"/>
                    </a:lnTo>
                    <a:lnTo>
                      <a:pt x="110" y="235"/>
                    </a:lnTo>
                    <a:lnTo>
                      <a:pt x="152" y="276"/>
                    </a:lnTo>
                    <a:lnTo>
                      <a:pt x="234" y="304"/>
                    </a:lnTo>
                    <a:lnTo>
                      <a:pt x="303" y="318"/>
                    </a:lnTo>
                    <a:lnTo>
                      <a:pt x="413" y="345"/>
                    </a:lnTo>
                    <a:lnTo>
                      <a:pt x="468" y="373"/>
                    </a:lnTo>
                    <a:lnTo>
                      <a:pt x="510" y="400"/>
                    </a:lnTo>
                    <a:lnTo>
                      <a:pt x="524" y="414"/>
                    </a:lnTo>
                    <a:lnTo>
                      <a:pt x="537" y="442"/>
                    </a:lnTo>
                    <a:lnTo>
                      <a:pt x="565" y="470"/>
                    </a:lnTo>
                    <a:lnTo>
                      <a:pt x="579" y="511"/>
                    </a:lnTo>
                    <a:lnTo>
                      <a:pt x="579" y="566"/>
                    </a:lnTo>
                    <a:lnTo>
                      <a:pt x="565" y="663"/>
                    </a:lnTo>
                    <a:lnTo>
                      <a:pt x="510" y="732"/>
                    </a:lnTo>
                    <a:lnTo>
                      <a:pt x="427" y="788"/>
                    </a:lnTo>
                    <a:lnTo>
                      <a:pt x="289" y="815"/>
                    </a:lnTo>
                    <a:lnTo>
                      <a:pt x="248" y="815"/>
                    </a:lnTo>
                    <a:lnTo>
                      <a:pt x="207" y="801"/>
                    </a:lnTo>
                    <a:lnTo>
                      <a:pt x="152" y="774"/>
                    </a:lnTo>
                    <a:lnTo>
                      <a:pt x="97" y="732"/>
                    </a:lnTo>
                    <a:lnTo>
                      <a:pt x="69" y="746"/>
                    </a:lnTo>
                    <a:lnTo>
                      <a:pt x="55" y="760"/>
                    </a:lnTo>
                    <a:lnTo>
                      <a:pt x="55" y="774"/>
                    </a:lnTo>
                    <a:lnTo>
                      <a:pt x="42" y="801"/>
                    </a:lnTo>
                    <a:lnTo>
                      <a:pt x="28" y="815"/>
                    </a:lnTo>
                    <a:lnTo>
                      <a:pt x="0" y="815"/>
                    </a:lnTo>
                    <a:lnTo>
                      <a:pt x="0" y="511"/>
                    </a:lnTo>
                    <a:lnTo>
                      <a:pt x="14" y="497"/>
                    </a:lnTo>
                    <a:lnTo>
                      <a:pt x="42" y="497"/>
                    </a:lnTo>
                    <a:lnTo>
                      <a:pt x="55" y="511"/>
                    </a:lnTo>
                    <a:lnTo>
                      <a:pt x="55" y="525"/>
                    </a:lnTo>
                    <a:lnTo>
                      <a:pt x="97" y="622"/>
                    </a:lnTo>
                    <a:lnTo>
                      <a:pt x="138" y="705"/>
                    </a:lnTo>
                    <a:lnTo>
                      <a:pt x="207" y="760"/>
                    </a:lnTo>
                    <a:lnTo>
                      <a:pt x="303" y="774"/>
                    </a:lnTo>
                    <a:lnTo>
                      <a:pt x="372" y="774"/>
                    </a:lnTo>
                    <a:lnTo>
                      <a:pt x="413" y="746"/>
                    </a:lnTo>
                    <a:lnTo>
                      <a:pt x="455" y="732"/>
                    </a:lnTo>
                    <a:lnTo>
                      <a:pt x="510" y="649"/>
                    </a:lnTo>
                    <a:lnTo>
                      <a:pt x="510" y="566"/>
                    </a:lnTo>
                    <a:lnTo>
                      <a:pt x="482" y="525"/>
                    </a:lnTo>
                    <a:lnTo>
                      <a:pt x="441" y="483"/>
                    </a:lnTo>
                    <a:lnTo>
                      <a:pt x="400" y="470"/>
                    </a:lnTo>
                    <a:lnTo>
                      <a:pt x="345" y="442"/>
                    </a:lnTo>
                    <a:lnTo>
                      <a:pt x="331" y="442"/>
                    </a:lnTo>
                    <a:lnTo>
                      <a:pt x="317" y="456"/>
                    </a:lnTo>
                    <a:lnTo>
                      <a:pt x="207" y="428"/>
                    </a:lnTo>
                    <a:lnTo>
                      <a:pt x="138" y="400"/>
                    </a:lnTo>
                    <a:lnTo>
                      <a:pt x="83" y="373"/>
                    </a:lnTo>
                    <a:lnTo>
                      <a:pt x="42" y="345"/>
                    </a:lnTo>
                    <a:lnTo>
                      <a:pt x="28" y="304"/>
                    </a:lnTo>
                    <a:lnTo>
                      <a:pt x="0" y="262"/>
                    </a:lnTo>
                    <a:lnTo>
                      <a:pt x="0" y="221"/>
                    </a:lnTo>
                    <a:lnTo>
                      <a:pt x="14" y="152"/>
                    </a:lnTo>
                    <a:lnTo>
                      <a:pt x="69" y="69"/>
                    </a:lnTo>
                    <a:lnTo>
                      <a:pt x="152" y="27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83" name="Freeform 363"/>
              <p:cNvSpPr>
                <a:spLocks noEditPoints="1"/>
              </p:cNvSpPr>
              <p:nvPr/>
            </p:nvSpPr>
            <p:spPr bwMode="auto">
              <a:xfrm>
                <a:off x="30188" y="11536"/>
                <a:ext cx="689" cy="1285"/>
              </a:xfrm>
              <a:custGeom>
                <a:avLst/>
                <a:gdLst/>
                <a:ahLst/>
                <a:cxnLst>
                  <a:cxn ang="0">
                    <a:pos x="523" y="69"/>
                  </a:cxn>
                  <a:cxn ang="0">
                    <a:pos x="441" y="207"/>
                  </a:cxn>
                  <a:cxn ang="0">
                    <a:pos x="317" y="594"/>
                  </a:cxn>
                  <a:cxn ang="0">
                    <a:pos x="262" y="788"/>
                  </a:cxn>
                  <a:cxn ang="0">
                    <a:pos x="248" y="829"/>
                  </a:cxn>
                  <a:cxn ang="0">
                    <a:pos x="262" y="815"/>
                  </a:cxn>
                  <a:cxn ang="0">
                    <a:pos x="413" y="635"/>
                  </a:cxn>
                  <a:cxn ang="0">
                    <a:pos x="606" y="318"/>
                  </a:cxn>
                  <a:cxn ang="0">
                    <a:pos x="633" y="83"/>
                  </a:cxn>
                  <a:cxn ang="0">
                    <a:pos x="606" y="41"/>
                  </a:cxn>
                  <a:cxn ang="0">
                    <a:pos x="578" y="0"/>
                  </a:cxn>
                  <a:cxn ang="0">
                    <a:pos x="647" y="27"/>
                  </a:cxn>
                  <a:cxn ang="0">
                    <a:pos x="675" y="69"/>
                  </a:cxn>
                  <a:cxn ang="0">
                    <a:pos x="689" y="138"/>
                  </a:cxn>
                  <a:cxn ang="0">
                    <a:pos x="537" y="553"/>
                  </a:cxn>
                  <a:cxn ang="0">
                    <a:pos x="289" y="857"/>
                  </a:cxn>
                  <a:cxn ang="0">
                    <a:pos x="248" y="884"/>
                  </a:cxn>
                  <a:cxn ang="0">
                    <a:pos x="234" y="926"/>
                  </a:cxn>
                  <a:cxn ang="0">
                    <a:pos x="248" y="1119"/>
                  </a:cxn>
                  <a:cxn ang="0">
                    <a:pos x="344" y="1230"/>
                  </a:cxn>
                  <a:cxn ang="0">
                    <a:pos x="482" y="1175"/>
                  </a:cxn>
                  <a:cxn ang="0">
                    <a:pos x="592" y="1078"/>
                  </a:cxn>
                  <a:cxn ang="0">
                    <a:pos x="633" y="1092"/>
                  </a:cxn>
                  <a:cxn ang="0">
                    <a:pos x="565" y="1188"/>
                  </a:cxn>
                  <a:cxn ang="0">
                    <a:pos x="496" y="1244"/>
                  </a:cxn>
                  <a:cxn ang="0">
                    <a:pos x="413" y="1285"/>
                  </a:cxn>
                  <a:cxn ang="0">
                    <a:pos x="275" y="1258"/>
                  </a:cxn>
                  <a:cxn ang="0">
                    <a:pos x="179" y="1105"/>
                  </a:cxn>
                  <a:cxn ang="0">
                    <a:pos x="138" y="1036"/>
                  </a:cxn>
                  <a:cxn ang="0">
                    <a:pos x="41" y="1119"/>
                  </a:cxn>
                  <a:cxn ang="0">
                    <a:pos x="0" y="1092"/>
                  </a:cxn>
                  <a:cxn ang="0">
                    <a:pos x="193" y="635"/>
                  </a:cxn>
                  <a:cxn ang="0">
                    <a:pos x="358" y="193"/>
                  </a:cxn>
                  <a:cxn ang="0">
                    <a:pos x="496" y="27"/>
                  </a:cxn>
                </a:cxnLst>
                <a:rect l="0" t="0" r="r" b="b"/>
                <a:pathLst>
                  <a:path w="689" h="1285">
                    <a:moveTo>
                      <a:pt x="578" y="41"/>
                    </a:moveTo>
                    <a:lnTo>
                      <a:pt x="523" y="69"/>
                    </a:lnTo>
                    <a:lnTo>
                      <a:pt x="468" y="152"/>
                    </a:lnTo>
                    <a:lnTo>
                      <a:pt x="441" y="207"/>
                    </a:lnTo>
                    <a:lnTo>
                      <a:pt x="399" y="318"/>
                    </a:lnTo>
                    <a:lnTo>
                      <a:pt x="317" y="594"/>
                    </a:lnTo>
                    <a:lnTo>
                      <a:pt x="289" y="705"/>
                    </a:lnTo>
                    <a:lnTo>
                      <a:pt x="262" y="788"/>
                    </a:lnTo>
                    <a:lnTo>
                      <a:pt x="262" y="815"/>
                    </a:lnTo>
                    <a:lnTo>
                      <a:pt x="248" y="829"/>
                    </a:lnTo>
                    <a:lnTo>
                      <a:pt x="262" y="829"/>
                    </a:lnTo>
                    <a:lnTo>
                      <a:pt x="262" y="815"/>
                    </a:lnTo>
                    <a:lnTo>
                      <a:pt x="317" y="760"/>
                    </a:lnTo>
                    <a:lnTo>
                      <a:pt x="413" y="635"/>
                    </a:lnTo>
                    <a:lnTo>
                      <a:pt x="523" y="483"/>
                    </a:lnTo>
                    <a:lnTo>
                      <a:pt x="606" y="318"/>
                    </a:lnTo>
                    <a:lnTo>
                      <a:pt x="633" y="138"/>
                    </a:lnTo>
                    <a:lnTo>
                      <a:pt x="633" y="83"/>
                    </a:lnTo>
                    <a:lnTo>
                      <a:pt x="620" y="55"/>
                    </a:lnTo>
                    <a:lnTo>
                      <a:pt x="606" y="41"/>
                    </a:lnTo>
                    <a:lnTo>
                      <a:pt x="578" y="41"/>
                    </a:lnTo>
                    <a:close/>
                    <a:moveTo>
                      <a:pt x="578" y="0"/>
                    </a:moveTo>
                    <a:lnTo>
                      <a:pt x="620" y="0"/>
                    </a:lnTo>
                    <a:lnTo>
                      <a:pt x="647" y="27"/>
                    </a:lnTo>
                    <a:lnTo>
                      <a:pt x="675" y="41"/>
                    </a:lnTo>
                    <a:lnTo>
                      <a:pt x="675" y="69"/>
                    </a:lnTo>
                    <a:lnTo>
                      <a:pt x="689" y="96"/>
                    </a:lnTo>
                    <a:lnTo>
                      <a:pt x="689" y="138"/>
                    </a:lnTo>
                    <a:lnTo>
                      <a:pt x="647" y="345"/>
                    </a:lnTo>
                    <a:lnTo>
                      <a:pt x="537" y="553"/>
                    </a:lnTo>
                    <a:lnTo>
                      <a:pt x="413" y="718"/>
                    </a:lnTo>
                    <a:lnTo>
                      <a:pt x="289" y="857"/>
                    </a:lnTo>
                    <a:lnTo>
                      <a:pt x="262" y="870"/>
                    </a:lnTo>
                    <a:lnTo>
                      <a:pt x="248" y="884"/>
                    </a:lnTo>
                    <a:lnTo>
                      <a:pt x="248" y="912"/>
                    </a:lnTo>
                    <a:lnTo>
                      <a:pt x="234" y="926"/>
                    </a:lnTo>
                    <a:lnTo>
                      <a:pt x="234" y="995"/>
                    </a:lnTo>
                    <a:lnTo>
                      <a:pt x="248" y="1119"/>
                    </a:lnTo>
                    <a:lnTo>
                      <a:pt x="275" y="1202"/>
                    </a:lnTo>
                    <a:lnTo>
                      <a:pt x="344" y="1230"/>
                    </a:lnTo>
                    <a:lnTo>
                      <a:pt x="399" y="1216"/>
                    </a:lnTo>
                    <a:lnTo>
                      <a:pt x="482" y="1175"/>
                    </a:lnTo>
                    <a:lnTo>
                      <a:pt x="578" y="1092"/>
                    </a:lnTo>
                    <a:lnTo>
                      <a:pt x="592" y="1078"/>
                    </a:lnTo>
                    <a:lnTo>
                      <a:pt x="620" y="1078"/>
                    </a:lnTo>
                    <a:lnTo>
                      <a:pt x="633" y="1092"/>
                    </a:lnTo>
                    <a:lnTo>
                      <a:pt x="633" y="1119"/>
                    </a:lnTo>
                    <a:lnTo>
                      <a:pt x="565" y="1188"/>
                    </a:lnTo>
                    <a:lnTo>
                      <a:pt x="537" y="1202"/>
                    </a:lnTo>
                    <a:lnTo>
                      <a:pt x="496" y="1244"/>
                    </a:lnTo>
                    <a:lnTo>
                      <a:pt x="454" y="1258"/>
                    </a:lnTo>
                    <a:lnTo>
                      <a:pt x="413" y="1285"/>
                    </a:lnTo>
                    <a:lnTo>
                      <a:pt x="358" y="1285"/>
                    </a:lnTo>
                    <a:lnTo>
                      <a:pt x="275" y="1258"/>
                    </a:lnTo>
                    <a:lnTo>
                      <a:pt x="220" y="1202"/>
                    </a:lnTo>
                    <a:lnTo>
                      <a:pt x="179" y="1105"/>
                    </a:lnTo>
                    <a:lnTo>
                      <a:pt x="165" y="1009"/>
                    </a:lnTo>
                    <a:lnTo>
                      <a:pt x="138" y="1036"/>
                    </a:lnTo>
                    <a:lnTo>
                      <a:pt x="110" y="1050"/>
                    </a:lnTo>
                    <a:lnTo>
                      <a:pt x="41" y="1119"/>
                    </a:lnTo>
                    <a:lnTo>
                      <a:pt x="27" y="1119"/>
                    </a:lnTo>
                    <a:lnTo>
                      <a:pt x="0" y="1092"/>
                    </a:lnTo>
                    <a:lnTo>
                      <a:pt x="151" y="940"/>
                    </a:lnTo>
                    <a:lnTo>
                      <a:pt x="193" y="635"/>
                    </a:lnTo>
                    <a:lnTo>
                      <a:pt x="289" y="331"/>
                    </a:lnTo>
                    <a:lnTo>
                      <a:pt x="358" y="193"/>
                    </a:lnTo>
                    <a:lnTo>
                      <a:pt x="413" y="110"/>
                    </a:lnTo>
                    <a:lnTo>
                      <a:pt x="496" y="27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84" name="Freeform 364"/>
              <p:cNvSpPr>
                <a:spLocks noEditPoints="1"/>
              </p:cNvSpPr>
              <p:nvPr/>
            </p:nvSpPr>
            <p:spPr bwMode="auto">
              <a:xfrm>
                <a:off x="31538" y="11646"/>
                <a:ext cx="1101" cy="1383"/>
              </a:xfrm>
              <a:custGeom>
                <a:avLst/>
                <a:gdLst/>
                <a:ahLst/>
                <a:cxnLst>
                  <a:cxn ang="0">
                    <a:pos x="27" y="1300"/>
                  </a:cxn>
                  <a:cxn ang="0">
                    <a:pos x="1060" y="1300"/>
                  </a:cxn>
                  <a:cxn ang="0">
                    <a:pos x="1088" y="1327"/>
                  </a:cxn>
                  <a:cxn ang="0">
                    <a:pos x="1088" y="1369"/>
                  </a:cxn>
                  <a:cxn ang="0">
                    <a:pos x="1074" y="1383"/>
                  </a:cxn>
                  <a:cxn ang="0">
                    <a:pos x="13" y="1383"/>
                  </a:cxn>
                  <a:cxn ang="0">
                    <a:pos x="0" y="1369"/>
                  </a:cxn>
                  <a:cxn ang="0">
                    <a:pos x="0" y="1327"/>
                  </a:cxn>
                  <a:cxn ang="0">
                    <a:pos x="27" y="1300"/>
                  </a:cxn>
                  <a:cxn ang="0">
                    <a:pos x="1046" y="0"/>
                  </a:cxn>
                  <a:cxn ang="0">
                    <a:pos x="1074" y="0"/>
                  </a:cxn>
                  <a:cxn ang="0">
                    <a:pos x="1101" y="28"/>
                  </a:cxn>
                  <a:cxn ang="0">
                    <a:pos x="1101" y="55"/>
                  </a:cxn>
                  <a:cxn ang="0">
                    <a:pos x="1074" y="83"/>
                  </a:cxn>
                  <a:cxn ang="0">
                    <a:pos x="137" y="512"/>
                  </a:cxn>
                  <a:cxn ang="0">
                    <a:pos x="1060" y="954"/>
                  </a:cxn>
                  <a:cxn ang="0">
                    <a:pos x="1101" y="995"/>
                  </a:cxn>
                  <a:cxn ang="0">
                    <a:pos x="1101" y="1009"/>
                  </a:cxn>
                  <a:cxn ang="0">
                    <a:pos x="1074" y="1037"/>
                  </a:cxn>
                  <a:cxn ang="0">
                    <a:pos x="1046" y="1037"/>
                  </a:cxn>
                  <a:cxn ang="0">
                    <a:pos x="1032" y="1023"/>
                  </a:cxn>
                  <a:cxn ang="0">
                    <a:pos x="55" y="567"/>
                  </a:cxn>
                  <a:cxn ang="0">
                    <a:pos x="27" y="553"/>
                  </a:cxn>
                  <a:cxn ang="0">
                    <a:pos x="13" y="525"/>
                  </a:cxn>
                  <a:cxn ang="0">
                    <a:pos x="55" y="484"/>
                  </a:cxn>
                  <a:cxn ang="0">
                    <a:pos x="1032" y="14"/>
                  </a:cxn>
                  <a:cxn ang="0">
                    <a:pos x="1046" y="0"/>
                  </a:cxn>
                </a:cxnLst>
                <a:rect l="0" t="0" r="r" b="b"/>
                <a:pathLst>
                  <a:path w="1101" h="1383">
                    <a:moveTo>
                      <a:pt x="27" y="1300"/>
                    </a:moveTo>
                    <a:lnTo>
                      <a:pt x="1060" y="1300"/>
                    </a:lnTo>
                    <a:lnTo>
                      <a:pt x="1088" y="1327"/>
                    </a:lnTo>
                    <a:lnTo>
                      <a:pt x="1088" y="1369"/>
                    </a:lnTo>
                    <a:lnTo>
                      <a:pt x="1074" y="1383"/>
                    </a:lnTo>
                    <a:lnTo>
                      <a:pt x="13" y="1383"/>
                    </a:lnTo>
                    <a:lnTo>
                      <a:pt x="0" y="1369"/>
                    </a:lnTo>
                    <a:lnTo>
                      <a:pt x="0" y="1327"/>
                    </a:lnTo>
                    <a:lnTo>
                      <a:pt x="27" y="1300"/>
                    </a:lnTo>
                    <a:close/>
                    <a:moveTo>
                      <a:pt x="1046" y="0"/>
                    </a:moveTo>
                    <a:lnTo>
                      <a:pt x="1074" y="0"/>
                    </a:lnTo>
                    <a:lnTo>
                      <a:pt x="1101" y="28"/>
                    </a:lnTo>
                    <a:lnTo>
                      <a:pt x="1101" y="55"/>
                    </a:lnTo>
                    <a:lnTo>
                      <a:pt x="1074" y="83"/>
                    </a:lnTo>
                    <a:lnTo>
                      <a:pt x="137" y="512"/>
                    </a:lnTo>
                    <a:lnTo>
                      <a:pt x="1060" y="954"/>
                    </a:lnTo>
                    <a:lnTo>
                      <a:pt x="1101" y="995"/>
                    </a:lnTo>
                    <a:lnTo>
                      <a:pt x="1101" y="1009"/>
                    </a:lnTo>
                    <a:lnTo>
                      <a:pt x="1074" y="1037"/>
                    </a:lnTo>
                    <a:lnTo>
                      <a:pt x="1046" y="1037"/>
                    </a:lnTo>
                    <a:lnTo>
                      <a:pt x="1032" y="1023"/>
                    </a:lnTo>
                    <a:lnTo>
                      <a:pt x="55" y="567"/>
                    </a:lnTo>
                    <a:lnTo>
                      <a:pt x="27" y="553"/>
                    </a:lnTo>
                    <a:lnTo>
                      <a:pt x="13" y="525"/>
                    </a:lnTo>
                    <a:lnTo>
                      <a:pt x="55" y="484"/>
                    </a:lnTo>
                    <a:lnTo>
                      <a:pt x="1032" y="14"/>
                    </a:lnTo>
                    <a:lnTo>
                      <a:pt x="10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85" name="Freeform 365"/>
              <p:cNvSpPr>
                <a:spLocks/>
              </p:cNvSpPr>
              <p:nvPr/>
            </p:nvSpPr>
            <p:spPr bwMode="auto">
              <a:xfrm>
                <a:off x="33452" y="11563"/>
                <a:ext cx="812" cy="1286"/>
              </a:xfrm>
              <a:custGeom>
                <a:avLst/>
                <a:gdLst/>
                <a:ahLst/>
                <a:cxnLst>
                  <a:cxn ang="0">
                    <a:pos x="413" y="0"/>
                  </a:cxn>
                  <a:cxn ang="0">
                    <a:pos x="234" y="816"/>
                  </a:cxn>
                  <a:cxn ang="0">
                    <a:pos x="330" y="747"/>
                  </a:cxn>
                  <a:cxn ang="0">
                    <a:pos x="427" y="650"/>
                  </a:cxn>
                  <a:cxn ang="0">
                    <a:pos x="578" y="526"/>
                  </a:cxn>
                  <a:cxn ang="0">
                    <a:pos x="730" y="498"/>
                  </a:cxn>
                  <a:cxn ang="0">
                    <a:pos x="799" y="539"/>
                  </a:cxn>
                  <a:cxn ang="0">
                    <a:pos x="812" y="650"/>
                  </a:cxn>
                  <a:cxn ang="0">
                    <a:pos x="771" y="705"/>
                  </a:cxn>
                  <a:cxn ang="0">
                    <a:pos x="689" y="719"/>
                  </a:cxn>
                  <a:cxn ang="0">
                    <a:pos x="647" y="678"/>
                  </a:cxn>
                  <a:cxn ang="0">
                    <a:pos x="702" y="567"/>
                  </a:cxn>
                  <a:cxn ang="0">
                    <a:pos x="716" y="539"/>
                  </a:cxn>
                  <a:cxn ang="0">
                    <a:pos x="551" y="581"/>
                  </a:cxn>
                  <a:cxn ang="0">
                    <a:pos x="275" y="830"/>
                  </a:cxn>
                  <a:cxn ang="0">
                    <a:pos x="468" y="885"/>
                  </a:cxn>
                  <a:cxn ang="0">
                    <a:pos x="537" y="1009"/>
                  </a:cxn>
                  <a:cxn ang="0">
                    <a:pos x="523" y="1065"/>
                  </a:cxn>
                  <a:cxn ang="0">
                    <a:pos x="509" y="1134"/>
                  </a:cxn>
                  <a:cxn ang="0">
                    <a:pos x="551" y="1244"/>
                  </a:cxn>
                  <a:cxn ang="0">
                    <a:pos x="633" y="1217"/>
                  </a:cxn>
                  <a:cxn ang="0">
                    <a:pos x="716" y="1023"/>
                  </a:cxn>
                  <a:cxn ang="0">
                    <a:pos x="730" y="996"/>
                  </a:cxn>
                  <a:cxn ang="0">
                    <a:pos x="771" y="1023"/>
                  </a:cxn>
                  <a:cxn ang="0">
                    <a:pos x="757" y="1065"/>
                  </a:cxn>
                  <a:cxn ang="0">
                    <a:pos x="716" y="1148"/>
                  </a:cxn>
                  <a:cxn ang="0">
                    <a:pos x="675" y="1231"/>
                  </a:cxn>
                  <a:cxn ang="0">
                    <a:pos x="606" y="1286"/>
                  </a:cxn>
                  <a:cxn ang="0">
                    <a:pos x="509" y="1272"/>
                  </a:cxn>
                  <a:cxn ang="0">
                    <a:pos x="427" y="1217"/>
                  </a:cxn>
                  <a:cxn ang="0">
                    <a:pos x="399" y="1078"/>
                  </a:cxn>
                  <a:cxn ang="0">
                    <a:pos x="413" y="954"/>
                  </a:cxn>
                  <a:cxn ang="0">
                    <a:pos x="358" y="899"/>
                  </a:cxn>
                  <a:cxn ang="0">
                    <a:pos x="303" y="857"/>
                  </a:cxn>
                  <a:cxn ang="0">
                    <a:pos x="206" y="843"/>
                  </a:cxn>
                  <a:cxn ang="0">
                    <a:pos x="165" y="996"/>
                  </a:cxn>
                  <a:cxn ang="0">
                    <a:pos x="110" y="1231"/>
                  </a:cxn>
                  <a:cxn ang="0">
                    <a:pos x="96" y="1258"/>
                  </a:cxn>
                  <a:cxn ang="0">
                    <a:pos x="41" y="1272"/>
                  </a:cxn>
                  <a:cxn ang="0">
                    <a:pos x="0" y="1244"/>
                  </a:cxn>
                  <a:cxn ang="0">
                    <a:pos x="14" y="1175"/>
                  </a:cxn>
                  <a:cxn ang="0">
                    <a:pos x="275" y="97"/>
                  </a:cxn>
                  <a:cxn ang="0">
                    <a:pos x="165" y="83"/>
                  </a:cxn>
                  <a:cxn ang="0">
                    <a:pos x="151" y="28"/>
                  </a:cxn>
                  <a:cxn ang="0">
                    <a:pos x="248" y="14"/>
                  </a:cxn>
                </a:cxnLst>
                <a:rect l="0" t="0" r="r" b="b"/>
                <a:pathLst>
                  <a:path w="812" h="1286">
                    <a:moveTo>
                      <a:pt x="330" y="0"/>
                    </a:moveTo>
                    <a:lnTo>
                      <a:pt x="413" y="0"/>
                    </a:lnTo>
                    <a:lnTo>
                      <a:pt x="427" y="14"/>
                    </a:lnTo>
                    <a:lnTo>
                      <a:pt x="234" y="816"/>
                    </a:lnTo>
                    <a:lnTo>
                      <a:pt x="289" y="788"/>
                    </a:lnTo>
                    <a:lnTo>
                      <a:pt x="330" y="747"/>
                    </a:lnTo>
                    <a:lnTo>
                      <a:pt x="386" y="705"/>
                    </a:lnTo>
                    <a:lnTo>
                      <a:pt x="427" y="650"/>
                    </a:lnTo>
                    <a:lnTo>
                      <a:pt x="509" y="567"/>
                    </a:lnTo>
                    <a:lnTo>
                      <a:pt x="578" y="526"/>
                    </a:lnTo>
                    <a:lnTo>
                      <a:pt x="647" y="498"/>
                    </a:lnTo>
                    <a:lnTo>
                      <a:pt x="730" y="498"/>
                    </a:lnTo>
                    <a:lnTo>
                      <a:pt x="771" y="526"/>
                    </a:lnTo>
                    <a:lnTo>
                      <a:pt x="799" y="539"/>
                    </a:lnTo>
                    <a:lnTo>
                      <a:pt x="812" y="581"/>
                    </a:lnTo>
                    <a:lnTo>
                      <a:pt x="812" y="650"/>
                    </a:lnTo>
                    <a:lnTo>
                      <a:pt x="785" y="678"/>
                    </a:lnTo>
                    <a:lnTo>
                      <a:pt x="771" y="705"/>
                    </a:lnTo>
                    <a:lnTo>
                      <a:pt x="744" y="719"/>
                    </a:lnTo>
                    <a:lnTo>
                      <a:pt x="689" y="719"/>
                    </a:lnTo>
                    <a:lnTo>
                      <a:pt x="661" y="705"/>
                    </a:lnTo>
                    <a:lnTo>
                      <a:pt x="647" y="678"/>
                    </a:lnTo>
                    <a:lnTo>
                      <a:pt x="647" y="622"/>
                    </a:lnTo>
                    <a:lnTo>
                      <a:pt x="702" y="567"/>
                    </a:lnTo>
                    <a:lnTo>
                      <a:pt x="744" y="567"/>
                    </a:lnTo>
                    <a:lnTo>
                      <a:pt x="716" y="539"/>
                    </a:lnTo>
                    <a:lnTo>
                      <a:pt x="675" y="539"/>
                    </a:lnTo>
                    <a:lnTo>
                      <a:pt x="551" y="581"/>
                    </a:lnTo>
                    <a:lnTo>
                      <a:pt x="386" y="747"/>
                    </a:lnTo>
                    <a:lnTo>
                      <a:pt x="275" y="830"/>
                    </a:lnTo>
                    <a:lnTo>
                      <a:pt x="386" y="843"/>
                    </a:lnTo>
                    <a:lnTo>
                      <a:pt x="468" y="885"/>
                    </a:lnTo>
                    <a:lnTo>
                      <a:pt x="523" y="940"/>
                    </a:lnTo>
                    <a:lnTo>
                      <a:pt x="537" y="1009"/>
                    </a:lnTo>
                    <a:lnTo>
                      <a:pt x="537" y="1037"/>
                    </a:lnTo>
                    <a:lnTo>
                      <a:pt x="523" y="1065"/>
                    </a:lnTo>
                    <a:lnTo>
                      <a:pt x="523" y="1092"/>
                    </a:lnTo>
                    <a:lnTo>
                      <a:pt x="509" y="1134"/>
                    </a:lnTo>
                    <a:lnTo>
                      <a:pt x="509" y="1203"/>
                    </a:lnTo>
                    <a:lnTo>
                      <a:pt x="551" y="1244"/>
                    </a:lnTo>
                    <a:lnTo>
                      <a:pt x="565" y="1244"/>
                    </a:lnTo>
                    <a:lnTo>
                      <a:pt x="633" y="1217"/>
                    </a:lnTo>
                    <a:lnTo>
                      <a:pt x="675" y="1134"/>
                    </a:lnTo>
                    <a:lnTo>
                      <a:pt x="716" y="1023"/>
                    </a:lnTo>
                    <a:lnTo>
                      <a:pt x="730" y="1009"/>
                    </a:lnTo>
                    <a:lnTo>
                      <a:pt x="730" y="996"/>
                    </a:lnTo>
                    <a:lnTo>
                      <a:pt x="771" y="996"/>
                    </a:lnTo>
                    <a:lnTo>
                      <a:pt x="771" y="1023"/>
                    </a:lnTo>
                    <a:lnTo>
                      <a:pt x="757" y="1037"/>
                    </a:lnTo>
                    <a:lnTo>
                      <a:pt x="757" y="1065"/>
                    </a:lnTo>
                    <a:lnTo>
                      <a:pt x="744" y="1106"/>
                    </a:lnTo>
                    <a:lnTo>
                      <a:pt x="716" y="1148"/>
                    </a:lnTo>
                    <a:lnTo>
                      <a:pt x="702" y="1189"/>
                    </a:lnTo>
                    <a:lnTo>
                      <a:pt x="675" y="1231"/>
                    </a:lnTo>
                    <a:lnTo>
                      <a:pt x="633" y="1258"/>
                    </a:lnTo>
                    <a:lnTo>
                      <a:pt x="606" y="1286"/>
                    </a:lnTo>
                    <a:lnTo>
                      <a:pt x="565" y="1286"/>
                    </a:lnTo>
                    <a:lnTo>
                      <a:pt x="509" y="1272"/>
                    </a:lnTo>
                    <a:lnTo>
                      <a:pt x="468" y="1258"/>
                    </a:lnTo>
                    <a:lnTo>
                      <a:pt x="427" y="1217"/>
                    </a:lnTo>
                    <a:lnTo>
                      <a:pt x="399" y="1106"/>
                    </a:lnTo>
                    <a:lnTo>
                      <a:pt x="399" y="1078"/>
                    </a:lnTo>
                    <a:lnTo>
                      <a:pt x="413" y="1065"/>
                    </a:lnTo>
                    <a:lnTo>
                      <a:pt x="413" y="954"/>
                    </a:lnTo>
                    <a:lnTo>
                      <a:pt x="386" y="913"/>
                    </a:lnTo>
                    <a:lnTo>
                      <a:pt x="358" y="899"/>
                    </a:lnTo>
                    <a:lnTo>
                      <a:pt x="330" y="871"/>
                    </a:lnTo>
                    <a:lnTo>
                      <a:pt x="303" y="857"/>
                    </a:lnTo>
                    <a:lnTo>
                      <a:pt x="262" y="843"/>
                    </a:lnTo>
                    <a:lnTo>
                      <a:pt x="206" y="843"/>
                    </a:lnTo>
                    <a:lnTo>
                      <a:pt x="193" y="899"/>
                    </a:lnTo>
                    <a:lnTo>
                      <a:pt x="165" y="996"/>
                    </a:lnTo>
                    <a:lnTo>
                      <a:pt x="151" y="1106"/>
                    </a:lnTo>
                    <a:lnTo>
                      <a:pt x="110" y="1231"/>
                    </a:lnTo>
                    <a:lnTo>
                      <a:pt x="110" y="1244"/>
                    </a:lnTo>
                    <a:lnTo>
                      <a:pt x="96" y="1258"/>
                    </a:lnTo>
                    <a:lnTo>
                      <a:pt x="69" y="1272"/>
                    </a:lnTo>
                    <a:lnTo>
                      <a:pt x="41" y="1272"/>
                    </a:lnTo>
                    <a:lnTo>
                      <a:pt x="27" y="1258"/>
                    </a:lnTo>
                    <a:lnTo>
                      <a:pt x="0" y="1244"/>
                    </a:lnTo>
                    <a:lnTo>
                      <a:pt x="0" y="1189"/>
                    </a:lnTo>
                    <a:lnTo>
                      <a:pt x="14" y="1175"/>
                    </a:lnTo>
                    <a:lnTo>
                      <a:pt x="275" y="152"/>
                    </a:lnTo>
                    <a:lnTo>
                      <a:pt x="275" y="97"/>
                    </a:lnTo>
                    <a:lnTo>
                      <a:pt x="262" y="83"/>
                    </a:lnTo>
                    <a:lnTo>
                      <a:pt x="165" y="83"/>
                    </a:lnTo>
                    <a:lnTo>
                      <a:pt x="151" y="69"/>
                    </a:lnTo>
                    <a:lnTo>
                      <a:pt x="151" y="28"/>
                    </a:lnTo>
                    <a:lnTo>
                      <a:pt x="165" y="14"/>
                    </a:lnTo>
                    <a:lnTo>
                      <a:pt x="248" y="14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86" name="Freeform 366"/>
              <p:cNvSpPr>
                <a:spLocks/>
              </p:cNvSpPr>
              <p:nvPr/>
            </p:nvSpPr>
            <p:spPr bwMode="auto">
              <a:xfrm>
                <a:off x="35022" y="11964"/>
                <a:ext cx="895" cy="816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180"/>
                  </a:cxn>
                  <a:cxn ang="0">
                    <a:pos x="330" y="83"/>
                  </a:cxn>
                  <a:cxn ang="0">
                    <a:pos x="413" y="28"/>
                  </a:cxn>
                  <a:cxn ang="0">
                    <a:pos x="523" y="0"/>
                  </a:cxn>
                  <a:cxn ang="0">
                    <a:pos x="578" y="0"/>
                  </a:cxn>
                  <a:cxn ang="0">
                    <a:pos x="661" y="28"/>
                  </a:cxn>
                  <a:cxn ang="0">
                    <a:pos x="702" y="69"/>
                  </a:cxn>
                  <a:cxn ang="0">
                    <a:pos x="744" y="138"/>
                  </a:cxn>
                  <a:cxn ang="0">
                    <a:pos x="757" y="221"/>
                  </a:cxn>
                  <a:cxn ang="0">
                    <a:pos x="757" y="719"/>
                  </a:cxn>
                  <a:cxn ang="0">
                    <a:pos x="785" y="733"/>
                  </a:cxn>
                  <a:cxn ang="0">
                    <a:pos x="799" y="747"/>
                  </a:cxn>
                  <a:cxn ang="0">
                    <a:pos x="895" y="747"/>
                  </a:cxn>
                  <a:cxn ang="0">
                    <a:pos x="895" y="802"/>
                  </a:cxn>
                  <a:cxn ang="0">
                    <a:pos x="496" y="802"/>
                  </a:cxn>
                  <a:cxn ang="0">
                    <a:pos x="496" y="747"/>
                  </a:cxn>
                  <a:cxn ang="0">
                    <a:pos x="592" y="747"/>
                  </a:cxn>
                  <a:cxn ang="0">
                    <a:pos x="620" y="733"/>
                  </a:cxn>
                  <a:cxn ang="0">
                    <a:pos x="633" y="705"/>
                  </a:cxn>
                  <a:cxn ang="0">
                    <a:pos x="633" y="207"/>
                  </a:cxn>
                  <a:cxn ang="0">
                    <a:pos x="620" y="166"/>
                  </a:cxn>
                  <a:cxn ang="0">
                    <a:pos x="620" y="138"/>
                  </a:cxn>
                  <a:cxn ang="0">
                    <a:pos x="592" y="97"/>
                  </a:cxn>
                  <a:cxn ang="0">
                    <a:pos x="565" y="83"/>
                  </a:cxn>
                  <a:cxn ang="0">
                    <a:pos x="537" y="55"/>
                  </a:cxn>
                  <a:cxn ang="0">
                    <a:pos x="496" y="55"/>
                  </a:cxn>
                  <a:cxn ang="0">
                    <a:pos x="413" y="69"/>
                  </a:cxn>
                  <a:cxn ang="0">
                    <a:pos x="344" y="138"/>
                  </a:cxn>
                  <a:cxn ang="0">
                    <a:pos x="289" y="221"/>
                  </a:cxn>
                  <a:cxn ang="0">
                    <a:pos x="262" y="346"/>
                  </a:cxn>
                  <a:cxn ang="0">
                    <a:pos x="262" y="719"/>
                  </a:cxn>
                  <a:cxn ang="0">
                    <a:pos x="275" y="747"/>
                  </a:cxn>
                  <a:cxn ang="0">
                    <a:pos x="303" y="760"/>
                  </a:cxn>
                  <a:cxn ang="0">
                    <a:pos x="399" y="760"/>
                  </a:cxn>
                  <a:cxn ang="0">
                    <a:pos x="399" y="816"/>
                  </a:cxn>
                  <a:cxn ang="0">
                    <a:pos x="0" y="816"/>
                  </a:cxn>
                  <a:cxn ang="0">
                    <a:pos x="0" y="760"/>
                  </a:cxn>
                  <a:cxn ang="0">
                    <a:pos x="96" y="760"/>
                  </a:cxn>
                  <a:cxn ang="0">
                    <a:pos x="124" y="747"/>
                  </a:cxn>
                  <a:cxn ang="0">
                    <a:pos x="138" y="719"/>
                  </a:cxn>
                  <a:cxn ang="0">
                    <a:pos x="138" y="207"/>
                  </a:cxn>
                  <a:cxn ang="0">
                    <a:pos x="151" y="166"/>
                  </a:cxn>
                  <a:cxn ang="0">
                    <a:pos x="151" y="125"/>
                  </a:cxn>
                  <a:cxn ang="0">
                    <a:pos x="138" y="111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4"/>
                  </a:cxn>
                  <a:cxn ang="0">
                    <a:pos x="262" y="0"/>
                  </a:cxn>
                </a:cxnLst>
                <a:rect l="0" t="0" r="r" b="b"/>
                <a:pathLst>
                  <a:path w="895" h="816">
                    <a:moveTo>
                      <a:pt x="262" y="0"/>
                    </a:moveTo>
                    <a:lnTo>
                      <a:pt x="262" y="180"/>
                    </a:lnTo>
                    <a:lnTo>
                      <a:pt x="330" y="83"/>
                    </a:lnTo>
                    <a:lnTo>
                      <a:pt x="413" y="28"/>
                    </a:lnTo>
                    <a:lnTo>
                      <a:pt x="523" y="0"/>
                    </a:lnTo>
                    <a:lnTo>
                      <a:pt x="578" y="0"/>
                    </a:lnTo>
                    <a:lnTo>
                      <a:pt x="661" y="28"/>
                    </a:lnTo>
                    <a:lnTo>
                      <a:pt x="702" y="69"/>
                    </a:lnTo>
                    <a:lnTo>
                      <a:pt x="744" y="138"/>
                    </a:lnTo>
                    <a:lnTo>
                      <a:pt x="757" y="221"/>
                    </a:lnTo>
                    <a:lnTo>
                      <a:pt x="757" y="719"/>
                    </a:lnTo>
                    <a:lnTo>
                      <a:pt x="785" y="733"/>
                    </a:lnTo>
                    <a:lnTo>
                      <a:pt x="799" y="747"/>
                    </a:lnTo>
                    <a:lnTo>
                      <a:pt x="895" y="747"/>
                    </a:lnTo>
                    <a:lnTo>
                      <a:pt x="895" y="802"/>
                    </a:lnTo>
                    <a:lnTo>
                      <a:pt x="496" y="802"/>
                    </a:lnTo>
                    <a:lnTo>
                      <a:pt x="496" y="747"/>
                    </a:lnTo>
                    <a:lnTo>
                      <a:pt x="592" y="747"/>
                    </a:lnTo>
                    <a:lnTo>
                      <a:pt x="620" y="733"/>
                    </a:lnTo>
                    <a:lnTo>
                      <a:pt x="633" y="705"/>
                    </a:lnTo>
                    <a:lnTo>
                      <a:pt x="633" y="207"/>
                    </a:lnTo>
                    <a:lnTo>
                      <a:pt x="620" y="166"/>
                    </a:lnTo>
                    <a:lnTo>
                      <a:pt x="620" y="138"/>
                    </a:lnTo>
                    <a:lnTo>
                      <a:pt x="592" y="97"/>
                    </a:lnTo>
                    <a:lnTo>
                      <a:pt x="565" y="83"/>
                    </a:lnTo>
                    <a:lnTo>
                      <a:pt x="537" y="55"/>
                    </a:lnTo>
                    <a:lnTo>
                      <a:pt x="496" y="55"/>
                    </a:lnTo>
                    <a:lnTo>
                      <a:pt x="413" y="69"/>
                    </a:lnTo>
                    <a:lnTo>
                      <a:pt x="344" y="138"/>
                    </a:lnTo>
                    <a:lnTo>
                      <a:pt x="289" y="221"/>
                    </a:lnTo>
                    <a:lnTo>
                      <a:pt x="262" y="346"/>
                    </a:lnTo>
                    <a:lnTo>
                      <a:pt x="262" y="719"/>
                    </a:lnTo>
                    <a:lnTo>
                      <a:pt x="275" y="747"/>
                    </a:lnTo>
                    <a:lnTo>
                      <a:pt x="303" y="760"/>
                    </a:lnTo>
                    <a:lnTo>
                      <a:pt x="399" y="760"/>
                    </a:lnTo>
                    <a:lnTo>
                      <a:pt x="399" y="816"/>
                    </a:lnTo>
                    <a:lnTo>
                      <a:pt x="0" y="816"/>
                    </a:lnTo>
                    <a:lnTo>
                      <a:pt x="0" y="760"/>
                    </a:lnTo>
                    <a:lnTo>
                      <a:pt x="96" y="760"/>
                    </a:lnTo>
                    <a:lnTo>
                      <a:pt x="124" y="747"/>
                    </a:lnTo>
                    <a:lnTo>
                      <a:pt x="138" y="719"/>
                    </a:lnTo>
                    <a:lnTo>
                      <a:pt x="138" y="207"/>
                    </a:lnTo>
                    <a:lnTo>
                      <a:pt x="151" y="166"/>
                    </a:lnTo>
                    <a:lnTo>
                      <a:pt x="151" y="125"/>
                    </a:lnTo>
                    <a:lnTo>
                      <a:pt x="138" y="111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87" name="Freeform 367"/>
              <p:cNvSpPr>
                <a:spLocks/>
              </p:cNvSpPr>
              <p:nvPr/>
            </p:nvSpPr>
            <p:spPr bwMode="auto">
              <a:xfrm>
                <a:off x="35890" y="11992"/>
                <a:ext cx="895" cy="81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63"/>
                  </a:cxn>
                  <a:cxn ang="0">
                    <a:pos x="275" y="691"/>
                  </a:cxn>
                  <a:cxn ang="0">
                    <a:pos x="275" y="719"/>
                  </a:cxn>
                  <a:cxn ang="0">
                    <a:pos x="303" y="746"/>
                  </a:cxn>
                  <a:cxn ang="0">
                    <a:pos x="358" y="774"/>
                  </a:cxn>
                  <a:cxn ang="0">
                    <a:pos x="413" y="774"/>
                  </a:cxn>
                  <a:cxn ang="0">
                    <a:pos x="509" y="746"/>
                  </a:cxn>
                  <a:cxn ang="0">
                    <a:pos x="578" y="691"/>
                  </a:cxn>
                  <a:cxn ang="0">
                    <a:pos x="619" y="608"/>
                  </a:cxn>
                  <a:cxn ang="0">
                    <a:pos x="633" y="497"/>
                  </a:cxn>
                  <a:cxn ang="0">
                    <a:pos x="633" y="138"/>
                  </a:cxn>
                  <a:cxn ang="0">
                    <a:pos x="619" y="124"/>
                  </a:cxn>
                  <a:cxn ang="0">
                    <a:pos x="606" y="97"/>
                  </a:cxn>
                  <a:cxn ang="0">
                    <a:pos x="592" y="83"/>
                  </a:cxn>
                  <a:cxn ang="0">
                    <a:pos x="495" y="83"/>
                  </a:cxn>
                  <a:cxn ang="0">
                    <a:pos x="495" y="27"/>
                  </a:cxn>
                  <a:cxn ang="0">
                    <a:pos x="757" y="14"/>
                  </a:cxn>
                  <a:cxn ang="0">
                    <a:pos x="757" y="691"/>
                  </a:cxn>
                  <a:cxn ang="0">
                    <a:pos x="771" y="705"/>
                  </a:cxn>
                  <a:cxn ang="0">
                    <a:pos x="785" y="732"/>
                  </a:cxn>
                  <a:cxn ang="0">
                    <a:pos x="798" y="746"/>
                  </a:cxn>
                  <a:cxn ang="0">
                    <a:pos x="895" y="746"/>
                  </a:cxn>
                  <a:cxn ang="0">
                    <a:pos x="895" y="802"/>
                  </a:cxn>
                  <a:cxn ang="0">
                    <a:pos x="647" y="815"/>
                  </a:cxn>
                  <a:cxn ang="0">
                    <a:pos x="647" y="649"/>
                  </a:cxn>
                  <a:cxn ang="0">
                    <a:pos x="633" y="636"/>
                  </a:cxn>
                  <a:cxn ang="0">
                    <a:pos x="564" y="732"/>
                  </a:cxn>
                  <a:cxn ang="0">
                    <a:pos x="495" y="788"/>
                  </a:cxn>
                  <a:cxn ang="0">
                    <a:pos x="399" y="802"/>
                  </a:cxn>
                  <a:cxn ang="0">
                    <a:pos x="275" y="788"/>
                  </a:cxn>
                  <a:cxn ang="0">
                    <a:pos x="192" y="732"/>
                  </a:cxn>
                  <a:cxn ang="0">
                    <a:pos x="151" y="663"/>
                  </a:cxn>
                  <a:cxn ang="0">
                    <a:pos x="137" y="580"/>
                  </a:cxn>
                  <a:cxn ang="0">
                    <a:pos x="137" y="124"/>
                  </a:cxn>
                  <a:cxn ang="0">
                    <a:pos x="123" y="97"/>
                  </a:cxn>
                  <a:cxn ang="0">
                    <a:pos x="110" y="83"/>
                  </a:cxn>
                  <a:cxn ang="0">
                    <a:pos x="82" y="69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261" y="0"/>
                  </a:cxn>
                </a:cxnLst>
                <a:rect l="0" t="0" r="r" b="b"/>
                <a:pathLst>
                  <a:path w="895" h="815">
                    <a:moveTo>
                      <a:pt x="261" y="0"/>
                    </a:moveTo>
                    <a:lnTo>
                      <a:pt x="261" y="663"/>
                    </a:lnTo>
                    <a:lnTo>
                      <a:pt x="275" y="691"/>
                    </a:lnTo>
                    <a:lnTo>
                      <a:pt x="275" y="719"/>
                    </a:lnTo>
                    <a:lnTo>
                      <a:pt x="303" y="746"/>
                    </a:lnTo>
                    <a:lnTo>
                      <a:pt x="358" y="774"/>
                    </a:lnTo>
                    <a:lnTo>
                      <a:pt x="413" y="774"/>
                    </a:lnTo>
                    <a:lnTo>
                      <a:pt x="509" y="746"/>
                    </a:lnTo>
                    <a:lnTo>
                      <a:pt x="578" y="691"/>
                    </a:lnTo>
                    <a:lnTo>
                      <a:pt x="619" y="608"/>
                    </a:lnTo>
                    <a:lnTo>
                      <a:pt x="633" y="497"/>
                    </a:lnTo>
                    <a:lnTo>
                      <a:pt x="633" y="138"/>
                    </a:lnTo>
                    <a:lnTo>
                      <a:pt x="619" y="124"/>
                    </a:lnTo>
                    <a:lnTo>
                      <a:pt x="606" y="97"/>
                    </a:lnTo>
                    <a:lnTo>
                      <a:pt x="592" y="83"/>
                    </a:lnTo>
                    <a:lnTo>
                      <a:pt x="495" y="83"/>
                    </a:lnTo>
                    <a:lnTo>
                      <a:pt x="495" y="27"/>
                    </a:lnTo>
                    <a:lnTo>
                      <a:pt x="757" y="14"/>
                    </a:lnTo>
                    <a:lnTo>
                      <a:pt x="757" y="691"/>
                    </a:lnTo>
                    <a:lnTo>
                      <a:pt x="771" y="705"/>
                    </a:lnTo>
                    <a:lnTo>
                      <a:pt x="785" y="732"/>
                    </a:lnTo>
                    <a:lnTo>
                      <a:pt x="798" y="746"/>
                    </a:lnTo>
                    <a:lnTo>
                      <a:pt x="895" y="746"/>
                    </a:lnTo>
                    <a:lnTo>
                      <a:pt x="895" y="802"/>
                    </a:lnTo>
                    <a:lnTo>
                      <a:pt x="647" y="815"/>
                    </a:lnTo>
                    <a:lnTo>
                      <a:pt x="647" y="649"/>
                    </a:lnTo>
                    <a:lnTo>
                      <a:pt x="633" y="636"/>
                    </a:lnTo>
                    <a:lnTo>
                      <a:pt x="564" y="732"/>
                    </a:lnTo>
                    <a:lnTo>
                      <a:pt x="495" y="788"/>
                    </a:lnTo>
                    <a:lnTo>
                      <a:pt x="399" y="802"/>
                    </a:lnTo>
                    <a:lnTo>
                      <a:pt x="275" y="788"/>
                    </a:lnTo>
                    <a:lnTo>
                      <a:pt x="192" y="732"/>
                    </a:lnTo>
                    <a:lnTo>
                      <a:pt x="151" y="663"/>
                    </a:lnTo>
                    <a:lnTo>
                      <a:pt x="137" y="580"/>
                    </a:lnTo>
                    <a:lnTo>
                      <a:pt x="137" y="124"/>
                    </a:lnTo>
                    <a:lnTo>
                      <a:pt x="123" y="97"/>
                    </a:lnTo>
                    <a:lnTo>
                      <a:pt x="110" y="83"/>
                    </a:lnTo>
                    <a:lnTo>
                      <a:pt x="82" y="69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88" name="Freeform 368"/>
              <p:cNvSpPr>
                <a:spLocks/>
              </p:cNvSpPr>
              <p:nvPr/>
            </p:nvSpPr>
            <p:spPr bwMode="auto">
              <a:xfrm>
                <a:off x="36799" y="11950"/>
                <a:ext cx="1390" cy="830"/>
              </a:xfrm>
              <a:custGeom>
                <a:avLst/>
                <a:gdLst/>
                <a:ahLst/>
                <a:cxnLst>
                  <a:cxn ang="0">
                    <a:pos x="261" y="180"/>
                  </a:cxn>
                  <a:cxn ang="0">
                    <a:pos x="413" y="28"/>
                  </a:cxn>
                  <a:cxn ang="0">
                    <a:pos x="592" y="0"/>
                  </a:cxn>
                  <a:cxn ang="0">
                    <a:pos x="716" y="83"/>
                  </a:cxn>
                  <a:cxn ang="0">
                    <a:pos x="798" y="125"/>
                  </a:cxn>
                  <a:cxn ang="0">
                    <a:pos x="922" y="14"/>
                  </a:cxn>
                  <a:cxn ang="0">
                    <a:pos x="1074" y="0"/>
                  </a:cxn>
                  <a:cxn ang="0">
                    <a:pos x="1198" y="69"/>
                  </a:cxn>
                  <a:cxn ang="0">
                    <a:pos x="1253" y="221"/>
                  </a:cxn>
                  <a:cxn ang="0">
                    <a:pos x="1280" y="733"/>
                  </a:cxn>
                  <a:cxn ang="0">
                    <a:pos x="1390" y="747"/>
                  </a:cxn>
                  <a:cxn ang="0">
                    <a:pos x="991" y="802"/>
                  </a:cxn>
                  <a:cxn ang="0">
                    <a:pos x="1087" y="747"/>
                  </a:cxn>
                  <a:cxn ang="0">
                    <a:pos x="1129" y="705"/>
                  </a:cxn>
                  <a:cxn ang="0">
                    <a:pos x="1115" y="166"/>
                  </a:cxn>
                  <a:cxn ang="0">
                    <a:pos x="1087" y="97"/>
                  </a:cxn>
                  <a:cxn ang="0">
                    <a:pos x="1032" y="56"/>
                  </a:cxn>
                  <a:cxn ang="0">
                    <a:pos x="908" y="69"/>
                  </a:cxn>
                  <a:cxn ang="0">
                    <a:pos x="785" y="221"/>
                  </a:cxn>
                  <a:cxn ang="0">
                    <a:pos x="757" y="719"/>
                  </a:cxn>
                  <a:cxn ang="0">
                    <a:pos x="798" y="761"/>
                  </a:cxn>
                  <a:cxn ang="0">
                    <a:pos x="895" y="816"/>
                  </a:cxn>
                  <a:cxn ang="0">
                    <a:pos x="495" y="761"/>
                  </a:cxn>
                  <a:cxn ang="0">
                    <a:pos x="619" y="747"/>
                  </a:cxn>
                  <a:cxn ang="0">
                    <a:pos x="633" y="221"/>
                  </a:cxn>
                  <a:cxn ang="0">
                    <a:pos x="619" y="152"/>
                  </a:cxn>
                  <a:cxn ang="0">
                    <a:pos x="564" y="97"/>
                  </a:cxn>
                  <a:cxn ang="0">
                    <a:pos x="495" y="69"/>
                  </a:cxn>
                  <a:cxn ang="0">
                    <a:pos x="344" y="152"/>
                  </a:cxn>
                  <a:cxn ang="0">
                    <a:pos x="261" y="360"/>
                  </a:cxn>
                  <a:cxn ang="0">
                    <a:pos x="275" y="761"/>
                  </a:cxn>
                  <a:cxn ang="0">
                    <a:pos x="399" y="774"/>
                  </a:cxn>
                  <a:cxn ang="0">
                    <a:pos x="0" y="830"/>
                  </a:cxn>
                  <a:cxn ang="0">
                    <a:pos x="96" y="774"/>
                  </a:cxn>
                  <a:cxn ang="0">
                    <a:pos x="137" y="733"/>
                  </a:cxn>
                  <a:cxn ang="0">
                    <a:pos x="151" y="166"/>
                  </a:cxn>
                  <a:cxn ang="0">
                    <a:pos x="137" y="111"/>
                  </a:cxn>
                  <a:cxn ang="0">
                    <a:pos x="110" y="69"/>
                  </a:cxn>
                  <a:cxn ang="0">
                    <a:pos x="13" y="14"/>
                  </a:cxn>
                </a:cxnLst>
                <a:rect l="0" t="0" r="r" b="b"/>
                <a:pathLst>
                  <a:path w="1390" h="830">
                    <a:moveTo>
                      <a:pt x="261" y="0"/>
                    </a:moveTo>
                    <a:lnTo>
                      <a:pt x="261" y="180"/>
                    </a:lnTo>
                    <a:lnTo>
                      <a:pt x="330" y="83"/>
                    </a:lnTo>
                    <a:lnTo>
                      <a:pt x="413" y="28"/>
                    </a:lnTo>
                    <a:lnTo>
                      <a:pt x="523" y="0"/>
                    </a:lnTo>
                    <a:lnTo>
                      <a:pt x="592" y="0"/>
                    </a:lnTo>
                    <a:lnTo>
                      <a:pt x="661" y="28"/>
                    </a:lnTo>
                    <a:lnTo>
                      <a:pt x="716" y="83"/>
                    </a:lnTo>
                    <a:lnTo>
                      <a:pt x="757" y="180"/>
                    </a:lnTo>
                    <a:lnTo>
                      <a:pt x="798" y="125"/>
                    </a:lnTo>
                    <a:lnTo>
                      <a:pt x="853" y="69"/>
                    </a:lnTo>
                    <a:lnTo>
                      <a:pt x="922" y="14"/>
                    </a:lnTo>
                    <a:lnTo>
                      <a:pt x="1019" y="0"/>
                    </a:lnTo>
                    <a:lnTo>
                      <a:pt x="1074" y="0"/>
                    </a:lnTo>
                    <a:lnTo>
                      <a:pt x="1156" y="28"/>
                    </a:lnTo>
                    <a:lnTo>
                      <a:pt x="1198" y="69"/>
                    </a:lnTo>
                    <a:lnTo>
                      <a:pt x="1239" y="139"/>
                    </a:lnTo>
                    <a:lnTo>
                      <a:pt x="1253" y="221"/>
                    </a:lnTo>
                    <a:lnTo>
                      <a:pt x="1253" y="719"/>
                    </a:lnTo>
                    <a:lnTo>
                      <a:pt x="1280" y="733"/>
                    </a:lnTo>
                    <a:lnTo>
                      <a:pt x="1294" y="747"/>
                    </a:lnTo>
                    <a:lnTo>
                      <a:pt x="1390" y="747"/>
                    </a:lnTo>
                    <a:lnTo>
                      <a:pt x="1390" y="802"/>
                    </a:lnTo>
                    <a:lnTo>
                      <a:pt x="991" y="802"/>
                    </a:lnTo>
                    <a:lnTo>
                      <a:pt x="991" y="747"/>
                    </a:lnTo>
                    <a:lnTo>
                      <a:pt x="1087" y="747"/>
                    </a:lnTo>
                    <a:lnTo>
                      <a:pt x="1115" y="733"/>
                    </a:lnTo>
                    <a:lnTo>
                      <a:pt x="1129" y="705"/>
                    </a:lnTo>
                    <a:lnTo>
                      <a:pt x="1129" y="208"/>
                    </a:lnTo>
                    <a:lnTo>
                      <a:pt x="1115" y="166"/>
                    </a:lnTo>
                    <a:lnTo>
                      <a:pt x="1115" y="139"/>
                    </a:lnTo>
                    <a:lnTo>
                      <a:pt x="1087" y="97"/>
                    </a:lnTo>
                    <a:lnTo>
                      <a:pt x="1060" y="83"/>
                    </a:lnTo>
                    <a:lnTo>
                      <a:pt x="1032" y="56"/>
                    </a:lnTo>
                    <a:lnTo>
                      <a:pt x="991" y="56"/>
                    </a:lnTo>
                    <a:lnTo>
                      <a:pt x="908" y="69"/>
                    </a:lnTo>
                    <a:lnTo>
                      <a:pt x="840" y="139"/>
                    </a:lnTo>
                    <a:lnTo>
                      <a:pt x="785" y="221"/>
                    </a:lnTo>
                    <a:lnTo>
                      <a:pt x="757" y="346"/>
                    </a:lnTo>
                    <a:lnTo>
                      <a:pt x="757" y="719"/>
                    </a:lnTo>
                    <a:lnTo>
                      <a:pt x="771" y="747"/>
                    </a:lnTo>
                    <a:lnTo>
                      <a:pt x="798" y="761"/>
                    </a:lnTo>
                    <a:lnTo>
                      <a:pt x="895" y="761"/>
                    </a:lnTo>
                    <a:lnTo>
                      <a:pt x="895" y="816"/>
                    </a:lnTo>
                    <a:lnTo>
                      <a:pt x="495" y="816"/>
                    </a:lnTo>
                    <a:lnTo>
                      <a:pt x="495" y="761"/>
                    </a:lnTo>
                    <a:lnTo>
                      <a:pt x="592" y="761"/>
                    </a:lnTo>
                    <a:lnTo>
                      <a:pt x="619" y="747"/>
                    </a:lnTo>
                    <a:lnTo>
                      <a:pt x="633" y="719"/>
                    </a:lnTo>
                    <a:lnTo>
                      <a:pt x="633" y="221"/>
                    </a:lnTo>
                    <a:lnTo>
                      <a:pt x="619" y="180"/>
                    </a:lnTo>
                    <a:lnTo>
                      <a:pt x="619" y="152"/>
                    </a:lnTo>
                    <a:lnTo>
                      <a:pt x="592" y="111"/>
                    </a:lnTo>
                    <a:lnTo>
                      <a:pt x="564" y="97"/>
                    </a:lnTo>
                    <a:lnTo>
                      <a:pt x="537" y="69"/>
                    </a:lnTo>
                    <a:lnTo>
                      <a:pt x="495" y="69"/>
                    </a:lnTo>
                    <a:lnTo>
                      <a:pt x="413" y="83"/>
                    </a:lnTo>
                    <a:lnTo>
                      <a:pt x="344" y="152"/>
                    </a:lnTo>
                    <a:lnTo>
                      <a:pt x="289" y="235"/>
                    </a:lnTo>
                    <a:lnTo>
                      <a:pt x="261" y="360"/>
                    </a:lnTo>
                    <a:lnTo>
                      <a:pt x="261" y="733"/>
                    </a:lnTo>
                    <a:lnTo>
                      <a:pt x="275" y="761"/>
                    </a:lnTo>
                    <a:lnTo>
                      <a:pt x="302" y="774"/>
                    </a:lnTo>
                    <a:lnTo>
                      <a:pt x="399" y="774"/>
                    </a:lnTo>
                    <a:lnTo>
                      <a:pt x="399" y="830"/>
                    </a:lnTo>
                    <a:lnTo>
                      <a:pt x="0" y="830"/>
                    </a:lnTo>
                    <a:lnTo>
                      <a:pt x="0" y="774"/>
                    </a:lnTo>
                    <a:lnTo>
                      <a:pt x="96" y="774"/>
                    </a:lnTo>
                    <a:lnTo>
                      <a:pt x="123" y="761"/>
                    </a:lnTo>
                    <a:lnTo>
                      <a:pt x="137" y="733"/>
                    </a:lnTo>
                    <a:lnTo>
                      <a:pt x="137" y="221"/>
                    </a:lnTo>
                    <a:lnTo>
                      <a:pt x="151" y="166"/>
                    </a:lnTo>
                    <a:lnTo>
                      <a:pt x="151" y="125"/>
                    </a:lnTo>
                    <a:lnTo>
                      <a:pt x="137" y="111"/>
                    </a:lnTo>
                    <a:lnTo>
                      <a:pt x="123" y="83"/>
                    </a:lnTo>
                    <a:lnTo>
                      <a:pt x="110" y="69"/>
                    </a:lnTo>
                    <a:lnTo>
                      <a:pt x="13" y="69"/>
                    </a:lnTo>
                    <a:lnTo>
                      <a:pt x="13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89" name="Freeform 369"/>
              <p:cNvSpPr>
                <a:spLocks noEditPoints="1"/>
              </p:cNvSpPr>
              <p:nvPr/>
            </p:nvSpPr>
            <p:spPr bwMode="auto">
              <a:xfrm>
                <a:off x="38203" y="11549"/>
                <a:ext cx="882" cy="1245"/>
              </a:xfrm>
              <a:custGeom>
                <a:avLst/>
                <a:gdLst/>
                <a:ahLst/>
                <a:cxnLst>
                  <a:cxn ang="0">
                    <a:pos x="455" y="498"/>
                  </a:cxn>
                  <a:cxn ang="0">
                    <a:pos x="372" y="526"/>
                  </a:cxn>
                  <a:cxn ang="0">
                    <a:pos x="317" y="553"/>
                  </a:cxn>
                  <a:cxn ang="0">
                    <a:pos x="276" y="609"/>
                  </a:cxn>
                  <a:cxn ang="0">
                    <a:pos x="262" y="636"/>
                  </a:cxn>
                  <a:cxn ang="0">
                    <a:pos x="262" y="1037"/>
                  </a:cxn>
                  <a:cxn ang="0">
                    <a:pos x="248" y="1037"/>
                  </a:cxn>
                  <a:cxn ang="0">
                    <a:pos x="248" y="1065"/>
                  </a:cxn>
                  <a:cxn ang="0">
                    <a:pos x="262" y="1079"/>
                  </a:cxn>
                  <a:cxn ang="0">
                    <a:pos x="276" y="1106"/>
                  </a:cxn>
                  <a:cxn ang="0">
                    <a:pos x="303" y="1148"/>
                  </a:cxn>
                  <a:cxn ang="0">
                    <a:pos x="345" y="1189"/>
                  </a:cxn>
                  <a:cxn ang="0">
                    <a:pos x="455" y="1217"/>
                  </a:cxn>
                  <a:cxn ang="0">
                    <a:pos x="510" y="1217"/>
                  </a:cxn>
                  <a:cxn ang="0">
                    <a:pos x="551" y="1189"/>
                  </a:cxn>
                  <a:cxn ang="0">
                    <a:pos x="592" y="1175"/>
                  </a:cxn>
                  <a:cxn ang="0">
                    <a:pos x="661" y="1106"/>
                  </a:cxn>
                  <a:cxn ang="0">
                    <a:pos x="716" y="982"/>
                  </a:cxn>
                  <a:cxn ang="0">
                    <a:pos x="716" y="857"/>
                  </a:cxn>
                  <a:cxn ang="0">
                    <a:pos x="703" y="733"/>
                  </a:cxn>
                  <a:cxn ang="0">
                    <a:pos x="661" y="609"/>
                  </a:cxn>
                  <a:cxn ang="0">
                    <a:pos x="634" y="567"/>
                  </a:cxn>
                  <a:cxn ang="0">
                    <a:pos x="592" y="526"/>
                  </a:cxn>
                  <a:cxn ang="0">
                    <a:pos x="482" y="498"/>
                  </a:cxn>
                  <a:cxn ang="0">
                    <a:pos x="455" y="498"/>
                  </a:cxn>
                  <a:cxn ang="0">
                    <a:pos x="262" y="0"/>
                  </a:cxn>
                  <a:cxn ang="0">
                    <a:pos x="262" y="553"/>
                  </a:cxn>
                  <a:cxn ang="0">
                    <a:pos x="303" y="512"/>
                  </a:cxn>
                  <a:cxn ang="0">
                    <a:pos x="386" y="470"/>
                  </a:cxn>
                  <a:cxn ang="0">
                    <a:pos x="510" y="443"/>
                  </a:cxn>
                  <a:cxn ang="0">
                    <a:pos x="648" y="470"/>
                  </a:cxn>
                  <a:cxn ang="0">
                    <a:pos x="771" y="567"/>
                  </a:cxn>
                  <a:cxn ang="0">
                    <a:pos x="854" y="692"/>
                  </a:cxn>
                  <a:cxn ang="0">
                    <a:pos x="882" y="844"/>
                  </a:cxn>
                  <a:cxn ang="0">
                    <a:pos x="854" y="996"/>
                  </a:cxn>
                  <a:cxn ang="0">
                    <a:pos x="758" y="1134"/>
                  </a:cxn>
                  <a:cxn ang="0">
                    <a:pos x="634" y="1217"/>
                  </a:cxn>
                  <a:cxn ang="0">
                    <a:pos x="482" y="1245"/>
                  </a:cxn>
                  <a:cxn ang="0">
                    <a:pos x="372" y="1217"/>
                  </a:cxn>
                  <a:cxn ang="0">
                    <a:pos x="289" y="1175"/>
                  </a:cxn>
                  <a:cxn ang="0">
                    <a:pos x="248" y="1120"/>
                  </a:cxn>
                  <a:cxn ang="0">
                    <a:pos x="221" y="1162"/>
                  </a:cxn>
                  <a:cxn ang="0">
                    <a:pos x="193" y="1217"/>
                  </a:cxn>
                  <a:cxn ang="0">
                    <a:pos x="179" y="1231"/>
                  </a:cxn>
                  <a:cxn ang="0">
                    <a:pos x="138" y="1231"/>
                  </a:cxn>
                  <a:cxn ang="0">
                    <a:pos x="138" y="125"/>
                  </a:cxn>
                  <a:cxn ang="0">
                    <a:pos x="124" y="111"/>
                  </a:cxn>
                  <a:cxn ang="0">
                    <a:pos x="110" y="83"/>
                  </a:cxn>
                  <a:cxn ang="0">
                    <a:pos x="97" y="70"/>
                  </a:cxn>
                  <a:cxn ang="0">
                    <a:pos x="0" y="70"/>
                  </a:cxn>
                  <a:cxn ang="0">
                    <a:pos x="0" y="14"/>
                  </a:cxn>
                  <a:cxn ang="0">
                    <a:pos x="262" y="0"/>
                  </a:cxn>
                </a:cxnLst>
                <a:rect l="0" t="0" r="r" b="b"/>
                <a:pathLst>
                  <a:path w="882" h="1245">
                    <a:moveTo>
                      <a:pt x="455" y="498"/>
                    </a:moveTo>
                    <a:lnTo>
                      <a:pt x="372" y="526"/>
                    </a:lnTo>
                    <a:lnTo>
                      <a:pt x="317" y="553"/>
                    </a:lnTo>
                    <a:lnTo>
                      <a:pt x="276" y="609"/>
                    </a:lnTo>
                    <a:lnTo>
                      <a:pt x="262" y="636"/>
                    </a:lnTo>
                    <a:lnTo>
                      <a:pt x="262" y="1037"/>
                    </a:lnTo>
                    <a:lnTo>
                      <a:pt x="248" y="1037"/>
                    </a:lnTo>
                    <a:lnTo>
                      <a:pt x="248" y="1065"/>
                    </a:lnTo>
                    <a:lnTo>
                      <a:pt x="262" y="1079"/>
                    </a:lnTo>
                    <a:lnTo>
                      <a:pt x="276" y="1106"/>
                    </a:lnTo>
                    <a:lnTo>
                      <a:pt x="303" y="1148"/>
                    </a:lnTo>
                    <a:lnTo>
                      <a:pt x="345" y="1189"/>
                    </a:lnTo>
                    <a:lnTo>
                      <a:pt x="455" y="1217"/>
                    </a:lnTo>
                    <a:lnTo>
                      <a:pt x="510" y="1217"/>
                    </a:lnTo>
                    <a:lnTo>
                      <a:pt x="551" y="1189"/>
                    </a:lnTo>
                    <a:lnTo>
                      <a:pt x="592" y="1175"/>
                    </a:lnTo>
                    <a:lnTo>
                      <a:pt x="661" y="1106"/>
                    </a:lnTo>
                    <a:lnTo>
                      <a:pt x="716" y="982"/>
                    </a:lnTo>
                    <a:lnTo>
                      <a:pt x="716" y="857"/>
                    </a:lnTo>
                    <a:lnTo>
                      <a:pt x="703" y="733"/>
                    </a:lnTo>
                    <a:lnTo>
                      <a:pt x="661" y="609"/>
                    </a:lnTo>
                    <a:lnTo>
                      <a:pt x="634" y="567"/>
                    </a:lnTo>
                    <a:lnTo>
                      <a:pt x="592" y="526"/>
                    </a:lnTo>
                    <a:lnTo>
                      <a:pt x="482" y="498"/>
                    </a:lnTo>
                    <a:lnTo>
                      <a:pt x="455" y="498"/>
                    </a:lnTo>
                    <a:close/>
                    <a:moveTo>
                      <a:pt x="262" y="0"/>
                    </a:moveTo>
                    <a:lnTo>
                      <a:pt x="262" y="553"/>
                    </a:lnTo>
                    <a:lnTo>
                      <a:pt x="303" y="512"/>
                    </a:lnTo>
                    <a:lnTo>
                      <a:pt x="386" y="470"/>
                    </a:lnTo>
                    <a:lnTo>
                      <a:pt x="510" y="443"/>
                    </a:lnTo>
                    <a:lnTo>
                      <a:pt x="648" y="470"/>
                    </a:lnTo>
                    <a:lnTo>
                      <a:pt x="771" y="567"/>
                    </a:lnTo>
                    <a:lnTo>
                      <a:pt x="854" y="692"/>
                    </a:lnTo>
                    <a:lnTo>
                      <a:pt x="882" y="844"/>
                    </a:lnTo>
                    <a:lnTo>
                      <a:pt x="854" y="996"/>
                    </a:lnTo>
                    <a:lnTo>
                      <a:pt x="758" y="1134"/>
                    </a:lnTo>
                    <a:lnTo>
                      <a:pt x="634" y="1217"/>
                    </a:lnTo>
                    <a:lnTo>
                      <a:pt x="482" y="1245"/>
                    </a:lnTo>
                    <a:lnTo>
                      <a:pt x="372" y="1217"/>
                    </a:lnTo>
                    <a:lnTo>
                      <a:pt x="289" y="1175"/>
                    </a:lnTo>
                    <a:lnTo>
                      <a:pt x="248" y="1120"/>
                    </a:lnTo>
                    <a:lnTo>
                      <a:pt x="221" y="1162"/>
                    </a:lnTo>
                    <a:lnTo>
                      <a:pt x="193" y="1217"/>
                    </a:lnTo>
                    <a:lnTo>
                      <a:pt x="179" y="1231"/>
                    </a:lnTo>
                    <a:lnTo>
                      <a:pt x="138" y="1231"/>
                    </a:lnTo>
                    <a:lnTo>
                      <a:pt x="138" y="125"/>
                    </a:lnTo>
                    <a:lnTo>
                      <a:pt x="124" y="111"/>
                    </a:lnTo>
                    <a:lnTo>
                      <a:pt x="110" y="83"/>
                    </a:lnTo>
                    <a:lnTo>
                      <a:pt x="97" y="70"/>
                    </a:lnTo>
                    <a:lnTo>
                      <a:pt x="0" y="70"/>
                    </a:lnTo>
                    <a:lnTo>
                      <a:pt x="0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90" name="Freeform 370"/>
              <p:cNvSpPr>
                <a:spLocks noEditPoints="1"/>
              </p:cNvSpPr>
              <p:nvPr/>
            </p:nvSpPr>
            <p:spPr bwMode="auto">
              <a:xfrm>
                <a:off x="39264" y="11992"/>
                <a:ext cx="688" cy="815"/>
              </a:xfrm>
              <a:custGeom>
                <a:avLst/>
                <a:gdLst/>
                <a:ahLst/>
                <a:cxnLst>
                  <a:cxn ang="0">
                    <a:pos x="330" y="41"/>
                  </a:cxn>
                  <a:cxn ang="0">
                    <a:pos x="275" y="69"/>
                  </a:cxn>
                  <a:cxn ang="0">
                    <a:pos x="220" y="124"/>
                  </a:cxn>
                  <a:cxn ang="0">
                    <a:pos x="179" y="207"/>
                  </a:cxn>
                  <a:cxn ang="0">
                    <a:pos x="151" y="345"/>
                  </a:cxn>
                  <a:cxn ang="0">
                    <a:pos x="578" y="345"/>
                  </a:cxn>
                  <a:cxn ang="0">
                    <a:pos x="578" y="290"/>
                  </a:cxn>
                  <a:cxn ang="0">
                    <a:pos x="523" y="124"/>
                  </a:cxn>
                  <a:cxn ang="0">
                    <a:pos x="468" y="69"/>
                  </a:cxn>
                  <a:cxn ang="0">
                    <a:pos x="372" y="41"/>
                  </a:cxn>
                  <a:cxn ang="0">
                    <a:pos x="330" y="41"/>
                  </a:cxn>
                  <a:cxn ang="0">
                    <a:pos x="372" y="0"/>
                  </a:cxn>
                  <a:cxn ang="0">
                    <a:pos x="509" y="27"/>
                  </a:cxn>
                  <a:cxn ang="0">
                    <a:pos x="619" y="110"/>
                  </a:cxn>
                  <a:cxn ang="0">
                    <a:pos x="675" y="221"/>
                  </a:cxn>
                  <a:cxn ang="0">
                    <a:pos x="688" y="345"/>
                  </a:cxn>
                  <a:cxn ang="0">
                    <a:pos x="688" y="387"/>
                  </a:cxn>
                  <a:cxn ang="0">
                    <a:pos x="151" y="387"/>
                  </a:cxn>
                  <a:cxn ang="0">
                    <a:pos x="124" y="373"/>
                  </a:cxn>
                  <a:cxn ang="0">
                    <a:pos x="124" y="442"/>
                  </a:cxn>
                  <a:cxn ang="0">
                    <a:pos x="137" y="539"/>
                  </a:cxn>
                  <a:cxn ang="0">
                    <a:pos x="179" y="636"/>
                  </a:cxn>
                  <a:cxn ang="0">
                    <a:pos x="220" y="691"/>
                  </a:cxn>
                  <a:cxn ang="0">
                    <a:pos x="261" y="719"/>
                  </a:cxn>
                  <a:cxn ang="0">
                    <a:pos x="330" y="746"/>
                  </a:cxn>
                  <a:cxn ang="0">
                    <a:pos x="385" y="760"/>
                  </a:cxn>
                  <a:cxn ang="0">
                    <a:pos x="427" y="760"/>
                  </a:cxn>
                  <a:cxn ang="0">
                    <a:pos x="564" y="691"/>
                  </a:cxn>
                  <a:cxn ang="0">
                    <a:pos x="619" y="580"/>
                  </a:cxn>
                  <a:cxn ang="0">
                    <a:pos x="633" y="567"/>
                  </a:cxn>
                  <a:cxn ang="0">
                    <a:pos x="633" y="553"/>
                  </a:cxn>
                  <a:cxn ang="0">
                    <a:pos x="647" y="553"/>
                  </a:cxn>
                  <a:cxn ang="0">
                    <a:pos x="675" y="580"/>
                  </a:cxn>
                  <a:cxn ang="0">
                    <a:pos x="661" y="622"/>
                  </a:cxn>
                  <a:cxn ang="0">
                    <a:pos x="633" y="677"/>
                  </a:cxn>
                  <a:cxn ang="0">
                    <a:pos x="578" y="746"/>
                  </a:cxn>
                  <a:cxn ang="0">
                    <a:pos x="495" y="802"/>
                  </a:cxn>
                  <a:cxn ang="0">
                    <a:pos x="385" y="815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7" y="567"/>
                  </a:cxn>
                  <a:cxn ang="0">
                    <a:pos x="0" y="401"/>
                  </a:cxn>
                  <a:cxn ang="0">
                    <a:pos x="27" y="249"/>
                  </a:cxn>
                  <a:cxn ang="0">
                    <a:pos x="110" y="124"/>
                  </a:cxn>
                  <a:cxn ang="0">
                    <a:pos x="220" y="27"/>
                  </a:cxn>
                  <a:cxn ang="0">
                    <a:pos x="372" y="0"/>
                  </a:cxn>
                </a:cxnLst>
                <a:rect l="0" t="0" r="r" b="b"/>
                <a:pathLst>
                  <a:path w="688" h="815">
                    <a:moveTo>
                      <a:pt x="330" y="41"/>
                    </a:moveTo>
                    <a:lnTo>
                      <a:pt x="275" y="69"/>
                    </a:lnTo>
                    <a:lnTo>
                      <a:pt x="220" y="124"/>
                    </a:lnTo>
                    <a:lnTo>
                      <a:pt x="179" y="207"/>
                    </a:lnTo>
                    <a:lnTo>
                      <a:pt x="151" y="345"/>
                    </a:lnTo>
                    <a:lnTo>
                      <a:pt x="578" y="345"/>
                    </a:lnTo>
                    <a:lnTo>
                      <a:pt x="578" y="290"/>
                    </a:lnTo>
                    <a:lnTo>
                      <a:pt x="523" y="124"/>
                    </a:lnTo>
                    <a:lnTo>
                      <a:pt x="468" y="69"/>
                    </a:lnTo>
                    <a:lnTo>
                      <a:pt x="372" y="41"/>
                    </a:lnTo>
                    <a:lnTo>
                      <a:pt x="330" y="41"/>
                    </a:lnTo>
                    <a:close/>
                    <a:moveTo>
                      <a:pt x="372" y="0"/>
                    </a:moveTo>
                    <a:lnTo>
                      <a:pt x="509" y="27"/>
                    </a:lnTo>
                    <a:lnTo>
                      <a:pt x="619" y="110"/>
                    </a:lnTo>
                    <a:lnTo>
                      <a:pt x="675" y="221"/>
                    </a:lnTo>
                    <a:lnTo>
                      <a:pt x="688" y="345"/>
                    </a:lnTo>
                    <a:lnTo>
                      <a:pt x="688" y="387"/>
                    </a:lnTo>
                    <a:lnTo>
                      <a:pt x="151" y="387"/>
                    </a:lnTo>
                    <a:lnTo>
                      <a:pt x="124" y="373"/>
                    </a:lnTo>
                    <a:lnTo>
                      <a:pt x="124" y="442"/>
                    </a:lnTo>
                    <a:lnTo>
                      <a:pt x="137" y="539"/>
                    </a:lnTo>
                    <a:lnTo>
                      <a:pt x="179" y="636"/>
                    </a:lnTo>
                    <a:lnTo>
                      <a:pt x="220" y="691"/>
                    </a:lnTo>
                    <a:lnTo>
                      <a:pt x="261" y="719"/>
                    </a:lnTo>
                    <a:lnTo>
                      <a:pt x="330" y="746"/>
                    </a:lnTo>
                    <a:lnTo>
                      <a:pt x="385" y="760"/>
                    </a:lnTo>
                    <a:lnTo>
                      <a:pt x="427" y="760"/>
                    </a:lnTo>
                    <a:lnTo>
                      <a:pt x="564" y="691"/>
                    </a:lnTo>
                    <a:lnTo>
                      <a:pt x="619" y="580"/>
                    </a:lnTo>
                    <a:lnTo>
                      <a:pt x="633" y="567"/>
                    </a:lnTo>
                    <a:lnTo>
                      <a:pt x="633" y="553"/>
                    </a:lnTo>
                    <a:lnTo>
                      <a:pt x="647" y="553"/>
                    </a:lnTo>
                    <a:lnTo>
                      <a:pt x="675" y="580"/>
                    </a:lnTo>
                    <a:lnTo>
                      <a:pt x="661" y="622"/>
                    </a:lnTo>
                    <a:lnTo>
                      <a:pt x="633" y="677"/>
                    </a:lnTo>
                    <a:lnTo>
                      <a:pt x="578" y="746"/>
                    </a:lnTo>
                    <a:lnTo>
                      <a:pt x="495" y="802"/>
                    </a:lnTo>
                    <a:lnTo>
                      <a:pt x="385" y="815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7" y="567"/>
                    </a:lnTo>
                    <a:lnTo>
                      <a:pt x="0" y="401"/>
                    </a:lnTo>
                    <a:lnTo>
                      <a:pt x="27" y="249"/>
                    </a:lnTo>
                    <a:lnTo>
                      <a:pt x="110" y="124"/>
                    </a:lnTo>
                    <a:lnTo>
                      <a:pt x="220" y="27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91" name="Freeform 371"/>
              <p:cNvSpPr>
                <a:spLocks/>
              </p:cNvSpPr>
              <p:nvPr/>
            </p:nvSpPr>
            <p:spPr bwMode="auto">
              <a:xfrm>
                <a:off x="40159" y="11992"/>
                <a:ext cx="578" cy="788"/>
              </a:xfrm>
              <a:custGeom>
                <a:avLst/>
                <a:gdLst/>
                <a:ahLst/>
                <a:cxnLst>
                  <a:cxn ang="0">
                    <a:pos x="454" y="0"/>
                  </a:cxn>
                  <a:cxn ang="0">
                    <a:pos x="509" y="14"/>
                  </a:cxn>
                  <a:cxn ang="0">
                    <a:pos x="565" y="69"/>
                  </a:cxn>
                  <a:cxn ang="0">
                    <a:pos x="578" y="110"/>
                  </a:cxn>
                  <a:cxn ang="0">
                    <a:pos x="578" y="152"/>
                  </a:cxn>
                  <a:cxn ang="0">
                    <a:pos x="537" y="193"/>
                  </a:cxn>
                  <a:cxn ang="0">
                    <a:pos x="482" y="193"/>
                  </a:cxn>
                  <a:cxn ang="0">
                    <a:pos x="454" y="179"/>
                  </a:cxn>
                  <a:cxn ang="0">
                    <a:pos x="441" y="152"/>
                  </a:cxn>
                  <a:cxn ang="0">
                    <a:pos x="427" y="110"/>
                  </a:cxn>
                  <a:cxn ang="0">
                    <a:pos x="427" y="83"/>
                  </a:cxn>
                  <a:cxn ang="0">
                    <a:pos x="468" y="41"/>
                  </a:cxn>
                  <a:cxn ang="0">
                    <a:pos x="454" y="41"/>
                  </a:cxn>
                  <a:cxn ang="0">
                    <a:pos x="358" y="69"/>
                  </a:cxn>
                  <a:cxn ang="0">
                    <a:pos x="303" y="138"/>
                  </a:cxn>
                  <a:cxn ang="0">
                    <a:pos x="262" y="249"/>
                  </a:cxn>
                  <a:cxn ang="0">
                    <a:pos x="248" y="373"/>
                  </a:cxn>
                  <a:cxn ang="0">
                    <a:pos x="248" y="705"/>
                  </a:cxn>
                  <a:cxn ang="0">
                    <a:pos x="262" y="719"/>
                  </a:cxn>
                  <a:cxn ang="0">
                    <a:pos x="289" y="732"/>
                  </a:cxn>
                  <a:cxn ang="0">
                    <a:pos x="427" y="732"/>
                  </a:cxn>
                  <a:cxn ang="0">
                    <a:pos x="427" y="788"/>
                  </a:cxn>
                  <a:cxn ang="0">
                    <a:pos x="0" y="788"/>
                  </a:cxn>
                  <a:cxn ang="0">
                    <a:pos x="0" y="732"/>
                  </a:cxn>
                  <a:cxn ang="0">
                    <a:pos x="96" y="732"/>
                  </a:cxn>
                  <a:cxn ang="0">
                    <a:pos x="124" y="719"/>
                  </a:cxn>
                  <a:cxn ang="0">
                    <a:pos x="138" y="691"/>
                  </a:cxn>
                  <a:cxn ang="0">
                    <a:pos x="138" y="138"/>
                  </a:cxn>
                  <a:cxn ang="0">
                    <a:pos x="124" y="124"/>
                  </a:cxn>
                  <a:cxn ang="0">
                    <a:pos x="110" y="97"/>
                  </a:cxn>
                  <a:cxn ang="0">
                    <a:pos x="96" y="83"/>
                  </a:cxn>
                  <a:cxn ang="0">
                    <a:pos x="0" y="83"/>
                  </a:cxn>
                  <a:cxn ang="0">
                    <a:pos x="0" y="27"/>
                  </a:cxn>
                  <a:cxn ang="0">
                    <a:pos x="248" y="14"/>
                  </a:cxn>
                  <a:cxn ang="0">
                    <a:pos x="248" y="166"/>
                  </a:cxn>
                  <a:cxn ang="0">
                    <a:pos x="234" y="193"/>
                  </a:cxn>
                  <a:cxn ang="0">
                    <a:pos x="248" y="207"/>
                  </a:cxn>
                  <a:cxn ang="0">
                    <a:pos x="248" y="166"/>
                  </a:cxn>
                  <a:cxn ang="0">
                    <a:pos x="262" y="138"/>
                  </a:cxn>
                  <a:cxn ang="0">
                    <a:pos x="303" y="69"/>
                  </a:cxn>
                  <a:cxn ang="0">
                    <a:pos x="372" y="14"/>
                  </a:cxn>
                  <a:cxn ang="0">
                    <a:pos x="454" y="0"/>
                  </a:cxn>
                </a:cxnLst>
                <a:rect l="0" t="0" r="r" b="b"/>
                <a:pathLst>
                  <a:path w="578" h="788">
                    <a:moveTo>
                      <a:pt x="454" y="0"/>
                    </a:moveTo>
                    <a:lnTo>
                      <a:pt x="509" y="14"/>
                    </a:lnTo>
                    <a:lnTo>
                      <a:pt x="565" y="69"/>
                    </a:lnTo>
                    <a:lnTo>
                      <a:pt x="578" y="110"/>
                    </a:lnTo>
                    <a:lnTo>
                      <a:pt x="578" y="152"/>
                    </a:lnTo>
                    <a:lnTo>
                      <a:pt x="537" y="193"/>
                    </a:lnTo>
                    <a:lnTo>
                      <a:pt x="482" y="193"/>
                    </a:lnTo>
                    <a:lnTo>
                      <a:pt x="454" y="179"/>
                    </a:lnTo>
                    <a:lnTo>
                      <a:pt x="441" y="152"/>
                    </a:lnTo>
                    <a:lnTo>
                      <a:pt x="427" y="110"/>
                    </a:lnTo>
                    <a:lnTo>
                      <a:pt x="427" y="83"/>
                    </a:lnTo>
                    <a:lnTo>
                      <a:pt x="468" y="41"/>
                    </a:lnTo>
                    <a:lnTo>
                      <a:pt x="454" y="41"/>
                    </a:lnTo>
                    <a:lnTo>
                      <a:pt x="358" y="69"/>
                    </a:lnTo>
                    <a:lnTo>
                      <a:pt x="303" y="138"/>
                    </a:lnTo>
                    <a:lnTo>
                      <a:pt x="262" y="249"/>
                    </a:lnTo>
                    <a:lnTo>
                      <a:pt x="248" y="373"/>
                    </a:lnTo>
                    <a:lnTo>
                      <a:pt x="248" y="705"/>
                    </a:lnTo>
                    <a:lnTo>
                      <a:pt x="262" y="719"/>
                    </a:lnTo>
                    <a:lnTo>
                      <a:pt x="289" y="732"/>
                    </a:lnTo>
                    <a:lnTo>
                      <a:pt x="427" y="732"/>
                    </a:lnTo>
                    <a:lnTo>
                      <a:pt x="427" y="788"/>
                    </a:lnTo>
                    <a:lnTo>
                      <a:pt x="0" y="788"/>
                    </a:lnTo>
                    <a:lnTo>
                      <a:pt x="0" y="732"/>
                    </a:lnTo>
                    <a:lnTo>
                      <a:pt x="96" y="732"/>
                    </a:lnTo>
                    <a:lnTo>
                      <a:pt x="124" y="719"/>
                    </a:lnTo>
                    <a:lnTo>
                      <a:pt x="138" y="691"/>
                    </a:lnTo>
                    <a:lnTo>
                      <a:pt x="138" y="138"/>
                    </a:lnTo>
                    <a:lnTo>
                      <a:pt x="124" y="124"/>
                    </a:lnTo>
                    <a:lnTo>
                      <a:pt x="110" y="97"/>
                    </a:lnTo>
                    <a:lnTo>
                      <a:pt x="96" y="83"/>
                    </a:lnTo>
                    <a:lnTo>
                      <a:pt x="0" y="83"/>
                    </a:lnTo>
                    <a:lnTo>
                      <a:pt x="0" y="27"/>
                    </a:lnTo>
                    <a:lnTo>
                      <a:pt x="248" y="14"/>
                    </a:lnTo>
                    <a:lnTo>
                      <a:pt x="248" y="166"/>
                    </a:lnTo>
                    <a:lnTo>
                      <a:pt x="234" y="193"/>
                    </a:lnTo>
                    <a:lnTo>
                      <a:pt x="248" y="207"/>
                    </a:lnTo>
                    <a:lnTo>
                      <a:pt x="248" y="166"/>
                    </a:lnTo>
                    <a:lnTo>
                      <a:pt x="262" y="138"/>
                    </a:lnTo>
                    <a:lnTo>
                      <a:pt x="303" y="69"/>
                    </a:lnTo>
                    <a:lnTo>
                      <a:pt x="372" y="1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92" name="Freeform 372"/>
              <p:cNvSpPr>
                <a:spLocks/>
              </p:cNvSpPr>
              <p:nvPr/>
            </p:nvSpPr>
            <p:spPr bwMode="auto">
              <a:xfrm>
                <a:off x="40861" y="12006"/>
                <a:ext cx="579" cy="815"/>
              </a:xfrm>
              <a:custGeom>
                <a:avLst/>
                <a:gdLst/>
                <a:ahLst/>
                <a:cxnLst>
                  <a:cxn ang="0">
                    <a:pos x="317" y="0"/>
                  </a:cxn>
                  <a:cxn ang="0">
                    <a:pos x="455" y="55"/>
                  </a:cxn>
                  <a:cxn ang="0">
                    <a:pos x="482" y="41"/>
                  </a:cxn>
                  <a:cxn ang="0">
                    <a:pos x="510" y="0"/>
                  </a:cxn>
                  <a:cxn ang="0">
                    <a:pos x="537" y="248"/>
                  </a:cxn>
                  <a:cxn ang="0">
                    <a:pos x="482" y="262"/>
                  </a:cxn>
                  <a:cxn ang="0">
                    <a:pos x="468" y="152"/>
                  </a:cxn>
                  <a:cxn ang="0">
                    <a:pos x="372" y="41"/>
                  </a:cxn>
                  <a:cxn ang="0">
                    <a:pos x="221" y="27"/>
                  </a:cxn>
                  <a:cxn ang="0">
                    <a:pos x="138" y="55"/>
                  </a:cxn>
                  <a:cxn ang="0">
                    <a:pos x="83" y="138"/>
                  </a:cxn>
                  <a:cxn ang="0">
                    <a:pos x="110" y="235"/>
                  </a:cxn>
                  <a:cxn ang="0">
                    <a:pos x="234" y="304"/>
                  </a:cxn>
                  <a:cxn ang="0">
                    <a:pos x="413" y="345"/>
                  </a:cxn>
                  <a:cxn ang="0">
                    <a:pos x="510" y="400"/>
                  </a:cxn>
                  <a:cxn ang="0">
                    <a:pos x="537" y="442"/>
                  </a:cxn>
                  <a:cxn ang="0">
                    <a:pos x="579" y="511"/>
                  </a:cxn>
                  <a:cxn ang="0">
                    <a:pos x="565" y="663"/>
                  </a:cxn>
                  <a:cxn ang="0">
                    <a:pos x="427" y="788"/>
                  </a:cxn>
                  <a:cxn ang="0">
                    <a:pos x="248" y="815"/>
                  </a:cxn>
                  <a:cxn ang="0">
                    <a:pos x="152" y="774"/>
                  </a:cxn>
                  <a:cxn ang="0">
                    <a:pos x="69" y="746"/>
                  </a:cxn>
                  <a:cxn ang="0">
                    <a:pos x="55" y="774"/>
                  </a:cxn>
                  <a:cxn ang="0">
                    <a:pos x="28" y="815"/>
                  </a:cxn>
                  <a:cxn ang="0">
                    <a:pos x="0" y="511"/>
                  </a:cxn>
                  <a:cxn ang="0">
                    <a:pos x="42" y="497"/>
                  </a:cxn>
                  <a:cxn ang="0">
                    <a:pos x="55" y="525"/>
                  </a:cxn>
                  <a:cxn ang="0">
                    <a:pos x="138" y="705"/>
                  </a:cxn>
                  <a:cxn ang="0">
                    <a:pos x="303" y="774"/>
                  </a:cxn>
                  <a:cxn ang="0">
                    <a:pos x="413" y="746"/>
                  </a:cxn>
                  <a:cxn ang="0">
                    <a:pos x="510" y="649"/>
                  </a:cxn>
                  <a:cxn ang="0">
                    <a:pos x="482" y="525"/>
                  </a:cxn>
                  <a:cxn ang="0">
                    <a:pos x="400" y="470"/>
                  </a:cxn>
                  <a:cxn ang="0">
                    <a:pos x="331" y="442"/>
                  </a:cxn>
                  <a:cxn ang="0">
                    <a:pos x="207" y="428"/>
                  </a:cxn>
                  <a:cxn ang="0">
                    <a:pos x="83" y="373"/>
                  </a:cxn>
                  <a:cxn ang="0">
                    <a:pos x="28" y="304"/>
                  </a:cxn>
                  <a:cxn ang="0">
                    <a:pos x="0" y="221"/>
                  </a:cxn>
                  <a:cxn ang="0">
                    <a:pos x="69" y="69"/>
                  </a:cxn>
                  <a:cxn ang="0">
                    <a:pos x="289" y="0"/>
                  </a:cxn>
                </a:cxnLst>
                <a:rect l="0" t="0" r="r" b="b"/>
                <a:pathLst>
                  <a:path w="579" h="815">
                    <a:moveTo>
                      <a:pt x="289" y="0"/>
                    </a:moveTo>
                    <a:lnTo>
                      <a:pt x="317" y="0"/>
                    </a:lnTo>
                    <a:lnTo>
                      <a:pt x="400" y="27"/>
                    </a:lnTo>
                    <a:lnTo>
                      <a:pt x="455" y="55"/>
                    </a:lnTo>
                    <a:lnTo>
                      <a:pt x="468" y="41"/>
                    </a:lnTo>
                    <a:lnTo>
                      <a:pt x="482" y="41"/>
                    </a:lnTo>
                    <a:lnTo>
                      <a:pt x="482" y="27"/>
                    </a:lnTo>
                    <a:lnTo>
                      <a:pt x="510" y="0"/>
                    </a:lnTo>
                    <a:lnTo>
                      <a:pt x="537" y="0"/>
                    </a:lnTo>
                    <a:lnTo>
                      <a:pt x="537" y="248"/>
                    </a:lnTo>
                    <a:lnTo>
                      <a:pt x="524" y="262"/>
                    </a:lnTo>
                    <a:lnTo>
                      <a:pt x="482" y="262"/>
                    </a:lnTo>
                    <a:lnTo>
                      <a:pt x="482" y="207"/>
                    </a:lnTo>
                    <a:lnTo>
                      <a:pt x="468" y="152"/>
                    </a:lnTo>
                    <a:lnTo>
                      <a:pt x="427" y="83"/>
                    </a:lnTo>
                    <a:lnTo>
                      <a:pt x="372" y="41"/>
                    </a:lnTo>
                    <a:lnTo>
                      <a:pt x="276" y="27"/>
                    </a:lnTo>
                    <a:lnTo>
                      <a:pt x="221" y="27"/>
                    </a:lnTo>
                    <a:lnTo>
                      <a:pt x="166" y="41"/>
                    </a:lnTo>
                    <a:lnTo>
                      <a:pt x="138" y="55"/>
                    </a:lnTo>
                    <a:lnTo>
                      <a:pt x="110" y="83"/>
                    </a:lnTo>
                    <a:lnTo>
                      <a:pt x="83" y="138"/>
                    </a:lnTo>
                    <a:lnTo>
                      <a:pt x="83" y="165"/>
                    </a:lnTo>
                    <a:lnTo>
                      <a:pt x="110" y="235"/>
                    </a:lnTo>
                    <a:lnTo>
                      <a:pt x="152" y="276"/>
                    </a:lnTo>
                    <a:lnTo>
                      <a:pt x="234" y="304"/>
                    </a:lnTo>
                    <a:lnTo>
                      <a:pt x="303" y="318"/>
                    </a:lnTo>
                    <a:lnTo>
                      <a:pt x="413" y="345"/>
                    </a:lnTo>
                    <a:lnTo>
                      <a:pt x="468" y="373"/>
                    </a:lnTo>
                    <a:lnTo>
                      <a:pt x="510" y="400"/>
                    </a:lnTo>
                    <a:lnTo>
                      <a:pt x="524" y="414"/>
                    </a:lnTo>
                    <a:lnTo>
                      <a:pt x="537" y="442"/>
                    </a:lnTo>
                    <a:lnTo>
                      <a:pt x="565" y="470"/>
                    </a:lnTo>
                    <a:lnTo>
                      <a:pt x="579" y="511"/>
                    </a:lnTo>
                    <a:lnTo>
                      <a:pt x="579" y="566"/>
                    </a:lnTo>
                    <a:lnTo>
                      <a:pt x="565" y="663"/>
                    </a:lnTo>
                    <a:lnTo>
                      <a:pt x="510" y="732"/>
                    </a:lnTo>
                    <a:lnTo>
                      <a:pt x="427" y="788"/>
                    </a:lnTo>
                    <a:lnTo>
                      <a:pt x="289" y="815"/>
                    </a:lnTo>
                    <a:lnTo>
                      <a:pt x="248" y="815"/>
                    </a:lnTo>
                    <a:lnTo>
                      <a:pt x="207" y="801"/>
                    </a:lnTo>
                    <a:lnTo>
                      <a:pt x="152" y="774"/>
                    </a:lnTo>
                    <a:lnTo>
                      <a:pt x="97" y="732"/>
                    </a:lnTo>
                    <a:lnTo>
                      <a:pt x="69" y="746"/>
                    </a:lnTo>
                    <a:lnTo>
                      <a:pt x="55" y="760"/>
                    </a:lnTo>
                    <a:lnTo>
                      <a:pt x="55" y="774"/>
                    </a:lnTo>
                    <a:lnTo>
                      <a:pt x="42" y="801"/>
                    </a:lnTo>
                    <a:lnTo>
                      <a:pt x="28" y="815"/>
                    </a:lnTo>
                    <a:lnTo>
                      <a:pt x="0" y="815"/>
                    </a:lnTo>
                    <a:lnTo>
                      <a:pt x="0" y="511"/>
                    </a:lnTo>
                    <a:lnTo>
                      <a:pt x="14" y="497"/>
                    </a:lnTo>
                    <a:lnTo>
                      <a:pt x="42" y="497"/>
                    </a:lnTo>
                    <a:lnTo>
                      <a:pt x="55" y="511"/>
                    </a:lnTo>
                    <a:lnTo>
                      <a:pt x="55" y="525"/>
                    </a:lnTo>
                    <a:lnTo>
                      <a:pt x="97" y="622"/>
                    </a:lnTo>
                    <a:lnTo>
                      <a:pt x="138" y="705"/>
                    </a:lnTo>
                    <a:lnTo>
                      <a:pt x="207" y="760"/>
                    </a:lnTo>
                    <a:lnTo>
                      <a:pt x="303" y="774"/>
                    </a:lnTo>
                    <a:lnTo>
                      <a:pt x="372" y="774"/>
                    </a:lnTo>
                    <a:lnTo>
                      <a:pt x="413" y="746"/>
                    </a:lnTo>
                    <a:lnTo>
                      <a:pt x="455" y="732"/>
                    </a:lnTo>
                    <a:lnTo>
                      <a:pt x="510" y="649"/>
                    </a:lnTo>
                    <a:lnTo>
                      <a:pt x="510" y="566"/>
                    </a:lnTo>
                    <a:lnTo>
                      <a:pt x="482" y="525"/>
                    </a:lnTo>
                    <a:lnTo>
                      <a:pt x="441" y="483"/>
                    </a:lnTo>
                    <a:lnTo>
                      <a:pt x="400" y="470"/>
                    </a:lnTo>
                    <a:lnTo>
                      <a:pt x="345" y="442"/>
                    </a:lnTo>
                    <a:lnTo>
                      <a:pt x="331" y="442"/>
                    </a:lnTo>
                    <a:lnTo>
                      <a:pt x="317" y="456"/>
                    </a:lnTo>
                    <a:lnTo>
                      <a:pt x="207" y="428"/>
                    </a:lnTo>
                    <a:lnTo>
                      <a:pt x="138" y="400"/>
                    </a:lnTo>
                    <a:lnTo>
                      <a:pt x="83" y="373"/>
                    </a:lnTo>
                    <a:lnTo>
                      <a:pt x="42" y="345"/>
                    </a:lnTo>
                    <a:lnTo>
                      <a:pt x="28" y="304"/>
                    </a:lnTo>
                    <a:lnTo>
                      <a:pt x="0" y="262"/>
                    </a:lnTo>
                    <a:lnTo>
                      <a:pt x="0" y="221"/>
                    </a:lnTo>
                    <a:lnTo>
                      <a:pt x="14" y="152"/>
                    </a:lnTo>
                    <a:lnTo>
                      <a:pt x="69" y="69"/>
                    </a:lnTo>
                    <a:lnTo>
                      <a:pt x="152" y="27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93" name="Freeform 373"/>
              <p:cNvSpPr>
                <a:spLocks/>
              </p:cNvSpPr>
              <p:nvPr/>
            </p:nvSpPr>
            <p:spPr bwMode="auto">
              <a:xfrm>
                <a:off x="42114" y="11536"/>
                <a:ext cx="579" cy="1258"/>
              </a:xfrm>
              <a:custGeom>
                <a:avLst/>
                <a:gdLst/>
                <a:ahLst/>
                <a:cxnLst>
                  <a:cxn ang="0">
                    <a:pos x="414" y="0"/>
                  </a:cxn>
                  <a:cxn ang="0">
                    <a:pos x="469" y="0"/>
                  </a:cxn>
                  <a:cxn ang="0">
                    <a:pos x="551" y="55"/>
                  </a:cxn>
                  <a:cxn ang="0">
                    <a:pos x="565" y="83"/>
                  </a:cxn>
                  <a:cxn ang="0">
                    <a:pos x="579" y="124"/>
                  </a:cxn>
                  <a:cxn ang="0">
                    <a:pos x="579" y="152"/>
                  </a:cxn>
                  <a:cxn ang="0">
                    <a:pos x="565" y="179"/>
                  </a:cxn>
                  <a:cxn ang="0">
                    <a:pos x="538" y="193"/>
                  </a:cxn>
                  <a:cxn ang="0">
                    <a:pos x="496" y="207"/>
                  </a:cxn>
                  <a:cxn ang="0">
                    <a:pos x="441" y="179"/>
                  </a:cxn>
                  <a:cxn ang="0">
                    <a:pos x="427" y="152"/>
                  </a:cxn>
                  <a:cxn ang="0">
                    <a:pos x="427" y="96"/>
                  </a:cxn>
                  <a:cxn ang="0">
                    <a:pos x="441" y="83"/>
                  </a:cxn>
                  <a:cxn ang="0">
                    <a:pos x="469" y="69"/>
                  </a:cxn>
                  <a:cxn ang="0">
                    <a:pos x="483" y="55"/>
                  </a:cxn>
                  <a:cxn ang="0">
                    <a:pos x="455" y="41"/>
                  </a:cxn>
                  <a:cxn ang="0">
                    <a:pos x="427" y="41"/>
                  </a:cxn>
                  <a:cxn ang="0">
                    <a:pos x="345" y="69"/>
                  </a:cxn>
                  <a:cxn ang="0">
                    <a:pos x="290" y="152"/>
                  </a:cxn>
                  <a:cxn ang="0">
                    <a:pos x="262" y="276"/>
                  </a:cxn>
                  <a:cxn ang="0">
                    <a:pos x="262" y="483"/>
                  </a:cxn>
                  <a:cxn ang="0">
                    <a:pos x="455" y="497"/>
                  </a:cxn>
                  <a:cxn ang="0">
                    <a:pos x="455" y="553"/>
                  </a:cxn>
                  <a:cxn ang="0">
                    <a:pos x="248" y="553"/>
                  </a:cxn>
                  <a:cxn ang="0">
                    <a:pos x="248" y="1175"/>
                  </a:cxn>
                  <a:cxn ang="0">
                    <a:pos x="262" y="1188"/>
                  </a:cxn>
                  <a:cxn ang="0">
                    <a:pos x="290" y="1202"/>
                  </a:cxn>
                  <a:cxn ang="0">
                    <a:pos x="427" y="1202"/>
                  </a:cxn>
                  <a:cxn ang="0">
                    <a:pos x="427" y="1258"/>
                  </a:cxn>
                  <a:cxn ang="0">
                    <a:pos x="0" y="1258"/>
                  </a:cxn>
                  <a:cxn ang="0">
                    <a:pos x="0" y="1202"/>
                  </a:cxn>
                  <a:cxn ang="0">
                    <a:pos x="97" y="1202"/>
                  </a:cxn>
                  <a:cxn ang="0">
                    <a:pos x="124" y="1188"/>
                  </a:cxn>
                  <a:cxn ang="0">
                    <a:pos x="138" y="1161"/>
                  </a:cxn>
                  <a:cxn ang="0">
                    <a:pos x="138" y="539"/>
                  </a:cxn>
                  <a:cxn ang="0">
                    <a:pos x="0" y="539"/>
                  </a:cxn>
                  <a:cxn ang="0">
                    <a:pos x="0" y="483"/>
                  </a:cxn>
                  <a:cxn ang="0">
                    <a:pos x="138" y="483"/>
                  </a:cxn>
                  <a:cxn ang="0">
                    <a:pos x="138" y="276"/>
                  </a:cxn>
                  <a:cxn ang="0">
                    <a:pos x="166" y="152"/>
                  </a:cxn>
                  <a:cxn ang="0">
                    <a:pos x="235" y="69"/>
                  </a:cxn>
                  <a:cxn ang="0">
                    <a:pos x="317" y="13"/>
                  </a:cxn>
                  <a:cxn ang="0">
                    <a:pos x="414" y="0"/>
                  </a:cxn>
                </a:cxnLst>
                <a:rect l="0" t="0" r="r" b="b"/>
                <a:pathLst>
                  <a:path w="579" h="1258">
                    <a:moveTo>
                      <a:pt x="414" y="0"/>
                    </a:moveTo>
                    <a:lnTo>
                      <a:pt x="469" y="0"/>
                    </a:lnTo>
                    <a:lnTo>
                      <a:pt x="551" y="55"/>
                    </a:lnTo>
                    <a:lnTo>
                      <a:pt x="565" y="83"/>
                    </a:lnTo>
                    <a:lnTo>
                      <a:pt x="579" y="124"/>
                    </a:lnTo>
                    <a:lnTo>
                      <a:pt x="579" y="152"/>
                    </a:lnTo>
                    <a:lnTo>
                      <a:pt x="565" y="179"/>
                    </a:lnTo>
                    <a:lnTo>
                      <a:pt x="538" y="193"/>
                    </a:lnTo>
                    <a:lnTo>
                      <a:pt x="496" y="207"/>
                    </a:lnTo>
                    <a:lnTo>
                      <a:pt x="441" y="179"/>
                    </a:lnTo>
                    <a:lnTo>
                      <a:pt x="427" y="152"/>
                    </a:lnTo>
                    <a:lnTo>
                      <a:pt x="427" y="96"/>
                    </a:lnTo>
                    <a:lnTo>
                      <a:pt x="441" y="83"/>
                    </a:lnTo>
                    <a:lnTo>
                      <a:pt x="469" y="69"/>
                    </a:lnTo>
                    <a:lnTo>
                      <a:pt x="483" y="55"/>
                    </a:lnTo>
                    <a:lnTo>
                      <a:pt x="455" y="41"/>
                    </a:lnTo>
                    <a:lnTo>
                      <a:pt x="427" y="41"/>
                    </a:lnTo>
                    <a:lnTo>
                      <a:pt x="345" y="69"/>
                    </a:lnTo>
                    <a:lnTo>
                      <a:pt x="290" y="152"/>
                    </a:lnTo>
                    <a:lnTo>
                      <a:pt x="262" y="276"/>
                    </a:lnTo>
                    <a:lnTo>
                      <a:pt x="262" y="483"/>
                    </a:lnTo>
                    <a:lnTo>
                      <a:pt x="455" y="497"/>
                    </a:lnTo>
                    <a:lnTo>
                      <a:pt x="455" y="553"/>
                    </a:lnTo>
                    <a:lnTo>
                      <a:pt x="248" y="553"/>
                    </a:lnTo>
                    <a:lnTo>
                      <a:pt x="248" y="1175"/>
                    </a:lnTo>
                    <a:lnTo>
                      <a:pt x="262" y="1188"/>
                    </a:lnTo>
                    <a:lnTo>
                      <a:pt x="290" y="1202"/>
                    </a:lnTo>
                    <a:lnTo>
                      <a:pt x="427" y="1202"/>
                    </a:lnTo>
                    <a:lnTo>
                      <a:pt x="427" y="1258"/>
                    </a:lnTo>
                    <a:lnTo>
                      <a:pt x="0" y="1258"/>
                    </a:lnTo>
                    <a:lnTo>
                      <a:pt x="0" y="1202"/>
                    </a:lnTo>
                    <a:lnTo>
                      <a:pt x="97" y="1202"/>
                    </a:lnTo>
                    <a:lnTo>
                      <a:pt x="124" y="1188"/>
                    </a:lnTo>
                    <a:lnTo>
                      <a:pt x="138" y="1161"/>
                    </a:lnTo>
                    <a:lnTo>
                      <a:pt x="138" y="539"/>
                    </a:lnTo>
                    <a:lnTo>
                      <a:pt x="0" y="539"/>
                    </a:lnTo>
                    <a:lnTo>
                      <a:pt x="0" y="483"/>
                    </a:lnTo>
                    <a:lnTo>
                      <a:pt x="138" y="483"/>
                    </a:lnTo>
                    <a:lnTo>
                      <a:pt x="138" y="276"/>
                    </a:lnTo>
                    <a:lnTo>
                      <a:pt x="166" y="152"/>
                    </a:lnTo>
                    <a:lnTo>
                      <a:pt x="235" y="69"/>
                    </a:lnTo>
                    <a:lnTo>
                      <a:pt x="317" y="13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94" name="Freeform 374"/>
              <p:cNvSpPr>
                <a:spLocks/>
              </p:cNvSpPr>
              <p:nvPr/>
            </p:nvSpPr>
            <p:spPr bwMode="auto">
              <a:xfrm>
                <a:off x="42638" y="11992"/>
                <a:ext cx="578" cy="788"/>
              </a:xfrm>
              <a:custGeom>
                <a:avLst/>
                <a:gdLst/>
                <a:ahLst/>
                <a:cxnLst>
                  <a:cxn ang="0">
                    <a:pos x="454" y="0"/>
                  </a:cxn>
                  <a:cxn ang="0">
                    <a:pos x="509" y="14"/>
                  </a:cxn>
                  <a:cxn ang="0">
                    <a:pos x="564" y="69"/>
                  </a:cxn>
                  <a:cxn ang="0">
                    <a:pos x="578" y="110"/>
                  </a:cxn>
                  <a:cxn ang="0">
                    <a:pos x="578" y="152"/>
                  </a:cxn>
                  <a:cxn ang="0">
                    <a:pos x="537" y="193"/>
                  </a:cxn>
                  <a:cxn ang="0">
                    <a:pos x="482" y="193"/>
                  </a:cxn>
                  <a:cxn ang="0">
                    <a:pos x="454" y="179"/>
                  </a:cxn>
                  <a:cxn ang="0">
                    <a:pos x="441" y="152"/>
                  </a:cxn>
                  <a:cxn ang="0">
                    <a:pos x="427" y="110"/>
                  </a:cxn>
                  <a:cxn ang="0">
                    <a:pos x="427" y="83"/>
                  </a:cxn>
                  <a:cxn ang="0">
                    <a:pos x="468" y="41"/>
                  </a:cxn>
                  <a:cxn ang="0">
                    <a:pos x="454" y="41"/>
                  </a:cxn>
                  <a:cxn ang="0">
                    <a:pos x="358" y="69"/>
                  </a:cxn>
                  <a:cxn ang="0">
                    <a:pos x="303" y="138"/>
                  </a:cxn>
                  <a:cxn ang="0">
                    <a:pos x="261" y="249"/>
                  </a:cxn>
                  <a:cxn ang="0">
                    <a:pos x="248" y="373"/>
                  </a:cxn>
                  <a:cxn ang="0">
                    <a:pos x="248" y="705"/>
                  </a:cxn>
                  <a:cxn ang="0">
                    <a:pos x="261" y="719"/>
                  </a:cxn>
                  <a:cxn ang="0">
                    <a:pos x="289" y="732"/>
                  </a:cxn>
                  <a:cxn ang="0">
                    <a:pos x="427" y="732"/>
                  </a:cxn>
                  <a:cxn ang="0">
                    <a:pos x="427" y="788"/>
                  </a:cxn>
                  <a:cxn ang="0">
                    <a:pos x="0" y="788"/>
                  </a:cxn>
                  <a:cxn ang="0">
                    <a:pos x="0" y="732"/>
                  </a:cxn>
                  <a:cxn ang="0">
                    <a:pos x="96" y="732"/>
                  </a:cxn>
                  <a:cxn ang="0">
                    <a:pos x="124" y="719"/>
                  </a:cxn>
                  <a:cxn ang="0">
                    <a:pos x="138" y="691"/>
                  </a:cxn>
                  <a:cxn ang="0">
                    <a:pos x="138" y="138"/>
                  </a:cxn>
                  <a:cxn ang="0">
                    <a:pos x="124" y="124"/>
                  </a:cxn>
                  <a:cxn ang="0">
                    <a:pos x="110" y="97"/>
                  </a:cxn>
                  <a:cxn ang="0">
                    <a:pos x="96" y="83"/>
                  </a:cxn>
                  <a:cxn ang="0">
                    <a:pos x="0" y="83"/>
                  </a:cxn>
                  <a:cxn ang="0">
                    <a:pos x="0" y="27"/>
                  </a:cxn>
                  <a:cxn ang="0">
                    <a:pos x="248" y="14"/>
                  </a:cxn>
                  <a:cxn ang="0">
                    <a:pos x="248" y="166"/>
                  </a:cxn>
                  <a:cxn ang="0">
                    <a:pos x="234" y="193"/>
                  </a:cxn>
                  <a:cxn ang="0">
                    <a:pos x="248" y="207"/>
                  </a:cxn>
                  <a:cxn ang="0">
                    <a:pos x="248" y="166"/>
                  </a:cxn>
                  <a:cxn ang="0">
                    <a:pos x="261" y="138"/>
                  </a:cxn>
                  <a:cxn ang="0">
                    <a:pos x="303" y="69"/>
                  </a:cxn>
                  <a:cxn ang="0">
                    <a:pos x="372" y="14"/>
                  </a:cxn>
                  <a:cxn ang="0">
                    <a:pos x="454" y="0"/>
                  </a:cxn>
                </a:cxnLst>
                <a:rect l="0" t="0" r="r" b="b"/>
                <a:pathLst>
                  <a:path w="578" h="788">
                    <a:moveTo>
                      <a:pt x="454" y="0"/>
                    </a:moveTo>
                    <a:lnTo>
                      <a:pt x="509" y="14"/>
                    </a:lnTo>
                    <a:lnTo>
                      <a:pt x="564" y="69"/>
                    </a:lnTo>
                    <a:lnTo>
                      <a:pt x="578" y="110"/>
                    </a:lnTo>
                    <a:lnTo>
                      <a:pt x="578" y="152"/>
                    </a:lnTo>
                    <a:lnTo>
                      <a:pt x="537" y="193"/>
                    </a:lnTo>
                    <a:lnTo>
                      <a:pt x="482" y="193"/>
                    </a:lnTo>
                    <a:lnTo>
                      <a:pt x="454" y="179"/>
                    </a:lnTo>
                    <a:lnTo>
                      <a:pt x="441" y="152"/>
                    </a:lnTo>
                    <a:lnTo>
                      <a:pt x="427" y="110"/>
                    </a:lnTo>
                    <a:lnTo>
                      <a:pt x="427" y="83"/>
                    </a:lnTo>
                    <a:lnTo>
                      <a:pt x="468" y="41"/>
                    </a:lnTo>
                    <a:lnTo>
                      <a:pt x="454" y="41"/>
                    </a:lnTo>
                    <a:lnTo>
                      <a:pt x="358" y="69"/>
                    </a:lnTo>
                    <a:lnTo>
                      <a:pt x="303" y="138"/>
                    </a:lnTo>
                    <a:lnTo>
                      <a:pt x="261" y="249"/>
                    </a:lnTo>
                    <a:lnTo>
                      <a:pt x="248" y="373"/>
                    </a:lnTo>
                    <a:lnTo>
                      <a:pt x="248" y="705"/>
                    </a:lnTo>
                    <a:lnTo>
                      <a:pt x="261" y="719"/>
                    </a:lnTo>
                    <a:lnTo>
                      <a:pt x="289" y="732"/>
                    </a:lnTo>
                    <a:lnTo>
                      <a:pt x="427" y="732"/>
                    </a:lnTo>
                    <a:lnTo>
                      <a:pt x="427" y="788"/>
                    </a:lnTo>
                    <a:lnTo>
                      <a:pt x="0" y="788"/>
                    </a:lnTo>
                    <a:lnTo>
                      <a:pt x="0" y="732"/>
                    </a:lnTo>
                    <a:lnTo>
                      <a:pt x="96" y="732"/>
                    </a:lnTo>
                    <a:lnTo>
                      <a:pt x="124" y="719"/>
                    </a:lnTo>
                    <a:lnTo>
                      <a:pt x="138" y="691"/>
                    </a:lnTo>
                    <a:lnTo>
                      <a:pt x="138" y="138"/>
                    </a:lnTo>
                    <a:lnTo>
                      <a:pt x="124" y="124"/>
                    </a:lnTo>
                    <a:lnTo>
                      <a:pt x="110" y="97"/>
                    </a:lnTo>
                    <a:lnTo>
                      <a:pt x="96" y="83"/>
                    </a:lnTo>
                    <a:lnTo>
                      <a:pt x="0" y="83"/>
                    </a:lnTo>
                    <a:lnTo>
                      <a:pt x="0" y="27"/>
                    </a:lnTo>
                    <a:lnTo>
                      <a:pt x="248" y="14"/>
                    </a:lnTo>
                    <a:lnTo>
                      <a:pt x="248" y="166"/>
                    </a:lnTo>
                    <a:lnTo>
                      <a:pt x="234" y="193"/>
                    </a:lnTo>
                    <a:lnTo>
                      <a:pt x="248" y="207"/>
                    </a:lnTo>
                    <a:lnTo>
                      <a:pt x="248" y="166"/>
                    </a:lnTo>
                    <a:lnTo>
                      <a:pt x="261" y="138"/>
                    </a:lnTo>
                    <a:lnTo>
                      <a:pt x="303" y="69"/>
                    </a:lnTo>
                    <a:lnTo>
                      <a:pt x="372" y="1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95" name="Freeform 375"/>
              <p:cNvSpPr>
                <a:spLocks noEditPoints="1"/>
              </p:cNvSpPr>
              <p:nvPr/>
            </p:nvSpPr>
            <p:spPr bwMode="auto">
              <a:xfrm>
                <a:off x="43354" y="11992"/>
                <a:ext cx="785" cy="815"/>
              </a:xfrm>
              <a:custGeom>
                <a:avLst/>
                <a:gdLst/>
                <a:ahLst/>
                <a:cxnLst>
                  <a:cxn ang="0">
                    <a:pos x="358" y="27"/>
                  </a:cxn>
                  <a:cxn ang="0">
                    <a:pos x="303" y="41"/>
                  </a:cxn>
                  <a:cxn ang="0">
                    <a:pos x="262" y="69"/>
                  </a:cxn>
                  <a:cxn ang="0">
                    <a:pos x="220" y="110"/>
                  </a:cxn>
                  <a:cxn ang="0">
                    <a:pos x="193" y="152"/>
                  </a:cxn>
                  <a:cxn ang="0">
                    <a:pos x="151" y="276"/>
                  </a:cxn>
                  <a:cxn ang="0">
                    <a:pos x="151" y="525"/>
                  </a:cxn>
                  <a:cxn ang="0">
                    <a:pos x="193" y="649"/>
                  </a:cxn>
                  <a:cxn ang="0">
                    <a:pos x="234" y="705"/>
                  </a:cxn>
                  <a:cxn ang="0">
                    <a:pos x="289" y="746"/>
                  </a:cxn>
                  <a:cxn ang="0">
                    <a:pos x="399" y="774"/>
                  </a:cxn>
                  <a:cxn ang="0">
                    <a:pos x="399" y="746"/>
                  </a:cxn>
                  <a:cxn ang="0">
                    <a:pos x="468" y="732"/>
                  </a:cxn>
                  <a:cxn ang="0">
                    <a:pos x="523" y="719"/>
                  </a:cxn>
                  <a:cxn ang="0">
                    <a:pos x="565" y="677"/>
                  </a:cxn>
                  <a:cxn ang="0">
                    <a:pos x="606" y="622"/>
                  </a:cxn>
                  <a:cxn ang="0">
                    <a:pos x="647" y="511"/>
                  </a:cxn>
                  <a:cxn ang="0">
                    <a:pos x="647" y="262"/>
                  </a:cxn>
                  <a:cxn ang="0">
                    <a:pos x="606" y="138"/>
                  </a:cxn>
                  <a:cxn ang="0">
                    <a:pos x="565" y="97"/>
                  </a:cxn>
                  <a:cxn ang="0">
                    <a:pos x="510" y="55"/>
                  </a:cxn>
                  <a:cxn ang="0">
                    <a:pos x="399" y="27"/>
                  </a:cxn>
                  <a:cxn ang="0">
                    <a:pos x="358" y="27"/>
                  </a:cxn>
                  <a:cxn ang="0">
                    <a:pos x="399" y="0"/>
                  </a:cxn>
                  <a:cxn ang="0">
                    <a:pos x="551" y="27"/>
                  </a:cxn>
                  <a:cxn ang="0">
                    <a:pos x="675" y="124"/>
                  </a:cxn>
                  <a:cxn ang="0">
                    <a:pos x="757" y="262"/>
                  </a:cxn>
                  <a:cxn ang="0">
                    <a:pos x="785" y="414"/>
                  </a:cxn>
                  <a:cxn ang="0">
                    <a:pos x="757" y="567"/>
                  </a:cxn>
                  <a:cxn ang="0">
                    <a:pos x="675" y="705"/>
                  </a:cxn>
                  <a:cxn ang="0">
                    <a:pos x="537" y="788"/>
                  </a:cxn>
                  <a:cxn ang="0">
                    <a:pos x="386" y="815"/>
                  </a:cxn>
                  <a:cxn ang="0">
                    <a:pos x="234" y="788"/>
                  </a:cxn>
                  <a:cxn ang="0">
                    <a:pos x="110" y="705"/>
                  </a:cxn>
                  <a:cxn ang="0">
                    <a:pos x="28" y="580"/>
                  </a:cxn>
                  <a:cxn ang="0">
                    <a:pos x="0" y="414"/>
                  </a:cxn>
                  <a:cxn ang="0">
                    <a:pos x="28" y="262"/>
                  </a:cxn>
                  <a:cxn ang="0">
                    <a:pos x="124" y="124"/>
                  </a:cxn>
                  <a:cxn ang="0">
                    <a:pos x="248" y="27"/>
                  </a:cxn>
                  <a:cxn ang="0">
                    <a:pos x="399" y="0"/>
                  </a:cxn>
                </a:cxnLst>
                <a:rect l="0" t="0" r="r" b="b"/>
                <a:pathLst>
                  <a:path w="785" h="815">
                    <a:moveTo>
                      <a:pt x="358" y="27"/>
                    </a:moveTo>
                    <a:lnTo>
                      <a:pt x="303" y="41"/>
                    </a:lnTo>
                    <a:lnTo>
                      <a:pt x="262" y="69"/>
                    </a:lnTo>
                    <a:lnTo>
                      <a:pt x="220" y="110"/>
                    </a:lnTo>
                    <a:lnTo>
                      <a:pt x="193" y="152"/>
                    </a:lnTo>
                    <a:lnTo>
                      <a:pt x="151" y="276"/>
                    </a:lnTo>
                    <a:lnTo>
                      <a:pt x="151" y="525"/>
                    </a:lnTo>
                    <a:lnTo>
                      <a:pt x="193" y="649"/>
                    </a:lnTo>
                    <a:lnTo>
                      <a:pt x="234" y="705"/>
                    </a:lnTo>
                    <a:lnTo>
                      <a:pt x="289" y="746"/>
                    </a:lnTo>
                    <a:lnTo>
                      <a:pt x="399" y="774"/>
                    </a:lnTo>
                    <a:lnTo>
                      <a:pt x="399" y="746"/>
                    </a:lnTo>
                    <a:lnTo>
                      <a:pt x="468" y="732"/>
                    </a:lnTo>
                    <a:lnTo>
                      <a:pt x="523" y="719"/>
                    </a:lnTo>
                    <a:lnTo>
                      <a:pt x="565" y="677"/>
                    </a:lnTo>
                    <a:lnTo>
                      <a:pt x="606" y="622"/>
                    </a:lnTo>
                    <a:lnTo>
                      <a:pt x="647" y="511"/>
                    </a:lnTo>
                    <a:lnTo>
                      <a:pt x="647" y="262"/>
                    </a:lnTo>
                    <a:lnTo>
                      <a:pt x="606" y="138"/>
                    </a:lnTo>
                    <a:lnTo>
                      <a:pt x="565" y="97"/>
                    </a:lnTo>
                    <a:lnTo>
                      <a:pt x="510" y="55"/>
                    </a:lnTo>
                    <a:lnTo>
                      <a:pt x="399" y="27"/>
                    </a:lnTo>
                    <a:lnTo>
                      <a:pt x="358" y="27"/>
                    </a:lnTo>
                    <a:close/>
                    <a:moveTo>
                      <a:pt x="399" y="0"/>
                    </a:moveTo>
                    <a:lnTo>
                      <a:pt x="551" y="27"/>
                    </a:lnTo>
                    <a:lnTo>
                      <a:pt x="675" y="124"/>
                    </a:lnTo>
                    <a:lnTo>
                      <a:pt x="757" y="262"/>
                    </a:lnTo>
                    <a:lnTo>
                      <a:pt x="785" y="414"/>
                    </a:lnTo>
                    <a:lnTo>
                      <a:pt x="757" y="567"/>
                    </a:lnTo>
                    <a:lnTo>
                      <a:pt x="675" y="705"/>
                    </a:lnTo>
                    <a:lnTo>
                      <a:pt x="537" y="788"/>
                    </a:lnTo>
                    <a:lnTo>
                      <a:pt x="386" y="815"/>
                    </a:lnTo>
                    <a:lnTo>
                      <a:pt x="234" y="788"/>
                    </a:lnTo>
                    <a:lnTo>
                      <a:pt x="110" y="705"/>
                    </a:lnTo>
                    <a:lnTo>
                      <a:pt x="28" y="580"/>
                    </a:lnTo>
                    <a:lnTo>
                      <a:pt x="0" y="414"/>
                    </a:lnTo>
                    <a:lnTo>
                      <a:pt x="28" y="262"/>
                    </a:lnTo>
                    <a:lnTo>
                      <a:pt x="124" y="124"/>
                    </a:lnTo>
                    <a:lnTo>
                      <a:pt x="248" y="27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96" name="Freeform 376"/>
              <p:cNvSpPr>
                <a:spLocks/>
              </p:cNvSpPr>
              <p:nvPr/>
            </p:nvSpPr>
            <p:spPr bwMode="auto">
              <a:xfrm>
                <a:off x="44249" y="11950"/>
                <a:ext cx="1391" cy="830"/>
              </a:xfrm>
              <a:custGeom>
                <a:avLst/>
                <a:gdLst/>
                <a:ahLst/>
                <a:cxnLst>
                  <a:cxn ang="0">
                    <a:pos x="262" y="180"/>
                  </a:cxn>
                  <a:cxn ang="0">
                    <a:pos x="413" y="28"/>
                  </a:cxn>
                  <a:cxn ang="0">
                    <a:pos x="592" y="0"/>
                  </a:cxn>
                  <a:cxn ang="0">
                    <a:pos x="716" y="83"/>
                  </a:cxn>
                  <a:cxn ang="0">
                    <a:pos x="799" y="125"/>
                  </a:cxn>
                  <a:cxn ang="0">
                    <a:pos x="923" y="14"/>
                  </a:cxn>
                  <a:cxn ang="0">
                    <a:pos x="1074" y="0"/>
                  </a:cxn>
                  <a:cxn ang="0">
                    <a:pos x="1198" y="69"/>
                  </a:cxn>
                  <a:cxn ang="0">
                    <a:pos x="1253" y="221"/>
                  </a:cxn>
                  <a:cxn ang="0">
                    <a:pos x="1281" y="733"/>
                  </a:cxn>
                  <a:cxn ang="0">
                    <a:pos x="1391" y="747"/>
                  </a:cxn>
                  <a:cxn ang="0">
                    <a:pos x="992" y="802"/>
                  </a:cxn>
                  <a:cxn ang="0">
                    <a:pos x="1088" y="747"/>
                  </a:cxn>
                  <a:cxn ang="0">
                    <a:pos x="1129" y="705"/>
                  </a:cxn>
                  <a:cxn ang="0">
                    <a:pos x="1116" y="166"/>
                  </a:cxn>
                  <a:cxn ang="0">
                    <a:pos x="1088" y="97"/>
                  </a:cxn>
                  <a:cxn ang="0">
                    <a:pos x="1033" y="56"/>
                  </a:cxn>
                  <a:cxn ang="0">
                    <a:pos x="909" y="69"/>
                  </a:cxn>
                  <a:cxn ang="0">
                    <a:pos x="785" y="221"/>
                  </a:cxn>
                  <a:cxn ang="0">
                    <a:pos x="758" y="719"/>
                  </a:cxn>
                  <a:cxn ang="0">
                    <a:pos x="799" y="761"/>
                  </a:cxn>
                  <a:cxn ang="0">
                    <a:pos x="895" y="816"/>
                  </a:cxn>
                  <a:cxn ang="0">
                    <a:pos x="496" y="761"/>
                  </a:cxn>
                  <a:cxn ang="0">
                    <a:pos x="620" y="747"/>
                  </a:cxn>
                  <a:cxn ang="0">
                    <a:pos x="634" y="221"/>
                  </a:cxn>
                  <a:cxn ang="0">
                    <a:pos x="620" y="152"/>
                  </a:cxn>
                  <a:cxn ang="0">
                    <a:pos x="565" y="97"/>
                  </a:cxn>
                  <a:cxn ang="0">
                    <a:pos x="496" y="69"/>
                  </a:cxn>
                  <a:cxn ang="0">
                    <a:pos x="344" y="152"/>
                  </a:cxn>
                  <a:cxn ang="0">
                    <a:pos x="262" y="360"/>
                  </a:cxn>
                  <a:cxn ang="0">
                    <a:pos x="276" y="761"/>
                  </a:cxn>
                  <a:cxn ang="0">
                    <a:pos x="400" y="774"/>
                  </a:cxn>
                  <a:cxn ang="0">
                    <a:pos x="0" y="830"/>
                  </a:cxn>
                  <a:cxn ang="0">
                    <a:pos x="97" y="774"/>
                  </a:cxn>
                  <a:cxn ang="0">
                    <a:pos x="138" y="733"/>
                  </a:cxn>
                  <a:cxn ang="0">
                    <a:pos x="152" y="166"/>
                  </a:cxn>
                  <a:cxn ang="0">
                    <a:pos x="138" y="111"/>
                  </a:cxn>
                  <a:cxn ang="0">
                    <a:pos x="110" y="69"/>
                  </a:cxn>
                  <a:cxn ang="0">
                    <a:pos x="14" y="14"/>
                  </a:cxn>
                </a:cxnLst>
                <a:rect l="0" t="0" r="r" b="b"/>
                <a:pathLst>
                  <a:path w="1391" h="830">
                    <a:moveTo>
                      <a:pt x="262" y="0"/>
                    </a:moveTo>
                    <a:lnTo>
                      <a:pt x="262" y="180"/>
                    </a:lnTo>
                    <a:lnTo>
                      <a:pt x="331" y="83"/>
                    </a:lnTo>
                    <a:lnTo>
                      <a:pt x="413" y="28"/>
                    </a:lnTo>
                    <a:lnTo>
                      <a:pt x="523" y="0"/>
                    </a:lnTo>
                    <a:lnTo>
                      <a:pt x="592" y="0"/>
                    </a:lnTo>
                    <a:lnTo>
                      <a:pt x="661" y="28"/>
                    </a:lnTo>
                    <a:lnTo>
                      <a:pt x="716" y="83"/>
                    </a:lnTo>
                    <a:lnTo>
                      <a:pt x="758" y="180"/>
                    </a:lnTo>
                    <a:lnTo>
                      <a:pt x="799" y="125"/>
                    </a:lnTo>
                    <a:lnTo>
                      <a:pt x="854" y="69"/>
                    </a:lnTo>
                    <a:lnTo>
                      <a:pt x="923" y="14"/>
                    </a:lnTo>
                    <a:lnTo>
                      <a:pt x="1019" y="0"/>
                    </a:lnTo>
                    <a:lnTo>
                      <a:pt x="1074" y="0"/>
                    </a:lnTo>
                    <a:lnTo>
                      <a:pt x="1157" y="28"/>
                    </a:lnTo>
                    <a:lnTo>
                      <a:pt x="1198" y="69"/>
                    </a:lnTo>
                    <a:lnTo>
                      <a:pt x="1240" y="139"/>
                    </a:lnTo>
                    <a:lnTo>
                      <a:pt x="1253" y="221"/>
                    </a:lnTo>
                    <a:lnTo>
                      <a:pt x="1253" y="719"/>
                    </a:lnTo>
                    <a:lnTo>
                      <a:pt x="1281" y="733"/>
                    </a:lnTo>
                    <a:lnTo>
                      <a:pt x="1295" y="747"/>
                    </a:lnTo>
                    <a:lnTo>
                      <a:pt x="1391" y="747"/>
                    </a:lnTo>
                    <a:lnTo>
                      <a:pt x="1391" y="802"/>
                    </a:lnTo>
                    <a:lnTo>
                      <a:pt x="992" y="802"/>
                    </a:lnTo>
                    <a:lnTo>
                      <a:pt x="992" y="747"/>
                    </a:lnTo>
                    <a:lnTo>
                      <a:pt x="1088" y="747"/>
                    </a:lnTo>
                    <a:lnTo>
                      <a:pt x="1116" y="733"/>
                    </a:lnTo>
                    <a:lnTo>
                      <a:pt x="1129" y="705"/>
                    </a:lnTo>
                    <a:lnTo>
                      <a:pt x="1129" y="208"/>
                    </a:lnTo>
                    <a:lnTo>
                      <a:pt x="1116" y="166"/>
                    </a:lnTo>
                    <a:lnTo>
                      <a:pt x="1116" y="139"/>
                    </a:lnTo>
                    <a:lnTo>
                      <a:pt x="1088" y="97"/>
                    </a:lnTo>
                    <a:lnTo>
                      <a:pt x="1061" y="83"/>
                    </a:lnTo>
                    <a:lnTo>
                      <a:pt x="1033" y="56"/>
                    </a:lnTo>
                    <a:lnTo>
                      <a:pt x="992" y="56"/>
                    </a:lnTo>
                    <a:lnTo>
                      <a:pt x="909" y="69"/>
                    </a:lnTo>
                    <a:lnTo>
                      <a:pt x="840" y="139"/>
                    </a:lnTo>
                    <a:lnTo>
                      <a:pt x="785" y="221"/>
                    </a:lnTo>
                    <a:lnTo>
                      <a:pt x="758" y="346"/>
                    </a:lnTo>
                    <a:lnTo>
                      <a:pt x="758" y="719"/>
                    </a:lnTo>
                    <a:lnTo>
                      <a:pt x="771" y="747"/>
                    </a:lnTo>
                    <a:lnTo>
                      <a:pt x="799" y="761"/>
                    </a:lnTo>
                    <a:lnTo>
                      <a:pt x="895" y="761"/>
                    </a:lnTo>
                    <a:lnTo>
                      <a:pt x="895" y="816"/>
                    </a:lnTo>
                    <a:lnTo>
                      <a:pt x="496" y="816"/>
                    </a:lnTo>
                    <a:lnTo>
                      <a:pt x="496" y="761"/>
                    </a:lnTo>
                    <a:lnTo>
                      <a:pt x="592" y="761"/>
                    </a:lnTo>
                    <a:lnTo>
                      <a:pt x="620" y="747"/>
                    </a:lnTo>
                    <a:lnTo>
                      <a:pt x="634" y="719"/>
                    </a:lnTo>
                    <a:lnTo>
                      <a:pt x="634" y="221"/>
                    </a:lnTo>
                    <a:lnTo>
                      <a:pt x="620" y="180"/>
                    </a:lnTo>
                    <a:lnTo>
                      <a:pt x="620" y="152"/>
                    </a:lnTo>
                    <a:lnTo>
                      <a:pt x="592" y="111"/>
                    </a:lnTo>
                    <a:lnTo>
                      <a:pt x="565" y="97"/>
                    </a:lnTo>
                    <a:lnTo>
                      <a:pt x="537" y="69"/>
                    </a:lnTo>
                    <a:lnTo>
                      <a:pt x="496" y="69"/>
                    </a:lnTo>
                    <a:lnTo>
                      <a:pt x="413" y="83"/>
                    </a:lnTo>
                    <a:lnTo>
                      <a:pt x="344" y="152"/>
                    </a:lnTo>
                    <a:lnTo>
                      <a:pt x="289" y="235"/>
                    </a:lnTo>
                    <a:lnTo>
                      <a:pt x="262" y="360"/>
                    </a:lnTo>
                    <a:lnTo>
                      <a:pt x="262" y="733"/>
                    </a:lnTo>
                    <a:lnTo>
                      <a:pt x="276" y="761"/>
                    </a:lnTo>
                    <a:lnTo>
                      <a:pt x="303" y="774"/>
                    </a:lnTo>
                    <a:lnTo>
                      <a:pt x="400" y="774"/>
                    </a:lnTo>
                    <a:lnTo>
                      <a:pt x="400" y="830"/>
                    </a:lnTo>
                    <a:lnTo>
                      <a:pt x="0" y="830"/>
                    </a:lnTo>
                    <a:lnTo>
                      <a:pt x="0" y="774"/>
                    </a:lnTo>
                    <a:lnTo>
                      <a:pt x="97" y="774"/>
                    </a:lnTo>
                    <a:lnTo>
                      <a:pt x="124" y="761"/>
                    </a:lnTo>
                    <a:lnTo>
                      <a:pt x="138" y="733"/>
                    </a:lnTo>
                    <a:lnTo>
                      <a:pt x="138" y="221"/>
                    </a:lnTo>
                    <a:lnTo>
                      <a:pt x="152" y="166"/>
                    </a:lnTo>
                    <a:lnTo>
                      <a:pt x="152" y="125"/>
                    </a:lnTo>
                    <a:lnTo>
                      <a:pt x="138" y="111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97" name="Freeform 377"/>
              <p:cNvSpPr>
                <a:spLocks/>
              </p:cNvSpPr>
              <p:nvPr/>
            </p:nvSpPr>
            <p:spPr bwMode="auto">
              <a:xfrm>
                <a:off x="372" y="13830"/>
                <a:ext cx="564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2"/>
                  </a:cxn>
                  <a:cxn ang="0">
                    <a:pos x="523" y="332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2"/>
                  </a:cxn>
                  <a:cxn ang="0">
                    <a:pos x="303" y="1009"/>
                  </a:cxn>
                  <a:cxn ang="0">
                    <a:pos x="330" y="1037"/>
                  </a:cxn>
                  <a:cxn ang="0">
                    <a:pos x="358" y="1051"/>
                  </a:cxn>
                  <a:cxn ang="0">
                    <a:pos x="399" y="1065"/>
                  </a:cxn>
                  <a:cxn ang="0">
                    <a:pos x="440" y="1051"/>
                  </a:cxn>
                  <a:cxn ang="0">
                    <a:pos x="468" y="1037"/>
                  </a:cxn>
                  <a:cxn ang="0">
                    <a:pos x="495" y="996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4" y="774"/>
                  </a:cxn>
                  <a:cxn ang="0">
                    <a:pos x="564" y="871"/>
                  </a:cxn>
                  <a:cxn ang="0">
                    <a:pos x="550" y="954"/>
                  </a:cxn>
                  <a:cxn ang="0">
                    <a:pos x="523" y="1037"/>
                  </a:cxn>
                  <a:cxn ang="0">
                    <a:pos x="468" y="1079"/>
                  </a:cxn>
                  <a:cxn ang="0">
                    <a:pos x="385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1"/>
                  </a:cxn>
                  <a:cxn ang="0">
                    <a:pos x="165" y="982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6"/>
                  </a:cxn>
                  <a:cxn ang="0">
                    <a:pos x="110" y="304"/>
                  </a:cxn>
                  <a:cxn ang="0">
                    <a:pos x="179" y="222"/>
                  </a:cxn>
                  <a:cxn ang="0">
                    <a:pos x="220" y="111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2"/>
                    </a:lnTo>
                    <a:lnTo>
                      <a:pt x="523" y="332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2"/>
                    </a:lnTo>
                    <a:lnTo>
                      <a:pt x="303" y="1009"/>
                    </a:lnTo>
                    <a:lnTo>
                      <a:pt x="330" y="1037"/>
                    </a:lnTo>
                    <a:lnTo>
                      <a:pt x="358" y="1051"/>
                    </a:lnTo>
                    <a:lnTo>
                      <a:pt x="399" y="1065"/>
                    </a:lnTo>
                    <a:lnTo>
                      <a:pt x="440" y="1051"/>
                    </a:lnTo>
                    <a:lnTo>
                      <a:pt x="468" y="1037"/>
                    </a:lnTo>
                    <a:lnTo>
                      <a:pt x="495" y="996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4" y="774"/>
                    </a:lnTo>
                    <a:lnTo>
                      <a:pt x="564" y="871"/>
                    </a:lnTo>
                    <a:lnTo>
                      <a:pt x="550" y="954"/>
                    </a:lnTo>
                    <a:lnTo>
                      <a:pt x="523" y="1037"/>
                    </a:lnTo>
                    <a:lnTo>
                      <a:pt x="468" y="1079"/>
                    </a:lnTo>
                    <a:lnTo>
                      <a:pt x="385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1"/>
                    </a:lnTo>
                    <a:lnTo>
                      <a:pt x="165" y="982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6"/>
                    </a:lnTo>
                    <a:lnTo>
                      <a:pt x="110" y="304"/>
                    </a:lnTo>
                    <a:lnTo>
                      <a:pt x="179" y="222"/>
                    </a:lnTo>
                    <a:lnTo>
                      <a:pt x="220" y="111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98" name="Freeform 378"/>
              <p:cNvSpPr>
                <a:spLocks/>
              </p:cNvSpPr>
              <p:nvPr/>
            </p:nvSpPr>
            <p:spPr bwMode="auto">
              <a:xfrm>
                <a:off x="1115" y="13664"/>
                <a:ext cx="895" cy="1258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623"/>
                  </a:cxn>
                  <a:cxn ang="0">
                    <a:pos x="345" y="512"/>
                  </a:cxn>
                  <a:cxn ang="0">
                    <a:pos x="427" y="457"/>
                  </a:cxn>
                  <a:cxn ang="0">
                    <a:pos x="524" y="443"/>
                  </a:cxn>
                  <a:cxn ang="0">
                    <a:pos x="579" y="443"/>
                  </a:cxn>
                  <a:cxn ang="0">
                    <a:pos x="661" y="470"/>
                  </a:cxn>
                  <a:cxn ang="0">
                    <a:pos x="703" y="512"/>
                  </a:cxn>
                  <a:cxn ang="0">
                    <a:pos x="744" y="581"/>
                  </a:cxn>
                  <a:cxn ang="0">
                    <a:pos x="758" y="664"/>
                  </a:cxn>
                  <a:cxn ang="0">
                    <a:pos x="758" y="1162"/>
                  </a:cxn>
                  <a:cxn ang="0">
                    <a:pos x="785" y="1175"/>
                  </a:cxn>
                  <a:cxn ang="0">
                    <a:pos x="799" y="1189"/>
                  </a:cxn>
                  <a:cxn ang="0">
                    <a:pos x="895" y="1189"/>
                  </a:cxn>
                  <a:cxn ang="0">
                    <a:pos x="895" y="1245"/>
                  </a:cxn>
                  <a:cxn ang="0">
                    <a:pos x="496" y="1245"/>
                  </a:cxn>
                  <a:cxn ang="0">
                    <a:pos x="496" y="1189"/>
                  </a:cxn>
                  <a:cxn ang="0">
                    <a:pos x="592" y="1189"/>
                  </a:cxn>
                  <a:cxn ang="0">
                    <a:pos x="620" y="1175"/>
                  </a:cxn>
                  <a:cxn ang="0">
                    <a:pos x="634" y="1148"/>
                  </a:cxn>
                  <a:cxn ang="0">
                    <a:pos x="634" y="650"/>
                  </a:cxn>
                  <a:cxn ang="0">
                    <a:pos x="620" y="609"/>
                  </a:cxn>
                  <a:cxn ang="0">
                    <a:pos x="620" y="581"/>
                  </a:cxn>
                  <a:cxn ang="0">
                    <a:pos x="592" y="540"/>
                  </a:cxn>
                  <a:cxn ang="0">
                    <a:pos x="565" y="526"/>
                  </a:cxn>
                  <a:cxn ang="0">
                    <a:pos x="537" y="498"/>
                  </a:cxn>
                  <a:cxn ang="0">
                    <a:pos x="496" y="498"/>
                  </a:cxn>
                  <a:cxn ang="0">
                    <a:pos x="413" y="512"/>
                  </a:cxn>
                  <a:cxn ang="0">
                    <a:pos x="331" y="581"/>
                  </a:cxn>
                  <a:cxn ang="0">
                    <a:pos x="289" y="664"/>
                  </a:cxn>
                  <a:cxn ang="0">
                    <a:pos x="262" y="788"/>
                  </a:cxn>
                  <a:cxn ang="0">
                    <a:pos x="262" y="1162"/>
                  </a:cxn>
                  <a:cxn ang="0">
                    <a:pos x="276" y="1189"/>
                  </a:cxn>
                  <a:cxn ang="0">
                    <a:pos x="303" y="1203"/>
                  </a:cxn>
                  <a:cxn ang="0">
                    <a:pos x="400" y="1203"/>
                  </a:cxn>
                  <a:cxn ang="0">
                    <a:pos x="400" y="1258"/>
                  </a:cxn>
                  <a:cxn ang="0">
                    <a:pos x="0" y="1258"/>
                  </a:cxn>
                  <a:cxn ang="0">
                    <a:pos x="0" y="1203"/>
                  </a:cxn>
                  <a:cxn ang="0">
                    <a:pos x="97" y="1203"/>
                  </a:cxn>
                  <a:cxn ang="0">
                    <a:pos x="124" y="1189"/>
                  </a:cxn>
                  <a:cxn ang="0">
                    <a:pos x="138" y="1162"/>
                  </a:cxn>
                  <a:cxn ang="0">
                    <a:pos x="138" y="1120"/>
                  </a:cxn>
                  <a:cxn ang="0">
                    <a:pos x="152" y="166"/>
                  </a:cxn>
                  <a:cxn ang="0">
                    <a:pos x="152" y="125"/>
                  </a:cxn>
                  <a:cxn ang="0">
                    <a:pos x="138" y="111"/>
                  </a:cxn>
                  <a:cxn ang="0">
                    <a:pos x="124" y="83"/>
                  </a:cxn>
                  <a:cxn ang="0">
                    <a:pos x="110" y="70"/>
                  </a:cxn>
                  <a:cxn ang="0">
                    <a:pos x="14" y="70"/>
                  </a:cxn>
                  <a:cxn ang="0">
                    <a:pos x="14" y="14"/>
                  </a:cxn>
                  <a:cxn ang="0">
                    <a:pos x="262" y="0"/>
                  </a:cxn>
                </a:cxnLst>
                <a:rect l="0" t="0" r="r" b="b"/>
                <a:pathLst>
                  <a:path w="895" h="1258">
                    <a:moveTo>
                      <a:pt x="262" y="0"/>
                    </a:moveTo>
                    <a:lnTo>
                      <a:pt x="262" y="623"/>
                    </a:lnTo>
                    <a:lnTo>
                      <a:pt x="345" y="512"/>
                    </a:lnTo>
                    <a:lnTo>
                      <a:pt x="427" y="457"/>
                    </a:lnTo>
                    <a:lnTo>
                      <a:pt x="524" y="443"/>
                    </a:lnTo>
                    <a:lnTo>
                      <a:pt x="579" y="443"/>
                    </a:lnTo>
                    <a:lnTo>
                      <a:pt x="661" y="470"/>
                    </a:lnTo>
                    <a:lnTo>
                      <a:pt x="703" y="512"/>
                    </a:lnTo>
                    <a:lnTo>
                      <a:pt x="744" y="581"/>
                    </a:lnTo>
                    <a:lnTo>
                      <a:pt x="758" y="664"/>
                    </a:lnTo>
                    <a:lnTo>
                      <a:pt x="758" y="1162"/>
                    </a:lnTo>
                    <a:lnTo>
                      <a:pt x="785" y="1175"/>
                    </a:lnTo>
                    <a:lnTo>
                      <a:pt x="799" y="1189"/>
                    </a:lnTo>
                    <a:lnTo>
                      <a:pt x="895" y="1189"/>
                    </a:lnTo>
                    <a:lnTo>
                      <a:pt x="895" y="1245"/>
                    </a:lnTo>
                    <a:lnTo>
                      <a:pt x="496" y="1245"/>
                    </a:lnTo>
                    <a:lnTo>
                      <a:pt x="496" y="1189"/>
                    </a:lnTo>
                    <a:lnTo>
                      <a:pt x="592" y="1189"/>
                    </a:lnTo>
                    <a:lnTo>
                      <a:pt x="620" y="1175"/>
                    </a:lnTo>
                    <a:lnTo>
                      <a:pt x="634" y="1148"/>
                    </a:lnTo>
                    <a:lnTo>
                      <a:pt x="634" y="650"/>
                    </a:lnTo>
                    <a:lnTo>
                      <a:pt x="620" y="609"/>
                    </a:lnTo>
                    <a:lnTo>
                      <a:pt x="620" y="581"/>
                    </a:lnTo>
                    <a:lnTo>
                      <a:pt x="592" y="540"/>
                    </a:lnTo>
                    <a:lnTo>
                      <a:pt x="565" y="526"/>
                    </a:lnTo>
                    <a:lnTo>
                      <a:pt x="537" y="498"/>
                    </a:lnTo>
                    <a:lnTo>
                      <a:pt x="496" y="498"/>
                    </a:lnTo>
                    <a:lnTo>
                      <a:pt x="413" y="512"/>
                    </a:lnTo>
                    <a:lnTo>
                      <a:pt x="331" y="581"/>
                    </a:lnTo>
                    <a:lnTo>
                      <a:pt x="289" y="664"/>
                    </a:lnTo>
                    <a:lnTo>
                      <a:pt x="262" y="788"/>
                    </a:lnTo>
                    <a:lnTo>
                      <a:pt x="262" y="1162"/>
                    </a:lnTo>
                    <a:lnTo>
                      <a:pt x="276" y="1189"/>
                    </a:lnTo>
                    <a:lnTo>
                      <a:pt x="303" y="1203"/>
                    </a:lnTo>
                    <a:lnTo>
                      <a:pt x="400" y="1203"/>
                    </a:lnTo>
                    <a:lnTo>
                      <a:pt x="400" y="1258"/>
                    </a:lnTo>
                    <a:lnTo>
                      <a:pt x="0" y="1258"/>
                    </a:lnTo>
                    <a:lnTo>
                      <a:pt x="0" y="1203"/>
                    </a:lnTo>
                    <a:lnTo>
                      <a:pt x="97" y="1203"/>
                    </a:lnTo>
                    <a:lnTo>
                      <a:pt x="124" y="1189"/>
                    </a:lnTo>
                    <a:lnTo>
                      <a:pt x="138" y="1162"/>
                    </a:lnTo>
                    <a:lnTo>
                      <a:pt x="138" y="1120"/>
                    </a:lnTo>
                    <a:lnTo>
                      <a:pt x="152" y="166"/>
                    </a:lnTo>
                    <a:lnTo>
                      <a:pt x="152" y="125"/>
                    </a:lnTo>
                    <a:lnTo>
                      <a:pt x="138" y="111"/>
                    </a:lnTo>
                    <a:lnTo>
                      <a:pt x="124" y="83"/>
                    </a:lnTo>
                    <a:lnTo>
                      <a:pt x="110" y="70"/>
                    </a:lnTo>
                    <a:lnTo>
                      <a:pt x="14" y="70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499" name="Freeform 379"/>
              <p:cNvSpPr>
                <a:spLocks noEditPoints="1"/>
              </p:cNvSpPr>
              <p:nvPr/>
            </p:nvSpPr>
            <p:spPr bwMode="auto">
              <a:xfrm>
                <a:off x="1983" y="14134"/>
                <a:ext cx="688" cy="816"/>
              </a:xfrm>
              <a:custGeom>
                <a:avLst/>
                <a:gdLst/>
                <a:ahLst/>
                <a:cxnLst>
                  <a:cxn ang="0">
                    <a:pos x="330" y="42"/>
                  </a:cxn>
                  <a:cxn ang="0">
                    <a:pos x="275" y="70"/>
                  </a:cxn>
                  <a:cxn ang="0">
                    <a:pos x="220" y="125"/>
                  </a:cxn>
                  <a:cxn ang="0">
                    <a:pos x="179" y="208"/>
                  </a:cxn>
                  <a:cxn ang="0">
                    <a:pos x="151" y="346"/>
                  </a:cxn>
                  <a:cxn ang="0">
                    <a:pos x="578" y="346"/>
                  </a:cxn>
                  <a:cxn ang="0">
                    <a:pos x="578" y="291"/>
                  </a:cxn>
                  <a:cxn ang="0">
                    <a:pos x="523" y="125"/>
                  </a:cxn>
                  <a:cxn ang="0">
                    <a:pos x="468" y="70"/>
                  </a:cxn>
                  <a:cxn ang="0">
                    <a:pos x="372" y="42"/>
                  </a:cxn>
                  <a:cxn ang="0">
                    <a:pos x="330" y="42"/>
                  </a:cxn>
                  <a:cxn ang="0">
                    <a:pos x="372" y="0"/>
                  </a:cxn>
                  <a:cxn ang="0">
                    <a:pos x="509" y="28"/>
                  </a:cxn>
                  <a:cxn ang="0">
                    <a:pos x="606" y="111"/>
                  </a:cxn>
                  <a:cxn ang="0">
                    <a:pos x="675" y="222"/>
                  </a:cxn>
                  <a:cxn ang="0">
                    <a:pos x="688" y="346"/>
                  </a:cxn>
                  <a:cxn ang="0">
                    <a:pos x="688" y="388"/>
                  </a:cxn>
                  <a:cxn ang="0">
                    <a:pos x="151" y="388"/>
                  </a:cxn>
                  <a:cxn ang="0">
                    <a:pos x="124" y="374"/>
                  </a:cxn>
                  <a:cxn ang="0">
                    <a:pos x="124" y="443"/>
                  </a:cxn>
                  <a:cxn ang="0">
                    <a:pos x="138" y="540"/>
                  </a:cxn>
                  <a:cxn ang="0">
                    <a:pos x="179" y="636"/>
                  </a:cxn>
                  <a:cxn ang="0">
                    <a:pos x="220" y="692"/>
                  </a:cxn>
                  <a:cxn ang="0">
                    <a:pos x="262" y="719"/>
                  </a:cxn>
                  <a:cxn ang="0">
                    <a:pos x="330" y="747"/>
                  </a:cxn>
                  <a:cxn ang="0">
                    <a:pos x="385" y="761"/>
                  </a:cxn>
                  <a:cxn ang="0">
                    <a:pos x="427" y="761"/>
                  </a:cxn>
                  <a:cxn ang="0">
                    <a:pos x="565" y="692"/>
                  </a:cxn>
                  <a:cxn ang="0">
                    <a:pos x="620" y="581"/>
                  </a:cxn>
                  <a:cxn ang="0">
                    <a:pos x="633" y="567"/>
                  </a:cxn>
                  <a:cxn ang="0">
                    <a:pos x="633" y="553"/>
                  </a:cxn>
                  <a:cxn ang="0">
                    <a:pos x="647" y="553"/>
                  </a:cxn>
                  <a:cxn ang="0">
                    <a:pos x="675" y="581"/>
                  </a:cxn>
                  <a:cxn ang="0">
                    <a:pos x="661" y="623"/>
                  </a:cxn>
                  <a:cxn ang="0">
                    <a:pos x="633" y="678"/>
                  </a:cxn>
                  <a:cxn ang="0">
                    <a:pos x="578" y="747"/>
                  </a:cxn>
                  <a:cxn ang="0">
                    <a:pos x="496" y="802"/>
                  </a:cxn>
                  <a:cxn ang="0">
                    <a:pos x="385" y="816"/>
                  </a:cxn>
                  <a:cxn ang="0">
                    <a:pos x="234" y="788"/>
                  </a:cxn>
                  <a:cxn ang="0">
                    <a:pos x="110" y="692"/>
                  </a:cxn>
                  <a:cxn ang="0">
                    <a:pos x="27" y="567"/>
                  </a:cxn>
                  <a:cxn ang="0">
                    <a:pos x="0" y="401"/>
                  </a:cxn>
                  <a:cxn ang="0">
                    <a:pos x="27" y="249"/>
                  </a:cxn>
                  <a:cxn ang="0">
                    <a:pos x="110" y="125"/>
                  </a:cxn>
                  <a:cxn ang="0">
                    <a:pos x="220" y="28"/>
                  </a:cxn>
                  <a:cxn ang="0">
                    <a:pos x="372" y="0"/>
                  </a:cxn>
                </a:cxnLst>
                <a:rect l="0" t="0" r="r" b="b"/>
                <a:pathLst>
                  <a:path w="688" h="816">
                    <a:moveTo>
                      <a:pt x="330" y="42"/>
                    </a:moveTo>
                    <a:lnTo>
                      <a:pt x="275" y="70"/>
                    </a:lnTo>
                    <a:lnTo>
                      <a:pt x="220" y="125"/>
                    </a:lnTo>
                    <a:lnTo>
                      <a:pt x="179" y="208"/>
                    </a:lnTo>
                    <a:lnTo>
                      <a:pt x="151" y="346"/>
                    </a:lnTo>
                    <a:lnTo>
                      <a:pt x="578" y="346"/>
                    </a:lnTo>
                    <a:lnTo>
                      <a:pt x="578" y="291"/>
                    </a:lnTo>
                    <a:lnTo>
                      <a:pt x="523" y="125"/>
                    </a:lnTo>
                    <a:lnTo>
                      <a:pt x="468" y="70"/>
                    </a:lnTo>
                    <a:lnTo>
                      <a:pt x="372" y="42"/>
                    </a:lnTo>
                    <a:lnTo>
                      <a:pt x="330" y="42"/>
                    </a:lnTo>
                    <a:close/>
                    <a:moveTo>
                      <a:pt x="372" y="0"/>
                    </a:moveTo>
                    <a:lnTo>
                      <a:pt x="509" y="28"/>
                    </a:lnTo>
                    <a:lnTo>
                      <a:pt x="606" y="111"/>
                    </a:lnTo>
                    <a:lnTo>
                      <a:pt x="675" y="222"/>
                    </a:lnTo>
                    <a:lnTo>
                      <a:pt x="688" y="346"/>
                    </a:lnTo>
                    <a:lnTo>
                      <a:pt x="688" y="388"/>
                    </a:lnTo>
                    <a:lnTo>
                      <a:pt x="151" y="388"/>
                    </a:lnTo>
                    <a:lnTo>
                      <a:pt x="124" y="374"/>
                    </a:lnTo>
                    <a:lnTo>
                      <a:pt x="124" y="443"/>
                    </a:lnTo>
                    <a:lnTo>
                      <a:pt x="138" y="540"/>
                    </a:lnTo>
                    <a:lnTo>
                      <a:pt x="179" y="636"/>
                    </a:lnTo>
                    <a:lnTo>
                      <a:pt x="220" y="692"/>
                    </a:lnTo>
                    <a:lnTo>
                      <a:pt x="262" y="719"/>
                    </a:lnTo>
                    <a:lnTo>
                      <a:pt x="330" y="747"/>
                    </a:lnTo>
                    <a:lnTo>
                      <a:pt x="385" y="761"/>
                    </a:lnTo>
                    <a:lnTo>
                      <a:pt x="427" y="761"/>
                    </a:lnTo>
                    <a:lnTo>
                      <a:pt x="565" y="692"/>
                    </a:lnTo>
                    <a:lnTo>
                      <a:pt x="620" y="581"/>
                    </a:lnTo>
                    <a:lnTo>
                      <a:pt x="633" y="567"/>
                    </a:lnTo>
                    <a:lnTo>
                      <a:pt x="633" y="553"/>
                    </a:lnTo>
                    <a:lnTo>
                      <a:pt x="647" y="553"/>
                    </a:lnTo>
                    <a:lnTo>
                      <a:pt x="675" y="581"/>
                    </a:lnTo>
                    <a:lnTo>
                      <a:pt x="661" y="623"/>
                    </a:lnTo>
                    <a:lnTo>
                      <a:pt x="633" y="678"/>
                    </a:lnTo>
                    <a:lnTo>
                      <a:pt x="578" y="747"/>
                    </a:lnTo>
                    <a:lnTo>
                      <a:pt x="496" y="802"/>
                    </a:lnTo>
                    <a:lnTo>
                      <a:pt x="385" y="816"/>
                    </a:lnTo>
                    <a:lnTo>
                      <a:pt x="234" y="788"/>
                    </a:lnTo>
                    <a:lnTo>
                      <a:pt x="110" y="692"/>
                    </a:lnTo>
                    <a:lnTo>
                      <a:pt x="27" y="567"/>
                    </a:lnTo>
                    <a:lnTo>
                      <a:pt x="0" y="401"/>
                    </a:lnTo>
                    <a:lnTo>
                      <a:pt x="27" y="249"/>
                    </a:lnTo>
                    <a:lnTo>
                      <a:pt x="110" y="125"/>
                    </a:lnTo>
                    <a:lnTo>
                      <a:pt x="220" y="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00" name="Freeform 380"/>
              <p:cNvSpPr>
                <a:spLocks/>
              </p:cNvSpPr>
              <p:nvPr/>
            </p:nvSpPr>
            <p:spPr bwMode="auto">
              <a:xfrm>
                <a:off x="3236" y="13664"/>
                <a:ext cx="895" cy="1258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623"/>
                  </a:cxn>
                  <a:cxn ang="0">
                    <a:pos x="344" y="512"/>
                  </a:cxn>
                  <a:cxn ang="0">
                    <a:pos x="427" y="457"/>
                  </a:cxn>
                  <a:cxn ang="0">
                    <a:pos x="523" y="443"/>
                  </a:cxn>
                  <a:cxn ang="0">
                    <a:pos x="579" y="443"/>
                  </a:cxn>
                  <a:cxn ang="0">
                    <a:pos x="661" y="470"/>
                  </a:cxn>
                  <a:cxn ang="0">
                    <a:pos x="702" y="512"/>
                  </a:cxn>
                  <a:cxn ang="0">
                    <a:pos x="744" y="581"/>
                  </a:cxn>
                  <a:cxn ang="0">
                    <a:pos x="758" y="664"/>
                  </a:cxn>
                  <a:cxn ang="0">
                    <a:pos x="758" y="1162"/>
                  </a:cxn>
                  <a:cxn ang="0">
                    <a:pos x="785" y="1175"/>
                  </a:cxn>
                  <a:cxn ang="0">
                    <a:pos x="799" y="1189"/>
                  </a:cxn>
                  <a:cxn ang="0">
                    <a:pos x="895" y="1189"/>
                  </a:cxn>
                  <a:cxn ang="0">
                    <a:pos x="895" y="1245"/>
                  </a:cxn>
                  <a:cxn ang="0">
                    <a:pos x="496" y="1245"/>
                  </a:cxn>
                  <a:cxn ang="0">
                    <a:pos x="496" y="1189"/>
                  </a:cxn>
                  <a:cxn ang="0">
                    <a:pos x="592" y="1189"/>
                  </a:cxn>
                  <a:cxn ang="0">
                    <a:pos x="620" y="1175"/>
                  </a:cxn>
                  <a:cxn ang="0">
                    <a:pos x="634" y="1148"/>
                  </a:cxn>
                  <a:cxn ang="0">
                    <a:pos x="634" y="650"/>
                  </a:cxn>
                  <a:cxn ang="0">
                    <a:pos x="620" y="609"/>
                  </a:cxn>
                  <a:cxn ang="0">
                    <a:pos x="620" y="581"/>
                  </a:cxn>
                  <a:cxn ang="0">
                    <a:pos x="592" y="540"/>
                  </a:cxn>
                  <a:cxn ang="0">
                    <a:pos x="565" y="526"/>
                  </a:cxn>
                  <a:cxn ang="0">
                    <a:pos x="537" y="498"/>
                  </a:cxn>
                  <a:cxn ang="0">
                    <a:pos x="496" y="498"/>
                  </a:cxn>
                  <a:cxn ang="0">
                    <a:pos x="413" y="512"/>
                  </a:cxn>
                  <a:cxn ang="0">
                    <a:pos x="331" y="581"/>
                  </a:cxn>
                  <a:cxn ang="0">
                    <a:pos x="289" y="664"/>
                  </a:cxn>
                  <a:cxn ang="0">
                    <a:pos x="262" y="788"/>
                  </a:cxn>
                  <a:cxn ang="0">
                    <a:pos x="262" y="1162"/>
                  </a:cxn>
                  <a:cxn ang="0">
                    <a:pos x="276" y="1189"/>
                  </a:cxn>
                  <a:cxn ang="0">
                    <a:pos x="303" y="1203"/>
                  </a:cxn>
                  <a:cxn ang="0">
                    <a:pos x="400" y="1203"/>
                  </a:cxn>
                  <a:cxn ang="0">
                    <a:pos x="400" y="1258"/>
                  </a:cxn>
                  <a:cxn ang="0">
                    <a:pos x="0" y="1258"/>
                  </a:cxn>
                  <a:cxn ang="0">
                    <a:pos x="0" y="1203"/>
                  </a:cxn>
                  <a:cxn ang="0">
                    <a:pos x="97" y="1203"/>
                  </a:cxn>
                  <a:cxn ang="0">
                    <a:pos x="124" y="1189"/>
                  </a:cxn>
                  <a:cxn ang="0">
                    <a:pos x="138" y="1162"/>
                  </a:cxn>
                  <a:cxn ang="0">
                    <a:pos x="138" y="1120"/>
                  </a:cxn>
                  <a:cxn ang="0">
                    <a:pos x="152" y="166"/>
                  </a:cxn>
                  <a:cxn ang="0">
                    <a:pos x="152" y="125"/>
                  </a:cxn>
                  <a:cxn ang="0">
                    <a:pos x="138" y="111"/>
                  </a:cxn>
                  <a:cxn ang="0">
                    <a:pos x="124" y="83"/>
                  </a:cxn>
                  <a:cxn ang="0">
                    <a:pos x="110" y="70"/>
                  </a:cxn>
                  <a:cxn ang="0">
                    <a:pos x="14" y="70"/>
                  </a:cxn>
                  <a:cxn ang="0">
                    <a:pos x="14" y="14"/>
                  </a:cxn>
                  <a:cxn ang="0">
                    <a:pos x="262" y="0"/>
                  </a:cxn>
                </a:cxnLst>
                <a:rect l="0" t="0" r="r" b="b"/>
                <a:pathLst>
                  <a:path w="895" h="1258">
                    <a:moveTo>
                      <a:pt x="262" y="0"/>
                    </a:moveTo>
                    <a:lnTo>
                      <a:pt x="262" y="623"/>
                    </a:lnTo>
                    <a:lnTo>
                      <a:pt x="344" y="512"/>
                    </a:lnTo>
                    <a:lnTo>
                      <a:pt x="427" y="457"/>
                    </a:lnTo>
                    <a:lnTo>
                      <a:pt x="523" y="443"/>
                    </a:lnTo>
                    <a:lnTo>
                      <a:pt x="579" y="443"/>
                    </a:lnTo>
                    <a:lnTo>
                      <a:pt x="661" y="470"/>
                    </a:lnTo>
                    <a:lnTo>
                      <a:pt x="702" y="512"/>
                    </a:lnTo>
                    <a:lnTo>
                      <a:pt x="744" y="581"/>
                    </a:lnTo>
                    <a:lnTo>
                      <a:pt x="758" y="664"/>
                    </a:lnTo>
                    <a:lnTo>
                      <a:pt x="758" y="1162"/>
                    </a:lnTo>
                    <a:lnTo>
                      <a:pt x="785" y="1175"/>
                    </a:lnTo>
                    <a:lnTo>
                      <a:pt x="799" y="1189"/>
                    </a:lnTo>
                    <a:lnTo>
                      <a:pt x="895" y="1189"/>
                    </a:lnTo>
                    <a:lnTo>
                      <a:pt x="895" y="1245"/>
                    </a:lnTo>
                    <a:lnTo>
                      <a:pt x="496" y="1245"/>
                    </a:lnTo>
                    <a:lnTo>
                      <a:pt x="496" y="1189"/>
                    </a:lnTo>
                    <a:lnTo>
                      <a:pt x="592" y="1189"/>
                    </a:lnTo>
                    <a:lnTo>
                      <a:pt x="620" y="1175"/>
                    </a:lnTo>
                    <a:lnTo>
                      <a:pt x="634" y="1148"/>
                    </a:lnTo>
                    <a:lnTo>
                      <a:pt x="634" y="650"/>
                    </a:lnTo>
                    <a:lnTo>
                      <a:pt x="620" y="609"/>
                    </a:lnTo>
                    <a:lnTo>
                      <a:pt x="620" y="581"/>
                    </a:lnTo>
                    <a:lnTo>
                      <a:pt x="592" y="540"/>
                    </a:lnTo>
                    <a:lnTo>
                      <a:pt x="565" y="526"/>
                    </a:lnTo>
                    <a:lnTo>
                      <a:pt x="537" y="498"/>
                    </a:lnTo>
                    <a:lnTo>
                      <a:pt x="496" y="498"/>
                    </a:lnTo>
                    <a:lnTo>
                      <a:pt x="413" y="512"/>
                    </a:lnTo>
                    <a:lnTo>
                      <a:pt x="331" y="581"/>
                    </a:lnTo>
                    <a:lnTo>
                      <a:pt x="289" y="664"/>
                    </a:lnTo>
                    <a:lnTo>
                      <a:pt x="262" y="788"/>
                    </a:lnTo>
                    <a:lnTo>
                      <a:pt x="262" y="1162"/>
                    </a:lnTo>
                    <a:lnTo>
                      <a:pt x="276" y="1189"/>
                    </a:lnTo>
                    <a:lnTo>
                      <a:pt x="303" y="1203"/>
                    </a:lnTo>
                    <a:lnTo>
                      <a:pt x="400" y="1203"/>
                    </a:lnTo>
                    <a:lnTo>
                      <a:pt x="400" y="1258"/>
                    </a:lnTo>
                    <a:lnTo>
                      <a:pt x="0" y="1258"/>
                    </a:lnTo>
                    <a:lnTo>
                      <a:pt x="0" y="1203"/>
                    </a:lnTo>
                    <a:lnTo>
                      <a:pt x="97" y="1203"/>
                    </a:lnTo>
                    <a:lnTo>
                      <a:pt x="124" y="1189"/>
                    </a:lnTo>
                    <a:lnTo>
                      <a:pt x="138" y="1162"/>
                    </a:lnTo>
                    <a:lnTo>
                      <a:pt x="138" y="1120"/>
                    </a:lnTo>
                    <a:lnTo>
                      <a:pt x="152" y="166"/>
                    </a:lnTo>
                    <a:lnTo>
                      <a:pt x="152" y="125"/>
                    </a:lnTo>
                    <a:lnTo>
                      <a:pt x="138" y="111"/>
                    </a:lnTo>
                    <a:lnTo>
                      <a:pt x="124" y="83"/>
                    </a:lnTo>
                    <a:lnTo>
                      <a:pt x="110" y="70"/>
                    </a:lnTo>
                    <a:lnTo>
                      <a:pt x="14" y="70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01" name="Freeform 381"/>
              <p:cNvSpPr>
                <a:spLocks noEditPoints="1"/>
              </p:cNvSpPr>
              <p:nvPr/>
            </p:nvSpPr>
            <p:spPr bwMode="auto">
              <a:xfrm>
                <a:off x="4297" y="14134"/>
                <a:ext cx="688" cy="816"/>
              </a:xfrm>
              <a:custGeom>
                <a:avLst/>
                <a:gdLst/>
                <a:ahLst/>
                <a:cxnLst>
                  <a:cxn ang="0">
                    <a:pos x="330" y="42"/>
                  </a:cxn>
                  <a:cxn ang="0">
                    <a:pos x="275" y="70"/>
                  </a:cxn>
                  <a:cxn ang="0">
                    <a:pos x="220" y="125"/>
                  </a:cxn>
                  <a:cxn ang="0">
                    <a:pos x="179" y="208"/>
                  </a:cxn>
                  <a:cxn ang="0">
                    <a:pos x="151" y="346"/>
                  </a:cxn>
                  <a:cxn ang="0">
                    <a:pos x="578" y="346"/>
                  </a:cxn>
                  <a:cxn ang="0">
                    <a:pos x="578" y="291"/>
                  </a:cxn>
                  <a:cxn ang="0">
                    <a:pos x="523" y="125"/>
                  </a:cxn>
                  <a:cxn ang="0">
                    <a:pos x="468" y="70"/>
                  </a:cxn>
                  <a:cxn ang="0">
                    <a:pos x="371" y="42"/>
                  </a:cxn>
                  <a:cxn ang="0">
                    <a:pos x="330" y="42"/>
                  </a:cxn>
                  <a:cxn ang="0">
                    <a:pos x="371" y="0"/>
                  </a:cxn>
                  <a:cxn ang="0">
                    <a:pos x="509" y="28"/>
                  </a:cxn>
                  <a:cxn ang="0">
                    <a:pos x="606" y="111"/>
                  </a:cxn>
                  <a:cxn ang="0">
                    <a:pos x="674" y="222"/>
                  </a:cxn>
                  <a:cxn ang="0">
                    <a:pos x="688" y="346"/>
                  </a:cxn>
                  <a:cxn ang="0">
                    <a:pos x="688" y="388"/>
                  </a:cxn>
                  <a:cxn ang="0">
                    <a:pos x="151" y="388"/>
                  </a:cxn>
                  <a:cxn ang="0">
                    <a:pos x="124" y="374"/>
                  </a:cxn>
                  <a:cxn ang="0">
                    <a:pos x="124" y="443"/>
                  </a:cxn>
                  <a:cxn ang="0">
                    <a:pos x="137" y="540"/>
                  </a:cxn>
                  <a:cxn ang="0">
                    <a:pos x="179" y="636"/>
                  </a:cxn>
                  <a:cxn ang="0">
                    <a:pos x="220" y="692"/>
                  </a:cxn>
                  <a:cxn ang="0">
                    <a:pos x="261" y="719"/>
                  </a:cxn>
                  <a:cxn ang="0">
                    <a:pos x="330" y="747"/>
                  </a:cxn>
                  <a:cxn ang="0">
                    <a:pos x="385" y="761"/>
                  </a:cxn>
                  <a:cxn ang="0">
                    <a:pos x="427" y="761"/>
                  </a:cxn>
                  <a:cxn ang="0">
                    <a:pos x="564" y="692"/>
                  </a:cxn>
                  <a:cxn ang="0">
                    <a:pos x="619" y="581"/>
                  </a:cxn>
                  <a:cxn ang="0">
                    <a:pos x="633" y="567"/>
                  </a:cxn>
                  <a:cxn ang="0">
                    <a:pos x="633" y="553"/>
                  </a:cxn>
                  <a:cxn ang="0">
                    <a:pos x="647" y="553"/>
                  </a:cxn>
                  <a:cxn ang="0">
                    <a:pos x="674" y="581"/>
                  </a:cxn>
                  <a:cxn ang="0">
                    <a:pos x="661" y="623"/>
                  </a:cxn>
                  <a:cxn ang="0">
                    <a:pos x="633" y="678"/>
                  </a:cxn>
                  <a:cxn ang="0">
                    <a:pos x="578" y="747"/>
                  </a:cxn>
                  <a:cxn ang="0">
                    <a:pos x="495" y="802"/>
                  </a:cxn>
                  <a:cxn ang="0">
                    <a:pos x="385" y="816"/>
                  </a:cxn>
                  <a:cxn ang="0">
                    <a:pos x="234" y="788"/>
                  </a:cxn>
                  <a:cxn ang="0">
                    <a:pos x="110" y="692"/>
                  </a:cxn>
                  <a:cxn ang="0">
                    <a:pos x="27" y="567"/>
                  </a:cxn>
                  <a:cxn ang="0">
                    <a:pos x="0" y="401"/>
                  </a:cxn>
                  <a:cxn ang="0">
                    <a:pos x="27" y="249"/>
                  </a:cxn>
                  <a:cxn ang="0">
                    <a:pos x="110" y="125"/>
                  </a:cxn>
                  <a:cxn ang="0">
                    <a:pos x="220" y="28"/>
                  </a:cxn>
                  <a:cxn ang="0">
                    <a:pos x="371" y="0"/>
                  </a:cxn>
                </a:cxnLst>
                <a:rect l="0" t="0" r="r" b="b"/>
                <a:pathLst>
                  <a:path w="688" h="816">
                    <a:moveTo>
                      <a:pt x="330" y="42"/>
                    </a:moveTo>
                    <a:lnTo>
                      <a:pt x="275" y="70"/>
                    </a:lnTo>
                    <a:lnTo>
                      <a:pt x="220" y="125"/>
                    </a:lnTo>
                    <a:lnTo>
                      <a:pt x="179" y="208"/>
                    </a:lnTo>
                    <a:lnTo>
                      <a:pt x="151" y="346"/>
                    </a:lnTo>
                    <a:lnTo>
                      <a:pt x="578" y="346"/>
                    </a:lnTo>
                    <a:lnTo>
                      <a:pt x="578" y="291"/>
                    </a:lnTo>
                    <a:lnTo>
                      <a:pt x="523" y="125"/>
                    </a:lnTo>
                    <a:lnTo>
                      <a:pt x="468" y="70"/>
                    </a:lnTo>
                    <a:lnTo>
                      <a:pt x="371" y="42"/>
                    </a:lnTo>
                    <a:lnTo>
                      <a:pt x="330" y="42"/>
                    </a:lnTo>
                    <a:close/>
                    <a:moveTo>
                      <a:pt x="371" y="0"/>
                    </a:moveTo>
                    <a:lnTo>
                      <a:pt x="509" y="28"/>
                    </a:lnTo>
                    <a:lnTo>
                      <a:pt x="606" y="111"/>
                    </a:lnTo>
                    <a:lnTo>
                      <a:pt x="674" y="222"/>
                    </a:lnTo>
                    <a:lnTo>
                      <a:pt x="688" y="346"/>
                    </a:lnTo>
                    <a:lnTo>
                      <a:pt x="688" y="388"/>
                    </a:lnTo>
                    <a:lnTo>
                      <a:pt x="151" y="388"/>
                    </a:lnTo>
                    <a:lnTo>
                      <a:pt x="124" y="374"/>
                    </a:lnTo>
                    <a:lnTo>
                      <a:pt x="124" y="443"/>
                    </a:lnTo>
                    <a:lnTo>
                      <a:pt x="137" y="540"/>
                    </a:lnTo>
                    <a:lnTo>
                      <a:pt x="179" y="636"/>
                    </a:lnTo>
                    <a:lnTo>
                      <a:pt x="220" y="692"/>
                    </a:lnTo>
                    <a:lnTo>
                      <a:pt x="261" y="719"/>
                    </a:lnTo>
                    <a:lnTo>
                      <a:pt x="330" y="747"/>
                    </a:lnTo>
                    <a:lnTo>
                      <a:pt x="385" y="761"/>
                    </a:lnTo>
                    <a:lnTo>
                      <a:pt x="427" y="761"/>
                    </a:lnTo>
                    <a:lnTo>
                      <a:pt x="564" y="692"/>
                    </a:lnTo>
                    <a:lnTo>
                      <a:pt x="619" y="581"/>
                    </a:lnTo>
                    <a:lnTo>
                      <a:pt x="633" y="567"/>
                    </a:lnTo>
                    <a:lnTo>
                      <a:pt x="633" y="553"/>
                    </a:lnTo>
                    <a:lnTo>
                      <a:pt x="647" y="553"/>
                    </a:lnTo>
                    <a:lnTo>
                      <a:pt x="674" y="581"/>
                    </a:lnTo>
                    <a:lnTo>
                      <a:pt x="661" y="623"/>
                    </a:lnTo>
                    <a:lnTo>
                      <a:pt x="633" y="678"/>
                    </a:lnTo>
                    <a:lnTo>
                      <a:pt x="578" y="747"/>
                    </a:lnTo>
                    <a:lnTo>
                      <a:pt x="495" y="802"/>
                    </a:lnTo>
                    <a:lnTo>
                      <a:pt x="385" y="816"/>
                    </a:lnTo>
                    <a:lnTo>
                      <a:pt x="234" y="788"/>
                    </a:lnTo>
                    <a:lnTo>
                      <a:pt x="110" y="692"/>
                    </a:lnTo>
                    <a:lnTo>
                      <a:pt x="27" y="567"/>
                    </a:lnTo>
                    <a:lnTo>
                      <a:pt x="0" y="401"/>
                    </a:lnTo>
                    <a:lnTo>
                      <a:pt x="27" y="249"/>
                    </a:lnTo>
                    <a:lnTo>
                      <a:pt x="110" y="125"/>
                    </a:lnTo>
                    <a:lnTo>
                      <a:pt x="220" y="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02" name="Freeform 382"/>
              <p:cNvSpPr>
                <a:spLocks noEditPoints="1"/>
              </p:cNvSpPr>
              <p:nvPr/>
            </p:nvSpPr>
            <p:spPr bwMode="auto">
              <a:xfrm>
                <a:off x="5026" y="14134"/>
                <a:ext cx="813" cy="830"/>
              </a:xfrm>
              <a:custGeom>
                <a:avLst/>
                <a:gdLst/>
                <a:ahLst/>
                <a:cxnLst>
                  <a:cxn ang="0">
                    <a:pos x="359" y="388"/>
                  </a:cxn>
                  <a:cxn ang="0">
                    <a:pos x="180" y="498"/>
                  </a:cxn>
                  <a:cxn ang="0">
                    <a:pos x="138" y="623"/>
                  </a:cxn>
                  <a:cxn ang="0">
                    <a:pos x="166" y="705"/>
                  </a:cxn>
                  <a:cxn ang="0">
                    <a:pos x="262" y="775"/>
                  </a:cxn>
                  <a:cxn ang="0">
                    <a:pos x="372" y="761"/>
                  </a:cxn>
                  <a:cxn ang="0">
                    <a:pos x="483" y="650"/>
                  </a:cxn>
                  <a:cxn ang="0">
                    <a:pos x="510" y="374"/>
                  </a:cxn>
                  <a:cxn ang="0">
                    <a:pos x="455" y="28"/>
                  </a:cxn>
                  <a:cxn ang="0">
                    <a:pos x="606" y="153"/>
                  </a:cxn>
                  <a:cxn ang="0">
                    <a:pos x="634" y="249"/>
                  </a:cxn>
                  <a:cxn ang="0">
                    <a:pos x="662" y="719"/>
                  </a:cxn>
                  <a:cxn ang="0">
                    <a:pos x="717" y="747"/>
                  </a:cxn>
                  <a:cxn ang="0">
                    <a:pos x="744" y="733"/>
                  </a:cxn>
                  <a:cxn ang="0">
                    <a:pos x="772" y="540"/>
                  </a:cxn>
                  <a:cxn ang="0">
                    <a:pos x="813" y="692"/>
                  </a:cxn>
                  <a:cxn ang="0">
                    <a:pos x="772" y="761"/>
                  </a:cxn>
                  <a:cxn ang="0">
                    <a:pos x="703" y="788"/>
                  </a:cxn>
                  <a:cxn ang="0">
                    <a:pos x="620" y="802"/>
                  </a:cxn>
                  <a:cxn ang="0">
                    <a:pos x="538" y="692"/>
                  </a:cxn>
                  <a:cxn ang="0">
                    <a:pos x="524" y="678"/>
                  </a:cxn>
                  <a:cxn ang="0">
                    <a:pos x="400" y="802"/>
                  </a:cxn>
                  <a:cxn ang="0">
                    <a:pos x="193" y="816"/>
                  </a:cxn>
                  <a:cxn ang="0">
                    <a:pos x="28" y="719"/>
                  </a:cxn>
                  <a:cxn ang="0">
                    <a:pos x="14" y="553"/>
                  </a:cxn>
                  <a:cxn ang="0">
                    <a:pos x="180" y="401"/>
                  </a:cxn>
                  <a:cxn ang="0">
                    <a:pos x="510" y="332"/>
                  </a:cxn>
                  <a:cxn ang="0">
                    <a:pos x="496" y="166"/>
                  </a:cxn>
                  <a:cxn ang="0">
                    <a:pos x="386" y="56"/>
                  </a:cxn>
                  <a:cxn ang="0">
                    <a:pos x="276" y="42"/>
                  </a:cxn>
                  <a:cxn ang="0">
                    <a:pos x="152" y="97"/>
                  </a:cxn>
                  <a:cxn ang="0">
                    <a:pos x="166" y="125"/>
                  </a:cxn>
                  <a:cxn ang="0">
                    <a:pos x="207" y="153"/>
                  </a:cxn>
                  <a:cxn ang="0">
                    <a:pos x="221" y="235"/>
                  </a:cxn>
                  <a:cxn ang="0">
                    <a:pos x="138" y="291"/>
                  </a:cxn>
                  <a:cxn ang="0">
                    <a:pos x="83" y="277"/>
                  </a:cxn>
                  <a:cxn ang="0">
                    <a:pos x="56" y="208"/>
                  </a:cxn>
                  <a:cxn ang="0">
                    <a:pos x="180" y="28"/>
                  </a:cxn>
                </a:cxnLst>
                <a:rect l="0" t="0" r="r" b="b"/>
                <a:pathLst>
                  <a:path w="813" h="830">
                    <a:moveTo>
                      <a:pt x="510" y="374"/>
                    </a:moveTo>
                    <a:lnTo>
                      <a:pt x="359" y="388"/>
                    </a:lnTo>
                    <a:lnTo>
                      <a:pt x="248" y="429"/>
                    </a:lnTo>
                    <a:lnTo>
                      <a:pt x="180" y="498"/>
                    </a:lnTo>
                    <a:lnTo>
                      <a:pt x="152" y="553"/>
                    </a:lnTo>
                    <a:lnTo>
                      <a:pt x="138" y="623"/>
                    </a:lnTo>
                    <a:lnTo>
                      <a:pt x="138" y="664"/>
                    </a:lnTo>
                    <a:lnTo>
                      <a:pt x="166" y="705"/>
                    </a:lnTo>
                    <a:lnTo>
                      <a:pt x="221" y="761"/>
                    </a:lnTo>
                    <a:lnTo>
                      <a:pt x="262" y="775"/>
                    </a:lnTo>
                    <a:lnTo>
                      <a:pt x="303" y="775"/>
                    </a:lnTo>
                    <a:lnTo>
                      <a:pt x="372" y="761"/>
                    </a:lnTo>
                    <a:lnTo>
                      <a:pt x="441" y="719"/>
                    </a:lnTo>
                    <a:lnTo>
                      <a:pt x="483" y="650"/>
                    </a:lnTo>
                    <a:lnTo>
                      <a:pt x="510" y="540"/>
                    </a:lnTo>
                    <a:lnTo>
                      <a:pt x="510" y="374"/>
                    </a:lnTo>
                    <a:close/>
                    <a:moveTo>
                      <a:pt x="317" y="0"/>
                    </a:moveTo>
                    <a:lnTo>
                      <a:pt x="455" y="28"/>
                    </a:lnTo>
                    <a:lnTo>
                      <a:pt x="565" y="97"/>
                    </a:lnTo>
                    <a:lnTo>
                      <a:pt x="606" y="153"/>
                    </a:lnTo>
                    <a:lnTo>
                      <a:pt x="620" y="208"/>
                    </a:lnTo>
                    <a:lnTo>
                      <a:pt x="634" y="249"/>
                    </a:lnTo>
                    <a:lnTo>
                      <a:pt x="634" y="692"/>
                    </a:lnTo>
                    <a:lnTo>
                      <a:pt x="662" y="719"/>
                    </a:lnTo>
                    <a:lnTo>
                      <a:pt x="675" y="747"/>
                    </a:lnTo>
                    <a:lnTo>
                      <a:pt x="717" y="747"/>
                    </a:lnTo>
                    <a:lnTo>
                      <a:pt x="730" y="733"/>
                    </a:lnTo>
                    <a:lnTo>
                      <a:pt x="744" y="733"/>
                    </a:lnTo>
                    <a:lnTo>
                      <a:pt x="772" y="678"/>
                    </a:lnTo>
                    <a:lnTo>
                      <a:pt x="772" y="540"/>
                    </a:lnTo>
                    <a:lnTo>
                      <a:pt x="813" y="540"/>
                    </a:lnTo>
                    <a:lnTo>
                      <a:pt x="813" y="692"/>
                    </a:lnTo>
                    <a:lnTo>
                      <a:pt x="785" y="733"/>
                    </a:lnTo>
                    <a:lnTo>
                      <a:pt x="772" y="761"/>
                    </a:lnTo>
                    <a:lnTo>
                      <a:pt x="744" y="775"/>
                    </a:lnTo>
                    <a:lnTo>
                      <a:pt x="703" y="788"/>
                    </a:lnTo>
                    <a:lnTo>
                      <a:pt x="689" y="802"/>
                    </a:lnTo>
                    <a:lnTo>
                      <a:pt x="620" y="802"/>
                    </a:lnTo>
                    <a:lnTo>
                      <a:pt x="565" y="747"/>
                    </a:lnTo>
                    <a:lnTo>
                      <a:pt x="538" y="692"/>
                    </a:lnTo>
                    <a:lnTo>
                      <a:pt x="524" y="650"/>
                    </a:lnTo>
                    <a:lnTo>
                      <a:pt x="524" y="678"/>
                    </a:lnTo>
                    <a:lnTo>
                      <a:pt x="469" y="761"/>
                    </a:lnTo>
                    <a:lnTo>
                      <a:pt x="400" y="802"/>
                    </a:lnTo>
                    <a:lnTo>
                      <a:pt x="290" y="830"/>
                    </a:lnTo>
                    <a:lnTo>
                      <a:pt x="193" y="816"/>
                    </a:lnTo>
                    <a:lnTo>
                      <a:pt x="97" y="788"/>
                    </a:lnTo>
                    <a:lnTo>
                      <a:pt x="28" y="719"/>
                    </a:lnTo>
                    <a:lnTo>
                      <a:pt x="0" y="636"/>
                    </a:lnTo>
                    <a:lnTo>
                      <a:pt x="14" y="553"/>
                    </a:lnTo>
                    <a:lnTo>
                      <a:pt x="69" y="470"/>
                    </a:lnTo>
                    <a:lnTo>
                      <a:pt x="180" y="401"/>
                    </a:lnTo>
                    <a:lnTo>
                      <a:pt x="345" y="346"/>
                    </a:lnTo>
                    <a:lnTo>
                      <a:pt x="510" y="332"/>
                    </a:lnTo>
                    <a:lnTo>
                      <a:pt x="510" y="263"/>
                    </a:lnTo>
                    <a:lnTo>
                      <a:pt x="496" y="166"/>
                    </a:lnTo>
                    <a:lnTo>
                      <a:pt x="441" y="97"/>
                    </a:lnTo>
                    <a:lnTo>
                      <a:pt x="386" y="56"/>
                    </a:lnTo>
                    <a:lnTo>
                      <a:pt x="317" y="42"/>
                    </a:lnTo>
                    <a:lnTo>
                      <a:pt x="276" y="42"/>
                    </a:lnTo>
                    <a:lnTo>
                      <a:pt x="193" y="70"/>
                    </a:lnTo>
                    <a:lnTo>
                      <a:pt x="152" y="97"/>
                    </a:lnTo>
                    <a:lnTo>
                      <a:pt x="124" y="125"/>
                    </a:lnTo>
                    <a:lnTo>
                      <a:pt x="166" y="125"/>
                    </a:lnTo>
                    <a:lnTo>
                      <a:pt x="180" y="139"/>
                    </a:lnTo>
                    <a:lnTo>
                      <a:pt x="207" y="153"/>
                    </a:lnTo>
                    <a:lnTo>
                      <a:pt x="221" y="180"/>
                    </a:lnTo>
                    <a:lnTo>
                      <a:pt x="221" y="235"/>
                    </a:lnTo>
                    <a:lnTo>
                      <a:pt x="180" y="277"/>
                    </a:lnTo>
                    <a:lnTo>
                      <a:pt x="138" y="291"/>
                    </a:lnTo>
                    <a:lnTo>
                      <a:pt x="111" y="291"/>
                    </a:lnTo>
                    <a:lnTo>
                      <a:pt x="83" y="277"/>
                    </a:lnTo>
                    <a:lnTo>
                      <a:pt x="69" y="249"/>
                    </a:lnTo>
                    <a:lnTo>
                      <a:pt x="56" y="208"/>
                    </a:lnTo>
                    <a:lnTo>
                      <a:pt x="83" y="97"/>
                    </a:lnTo>
                    <a:lnTo>
                      <a:pt x="180" y="28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03" name="Freeform 383"/>
              <p:cNvSpPr>
                <a:spLocks noEditPoints="1"/>
              </p:cNvSpPr>
              <p:nvPr/>
            </p:nvSpPr>
            <p:spPr bwMode="auto">
              <a:xfrm>
                <a:off x="5894" y="14134"/>
                <a:ext cx="882" cy="1134"/>
              </a:xfrm>
              <a:custGeom>
                <a:avLst/>
                <a:gdLst/>
                <a:ahLst/>
                <a:cxnLst>
                  <a:cxn ang="0">
                    <a:pos x="496" y="56"/>
                  </a:cxn>
                  <a:cxn ang="0">
                    <a:pos x="400" y="70"/>
                  </a:cxn>
                  <a:cxn ang="0">
                    <a:pos x="331" y="111"/>
                  </a:cxn>
                  <a:cxn ang="0">
                    <a:pos x="262" y="194"/>
                  </a:cxn>
                  <a:cxn ang="0">
                    <a:pos x="262" y="595"/>
                  </a:cxn>
                  <a:cxn ang="0">
                    <a:pos x="276" y="595"/>
                  </a:cxn>
                  <a:cxn ang="0">
                    <a:pos x="276" y="623"/>
                  </a:cxn>
                  <a:cxn ang="0">
                    <a:pos x="289" y="636"/>
                  </a:cxn>
                  <a:cxn ang="0">
                    <a:pos x="303" y="664"/>
                  </a:cxn>
                  <a:cxn ang="0">
                    <a:pos x="386" y="747"/>
                  </a:cxn>
                  <a:cxn ang="0">
                    <a:pos x="427" y="761"/>
                  </a:cxn>
                  <a:cxn ang="0">
                    <a:pos x="482" y="775"/>
                  </a:cxn>
                  <a:cxn ang="0">
                    <a:pos x="579" y="747"/>
                  </a:cxn>
                  <a:cxn ang="0">
                    <a:pos x="647" y="678"/>
                  </a:cxn>
                  <a:cxn ang="0">
                    <a:pos x="702" y="567"/>
                  </a:cxn>
                  <a:cxn ang="0">
                    <a:pos x="730" y="415"/>
                  </a:cxn>
                  <a:cxn ang="0">
                    <a:pos x="716" y="277"/>
                  </a:cxn>
                  <a:cxn ang="0">
                    <a:pos x="661" y="153"/>
                  </a:cxn>
                  <a:cxn ang="0">
                    <a:pos x="579" y="83"/>
                  </a:cxn>
                  <a:cxn ang="0">
                    <a:pos x="496" y="56"/>
                  </a:cxn>
                  <a:cxn ang="0">
                    <a:pos x="510" y="0"/>
                  </a:cxn>
                  <a:cxn ang="0">
                    <a:pos x="661" y="28"/>
                  </a:cxn>
                  <a:cxn ang="0">
                    <a:pos x="771" y="125"/>
                  </a:cxn>
                  <a:cxn ang="0">
                    <a:pos x="854" y="249"/>
                  </a:cxn>
                  <a:cxn ang="0">
                    <a:pos x="882" y="401"/>
                  </a:cxn>
                  <a:cxn ang="0">
                    <a:pos x="854" y="553"/>
                  </a:cxn>
                  <a:cxn ang="0">
                    <a:pos x="758" y="692"/>
                  </a:cxn>
                  <a:cxn ang="0">
                    <a:pos x="634" y="775"/>
                  </a:cxn>
                  <a:cxn ang="0">
                    <a:pos x="482" y="802"/>
                  </a:cxn>
                  <a:cxn ang="0">
                    <a:pos x="386" y="788"/>
                  </a:cxn>
                  <a:cxn ang="0">
                    <a:pos x="331" y="747"/>
                  </a:cxn>
                  <a:cxn ang="0">
                    <a:pos x="262" y="678"/>
                  </a:cxn>
                  <a:cxn ang="0">
                    <a:pos x="262" y="1037"/>
                  </a:cxn>
                  <a:cxn ang="0">
                    <a:pos x="276" y="1065"/>
                  </a:cxn>
                  <a:cxn ang="0">
                    <a:pos x="303" y="1079"/>
                  </a:cxn>
                  <a:cxn ang="0">
                    <a:pos x="400" y="1079"/>
                  </a:cxn>
                  <a:cxn ang="0">
                    <a:pos x="400" y="1134"/>
                  </a:cxn>
                  <a:cxn ang="0">
                    <a:pos x="0" y="1134"/>
                  </a:cxn>
                  <a:cxn ang="0">
                    <a:pos x="0" y="1079"/>
                  </a:cxn>
                  <a:cxn ang="0">
                    <a:pos x="97" y="1079"/>
                  </a:cxn>
                  <a:cxn ang="0">
                    <a:pos x="124" y="1065"/>
                  </a:cxn>
                  <a:cxn ang="0">
                    <a:pos x="138" y="1037"/>
                  </a:cxn>
                  <a:cxn ang="0">
                    <a:pos x="138" y="139"/>
                  </a:cxn>
                  <a:cxn ang="0">
                    <a:pos x="124" y="111"/>
                  </a:cxn>
                  <a:cxn ang="0">
                    <a:pos x="97" y="83"/>
                  </a:cxn>
                  <a:cxn ang="0">
                    <a:pos x="0" y="83"/>
                  </a:cxn>
                  <a:cxn ang="0">
                    <a:pos x="0" y="28"/>
                  </a:cxn>
                  <a:cxn ang="0">
                    <a:pos x="262" y="14"/>
                  </a:cxn>
                  <a:cxn ang="0">
                    <a:pos x="262" y="111"/>
                  </a:cxn>
                  <a:cxn ang="0">
                    <a:pos x="317" y="70"/>
                  </a:cxn>
                  <a:cxn ang="0">
                    <a:pos x="400" y="28"/>
                  </a:cxn>
                  <a:cxn ang="0">
                    <a:pos x="510" y="0"/>
                  </a:cxn>
                </a:cxnLst>
                <a:rect l="0" t="0" r="r" b="b"/>
                <a:pathLst>
                  <a:path w="882" h="1134">
                    <a:moveTo>
                      <a:pt x="496" y="56"/>
                    </a:moveTo>
                    <a:lnTo>
                      <a:pt x="400" y="70"/>
                    </a:lnTo>
                    <a:lnTo>
                      <a:pt x="331" y="111"/>
                    </a:lnTo>
                    <a:lnTo>
                      <a:pt x="262" y="194"/>
                    </a:lnTo>
                    <a:lnTo>
                      <a:pt x="262" y="595"/>
                    </a:lnTo>
                    <a:lnTo>
                      <a:pt x="276" y="595"/>
                    </a:lnTo>
                    <a:lnTo>
                      <a:pt x="276" y="623"/>
                    </a:lnTo>
                    <a:lnTo>
                      <a:pt x="289" y="636"/>
                    </a:lnTo>
                    <a:lnTo>
                      <a:pt x="303" y="664"/>
                    </a:lnTo>
                    <a:lnTo>
                      <a:pt x="386" y="747"/>
                    </a:lnTo>
                    <a:lnTo>
                      <a:pt x="427" y="761"/>
                    </a:lnTo>
                    <a:lnTo>
                      <a:pt x="482" y="775"/>
                    </a:lnTo>
                    <a:lnTo>
                      <a:pt x="579" y="747"/>
                    </a:lnTo>
                    <a:lnTo>
                      <a:pt x="647" y="678"/>
                    </a:lnTo>
                    <a:lnTo>
                      <a:pt x="702" y="567"/>
                    </a:lnTo>
                    <a:lnTo>
                      <a:pt x="730" y="415"/>
                    </a:lnTo>
                    <a:lnTo>
                      <a:pt x="716" y="277"/>
                    </a:lnTo>
                    <a:lnTo>
                      <a:pt x="661" y="153"/>
                    </a:lnTo>
                    <a:lnTo>
                      <a:pt x="579" y="83"/>
                    </a:lnTo>
                    <a:lnTo>
                      <a:pt x="496" y="56"/>
                    </a:lnTo>
                    <a:close/>
                    <a:moveTo>
                      <a:pt x="510" y="0"/>
                    </a:moveTo>
                    <a:lnTo>
                      <a:pt x="661" y="28"/>
                    </a:lnTo>
                    <a:lnTo>
                      <a:pt x="771" y="125"/>
                    </a:lnTo>
                    <a:lnTo>
                      <a:pt x="854" y="249"/>
                    </a:lnTo>
                    <a:lnTo>
                      <a:pt x="882" y="401"/>
                    </a:lnTo>
                    <a:lnTo>
                      <a:pt x="854" y="553"/>
                    </a:lnTo>
                    <a:lnTo>
                      <a:pt x="758" y="692"/>
                    </a:lnTo>
                    <a:lnTo>
                      <a:pt x="634" y="775"/>
                    </a:lnTo>
                    <a:lnTo>
                      <a:pt x="482" y="802"/>
                    </a:lnTo>
                    <a:lnTo>
                      <a:pt x="386" y="788"/>
                    </a:lnTo>
                    <a:lnTo>
                      <a:pt x="331" y="747"/>
                    </a:lnTo>
                    <a:lnTo>
                      <a:pt x="262" y="678"/>
                    </a:lnTo>
                    <a:lnTo>
                      <a:pt x="262" y="1037"/>
                    </a:lnTo>
                    <a:lnTo>
                      <a:pt x="276" y="1065"/>
                    </a:lnTo>
                    <a:lnTo>
                      <a:pt x="303" y="1079"/>
                    </a:lnTo>
                    <a:lnTo>
                      <a:pt x="400" y="1079"/>
                    </a:lnTo>
                    <a:lnTo>
                      <a:pt x="400" y="1134"/>
                    </a:lnTo>
                    <a:lnTo>
                      <a:pt x="0" y="1134"/>
                    </a:lnTo>
                    <a:lnTo>
                      <a:pt x="0" y="1079"/>
                    </a:lnTo>
                    <a:lnTo>
                      <a:pt x="97" y="1079"/>
                    </a:lnTo>
                    <a:lnTo>
                      <a:pt x="124" y="1065"/>
                    </a:lnTo>
                    <a:lnTo>
                      <a:pt x="138" y="1037"/>
                    </a:lnTo>
                    <a:lnTo>
                      <a:pt x="138" y="139"/>
                    </a:lnTo>
                    <a:lnTo>
                      <a:pt x="124" y="111"/>
                    </a:lnTo>
                    <a:lnTo>
                      <a:pt x="97" y="83"/>
                    </a:lnTo>
                    <a:lnTo>
                      <a:pt x="0" y="83"/>
                    </a:lnTo>
                    <a:lnTo>
                      <a:pt x="0" y="28"/>
                    </a:lnTo>
                    <a:lnTo>
                      <a:pt x="262" y="14"/>
                    </a:lnTo>
                    <a:lnTo>
                      <a:pt x="262" y="111"/>
                    </a:lnTo>
                    <a:lnTo>
                      <a:pt x="317" y="70"/>
                    </a:lnTo>
                    <a:lnTo>
                      <a:pt x="400" y="28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04" name="Freeform 384"/>
              <p:cNvSpPr>
                <a:spLocks noEditPoints="1"/>
              </p:cNvSpPr>
              <p:nvPr/>
            </p:nvSpPr>
            <p:spPr bwMode="auto">
              <a:xfrm>
                <a:off x="6982" y="13734"/>
                <a:ext cx="372" cy="1188"/>
              </a:xfrm>
              <a:custGeom>
                <a:avLst/>
                <a:gdLst/>
                <a:ahLst/>
                <a:cxnLst>
                  <a:cxn ang="0">
                    <a:pos x="248" y="400"/>
                  </a:cxn>
                  <a:cxn ang="0">
                    <a:pos x="248" y="1092"/>
                  </a:cxn>
                  <a:cxn ang="0">
                    <a:pos x="276" y="1119"/>
                  </a:cxn>
                  <a:cxn ang="0">
                    <a:pos x="317" y="1133"/>
                  </a:cxn>
                  <a:cxn ang="0">
                    <a:pos x="372" y="1133"/>
                  </a:cxn>
                  <a:cxn ang="0">
                    <a:pos x="372" y="1188"/>
                  </a:cxn>
                  <a:cxn ang="0">
                    <a:pos x="0" y="1188"/>
                  </a:cxn>
                  <a:cxn ang="0">
                    <a:pos x="0" y="1133"/>
                  </a:cxn>
                  <a:cxn ang="0">
                    <a:pos x="97" y="1133"/>
                  </a:cxn>
                  <a:cxn ang="0">
                    <a:pos x="124" y="1119"/>
                  </a:cxn>
                  <a:cxn ang="0">
                    <a:pos x="138" y="1092"/>
                  </a:cxn>
                  <a:cxn ang="0">
                    <a:pos x="138" y="525"/>
                  </a:cxn>
                  <a:cxn ang="0">
                    <a:pos x="124" y="497"/>
                  </a:cxn>
                  <a:cxn ang="0">
                    <a:pos x="97" y="483"/>
                  </a:cxn>
                  <a:cxn ang="0">
                    <a:pos x="55" y="470"/>
                  </a:cxn>
                  <a:cxn ang="0">
                    <a:pos x="0" y="470"/>
                  </a:cxn>
                  <a:cxn ang="0">
                    <a:pos x="0" y="414"/>
                  </a:cxn>
                  <a:cxn ang="0">
                    <a:pos x="248" y="400"/>
                  </a:cxn>
                  <a:cxn ang="0">
                    <a:pos x="152" y="0"/>
                  </a:cxn>
                  <a:cxn ang="0">
                    <a:pos x="193" y="13"/>
                  </a:cxn>
                  <a:cxn ang="0">
                    <a:pos x="220" y="27"/>
                  </a:cxn>
                  <a:cxn ang="0">
                    <a:pos x="234" y="55"/>
                  </a:cxn>
                  <a:cxn ang="0">
                    <a:pos x="248" y="96"/>
                  </a:cxn>
                  <a:cxn ang="0">
                    <a:pos x="234" y="138"/>
                  </a:cxn>
                  <a:cxn ang="0">
                    <a:pos x="220" y="165"/>
                  </a:cxn>
                  <a:cxn ang="0">
                    <a:pos x="193" y="179"/>
                  </a:cxn>
                  <a:cxn ang="0">
                    <a:pos x="152" y="193"/>
                  </a:cxn>
                  <a:cxn ang="0">
                    <a:pos x="110" y="179"/>
                  </a:cxn>
                  <a:cxn ang="0">
                    <a:pos x="83" y="165"/>
                  </a:cxn>
                  <a:cxn ang="0">
                    <a:pos x="69" y="124"/>
                  </a:cxn>
                  <a:cxn ang="0">
                    <a:pos x="55" y="96"/>
                  </a:cxn>
                  <a:cxn ang="0">
                    <a:pos x="69" y="55"/>
                  </a:cxn>
                  <a:cxn ang="0">
                    <a:pos x="83" y="27"/>
                  </a:cxn>
                  <a:cxn ang="0">
                    <a:pos x="110" y="13"/>
                  </a:cxn>
                  <a:cxn ang="0">
                    <a:pos x="152" y="0"/>
                  </a:cxn>
                </a:cxnLst>
                <a:rect l="0" t="0" r="r" b="b"/>
                <a:pathLst>
                  <a:path w="372" h="1188">
                    <a:moveTo>
                      <a:pt x="248" y="400"/>
                    </a:moveTo>
                    <a:lnTo>
                      <a:pt x="248" y="1092"/>
                    </a:lnTo>
                    <a:lnTo>
                      <a:pt x="276" y="1119"/>
                    </a:lnTo>
                    <a:lnTo>
                      <a:pt x="317" y="1133"/>
                    </a:lnTo>
                    <a:lnTo>
                      <a:pt x="372" y="1133"/>
                    </a:lnTo>
                    <a:lnTo>
                      <a:pt x="372" y="1188"/>
                    </a:lnTo>
                    <a:lnTo>
                      <a:pt x="0" y="1188"/>
                    </a:lnTo>
                    <a:lnTo>
                      <a:pt x="0" y="1133"/>
                    </a:lnTo>
                    <a:lnTo>
                      <a:pt x="97" y="1133"/>
                    </a:lnTo>
                    <a:lnTo>
                      <a:pt x="124" y="1119"/>
                    </a:lnTo>
                    <a:lnTo>
                      <a:pt x="138" y="1092"/>
                    </a:lnTo>
                    <a:lnTo>
                      <a:pt x="138" y="525"/>
                    </a:lnTo>
                    <a:lnTo>
                      <a:pt x="124" y="497"/>
                    </a:lnTo>
                    <a:lnTo>
                      <a:pt x="97" y="483"/>
                    </a:lnTo>
                    <a:lnTo>
                      <a:pt x="55" y="470"/>
                    </a:lnTo>
                    <a:lnTo>
                      <a:pt x="0" y="470"/>
                    </a:lnTo>
                    <a:lnTo>
                      <a:pt x="0" y="414"/>
                    </a:lnTo>
                    <a:lnTo>
                      <a:pt x="248" y="400"/>
                    </a:lnTo>
                    <a:close/>
                    <a:moveTo>
                      <a:pt x="152" y="0"/>
                    </a:moveTo>
                    <a:lnTo>
                      <a:pt x="193" y="13"/>
                    </a:lnTo>
                    <a:lnTo>
                      <a:pt x="220" y="27"/>
                    </a:lnTo>
                    <a:lnTo>
                      <a:pt x="234" y="55"/>
                    </a:lnTo>
                    <a:lnTo>
                      <a:pt x="248" y="96"/>
                    </a:lnTo>
                    <a:lnTo>
                      <a:pt x="234" y="138"/>
                    </a:lnTo>
                    <a:lnTo>
                      <a:pt x="220" y="165"/>
                    </a:lnTo>
                    <a:lnTo>
                      <a:pt x="193" y="179"/>
                    </a:lnTo>
                    <a:lnTo>
                      <a:pt x="152" y="193"/>
                    </a:lnTo>
                    <a:lnTo>
                      <a:pt x="110" y="179"/>
                    </a:lnTo>
                    <a:lnTo>
                      <a:pt x="83" y="165"/>
                    </a:lnTo>
                    <a:lnTo>
                      <a:pt x="69" y="124"/>
                    </a:lnTo>
                    <a:lnTo>
                      <a:pt x="55" y="96"/>
                    </a:lnTo>
                    <a:lnTo>
                      <a:pt x="69" y="55"/>
                    </a:lnTo>
                    <a:lnTo>
                      <a:pt x="83" y="27"/>
                    </a:lnTo>
                    <a:lnTo>
                      <a:pt x="110" y="1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05" name="Freeform 385"/>
              <p:cNvSpPr>
                <a:spLocks/>
              </p:cNvSpPr>
              <p:nvPr/>
            </p:nvSpPr>
            <p:spPr bwMode="auto">
              <a:xfrm>
                <a:off x="7519" y="13664"/>
                <a:ext cx="868" cy="1272"/>
              </a:xfrm>
              <a:custGeom>
                <a:avLst/>
                <a:gdLst/>
                <a:ahLst/>
                <a:cxnLst>
                  <a:cxn ang="0">
                    <a:pos x="510" y="0"/>
                  </a:cxn>
                  <a:cxn ang="0">
                    <a:pos x="634" y="28"/>
                  </a:cxn>
                  <a:cxn ang="0">
                    <a:pos x="716" y="83"/>
                  </a:cxn>
                  <a:cxn ang="0">
                    <a:pos x="744" y="180"/>
                  </a:cxn>
                  <a:cxn ang="0">
                    <a:pos x="730" y="222"/>
                  </a:cxn>
                  <a:cxn ang="0">
                    <a:pos x="716" y="249"/>
                  </a:cxn>
                  <a:cxn ang="0">
                    <a:pos x="689" y="263"/>
                  </a:cxn>
                  <a:cxn ang="0">
                    <a:pos x="634" y="263"/>
                  </a:cxn>
                  <a:cxn ang="0">
                    <a:pos x="606" y="249"/>
                  </a:cxn>
                  <a:cxn ang="0">
                    <a:pos x="592" y="222"/>
                  </a:cxn>
                  <a:cxn ang="0">
                    <a:pos x="579" y="180"/>
                  </a:cxn>
                  <a:cxn ang="0">
                    <a:pos x="579" y="166"/>
                  </a:cxn>
                  <a:cxn ang="0">
                    <a:pos x="592" y="139"/>
                  </a:cxn>
                  <a:cxn ang="0">
                    <a:pos x="606" y="125"/>
                  </a:cxn>
                  <a:cxn ang="0">
                    <a:pos x="620" y="97"/>
                  </a:cxn>
                  <a:cxn ang="0">
                    <a:pos x="661" y="97"/>
                  </a:cxn>
                  <a:cxn ang="0">
                    <a:pos x="634" y="70"/>
                  </a:cxn>
                  <a:cxn ang="0">
                    <a:pos x="551" y="42"/>
                  </a:cxn>
                  <a:cxn ang="0">
                    <a:pos x="510" y="42"/>
                  </a:cxn>
                  <a:cxn ang="0">
                    <a:pos x="427" y="56"/>
                  </a:cxn>
                  <a:cxn ang="0">
                    <a:pos x="331" y="97"/>
                  </a:cxn>
                  <a:cxn ang="0">
                    <a:pos x="276" y="180"/>
                  </a:cxn>
                  <a:cxn ang="0">
                    <a:pos x="248" y="291"/>
                  </a:cxn>
                  <a:cxn ang="0">
                    <a:pos x="248" y="498"/>
                  </a:cxn>
                  <a:cxn ang="0">
                    <a:pos x="510" y="498"/>
                  </a:cxn>
                  <a:cxn ang="0">
                    <a:pos x="730" y="484"/>
                  </a:cxn>
                  <a:cxn ang="0">
                    <a:pos x="730" y="1175"/>
                  </a:cxn>
                  <a:cxn ang="0">
                    <a:pos x="744" y="1203"/>
                  </a:cxn>
                  <a:cxn ang="0">
                    <a:pos x="771" y="1217"/>
                  </a:cxn>
                  <a:cxn ang="0">
                    <a:pos x="868" y="1217"/>
                  </a:cxn>
                  <a:cxn ang="0">
                    <a:pos x="868" y="1272"/>
                  </a:cxn>
                  <a:cxn ang="0">
                    <a:pos x="468" y="1272"/>
                  </a:cxn>
                  <a:cxn ang="0">
                    <a:pos x="468" y="1217"/>
                  </a:cxn>
                  <a:cxn ang="0">
                    <a:pos x="565" y="1217"/>
                  </a:cxn>
                  <a:cxn ang="0">
                    <a:pos x="592" y="1203"/>
                  </a:cxn>
                  <a:cxn ang="0">
                    <a:pos x="606" y="1175"/>
                  </a:cxn>
                  <a:cxn ang="0">
                    <a:pos x="606" y="609"/>
                  </a:cxn>
                  <a:cxn ang="0">
                    <a:pos x="592" y="581"/>
                  </a:cxn>
                  <a:cxn ang="0">
                    <a:pos x="579" y="567"/>
                  </a:cxn>
                  <a:cxn ang="0">
                    <a:pos x="551" y="553"/>
                  </a:cxn>
                  <a:cxn ang="0">
                    <a:pos x="262" y="553"/>
                  </a:cxn>
                  <a:cxn ang="0">
                    <a:pos x="262" y="1175"/>
                  </a:cxn>
                  <a:cxn ang="0">
                    <a:pos x="276" y="1203"/>
                  </a:cxn>
                  <a:cxn ang="0">
                    <a:pos x="303" y="1217"/>
                  </a:cxn>
                  <a:cxn ang="0">
                    <a:pos x="400" y="1217"/>
                  </a:cxn>
                  <a:cxn ang="0">
                    <a:pos x="400" y="1272"/>
                  </a:cxn>
                  <a:cxn ang="0">
                    <a:pos x="0" y="1272"/>
                  </a:cxn>
                  <a:cxn ang="0">
                    <a:pos x="0" y="1217"/>
                  </a:cxn>
                  <a:cxn ang="0">
                    <a:pos x="97" y="1217"/>
                  </a:cxn>
                  <a:cxn ang="0">
                    <a:pos x="124" y="1203"/>
                  </a:cxn>
                  <a:cxn ang="0">
                    <a:pos x="138" y="1175"/>
                  </a:cxn>
                  <a:cxn ang="0">
                    <a:pos x="138" y="553"/>
                  </a:cxn>
                  <a:cxn ang="0">
                    <a:pos x="0" y="553"/>
                  </a:cxn>
                  <a:cxn ang="0">
                    <a:pos x="0" y="498"/>
                  </a:cxn>
                  <a:cxn ang="0">
                    <a:pos x="138" y="498"/>
                  </a:cxn>
                  <a:cxn ang="0">
                    <a:pos x="138" y="291"/>
                  </a:cxn>
                  <a:cxn ang="0">
                    <a:pos x="165" y="180"/>
                  </a:cxn>
                  <a:cxn ang="0">
                    <a:pos x="221" y="111"/>
                  </a:cxn>
                  <a:cxn ang="0">
                    <a:pos x="303" y="42"/>
                  </a:cxn>
                  <a:cxn ang="0">
                    <a:pos x="413" y="14"/>
                  </a:cxn>
                  <a:cxn ang="0">
                    <a:pos x="510" y="0"/>
                  </a:cxn>
                </a:cxnLst>
                <a:rect l="0" t="0" r="r" b="b"/>
                <a:pathLst>
                  <a:path w="868" h="1272">
                    <a:moveTo>
                      <a:pt x="510" y="0"/>
                    </a:moveTo>
                    <a:lnTo>
                      <a:pt x="634" y="28"/>
                    </a:lnTo>
                    <a:lnTo>
                      <a:pt x="716" y="83"/>
                    </a:lnTo>
                    <a:lnTo>
                      <a:pt x="744" y="180"/>
                    </a:lnTo>
                    <a:lnTo>
                      <a:pt x="730" y="222"/>
                    </a:lnTo>
                    <a:lnTo>
                      <a:pt x="716" y="249"/>
                    </a:lnTo>
                    <a:lnTo>
                      <a:pt x="689" y="263"/>
                    </a:lnTo>
                    <a:lnTo>
                      <a:pt x="634" y="263"/>
                    </a:lnTo>
                    <a:lnTo>
                      <a:pt x="606" y="249"/>
                    </a:lnTo>
                    <a:lnTo>
                      <a:pt x="592" y="222"/>
                    </a:lnTo>
                    <a:lnTo>
                      <a:pt x="579" y="180"/>
                    </a:lnTo>
                    <a:lnTo>
                      <a:pt x="579" y="166"/>
                    </a:lnTo>
                    <a:lnTo>
                      <a:pt x="592" y="139"/>
                    </a:lnTo>
                    <a:lnTo>
                      <a:pt x="606" y="125"/>
                    </a:lnTo>
                    <a:lnTo>
                      <a:pt x="620" y="97"/>
                    </a:lnTo>
                    <a:lnTo>
                      <a:pt x="661" y="97"/>
                    </a:lnTo>
                    <a:lnTo>
                      <a:pt x="634" y="70"/>
                    </a:lnTo>
                    <a:lnTo>
                      <a:pt x="551" y="42"/>
                    </a:lnTo>
                    <a:lnTo>
                      <a:pt x="510" y="42"/>
                    </a:lnTo>
                    <a:lnTo>
                      <a:pt x="427" y="56"/>
                    </a:lnTo>
                    <a:lnTo>
                      <a:pt x="331" y="97"/>
                    </a:lnTo>
                    <a:lnTo>
                      <a:pt x="276" y="180"/>
                    </a:lnTo>
                    <a:lnTo>
                      <a:pt x="248" y="291"/>
                    </a:lnTo>
                    <a:lnTo>
                      <a:pt x="248" y="498"/>
                    </a:lnTo>
                    <a:lnTo>
                      <a:pt x="510" y="498"/>
                    </a:lnTo>
                    <a:lnTo>
                      <a:pt x="730" y="484"/>
                    </a:lnTo>
                    <a:lnTo>
                      <a:pt x="730" y="1175"/>
                    </a:lnTo>
                    <a:lnTo>
                      <a:pt x="744" y="1203"/>
                    </a:lnTo>
                    <a:lnTo>
                      <a:pt x="771" y="1217"/>
                    </a:lnTo>
                    <a:lnTo>
                      <a:pt x="868" y="1217"/>
                    </a:lnTo>
                    <a:lnTo>
                      <a:pt x="868" y="1272"/>
                    </a:lnTo>
                    <a:lnTo>
                      <a:pt x="468" y="1272"/>
                    </a:lnTo>
                    <a:lnTo>
                      <a:pt x="468" y="1217"/>
                    </a:lnTo>
                    <a:lnTo>
                      <a:pt x="565" y="1217"/>
                    </a:lnTo>
                    <a:lnTo>
                      <a:pt x="592" y="1203"/>
                    </a:lnTo>
                    <a:lnTo>
                      <a:pt x="606" y="1175"/>
                    </a:lnTo>
                    <a:lnTo>
                      <a:pt x="606" y="609"/>
                    </a:lnTo>
                    <a:lnTo>
                      <a:pt x="592" y="581"/>
                    </a:lnTo>
                    <a:lnTo>
                      <a:pt x="579" y="567"/>
                    </a:lnTo>
                    <a:lnTo>
                      <a:pt x="551" y="553"/>
                    </a:lnTo>
                    <a:lnTo>
                      <a:pt x="262" y="553"/>
                    </a:lnTo>
                    <a:lnTo>
                      <a:pt x="262" y="1175"/>
                    </a:lnTo>
                    <a:lnTo>
                      <a:pt x="276" y="1203"/>
                    </a:lnTo>
                    <a:lnTo>
                      <a:pt x="303" y="1217"/>
                    </a:lnTo>
                    <a:lnTo>
                      <a:pt x="400" y="1217"/>
                    </a:lnTo>
                    <a:lnTo>
                      <a:pt x="400" y="1272"/>
                    </a:lnTo>
                    <a:lnTo>
                      <a:pt x="0" y="1272"/>
                    </a:lnTo>
                    <a:lnTo>
                      <a:pt x="0" y="1217"/>
                    </a:lnTo>
                    <a:lnTo>
                      <a:pt x="97" y="1217"/>
                    </a:lnTo>
                    <a:lnTo>
                      <a:pt x="124" y="1203"/>
                    </a:lnTo>
                    <a:lnTo>
                      <a:pt x="138" y="1175"/>
                    </a:lnTo>
                    <a:lnTo>
                      <a:pt x="138" y="553"/>
                    </a:lnTo>
                    <a:lnTo>
                      <a:pt x="0" y="553"/>
                    </a:lnTo>
                    <a:lnTo>
                      <a:pt x="0" y="498"/>
                    </a:lnTo>
                    <a:lnTo>
                      <a:pt x="138" y="498"/>
                    </a:lnTo>
                    <a:lnTo>
                      <a:pt x="138" y="291"/>
                    </a:lnTo>
                    <a:lnTo>
                      <a:pt x="165" y="180"/>
                    </a:lnTo>
                    <a:lnTo>
                      <a:pt x="221" y="111"/>
                    </a:lnTo>
                    <a:lnTo>
                      <a:pt x="303" y="42"/>
                    </a:lnTo>
                    <a:lnTo>
                      <a:pt x="413" y="14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06" name="Freeform 386"/>
              <p:cNvSpPr>
                <a:spLocks noEditPoints="1"/>
              </p:cNvSpPr>
              <p:nvPr/>
            </p:nvSpPr>
            <p:spPr bwMode="auto">
              <a:xfrm>
                <a:off x="8373" y="14134"/>
                <a:ext cx="689" cy="816"/>
              </a:xfrm>
              <a:custGeom>
                <a:avLst/>
                <a:gdLst/>
                <a:ahLst/>
                <a:cxnLst>
                  <a:cxn ang="0">
                    <a:pos x="331" y="42"/>
                  </a:cxn>
                  <a:cxn ang="0">
                    <a:pos x="276" y="70"/>
                  </a:cxn>
                  <a:cxn ang="0">
                    <a:pos x="220" y="125"/>
                  </a:cxn>
                  <a:cxn ang="0">
                    <a:pos x="179" y="208"/>
                  </a:cxn>
                  <a:cxn ang="0">
                    <a:pos x="152" y="346"/>
                  </a:cxn>
                  <a:cxn ang="0">
                    <a:pos x="579" y="346"/>
                  </a:cxn>
                  <a:cxn ang="0">
                    <a:pos x="579" y="291"/>
                  </a:cxn>
                  <a:cxn ang="0">
                    <a:pos x="523" y="125"/>
                  </a:cxn>
                  <a:cxn ang="0">
                    <a:pos x="468" y="70"/>
                  </a:cxn>
                  <a:cxn ang="0">
                    <a:pos x="372" y="42"/>
                  </a:cxn>
                  <a:cxn ang="0">
                    <a:pos x="331" y="42"/>
                  </a:cxn>
                  <a:cxn ang="0">
                    <a:pos x="372" y="0"/>
                  </a:cxn>
                  <a:cxn ang="0">
                    <a:pos x="510" y="28"/>
                  </a:cxn>
                  <a:cxn ang="0">
                    <a:pos x="606" y="111"/>
                  </a:cxn>
                  <a:cxn ang="0">
                    <a:pos x="675" y="222"/>
                  </a:cxn>
                  <a:cxn ang="0">
                    <a:pos x="689" y="346"/>
                  </a:cxn>
                  <a:cxn ang="0">
                    <a:pos x="689" y="388"/>
                  </a:cxn>
                  <a:cxn ang="0">
                    <a:pos x="152" y="388"/>
                  </a:cxn>
                  <a:cxn ang="0">
                    <a:pos x="124" y="374"/>
                  </a:cxn>
                  <a:cxn ang="0">
                    <a:pos x="124" y="443"/>
                  </a:cxn>
                  <a:cxn ang="0">
                    <a:pos x="138" y="540"/>
                  </a:cxn>
                  <a:cxn ang="0">
                    <a:pos x="179" y="636"/>
                  </a:cxn>
                  <a:cxn ang="0">
                    <a:pos x="220" y="692"/>
                  </a:cxn>
                  <a:cxn ang="0">
                    <a:pos x="262" y="719"/>
                  </a:cxn>
                  <a:cxn ang="0">
                    <a:pos x="331" y="747"/>
                  </a:cxn>
                  <a:cxn ang="0">
                    <a:pos x="386" y="761"/>
                  </a:cxn>
                  <a:cxn ang="0">
                    <a:pos x="427" y="761"/>
                  </a:cxn>
                  <a:cxn ang="0">
                    <a:pos x="565" y="692"/>
                  </a:cxn>
                  <a:cxn ang="0">
                    <a:pos x="620" y="581"/>
                  </a:cxn>
                  <a:cxn ang="0">
                    <a:pos x="634" y="567"/>
                  </a:cxn>
                  <a:cxn ang="0">
                    <a:pos x="634" y="553"/>
                  </a:cxn>
                  <a:cxn ang="0">
                    <a:pos x="647" y="553"/>
                  </a:cxn>
                  <a:cxn ang="0">
                    <a:pos x="675" y="581"/>
                  </a:cxn>
                  <a:cxn ang="0">
                    <a:pos x="661" y="623"/>
                  </a:cxn>
                  <a:cxn ang="0">
                    <a:pos x="634" y="678"/>
                  </a:cxn>
                  <a:cxn ang="0">
                    <a:pos x="579" y="747"/>
                  </a:cxn>
                  <a:cxn ang="0">
                    <a:pos x="496" y="802"/>
                  </a:cxn>
                  <a:cxn ang="0">
                    <a:pos x="386" y="816"/>
                  </a:cxn>
                  <a:cxn ang="0">
                    <a:pos x="234" y="788"/>
                  </a:cxn>
                  <a:cxn ang="0">
                    <a:pos x="110" y="692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0" y="125"/>
                  </a:cxn>
                  <a:cxn ang="0">
                    <a:pos x="220" y="28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6">
                    <a:moveTo>
                      <a:pt x="331" y="42"/>
                    </a:moveTo>
                    <a:lnTo>
                      <a:pt x="276" y="70"/>
                    </a:lnTo>
                    <a:lnTo>
                      <a:pt x="220" y="125"/>
                    </a:lnTo>
                    <a:lnTo>
                      <a:pt x="179" y="208"/>
                    </a:lnTo>
                    <a:lnTo>
                      <a:pt x="152" y="346"/>
                    </a:lnTo>
                    <a:lnTo>
                      <a:pt x="579" y="346"/>
                    </a:lnTo>
                    <a:lnTo>
                      <a:pt x="579" y="291"/>
                    </a:lnTo>
                    <a:lnTo>
                      <a:pt x="523" y="125"/>
                    </a:lnTo>
                    <a:lnTo>
                      <a:pt x="468" y="70"/>
                    </a:lnTo>
                    <a:lnTo>
                      <a:pt x="372" y="42"/>
                    </a:lnTo>
                    <a:lnTo>
                      <a:pt x="331" y="42"/>
                    </a:lnTo>
                    <a:close/>
                    <a:moveTo>
                      <a:pt x="372" y="0"/>
                    </a:moveTo>
                    <a:lnTo>
                      <a:pt x="510" y="28"/>
                    </a:lnTo>
                    <a:lnTo>
                      <a:pt x="606" y="111"/>
                    </a:lnTo>
                    <a:lnTo>
                      <a:pt x="675" y="222"/>
                    </a:lnTo>
                    <a:lnTo>
                      <a:pt x="689" y="346"/>
                    </a:lnTo>
                    <a:lnTo>
                      <a:pt x="689" y="388"/>
                    </a:lnTo>
                    <a:lnTo>
                      <a:pt x="152" y="388"/>
                    </a:lnTo>
                    <a:lnTo>
                      <a:pt x="124" y="374"/>
                    </a:lnTo>
                    <a:lnTo>
                      <a:pt x="124" y="443"/>
                    </a:lnTo>
                    <a:lnTo>
                      <a:pt x="138" y="540"/>
                    </a:lnTo>
                    <a:lnTo>
                      <a:pt x="179" y="636"/>
                    </a:lnTo>
                    <a:lnTo>
                      <a:pt x="220" y="692"/>
                    </a:lnTo>
                    <a:lnTo>
                      <a:pt x="262" y="719"/>
                    </a:lnTo>
                    <a:lnTo>
                      <a:pt x="331" y="747"/>
                    </a:lnTo>
                    <a:lnTo>
                      <a:pt x="386" y="761"/>
                    </a:lnTo>
                    <a:lnTo>
                      <a:pt x="427" y="761"/>
                    </a:lnTo>
                    <a:lnTo>
                      <a:pt x="565" y="692"/>
                    </a:lnTo>
                    <a:lnTo>
                      <a:pt x="620" y="581"/>
                    </a:lnTo>
                    <a:lnTo>
                      <a:pt x="634" y="567"/>
                    </a:lnTo>
                    <a:lnTo>
                      <a:pt x="634" y="553"/>
                    </a:lnTo>
                    <a:lnTo>
                      <a:pt x="647" y="553"/>
                    </a:lnTo>
                    <a:lnTo>
                      <a:pt x="675" y="581"/>
                    </a:lnTo>
                    <a:lnTo>
                      <a:pt x="661" y="623"/>
                    </a:lnTo>
                    <a:lnTo>
                      <a:pt x="634" y="678"/>
                    </a:lnTo>
                    <a:lnTo>
                      <a:pt x="579" y="747"/>
                    </a:lnTo>
                    <a:lnTo>
                      <a:pt x="496" y="802"/>
                    </a:lnTo>
                    <a:lnTo>
                      <a:pt x="386" y="816"/>
                    </a:lnTo>
                    <a:lnTo>
                      <a:pt x="234" y="788"/>
                    </a:lnTo>
                    <a:lnTo>
                      <a:pt x="110" y="692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0" y="125"/>
                    </a:lnTo>
                    <a:lnTo>
                      <a:pt x="220" y="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07" name="Freeform 387"/>
              <p:cNvSpPr>
                <a:spLocks noEditPoints="1"/>
              </p:cNvSpPr>
              <p:nvPr/>
            </p:nvSpPr>
            <p:spPr bwMode="auto">
              <a:xfrm>
                <a:off x="9282" y="13692"/>
                <a:ext cx="868" cy="1244"/>
              </a:xfrm>
              <a:custGeom>
                <a:avLst/>
                <a:gdLst/>
                <a:ahLst/>
                <a:cxnLst>
                  <a:cxn ang="0">
                    <a:pos x="358" y="498"/>
                  </a:cxn>
                  <a:cxn ang="0">
                    <a:pos x="317" y="525"/>
                  </a:cxn>
                  <a:cxn ang="0">
                    <a:pos x="275" y="539"/>
                  </a:cxn>
                  <a:cxn ang="0">
                    <a:pos x="207" y="608"/>
                  </a:cxn>
                  <a:cxn ang="0">
                    <a:pos x="152" y="733"/>
                  </a:cxn>
                  <a:cxn ang="0">
                    <a:pos x="152" y="857"/>
                  </a:cxn>
                  <a:cxn ang="0">
                    <a:pos x="165" y="982"/>
                  </a:cxn>
                  <a:cxn ang="0">
                    <a:pos x="207" y="1106"/>
                  </a:cxn>
                  <a:cxn ang="0">
                    <a:pos x="234" y="1147"/>
                  </a:cxn>
                  <a:cxn ang="0">
                    <a:pos x="275" y="1189"/>
                  </a:cxn>
                  <a:cxn ang="0">
                    <a:pos x="386" y="1217"/>
                  </a:cxn>
                  <a:cxn ang="0">
                    <a:pos x="496" y="1189"/>
                  </a:cxn>
                  <a:cxn ang="0">
                    <a:pos x="551" y="1147"/>
                  </a:cxn>
                  <a:cxn ang="0">
                    <a:pos x="592" y="1092"/>
                  </a:cxn>
                  <a:cxn ang="0">
                    <a:pos x="606" y="1065"/>
                  </a:cxn>
                  <a:cxn ang="0">
                    <a:pos x="606" y="664"/>
                  </a:cxn>
                  <a:cxn ang="0">
                    <a:pos x="620" y="677"/>
                  </a:cxn>
                  <a:cxn ang="0">
                    <a:pos x="620" y="622"/>
                  </a:cxn>
                  <a:cxn ang="0">
                    <a:pos x="565" y="567"/>
                  </a:cxn>
                  <a:cxn ang="0">
                    <a:pos x="523" y="539"/>
                  </a:cxn>
                  <a:cxn ang="0">
                    <a:pos x="496" y="512"/>
                  </a:cxn>
                  <a:cxn ang="0">
                    <a:pos x="455" y="498"/>
                  </a:cxn>
                  <a:cxn ang="0">
                    <a:pos x="358" y="498"/>
                  </a:cxn>
                  <a:cxn ang="0">
                    <a:pos x="730" y="0"/>
                  </a:cxn>
                  <a:cxn ang="0">
                    <a:pos x="730" y="1120"/>
                  </a:cxn>
                  <a:cxn ang="0">
                    <a:pos x="744" y="1134"/>
                  </a:cxn>
                  <a:cxn ang="0">
                    <a:pos x="757" y="1161"/>
                  </a:cxn>
                  <a:cxn ang="0">
                    <a:pos x="771" y="1175"/>
                  </a:cxn>
                  <a:cxn ang="0">
                    <a:pos x="868" y="1175"/>
                  </a:cxn>
                  <a:cxn ang="0">
                    <a:pos x="868" y="1230"/>
                  </a:cxn>
                  <a:cxn ang="0">
                    <a:pos x="606" y="1244"/>
                  </a:cxn>
                  <a:cxn ang="0">
                    <a:pos x="606" y="1134"/>
                  </a:cxn>
                  <a:cxn ang="0">
                    <a:pos x="551" y="1189"/>
                  </a:cxn>
                  <a:cxn ang="0">
                    <a:pos x="468" y="1230"/>
                  </a:cxn>
                  <a:cxn ang="0">
                    <a:pos x="372" y="1244"/>
                  </a:cxn>
                  <a:cxn ang="0">
                    <a:pos x="234" y="1217"/>
                  </a:cxn>
                  <a:cxn ang="0">
                    <a:pos x="110" y="1134"/>
                  </a:cxn>
                  <a:cxn ang="0">
                    <a:pos x="28" y="995"/>
                  </a:cxn>
                  <a:cxn ang="0">
                    <a:pos x="0" y="843"/>
                  </a:cxn>
                  <a:cxn ang="0">
                    <a:pos x="28" y="691"/>
                  </a:cxn>
                  <a:cxn ang="0">
                    <a:pos x="124" y="567"/>
                  </a:cxn>
                  <a:cxn ang="0">
                    <a:pos x="248" y="470"/>
                  </a:cxn>
                  <a:cxn ang="0">
                    <a:pos x="399" y="442"/>
                  </a:cxn>
                  <a:cxn ang="0">
                    <a:pos x="523" y="470"/>
                  </a:cxn>
                  <a:cxn ang="0">
                    <a:pos x="620" y="553"/>
                  </a:cxn>
                  <a:cxn ang="0">
                    <a:pos x="620" y="125"/>
                  </a:cxn>
                  <a:cxn ang="0">
                    <a:pos x="606" y="111"/>
                  </a:cxn>
                  <a:cxn ang="0">
                    <a:pos x="592" y="83"/>
                  </a:cxn>
                  <a:cxn ang="0">
                    <a:pos x="578" y="69"/>
                  </a:cxn>
                  <a:cxn ang="0">
                    <a:pos x="482" y="69"/>
                  </a:cxn>
                  <a:cxn ang="0">
                    <a:pos x="482" y="14"/>
                  </a:cxn>
                  <a:cxn ang="0">
                    <a:pos x="730" y="0"/>
                  </a:cxn>
                </a:cxnLst>
                <a:rect l="0" t="0" r="r" b="b"/>
                <a:pathLst>
                  <a:path w="868" h="1244">
                    <a:moveTo>
                      <a:pt x="358" y="498"/>
                    </a:moveTo>
                    <a:lnTo>
                      <a:pt x="317" y="525"/>
                    </a:lnTo>
                    <a:lnTo>
                      <a:pt x="275" y="539"/>
                    </a:lnTo>
                    <a:lnTo>
                      <a:pt x="207" y="608"/>
                    </a:lnTo>
                    <a:lnTo>
                      <a:pt x="152" y="733"/>
                    </a:lnTo>
                    <a:lnTo>
                      <a:pt x="152" y="857"/>
                    </a:lnTo>
                    <a:lnTo>
                      <a:pt x="165" y="982"/>
                    </a:lnTo>
                    <a:lnTo>
                      <a:pt x="207" y="1106"/>
                    </a:lnTo>
                    <a:lnTo>
                      <a:pt x="234" y="1147"/>
                    </a:lnTo>
                    <a:lnTo>
                      <a:pt x="275" y="1189"/>
                    </a:lnTo>
                    <a:lnTo>
                      <a:pt x="386" y="1217"/>
                    </a:lnTo>
                    <a:lnTo>
                      <a:pt x="496" y="1189"/>
                    </a:lnTo>
                    <a:lnTo>
                      <a:pt x="551" y="1147"/>
                    </a:lnTo>
                    <a:lnTo>
                      <a:pt x="592" y="1092"/>
                    </a:lnTo>
                    <a:lnTo>
                      <a:pt x="606" y="1065"/>
                    </a:lnTo>
                    <a:lnTo>
                      <a:pt x="606" y="664"/>
                    </a:lnTo>
                    <a:lnTo>
                      <a:pt x="620" y="677"/>
                    </a:lnTo>
                    <a:lnTo>
                      <a:pt x="620" y="622"/>
                    </a:lnTo>
                    <a:lnTo>
                      <a:pt x="565" y="567"/>
                    </a:lnTo>
                    <a:lnTo>
                      <a:pt x="523" y="539"/>
                    </a:lnTo>
                    <a:lnTo>
                      <a:pt x="496" y="512"/>
                    </a:lnTo>
                    <a:lnTo>
                      <a:pt x="455" y="498"/>
                    </a:lnTo>
                    <a:lnTo>
                      <a:pt x="358" y="498"/>
                    </a:lnTo>
                    <a:close/>
                    <a:moveTo>
                      <a:pt x="730" y="0"/>
                    </a:moveTo>
                    <a:lnTo>
                      <a:pt x="730" y="1120"/>
                    </a:lnTo>
                    <a:lnTo>
                      <a:pt x="744" y="1134"/>
                    </a:lnTo>
                    <a:lnTo>
                      <a:pt x="757" y="1161"/>
                    </a:lnTo>
                    <a:lnTo>
                      <a:pt x="771" y="1175"/>
                    </a:lnTo>
                    <a:lnTo>
                      <a:pt x="868" y="1175"/>
                    </a:lnTo>
                    <a:lnTo>
                      <a:pt x="868" y="1230"/>
                    </a:lnTo>
                    <a:lnTo>
                      <a:pt x="606" y="1244"/>
                    </a:lnTo>
                    <a:lnTo>
                      <a:pt x="606" y="1134"/>
                    </a:lnTo>
                    <a:lnTo>
                      <a:pt x="551" y="1189"/>
                    </a:lnTo>
                    <a:lnTo>
                      <a:pt x="468" y="1230"/>
                    </a:lnTo>
                    <a:lnTo>
                      <a:pt x="372" y="1244"/>
                    </a:lnTo>
                    <a:lnTo>
                      <a:pt x="234" y="1217"/>
                    </a:lnTo>
                    <a:lnTo>
                      <a:pt x="110" y="1134"/>
                    </a:lnTo>
                    <a:lnTo>
                      <a:pt x="28" y="995"/>
                    </a:lnTo>
                    <a:lnTo>
                      <a:pt x="0" y="843"/>
                    </a:lnTo>
                    <a:lnTo>
                      <a:pt x="28" y="691"/>
                    </a:lnTo>
                    <a:lnTo>
                      <a:pt x="124" y="567"/>
                    </a:lnTo>
                    <a:lnTo>
                      <a:pt x="248" y="470"/>
                    </a:lnTo>
                    <a:lnTo>
                      <a:pt x="399" y="442"/>
                    </a:lnTo>
                    <a:lnTo>
                      <a:pt x="523" y="470"/>
                    </a:lnTo>
                    <a:lnTo>
                      <a:pt x="620" y="553"/>
                    </a:lnTo>
                    <a:lnTo>
                      <a:pt x="620" y="125"/>
                    </a:lnTo>
                    <a:lnTo>
                      <a:pt x="606" y="111"/>
                    </a:lnTo>
                    <a:lnTo>
                      <a:pt x="592" y="83"/>
                    </a:lnTo>
                    <a:lnTo>
                      <a:pt x="578" y="69"/>
                    </a:lnTo>
                    <a:lnTo>
                      <a:pt x="482" y="69"/>
                    </a:lnTo>
                    <a:lnTo>
                      <a:pt x="482" y="14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08" name="Freeform 388"/>
              <p:cNvSpPr>
                <a:spLocks noEditPoints="1"/>
              </p:cNvSpPr>
              <p:nvPr/>
            </p:nvSpPr>
            <p:spPr bwMode="auto">
              <a:xfrm>
                <a:off x="10701" y="14134"/>
                <a:ext cx="812" cy="830"/>
              </a:xfrm>
              <a:custGeom>
                <a:avLst/>
                <a:gdLst/>
                <a:ahLst/>
                <a:cxnLst>
                  <a:cxn ang="0">
                    <a:pos x="358" y="388"/>
                  </a:cxn>
                  <a:cxn ang="0">
                    <a:pos x="179" y="498"/>
                  </a:cxn>
                  <a:cxn ang="0">
                    <a:pos x="137" y="623"/>
                  </a:cxn>
                  <a:cxn ang="0">
                    <a:pos x="165" y="705"/>
                  </a:cxn>
                  <a:cxn ang="0">
                    <a:pos x="261" y="775"/>
                  </a:cxn>
                  <a:cxn ang="0">
                    <a:pos x="371" y="761"/>
                  </a:cxn>
                  <a:cxn ang="0">
                    <a:pos x="482" y="650"/>
                  </a:cxn>
                  <a:cxn ang="0">
                    <a:pos x="509" y="374"/>
                  </a:cxn>
                  <a:cxn ang="0">
                    <a:pos x="454" y="28"/>
                  </a:cxn>
                  <a:cxn ang="0">
                    <a:pos x="606" y="153"/>
                  </a:cxn>
                  <a:cxn ang="0">
                    <a:pos x="633" y="249"/>
                  </a:cxn>
                  <a:cxn ang="0">
                    <a:pos x="661" y="719"/>
                  </a:cxn>
                  <a:cxn ang="0">
                    <a:pos x="716" y="747"/>
                  </a:cxn>
                  <a:cxn ang="0">
                    <a:pos x="743" y="733"/>
                  </a:cxn>
                  <a:cxn ang="0">
                    <a:pos x="771" y="540"/>
                  </a:cxn>
                  <a:cxn ang="0">
                    <a:pos x="812" y="692"/>
                  </a:cxn>
                  <a:cxn ang="0">
                    <a:pos x="771" y="761"/>
                  </a:cxn>
                  <a:cxn ang="0">
                    <a:pos x="702" y="788"/>
                  </a:cxn>
                  <a:cxn ang="0">
                    <a:pos x="619" y="802"/>
                  </a:cxn>
                  <a:cxn ang="0">
                    <a:pos x="537" y="692"/>
                  </a:cxn>
                  <a:cxn ang="0">
                    <a:pos x="523" y="678"/>
                  </a:cxn>
                  <a:cxn ang="0">
                    <a:pos x="399" y="802"/>
                  </a:cxn>
                  <a:cxn ang="0">
                    <a:pos x="192" y="816"/>
                  </a:cxn>
                  <a:cxn ang="0">
                    <a:pos x="27" y="719"/>
                  </a:cxn>
                  <a:cxn ang="0">
                    <a:pos x="13" y="553"/>
                  </a:cxn>
                  <a:cxn ang="0">
                    <a:pos x="179" y="401"/>
                  </a:cxn>
                  <a:cxn ang="0">
                    <a:pos x="509" y="332"/>
                  </a:cxn>
                  <a:cxn ang="0">
                    <a:pos x="495" y="166"/>
                  </a:cxn>
                  <a:cxn ang="0">
                    <a:pos x="385" y="56"/>
                  </a:cxn>
                  <a:cxn ang="0">
                    <a:pos x="275" y="42"/>
                  </a:cxn>
                  <a:cxn ang="0">
                    <a:pos x="151" y="97"/>
                  </a:cxn>
                  <a:cxn ang="0">
                    <a:pos x="165" y="125"/>
                  </a:cxn>
                  <a:cxn ang="0">
                    <a:pos x="206" y="153"/>
                  </a:cxn>
                  <a:cxn ang="0">
                    <a:pos x="220" y="235"/>
                  </a:cxn>
                  <a:cxn ang="0">
                    <a:pos x="137" y="291"/>
                  </a:cxn>
                  <a:cxn ang="0">
                    <a:pos x="82" y="277"/>
                  </a:cxn>
                  <a:cxn ang="0">
                    <a:pos x="55" y="208"/>
                  </a:cxn>
                  <a:cxn ang="0">
                    <a:pos x="179" y="28"/>
                  </a:cxn>
                </a:cxnLst>
                <a:rect l="0" t="0" r="r" b="b"/>
                <a:pathLst>
                  <a:path w="812" h="830">
                    <a:moveTo>
                      <a:pt x="509" y="374"/>
                    </a:moveTo>
                    <a:lnTo>
                      <a:pt x="358" y="388"/>
                    </a:lnTo>
                    <a:lnTo>
                      <a:pt x="247" y="429"/>
                    </a:lnTo>
                    <a:lnTo>
                      <a:pt x="179" y="498"/>
                    </a:lnTo>
                    <a:lnTo>
                      <a:pt x="151" y="553"/>
                    </a:lnTo>
                    <a:lnTo>
                      <a:pt x="137" y="623"/>
                    </a:lnTo>
                    <a:lnTo>
                      <a:pt x="137" y="664"/>
                    </a:lnTo>
                    <a:lnTo>
                      <a:pt x="165" y="705"/>
                    </a:lnTo>
                    <a:lnTo>
                      <a:pt x="220" y="761"/>
                    </a:lnTo>
                    <a:lnTo>
                      <a:pt x="261" y="775"/>
                    </a:lnTo>
                    <a:lnTo>
                      <a:pt x="303" y="775"/>
                    </a:lnTo>
                    <a:lnTo>
                      <a:pt x="371" y="761"/>
                    </a:lnTo>
                    <a:lnTo>
                      <a:pt x="440" y="719"/>
                    </a:lnTo>
                    <a:lnTo>
                      <a:pt x="482" y="650"/>
                    </a:lnTo>
                    <a:lnTo>
                      <a:pt x="509" y="540"/>
                    </a:lnTo>
                    <a:lnTo>
                      <a:pt x="509" y="374"/>
                    </a:lnTo>
                    <a:close/>
                    <a:moveTo>
                      <a:pt x="316" y="0"/>
                    </a:moveTo>
                    <a:lnTo>
                      <a:pt x="454" y="28"/>
                    </a:lnTo>
                    <a:lnTo>
                      <a:pt x="564" y="97"/>
                    </a:lnTo>
                    <a:lnTo>
                      <a:pt x="606" y="153"/>
                    </a:lnTo>
                    <a:lnTo>
                      <a:pt x="619" y="208"/>
                    </a:lnTo>
                    <a:lnTo>
                      <a:pt x="633" y="249"/>
                    </a:lnTo>
                    <a:lnTo>
                      <a:pt x="633" y="692"/>
                    </a:lnTo>
                    <a:lnTo>
                      <a:pt x="661" y="719"/>
                    </a:lnTo>
                    <a:lnTo>
                      <a:pt x="674" y="747"/>
                    </a:lnTo>
                    <a:lnTo>
                      <a:pt x="716" y="747"/>
                    </a:lnTo>
                    <a:lnTo>
                      <a:pt x="729" y="733"/>
                    </a:lnTo>
                    <a:lnTo>
                      <a:pt x="743" y="733"/>
                    </a:lnTo>
                    <a:lnTo>
                      <a:pt x="771" y="678"/>
                    </a:lnTo>
                    <a:lnTo>
                      <a:pt x="771" y="540"/>
                    </a:lnTo>
                    <a:lnTo>
                      <a:pt x="812" y="540"/>
                    </a:lnTo>
                    <a:lnTo>
                      <a:pt x="812" y="692"/>
                    </a:lnTo>
                    <a:lnTo>
                      <a:pt x="785" y="733"/>
                    </a:lnTo>
                    <a:lnTo>
                      <a:pt x="771" y="761"/>
                    </a:lnTo>
                    <a:lnTo>
                      <a:pt x="743" y="775"/>
                    </a:lnTo>
                    <a:lnTo>
                      <a:pt x="702" y="788"/>
                    </a:lnTo>
                    <a:lnTo>
                      <a:pt x="688" y="802"/>
                    </a:lnTo>
                    <a:lnTo>
                      <a:pt x="619" y="802"/>
                    </a:lnTo>
                    <a:lnTo>
                      <a:pt x="564" y="747"/>
                    </a:lnTo>
                    <a:lnTo>
                      <a:pt x="537" y="692"/>
                    </a:lnTo>
                    <a:lnTo>
                      <a:pt x="523" y="650"/>
                    </a:lnTo>
                    <a:lnTo>
                      <a:pt x="523" y="678"/>
                    </a:lnTo>
                    <a:lnTo>
                      <a:pt x="468" y="761"/>
                    </a:lnTo>
                    <a:lnTo>
                      <a:pt x="399" y="802"/>
                    </a:lnTo>
                    <a:lnTo>
                      <a:pt x="289" y="830"/>
                    </a:lnTo>
                    <a:lnTo>
                      <a:pt x="192" y="816"/>
                    </a:lnTo>
                    <a:lnTo>
                      <a:pt x="96" y="788"/>
                    </a:lnTo>
                    <a:lnTo>
                      <a:pt x="27" y="719"/>
                    </a:lnTo>
                    <a:lnTo>
                      <a:pt x="0" y="636"/>
                    </a:lnTo>
                    <a:lnTo>
                      <a:pt x="13" y="553"/>
                    </a:lnTo>
                    <a:lnTo>
                      <a:pt x="68" y="470"/>
                    </a:lnTo>
                    <a:lnTo>
                      <a:pt x="179" y="401"/>
                    </a:lnTo>
                    <a:lnTo>
                      <a:pt x="344" y="346"/>
                    </a:lnTo>
                    <a:lnTo>
                      <a:pt x="509" y="332"/>
                    </a:lnTo>
                    <a:lnTo>
                      <a:pt x="509" y="263"/>
                    </a:lnTo>
                    <a:lnTo>
                      <a:pt x="495" y="166"/>
                    </a:lnTo>
                    <a:lnTo>
                      <a:pt x="440" y="97"/>
                    </a:lnTo>
                    <a:lnTo>
                      <a:pt x="385" y="56"/>
                    </a:lnTo>
                    <a:lnTo>
                      <a:pt x="316" y="42"/>
                    </a:lnTo>
                    <a:lnTo>
                      <a:pt x="275" y="42"/>
                    </a:lnTo>
                    <a:lnTo>
                      <a:pt x="192" y="70"/>
                    </a:lnTo>
                    <a:lnTo>
                      <a:pt x="151" y="97"/>
                    </a:lnTo>
                    <a:lnTo>
                      <a:pt x="124" y="125"/>
                    </a:lnTo>
                    <a:lnTo>
                      <a:pt x="165" y="125"/>
                    </a:lnTo>
                    <a:lnTo>
                      <a:pt x="179" y="139"/>
                    </a:lnTo>
                    <a:lnTo>
                      <a:pt x="206" y="153"/>
                    </a:lnTo>
                    <a:lnTo>
                      <a:pt x="220" y="180"/>
                    </a:lnTo>
                    <a:lnTo>
                      <a:pt x="220" y="235"/>
                    </a:lnTo>
                    <a:lnTo>
                      <a:pt x="179" y="277"/>
                    </a:lnTo>
                    <a:lnTo>
                      <a:pt x="137" y="291"/>
                    </a:lnTo>
                    <a:lnTo>
                      <a:pt x="110" y="291"/>
                    </a:lnTo>
                    <a:lnTo>
                      <a:pt x="82" y="277"/>
                    </a:lnTo>
                    <a:lnTo>
                      <a:pt x="68" y="249"/>
                    </a:lnTo>
                    <a:lnTo>
                      <a:pt x="55" y="208"/>
                    </a:lnTo>
                    <a:lnTo>
                      <a:pt x="82" y="97"/>
                    </a:lnTo>
                    <a:lnTo>
                      <a:pt x="179" y="28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09" name="Freeform 389"/>
              <p:cNvSpPr>
                <a:spLocks/>
              </p:cNvSpPr>
              <p:nvPr/>
            </p:nvSpPr>
            <p:spPr bwMode="auto">
              <a:xfrm>
                <a:off x="11582" y="14134"/>
                <a:ext cx="578" cy="788"/>
              </a:xfrm>
              <a:custGeom>
                <a:avLst/>
                <a:gdLst/>
                <a:ahLst/>
                <a:cxnLst>
                  <a:cxn ang="0">
                    <a:pos x="454" y="0"/>
                  </a:cxn>
                  <a:cxn ang="0">
                    <a:pos x="510" y="14"/>
                  </a:cxn>
                  <a:cxn ang="0">
                    <a:pos x="565" y="70"/>
                  </a:cxn>
                  <a:cxn ang="0">
                    <a:pos x="578" y="111"/>
                  </a:cxn>
                  <a:cxn ang="0">
                    <a:pos x="565" y="153"/>
                  </a:cxn>
                  <a:cxn ang="0">
                    <a:pos x="551" y="180"/>
                  </a:cxn>
                  <a:cxn ang="0">
                    <a:pos x="537" y="194"/>
                  </a:cxn>
                  <a:cxn ang="0">
                    <a:pos x="482" y="194"/>
                  </a:cxn>
                  <a:cxn ang="0">
                    <a:pos x="454" y="180"/>
                  </a:cxn>
                  <a:cxn ang="0">
                    <a:pos x="441" y="153"/>
                  </a:cxn>
                  <a:cxn ang="0">
                    <a:pos x="427" y="111"/>
                  </a:cxn>
                  <a:cxn ang="0">
                    <a:pos x="427" y="83"/>
                  </a:cxn>
                  <a:cxn ang="0">
                    <a:pos x="441" y="56"/>
                  </a:cxn>
                  <a:cxn ang="0">
                    <a:pos x="468" y="42"/>
                  </a:cxn>
                  <a:cxn ang="0">
                    <a:pos x="454" y="42"/>
                  </a:cxn>
                  <a:cxn ang="0">
                    <a:pos x="358" y="70"/>
                  </a:cxn>
                  <a:cxn ang="0">
                    <a:pos x="303" y="139"/>
                  </a:cxn>
                  <a:cxn ang="0">
                    <a:pos x="262" y="249"/>
                  </a:cxn>
                  <a:cxn ang="0">
                    <a:pos x="248" y="374"/>
                  </a:cxn>
                  <a:cxn ang="0">
                    <a:pos x="248" y="705"/>
                  </a:cxn>
                  <a:cxn ang="0">
                    <a:pos x="262" y="719"/>
                  </a:cxn>
                  <a:cxn ang="0">
                    <a:pos x="289" y="733"/>
                  </a:cxn>
                  <a:cxn ang="0">
                    <a:pos x="427" y="733"/>
                  </a:cxn>
                  <a:cxn ang="0">
                    <a:pos x="427" y="788"/>
                  </a:cxn>
                  <a:cxn ang="0">
                    <a:pos x="0" y="788"/>
                  </a:cxn>
                  <a:cxn ang="0">
                    <a:pos x="0" y="733"/>
                  </a:cxn>
                  <a:cxn ang="0">
                    <a:pos x="96" y="733"/>
                  </a:cxn>
                  <a:cxn ang="0">
                    <a:pos x="124" y="719"/>
                  </a:cxn>
                  <a:cxn ang="0">
                    <a:pos x="138" y="692"/>
                  </a:cxn>
                  <a:cxn ang="0">
                    <a:pos x="138" y="139"/>
                  </a:cxn>
                  <a:cxn ang="0">
                    <a:pos x="124" y="125"/>
                  </a:cxn>
                  <a:cxn ang="0">
                    <a:pos x="110" y="97"/>
                  </a:cxn>
                  <a:cxn ang="0">
                    <a:pos x="96" y="83"/>
                  </a:cxn>
                  <a:cxn ang="0">
                    <a:pos x="0" y="83"/>
                  </a:cxn>
                  <a:cxn ang="0">
                    <a:pos x="0" y="28"/>
                  </a:cxn>
                  <a:cxn ang="0">
                    <a:pos x="248" y="14"/>
                  </a:cxn>
                  <a:cxn ang="0">
                    <a:pos x="248" y="166"/>
                  </a:cxn>
                  <a:cxn ang="0">
                    <a:pos x="234" y="194"/>
                  </a:cxn>
                  <a:cxn ang="0">
                    <a:pos x="248" y="208"/>
                  </a:cxn>
                  <a:cxn ang="0">
                    <a:pos x="248" y="166"/>
                  </a:cxn>
                  <a:cxn ang="0">
                    <a:pos x="262" y="139"/>
                  </a:cxn>
                  <a:cxn ang="0">
                    <a:pos x="303" y="70"/>
                  </a:cxn>
                  <a:cxn ang="0">
                    <a:pos x="372" y="14"/>
                  </a:cxn>
                  <a:cxn ang="0">
                    <a:pos x="454" y="0"/>
                  </a:cxn>
                </a:cxnLst>
                <a:rect l="0" t="0" r="r" b="b"/>
                <a:pathLst>
                  <a:path w="578" h="788">
                    <a:moveTo>
                      <a:pt x="454" y="0"/>
                    </a:moveTo>
                    <a:lnTo>
                      <a:pt x="510" y="14"/>
                    </a:lnTo>
                    <a:lnTo>
                      <a:pt x="565" y="70"/>
                    </a:lnTo>
                    <a:lnTo>
                      <a:pt x="578" y="111"/>
                    </a:lnTo>
                    <a:lnTo>
                      <a:pt x="565" y="153"/>
                    </a:lnTo>
                    <a:lnTo>
                      <a:pt x="551" y="180"/>
                    </a:lnTo>
                    <a:lnTo>
                      <a:pt x="537" y="194"/>
                    </a:lnTo>
                    <a:lnTo>
                      <a:pt x="482" y="194"/>
                    </a:lnTo>
                    <a:lnTo>
                      <a:pt x="454" y="180"/>
                    </a:lnTo>
                    <a:lnTo>
                      <a:pt x="441" y="153"/>
                    </a:lnTo>
                    <a:lnTo>
                      <a:pt x="427" y="111"/>
                    </a:lnTo>
                    <a:lnTo>
                      <a:pt x="427" y="83"/>
                    </a:lnTo>
                    <a:lnTo>
                      <a:pt x="441" y="56"/>
                    </a:lnTo>
                    <a:lnTo>
                      <a:pt x="468" y="42"/>
                    </a:lnTo>
                    <a:lnTo>
                      <a:pt x="454" y="42"/>
                    </a:lnTo>
                    <a:lnTo>
                      <a:pt x="358" y="70"/>
                    </a:lnTo>
                    <a:lnTo>
                      <a:pt x="303" y="139"/>
                    </a:lnTo>
                    <a:lnTo>
                      <a:pt x="262" y="249"/>
                    </a:lnTo>
                    <a:lnTo>
                      <a:pt x="248" y="374"/>
                    </a:lnTo>
                    <a:lnTo>
                      <a:pt x="248" y="705"/>
                    </a:lnTo>
                    <a:lnTo>
                      <a:pt x="262" y="719"/>
                    </a:lnTo>
                    <a:lnTo>
                      <a:pt x="289" y="733"/>
                    </a:lnTo>
                    <a:lnTo>
                      <a:pt x="427" y="733"/>
                    </a:lnTo>
                    <a:lnTo>
                      <a:pt x="427" y="788"/>
                    </a:lnTo>
                    <a:lnTo>
                      <a:pt x="0" y="788"/>
                    </a:lnTo>
                    <a:lnTo>
                      <a:pt x="0" y="733"/>
                    </a:lnTo>
                    <a:lnTo>
                      <a:pt x="96" y="733"/>
                    </a:lnTo>
                    <a:lnTo>
                      <a:pt x="124" y="719"/>
                    </a:lnTo>
                    <a:lnTo>
                      <a:pt x="138" y="692"/>
                    </a:lnTo>
                    <a:lnTo>
                      <a:pt x="138" y="139"/>
                    </a:lnTo>
                    <a:lnTo>
                      <a:pt x="124" y="125"/>
                    </a:lnTo>
                    <a:lnTo>
                      <a:pt x="110" y="97"/>
                    </a:lnTo>
                    <a:lnTo>
                      <a:pt x="96" y="83"/>
                    </a:lnTo>
                    <a:lnTo>
                      <a:pt x="0" y="83"/>
                    </a:lnTo>
                    <a:lnTo>
                      <a:pt x="0" y="28"/>
                    </a:lnTo>
                    <a:lnTo>
                      <a:pt x="248" y="14"/>
                    </a:lnTo>
                    <a:lnTo>
                      <a:pt x="248" y="166"/>
                    </a:lnTo>
                    <a:lnTo>
                      <a:pt x="234" y="194"/>
                    </a:lnTo>
                    <a:lnTo>
                      <a:pt x="248" y="208"/>
                    </a:lnTo>
                    <a:lnTo>
                      <a:pt x="248" y="166"/>
                    </a:lnTo>
                    <a:lnTo>
                      <a:pt x="262" y="139"/>
                    </a:lnTo>
                    <a:lnTo>
                      <a:pt x="303" y="70"/>
                    </a:lnTo>
                    <a:lnTo>
                      <a:pt x="372" y="1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10" name="Freeform 390"/>
              <p:cNvSpPr>
                <a:spLocks/>
              </p:cNvSpPr>
              <p:nvPr/>
            </p:nvSpPr>
            <p:spPr bwMode="auto">
              <a:xfrm>
                <a:off x="12284" y="14134"/>
                <a:ext cx="579" cy="788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510" y="14"/>
                  </a:cxn>
                  <a:cxn ang="0">
                    <a:pos x="565" y="70"/>
                  </a:cxn>
                  <a:cxn ang="0">
                    <a:pos x="579" y="111"/>
                  </a:cxn>
                  <a:cxn ang="0">
                    <a:pos x="565" y="153"/>
                  </a:cxn>
                  <a:cxn ang="0">
                    <a:pos x="551" y="180"/>
                  </a:cxn>
                  <a:cxn ang="0">
                    <a:pos x="537" y="194"/>
                  </a:cxn>
                  <a:cxn ang="0">
                    <a:pos x="482" y="194"/>
                  </a:cxn>
                  <a:cxn ang="0">
                    <a:pos x="455" y="180"/>
                  </a:cxn>
                  <a:cxn ang="0">
                    <a:pos x="441" y="153"/>
                  </a:cxn>
                  <a:cxn ang="0">
                    <a:pos x="427" y="111"/>
                  </a:cxn>
                  <a:cxn ang="0">
                    <a:pos x="427" y="83"/>
                  </a:cxn>
                  <a:cxn ang="0">
                    <a:pos x="441" y="56"/>
                  </a:cxn>
                  <a:cxn ang="0">
                    <a:pos x="469" y="42"/>
                  </a:cxn>
                  <a:cxn ang="0">
                    <a:pos x="455" y="42"/>
                  </a:cxn>
                  <a:cxn ang="0">
                    <a:pos x="358" y="70"/>
                  </a:cxn>
                  <a:cxn ang="0">
                    <a:pos x="303" y="139"/>
                  </a:cxn>
                  <a:cxn ang="0">
                    <a:pos x="262" y="249"/>
                  </a:cxn>
                  <a:cxn ang="0">
                    <a:pos x="248" y="374"/>
                  </a:cxn>
                  <a:cxn ang="0">
                    <a:pos x="248" y="705"/>
                  </a:cxn>
                  <a:cxn ang="0">
                    <a:pos x="262" y="719"/>
                  </a:cxn>
                  <a:cxn ang="0">
                    <a:pos x="290" y="733"/>
                  </a:cxn>
                  <a:cxn ang="0">
                    <a:pos x="427" y="733"/>
                  </a:cxn>
                  <a:cxn ang="0">
                    <a:pos x="427" y="788"/>
                  </a:cxn>
                  <a:cxn ang="0">
                    <a:pos x="0" y="788"/>
                  </a:cxn>
                  <a:cxn ang="0">
                    <a:pos x="0" y="733"/>
                  </a:cxn>
                  <a:cxn ang="0">
                    <a:pos x="97" y="733"/>
                  </a:cxn>
                  <a:cxn ang="0">
                    <a:pos x="124" y="719"/>
                  </a:cxn>
                  <a:cxn ang="0">
                    <a:pos x="138" y="692"/>
                  </a:cxn>
                  <a:cxn ang="0">
                    <a:pos x="138" y="139"/>
                  </a:cxn>
                  <a:cxn ang="0">
                    <a:pos x="124" y="125"/>
                  </a:cxn>
                  <a:cxn ang="0">
                    <a:pos x="111" y="97"/>
                  </a:cxn>
                  <a:cxn ang="0">
                    <a:pos x="97" y="83"/>
                  </a:cxn>
                  <a:cxn ang="0">
                    <a:pos x="0" y="83"/>
                  </a:cxn>
                  <a:cxn ang="0">
                    <a:pos x="0" y="28"/>
                  </a:cxn>
                  <a:cxn ang="0">
                    <a:pos x="248" y="14"/>
                  </a:cxn>
                  <a:cxn ang="0">
                    <a:pos x="248" y="166"/>
                  </a:cxn>
                  <a:cxn ang="0">
                    <a:pos x="234" y="194"/>
                  </a:cxn>
                  <a:cxn ang="0">
                    <a:pos x="248" y="208"/>
                  </a:cxn>
                  <a:cxn ang="0">
                    <a:pos x="248" y="166"/>
                  </a:cxn>
                  <a:cxn ang="0">
                    <a:pos x="262" y="139"/>
                  </a:cxn>
                  <a:cxn ang="0">
                    <a:pos x="303" y="70"/>
                  </a:cxn>
                  <a:cxn ang="0">
                    <a:pos x="372" y="14"/>
                  </a:cxn>
                  <a:cxn ang="0">
                    <a:pos x="455" y="0"/>
                  </a:cxn>
                </a:cxnLst>
                <a:rect l="0" t="0" r="r" b="b"/>
                <a:pathLst>
                  <a:path w="579" h="788">
                    <a:moveTo>
                      <a:pt x="455" y="0"/>
                    </a:moveTo>
                    <a:lnTo>
                      <a:pt x="510" y="14"/>
                    </a:lnTo>
                    <a:lnTo>
                      <a:pt x="565" y="70"/>
                    </a:lnTo>
                    <a:lnTo>
                      <a:pt x="579" y="111"/>
                    </a:lnTo>
                    <a:lnTo>
                      <a:pt x="565" y="153"/>
                    </a:lnTo>
                    <a:lnTo>
                      <a:pt x="551" y="180"/>
                    </a:lnTo>
                    <a:lnTo>
                      <a:pt x="537" y="194"/>
                    </a:lnTo>
                    <a:lnTo>
                      <a:pt x="482" y="194"/>
                    </a:lnTo>
                    <a:lnTo>
                      <a:pt x="455" y="180"/>
                    </a:lnTo>
                    <a:lnTo>
                      <a:pt x="441" y="153"/>
                    </a:lnTo>
                    <a:lnTo>
                      <a:pt x="427" y="111"/>
                    </a:lnTo>
                    <a:lnTo>
                      <a:pt x="427" y="83"/>
                    </a:lnTo>
                    <a:lnTo>
                      <a:pt x="441" y="56"/>
                    </a:lnTo>
                    <a:lnTo>
                      <a:pt x="469" y="42"/>
                    </a:lnTo>
                    <a:lnTo>
                      <a:pt x="455" y="42"/>
                    </a:lnTo>
                    <a:lnTo>
                      <a:pt x="358" y="70"/>
                    </a:lnTo>
                    <a:lnTo>
                      <a:pt x="303" y="139"/>
                    </a:lnTo>
                    <a:lnTo>
                      <a:pt x="262" y="249"/>
                    </a:lnTo>
                    <a:lnTo>
                      <a:pt x="248" y="374"/>
                    </a:lnTo>
                    <a:lnTo>
                      <a:pt x="248" y="705"/>
                    </a:lnTo>
                    <a:lnTo>
                      <a:pt x="262" y="719"/>
                    </a:lnTo>
                    <a:lnTo>
                      <a:pt x="290" y="733"/>
                    </a:lnTo>
                    <a:lnTo>
                      <a:pt x="427" y="733"/>
                    </a:lnTo>
                    <a:lnTo>
                      <a:pt x="427" y="788"/>
                    </a:lnTo>
                    <a:lnTo>
                      <a:pt x="0" y="788"/>
                    </a:lnTo>
                    <a:lnTo>
                      <a:pt x="0" y="733"/>
                    </a:lnTo>
                    <a:lnTo>
                      <a:pt x="97" y="733"/>
                    </a:lnTo>
                    <a:lnTo>
                      <a:pt x="124" y="719"/>
                    </a:lnTo>
                    <a:lnTo>
                      <a:pt x="138" y="692"/>
                    </a:lnTo>
                    <a:lnTo>
                      <a:pt x="138" y="139"/>
                    </a:lnTo>
                    <a:lnTo>
                      <a:pt x="124" y="125"/>
                    </a:lnTo>
                    <a:lnTo>
                      <a:pt x="111" y="97"/>
                    </a:lnTo>
                    <a:lnTo>
                      <a:pt x="97" y="83"/>
                    </a:lnTo>
                    <a:lnTo>
                      <a:pt x="0" y="83"/>
                    </a:lnTo>
                    <a:lnTo>
                      <a:pt x="0" y="28"/>
                    </a:lnTo>
                    <a:lnTo>
                      <a:pt x="248" y="14"/>
                    </a:lnTo>
                    <a:lnTo>
                      <a:pt x="248" y="166"/>
                    </a:lnTo>
                    <a:lnTo>
                      <a:pt x="234" y="194"/>
                    </a:lnTo>
                    <a:lnTo>
                      <a:pt x="248" y="208"/>
                    </a:lnTo>
                    <a:lnTo>
                      <a:pt x="248" y="166"/>
                    </a:lnTo>
                    <a:lnTo>
                      <a:pt x="262" y="139"/>
                    </a:lnTo>
                    <a:lnTo>
                      <a:pt x="303" y="70"/>
                    </a:lnTo>
                    <a:lnTo>
                      <a:pt x="372" y="14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11" name="Freeform 391"/>
              <p:cNvSpPr>
                <a:spLocks noEditPoints="1"/>
              </p:cNvSpPr>
              <p:nvPr/>
            </p:nvSpPr>
            <p:spPr bwMode="auto">
              <a:xfrm>
                <a:off x="13014" y="14134"/>
                <a:ext cx="813" cy="830"/>
              </a:xfrm>
              <a:custGeom>
                <a:avLst/>
                <a:gdLst/>
                <a:ahLst/>
                <a:cxnLst>
                  <a:cxn ang="0">
                    <a:pos x="358" y="388"/>
                  </a:cxn>
                  <a:cxn ang="0">
                    <a:pos x="179" y="498"/>
                  </a:cxn>
                  <a:cxn ang="0">
                    <a:pos x="138" y="623"/>
                  </a:cxn>
                  <a:cxn ang="0">
                    <a:pos x="166" y="705"/>
                  </a:cxn>
                  <a:cxn ang="0">
                    <a:pos x="262" y="775"/>
                  </a:cxn>
                  <a:cxn ang="0">
                    <a:pos x="372" y="761"/>
                  </a:cxn>
                  <a:cxn ang="0">
                    <a:pos x="482" y="650"/>
                  </a:cxn>
                  <a:cxn ang="0">
                    <a:pos x="510" y="374"/>
                  </a:cxn>
                  <a:cxn ang="0">
                    <a:pos x="455" y="28"/>
                  </a:cxn>
                  <a:cxn ang="0">
                    <a:pos x="606" y="153"/>
                  </a:cxn>
                  <a:cxn ang="0">
                    <a:pos x="634" y="249"/>
                  </a:cxn>
                  <a:cxn ang="0">
                    <a:pos x="661" y="719"/>
                  </a:cxn>
                  <a:cxn ang="0">
                    <a:pos x="716" y="747"/>
                  </a:cxn>
                  <a:cxn ang="0">
                    <a:pos x="744" y="733"/>
                  </a:cxn>
                  <a:cxn ang="0">
                    <a:pos x="771" y="540"/>
                  </a:cxn>
                  <a:cxn ang="0">
                    <a:pos x="813" y="692"/>
                  </a:cxn>
                  <a:cxn ang="0">
                    <a:pos x="771" y="761"/>
                  </a:cxn>
                  <a:cxn ang="0">
                    <a:pos x="703" y="788"/>
                  </a:cxn>
                  <a:cxn ang="0">
                    <a:pos x="620" y="802"/>
                  </a:cxn>
                  <a:cxn ang="0">
                    <a:pos x="537" y="692"/>
                  </a:cxn>
                  <a:cxn ang="0">
                    <a:pos x="524" y="678"/>
                  </a:cxn>
                  <a:cxn ang="0">
                    <a:pos x="400" y="802"/>
                  </a:cxn>
                  <a:cxn ang="0">
                    <a:pos x="193" y="816"/>
                  </a:cxn>
                  <a:cxn ang="0">
                    <a:pos x="28" y="719"/>
                  </a:cxn>
                  <a:cxn ang="0">
                    <a:pos x="14" y="553"/>
                  </a:cxn>
                  <a:cxn ang="0">
                    <a:pos x="179" y="401"/>
                  </a:cxn>
                  <a:cxn ang="0">
                    <a:pos x="510" y="332"/>
                  </a:cxn>
                  <a:cxn ang="0">
                    <a:pos x="496" y="166"/>
                  </a:cxn>
                  <a:cxn ang="0">
                    <a:pos x="386" y="56"/>
                  </a:cxn>
                  <a:cxn ang="0">
                    <a:pos x="276" y="42"/>
                  </a:cxn>
                  <a:cxn ang="0">
                    <a:pos x="152" y="97"/>
                  </a:cxn>
                  <a:cxn ang="0">
                    <a:pos x="166" y="125"/>
                  </a:cxn>
                  <a:cxn ang="0">
                    <a:pos x="207" y="153"/>
                  </a:cxn>
                  <a:cxn ang="0">
                    <a:pos x="221" y="235"/>
                  </a:cxn>
                  <a:cxn ang="0">
                    <a:pos x="138" y="291"/>
                  </a:cxn>
                  <a:cxn ang="0">
                    <a:pos x="83" y="277"/>
                  </a:cxn>
                  <a:cxn ang="0">
                    <a:pos x="55" y="208"/>
                  </a:cxn>
                  <a:cxn ang="0">
                    <a:pos x="179" y="28"/>
                  </a:cxn>
                </a:cxnLst>
                <a:rect l="0" t="0" r="r" b="b"/>
                <a:pathLst>
                  <a:path w="813" h="830">
                    <a:moveTo>
                      <a:pt x="510" y="374"/>
                    </a:moveTo>
                    <a:lnTo>
                      <a:pt x="358" y="388"/>
                    </a:lnTo>
                    <a:lnTo>
                      <a:pt x="248" y="429"/>
                    </a:lnTo>
                    <a:lnTo>
                      <a:pt x="179" y="498"/>
                    </a:lnTo>
                    <a:lnTo>
                      <a:pt x="152" y="553"/>
                    </a:lnTo>
                    <a:lnTo>
                      <a:pt x="138" y="623"/>
                    </a:lnTo>
                    <a:lnTo>
                      <a:pt x="138" y="664"/>
                    </a:lnTo>
                    <a:lnTo>
                      <a:pt x="166" y="705"/>
                    </a:lnTo>
                    <a:lnTo>
                      <a:pt x="221" y="761"/>
                    </a:lnTo>
                    <a:lnTo>
                      <a:pt x="262" y="775"/>
                    </a:lnTo>
                    <a:lnTo>
                      <a:pt x="303" y="775"/>
                    </a:lnTo>
                    <a:lnTo>
                      <a:pt x="372" y="761"/>
                    </a:lnTo>
                    <a:lnTo>
                      <a:pt x="441" y="719"/>
                    </a:lnTo>
                    <a:lnTo>
                      <a:pt x="482" y="650"/>
                    </a:lnTo>
                    <a:lnTo>
                      <a:pt x="510" y="540"/>
                    </a:lnTo>
                    <a:lnTo>
                      <a:pt x="510" y="374"/>
                    </a:lnTo>
                    <a:close/>
                    <a:moveTo>
                      <a:pt x="317" y="0"/>
                    </a:moveTo>
                    <a:lnTo>
                      <a:pt x="455" y="28"/>
                    </a:lnTo>
                    <a:lnTo>
                      <a:pt x="565" y="97"/>
                    </a:lnTo>
                    <a:lnTo>
                      <a:pt x="606" y="153"/>
                    </a:lnTo>
                    <a:lnTo>
                      <a:pt x="620" y="208"/>
                    </a:lnTo>
                    <a:lnTo>
                      <a:pt x="634" y="249"/>
                    </a:lnTo>
                    <a:lnTo>
                      <a:pt x="634" y="692"/>
                    </a:lnTo>
                    <a:lnTo>
                      <a:pt x="661" y="719"/>
                    </a:lnTo>
                    <a:lnTo>
                      <a:pt x="675" y="747"/>
                    </a:lnTo>
                    <a:lnTo>
                      <a:pt x="716" y="747"/>
                    </a:lnTo>
                    <a:lnTo>
                      <a:pt x="730" y="733"/>
                    </a:lnTo>
                    <a:lnTo>
                      <a:pt x="744" y="733"/>
                    </a:lnTo>
                    <a:lnTo>
                      <a:pt x="771" y="678"/>
                    </a:lnTo>
                    <a:lnTo>
                      <a:pt x="771" y="540"/>
                    </a:lnTo>
                    <a:lnTo>
                      <a:pt x="813" y="540"/>
                    </a:lnTo>
                    <a:lnTo>
                      <a:pt x="813" y="692"/>
                    </a:lnTo>
                    <a:lnTo>
                      <a:pt x="785" y="733"/>
                    </a:lnTo>
                    <a:lnTo>
                      <a:pt x="771" y="761"/>
                    </a:lnTo>
                    <a:lnTo>
                      <a:pt x="744" y="775"/>
                    </a:lnTo>
                    <a:lnTo>
                      <a:pt x="703" y="788"/>
                    </a:lnTo>
                    <a:lnTo>
                      <a:pt x="689" y="802"/>
                    </a:lnTo>
                    <a:lnTo>
                      <a:pt x="620" y="802"/>
                    </a:lnTo>
                    <a:lnTo>
                      <a:pt x="565" y="747"/>
                    </a:lnTo>
                    <a:lnTo>
                      <a:pt x="537" y="692"/>
                    </a:lnTo>
                    <a:lnTo>
                      <a:pt x="524" y="650"/>
                    </a:lnTo>
                    <a:lnTo>
                      <a:pt x="524" y="678"/>
                    </a:lnTo>
                    <a:lnTo>
                      <a:pt x="468" y="761"/>
                    </a:lnTo>
                    <a:lnTo>
                      <a:pt x="400" y="802"/>
                    </a:lnTo>
                    <a:lnTo>
                      <a:pt x="289" y="830"/>
                    </a:lnTo>
                    <a:lnTo>
                      <a:pt x="193" y="816"/>
                    </a:lnTo>
                    <a:lnTo>
                      <a:pt x="97" y="788"/>
                    </a:lnTo>
                    <a:lnTo>
                      <a:pt x="28" y="719"/>
                    </a:lnTo>
                    <a:lnTo>
                      <a:pt x="0" y="636"/>
                    </a:lnTo>
                    <a:lnTo>
                      <a:pt x="14" y="553"/>
                    </a:lnTo>
                    <a:lnTo>
                      <a:pt x="69" y="470"/>
                    </a:lnTo>
                    <a:lnTo>
                      <a:pt x="179" y="401"/>
                    </a:lnTo>
                    <a:lnTo>
                      <a:pt x="345" y="346"/>
                    </a:lnTo>
                    <a:lnTo>
                      <a:pt x="510" y="332"/>
                    </a:lnTo>
                    <a:lnTo>
                      <a:pt x="510" y="263"/>
                    </a:lnTo>
                    <a:lnTo>
                      <a:pt x="496" y="166"/>
                    </a:lnTo>
                    <a:lnTo>
                      <a:pt x="441" y="97"/>
                    </a:lnTo>
                    <a:lnTo>
                      <a:pt x="386" y="56"/>
                    </a:lnTo>
                    <a:lnTo>
                      <a:pt x="317" y="42"/>
                    </a:lnTo>
                    <a:lnTo>
                      <a:pt x="276" y="42"/>
                    </a:lnTo>
                    <a:lnTo>
                      <a:pt x="193" y="70"/>
                    </a:lnTo>
                    <a:lnTo>
                      <a:pt x="152" y="97"/>
                    </a:lnTo>
                    <a:lnTo>
                      <a:pt x="124" y="125"/>
                    </a:lnTo>
                    <a:lnTo>
                      <a:pt x="166" y="125"/>
                    </a:lnTo>
                    <a:lnTo>
                      <a:pt x="179" y="139"/>
                    </a:lnTo>
                    <a:lnTo>
                      <a:pt x="207" y="153"/>
                    </a:lnTo>
                    <a:lnTo>
                      <a:pt x="221" y="180"/>
                    </a:lnTo>
                    <a:lnTo>
                      <a:pt x="221" y="235"/>
                    </a:lnTo>
                    <a:lnTo>
                      <a:pt x="179" y="277"/>
                    </a:lnTo>
                    <a:lnTo>
                      <a:pt x="138" y="291"/>
                    </a:lnTo>
                    <a:lnTo>
                      <a:pt x="110" y="291"/>
                    </a:lnTo>
                    <a:lnTo>
                      <a:pt x="83" y="277"/>
                    </a:lnTo>
                    <a:lnTo>
                      <a:pt x="69" y="249"/>
                    </a:lnTo>
                    <a:lnTo>
                      <a:pt x="55" y="208"/>
                    </a:lnTo>
                    <a:lnTo>
                      <a:pt x="83" y="97"/>
                    </a:lnTo>
                    <a:lnTo>
                      <a:pt x="179" y="28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12" name="Freeform 392"/>
              <p:cNvSpPr>
                <a:spLocks/>
              </p:cNvSpPr>
              <p:nvPr/>
            </p:nvSpPr>
            <p:spPr bwMode="auto">
              <a:xfrm>
                <a:off x="13868" y="14162"/>
                <a:ext cx="868" cy="113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58" y="0"/>
                  </a:cxn>
                  <a:cxn ang="0">
                    <a:pos x="358" y="55"/>
                  </a:cxn>
                  <a:cxn ang="0">
                    <a:pos x="317" y="55"/>
                  </a:cxn>
                  <a:cxn ang="0">
                    <a:pos x="289" y="69"/>
                  </a:cxn>
                  <a:cxn ang="0">
                    <a:pos x="262" y="97"/>
                  </a:cxn>
                  <a:cxn ang="0">
                    <a:pos x="262" y="111"/>
                  </a:cxn>
                  <a:cxn ang="0">
                    <a:pos x="276" y="125"/>
                  </a:cxn>
                  <a:cxn ang="0">
                    <a:pos x="468" y="608"/>
                  </a:cxn>
                  <a:cxn ang="0">
                    <a:pos x="647" y="166"/>
                  </a:cxn>
                  <a:cxn ang="0">
                    <a:pos x="661" y="152"/>
                  </a:cxn>
                  <a:cxn ang="0">
                    <a:pos x="661" y="97"/>
                  </a:cxn>
                  <a:cxn ang="0">
                    <a:pos x="620" y="55"/>
                  </a:cxn>
                  <a:cxn ang="0">
                    <a:pos x="579" y="55"/>
                  </a:cxn>
                  <a:cxn ang="0">
                    <a:pos x="579" y="0"/>
                  </a:cxn>
                  <a:cxn ang="0">
                    <a:pos x="868" y="0"/>
                  </a:cxn>
                  <a:cxn ang="0">
                    <a:pos x="868" y="55"/>
                  </a:cxn>
                  <a:cxn ang="0">
                    <a:pos x="826" y="55"/>
                  </a:cxn>
                  <a:cxn ang="0">
                    <a:pos x="799" y="69"/>
                  </a:cxn>
                  <a:cxn ang="0">
                    <a:pos x="771" y="69"/>
                  </a:cxn>
                  <a:cxn ang="0">
                    <a:pos x="744" y="97"/>
                  </a:cxn>
                  <a:cxn ang="0">
                    <a:pos x="730" y="125"/>
                  </a:cxn>
                  <a:cxn ang="0">
                    <a:pos x="702" y="166"/>
                  </a:cxn>
                  <a:cxn ang="0">
                    <a:pos x="386" y="926"/>
                  </a:cxn>
                  <a:cxn ang="0">
                    <a:pos x="331" y="1023"/>
                  </a:cxn>
                  <a:cxn ang="0">
                    <a:pos x="262" y="1106"/>
                  </a:cxn>
                  <a:cxn ang="0">
                    <a:pos x="165" y="1134"/>
                  </a:cxn>
                  <a:cxn ang="0">
                    <a:pos x="110" y="1134"/>
                  </a:cxn>
                  <a:cxn ang="0">
                    <a:pos x="28" y="1078"/>
                  </a:cxn>
                  <a:cxn ang="0">
                    <a:pos x="0" y="995"/>
                  </a:cxn>
                  <a:cxn ang="0">
                    <a:pos x="0" y="968"/>
                  </a:cxn>
                  <a:cxn ang="0">
                    <a:pos x="14" y="940"/>
                  </a:cxn>
                  <a:cxn ang="0">
                    <a:pos x="41" y="926"/>
                  </a:cxn>
                  <a:cxn ang="0">
                    <a:pos x="97" y="926"/>
                  </a:cxn>
                  <a:cxn ang="0">
                    <a:pos x="124" y="940"/>
                  </a:cxn>
                  <a:cxn ang="0">
                    <a:pos x="138" y="968"/>
                  </a:cxn>
                  <a:cxn ang="0">
                    <a:pos x="138" y="1009"/>
                  </a:cxn>
                  <a:cxn ang="0">
                    <a:pos x="124" y="1037"/>
                  </a:cxn>
                  <a:cxn ang="0">
                    <a:pos x="69" y="1065"/>
                  </a:cxn>
                  <a:cxn ang="0">
                    <a:pos x="97" y="1078"/>
                  </a:cxn>
                  <a:cxn ang="0">
                    <a:pos x="110" y="1092"/>
                  </a:cxn>
                  <a:cxn ang="0">
                    <a:pos x="152" y="1092"/>
                  </a:cxn>
                  <a:cxn ang="0">
                    <a:pos x="234" y="1065"/>
                  </a:cxn>
                  <a:cxn ang="0">
                    <a:pos x="289" y="1023"/>
                  </a:cxn>
                  <a:cxn ang="0">
                    <a:pos x="331" y="940"/>
                  </a:cxn>
                  <a:cxn ang="0">
                    <a:pos x="358" y="871"/>
                  </a:cxn>
                  <a:cxn ang="0">
                    <a:pos x="372" y="830"/>
                  </a:cxn>
                  <a:cxn ang="0">
                    <a:pos x="386" y="802"/>
                  </a:cxn>
                  <a:cxn ang="0">
                    <a:pos x="400" y="760"/>
                  </a:cxn>
                  <a:cxn ang="0">
                    <a:pos x="138" y="111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83" y="55"/>
                  </a:cxn>
                  <a:cxn ang="0">
                    <a:pos x="0" y="55"/>
                  </a:cxn>
                  <a:cxn ang="0">
                    <a:pos x="0" y="0"/>
                  </a:cxn>
                </a:cxnLst>
                <a:rect l="0" t="0" r="r" b="b"/>
                <a:pathLst>
                  <a:path w="868" h="1134">
                    <a:moveTo>
                      <a:pt x="0" y="0"/>
                    </a:moveTo>
                    <a:lnTo>
                      <a:pt x="358" y="0"/>
                    </a:lnTo>
                    <a:lnTo>
                      <a:pt x="358" y="55"/>
                    </a:lnTo>
                    <a:lnTo>
                      <a:pt x="317" y="55"/>
                    </a:lnTo>
                    <a:lnTo>
                      <a:pt x="289" y="69"/>
                    </a:lnTo>
                    <a:lnTo>
                      <a:pt x="262" y="97"/>
                    </a:lnTo>
                    <a:lnTo>
                      <a:pt x="262" y="111"/>
                    </a:lnTo>
                    <a:lnTo>
                      <a:pt x="276" y="125"/>
                    </a:lnTo>
                    <a:lnTo>
                      <a:pt x="468" y="608"/>
                    </a:lnTo>
                    <a:lnTo>
                      <a:pt x="647" y="166"/>
                    </a:lnTo>
                    <a:lnTo>
                      <a:pt x="661" y="152"/>
                    </a:lnTo>
                    <a:lnTo>
                      <a:pt x="661" y="97"/>
                    </a:lnTo>
                    <a:lnTo>
                      <a:pt x="620" y="55"/>
                    </a:lnTo>
                    <a:lnTo>
                      <a:pt x="579" y="55"/>
                    </a:lnTo>
                    <a:lnTo>
                      <a:pt x="579" y="0"/>
                    </a:lnTo>
                    <a:lnTo>
                      <a:pt x="868" y="0"/>
                    </a:lnTo>
                    <a:lnTo>
                      <a:pt x="868" y="55"/>
                    </a:lnTo>
                    <a:lnTo>
                      <a:pt x="826" y="55"/>
                    </a:lnTo>
                    <a:lnTo>
                      <a:pt x="799" y="69"/>
                    </a:lnTo>
                    <a:lnTo>
                      <a:pt x="771" y="69"/>
                    </a:lnTo>
                    <a:lnTo>
                      <a:pt x="744" y="97"/>
                    </a:lnTo>
                    <a:lnTo>
                      <a:pt x="730" y="125"/>
                    </a:lnTo>
                    <a:lnTo>
                      <a:pt x="702" y="166"/>
                    </a:lnTo>
                    <a:lnTo>
                      <a:pt x="386" y="926"/>
                    </a:lnTo>
                    <a:lnTo>
                      <a:pt x="331" y="1023"/>
                    </a:lnTo>
                    <a:lnTo>
                      <a:pt x="262" y="1106"/>
                    </a:lnTo>
                    <a:lnTo>
                      <a:pt x="165" y="1134"/>
                    </a:lnTo>
                    <a:lnTo>
                      <a:pt x="110" y="1134"/>
                    </a:lnTo>
                    <a:lnTo>
                      <a:pt x="28" y="1078"/>
                    </a:lnTo>
                    <a:lnTo>
                      <a:pt x="0" y="995"/>
                    </a:lnTo>
                    <a:lnTo>
                      <a:pt x="0" y="968"/>
                    </a:lnTo>
                    <a:lnTo>
                      <a:pt x="14" y="940"/>
                    </a:lnTo>
                    <a:lnTo>
                      <a:pt x="41" y="926"/>
                    </a:lnTo>
                    <a:lnTo>
                      <a:pt x="97" y="926"/>
                    </a:lnTo>
                    <a:lnTo>
                      <a:pt x="124" y="940"/>
                    </a:lnTo>
                    <a:lnTo>
                      <a:pt x="138" y="968"/>
                    </a:lnTo>
                    <a:lnTo>
                      <a:pt x="138" y="1009"/>
                    </a:lnTo>
                    <a:lnTo>
                      <a:pt x="124" y="1037"/>
                    </a:lnTo>
                    <a:lnTo>
                      <a:pt x="69" y="1065"/>
                    </a:lnTo>
                    <a:lnTo>
                      <a:pt x="97" y="1078"/>
                    </a:lnTo>
                    <a:lnTo>
                      <a:pt x="110" y="1092"/>
                    </a:lnTo>
                    <a:lnTo>
                      <a:pt x="152" y="1092"/>
                    </a:lnTo>
                    <a:lnTo>
                      <a:pt x="234" y="1065"/>
                    </a:lnTo>
                    <a:lnTo>
                      <a:pt x="289" y="1023"/>
                    </a:lnTo>
                    <a:lnTo>
                      <a:pt x="331" y="940"/>
                    </a:lnTo>
                    <a:lnTo>
                      <a:pt x="358" y="871"/>
                    </a:lnTo>
                    <a:lnTo>
                      <a:pt x="372" y="830"/>
                    </a:lnTo>
                    <a:lnTo>
                      <a:pt x="386" y="802"/>
                    </a:lnTo>
                    <a:lnTo>
                      <a:pt x="400" y="760"/>
                    </a:lnTo>
                    <a:lnTo>
                      <a:pt x="138" y="111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83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13" name="Freeform 393"/>
              <p:cNvSpPr>
                <a:spLocks/>
              </p:cNvSpPr>
              <p:nvPr/>
            </p:nvSpPr>
            <p:spPr bwMode="auto">
              <a:xfrm>
                <a:off x="14694" y="14743"/>
                <a:ext cx="207" cy="525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97" y="0"/>
                  </a:cxn>
                  <a:cxn ang="0">
                    <a:pos x="138" y="14"/>
                  </a:cxn>
                  <a:cxn ang="0">
                    <a:pos x="166" y="27"/>
                  </a:cxn>
                  <a:cxn ang="0">
                    <a:pos x="193" y="69"/>
                  </a:cxn>
                  <a:cxn ang="0">
                    <a:pos x="207" y="124"/>
                  </a:cxn>
                  <a:cxn ang="0">
                    <a:pos x="207" y="179"/>
                  </a:cxn>
                  <a:cxn ang="0">
                    <a:pos x="179" y="318"/>
                  </a:cxn>
                  <a:cxn ang="0">
                    <a:pos x="138" y="428"/>
                  </a:cxn>
                  <a:cxn ang="0">
                    <a:pos x="83" y="497"/>
                  </a:cxn>
                  <a:cxn ang="0">
                    <a:pos x="42" y="525"/>
                  </a:cxn>
                  <a:cxn ang="0">
                    <a:pos x="28" y="525"/>
                  </a:cxn>
                  <a:cxn ang="0">
                    <a:pos x="28" y="511"/>
                  </a:cxn>
                  <a:cxn ang="0">
                    <a:pos x="42" y="497"/>
                  </a:cxn>
                  <a:cxn ang="0">
                    <a:pos x="124" y="359"/>
                  </a:cxn>
                  <a:cxn ang="0">
                    <a:pos x="166" y="193"/>
                  </a:cxn>
                  <a:cxn ang="0">
                    <a:pos x="166" y="166"/>
                  </a:cxn>
                  <a:cxn ang="0">
                    <a:pos x="138" y="179"/>
                  </a:cxn>
                  <a:cxn ang="0">
                    <a:pos x="97" y="193"/>
                  </a:cxn>
                  <a:cxn ang="0">
                    <a:pos x="56" y="193"/>
                  </a:cxn>
                  <a:cxn ang="0">
                    <a:pos x="14" y="152"/>
                  </a:cxn>
                  <a:cxn ang="0">
                    <a:pos x="0" y="124"/>
                  </a:cxn>
                  <a:cxn ang="0">
                    <a:pos x="0" y="69"/>
                  </a:cxn>
                  <a:cxn ang="0">
                    <a:pos x="28" y="14"/>
                  </a:cxn>
                  <a:cxn ang="0">
                    <a:pos x="56" y="0"/>
                  </a:cxn>
                </a:cxnLst>
                <a:rect l="0" t="0" r="r" b="b"/>
                <a:pathLst>
                  <a:path w="207" h="525">
                    <a:moveTo>
                      <a:pt x="56" y="0"/>
                    </a:moveTo>
                    <a:lnTo>
                      <a:pt x="97" y="0"/>
                    </a:lnTo>
                    <a:lnTo>
                      <a:pt x="138" y="14"/>
                    </a:lnTo>
                    <a:lnTo>
                      <a:pt x="166" y="27"/>
                    </a:lnTo>
                    <a:lnTo>
                      <a:pt x="193" y="69"/>
                    </a:lnTo>
                    <a:lnTo>
                      <a:pt x="207" y="124"/>
                    </a:lnTo>
                    <a:lnTo>
                      <a:pt x="207" y="179"/>
                    </a:lnTo>
                    <a:lnTo>
                      <a:pt x="179" y="318"/>
                    </a:lnTo>
                    <a:lnTo>
                      <a:pt x="138" y="428"/>
                    </a:lnTo>
                    <a:lnTo>
                      <a:pt x="83" y="497"/>
                    </a:lnTo>
                    <a:lnTo>
                      <a:pt x="42" y="525"/>
                    </a:lnTo>
                    <a:lnTo>
                      <a:pt x="28" y="525"/>
                    </a:lnTo>
                    <a:lnTo>
                      <a:pt x="28" y="511"/>
                    </a:lnTo>
                    <a:lnTo>
                      <a:pt x="42" y="497"/>
                    </a:lnTo>
                    <a:lnTo>
                      <a:pt x="124" y="359"/>
                    </a:lnTo>
                    <a:lnTo>
                      <a:pt x="166" y="193"/>
                    </a:lnTo>
                    <a:lnTo>
                      <a:pt x="166" y="166"/>
                    </a:lnTo>
                    <a:lnTo>
                      <a:pt x="138" y="179"/>
                    </a:lnTo>
                    <a:lnTo>
                      <a:pt x="97" y="193"/>
                    </a:lnTo>
                    <a:lnTo>
                      <a:pt x="56" y="193"/>
                    </a:lnTo>
                    <a:lnTo>
                      <a:pt x="14" y="152"/>
                    </a:lnTo>
                    <a:lnTo>
                      <a:pt x="0" y="124"/>
                    </a:lnTo>
                    <a:lnTo>
                      <a:pt x="0" y="69"/>
                    </a:lnTo>
                    <a:lnTo>
                      <a:pt x="28" y="14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14" name="Freeform 394"/>
              <p:cNvSpPr>
                <a:spLocks/>
              </p:cNvSpPr>
              <p:nvPr/>
            </p:nvSpPr>
            <p:spPr bwMode="auto">
              <a:xfrm>
                <a:off x="15466" y="13830"/>
                <a:ext cx="564" cy="1106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75" y="0"/>
                  </a:cxn>
                  <a:cxn ang="0">
                    <a:pos x="275" y="332"/>
                  </a:cxn>
                  <a:cxn ang="0">
                    <a:pos x="523" y="332"/>
                  </a:cxn>
                  <a:cxn ang="0">
                    <a:pos x="523" y="387"/>
                  </a:cxn>
                  <a:cxn ang="0">
                    <a:pos x="275" y="387"/>
                  </a:cxn>
                  <a:cxn ang="0">
                    <a:pos x="275" y="940"/>
                  </a:cxn>
                  <a:cxn ang="0">
                    <a:pos x="289" y="982"/>
                  </a:cxn>
                  <a:cxn ang="0">
                    <a:pos x="303" y="1009"/>
                  </a:cxn>
                  <a:cxn ang="0">
                    <a:pos x="330" y="1037"/>
                  </a:cxn>
                  <a:cxn ang="0">
                    <a:pos x="358" y="1051"/>
                  </a:cxn>
                  <a:cxn ang="0">
                    <a:pos x="399" y="1065"/>
                  </a:cxn>
                  <a:cxn ang="0">
                    <a:pos x="440" y="1051"/>
                  </a:cxn>
                  <a:cxn ang="0">
                    <a:pos x="468" y="1037"/>
                  </a:cxn>
                  <a:cxn ang="0">
                    <a:pos x="495" y="996"/>
                  </a:cxn>
                  <a:cxn ang="0">
                    <a:pos x="523" y="940"/>
                  </a:cxn>
                  <a:cxn ang="0">
                    <a:pos x="523" y="774"/>
                  </a:cxn>
                  <a:cxn ang="0">
                    <a:pos x="564" y="774"/>
                  </a:cxn>
                  <a:cxn ang="0">
                    <a:pos x="564" y="871"/>
                  </a:cxn>
                  <a:cxn ang="0">
                    <a:pos x="551" y="954"/>
                  </a:cxn>
                  <a:cxn ang="0">
                    <a:pos x="523" y="1037"/>
                  </a:cxn>
                  <a:cxn ang="0">
                    <a:pos x="468" y="1079"/>
                  </a:cxn>
                  <a:cxn ang="0">
                    <a:pos x="385" y="1106"/>
                  </a:cxn>
                  <a:cxn ang="0">
                    <a:pos x="330" y="1106"/>
                  </a:cxn>
                  <a:cxn ang="0">
                    <a:pos x="275" y="1092"/>
                  </a:cxn>
                  <a:cxn ang="0">
                    <a:pos x="220" y="1051"/>
                  </a:cxn>
                  <a:cxn ang="0">
                    <a:pos x="165" y="982"/>
                  </a:cxn>
                  <a:cxn ang="0">
                    <a:pos x="151" y="871"/>
                  </a:cxn>
                  <a:cxn ang="0">
                    <a:pos x="151" y="387"/>
                  </a:cxn>
                  <a:cxn ang="0">
                    <a:pos x="0" y="387"/>
                  </a:cxn>
                  <a:cxn ang="0">
                    <a:pos x="0" y="346"/>
                  </a:cxn>
                  <a:cxn ang="0">
                    <a:pos x="110" y="304"/>
                  </a:cxn>
                  <a:cxn ang="0">
                    <a:pos x="179" y="222"/>
                  </a:cxn>
                  <a:cxn ang="0">
                    <a:pos x="220" y="111"/>
                  </a:cxn>
                  <a:cxn ang="0">
                    <a:pos x="234" y="0"/>
                  </a:cxn>
                </a:cxnLst>
                <a:rect l="0" t="0" r="r" b="b"/>
                <a:pathLst>
                  <a:path w="564" h="1106">
                    <a:moveTo>
                      <a:pt x="234" y="0"/>
                    </a:moveTo>
                    <a:lnTo>
                      <a:pt x="275" y="0"/>
                    </a:lnTo>
                    <a:lnTo>
                      <a:pt x="275" y="332"/>
                    </a:lnTo>
                    <a:lnTo>
                      <a:pt x="523" y="332"/>
                    </a:lnTo>
                    <a:lnTo>
                      <a:pt x="523" y="387"/>
                    </a:lnTo>
                    <a:lnTo>
                      <a:pt x="275" y="387"/>
                    </a:lnTo>
                    <a:lnTo>
                      <a:pt x="275" y="940"/>
                    </a:lnTo>
                    <a:lnTo>
                      <a:pt x="289" y="982"/>
                    </a:lnTo>
                    <a:lnTo>
                      <a:pt x="303" y="1009"/>
                    </a:lnTo>
                    <a:lnTo>
                      <a:pt x="330" y="1037"/>
                    </a:lnTo>
                    <a:lnTo>
                      <a:pt x="358" y="1051"/>
                    </a:lnTo>
                    <a:lnTo>
                      <a:pt x="399" y="1065"/>
                    </a:lnTo>
                    <a:lnTo>
                      <a:pt x="440" y="1051"/>
                    </a:lnTo>
                    <a:lnTo>
                      <a:pt x="468" y="1037"/>
                    </a:lnTo>
                    <a:lnTo>
                      <a:pt x="495" y="996"/>
                    </a:lnTo>
                    <a:lnTo>
                      <a:pt x="523" y="940"/>
                    </a:lnTo>
                    <a:lnTo>
                      <a:pt x="523" y="774"/>
                    </a:lnTo>
                    <a:lnTo>
                      <a:pt x="564" y="774"/>
                    </a:lnTo>
                    <a:lnTo>
                      <a:pt x="564" y="871"/>
                    </a:lnTo>
                    <a:lnTo>
                      <a:pt x="551" y="954"/>
                    </a:lnTo>
                    <a:lnTo>
                      <a:pt x="523" y="1037"/>
                    </a:lnTo>
                    <a:lnTo>
                      <a:pt x="468" y="1079"/>
                    </a:lnTo>
                    <a:lnTo>
                      <a:pt x="385" y="1106"/>
                    </a:lnTo>
                    <a:lnTo>
                      <a:pt x="330" y="1106"/>
                    </a:lnTo>
                    <a:lnTo>
                      <a:pt x="275" y="1092"/>
                    </a:lnTo>
                    <a:lnTo>
                      <a:pt x="220" y="1051"/>
                    </a:lnTo>
                    <a:lnTo>
                      <a:pt x="165" y="982"/>
                    </a:lnTo>
                    <a:lnTo>
                      <a:pt x="151" y="871"/>
                    </a:lnTo>
                    <a:lnTo>
                      <a:pt x="151" y="387"/>
                    </a:lnTo>
                    <a:lnTo>
                      <a:pt x="0" y="387"/>
                    </a:lnTo>
                    <a:lnTo>
                      <a:pt x="0" y="346"/>
                    </a:lnTo>
                    <a:lnTo>
                      <a:pt x="110" y="304"/>
                    </a:lnTo>
                    <a:lnTo>
                      <a:pt x="179" y="222"/>
                    </a:lnTo>
                    <a:lnTo>
                      <a:pt x="220" y="111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15" name="Freeform 395"/>
              <p:cNvSpPr>
                <a:spLocks/>
              </p:cNvSpPr>
              <p:nvPr/>
            </p:nvSpPr>
            <p:spPr bwMode="auto">
              <a:xfrm>
                <a:off x="16196" y="13664"/>
                <a:ext cx="895" cy="1258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623"/>
                  </a:cxn>
                  <a:cxn ang="0">
                    <a:pos x="344" y="512"/>
                  </a:cxn>
                  <a:cxn ang="0">
                    <a:pos x="427" y="457"/>
                  </a:cxn>
                  <a:cxn ang="0">
                    <a:pos x="523" y="443"/>
                  </a:cxn>
                  <a:cxn ang="0">
                    <a:pos x="578" y="443"/>
                  </a:cxn>
                  <a:cxn ang="0">
                    <a:pos x="661" y="470"/>
                  </a:cxn>
                  <a:cxn ang="0">
                    <a:pos x="702" y="512"/>
                  </a:cxn>
                  <a:cxn ang="0">
                    <a:pos x="743" y="581"/>
                  </a:cxn>
                  <a:cxn ang="0">
                    <a:pos x="757" y="664"/>
                  </a:cxn>
                  <a:cxn ang="0">
                    <a:pos x="757" y="1162"/>
                  </a:cxn>
                  <a:cxn ang="0">
                    <a:pos x="785" y="1175"/>
                  </a:cxn>
                  <a:cxn ang="0">
                    <a:pos x="798" y="1189"/>
                  </a:cxn>
                  <a:cxn ang="0">
                    <a:pos x="895" y="1189"/>
                  </a:cxn>
                  <a:cxn ang="0">
                    <a:pos x="895" y="1245"/>
                  </a:cxn>
                  <a:cxn ang="0">
                    <a:pos x="495" y="1245"/>
                  </a:cxn>
                  <a:cxn ang="0">
                    <a:pos x="495" y="1189"/>
                  </a:cxn>
                  <a:cxn ang="0">
                    <a:pos x="592" y="1189"/>
                  </a:cxn>
                  <a:cxn ang="0">
                    <a:pos x="619" y="1175"/>
                  </a:cxn>
                  <a:cxn ang="0">
                    <a:pos x="633" y="1148"/>
                  </a:cxn>
                  <a:cxn ang="0">
                    <a:pos x="633" y="650"/>
                  </a:cxn>
                  <a:cxn ang="0">
                    <a:pos x="619" y="609"/>
                  </a:cxn>
                  <a:cxn ang="0">
                    <a:pos x="619" y="581"/>
                  </a:cxn>
                  <a:cxn ang="0">
                    <a:pos x="592" y="540"/>
                  </a:cxn>
                  <a:cxn ang="0">
                    <a:pos x="564" y="526"/>
                  </a:cxn>
                  <a:cxn ang="0">
                    <a:pos x="537" y="498"/>
                  </a:cxn>
                  <a:cxn ang="0">
                    <a:pos x="495" y="498"/>
                  </a:cxn>
                  <a:cxn ang="0">
                    <a:pos x="413" y="512"/>
                  </a:cxn>
                  <a:cxn ang="0">
                    <a:pos x="330" y="581"/>
                  </a:cxn>
                  <a:cxn ang="0">
                    <a:pos x="289" y="664"/>
                  </a:cxn>
                  <a:cxn ang="0">
                    <a:pos x="261" y="788"/>
                  </a:cxn>
                  <a:cxn ang="0">
                    <a:pos x="261" y="1162"/>
                  </a:cxn>
                  <a:cxn ang="0">
                    <a:pos x="275" y="1189"/>
                  </a:cxn>
                  <a:cxn ang="0">
                    <a:pos x="303" y="1203"/>
                  </a:cxn>
                  <a:cxn ang="0">
                    <a:pos x="399" y="1203"/>
                  </a:cxn>
                  <a:cxn ang="0">
                    <a:pos x="399" y="1258"/>
                  </a:cxn>
                  <a:cxn ang="0">
                    <a:pos x="0" y="1258"/>
                  </a:cxn>
                  <a:cxn ang="0">
                    <a:pos x="0" y="1203"/>
                  </a:cxn>
                  <a:cxn ang="0">
                    <a:pos x="96" y="1203"/>
                  </a:cxn>
                  <a:cxn ang="0">
                    <a:pos x="124" y="1189"/>
                  </a:cxn>
                  <a:cxn ang="0">
                    <a:pos x="137" y="1162"/>
                  </a:cxn>
                  <a:cxn ang="0">
                    <a:pos x="137" y="1120"/>
                  </a:cxn>
                  <a:cxn ang="0">
                    <a:pos x="151" y="166"/>
                  </a:cxn>
                  <a:cxn ang="0">
                    <a:pos x="151" y="125"/>
                  </a:cxn>
                  <a:cxn ang="0">
                    <a:pos x="137" y="111"/>
                  </a:cxn>
                  <a:cxn ang="0">
                    <a:pos x="124" y="83"/>
                  </a:cxn>
                  <a:cxn ang="0">
                    <a:pos x="110" y="70"/>
                  </a:cxn>
                  <a:cxn ang="0">
                    <a:pos x="13" y="70"/>
                  </a:cxn>
                  <a:cxn ang="0">
                    <a:pos x="13" y="14"/>
                  </a:cxn>
                  <a:cxn ang="0">
                    <a:pos x="261" y="0"/>
                  </a:cxn>
                </a:cxnLst>
                <a:rect l="0" t="0" r="r" b="b"/>
                <a:pathLst>
                  <a:path w="895" h="1258">
                    <a:moveTo>
                      <a:pt x="261" y="0"/>
                    </a:moveTo>
                    <a:lnTo>
                      <a:pt x="261" y="623"/>
                    </a:lnTo>
                    <a:lnTo>
                      <a:pt x="344" y="512"/>
                    </a:lnTo>
                    <a:lnTo>
                      <a:pt x="427" y="457"/>
                    </a:lnTo>
                    <a:lnTo>
                      <a:pt x="523" y="443"/>
                    </a:lnTo>
                    <a:lnTo>
                      <a:pt x="578" y="443"/>
                    </a:lnTo>
                    <a:lnTo>
                      <a:pt x="661" y="470"/>
                    </a:lnTo>
                    <a:lnTo>
                      <a:pt x="702" y="512"/>
                    </a:lnTo>
                    <a:lnTo>
                      <a:pt x="743" y="581"/>
                    </a:lnTo>
                    <a:lnTo>
                      <a:pt x="757" y="664"/>
                    </a:lnTo>
                    <a:lnTo>
                      <a:pt x="757" y="1162"/>
                    </a:lnTo>
                    <a:lnTo>
                      <a:pt x="785" y="1175"/>
                    </a:lnTo>
                    <a:lnTo>
                      <a:pt x="798" y="1189"/>
                    </a:lnTo>
                    <a:lnTo>
                      <a:pt x="895" y="1189"/>
                    </a:lnTo>
                    <a:lnTo>
                      <a:pt x="895" y="1245"/>
                    </a:lnTo>
                    <a:lnTo>
                      <a:pt x="495" y="1245"/>
                    </a:lnTo>
                    <a:lnTo>
                      <a:pt x="495" y="1189"/>
                    </a:lnTo>
                    <a:lnTo>
                      <a:pt x="592" y="1189"/>
                    </a:lnTo>
                    <a:lnTo>
                      <a:pt x="619" y="1175"/>
                    </a:lnTo>
                    <a:lnTo>
                      <a:pt x="633" y="1148"/>
                    </a:lnTo>
                    <a:lnTo>
                      <a:pt x="633" y="650"/>
                    </a:lnTo>
                    <a:lnTo>
                      <a:pt x="619" y="609"/>
                    </a:lnTo>
                    <a:lnTo>
                      <a:pt x="619" y="581"/>
                    </a:lnTo>
                    <a:lnTo>
                      <a:pt x="592" y="540"/>
                    </a:lnTo>
                    <a:lnTo>
                      <a:pt x="564" y="526"/>
                    </a:lnTo>
                    <a:lnTo>
                      <a:pt x="537" y="498"/>
                    </a:lnTo>
                    <a:lnTo>
                      <a:pt x="495" y="498"/>
                    </a:lnTo>
                    <a:lnTo>
                      <a:pt x="413" y="512"/>
                    </a:lnTo>
                    <a:lnTo>
                      <a:pt x="330" y="581"/>
                    </a:lnTo>
                    <a:lnTo>
                      <a:pt x="289" y="664"/>
                    </a:lnTo>
                    <a:lnTo>
                      <a:pt x="261" y="788"/>
                    </a:lnTo>
                    <a:lnTo>
                      <a:pt x="261" y="1162"/>
                    </a:lnTo>
                    <a:lnTo>
                      <a:pt x="275" y="1189"/>
                    </a:lnTo>
                    <a:lnTo>
                      <a:pt x="303" y="1203"/>
                    </a:lnTo>
                    <a:lnTo>
                      <a:pt x="399" y="1203"/>
                    </a:lnTo>
                    <a:lnTo>
                      <a:pt x="399" y="1258"/>
                    </a:lnTo>
                    <a:lnTo>
                      <a:pt x="0" y="1258"/>
                    </a:lnTo>
                    <a:lnTo>
                      <a:pt x="0" y="1203"/>
                    </a:lnTo>
                    <a:lnTo>
                      <a:pt x="96" y="1203"/>
                    </a:lnTo>
                    <a:lnTo>
                      <a:pt x="124" y="1189"/>
                    </a:lnTo>
                    <a:lnTo>
                      <a:pt x="137" y="1162"/>
                    </a:lnTo>
                    <a:lnTo>
                      <a:pt x="137" y="1120"/>
                    </a:lnTo>
                    <a:lnTo>
                      <a:pt x="151" y="166"/>
                    </a:lnTo>
                    <a:lnTo>
                      <a:pt x="151" y="125"/>
                    </a:lnTo>
                    <a:lnTo>
                      <a:pt x="137" y="111"/>
                    </a:lnTo>
                    <a:lnTo>
                      <a:pt x="124" y="83"/>
                    </a:lnTo>
                    <a:lnTo>
                      <a:pt x="110" y="70"/>
                    </a:lnTo>
                    <a:lnTo>
                      <a:pt x="13" y="70"/>
                    </a:lnTo>
                    <a:lnTo>
                      <a:pt x="13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16" name="Freeform 396"/>
              <p:cNvSpPr>
                <a:spLocks noEditPoints="1"/>
              </p:cNvSpPr>
              <p:nvPr/>
            </p:nvSpPr>
            <p:spPr bwMode="auto">
              <a:xfrm>
                <a:off x="17256" y="14134"/>
                <a:ext cx="689" cy="816"/>
              </a:xfrm>
              <a:custGeom>
                <a:avLst/>
                <a:gdLst/>
                <a:ahLst/>
                <a:cxnLst>
                  <a:cxn ang="0">
                    <a:pos x="331" y="42"/>
                  </a:cxn>
                  <a:cxn ang="0">
                    <a:pos x="275" y="70"/>
                  </a:cxn>
                  <a:cxn ang="0">
                    <a:pos x="220" y="125"/>
                  </a:cxn>
                  <a:cxn ang="0">
                    <a:pos x="179" y="208"/>
                  </a:cxn>
                  <a:cxn ang="0">
                    <a:pos x="152" y="346"/>
                  </a:cxn>
                  <a:cxn ang="0">
                    <a:pos x="578" y="346"/>
                  </a:cxn>
                  <a:cxn ang="0">
                    <a:pos x="578" y="291"/>
                  </a:cxn>
                  <a:cxn ang="0">
                    <a:pos x="523" y="125"/>
                  </a:cxn>
                  <a:cxn ang="0">
                    <a:pos x="468" y="70"/>
                  </a:cxn>
                  <a:cxn ang="0">
                    <a:pos x="372" y="42"/>
                  </a:cxn>
                  <a:cxn ang="0">
                    <a:pos x="331" y="42"/>
                  </a:cxn>
                  <a:cxn ang="0">
                    <a:pos x="372" y="0"/>
                  </a:cxn>
                  <a:cxn ang="0">
                    <a:pos x="510" y="28"/>
                  </a:cxn>
                  <a:cxn ang="0">
                    <a:pos x="606" y="111"/>
                  </a:cxn>
                  <a:cxn ang="0">
                    <a:pos x="675" y="222"/>
                  </a:cxn>
                  <a:cxn ang="0">
                    <a:pos x="689" y="346"/>
                  </a:cxn>
                  <a:cxn ang="0">
                    <a:pos x="689" y="388"/>
                  </a:cxn>
                  <a:cxn ang="0">
                    <a:pos x="152" y="388"/>
                  </a:cxn>
                  <a:cxn ang="0">
                    <a:pos x="124" y="374"/>
                  </a:cxn>
                  <a:cxn ang="0">
                    <a:pos x="124" y="443"/>
                  </a:cxn>
                  <a:cxn ang="0">
                    <a:pos x="138" y="540"/>
                  </a:cxn>
                  <a:cxn ang="0">
                    <a:pos x="179" y="636"/>
                  </a:cxn>
                  <a:cxn ang="0">
                    <a:pos x="220" y="692"/>
                  </a:cxn>
                  <a:cxn ang="0">
                    <a:pos x="262" y="719"/>
                  </a:cxn>
                  <a:cxn ang="0">
                    <a:pos x="331" y="747"/>
                  </a:cxn>
                  <a:cxn ang="0">
                    <a:pos x="386" y="761"/>
                  </a:cxn>
                  <a:cxn ang="0">
                    <a:pos x="427" y="761"/>
                  </a:cxn>
                  <a:cxn ang="0">
                    <a:pos x="565" y="692"/>
                  </a:cxn>
                  <a:cxn ang="0">
                    <a:pos x="620" y="581"/>
                  </a:cxn>
                  <a:cxn ang="0">
                    <a:pos x="634" y="567"/>
                  </a:cxn>
                  <a:cxn ang="0">
                    <a:pos x="634" y="553"/>
                  </a:cxn>
                  <a:cxn ang="0">
                    <a:pos x="647" y="553"/>
                  </a:cxn>
                  <a:cxn ang="0">
                    <a:pos x="675" y="581"/>
                  </a:cxn>
                  <a:cxn ang="0">
                    <a:pos x="661" y="623"/>
                  </a:cxn>
                  <a:cxn ang="0">
                    <a:pos x="634" y="678"/>
                  </a:cxn>
                  <a:cxn ang="0">
                    <a:pos x="578" y="747"/>
                  </a:cxn>
                  <a:cxn ang="0">
                    <a:pos x="496" y="802"/>
                  </a:cxn>
                  <a:cxn ang="0">
                    <a:pos x="386" y="816"/>
                  </a:cxn>
                  <a:cxn ang="0">
                    <a:pos x="234" y="788"/>
                  </a:cxn>
                  <a:cxn ang="0">
                    <a:pos x="110" y="692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0" y="125"/>
                  </a:cxn>
                  <a:cxn ang="0">
                    <a:pos x="220" y="28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6">
                    <a:moveTo>
                      <a:pt x="331" y="42"/>
                    </a:moveTo>
                    <a:lnTo>
                      <a:pt x="275" y="70"/>
                    </a:lnTo>
                    <a:lnTo>
                      <a:pt x="220" y="125"/>
                    </a:lnTo>
                    <a:lnTo>
                      <a:pt x="179" y="208"/>
                    </a:lnTo>
                    <a:lnTo>
                      <a:pt x="152" y="346"/>
                    </a:lnTo>
                    <a:lnTo>
                      <a:pt x="578" y="346"/>
                    </a:lnTo>
                    <a:lnTo>
                      <a:pt x="578" y="291"/>
                    </a:lnTo>
                    <a:lnTo>
                      <a:pt x="523" y="125"/>
                    </a:lnTo>
                    <a:lnTo>
                      <a:pt x="468" y="70"/>
                    </a:lnTo>
                    <a:lnTo>
                      <a:pt x="372" y="42"/>
                    </a:lnTo>
                    <a:lnTo>
                      <a:pt x="331" y="42"/>
                    </a:lnTo>
                    <a:close/>
                    <a:moveTo>
                      <a:pt x="372" y="0"/>
                    </a:moveTo>
                    <a:lnTo>
                      <a:pt x="510" y="28"/>
                    </a:lnTo>
                    <a:lnTo>
                      <a:pt x="606" y="111"/>
                    </a:lnTo>
                    <a:lnTo>
                      <a:pt x="675" y="222"/>
                    </a:lnTo>
                    <a:lnTo>
                      <a:pt x="689" y="346"/>
                    </a:lnTo>
                    <a:lnTo>
                      <a:pt x="689" y="388"/>
                    </a:lnTo>
                    <a:lnTo>
                      <a:pt x="152" y="388"/>
                    </a:lnTo>
                    <a:lnTo>
                      <a:pt x="124" y="374"/>
                    </a:lnTo>
                    <a:lnTo>
                      <a:pt x="124" y="443"/>
                    </a:lnTo>
                    <a:lnTo>
                      <a:pt x="138" y="540"/>
                    </a:lnTo>
                    <a:lnTo>
                      <a:pt x="179" y="636"/>
                    </a:lnTo>
                    <a:lnTo>
                      <a:pt x="220" y="692"/>
                    </a:lnTo>
                    <a:lnTo>
                      <a:pt x="262" y="719"/>
                    </a:lnTo>
                    <a:lnTo>
                      <a:pt x="331" y="747"/>
                    </a:lnTo>
                    <a:lnTo>
                      <a:pt x="386" y="761"/>
                    </a:lnTo>
                    <a:lnTo>
                      <a:pt x="427" y="761"/>
                    </a:lnTo>
                    <a:lnTo>
                      <a:pt x="565" y="692"/>
                    </a:lnTo>
                    <a:lnTo>
                      <a:pt x="620" y="581"/>
                    </a:lnTo>
                    <a:lnTo>
                      <a:pt x="634" y="567"/>
                    </a:lnTo>
                    <a:lnTo>
                      <a:pt x="634" y="553"/>
                    </a:lnTo>
                    <a:lnTo>
                      <a:pt x="647" y="553"/>
                    </a:lnTo>
                    <a:lnTo>
                      <a:pt x="675" y="581"/>
                    </a:lnTo>
                    <a:lnTo>
                      <a:pt x="661" y="623"/>
                    </a:lnTo>
                    <a:lnTo>
                      <a:pt x="634" y="678"/>
                    </a:lnTo>
                    <a:lnTo>
                      <a:pt x="578" y="747"/>
                    </a:lnTo>
                    <a:lnTo>
                      <a:pt x="496" y="802"/>
                    </a:lnTo>
                    <a:lnTo>
                      <a:pt x="386" y="816"/>
                    </a:lnTo>
                    <a:lnTo>
                      <a:pt x="234" y="788"/>
                    </a:lnTo>
                    <a:lnTo>
                      <a:pt x="110" y="692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0" y="125"/>
                    </a:lnTo>
                    <a:lnTo>
                      <a:pt x="220" y="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17" name="Freeform 397"/>
              <p:cNvSpPr>
                <a:spLocks/>
              </p:cNvSpPr>
              <p:nvPr/>
            </p:nvSpPr>
            <p:spPr bwMode="auto">
              <a:xfrm>
                <a:off x="17972" y="14107"/>
                <a:ext cx="895" cy="815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180"/>
                  </a:cxn>
                  <a:cxn ang="0">
                    <a:pos x="331" y="83"/>
                  </a:cxn>
                  <a:cxn ang="0">
                    <a:pos x="413" y="27"/>
                  </a:cxn>
                  <a:cxn ang="0">
                    <a:pos x="524" y="0"/>
                  </a:cxn>
                  <a:cxn ang="0">
                    <a:pos x="579" y="0"/>
                  </a:cxn>
                  <a:cxn ang="0">
                    <a:pos x="661" y="27"/>
                  </a:cxn>
                  <a:cxn ang="0">
                    <a:pos x="703" y="69"/>
                  </a:cxn>
                  <a:cxn ang="0">
                    <a:pos x="744" y="138"/>
                  </a:cxn>
                  <a:cxn ang="0">
                    <a:pos x="758" y="221"/>
                  </a:cxn>
                  <a:cxn ang="0">
                    <a:pos x="758" y="719"/>
                  </a:cxn>
                  <a:cxn ang="0">
                    <a:pos x="785" y="732"/>
                  </a:cxn>
                  <a:cxn ang="0">
                    <a:pos x="799" y="746"/>
                  </a:cxn>
                  <a:cxn ang="0">
                    <a:pos x="895" y="746"/>
                  </a:cxn>
                  <a:cxn ang="0">
                    <a:pos x="895" y="802"/>
                  </a:cxn>
                  <a:cxn ang="0">
                    <a:pos x="496" y="802"/>
                  </a:cxn>
                  <a:cxn ang="0">
                    <a:pos x="496" y="746"/>
                  </a:cxn>
                  <a:cxn ang="0">
                    <a:pos x="592" y="746"/>
                  </a:cxn>
                  <a:cxn ang="0">
                    <a:pos x="620" y="732"/>
                  </a:cxn>
                  <a:cxn ang="0">
                    <a:pos x="634" y="705"/>
                  </a:cxn>
                  <a:cxn ang="0">
                    <a:pos x="634" y="207"/>
                  </a:cxn>
                  <a:cxn ang="0">
                    <a:pos x="620" y="166"/>
                  </a:cxn>
                  <a:cxn ang="0">
                    <a:pos x="620" y="138"/>
                  </a:cxn>
                  <a:cxn ang="0">
                    <a:pos x="592" y="97"/>
                  </a:cxn>
                  <a:cxn ang="0">
                    <a:pos x="565" y="83"/>
                  </a:cxn>
                  <a:cxn ang="0">
                    <a:pos x="537" y="55"/>
                  </a:cxn>
                  <a:cxn ang="0">
                    <a:pos x="496" y="55"/>
                  </a:cxn>
                  <a:cxn ang="0">
                    <a:pos x="413" y="69"/>
                  </a:cxn>
                  <a:cxn ang="0">
                    <a:pos x="331" y="138"/>
                  </a:cxn>
                  <a:cxn ang="0">
                    <a:pos x="289" y="221"/>
                  </a:cxn>
                  <a:cxn ang="0">
                    <a:pos x="262" y="345"/>
                  </a:cxn>
                  <a:cxn ang="0">
                    <a:pos x="262" y="719"/>
                  </a:cxn>
                  <a:cxn ang="0">
                    <a:pos x="276" y="746"/>
                  </a:cxn>
                  <a:cxn ang="0">
                    <a:pos x="303" y="760"/>
                  </a:cxn>
                  <a:cxn ang="0">
                    <a:pos x="400" y="760"/>
                  </a:cxn>
                  <a:cxn ang="0">
                    <a:pos x="400" y="815"/>
                  </a:cxn>
                  <a:cxn ang="0">
                    <a:pos x="0" y="815"/>
                  </a:cxn>
                  <a:cxn ang="0">
                    <a:pos x="0" y="760"/>
                  </a:cxn>
                  <a:cxn ang="0">
                    <a:pos x="97" y="760"/>
                  </a:cxn>
                  <a:cxn ang="0">
                    <a:pos x="124" y="746"/>
                  </a:cxn>
                  <a:cxn ang="0">
                    <a:pos x="138" y="719"/>
                  </a:cxn>
                  <a:cxn ang="0">
                    <a:pos x="138" y="207"/>
                  </a:cxn>
                  <a:cxn ang="0">
                    <a:pos x="152" y="166"/>
                  </a:cxn>
                  <a:cxn ang="0">
                    <a:pos x="152" y="124"/>
                  </a:cxn>
                  <a:cxn ang="0">
                    <a:pos x="138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4" y="69"/>
                  </a:cxn>
                  <a:cxn ang="0">
                    <a:pos x="14" y="14"/>
                  </a:cxn>
                  <a:cxn ang="0">
                    <a:pos x="262" y="0"/>
                  </a:cxn>
                </a:cxnLst>
                <a:rect l="0" t="0" r="r" b="b"/>
                <a:pathLst>
                  <a:path w="895" h="815">
                    <a:moveTo>
                      <a:pt x="262" y="0"/>
                    </a:moveTo>
                    <a:lnTo>
                      <a:pt x="262" y="180"/>
                    </a:lnTo>
                    <a:lnTo>
                      <a:pt x="331" y="83"/>
                    </a:lnTo>
                    <a:lnTo>
                      <a:pt x="413" y="27"/>
                    </a:lnTo>
                    <a:lnTo>
                      <a:pt x="524" y="0"/>
                    </a:lnTo>
                    <a:lnTo>
                      <a:pt x="579" y="0"/>
                    </a:lnTo>
                    <a:lnTo>
                      <a:pt x="661" y="27"/>
                    </a:lnTo>
                    <a:lnTo>
                      <a:pt x="703" y="69"/>
                    </a:lnTo>
                    <a:lnTo>
                      <a:pt x="744" y="138"/>
                    </a:lnTo>
                    <a:lnTo>
                      <a:pt x="758" y="221"/>
                    </a:lnTo>
                    <a:lnTo>
                      <a:pt x="758" y="719"/>
                    </a:lnTo>
                    <a:lnTo>
                      <a:pt x="785" y="732"/>
                    </a:lnTo>
                    <a:lnTo>
                      <a:pt x="799" y="746"/>
                    </a:lnTo>
                    <a:lnTo>
                      <a:pt x="895" y="746"/>
                    </a:lnTo>
                    <a:lnTo>
                      <a:pt x="895" y="802"/>
                    </a:lnTo>
                    <a:lnTo>
                      <a:pt x="496" y="802"/>
                    </a:lnTo>
                    <a:lnTo>
                      <a:pt x="496" y="746"/>
                    </a:lnTo>
                    <a:lnTo>
                      <a:pt x="592" y="746"/>
                    </a:lnTo>
                    <a:lnTo>
                      <a:pt x="620" y="732"/>
                    </a:lnTo>
                    <a:lnTo>
                      <a:pt x="634" y="705"/>
                    </a:lnTo>
                    <a:lnTo>
                      <a:pt x="634" y="207"/>
                    </a:lnTo>
                    <a:lnTo>
                      <a:pt x="620" y="166"/>
                    </a:lnTo>
                    <a:lnTo>
                      <a:pt x="620" y="138"/>
                    </a:lnTo>
                    <a:lnTo>
                      <a:pt x="592" y="97"/>
                    </a:lnTo>
                    <a:lnTo>
                      <a:pt x="565" y="83"/>
                    </a:lnTo>
                    <a:lnTo>
                      <a:pt x="537" y="55"/>
                    </a:lnTo>
                    <a:lnTo>
                      <a:pt x="496" y="55"/>
                    </a:lnTo>
                    <a:lnTo>
                      <a:pt x="413" y="69"/>
                    </a:lnTo>
                    <a:lnTo>
                      <a:pt x="331" y="138"/>
                    </a:lnTo>
                    <a:lnTo>
                      <a:pt x="289" y="221"/>
                    </a:lnTo>
                    <a:lnTo>
                      <a:pt x="262" y="345"/>
                    </a:lnTo>
                    <a:lnTo>
                      <a:pt x="262" y="719"/>
                    </a:lnTo>
                    <a:lnTo>
                      <a:pt x="276" y="746"/>
                    </a:lnTo>
                    <a:lnTo>
                      <a:pt x="303" y="760"/>
                    </a:lnTo>
                    <a:lnTo>
                      <a:pt x="400" y="760"/>
                    </a:lnTo>
                    <a:lnTo>
                      <a:pt x="400" y="815"/>
                    </a:lnTo>
                    <a:lnTo>
                      <a:pt x="0" y="815"/>
                    </a:lnTo>
                    <a:lnTo>
                      <a:pt x="0" y="760"/>
                    </a:lnTo>
                    <a:lnTo>
                      <a:pt x="97" y="760"/>
                    </a:lnTo>
                    <a:lnTo>
                      <a:pt x="124" y="746"/>
                    </a:lnTo>
                    <a:lnTo>
                      <a:pt x="138" y="719"/>
                    </a:lnTo>
                    <a:lnTo>
                      <a:pt x="138" y="207"/>
                    </a:lnTo>
                    <a:lnTo>
                      <a:pt x="152" y="166"/>
                    </a:lnTo>
                    <a:lnTo>
                      <a:pt x="152" y="124"/>
                    </a:lnTo>
                    <a:lnTo>
                      <a:pt x="138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4" y="69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18" name="Freeform 398"/>
              <p:cNvSpPr>
                <a:spLocks/>
              </p:cNvSpPr>
              <p:nvPr/>
            </p:nvSpPr>
            <p:spPr bwMode="auto">
              <a:xfrm>
                <a:off x="19377" y="13817"/>
                <a:ext cx="551" cy="1133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372" y="0"/>
                  </a:cxn>
                  <a:cxn ang="0">
                    <a:pos x="399" y="13"/>
                  </a:cxn>
                  <a:cxn ang="0">
                    <a:pos x="413" y="27"/>
                  </a:cxn>
                  <a:cxn ang="0">
                    <a:pos x="413" y="55"/>
                  </a:cxn>
                  <a:cxn ang="0">
                    <a:pos x="399" y="110"/>
                  </a:cxn>
                  <a:cxn ang="0">
                    <a:pos x="386" y="193"/>
                  </a:cxn>
                  <a:cxn ang="0">
                    <a:pos x="344" y="345"/>
                  </a:cxn>
                  <a:cxn ang="0">
                    <a:pos x="551" y="345"/>
                  </a:cxn>
                  <a:cxn ang="0">
                    <a:pos x="551" y="387"/>
                  </a:cxn>
                  <a:cxn ang="0">
                    <a:pos x="537" y="400"/>
                  </a:cxn>
                  <a:cxn ang="0">
                    <a:pos x="330" y="400"/>
                  </a:cxn>
                  <a:cxn ang="0">
                    <a:pos x="179" y="926"/>
                  </a:cxn>
                  <a:cxn ang="0">
                    <a:pos x="165" y="953"/>
                  </a:cxn>
                  <a:cxn ang="0">
                    <a:pos x="165" y="1050"/>
                  </a:cxn>
                  <a:cxn ang="0">
                    <a:pos x="179" y="1078"/>
                  </a:cxn>
                  <a:cxn ang="0">
                    <a:pos x="193" y="1092"/>
                  </a:cxn>
                  <a:cxn ang="0">
                    <a:pos x="220" y="1092"/>
                  </a:cxn>
                  <a:cxn ang="0">
                    <a:pos x="289" y="1078"/>
                  </a:cxn>
                  <a:cxn ang="0">
                    <a:pos x="372" y="1009"/>
                  </a:cxn>
                  <a:cxn ang="0">
                    <a:pos x="454" y="870"/>
                  </a:cxn>
                  <a:cxn ang="0">
                    <a:pos x="468" y="857"/>
                  </a:cxn>
                  <a:cxn ang="0">
                    <a:pos x="468" y="843"/>
                  </a:cxn>
                  <a:cxn ang="0">
                    <a:pos x="509" y="843"/>
                  </a:cxn>
                  <a:cxn ang="0">
                    <a:pos x="509" y="857"/>
                  </a:cxn>
                  <a:cxn ang="0">
                    <a:pos x="496" y="884"/>
                  </a:cxn>
                  <a:cxn ang="0">
                    <a:pos x="468" y="953"/>
                  </a:cxn>
                  <a:cxn ang="0">
                    <a:pos x="413" y="1036"/>
                  </a:cxn>
                  <a:cxn ang="0">
                    <a:pos x="330" y="1105"/>
                  </a:cxn>
                  <a:cxn ang="0">
                    <a:pos x="234" y="1133"/>
                  </a:cxn>
                  <a:cxn ang="0">
                    <a:pos x="179" y="1119"/>
                  </a:cxn>
                  <a:cxn ang="0">
                    <a:pos x="138" y="1105"/>
                  </a:cxn>
                  <a:cxn ang="0">
                    <a:pos x="96" y="1064"/>
                  </a:cxn>
                  <a:cxn ang="0">
                    <a:pos x="83" y="1022"/>
                  </a:cxn>
                  <a:cxn ang="0">
                    <a:pos x="69" y="967"/>
                  </a:cxn>
                  <a:cxn ang="0">
                    <a:pos x="69" y="953"/>
                  </a:cxn>
                  <a:cxn ang="0">
                    <a:pos x="83" y="912"/>
                  </a:cxn>
                  <a:cxn ang="0">
                    <a:pos x="96" y="857"/>
                  </a:cxn>
                  <a:cxn ang="0">
                    <a:pos x="110" y="760"/>
                  </a:cxn>
                  <a:cxn ang="0">
                    <a:pos x="151" y="608"/>
                  </a:cxn>
                  <a:cxn ang="0">
                    <a:pos x="206" y="400"/>
                  </a:cxn>
                  <a:cxn ang="0">
                    <a:pos x="14" y="400"/>
                  </a:cxn>
                  <a:cxn ang="0">
                    <a:pos x="0" y="387"/>
                  </a:cxn>
                  <a:cxn ang="0">
                    <a:pos x="0" y="359"/>
                  </a:cxn>
                  <a:cxn ang="0">
                    <a:pos x="14" y="345"/>
                  </a:cxn>
                  <a:cxn ang="0">
                    <a:pos x="220" y="345"/>
                  </a:cxn>
                  <a:cxn ang="0">
                    <a:pos x="289" y="69"/>
                  </a:cxn>
                  <a:cxn ang="0">
                    <a:pos x="317" y="13"/>
                  </a:cxn>
                  <a:cxn ang="0">
                    <a:pos x="344" y="0"/>
                  </a:cxn>
                </a:cxnLst>
                <a:rect l="0" t="0" r="r" b="b"/>
                <a:pathLst>
                  <a:path w="551" h="1133">
                    <a:moveTo>
                      <a:pt x="344" y="0"/>
                    </a:moveTo>
                    <a:lnTo>
                      <a:pt x="372" y="0"/>
                    </a:lnTo>
                    <a:lnTo>
                      <a:pt x="399" y="13"/>
                    </a:lnTo>
                    <a:lnTo>
                      <a:pt x="413" y="27"/>
                    </a:lnTo>
                    <a:lnTo>
                      <a:pt x="413" y="55"/>
                    </a:lnTo>
                    <a:lnTo>
                      <a:pt x="399" y="110"/>
                    </a:lnTo>
                    <a:lnTo>
                      <a:pt x="386" y="193"/>
                    </a:lnTo>
                    <a:lnTo>
                      <a:pt x="344" y="345"/>
                    </a:lnTo>
                    <a:lnTo>
                      <a:pt x="551" y="345"/>
                    </a:lnTo>
                    <a:lnTo>
                      <a:pt x="551" y="387"/>
                    </a:lnTo>
                    <a:lnTo>
                      <a:pt x="537" y="400"/>
                    </a:lnTo>
                    <a:lnTo>
                      <a:pt x="330" y="400"/>
                    </a:lnTo>
                    <a:lnTo>
                      <a:pt x="179" y="926"/>
                    </a:lnTo>
                    <a:lnTo>
                      <a:pt x="165" y="953"/>
                    </a:lnTo>
                    <a:lnTo>
                      <a:pt x="165" y="1050"/>
                    </a:lnTo>
                    <a:lnTo>
                      <a:pt x="179" y="1078"/>
                    </a:lnTo>
                    <a:lnTo>
                      <a:pt x="193" y="1092"/>
                    </a:lnTo>
                    <a:lnTo>
                      <a:pt x="220" y="1092"/>
                    </a:lnTo>
                    <a:lnTo>
                      <a:pt x="289" y="1078"/>
                    </a:lnTo>
                    <a:lnTo>
                      <a:pt x="372" y="1009"/>
                    </a:lnTo>
                    <a:lnTo>
                      <a:pt x="454" y="870"/>
                    </a:lnTo>
                    <a:lnTo>
                      <a:pt x="468" y="857"/>
                    </a:lnTo>
                    <a:lnTo>
                      <a:pt x="468" y="843"/>
                    </a:lnTo>
                    <a:lnTo>
                      <a:pt x="509" y="843"/>
                    </a:lnTo>
                    <a:lnTo>
                      <a:pt x="509" y="857"/>
                    </a:lnTo>
                    <a:lnTo>
                      <a:pt x="496" y="884"/>
                    </a:lnTo>
                    <a:lnTo>
                      <a:pt x="468" y="953"/>
                    </a:lnTo>
                    <a:lnTo>
                      <a:pt x="413" y="1036"/>
                    </a:lnTo>
                    <a:lnTo>
                      <a:pt x="330" y="1105"/>
                    </a:lnTo>
                    <a:lnTo>
                      <a:pt x="234" y="1133"/>
                    </a:lnTo>
                    <a:lnTo>
                      <a:pt x="179" y="1119"/>
                    </a:lnTo>
                    <a:lnTo>
                      <a:pt x="138" y="1105"/>
                    </a:lnTo>
                    <a:lnTo>
                      <a:pt x="96" y="1064"/>
                    </a:lnTo>
                    <a:lnTo>
                      <a:pt x="83" y="1022"/>
                    </a:lnTo>
                    <a:lnTo>
                      <a:pt x="69" y="967"/>
                    </a:lnTo>
                    <a:lnTo>
                      <a:pt x="69" y="953"/>
                    </a:lnTo>
                    <a:lnTo>
                      <a:pt x="83" y="912"/>
                    </a:lnTo>
                    <a:lnTo>
                      <a:pt x="96" y="857"/>
                    </a:lnTo>
                    <a:lnTo>
                      <a:pt x="110" y="760"/>
                    </a:lnTo>
                    <a:lnTo>
                      <a:pt x="151" y="608"/>
                    </a:lnTo>
                    <a:lnTo>
                      <a:pt x="206" y="400"/>
                    </a:lnTo>
                    <a:lnTo>
                      <a:pt x="14" y="400"/>
                    </a:lnTo>
                    <a:lnTo>
                      <a:pt x="0" y="387"/>
                    </a:lnTo>
                    <a:lnTo>
                      <a:pt x="0" y="359"/>
                    </a:lnTo>
                    <a:lnTo>
                      <a:pt x="14" y="345"/>
                    </a:lnTo>
                    <a:lnTo>
                      <a:pt x="220" y="345"/>
                    </a:lnTo>
                    <a:lnTo>
                      <a:pt x="289" y="69"/>
                    </a:lnTo>
                    <a:lnTo>
                      <a:pt x="317" y="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19" name="Freeform 399"/>
              <p:cNvSpPr>
                <a:spLocks noEditPoints="1"/>
              </p:cNvSpPr>
              <p:nvPr/>
            </p:nvSpPr>
            <p:spPr bwMode="auto">
              <a:xfrm>
                <a:off x="20107" y="14287"/>
                <a:ext cx="385" cy="843"/>
              </a:xfrm>
              <a:custGeom>
                <a:avLst/>
                <a:gdLst/>
                <a:ahLst/>
                <a:cxnLst>
                  <a:cxn ang="0">
                    <a:pos x="179" y="290"/>
                  </a:cxn>
                  <a:cxn ang="0">
                    <a:pos x="234" y="304"/>
                  </a:cxn>
                  <a:cxn ang="0">
                    <a:pos x="289" y="359"/>
                  </a:cxn>
                  <a:cxn ang="0">
                    <a:pos x="303" y="400"/>
                  </a:cxn>
                  <a:cxn ang="0">
                    <a:pos x="289" y="428"/>
                  </a:cxn>
                  <a:cxn ang="0">
                    <a:pos x="289" y="456"/>
                  </a:cxn>
                  <a:cxn ang="0">
                    <a:pos x="248" y="539"/>
                  </a:cxn>
                  <a:cxn ang="0">
                    <a:pos x="248" y="580"/>
                  </a:cxn>
                  <a:cxn ang="0">
                    <a:pos x="234" y="594"/>
                  </a:cxn>
                  <a:cxn ang="0">
                    <a:pos x="206" y="649"/>
                  </a:cxn>
                  <a:cxn ang="0">
                    <a:pos x="179" y="732"/>
                  </a:cxn>
                  <a:cxn ang="0">
                    <a:pos x="179" y="801"/>
                  </a:cxn>
                  <a:cxn ang="0">
                    <a:pos x="193" y="815"/>
                  </a:cxn>
                  <a:cxn ang="0">
                    <a:pos x="206" y="815"/>
                  </a:cxn>
                  <a:cxn ang="0">
                    <a:pos x="248" y="801"/>
                  </a:cxn>
                  <a:cxn ang="0">
                    <a:pos x="289" y="774"/>
                  </a:cxn>
                  <a:cxn ang="0">
                    <a:pos x="317" y="732"/>
                  </a:cxn>
                  <a:cxn ang="0">
                    <a:pos x="344" y="663"/>
                  </a:cxn>
                  <a:cxn ang="0">
                    <a:pos x="358" y="649"/>
                  </a:cxn>
                  <a:cxn ang="0">
                    <a:pos x="358" y="635"/>
                  </a:cxn>
                  <a:cxn ang="0">
                    <a:pos x="385" y="635"/>
                  </a:cxn>
                  <a:cxn ang="0">
                    <a:pos x="385" y="663"/>
                  </a:cxn>
                  <a:cxn ang="0">
                    <a:pos x="358" y="718"/>
                  </a:cxn>
                  <a:cxn ang="0">
                    <a:pos x="344" y="760"/>
                  </a:cxn>
                  <a:cxn ang="0">
                    <a:pos x="289" y="815"/>
                  </a:cxn>
                  <a:cxn ang="0">
                    <a:pos x="206" y="843"/>
                  </a:cxn>
                  <a:cxn ang="0">
                    <a:pos x="151" y="829"/>
                  </a:cxn>
                  <a:cxn ang="0">
                    <a:pos x="124" y="815"/>
                  </a:cxn>
                  <a:cxn ang="0">
                    <a:pos x="96" y="774"/>
                  </a:cxn>
                  <a:cxn ang="0">
                    <a:pos x="82" y="732"/>
                  </a:cxn>
                  <a:cxn ang="0">
                    <a:pos x="82" y="705"/>
                  </a:cxn>
                  <a:cxn ang="0">
                    <a:pos x="96" y="691"/>
                  </a:cxn>
                  <a:cxn ang="0">
                    <a:pos x="96" y="677"/>
                  </a:cxn>
                  <a:cxn ang="0">
                    <a:pos x="179" y="497"/>
                  </a:cxn>
                  <a:cxn ang="0">
                    <a:pos x="193" y="456"/>
                  </a:cxn>
                  <a:cxn ang="0">
                    <a:pos x="220" y="400"/>
                  </a:cxn>
                  <a:cxn ang="0">
                    <a:pos x="220" y="345"/>
                  </a:cxn>
                  <a:cxn ang="0">
                    <a:pos x="206" y="331"/>
                  </a:cxn>
                  <a:cxn ang="0">
                    <a:pos x="165" y="331"/>
                  </a:cxn>
                  <a:cxn ang="0">
                    <a:pos x="124" y="359"/>
                  </a:cxn>
                  <a:cxn ang="0">
                    <a:pos x="96" y="387"/>
                  </a:cxn>
                  <a:cxn ang="0">
                    <a:pos x="69" y="428"/>
                  </a:cxn>
                  <a:cxn ang="0">
                    <a:pos x="55" y="483"/>
                  </a:cxn>
                  <a:cxn ang="0">
                    <a:pos x="41" y="497"/>
                  </a:cxn>
                  <a:cxn ang="0">
                    <a:pos x="0" y="497"/>
                  </a:cxn>
                  <a:cxn ang="0">
                    <a:pos x="0" y="470"/>
                  </a:cxn>
                  <a:cxn ang="0">
                    <a:pos x="27" y="414"/>
                  </a:cxn>
                  <a:cxn ang="0">
                    <a:pos x="41" y="373"/>
                  </a:cxn>
                  <a:cxn ang="0">
                    <a:pos x="96" y="317"/>
                  </a:cxn>
                  <a:cxn ang="0">
                    <a:pos x="179" y="290"/>
                  </a:cxn>
                  <a:cxn ang="0">
                    <a:pos x="261" y="0"/>
                  </a:cxn>
                  <a:cxn ang="0">
                    <a:pos x="317" y="0"/>
                  </a:cxn>
                  <a:cxn ang="0">
                    <a:pos x="344" y="27"/>
                  </a:cxn>
                  <a:cxn ang="0">
                    <a:pos x="344" y="69"/>
                  </a:cxn>
                  <a:cxn ang="0">
                    <a:pos x="303" y="110"/>
                  </a:cxn>
                  <a:cxn ang="0">
                    <a:pos x="248" y="110"/>
                  </a:cxn>
                  <a:cxn ang="0">
                    <a:pos x="220" y="82"/>
                  </a:cxn>
                  <a:cxn ang="0">
                    <a:pos x="220" y="41"/>
                  </a:cxn>
                  <a:cxn ang="0">
                    <a:pos x="261" y="0"/>
                  </a:cxn>
                </a:cxnLst>
                <a:rect l="0" t="0" r="r" b="b"/>
                <a:pathLst>
                  <a:path w="385" h="843">
                    <a:moveTo>
                      <a:pt x="179" y="290"/>
                    </a:moveTo>
                    <a:lnTo>
                      <a:pt x="234" y="304"/>
                    </a:lnTo>
                    <a:lnTo>
                      <a:pt x="289" y="359"/>
                    </a:lnTo>
                    <a:lnTo>
                      <a:pt x="303" y="400"/>
                    </a:lnTo>
                    <a:lnTo>
                      <a:pt x="289" y="428"/>
                    </a:lnTo>
                    <a:lnTo>
                      <a:pt x="289" y="456"/>
                    </a:lnTo>
                    <a:lnTo>
                      <a:pt x="248" y="539"/>
                    </a:lnTo>
                    <a:lnTo>
                      <a:pt x="248" y="580"/>
                    </a:lnTo>
                    <a:lnTo>
                      <a:pt x="234" y="594"/>
                    </a:lnTo>
                    <a:lnTo>
                      <a:pt x="206" y="649"/>
                    </a:lnTo>
                    <a:lnTo>
                      <a:pt x="179" y="732"/>
                    </a:lnTo>
                    <a:lnTo>
                      <a:pt x="179" y="801"/>
                    </a:lnTo>
                    <a:lnTo>
                      <a:pt x="193" y="815"/>
                    </a:lnTo>
                    <a:lnTo>
                      <a:pt x="206" y="815"/>
                    </a:lnTo>
                    <a:lnTo>
                      <a:pt x="248" y="801"/>
                    </a:lnTo>
                    <a:lnTo>
                      <a:pt x="289" y="774"/>
                    </a:lnTo>
                    <a:lnTo>
                      <a:pt x="317" y="732"/>
                    </a:lnTo>
                    <a:lnTo>
                      <a:pt x="344" y="663"/>
                    </a:lnTo>
                    <a:lnTo>
                      <a:pt x="358" y="649"/>
                    </a:lnTo>
                    <a:lnTo>
                      <a:pt x="358" y="635"/>
                    </a:lnTo>
                    <a:lnTo>
                      <a:pt x="385" y="635"/>
                    </a:lnTo>
                    <a:lnTo>
                      <a:pt x="385" y="663"/>
                    </a:lnTo>
                    <a:lnTo>
                      <a:pt x="358" y="718"/>
                    </a:lnTo>
                    <a:lnTo>
                      <a:pt x="344" y="760"/>
                    </a:lnTo>
                    <a:lnTo>
                      <a:pt x="289" y="815"/>
                    </a:lnTo>
                    <a:lnTo>
                      <a:pt x="206" y="843"/>
                    </a:lnTo>
                    <a:lnTo>
                      <a:pt x="151" y="829"/>
                    </a:lnTo>
                    <a:lnTo>
                      <a:pt x="124" y="815"/>
                    </a:lnTo>
                    <a:lnTo>
                      <a:pt x="96" y="774"/>
                    </a:lnTo>
                    <a:lnTo>
                      <a:pt x="82" y="732"/>
                    </a:lnTo>
                    <a:lnTo>
                      <a:pt x="82" y="705"/>
                    </a:lnTo>
                    <a:lnTo>
                      <a:pt x="96" y="691"/>
                    </a:lnTo>
                    <a:lnTo>
                      <a:pt x="96" y="677"/>
                    </a:lnTo>
                    <a:lnTo>
                      <a:pt x="179" y="497"/>
                    </a:lnTo>
                    <a:lnTo>
                      <a:pt x="193" y="456"/>
                    </a:lnTo>
                    <a:lnTo>
                      <a:pt x="220" y="400"/>
                    </a:lnTo>
                    <a:lnTo>
                      <a:pt x="220" y="345"/>
                    </a:lnTo>
                    <a:lnTo>
                      <a:pt x="206" y="331"/>
                    </a:lnTo>
                    <a:lnTo>
                      <a:pt x="165" y="331"/>
                    </a:lnTo>
                    <a:lnTo>
                      <a:pt x="124" y="359"/>
                    </a:lnTo>
                    <a:lnTo>
                      <a:pt x="96" y="387"/>
                    </a:lnTo>
                    <a:lnTo>
                      <a:pt x="69" y="428"/>
                    </a:lnTo>
                    <a:lnTo>
                      <a:pt x="55" y="483"/>
                    </a:lnTo>
                    <a:lnTo>
                      <a:pt x="41" y="497"/>
                    </a:lnTo>
                    <a:lnTo>
                      <a:pt x="0" y="497"/>
                    </a:lnTo>
                    <a:lnTo>
                      <a:pt x="0" y="470"/>
                    </a:lnTo>
                    <a:lnTo>
                      <a:pt x="27" y="414"/>
                    </a:lnTo>
                    <a:lnTo>
                      <a:pt x="41" y="373"/>
                    </a:lnTo>
                    <a:lnTo>
                      <a:pt x="96" y="317"/>
                    </a:lnTo>
                    <a:lnTo>
                      <a:pt x="179" y="290"/>
                    </a:lnTo>
                    <a:close/>
                    <a:moveTo>
                      <a:pt x="261" y="0"/>
                    </a:moveTo>
                    <a:lnTo>
                      <a:pt x="317" y="0"/>
                    </a:lnTo>
                    <a:lnTo>
                      <a:pt x="344" y="27"/>
                    </a:lnTo>
                    <a:lnTo>
                      <a:pt x="344" y="69"/>
                    </a:lnTo>
                    <a:lnTo>
                      <a:pt x="303" y="110"/>
                    </a:lnTo>
                    <a:lnTo>
                      <a:pt x="248" y="110"/>
                    </a:lnTo>
                    <a:lnTo>
                      <a:pt x="220" y="82"/>
                    </a:lnTo>
                    <a:lnTo>
                      <a:pt x="220" y="41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20" name="Freeform 400"/>
              <p:cNvSpPr>
                <a:spLocks noEditPoints="1"/>
              </p:cNvSpPr>
              <p:nvPr/>
            </p:nvSpPr>
            <p:spPr bwMode="auto">
              <a:xfrm>
                <a:off x="21209" y="14259"/>
                <a:ext cx="1184" cy="428"/>
              </a:xfrm>
              <a:custGeom>
                <a:avLst/>
                <a:gdLst/>
                <a:ahLst/>
                <a:cxnLst>
                  <a:cxn ang="0">
                    <a:pos x="27" y="345"/>
                  </a:cxn>
                  <a:cxn ang="0">
                    <a:pos x="1170" y="345"/>
                  </a:cxn>
                  <a:cxn ang="0">
                    <a:pos x="1184" y="359"/>
                  </a:cxn>
                  <a:cxn ang="0">
                    <a:pos x="1184" y="415"/>
                  </a:cxn>
                  <a:cxn ang="0">
                    <a:pos x="1170" y="428"/>
                  </a:cxn>
                  <a:cxn ang="0">
                    <a:pos x="27" y="428"/>
                  </a:cxn>
                  <a:cxn ang="0">
                    <a:pos x="13" y="415"/>
                  </a:cxn>
                  <a:cxn ang="0">
                    <a:pos x="13" y="359"/>
                  </a:cxn>
                  <a:cxn ang="0">
                    <a:pos x="27" y="345"/>
                  </a:cxn>
                  <a:cxn ang="0">
                    <a:pos x="13" y="0"/>
                  </a:cxn>
                  <a:cxn ang="0">
                    <a:pos x="1156" y="0"/>
                  </a:cxn>
                  <a:cxn ang="0">
                    <a:pos x="1170" y="14"/>
                  </a:cxn>
                  <a:cxn ang="0">
                    <a:pos x="1170" y="69"/>
                  </a:cxn>
                  <a:cxn ang="0">
                    <a:pos x="1156" y="83"/>
                  </a:cxn>
                  <a:cxn ang="0">
                    <a:pos x="13" y="83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13" y="0"/>
                  </a:cxn>
                </a:cxnLst>
                <a:rect l="0" t="0" r="r" b="b"/>
                <a:pathLst>
                  <a:path w="1184" h="428">
                    <a:moveTo>
                      <a:pt x="27" y="345"/>
                    </a:moveTo>
                    <a:lnTo>
                      <a:pt x="1170" y="345"/>
                    </a:lnTo>
                    <a:lnTo>
                      <a:pt x="1184" y="359"/>
                    </a:lnTo>
                    <a:lnTo>
                      <a:pt x="1184" y="415"/>
                    </a:lnTo>
                    <a:lnTo>
                      <a:pt x="1170" y="428"/>
                    </a:lnTo>
                    <a:lnTo>
                      <a:pt x="27" y="428"/>
                    </a:lnTo>
                    <a:lnTo>
                      <a:pt x="13" y="415"/>
                    </a:lnTo>
                    <a:lnTo>
                      <a:pt x="13" y="359"/>
                    </a:lnTo>
                    <a:lnTo>
                      <a:pt x="27" y="345"/>
                    </a:lnTo>
                    <a:close/>
                    <a:moveTo>
                      <a:pt x="13" y="0"/>
                    </a:moveTo>
                    <a:lnTo>
                      <a:pt x="1156" y="0"/>
                    </a:lnTo>
                    <a:lnTo>
                      <a:pt x="1170" y="14"/>
                    </a:lnTo>
                    <a:lnTo>
                      <a:pt x="1170" y="69"/>
                    </a:lnTo>
                    <a:lnTo>
                      <a:pt x="1156" y="83"/>
                    </a:lnTo>
                    <a:lnTo>
                      <a:pt x="13" y="83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21" name="Freeform 401"/>
              <p:cNvSpPr>
                <a:spLocks noEditPoints="1"/>
              </p:cNvSpPr>
              <p:nvPr/>
            </p:nvSpPr>
            <p:spPr bwMode="auto">
              <a:xfrm>
                <a:off x="23082" y="13664"/>
                <a:ext cx="688" cy="1286"/>
              </a:xfrm>
              <a:custGeom>
                <a:avLst/>
                <a:gdLst/>
                <a:ahLst/>
                <a:cxnLst>
                  <a:cxn ang="0">
                    <a:pos x="523" y="70"/>
                  </a:cxn>
                  <a:cxn ang="0">
                    <a:pos x="440" y="208"/>
                  </a:cxn>
                  <a:cxn ang="0">
                    <a:pos x="316" y="595"/>
                  </a:cxn>
                  <a:cxn ang="0">
                    <a:pos x="261" y="788"/>
                  </a:cxn>
                  <a:cxn ang="0">
                    <a:pos x="247" y="830"/>
                  </a:cxn>
                  <a:cxn ang="0">
                    <a:pos x="261" y="816"/>
                  </a:cxn>
                  <a:cxn ang="0">
                    <a:pos x="413" y="636"/>
                  </a:cxn>
                  <a:cxn ang="0">
                    <a:pos x="606" y="318"/>
                  </a:cxn>
                  <a:cxn ang="0">
                    <a:pos x="633" y="83"/>
                  </a:cxn>
                  <a:cxn ang="0">
                    <a:pos x="606" y="42"/>
                  </a:cxn>
                  <a:cxn ang="0">
                    <a:pos x="578" y="0"/>
                  </a:cxn>
                  <a:cxn ang="0">
                    <a:pos x="647" y="28"/>
                  </a:cxn>
                  <a:cxn ang="0">
                    <a:pos x="674" y="70"/>
                  </a:cxn>
                  <a:cxn ang="0">
                    <a:pos x="688" y="139"/>
                  </a:cxn>
                  <a:cxn ang="0">
                    <a:pos x="537" y="553"/>
                  </a:cxn>
                  <a:cxn ang="0">
                    <a:pos x="289" y="858"/>
                  </a:cxn>
                  <a:cxn ang="0">
                    <a:pos x="247" y="885"/>
                  </a:cxn>
                  <a:cxn ang="0">
                    <a:pos x="234" y="927"/>
                  </a:cxn>
                  <a:cxn ang="0">
                    <a:pos x="247" y="1120"/>
                  </a:cxn>
                  <a:cxn ang="0">
                    <a:pos x="344" y="1231"/>
                  </a:cxn>
                  <a:cxn ang="0">
                    <a:pos x="482" y="1175"/>
                  </a:cxn>
                  <a:cxn ang="0">
                    <a:pos x="592" y="1079"/>
                  </a:cxn>
                  <a:cxn ang="0">
                    <a:pos x="633" y="1093"/>
                  </a:cxn>
                  <a:cxn ang="0">
                    <a:pos x="564" y="1189"/>
                  </a:cxn>
                  <a:cxn ang="0">
                    <a:pos x="495" y="1245"/>
                  </a:cxn>
                  <a:cxn ang="0">
                    <a:pos x="413" y="1286"/>
                  </a:cxn>
                  <a:cxn ang="0">
                    <a:pos x="275" y="1258"/>
                  </a:cxn>
                  <a:cxn ang="0">
                    <a:pos x="179" y="1106"/>
                  </a:cxn>
                  <a:cxn ang="0">
                    <a:pos x="137" y="1037"/>
                  </a:cxn>
                  <a:cxn ang="0">
                    <a:pos x="41" y="1120"/>
                  </a:cxn>
                  <a:cxn ang="0">
                    <a:pos x="0" y="1093"/>
                  </a:cxn>
                  <a:cxn ang="0">
                    <a:pos x="192" y="636"/>
                  </a:cxn>
                  <a:cxn ang="0">
                    <a:pos x="358" y="194"/>
                  </a:cxn>
                  <a:cxn ang="0">
                    <a:pos x="495" y="28"/>
                  </a:cxn>
                </a:cxnLst>
                <a:rect l="0" t="0" r="r" b="b"/>
                <a:pathLst>
                  <a:path w="688" h="1286">
                    <a:moveTo>
                      <a:pt x="578" y="42"/>
                    </a:moveTo>
                    <a:lnTo>
                      <a:pt x="523" y="70"/>
                    </a:lnTo>
                    <a:lnTo>
                      <a:pt x="468" y="153"/>
                    </a:lnTo>
                    <a:lnTo>
                      <a:pt x="440" y="208"/>
                    </a:lnTo>
                    <a:lnTo>
                      <a:pt x="399" y="318"/>
                    </a:lnTo>
                    <a:lnTo>
                      <a:pt x="316" y="595"/>
                    </a:lnTo>
                    <a:lnTo>
                      <a:pt x="289" y="705"/>
                    </a:lnTo>
                    <a:lnTo>
                      <a:pt x="261" y="788"/>
                    </a:lnTo>
                    <a:lnTo>
                      <a:pt x="261" y="816"/>
                    </a:lnTo>
                    <a:lnTo>
                      <a:pt x="247" y="830"/>
                    </a:lnTo>
                    <a:lnTo>
                      <a:pt x="261" y="830"/>
                    </a:lnTo>
                    <a:lnTo>
                      <a:pt x="261" y="816"/>
                    </a:lnTo>
                    <a:lnTo>
                      <a:pt x="316" y="761"/>
                    </a:lnTo>
                    <a:lnTo>
                      <a:pt x="413" y="636"/>
                    </a:lnTo>
                    <a:lnTo>
                      <a:pt x="523" y="484"/>
                    </a:lnTo>
                    <a:lnTo>
                      <a:pt x="606" y="318"/>
                    </a:lnTo>
                    <a:lnTo>
                      <a:pt x="633" y="139"/>
                    </a:lnTo>
                    <a:lnTo>
                      <a:pt x="633" y="83"/>
                    </a:lnTo>
                    <a:lnTo>
                      <a:pt x="619" y="56"/>
                    </a:lnTo>
                    <a:lnTo>
                      <a:pt x="606" y="42"/>
                    </a:lnTo>
                    <a:lnTo>
                      <a:pt x="578" y="42"/>
                    </a:lnTo>
                    <a:close/>
                    <a:moveTo>
                      <a:pt x="578" y="0"/>
                    </a:moveTo>
                    <a:lnTo>
                      <a:pt x="619" y="0"/>
                    </a:lnTo>
                    <a:lnTo>
                      <a:pt x="647" y="28"/>
                    </a:lnTo>
                    <a:lnTo>
                      <a:pt x="674" y="42"/>
                    </a:lnTo>
                    <a:lnTo>
                      <a:pt x="674" y="70"/>
                    </a:lnTo>
                    <a:lnTo>
                      <a:pt x="688" y="97"/>
                    </a:lnTo>
                    <a:lnTo>
                      <a:pt x="688" y="139"/>
                    </a:lnTo>
                    <a:lnTo>
                      <a:pt x="647" y="346"/>
                    </a:lnTo>
                    <a:lnTo>
                      <a:pt x="537" y="553"/>
                    </a:lnTo>
                    <a:lnTo>
                      <a:pt x="413" y="719"/>
                    </a:lnTo>
                    <a:lnTo>
                      <a:pt x="289" y="858"/>
                    </a:lnTo>
                    <a:lnTo>
                      <a:pt x="261" y="871"/>
                    </a:lnTo>
                    <a:lnTo>
                      <a:pt x="247" y="885"/>
                    </a:lnTo>
                    <a:lnTo>
                      <a:pt x="247" y="913"/>
                    </a:lnTo>
                    <a:lnTo>
                      <a:pt x="234" y="927"/>
                    </a:lnTo>
                    <a:lnTo>
                      <a:pt x="234" y="996"/>
                    </a:lnTo>
                    <a:lnTo>
                      <a:pt x="247" y="1120"/>
                    </a:lnTo>
                    <a:lnTo>
                      <a:pt x="275" y="1203"/>
                    </a:lnTo>
                    <a:lnTo>
                      <a:pt x="344" y="1231"/>
                    </a:lnTo>
                    <a:lnTo>
                      <a:pt x="399" y="1217"/>
                    </a:lnTo>
                    <a:lnTo>
                      <a:pt x="482" y="1175"/>
                    </a:lnTo>
                    <a:lnTo>
                      <a:pt x="578" y="1093"/>
                    </a:lnTo>
                    <a:lnTo>
                      <a:pt x="592" y="1079"/>
                    </a:lnTo>
                    <a:lnTo>
                      <a:pt x="619" y="1079"/>
                    </a:lnTo>
                    <a:lnTo>
                      <a:pt x="633" y="1093"/>
                    </a:lnTo>
                    <a:lnTo>
                      <a:pt x="633" y="1120"/>
                    </a:lnTo>
                    <a:lnTo>
                      <a:pt x="564" y="1189"/>
                    </a:lnTo>
                    <a:lnTo>
                      <a:pt x="537" y="1203"/>
                    </a:lnTo>
                    <a:lnTo>
                      <a:pt x="495" y="1245"/>
                    </a:lnTo>
                    <a:lnTo>
                      <a:pt x="454" y="1258"/>
                    </a:lnTo>
                    <a:lnTo>
                      <a:pt x="413" y="1286"/>
                    </a:lnTo>
                    <a:lnTo>
                      <a:pt x="358" y="1286"/>
                    </a:lnTo>
                    <a:lnTo>
                      <a:pt x="275" y="1258"/>
                    </a:lnTo>
                    <a:lnTo>
                      <a:pt x="220" y="1203"/>
                    </a:lnTo>
                    <a:lnTo>
                      <a:pt x="179" y="1106"/>
                    </a:lnTo>
                    <a:lnTo>
                      <a:pt x="165" y="1010"/>
                    </a:lnTo>
                    <a:lnTo>
                      <a:pt x="137" y="1037"/>
                    </a:lnTo>
                    <a:lnTo>
                      <a:pt x="110" y="1051"/>
                    </a:lnTo>
                    <a:lnTo>
                      <a:pt x="41" y="1120"/>
                    </a:lnTo>
                    <a:lnTo>
                      <a:pt x="27" y="1120"/>
                    </a:lnTo>
                    <a:lnTo>
                      <a:pt x="0" y="1093"/>
                    </a:lnTo>
                    <a:lnTo>
                      <a:pt x="151" y="940"/>
                    </a:lnTo>
                    <a:lnTo>
                      <a:pt x="192" y="636"/>
                    </a:lnTo>
                    <a:lnTo>
                      <a:pt x="289" y="332"/>
                    </a:lnTo>
                    <a:lnTo>
                      <a:pt x="358" y="194"/>
                    </a:lnTo>
                    <a:lnTo>
                      <a:pt x="413" y="111"/>
                    </a:lnTo>
                    <a:lnTo>
                      <a:pt x="495" y="28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22" name="Freeform 402"/>
              <p:cNvSpPr>
                <a:spLocks noEditPoints="1"/>
              </p:cNvSpPr>
              <p:nvPr/>
            </p:nvSpPr>
            <p:spPr bwMode="auto">
              <a:xfrm>
                <a:off x="24376" y="14134"/>
                <a:ext cx="813" cy="830"/>
              </a:xfrm>
              <a:custGeom>
                <a:avLst/>
                <a:gdLst/>
                <a:ahLst/>
                <a:cxnLst>
                  <a:cxn ang="0">
                    <a:pos x="358" y="388"/>
                  </a:cxn>
                  <a:cxn ang="0">
                    <a:pos x="179" y="498"/>
                  </a:cxn>
                  <a:cxn ang="0">
                    <a:pos x="138" y="623"/>
                  </a:cxn>
                  <a:cxn ang="0">
                    <a:pos x="165" y="705"/>
                  </a:cxn>
                  <a:cxn ang="0">
                    <a:pos x="262" y="775"/>
                  </a:cxn>
                  <a:cxn ang="0">
                    <a:pos x="372" y="761"/>
                  </a:cxn>
                  <a:cxn ang="0">
                    <a:pos x="496" y="650"/>
                  </a:cxn>
                  <a:cxn ang="0">
                    <a:pos x="510" y="374"/>
                  </a:cxn>
                  <a:cxn ang="0">
                    <a:pos x="455" y="28"/>
                  </a:cxn>
                  <a:cxn ang="0">
                    <a:pos x="606" y="153"/>
                  </a:cxn>
                  <a:cxn ang="0">
                    <a:pos x="634" y="249"/>
                  </a:cxn>
                  <a:cxn ang="0">
                    <a:pos x="661" y="719"/>
                  </a:cxn>
                  <a:cxn ang="0">
                    <a:pos x="716" y="747"/>
                  </a:cxn>
                  <a:cxn ang="0">
                    <a:pos x="744" y="733"/>
                  </a:cxn>
                  <a:cxn ang="0">
                    <a:pos x="771" y="540"/>
                  </a:cxn>
                  <a:cxn ang="0">
                    <a:pos x="813" y="692"/>
                  </a:cxn>
                  <a:cxn ang="0">
                    <a:pos x="771" y="761"/>
                  </a:cxn>
                  <a:cxn ang="0">
                    <a:pos x="703" y="788"/>
                  </a:cxn>
                  <a:cxn ang="0">
                    <a:pos x="620" y="802"/>
                  </a:cxn>
                  <a:cxn ang="0">
                    <a:pos x="537" y="692"/>
                  </a:cxn>
                  <a:cxn ang="0">
                    <a:pos x="523" y="678"/>
                  </a:cxn>
                  <a:cxn ang="0">
                    <a:pos x="400" y="802"/>
                  </a:cxn>
                  <a:cxn ang="0">
                    <a:pos x="193" y="816"/>
                  </a:cxn>
                  <a:cxn ang="0">
                    <a:pos x="28" y="719"/>
                  </a:cxn>
                  <a:cxn ang="0">
                    <a:pos x="14" y="553"/>
                  </a:cxn>
                  <a:cxn ang="0">
                    <a:pos x="179" y="401"/>
                  </a:cxn>
                  <a:cxn ang="0">
                    <a:pos x="510" y="332"/>
                  </a:cxn>
                  <a:cxn ang="0">
                    <a:pos x="496" y="166"/>
                  </a:cxn>
                  <a:cxn ang="0">
                    <a:pos x="386" y="56"/>
                  </a:cxn>
                  <a:cxn ang="0">
                    <a:pos x="276" y="42"/>
                  </a:cxn>
                  <a:cxn ang="0">
                    <a:pos x="152" y="97"/>
                  </a:cxn>
                  <a:cxn ang="0">
                    <a:pos x="165" y="125"/>
                  </a:cxn>
                  <a:cxn ang="0">
                    <a:pos x="207" y="153"/>
                  </a:cxn>
                  <a:cxn ang="0">
                    <a:pos x="221" y="235"/>
                  </a:cxn>
                  <a:cxn ang="0">
                    <a:pos x="179" y="277"/>
                  </a:cxn>
                  <a:cxn ang="0">
                    <a:pos x="110" y="291"/>
                  </a:cxn>
                  <a:cxn ang="0">
                    <a:pos x="69" y="249"/>
                  </a:cxn>
                  <a:cxn ang="0">
                    <a:pos x="83" y="97"/>
                  </a:cxn>
                  <a:cxn ang="0">
                    <a:pos x="317" y="0"/>
                  </a:cxn>
                </a:cxnLst>
                <a:rect l="0" t="0" r="r" b="b"/>
                <a:pathLst>
                  <a:path w="813" h="830">
                    <a:moveTo>
                      <a:pt x="510" y="374"/>
                    </a:moveTo>
                    <a:lnTo>
                      <a:pt x="358" y="388"/>
                    </a:lnTo>
                    <a:lnTo>
                      <a:pt x="248" y="429"/>
                    </a:lnTo>
                    <a:lnTo>
                      <a:pt x="179" y="498"/>
                    </a:lnTo>
                    <a:lnTo>
                      <a:pt x="152" y="553"/>
                    </a:lnTo>
                    <a:lnTo>
                      <a:pt x="138" y="623"/>
                    </a:lnTo>
                    <a:lnTo>
                      <a:pt x="138" y="664"/>
                    </a:lnTo>
                    <a:lnTo>
                      <a:pt x="165" y="705"/>
                    </a:lnTo>
                    <a:lnTo>
                      <a:pt x="221" y="761"/>
                    </a:lnTo>
                    <a:lnTo>
                      <a:pt x="262" y="775"/>
                    </a:lnTo>
                    <a:lnTo>
                      <a:pt x="303" y="775"/>
                    </a:lnTo>
                    <a:lnTo>
                      <a:pt x="372" y="761"/>
                    </a:lnTo>
                    <a:lnTo>
                      <a:pt x="441" y="719"/>
                    </a:lnTo>
                    <a:lnTo>
                      <a:pt x="496" y="650"/>
                    </a:lnTo>
                    <a:lnTo>
                      <a:pt x="510" y="540"/>
                    </a:lnTo>
                    <a:lnTo>
                      <a:pt x="510" y="374"/>
                    </a:lnTo>
                    <a:close/>
                    <a:moveTo>
                      <a:pt x="317" y="0"/>
                    </a:moveTo>
                    <a:lnTo>
                      <a:pt x="455" y="28"/>
                    </a:lnTo>
                    <a:lnTo>
                      <a:pt x="565" y="97"/>
                    </a:lnTo>
                    <a:lnTo>
                      <a:pt x="606" y="153"/>
                    </a:lnTo>
                    <a:lnTo>
                      <a:pt x="620" y="208"/>
                    </a:lnTo>
                    <a:lnTo>
                      <a:pt x="634" y="249"/>
                    </a:lnTo>
                    <a:lnTo>
                      <a:pt x="634" y="692"/>
                    </a:lnTo>
                    <a:lnTo>
                      <a:pt x="661" y="719"/>
                    </a:lnTo>
                    <a:lnTo>
                      <a:pt x="675" y="747"/>
                    </a:lnTo>
                    <a:lnTo>
                      <a:pt x="716" y="747"/>
                    </a:lnTo>
                    <a:lnTo>
                      <a:pt x="730" y="733"/>
                    </a:lnTo>
                    <a:lnTo>
                      <a:pt x="744" y="733"/>
                    </a:lnTo>
                    <a:lnTo>
                      <a:pt x="771" y="678"/>
                    </a:lnTo>
                    <a:lnTo>
                      <a:pt x="771" y="540"/>
                    </a:lnTo>
                    <a:lnTo>
                      <a:pt x="813" y="540"/>
                    </a:lnTo>
                    <a:lnTo>
                      <a:pt x="813" y="692"/>
                    </a:lnTo>
                    <a:lnTo>
                      <a:pt x="785" y="733"/>
                    </a:lnTo>
                    <a:lnTo>
                      <a:pt x="771" y="761"/>
                    </a:lnTo>
                    <a:lnTo>
                      <a:pt x="744" y="775"/>
                    </a:lnTo>
                    <a:lnTo>
                      <a:pt x="703" y="788"/>
                    </a:lnTo>
                    <a:lnTo>
                      <a:pt x="689" y="802"/>
                    </a:lnTo>
                    <a:lnTo>
                      <a:pt x="620" y="802"/>
                    </a:lnTo>
                    <a:lnTo>
                      <a:pt x="565" y="747"/>
                    </a:lnTo>
                    <a:lnTo>
                      <a:pt x="537" y="692"/>
                    </a:lnTo>
                    <a:lnTo>
                      <a:pt x="523" y="650"/>
                    </a:lnTo>
                    <a:lnTo>
                      <a:pt x="523" y="678"/>
                    </a:lnTo>
                    <a:lnTo>
                      <a:pt x="468" y="761"/>
                    </a:lnTo>
                    <a:lnTo>
                      <a:pt x="400" y="802"/>
                    </a:lnTo>
                    <a:lnTo>
                      <a:pt x="289" y="830"/>
                    </a:lnTo>
                    <a:lnTo>
                      <a:pt x="193" y="816"/>
                    </a:lnTo>
                    <a:lnTo>
                      <a:pt x="97" y="788"/>
                    </a:lnTo>
                    <a:lnTo>
                      <a:pt x="28" y="719"/>
                    </a:lnTo>
                    <a:lnTo>
                      <a:pt x="0" y="636"/>
                    </a:lnTo>
                    <a:lnTo>
                      <a:pt x="14" y="553"/>
                    </a:lnTo>
                    <a:lnTo>
                      <a:pt x="69" y="470"/>
                    </a:lnTo>
                    <a:lnTo>
                      <a:pt x="179" y="401"/>
                    </a:lnTo>
                    <a:lnTo>
                      <a:pt x="344" y="346"/>
                    </a:lnTo>
                    <a:lnTo>
                      <a:pt x="510" y="332"/>
                    </a:lnTo>
                    <a:lnTo>
                      <a:pt x="510" y="263"/>
                    </a:lnTo>
                    <a:lnTo>
                      <a:pt x="496" y="166"/>
                    </a:lnTo>
                    <a:lnTo>
                      <a:pt x="441" y="97"/>
                    </a:lnTo>
                    <a:lnTo>
                      <a:pt x="386" y="56"/>
                    </a:lnTo>
                    <a:lnTo>
                      <a:pt x="317" y="42"/>
                    </a:lnTo>
                    <a:lnTo>
                      <a:pt x="276" y="42"/>
                    </a:lnTo>
                    <a:lnTo>
                      <a:pt x="193" y="70"/>
                    </a:lnTo>
                    <a:lnTo>
                      <a:pt x="152" y="97"/>
                    </a:lnTo>
                    <a:lnTo>
                      <a:pt x="124" y="125"/>
                    </a:lnTo>
                    <a:lnTo>
                      <a:pt x="165" y="125"/>
                    </a:lnTo>
                    <a:lnTo>
                      <a:pt x="179" y="139"/>
                    </a:lnTo>
                    <a:lnTo>
                      <a:pt x="207" y="153"/>
                    </a:lnTo>
                    <a:lnTo>
                      <a:pt x="221" y="180"/>
                    </a:lnTo>
                    <a:lnTo>
                      <a:pt x="221" y="235"/>
                    </a:lnTo>
                    <a:lnTo>
                      <a:pt x="207" y="263"/>
                    </a:lnTo>
                    <a:lnTo>
                      <a:pt x="179" y="277"/>
                    </a:lnTo>
                    <a:lnTo>
                      <a:pt x="138" y="291"/>
                    </a:lnTo>
                    <a:lnTo>
                      <a:pt x="110" y="291"/>
                    </a:lnTo>
                    <a:lnTo>
                      <a:pt x="83" y="277"/>
                    </a:lnTo>
                    <a:lnTo>
                      <a:pt x="69" y="249"/>
                    </a:lnTo>
                    <a:lnTo>
                      <a:pt x="55" y="208"/>
                    </a:lnTo>
                    <a:lnTo>
                      <a:pt x="83" y="97"/>
                    </a:lnTo>
                    <a:lnTo>
                      <a:pt x="179" y="28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23" name="Freeform 403"/>
              <p:cNvSpPr>
                <a:spLocks/>
              </p:cNvSpPr>
              <p:nvPr/>
            </p:nvSpPr>
            <p:spPr bwMode="auto">
              <a:xfrm>
                <a:off x="25258" y="14107"/>
                <a:ext cx="895" cy="81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0"/>
                  </a:cxn>
                  <a:cxn ang="0">
                    <a:pos x="330" y="83"/>
                  </a:cxn>
                  <a:cxn ang="0">
                    <a:pos x="413" y="27"/>
                  </a:cxn>
                  <a:cxn ang="0">
                    <a:pos x="523" y="0"/>
                  </a:cxn>
                  <a:cxn ang="0">
                    <a:pos x="578" y="0"/>
                  </a:cxn>
                  <a:cxn ang="0">
                    <a:pos x="661" y="27"/>
                  </a:cxn>
                  <a:cxn ang="0">
                    <a:pos x="702" y="69"/>
                  </a:cxn>
                  <a:cxn ang="0">
                    <a:pos x="743" y="138"/>
                  </a:cxn>
                  <a:cxn ang="0">
                    <a:pos x="757" y="221"/>
                  </a:cxn>
                  <a:cxn ang="0">
                    <a:pos x="757" y="719"/>
                  </a:cxn>
                  <a:cxn ang="0">
                    <a:pos x="785" y="732"/>
                  </a:cxn>
                  <a:cxn ang="0">
                    <a:pos x="798" y="746"/>
                  </a:cxn>
                  <a:cxn ang="0">
                    <a:pos x="895" y="746"/>
                  </a:cxn>
                  <a:cxn ang="0">
                    <a:pos x="895" y="802"/>
                  </a:cxn>
                  <a:cxn ang="0">
                    <a:pos x="495" y="802"/>
                  </a:cxn>
                  <a:cxn ang="0">
                    <a:pos x="495" y="746"/>
                  </a:cxn>
                  <a:cxn ang="0">
                    <a:pos x="592" y="746"/>
                  </a:cxn>
                  <a:cxn ang="0">
                    <a:pos x="619" y="732"/>
                  </a:cxn>
                  <a:cxn ang="0">
                    <a:pos x="633" y="705"/>
                  </a:cxn>
                  <a:cxn ang="0">
                    <a:pos x="633" y="207"/>
                  </a:cxn>
                  <a:cxn ang="0">
                    <a:pos x="619" y="166"/>
                  </a:cxn>
                  <a:cxn ang="0">
                    <a:pos x="619" y="138"/>
                  </a:cxn>
                  <a:cxn ang="0">
                    <a:pos x="592" y="97"/>
                  </a:cxn>
                  <a:cxn ang="0">
                    <a:pos x="564" y="83"/>
                  </a:cxn>
                  <a:cxn ang="0">
                    <a:pos x="537" y="55"/>
                  </a:cxn>
                  <a:cxn ang="0">
                    <a:pos x="495" y="55"/>
                  </a:cxn>
                  <a:cxn ang="0">
                    <a:pos x="413" y="69"/>
                  </a:cxn>
                  <a:cxn ang="0">
                    <a:pos x="344" y="138"/>
                  </a:cxn>
                  <a:cxn ang="0">
                    <a:pos x="289" y="221"/>
                  </a:cxn>
                  <a:cxn ang="0">
                    <a:pos x="261" y="345"/>
                  </a:cxn>
                  <a:cxn ang="0">
                    <a:pos x="261" y="719"/>
                  </a:cxn>
                  <a:cxn ang="0">
                    <a:pos x="275" y="746"/>
                  </a:cxn>
                  <a:cxn ang="0">
                    <a:pos x="303" y="760"/>
                  </a:cxn>
                  <a:cxn ang="0">
                    <a:pos x="399" y="760"/>
                  </a:cxn>
                  <a:cxn ang="0">
                    <a:pos x="399" y="815"/>
                  </a:cxn>
                  <a:cxn ang="0">
                    <a:pos x="0" y="815"/>
                  </a:cxn>
                  <a:cxn ang="0">
                    <a:pos x="0" y="760"/>
                  </a:cxn>
                  <a:cxn ang="0">
                    <a:pos x="96" y="760"/>
                  </a:cxn>
                  <a:cxn ang="0">
                    <a:pos x="124" y="746"/>
                  </a:cxn>
                  <a:cxn ang="0">
                    <a:pos x="137" y="719"/>
                  </a:cxn>
                  <a:cxn ang="0">
                    <a:pos x="137" y="207"/>
                  </a:cxn>
                  <a:cxn ang="0">
                    <a:pos x="151" y="166"/>
                  </a:cxn>
                  <a:cxn ang="0">
                    <a:pos x="151" y="124"/>
                  </a:cxn>
                  <a:cxn ang="0">
                    <a:pos x="137" y="110"/>
                  </a:cxn>
                  <a:cxn ang="0">
                    <a:pos x="124" y="83"/>
                  </a:cxn>
                  <a:cxn ang="0">
                    <a:pos x="110" y="69"/>
                  </a:cxn>
                  <a:cxn ang="0">
                    <a:pos x="13" y="69"/>
                  </a:cxn>
                  <a:cxn ang="0">
                    <a:pos x="13" y="14"/>
                  </a:cxn>
                  <a:cxn ang="0">
                    <a:pos x="261" y="0"/>
                  </a:cxn>
                </a:cxnLst>
                <a:rect l="0" t="0" r="r" b="b"/>
                <a:pathLst>
                  <a:path w="895" h="815">
                    <a:moveTo>
                      <a:pt x="261" y="0"/>
                    </a:moveTo>
                    <a:lnTo>
                      <a:pt x="261" y="180"/>
                    </a:lnTo>
                    <a:lnTo>
                      <a:pt x="330" y="83"/>
                    </a:lnTo>
                    <a:lnTo>
                      <a:pt x="413" y="27"/>
                    </a:lnTo>
                    <a:lnTo>
                      <a:pt x="523" y="0"/>
                    </a:lnTo>
                    <a:lnTo>
                      <a:pt x="578" y="0"/>
                    </a:lnTo>
                    <a:lnTo>
                      <a:pt x="661" y="27"/>
                    </a:lnTo>
                    <a:lnTo>
                      <a:pt x="702" y="69"/>
                    </a:lnTo>
                    <a:lnTo>
                      <a:pt x="743" y="138"/>
                    </a:lnTo>
                    <a:lnTo>
                      <a:pt x="757" y="221"/>
                    </a:lnTo>
                    <a:lnTo>
                      <a:pt x="757" y="719"/>
                    </a:lnTo>
                    <a:lnTo>
                      <a:pt x="785" y="732"/>
                    </a:lnTo>
                    <a:lnTo>
                      <a:pt x="798" y="746"/>
                    </a:lnTo>
                    <a:lnTo>
                      <a:pt x="895" y="746"/>
                    </a:lnTo>
                    <a:lnTo>
                      <a:pt x="895" y="802"/>
                    </a:lnTo>
                    <a:lnTo>
                      <a:pt x="495" y="802"/>
                    </a:lnTo>
                    <a:lnTo>
                      <a:pt x="495" y="746"/>
                    </a:lnTo>
                    <a:lnTo>
                      <a:pt x="592" y="746"/>
                    </a:lnTo>
                    <a:lnTo>
                      <a:pt x="619" y="732"/>
                    </a:lnTo>
                    <a:lnTo>
                      <a:pt x="633" y="705"/>
                    </a:lnTo>
                    <a:lnTo>
                      <a:pt x="633" y="207"/>
                    </a:lnTo>
                    <a:lnTo>
                      <a:pt x="619" y="166"/>
                    </a:lnTo>
                    <a:lnTo>
                      <a:pt x="619" y="138"/>
                    </a:lnTo>
                    <a:lnTo>
                      <a:pt x="592" y="97"/>
                    </a:lnTo>
                    <a:lnTo>
                      <a:pt x="564" y="83"/>
                    </a:lnTo>
                    <a:lnTo>
                      <a:pt x="537" y="55"/>
                    </a:lnTo>
                    <a:lnTo>
                      <a:pt x="495" y="55"/>
                    </a:lnTo>
                    <a:lnTo>
                      <a:pt x="413" y="69"/>
                    </a:lnTo>
                    <a:lnTo>
                      <a:pt x="344" y="138"/>
                    </a:lnTo>
                    <a:lnTo>
                      <a:pt x="289" y="221"/>
                    </a:lnTo>
                    <a:lnTo>
                      <a:pt x="261" y="345"/>
                    </a:lnTo>
                    <a:lnTo>
                      <a:pt x="261" y="719"/>
                    </a:lnTo>
                    <a:lnTo>
                      <a:pt x="275" y="746"/>
                    </a:lnTo>
                    <a:lnTo>
                      <a:pt x="303" y="760"/>
                    </a:lnTo>
                    <a:lnTo>
                      <a:pt x="399" y="760"/>
                    </a:lnTo>
                    <a:lnTo>
                      <a:pt x="399" y="815"/>
                    </a:lnTo>
                    <a:lnTo>
                      <a:pt x="0" y="815"/>
                    </a:lnTo>
                    <a:lnTo>
                      <a:pt x="0" y="760"/>
                    </a:lnTo>
                    <a:lnTo>
                      <a:pt x="96" y="760"/>
                    </a:lnTo>
                    <a:lnTo>
                      <a:pt x="124" y="746"/>
                    </a:lnTo>
                    <a:lnTo>
                      <a:pt x="137" y="719"/>
                    </a:lnTo>
                    <a:lnTo>
                      <a:pt x="137" y="207"/>
                    </a:lnTo>
                    <a:lnTo>
                      <a:pt x="151" y="166"/>
                    </a:lnTo>
                    <a:lnTo>
                      <a:pt x="151" y="124"/>
                    </a:lnTo>
                    <a:lnTo>
                      <a:pt x="137" y="110"/>
                    </a:lnTo>
                    <a:lnTo>
                      <a:pt x="124" y="83"/>
                    </a:lnTo>
                    <a:lnTo>
                      <a:pt x="110" y="69"/>
                    </a:lnTo>
                    <a:lnTo>
                      <a:pt x="13" y="69"/>
                    </a:lnTo>
                    <a:lnTo>
                      <a:pt x="13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24" name="Freeform 404"/>
              <p:cNvSpPr>
                <a:spLocks noEditPoints="1"/>
              </p:cNvSpPr>
              <p:nvPr/>
            </p:nvSpPr>
            <p:spPr bwMode="auto">
              <a:xfrm>
                <a:off x="26153" y="13692"/>
                <a:ext cx="867" cy="1244"/>
              </a:xfrm>
              <a:custGeom>
                <a:avLst/>
                <a:gdLst/>
                <a:ahLst/>
                <a:cxnLst>
                  <a:cxn ang="0">
                    <a:pos x="358" y="498"/>
                  </a:cxn>
                  <a:cxn ang="0">
                    <a:pos x="316" y="525"/>
                  </a:cxn>
                  <a:cxn ang="0">
                    <a:pos x="275" y="539"/>
                  </a:cxn>
                  <a:cxn ang="0">
                    <a:pos x="206" y="608"/>
                  </a:cxn>
                  <a:cxn ang="0">
                    <a:pos x="165" y="733"/>
                  </a:cxn>
                  <a:cxn ang="0">
                    <a:pos x="151" y="857"/>
                  </a:cxn>
                  <a:cxn ang="0">
                    <a:pos x="165" y="982"/>
                  </a:cxn>
                  <a:cxn ang="0">
                    <a:pos x="206" y="1106"/>
                  </a:cxn>
                  <a:cxn ang="0">
                    <a:pos x="234" y="1147"/>
                  </a:cxn>
                  <a:cxn ang="0">
                    <a:pos x="275" y="1189"/>
                  </a:cxn>
                  <a:cxn ang="0">
                    <a:pos x="385" y="1217"/>
                  </a:cxn>
                  <a:cxn ang="0">
                    <a:pos x="496" y="1189"/>
                  </a:cxn>
                  <a:cxn ang="0">
                    <a:pos x="551" y="1147"/>
                  </a:cxn>
                  <a:cxn ang="0">
                    <a:pos x="592" y="1092"/>
                  </a:cxn>
                  <a:cxn ang="0">
                    <a:pos x="606" y="1065"/>
                  </a:cxn>
                  <a:cxn ang="0">
                    <a:pos x="606" y="664"/>
                  </a:cxn>
                  <a:cxn ang="0">
                    <a:pos x="619" y="677"/>
                  </a:cxn>
                  <a:cxn ang="0">
                    <a:pos x="619" y="622"/>
                  </a:cxn>
                  <a:cxn ang="0">
                    <a:pos x="564" y="567"/>
                  </a:cxn>
                  <a:cxn ang="0">
                    <a:pos x="523" y="539"/>
                  </a:cxn>
                  <a:cxn ang="0">
                    <a:pos x="496" y="512"/>
                  </a:cxn>
                  <a:cxn ang="0">
                    <a:pos x="454" y="498"/>
                  </a:cxn>
                  <a:cxn ang="0">
                    <a:pos x="358" y="498"/>
                  </a:cxn>
                  <a:cxn ang="0">
                    <a:pos x="730" y="0"/>
                  </a:cxn>
                  <a:cxn ang="0">
                    <a:pos x="730" y="1120"/>
                  </a:cxn>
                  <a:cxn ang="0">
                    <a:pos x="743" y="1134"/>
                  </a:cxn>
                  <a:cxn ang="0">
                    <a:pos x="757" y="1161"/>
                  </a:cxn>
                  <a:cxn ang="0">
                    <a:pos x="771" y="1175"/>
                  </a:cxn>
                  <a:cxn ang="0">
                    <a:pos x="867" y="1175"/>
                  </a:cxn>
                  <a:cxn ang="0">
                    <a:pos x="867" y="1230"/>
                  </a:cxn>
                  <a:cxn ang="0">
                    <a:pos x="606" y="1244"/>
                  </a:cxn>
                  <a:cxn ang="0">
                    <a:pos x="606" y="1134"/>
                  </a:cxn>
                  <a:cxn ang="0">
                    <a:pos x="551" y="1189"/>
                  </a:cxn>
                  <a:cxn ang="0">
                    <a:pos x="468" y="1230"/>
                  </a:cxn>
                  <a:cxn ang="0">
                    <a:pos x="372" y="1244"/>
                  </a:cxn>
                  <a:cxn ang="0">
                    <a:pos x="234" y="1217"/>
                  </a:cxn>
                  <a:cxn ang="0">
                    <a:pos x="110" y="1134"/>
                  </a:cxn>
                  <a:cxn ang="0">
                    <a:pos x="27" y="995"/>
                  </a:cxn>
                  <a:cxn ang="0">
                    <a:pos x="0" y="843"/>
                  </a:cxn>
                  <a:cxn ang="0">
                    <a:pos x="27" y="691"/>
                  </a:cxn>
                  <a:cxn ang="0">
                    <a:pos x="124" y="567"/>
                  </a:cxn>
                  <a:cxn ang="0">
                    <a:pos x="248" y="470"/>
                  </a:cxn>
                  <a:cxn ang="0">
                    <a:pos x="399" y="442"/>
                  </a:cxn>
                  <a:cxn ang="0">
                    <a:pos x="523" y="470"/>
                  </a:cxn>
                  <a:cxn ang="0">
                    <a:pos x="619" y="553"/>
                  </a:cxn>
                  <a:cxn ang="0">
                    <a:pos x="619" y="125"/>
                  </a:cxn>
                  <a:cxn ang="0">
                    <a:pos x="606" y="111"/>
                  </a:cxn>
                  <a:cxn ang="0">
                    <a:pos x="592" y="83"/>
                  </a:cxn>
                  <a:cxn ang="0">
                    <a:pos x="578" y="69"/>
                  </a:cxn>
                  <a:cxn ang="0">
                    <a:pos x="482" y="69"/>
                  </a:cxn>
                  <a:cxn ang="0">
                    <a:pos x="482" y="14"/>
                  </a:cxn>
                  <a:cxn ang="0">
                    <a:pos x="730" y="0"/>
                  </a:cxn>
                </a:cxnLst>
                <a:rect l="0" t="0" r="r" b="b"/>
                <a:pathLst>
                  <a:path w="867" h="1244">
                    <a:moveTo>
                      <a:pt x="358" y="498"/>
                    </a:moveTo>
                    <a:lnTo>
                      <a:pt x="316" y="525"/>
                    </a:lnTo>
                    <a:lnTo>
                      <a:pt x="275" y="539"/>
                    </a:lnTo>
                    <a:lnTo>
                      <a:pt x="206" y="608"/>
                    </a:lnTo>
                    <a:lnTo>
                      <a:pt x="165" y="733"/>
                    </a:lnTo>
                    <a:lnTo>
                      <a:pt x="151" y="857"/>
                    </a:lnTo>
                    <a:lnTo>
                      <a:pt x="165" y="982"/>
                    </a:lnTo>
                    <a:lnTo>
                      <a:pt x="206" y="1106"/>
                    </a:lnTo>
                    <a:lnTo>
                      <a:pt x="234" y="1147"/>
                    </a:lnTo>
                    <a:lnTo>
                      <a:pt x="275" y="1189"/>
                    </a:lnTo>
                    <a:lnTo>
                      <a:pt x="385" y="1217"/>
                    </a:lnTo>
                    <a:lnTo>
                      <a:pt x="496" y="1189"/>
                    </a:lnTo>
                    <a:lnTo>
                      <a:pt x="551" y="1147"/>
                    </a:lnTo>
                    <a:lnTo>
                      <a:pt x="592" y="1092"/>
                    </a:lnTo>
                    <a:lnTo>
                      <a:pt x="606" y="1065"/>
                    </a:lnTo>
                    <a:lnTo>
                      <a:pt x="606" y="664"/>
                    </a:lnTo>
                    <a:lnTo>
                      <a:pt x="619" y="677"/>
                    </a:lnTo>
                    <a:lnTo>
                      <a:pt x="619" y="622"/>
                    </a:lnTo>
                    <a:lnTo>
                      <a:pt x="564" y="567"/>
                    </a:lnTo>
                    <a:lnTo>
                      <a:pt x="523" y="539"/>
                    </a:lnTo>
                    <a:lnTo>
                      <a:pt x="496" y="512"/>
                    </a:lnTo>
                    <a:lnTo>
                      <a:pt x="454" y="498"/>
                    </a:lnTo>
                    <a:lnTo>
                      <a:pt x="358" y="498"/>
                    </a:lnTo>
                    <a:close/>
                    <a:moveTo>
                      <a:pt x="730" y="0"/>
                    </a:moveTo>
                    <a:lnTo>
                      <a:pt x="730" y="1120"/>
                    </a:lnTo>
                    <a:lnTo>
                      <a:pt x="743" y="1134"/>
                    </a:lnTo>
                    <a:lnTo>
                      <a:pt x="757" y="1161"/>
                    </a:lnTo>
                    <a:lnTo>
                      <a:pt x="771" y="1175"/>
                    </a:lnTo>
                    <a:lnTo>
                      <a:pt x="867" y="1175"/>
                    </a:lnTo>
                    <a:lnTo>
                      <a:pt x="867" y="1230"/>
                    </a:lnTo>
                    <a:lnTo>
                      <a:pt x="606" y="1244"/>
                    </a:lnTo>
                    <a:lnTo>
                      <a:pt x="606" y="1134"/>
                    </a:lnTo>
                    <a:lnTo>
                      <a:pt x="551" y="1189"/>
                    </a:lnTo>
                    <a:lnTo>
                      <a:pt x="468" y="1230"/>
                    </a:lnTo>
                    <a:lnTo>
                      <a:pt x="372" y="1244"/>
                    </a:lnTo>
                    <a:lnTo>
                      <a:pt x="234" y="1217"/>
                    </a:lnTo>
                    <a:lnTo>
                      <a:pt x="110" y="1134"/>
                    </a:lnTo>
                    <a:lnTo>
                      <a:pt x="27" y="995"/>
                    </a:lnTo>
                    <a:lnTo>
                      <a:pt x="0" y="843"/>
                    </a:lnTo>
                    <a:lnTo>
                      <a:pt x="27" y="691"/>
                    </a:lnTo>
                    <a:lnTo>
                      <a:pt x="124" y="567"/>
                    </a:lnTo>
                    <a:lnTo>
                      <a:pt x="248" y="470"/>
                    </a:lnTo>
                    <a:lnTo>
                      <a:pt x="399" y="442"/>
                    </a:lnTo>
                    <a:lnTo>
                      <a:pt x="523" y="470"/>
                    </a:lnTo>
                    <a:lnTo>
                      <a:pt x="619" y="553"/>
                    </a:lnTo>
                    <a:lnTo>
                      <a:pt x="619" y="125"/>
                    </a:lnTo>
                    <a:lnTo>
                      <a:pt x="606" y="111"/>
                    </a:lnTo>
                    <a:lnTo>
                      <a:pt x="592" y="83"/>
                    </a:lnTo>
                    <a:lnTo>
                      <a:pt x="578" y="69"/>
                    </a:lnTo>
                    <a:lnTo>
                      <a:pt x="482" y="69"/>
                    </a:lnTo>
                    <a:lnTo>
                      <a:pt x="482" y="14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25" name="Freeform 405"/>
              <p:cNvSpPr>
                <a:spLocks noEditPoints="1"/>
              </p:cNvSpPr>
              <p:nvPr/>
            </p:nvSpPr>
            <p:spPr bwMode="auto">
              <a:xfrm>
                <a:off x="27599" y="13720"/>
                <a:ext cx="1088" cy="1202"/>
              </a:xfrm>
              <a:custGeom>
                <a:avLst/>
                <a:gdLst/>
                <a:ahLst/>
                <a:cxnLst>
                  <a:cxn ang="0">
                    <a:pos x="620" y="276"/>
                  </a:cxn>
                  <a:cxn ang="0">
                    <a:pos x="620" y="940"/>
                  </a:cxn>
                  <a:cxn ang="0">
                    <a:pos x="743" y="898"/>
                  </a:cxn>
                  <a:cxn ang="0">
                    <a:pos x="840" y="843"/>
                  </a:cxn>
                  <a:cxn ang="0">
                    <a:pos x="881" y="760"/>
                  </a:cxn>
                  <a:cxn ang="0">
                    <a:pos x="909" y="677"/>
                  </a:cxn>
                  <a:cxn ang="0">
                    <a:pos x="909" y="525"/>
                  </a:cxn>
                  <a:cxn ang="0">
                    <a:pos x="881" y="442"/>
                  </a:cxn>
                  <a:cxn ang="0">
                    <a:pos x="826" y="359"/>
                  </a:cxn>
                  <a:cxn ang="0">
                    <a:pos x="743" y="304"/>
                  </a:cxn>
                  <a:cxn ang="0">
                    <a:pos x="620" y="276"/>
                  </a:cxn>
                  <a:cxn ang="0">
                    <a:pos x="468" y="262"/>
                  </a:cxn>
                  <a:cxn ang="0">
                    <a:pos x="330" y="304"/>
                  </a:cxn>
                  <a:cxn ang="0">
                    <a:pos x="248" y="373"/>
                  </a:cxn>
                  <a:cxn ang="0">
                    <a:pos x="206" y="442"/>
                  </a:cxn>
                  <a:cxn ang="0">
                    <a:pos x="179" y="525"/>
                  </a:cxn>
                  <a:cxn ang="0">
                    <a:pos x="179" y="663"/>
                  </a:cxn>
                  <a:cxn ang="0">
                    <a:pos x="206" y="746"/>
                  </a:cxn>
                  <a:cxn ang="0">
                    <a:pos x="261" y="829"/>
                  </a:cxn>
                  <a:cxn ang="0">
                    <a:pos x="344" y="898"/>
                  </a:cxn>
                  <a:cxn ang="0">
                    <a:pos x="468" y="926"/>
                  </a:cxn>
                  <a:cxn ang="0">
                    <a:pos x="468" y="262"/>
                  </a:cxn>
                  <a:cxn ang="0">
                    <a:pos x="234" y="0"/>
                  </a:cxn>
                  <a:cxn ang="0">
                    <a:pos x="840" y="0"/>
                  </a:cxn>
                  <a:cxn ang="0">
                    <a:pos x="840" y="55"/>
                  </a:cxn>
                  <a:cxn ang="0">
                    <a:pos x="675" y="55"/>
                  </a:cxn>
                  <a:cxn ang="0">
                    <a:pos x="647" y="69"/>
                  </a:cxn>
                  <a:cxn ang="0">
                    <a:pos x="620" y="97"/>
                  </a:cxn>
                  <a:cxn ang="0">
                    <a:pos x="620" y="235"/>
                  </a:cxn>
                  <a:cxn ang="0">
                    <a:pos x="799" y="276"/>
                  </a:cxn>
                  <a:cxn ang="0">
                    <a:pos x="950" y="359"/>
                  </a:cxn>
                  <a:cxn ang="0">
                    <a:pos x="1046" y="484"/>
                  </a:cxn>
                  <a:cxn ang="0">
                    <a:pos x="1088" y="608"/>
                  </a:cxn>
                  <a:cxn ang="0">
                    <a:pos x="1060" y="732"/>
                  </a:cxn>
                  <a:cxn ang="0">
                    <a:pos x="964" y="843"/>
                  </a:cxn>
                  <a:cxn ang="0">
                    <a:pos x="812" y="926"/>
                  </a:cxn>
                  <a:cxn ang="0">
                    <a:pos x="620" y="967"/>
                  </a:cxn>
                  <a:cxn ang="0">
                    <a:pos x="620" y="1106"/>
                  </a:cxn>
                  <a:cxn ang="0">
                    <a:pos x="647" y="1133"/>
                  </a:cxn>
                  <a:cxn ang="0">
                    <a:pos x="675" y="1147"/>
                  </a:cxn>
                  <a:cxn ang="0">
                    <a:pos x="840" y="1147"/>
                  </a:cxn>
                  <a:cxn ang="0">
                    <a:pos x="840" y="1202"/>
                  </a:cxn>
                  <a:cxn ang="0">
                    <a:pos x="234" y="1202"/>
                  </a:cxn>
                  <a:cxn ang="0">
                    <a:pos x="234" y="1147"/>
                  </a:cxn>
                  <a:cxn ang="0">
                    <a:pos x="399" y="1147"/>
                  </a:cxn>
                  <a:cxn ang="0">
                    <a:pos x="427" y="1133"/>
                  </a:cxn>
                  <a:cxn ang="0">
                    <a:pos x="454" y="1106"/>
                  </a:cxn>
                  <a:cxn ang="0">
                    <a:pos x="454" y="967"/>
                  </a:cxn>
                  <a:cxn ang="0">
                    <a:pos x="275" y="926"/>
                  </a:cxn>
                  <a:cxn ang="0">
                    <a:pos x="124" y="843"/>
                  </a:cxn>
                  <a:cxn ang="0">
                    <a:pos x="27" y="719"/>
                  </a:cxn>
                  <a:cxn ang="0">
                    <a:pos x="0" y="594"/>
                  </a:cxn>
                  <a:cxn ang="0">
                    <a:pos x="27" y="470"/>
                  </a:cxn>
                  <a:cxn ang="0">
                    <a:pos x="124" y="359"/>
                  </a:cxn>
                  <a:cxn ang="0">
                    <a:pos x="261" y="276"/>
                  </a:cxn>
                  <a:cxn ang="0">
                    <a:pos x="454" y="235"/>
                  </a:cxn>
                  <a:cxn ang="0">
                    <a:pos x="454" y="97"/>
                  </a:cxn>
                  <a:cxn ang="0">
                    <a:pos x="427" y="69"/>
                  </a:cxn>
                  <a:cxn ang="0">
                    <a:pos x="399" y="55"/>
                  </a:cxn>
                  <a:cxn ang="0">
                    <a:pos x="234" y="55"/>
                  </a:cxn>
                  <a:cxn ang="0">
                    <a:pos x="234" y="0"/>
                  </a:cxn>
                </a:cxnLst>
                <a:rect l="0" t="0" r="r" b="b"/>
                <a:pathLst>
                  <a:path w="1088" h="1202">
                    <a:moveTo>
                      <a:pt x="620" y="276"/>
                    </a:moveTo>
                    <a:lnTo>
                      <a:pt x="620" y="940"/>
                    </a:lnTo>
                    <a:lnTo>
                      <a:pt x="743" y="898"/>
                    </a:lnTo>
                    <a:lnTo>
                      <a:pt x="840" y="843"/>
                    </a:lnTo>
                    <a:lnTo>
                      <a:pt x="881" y="760"/>
                    </a:lnTo>
                    <a:lnTo>
                      <a:pt x="909" y="677"/>
                    </a:lnTo>
                    <a:lnTo>
                      <a:pt x="909" y="525"/>
                    </a:lnTo>
                    <a:lnTo>
                      <a:pt x="881" y="442"/>
                    </a:lnTo>
                    <a:lnTo>
                      <a:pt x="826" y="359"/>
                    </a:lnTo>
                    <a:lnTo>
                      <a:pt x="743" y="304"/>
                    </a:lnTo>
                    <a:lnTo>
                      <a:pt x="620" y="276"/>
                    </a:lnTo>
                    <a:close/>
                    <a:moveTo>
                      <a:pt x="468" y="262"/>
                    </a:moveTo>
                    <a:lnTo>
                      <a:pt x="330" y="304"/>
                    </a:lnTo>
                    <a:lnTo>
                      <a:pt x="248" y="373"/>
                    </a:lnTo>
                    <a:lnTo>
                      <a:pt x="206" y="442"/>
                    </a:lnTo>
                    <a:lnTo>
                      <a:pt x="179" y="525"/>
                    </a:lnTo>
                    <a:lnTo>
                      <a:pt x="179" y="663"/>
                    </a:lnTo>
                    <a:lnTo>
                      <a:pt x="206" y="746"/>
                    </a:lnTo>
                    <a:lnTo>
                      <a:pt x="261" y="829"/>
                    </a:lnTo>
                    <a:lnTo>
                      <a:pt x="344" y="898"/>
                    </a:lnTo>
                    <a:lnTo>
                      <a:pt x="468" y="926"/>
                    </a:lnTo>
                    <a:lnTo>
                      <a:pt x="468" y="262"/>
                    </a:lnTo>
                    <a:close/>
                    <a:moveTo>
                      <a:pt x="234" y="0"/>
                    </a:moveTo>
                    <a:lnTo>
                      <a:pt x="840" y="0"/>
                    </a:lnTo>
                    <a:lnTo>
                      <a:pt x="840" y="55"/>
                    </a:lnTo>
                    <a:lnTo>
                      <a:pt x="675" y="55"/>
                    </a:lnTo>
                    <a:lnTo>
                      <a:pt x="647" y="69"/>
                    </a:lnTo>
                    <a:lnTo>
                      <a:pt x="620" y="97"/>
                    </a:lnTo>
                    <a:lnTo>
                      <a:pt x="620" y="235"/>
                    </a:lnTo>
                    <a:lnTo>
                      <a:pt x="799" y="276"/>
                    </a:lnTo>
                    <a:lnTo>
                      <a:pt x="950" y="359"/>
                    </a:lnTo>
                    <a:lnTo>
                      <a:pt x="1046" y="484"/>
                    </a:lnTo>
                    <a:lnTo>
                      <a:pt x="1088" y="608"/>
                    </a:lnTo>
                    <a:lnTo>
                      <a:pt x="1060" y="732"/>
                    </a:lnTo>
                    <a:lnTo>
                      <a:pt x="964" y="843"/>
                    </a:lnTo>
                    <a:lnTo>
                      <a:pt x="812" y="926"/>
                    </a:lnTo>
                    <a:lnTo>
                      <a:pt x="620" y="967"/>
                    </a:lnTo>
                    <a:lnTo>
                      <a:pt x="620" y="1106"/>
                    </a:lnTo>
                    <a:lnTo>
                      <a:pt x="647" y="1133"/>
                    </a:lnTo>
                    <a:lnTo>
                      <a:pt x="675" y="1147"/>
                    </a:lnTo>
                    <a:lnTo>
                      <a:pt x="840" y="1147"/>
                    </a:lnTo>
                    <a:lnTo>
                      <a:pt x="840" y="1202"/>
                    </a:lnTo>
                    <a:lnTo>
                      <a:pt x="234" y="1202"/>
                    </a:lnTo>
                    <a:lnTo>
                      <a:pt x="234" y="1147"/>
                    </a:lnTo>
                    <a:lnTo>
                      <a:pt x="399" y="1147"/>
                    </a:lnTo>
                    <a:lnTo>
                      <a:pt x="427" y="1133"/>
                    </a:lnTo>
                    <a:lnTo>
                      <a:pt x="454" y="1106"/>
                    </a:lnTo>
                    <a:lnTo>
                      <a:pt x="454" y="967"/>
                    </a:lnTo>
                    <a:lnTo>
                      <a:pt x="275" y="926"/>
                    </a:lnTo>
                    <a:lnTo>
                      <a:pt x="124" y="843"/>
                    </a:lnTo>
                    <a:lnTo>
                      <a:pt x="27" y="719"/>
                    </a:lnTo>
                    <a:lnTo>
                      <a:pt x="0" y="594"/>
                    </a:lnTo>
                    <a:lnTo>
                      <a:pt x="27" y="470"/>
                    </a:lnTo>
                    <a:lnTo>
                      <a:pt x="124" y="359"/>
                    </a:lnTo>
                    <a:lnTo>
                      <a:pt x="261" y="276"/>
                    </a:lnTo>
                    <a:lnTo>
                      <a:pt x="454" y="235"/>
                    </a:lnTo>
                    <a:lnTo>
                      <a:pt x="454" y="97"/>
                    </a:lnTo>
                    <a:lnTo>
                      <a:pt x="427" y="69"/>
                    </a:lnTo>
                    <a:lnTo>
                      <a:pt x="399" y="55"/>
                    </a:lnTo>
                    <a:lnTo>
                      <a:pt x="234" y="5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26" name="Freeform 406"/>
              <p:cNvSpPr>
                <a:spLocks noEditPoints="1"/>
              </p:cNvSpPr>
              <p:nvPr/>
            </p:nvSpPr>
            <p:spPr bwMode="auto">
              <a:xfrm>
                <a:off x="28797" y="14287"/>
                <a:ext cx="386" cy="843"/>
              </a:xfrm>
              <a:custGeom>
                <a:avLst/>
                <a:gdLst/>
                <a:ahLst/>
                <a:cxnLst>
                  <a:cxn ang="0">
                    <a:pos x="179" y="290"/>
                  </a:cxn>
                  <a:cxn ang="0">
                    <a:pos x="234" y="304"/>
                  </a:cxn>
                  <a:cxn ang="0">
                    <a:pos x="289" y="359"/>
                  </a:cxn>
                  <a:cxn ang="0">
                    <a:pos x="303" y="400"/>
                  </a:cxn>
                  <a:cxn ang="0">
                    <a:pos x="303" y="428"/>
                  </a:cxn>
                  <a:cxn ang="0">
                    <a:pos x="289" y="442"/>
                  </a:cxn>
                  <a:cxn ang="0">
                    <a:pos x="289" y="456"/>
                  </a:cxn>
                  <a:cxn ang="0">
                    <a:pos x="248" y="539"/>
                  </a:cxn>
                  <a:cxn ang="0">
                    <a:pos x="248" y="580"/>
                  </a:cxn>
                  <a:cxn ang="0">
                    <a:pos x="234" y="594"/>
                  </a:cxn>
                  <a:cxn ang="0">
                    <a:pos x="220" y="649"/>
                  </a:cxn>
                  <a:cxn ang="0">
                    <a:pos x="193" y="691"/>
                  </a:cxn>
                  <a:cxn ang="0">
                    <a:pos x="193" y="732"/>
                  </a:cxn>
                  <a:cxn ang="0">
                    <a:pos x="179" y="774"/>
                  </a:cxn>
                  <a:cxn ang="0">
                    <a:pos x="179" y="801"/>
                  </a:cxn>
                  <a:cxn ang="0">
                    <a:pos x="193" y="815"/>
                  </a:cxn>
                  <a:cxn ang="0">
                    <a:pos x="207" y="815"/>
                  </a:cxn>
                  <a:cxn ang="0">
                    <a:pos x="248" y="801"/>
                  </a:cxn>
                  <a:cxn ang="0">
                    <a:pos x="289" y="774"/>
                  </a:cxn>
                  <a:cxn ang="0">
                    <a:pos x="317" y="732"/>
                  </a:cxn>
                  <a:cxn ang="0">
                    <a:pos x="344" y="663"/>
                  </a:cxn>
                  <a:cxn ang="0">
                    <a:pos x="358" y="649"/>
                  </a:cxn>
                  <a:cxn ang="0">
                    <a:pos x="358" y="635"/>
                  </a:cxn>
                  <a:cxn ang="0">
                    <a:pos x="386" y="635"/>
                  </a:cxn>
                  <a:cxn ang="0">
                    <a:pos x="386" y="663"/>
                  </a:cxn>
                  <a:cxn ang="0">
                    <a:pos x="358" y="718"/>
                  </a:cxn>
                  <a:cxn ang="0">
                    <a:pos x="344" y="760"/>
                  </a:cxn>
                  <a:cxn ang="0">
                    <a:pos x="289" y="815"/>
                  </a:cxn>
                  <a:cxn ang="0">
                    <a:pos x="207" y="843"/>
                  </a:cxn>
                  <a:cxn ang="0">
                    <a:pos x="151" y="829"/>
                  </a:cxn>
                  <a:cxn ang="0">
                    <a:pos x="124" y="815"/>
                  </a:cxn>
                  <a:cxn ang="0">
                    <a:pos x="96" y="774"/>
                  </a:cxn>
                  <a:cxn ang="0">
                    <a:pos x="83" y="732"/>
                  </a:cxn>
                  <a:cxn ang="0">
                    <a:pos x="83" y="705"/>
                  </a:cxn>
                  <a:cxn ang="0">
                    <a:pos x="96" y="691"/>
                  </a:cxn>
                  <a:cxn ang="0">
                    <a:pos x="96" y="677"/>
                  </a:cxn>
                  <a:cxn ang="0">
                    <a:pos x="179" y="497"/>
                  </a:cxn>
                  <a:cxn ang="0">
                    <a:pos x="193" y="456"/>
                  </a:cxn>
                  <a:cxn ang="0">
                    <a:pos x="220" y="400"/>
                  </a:cxn>
                  <a:cxn ang="0">
                    <a:pos x="220" y="345"/>
                  </a:cxn>
                  <a:cxn ang="0">
                    <a:pos x="207" y="331"/>
                  </a:cxn>
                  <a:cxn ang="0">
                    <a:pos x="165" y="331"/>
                  </a:cxn>
                  <a:cxn ang="0">
                    <a:pos x="124" y="359"/>
                  </a:cxn>
                  <a:cxn ang="0">
                    <a:pos x="96" y="387"/>
                  </a:cxn>
                  <a:cxn ang="0">
                    <a:pos x="69" y="428"/>
                  </a:cxn>
                  <a:cxn ang="0">
                    <a:pos x="55" y="483"/>
                  </a:cxn>
                  <a:cxn ang="0">
                    <a:pos x="41" y="497"/>
                  </a:cxn>
                  <a:cxn ang="0">
                    <a:pos x="0" y="497"/>
                  </a:cxn>
                  <a:cxn ang="0">
                    <a:pos x="0" y="470"/>
                  </a:cxn>
                  <a:cxn ang="0">
                    <a:pos x="28" y="414"/>
                  </a:cxn>
                  <a:cxn ang="0">
                    <a:pos x="41" y="373"/>
                  </a:cxn>
                  <a:cxn ang="0">
                    <a:pos x="96" y="317"/>
                  </a:cxn>
                  <a:cxn ang="0">
                    <a:pos x="179" y="290"/>
                  </a:cxn>
                  <a:cxn ang="0">
                    <a:pos x="275" y="0"/>
                  </a:cxn>
                  <a:cxn ang="0">
                    <a:pos x="330" y="0"/>
                  </a:cxn>
                  <a:cxn ang="0">
                    <a:pos x="358" y="27"/>
                  </a:cxn>
                  <a:cxn ang="0">
                    <a:pos x="358" y="69"/>
                  </a:cxn>
                  <a:cxn ang="0">
                    <a:pos x="317" y="110"/>
                  </a:cxn>
                  <a:cxn ang="0">
                    <a:pos x="262" y="110"/>
                  </a:cxn>
                  <a:cxn ang="0">
                    <a:pos x="234" y="82"/>
                  </a:cxn>
                  <a:cxn ang="0">
                    <a:pos x="234" y="69"/>
                  </a:cxn>
                  <a:cxn ang="0">
                    <a:pos x="262" y="13"/>
                  </a:cxn>
                  <a:cxn ang="0">
                    <a:pos x="275" y="0"/>
                  </a:cxn>
                </a:cxnLst>
                <a:rect l="0" t="0" r="r" b="b"/>
                <a:pathLst>
                  <a:path w="386" h="843">
                    <a:moveTo>
                      <a:pt x="179" y="290"/>
                    </a:moveTo>
                    <a:lnTo>
                      <a:pt x="234" y="304"/>
                    </a:lnTo>
                    <a:lnTo>
                      <a:pt x="289" y="359"/>
                    </a:lnTo>
                    <a:lnTo>
                      <a:pt x="303" y="400"/>
                    </a:lnTo>
                    <a:lnTo>
                      <a:pt x="303" y="428"/>
                    </a:lnTo>
                    <a:lnTo>
                      <a:pt x="289" y="442"/>
                    </a:lnTo>
                    <a:lnTo>
                      <a:pt x="289" y="456"/>
                    </a:lnTo>
                    <a:lnTo>
                      <a:pt x="248" y="539"/>
                    </a:lnTo>
                    <a:lnTo>
                      <a:pt x="248" y="580"/>
                    </a:lnTo>
                    <a:lnTo>
                      <a:pt x="234" y="594"/>
                    </a:lnTo>
                    <a:lnTo>
                      <a:pt x="220" y="649"/>
                    </a:lnTo>
                    <a:lnTo>
                      <a:pt x="193" y="691"/>
                    </a:lnTo>
                    <a:lnTo>
                      <a:pt x="193" y="732"/>
                    </a:lnTo>
                    <a:lnTo>
                      <a:pt x="179" y="774"/>
                    </a:lnTo>
                    <a:lnTo>
                      <a:pt x="179" y="801"/>
                    </a:lnTo>
                    <a:lnTo>
                      <a:pt x="193" y="815"/>
                    </a:lnTo>
                    <a:lnTo>
                      <a:pt x="207" y="815"/>
                    </a:lnTo>
                    <a:lnTo>
                      <a:pt x="248" y="801"/>
                    </a:lnTo>
                    <a:lnTo>
                      <a:pt x="289" y="774"/>
                    </a:lnTo>
                    <a:lnTo>
                      <a:pt x="317" y="732"/>
                    </a:lnTo>
                    <a:lnTo>
                      <a:pt x="344" y="663"/>
                    </a:lnTo>
                    <a:lnTo>
                      <a:pt x="358" y="649"/>
                    </a:lnTo>
                    <a:lnTo>
                      <a:pt x="358" y="635"/>
                    </a:lnTo>
                    <a:lnTo>
                      <a:pt x="386" y="635"/>
                    </a:lnTo>
                    <a:lnTo>
                      <a:pt x="386" y="663"/>
                    </a:lnTo>
                    <a:lnTo>
                      <a:pt x="358" y="718"/>
                    </a:lnTo>
                    <a:lnTo>
                      <a:pt x="344" y="760"/>
                    </a:lnTo>
                    <a:lnTo>
                      <a:pt x="289" y="815"/>
                    </a:lnTo>
                    <a:lnTo>
                      <a:pt x="207" y="843"/>
                    </a:lnTo>
                    <a:lnTo>
                      <a:pt x="151" y="829"/>
                    </a:lnTo>
                    <a:lnTo>
                      <a:pt x="124" y="815"/>
                    </a:lnTo>
                    <a:lnTo>
                      <a:pt x="96" y="774"/>
                    </a:lnTo>
                    <a:lnTo>
                      <a:pt x="83" y="732"/>
                    </a:lnTo>
                    <a:lnTo>
                      <a:pt x="83" y="705"/>
                    </a:lnTo>
                    <a:lnTo>
                      <a:pt x="96" y="691"/>
                    </a:lnTo>
                    <a:lnTo>
                      <a:pt x="96" y="677"/>
                    </a:lnTo>
                    <a:lnTo>
                      <a:pt x="179" y="497"/>
                    </a:lnTo>
                    <a:lnTo>
                      <a:pt x="193" y="456"/>
                    </a:lnTo>
                    <a:lnTo>
                      <a:pt x="220" y="400"/>
                    </a:lnTo>
                    <a:lnTo>
                      <a:pt x="220" y="345"/>
                    </a:lnTo>
                    <a:lnTo>
                      <a:pt x="207" y="331"/>
                    </a:lnTo>
                    <a:lnTo>
                      <a:pt x="165" y="331"/>
                    </a:lnTo>
                    <a:lnTo>
                      <a:pt x="124" y="359"/>
                    </a:lnTo>
                    <a:lnTo>
                      <a:pt x="96" y="387"/>
                    </a:lnTo>
                    <a:lnTo>
                      <a:pt x="69" y="428"/>
                    </a:lnTo>
                    <a:lnTo>
                      <a:pt x="55" y="483"/>
                    </a:lnTo>
                    <a:lnTo>
                      <a:pt x="41" y="497"/>
                    </a:lnTo>
                    <a:lnTo>
                      <a:pt x="0" y="497"/>
                    </a:lnTo>
                    <a:lnTo>
                      <a:pt x="0" y="470"/>
                    </a:lnTo>
                    <a:lnTo>
                      <a:pt x="28" y="414"/>
                    </a:lnTo>
                    <a:lnTo>
                      <a:pt x="41" y="373"/>
                    </a:lnTo>
                    <a:lnTo>
                      <a:pt x="96" y="317"/>
                    </a:lnTo>
                    <a:lnTo>
                      <a:pt x="179" y="290"/>
                    </a:lnTo>
                    <a:close/>
                    <a:moveTo>
                      <a:pt x="275" y="0"/>
                    </a:moveTo>
                    <a:lnTo>
                      <a:pt x="330" y="0"/>
                    </a:lnTo>
                    <a:lnTo>
                      <a:pt x="358" y="27"/>
                    </a:lnTo>
                    <a:lnTo>
                      <a:pt x="358" y="69"/>
                    </a:lnTo>
                    <a:lnTo>
                      <a:pt x="317" y="110"/>
                    </a:lnTo>
                    <a:lnTo>
                      <a:pt x="262" y="110"/>
                    </a:lnTo>
                    <a:lnTo>
                      <a:pt x="234" y="82"/>
                    </a:lnTo>
                    <a:lnTo>
                      <a:pt x="234" y="69"/>
                    </a:lnTo>
                    <a:lnTo>
                      <a:pt x="262" y="1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27" name="Freeform 407"/>
              <p:cNvSpPr>
                <a:spLocks/>
              </p:cNvSpPr>
              <p:nvPr/>
            </p:nvSpPr>
            <p:spPr bwMode="auto">
              <a:xfrm>
                <a:off x="29802" y="14439"/>
                <a:ext cx="1061" cy="8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047" y="0"/>
                  </a:cxn>
                  <a:cxn ang="0">
                    <a:pos x="1061" y="13"/>
                  </a:cxn>
                  <a:cxn ang="0">
                    <a:pos x="1061" y="69"/>
                  </a:cxn>
                  <a:cxn ang="0">
                    <a:pos x="1047" y="83"/>
                  </a:cxn>
                  <a:cxn ang="0">
                    <a:pos x="14" y="83"/>
                  </a:cxn>
                  <a:cxn ang="0">
                    <a:pos x="0" y="69"/>
                  </a:cxn>
                  <a:cxn ang="0">
                    <a:pos x="0" y="13"/>
                  </a:cxn>
                  <a:cxn ang="0">
                    <a:pos x="14" y="0"/>
                  </a:cxn>
                </a:cxnLst>
                <a:rect l="0" t="0" r="r" b="b"/>
                <a:pathLst>
                  <a:path w="1061" h="83">
                    <a:moveTo>
                      <a:pt x="14" y="0"/>
                    </a:moveTo>
                    <a:lnTo>
                      <a:pt x="1047" y="0"/>
                    </a:lnTo>
                    <a:lnTo>
                      <a:pt x="1061" y="13"/>
                    </a:lnTo>
                    <a:lnTo>
                      <a:pt x="1061" y="69"/>
                    </a:lnTo>
                    <a:lnTo>
                      <a:pt x="1047" y="83"/>
                    </a:lnTo>
                    <a:lnTo>
                      <a:pt x="14" y="83"/>
                    </a:lnTo>
                    <a:lnTo>
                      <a:pt x="0" y="69"/>
                    </a:lnTo>
                    <a:lnTo>
                      <a:pt x="0" y="1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28" name="Freeform 408"/>
              <p:cNvSpPr>
                <a:spLocks noEditPoints="1"/>
              </p:cNvSpPr>
              <p:nvPr/>
            </p:nvSpPr>
            <p:spPr bwMode="auto">
              <a:xfrm>
                <a:off x="31138" y="13720"/>
                <a:ext cx="1088" cy="1202"/>
              </a:xfrm>
              <a:custGeom>
                <a:avLst/>
                <a:gdLst/>
                <a:ahLst/>
                <a:cxnLst>
                  <a:cxn ang="0">
                    <a:pos x="620" y="276"/>
                  </a:cxn>
                  <a:cxn ang="0">
                    <a:pos x="620" y="940"/>
                  </a:cxn>
                  <a:cxn ang="0">
                    <a:pos x="744" y="898"/>
                  </a:cxn>
                  <a:cxn ang="0">
                    <a:pos x="840" y="843"/>
                  </a:cxn>
                  <a:cxn ang="0">
                    <a:pos x="882" y="760"/>
                  </a:cxn>
                  <a:cxn ang="0">
                    <a:pos x="909" y="677"/>
                  </a:cxn>
                  <a:cxn ang="0">
                    <a:pos x="909" y="525"/>
                  </a:cxn>
                  <a:cxn ang="0">
                    <a:pos x="882" y="442"/>
                  </a:cxn>
                  <a:cxn ang="0">
                    <a:pos x="827" y="359"/>
                  </a:cxn>
                  <a:cxn ang="0">
                    <a:pos x="744" y="304"/>
                  </a:cxn>
                  <a:cxn ang="0">
                    <a:pos x="620" y="276"/>
                  </a:cxn>
                  <a:cxn ang="0">
                    <a:pos x="482" y="262"/>
                  </a:cxn>
                  <a:cxn ang="0">
                    <a:pos x="345" y="304"/>
                  </a:cxn>
                  <a:cxn ang="0">
                    <a:pos x="262" y="373"/>
                  </a:cxn>
                  <a:cxn ang="0">
                    <a:pos x="221" y="442"/>
                  </a:cxn>
                  <a:cxn ang="0">
                    <a:pos x="193" y="525"/>
                  </a:cxn>
                  <a:cxn ang="0">
                    <a:pos x="193" y="663"/>
                  </a:cxn>
                  <a:cxn ang="0">
                    <a:pos x="221" y="746"/>
                  </a:cxn>
                  <a:cxn ang="0">
                    <a:pos x="276" y="829"/>
                  </a:cxn>
                  <a:cxn ang="0">
                    <a:pos x="358" y="898"/>
                  </a:cxn>
                  <a:cxn ang="0">
                    <a:pos x="482" y="926"/>
                  </a:cxn>
                  <a:cxn ang="0">
                    <a:pos x="482" y="262"/>
                  </a:cxn>
                  <a:cxn ang="0">
                    <a:pos x="234" y="0"/>
                  </a:cxn>
                  <a:cxn ang="0">
                    <a:pos x="840" y="0"/>
                  </a:cxn>
                  <a:cxn ang="0">
                    <a:pos x="840" y="55"/>
                  </a:cxn>
                  <a:cxn ang="0">
                    <a:pos x="675" y="55"/>
                  </a:cxn>
                  <a:cxn ang="0">
                    <a:pos x="647" y="69"/>
                  </a:cxn>
                  <a:cxn ang="0">
                    <a:pos x="620" y="97"/>
                  </a:cxn>
                  <a:cxn ang="0">
                    <a:pos x="620" y="235"/>
                  </a:cxn>
                  <a:cxn ang="0">
                    <a:pos x="799" y="276"/>
                  </a:cxn>
                  <a:cxn ang="0">
                    <a:pos x="950" y="359"/>
                  </a:cxn>
                  <a:cxn ang="0">
                    <a:pos x="1047" y="484"/>
                  </a:cxn>
                  <a:cxn ang="0">
                    <a:pos x="1088" y="608"/>
                  </a:cxn>
                  <a:cxn ang="0">
                    <a:pos x="1061" y="732"/>
                  </a:cxn>
                  <a:cxn ang="0">
                    <a:pos x="964" y="843"/>
                  </a:cxn>
                  <a:cxn ang="0">
                    <a:pos x="813" y="926"/>
                  </a:cxn>
                  <a:cxn ang="0">
                    <a:pos x="620" y="967"/>
                  </a:cxn>
                  <a:cxn ang="0">
                    <a:pos x="620" y="1106"/>
                  </a:cxn>
                  <a:cxn ang="0">
                    <a:pos x="647" y="1133"/>
                  </a:cxn>
                  <a:cxn ang="0">
                    <a:pos x="675" y="1147"/>
                  </a:cxn>
                  <a:cxn ang="0">
                    <a:pos x="840" y="1147"/>
                  </a:cxn>
                  <a:cxn ang="0">
                    <a:pos x="840" y="1202"/>
                  </a:cxn>
                  <a:cxn ang="0">
                    <a:pos x="234" y="1202"/>
                  </a:cxn>
                  <a:cxn ang="0">
                    <a:pos x="234" y="1147"/>
                  </a:cxn>
                  <a:cxn ang="0">
                    <a:pos x="400" y="1147"/>
                  </a:cxn>
                  <a:cxn ang="0">
                    <a:pos x="427" y="1133"/>
                  </a:cxn>
                  <a:cxn ang="0">
                    <a:pos x="455" y="1106"/>
                  </a:cxn>
                  <a:cxn ang="0">
                    <a:pos x="455" y="967"/>
                  </a:cxn>
                  <a:cxn ang="0">
                    <a:pos x="276" y="926"/>
                  </a:cxn>
                  <a:cxn ang="0">
                    <a:pos x="124" y="843"/>
                  </a:cxn>
                  <a:cxn ang="0">
                    <a:pos x="28" y="719"/>
                  </a:cxn>
                  <a:cxn ang="0">
                    <a:pos x="0" y="594"/>
                  </a:cxn>
                  <a:cxn ang="0">
                    <a:pos x="28" y="470"/>
                  </a:cxn>
                  <a:cxn ang="0">
                    <a:pos x="124" y="359"/>
                  </a:cxn>
                  <a:cxn ang="0">
                    <a:pos x="262" y="276"/>
                  </a:cxn>
                  <a:cxn ang="0">
                    <a:pos x="455" y="235"/>
                  </a:cxn>
                  <a:cxn ang="0">
                    <a:pos x="455" y="97"/>
                  </a:cxn>
                  <a:cxn ang="0">
                    <a:pos x="427" y="69"/>
                  </a:cxn>
                  <a:cxn ang="0">
                    <a:pos x="400" y="55"/>
                  </a:cxn>
                  <a:cxn ang="0">
                    <a:pos x="234" y="55"/>
                  </a:cxn>
                  <a:cxn ang="0">
                    <a:pos x="234" y="0"/>
                  </a:cxn>
                </a:cxnLst>
                <a:rect l="0" t="0" r="r" b="b"/>
                <a:pathLst>
                  <a:path w="1088" h="1202">
                    <a:moveTo>
                      <a:pt x="620" y="276"/>
                    </a:moveTo>
                    <a:lnTo>
                      <a:pt x="620" y="940"/>
                    </a:lnTo>
                    <a:lnTo>
                      <a:pt x="744" y="898"/>
                    </a:lnTo>
                    <a:lnTo>
                      <a:pt x="840" y="843"/>
                    </a:lnTo>
                    <a:lnTo>
                      <a:pt x="882" y="760"/>
                    </a:lnTo>
                    <a:lnTo>
                      <a:pt x="909" y="677"/>
                    </a:lnTo>
                    <a:lnTo>
                      <a:pt x="909" y="525"/>
                    </a:lnTo>
                    <a:lnTo>
                      <a:pt x="882" y="442"/>
                    </a:lnTo>
                    <a:lnTo>
                      <a:pt x="827" y="359"/>
                    </a:lnTo>
                    <a:lnTo>
                      <a:pt x="744" y="304"/>
                    </a:lnTo>
                    <a:lnTo>
                      <a:pt x="620" y="276"/>
                    </a:lnTo>
                    <a:close/>
                    <a:moveTo>
                      <a:pt x="482" y="262"/>
                    </a:moveTo>
                    <a:lnTo>
                      <a:pt x="345" y="304"/>
                    </a:lnTo>
                    <a:lnTo>
                      <a:pt x="262" y="373"/>
                    </a:lnTo>
                    <a:lnTo>
                      <a:pt x="221" y="442"/>
                    </a:lnTo>
                    <a:lnTo>
                      <a:pt x="193" y="525"/>
                    </a:lnTo>
                    <a:lnTo>
                      <a:pt x="193" y="663"/>
                    </a:lnTo>
                    <a:lnTo>
                      <a:pt x="221" y="746"/>
                    </a:lnTo>
                    <a:lnTo>
                      <a:pt x="276" y="829"/>
                    </a:lnTo>
                    <a:lnTo>
                      <a:pt x="358" y="898"/>
                    </a:lnTo>
                    <a:lnTo>
                      <a:pt x="482" y="926"/>
                    </a:lnTo>
                    <a:lnTo>
                      <a:pt x="482" y="262"/>
                    </a:lnTo>
                    <a:close/>
                    <a:moveTo>
                      <a:pt x="234" y="0"/>
                    </a:moveTo>
                    <a:lnTo>
                      <a:pt x="840" y="0"/>
                    </a:lnTo>
                    <a:lnTo>
                      <a:pt x="840" y="55"/>
                    </a:lnTo>
                    <a:lnTo>
                      <a:pt x="675" y="55"/>
                    </a:lnTo>
                    <a:lnTo>
                      <a:pt x="647" y="69"/>
                    </a:lnTo>
                    <a:lnTo>
                      <a:pt x="620" y="97"/>
                    </a:lnTo>
                    <a:lnTo>
                      <a:pt x="620" y="235"/>
                    </a:lnTo>
                    <a:lnTo>
                      <a:pt x="799" y="276"/>
                    </a:lnTo>
                    <a:lnTo>
                      <a:pt x="950" y="359"/>
                    </a:lnTo>
                    <a:lnTo>
                      <a:pt x="1047" y="484"/>
                    </a:lnTo>
                    <a:lnTo>
                      <a:pt x="1088" y="608"/>
                    </a:lnTo>
                    <a:lnTo>
                      <a:pt x="1061" y="732"/>
                    </a:lnTo>
                    <a:lnTo>
                      <a:pt x="964" y="843"/>
                    </a:lnTo>
                    <a:lnTo>
                      <a:pt x="813" y="926"/>
                    </a:lnTo>
                    <a:lnTo>
                      <a:pt x="620" y="967"/>
                    </a:lnTo>
                    <a:lnTo>
                      <a:pt x="620" y="1106"/>
                    </a:lnTo>
                    <a:lnTo>
                      <a:pt x="647" y="1133"/>
                    </a:lnTo>
                    <a:lnTo>
                      <a:pt x="675" y="1147"/>
                    </a:lnTo>
                    <a:lnTo>
                      <a:pt x="840" y="1147"/>
                    </a:lnTo>
                    <a:lnTo>
                      <a:pt x="840" y="1202"/>
                    </a:lnTo>
                    <a:lnTo>
                      <a:pt x="234" y="1202"/>
                    </a:lnTo>
                    <a:lnTo>
                      <a:pt x="234" y="1147"/>
                    </a:lnTo>
                    <a:lnTo>
                      <a:pt x="400" y="1147"/>
                    </a:lnTo>
                    <a:lnTo>
                      <a:pt x="427" y="1133"/>
                    </a:lnTo>
                    <a:lnTo>
                      <a:pt x="455" y="1106"/>
                    </a:lnTo>
                    <a:lnTo>
                      <a:pt x="455" y="967"/>
                    </a:lnTo>
                    <a:lnTo>
                      <a:pt x="276" y="926"/>
                    </a:lnTo>
                    <a:lnTo>
                      <a:pt x="124" y="843"/>
                    </a:lnTo>
                    <a:lnTo>
                      <a:pt x="28" y="719"/>
                    </a:lnTo>
                    <a:lnTo>
                      <a:pt x="0" y="594"/>
                    </a:lnTo>
                    <a:lnTo>
                      <a:pt x="28" y="470"/>
                    </a:lnTo>
                    <a:lnTo>
                      <a:pt x="124" y="359"/>
                    </a:lnTo>
                    <a:lnTo>
                      <a:pt x="262" y="276"/>
                    </a:lnTo>
                    <a:lnTo>
                      <a:pt x="455" y="235"/>
                    </a:lnTo>
                    <a:lnTo>
                      <a:pt x="455" y="97"/>
                    </a:lnTo>
                    <a:lnTo>
                      <a:pt x="427" y="69"/>
                    </a:lnTo>
                    <a:lnTo>
                      <a:pt x="400" y="55"/>
                    </a:lnTo>
                    <a:lnTo>
                      <a:pt x="234" y="5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29" name="Freeform 409"/>
              <p:cNvSpPr>
                <a:spLocks noEditPoints="1"/>
              </p:cNvSpPr>
              <p:nvPr/>
            </p:nvSpPr>
            <p:spPr bwMode="auto">
              <a:xfrm>
                <a:off x="32529" y="14287"/>
                <a:ext cx="386" cy="843"/>
              </a:xfrm>
              <a:custGeom>
                <a:avLst/>
                <a:gdLst/>
                <a:ahLst/>
                <a:cxnLst>
                  <a:cxn ang="0">
                    <a:pos x="179" y="290"/>
                  </a:cxn>
                  <a:cxn ang="0">
                    <a:pos x="234" y="304"/>
                  </a:cxn>
                  <a:cxn ang="0">
                    <a:pos x="289" y="359"/>
                  </a:cxn>
                  <a:cxn ang="0">
                    <a:pos x="303" y="400"/>
                  </a:cxn>
                  <a:cxn ang="0">
                    <a:pos x="303" y="428"/>
                  </a:cxn>
                  <a:cxn ang="0">
                    <a:pos x="289" y="442"/>
                  </a:cxn>
                  <a:cxn ang="0">
                    <a:pos x="289" y="456"/>
                  </a:cxn>
                  <a:cxn ang="0">
                    <a:pos x="248" y="539"/>
                  </a:cxn>
                  <a:cxn ang="0">
                    <a:pos x="248" y="580"/>
                  </a:cxn>
                  <a:cxn ang="0">
                    <a:pos x="234" y="594"/>
                  </a:cxn>
                  <a:cxn ang="0">
                    <a:pos x="221" y="649"/>
                  </a:cxn>
                  <a:cxn ang="0">
                    <a:pos x="193" y="691"/>
                  </a:cxn>
                  <a:cxn ang="0">
                    <a:pos x="193" y="732"/>
                  </a:cxn>
                  <a:cxn ang="0">
                    <a:pos x="179" y="774"/>
                  </a:cxn>
                  <a:cxn ang="0">
                    <a:pos x="179" y="801"/>
                  </a:cxn>
                  <a:cxn ang="0">
                    <a:pos x="193" y="815"/>
                  </a:cxn>
                  <a:cxn ang="0">
                    <a:pos x="207" y="815"/>
                  </a:cxn>
                  <a:cxn ang="0">
                    <a:pos x="248" y="801"/>
                  </a:cxn>
                  <a:cxn ang="0">
                    <a:pos x="289" y="774"/>
                  </a:cxn>
                  <a:cxn ang="0">
                    <a:pos x="317" y="732"/>
                  </a:cxn>
                  <a:cxn ang="0">
                    <a:pos x="344" y="663"/>
                  </a:cxn>
                  <a:cxn ang="0">
                    <a:pos x="358" y="649"/>
                  </a:cxn>
                  <a:cxn ang="0">
                    <a:pos x="358" y="635"/>
                  </a:cxn>
                  <a:cxn ang="0">
                    <a:pos x="386" y="635"/>
                  </a:cxn>
                  <a:cxn ang="0">
                    <a:pos x="386" y="663"/>
                  </a:cxn>
                  <a:cxn ang="0">
                    <a:pos x="358" y="718"/>
                  </a:cxn>
                  <a:cxn ang="0">
                    <a:pos x="344" y="760"/>
                  </a:cxn>
                  <a:cxn ang="0">
                    <a:pos x="289" y="815"/>
                  </a:cxn>
                  <a:cxn ang="0">
                    <a:pos x="207" y="843"/>
                  </a:cxn>
                  <a:cxn ang="0">
                    <a:pos x="152" y="829"/>
                  </a:cxn>
                  <a:cxn ang="0">
                    <a:pos x="124" y="815"/>
                  </a:cxn>
                  <a:cxn ang="0">
                    <a:pos x="97" y="774"/>
                  </a:cxn>
                  <a:cxn ang="0">
                    <a:pos x="83" y="732"/>
                  </a:cxn>
                  <a:cxn ang="0">
                    <a:pos x="83" y="705"/>
                  </a:cxn>
                  <a:cxn ang="0">
                    <a:pos x="97" y="691"/>
                  </a:cxn>
                  <a:cxn ang="0">
                    <a:pos x="97" y="677"/>
                  </a:cxn>
                  <a:cxn ang="0">
                    <a:pos x="179" y="497"/>
                  </a:cxn>
                  <a:cxn ang="0">
                    <a:pos x="193" y="456"/>
                  </a:cxn>
                  <a:cxn ang="0">
                    <a:pos x="221" y="400"/>
                  </a:cxn>
                  <a:cxn ang="0">
                    <a:pos x="221" y="345"/>
                  </a:cxn>
                  <a:cxn ang="0">
                    <a:pos x="207" y="331"/>
                  </a:cxn>
                  <a:cxn ang="0">
                    <a:pos x="165" y="331"/>
                  </a:cxn>
                  <a:cxn ang="0">
                    <a:pos x="124" y="359"/>
                  </a:cxn>
                  <a:cxn ang="0">
                    <a:pos x="97" y="387"/>
                  </a:cxn>
                  <a:cxn ang="0">
                    <a:pos x="69" y="428"/>
                  </a:cxn>
                  <a:cxn ang="0">
                    <a:pos x="55" y="483"/>
                  </a:cxn>
                  <a:cxn ang="0">
                    <a:pos x="41" y="497"/>
                  </a:cxn>
                  <a:cxn ang="0">
                    <a:pos x="0" y="497"/>
                  </a:cxn>
                  <a:cxn ang="0">
                    <a:pos x="0" y="470"/>
                  </a:cxn>
                  <a:cxn ang="0">
                    <a:pos x="28" y="414"/>
                  </a:cxn>
                  <a:cxn ang="0">
                    <a:pos x="41" y="373"/>
                  </a:cxn>
                  <a:cxn ang="0">
                    <a:pos x="97" y="317"/>
                  </a:cxn>
                  <a:cxn ang="0">
                    <a:pos x="179" y="290"/>
                  </a:cxn>
                  <a:cxn ang="0">
                    <a:pos x="262" y="0"/>
                  </a:cxn>
                  <a:cxn ang="0">
                    <a:pos x="317" y="0"/>
                  </a:cxn>
                  <a:cxn ang="0">
                    <a:pos x="344" y="27"/>
                  </a:cxn>
                  <a:cxn ang="0">
                    <a:pos x="344" y="69"/>
                  </a:cxn>
                  <a:cxn ang="0">
                    <a:pos x="303" y="110"/>
                  </a:cxn>
                  <a:cxn ang="0">
                    <a:pos x="248" y="110"/>
                  </a:cxn>
                  <a:cxn ang="0">
                    <a:pos x="221" y="82"/>
                  </a:cxn>
                  <a:cxn ang="0">
                    <a:pos x="221" y="69"/>
                  </a:cxn>
                  <a:cxn ang="0">
                    <a:pos x="248" y="13"/>
                  </a:cxn>
                  <a:cxn ang="0">
                    <a:pos x="262" y="0"/>
                  </a:cxn>
                </a:cxnLst>
                <a:rect l="0" t="0" r="r" b="b"/>
                <a:pathLst>
                  <a:path w="386" h="843">
                    <a:moveTo>
                      <a:pt x="179" y="290"/>
                    </a:moveTo>
                    <a:lnTo>
                      <a:pt x="234" y="304"/>
                    </a:lnTo>
                    <a:lnTo>
                      <a:pt x="289" y="359"/>
                    </a:lnTo>
                    <a:lnTo>
                      <a:pt x="303" y="400"/>
                    </a:lnTo>
                    <a:lnTo>
                      <a:pt x="303" y="428"/>
                    </a:lnTo>
                    <a:lnTo>
                      <a:pt x="289" y="442"/>
                    </a:lnTo>
                    <a:lnTo>
                      <a:pt x="289" y="456"/>
                    </a:lnTo>
                    <a:lnTo>
                      <a:pt x="248" y="539"/>
                    </a:lnTo>
                    <a:lnTo>
                      <a:pt x="248" y="580"/>
                    </a:lnTo>
                    <a:lnTo>
                      <a:pt x="234" y="594"/>
                    </a:lnTo>
                    <a:lnTo>
                      <a:pt x="221" y="649"/>
                    </a:lnTo>
                    <a:lnTo>
                      <a:pt x="193" y="691"/>
                    </a:lnTo>
                    <a:lnTo>
                      <a:pt x="193" y="732"/>
                    </a:lnTo>
                    <a:lnTo>
                      <a:pt x="179" y="774"/>
                    </a:lnTo>
                    <a:lnTo>
                      <a:pt x="179" y="801"/>
                    </a:lnTo>
                    <a:lnTo>
                      <a:pt x="193" y="815"/>
                    </a:lnTo>
                    <a:lnTo>
                      <a:pt x="207" y="815"/>
                    </a:lnTo>
                    <a:lnTo>
                      <a:pt x="248" y="801"/>
                    </a:lnTo>
                    <a:lnTo>
                      <a:pt x="289" y="774"/>
                    </a:lnTo>
                    <a:lnTo>
                      <a:pt x="317" y="732"/>
                    </a:lnTo>
                    <a:lnTo>
                      <a:pt x="344" y="663"/>
                    </a:lnTo>
                    <a:lnTo>
                      <a:pt x="358" y="649"/>
                    </a:lnTo>
                    <a:lnTo>
                      <a:pt x="358" y="635"/>
                    </a:lnTo>
                    <a:lnTo>
                      <a:pt x="386" y="635"/>
                    </a:lnTo>
                    <a:lnTo>
                      <a:pt x="386" y="663"/>
                    </a:lnTo>
                    <a:lnTo>
                      <a:pt x="358" y="718"/>
                    </a:lnTo>
                    <a:lnTo>
                      <a:pt x="344" y="760"/>
                    </a:lnTo>
                    <a:lnTo>
                      <a:pt x="289" y="815"/>
                    </a:lnTo>
                    <a:lnTo>
                      <a:pt x="207" y="843"/>
                    </a:lnTo>
                    <a:lnTo>
                      <a:pt x="152" y="829"/>
                    </a:lnTo>
                    <a:lnTo>
                      <a:pt x="124" y="815"/>
                    </a:lnTo>
                    <a:lnTo>
                      <a:pt x="97" y="774"/>
                    </a:lnTo>
                    <a:lnTo>
                      <a:pt x="83" y="732"/>
                    </a:lnTo>
                    <a:lnTo>
                      <a:pt x="83" y="705"/>
                    </a:lnTo>
                    <a:lnTo>
                      <a:pt x="97" y="691"/>
                    </a:lnTo>
                    <a:lnTo>
                      <a:pt x="97" y="677"/>
                    </a:lnTo>
                    <a:lnTo>
                      <a:pt x="179" y="497"/>
                    </a:lnTo>
                    <a:lnTo>
                      <a:pt x="193" y="456"/>
                    </a:lnTo>
                    <a:lnTo>
                      <a:pt x="221" y="400"/>
                    </a:lnTo>
                    <a:lnTo>
                      <a:pt x="221" y="345"/>
                    </a:lnTo>
                    <a:lnTo>
                      <a:pt x="207" y="331"/>
                    </a:lnTo>
                    <a:lnTo>
                      <a:pt x="165" y="331"/>
                    </a:lnTo>
                    <a:lnTo>
                      <a:pt x="124" y="359"/>
                    </a:lnTo>
                    <a:lnTo>
                      <a:pt x="97" y="387"/>
                    </a:lnTo>
                    <a:lnTo>
                      <a:pt x="69" y="428"/>
                    </a:lnTo>
                    <a:lnTo>
                      <a:pt x="55" y="483"/>
                    </a:lnTo>
                    <a:lnTo>
                      <a:pt x="41" y="497"/>
                    </a:lnTo>
                    <a:lnTo>
                      <a:pt x="0" y="497"/>
                    </a:lnTo>
                    <a:lnTo>
                      <a:pt x="0" y="470"/>
                    </a:lnTo>
                    <a:lnTo>
                      <a:pt x="28" y="414"/>
                    </a:lnTo>
                    <a:lnTo>
                      <a:pt x="41" y="373"/>
                    </a:lnTo>
                    <a:lnTo>
                      <a:pt x="97" y="317"/>
                    </a:lnTo>
                    <a:lnTo>
                      <a:pt x="179" y="290"/>
                    </a:lnTo>
                    <a:close/>
                    <a:moveTo>
                      <a:pt x="262" y="0"/>
                    </a:moveTo>
                    <a:lnTo>
                      <a:pt x="317" y="0"/>
                    </a:lnTo>
                    <a:lnTo>
                      <a:pt x="344" y="27"/>
                    </a:lnTo>
                    <a:lnTo>
                      <a:pt x="344" y="69"/>
                    </a:lnTo>
                    <a:lnTo>
                      <a:pt x="303" y="110"/>
                    </a:lnTo>
                    <a:lnTo>
                      <a:pt x="248" y="110"/>
                    </a:lnTo>
                    <a:lnTo>
                      <a:pt x="221" y="82"/>
                    </a:lnTo>
                    <a:lnTo>
                      <a:pt x="221" y="69"/>
                    </a:lnTo>
                    <a:lnTo>
                      <a:pt x="248" y="13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0" name="Freeform 410"/>
              <p:cNvSpPr>
                <a:spLocks/>
              </p:cNvSpPr>
              <p:nvPr/>
            </p:nvSpPr>
            <p:spPr bwMode="auto">
              <a:xfrm>
                <a:off x="32956" y="14770"/>
                <a:ext cx="854" cy="5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840" y="0"/>
                  </a:cxn>
                  <a:cxn ang="0">
                    <a:pos x="854" y="14"/>
                  </a:cxn>
                  <a:cxn ang="0">
                    <a:pos x="854" y="42"/>
                  </a:cxn>
                  <a:cxn ang="0">
                    <a:pos x="826" y="56"/>
                  </a:cxn>
                  <a:cxn ang="0">
                    <a:pos x="14" y="56"/>
                  </a:cxn>
                  <a:cxn ang="0">
                    <a:pos x="0" y="42"/>
                  </a:cxn>
                  <a:cxn ang="0">
                    <a:pos x="0" y="14"/>
                  </a:cxn>
                  <a:cxn ang="0">
                    <a:pos x="28" y="0"/>
                  </a:cxn>
                </a:cxnLst>
                <a:rect l="0" t="0" r="r" b="b"/>
                <a:pathLst>
                  <a:path w="854" h="56">
                    <a:moveTo>
                      <a:pt x="28" y="0"/>
                    </a:moveTo>
                    <a:lnTo>
                      <a:pt x="840" y="0"/>
                    </a:lnTo>
                    <a:lnTo>
                      <a:pt x="854" y="14"/>
                    </a:lnTo>
                    <a:lnTo>
                      <a:pt x="854" y="42"/>
                    </a:lnTo>
                    <a:lnTo>
                      <a:pt x="826" y="56"/>
                    </a:lnTo>
                    <a:lnTo>
                      <a:pt x="14" y="56"/>
                    </a:lnTo>
                    <a:lnTo>
                      <a:pt x="0" y="42"/>
                    </a:lnTo>
                    <a:lnTo>
                      <a:pt x="0" y="1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1" name="Freeform 411"/>
              <p:cNvSpPr>
                <a:spLocks/>
              </p:cNvSpPr>
              <p:nvPr/>
            </p:nvSpPr>
            <p:spPr bwMode="auto">
              <a:xfrm>
                <a:off x="34196" y="14273"/>
                <a:ext cx="454" cy="815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75" y="0"/>
                  </a:cxn>
                  <a:cxn ang="0">
                    <a:pos x="289" y="14"/>
                  </a:cxn>
                  <a:cxn ang="0">
                    <a:pos x="289" y="746"/>
                  </a:cxn>
                  <a:cxn ang="0">
                    <a:pos x="303" y="760"/>
                  </a:cxn>
                  <a:cxn ang="0">
                    <a:pos x="330" y="774"/>
                  </a:cxn>
                  <a:cxn ang="0">
                    <a:pos x="454" y="774"/>
                  </a:cxn>
                  <a:cxn ang="0">
                    <a:pos x="454" y="815"/>
                  </a:cxn>
                  <a:cxn ang="0">
                    <a:pos x="13" y="815"/>
                  </a:cxn>
                  <a:cxn ang="0">
                    <a:pos x="13" y="774"/>
                  </a:cxn>
                  <a:cxn ang="0">
                    <a:pos x="137" y="774"/>
                  </a:cxn>
                  <a:cxn ang="0">
                    <a:pos x="165" y="760"/>
                  </a:cxn>
                  <a:cxn ang="0">
                    <a:pos x="179" y="746"/>
                  </a:cxn>
                  <a:cxn ang="0">
                    <a:pos x="179" y="83"/>
                  </a:cxn>
                  <a:cxn ang="0">
                    <a:pos x="124" y="110"/>
                  </a:cxn>
                  <a:cxn ang="0">
                    <a:pos x="68" y="124"/>
                  </a:cxn>
                  <a:cxn ang="0">
                    <a:pos x="0" y="124"/>
                  </a:cxn>
                  <a:cxn ang="0">
                    <a:pos x="0" y="83"/>
                  </a:cxn>
                  <a:cxn ang="0">
                    <a:pos x="68" y="83"/>
                  </a:cxn>
                  <a:cxn ang="0">
                    <a:pos x="165" y="55"/>
                  </a:cxn>
                  <a:cxn ang="0">
                    <a:pos x="247" y="0"/>
                  </a:cxn>
                </a:cxnLst>
                <a:rect l="0" t="0" r="r" b="b"/>
                <a:pathLst>
                  <a:path w="454" h="815">
                    <a:moveTo>
                      <a:pt x="247" y="0"/>
                    </a:moveTo>
                    <a:lnTo>
                      <a:pt x="275" y="0"/>
                    </a:lnTo>
                    <a:lnTo>
                      <a:pt x="289" y="14"/>
                    </a:lnTo>
                    <a:lnTo>
                      <a:pt x="289" y="746"/>
                    </a:lnTo>
                    <a:lnTo>
                      <a:pt x="303" y="760"/>
                    </a:lnTo>
                    <a:lnTo>
                      <a:pt x="330" y="774"/>
                    </a:lnTo>
                    <a:lnTo>
                      <a:pt x="454" y="774"/>
                    </a:lnTo>
                    <a:lnTo>
                      <a:pt x="454" y="815"/>
                    </a:lnTo>
                    <a:lnTo>
                      <a:pt x="13" y="815"/>
                    </a:lnTo>
                    <a:lnTo>
                      <a:pt x="13" y="774"/>
                    </a:lnTo>
                    <a:lnTo>
                      <a:pt x="137" y="774"/>
                    </a:lnTo>
                    <a:lnTo>
                      <a:pt x="165" y="760"/>
                    </a:lnTo>
                    <a:lnTo>
                      <a:pt x="179" y="746"/>
                    </a:lnTo>
                    <a:lnTo>
                      <a:pt x="179" y="83"/>
                    </a:lnTo>
                    <a:lnTo>
                      <a:pt x="124" y="110"/>
                    </a:lnTo>
                    <a:lnTo>
                      <a:pt x="68" y="124"/>
                    </a:lnTo>
                    <a:lnTo>
                      <a:pt x="0" y="124"/>
                    </a:lnTo>
                    <a:lnTo>
                      <a:pt x="0" y="83"/>
                    </a:lnTo>
                    <a:lnTo>
                      <a:pt x="68" y="83"/>
                    </a:lnTo>
                    <a:lnTo>
                      <a:pt x="165" y="55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2" name="Freeform 412"/>
              <p:cNvSpPr>
                <a:spLocks noEditPoints="1"/>
              </p:cNvSpPr>
              <p:nvPr/>
            </p:nvSpPr>
            <p:spPr bwMode="auto">
              <a:xfrm>
                <a:off x="35421" y="14259"/>
                <a:ext cx="1171" cy="428"/>
              </a:xfrm>
              <a:custGeom>
                <a:avLst/>
                <a:gdLst/>
                <a:ahLst/>
                <a:cxnLst>
                  <a:cxn ang="0">
                    <a:pos x="14" y="345"/>
                  </a:cxn>
                  <a:cxn ang="0">
                    <a:pos x="1157" y="345"/>
                  </a:cxn>
                  <a:cxn ang="0">
                    <a:pos x="1171" y="359"/>
                  </a:cxn>
                  <a:cxn ang="0">
                    <a:pos x="1171" y="415"/>
                  </a:cxn>
                  <a:cxn ang="0">
                    <a:pos x="1157" y="428"/>
                  </a:cxn>
                  <a:cxn ang="0">
                    <a:pos x="14" y="428"/>
                  </a:cxn>
                  <a:cxn ang="0">
                    <a:pos x="0" y="415"/>
                  </a:cxn>
                  <a:cxn ang="0">
                    <a:pos x="0" y="359"/>
                  </a:cxn>
                  <a:cxn ang="0">
                    <a:pos x="14" y="345"/>
                  </a:cxn>
                  <a:cxn ang="0">
                    <a:pos x="14" y="0"/>
                  </a:cxn>
                  <a:cxn ang="0">
                    <a:pos x="1157" y="0"/>
                  </a:cxn>
                  <a:cxn ang="0">
                    <a:pos x="1171" y="14"/>
                  </a:cxn>
                  <a:cxn ang="0">
                    <a:pos x="1171" y="69"/>
                  </a:cxn>
                  <a:cxn ang="0">
                    <a:pos x="1157" y="83"/>
                  </a:cxn>
                  <a:cxn ang="0">
                    <a:pos x="14" y="83"/>
                  </a:cxn>
                  <a:cxn ang="0">
                    <a:pos x="0" y="69"/>
                  </a:cxn>
                  <a:cxn ang="0">
                    <a:pos x="0" y="14"/>
                  </a:cxn>
                  <a:cxn ang="0">
                    <a:pos x="14" y="0"/>
                  </a:cxn>
                </a:cxnLst>
                <a:rect l="0" t="0" r="r" b="b"/>
                <a:pathLst>
                  <a:path w="1171" h="428">
                    <a:moveTo>
                      <a:pt x="14" y="345"/>
                    </a:moveTo>
                    <a:lnTo>
                      <a:pt x="1157" y="345"/>
                    </a:lnTo>
                    <a:lnTo>
                      <a:pt x="1171" y="359"/>
                    </a:lnTo>
                    <a:lnTo>
                      <a:pt x="1171" y="415"/>
                    </a:lnTo>
                    <a:lnTo>
                      <a:pt x="1157" y="428"/>
                    </a:lnTo>
                    <a:lnTo>
                      <a:pt x="14" y="428"/>
                    </a:lnTo>
                    <a:lnTo>
                      <a:pt x="0" y="415"/>
                    </a:lnTo>
                    <a:lnTo>
                      <a:pt x="0" y="359"/>
                    </a:lnTo>
                    <a:lnTo>
                      <a:pt x="14" y="345"/>
                    </a:lnTo>
                    <a:close/>
                    <a:moveTo>
                      <a:pt x="14" y="0"/>
                    </a:moveTo>
                    <a:lnTo>
                      <a:pt x="1157" y="0"/>
                    </a:lnTo>
                    <a:lnTo>
                      <a:pt x="1171" y="14"/>
                    </a:lnTo>
                    <a:lnTo>
                      <a:pt x="1171" y="69"/>
                    </a:lnTo>
                    <a:lnTo>
                      <a:pt x="1157" y="83"/>
                    </a:lnTo>
                    <a:lnTo>
                      <a:pt x="14" y="83"/>
                    </a:lnTo>
                    <a:lnTo>
                      <a:pt x="0" y="69"/>
                    </a:lnTo>
                    <a:lnTo>
                      <a:pt x="0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3" name="Freeform 413"/>
              <p:cNvSpPr>
                <a:spLocks/>
              </p:cNvSpPr>
              <p:nvPr/>
            </p:nvSpPr>
            <p:spPr bwMode="auto">
              <a:xfrm>
                <a:off x="37253" y="14439"/>
                <a:ext cx="1060" cy="8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047" y="0"/>
                  </a:cxn>
                  <a:cxn ang="0">
                    <a:pos x="1060" y="13"/>
                  </a:cxn>
                  <a:cxn ang="0">
                    <a:pos x="1060" y="69"/>
                  </a:cxn>
                  <a:cxn ang="0">
                    <a:pos x="1047" y="83"/>
                  </a:cxn>
                  <a:cxn ang="0">
                    <a:pos x="14" y="83"/>
                  </a:cxn>
                  <a:cxn ang="0">
                    <a:pos x="0" y="69"/>
                  </a:cxn>
                  <a:cxn ang="0">
                    <a:pos x="0" y="13"/>
                  </a:cxn>
                  <a:cxn ang="0">
                    <a:pos x="14" y="0"/>
                  </a:cxn>
                </a:cxnLst>
                <a:rect l="0" t="0" r="r" b="b"/>
                <a:pathLst>
                  <a:path w="1060" h="83">
                    <a:moveTo>
                      <a:pt x="14" y="0"/>
                    </a:moveTo>
                    <a:lnTo>
                      <a:pt x="1047" y="0"/>
                    </a:lnTo>
                    <a:lnTo>
                      <a:pt x="1060" y="13"/>
                    </a:lnTo>
                    <a:lnTo>
                      <a:pt x="1060" y="69"/>
                    </a:lnTo>
                    <a:lnTo>
                      <a:pt x="1047" y="83"/>
                    </a:lnTo>
                    <a:lnTo>
                      <a:pt x="14" y="83"/>
                    </a:lnTo>
                    <a:lnTo>
                      <a:pt x="0" y="69"/>
                    </a:lnTo>
                    <a:lnTo>
                      <a:pt x="0" y="1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4" name="Freeform 414"/>
              <p:cNvSpPr>
                <a:spLocks noEditPoints="1"/>
              </p:cNvSpPr>
              <p:nvPr/>
            </p:nvSpPr>
            <p:spPr bwMode="auto">
              <a:xfrm>
                <a:off x="38534" y="13664"/>
                <a:ext cx="688" cy="1286"/>
              </a:xfrm>
              <a:custGeom>
                <a:avLst/>
                <a:gdLst/>
                <a:ahLst/>
                <a:cxnLst>
                  <a:cxn ang="0">
                    <a:pos x="523" y="70"/>
                  </a:cxn>
                  <a:cxn ang="0">
                    <a:pos x="440" y="208"/>
                  </a:cxn>
                  <a:cxn ang="0">
                    <a:pos x="317" y="595"/>
                  </a:cxn>
                  <a:cxn ang="0">
                    <a:pos x="261" y="788"/>
                  </a:cxn>
                  <a:cxn ang="0">
                    <a:pos x="248" y="830"/>
                  </a:cxn>
                  <a:cxn ang="0">
                    <a:pos x="261" y="816"/>
                  </a:cxn>
                  <a:cxn ang="0">
                    <a:pos x="413" y="636"/>
                  </a:cxn>
                  <a:cxn ang="0">
                    <a:pos x="606" y="318"/>
                  </a:cxn>
                  <a:cxn ang="0">
                    <a:pos x="633" y="83"/>
                  </a:cxn>
                  <a:cxn ang="0">
                    <a:pos x="606" y="42"/>
                  </a:cxn>
                  <a:cxn ang="0">
                    <a:pos x="578" y="0"/>
                  </a:cxn>
                  <a:cxn ang="0">
                    <a:pos x="647" y="28"/>
                  </a:cxn>
                  <a:cxn ang="0">
                    <a:pos x="675" y="70"/>
                  </a:cxn>
                  <a:cxn ang="0">
                    <a:pos x="688" y="139"/>
                  </a:cxn>
                  <a:cxn ang="0">
                    <a:pos x="537" y="553"/>
                  </a:cxn>
                  <a:cxn ang="0">
                    <a:pos x="289" y="858"/>
                  </a:cxn>
                  <a:cxn ang="0">
                    <a:pos x="248" y="885"/>
                  </a:cxn>
                  <a:cxn ang="0">
                    <a:pos x="234" y="927"/>
                  </a:cxn>
                  <a:cxn ang="0">
                    <a:pos x="248" y="1120"/>
                  </a:cxn>
                  <a:cxn ang="0">
                    <a:pos x="344" y="1231"/>
                  </a:cxn>
                  <a:cxn ang="0">
                    <a:pos x="482" y="1175"/>
                  </a:cxn>
                  <a:cxn ang="0">
                    <a:pos x="592" y="1079"/>
                  </a:cxn>
                  <a:cxn ang="0">
                    <a:pos x="633" y="1093"/>
                  </a:cxn>
                  <a:cxn ang="0">
                    <a:pos x="564" y="1189"/>
                  </a:cxn>
                  <a:cxn ang="0">
                    <a:pos x="496" y="1245"/>
                  </a:cxn>
                  <a:cxn ang="0">
                    <a:pos x="413" y="1286"/>
                  </a:cxn>
                  <a:cxn ang="0">
                    <a:pos x="275" y="1258"/>
                  </a:cxn>
                  <a:cxn ang="0">
                    <a:pos x="179" y="1106"/>
                  </a:cxn>
                  <a:cxn ang="0">
                    <a:pos x="137" y="1037"/>
                  </a:cxn>
                  <a:cxn ang="0">
                    <a:pos x="41" y="1120"/>
                  </a:cxn>
                  <a:cxn ang="0">
                    <a:pos x="0" y="1093"/>
                  </a:cxn>
                  <a:cxn ang="0">
                    <a:pos x="193" y="636"/>
                  </a:cxn>
                  <a:cxn ang="0">
                    <a:pos x="358" y="194"/>
                  </a:cxn>
                  <a:cxn ang="0">
                    <a:pos x="496" y="28"/>
                  </a:cxn>
                </a:cxnLst>
                <a:rect l="0" t="0" r="r" b="b"/>
                <a:pathLst>
                  <a:path w="688" h="1286">
                    <a:moveTo>
                      <a:pt x="578" y="42"/>
                    </a:moveTo>
                    <a:lnTo>
                      <a:pt x="523" y="70"/>
                    </a:lnTo>
                    <a:lnTo>
                      <a:pt x="468" y="153"/>
                    </a:lnTo>
                    <a:lnTo>
                      <a:pt x="440" y="208"/>
                    </a:lnTo>
                    <a:lnTo>
                      <a:pt x="399" y="318"/>
                    </a:lnTo>
                    <a:lnTo>
                      <a:pt x="317" y="595"/>
                    </a:lnTo>
                    <a:lnTo>
                      <a:pt x="289" y="705"/>
                    </a:lnTo>
                    <a:lnTo>
                      <a:pt x="261" y="788"/>
                    </a:lnTo>
                    <a:lnTo>
                      <a:pt x="261" y="816"/>
                    </a:lnTo>
                    <a:lnTo>
                      <a:pt x="248" y="830"/>
                    </a:lnTo>
                    <a:lnTo>
                      <a:pt x="261" y="830"/>
                    </a:lnTo>
                    <a:lnTo>
                      <a:pt x="261" y="816"/>
                    </a:lnTo>
                    <a:lnTo>
                      <a:pt x="317" y="761"/>
                    </a:lnTo>
                    <a:lnTo>
                      <a:pt x="413" y="636"/>
                    </a:lnTo>
                    <a:lnTo>
                      <a:pt x="523" y="484"/>
                    </a:lnTo>
                    <a:lnTo>
                      <a:pt x="606" y="318"/>
                    </a:lnTo>
                    <a:lnTo>
                      <a:pt x="633" y="139"/>
                    </a:lnTo>
                    <a:lnTo>
                      <a:pt x="633" y="83"/>
                    </a:lnTo>
                    <a:lnTo>
                      <a:pt x="620" y="56"/>
                    </a:lnTo>
                    <a:lnTo>
                      <a:pt x="606" y="42"/>
                    </a:lnTo>
                    <a:lnTo>
                      <a:pt x="578" y="42"/>
                    </a:lnTo>
                    <a:close/>
                    <a:moveTo>
                      <a:pt x="578" y="0"/>
                    </a:moveTo>
                    <a:lnTo>
                      <a:pt x="620" y="0"/>
                    </a:lnTo>
                    <a:lnTo>
                      <a:pt x="647" y="28"/>
                    </a:lnTo>
                    <a:lnTo>
                      <a:pt x="675" y="42"/>
                    </a:lnTo>
                    <a:lnTo>
                      <a:pt x="675" y="70"/>
                    </a:lnTo>
                    <a:lnTo>
                      <a:pt x="688" y="97"/>
                    </a:lnTo>
                    <a:lnTo>
                      <a:pt x="688" y="139"/>
                    </a:lnTo>
                    <a:lnTo>
                      <a:pt x="647" y="346"/>
                    </a:lnTo>
                    <a:lnTo>
                      <a:pt x="537" y="553"/>
                    </a:lnTo>
                    <a:lnTo>
                      <a:pt x="413" y="719"/>
                    </a:lnTo>
                    <a:lnTo>
                      <a:pt x="289" y="858"/>
                    </a:lnTo>
                    <a:lnTo>
                      <a:pt x="261" y="871"/>
                    </a:lnTo>
                    <a:lnTo>
                      <a:pt x="248" y="885"/>
                    </a:lnTo>
                    <a:lnTo>
                      <a:pt x="248" y="913"/>
                    </a:lnTo>
                    <a:lnTo>
                      <a:pt x="234" y="927"/>
                    </a:lnTo>
                    <a:lnTo>
                      <a:pt x="234" y="996"/>
                    </a:lnTo>
                    <a:lnTo>
                      <a:pt x="248" y="1120"/>
                    </a:lnTo>
                    <a:lnTo>
                      <a:pt x="275" y="1203"/>
                    </a:lnTo>
                    <a:lnTo>
                      <a:pt x="344" y="1231"/>
                    </a:lnTo>
                    <a:lnTo>
                      <a:pt x="399" y="1217"/>
                    </a:lnTo>
                    <a:lnTo>
                      <a:pt x="482" y="1175"/>
                    </a:lnTo>
                    <a:lnTo>
                      <a:pt x="578" y="1093"/>
                    </a:lnTo>
                    <a:lnTo>
                      <a:pt x="592" y="1079"/>
                    </a:lnTo>
                    <a:lnTo>
                      <a:pt x="620" y="1079"/>
                    </a:lnTo>
                    <a:lnTo>
                      <a:pt x="633" y="1093"/>
                    </a:lnTo>
                    <a:lnTo>
                      <a:pt x="633" y="1120"/>
                    </a:lnTo>
                    <a:lnTo>
                      <a:pt x="564" y="1189"/>
                    </a:lnTo>
                    <a:lnTo>
                      <a:pt x="537" y="1203"/>
                    </a:lnTo>
                    <a:lnTo>
                      <a:pt x="496" y="1245"/>
                    </a:lnTo>
                    <a:lnTo>
                      <a:pt x="454" y="1258"/>
                    </a:lnTo>
                    <a:lnTo>
                      <a:pt x="413" y="1286"/>
                    </a:lnTo>
                    <a:lnTo>
                      <a:pt x="358" y="1286"/>
                    </a:lnTo>
                    <a:lnTo>
                      <a:pt x="275" y="1258"/>
                    </a:lnTo>
                    <a:lnTo>
                      <a:pt x="220" y="1203"/>
                    </a:lnTo>
                    <a:lnTo>
                      <a:pt x="179" y="1106"/>
                    </a:lnTo>
                    <a:lnTo>
                      <a:pt x="165" y="1010"/>
                    </a:lnTo>
                    <a:lnTo>
                      <a:pt x="137" y="1037"/>
                    </a:lnTo>
                    <a:lnTo>
                      <a:pt x="110" y="1051"/>
                    </a:lnTo>
                    <a:lnTo>
                      <a:pt x="41" y="1120"/>
                    </a:lnTo>
                    <a:lnTo>
                      <a:pt x="27" y="1120"/>
                    </a:lnTo>
                    <a:lnTo>
                      <a:pt x="0" y="1093"/>
                    </a:lnTo>
                    <a:lnTo>
                      <a:pt x="151" y="940"/>
                    </a:lnTo>
                    <a:lnTo>
                      <a:pt x="193" y="636"/>
                    </a:lnTo>
                    <a:lnTo>
                      <a:pt x="289" y="332"/>
                    </a:lnTo>
                    <a:lnTo>
                      <a:pt x="358" y="194"/>
                    </a:lnTo>
                    <a:lnTo>
                      <a:pt x="413" y="111"/>
                    </a:lnTo>
                    <a:lnTo>
                      <a:pt x="496" y="28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5" name="Freeform 415"/>
              <p:cNvSpPr>
                <a:spLocks/>
              </p:cNvSpPr>
              <p:nvPr/>
            </p:nvSpPr>
            <p:spPr bwMode="auto">
              <a:xfrm>
                <a:off x="39374" y="14729"/>
                <a:ext cx="193" cy="193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138" y="14"/>
                  </a:cxn>
                  <a:cxn ang="0">
                    <a:pos x="165" y="28"/>
                  </a:cxn>
                  <a:cxn ang="0">
                    <a:pos x="179" y="55"/>
                  </a:cxn>
                  <a:cxn ang="0">
                    <a:pos x="193" y="97"/>
                  </a:cxn>
                  <a:cxn ang="0">
                    <a:pos x="179" y="138"/>
                  </a:cxn>
                  <a:cxn ang="0">
                    <a:pos x="165" y="166"/>
                  </a:cxn>
                  <a:cxn ang="0">
                    <a:pos x="138" y="180"/>
                  </a:cxn>
                  <a:cxn ang="0">
                    <a:pos x="96" y="193"/>
                  </a:cxn>
                  <a:cxn ang="0">
                    <a:pos x="55" y="180"/>
                  </a:cxn>
                  <a:cxn ang="0">
                    <a:pos x="27" y="166"/>
                  </a:cxn>
                  <a:cxn ang="0">
                    <a:pos x="14" y="138"/>
                  </a:cxn>
                  <a:cxn ang="0">
                    <a:pos x="0" y="97"/>
                  </a:cxn>
                  <a:cxn ang="0">
                    <a:pos x="14" y="55"/>
                  </a:cxn>
                  <a:cxn ang="0">
                    <a:pos x="27" y="28"/>
                  </a:cxn>
                  <a:cxn ang="0">
                    <a:pos x="55" y="14"/>
                  </a:cxn>
                  <a:cxn ang="0">
                    <a:pos x="96" y="0"/>
                  </a:cxn>
                </a:cxnLst>
                <a:rect l="0" t="0" r="r" b="b"/>
                <a:pathLst>
                  <a:path w="193" h="193">
                    <a:moveTo>
                      <a:pt x="96" y="0"/>
                    </a:moveTo>
                    <a:lnTo>
                      <a:pt x="138" y="14"/>
                    </a:lnTo>
                    <a:lnTo>
                      <a:pt x="165" y="28"/>
                    </a:lnTo>
                    <a:lnTo>
                      <a:pt x="179" y="55"/>
                    </a:lnTo>
                    <a:lnTo>
                      <a:pt x="193" y="97"/>
                    </a:lnTo>
                    <a:lnTo>
                      <a:pt x="179" y="138"/>
                    </a:lnTo>
                    <a:lnTo>
                      <a:pt x="165" y="166"/>
                    </a:lnTo>
                    <a:lnTo>
                      <a:pt x="138" y="180"/>
                    </a:lnTo>
                    <a:lnTo>
                      <a:pt x="96" y="193"/>
                    </a:lnTo>
                    <a:lnTo>
                      <a:pt x="55" y="180"/>
                    </a:lnTo>
                    <a:lnTo>
                      <a:pt x="27" y="166"/>
                    </a:lnTo>
                    <a:lnTo>
                      <a:pt x="14" y="138"/>
                    </a:lnTo>
                    <a:lnTo>
                      <a:pt x="0" y="97"/>
                    </a:lnTo>
                    <a:lnTo>
                      <a:pt x="14" y="55"/>
                    </a:lnTo>
                    <a:lnTo>
                      <a:pt x="27" y="28"/>
                    </a:lnTo>
                    <a:lnTo>
                      <a:pt x="55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6" name="Freeform 416"/>
              <p:cNvSpPr>
                <a:spLocks/>
              </p:cNvSpPr>
              <p:nvPr/>
            </p:nvSpPr>
            <p:spPr bwMode="auto">
              <a:xfrm>
                <a:off x="40531" y="13720"/>
                <a:ext cx="1157" cy="1202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1115" y="0"/>
                  </a:cxn>
                  <a:cxn ang="0">
                    <a:pos x="1157" y="401"/>
                  </a:cxn>
                  <a:cxn ang="0">
                    <a:pos x="1115" y="401"/>
                  </a:cxn>
                  <a:cxn ang="0">
                    <a:pos x="1088" y="221"/>
                  </a:cxn>
                  <a:cxn ang="0">
                    <a:pos x="1046" y="124"/>
                  </a:cxn>
                  <a:cxn ang="0">
                    <a:pos x="950" y="69"/>
                  </a:cxn>
                  <a:cxn ang="0">
                    <a:pos x="798" y="55"/>
                  </a:cxn>
                  <a:cxn ang="0">
                    <a:pos x="702" y="55"/>
                  </a:cxn>
                  <a:cxn ang="0">
                    <a:pos x="688" y="69"/>
                  </a:cxn>
                  <a:cxn ang="0">
                    <a:pos x="675" y="97"/>
                  </a:cxn>
                  <a:cxn ang="0">
                    <a:pos x="675" y="1106"/>
                  </a:cxn>
                  <a:cxn ang="0">
                    <a:pos x="702" y="1133"/>
                  </a:cxn>
                  <a:cxn ang="0">
                    <a:pos x="743" y="1147"/>
                  </a:cxn>
                  <a:cxn ang="0">
                    <a:pos x="922" y="1147"/>
                  </a:cxn>
                  <a:cxn ang="0">
                    <a:pos x="922" y="1202"/>
                  </a:cxn>
                  <a:cxn ang="0">
                    <a:pos x="248" y="1202"/>
                  </a:cxn>
                  <a:cxn ang="0">
                    <a:pos x="248" y="1147"/>
                  </a:cxn>
                  <a:cxn ang="0">
                    <a:pos x="427" y="1147"/>
                  </a:cxn>
                  <a:cxn ang="0">
                    <a:pos x="468" y="1133"/>
                  </a:cxn>
                  <a:cxn ang="0">
                    <a:pos x="496" y="1106"/>
                  </a:cxn>
                  <a:cxn ang="0">
                    <a:pos x="496" y="83"/>
                  </a:cxn>
                  <a:cxn ang="0">
                    <a:pos x="482" y="69"/>
                  </a:cxn>
                  <a:cxn ang="0">
                    <a:pos x="454" y="55"/>
                  </a:cxn>
                  <a:cxn ang="0">
                    <a:pos x="358" y="55"/>
                  </a:cxn>
                  <a:cxn ang="0">
                    <a:pos x="206" y="69"/>
                  </a:cxn>
                  <a:cxn ang="0">
                    <a:pos x="110" y="124"/>
                  </a:cxn>
                  <a:cxn ang="0">
                    <a:pos x="69" y="221"/>
                  </a:cxn>
                  <a:cxn ang="0">
                    <a:pos x="41" y="401"/>
                  </a:cxn>
                  <a:cxn ang="0">
                    <a:pos x="0" y="401"/>
                  </a:cxn>
                  <a:cxn ang="0">
                    <a:pos x="27" y="0"/>
                  </a:cxn>
                </a:cxnLst>
                <a:rect l="0" t="0" r="r" b="b"/>
                <a:pathLst>
                  <a:path w="1157" h="1202">
                    <a:moveTo>
                      <a:pt x="27" y="0"/>
                    </a:moveTo>
                    <a:lnTo>
                      <a:pt x="1115" y="0"/>
                    </a:lnTo>
                    <a:lnTo>
                      <a:pt x="1157" y="401"/>
                    </a:lnTo>
                    <a:lnTo>
                      <a:pt x="1115" y="401"/>
                    </a:lnTo>
                    <a:lnTo>
                      <a:pt x="1088" y="221"/>
                    </a:lnTo>
                    <a:lnTo>
                      <a:pt x="1046" y="124"/>
                    </a:lnTo>
                    <a:lnTo>
                      <a:pt x="950" y="69"/>
                    </a:lnTo>
                    <a:lnTo>
                      <a:pt x="798" y="55"/>
                    </a:lnTo>
                    <a:lnTo>
                      <a:pt x="702" y="55"/>
                    </a:lnTo>
                    <a:lnTo>
                      <a:pt x="688" y="69"/>
                    </a:lnTo>
                    <a:lnTo>
                      <a:pt x="675" y="97"/>
                    </a:lnTo>
                    <a:lnTo>
                      <a:pt x="675" y="1106"/>
                    </a:lnTo>
                    <a:lnTo>
                      <a:pt x="702" y="1133"/>
                    </a:lnTo>
                    <a:lnTo>
                      <a:pt x="743" y="1147"/>
                    </a:lnTo>
                    <a:lnTo>
                      <a:pt x="922" y="1147"/>
                    </a:lnTo>
                    <a:lnTo>
                      <a:pt x="922" y="1202"/>
                    </a:lnTo>
                    <a:lnTo>
                      <a:pt x="248" y="1202"/>
                    </a:lnTo>
                    <a:lnTo>
                      <a:pt x="248" y="1147"/>
                    </a:lnTo>
                    <a:lnTo>
                      <a:pt x="427" y="1147"/>
                    </a:lnTo>
                    <a:lnTo>
                      <a:pt x="468" y="1133"/>
                    </a:lnTo>
                    <a:lnTo>
                      <a:pt x="496" y="1106"/>
                    </a:lnTo>
                    <a:lnTo>
                      <a:pt x="496" y="83"/>
                    </a:lnTo>
                    <a:lnTo>
                      <a:pt x="482" y="69"/>
                    </a:lnTo>
                    <a:lnTo>
                      <a:pt x="454" y="55"/>
                    </a:lnTo>
                    <a:lnTo>
                      <a:pt x="358" y="55"/>
                    </a:lnTo>
                    <a:lnTo>
                      <a:pt x="206" y="69"/>
                    </a:lnTo>
                    <a:lnTo>
                      <a:pt x="110" y="124"/>
                    </a:lnTo>
                    <a:lnTo>
                      <a:pt x="69" y="221"/>
                    </a:lnTo>
                    <a:lnTo>
                      <a:pt x="41" y="401"/>
                    </a:lnTo>
                    <a:lnTo>
                      <a:pt x="0" y="40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7" name="Freeform 417"/>
              <p:cNvSpPr>
                <a:spLocks/>
              </p:cNvSpPr>
              <p:nvPr/>
            </p:nvSpPr>
            <p:spPr bwMode="auto">
              <a:xfrm>
                <a:off x="41770" y="13664"/>
                <a:ext cx="895" cy="1258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62" y="623"/>
                  </a:cxn>
                  <a:cxn ang="0">
                    <a:pos x="303" y="567"/>
                  </a:cxn>
                  <a:cxn ang="0">
                    <a:pos x="358" y="512"/>
                  </a:cxn>
                  <a:cxn ang="0">
                    <a:pos x="427" y="457"/>
                  </a:cxn>
                  <a:cxn ang="0">
                    <a:pos x="524" y="443"/>
                  </a:cxn>
                  <a:cxn ang="0">
                    <a:pos x="579" y="443"/>
                  </a:cxn>
                  <a:cxn ang="0">
                    <a:pos x="661" y="470"/>
                  </a:cxn>
                  <a:cxn ang="0">
                    <a:pos x="703" y="512"/>
                  </a:cxn>
                  <a:cxn ang="0">
                    <a:pos x="744" y="581"/>
                  </a:cxn>
                  <a:cxn ang="0">
                    <a:pos x="758" y="664"/>
                  </a:cxn>
                  <a:cxn ang="0">
                    <a:pos x="758" y="1162"/>
                  </a:cxn>
                  <a:cxn ang="0">
                    <a:pos x="785" y="1175"/>
                  </a:cxn>
                  <a:cxn ang="0">
                    <a:pos x="799" y="1189"/>
                  </a:cxn>
                  <a:cxn ang="0">
                    <a:pos x="895" y="1189"/>
                  </a:cxn>
                  <a:cxn ang="0">
                    <a:pos x="895" y="1245"/>
                  </a:cxn>
                  <a:cxn ang="0">
                    <a:pos x="496" y="1245"/>
                  </a:cxn>
                  <a:cxn ang="0">
                    <a:pos x="496" y="1189"/>
                  </a:cxn>
                  <a:cxn ang="0">
                    <a:pos x="592" y="1189"/>
                  </a:cxn>
                  <a:cxn ang="0">
                    <a:pos x="620" y="1175"/>
                  </a:cxn>
                  <a:cxn ang="0">
                    <a:pos x="634" y="1148"/>
                  </a:cxn>
                  <a:cxn ang="0">
                    <a:pos x="634" y="650"/>
                  </a:cxn>
                  <a:cxn ang="0">
                    <a:pos x="620" y="609"/>
                  </a:cxn>
                  <a:cxn ang="0">
                    <a:pos x="620" y="581"/>
                  </a:cxn>
                  <a:cxn ang="0">
                    <a:pos x="592" y="540"/>
                  </a:cxn>
                  <a:cxn ang="0">
                    <a:pos x="565" y="526"/>
                  </a:cxn>
                  <a:cxn ang="0">
                    <a:pos x="537" y="498"/>
                  </a:cxn>
                  <a:cxn ang="0">
                    <a:pos x="496" y="498"/>
                  </a:cxn>
                  <a:cxn ang="0">
                    <a:pos x="413" y="512"/>
                  </a:cxn>
                  <a:cxn ang="0">
                    <a:pos x="344" y="581"/>
                  </a:cxn>
                  <a:cxn ang="0">
                    <a:pos x="289" y="664"/>
                  </a:cxn>
                  <a:cxn ang="0">
                    <a:pos x="262" y="788"/>
                  </a:cxn>
                  <a:cxn ang="0">
                    <a:pos x="262" y="1162"/>
                  </a:cxn>
                  <a:cxn ang="0">
                    <a:pos x="276" y="1189"/>
                  </a:cxn>
                  <a:cxn ang="0">
                    <a:pos x="303" y="1203"/>
                  </a:cxn>
                  <a:cxn ang="0">
                    <a:pos x="400" y="1203"/>
                  </a:cxn>
                  <a:cxn ang="0">
                    <a:pos x="400" y="1258"/>
                  </a:cxn>
                  <a:cxn ang="0">
                    <a:pos x="0" y="1258"/>
                  </a:cxn>
                  <a:cxn ang="0">
                    <a:pos x="0" y="1203"/>
                  </a:cxn>
                  <a:cxn ang="0">
                    <a:pos x="97" y="1203"/>
                  </a:cxn>
                  <a:cxn ang="0">
                    <a:pos x="124" y="1189"/>
                  </a:cxn>
                  <a:cxn ang="0">
                    <a:pos x="138" y="1162"/>
                  </a:cxn>
                  <a:cxn ang="0">
                    <a:pos x="138" y="1120"/>
                  </a:cxn>
                  <a:cxn ang="0">
                    <a:pos x="152" y="166"/>
                  </a:cxn>
                  <a:cxn ang="0">
                    <a:pos x="152" y="125"/>
                  </a:cxn>
                  <a:cxn ang="0">
                    <a:pos x="138" y="111"/>
                  </a:cxn>
                  <a:cxn ang="0">
                    <a:pos x="124" y="83"/>
                  </a:cxn>
                  <a:cxn ang="0">
                    <a:pos x="110" y="70"/>
                  </a:cxn>
                  <a:cxn ang="0">
                    <a:pos x="14" y="70"/>
                  </a:cxn>
                  <a:cxn ang="0">
                    <a:pos x="14" y="14"/>
                  </a:cxn>
                  <a:cxn ang="0">
                    <a:pos x="262" y="0"/>
                  </a:cxn>
                </a:cxnLst>
                <a:rect l="0" t="0" r="r" b="b"/>
                <a:pathLst>
                  <a:path w="895" h="1258">
                    <a:moveTo>
                      <a:pt x="262" y="0"/>
                    </a:moveTo>
                    <a:lnTo>
                      <a:pt x="262" y="623"/>
                    </a:lnTo>
                    <a:lnTo>
                      <a:pt x="303" y="567"/>
                    </a:lnTo>
                    <a:lnTo>
                      <a:pt x="358" y="512"/>
                    </a:lnTo>
                    <a:lnTo>
                      <a:pt x="427" y="457"/>
                    </a:lnTo>
                    <a:lnTo>
                      <a:pt x="524" y="443"/>
                    </a:lnTo>
                    <a:lnTo>
                      <a:pt x="579" y="443"/>
                    </a:lnTo>
                    <a:lnTo>
                      <a:pt x="661" y="470"/>
                    </a:lnTo>
                    <a:lnTo>
                      <a:pt x="703" y="512"/>
                    </a:lnTo>
                    <a:lnTo>
                      <a:pt x="744" y="581"/>
                    </a:lnTo>
                    <a:lnTo>
                      <a:pt x="758" y="664"/>
                    </a:lnTo>
                    <a:lnTo>
                      <a:pt x="758" y="1162"/>
                    </a:lnTo>
                    <a:lnTo>
                      <a:pt x="785" y="1175"/>
                    </a:lnTo>
                    <a:lnTo>
                      <a:pt x="799" y="1189"/>
                    </a:lnTo>
                    <a:lnTo>
                      <a:pt x="895" y="1189"/>
                    </a:lnTo>
                    <a:lnTo>
                      <a:pt x="895" y="1245"/>
                    </a:lnTo>
                    <a:lnTo>
                      <a:pt x="496" y="1245"/>
                    </a:lnTo>
                    <a:lnTo>
                      <a:pt x="496" y="1189"/>
                    </a:lnTo>
                    <a:lnTo>
                      <a:pt x="592" y="1189"/>
                    </a:lnTo>
                    <a:lnTo>
                      <a:pt x="620" y="1175"/>
                    </a:lnTo>
                    <a:lnTo>
                      <a:pt x="634" y="1148"/>
                    </a:lnTo>
                    <a:lnTo>
                      <a:pt x="634" y="650"/>
                    </a:lnTo>
                    <a:lnTo>
                      <a:pt x="620" y="609"/>
                    </a:lnTo>
                    <a:lnTo>
                      <a:pt x="620" y="581"/>
                    </a:lnTo>
                    <a:lnTo>
                      <a:pt x="592" y="540"/>
                    </a:lnTo>
                    <a:lnTo>
                      <a:pt x="565" y="526"/>
                    </a:lnTo>
                    <a:lnTo>
                      <a:pt x="537" y="498"/>
                    </a:lnTo>
                    <a:lnTo>
                      <a:pt x="496" y="498"/>
                    </a:lnTo>
                    <a:lnTo>
                      <a:pt x="413" y="512"/>
                    </a:lnTo>
                    <a:lnTo>
                      <a:pt x="344" y="581"/>
                    </a:lnTo>
                    <a:lnTo>
                      <a:pt x="289" y="664"/>
                    </a:lnTo>
                    <a:lnTo>
                      <a:pt x="262" y="788"/>
                    </a:lnTo>
                    <a:lnTo>
                      <a:pt x="262" y="1162"/>
                    </a:lnTo>
                    <a:lnTo>
                      <a:pt x="276" y="1189"/>
                    </a:lnTo>
                    <a:lnTo>
                      <a:pt x="303" y="1203"/>
                    </a:lnTo>
                    <a:lnTo>
                      <a:pt x="400" y="1203"/>
                    </a:lnTo>
                    <a:lnTo>
                      <a:pt x="400" y="1258"/>
                    </a:lnTo>
                    <a:lnTo>
                      <a:pt x="0" y="1258"/>
                    </a:lnTo>
                    <a:lnTo>
                      <a:pt x="0" y="1203"/>
                    </a:lnTo>
                    <a:lnTo>
                      <a:pt x="97" y="1203"/>
                    </a:lnTo>
                    <a:lnTo>
                      <a:pt x="124" y="1189"/>
                    </a:lnTo>
                    <a:lnTo>
                      <a:pt x="138" y="1162"/>
                    </a:lnTo>
                    <a:lnTo>
                      <a:pt x="138" y="1120"/>
                    </a:lnTo>
                    <a:lnTo>
                      <a:pt x="152" y="166"/>
                    </a:lnTo>
                    <a:lnTo>
                      <a:pt x="152" y="125"/>
                    </a:lnTo>
                    <a:lnTo>
                      <a:pt x="138" y="111"/>
                    </a:lnTo>
                    <a:lnTo>
                      <a:pt x="124" y="83"/>
                    </a:lnTo>
                    <a:lnTo>
                      <a:pt x="110" y="70"/>
                    </a:lnTo>
                    <a:lnTo>
                      <a:pt x="14" y="70"/>
                    </a:lnTo>
                    <a:lnTo>
                      <a:pt x="14" y="1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8" name="Freeform 418"/>
              <p:cNvSpPr>
                <a:spLocks noEditPoints="1"/>
              </p:cNvSpPr>
              <p:nvPr/>
            </p:nvSpPr>
            <p:spPr bwMode="auto">
              <a:xfrm>
                <a:off x="42817" y="14134"/>
                <a:ext cx="688" cy="816"/>
              </a:xfrm>
              <a:custGeom>
                <a:avLst/>
                <a:gdLst/>
                <a:ahLst/>
                <a:cxnLst>
                  <a:cxn ang="0">
                    <a:pos x="330" y="42"/>
                  </a:cxn>
                  <a:cxn ang="0">
                    <a:pos x="275" y="70"/>
                  </a:cxn>
                  <a:cxn ang="0">
                    <a:pos x="220" y="125"/>
                  </a:cxn>
                  <a:cxn ang="0">
                    <a:pos x="179" y="208"/>
                  </a:cxn>
                  <a:cxn ang="0">
                    <a:pos x="151" y="346"/>
                  </a:cxn>
                  <a:cxn ang="0">
                    <a:pos x="578" y="346"/>
                  </a:cxn>
                  <a:cxn ang="0">
                    <a:pos x="578" y="291"/>
                  </a:cxn>
                  <a:cxn ang="0">
                    <a:pos x="523" y="125"/>
                  </a:cxn>
                  <a:cxn ang="0">
                    <a:pos x="468" y="70"/>
                  </a:cxn>
                  <a:cxn ang="0">
                    <a:pos x="372" y="42"/>
                  </a:cxn>
                  <a:cxn ang="0">
                    <a:pos x="330" y="42"/>
                  </a:cxn>
                  <a:cxn ang="0">
                    <a:pos x="372" y="0"/>
                  </a:cxn>
                  <a:cxn ang="0">
                    <a:pos x="509" y="28"/>
                  </a:cxn>
                  <a:cxn ang="0">
                    <a:pos x="620" y="111"/>
                  </a:cxn>
                  <a:cxn ang="0">
                    <a:pos x="675" y="222"/>
                  </a:cxn>
                  <a:cxn ang="0">
                    <a:pos x="688" y="346"/>
                  </a:cxn>
                  <a:cxn ang="0">
                    <a:pos x="688" y="388"/>
                  </a:cxn>
                  <a:cxn ang="0">
                    <a:pos x="151" y="388"/>
                  </a:cxn>
                  <a:cxn ang="0">
                    <a:pos x="124" y="374"/>
                  </a:cxn>
                  <a:cxn ang="0">
                    <a:pos x="124" y="443"/>
                  </a:cxn>
                  <a:cxn ang="0">
                    <a:pos x="138" y="540"/>
                  </a:cxn>
                  <a:cxn ang="0">
                    <a:pos x="179" y="636"/>
                  </a:cxn>
                  <a:cxn ang="0">
                    <a:pos x="220" y="692"/>
                  </a:cxn>
                  <a:cxn ang="0">
                    <a:pos x="262" y="719"/>
                  </a:cxn>
                  <a:cxn ang="0">
                    <a:pos x="330" y="747"/>
                  </a:cxn>
                  <a:cxn ang="0">
                    <a:pos x="385" y="761"/>
                  </a:cxn>
                  <a:cxn ang="0">
                    <a:pos x="427" y="761"/>
                  </a:cxn>
                  <a:cxn ang="0">
                    <a:pos x="565" y="692"/>
                  </a:cxn>
                  <a:cxn ang="0">
                    <a:pos x="620" y="581"/>
                  </a:cxn>
                  <a:cxn ang="0">
                    <a:pos x="633" y="567"/>
                  </a:cxn>
                  <a:cxn ang="0">
                    <a:pos x="633" y="553"/>
                  </a:cxn>
                  <a:cxn ang="0">
                    <a:pos x="647" y="553"/>
                  </a:cxn>
                  <a:cxn ang="0">
                    <a:pos x="675" y="581"/>
                  </a:cxn>
                  <a:cxn ang="0">
                    <a:pos x="661" y="623"/>
                  </a:cxn>
                  <a:cxn ang="0">
                    <a:pos x="633" y="678"/>
                  </a:cxn>
                  <a:cxn ang="0">
                    <a:pos x="578" y="747"/>
                  </a:cxn>
                  <a:cxn ang="0">
                    <a:pos x="496" y="802"/>
                  </a:cxn>
                  <a:cxn ang="0">
                    <a:pos x="385" y="816"/>
                  </a:cxn>
                  <a:cxn ang="0">
                    <a:pos x="234" y="788"/>
                  </a:cxn>
                  <a:cxn ang="0">
                    <a:pos x="110" y="692"/>
                  </a:cxn>
                  <a:cxn ang="0">
                    <a:pos x="27" y="567"/>
                  </a:cxn>
                  <a:cxn ang="0">
                    <a:pos x="0" y="401"/>
                  </a:cxn>
                  <a:cxn ang="0">
                    <a:pos x="27" y="249"/>
                  </a:cxn>
                  <a:cxn ang="0">
                    <a:pos x="110" y="125"/>
                  </a:cxn>
                  <a:cxn ang="0">
                    <a:pos x="220" y="28"/>
                  </a:cxn>
                  <a:cxn ang="0">
                    <a:pos x="372" y="0"/>
                  </a:cxn>
                </a:cxnLst>
                <a:rect l="0" t="0" r="r" b="b"/>
                <a:pathLst>
                  <a:path w="688" h="816">
                    <a:moveTo>
                      <a:pt x="330" y="42"/>
                    </a:moveTo>
                    <a:lnTo>
                      <a:pt x="275" y="70"/>
                    </a:lnTo>
                    <a:lnTo>
                      <a:pt x="220" y="125"/>
                    </a:lnTo>
                    <a:lnTo>
                      <a:pt x="179" y="208"/>
                    </a:lnTo>
                    <a:lnTo>
                      <a:pt x="151" y="346"/>
                    </a:lnTo>
                    <a:lnTo>
                      <a:pt x="578" y="346"/>
                    </a:lnTo>
                    <a:lnTo>
                      <a:pt x="578" y="291"/>
                    </a:lnTo>
                    <a:lnTo>
                      <a:pt x="523" y="125"/>
                    </a:lnTo>
                    <a:lnTo>
                      <a:pt x="468" y="70"/>
                    </a:lnTo>
                    <a:lnTo>
                      <a:pt x="372" y="42"/>
                    </a:lnTo>
                    <a:lnTo>
                      <a:pt x="330" y="42"/>
                    </a:lnTo>
                    <a:close/>
                    <a:moveTo>
                      <a:pt x="372" y="0"/>
                    </a:moveTo>
                    <a:lnTo>
                      <a:pt x="509" y="28"/>
                    </a:lnTo>
                    <a:lnTo>
                      <a:pt x="620" y="111"/>
                    </a:lnTo>
                    <a:lnTo>
                      <a:pt x="675" y="222"/>
                    </a:lnTo>
                    <a:lnTo>
                      <a:pt x="688" y="346"/>
                    </a:lnTo>
                    <a:lnTo>
                      <a:pt x="688" y="388"/>
                    </a:lnTo>
                    <a:lnTo>
                      <a:pt x="151" y="388"/>
                    </a:lnTo>
                    <a:lnTo>
                      <a:pt x="124" y="374"/>
                    </a:lnTo>
                    <a:lnTo>
                      <a:pt x="124" y="443"/>
                    </a:lnTo>
                    <a:lnTo>
                      <a:pt x="138" y="540"/>
                    </a:lnTo>
                    <a:lnTo>
                      <a:pt x="179" y="636"/>
                    </a:lnTo>
                    <a:lnTo>
                      <a:pt x="220" y="692"/>
                    </a:lnTo>
                    <a:lnTo>
                      <a:pt x="262" y="719"/>
                    </a:lnTo>
                    <a:lnTo>
                      <a:pt x="330" y="747"/>
                    </a:lnTo>
                    <a:lnTo>
                      <a:pt x="385" y="761"/>
                    </a:lnTo>
                    <a:lnTo>
                      <a:pt x="427" y="761"/>
                    </a:lnTo>
                    <a:lnTo>
                      <a:pt x="565" y="692"/>
                    </a:lnTo>
                    <a:lnTo>
                      <a:pt x="620" y="581"/>
                    </a:lnTo>
                    <a:lnTo>
                      <a:pt x="633" y="567"/>
                    </a:lnTo>
                    <a:lnTo>
                      <a:pt x="633" y="553"/>
                    </a:lnTo>
                    <a:lnTo>
                      <a:pt x="647" y="553"/>
                    </a:lnTo>
                    <a:lnTo>
                      <a:pt x="675" y="581"/>
                    </a:lnTo>
                    <a:lnTo>
                      <a:pt x="661" y="623"/>
                    </a:lnTo>
                    <a:lnTo>
                      <a:pt x="633" y="678"/>
                    </a:lnTo>
                    <a:lnTo>
                      <a:pt x="578" y="747"/>
                    </a:lnTo>
                    <a:lnTo>
                      <a:pt x="496" y="802"/>
                    </a:lnTo>
                    <a:lnTo>
                      <a:pt x="385" y="816"/>
                    </a:lnTo>
                    <a:lnTo>
                      <a:pt x="234" y="788"/>
                    </a:lnTo>
                    <a:lnTo>
                      <a:pt x="110" y="692"/>
                    </a:lnTo>
                    <a:lnTo>
                      <a:pt x="27" y="567"/>
                    </a:lnTo>
                    <a:lnTo>
                      <a:pt x="0" y="401"/>
                    </a:lnTo>
                    <a:lnTo>
                      <a:pt x="27" y="249"/>
                    </a:lnTo>
                    <a:lnTo>
                      <a:pt x="110" y="125"/>
                    </a:lnTo>
                    <a:lnTo>
                      <a:pt x="220" y="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9" name="Freeform 419"/>
              <p:cNvSpPr>
                <a:spLocks/>
              </p:cNvSpPr>
              <p:nvPr/>
            </p:nvSpPr>
            <p:spPr bwMode="auto">
              <a:xfrm>
                <a:off x="43533" y="14134"/>
                <a:ext cx="578" cy="788"/>
              </a:xfrm>
              <a:custGeom>
                <a:avLst/>
                <a:gdLst/>
                <a:ahLst/>
                <a:cxnLst>
                  <a:cxn ang="0">
                    <a:pos x="454" y="0"/>
                  </a:cxn>
                  <a:cxn ang="0">
                    <a:pos x="510" y="14"/>
                  </a:cxn>
                  <a:cxn ang="0">
                    <a:pos x="565" y="70"/>
                  </a:cxn>
                  <a:cxn ang="0">
                    <a:pos x="578" y="111"/>
                  </a:cxn>
                  <a:cxn ang="0">
                    <a:pos x="578" y="153"/>
                  </a:cxn>
                  <a:cxn ang="0">
                    <a:pos x="537" y="194"/>
                  </a:cxn>
                  <a:cxn ang="0">
                    <a:pos x="482" y="194"/>
                  </a:cxn>
                  <a:cxn ang="0">
                    <a:pos x="454" y="180"/>
                  </a:cxn>
                  <a:cxn ang="0">
                    <a:pos x="441" y="153"/>
                  </a:cxn>
                  <a:cxn ang="0">
                    <a:pos x="427" y="111"/>
                  </a:cxn>
                  <a:cxn ang="0">
                    <a:pos x="427" y="83"/>
                  </a:cxn>
                  <a:cxn ang="0">
                    <a:pos x="468" y="42"/>
                  </a:cxn>
                  <a:cxn ang="0">
                    <a:pos x="454" y="42"/>
                  </a:cxn>
                  <a:cxn ang="0">
                    <a:pos x="358" y="70"/>
                  </a:cxn>
                  <a:cxn ang="0">
                    <a:pos x="303" y="139"/>
                  </a:cxn>
                  <a:cxn ang="0">
                    <a:pos x="262" y="249"/>
                  </a:cxn>
                  <a:cxn ang="0">
                    <a:pos x="248" y="374"/>
                  </a:cxn>
                  <a:cxn ang="0">
                    <a:pos x="248" y="705"/>
                  </a:cxn>
                  <a:cxn ang="0">
                    <a:pos x="262" y="719"/>
                  </a:cxn>
                  <a:cxn ang="0">
                    <a:pos x="289" y="733"/>
                  </a:cxn>
                  <a:cxn ang="0">
                    <a:pos x="427" y="733"/>
                  </a:cxn>
                  <a:cxn ang="0">
                    <a:pos x="427" y="788"/>
                  </a:cxn>
                  <a:cxn ang="0">
                    <a:pos x="0" y="788"/>
                  </a:cxn>
                  <a:cxn ang="0">
                    <a:pos x="0" y="733"/>
                  </a:cxn>
                  <a:cxn ang="0">
                    <a:pos x="96" y="733"/>
                  </a:cxn>
                  <a:cxn ang="0">
                    <a:pos x="124" y="719"/>
                  </a:cxn>
                  <a:cxn ang="0">
                    <a:pos x="138" y="692"/>
                  </a:cxn>
                  <a:cxn ang="0">
                    <a:pos x="138" y="139"/>
                  </a:cxn>
                  <a:cxn ang="0">
                    <a:pos x="124" y="125"/>
                  </a:cxn>
                  <a:cxn ang="0">
                    <a:pos x="110" y="97"/>
                  </a:cxn>
                  <a:cxn ang="0">
                    <a:pos x="96" y="83"/>
                  </a:cxn>
                  <a:cxn ang="0">
                    <a:pos x="0" y="83"/>
                  </a:cxn>
                  <a:cxn ang="0">
                    <a:pos x="0" y="28"/>
                  </a:cxn>
                  <a:cxn ang="0">
                    <a:pos x="248" y="14"/>
                  </a:cxn>
                  <a:cxn ang="0">
                    <a:pos x="248" y="166"/>
                  </a:cxn>
                  <a:cxn ang="0">
                    <a:pos x="234" y="194"/>
                  </a:cxn>
                  <a:cxn ang="0">
                    <a:pos x="248" y="208"/>
                  </a:cxn>
                  <a:cxn ang="0">
                    <a:pos x="248" y="166"/>
                  </a:cxn>
                  <a:cxn ang="0">
                    <a:pos x="262" y="139"/>
                  </a:cxn>
                  <a:cxn ang="0">
                    <a:pos x="303" y="70"/>
                  </a:cxn>
                  <a:cxn ang="0">
                    <a:pos x="372" y="14"/>
                  </a:cxn>
                  <a:cxn ang="0">
                    <a:pos x="454" y="0"/>
                  </a:cxn>
                </a:cxnLst>
                <a:rect l="0" t="0" r="r" b="b"/>
                <a:pathLst>
                  <a:path w="578" h="788">
                    <a:moveTo>
                      <a:pt x="454" y="0"/>
                    </a:moveTo>
                    <a:lnTo>
                      <a:pt x="510" y="14"/>
                    </a:lnTo>
                    <a:lnTo>
                      <a:pt x="565" y="70"/>
                    </a:lnTo>
                    <a:lnTo>
                      <a:pt x="578" y="111"/>
                    </a:lnTo>
                    <a:lnTo>
                      <a:pt x="578" y="153"/>
                    </a:lnTo>
                    <a:lnTo>
                      <a:pt x="537" y="194"/>
                    </a:lnTo>
                    <a:lnTo>
                      <a:pt x="482" y="194"/>
                    </a:lnTo>
                    <a:lnTo>
                      <a:pt x="454" y="180"/>
                    </a:lnTo>
                    <a:lnTo>
                      <a:pt x="441" y="153"/>
                    </a:lnTo>
                    <a:lnTo>
                      <a:pt x="427" y="111"/>
                    </a:lnTo>
                    <a:lnTo>
                      <a:pt x="427" y="83"/>
                    </a:lnTo>
                    <a:lnTo>
                      <a:pt x="468" y="42"/>
                    </a:lnTo>
                    <a:lnTo>
                      <a:pt x="454" y="42"/>
                    </a:lnTo>
                    <a:lnTo>
                      <a:pt x="358" y="70"/>
                    </a:lnTo>
                    <a:lnTo>
                      <a:pt x="303" y="139"/>
                    </a:lnTo>
                    <a:lnTo>
                      <a:pt x="262" y="249"/>
                    </a:lnTo>
                    <a:lnTo>
                      <a:pt x="248" y="374"/>
                    </a:lnTo>
                    <a:lnTo>
                      <a:pt x="248" y="705"/>
                    </a:lnTo>
                    <a:lnTo>
                      <a:pt x="262" y="719"/>
                    </a:lnTo>
                    <a:lnTo>
                      <a:pt x="289" y="733"/>
                    </a:lnTo>
                    <a:lnTo>
                      <a:pt x="427" y="733"/>
                    </a:lnTo>
                    <a:lnTo>
                      <a:pt x="427" y="788"/>
                    </a:lnTo>
                    <a:lnTo>
                      <a:pt x="0" y="788"/>
                    </a:lnTo>
                    <a:lnTo>
                      <a:pt x="0" y="733"/>
                    </a:lnTo>
                    <a:lnTo>
                      <a:pt x="96" y="733"/>
                    </a:lnTo>
                    <a:lnTo>
                      <a:pt x="124" y="719"/>
                    </a:lnTo>
                    <a:lnTo>
                      <a:pt x="138" y="692"/>
                    </a:lnTo>
                    <a:lnTo>
                      <a:pt x="138" y="139"/>
                    </a:lnTo>
                    <a:lnTo>
                      <a:pt x="124" y="125"/>
                    </a:lnTo>
                    <a:lnTo>
                      <a:pt x="110" y="97"/>
                    </a:lnTo>
                    <a:lnTo>
                      <a:pt x="96" y="83"/>
                    </a:lnTo>
                    <a:lnTo>
                      <a:pt x="0" y="83"/>
                    </a:lnTo>
                    <a:lnTo>
                      <a:pt x="0" y="28"/>
                    </a:lnTo>
                    <a:lnTo>
                      <a:pt x="248" y="14"/>
                    </a:lnTo>
                    <a:lnTo>
                      <a:pt x="248" y="166"/>
                    </a:lnTo>
                    <a:lnTo>
                      <a:pt x="234" y="194"/>
                    </a:lnTo>
                    <a:lnTo>
                      <a:pt x="248" y="208"/>
                    </a:lnTo>
                    <a:lnTo>
                      <a:pt x="248" y="166"/>
                    </a:lnTo>
                    <a:lnTo>
                      <a:pt x="262" y="139"/>
                    </a:lnTo>
                    <a:lnTo>
                      <a:pt x="303" y="70"/>
                    </a:lnTo>
                    <a:lnTo>
                      <a:pt x="372" y="1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0" name="Freeform 420"/>
              <p:cNvSpPr>
                <a:spLocks noEditPoints="1"/>
              </p:cNvSpPr>
              <p:nvPr/>
            </p:nvSpPr>
            <p:spPr bwMode="auto">
              <a:xfrm>
                <a:off x="44235" y="14134"/>
                <a:ext cx="689" cy="816"/>
              </a:xfrm>
              <a:custGeom>
                <a:avLst/>
                <a:gdLst/>
                <a:ahLst/>
                <a:cxnLst>
                  <a:cxn ang="0">
                    <a:pos x="331" y="42"/>
                  </a:cxn>
                  <a:cxn ang="0">
                    <a:pos x="276" y="70"/>
                  </a:cxn>
                  <a:cxn ang="0">
                    <a:pos x="221" y="125"/>
                  </a:cxn>
                  <a:cxn ang="0">
                    <a:pos x="179" y="208"/>
                  </a:cxn>
                  <a:cxn ang="0">
                    <a:pos x="152" y="346"/>
                  </a:cxn>
                  <a:cxn ang="0">
                    <a:pos x="579" y="346"/>
                  </a:cxn>
                  <a:cxn ang="0">
                    <a:pos x="579" y="291"/>
                  </a:cxn>
                  <a:cxn ang="0">
                    <a:pos x="524" y="125"/>
                  </a:cxn>
                  <a:cxn ang="0">
                    <a:pos x="469" y="70"/>
                  </a:cxn>
                  <a:cxn ang="0">
                    <a:pos x="372" y="42"/>
                  </a:cxn>
                  <a:cxn ang="0">
                    <a:pos x="331" y="42"/>
                  </a:cxn>
                  <a:cxn ang="0">
                    <a:pos x="372" y="0"/>
                  </a:cxn>
                  <a:cxn ang="0">
                    <a:pos x="510" y="28"/>
                  </a:cxn>
                  <a:cxn ang="0">
                    <a:pos x="620" y="111"/>
                  </a:cxn>
                  <a:cxn ang="0">
                    <a:pos x="675" y="222"/>
                  </a:cxn>
                  <a:cxn ang="0">
                    <a:pos x="689" y="346"/>
                  </a:cxn>
                  <a:cxn ang="0">
                    <a:pos x="689" y="388"/>
                  </a:cxn>
                  <a:cxn ang="0">
                    <a:pos x="152" y="388"/>
                  </a:cxn>
                  <a:cxn ang="0">
                    <a:pos x="124" y="374"/>
                  </a:cxn>
                  <a:cxn ang="0">
                    <a:pos x="124" y="443"/>
                  </a:cxn>
                  <a:cxn ang="0">
                    <a:pos x="138" y="540"/>
                  </a:cxn>
                  <a:cxn ang="0">
                    <a:pos x="179" y="636"/>
                  </a:cxn>
                  <a:cxn ang="0">
                    <a:pos x="221" y="692"/>
                  </a:cxn>
                  <a:cxn ang="0">
                    <a:pos x="262" y="719"/>
                  </a:cxn>
                  <a:cxn ang="0">
                    <a:pos x="331" y="747"/>
                  </a:cxn>
                  <a:cxn ang="0">
                    <a:pos x="386" y="761"/>
                  </a:cxn>
                  <a:cxn ang="0">
                    <a:pos x="427" y="761"/>
                  </a:cxn>
                  <a:cxn ang="0">
                    <a:pos x="565" y="692"/>
                  </a:cxn>
                  <a:cxn ang="0">
                    <a:pos x="620" y="581"/>
                  </a:cxn>
                  <a:cxn ang="0">
                    <a:pos x="634" y="567"/>
                  </a:cxn>
                  <a:cxn ang="0">
                    <a:pos x="634" y="553"/>
                  </a:cxn>
                  <a:cxn ang="0">
                    <a:pos x="648" y="553"/>
                  </a:cxn>
                  <a:cxn ang="0">
                    <a:pos x="675" y="581"/>
                  </a:cxn>
                  <a:cxn ang="0">
                    <a:pos x="661" y="623"/>
                  </a:cxn>
                  <a:cxn ang="0">
                    <a:pos x="634" y="678"/>
                  </a:cxn>
                  <a:cxn ang="0">
                    <a:pos x="579" y="747"/>
                  </a:cxn>
                  <a:cxn ang="0">
                    <a:pos x="496" y="802"/>
                  </a:cxn>
                  <a:cxn ang="0">
                    <a:pos x="386" y="816"/>
                  </a:cxn>
                  <a:cxn ang="0">
                    <a:pos x="235" y="788"/>
                  </a:cxn>
                  <a:cxn ang="0">
                    <a:pos x="111" y="692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1" y="125"/>
                  </a:cxn>
                  <a:cxn ang="0">
                    <a:pos x="221" y="28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6">
                    <a:moveTo>
                      <a:pt x="331" y="42"/>
                    </a:moveTo>
                    <a:lnTo>
                      <a:pt x="276" y="70"/>
                    </a:lnTo>
                    <a:lnTo>
                      <a:pt x="221" y="125"/>
                    </a:lnTo>
                    <a:lnTo>
                      <a:pt x="179" y="208"/>
                    </a:lnTo>
                    <a:lnTo>
                      <a:pt x="152" y="346"/>
                    </a:lnTo>
                    <a:lnTo>
                      <a:pt x="579" y="346"/>
                    </a:lnTo>
                    <a:lnTo>
                      <a:pt x="579" y="291"/>
                    </a:lnTo>
                    <a:lnTo>
                      <a:pt x="524" y="125"/>
                    </a:lnTo>
                    <a:lnTo>
                      <a:pt x="469" y="70"/>
                    </a:lnTo>
                    <a:lnTo>
                      <a:pt x="372" y="42"/>
                    </a:lnTo>
                    <a:lnTo>
                      <a:pt x="331" y="42"/>
                    </a:lnTo>
                    <a:close/>
                    <a:moveTo>
                      <a:pt x="372" y="0"/>
                    </a:moveTo>
                    <a:lnTo>
                      <a:pt x="510" y="28"/>
                    </a:lnTo>
                    <a:lnTo>
                      <a:pt x="620" y="111"/>
                    </a:lnTo>
                    <a:lnTo>
                      <a:pt x="675" y="222"/>
                    </a:lnTo>
                    <a:lnTo>
                      <a:pt x="689" y="346"/>
                    </a:lnTo>
                    <a:lnTo>
                      <a:pt x="689" y="388"/>
                    </a:lnTo>
                    <a:lnTo>
                      <a:pt x="152" y="388"/>
                    </a:lnTo>
                    <a:lnTo>
                      <a:pt x="124" y="374"/>
                    </a:lnTo>
                    <a:lnTo>
                      <a:pt x="124" y="443"/>
                    </a:lnTo>
                    <a:lnTo>
                      <a:pt x="138" y="540"/>
                    </a:lnTo>
                    <a:lnTo>
                      <a:pt x="179" y="636"/>
                    </a:lnTo>
                    <a:lnTo>
                      <a:pt x="221" y="692"/>
                    </a:lnTo>
                    <a:lnTo>
                      <a:pt x="262" y="719"/>
                    </a:lnTo>
                    <a:lnTo>
                      <a:pt x="331" y="747"/>
                    </a:lnTo>
                    <a:lnTo>
                      <a:pt x="386" y="761"/>
                    </a:lnTo>
                    <a:lnTo>
                      <a:pt x="427" y="761"/>
                    </a:lnTo>
                    <a:lnTo>
                      <a:pt x="565" y="692"/>
                    </a:lnTo>
                    <a:lnTo>
                      <a:pt x="620" y="581"/>
                    </a:lnTo>
                    <a:lnTo>
                      <a:pt x="634" y="567"/>
                    </a:lnTo>
                    <a:lnTo>
                      <a:pt x="634" y="553"/>
                    </a:lnTo>
                    <a:lnTo>
                      <a:pt x="648" y="553"/>
                    </a:lnTo>
                    <a:lnTo>
                      <a:pt x="675" y="581"/>
                    </a:lnTo>
                    <a:lnTo>
                      <a:pt x="661" y="623"/>
                    </a:lnTo>
                    <a:lnTo>
                      <a:pt x="634" y="678"/>
                    </a:lnTo>
                    <a:lnTo>
                      <a:pt x="579" y="747"/>
                    </a:lnTo>
                    <a:lnTo>
                      <a:pt x="496" y="802"/>
                    </a:lnTo>
                    <a:lnTo>
                      <a:pt x="386" y="816"/>
                    </a:lnTo>
                    <a:lnTo>
                      <a:pt x="235" y="788"/>
                    </a:lnTo>
                    <a:lnTo>
                      <a:pt x="111" y="692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1" y="125"/>
                    </a:lnTo>
                    <a:lnTo>
                      <a:pt x="221" y="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1" name="Rectangle 421"/>
              <p:cNvSpPr>
                <a:spLocks noChangeArrowheads="1"/>
              </p:cNvSpPr>
              <p:nvPr/>
            </p:nvSpPr>
            <p:spPr bwMode="auto">
              <a:xfrm>
                <a:off x="45103" y="14494"/>
                <a:ext cx="468" cy="97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2" name="Freeform 422"/>
              <p:cNvSpPr>
                <a:spLocks/>
              </p:cNvSpPr>
              <p:nvPr/>
            </p:nvSpPr>
            <p:spPr bwMode="auto">
              <a:xfrm>
                <a:off x="385" y="15821"/>
                <a:ext cx="579" cy="1258"/>
              </a:xfrm>
              <a:custGeom>
                <a:avLst/>
                <a:gdLst/>
                <a:ahLst/>
                <a:cxnLst>
                  <a:cxn ang="0">
                    <a:pos x="413" y="0"/>
                  </a:cxn>
                  <a:cxn ang="0">
                    <a:pos x="469" y="0"/>
                  </a:cxn>
                  <a:cxn ang="0">
                    <a:pos x="551" y="55"/>
                  </a:cxn>
                  <a:cxn ang="0">
                    <a:pos x="565" y="83"/>
                  </a:cxn>
                  <a:cxn ang="0">
                    <a:pos x="579" y="124"/>
                  </a:cxn>
                  <a:cxn ang="0">
                    <a:pos x="579" y="152"/>
                  </a:cxn>
                  <a:cxn ang="0">
                    <a:pos x="537" y="193"/>
                  </a:cxn>
                  <a:cxn ang="0">
                    <a:pos x="496" y="207"/>
                  </a:cxn>
                  <a:cxn ang="0">
                    <a:pos x="441" y="180"/>
                  </a:cxn>
                  <a:cxn ang="0">
                    <a:pos x="427" y="152"/>
                  </a:cxn>
                  <a:cxn ang="0">
                    <a:pos x="427" y="97"/>
                  </a:cxn>
                  <a:cxn ang="0">
                    <a:pos x="441" y="83"/>
                  </a:cxn>
                  <a:cxn ang="0">
                    <a:pos x="469" y="69"/>
                  </a:cxn>
                  <a:cxn ang="0">
                    <a:pos x="482" y="55"/>
                  </a:cxn>
                  <a:cxn ang="0">
                    <a:pos x="455" y="41"/>
                  </a:cxn>
                  <a:cxn ang="0">
                    <a:pos x="427" y="41"/>
                  </a:cxn>
                  <a:cxn ang="0">
                    <a:pos x="345" y="69"/>
                  </a:cxn>
                  <a:cxn ang="0">
                    <a:pos x="290" y="152"/>
                  </a:cxn>
                  <a:cxn ang="0">
                    <a:pos x="262" y="276"/>
                  </a:cxn>
                  <a:cxn ang="0">
                    <a:pos x="262" y="484"/>
                  </a:cxn>
                  <a:cxn ang="0">
                    <a:pos x="455" y="498"/>
                  </a:cxn>
                  <a:cxn ang="0">
                    <a:pos x="455" y="553"/>
                  </a:cxn>
                  <a:cxn ang="0">
                    <a:pos x="248" y="553"/>
                  </a:cxn>
                  <a:cxn ang="0">
                    <a:pos x="248" y="1175"/>
                  </a:cxn>
                  <a:cxn ang="0">
                    <a:pos x="262" y="1189"/>
                  </a:cxn>
                  <a:cxn ang="0">
                    <a:pos x="290" y="1203"/>
                  </a:cxn>
                  <a:cxn ang="0">
                    <a:pos x="427" y="1203"/>
                  </a:cxn>
                  <a:cxn ang="0">
                    <a:pos x="427" y="1258"/>
                  </a:cxn>
                  <a:cxn ang="0">
                    <a:pos x="0" y="1258"/>
                  </a:cxn>
                  <a:cxn ang="0">
                    <a:pos x="0" y="1203"/>
                  </a:cxn>
                  <a:cxn ang="0">
                    <a:pos x="97" y="1203"/>
                  </a:cxn>
                  <a:cxn ang="0">
                    <a:pos x="124" y="1189"/>
                  </a:cxn>
                  <a:cxn ang="0">
                    <a:pos x="138" y="1161"/>
                  </a:cxn>
                  <a:cxn ang="0">
                    <a:pos x="138" y="539"/>
                  </a:cxn>
                  <a:cxn ang="0">
                    <a:pos x="0" y="539"/>
                  </a:cxn>
                  <a:cxn ang="0">
                    <a:pos x="0" y="484"/>
                  </a:cxn>
                  <a:cxn ang="0">
                    <a:pos x="138" y="484"/>
                  </a:cxn>
                  <a:cxn ang="0">
                    <a:pos x="138" y="276"/>
                  </a:cxn>
                  <a:cxn ang="0">
                    <a:pos x="166" y="152"/>
                  </a:cxn>
                  <a:cxn ang="0">
                    <a:pos x="234" y="69"/>
                  </a:cxn>
                  <a:cxn ang="0">
                    <a:pos x="317" y="14"/>
                  </a:cxn>
                  <a:cxn ang="0">
                    <a:pos x="413" y="0"/>
                  </a:cxn>
                </a:cxnLst>
                <a:rect l="0" t="0" r="r" b="b"/>
                <a:pathLst>
                  <a:path w="579" h="1258">
                    <a:moveTo>
                      <a:pt x="413" y="0"/>
                    </a:moveTo>
                    <a:lnTo>
                      <a:pt x="469" y="0"/>
                    </a:lnTo>
                    <a:lnTo>
                      <a:pt x="551" y="55"/>
                    </a:lnTo>
                    <a:lnTo>
                      <a:pt x="565" y="83"/>
                    </a:lnTo>
                    <a:lnTo>
                      <a:pt x="579" y="124"/>
                    </a:lnTo>
                    <a:lnTo>
                      <a:pt x="579" y="152"/>
                    </a:lnTo>
                    <a:lnTo>
                      <a:pt x="537" y="193"/>
                    </a:lnTo>
                    <a:lnTo>
                      <a:pt x="496" y="207"/>
                    </a:lnTo>
                    <a:lnTo>
                      <a:pt x="441" y="180"/>
                    </a:lnTo>
                    <a:lnTo>
                      <a:pt x="427" y="152"/>
                    </a:lnTo>
                    <a:lnTo>
                      <a:pt x="427" y="97"/>
                    </a:lnTo>
                    <a:lnTo>
                      <a:pt x="441" y="83"/>
                    </a:lnTo>
                    <a:lnTo>
                      <a:pt x="469" y="69"/>
                    </a:lnTo>
                    <a:lnTo>
                      <a:pt x="482" y="55"/>
                    </a:lnTo>
                    <a:lnTo>
                      <a:pt x="455" y="41"/>
                    </a:lnTo>
                    <a:lnTo>
                      <a:pt x="427" y="41"/>
                    </a:lnTo>
                    <a:lnTo>
                      <a:pt x="345" y="69"/>
                    </a:lnTo>
                    <a:lnTo>
                      <a:pt x="290" y="152"/>
                    </a:lnTo>
                    <a:lnTo>
                      <a:pt x="262" y="276"/>
                    </a:lnTo>
                    <a:lnTo>
                      <a:pt x="262" y="484"/>
                    </a:lnTo>
                    <a:lnTo>
                      <a:pt x="455" y="498"/>
                    </a:lnTo>
                    <a:lnTo>
                      <a:pt x="455" y="553"/>
                    </a:lnTo>
                    <a:lnTo>
                      <a:pt x="248" y="553"/>
                    </a:lnTo>
                    <a:lnTo>
                      <a:pt x="248" y="1175"/>
                    </a:lnTo>
                    <a:lnTo>
                      <a:pt x="262" y="1189"/>
                    </a:lnTo>
                    <a:lnTo>
                      <a:pt x="290" y="1203"/>
                    </a:lnTo>
                    <a:lnTo>
                      <a:pt x="427" y="1203"/>
                    </a:lnTo>
                    <a:lnTo>
                      <a:pt x="427" y="1258"/>
                    </a:lnTo>
                    <a:lnTo>
                      <a:pt x="0" y="1258"/>
                    </a:lnTo>
                    <a:lnTo>
                      <a:pt x="0" y="1203"/>
                    </a:lnTo>
                    <a:lnTo>
                      <a:pt x="97" y="1203"/>
                    </a:lnTo>
                    <a:lnTo>
                      <a:pt x="124" y="1189"/>
                    </a:lnTo>
                    <a:lnTo>
                      <a:pt x="138" y="1161"/>
                    </a:lnTo>
                    <a:lnTo>
                      <a:pt x="138" y="539"/>
                    </a:lnTo>
                    <a:lnTo>
                      <a:pt x="0" y="539"/>
                    </a:lnTo>
                    <a:lnTo>
                      <a:pt x="0" y="484"/>
                    </a:lnTo>
                    <a:lnTo>
                      <a:pt x="138" y="484"/>
                    </a:lnTo>
                    <a:lnTo>
                      <a:pt x="138" y="276"/>
                    </a:lnTo>
                    <a:lnTo>
                      <a:pt x="166" y="152"/>
                    </a:lnTo>
                    <a:lnTo>
                      <a:pt x="234" y="69"/>
                    </a:lnTo>
                    <a:lnTo>
                      <a:pt x="317" y="14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3" name="Freeform 423"/>
              <p:cNvSpPr>
                <a:spLocks noEditPoints="1"/>
              </p:cNvSpPr>
              <p:nvPr/>
            </p:nvSpPr>
            <p:spPr bwMode="auto">
              <a:xfrm>
                <a:off x="922" y="16263"/>
                <a:ext cx="785" cy="816"/>
              </a:xfrm>
              <a:custGeom>
                <a:avLst/>
                <a:gdLst/>
                <a:ahLst/>
                <a:cxnLst>
                  <a:cxn ang="0">
                    <a:pos x="359" y="28"/>
                  </a:cxn>
                  <a:cxn ang="0">
                    <a:pos x="303" y="42"/>
                  </a:cxn>
                  <a:cxn ang="0">
                    <a:pos x="262" y="69"/>
                  </a:cxn>
                  <a:cxn ang="0">
                    <a:pos x="221" y="111"/>
                  </a:cxn>
                  <a:cxn ang="0">
                    <a:pos x="193" y="152"/>
                  </a:cxn>
                  <a:cxn ang="0">
                    <a:pos x="152" y="277"/>
                  </a:cxn>
                  <a:cxn ang="0">
                    <a:pos x="152" y="526"/>
                  </a:cxn>
                  <a:cxn ang="0">
                    <a:pos x="193" y="650"/>
                  </a:cxn>
                  <a:cxn ang="0">
                    <a:pos x="235" y="705"/>
                  </a:cxn>
                  <a:cxn ang="0">
                    <a:pos x="290" y="747"/>
                  </a:cxn>
                  <a:cxn ang="0">
                    <a:pos x="400" y="774"/>
                  </a:cxn>
                  <a:cxn ang="0">
                    <a:pos x="400" y="747"/>
                  </a:cxn>
                  <a:cxn ang="0">
                    <a:pos x="469" y="733"/>
                  </a:cxn>
                  <a:cxn ang="0">
                    <a:pos x="524" y="719"/>
                  </a:cxn>
                  <a:cxn ang="0">
                    <a:pos x="565" y="678"/>
                  </a:cxn>
                  <a:cxn ang="0">
                    <a:pos x="606" y="622"/>
                  </a:cxn>
                  <a:cxn ang="0">
                    <a:pos x="648" y="512"/>
                  </a:cxn>
                  <a:cxn ang="0">
                    <a:pos x="648" y="263"/>
                  </a:cxn>
                  <a:cxn ang="0">
                    <a:pos x="606" y="139"/>
                  </a:cxn>
                  <a:cxn ang="0">
                    <a:pos x="565" y="97"/>
                  </a:cxn>
                  <a:cxn ang="0">
                    <a:pos x="510" y="56"/>
                  </a:cxn>
                  <a:cxn ang="0">
                    <a:pos x="400" y="28"/>
                  </a:cxn>
                  <a:cxn ang="0">
                    <a:pos x="359" y="28"/>
                  </a:cxn>
                  <a:cxn ang="0">
                    <a:pos x="400" y="0"/>
                  </a:cxn>
                  <a:cxn ang="0">
                    <a:pos x="551" y="28"/>
                  </a:cxn>
                  <a:cxn ang="0">
                    <a:pos x="675" y="125"/>
                  </a:cxn>
                  <a:cxn ang="0">
                    <a:pos x="758" y="263"/>
                  </a:cxn>
                  <a:cxn ang="0">
                    <a:pos x="785" y="415"/>
                  </a:cxn>
                  <a:cxn ang="0">
                    <a:pos x="758" y="567"/>
                  </a:cxn>
                  <a:cxn ang="0">
                    <a:pos x="661" y="705"/>
                  </a:cxn>
                  <a:cxn ang="0">
                    <a:pos x="538" y="788"/>
                  </a:cxn>
                  <a:cxn ang="0">
                    <a:pos x="386" y="816"/>
                  </a:cxn>
                  <a:cxn ang="0">
                    <a:pos x="235" y="788"/>
                  </a:cxn>
                  <a:cxn ang="0">
                    <a:pos x="111" y="705"/>
                  </a:cxn>
                  <a:cxn ang="0">
                    <a:pos x="28" y="581"/>
                  </a:cxn>
                  <a:cxn ang="0">
                    <a:pos x="0" y="415"/>
                  </a:cxn>
                  <a:cxn ang="0">
                    <a:pos x="28" y="263"/>
                  </a:cxn>
                  <a:cxn ang="0">
                    <a:pos x="111" y="125"/>
                  </a:cxn>
                  <a:cxn ang="0">
                    <a:pos x="248" y="28"/>
                  </a:cxn>
                  <a:cxn ang="0">
                    <a:pos x="400" y="0"/>
                  </a:cxn>
                </a:cxnLst>
                <a:rect l="0" t="0" r="r" b="b"/>
                <a:pathLst>
                  <a:path w="785" h="816">
                    <a:moveTo>
                      <a:pt x="359" y="28"/>
                    </a:moveTo>
                    <a:lnTo>
                      <a:pt x="303" y="42"/>
                    </a:lnTo>
                    <a:lnTo>
                      <a:pt x="262" y="69"/>
                    </a:lnTo>
                    <a:lnTo>
                      <a:pt x="221" y="111"/>
                    </a:lnTo>
                    <a:lnTo>
                      <a:pt x="193" y="152"/>
                    </a:lnTo>
                    <a:lnTo>
                      <a:pt x="152" y="277"/>
                    </a:lnTo>
                    <a:lnTo>
                      <a:pt x="152" y="526"/>
                    </a:lnTo>
                    <a:lnTo>
                      <a:pt x="193" y="650"/>
                    </a:lnTo>
                    <a:lnTo>
                      <a:pt x="235" y="705"/>
                    </a:lnTo>
                    <a:lnTo>
                      <a:pt x="290" y="747"/>
                    </a:lnTo>
                    <a:lnTo>
                      <a:pt x="400" y="774"/>
                    </a:lnTo>
                    <a:lnTo>
                      <a:pt x="400" y="747"/>
                    </a:lnTo>
                    <a:lnTo>
                      <a:pt x="469" y="733"/>
                    </a:lnTo>
                    <a:lnTo>
                      <a:pt x="524" y="719"/>
                    </a:lnTo>
                    <a:lnTo>
                      <a:pt x="565" y="678"/>
                    </a:lnTo>
                    <a:lnTo>
                      <a:pt x="606" y="622"/>
                    </a:lnTo>
                    <a:lnTo>
                      <a:pt x="648" y="512"/>
                    </a:lnTo>
                    <a:lnTo>
                      <a:pt x="648" y="263"/>
                    </a:lnTo>
                    <a:lnTo>
                      <a:pt x="606" y="139"/>
                    </a:lnTo>
                    <a:lnTo>
                      <a:pt x="565" y="97"/>
                    </a:lnTo>
                    <a:lnTo>
                      <a:pt x="510" y="56"/>
                    </a:lnTo>
                    <a:lnTo>
                      <a:pt x="400" y="28"/>
                    </a:lnTo>
                    <a:lnTo>
                      <a:pt x="359" y="28"/>
                    </a:lnTo>
                    <a:close/>
                    <a:moveTo>
                      <a:pt x="400" y="0"/>
                    </a:moveTo>
                    <a:lnTo>
                      <a:pt x="551" y="28"/>
                    </a:lnTo>
                    <a:lnTo>
                      <a:pt x="675" y="125"/>
                    </a:lnTo>
                    <a:lnTo>
                      <a:pt x="758" y="263"/>
                    </a:lnTo>
                    <a:lnTo>
                      <a:pt x="785" y="415"/>
                    </a:lnTo>
                    <a:lnTo>
                      <a:pt x="758" y="567"/>
                    </a:lnTo>
                    <a:lnTo>
                      <a:pt x="661" y="705"/>
                    </a:lnTo>
                    <a:lnTo>
                      <a:pt x="538" y="788"/>
                    </a:lnTo>
                    <a:lnTo>
                      <a:pt x="386" y="816"/>
                    </a:lnTo>
                    <a:lnTo>
                      <a:pt x="235" y="788"/>
                    </a:lnTo>
                    <a:lnTo>
                      <a:pt x="111" y="705"/>
                    </a:lnTo>
                    <a:lnTo>
                      <a:pt x="28" y="581"/>
                    </a:lnTo>
                    <a:lnTo>
                      <a:pt x="0" y="415"/>
                    </a:lnTo>
                    <a:lnTo>
                      <a:pt x="28" y="263"/>
                    </a:lnTo>
                    <a:lnTo>
                      <a:pt x="111" y="125"/>
                    </a:lnTo>
                    <a:lnTo>
                      <a:pt x="248" y="2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4" name="Freeform 424"/>
              <p:cNvSpPr>
                <a:spLocks/>
              </p:cNvSpPr>
              <p:nvPr/>
            </p:nvSpPr>
            <p:spPr bwMode="auto">
              <a:xfrm>
                <a:off x="1818" y="16263"/>
                <a:ext cx="578" cy="788"/>
              </a:xfrm>
              <a:custGeom>
                <a:avLst/>
                <a:gdLst/>
                <a:ahLst/>
                <a:cxnLst>
                  <a:cxn ang="0">
                    <a:pos x="454" y="0"/>
                  </a:cxn>
                  <a:cxn ang="0">
                    <a:pos x="509" y="14"/>
                  </a:cxn>
                  <a:cxn ang="0">
                    <a:pos x="564" y="69"/>
                  </a:cxn>
                  <a:cxn ang="0">
                    <a:pos x="578" y="111"/>
                  </a:cxn>
                  <a:cxn ang="0">
                    <a:pos x="564" y="152"/>
                  </a:cxn>
                  <a:cxn ang="0">
                    <a:pos x="550" y="180"/>
                  </a:cxn>
                  <a:cxn ang="0">
                    <a:pos x="537" y="194"/>
                  </a:cxn>
                  <a:cxn ang="0">
                    <a:pos x="482" y="194"/>
                  </a:cxn>
                  <a:cxn ang="0">
                    <a:pos x="454" y="180"/>
                  </a:cxn>
                  <a:cxn ang="0">
                    <a:pos x="440" y="152"/>
                  </a:cxn>
                  <a:cxn ang="0">
                    <a:pos x="427" y="111"/>
                  </a:cxn>
                  <a:cxn ang="0">
                    <a:pos x="427" y="83"/>
                  </a:cxn>
                  <a:cxn ang="0">
                    <a:pos x="440" y="56"/>
                  </a:cxn>
                  <a:cxn ang="0">
                    <a:pos x="468" y="42"/>
                  </a:cxn>
                  <a:cxn ang="0">
                    <a:pos x="454" y="42"/>
                  </a:cxn>
                  <a:cxn ang="0">
                    <a:pos x="358" y="69"/>
                  </a:cxn>
                  <a:cxn ang="0">
                    <a:pos x="303" y="139"/>
                  </a:cxn>
                  <a:cxn ang="0">
                    <a:pos x="261" y="249"/>
                  </a:cxn>
                  <a:cxn ang="0">
                    <a:pos x="248" y="374"/>
                  </a:cxn>
                  <a:cxn ang="0">
                    <a:pos x="248" y="705"/>
                  </a:cxn>
                  <a:cxn ang="0">
                    <a:pos x="261" y="719"/>
                  </a:cxn>
                  <a:cxn ang="0">
                    <a:pos x="289" y="733"/>
                  </a:cxn>
                  <a:cxn ang="0">
                    <a:pos x="427" y="733"/>
                  </a:cxn>
                  <a:cxn ang="0">
                    <a:pos x="427" y="788"/>
                  </a:cxn>
                  <a:cxn ang="0">
                    <a:pos x="0" y="788"/>
                  </a:cxn>
                  <a:cxn ang="0">
                    <a:pos x="0" y="733"/>
                  </a:cxn>
                  <a:cxn ang="0">
                    <a:pos x="96" y="733"/>
                  </a:cxn>
                  <a:cxn ang="0">
                    <a:pos x="124" y="719"/>
                  </a:cxn>
                  <a:cxn ang="0">
                    <a:pos x="137" y="691"/>
                  </a:cxn>
                  <a:cxn ang="0">
                    <a:pos x="137" y="139"/>
                  </a:cxn>
                  <a:cxn ang="0">
                    <a:pos x="124" y="125"/>
                  </a:cxn>
                  <a:cxn ang="0">
                    <a:pos x="110" y="97"/>
                  </a:cxn>
                  <a:cxn ang="0">
                    <a:pos x="96" y="83"/>
                  </a:cxn>
                  <a:cxn ang="0">
                    <a:pos x="0" y="83"/>
                  </a:cxn>
                  <a:cxn ang="0">
                    <a:pos x="0" y="28"/>
                  </a:cxn>
                  <a:cxn ang="0">
                    <a:pos x="248" y="14"/>
                  </a:cxn>
                  <a:cxn ang="0">
                    <a:pos x="248" y="166"/>
                  </a:cxn>
                  <a:cxn ang="0">
                    <a:pos x="234" y="194"/>
                  </a:cxn>
                  <a:cxn ang="0">
                    <a:pos x="248" y="208"/>
                  </a:cxn>
                  <a:cxn ang="0">
                    <a:pos x="248" y="166"/>
                  </a:cxn>
                  <a:cxn ang="0">
                    <a:pos x="261" y="139"/>
                  </a:cxn>
                  <a:cxn ang="0">
                    <a:pos x="303" y="69"/>
                  </a:cxn>
                  <a:cxn ang="0">
                    <a:pos x="371" y="14"/>
                  </a:cxn>
                  <a:cxn ang="0">
                    <a:pos x="454" y="0"/>
                  </a:cxn>
                </a:cxnLst>
                <a:rect l="0" t="0" r="r" b="b"/>
                <a:pathLst>
                  <a:path w="578" h="788">
                    <a:moveTo>
                      <a:pt x="454" y="0"/>
                    </a:moveTo>
                    <a:lnTo>
                      <a:pt x="509" y="14"/>
                    </a:lnTo>
                    <a:lnTo>
                      <a:pt x="564" y="69"/>
                    </a:lnTo>
                    <a:lnTo>
                      <a:pt x="578" y="111"/>
                    </a:lnTo>
                    <a:lnTo>
                      <a:pt x="564" y="152"/>
                    </a:lnTo>
                    <a:lnTo>
                      <a:pt x="550" y="180"/>
                    </a:lnTo>
                    <a:lnTo>
                      <a:pt x="537" y="194"/>
                    </a:lnTo>
                    <a:lnTo>
                      <a:pt x="482" y="194"/>
                    </a:lnTo>
                    <a:lnTo>
                      <a:pt x="454" y="180"/>
                    </a:lnTo>
                    <a:lnTo>
                      <a:pt x="440" y="152"/>
                    </a:lnTo>
                    <a:lnTo>
                      <a:pt x="427" y="111"/>
                    </a:lnTo>
                    <a:lnTo>
                      <a:pt x="427" y="83"/>
                    </a:lnTo>
                    <a:lnTo>
                      <a:pt x="440" y="56"/>
                    </a:lnTo>
                    <a:lnTo>
                      <a:pt x="468" y="42"/>
                    </a:lnTo>
                    <a:lnTo>
                      <a:pt x="454" y="42"/>
                    </a:lnTo>
                    <a:lnTo>
                      <a:pt x="358" y="69"/>
                    </a:lnTo>
                    <a:lnTo>
                      <a:pt x="303" y="139"/>
                    </a:lnTo>
                    <a:lnTo>
                      <a:pt x="261" y="249"/>
                    </a:lnTo>
                    <a:lnTo>
                      <a:pt x="248" y="374"/>
                    </a:lnTo>
                    <a:lnTo>
                      <a:pt x="248" y="705"/>
                    </a:lnTo>
                    <a:lnTo>
                      <a:pt x="261" y="719"/>
                    </a:lnTo>
                    <a:lnTo>
                      <a:pt x="289" y="733"/>
                    </a:lnTo>
                    <a:lnTo>
                      <a:pt x="427" y="733"/>
                    </a:lnTo>
                    <a:lnTo>
                      <a:pt x="427" y="788"/>
                    </a:lnTo>
                    <a:lnTo>
                      <a:pt x="0" y="788"/>
                    </a:lnTo>
                    <a:lnTo>
                      <a:pt x="0" y="733"/>
                    </a:lnTo>
                    <a:lnTo>
                      <a:pt x="96" y="733"/>
                    </a:lnTo>
                    <a:lnTo>
                      <a:pt x="124" y="719"/>
                    </a:lnTo>
                    <a:lnTo>
                      <a:pt x="137" y="691"/>
                    </a:lnTo>
                    <a:lnTo>
                      <a:pt x="137" y="139"/>
                    </a:lnTo>
                    <a:lnTo>
                      <a:pt x="124" y="125"/>
                    </a:lnTo>
                    <a:lnTo>
                      <a:pt x="110" y="97"/>
                    </a:lnTo>
                    <a:lnTo>
                      <a:pt x="96" y="83"/>
                    </a:lnTo>
                    <a:lnTo>
                      <a:pt x="0" y="83"/>
                    </a:lnTo>
                    <a:lnTo>
                      <a:pt x="0" y="28"/>
                    </a:lnTo>
                    <a:lnTo>
                      <a:pt x="248" y="14"/>
                    </a:lnTo>
                    <a:lnTo>
                      <a:pt x="248" y="166"/>
                    </a:lnTo>
                    <a:lnTo>
                      <a:pt x="234" y="194"/>
                    </a:lnTo>
                    <a:lnTo>
                      <a:pt x="248" y="208"/>
                    </a:lnTo>
                    <a:lnTo>
                      <a:pt x="248" y="166"/>
                    </a:lnTo>
                    <a:lnTo>
                      <a:pt x="261" y="139"/>
                    </a:lnTo>
                    <a:lnTo>
                      <a:pt x="303" y="69"/>
                    </a:lnTo>
                    <a:lnTo>
                      <a:pt x="371" y="14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5" name="Freeform 425"/>
              <p:cNvSpPr>
                <a:spLocks noEditPoints="1"/>
              </p:cNvSpPr>
              <p:nvPr/>
            </p:nvSpPr>
            <p:spPr bwMode="auto">
              <a:xfrm>
                <a:off x="2520" y="16263"/>
                <a:ext cx="689" cy="816"/>
              </a:xfrm>
              <a:custGeom>
                <a:avLst/>
                <a:gdLst/>
                <a:ahLst/>
                <a:cxnLst>
                  <a:cxn ang="0">
                    <a:pos x="331" y="42"/>
                  </a:cxn>
                  <a:cxn ang="0">
                    <a:pos x="275" y="69"/>
                  </a:cxn>
                  <a:cxn ang="0">
                    <a:pos x="220" y="125"/>
                  </a:cxn>
                  <a:cxn ang="0">
                    <a:pos x="179" y="208"/>
                  </a:cxn>
                  <a:cxn ang="0">
                    <a:pos x="151" y="346"/>
                  </a:cxn>
                  <a:cxn ang="0">
                    <a:pos x="578" y="346"/>
                  </a:cxn>
                  <a:cxn ang="0">
                    <a:pos x="578" y="291"/>
                  </a:cxn>
                  <a:cxn ang="0">
                    <a:pos x="523" y="125"/>
                  </a:cxn>
                  <a:cxn ang="0">
                    <a:pos x="468" y="69"/>
                  </a:cxn>
                  <a:cxn ang="0">
                    <a:pos x="372" y="42"/>
                  </a:cxn>
                  <a:cxn ang="0">
                    <a:pos x="331" y="42"/>
                  </a:cxn>
                  <a:cxn ang="0">
                    <a:pos x="372" y="0"/>
                  </a:cxn>
                  <a:cxn ang="0">
                    <a:pos x="510" y="28"/>
                  </a:cxn>
                  <a:cxn ang="0">
                    <a:pos x="606" y="111"/>
                  </a:cxn>
                  <a:cxn ang="0">
                    <a:pos x="675" y="221"/>
                  </a:cxn>
                  <a:cxn ang="0">
                    <a:pos x="689" y="346"/>
                  </a:cxn>
                  <a:cxn ang="0">
                    <a:pos x="689" y="387"/>
                  </a:cxn>
                  <a:cxn ang="0">
                    <a:pos x="151" y="387"/>
                  </a:cxn>
                  <a:cxn ang="0">
                    <a:pos x="124" y="374"/>
                  </a:cxn>
                  <a:cxn ang="0">
                    <a:pos x="124" y="443"/>
                  </a:cxn>
                  <a:cxn ang="0">
                    <a:pos x="138" y="539"/>
                  </a:cxn>
                  <a:cxn ang="0">
                    <a:pos x="179" y="636"/>
                  </a:cxn>
                  <a:cxn ang="0">
                    <a:pos x="220" y="691"/>
                  </a:cxn>
                  <a:cxn ang="0">
                    <a:pos x="262" y="719"/>
                  </a:cxn>
                  <a:cxn ang="0">
                    <a:pos x="331" y="747"/>
                  </a:cxn>
                  <a:cxn ang="0">
                    <a:pos x="386" y="761"/>
                  </a:cxn>
                  <a:cxn ang="0">
                    <a:pos x="427" y="761"/>
                  </a:cxn>
                  <a:cxn ang="0">
                    <a:pos x="565" y="691"/>
                  </a:cxn>
                  <a:cxn ang="0">
                    <a:pos x="620" y="581"/>
                  </a:cxn>
                  <a:cxn ang="0">
                    <a:pos x="633" y="567"/>
                  </a:cxn>
                  <a:cxn ang="0">
                    <a:pos x="633" y="553"/>
                  </a:cxn>
                  <a:cxn ang="0">
                    <a:pos x="647" y="553"/>
                  </a:cxn>
                  <a:cxn ang="0">
                    <a:pos x="675" y="581"/>
                  </a:cxn>
                  <a:cxn ang="0">
                    <a:pos x="661" y="622"/>
                  </a:cxn>
                  <a:cxn ang="0">
                    <a:pos x="633" y="678"/>
                  </a:cxn>
                  <a:cxn ang="0">
                    <a:pos x="578" y="747"/>
                  </a:cxn>
                  <a:cxn ang="0">
                    <a:pos x="496" y="802"/>
                  </a:cxn>
                  <a:cxn ang="0">
                    <a:pos x="386" y="816"/>
                  </a:cxn>
                  <a:cxn ang="0">
                    <a:pos x="234" y="788"/>
                  </a:cxn>
                  <a:cxn ang="0">
                    <a:pos x="110" y="691"/>
                  </a:cxn>
                  <a:cxn ang="0">
                    <a:pos x="28" y="567"/>
                  </a:cxn>
                  <a:cxn ang="0">
                    <a:pos x="0" y="401"/>
                  </a:cxn>
                  <a:cxn ang="0">
                    <a:pos x="28" y="249"/>
                  </a:cxn>
                  <a:cxn ang="0">
                    <a:pos x="110" y="125"/>
                  </a:cxn>
                  <a:cxn ang="0">
                    <a:pos x="220" y="28"/>
                  </a:cxn>
                  <a:cxn ang="0">
                    <a:pos x="372" y="0"/>
                  </a:cxn>
                </a:cxnLst>
                <a:rect l="0" t="0" r="r" b="b"/>
                <a:pathLst>
                  <a:path w="689" h="816">
                    <a:moveTo>
                      <a:pt x="331" y="42"/>
                    </a:moveTo>
                    <a:lnTo>
                      <a:pt x="275" y="69"/>
                    </a:lnTo>
                    <a:lnTo>
                      <a:pt x="220" y="125"/>
                    </a:lnTo>
                    <a:lnTo>
                      <a:pt x="179" y="208"/>
                    </a:lnTo>
                    <a:lnTo>
                      <a:pt x="151" y="346"/>
                    </a:lnTo>
                    <a:lnTo>
                      <a:pt x="578" y="346"/>
                    </a:lnTo>
                    <a:lnTo>
                      <a:pt x="578" y="291"/>
                    </a:lnTo>
                    <a:lnTo>
                      <a:pt x="523" y="125"/>
                    </a:lnTo>
                    <a:lnTo>
                      <a:pt x="468" y="69"/>
                    </a:lnTo>
                    <a:lnTo>
                      <a:pt x="372" y="42"/>
                    </a:lnTo>
                    <a:lnTo>
                      <a:pt x="331" y="42"/>
                    </a:lnTo>
                    <a:close/>
                    <a:moveTo>
                      <a:pt x="372" y="0"/>
                    </a:moveTo>
                    <a:lnTo>
                      <a:pt x="510" y="28"/>
                    </a:lnTo>
                    <a:lnTo>
                      <a:pt x="606" y="111"/>
                    </a:lnTo>
                    <a:lnTo>
                      <a:pt x="675" y="221"/>
                    </a:lnTo>
                    <a:lnTo>
                      <a:pt x="689" y="346"/>
                    </a:lnTo>
                    <a:lnTo>
                      <a:pt x="689" y="387"/>
                    </a:lnTo>
                    <a:lnTo>
                      <a:pt x="151" y="387"/>
                    </a:lnTo>
                    <a:lnTo>
                      <a:pt x="124" y="374"/>
                    </a:lnTo>
                    <a:lnTo>
                      <a:pt x="124" y="443"/>
                    </a:lnTo>
                    <a:lnTo>
                      <a:pt x="138" y="539"/>
                    </a:lnTo>
                    <a:lnTo>
                      <a:pt x="179" y="636"/>
                    </a:lnTo>
                    <a:lnTo>
                      <a:pt x="220" y="691"/>
                    </a:lnTo>
                    <a:lnTo>
                      <a:pt x="262" y="719"/>
                    </a:lnTo>
                    <a:lnTo>
                      <a:pt x="331" y="747"/>
                    </a:lnTo>
                    <a:lnTo>
                      <a:pt x="386" y="761"/>
                    </a:lnTo>
                    <a:lnTo>
                      <a:pt x="427" y="761"/>
                    </a:lnTo>
                    <a:lnTo>
                      <a:pt x="565" y="691"/>
                    </a:lnTo>
                    <a:lnTo>
                      <a:pt x="620" y="581"/>
                    </a:lnTo>
                    <a:lnTo>
                      <a:pt x="633" y="567"/>
                    </a:lnTo>
                    <a:lnTo>
                      <a:pt x="633" y="553"/>
                    </a:lnTo>
                    <a:lnTo>
                      <a:pt x="647" y="553"/>
                    </a:lnTo>
                    <a:lnTo>
                      <a:pt x="675" y="581"/>
                    </a:lnTo>
                    <a:lnTo>
                      <a:pt x="661" y="622"/>
                    </a:lnTo>
                    <a:lnTo>
                      <a:pt x="633" y="678"/>
                    </a:lnTo>
                    <a:lnTo>
                      <a:pt x="578" y="747"/>
                    </a:lnTo>
                    <a:lnTo>
                      <a:pt x="496" y="802"/>
                    </a:lnTo>
                    <a:lnTo>
                      <a:pt x="386" y="816"/>
                    </a:lnTo>
                    <a:lnTo>
                      <a:pt x="234" y="788"/>
                    </a:lnTo>
                    <a:lnTo>
                      <a:pt x="110" y="691"/>
                    </a:lnTo>
                    <a:lnTo>
                      <a:pt x="28" y="567"/>
                    </a:lnTo>
                    <a:lnTo>
                      <a:pt x="0" y="401"/>
                    </a:lnTo>
                    <a:lnTo>
                      <a:pt x="28" y="249"/>
                    </a:lnTo>
                    <a:lnTo>
                      <a:pt x="110" y="125"/>
                    </a:lnTo>
                    <a:lnTo>
                      <a:pt x="220" y="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6" name="Freeform 426"/>
              <p:cNvSpPr>
                <a:spLocks/>
              </p:cNvSpPr>
              <p:nvPr/>
            </p:nvSpPr>
            <p:spPr bwMode="auto">
              <a:xfrm>
                <a:off x="3333" y="16885"/>
                <a:ext cx="206" cy="526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96" y="0"/>
                  </a:cxn>
                  <a:cxn ang="0">
                    <a:pos x="137" y="14"/>
                  </a:cxn>
                  <a:cxn ang="0">
                    <a:pos x="165" y="28"/>
                  </a:cxn>
                  <a:cxn ang="0">
                    <a:pos x="192" y="69"/>
                  </a:cxn>
                  <a:cxn ang="0">
                    <a:pos x="206" y="125"/>
                  </a:cxn>
                  <a:cxn ang="0">
                    <a:pos x="206" y="180"/>
                  </a:cxn>
                  <a:cxn ang="0">
                    <a:pos x="179" y="318"/>
                  </a:cxn>
                  <a:cxn ang="0">
                    <a:pos x="137" y="429"/>
                  </a:cxn>
                  <a:cxn ang="0">
                    <a:pos x="82" y="498"/>
                  </a:cxn>
                  <a:cxn ang="0">
                    <a:pos x="41" y="526"/>
                  </a:cxn>
                  <a:cxn ang="0">
                    <a:pos x="27" y="526"/>
                  </a:cxn>
                  <a:cxn ang="0">
                    <a:pos x="27" y="512"/>
                  </a:cxn>
                  <a:cxn ang="0">
                    <a:pos x="41" y="498"/>
                  </a:cxn>
                  <a:cxn ang="0">
                    <a:pos x="123" y="360"/>
                  </a:cxn>
                  <a:cxn ang="0">
                    <a:pos x="165" y="194"/>
                  </a:cxn>
                  <a:cxn ang="0">
                    <a:pos x="165" y="166"/>
                  </a:cxn>
                  <a:cxn ang="0">
                    <a:pos x="137" y="180"/>
                  </a:cxn>
                  <a:cxn ang="0">
                    <a:pos x="96" y="194"/>
                  </a:cxn>
                  <a:cxn ang="0">
                    <a:pos x="55" y="194"/>
                  </a:cxn>
                  <a:cxn ang="0">
                    <a:pos x="13" y="152"/>
                  </a:cxn>
                  <a:cxn ang="0">
                    <a:pos x="0" y="125"/>
                  </a:cxn>
                  <a:cxn ang="0">
                    <a:pos x="0" y="69"/>
                  </a:cxn>
                  <a:cxn ang="0">
                    <a:pos x="27" y="14"/>
                  </a:cxn>
                  <a:cxn ang="0">
                    <a:pos x="55" y="0"/>
                  </a:cxn>
                </a:cxnLst>
                <a:rect l="0" t="0" r="r" b="b"/>
                <a:pathLst>
                  <a:path w="206" h="526">
                    <a:moveTo>
                      <a:pt x="55" y="0"/>
                    </a:moveTo>
                    <a:lnTo>
                      <a:pt x="96" y="0"/>
                    </a:lnTo>
                    <a:lnTo>
                      <a:pt x="137" y="14"/>
                    </a:lnTo>
                    <a:lnTo>
                      <a:pt x="165" y="28"/>
                    </a:lnTo>
                    <a:lnTo>
                      <a:pt x="192" y="69"/>
                    </a:lnTo>
                    <a:lnTo>
                      <a:pt x="206" y="125"/>
                    </a:lnTo>
                    <a:lnTo>
                      <a:pt x="206" y="180"/>
                    </a:lnTo>
                    <a:lnTo>
                      <a:pt x="179" y="318"/>
                    </a:lnTo>
                    <a:lnTo>
                      <a:pt x="137" y="429"/>
                    </a:lnTo>
                    <a:lnTo>
                      <a:pt x="82" y="498"/>
                    </a:lnTo>
                    <a:lnTo>
                      <a:pt x="41" y="526"/>
                    </a:lnTo>
                    <a:lnTo>
                      <a:pt x="27" y="526"/>
                    </a:lnTo>
                    <a:lnTo>
                      <a:pt x="27" y="512"/>
                    </a:lnTo>
                    <a:lnTo>
                      <a:pt x="41" y="498"/>
                    </a:lnTo>
                    <a:lnTo>
                      <a:pt x="123" y="360"/>
                    </a:lnTo>
                    <a:lnTo>
                      <a:pt x="165" y="194"/>
                    </a:lnTo>
                    <a:lnTo>
                      <a:pt x="165" y="166"/>
                    </a:lnTo>
                    <a:lnTo>
                      <a:pt x="137" y="180"/>
                    </a:lnTo>
                    <a:lnTo>
                      <a:pt x="96" y="194"/>
                    </a:lnTo>
                    <a:lnTo>
                      <a:pt x="55" y="194"/>
                    </a:lnTo>
                    <a:lnTo>
                      <a:pt x="13" y="152"/>
                    </a:lnTo>
                    <a:lnTo>
                      <a:pt x="0" y="125"/>
                    </a:lnTo>
                    <a:lnTo>
                      <a:pt x="0" y="69"/>
                    </a:lnTo>
                    <a:lnTo>
                      <a:pt x="27" y="1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5548" name="Freeform 428"/>
            <p:cNvSpPr>
              <a:spLocks/>
            </p:cNvSpPr>
            <p:nvPr/>
          </p:nvSpPr>
          <p:spPr bwMode="auto">
            <a:xfrm>
              <a:off x="4269" y="16305"/>
              <a:ext cx="1226" cy="802"/>
            </a:xfrm>
            <a:custGeom>
              <a:avLst/>
              <a:gdLst/>
              <a:ahLst/>
              <a:cxnLst>
                <a:cxn ang="0">
                  <a:pos x="937" y="0"/>
                </a:cxn>
                <a:cxn ang="0">
                  <a:pos x="1226" y="0"/>
                </a:cxn>
                <a:cxn ang="0">
                  <a:pos x="1226" y="55"/>
                </a:cxn>
                <a:cxn ang="0">
                  <a:pos x="1184" y="55"/>
                </a:cxn>
                <a:cxn ang="0">
                  <a:pos x="1157" y="69"/>
                </a:cxn>
                <a:cxn ang="0">
                  <a:pos x="1116" y="97"/>
                </a:cxn>
                <a:cxn ang="0">
                  <a:pos x="1088" y="124"/>
                </a:cxn>
                <a:cxn ang="0">
                  <a:pos x="1074" y="166"/>
                </a:cxn>
                <a:cxn ang="0">
                  <a:pos x="881" y="774"/>
                </a:cxn>
                <a:cxn ang="0">
                  <a:pos x="854" y="802"/>
                </a:cxn>
                <a:cxn ang="0">
                  <a:pos x="826" y="802"/>
                </a:cxn>
                <a:cxn ang="0">
                  <a:pos x="799" y="774"/>
                </a:cxn>
                <a:cxn ang="0">
                  <a:pos x="620" y="262"/>
                </a:cxn>
                <a:cxn ang="0">
                  <a:pos x="441" y="760"/>
                </a:cxn>
                <a:cxn ang="0">
                  <a:pos x="427" y="774"/>
                </a:cxn>
                <a:cxn ang="0">
                  <a:pos x="427" y="788"/>
                </a:cxn>
                <a:cxn ang="0">
                  <a:pos x="413" y="802"/>
                </a:cxn>
                <a:cxn ang="0">
                  <a:pos x="386" y="802"/>
                </a:cxn>
                <a:cxn ang="0">
                  <a:pos x="372" y="788"/>
                </a:cxn>
                <a:cxn ang="0">
                  <a:pos x="372" y="774"/>
                </a:cxn>
                <a:cxn ang="0">
                  <a:pos x="358" y="760"/>
                </a:cxn>
                <a:cxn ang="0">
                  <a:pos x="138" y="138"/>
                </a:cxn>
                <a:cxn ang="0">
                  <a:pos x="110" y="110"/>
                </a:cxn>
                <a:cxn ang="0">
                  <a:pos x="55" y="83"/>
                </a:cxn>
                <a:cxn ang="0">
                  <a:pos x="0" y="83"/>
                </a:cxn>
                <a:cxn ang="0">
                  <a:pos x="0" y="27"/>
                </a:cxn>
                <a:cxn ang="0">
                  <a:pos x="358" y="27"/>
                </a:cxn>
                <a:cxn ang="0">
                  <a:pos x="358" y="83"/>
                </a:cxn>
                <a:cxn ang="0">
                  <a:pos x="303" y="83"/>
                </a:cxn>
                <a:cxn ang="0">
                  <a:pos x="275" y="97"/>
                </a:cxn>
                <a:cxn ang="0">
                  <a:pos x="248" y="124"/>
                </a:cxn>
                <a:cxn ang="0">
                  <a:pos x="248" y="138"/>
                </a:cxn>
                <a:cxn ang="0">
                  <a:pos x="262" y="152"/>
                </a:cxn>
                <a:cxn ang="0">
                  <a:pos x="427" y="622"/>
                </a:cxn>
                <a:cxn ang="0">
                  <a:pos x="578" y="193"/>
                </a:cxn>
                <a:cxn ang="0">
                  <a:pos x="551" y="138"/>
                </a:cxn>
                <a:cxn ang="0">
                  <a:pos x="551" y="110"/>
                </a:cxn>
                <a:cxn ang="0">
                  <a:pos x="523" y="83"/>
                </a:cxn>
                <a:cxn ang="0">
                  <a:pos x="496" y="69"/>
                </a:cxn>
                <a:cxn ang="0">
                  <a:pos x="427" y="69"/>
                </a:cxn>
                <a:cxn ang="0">
                  <a:pos x="427" y="14"/>
                </a:cxn>
                <a:cxn ang="0">
                  <a:pos x="771" y="14"/>
                </a:cxn>
                <a:cxn ang="0">
                  <a:pos x="771" y="69"/>
                </a:cxn>
                <a:cxn ang="0">
                  <a:pos x="716" y="69"/>
                </a:cxn>
                <a:cxn ang="0">
                  <a:pos x="689" y="83"/>
                </a:cxn>
                <a:cxn ang="0">
                  <a:pos x="661" y="110"/>
                </a:cxn>
                <a:cxn ang="0">
                  <a:pos x="661" y="124"/>
                </a:cxn>
                <a:cxn ang="0">
                  <a:pos x="675" y="138"/>
                </a:cxn>
                <a:cxn ang="0">
                  <a:pos x="854" y="636"/>
                </a:cxn>
                <a:cxn ang="0">
                  <a:pos x="1019" y="179"/>
                </a:cxn>
                <a:cxn ang="0">
                  <a:pos x="1033" y="166"/>
                </a:cxn>
                <a:cxn ang="0">
                  <a:pos x="1033" y="97"/>
                </a:cxn>
                <a:cxn ang="0">
                  <a:pos x="1005" y="83"/>
                </a:cxn>
                <a:cxn ang="0">
                  <a:pos x="978" y="55"/>
                </a:cxn>
                <a:cxn ang="0">
                  <a:pos x="937" y="55"/>
                </a:cxn>
                <a:cxn ang="0">
                  <a:pos x="937" y="0"/>
                </a:cxn>
              </a:cxnLst>
              <a:rect l="0" t="0" r="r" b="b"/>
              <a:pathLst>
                <a:path w="1226" h="802">
                  <a:moveTo>
                    <a:pt x="937" y="0"/>
                  </a:moveTo>
                  <a:lnTo>
                    <a:pt x="1226" y="0"/>
                  </a:lnTo>
                  <a:lnTo>
                    <a:pt x="1226" y="55"/>
                  </a:lnTo>
                  <a:lnTo>
                    <a:pt x="1184" y="55"/>
                  </a:lnTo>
                  <a:lnTo>
                    <a:pt x="1157" y="69"/>
                  </a:lnTo>
                  <a:lnTo>
                    <a:pt x="1116" y="97"/>
                  </a:lnTo>
                  <a:lnTo>
                    <a:pt x="1088" y="124"/>
                  </a:lnTo>
                  <a:lnTo>
                    <a:pt x="1074" y="166"/>
                  </a:lnTo>
                  <a:lnTo>
                    <a:pt x="881" y="774"/>
                  </a:lnTo>
                  <a:lnTo>
                    <a:pt x="854" y="802"/>
                  </a:lnTo>
                  <a:lnTo>
                    <a:pt x="826" y="802"/>
                  </a:lnTo>
                  <a:lnTo>
                    <a:pt x="799" y="774"/>
                  </a:lnTo>
                  <a:lnTo>
                    <a:pt x="620" y="262"/>
                  </a:lnTo>
                  <a:lnTo>
                    <a:pt x="441" y="760"/>
                  </a:lnTo>
                  <a:lnTo>
                    <a:pt x="427" y="774"/>
                  </a:lnTo>
                  <a:lnTo>
                    <a:pt x="427" y="788"/>
                  </a:lnTo>
                  <a:lnTo>
                    <a:pt x="413" y="802"/>
                  </a:lnTo>
                  <a:lnTo>
                    <a:pt x="386" y="802"/>
                  </a:lnTo>
                  <a:lnTo>
                    <a:pt x="372" y="788"/>
                  </a:lnTo>
                  <a:lnTo>
                    <a:pt x="372" y="774"/>
                  </a:lnTo>
                  <a:lnTo>
                    <a:pt x="358" y="760"/>
                  </a:lnTo>
                  <a:lnTo>
                    <a:pt x="138" y="138"/>
                  </a:lnTo>
                  <a:lnTo>
                    <a:pt x="110" y="110"/>
                  </a:lnTo>
                  <a:lnTo>
                    <a:pt x="55" y="83"/>
                  </a:lnTo>
                  <a:lnTo>
                    <a:pt x="0" y="83"/>
                  </a:lnTo>
                  <a:lnTo>
                    <a:pt x="0" y="27"/>
                  </a:lnTo>
                  <a:lnTo>
                    <a:pt x="358" y="27"/>
                  </a:lnTo>
                  <a:lnTo>
                    <a:pt x="358" y="83"/>
                  </a:lnTo>
                  <a:lnTo>
                    <a:pt x="303" y="83"/>
                  </a:lnTo>
                  <a:lnTo>
                    <a:pt x="275" y="97"/>
                  </a:lnTo>
                  <a:lnTo>
                    <a:pt x="248" y="124"/>
                  </a:lnTo>
                  <a:lnTo>
                    <a:pt x="248" y="138"/>
                  </a:lnTo>
                  <a:lnTo>
                    <a:pt x="262" y="152"/>
                  </a:lnTo>
                  <a:lnTo>
                    <a:pt x="427" y="622"/>
                  </a:lnTo>
                  <a:lnTo>
                    <a:pt x="578" y="193"/>
                  </a:lnTo>
                  <a:lnTo>
                    <a:pt x="551" y="138"/>
                  </a:lnTo>
                  <a:lnTo>
                    <a:pt x="551" y="110"/>
                  </a:lnTo>
                  <a:lnTo>
                    <a:pt x="523" y="83"/>
                  </a:lnTo>
                  <a:lnTo>
                    <a:pt x="496" y="69"/>
                  </a:lnTo>
                  <a:lnTo>
                    <a:pt x="427" y="69"/>
                  </a:lnTo>
                  <a:lnTo>
                    <a:pt x="427" y="14"/>
                  </a:lnTo>
                  <a:lnTo>
                    <a:pt x="771" y="14"/>
                  </a:lnTo>
                  <a:lnTo>
                    <a:pt x="771" y="69"/>
                  </a:lnTo>
                  <a:lnTo>
                    <a:pt x="716" y="69"/>
                  </a:lnTo>
                  <a:lnTo>
                    <a:pt x="689" y="83"/>
                  </a:lnTo>
                  <a:lnTo>
                    <a:pt x="661" y="110"/>
                  </a:lnTo>
                  <a:lnTo>
                    <a:pt x="661" y="124"/>
                  </a:lnTo>
                  <a:lnTo>
                    <a:pt x="675" y="138"/>
                  </a:lnTo>
                  <a:lnTo>
                    <a:pt x="854" y="636"/>
                  </a:lnTo>
                  <a:lnTo>
                    <a:pt x="1019" y="179"/>
                  </a:lnTo>
                  <a:lnTo>
                    <a:pt x="1033" y="166"/>
                  </a:lnTo>
                  <a:lnTo>
                    <a:pt x="1033" y="97"/>
                  </a:lnTo>
                  <a:lnTo>
                    <a:pt x="1005" y="83"/>
                  </a:lnTo>
                  <a:lnTo>
                    <a:pt x="978" y="55"/>
                  </a:lnTo>
                  <a:lnTo>
                    <a:pt x="937" y="5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49" name="Freeform 429"/>
            <p:cNvSpPr>
              <a:spLocks noEditPoints="1"/>
            </p:cNvSpPr>
            <p:nvPr/>
          </p:nvSpPr>
          <p:spPr bwMode="auto">
            <a:xfrm>
              <a:off x="5536" y="16263"/>
              <a:ext cx="689" cy="816"/>
            </a:xfrm>
            <a:custGeom>
              <a:avLst/>
              <a:gdLst/>
              <a:ahLst/>
              <a:cxnLst>
                <a:cxn ang="0">
                  <a:pos x="331" y="42"/>
                </a:cxn>
                <a:cxn ang="0">
                  <a:pos x="275" y="69"/>
                </a:cxn>
                <a:cxn ang="0">
                  <a:pos x="220" y="125"/>
                </a:cxn>
                <a:cxn ang="0">
                  <a:pos x="179" y="208"/>
                </a:cxn>
                <a:cxn ang="0">
                  <a:pos x="152" y="346"/>
                </a:cxn>
                <a:cxn ang="0">
                  <a:pos x="578" y="346"/>
                </a:cxn>
                <a:cxn ang="0">
                  <a:pos x="578" y="291"/>
                </a:cxn>
                <a:cxn ang="0">
                  <a:pos x="523" y="125"/>
                </a:cxn>
                <a:cxn ang="0">
                  <a:pos x="468" y="69"/>
                </a:cxn>
                <a:cxn ang="0">
                  <a:pos x="372" y="42"/>
                </a:cxn>
                <a:cxn ang="0">
                  <a:pos x="331" y="42"/>
                </a:cxn>
                <a:cxn ang="0">
                  <a:pos x="372" y="0"/>
                </a:cxn>
                <a:cxn ang="0">
                  <a:pos x="510" y="28"/>
                </a:cxn>
                <a:cxn ang="0">
                  <a:pos x="606" y="111"/>
                </a:cxn>
                <a:cxn ang="0">
                  <a:pos x="675" y="221"/>
                </a:cxn>
                <a:cxn ang="0">
                  <a:pos x="689" y="346"/>
                </a:cxn>
                <a:cxn ang="0">
                  <a:pos x="689" y="387"/>
                </a:cxn>
                <a:cxn ang="0">
                  <a:pos x="152" y="387"/>
                </a:cxn>
                <a:cxn ang="0">
                  <a:pos x="124" y="374"/>
                </a:cxn>
                <a:cxn ang="0">
                  <a:pos x="124" y="443"/>
                </a:cxn>
                <a:cxn ang="0">
                  <a:pos x="138" y="539"/>
                </a:cxn>
                <a:cxn ang="0">
                  <a:pos x="179" y="636"/>
                </a:cxn>
                <a:cxn ang="0">
                  <a:pos x="220" y="691"/>
                </a:cxn>
                <a:cxn ang="0">
                  <a:pos x="262" y="719"/>
                </a:cxn>
                <a:cxn ang="0">
                  <a:pos x="331" y="747"/>
                </a:cxn>
                <a:cxn ang="0">
                  <a:pos x="386" y="761"/>
                </a:cxn>
                <a:cxn ang="0">
                  <a:pos x="427" y="761"/>
                </a:cxn>
                <a:cxn ang="0">
                  <a:pos x="565" y="691"/>
                </a:cxn>
                <a:cxn ang="0">
                  <a:pos x="620" y="581"/>
                </a:cxn>
                <a:cxn ang="0">
                  <a:pos x="634" y="567"/>
                </a:cxn>
                <a:cxn ang="0">
                  <a:pos x="634" y="553"/>
                </a:cxn>
                <a:cxn ang="0">
                  <a:pos x="647" y="553"/>
                </a:cxn>
                <a:cxn ang="0">
                  <a:pos x="675" y="581"/>
                </a:cxn>
                <a:cxn ang="0">
                  <a:pos x="661" y="622"/>
                </a:cxn>
                <a:cxn ang="0">
                  <a:pos x="634" y="678"/>
                </a:cxn>
                <a:cxn ang="0">
                  <a:pos x="578" y="747"/>
                </a:cxn>
                <a:cxn ang="0">
                  <a:pos x="496" y="802"/>
                </a:cxn>
                <a:cxn ang="0">
                  <a:pos x="386" y="816"/>
                </a:cxn>
                <a:cxn ang="0">
                  <a:pos x="234" y="788"/>
                </a:cxn>
                <a:cxn ang="0">
                  <a:pos x="110" y="691"/>
                </a:cxn>
                <a:cxn ang="0">
                  <a:pos x="28" y="567"/>
                </a:cxn>
                <a:cxn ang="0">
                  <a:pos x="0" y="401"/>
                </a:cxn>
                <a:cxn ang="0">
                  <a:pos x="28" y="249"/>
                </a:cxn>
                <a:cxn ang="0">
                  <a:pos x="110" y="125"/>
                </a:cxn>
                <a:cxn ang="0">
                  <a:pos x="220" y="28"/>
                </a:cxn>
                <a:cxn ang="0">
                  <a:pos x="372" y="0"/>
                </a:cxn>
              </a:cxnLst>
              <a:rect l="0" t="0" r="r" b="b"/>
              <a:pathLst>
                <a:path w="689" h="816">
                  <a:moveTo>
                    <a:pt x="331" y="42"/>
                  </a:moveTo>
                  <a:lnTo>
                    <a:pt x="275" y="69"/>
                  </a:lnTo>
                  <a:lnTo>
                    <a:pt x="220" y="125"/>
                  </a:lnTo>
                  <a:lnTo>
                    <a:pt x="179" y="208"/>
                  </a:lnTo>
                  <a:lnTo>
                    <a:pt x="152" y="346"/>
                  </a:lnTo>
                  <a:lnTo>
                    <a:pt x="578" y="346"/>
                  </a:lnTo>
                  <a:lnTo>
                    <a:pt x="578" y="291"/>
                  </a:lnTo>
                  <a:lnTo>
                    <a:pt x="523" y="125"/>
                  </a:lnTo>
                  <a:lnTo>
                    <a:pt x="468" y="69"/>
                  </a:lnTo>
                  <a:lnTo>
                    <a:pt x="372" y="42"/>
                  </a:lnTo>
                  <a:lnTo>
                    <a:pt x="331" y="42"/>
                  </a:lnTo>
                  <a:close/>
                  <a:moveTo>
                    <a:pt x="372" y="0"/>
                  </a:moveTo>
                  <a:lnTo>
                    <a:pt x="510" y="28"/>
                  </a:lnTo>
                  <a:lnTo>
                    <a:pt x="606" y="111"/>
                  </a:lnTo>
                  <a:lnTo>
                    <a:pt x="675" y="221"/>
                  </a:lnTo>
                  <a:lnTo>
                    <a:pt x="689" y="346"/>
                  </a:lnTo>
                  <a:lnTo>
                    <a:pt x="689" y="387"/>
                  </a:lnTo>
                  <a:lnTo>
                    <a:pt x="152" y="387"/>
                  </a:lnTo>
                  <a:lnTo>
                    <a:pt x="124" y="374"/>
                  </a:lnTo>
                  <a:lnTo>
                    <a:pt x="124" y="443"/>
                  </a:lnTo>
                  <a:lnTo>
                    <a:pt x="138" y="539"/>
                  </a:lnTo>
                  <a:lnTo>
                    <a:pt x="179" y="636"/>
                  </a:lnTo>
                  <a:lnTo>
                    <a:pt x="220" y="691"/>
                  </a:lnTo>
                  <a:lnTo>
                    <a:pt x="262" y="719"/>
                  </a:lnTo>
                  <a:lnTo>
                    <a:pt x="331" y="747"/>
                  </a:lnTo>
                  <a:lnTo>
                    <a:pt x="386" y="761"/>
                  </a:lnTo>
                  <a:lnTo>
                    <a:pt x="427" y="761"/>
                  </a:lnTo>
                  <a:lnTo>
                    <a:pt x="565" y="691"/>
                  </a:lnTo>
                  <a:lnTo>
                    <a:pt x="620" y="581"/>
                  </a:lnTo>
                  <a:lnTo>
                    <a:pt x="634" y="567"/>
                  </a:lnTo>
                  <a:lnTo>
                    <a:pt x="634" y="553"/>
                  </a:lnTo>
                  <a:lnTo>
                    <a:pt x="647" y="553"/>
                  </a:lnTo>
                  <a:lnTo>
                    <a:pt x="675" y="581"/>
                  </a:lnTo>
                  <a:lnTo>
                    <a:pt x="661" y="622"/>
                  </a:lnTo>
                  <a:lnTo>
                    <a:pt x="634" y="678"/>
                  </a:lnTo>
                  <a:lnTo>
                    <a:pt x="578" y="747"/>
                  </a:lnTo>
                  <a:lnTo>
                    <a:pt x="496" y="802"/>
                  </a:lnTo>
                  <a:lnTo>
                    <a:pt x="386" y="816"/>
                  </a:lnTo>
                  <a:lnTo>
                    <a:pt x="234" y="788"/>
                  </a:lnTo>
                  <a:lnTo>
                    <a:pt x="110" y="691"/>
                  </a:lnTo>
                  <a:lnTo>
                    <a:pt x="28" y="567"/>
                  </a:lnTo>
                  <a:lnTo>
                    <a:pt x="0" y="401"/>
                  </a:lnTo>
                  <a:lnTo>
                    <a:pt x="28" y="249"/>
                  </a:lnTo>
                  <a:lnTo>
                    <a:pt x="110" y="125"/>
                  </a:lnTo>
                  <a:lnTo>
                    <a:pt x="220" y="28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0" name="Freeform 430"/>
            <p:cNvSpPr>
              <a:spLocks/>
            </p:cNvSpPr>
            <p:nvPr/>
          </p:nvSpPr>
          <p:spPr bwMode="auto">
            <a:xfrm>
              <a:off x="6968" y="15807"/>
              <a:ext cx="896" cy="1258"/>
            </a:xfrm>
            <a:custGeom>
              <a:avLst/>
              <a:gdLst/>
              <a:ahLst/>
              <a:cxnLst>
                <a:cxn ang="0">
                  <a:pos x="262" y="0"/>
                </a:cxn>
                <a:cxn ang="0">
                  <a:pos x="262" y="622"/>
                </a:cxn>
                <a:cxn ang="0">
                  <a:pos x="345" y="512"/>
                </a:cxn>
                <a:cxn ang="0">
                  <a:pos x="427" y="456"/>
                </a:cxn>
                <a:cxn ang="0">
                  <a:pos x="524" y="442"/>
                </a:cxn>
                <a:cxn ang="0">
                  <a:pos x="579" y="442"/>
                </a:cxn>
                <a:cxn ang="0">
                  <a:pos x="661" y="470"/>
                </a:cxn>
                <a:cxn ang="0">
                  <a:pos x="703" y="512"/>
                </a:cxn>
                <a:cxn ang="0">
                  <a:pos x="744" y="581"/>
                </a:cxn>
                <a:cxn ang="0">
                  <a:pos x="758" y="664"/>
                </a:cxn>
                <a:cxn ang="0">
                  <a:pos x="758" y="1161"/>
                </a:cxn>
                <a:cxn ang="0">
                  <a:pos x="785" y="1175"/>
                </a:cxn>
                <a:cxn ang="0">
                  <a:pos x="799" y="1189"/>
                </a:cxn>
                <a:cxn ang="0">
                  <a:pos x="896" y="1189"/>
                </a:cxn>
                <a:cxn ang="0">
                  <a:pos x="896" y="1244"/>
                </a:cxn>
                <a:cxn ang="0">
                  <a:pos x="496" y="1244"/>
                </a:cxn>
                <a:cxn ang="0">
                  <a:pos x="496" y="1189"/>
                </a:cxn>
                <a:cxn ang="0">
                  <a:pos x="593" y="1189"/>
                </a:cxn>
                <a:cxn ang="0">
                  <a:pos x="620" y="1175"/>
                </a:cxn>
                <a:cxn ang="0">
                  <a:pos x="634" y="1147"/>
                </a:cxn>
                <a:cxn ang="0">
                  <a:pos x="634" y="650"/>
                </a:cxn>
                <a:cxn ang="0">
                  <a:pos x="620" y="608"/>
                </a:cxn>
                <a:cxn ang="0">
                  <a:pos x="620" y="581"/>
                </a:cxn>
                <a:cxn ang="0">
                  <a:pos x="593" y="539"/>
                </a:cxn>
                <a:cxn ang="0">
                  <a:pos x="565" y="525"/>
                </a:cxn>
                <a:cxn ang="0">
                  <a:pos x="537" y="498"/>
                </a:cxn>
                <a:cxn ang="0">
                  <a:pos x="496" y="498"/>
                </a:cxn>
                <a:cxn ang="0">
                  <a:pos x="413" y="512"/>
                </a:cxn>
                <a:cxn ang="0">
                  <a:pos x="331" y="581"/>
                </a:cxn>
                <a:cxn ang="0">
                  <a:pos x="290" y="664"/>
                </a:cxn>
                <a:cxn ang="0">
                  <a:pos x="262" y="788"/>
                </a:cxn>
                <a:cxn ang="0">
                  <a:pos x="262" y="1161"/>
                </a:cxn>
                <a:cxn ang="0">
                  <a:pos x="276" y="1189"/>
                </a:cxn>
                <a:cxn ang="0">
                  <a:pos x="303" y="1203"/>
                </a:cxn>
                <a:cxn ang="0">
                  <a:pos x="400" y="1203"/>
                </a:cxn>
                <a:cxn ang="0">
                  <a:pos x="400" y="1258"/>
                </a:cxn>
                <a:cxn ang="0">
                  <a:pos x="0" y="1258"/>
                </a:cxn>
                <a:cxn ang="0">
                  <a:pos x="0" y="1203"/>
                </a:cxn>
                <a:cxn ang="0">
                  <a:pos x="97" y="1203"/>
                </a:cxn>
                <a:cxn ang="0">
                  <a:pos x="124" y="1189"/>
                </a:cxn>
                <a:cxn ang="0">
                  <a:pos x="138" y="1161"/>
                </a:cxn>
                <a:cxn ang="0">
                  <a:pos x="138" y="1120"/>
                </a:cxn>
                <a:cxn ang="0">
                  <a:pos x="152" y="166"/>
                </a:cxn>
                <a:cxn ang="0">
                  <a:pos x="152" y="125"/>
                </a:cxn>
                <a:cxn ang="0">
                  <a:pos x="138" y="111"/>
                </a:cxn>
                <a:cxn ang="0">
                  <a:pos x="124" y="83"/>
                </a:cxn>
                <a:cxn ang="0">
                  <a:pos x="111" y="69"/>
                </a:cxn>
                <a:cxn ang="0">
                  <a:pos x="14" y="69"/>
                </a:cxn>
                <a:cxn ang="0">
                  <a:pos x="14" y="14"/>
                </a:cxn>
                <a:cxn ang="0">
                  <a:pos x="262" y="0"/>
                </a:cxn>
              </a:cxnLst>
              <a:rect l="0" t="0" r="r" b="b"/>
              <a:pathLst>
                <a:path w="896" h="1258">
                  <a:moveTo>
                    <a:pt x="262" y="0"/>
                  </a:moveTo>
                  <a:lnTo>
                    <a:pt x="262" y="622"/>
                  </a:lnTo>
                  <a:lnTo>
                    <a:pt x="345" y="512"/>
                  </a:lnTo>
                  <a:lnTo>
                    <a:pt x="427" y="456"/>
                  </a:lnTo>
                  <a:lnTo>
                    <a:pt x="524" y="442"/>
                  </a:lnTo>
                  <a:lnTo>
                    <a:pt x="579" y="442"/>
                  </a:lnTo>
                  <a:lnTo>
                    <a:pt x="661" y="470"/>
                  </a:lnTo>
                  <a:lnTo>
                    <a:pt x="703" y="512"/>
                  </a:lnTo>
                  <a:lnTo>
                    <a:pt x="744" y="581"/>
                  </a:lnTo>
                  <a:lnTo>
                    <a:pt x="758" y="664"/>
                  </a:lnTo>
                  <a:lnTo>
                    <a:pt x="758" y="1161"/>
                  </a:lnTo>
                  <a:lnTo>
                    <a:pt x="785" y="1175"/>
                  </a:lnTo>
                  <a:lnTo>
                    <a:pt x="799" y="1189"/>
                  </a:lnTo>
                  <a:lnTo>
                    <a:pt x="896" y="1189"/>
                  </a:lnTo>
                  <a:lnTo>
                    <a:pt x="896" y="1244"/>
                  </a:lnTo>
                  <a:lnTo>
                    <a:pt x="496" y="1244"/>
                  </a:lnTo>
                  <a:lnTo>
                    <a:pt x="496" y="1189"/>
                  </a:lnTo>
                  <a:lnTo>
                    <a:pt x="593" y="1189"/>
                  </a:lnTo>
                  <a:lnTo>
                    <a:pt x="620" y="1175"/>
                  </a:lnTo>
                  <a:lnTo>
                    <a:pt x="634" y="1147"/>
                  </a:lnTo>
                  <a:lnTo>
                    <a:pt x="634" y="650"/>
                  </a:lnTo>
                  <a:lnTo>
                    <a:pt x="620" y="608"/>
                  </a:lnTo>
                  <a:lnTo>
                    <a:pt x="620" y="581"/>
                  </a:lnTo>
                  <a:lnTo>
                    <a:pt x="593" y="539"/>
                  </a:lnTo>
                  <a:lnTo>
                    <a:pt x="565" y="525"/>
                  </a:lnTo>
                  <a:lnTo>
                    <a:pt x="537" y="498"/>
                  </a:lnTo>
                  <a:lnTo>
                    <a:pt x="496" y="498"/>
                  </a:lnTo>
                  <a:lnTo>
                    <a:pt x="413" y="512"/>
                  </a:lnTo>
                  <a:lnTo>
                    <a:pt x="331" y="581"/>
                  </a:lnTo>
                  <a:lnTo>
                    <a:pt x="290" y="664"/>
                  </a:lnTo>
                  <a:lnTo>
                    <a:pt x="262" y="788"/>
                  </a:lnTo>
                  <a:lnTo>
                    <a:pt x="262" y="1161"/>
                  </a:lnTo>
                  <a:lnTo>
                    <a:pt x="276" y="1189"/>
                  </a:lnTo>
                  <a:lnTo>
                    <a:pt x="303" y="1203"/>
                  </a:lnTo>
                  <a:lnTo>
                    <a:pt x="400" y="1203"/>
                  </a:lnTo>
                  <a:lnTo>
                    <a:pt x="400" y="1258"/>
                  </a:lnTo>
                  <a:lnTo>
                    <a:pt x="0" y="1258"/>
                  </a:lnTo>
                  <a:lnTo>
                    <a:pt x="0" y="1203"/>
                  </a:lnTo>
                  <a:lnTo>
                    <a:pt x="97" y="1203"/>
                  </a:lnTo>
                  <a:lnTo>
                    <a:pt x="124" y="1189"/>
                  </a:lnTo>
                  <a:lnTo>
                    <a:pt x="138" y="1161"/>
                  </a:lnTo>
                  <a:lnTo>
                    <a:pt x="138" y="1120"/>
                  </a:lnTo>
                  <a:lnTo>
                    <a:pt x="152" y="166"/>
                  </a:lnTo>
                  <a:lnTo>
                    <a:pt x="152" y="125"/>
                  </a:lnTo>
                  <a:lnTo>
                    <a:pt x="138" y="111"/>
                  </a:lnTo>
                  <a:lnTo>
                    <a:pt x="124" y="83"/>
                  </a:lnTo>
                  <a:lnTo>
                    <a:pt x="111" y="69"/>
                  </a:lnTo>
                  <a:lnTo>
                    <a:pt x="14" y="69"/>
                  </a:lnTo>
                  <a:lnTo>
                    <a:pt x="14" y="1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1" name="Freeform 431"/>
            <p:cNvSpPr>
              <a:spLocks noEditPoints="1"/>
            </p:cNvSpPr>
            <p:nvPr/>
          </p:nvSpPr>
          <p:spPr bwMode="auto">
            <a:xfrm>
              <a:off x="8043" y="16277"/>
              <a:ext cx="812" cy="830"/>
            </a:xfrm>
            <a:custGeom>
              <a:avLst/>
              <a:gdLst/>
              <a:ahLst/>
              <a:cxnLst>
                <a:cxn ang="0">
                  <a:pos x="358" y="387"/>
                </a:cxn>
                <a:cxn ang="0">
                  <a:pos x="179" y="498"/>
                </a:cxn>
                <a:cxn ang="0">
                  <a:pos x="137" y="622"/>
                </a:cxn>
                <a:cxn ang="0">
                  <a:pos x="165" y="705"/>
                </a:cxn>
                <a:cxn ang="0">
                  <a:pos x="261" y="774"/>
                </a:cxn>
                <a:cxn ang="0">
                  <a:pos x="371" y="760"/>
                </a:cxn>
                <a:cxn ang="0">
                  <a:pos x="482" y="650"/>
                </a:cxn>
                <a:cxn ang="0">
                  <a:pos x="509" y="373"/>
                </a:cxn>
                <a:cxn ang="0">
                  <a:pos x="454" y="28"/>
                </a:cxn>
                <a:cxn ang="0">
                  <a:pos x="606" y="152"/>
                </a:cxn>
                <a:cxn ang="0">
                  <a:pos x="633" y="249"/>
                </a:cxn>
                <a:cxn ang="0">
                  <a:pos x="661" y="719"/>
                </a:cxn>
                <a:cxn ang="0">
                  <a:pos x="716" y="747"/>
                </a:cxn>
                <a:cxn ang="0">
                  <a:pos x="743" y="733"/>
                </a:cxn>
                <a:cxn ang="0">
                  <a:pos x="771" y="539"/>
                </a:cxn>
                <a:cxn ang="0">
                  <a:pos x="812" y="691"/>
                </a:cxn>
                <a:cxn ang="0">
                  <a:pos x="771" y="760"/>
                </a:cxn>
                <a:cxn ang="0">
                  <a:pos x="702" y="788"/>
                </a:cxn>
                <a:cxn ang="0">
                  <a:pos x="619" y="802"/>
                </a:cxn>
                <a:cxn ang="0">
                  <a:pos x="537" y="691"/>
                </a:cxn>
                <a:cxn ang="0">
                  <a:pos x="523" y="677"/>
                </a:cxn>
                <a:cxn ang="0">
                  <a:pos x="399" y="802"/>
                </a:cxn>
                <a:cxn ang="0">
                  <a:pos x="192" y="816"/>
                </a:cxn>
                <a:cxn ang="0">
                  <a:pos x="27" y="719"/>
                </a:cxn>
                <a:cxn ang="0">
                  <a:pos x="13" y="553"/>
                </a:cxn>
                <a:cxn ang="0">
                  <a:pos x="179" y="401"/>
                </a:cxn>
                <a:cxn ang="0">
                  <a:pos x="509" y="332"/>
                </a:cxn>
                <a:cxn ang="0">
                  <a:pos x="495" y="166"/>
                </a:cxn>
                <a:cxn ang="0">
                  <a:pos x="385" y="55"/>
                </a:cxn>
                <a:cxn ang="0">
                  <a:pos x="275" y="42"/>
                </a:cxn>
                <a:cxn ang="0">
                  <a:pos x="151" y="97"/>
                </a:cxn>
                <a:cxn ang="0">
                  <a:pos x="165" y="125"/>
                </a:cxn>
                <a:cxn ang="0">
                  <a:pos x="206" y="152"/>
                </a:cxn>
                <a:cxn ang="0">
                  <a:pos x="220" y="235"/>
                </a:cxn>
                <a:cxn ang="0">
                  <a:pos x="137" y="290"/>
                </a:cxn>
                <a:cxn ang="0">
                  <a:pos x="82" y="277"/>
                </a:cxn>
                <a:cxn ang="0">
                  <a:pos x="55" y="207"/>
                </a:cxn>
                <a:cxn ang="0">
                  <a:pos x="179" y="28"/>
                </a:cxn>
              </a:cxnLst>
              <a:rect l="0" t="0" r="r" b="b"/>
              <a:pathLst>
                <a:path w="812" h="830">
                  <a:moveTo>
                    <a:pt x="509" y="373"/>
                  </a:moveTo>
                  <a:lnTo>
                    <a:pt x="358" y="387"/>
                  </a:lnTo>
                  <a:lnTo>
                    <a:pt x="247" y="429"/>
                  </a:lnTo>
                  <a:lnTo>
                    <a:pt x="179" y="498"/>
                  </a:lnTo>
                  <a:lnTo>
                    <a:pt x="151" y="553"/>
                  </a:lnTo>
                  <a:lnTo>
                    <a:pt x="137" y="622"/>
                  </a:lnTo>
                  <a:lnTo>
                    <a:pt x="137" y="664"/>
                  </a:lnTo>
                  <a:lnTo>
                    <a:pt x="165" y="705"/>
                  </a:lnTo>
                  <a:lnTo>
                    <a:pt x="220" y="760"/>
                  </a:lnTo>
                  <a:lnTo>
                    <a:pt x="261" y="774"/>
                  </a:lnTo>
                  <a:lnTo>
                    <a:pt x="303" y="774"/>
                  </a:lnTo>
                  <a:lnTo>
                    <a:pt x="371" y="760"/>
                  </a:lnTo>
                  <a:lnTo>
                    <a:pt x="440" y="719"/>
                  </a:lnTo>
                  <a:lnTo>
                    <a:pt x="482" y="650"/>
                  </a:lnTo>
                  <a:lnTo>
                    <a:pt x="509" y="539"/>
                  </a:lnTo>
                  <a:lnTo>
                    <a:pt x="509" y="373"/>
                  </a:lnTo>
                  <a:close/>
                  <a:moveTo>
                    <a:pt x="316" y="0"/>
                  </a:moveTo>
                  <a:lnTo>
                    <a:pt x="454" y="28"/>
                  </a:lnTo>
                  <a:lnTo>
                    <a:pt x="564" y="97"/>
                  </a:lnTo>
                  <a:lnTo>
                    <a:pt x="606" y="152"/>
                  </a:lnTo>
                  <a:lnTo>
                    <a:pt x="619" y="207"/>
                  </a:lnTo>
                  <a:lnTo>
                    <a:pt x="633" y="249"/>
                  </a:lnTo>
                  <a:lnTo>
                    <a:pt x="633" y="691"/>
                  </a:lnTo>
                  <a:lnTo>
                    <a:pt x="661" y="719"/>
                  </a:lnTo>
                  <a:lnTo>
                    <a:pt x="674" y="747"/>
                  </a:lnTo>
                  <a:lnTo>
                    <a:pt x="716" y="747"/>
                  </a:lnTo>
                  <a:lnTo>
                    <a:pt x="729" y="733"/>
                  </a:lnTo>
                  <a:lnTo>
                    <a:pt x="743" y="733"/>
                  </a:lnTo>
                  <a:lnTo>
                    <a:pt x="771" y="677"/>
                  </a:lnTo>
                  <a:lnTo>
                    <a:pt x="771" y="539"/>
                  </a:lnTo>
                  <a:lnTo>
                    <a:pt x="812" y="539"/>
                  </a:lnTo>
                  <a:lnTo>
                    <a:pt x="812" y="691"/>
                  </a:lnTo>
                  <a:lnTo>
                    <a:pt x="785" y="733"/>
                  </a:lnTo>
                  <a:lnTo>
                    <a:pt x="771" y="760"/>
                  </a:lnTo>
                  <a:lnTo>
                    <a:pt x="743" y="774"/>
                  </a:lnTo>
                  <a:lnTo>
                    <a:pt x="702" y="788"/>
                  </a:lnTo>
                  <a:lnTo>
                    <a:pt x="688" y="802"/>
                  </a:lnTo>
                  <a:lnTo>
                    <a:pt x="619" y="802"/>
                  </a:lnTo>
                  <a:lnTo>
                    <a:pt x="564" y="747"/>
                  </a:lnTo>
                  <a:lnTo>
                    <a:pt x="537" y="691"/>
                  </a:lnTo>
                  <a:lnTo>
                    <a:pt x="523" y="650"/>
                  </a:lnTo>
                  <a:lnTo>
                    <a:pt x="523" y="677"/>
                  </a:lnTo>
                  <a:lnTo>
                    <a:pt x="468" y="760"/>
                  </a:lnTo>
                  <a:lnTo>
                    <a:pt x="399" y="802"/>
                  </a:lnTo>
                  <a:lnTo>
                    <a:pt x="289" y="830"/>
                  </a:lnTo>
                  <a:lnTo>
                    <a:pt x="192" y="816"/>
                  </a:lnTo>
                  <a:lnTo>
                    <a:pt x="96" y="788"/>
                  </a:lnTo>
                  <a:lnTo>
                    <a:pt x="27" y="719"/>
                  </a:lnTo>
                  <a:lnTo>
                    <a:pt x="0" y="636"/>
                  </a:lnTo>
                  <a:lnTo>
                    <a:pt x="13" y="553"/>
                  </a:lnTo>
                  <a:lnTo>
                    <a:pt x="68" y="470"/>
                  </a:lnTo>
                  <a:lnTo>
                    <a:pt x="179" y="401"/>
                  </a:lnTo>
                  <a:lnTo>
                    <a:pt x="344" y="346"/>
                  </a:lnTo>
                  <a:lnTo>
                    <a:pt x="509" y="332"/>
                  </a:lnTo>
                  <a:lnTo>
                    <a:pt x="509" y="263"/>
                  </a:lnTo>
                  <a:lnTo>
                    <a:pt x="495" y="166"/>
                  </a:lnTo>
                  <a:lnTo>
                    <a:pt x="440" y="97"/>
                  </a:lnTo>
                  <a:lnTo>
                    <a:pt x="385" y="55"/>
                  </a:lnTo>
                  <a:lnTo>
                    <a:pt x="316" y="42"/>
                  </a:lnTo>
                  <a:lnTo>
                    <a:pt x="275" y="42"/>
                  </a:lnTo>
                  <a:lnTo>
                    <a:pt x="192" y="69"/>
                  </a:lnTo>
                  <a:lnTo>
                    <a:pt x="151" y="97"/>
                  </a:lnTo>
                  <a:lnTo>
                    <a:pt x="124" y="125"/>
                  </a:lnTo>
                  <a:lnTo>
                    <a:pt x="165" y="125"/>
                  </a:lnTo>
                  <a:lnTo>
                    <a:pt x="179" y="138"/>
                  </a:lnTo>
                  <a:lnTo>
                    <a:pt x="206" y="152"/>
                  </a:lnTo>
                  <a:lnTo>
                    <a:pt x="220" y="180"/>
                  </a:lnTo>
                  <a:lnTo>
                    <a:pt x="220" y="235"/>
                  </a:lnTo>
                  <a:lnTo>
                    <a:pt x="179" y="277"/>
                  </a:lnTo>
                  <a:lnTo>
                    <a:pt x="137" y="290"/>
                  </a:lnTo>
                  <a:lnTo>
                    <a:pt x="110" y="290"/>
                  </a:lnTo>
                  <a:lnTo>
                    <a:pt x="82" y="277"/>
                  </a:lnTo>
                  <a:lnTo>
                    <a:pt x="68" y="249"/>
                  </a:lnTo>
                  <a:lnTo>
                    <a:pt x="55" y="207"/>
                  </a:lnTo>
                  <a:lnTo>
                    <a:pt x="82" y="97"/>
                  </a:lnTo>
                  <a:lnTo>
                    <a:pt x="179" y="28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2" name="Freeform 432"/>
            <p:cNvSpPr>
              <a:spLocks/>
            </p:cNvSpPr>
            <p:nvPr/>
          </p:nvSpPr>
          <p:spPr bwMode="auto">
            <a:xfrm>
              <a:off x="8717" y="16291"/>
              <a:ext cx="868" cy="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8" y="0"/>
                </a:cxn>
                <a:cxn ang="0">
                  <a:pos x="358" y="55"/>
                </a:cxn>
                <a:cxn ang="0">
                  <a:pos x="317" y="55"/>
                </a:cxn>
                <a:cxn ang="0">
                  <a:pos x="290" y="69"/>
                </a:cxn>
                <a:cxn ang="0">
                  <a:pos x="262" y="97"/>
                </a:cxn>
                <a:cxn ang="0">
                  <a:pos x="262" y="111"/>
                </a:cxn>
                <a:cxn ang="0">
                  <a:pos x="276" y="124"/>
                </a:cxn>
                <a:cxn ang="0">
                  <a:pos x="469" y="622"/>
                </a:cxn>
                <a:cxn ang="0">
                  <a:pos x="648" y="166"/>
                </a:cxn>
                <a:cxn ang="0">
                  <a:pos x="661" y="152"/>
                </a:cxn>
                <a:cxn ang="0">
                  <a:pos x="661" y="111"/>
                </a:cxn>
                <a:cxn ang="0">
                  <a:pos x="648" y="83"/>
                </a:cxn>
                <a:cxn ang="0">
                  <a:pos x="620" y="55"/>
                </a:cxn>
                <a:cxn ang="0">
                  <a:pos x="579" y="55"/>
                </a:cxn>
                <a:cxn ang="0">
                  <a:pos x="579" y="0"/>
                </a:cxn>
                <a:cxn ang="0">
                  <a:pos x="868" y="0"/>
                </a:cxn>
                <a:cxn ang="0">
                  <a:pos x="868" y="55"/>
                </a:cxn>
                <a:cxn ang="0">
                  <a:pos x="827" y="55"/>
                </a:cxn>
                <a:cxn ang="0">
                  <a:pos x="785" y="69"/>
                </a:cxn>
                <a:cxn ang="0">
                  <a:pos x="758" y="97"/>
                </a:cxn>
                <a:cxn ang="0">
                  <a:pos x="730" y="111"/>
                </a:cxn>
                <a:cxn ang="0">
                  <a:pos x="717" y="138"/>
                </a:cxn>
                <a:cxn ang="0">
                  <a:pos x="717" y="166"/>
                </a:cxn>
                <a:cxn ang="0">
                  <a:pos x="703" y="180"/>
                </a:cxn>
                <a:cxn ang="0">
                  <a:pos x="482" y="760"/>
                </a:cxn>
                <a:cxn ang="0">
                  <a:pos x="455" y="788"/>
                </a:cxn>
                <a:cxn ang="0">
                  <a:pos x="414" y="788"/>
                </a:cxn>
                <a:cxn ang="0">
                  <a:pos x="414" y="774"/>
                </a:cxn>
                <a:cxn ang="0">
                  <a:pos x="400" y="760"/>
                </a:cxn>
                <a:cxn ang="0">
                  <a:pos x="138" y="124"/>
                </a:cxn>
                <a:cxn ang="0">
                  <a:pos x="124" y="97"/>
                </a:cxn>
                <a:cxn ang="0">
                  <a:pos x="97" y="69"/>
                </a:cxn>
                <a:cxn ang="0">
                  <a:pos x="55" y="55"/>
                </a:cxn>
                <a:cxn ang="0">
                  <a:pos x="0" y="55"/>
                </a:cxn>
                <a:cxn ang="0">
                  <a:pos x="0" y="0"/>
                </a:cxn>
              </a:cxnLst>
              <a:rect l="0" t="0" r="r" b="b"/>
              <a:pathLst>
                <a:path w="868" h="788">
                  <a:moveTo>
                    <a:pt x="0" y="0"/>
                  </a:moveTo>
                  <a:lnTo>
                    <a:pt x="358" y="0"/>
                  </a:lnTo>
                  <a:lnTo>
                    <a:pt x="358" y="55"/>
                  </a:lnTo>
                  <a:lnTo>
                    <a:pt x="317" y="55"/>
                  </a:lnTo>
                  <a:lnTo>
                    <a:pt x="290" y="69"/>
                  </a:lnTo>
                  <a:lnTo>
                    <a:pt x="262" y="97"/>
                  </a:lnTo>
                  <a:lnTo>
                    <a:pt x="262" y="111"/>
                  </a:lnTo>
                  <a:lnTo>
                    <a:pt x="276" y="124"/>
                  </a:lnTo>
                  <a:lnTo>
                    <a:pt x="469" y="622"/>
                  </a:lnTo>
                  <a:lnTo>
                    <a:pt x="648" y="166"/>
                  </a:lnTo>
                  <a:lnTo>
                    <a:pt x="661" y="152"/>
                  </a:lnTo>
                  <a:lnTo>
                    <a:pt x="661" y="111"/>
                  </a:lnTo>
                  <a:lnTo>
                    <a:pt x="648" y="83"/>
                  </a:lnTo>
                  <a:lnTo>
                    <a:pt x="620" y="55"/>
                  </a:lnTo>
                  <a:lnTo>
                    <a:pt x="579" y="55"/>
                  </a:lnTo>
                  <a:lnTo>
                    <a:pt x="579" y="0"/>
                  </a:lnTo>
                  <a:lnTo>
                    <a:pt x="868" y="0"/>
                  </a:lnTo>
                  <a:lnTo>
                    <a:pt x="868" y="55"/>
                  </a:lnTo>
                  <a:lnTo>
                    <a:pt x="827" y="55"/>
                  </a:lnTo>
                  <a:lnTo>
                    <a:pt x="785" y="69"/>
                  </a:lnTo>
                  <a:lnTo>
                    <a:pt x="758" y="97"/>
                  </a:lnTo>
                  <a:lnTo>
                    <a:pt x="730" y="111"/>
                  </a:lnTo>
                  <a:lnTo>
                    <a:pt x="717" y="138"/>
                  </a:lnTo>
                  <a:lnTo>
                    <a:pt x="717" y="166"/>
                  </a:lnTo>
                  <a:lnTo>
                    <a:pt x="703" y="180"/>
                  </a:lnTo>
                  <a:lnTo>
                    <a:pt x="482" y="760"/>
                  </a:lnTo>
                  <a:lnTo>
                    <a:pt x="455" y="788"/>
                  </a:lnTo>
                  <a:lnTo>
                    <a:pt x="414" y="788"/>
                  </a:lnTo>
                  <a:lnTo>
                    <a:pt x="414" y="774"/>
                  </a:lnTo>
                  <a:lnTo>
                    <a:pt x="400" y="760"/>
                  </a:lnTo>
                  <a:lnTo>
                    <a:pt x="138" y="124"/>
                  </a:lnTo>
                  <a:lnTo>
                    <a:pt x="124" y="97"/>
                  </a:lnTo>
                  <a:lnTo>
                    <a:pt x="97" y="69"/>
                  </a:lnTo>
                  <a:lnTo>
                    <a:pt x="55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3" name="Freeform 433"/>
            <p:cNvSpPr>
              <a:spLocks noEditPoints="1"/>
            </p:cNvSpPr>
            <p:nvPr/>
          </p:nvSpPr>
          <p:spPr bwMode="auto">
            <a:xfrm>
              <a:off x="9626" y="16263"/>
              <a:ext cx="689" cy="816"/>
            </a:xfrm>
            <a:custGeom>
              <a:avLst/>
              <a:gdLst/>
              <a:ahLst/>
              <a:cxnLst>
                <a:cxn ang="0">
                  <a:pos x="331" y="42"/>
                </a:cxn>
                <a:cxn ang="0">
                  <a:pos x="276" y="69"/>
                </a:cxn>
                <a:cxn ang="0">
                  <a:pos x="221" y="125"/>
                </a:cxn>
                <a:cxn ang="0">
                  <a:pos x="179" y="208"/>
                </a:cxn>
                <a:cxn ang="0">
                  <a:pos x="152" y="346"/>
                </a:cxn>
                <a:cxn ang="0">
                  <a:pos x="579" y="346"/>
                </a:cxn>
                <a:cxn ang="0">
                  <a:pos x="579" y="291"/>
                </a:cxn>
                <a:cxn ang="0">
                  <a:pos x="524" y="125"/>
                </a:cxn>
                <a:cxn ang="0">
                  <a:pos x="469" y="69"/>
                </a:cxn>
                <a:cxn ang="0">
                  <a:pos x="372" y="42"/>
                </a:cxn>
                <a:cxn ang="0">
                  <a:pos x="331" y="42"/>
                </a:cxn>
                <a:cxn ang="0">
                  <a:pos x="372" y="0"/>
                </a:cxn>
                <a:cxn ang="0">
                  <a:pos x="510" y="28"/>
                </a:cxn>
                <a:cxn ang="0">
                  <a:pos x="606" y="111"/>
                </a:cxn>
                <a:cxn ang="0">
                  <a:pos x="675" y="221"/>
                </a:cxn>
                <a:cxn ang="0">
                  <a:pos x="689" y="346"/>
                </a:cxn>
                <a:cxn ang="0">
                  <a:pos x="689" y="387"/>
                </a:cxn>
                <a:cxn ang="0">
                  <a:pos x="152" y="387"/>
                </a:cxn>
                <a:cxn ang="0">
                  <a:pos x="124" y="374"/>
                </a:cxn>
                <a:cxn ang="0">
                  <a:pos x="124" y="443"/>
                </a:cxn>
                <a:cxn ang="0">
                  <a:pos x="138" y="539"/>
                </a:cxn>
                <a:cxn ang="0">
                  <a:pos x="179" y="636"/>
                </a:cxn>
                <a:cxn ang="0">
                  <a:pos x="221" y="691"/>
                </a:cxn>
                <a:cxn ang="0">
                  <a:pos x="262" y="719"/>
                </a:cxn>
                <a:cxn ang="0">
                  <a:pos x="331" y="747"/>
                </a:cxn>
                <a:cxn ang="0">
                  <a:pos x="386" y="761"/>
                </a:cxn>
                <a:cxn ang="0">
                  <a:pos x="427" y="761"/>
                </a:cxn>
                <a:cxn ang="0">
                  <a:pos x="565" y="691"/>
                </a:cxn>
                <a:cxn ang="0">
                  <a:pos x="620" y="581"/>
                </a:cxn>
                <a:cxn ang="0">
                  <a:pos x="634" y="567"/>
                </a:cxn>
                <a:cxn ang="0">
                  <a:pos x="634" y="553"/>
                </a:cxn>
                <a:cxn ang="0">
                  <a:pos x="648" y="553"/>
                </a:cxn>
                <a:cxn ang="0">
                  <a:pos x="675" y="581"/>
                </a:cxn>
                <a:cxn ang="0">
                  <a:pos x="661" y="622"/>
                </a:cxn>
                <a:cxn ang="0">
                  <a:pos x="634" y="678"/>
                </a:cxn>
                <a:cxn ang="0">
                  <a:pos x="579" y="747"/>
                </a:cxn>
                <a:cxn ang="0">
                  <a:pos x="496" y="802"/>
                </a:cxn>
                <a:cxn ang="0">
                  <a:pos x="386" y="816"/>
                </a:cxn>
                <a:cxn ang="0">
                  <a:pos x="234" y="788"/>
                </a:cxn>
                <a:cxn ang="0">
                  <a:pos x="111" y="691"/>
                </a:cxn>
                <a:cxn ang="0">
                  <a:pos x="28" y="567"/>
                </a:cxn>
                <a:cxn ang="0">
                  <a:pos x="0" y="401"/>
                </a:cxn>
                <a:cxn ang="0">
                  <a:pos x="28" y="249"/>
                </a:cxn>
                <a:cxn ang="0">
                  <a:pos x="111" y="125"/>
                </a:cxn>
                <a:cxn ang="0">
                  <a:pos x="221" y="28"/>
                </a:cxn>
                <a:cxn ang="0">
                  <a:pos x="372" y="0"/>
                </a:cxn>
              </a:cxnLst>
              <a:rect l="0" t="0" r="r" b="b"/>
              <a:pathLst>
                <a:path w="689" h="816">
                  <a:moveTo>
                    <a:pt x="331" y="42"/>
                  </a:moveTo>
                  <a:lnTo>
                    <a:pt x="276" y="69"/>
                  </a:lnTo>
                  <a:lnTo>
                    <a:pt x="221" y="125"/>
                  </a:lnTo>
                  <a:lnTo>
                    <a:pt x="179" y="208"/>
                  </a:lnTo>
                  <a:lnTo>
                    <a:pt x="152" y="346"/>
                  </a:lnTo>
                  <a:lnTo>
                    <a:pt x="579" y="346"/>
                  </a:lnTo>
                  <a:lnTo>
                    <a:pt x="579" y="291"/>
                  </a:lnTo>
                  <a:lnTo>
                    <a:pt x="524" y="125"/>
                  </a:lnTo>
                  <a:lnTo>
                    <a:pt x="469" y="69"/>
                  </a:lnTo>
                  <a:lnTo>
                    <a:pt x="372" y="42"/>
                  </a:lnTo>
                  <a:lnTo>
                    <a:pt x="331" y="42"/>
                  </a:lnTo>
                  <a:close/>
                  <a:moveTo>
                    <a:pt x="372" y="0"/>
                  </a:moveTo>
                  <a:lnTo>
                    <a:pt x="510" y="28"/>
                  </a:lnTo>
                  <a:lnTo>
                    <a:pt x="606" y="111"/>
                  </a:lnTo>
                  <a:lnTo>
                    <a:pt x="675" y="221"/>
                  </a:lnTo>
                  <a:lnTo>
                    <a:pt x="689" y="346"/>
                  </a:lnTo>
                  <a:lnTo>
                    <a:pt x="689" y="387"/>
                  </a:lnTo>
                  <a:lnTo>
                    <a:pt x="152" y="387"/>
                  </a:lnTo>
                  <a:lnTo>
                    <a:pt x="124" y="374"/>
                  </a:lnTo>
                  <a:lnTo>
                    <a:pt x="124" y="443"/>
                  </a:lnTo>
                  <a:lnTo>
                    <a:pt x="138" y="539"/>
                  </a:lnTo>
                  <a:lnTo>
                    <a:pt x="179" y="636"/>
                  </a:lnTo>
                  <a:lnTo>
                    <a:pt x="221" y="691"/>
                  </a:lnTo>
                  <a:lnTo>
                    <a:pt x="262" y="719"/>
                  </a:lnTo>
                  <a:lnTo>
                    <a:pt x="331" y="747"/>
                  </a:lnTo>
                  <a:lnTo>
                    <a:pt x="386" y="761"/>
                  </a:lnTo>
                  <a:lnTo>
                    <a:pt x="427" y="761"/>
                  </a:lnTo>
                  <a:lnTo>
                    <a:pt x="565" y="691"/>
                  </a:lnTo>
                  <a:lnTo>
                    <a:pt x="620" y="581"/>
                  </a:lnTo>
                  <a:lnTo>
                    <a:pt x="634" y="567"/>
                  </a:lnTo>
                  <a:lnTo>
                    <a:pt x="634" y="553"/>
                  </a:lnTo>
                  <a:lnTo>
                    <a:pt x="648" y="553"/>
                  </a:lnTo>
                  <a:lnTo>
                    <a:pt x="675" y="581"/>
                  </a:lnTo>
                  <a:lnTo>
                    <a:pt x="661" y="622"/>
                  </a:lnTo>
                  <a:lnTo>
                    <a:pt x="634" y="678"/>
                  </a:lnTo>
                  <a:lnTo>
                    <a:pt x="579" y="747"/>
                  </a:lnTo>
                  <a:lnTo>
                    <a:pt x="496" y="802"/>
                  </a:lnTo>
                  <a:lnTo>
                    <a:pt x="386" y="816"/>
                  </a:lnTo>
                  <a:lnTo>
                    <a:pt x="234" y="788"/>
                  </a:lnTo>
                  <a:lnTo>
                    <a:pt x="111" y="691"/>
                  </a:lnTo>
                  <a:lnTo>
                    <a:pt x="28" y="567"/>
                  </a:lnTo>
                  <a:lnTo>
                    <a:pt x="0" y="401"/>
                  </a:lnTo>
                  <a:lnTo>
                    <a:pt x="28" y="249"/>
                  </a:lnTo>
                  <a:lnTo>
                    <a:pt x="111" y="125"/>
                  </a:lnTo>
                  <a:lnTo>
                    <a:pt x="221" y="28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4" name="Freeform 434"/>
            <p:cNvSpPr>
              <a:spLocks/>
            </p:cNvSpPr>
            <p:nvPr/>
          </p:nvSpPr>
          <p:spPr bwMode="auto">
            <a:xfrm>
              <a:off x="11210" y="15475"/>
              <a:ext cx="468" cy="263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468" y="235"/>
                </a:cxn>
                <a:cxn ang="0">
                  <a:pos x="441" y="263"/>
                </a:cxn>
                <a:cxn ang="0">
                  <a:pos x="234" y="83"/>
                </a:cxn>
                <a:cxn ang="0">
                  <a:pos x="28" y="263"/>
                </a:cxn>
                <a:cxn ang="0">
                  <a:pos x="0" y="235"/>
                </a:cxn>
                <a:cxn ang="0">
                  <a:pos x="234" y="0"/>
                </a:cxn>
              </a:cxnLst>
              <a:rect l="0" t="0" r="r" b="b"/>
              <a:pathLst>
                <a:path w="468" h="263">
                  <a:moveTo>
                    <a:pt x="234" y="0"/>
                  </a:moveTo>
                  <a:lnTo>
                    <a:pt x="468" y="235"/>
                  </a:lnTo>
                  <a:lnTo>
                    <a:pt x="441" y="263"/>
                  </a:lnTo>
                  <a:lnTo>
                    <a:pt x="234" y="83"/>
                  </a:lnTo>
                  <a:lnTo>
                    <a:pt x="28" y="263"/>
                  </a:lnTo>
                  <a:lnTo>
                    <a:pt x="0" y="2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5" name="Freeform 435"/>
            <p:cNvSpPr>
              <a:spLocks/>
            </p:cNvSpPr>
            <p:nvPr/>
          </p:nvSpPr>
          <p:spPr bwMode="auto">
            <a:xfrm>
              <a:off x="11031" y="15945"/>
              <a:ext cx="551" cy="1134"/>
            </a:xfrm>
            <a:custGeom>
              <a:avLst/>
              <a:gdLst/>
              <a:ahLst/>
              <a:cxnLst>
                <a:cxn ang="0">
                  <a:pos x="344" y="0"/>
                </a:cxn>
                <a:cxn ang="0">
                  <a:pos x="372" y="0"/>
                </a:cxn>
                <a:cxn ang="0">
                  <a:pos x="399" y="14"/>
                </a:cxn>
                <a:cxn ang="0">
                  <a:pos x="413" y="28"/>
                </a:cxn>
                <a:cxn ang="0">
                  <a:pos x="413" y="56"/>
                </a:cxn>
                <a:cxn ang="0">
                  <a:pos x="399" y="111"/>
                </a:cxn>
                <a:cxn ang="0">
                  <a:pos x="386" y="194"/>
                </a:cxn>
                <a:cxn ang="0">
                  <a:pos x="344" y="346"/>
                </a:cxn>
                <a:cxn ang="0">
                  <a:pos x="551" y="346"/>
                </a:cxn>
                <a:cxn ang="0">
                  <a:pos x="551" y="387"/>
                </a:cxn>
                <a:cxn ang="0">
                  <a:pos x="537" y="401"/>
                </a:cxn>
                <a:cxn ang="0">
                  <a:pos x="331" y="401"/>
                </a:cxn>
                <a:cxn ang="0">
                  <a:pos x="179" y="927"/>
                </a:cxn>
                <a:cxn ang="0">
                  <a:pos x="165" y="954"/>
                </a:cxn>
                <a:cxn ang="0">
                  <a:pos x="165" y="1051"/>
                </a:cxn>
                <a:cxn ang="0">
                  <a:pos x="179" y="1079"/>
                </a:cxn>
                <a:cxn ang="0">
                  <a:pos x="193" y="1092"/>
                </a:cxn>
                <a:cxn ang="0">
                  <a:pos x="220" y="1092"/>
                </a:cxn>
                <a:cxn ang="0">
                  <a:pos x="289" y="1079"/>
                </a:cxn>
                <a:cxn ang="0">
                  <a:pos x="372" y="1009"/>
                </a:cxn>
                <a:cxn ang="0">
                  <a:pos x="455" y="871"/>
                </a:cxn>
                <a:cxn ang="0">
                  <a:pos x="468" y="857"/>
                </a:cxn>
                <a:cxn ang="0">
                  <a:pos x="468" y="844"/>
                </a:cxn>
                <a:cxn ang="0">
                  <a:pos x="510" y="844"/>
                </a:cxn>
                <a:cxn ang="0">
                  <a:pos x="510" y="857"/>
                </a:cxn>
                <a:cxn ang="0">
                  <a:pos x="496" y="885"/>
                </a:cxn>
                <a:cxn ang="0">
                  <a:pos x="468" y="954"/>
                </a:cxn>
                <a:cxn ang="0">
                  <a:pos x="413" y="1037"/>
                </a:cxn>
                <a:cxn ang="0">
                  <a:pos x="331" y="1106"/>
                </a:cxn>
                <a:cxn ang="0">
                  <a:pos x="234" y="1134"/>
                </a:cxn>
                <a:cxn ang="0">
                  <a:pos x="179" y="1120"/>
                </a:cxn>
                <a:cxn ang="0">
                  <a:pos x="138" y="1106"/>
                </a:cxn>
                <a:cxn ang="0">
                  <a:pos x="96" y="1065"/>
                </a:cxn>
                <a:cxn ang="0">
                  <a:pos x="83" y="1023"/>
                </a:cxn>
                <a:cxn ang="0">
                  <a:pos x="69" y="968"/>
                </a:cxn>
                <a:cxn ang="0">
                  <a:pos x="69" y="954"/>
                </a:cxn>
                <a:cxn ang="0">
                  <a:pos x="83" y="913"/>
                </a:cxn>
                <a:cxn ang="0">
                  <a:pos x="96" y="857"/>
                </a:cxn>
                <a:cxn ang="0">
                  <a:pos x="110" y="761"/>
                </a:cxn>
                <a:cxn ang="0">
                  <a:pos x="152" y="609"/>
                </a:cxn>
                <a:cxn ang="0">
                  <a:pos x="207" y="401"/>
                </a:cxn>
                <a:cxn ang="0">
                  <a:pos x="14" y="401"/>
                </a:cxn>
                <a:cxn ang="0">
                  <a:pos x="0" y="387"/>
                </a:cxn>
                <a:cxn ang="0">
                  <a:pos x="0" y="360"/>
                </a:cxn>
                <a:cxn ang="0">
                  <a:pos x="14" y="346"/>
                </a:cxn>
                <a:cxn ang="0">
                  <a:pos x="220" y="346"/>
                </a:cxn>
                <a:cxn ang="0">
                  <a:pos x="289" y="69"/>
                </a:cxn>
                <a:cxn ang="0">
                  <a:pos x="317" y="14"/>
                </a:cxn>
                <a:cxn ang="0">
                  <a:pos x="344" y="0"/>
                </a:cxn>
              </a:cxnLst>
              <a:rect l="0" t="0" r="r" b="b"/>
              <a:pathLst>
                <a:path w="551" h="1134">
                  <a:moveTo>
                    <a:pt x="344" y="0"/>
                  </a:moveTo>
                  <a:lnTo>
                    <a:pt x="372" y="0"/>
                  </a:lnTo>
                  <a:lnTo>
                    <a:pt x="399" y="14"/>
                  </a:lnTo>
                  <a:lnTo>
                    <a:pt x="413" y="28"/>
                  </a:lnTo>
                  <a:lnTo>
                    <a:pt x="413" y="56"/>
                  </a:lnTo>
                  <a:lnTo>
                    <a:pt x="399" y="111"/>
                  </a:lnTo>
                  <a:lnTo>
                    <a:pt x="386" y="194"/>
                  </a:lnTo>
                  <a:lnTo>
                    <a:pt x="344" y="346"/>
                  </a:lnTo>
                  <a:lnTo>
                    <a:pt x="551" y="346"/>
                  </a:lnTo>
                  <a:lnTo>
                    <a:pt x="551" y="387"/>
                  </a:lnTo>
                  <a:lnTo>
                    <a:pt x="537" y="401"/>
                  </a:lnTo>
                  <a:lnTo>
                    <a:pt x="331" y="401"/>
                  </a:lnTo>
                  <a:lnTo>
                    <a:pt x="179" y="927"/>
                  </a:lnTo>
                  <a:lnTo>
                    <a:pt x="165" y="954"/>
                  </a:lnTo>
                  <a:lnTo>
                    <a:pt x="165" y="1051"/>
                  </a:lnTo>
                  <a:lnTo>
                    <a:pt x="179" y="1079"/>
                  </a:lnTo>
                  <a:lnTo>
                    <a:pt x="193" y="1092"/>
                  </a:lnTo>
                  <a:lnTo>
                    <a:pt x="220" y="1092"/>
                  </a:lnTo>
                  <a:lnTo>
                    <a:pt x="289" y="1079"/>
                  </a:lnTo>
                  <a:lnTo>
                    <a:pt x="372" y="1009"/>
                  </a:lnTo>
                  <a:lnTo>
                    <a:pt x="455" y="871"/>
                  </a:lnTo>
                  <a:lnTo>
                    <a:pt x="468" y="857"/>
                  </a:lnTo>
                  <a:lnTo>
                    <a:pt x="468" y="844"/>
                  </a:lnTo>
                  <a:lnTo>
                    <a:pt x="510" y="844"/>
                  </a:lnTo>
                  <a:lnTo>
                    <a:pt x="510" y="857"/>
                  </a:lnTo>
                  <a:lnTo>
                    <a:pt x="496" y="885"/>
                  </a:lnTo>
                  <a:lnTo>
                    <a:pt x="468" y="954"/>
                  </a:lnTo>
                  <a:lnTo>
                    <a:pt x="413" y="1037"/>
                  </a:lnTo>
                  <a:lnTo>
                    <a:pt x="331" y="1106"/>
                  </a:lnTo>
                  <a:lnTo>
                    <a:pt x="234" y="1134"/>
                  </a:lnTo>
                  <a:lnTo>
                    <a:pt x="179" y="1120"/>
                  </a:lnTo>
                  <a:lnTo>
                    <a:pt x="138" y="1106"/>
                  </a:lnTo>
                  <a:lnTo>
                    <a:pt x="96" y="1065"/>
                  </a:lnTo>
                  <a:lnTo>
                    <a:pt x="83" y="1023"/>
                  </a:lnTo>
                  <a:lnTo>
                    <a:pt x="69" y="968"/>
                  </a:lnTo>
                  <a:lnTo>
                    <a:pt x="69" y="954"/>
                  </a:lnTo>
                  <a:lnTo>
                    <a:pt x="83" y="913"/>
                  </a:lnTo>
                  <a:lnTo>
                    <a:pt x="96" y="857"/>
                  </a:lnTo>
                  <a:lnTo>
                    <a:pt x="110" y="761"/>
                  </a:lnTo>
                  <a:lnTo>
                    <a:pt x="152" y="609"/>
                  </a:lnTo>
                  <a:lnTo>
                    <a:pt x="207" y="401"/>
                  </a:lnTo>
                  <a:lnTo>
                    <a:pt x="14" y="401"/>
                  </a:lnTo>
                  <a:lnTo>
                    <a:pt x="0" y="387"/>
                  </a:lnTo>
                  <a:lnTo>
                    <a:pt x="0" y="360"/>
                  </a:lnTo>
                  <a:lnTo>
                    <a:pt x="14" y="346"/>
                  </a:lnTo>
                  <a:lnTo>
                    <a:pt x="220" y="346"/>
                  </a:lnTo>
                  <a:lnTo>
                    <a:pt x="289" y="69"/>
                  </a:lnTo>
                  <a:lnTo>
                    <a:pt x="317" y="14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6" name="Freeform 436"/>
            <p:cNvSpPr>
              <a:spLocks noEditPoints="1"/>
            </p:cNvSpPr>
            <p:nvPr/>
          </p:nvSpPr>
          <p:spPr bwMode="auto">
            <a:xfrm>
              <a:off x="11761" y="16429"/>
              <a:ext cx="386" cy="830"/>
            </a:xfrm>
            <a:custGeom>
              <a:avLst/>
              <a:gdLst/>
              <a:ahLst/>
              <a:cxnLst>
                <a:cxn ang="0">
                  <a:pos x="179" y="277"/>
                </a:cxn>
                <a:cxn ang="0">
                  <a:pos x="234" y="290"/>
                </a:cxn>
                <a:cxn ang="0">
                  <a:pos x="289" y="346"/>
                </a:cxn>
                <a:cxn ang="0">
                  <a:pos x="303" y="387"/>
                </a:cxn>
                <a:cxn ang="0">
                  <a:pos x="289" y="415"/>
                </a:cxn>
                <a:cxn ang="0">
                  <a:pos x="289" y="443"/>
                </a:cxn>
                <a:cxn ang="0">
                  <a:pos x="248" y="525"/>
                </a:cxn>
                <a:cxn ang="0">
                  <a:pos x="248" y="567"/>
                </a:cxn>
                <a:cxn ang="0">
                  <a:pos x="234" y="581"/>
                </a:cxn>
                <a:cxn ang="0">
                  <a:pos x="207" y="636"/>
                </a:cxn>
                <a:cxn ang="0">
                  <a:pos x="179" y="719"/>
                </a:cxn>
                <a:cxn ang="0">
                  <a:pos x="179" y="788"/>
                </a:cxn>
                <a:cxn ang="0">
                  <a:pos x="193" y="802"/>
                </a:cxn>
                <a:cxn ang="0">
                  <a:pos x="207" y="802"/>
                </a:cxn>
                <a:cxn ang="0">
                  <a:pos x="248" y="788"/>
                </a:cxn>
                <a:cxn ang="0">
                  <a:pos x="289" y="760"/>
                </a:cxn>
                <a:cxn ang="0">
                  <a:pos x="317" y="719"/>
                </a:cxn>
                <a:cxn ang="0">
                  <a:pos x="344" y="650"/>
                </a:cxn>
                <a:cxn ang="0">
                  <a:pos x="358" y="636"/>
                </a:cxn>
                <a:cxn ang="0">
                  <a:pos x="358" y="622"/>
                </a:cxn>
                <a:cxn ang="0">
                  <a:pos x="386" y="622"/>
                </a:cxn>
                <a:cxn ang="0">
                  <a:pos x="386" y="650"/>
                </a:cxn>
                <a:cxn ang="0">
                  <a:pos x="358" y="705"/>
                </a:cxn>
                <a:cxn ang="0">
                  <a:pos x="344" y="747"/>
                </a:cxn>
                <a:cxn ang="0">
                  <a:pos x="289" y="802"/>
                </a:cxn>
                <a:cxn ang="0">
                  <a:pos x="207" y="830"/>
                </a:cxn>
                <a:cxn ang="0">
                  <a:pos x="151" y="816"/>
                </a:cxn>
                <a:cxn ang="0">
                  <a:pos x="124" y="802"/>
                </a:cxn>
                <a:cxn ang="0">
                  <a:pos x="96" y="760"/>
                </a:cxn>
                <a:cxn ang="0">
                  <a:pos x="83" y="719"/>
                </a:cxn>
                <a:cxn ang="0">
                  <a:pos x="83" y="691"/>
                </a:cxn>
                <a:cxn ang="0">
                  <a:pos x="96" y="678"/>
                </a:cxn>
                <a:cxn ang="0">
                  <a:pos x="96" y="664"/>
                </a:cxn>
                <a:cxn ang="0">
                  <a:pos x="179" y="484"/>
                </a:cxn>
                <a:cxn ang="0">
                  <a:pos x="193" y="443"/>
                </a:cxn>
                <a:cxn ang="0">
                  <a:pos x="220" y="387"/>
                </a:cxn>
                <a:cxn ang="0">
                  <a:pos x="220" y="332"/>
                </a:cxn>
                <a:cxn ang="0">
                  <a:pos x="207" y="318"/>
                </a:cxn>
                <a:cxn ang="0">
                  <a:pos x="165" y="318"/>
                </a:cxn>
                <a:cxn ang="0">
                  <a:pos x="124" y="346"/>
                </a:cxn>
                <a:cxn ang="0">
                  <a:pos x="96" y="373"/>
                </a:cxn>
                <a:cxn ang="0">
                  <a:pos x="69" y="415"/>
                </a:cxn>
                <a:cxn ang="0">
                  <a:pos x="55" y="470"/>
                </a:cxn>
                <a:cxn ang="0">
                  <a:pos x="41" y="484"/>
                </a:cxn>
                <a:cxn ang="0">
                  <a:pos x="0" y="484"/>
                </a:cxn>
                <a:cxn ang="0">
                  <a:pos x="0" y="456"/>
                </a:cxn>
                <a:cxn ang="0">
                  <a:pos x="28" y="401"/>
                </a:cxn>
                <a:cxn ang="0">
                  <a:pos x="41" y="360"/>
                </a:cxn>
                <a:cxn ang="0">
                  <a:pos x="96" y="304"/>
                </a:cxn>
                <a:cxn ang="0">
                  <a:pos x="179" y="277"/>
                </a:cxn>
                <a:cxn ang="0">
                  <a:pos x="262" y="0"/>
                </a:cxn>
                <a:cxn ang="0">
                  <a:pos x="317" y="0"/>
                </a:cxn>
                <a:cxn ang="0">
                  <a:pos x="344" y="28"/>
                </a:cxn>
                <a:cxn ang="0">
                  <a:pos x="344" y="69"/>
                </a:cxn>
                <a:cxn ang="0">
                  <a:pos x="303" y="111"/>
                </a:cxn>
                <a:cxn ang="0">
                  <a:pos x="248" y="111"/>
                </a:cxn>
                <a:cxn ang="0">
                  <a:pos x="220" y="83"/>
                </a:cxn>
                <a:cxn ang="0">
                  <a:pos x="220" y="42"/>
                </a:cxn>
                <a:cxn ang="0">
                  <a:pos x="262" y="0"/>
                </a:cxn>
              </a:cxnLst>
              <a:rect l="0" t="0" r="r" b="b"/>
              <a:pathLst>
                <a:path w="386" h="830">
                  <a:moveTo>
                    <a:pt x="179" y="277"/>
                  </a:moveTo>
                  <a:lnTo>
                    <a:pt x="234" y="290"/>
                  </a:lnTo>
                  <a:lnTo>
                    <a:pt x="289" y="346"/>
                  </a:lnTo>
                  <a:lnTo>
                    <a:pt x="303" y="387"/>
                  </a:lnTo>
                  <a:lnTo>
                    <a:pt x="289" y="415"/>
                  </a:lnTo>
                  <a:lnTo>
                    <a:pt x="289" y="443"/>
                  </a:lnTo>
                  <a:lnTo>
                    <a:pt x="248" y="525"/>
                  </a:lnTo>
                  <a:lnTo>
                    <a:pt x="248" y="567"/>
                  </a:lnTo>
                  <a:lnTo>
                    <a:pt x="234" y="581"/>
                  </a:lnTo>
                  <a:lnTo>
                    <a:pt x="207" y="636"/>
                  </a:lnTo>
                  <a:lnTo>
                    <a:pt x="179" y="719"/>
                  </a:lnTo>
                  <a:lnTo>
                    <a:pt x="179" y="788"/>
                  </a:lnTo>
                  <a:lnTo>
                    <a:pt x="193" y="802"/>
                  </a:lnTo>
                  <a:lnTo>
                    <a:pt x="207" y="802"/>
                  </a:lnTo>
                  <a:lnTo>
                    <a:pt x="248" y="788"/>
                  </a:lnTo>
                  <a:lnTo>
                    <a:pt x="289" y="760"/>
                  </a:lnTo>
                  <a:lnTo>
                    <a:pt x="317" y="719"/>
                  </a:lnTo>
                  <a:lnTo>
                    <a:pt x="344" y="650"/>
                  </a:lnTo>
                  <a:lnTo>
                    <a:pt x="358" y="636"/>
                  </a:lnTo>
                  <a:lnTo>
                    <a:pt x="358" y="622"/>
                  </a:lnTo>
                  <a:lnTo>
                    <a:pt x="386" y="622"/>
                  </a:lnTo>
                  <a:lnTo>
                    <a:pt x="386" y="650"/>
                  </a:lnTo>
                  <a:lnTo>
                    <a:pt x="358" y="705"/>
                  </a:lnTo>
                  <a:lnTo>
                    <a:pt x="344" y="747"/>
                  </a:lnTo>
                  <a:lnTo>
                    <a:pt x="289" y="802"/>
                  </a:lnTo>
                  <a:lnTo>
                    <a:pt x="207" y="830"/>
                  </a:lnTo>
                  <a:lnTo>
                    <a:pt x="151" y="816"/>
                  </a:lnTo>
                  <a:lnTo>
                    <a:pt x="124" y="802"/>
                  </a:lnTo>
                  <a:lnTo>
                    <a:pt x="96" y="760"/>
                  </a:lnTo>
                  <a:lnTo>
                    <a:pt x="83" y="719"/>
                  </a:lnTo>
                  <a:lnTo>
                    <a:pt x="83" y="691"/>
                  </a:lnTo>
                  <a:lnTo>
                    <a:pt x="96" y="678"/>
                  </a:lnTo>
                  <a:lnTo>
                    <a:pt x="96" y="664"/>
                  </a:lnTo>
                  <a:lnTo>
                    <a:pt x="179" y="484"/>
                  </a:lnTo>
                  <a:lnTo>
                    <a:pt x="193" y="443"/>
                  </a:lnTo>
                  <a:lnTo>
                    <a:pt x="220" y="387"/>
                  </a:lnTo>
                  <a:lnTo>
                    <a:pt x="220" y="332"/>
                  </a:lnTo>
                  <a:lnTo>
                    <a:pt x="207" y="318"/>
                  </a:lnTo>
                  <a:lnTo>
                    <a:pt x="165" y="318"/>
                  </a:lnTo>
                  <a:lnTo>
                    <a:pt x="124" y="346"/>
                  </a:lnTo>
                  <a:lnTo>
                    <a:pt x="96" y="373"/>
                  </a:lnTo>
                  <a:lnTo>
                    <a:pt x="69" y="415"/>
                  </a:lnTo>
                  <a:lnTo>
                    <a:pt x="55" y="470"/>
                  </a:lnTo>
                  <a:lnTo>
                    <a:pt x="41" y="484"/>
                  </a:lnTo>
                  <a:lnTo>
                    <a:pt x="0" y="484"/>
                  </a:lnTo>
                  <a:lnTo>
                    <a:pt x="0" y="456"/>
                  </a:lnTo>
                  <a:lnTo>
                    <a:pt x="28" y="401"/>
                  </a:lnTo>
                  <a:lnTo>
                    <a:pt x="41" y="360"/>
                  </a:lnTo>
                  <a:lnTo>
                    <a:pt x="96" y="304"/>
                  </a:lnTo>
                  <a:lnTo>
                    <a:pt x="179" y="277"/>
                  </a:lnTo>
                  <a:close/>
                  <a:moveTo>
                    <a:pt x="262" y="0"/>
                  </a:moveTo>
                  <a:lnTo>
                    <a:pt x="317" y="0"/>
                  </a:lnTo>
                  <a:lnTo>
                    <a:pt x="344" y="28"/>
                  </a:lnTo>
                  <a:lnTo>
                    <a:pt x="344" y="69"/>
                  </a:lnTo>
                  <a:lnTo>
                    <a:pt x="303" y="111"/>
                  </a:lnTo>
                  <a:lnTo>
                    <a:pt x="248" y="111"/>
                  </a:lnTo>
                  <a:lnTo>
                    <a:pt x="220" y="83"/>
                  </a:lnTo>
                  <a:lnTo>
                    <a:pt x="220" y="42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7" name="Freeform 437"/>
            <p:cNvSpPr>
              <a:spLocks noEditPoints="1"/>
            </p:cNvSpPr>
            <p:nvPr/>
          </p:nvSpPr>
          <p:spPr bwMode="auto">
            <a:xfrm>
              <a:off x="12877" y="16402"/>
              <a:ext cx="1170" cy="428"/>
            </a:xfrm>
            <a:custGeom>
              <a:avLst/>
              <a:gdLst/>
              <a:ahLst/>
              <a:cxnLst>
                <a:cxn ang="0">
                  <a:pos x="13" y="345"/>
                </a:cxn>
                <a:cxn ang="0">
                  <a:pos x="1156" y="345"/>
                </a:cxn>
                <a:cxn ang="0">
                  <a:pos x="1170" y="359"/>
                </a:cxn>
                <a:cxn ang="0">
                  <a:pos x="1170" y="414"/>
                </a:cxn>
                <a:cxn ang="0">
                  <a:pos x="1156" y="428"/>
                </a:cxn>
                <a:cxn ang="0">
                  <a:pos x="13" y="428"/>
                </a:cxn>
                <a:cxn ang="0">
                  <a:pos x="0" y="414"/>
                </a:cxn>
                <a:cxn ang="0">
                  <a:pos x="0" y="359"/>
                </a:cxn>
                <a:cxn ang="0">
                  <a:pos x="13" y="345"/>
                </a:cxn>
                <a:cxn ang="0">
                  <a:pos x="13" y="0"/>
                </a:cxn>
                <a:cxn ang="0">
                  <a:pos x="1156" y="0"/>
                </a:cxn>
                <a:cxn ang="0">
                  <a:pos x="1170" y="13"/>
                </a:cxn>
                <a:cxn ang="0">
                  <a:pos x="1170" y="69"/>
                </a:cxn>
                <a:cxn ang="0">
                  <a:pos x="1156" y="82"/>
                </a:cxn>
                <a:cxn ang="0">
                  <a:pos x="13" y="82"/>
                </a:cxn>
                <a:cxn ang="0">
                  <a:pos x="0" y="69"/>
                </a:cxn>
                <a:cxn ang="0">
                  <a:pos x="0" y="13"/>
                </a:cxn>
                <a:cxn ang="0">
                  <a:pos x="13" y="0"/>
                </a:cxn>
              </a:cxnLst>
              <a:rect l="0" t="0" r="r" b="b"/>
              <a:pathLst>
                <a:path w="1170" h="428">
                  <a:moveTo>
                    <a:pt x="13" y="345"/>
                  </a:moveTo>
                  <a:lnTo>
                    <a:pt x="1156" y="345"/>
                  </a:lnTo>
                  <a:lnTo>
                    <a:pt x="1170" y="359"/>
                  </a:lnTo>
                  <a:lnTo>
                    <a:pt x="1170" y="414"/>
                  </a:lnTo>
                  <a:lnTo>
                    <a:pt x="1156" y="428"/>
                  </a:lnTo>
                  <a:lnTo>
                    <a:pt x="13" y="428"/>
                  </a:lnTo>
                  <a:lnTo>
                    <a:pt x="0" y="414"/>
                  </a:lnTo>
                  <a:lnTo>
                    <a:pt x="0" y="359"/>
                  </a:lnTo>
                  <a:lnTo>
                    <a:pt x="13" y="345"/>
                  </a:lnTo>
                  <a:close/>
                  <a:moveTo>
                    <a:pt x="13" y="0"/>
                  </a:moveTo>
                  <a:lnTo>
                    <a:pt x="1156" y="0"/>
                  </a:lnTo>
                  <a:lnTo>
                    <a:pt x="1170" y="13"/>
                  </a:lnTo>
                  <a:lnTo>
                    <a:pt x="1170" y="69"/>
                  </a:lnTo>
                  <a:lnTo>
                    <a:pt x="1156" y="82"/>
                  </a:lnTo>
                  <a:lnTo>
                    <a:pt x="13" y="82"/>
                  </a:lnTo>
                  <a:lnTo>
                    <a:pt x="0" y="69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8" name="Freeform 438"/>
            <p:cNvSpPr>
              <a:spLocks noEditPoints="1"/>
            </p:cNvSpPr>
            <p:nvPr/>
          </p:nvSpPr>
          <p:spPr bwMode="auto">
            <a:xfrm>
              <a:off x="14612" y="15890"/>
              <a:ext cx="743" cy="1217"/>
            </a:xfrm>
            <a:custGeom>
              <a:avLst/>
              <a:gdLst/>
              <a:ahLst/>
              <a:cxnLst>
                <a:cxn ang="0">
                  <a:pos x="330" y="28"/>
                </a:cxn>
                <a:cxn ang="0">
                  <a:pos x="289" y="42"/>
                </a:cxn>
                <a:cxn ang="0">
                  <a:pos x="234" y="83"/>
                </a:cxn>
                <a:cxn ang="0">
                  <a:pos x="193" y="152"/>
                </a:cxn>
                <a:cxn ang="0">
                  <a:pos x="165" y="249"/>
                </a:cxn>
                <a:cxn ang="0">
                  <a:pos x="151" y="415"/>
                </a:cxn>
                <a:cxn ang="0">
                  <a:pos x="151" y="774"/>
                </a:cxn>
                <a:cxn ang="0">
                  <a:pos x="165" y="954"/>
                </a:cxn>
                <a:cxn ang="0">
                  <a:pos x="193" y="1064"/>
                </a:cxn>
                <a:cxn ang="0">
                  <a:pos x="248" y="1134"/>
                </a:cxn>
                <a:cxn ang="0">
                  <a:pos x="317" y="1161"/>
                </a:cxn>
                <a:cxn ang="0">
                  <a:pos x="372" y="1175"/>
                </a:cxn>
                <a:cxn ang="0">
                  <a:pos x="441" y="1161"/>
                </a:cxn>
                <a:cxn ang="0">
                  <a:pos x="496" y="1134"/>
                </a:cxn>
                <a:cxn ang="0">
                  <a:pos x="551" y="1064"/>
                </a:cxn>
                <a:cxn ang="0">
                  <a:pos x="578" y="954"/>
                </a:cxn>
                <a:cxn ang="0">
                  <a:pos x="592" y="774"/>
                </a:cxn>
                <a:cxn ang="0">
                  <a:pos x="592" y="401"/>
                </a:cxn>
                <a:cxn ang="0">
                  <a:pos x="578" y="235"/>
                </a:cxn>
                <a:cxn ang="0">
                  <a:pos x="564" y="180"/>
                </a:cxn>
                <a:cxn ang="0">
                  <a:pos x="537" y="124"/>
                </a:cxn>
                <a:cxn ang="0">
                  <a:pos x="454" y="42"/>
                </a:cxn>
                <a:cxn ang="0">
                  <a:pos x="427" y="42"/>
                </a:cxn>
                <a:cxn ang="0">
                  <a:pos x="399" y="28"/>
                </a:cxn>
                <a:cxn ang="0">
                  <a:pos x="330" y="28"/>
                </a:cxn>
                <a:cxn ang="0">
                  <a:pos x="372" y="0"/>
                </a:cxn>
                <a:cxn ang="0">
                  <a:pos x="441" y="14"/>
                </a:cxn>
                <a:cxn ang="0">
                  <a:pos x="523" y="42"/>
                </a:cxn>
                <a:cxn ang="0">
                  <a:pos x="606" y="97"/>
                </a:cxn>
                <a:cxn ang="0">
                  <a:pos x="675" y="194"/>
                </a:cxn>
                <a:cxn ang="0">
                  <a:pos x="730" y="401"/>
                </a:cxn>
                <a:cxn ang="0">
                  <a:pos x="743" y="608"/>
                </a:cxn>
                <a:cxn ang="0">
                  <a:pos x="730" y="816"/>
                </a:cxn>
                <a:cxn ang="0">
                  <a:pos x="675" y="1009"/>
                </a:cxn>
                <a:cxn ang="0">
                  <a:pos x="606" y="1106"/>
                </a:cxn>
                <a:cxn ang="0">
                  <a:pos x="537" y="1175"/>
                </a:cxn>
                <a:cxn ang="0">
                  <a:pos x="454" y="1203"/>
                </a:cxn>
                <a:cxn ang="0">
                  <a:pos x="372" y="1217"/>
                </a:cxn>
                <a:cxn ang="0">
                  <a:pos x="275" y="1203"/>
                </a:cxn>
                <a:cxn ang="0">
                  <a:pos x="179" y="1147"/>
                </a:cxn>
                <a:cxn ang="0">
                  <a:pos x="82" y="1037"/>
                </a:cxn>
                <a:cxn ang="0">
                  <a:pos x="14" y="829"/>
                </a:cxn>
                <a:cxn ang="0">
                  <a:pos x="0" y="608"/>
                </a:cxn>
                <a:cxn ang="0">
                  <a:pos x="14" y="401"/>
                </a:cxn>
                <a:cxn ang="0">
                  <a:pos x="69" y="207"/>
                </a:cxn>
                <a:cxn ang="0">
                  <a:pos x="124" y="111"/>
                </a:cxn>
                <a:cxn ang="0">
                  <a:pos x="206" y="42"/>
                </a:cxn>
                <a:cxn ang="0">
                  <a:pos x="289" y="14"/>
                </a:cxn>
                <a:cxn ang="0">
                  <a:pos x="372" y="0"/>
                </a:cxn>
              </a:cxnLst>
              <a:rect l="0" t="0" r="r" b="b"/>
              <a:pathLst>
                <a:path w="743" h="1217">
                  <a:moveTo>
                    <a:pt x="330" y="28"/>
                  </a:moveTo>
                  <a:lnTo>
                    <a:pt x="289" y="42"/>
                  </a:lnTo>
                  <a:lnTo>
                    <a:pt x="234" y="83"/>
                  </a:lnTo>
                  <a:lnTo>
                    <a:pt x="193" y="152"/>
                  </a:lnTo>
                  <a:lnTo>
                    <a:pt x="165" y="249"/>
                  </a:lnTo>
                  <a:lnTo>
                    <a:pt x="151" y="415"/>
                  </a:lnTo>
                  <a:lnTo>
                    <a:pt x="151" y="774"/>
                  </a:lnTo>
                  <a:lnTo>
                    <a:pt x="165" y="954"/>
                  </a:lnTo>
                  <a:lnTo>
                    <a:pt x="193" y="1064"/>
                  </a:lnTo>
                  <a:lnTo>
                    <a:pt x="248" y="1134"/>
                  </a:lnTo>
                  <a:lnTo>
                    <a:pt x="317" y="1161"/>
                  </a:lnTo>
                  <a:lnTo>
                    <a:pt x="372" y="1175"/>
                  </a:lnTo>
                  <a:lnTo>
                    <a:pt x="441" y="1161"/>
                  </a:lnTo>
                  <a:lnTo>
                    <a:pt x="496" y="1134"/>
                  </a:lnTo>
                  <a:lnTo>
                    <a:pt x="551" y="1064"/>
                  </a:lnTo>
                  <a:lnTo>
                    <a:pt x="578" y="954"/>
                  </a:lnTo>
                  <a:lnTo>
                    <a:pt x="592" y="774"/>
                  </a:lnTo>
                  <a:lnTo>
                    <a:pt x="592" y="401"/>
                  </a:lnTo>
                  <a:lnTo>
                    <a:pt x="578" y="235"/>
                  </a:lnTo>
                  <a:lnTo>
                    <a:pt x="564" y="180"/>
                  </a:lnTo>
                  <a:lnTo>
                    <a:pt x="537" y="124"/>
                  </a:lnTo>
                  <a:lnTo>
                    <a:pt x="454" y="42"/>
                  </a:lnTo>
                  <a:lnTo>
                    <a:pt x="427" y="42"/>
                  </a:lnTo>
                  <a:lnTo>
                    <a:pt x="399" y="28"/>
                  </a:lnTo>
                  <a:lnTo>
                    <a:pt x="330" y="28"/>
                  </a:lnTo>
                  <a:close/>
                  <a:moveTo>
                    <a:pt x="372" y="0"/>
                  </a:moveTo>
                  <a:lnTo>
                    <a:pt x="441" y="14"/>
                  </a:lnTo>
                  <a:lnTo>
                    <a:pt x="523" y="42"/>
                  </a:lnTo>
                  <a:lnTo>
                    <a:pt x="606" y="97"/>
                  </a:lnTo>
                  <a:lnTo>
                    <a:pt x="675" y="194"/>
                  </a:lnTo>
                  <a:lnTo>
                    <a:pt x="730" y="401"/>
                  </a:lnTo>
                  <a:lnTo>
                    <a:pt x="743" y="608"/>
                  </a:lnTo>
                  <a:lnTo>
                    <a:pt x="730" y="816"/>
                  </a:lnTo>
                  <a:lnTo>
                    <a:pt x="675" y="1009"/>
                  </a:lnTo>
                  <a:lnTo>
                    <a:pt x="606" y="1106"/>
                  </a:lnTo>
                  <a:lnTo>
                    <a:pt x="537" y="1175"/>
                  </a:lnTo>
                  <a:lnTo>
                    <a:pt x="454" y="1203"/>
                  </a:lnTo>
                  <a:lnTo>
                    <a:pt x="372" y="1217"/>
                  </a:lnTo>
                  <a:lnTo>
                    <a:pt x="275" y="1203"/>
                  </a:lnTo>
                  <a:lnTo>
                    <a:pt x="179" y="1147"/>
                  </a:lnTo>
                  <a:lnTo>
                    <a:pt x="82" y="1037"/>
                  </a:lnTo>
                  <a:lnTo>
                    <a:pt x="14" y="829"/>
                  </a:lnTo>
                  <a:lnTo>
                    <a:pt x="0" y="608"/>
                  </a:lnTo>
                  <a:lnTo>
                    <a:pt x="14" y="401"/>
                  </a:lnTo>
                  <a:lnTo>
                    <a:pt x="69" y="207"/>
                  </a:lnTo>
                  <a:lnTo>
                    <a:pt x="124" y="111"/>
                  </a:lnTo>
                  <a:lnTo>
                    <a:pt x="206" y="42"/>
                  </a:lnTo>
                  <a:lnTo>
                    <a:pt x="289" y="14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9" name="Freeform 439"/>
            <p:cNvSpPr>
              <a:spLocks noEditPoints="1"/>
            </p:cNvSpPr>
            <p:nvPr/>
          </p:nvSpPr>
          <p:spPr bwMode="auto">
            <a:xfrm>
              <a:off x="16072" y="16402"/>
              <a:ext cx="1170" cy="428"/>
            </a:xfrm>
            <a:custGeom>
              <a:avLst/>
              <a:gdLst/>
              <a:ahLst/>
              <a:cxnLst>
                <a:cxn ang="0">
                  <a:pos x="13" y="345"/>
                </a:cxn>
                <a:cxn ang="0">
                  <a:pos x="1156" y="345"/>
                </a:cxn>
                <a:cxn ang="0">
                  <a:pos x="1170" y="359"/>
                </a:cxn>
                <a:cxn ang="0">
                  <a:pos x="1170" y="414"/>
                </a:cxn>
                <a:cxn ang="0">
                  <a:pos x="1156" y="428"/>
                </a:cxn>
                <a:cxn ang="0">
                  <a:pos x="13" y="428"/>
                </a:cxn>
                <a:cxn ang="0">
                  <a:pos x="0" y="414"/>
                </a:cxn>
                <a:cxn ang="0">
                  <a:pos x="0" y="359"/>
                </a:cxn>
                <a:cxn ang="0">
                  <a:pos x="13" y="345"/>
                </a:cxn>
                <a:cxn ang="0">
                  <a:pos x="13" y="0"/>
                </a:cxn>
                <a:cxn ang="0">
                  <a:pos x="1156" y="0"/>
                </a:cxn>
                <a:cxn ang="0">
                  <a:pos x="1170" y="13"/>
                </a:cxn>
                <a:cxn ang="0">
                  <a:pos x="1170" y="69"/>
                </a:cxn>
                <a:cxn ang="0">
                  <a:pos x="1156" y="82"/>
                </a:cxn>
                <a:cxn ang="0">
                  <a:pos x="13" y="82"/>
                </a:cxn>
                <a:cxn ang="0">
                  <a:pos x="0" y="69"/>
                </a:cxn>
                <a:cxn ang="0">
                  <a:pos x="0" y="13"/>
                </a:cxn>
                <a:cxn ang="0">
                  <a:pos x="13" y="0"/>
                </a:cxn>
              </a:cxnLst>
              <a:rect l="0" t="0" r="r" b="b"/>
              <a:pathLst>
                <a:path w="1170" h="428">
                  <a:moveTo>
                    <a:pt x="13" y="345"/>
                  </a:moveTo>
                  <a:lnTo>
                    <a:pt x="1156" y="345"/>
                  </a:lnTo>
                  <a:lnTo>
                    <a:pt x="1170" y="359"/>
                  </a:lnTo>
                  <a:lnTo>
                    <a:pt x="1170" y="414"/>
                  </a:lnTo>
                  <a:lnTo>
                    <a:pt x="1156" y="428"/>
                  </a:lnTo>
                  <a:lnTo>
                    <a:pt x="13" y="428"/>
                  </a:lnTo>
                  <a:lnTo>
                    <a:pt x="0" y="414"/>
                  </a:lnTo>
                  <a:lnTo>
                    <a:pt x="0" y="359"/>
                  </a:lnTo>
                  <a:lnTo>
                    <a:pt x="13" y="345"/>
                  </a:lnTo>
                  <a:close/>
                  <a:moveTo>
                    <a:pt x="13" y="0"/>
                  </a:moveTo>
                  <a:lnTo>
                    <a:pt x="1156" y="0"/>
                  </a:lnTo>
                  <a:lnTo>
                    <a:pt x="1170" y="13"/>
                  </a:lnTo>
                  <a:lnTo>
                    <a:pt x="1170" y="69"/>
                  </a:lnTo>
                  <a:lnTo>
                    <a:pt x="1156" y="82"/>
                  </a:lnTo>
                  <a:lnTo>
                    <a:pt x="13" y="82"/>
                  </a:lnTo>
                  <a:lnTo>
                    <a:pt x="0" y="69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60" name="Freeform 440"/>
            <p:cNvSpPr>
              <a:spLocks noEditPoints="1"/>
            </p:cNvSpPr>
            <p:nvPr/>
          </p:nvSpPr>
          <p:spPr bwMode="auto">
            <a:xfrm>
              <a:off x="18000" y="15807"/>
              <a:ext cx="1225" cy="1286"/>
            </a:xfrm>
            <a:custGeom>
              <a:avLst/>
              <a:gdLst/>
              <a:ahLst/>
              <a:cxnLst>
                <a:cxn ang="0">
                  <a:pos x="1225" y="470"/>
                </a:cxn>
                <a:cxn ang="0">
                  <a:pos x="1225" y="484"/>
                </a:cxn>
                <a:cxn ang="0">
                  <a:pos x="1225" y="470"/>
                </a:cxn>
                <a:cxn ang="0">
                  <a:pos x="771" y="55"/>
                </a:cxn>
                <a:cxn ang="0">
                  <a:pos x="619" y="83"/>
                </a:cxn>
                <a:cxn ang="0">
                  <a:pos x="468" y="180"/>
                </a:cxn>
                <a:cxn ang="0">
                  <a:pos x="330" y="332"/>
                </a:cxn>
                <a:cxn ang="0">
                  <a:pos x="248" y="498"/>
                </a:cxn>
                <a:cxn ang="0">
                  <a:pos x="193" y="650"/>
                </a:cxn>
                <a:cxn ang="0">
                  <a:pos x="165" y="774"/>
                </a:cxn>
                <a:cxn ang="0">
                  <a:pos x="165" y="871"/>
                </a:cxn>
                <a:cxn ang="0">
                  <a:pos x="193" y="1023"/>
                </a:cxn>
                <a:cxn ang="0">
                  <a:pos x="248" y="1147"/>
                </a:cxn>
                <a:cxn ang="0">
                  <a:pos x="344" y="1217"/>
                </a:cxn>
                <a:cxn ang="0">
                  <a:pos x="468" y="1244"/>
                </a:cxn>
                <a:cxn ang="0">
                  <a:pos x="482" y="1244"/>
                </a:cxn>
                <a:cxn ang="0">
                  <a:pos x="619" y="1217"/>
                </a:cxn>
                <a:cxn ang="0">
                  <a:pos x="757" y="1134"/>
                </a:cxn>
                <a:cxn ang="0">
                  <a:pos x="854" y="1037"/>
                </a:cxn>
                <a:cxn ang="0">
                  <a:pos x="964" y="857"/>
                </a:cxn>
                <a:cxn ang="0">
                  <a:pos x="1033" y="691"/>
                </a:cxn>
                <a:cxn ang="0">
                  <a:pos x="1060" y="539"/>
                </a:cxn>
                <a:cxn ang="0">
                  <a:pos x="1074" y="415"/>
                </a:cxn>
                <a:cxn ang="0">
                  <a:pos x="1060" y="277"/>
                </a:cxn>
                <a:cxn ang="0">
                  <a:pos x="1005" y="180"/>
                </a:cxn>
                <a:cxn ang="0">
                  <a:pos x="936" y="111"/>
                </a:cxn>
                <a:cxn ang="0">
                  <a:pos x="867" y="69"/>
                </a:cxn>
                <a:cxn ang="0">
                  <a:pos x="771" y="55"/>
                </a:cxn>
                <a:cxn ang="0">
                  <a:pos x="771" y="0"/>
                </a:cxn>
                <a:cxn ang="0">
                  <a:pos x="950" y="42"/>
                </a:cxn>
                <a:cxn ang="0">
                  <a:pos x="1101" y="138"/>
                </a:cxn>
                <a:cxn ang="0">
                  <a:pos x="1198" y="290"/>
                </a:cxn>
                <a:cxn ang="0">
                  <a:pos x="1225" y="470"/>
                </a:cxn>
                <a:cxn ang="0">
                  <a:pos x="1184" y="719"/>
                </a:cxn>
                <a:cxn ang="0">
                  <a:pos x="1060" y="940"/>
                </a:cxn>
                <a:cxn ang="0">
                  <a:pos x="881" y="1120"/>
                </a:cxn>
                <a:cxn ang="0">
                  <a:pos x="675" y="1244"/>
                </a:cxn>
                <a:cxn ang="0">
                  <a:pos x="454" y="1286"/>
                </a:cxn>
                <a:cxn ang="0">
                  <a:pos x="303" y="1258"/>
                </a:cxn>
                <a:cxn ang="0">
                  <a:pos x="179" y="1203"/>
                </a:cxn>
                <a:cxn ang="0">
                  <a:pos x="82" y="1106"/>
                </a:cxn>
                <a:cxn ang="0">
                  <a:pos x="27" y="982"/>
                </a:cxn>
                <a:cxn ang="0">
                  <a:pos x="0" y="816"/>
                </a:cxn>
                <a:cxn ang="0">
                  <a:pos x="41" y="567"/>
                </a:cxn>
                <a:cxn ang="0">
                  <a:pos x="165" y="346"/>
                </a:cxn>
                <a:cxn ang="0">
                  <a:pos x="330" y="166"/>
                </a:cxn>
                <a:cxn ang="0">
                  <a:pos x="537" y="42"/>
                </a:cxn>
                <a:cxn ang="0">
                  <a:pos x="771" y="0"/>
                </a:cxn>
              </a:cxnLst>
              <a:rect l="0" t="0" r="r" b="b"/>
              <a:pathLst>
                <a:path w="1225" h="1286">
                  <a:moveTo>
                    <a:pt x="1225" y="470"/>
                  </a:moveTo>
                  <a:lnTo>
                    <a:pt x="1225" y="484"/>
                  </a:lnTo>
                  <a:lnTo>
                    <a:pt x="1225" y="470"/>
                  </a:lnTo>
                  <a:close/>
                  <a:moveTo>
                    <a:pt x="771" y="55"/>
                  </a:moveTo>
                  <a:lnTo>
                    <a:pt x="619" y="83"/>
                  </a:lnTo>
                  <a:lnTo>
                    <a:pt x="468" y="180"/>
                  </a:lnTo>
                  <a:lnTo>
                    <a:pt x="330" y="332"/>
                  </a:lnTo>
                  <a:lnTo>
                    <a:pt x="248" y="498"/>
                  </a:lnTo>
                  <a:lnTo>
                    <a:pt x="193" y="650"/>
                  </a:lnTo>
                  <a:lnTo>
                    <a:pt x="165" y="774"/>
                  </a:lnTo>
                  <a:lnTo>
                    <a:pt x="165" y="871"/>
                  </a:lnTo>
                  <a:lnTo>
                    <a:pt x="193" y="1023"/>
                  </a:lnTo>
                  <a:lnTo>
                    <a:pt x="248" y="1147"/>
                  </a:lnTo>
                  <a:lnTo>
                    <a:pt x="344" y="1217"/>
                  </a:lnTo>
                  <a:lnTo>
                    <a:pt x="468" y="1244"/>
                  </a:lnTo>
                  <a:lnTo>
                    <a:pt x="482" y="1244"/>
                  </a:lnTo>
                  <a:lnTo>
                    <a:pt x="619" y="1217"/>
                  </a:lnTo>
                  <a:lnTo>
                    <a:pt x="757" y="1134"/>
                  </a:lnTo>
                  <a:lnTo>
                    <a:pt x="854" y="1037"/>
                  </a:lnTo>
                  <a:lnTo>
                    <a:pt x="964" y="857"/>
                  </a:lnTo>
                  <a:lnTo>
                    <a:pt x="1033" y="691"/>
                  </a:lnTo>
                  <a:lnTo>
                    <a:pt x="1060" y="539"/>
                  </a:lnTo>
                  <a:lnTo>
                    <a:pt x="1074" y="415"/>
                  </a:lnTo>
                  <a:lnTo>
                    <a:pt x="1060" y="277"/>
                  </a:lnTo>
                  <a:lnTo>
                    <a:pt x="1005" y="180"/>
                  </a:lnTo>
                  <a:lnTo>
                    <a:pt x="936" y="111"/>
                  </a:lnTo>
                  <a:lnTo>
                    <a:pt x="867" y="69"/>
                  </a:lnTo>
                  <a:lnTo>
                    <a:pt x="771" y="55"/>
                  </a:lnTo>
                  <a:close/>
                  <a:moveTo>
                    <a:pt x="771" y="0"/>
                  </a:moveTo>
                  <a:lnTo>
                    <a:pt x="950" y="42"/>
                  </a:lnTo>
                  <a:lnTo>
                    <a:pt x="1101" y="138"/>
                  </a:lnTo>
                  <a:lnTo>
                    <a:pt x="1198" y="290"/>
                  </a:lnTo>
                  <a:lnTo>
                    <a:pt x="1225" y="470"/>
                  </a:lnTo>
                  <a:lnTo>
                    <a:pt x="1184" y="719"/>
                  </a:lnTo>
                  <a:lnTo>
                    <a:pt x="1060" y="940"/>
                  </a:lnTo>
                  <a:lnTo>
                    <a:pt x="881" y="1120"/>
                  </a:lnTo>
                  <a:lnTo>
                    <a:pt x="675" y="1244"/>
                  </a:lnTo>
                  <a:lnTo>
                    <a:pt x="454" y="1286"/>
                  </a:lnTo>
                  <a:lnTo>
                    <a:pt x="303" y="1258"/>
                  </a:lnTo>
                  <a:lnTo>
                    <a:pt x="179" y="1203"/>
                  </a:lnTo>
                  <a:lnTo>
                    <a:pt x="82" y="1106"/>
                  </a:lnTo>
                  <a:lnTo>
                    <a:pt x="27" y="982"/>
                  </a:lnTo>
                  <a:lnTo>
                    <a:pt x="0" y="816"/>
                  </a:lnTo>
                  <a:lnTo>
                    <a:pt x="41" y="567"/>
                  </a:lnTo>
                  <a:lnTo>
                    <a:pt x="165" y="346"/>
                  </a:lnTo>
                  <a:lnTo>
                    <a:pt x="330" y="166"/>
                  </a:lnTo>
                  <a:lnTo>
                    <a:pt x="537" y="42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61" name="Freeform 441"/>
            <p:cNvSpPr>
              <a:spLocks/>
            </p:cNvSpPr>
            <p:nvPr/>
          </p:nvSpPr>
          <p:spPr bwMode="auto">
            <a:xfrm>
              <a:off x="19363" y="15738"/>
              <a:ext cx="413" cy="1769"/>
            </a:xfrm>
            <a:custGeom>
              <a:avLst/>
              <a:gdLst/>
              <a:ahLst/>
              <a:cxnLst>
                <a:cxn ang="0">
                  <a:pos x="386" y="0"/>
                </a:cxn>
                <a:cxn ang="0">
                  <a:pos x="400" y="0"/>
                </a:cxn>
                <a:cxn ang="0">
                  <a:pos x="400" y="14"/>
                </a:cxn>
                <a:cxn ang="0">
                  <a:pos x="372" y="41"/>
                </a:cxn>
                <a:cxn ang="0">
                  <a:pos x="234" y="221"/>
                </a:cxn>
                <a:cxn ang="0">
                  <a:pos x="138" y="429"/>
                </a:cxn>
                <a:cxn ang="0">
                  <a:pos x="97" y="650"/>
                </a:cxn>
                <a:cxn ang="0">
                  <a:pos x="83" y="885"/>
                </a:cxn>
                <a:cxn ang="0">
                  <a:pos x="97" y="1106"/>
                </a:cxn>
                <a:cxn ang="0">
                  <a:pos x="138" y="1327"/>
                </a:cxn>
                <a:cxn ang="0">
                  <a:pos x="220" y="1534"/>
                </a:cxn>
                <a:cxn ang="0">
                  <a:pos x="358" y="1714"/>
                </a:cxn>
                <a:cxn ang="0">
                  <a:pos x="386" y="1742"/>
                </a:cxn>
                <a:cxn ang="0">
                  <a:pos x="386" y="1756"/>
                </a:cxn>
                <a:cxn ang="0">
                  <a:pos x="413" y="1756"/>
                </a:cxn>
                <a:cxn ang="0">
                  <a:pos x="413" y="1769"/>
                </a:cxn>
                <a:cxn ang="0">
                  <a:pos x="400" y="1769"/>
                </a:cxn>
                <a:cxn ang="0">
                  <a:pos x="372" y="1756"/>
                </a:cxn>
                <a:cxn ang="0">
                  <a:pos x="207" y="1590"/>
                </a:cxn>
                <a:cxn ang="0">
                  <a:pos x="124" y="1438"/>
                </a:cxn>
                <a:cxn ang="0">
                  <a:pos x="41" y="1244"/>
                </a:cxn>
                <a:cxn ang="0">
                  <a:pos x="14" y="1051"/>
                </a:cxn>
                <a:cxn ang="0">
                  <a:pos x="0" y="885"/>
                </a:cxn>
                <a:cxn ang="0">
                  <a:pos x="14" y="719"/>
                </a:cxn>
                <a:cxn ang="0">
                  <a:pos x="41" y="539"/>
                </a:cxn>
                <a:cxn ang="0">
                  <a:pos x="110" y="346"/>
                </a:cxn>
                <a:cxn ang="0">
                  <a:pos x="193" y="194"/>
                </a:cxn>
                <a:cxn ang="0">
                  <a:pos x="276" y="97"/>
                </a:cxn>
                <a:cxn ang="0">
                  <a:pos x="344" y="28"/>
                </a:cxn>
                <a:cxn ang="0">
                  <a:pos x="386" y="0"/>
                </a:cxn>
              </a:cxnLst>
              <a:rect l="0" t="0" r="r" b="b"/>
              <a:pathLst>
                <a:path w="413" h="1769">
                  <a:moveTo>
                    <a:pt x="386" y="0"/>
                  </a:moveTo>
                  <a:lnTo>
                    <a:pt x="400" y="0"/>
                  </a:lnTo>
                  <a:lnTo>
                    <a:pt x="400" y="14"/>
                  </a:lnTo>
                  <a:lnTo>
                    <a:pt x="372" y="41"/>
                  </a:lnTo>
                  <a:lnTo>
                    <a:pt x="234" y="221"/>
                  </a:lnTo>
                  <a:lnTo>
                    <a:pt x="138" y="429"/>
                  </a:lnTo>
                  <a:lnTo>
                    <a:pt x="97" y="650"/>
                  </a:lnTo>
                  <a:lnTo>
                    <a:pt x="83" y="885"/>
                  </a:lnTo>
                  <a:lnTo>
                    <a:pt x="97" y="1106"/>
                  </a:lnTo>
                  <a:lnTo>
                    <a:pt x="138" y="1327"/>
                  </a:lnTo>
                  <a:lnTo>
                    <a:pt x="220" y="1534"/>
                  </a:lnTo>
                  <a:lnTo>
                    <a:pt x="358" y="1714"/>
                  </a:lnTo>
                  <a:lnTo>
                    <a:pt x="386" y="1742"/>
                  </a:lnTo>
                  <a:lnTo>
                    <a:pt x="386" y="1756"/>
                  </a:lnTo>
                  <a:lnTo>
                    <a:pt x="413" y="1756"/>
                  </a:lnTo>
                  <a:lnTo>
                    <a:pt x="413" y="1769"/>
                  </a:lnTo>
                  <a:lnTo>
                    <a:pt x="400" y="1769"/>
                  </a:lnTo>
                  <a:lnTo>
                    <a:pt x="372" y="1756"/>
                  </a:lnTo>
                  <a:lnTo>
                    <a:pt x="207" y="1590"/>
                  </a:lnTo>
                  <a:lnTo>
                    <a:pt x="124" y="1438"/>
                  </a:lnTo>
                  <a:lnTo>
                    <a:pt x="41" y="1244"/>
                  </a:lnTo>
                  <a:lnTo>
                    <a:pt x="14" y="1051"/>
                  </a:lnTo>
                  <a:lnTo>
                    <a:pt x="0" y="885"/>
                  </a:lnTo>
                  <a:lnTo>
                    <a:pt x="14" y="719"/>
                  </a:lnTo>
                  <a:lnTo>
                    <a:pt x="41" y="539"/>
                  </a:lnTo>
                  <a:lnTo>
                    <a:pt x="110" y="346"/>
                  </a:lnTo>
                  <a:lnTo>
                    <a:pt x="193" y="194"/>
                  </a:lnTo>
                  <a:lnTo>
                    <a:pt x="276" y="97"/>
                  </a:lnTo>
                  <a:lnTo>
                    <a:pt x="344" y="2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62" name="Freeform 442"/>
            <p:cNvSpPr>
              <a:spLocks/>
            </p:cNvSpPr>
            <p:nvPr/>
          </p:nvSpPr>
          <p:spPr bwMode="auto">
            <a:xfrm>
              <a:off x="20038" y="15890"/>
              <a:ext cx="592" cy="1189"/>
            </a:xfrm>
            <a:custGeom>
              <a:avLst/>
              <a:gdLst/>
              <a:ahLst/>
              <a:cxnLst>
                <a:cxn ang="0">
                  <a:pos x="317" y="0"/>
                </a:cxn>
                <a:cxn ang="0">
                  <a:pos x="358" y="0"/>
                </a:cxn>
                <a:cxn ang="0">
                  <a:pos x="358" y="42"/>
                </a:cxn>
                <a:cxn ang="0">
                  <a:pos x="372" y="1051"/>
                </a:cxn>
                <a:cxn ang="0">
                  <a:pos x="372" y="1092"/>
                </a:cxn>
                <a:cxn ang="0">
                  <a:pos x="399" y="1120"/>
                </a:cxn>
                <a:cxn ang="0">
                  <a:pos x="427" y="1134"/>
                </a:cxn>
                <a:cxn ang="0">
                  <a:pos x="592" y="1134"/>
                </a:cxn>
                <a:cxn ang="0">
                  <a:pos x="592" y="1189"/>
                </a:cxn>
                <a:cxn ang="0">
                  <a:pos x="14" y="1189"/>
                </a:cxn>
                <a:cxn ang="0">
                  <a:pos x="14" y="1134"/>
                </a:cxn>
                <a:cxn ang="0">
                  <a:pos x="179" y="1134"/>
                </a:cxn>
                <a:cxn ang="0">
                  <a:pos x="207" y="1120"/>
                </a:cxn>
                <a:cxn ang="0">
                  <a:pos x="234" y="1092"/>
                </a:cxn>
                <a:cxn ang="0">
                  <a:pos x="234" y="124"/>
                </a:cxn>
                <a:cxn ang="0">
                  <a:pos x="96" y="166"/>
                </a:cxn>
                <a:cxn ang="0">
                  <a:pos x="0" y="166"/>
                </a:cxn>
                <a:cxn ang="0">
                  <a:pos x="0" y="111"/>
                </a:cxn>
                <a:cxn ang="0">
                  <a:pos x="83" y="111"/>
                </a:cxn>
                <a:cxn ang="0">
                  <a:pos x="193" y="83"/>
                </a:cxn>
                <a:cxn ang="0">
                  <a:pos x="317" y="0"/>
                </a:cxn>
              </a:cxnLst>
              <a:rect l="0" t="0" r="r" b="b"/>
              <a:pathLst>
                <a:path w="592" h="1189">
                  <a:moveTo>
                    <a:pt x="317" y="0"/>
                  </a:moveTo>
                  <a:lnTo>
                    <a:pt x="358" y="0"/>
                  </a:lnTo>
                  <a:lnTo>
                    <a:pt x="358" y="42"/>
                  </a:lnTo>
                  <a:lnTo>
                    <a:pt x="372" y="1051"/>
                  </a:lnTo>
                  <a:lnTo>
                    <a:pt x="372" y="1092"/>
                  </a:lnTo>
                  <a:lnTo>
                    <a:pt x="399" y="1120"/>
                  </a:lnTo>
                  <a:lnTo>
                    <a:pt x="427" y="1134"/>
                  </a:lnTo>
                  <a:lnTo>
                    <a:pt x="592" y="1134"/>
                  </a:lnTo>
                  <a:lnTo>
                    <a:pt x="592" y="1189"/>
                  </a:lnTo>
                  <a:lnTo>
                    <a:pt x="14" y="1189"/>
                  </a:lnTo>
                  <a:lnTo>
                    <a:pt x="14" y="1134"/>
                  </a:lnTo>
                  <a:lnTo>
                    <a:pt x="179" y="1134"/>
                  </a:lnTo>
                  <a:lnTo>
                    <a:pt x="207" y="1120"/>
                  </a:lnTo>
                  <a:lnTo>
                    <a:pt x="234" y="1092"/>
                  </a:lnTo>
                  <a:lnTo>
                    <a:pt x="234" y="124"/>
                  </a:lnTo>
                  <a:lnTo>
                    <a:pt x="96" y="166"/>
                  </a:lnTo>
                  <a:lnTo>
                    <a:pt x="0" y="166"/>
                  </a:lnTo>
                  <a:lnTo>
                    <a:pt x="0" y="111"/>
                  </a:lnTo>
                  <a:lnTo>
                    <a:pt x="83" y="111"/>
                  </a:lnTo>
                  <a:lnTo>
                    <a:pt x="193" y="8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63" name="Freeform 443"/>
            <p:cNvSpPr>
              <a:spLocks/>
            </p:cNvSpPr>
            <p:nvPr/>
          </p:nvSpPr>
          <p:spPr bwMode="auto">
            <a:xfrm>
              <a:off x="20864" y="15738"/>
              <a:ext cx="413" cy="176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8" y="0"/>
                </a:cxn>
                <a:cxn ang="0">
                  <a:pos x="55" y="28"/>
                </a:cxn>
                <a:cxn ang="0">
                  <a:pos x="124" y="83"/>
                </a:cxn>
                <a:cxn ang="0">
                  <a:pos x="221" y="194"/>
                </a:cxn>
                <a:cxn ang="0">
                  <a:pos x="303" y="332"/>
                </a:cxn>
                <a:cxn ang="0">
                  <a:pos x="372" y="525"/>
                </a:cxn>
                <a:cxn ang="0">
                  <a:pos x="400" y="719"/>
                </a:cxn>
                <a:cxn ang="0">
                  <a:pos x="413" y="885"/>
                </a:cxn>
                <a:cxn ang="0">
                  <a:pos x="400" y="885"/>
                </a:cxn>
                <a:cxn ang="0">
                  <a:pos x="386" y="1051"/>
                </a:cxn>
                <a:cxn ang="0">
                  <a:pos x="358" y="1230"/>
                </a:cxn>
                <a:cxn ang="0">
                  <a:pos x="290" y="1424"/>
                </a:cxn>
                <a:cxn ang="0">
                  <a:pos x="207" y="1576"/>
                </a:cxn>
                <a:cxn ang="0">
                  <a:pos x="124" y="1686"/>
                </a:cxn>
                <a:cxn ang="0">
                  <a:pos x="55" y="1742"/>
                </a:cxn>
                <a:cxn ang="0">
                  <a:pos x="14" y="1769"/>
                </a:cxn>
                <a:cxn ang="0">
                  <a:pos x="0" y="1769"/>
                </a:cxn>
                <a:cxn ang="0">
                  <a:pos x="0" y="1756"/>
                </a:cxn>
                <a:cxn ang="0">
                  <a:pos x="28" y="1728"/>
                </a:cxn>
                <a:cxn ang="0">
                  <a:pos x="166" y="1548"/>
                </a:cxn>
                <a:cxn ang="0">
                  <a:pos x="248" y="1341"/>
                </a:cxn>
                <a:cxn ang="0">
                  <a:pos x="303" y="1120"/>
                </a:cxn>
                <a:cxn ang="0">
                  <a:pos x="317" y="885"/>
                </a:cxn>
                <a:cxn ang="0">
                  <a:pos x="303" y="622"/>
                </a:cxn>
                <a:cxn ang="0">
                  <a:pos x="248" y="401"/>
                </a:cxn>
                <a:cxn ang="0">
                  <a:pos x="166" y="207"/>
                </a:cxn>
                <a:cxn ang="0">
                  <a:pos x="42" y="55"/>
                </a:cxn>
                <a:cxn ang="0">
                  <a:pos x="14" y="28"/>
                </a:cxn>
                <a:cxn ang="0">
                  <a:pos x="14" y="0"/>
                </a:cxn>
              </a:cxnLst>
              <a:rect l="0" t="0" r="r" b="b"/>
              <a:pathLst>
                <a:path w="413" h="1769">
                  <a:moveTo>
                    <a:pt x="14" y="0"/>
                  </a:moveTo>
                  <a:lnTo>
                    <a:pt x="28" y="0"/>
                  </a:lnTo>
                  <a:lnTo>
                    <a:pt x="55" y="28"/>
                  </a:lnTo>
                  <a:lnTo>
                    <a:pt x="124" y="83"/>
                  </a:lnTo>
                  <a:lnTo>
                    <a:pt x="221" y="194"/>
                  </a:lnTo>
                  <a:lnTo>
                    <a:pt x="303" y="332"/>
                  </a:lnTo>
                  <a:lnTo>
                    <a:pt x="372" y="525"/>
                  </a:lnTo>
                  <a:lnTo>
                    <a:pt x="400" y="719"/>
                  </a:lnTo>
                  <a:lnTo>
                    <a:pt x="413" y="885"/>
                  </a:lnTo>
                  <a:lnTo>
                    <a:pt x="400" y="885"/>
                  </a:lnTo>
                  <a:lnTo>
                    <a:pt x="386" y="1051"/>
                  </a:lnTo>
                  <a:lnTo>
                    <a:pt x="358" y="1230"/>
                  </a:lnTo>
                  <a:lnTo>
                    <a:pt x="290" y="1424"/>
                  </a:lnTo>
                  <a:lnTo>
                    <a:pt x="207" y="1576"/>
                  </a:lnTo>
                  <a:lnTo>
                    <a:pt x="124" y="1686"/>
                  </a:lnTo>
                  <a:lnTo>
                    <a:pt x="55" y="1742"/>
                  </a:lnTo>
                  <a:lnTo>
                    <a:pt x="14" y="1769"/>
                  </a:lnTo>
                  <a:lnTo>
                    <a:pt x="0" y="1769"/>
                  </a:lnTo>
                  <a:lnTo>
                    <a:pt x="0" y="1756"/>
                  </a:lnTo>
                  <a:lnTo>
                    <a:pt x="28" y="1728"/>
                  </a:lnTo>
                  <a:lnTo>
                    <a:pt x="166" y="1548"/>
                  </a:lnTo>
                  <a:lnTo>
                    <a:pt x="248" y="1341"/>
                  </a:lnTo>
                  <a:lnTo>
                    <a:pt x="303" y="1120"/>
                  </a:lnTo>
                  <a:lnTo>
                    <a:pt x="317" y="885"/>
                  </a:lnTo>
                  <a:lnTo>
                    <a:pt x="303" y="622"/>
                  </a:lnTo>
                  <a:lnTo>
                    <a:pt x="248" y="401"/>
                  </a:lnTo>
                  <a:lnTo>
                    <a:pt x="166" y="207"/>
                  </a:lnTo>
                  <a:lnTo>
                    <a:pt x="42" y="55"/>
                  </a:lnTo>
                  <a:lnTo>
                    <a:pt x="14" y="2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64" name="Freeform 444"/>
            <p:cNvSpPr>
              <a:spLocks/>
            </p:cNvSpPr>
            <p:nvPr/>
          </p:nvSpPr>
          <p:spPr bwMode="auto">
            <a:xfrm>
              <a:off x="21622" y="16872"/>
              <a:ext cx="193" cy="19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137" y="13"/>
                </a:cxn>
                <a:cxn ang="0">
                  <a:pos x="165" y="27"/>
                </a:cxn>
                <a:cxn ang="0">
                  <a:pos x="179" y="55"/>
                </a:cxn>
                <a:cxn ang="0">
                  <a:pos x="193" y="96"/>
                </a:cxn>
                <a:cxn ang="0">
                  <a:pos x="179" y="138"/>
                </a:cxn>
                <a:cxn ang="0">
                  <a:pos x="165" y="165"/>
                </a:cxn>
                <a:cxn ang="0">
                  <a:pos x="137" y="179"/>
                </a:cxn>
                <a:cxn ang="0">
                  <a:pos x="96" y="193"/>
                </a:cxn>
                <a:cxn ang="0">
                  <a:pos x="55" y="179"/>
                </a:cxn>
                <a:cxn ang="0">
                  <a:pos x="27" y="165"/>
                </a:cxn>
                <a:cxn ang="0">
                  <a:pos x="14" y="138"/>
                </a:cxn>
                <a:cxn ang="0">
                  <a:pos x="0" y="96"/>
                </a:cxn>
                <a:cxn ang="0">
                  <a:pos x="14" y="55"/>
                </a:cxn>
                <a:cxn ang="0">
                  <a:pos x="27" y="27"/>
                </a:cxn>
                <a:cxn ang="0">
                  <a:pos x="55" y="13"/>
                </a:cxn>
                <a:cxn ang="0">
                  <a:pos x="96" y="0"/>
                </a:cxn>
              </a:cxnLst>
              <a:rect l="0" t="0" r="r" b="b"/>
              <a:pathLst>
                <a:path w="193" h="193">
                  <a:moveTo>
                    <a:pt x="96" y="0"/>
                  </a:moveTo>
                  <a:lnTo>
                    <a:pt x="137" y="13"/>
                  </a:lnTo>
                  <a:lnTo>
                    <a:pt x="165" y="27"/>
                  </a:lnTo>
                  <a:lnTo>
                    <a:pt x="179" y="55"/>
                  </a:lnTo>
                  <a:lnTo>
                    <a:pt x="193" y="96"/>
                  </a:lnTo>
                  <a:lnTo>
                    <a:pt x="179" y="138"/>
                  </a:lnTo>
                  <a:lnTo>
                    <a:pt x="165" y="165"/>
                  </a:lnTo>
                  <a:lnTo>
                    <a:pt x="137" y="179"/>
                  </a:lnTo>
                  <a:lnTo>
                    <a:pt x="96" y="193"/>
                  </a:lnTo>
                  <a:lnTo>
                    <a:pt x="55" y="179"/>
                  </a:lnTo>
                  <a:lnTo>
                    <a:pt x="27" y="165"/>
                  </a:lnTo>
                  <a:lnTo>
                    <a:pt x="14" y="138"/>
                  </a:lnTo>
                  <a:lnTo>
                    <a:pt x="0" y="96"/>
                  </a:lnTo>
                  <a:lnTo>
                    <a:pt x="14" y="55"/>
                  </a:lnTo>
                  <a:lnTo>
                    <a:pt x="27" y="27"/>
                  </a:lnTo>
                  <a:lnTo>
                    <a:pt x="55" y="1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41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Example 3</a:t>
            </a:r>
          </a:p>
        </p:txBody>
      </p:sp>
      <p:sp>
        <p:nvSpPr>
          <p:cNvPr id="2765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Dynamically resized stack</a:t>
            </a:r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2738E0-E5DF-4BC9-9656-53D1CC137B98}" type="slidenum">
              <a:rPr lang="zh-TW" altLang="en-US"/>
              <a:pPr>
                <a:defRPr/>
              </a:pPr>
              <a:t>82</a:t>
            </a:fld>
            <a:endParaRPr lang="en-US" altLang="zh-TW"/>
          </a:p>
        </p:txBody>
      </p:sp>
      <p:pic>
        <p:nvPicPr>
          <p:cNvPr id="27655" name="Picture 6" descr="thumb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276872"/>
            <a:ext cx="3810000" cy="3810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90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Stack operations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Push(6)</a:t>
            </a:r>
          </a:p>
        </p:txBody>
      </p:sp>
      <p:sp>
        <p:nvSpPr>
          <p:cNvPr id="21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06704D-A77D-4196-B298-E8B0E2DE8454}" type="slidenum">
              <a:rPr lang="zh-TW" altLang="en-US"/>
              <a:pPr>
                <a:defRPr/>
              </a:pPr>
              <a:t>83</a:t>
            </a:fld>
            <a:endParaRPr lang="en-US" altLang="zh-TW"/>
          </a:p>
        </p:txBody>
      </p:sp>
      <p:sp>
        <p:nvSpPr>
          <p:cNvPr id="2867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05400" y="1920875"/>
            <a:ext cx="4038600" cy="4433888"/>
          </a:xfrm>
        </p:spPr>
        <p:txBody>
          <a:bodyPr/>
          <a:lstStyle/>
          <a:p>
            <a:pPr eaLnBrk="1" hangingPunct="1"/>
            <a:r>
              <a:rPr lang="en-US" altLang="zh-TW" smtClean="0"/>
              <a:t>Pop</a:t>
            </a:r>
          </a:p>
        </p:txBody>
      </p:sp>
      <p:sp>
        <p:nvSpPr>
          <p:cNvPr id="1625093" name="AutoShape 5"/>
          <p:cNvSpPr>
            <a:spLocks noChangeArrowheads="1"/>
          </p:cNvSpPr>
          <p:nvPr/>
        </p:nvSpPr>
        <p:spPr bwMode="auto">
          <a:xfrm>
            <a:off x="1619250" y="3357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6</a:t>
            </a:r>
          </a:p>
        </p:txBody>
      </p:sp>
      <p:sp>
        <p:nvSpPr>
          <p:cNvPr id="1625094" name="AutoShape 6"/>
          <p:cNvSpPr>
            <a:spLocks noChangeArrowheads="1"/>
          </p:cNvSpPr>
          <p:nvPr/>
        </p:nvSpPr>
        <p:spPr bwMode="auto">
          <a:xfrm>
            <a:off x="1619250" y="37893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TW"/>
              <a:t>4</a:t>
            </a:r>
          </a:p>
        </p:txBody>
      </p:sp>
      <p:sp>
        <p:nvSpPr>
          <p:cNvPr id="1625095" name="AutoShape 7"/>
          <p:cNvSpPr>
            <a:spLocks noChangeArrowheads="1"/>
          </p:cNvSpPr>
          <p:nvPr/>
        </p:nvSpPr>
        <p:spPr bwMode="auto">
          <a:xfrm>
            <a:off x="1619250" y="42211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TW"/>
              <a:t>7</a:t>
            </a:r>
          </a:p>
        </p:txBody>
      </p:sp>
      <p:sp>
        <p:nvSpPr>
          <p:cNvPr id="28683" name="AutoShape 8"/>
          <p:cNvSpPr>
            <a:spLocks noChangeArrowheads="1"/>
          </p:cNvSpPr>
          <p:nvPr/>
        </p:nvSpPr>
        <p:spPr bwMode="auto">
          <a:xfrm>
            <a:off x="1619250" y="46529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  <p:sp>
        <p:nvSpPr>
          <p:cNvPr id="28684" name="AutoShape 9"/>
          <p:cNvSpPr>
            <a:spLocks noChangeArrowheads="1"/>
          </p:cNvSpPr>
          <p:nvPr/>
        </p:nvSpPr>
        <p:spPr bwMode="auto">
          <a:xfrm>
            <a:off x="1619250" y="50847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E6B1A"/>
              </a:gs>
              <a:gs pos="100000">
                <a:srgbClr val="76320C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3</a:t>
            </a:r>
          </a:p>
        </p:txBody>
      </p:sp>
      <p:sp>
        <p:nvSpPr>
          <p:cNvPr id="28685" name="AutoShape 10"/>
          <p:cNvSpPr>
            <a:spLocks noChangeArrowheads="1"/>
          </p:cNvSpPr>
          <p:nvPr/>
        </p:nvSpPr>
        <p:spPr bwMode="auto">
          <a:xfrm>
            <a:off x="1619250" y="5516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2</a:t>
            </a:r>
          </a:p>
        </p:txBody>
      </p:sp>
      <p:sp>
        <p:nvSpPr>
          <p:cNvPr id="28686" name="Freeform 11"/>
          <p:cNvSpPr>
            <a:spLocks/>
          </p:cNvSpPr>
          <p:nvPr/>
        </p:nvSpPr>
        <p:spPr bwMode="auto">
          <a:xfrm>
            <a:off x="1585913" y="2895600"/>
            <a:ext cx="1295400" cy="3097213"/>
          </a:xfrm>
          <a:custGeom>
            <a:avLst/>
            <a:gdLst>
              <a:gd name="T0" fmla="*/ 0 w 952"/>
              <a:gd name="T1" fmla="*/ 0 h 1951"/>
              <a:gd name="T2" fmla="*/ 0 w 952"/>
              <a:gd name="T3" fmla="*/ 3097213 h 1951"/>
              <a:gd name="T4" fmla="*/ 1295400 w 952"/>
              <a:gd name="T5" fmla="*/ 3097213 h 1951"/>
              <a:gd name="T6" fmla="*/ 1295400 w 952"/>
              <a:gd name="T7" fmla="*/ 0 h 1951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951"/>
              <a:gd name="T14" fmla="*/ 952 w 952"/>
              <a:gd name="T15" fmla="*/ 1951 h 1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951">
                <a:moveTo>
                  <a:pt x="0" y="0"/>
                </a:moveTo>
                <a:lnTo>
                  <a:pt x="0" y="1951"/>
                </a:lnTo>
                <a:lnTo>
                  <a:pt x="952" y="1951"/>
                </a:lnTo>
                <a:lnTo>
                  <a:pt x="952" y="0"/>
                </a:lnTo>
              </a:path>
            </a:pathLst>
          </a:custGeom>
          <a:noFill/>
          <a:ln w="76200" cmpd="sng">
            <a:solidFill>
              <a:srgbClr val="990099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25100" name="AutoShape 12"/>
          <p:cNvSpPr>
            <a:spLocks noChangeArrowheads="1"/>
          </p:cNvSpPr>
          <p:nvPr/>
        </p:nvSpPr>
        <p:spPr bwMode="auto">
          <a:xfrm>
            <a:off x="5508625" y="3357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6</a:t>
            </a:r>
          </a:p>
        </p:txBody>
      </p:sp>
      <p:sp>
        <p:nvSpPr>
          <p:cNvPr id="1625101" name="AutoShape 13"/>
          <p:cNvSpPr>
            <a:spLocks noChangeArrowheads="1"/>
          </p:cNvSpPr>
          <p:nvPr/>
        </p:nvSpPr>
        <p:spPr bwMode="auto">
          <a:xfrm>
            <a:off x="5508625" y="37893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TW"/>
              <a:t>4</a:t>
            </a:r>
          </a:p>
        </p:txBody>
      </p:sp>
      <p:sp>
        <p:nvSpPr>
          <p:cNvPr id="1625102" name="AutoShape 14"/>
          <p:cNvSpPr>
            <a:spLocks noChangeArrowheads="1"/>
          </p:cNvSpPr>
          <p:nvPr/>
        </p:nvSpPr>
        <p:spPr bwMode="auto">
          <a:xfrm>
            <a:off x="5508625" y="42211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TW"/>
              <a:t>7</a:t>
            </a:r>
          </a:p>
        </p:txBody>
      </p:sp>
      <p:sp>
        <p:nvSpPr>
          <p:cNvPr id="28690" name="AutoShape 15"/>
          <p:cNvSpPr>
            <a:spLocks noChangeArrowheads="1"/>
          </p:cNvSpPr>
          <p:nvPr/>
        </p:nvSpPr>
        <p:spPr bwMode="auto">
          <a:xfrm>
            <a:off x="5508625" y="46529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  <p:sp>
        <p:nvSpPr>
          <p:cNvPr id="28691" name="AutoShape 16"/>
          <p:cNvSpPr>
            <a:spLocks noChangeArrowheads="1"/>
          </p:cNvSpPr>
          <p:nvPr/>
        </p:nvSpPr>
        <p:spPr bwMode="auto">
          <a:xfrm>
            <a:off x="5508625" y="50847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E6B1A"/>
              </a:gs>
              <a:gs pos="100000">
                <a:srgbClr val="76320C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3</a:t>
            </a:r>
          </a:p>
        </p:txBody>
      </p:sp>
      <p:sp>
        <p:nvSpPr>
          <p:cNvPr id="28692" name="AutoShape 17"/>
          <p:cNvSpPr>
            <a:spLocks noChangeArrowheads="1"/>
          </p:cNvSpPr>
          <p:nvPr/>
        </p:nvSpPr>
        <p:spPr bwMode="auto">
          <a:xfrm>
            <a:off x="5508625" y="5516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2</a:t>
            </a:r>
          </a:p>
        </p:txBody>
      </p:sp>
      <p:sp>
        <p:nvSpPr>
          <p:cNvPr id="28693" name="Freeform 18"/>
          <p:cNvSpPr>
            <a:spLocks/>
          </p:cNvSpPr>
          <p:nvPr/>
        </p:nvSpPr>
        <p:spPr bwMode="auto">
          <a:xfrm>
            <a:off x="5475288" y="2895600"/>
            <a:ext cx="1295400" cy="3097213"/>
          </a:xfrm>
          <a:custGeom>
            <a:avLst/>
            <a:gdLst>
              <a:gd name="T0" fmla="*/ 0 w 952"/>
              <a:gd name="T1" fmla="*/ 0 h 1951"/>
              <a:gd name="T2" fmla="*/ 0 w 952"/>
              <a:gd name="T3" fmla="*/ 3097213 h 1951"/>
              <a:gd name="T4" fmla="*/ 1295400 w 952"/>
              <a:gd name="T5" fmla="*/ 3097213 h 1951"/>
              <a:gd name="T6" fmla="*/ 1295400 w 952"/>
              <a:gd name="T7" fmla="*/ 0 h 1951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951"/>
              <a:gd name="T14" fmla="*/ 952 w 952"/>
              <a:gd name="T15" fmla="*/ 1951 h 1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951">
                <a:moveTo>
                  <a:pt x="0" y="0"/>
                </a:moveTo>
                <a:lnTo>
                  <a:pt x="0" y="1951"/>
                </a:lnTo>
                <a:lnTo>
                  <a:pt x="952" y="1951"/>
                </a:lnTo>
                <a:lnTo>
                  <a:pt x="952" y="0"/>
                </a:lnTo>
              </a:path>
            </a:pathLst>
          </a:custGeom>
          <a:noFill/>
          <a:ln w="76200" cmpd="sng">
            <a:solidFill>
              <a:srgbClr val="990099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5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400" decel="100000"/>
                                        <p:tgtEl>
                                          <p:spTgt spid="16250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400" decel="100000" fill="hold"/>
                                        <p:tgtEl>
                                          <p:spTgt spid="16250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00" decel="100000" fill="hold"/>
                                        <p:tgtEl>
                                          <p:spTgt spid="1625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00" decel="100000" fill="hold"/>
                                        <p:tgtEl>
                                          <p:spTgt spid="1625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625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625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5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5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100000"/>
                                        <p:tgtEl>
                                          <p:spTgt spid="1625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100000"/>
                                        <p:tgtEl>
                                          <p:spTgt spid="1625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5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5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2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5093" grpId="0" animBg="1"/>
      <p:bldP spid="162510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E11EE-893C-4500-BE33-97F225ABE8FD}" type="slidenum">
              <a:rPr lang="zh-TW" altLang="en-US"/>
              <a:pPr>
                <a:defRPr/>
              </a:pPr>
              <a:t>84</a:t>
            </a:fld>
            <a:endParaRPr lang="en-US" altLang="zh-TW"/>
          </a:p>
        </p:txBody>
      </p:sp>
      <p:sp>
        <p:nvSpPr>
          <p:cNvPr id="162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用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實作</a:t>
            </a:r>
            <a:endParaRPr lang="en-US" altLang="zh-TW" dirty="0" smtClean="0"/>
          </a:p>
        </p:txBody>
      </p:sp>
      <p:sp>
        <p:nvSpPr>
          <p:cNvPr id="29702" name="Text Box 696"/>
          <p:cNvSpPr txBox="1">
            <a:spLocks noChangeArrowheads="1"/>
          </p:cNvSpPr>
          <p:nvPr/>
        </p:nvSpPr>
        <p:spPr bwMode="auto">
          <a:xfrm>
            <a:off x="683568" y="5883994"/>
            <a:ext cx="6356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三個</a:t>
            </a:r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operations</a:t>
            </a:r>
            <a:r>
              <a:rPr lang="zh-TW" altLang="en-US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都只要</a:t>
            </a:r>
            <a:r>
              <a:rPr lang="en-US" altLang="zh-TW" sz="3600" i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O</a:t>
            </a:r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(1) time.</a:t>
            </a:r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70" y="2261757"/>
            <a:ext cx="5235809" cy="354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D99D3-30F8-437C-B540-341E1755A5F7}" type="slidenum">
              <a:rPr lang="zh-TW" altLang="en-US"/>
              <a:pPr>
                <a:defRPr/>
              </a:pPr>
              <a:t>85</a:t>
            </a:fld>
            <a:endParaRPr lang="en-US" altLang="zh-TW"/>
          </a:p>
        </p:txBody>
      </p:sp>
      <p:sp>
        <p:nvSpPr>
          <p:cNvPr id="162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如果</a:t>
            </a:r>
            <a:r>
              <a:rPr lang="en-US" altLang="zh-TW" smtClean="0"/>
              <a:t>100</a:t>
            </a:r>
            <a:r>
              <a:rPr lang="zh-TW" altLang="en-US" smtClean="0"/>
              <a:t>個欄位不夠用</a:t>
            </a:r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20888"/>
            <a:ext cx="8229600" cy="3903712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必須另起爐灶：執行</a:t>
            </a:r>
            <a:r>
              <a:rPr lang="en-US" altLang="zh-TW" dirty="0" smtClean="0"/>
              <a:t>push(</a:t>
            </a:r>
            <a:r>
              <a:rPr lang="en-US" altLang="zh-TW" i="1" dirty="0" err="1" smtClean="0"/>
              <a:t>i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的時候，如果</a:t>
            </a:r>
            <a:r>
              <a:rPr lang="en-US" altLang="zh-TW" dirty="0" smtClean="0"/>
              <a:t>stack</a:t>
            </a:r>
            <a:r>
              <a:rPr lang="zh-TW" altLang="en-US" dirty="0" smtClean="0"/>
              <a:t>已經滿了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num</a:t>
            </a:r>
            <a:r>
              <a:rPr lang="en-US" altLang="zh-TW" dirty="0" smtClean="0"/>
              <a:t> </a:t>
            </a:r>
            <a:r>
              <a:rPr lang="en-US" altLang="zh-TW" dirty="0" smtClean="0"/>
              <a:t>== </a:t>
            </a:r>
            <a:r>
              <a:rPr lang="en-US" altLang="zh-TW" dirty="0" smtClean="0"/>
              <a:t>100)</a:t>
            </a:r>
            <a:r>
              <a:rPr lang="zh-TW" altLang="en-US" dirty="0" smtClean="0"/>
              <a:t>，則</a:t>
            </a:r>
          </a:p>
          <a:p>
            <a:pPr lvl="1" eaLnBrk="1" hangingPunct="1"/>
            <a:r>
              <a:rPr lang="zh-TW" altLang="en-US" dirty="0" smtClean="0"/>
              <a:t>重新 </a:t>
            </a:r>
            <a:r>
              <a:rPr lang="en-US" altLang="zh-TW" dirty="0" err="1" smtClean="0"/>
              <a:t>malloc</a:t>
            </a:r>
            <a:r>
              <a:rPr lang="en-US" altLang="zh-TW" dirty="0" smtClean="0"/>
              <a:t> </a:t>
            </a:r>
            <a:r>
              <a:rPr lang="zh-TW" altLang="en-US" dirty="0" smtClean="0"/>
              <a:t>一個更大（例如</a:t>
            </a:r>
            <a:r>
              <a:rPr lang="en-US" altLang="zh-TW" dirty="0" smtClean="0"/>
              <a:t>150</a:t>
            </a:r>
            <a:r>
              <a:rPr lang="zh-TW" altLang="en-US" dirty="0" smtClean="0"/>
              <a:t>個欄位）的</a:t>
            </a:r>
            <a:r>
              <a:rPr lang="en-US" altLang="zh-TW" dirty="0" smtClean="0"/>
              <a:t>array</a:t>
            </a:r>
          </a:p>
          <a:p>
            <a:pPr lvl="1" eaLnBrk="1" hangingPunct="1"/>
            <a:r>
              <a:rPr lang="zh-TW" altLang="en-US" dirty="0" smtClean="0"/>
              <a:t>將原有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當中的資料抄到新的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上面</a:t>
            </a:r>
          </a:p>
          <a:p>
            <a:pPr lvl="1" eaLnBrk="1" hangingPunct="1"/>
            <a:r>
              <a:rPr lang="en-US" altLang="zh-TW" dirty="0" smtClean="0"/>
              <a:t>free </a:t>
            </a:r>
            <a:r>
              <a:rPr lang="zh-TW" altLang="en-US" dirty="0" smtClean="0"/>
              <a:t>掉原來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所佔的這塊空間</a:t>
            </a:r>
            <a:r>
              <a:rPr lang="en-US" altLang="zh-TW" dirty="0" smtClean="0"/>
              <a:t>.</a:t>
            </a:r>
          </a:p>
          <a:p>
            <a:pPr eaLnBrk="1" hangingPunct="1"/>
            <a:r>
              <a:rPr lang="zh-TW" altLang="en-US" dirty="0" smtClean="0">
                <a:solidFill>
                  <a:srgbClr val="FF0000"/>
                </a:solidFill>
              </a:rPr>
              <a:t>必須花</a:t>
            </a:r>
            <a:r>
              <a:rPr lang="en-US" altLang="zh-TW" i="1" dirty="0" smtClean="0">
                <a:solidFill>
                  <a:srgbClr val="FF0000"/>
                </a:solidFill>
              </a:rPr>
              <a:t>O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num</a:t>
            </a:r>
            <a:r>
              <a:rPr lang="en-US" altLang="zh-TW" dirty="0" smtClean="0">
                <a:solidFill>
                  <a:srgbClr val="FF0000"/>
                </a:solidFill>
              </a:rPr>
              <a:t>) + </a:t>
            </a:r>
            <a:r>
              <a:rPr lang="en-US" altLang="zh-TW" i="1" dirty="0" smtClean="0">
                <a:solidFill>
                  <a:srgbClr val="FF0000"/>
                </a:solidFill>
              </a:rPr>
              <a:t>O</a:t>
            </a:r>
            <a:r>
              <a:rPr lang="en-US" altLang="zh-TW" dirty="0" smtClean="0">
                <a:solidFill>
                  <a:srgbClr val="FF0000"/>
                </a:solidFill>
              </a:rPr>
              <a:t>(1)</a:t>
            </a:r>
            <a:r>
              <a:rPr lang="zh-TW" altLang="en-US" dirty="0" smtClean="0">
                <a:solidFill>
                  <a:srgbClr val="FF0000"/>
                </a:solidFill>
              </a:rPr>
              <a:t>的時間</a:t>
            </a:r>
          </a:p>
        </p:txBody>
      </p:sp>
    </p:spTree>
    <p:extLst>
      <p:ext uri="{BB962C8B-B14F-4D97-AF65-F5344CB8AC3E}">
        <p14:creationId xmlns:p14="http://schemas.microsoft.com/office/powerpoint/2010/main" val="18276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A065D-99C0-4ADB-B32F-E9217C65B1D1}" type="slidenum">
              <a:rPr lang="zh-TW" altLang="en-US"/>
              <a:pPr>
                <a:defRPr/>
              </a:pPr>
              <a:t>86</a:t>
            </a:fld>
            <a:endParaRPr lang="en-US" altLang="zh-TW"/>
          </a:p>
        </p:txBody>
      </p:sp>
      <p:sp>
        <p:nvSpPr>
          <p:cNvPr id="163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如果欄位太多、資料太少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0240"/>
            <a:ext cx="8229600" cy="3381008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也可以另起爐灶：執行</a:t>
            </a:r>
            <a:r>
              <a:rPr lang="en-US" altLang="zh-TW" dirty="0" smtClean="0"/>
              <a:t>pop</a:t>
            </a:r>
            <a:r>
              <a:rPr lang="zh-TW" altLang="en-US" dirty="0" smtClean="0"/>
              <a:t>的時候，如果</a:t>
            </a:r>
            <a:r>
              <a:rPr lang="en-US" altLang="zh-TW" dirty="0" smtClean="0"/>
              <a:t>stack</a:t>
            </a:r>
            <a:r>
              <a:rPr lang="zh-TW" altLang="en-US" dirty="0" smtClean="0"/>
              <a:t>內的資料已經比</a:t>
            </a:r>
            <a:r>
              <a:rPr lang="en-US" altLang="zh-TW" dirty="0" smtClean="0"/>
              <a:t>array size</a:t>
            </a:r>
            <a:r>
              <a:rPr lang="zh-TW" altLang="en-US" dirty="0" smtClean="0"/>
              <a:t>小太多，不妨</a:t>
            </a:r>
          </a:p>
          <a:p>
            <a:pPr lvl="1" eaLnBrk="1" hangingPunct="1"/>
            <a:r>
              <a:rPr lang="zh-TW" altLang="en-US" dirty="0" smtClean="0"/>
              <a:t>重新 </a:t>
            </a:r>
            <a:r>
              <a:rPr lang="en-US" altLang="zh-TW" dirty="0" err="1" smtClean="0"/>
              <a:t>malloc</a:t>
            </a:r>
            <a:r>
              <a:rPr lang="en-US" altLang="zh-TW" dirty="0" smtClean="0"/>
              <a:t> </a:t>
            </a:r>
            <a:r>
              <a:rPr lang="zh-TW" altLang="en-US" dirty="0" smtClean="0"/>
              <a:t>一個比較小的</a:t>
            </a:r>
            <a:r>
              <a:rPr lang="en-US" altLang="zh-TW" dirty="0" smtClean="0"/>
              <a:t>array</a:t>
            </a:r>
          </a:p>
          <a:p>
            <a:pPr lvl="1" eaLnBrk="1" hangingPunct="1"/>
            <a:r>
              <a:rPr lang="zh-TW" altLang="en-US" dirty="0" smtClean="0"/>
              <a:t>將原有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當中的資料抄到新的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上面</a:t>
            </a:r>
          </a:p>
          <a:p>
            <a:pPr lvl="1" eaLnBrk="1" hangingPunct="1"/>
            <a:r>
              <a:rPr lang="en-US" altLang="zh-TW" dirty="0" smtClean="0"/>
              <a:t>free </a:t>
            </a:r>
            <a:r>
              <a:rPr lang="zh-TW" altLang="en-US" dirty="0" smtClean="0"/>
              <a:t>掉原來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所佔的這塊空間</a:t>
            </a:r>
            <a:r>
              <a:rPr lang="en-US" altLang="zh-TW" dirty="0" smtClean="0"/>
              <a:t>.</a:t>
            </a:r>
          </a:p>
          <a:p>
            <a:pPr eaLnBrk="1" hangingPunct="1"/>
            <a:r>
              <a:rPr lang="zh-TW" altLang="en-US" dirty="0" smtClean="0">
                <a:solidFill>
                  <a:srgbClr val="FF0000"/>
                </a:solidFill>
              </a:rPr>
              <a:t>也是必須花</a:t>
            </a:r>
            <a:r>
              <a:rPr lang="en-US" altLang="zh-TW" i="1" dirty="0" smtClean="0">
                <a:solidFill>
                  <a:srgbClr val="FF0000"/>
                </a:solidFill>
              </a:rPr>
              <a:t>O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num</a:t>
            </a:r>
            <a:r>
              <a:rPr lang="en-US" altLang="zh-TW" dirty="0" smtClean="0">
                <a:solidFill>
                  <a:srgbClr val="FF0000"/>
                </a:solidFill>
              </a:rPr>
              <a:t>) + </a:t>
            </a:r>
            <a:r>
              <a:rPr lang="en-US" altLang="zh-TW" i="1" dirty="0" smtClean="0">
                <a:solidFill>
                  <a:srgbClr val="FF0000"/>
                </a:solidFill>
              </a:rPr>
              <a:t>O</a:t>
            </a:r>
            <a:r>
              <a:rPr lang="en-US" altLang="zh-TW" dirty="0" smtClean="0">
                <a:solidFill>
                  <a:srgbClr val="FF0000"/>
                </a:solidFill>
              </a:rPr>
              <a:t>(1)</a:t>
            </a:r>
            <a:r>
              <a:rPr lang="zh-TW" altLang="en-US" dirty="0" smtClean="0">
                <a:solidFill>
                  <a:srgbClr val="FF0000"/>
                </a:solidFill>
              </a:rPr>
              <a:t>的時間</a:t>
            </a:r>
          </a:p>
        </p:txBody>
      </p:sp>
    </p:spTree>
    <p:extLst>
      <p:ext uri="{BB962C8B-B14F-4D97-AF65-F5344CB8AC3E}">
        <p14:creationId xmlns:p14="http://schemas.microsoft.com/office/powerpoint/2010/main" val="19619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3FA2F-459C-436C-89A9-4F816A80B331}" type="slidenum">
              <a:rPr lang="zh-TW" altLang="en-US"/>
              <a:pPr>
                <a:defRPr/>
              </a:pPr>
              <a:t>87</a:t>
            </a:fld>
            <a:endParaRPr lang="en-US" altLang="zh-TW"/>
          </a:p>
        </p:txBody>
      </p:sp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Resizing the array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20888"/>
            <a:ext cx="8229600" cy="3903712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Stack</a:t>
            </a:r>
            <a:r>
              <a:rPr lang="zh-TW" altLang="en-US" dirty="0" smtClean="0"/>
              <a:t>滿了，新的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應該變多大</a:t>
            </a:r>
            <a:r>
              <a:rPr lang="en-US" altLang="zh-TW" dirty="0" smtClean="0"/>
              <a:t>?</a:t>
            </a:r>
          </a:p>
          <a:p>
            <a:pPr lvl="1" eaLnBrk="1" hangingPunct="1"/>
            <a:r>
              <a:rPr lang="zh-TW" altLang="en-US" dirty="0" smtClean="0"/>
              <a:t>挑太大，浪費空間</a:t>
            </a:r>
          </a:p>
          <a:p>
            <a:pPr lvl="1" eaLnBrk="1" hangingPunct="1"/>
            <a:r>
              <a:rPr lang="zh-TW" altLang="en-US" dirty="0" smtClean="0"/>
              <a:t>挑得太小，則可能常常得花大量的時間作</a:t>
            </a:r>
            <a:r>
              <a:rPr lang="en-US" altLang="zh-TW" dirty="0" smtClean="0"/>
              <a:t>array expansion</a:t>
            </a:r>
            <a:r>
              <a:rPr lang="zh-TW" altLang="en-US" dirty="0" smtClean="0"/>
              <a:t>。</a:t>
            </a:r>
          </a:p>
          <a:p>
            <a:pPr eaLnBrk="1" hangingPunct="1"/>
            <a:r>
              <a:rPr lang="en-US" altLang="zh-TW" dirty="0" smtClean="0"/>
              <a:t>Stack</a:t>
            </a:r>
            <a:r>
              <a:rPr lang="zh-TW" altLang="en-US" dirty="0" smtClean="0"/>
              <a:t>中資料太少，新的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該變多小</a:t>
            </a:r>
            <a:r>
              <a:rPr lang="en-US" altLang="zh-TW" dirty="0" smtClean="0"/>
              <a:t>?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44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48680"/>
            <a:ext cx="7772400" cy="136245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The challenge</a:t>
            </a:r>
          </a:p>
        </p:txBody>
      </p:sp>
      <p:sp>
        <p:nvSpPr>
          <p:cNvPr id="29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429F79-FBAC-4B2F-9E69-C40EBAEF2065}" type="slidenum">
              <a:rPr lang="zh-TW" altLang="en-US"/>
              <a:pPr>
                <a:defRPr/>
              </a:pPr>
              <a:t>88</a:t>
            </a:fld>
            <a:endParaRPr lang="en-US" altLang="zh-TW"/>
          </a:p>
        </p:txBody>
      </p:sp>
      <p:grpSp>
        <p:nvGrpSpPr>
          <p:cNvPr id="2" name="Group 3842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899592" y="2132856"/>
            <a:ext cx="7446963" cy="3973513"/>
            <a:chOff x="831" y="1378"/>
            <a:chExt cx="24221" cy="12926"/>
          </a:xfrm>
        </p:grpSpPr>
        <p:grpSp>
          <p:nvGrpSpPr>
            <p:cNvPr id="3" name="Group 4043"/>
            <p:cNvGrpSpPr>
              <a:grpSpLocks/>
            </p:cNvGrpSpPr>
            <p:nvPr/>
          </p:nvGrpSpPr>
          <p:grpSpPr bwMode="auto">
            <a:xfrm>
              <a:off x="831" y="1378"/>
              <a:ext cx="24221" cy="10367"/>
              <a:chOff x="831" y="1378"/>
              <a:chExt cx="24221" cy="10367"/>
            </a:xfrm>
          </p:grpSpPr>
          <p:sp>
            <p:nvSpPr>
              <p:cNvPr id="33885" name="Freeform 3844"/>
              <p:cNvSpPr>
                <a:spLocks/>
              </p:cNvSpPr>
              <p:nvPr/>
            </p:nvSpPr>
            <p:spPr bwMode="auto">
              <a:xfrm>
                <a:off x="875" y="1378"/>
                <a:ext cx="686" cy="771"/>
              </a:xfrm>
              <a:custGeom>
                <a:avLst/>
                <a:gdLst>
                  <a:gd name="T0" fmla="*/ 686 w 686"/>
                  <a:gd name="T1" fmla="*/ 20 h 771"/>
                  <a:gd name="T2" fmla="*/ 686 w 686"/>
                  <a:gd name="T3" fmla="*/ 0 h 771"/>
                  <a:gd name="T4" fmla="*/ 663 w 686"/>
                  <a:gd name="T5" fmla="*/ 0 h 771"/>
                  <a:gd name="T6" fmla="*/ 656 w 686"/>
                  <a:gd name="T7" fmla="*/ 13 h 771"/>
                  <a:gd name="T8" fmla="*/ 597 w 686"/>
                  <a:gd name="T9" fmla="*/ 90 h 771"/>
                  <a:gd name="T10" fmla="*/ 560 w 686"/>
                  <a:gd name="T11" fmla="*/ 62 h 771"/>
                  <a:gd name="T12" fmla="*/ 523 w 686"/>
                  <a:gd name="T13" fmla="*/ 27 h 771"/>
                  <a:gd name="T14" fmla="*/ 464 w 686"/>
                  <a:gd name="T15" fmla="*/ 6 h 771"/>
                  <a:gd name="T16" fmla="*/ 391 w 686"/>
                  <a:gd name="T17" fmla="*/ 0 h 771"/>
                  <a:gd name="T18" fmla="*/ 265 w 686"/>
                  <a:gd name="T19" fmla="*/ 20 h 771"/>
                  <a:gd name="T20" fmla="*/ 162 w 686"/>
                  <a:gd name="T21" fmla="*/ 69 h 771"/>
                  <a:gd name="T22" fmla="*/ 74 w 686"/>
                  <a:gd name="T23" fmla="*/ 152 h 771"/>
                  <a:gd name="T24" fmla="*/ 15 w 686"/>
                  <a:gd name="T25" fmla="*/ 264 h 771"/>
                  <a:gd name="T26" fmla="*/ 0 w 686"/>
                  <a:gd name="T27" fmla="*/ 382 h 771"/>
                  <a:gd name="T28" fmla="*/ 15 w 686"/>
                  <a:gd name="T29" fmla="*/ 486 h 771"/>
                  <a:gd name="T30" fmla="*/ 52 w 686"/>
                  <a:gd name="T31" fmla="*/ 584 h 771"/>
                  <a:gd name="T32" fmla="*/ 118 w 686"/>
                  <a:gd name="T33" fmla="*/ 660 h 771"/>
                  <a:gd name="T34" fmla="*/ 199 w 686"/>
                  <a:gd name="T35" fmla="*/ 723 h 771"/>
                  <a:gd name="T36" fmla="*/ 287 w 686"/>
                  <a:gd name="T37" fmla="*/ 757 h 771"/>
                  <a:gd name="T38" fmla="*/ 391 w 686"/>
                  <a:gd name="T39" fmla="*/ 771 h 771"/>
                  <a:gd name="T40" fmla="*/ 494 w 686"/>
                  <a:gd name="T41" fmla="*/ 757 h 771"/>
                  <a:gd name="T42" fmla="*/ 575 w 686"/>
                  <a:gd name="T43" fmla="*/ 716 h 771"/>
                  <a:gd name="T44" fmla="*/ 634 w 686"/>
                  <a:gd name="T45" fmla="*/ 653 h 771"/>
                  <a:gd name="T46" fmla="*/ 671 w 686"/>
                  <a:gd name="T47" fmla="*/ 577 h 771"/>
                  <a:gd name="T48" fmla="*/ 686 w 686"/>
                  <a:gd name="T49" fmla="*/ 500 h 771"/>
                  <a:gd name="T50" fmla="*/ 686 w 686"/>
                  <a:gd name="T51" fmla="*/ 486 h 771"/>
                  <a:gd name="T52" fmla="*/ 663 w 686"/>
                  <a:gd name="T53" fmla="*/ 486 h 771"/>
                  <a:gd name="T54" fmla="*/ 656 w 686"/>
                  <a:gd name="T55" fmla="*/ 493 h 771"/>
                  <a:gd name="T56" fmla="*/ 656 w 686"/>
                  <a:gd name="T57" fmla="*/ 500 h 771"/>
                  <a:gd name="T58" fmla="*/ 641 w 686"/>
                  <a:gd name="T59" fmla="*/ 584 h 771"/>
                  <a:gd name="T60" fmla="*/ 597 w 686"/>
                  <a:gd name="T61" fmla="*/ 653 h 771"/>
                  <a:gd name="T62" fmla="*/ 545 w 686"/>
                  <a:gd name="T63" fmla="*/ 702 h 771"/>
                  <a:gd name="T64" fmla="*/ 479 w 686"/>
                  <a:gd name="T65" fmla="*/ 730 h 771"/>
                  <a:gd name="T66" fmla="*/ 405 w 686"/>
                  <a:gd name="T67" fmla="*/ 744 h 771"/>
                  <a:gd name="T68" fmla="*/ 376 w 686"/>
                  <a:gd name="T69" fmla="*/ 744 h 771"/>
                  <a:gd name="T70" fmla="*/ 332 w 686"/>
                  <a:gd name="T71" fmla="*/ 730 h 771"/>
                  <a:gd name="T72" fmla="*/ 280 w 686"/>
                  <a:gd name="T73" fmla="*/ 716 h 771"/>
                  <a:gd name="T74" fmla="*/ 236 w 686"/>
                  <a:gd name="T75" fmla="*/ 681 h 771"/>
                  <a:gd name="T76" fmla="*/ 184 w 686"/>
                  <a:gd name="T77" fmla="*/ 639 h 771"/>
                  <a:gd name="T78" fmla="*/ 147 w 686"/>
                  <a:gd name="T79" fmla="*/ 577 h 771"/>
                  <a:gd name="T80" fmla="*/ 125 w 686"/>
                  <a:gd name="T81" fmla="*/ 493 h 771"/>
                  <a:gd name="T82" fmla="*/ 111 w 686"/>
                  <a:gd name="T83" fmla="*/ 389 h 771"/>
                  <a:gd name="T84" fmla="*/ 118 w 686"/>
                  <a:gd name="T85" fmla="*/ 278 h 771"/>
                  <a:gd name="T86" fmla="*/ 147 w 686"/>
                  <a:gd name="T87" fmla="*/ 194 h 771"/>
                  <a:gd name="T88" fmla="*/ 184 w 686"/>
                  <a:gd name="T89" fmla="*/ 132 h 771"/>
                  <a:gd name="T90" fmla="*/ 236 w 686"/>
                  <a:gd name="T91" fmla="*/ 90 h 771"/>
                  <a:gd name="T92" fmla="*/ 280 w 686"/>
                  <a:gd name="T93" fmla="*/ 62 h 771"/>
                  <a:gd name="T94" fmla="*/ 332 w 686"/>
                  <a:gd name="T95" fmla="*/ 41 h 771"/>
                  <a:gd name="T96" fmla="*/ 405 w 686"/>
                  <a:gd name="T97" fmla="*/ 27 h 771"/>
                  <a:gd name="T98" fmla="*/ 494 w 686"/>
                  <a:gd name="T99" fmla="*/ 48 h 771"/>
                  <a:gd name="T100" fmla="*/ 568 w 686"/>
                  <a:gd name="T101" fmla="*/ 97 h 771"/>
                  <a:gd name="T102" fmla="*/ 619 w 686"/>
                  <a:gd name="T103" fmla="*/ 180 h 771"/>
                  <a:gd name="T104" fmla="*/ 649 w 686"/>
                  <a:gd name="T105" fmla="*/ 285 h 771"/>
                  <a:gd name="T106" fmla="*/ 649 w 686"/>
                  <a:gd name="T107" fmla="*/ 299 h 771"/>
                  <a:gd name="T108" fmla="*/ 686 w 686"/>
                  <a:gd name="T109" fmla="*/ 299 h 771"/>
                  <a:gd name="T110" fmla="*/ 686 w 686"/>
                  <a:gd name="T111" fmla="*/ 278 h 771"/>
                  <a:gd name="T112" fmla="*/ 686 w 686"/>
                  <a:gd name="T113" fmla="*/ 20 h 77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686"/>
                  <a:gd name="T172" fmla="*/ 0 h 771"/>
                  <a:gd name="T173" fmla="*/ 686 w 686"/>
                  <a:gd name="T174" fmla="*/ 771 h 77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686" h="771">
                    <a:moveTo>
                      <a:pt x="686" y="20"/>
                    </a:moveTo>
                    <a:lnTo>
                      <a:pt x="686" y="0"/>
                    </a:lnTo>
                    <a:lnTo>
                      <a:pt x="663" y="0"/>
                    </a:lnTo>
                    <a:lnTo>
                      <a:pt x="656" y="13"/>
                    </a:lnTo>
                    <a:lnTo>
                      <a:pt x="597" y="90"/>
                    </a:lnTo>
                    <a:lnTo>
                      <a:pt x="560" y="62"/>
                    </a:lnTo>
                    <a:lnTo>
                      <a:pt x="523" y="27"/>
                    </a:lnTo>
                    <a:lnTo>
                      <a:pt x="464" y="6"/>
                    </a:lnTo>
                    <a:lnTo>
                      <a:pt x="391" y="0"/>
                    </a:lnTo>
                    <a:lnTo>
                      <a:pt x="265" y="20"/>
                    </a:lnTo>
                    <a:lnTo>
                      <a:pt x="162" y="69"/>
                    </a:lnTo>
                    <a:lnTo>
                      <a:pt x="74" y="152"/>
                    </a:lnTo>
                    <a:lnTo>
                      <a:pt x="15" y="264"/>
                    </a:lnTo>
                    <a:lnTo>
                      <a:pt x="0" y="382"/>
                    </a:lnTo>
                    <a:lnTo>
                      <a:pt x="15" y="486"/>
                    </a:lnTo>
                    <a:lnTo>
                      <a:pt x="52" y="584"/>
                    </a:lnTo>
                    <a:lnTo>
                      <a:pt x="118" y="660"/>
                    </a:lnTo>
                    <a:lnTo>
                      <a:pt x="199" y="723"/>
                    </a:lnTo>
                    <a:lnTo>
                      <a:pt x="287" y="757"/>
                    </a:lnTo>
                    <a:lnTo>
                      <a:pt x="391" y="771"/>
                    </a:lnTo>
                    <a:lnTo>
                      <a:pt x="494" y="757"/>
                    </a:lnTo>
                    <a:lnTo>
                      <a:pt x="575" y="716"/>
                    </a:lnTo>
                    <a:lnTo>
                      <a:pt x="634" y="653"/>
                    </a:lnTo>
                    <a:lnTo>
                      <a:pt x="671" y="577"/>
                    </a:lnTo>
                    <a:lnTo>
                      <a:pt x="686" y="500"/>
                    </a:lnTo>
                    <a:lnTo>
                      <a:pt x="686" y="486"/>
                    </a:lnTo>
                    <a:lnTo>
                      <a:pt x="663" y="486"/>
                    </a:lnTo>
                    <a:lnTo>
                      <a:pt x="656" y="493"/>
                    </a:lnTo>
                    <a:lnTo>
                      <a:pt x="656" y="500"/>
                    </a:lnTo>
                    <a:lnTo>
                      <a:pt x="641" y="584"/>
                    </a:lnTo>
                    <a:lnTo>
                      <a:pt x="597" y="653"/>
                    </a:lnTo>
                    <a:lnTo>
                      <a:pt x="545" y="702"/>
                    </a:lnTo>
                    <a:lnTo>
                      <a:pt x="479" y="730"/>
                    </a:lnTo>
                    <a:lnTo>
                      <a:pt x="405" y="744"/>
                    </a:lnTo>
                    <a:lnTo>
                      <a:pt x="376" y="744"/>
                    </a:lnTo>
                    <a:lnTo>
                      <a:pt x="332" y="730"/>
                    </a:lnTo>
                    <a:lnTo>
                      <a:pt x="280" y="716"/>
                    </a:lnTo>
                    <a:lnTo>
                      <a:pt x="236" y="681"/>
                    </a:lnTo>
                    <a:lnTo>
                      <a:pt x="184" y="639"/>
                    </a:lnTo>
                    <a:lnTo>
                      <a:pt x="147" y="577"/>
                    </a:lnTo>
                    <a:lnTo>
                      <a:pt x="125" y="493"/>
                    </a:lnTo>
                    <a:lnTo>
                      <a:pt x="111" y="389"/>
                    </a:lnTo>
                    <a:lnTo>
                      <a:pt x="118" y="278"/>
                    </a:lnTo>
                    <a:lnTo>
                      <a:pt x="147" y="194"/>
                    </a:lnTo>
                    <a:lnTo>
                      <a:pt x="184" y="132"/>
                    </a:lnTo>
                    <a:lnTo>
                      <a:pt x="236" y="90"/>
                    </a:lnTo>
                    <a:lnTo>
                      <a:pt x="280" y="62"/>
                    </a:lnTo>
                    <a:lnTo>
                      <a:pt x="332" y="41"/>
                    </a:lnTo>
                    <a:lnTo>
                      <a:pt x="405" y="27"/>
                    </a:lnTo>
                    <a:lnTo>
                      <a:pt x="494" y="48"/>
                    </a:lnTo>
                    <a:lnTo>
                      <a:pt x="568" y="97"/>
                    </a:lnTo>
                    <a:lnTo>
                      <a:pt x="619" y="180"/>
                    </a:lnTo>
                    <a:lnTo>
                      <a:pt x="649" y="285"/>
                    </a:lnTo>
                    <a:lnTo>
                      <a:pt x="649" y="299"/>
                    </a:lnTo>
                    <a:lnTo>
                      <a:pt x="686" y="299"/>
                    </a:lnTo>
                    <a:lnTo>
                      <a:pt x="686" y="278"/>
                    </a:lnTo>
                    <a:lnTo>
                      <a:pt x="686" y="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86" name="Freeform 3845"/>
              <p:cNvSpPr>
                <a:spLocks noEditPoints="1"/>
              </p:cNvSpPr>
              <p:nvPr/>
            </p:nvSpPr>
            <p:spPr bwMode="auto">
              <a:xfrm>
                <a:off x="1671" y="1649"/>
                <a:ext cx="516" cy="493"/>
              </a:xfrm>
              <a:custGeom>
                <a:avLst/>
                <a:gdLst>
                  <a:gd name="T0" fmla="*/ 347 w 516"/>
                  <a:gd name="T1" fmla="*/ 438 h 493"/>
                  <a:gd name="T2" fmla="*/ 376 w 516"/>
                  <a:gd name="T3" fmla="*/ 473 h 493"/>
                  <a:gd name="T4" fmla="*/ 428 w 516"/>
                  <a:gd name="T5" fmla="*/ 486 h 493"/>
                  <a:gd name="T6" fmla="*/ 457 w 516"/>
                  <a:gd name="T7" fmla="*/ 479 h 493"/>
                  <a:gd name="T8" fmla="*/ 494 w 516"/>
                  <a:gd name="T9" fmla="*/ 452 h 493"/>
                  <a:gd name="T10" fmla="*/ 509 w 516"/>
                  <a:gd name="T11" fmla="*/ 417 h 493"/>
                  <a:gd name="T12" fmla="*/ 516 w 516"/>
                  <a:gd name="T13" fmla="*/ 327 h 493"/>
                  <a:gd name="T14" fmla="*/ 487 w 516"/>
                  <a:gd name="T15" fmla="*/ 403 h 493"/>
                  <a:gd name="T16" fmla="*/ 472 w 516"/>
                  <a:gd name="T17" fmla="*/ 438 h 493"/>
                  <a:gd name="T18" fmla="*/ 428 w 516"/>
                  <a:gd name="T19" fmla="*/ 452 h 493"/>
                  <a:gd name="T20" fmla="*/ 413 w 516"/>
                  <a:gd name="T21" fmla="*/ 431 h 493"/>
                  <a:gd name="T22" fmla="*/ 406 w 516"/>
                  <a:gd name="T23" fmla="*/ 146 h 493"/>
                  <a:gd name="T24" fmla="*/ 361 w 516"/>
                  <a:gd name="T25" fmla="*/ 62 h 493"/>
                  <a:gd name="T26" fmla="*/ 258 w 516"/>
                  <a:gd name="T27" fmla="*/ 7 h 493"/>
                  <a:gd name="T28" fmla="*/ 140 w 516"/>
                  <a:gd name="T29" fmla="*/ 7 h 493"/>
                  <a:gd name="T30" fmla="*/ 52 w 516"/>
                  <a:gd name="T31" fmla="*/ 76 h 493"/>
                  <a:gd name="T32" fmla="*/ 37 w 516"/>
                  <a:gd name="T33" fmla="*/ 146 h 493"/>
                  <a:gd name="T34" fmla="*/ 66 w 516"/>
                  <a:gd name="T35" fmla="*/ 167 h 493"/>
                  <a:gd name="T36" fmla="*/ 111 w 516"/>
                  <a:gd name="T37" fmla="*/ 167 h 493"/>
                  <a:gd name="T38" fmla="*/ 133 w 516"/>
                  <a:gd name="T39" fmla="*/ 139 h 493"/>
                  <a:gd name="T40" fmla="*/ 140 w 516"/>
                  <a:gd name="T41" fmla="*/ 104 h 493"/>
                  <a:gd name="T42" fmla="*/ 103 w 516"/>
                  <a:gd name="T43" fmla="*/ 76 h 493"/>
                  <a:gd name="T44" fmla="*/ 118 w 516"/>
                  <a:gd name="T45" fmla="*/ 48 h 493"/>
                  <a:gd name="T46" fmla="*/ 206 w 516"/>
                  <a:gd name="T47" fmla="*/ 28 h 493"/>
                  <a:gd name="T48" fmla="*/ 288 w 516"/>
                  <a:gd name="T49" fmla="*/ 55 h 493"/>
                  <a:gd name="T50" fmla="*/ 324 w 516"/>
                  <a:gd name="T51" fmla="*/ 160 h 493"/>
                  <a:gd name="T52" fmla="*/ 229 w 516"/>
                  <a:gd name="T53" fmla="*/ 208 h 493"/>
                  <a:gd name="T54" fmla="*/ 52 w 516"/>
                  <a:gd name="T55" fmla="*/ 278 h 493"/>
                  <a:gd name="T56" fmla="*/ 0 w 516"/>
                  <a:gd name="T57" fmla="*/ 375 h 493"/>
                  <a:gd name="T58" fmla="*/ 44 w 516"/>
                  <a:gd name="T59" fmla="*/ 452 h 493"/>
                  <a:gd name="T60" fmla="*/ 140 w 516"/>
                  <a:gd name="T61" fmla="*/ 486 h 493"/>
                  <a:gd name="T62" fmla="*/ 251 w 516"/>
                  <a:gd name="T63" fmla="*/ 479 h 493"/>
                  <a:gd name="T64" fmla="*/ 332 w 516"/>
                  <a:gd name="T65" fmla="*/ 396 h 493"/>
                  <a:gd name="T66" fmla="*/ 324 w 516"/>
                  <a:gd name="T67" fmla="*/ 327 h 493"/>
                  <a:gd name="T68" fmla="*/ 280 w 516"/>
                  <a:gd name="T69" fmla="*/ 438 h 493"/>
                  <a:gd name="T70" fmla="*/ 192 w 516"/>
                  <a:gd name="T71" fmla="*/ 466 h 493"/>
                  <a:gd name="T72" fmla="*/ 140 w 516"/>
                  <a:gd name="T73" fmla="*/ 459 h 493"/>
                  <a:gd name="T74" fmla="*/ 103 w 516"/>
                  <a:gd name="T75" fmla="*/ 424 h 493"/>
                  <a:gd name="T76" fmla="*/ 89 w 516"/>
                  <a:gd name="T77" fmla="*/ 375 h 493"/>
                  <a:gd name="T78" fmla="*/ 118 w 516"/>
                  <a:gd name="T79" fmla="*/ 299 h 493"/>
                  <a:gd name="T80" fmla="*/ 229 w 516"/>
                  <a:gd name="T81" fmla="*/ 236 h 49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16"/>
                  <a:gd name="T124" fmla="*/ 0 h 493"/>
                  <a:gd name="T125" fmla="*/ 516 w 516"/>
                  <a:gd name="T126" fmla="*/ 493 h 49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16" h="493">
                    <a:moveTo>
                      <a:pt x="332" y="396"/>
                    </a:moveTo>
                    <a:lnTo>
                      <a:pt x="347" y="438"/>
                    </a:lnTo>
                    <a:lnTo>
                      <a:pt x="361" y="459"/>
                    </a:lnTo>
                    <a:lnTo>
                      <a:pt x="376" y="473"/>
                    </a:lnTo>
                    <a:lnTo>
                      <a:pt x="420" y="486"/>
                    </a:lnTo>
                    <a:lnTo>
                      <a:pt x="428" y="486"/>
                    </a:lnTo>
                    <a:lnTo>
                      <a:pt x="442" y="479"/>
                    </a:lnTo>
                    <a:lnTo>
                      <a:pt x="457" y="479"/>
                    </a:lnTo>
                    <a:lnTo>
                      <a:pt x="479" y="466"/>
                    </a:lnTo>
                    <a:lnTo>
                      <a:pt x="494" y="452"/>
                    </a:lnTo>
                    <a:lnTo>
                      <a:pt x="501" y="438"/>
                    </a:lnTo>
                    <a:lnTo>
                      <a:pt x="509" y="417"/>
                    </a:lnTo>
                    <a:lnTo>
                      <a:pt x="516" y="382"/>
                    </a:lnTo>
                    <a:lnTo>
                      <a:pt x="516" y="327"/>
                    </a:lnTo>
                    <a:lnTo>
                      <a:pt x="487" y="327"/>
                    </a:lnTo>
                    <a:lnTo>
                      <a:pt x="487" y="403"/>
                    </a:lnTo>
                    <a:lnTo>
                      <a:pt x="479" y="424"/>
                    </a:lnTo>
                    <a:lnTo>
                      <a:pt x="472" y="438"/>
                    </a:lnTo>
                    <a:lnTo>
                      <a:pt x="457" y="452"/>
                    </a:lnTo>
                    <a:lnTo>
                      <a:pt x="428" y="452"/>
                    </a:lnTo>
                    <a:lnTo>
                      <a:pt x="420" y="438"/>
                    </a:lnTo>
                    <a:lnTo>
                      <a:pt x="413" y="431"/>
                    </a:lnTo>
                    <a:lnTo>
                      <a:pt x="406" y="417"/>
                    </a:lnTo>
                    <a:lnTo>
                      <a:pt x="406" y="146"/>
                    </a:lnTo>
                    <a:lnTo>
                      <a:pt x="391" y="97"/>
                    </a:lnTo>
                    <a:lnTo>
                      <a:pt x="361" y="62"/>
                    </a:lnTo>
                    <a:lnTo>
                      <a:pt x="317" y="28"/>
                    </a:lnTo>
                    <a:lnTo>
                      <a:pt x="258" y="7"/>
                    </a:lnTo>
                    <a:lnTo>
                      <a:pt x="206" y="0"/>
                    </a:lnTo>
                    <a:lnTo>
                      <a:pt x="140" y="7"/>
                    </a:lnTo>
                    <a:lnTo>
                      <a:pt x="89" y="34"/>
                    </a:lnTo>
                    <a:lnTo>
                      <a:pt x="52" y="76"/>
                    </a:lnTo>
                    <a:lnTo>
                      <a:pt x="37" y="125"/>
                    </a:lnTo>
                    <a:lnTo>
                      <a:pt x="37" y="146"/>
                    </a:lnTo>
                    <a:lnTo>
                      <a:pt x="52" y="160"/>
                    </a:lnTo>
                    <a:lnTo>
                      <a:pt x="66" y="167"/>
                    </a:lnTo>
                    <a:lnTo>
                      <a:pt x="89" y="174"/>
                    </a:lnTo>
                    <a:lnTo>
                      <a:pt x="111" y="167"/>
                    </a:lnTo>
                    <a:lnTo>
                      <a:pt x="125" y="160"/>
                    </a:lnTo>
                    <a:lnTo>
                      <a:pt x="133" y="139"/>
                    </a:lnTo>
                    <a:lnTo>
                      <a:pt x="140" y="125"/>
                    </a:lnTo>
                    <a:lnTo>
                      <a:pt x="140" y="104"/>
                    </a:lnTo>
                    <a:lnTo>
                      <a:pt x="118" y="83"/>
                    </a:lnTo>
                    <a:lnTo>
                      <a:pt x="103" y="76"/>
                    </a:lnTo>
                    <a:lnTo>
                      <a:pt x="81" y="76"/>
                    </a:lnTo>
                    <a:lnTo>
                      <a:pt x="118" y="48"/>
                    </a:lnTo>
                    <a:lnTo>
                      <a:pt x="162" y="28"/>
                    </a:lnTo>
                    <a:lnTo>
                      <a:pt x="206" y="28"/>
                    </a:lnTo>
                    <a:lnTo>
                      <a:pt x="251" y="34"/>
                    </a:lnTo>
                    <a:lnTo>
                      <a:pt x="288" y="55"/>
                    </a:lnTo>
                    <a:lnTo>
                      <a:pt x="317" y="97"/>
                    </a:lnTo>
                    <a:lnTo>
                      <a:pt x="324" y="160"/>
                    </a:lnTo>
                    <a:lnTo>
                      <a:pt x="324" y="201"/>
                    </a:lnTo>
                    <a:lnTo>
                      <a:pt x="229" y="208"/>
                    </a:lnTo>
                    <a:lnTo>
                      <a:pt x="118" y="236"/>
                    </a:lnTo>
                    <a:lnTo>
                      <a:pt x="52" y="278"/>
                    </a:lnTo>
                    <a:lnTo>
                      <a:pt x="15" y="327"/>
                    </a:lnTo>
                    <a:lnTo>
                      <a:pt x="0" y="375"/>
                    </a:lnTo>
                    <a:lnTo>
                      <a:pt x="15" y="424"/>
                    </a:lnTo>
                    <a:lnTo>
                      <a:pt x="44" y="452"/>
                    </a:lnTo>
                    <a:lnTo>
                      <a:pt x="89" y="479"/>
                    </a:lnTo>
                    <a:lnTo>
                      <a:pt x="140" y="486"/>
                    </a:lnTo>
                    <a:lnTo>
                      <a:pt x="184" y="493"/>
                    </a:lnTo>
                    <a:lnTo>
                      <a:pt x="251" y="479"/>
                    </a:lnTo>
                    <a:lnTo>
                      <a:pt x="302" y="445"/>
                    </a:lnTo>
                    <a:lnTo>
                      <a:pt x="332" y="396"/>
                    </a:lnTo>
                    <a:close/>
                    <a:moveTo>
                      <a:pt x="324" y="222"/>
                    </a:moveTo>
                    <a:lnTo>
                      <a:pt x="324" y="327"/>
                    </a:lnTo>
                    <a:lnTo>
                      <a:pt x="310" y="396"/>
                    </a:lnTo>
                    <a:lnTo>
                      <a:pt x="280" y="438"/>
                    </a:lnTo>
                    <a:lnTo>
                      <a:pt x="236" y="459"/>
                    </a:lnTo>
                    <a:lnTo>
                      <a:pt x="192" y="466"/>
                    </a:lnTo>
                    <a:lnTo>
                      <a:pt x="162" y="466"/>
                    </a:lnTo>
                    <a:lnTo>
                      <a:pt x="140" y="459"/>
                    </a:lnTo>
                    <a:lnTo>
                      <a:pt x="118" y="445"/>
                    </a:lnTo>
                    <a:lnTo>
                      <a:pt x="103" y="424"/>
                    </a:lnTo>
                    <a:lnTo>
                      <a:pt x="96" y="403"/>
                    </a:lnTo>
                    <a:lnTo>
                      <a:pt x="89" y="375"/>
                    </a:lnTo>
                    <a:lnTo>
                      <a:pt x="96" y="340"/>
                    </a:lnTo>
                    <a:lnTo>
                      <a:pt x="118" y="299"/>
                    </a:lnTo>
                    <a:lnTo>
                      <a:pt x="162" y="264"/>
                    </a:lnTo>
                    <a:lnTo>
                      <a:pt x="229" y="236"/>
                    </a:lnTo>
                    <a:lnTo>
                      <a:pt x="324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87" name="Freeform 3846"/>
              <p:cNvSpPr>
                <a:spLocks/>
              </p:cNvSpPr>
              <p:nvPr/>
            </p:nvSpPr>
            <p:spPr bwMode="auto">
              <a:xfrm>
                <a:off x="2231" y="1656"/>
                <a:ext cx="568" cy="472"/>
              </a:xfrm>
              <a:custGeom>
                <a:avLst/>
                <a:gdLst>
                  <a:gd name="T0" fmla="*/ 89 w 568"/>
                  <a:gd name="T1" fmla="*/ 104 h 472"/>
                  <a:gd name="T2" fmla="*/ 89 w 568"/>
                  <a:gd name="T3" fmla="*/ 410 h 472"/>
                  <a:gd name="T4" fmla="*/ 81 w 568"/>
                  <a:gd name="T5" fmla="*/ 424 h 472"/>
                  <a:gd name="T6" fmla="*/ 74 w 568"/>
                  <a:gd name="T7" fmla="*/ 431 h 472"/>
                  <a:gd name="T8" fmla="*/ 52 w 568"/>
                  <a:gd name="T9" fmla="*/ 438 h 472"/>
                  <a:gd name="T10" fmla="*/ 0 w 568"/>
                  <a:gd name="T11" fmla="*/ 438 h 472"/>
                  <a:gd name="T12" fmla="*/ 0 w 568"/>
                  <a:gd name="T13" fmla="*/ 472 h 472"/>
                  <a:gd name="T14" fmla="*/ 251 w 568"/>
                  <a:gd name="T15" fmla="*/ 472 h 472"/>
                  <a:gd name="T16" fmla="*/ 251 w 568"/>
                  <a:gd name="T17" fmla="*/ 438 h 472"/>
                  <a:gd name="T18" fmla="*/ 192 w 568"/>
                  <a:gd name="T19" fmla="*/ 438 h 472"/>
                  <a:gd name="T20" fmla="*/ 177 w 568"/>
                  <a:gd name="T21" fmla="*/ 431 h 472"/>
                  <a:gd name="T22" fmla="*/ 170 w 568"/>
                  <a:gd name="T23" fmla="*/ 424 h 472"/>
                  <a:gd name="T24" fmla="*/ 162 w 568"/>
                  <a:gd name="T25" fmla="*/ 410 h 472"/>
                  <a:gd name="T26" fmla="*/ 162 w 568"/>
                  <a:gd name="T27" fmla="*/ 194 h 472"/>
                  <a:gd name="T28" fmla="*/ 177 w 568"/>
                  <a:gd name="T29" fmla="*/ 118 h 472"/>
                  <a:gd name="T30" fmla="*/ 214 w 568"/>
                  <a:gd name="T31" fmla="*/ 69 h 472"/>
                  <a:gd name="T32" fmla="*/ 266 w 568"/>
                  <a:gd name="T33" fmla="*/ 34 h 472"/>
                  <a:gd name="T34" fmla="*/ 317 w 568"/>
                  <a:gd name="T35" fmla="*/ 21 h 472"/>
                  <a:gd name="T36" fmla="*/ 361 w 568"/>
                  <a:gd name="T37" fmla="*/ 34 h 472"/>
                  <a:gd name="T38" fmla="*/ 384 w 568"/>
                  <a:gd name="T39" fmla="*/ 62 h 472"/>
                  <a:gd name="T40" fmla="*/ 398 w 568"/>
                  <a:gd name="T41" fmla="*/ 97 h 472"/>
                  <a:gd name="T42" fmla="*/ 398 w 568"/>
                  <a:gd name="T43" fmla="*/ 410 h 472"/>
                  <a:gd name="T44" fmla="*/ 391 w 568"/>
                  <a:gd name="T45" fmla="*/ 424 h 472"/>
                  <a:gd name="T46" fmla="*/ 384 w 568"/>
                  <a:gd name="T47" fmla="*/ 431 h 472"/>
                  <a:gd name="T48" fmla="*/ 369 w 568"/>
                  <a:gd name="T49" fmla="*/ 438 h 472"/>
                  <a:gd name="T50" fmla="*/ 310 w 568"/>
                  <a:gd name="T51" fmla="*/ 438 h 472"/>
                  <a:gd name="T52" fmla="*/ 310 w 568"/>
                  <a:gd name="T53" fmla="*/ 472 h 472"/>
                  <a:gd name="T54" fmla="*/ 568 w 568"/>
                  <a:gd name="T55" fmla="*/ 472 h 472"/>
                  <a:gd name="T56" fmla="*/ 568 w 568"/>
                  <a:gd name="T57" fmla="*/ 438 h 472"/>
                  <a:gd name="T58" fmla="*/ 509 w 568"/>
                  <a:gd name="T59" fmla="*/ 438 h 472"/>
                  <a:gd name="T60" fmla="*/ 494 w 568"/>
                  <a:gd name="T61" fmla="*/ 431 h 472"/>
                  <a:gd name="T62" fmla="*/ 487 w 568"/>
                  <a:gd name="T63" fmla="*/ 424 h 472"/>
                  <a:gd name="T64" fmla="*/ 479 w 568"/>
                  <a:gd name="T65" fmla="*/ 410 h 472"/>
                  <a:gd name="T66" fmla="*/ 479 w 568"/>
                  <a:gd name="T67" fmla="*/ 125 h 472"/>
                  <a:gd name="T68" fmla="*/ 472 w 568"/>
                  <a:gd name="T69" fmla="*/ 76 h 472"/>
                  <a:gd name="T70" fmla="*/ 443 w 568"/>
                  <a:gd name="T71" fmla="*/ 41 h 472"/>
                  <a:gd name="T72" fmla="*/ 428 w 568"/>
                  <a:gd name="T73" fmla="*/ 27 h 472"/>
                  <a:gd name="T74" fmla="*/ 413 w 568"/>
                  <a:gd name="T75" fmla="*/ 21 h 472"/>
                  <a:gd name="T76" fmla="*/ 391 w 568"/>
                  <a:gd name="T77" fmla="*/ 7 h 472"/>
                  <a:gd name="T78" fmla="*/ 361 w 568"/>
                  <a:gd name="T79" fmla="*/ 0 h 472"/>
                  <a:gd name="T80" fmla="*/ 325 w 568"/>
                  <a:gd name="T81" fmla="*/ 0 h 472"/>
                  <a:gd name="T82" fmla="*/ 251 w 568"/>
                  <a:gd name="T83" fmla="*/ 14 h 472"/>
                  <a:gd name="T84" fmla="*/ 199 w 568"/>
                  <a:gd name="T85" fmla="*/ 55 h 472"/>
                  <a:gd name="T86" fmla="*/ 155 w 568"/>
                  <a:gd name="T87" fmla="*/ 111 h 472"/>
                  <a:gd name="T88" fmla="*/ 155 w 568"/>
                  <a:gd name="T89" fmla="*/ 0 h 472"/>
                  <a:gd name="T90" fmla="*/ 0 w 568"/>
                  <a:gd name="T91" fmla="*/ 14 h 472"/>
                  <a:gd name="T92" fmla="*/ 0 w 568"/>
                  <a:gd name="T93" fmla="*/ 48 h 472"/>
                  <a:gd name="T94" fmla="*/ 59 w 568"/>
                  <a:gd name="T95" fmla="*/ 48 h 472"/>
                  <a:gd name="T96" fmla="*/ 74 w 568"/>
                  <a:gd name="T97" fmla="*/ 55 h 472"/>
                  <a:gd name="T98" fmla="*/ 89 w 568"/>
                  <a:gd name="T99" fmla="*/ 83 h 472"/>
                  <a:gd name="T100" fmla="*/ 89 w 568"/>
                  <a:gd name="T101" fmla="*/ 104 h 47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8"/>
                  <a:gd name="T154" fmla="*/ 0 h 472"/>
                  <a:gd name="T155" fmla="*/ 568 w 568"/>
                  <a:gd name="T156" fmla="*/ 472 h 472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8" h="472">
                    <a:moveTo>
                      <a:pt x="89" y="104"/>
                    </a:move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2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51" y="472"/>
                    </a:lnTo>
                    <a:lnTo>
                      <a:pt x="251" y="438"/>
                    </a:lnTo>
                    <a:lnTo>
                      <a:pt x="192" y="438"/>
                    </a:lnTo>
                    <a:lnTo>
                      <a:pt x="177" y="431"/>
                    </a:lnTo>
                    <a:lnTo>
                      <a:pt x="170" y="424"/>
                    </a:lnTo>
                    <a:lnTo>
                      <a:pt x="162" y="410"/>
                    </a:lnTo>
                    <a:lnTo>
                      <a:pt x="162" y="194"/>
                    </a:lnTo>
                    <a:lnTo>
                      <a:pt x="177" y="118"/>
                    </a:lnTo>
                    <a:lnTo>
                      <a:pt x="214" y="69"/>
                    </a:lnTo>
                    <a:lnTo>
                      <a:pt x="266" y="34"/>
                    </a:lnTo>
                    <a:lnTo>
                      <a:pt x="317" y="21"/>
                    </a:lnTo>
                    <a:lnTo>
                      <a:pt x="361" y="34"/>
                    </a:lnTo>
                    <a:lnTo>
                      <a:pt x="384" y="62"/>
                    </a:lnTo>
                    <a:lnTo>
                      <a:pt x="398" y="97"/>
                    </a:lnTo>
                    <a:lnTo>
                      <a:pt x="398" y="410"/>
                    </a:lnTo>
                    <a:lnTo>
                      <a:pt x="391" y="424"/>
                    </a:lnTo>
                    <a:lnTo>
                      <a:pt x="384" y="431"/>
                    </a:lnTo>
                    <a:lnTo>
                      <a:pt x="369" y="438"/>
                    </a:lnTo>
                    <a:lnTo>
                      <a:pt x="310" y="438"/>
                    </a:lnTo>
                    <a:lnTo>
                      <a:pt x="310" y="472"/>
                    </a:lnTo>
                    <a:lnTo>
                      <a:pt x="568" y="472"/>
                    </a:lnTo>
                    <a:lnTo>
                      <a:pt x="568" y="438"/>
                    </a:lnTo>
                    <a:lnTo>
                      <a:pt x="509" y="438"/>
                    </a:lnTo>
                    <a:lnTo>
                      <a:pt x="494" y="431"/>
                    </a:lnTo>
                    <a:lnTo>
                      <a:pt x="487" y="424"/>
                    </a:lnTo>
                    <a:lnTo>
                      <a:pt x="479" y="410"/>
                    </a:lnTo>
                    <a:lnTo>
                      <a:pt x="479" y="125"/>
                    </a:lnTo>
                    <a:lnTo>
                      <a:pt x="472" y="76"/>
                    </a:lnTo>
                    <a:lnTo>
                      <a:pt x="443" y="41"/>
                    </a:lnTo>
                    <a:lnTo>
                      <a:pt x="428" y="27"/>
                    </a:lnTo>
                    <a:lnTo>
                      <a:pt x="413" y="21"/>
                    </a:lnTo>
                    <a:lnTo>
                      <a:pt x="391" y="7"/>
                    </a:lnTo>
                    <a:lnTo>
                      <a:pt x="361" y="0"/>
                    </a:lnTo>
                    <a:lnTo>
                      <a:pt x="325" y="0"/>
                    </a:lnTo>
                    <a:lnTo>
                      <a:pt x="251" y="14"/>
                    </a:lnTo>
                    <a:lnTo>
                      <a:pt x="199" y="55"/>
                    </a:lnTo>
                    <a:lnTo>
                      <a:pt x="155" y="111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9" y="83"/>
                    </a:lnTo>
                    <a:lnTo>
                      <a:pt x="89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88" name="Freeform 3847"/>
              <p:cNvSpPr>
                <a:spLocks/>
              </p:cNvSpPr>
              <p:nvPr/>
            </p:nvSpPr>
            <p:spPr bwMode="auto">
              <a:xfrm>
                <a:off x="3108" y="1670"/>
                <a:ext cx="774" cy="472"/>
              </a:xfrm>
              <a:custGeom>
                <a:avLst/>
                <a:gdLst>
                  <a:gd name="T0" fmla="*/ 679 w 774"/>
                  <a:gd name="T1" fmla="*/ 97 h 472"/>
                  <a:gd name="T2" fmla="*/ 693 w 774"/>
                  <a:gd name="T3" fmla="*/ 69 h 472"/>
                  <a:gd name="T4" fmla="*/ 708 w 774"/>
                  <a:gd name="T5" fmla="*/ 55 h 472"/>
                  <a:gd name="T6" fmla="*/ 730 w 774"/>
                  <a:gd name="T7" fmla="*/ 41 h 472"/>
                  <a:gd name="T8" fmla="*/ 752 w 774"/>
                  <a:gd name="T9" fmla="*/ 34 h 472"/>
                  <a:gd name="T10" fmla="*/ 774 w 774"/>
                  <a:gd name="T11" fmla="*/ 34 h 472"/>
                  <a:gd name="T12" fmla="*/ 774 w 774"/>
                  <a:gd name="T13" fmla="*/ 0 h 472"/>
                  <a:gd name="T14" fmla="*/ 583 w 774"/>
                  <a:gd name="T15" fmla="*/ 0 h 472"/>
                  <a:gd name="T16" fmla="*/ 583 w 774"/>
                  <a:gd name="T17" fmla="*/ 34 h 472"/>
                  <a:gd name="T18" fmla="*/ 605 w 774"/>
                  <a:gd name="T19" fmla="*/ 34 h 472"/>
                  <a:gd name="T20" fmla="*/ 627 w 774"/>
                  <a:gd name="T21" fmla="*/ 41 h 472"/>
                  <a:gd name="T22" fmla="*/ 642 w 774"/>
                  <a:gd name="T23" fmla="*/ 48 h 472"/>
                  <a:gd name="T24" fmla="*/ 649 w 774"/>
                  <a:gd name="T25" fmla="*/ 62 h 472"/>
                  <a:gd name="T26" fmla="*/ 649 w 774"/>
                  <a:gd name="T27" fmla="*/ 104 h 472"/>
                  <a:gd name="T28" fmla="*/ 546 w 774"/>
                  <a:gd name="T29" fmla="*/ 375 h 472"/>
                  <a:gd name="T30" fmla="*/ 428 w 774"/>
                  <a:gd name="T31" fmla="*/ 83 h 472"/>
                  <a:gd name="T32" fmla="*/ 428 w 774"/>
                  <a:gd name="T33" fmla="*/ 48 h 472"/>
                  <a:gd name="T34" fmla="*/ 435 w 774"/>
                  <a:gd name="T35" fmla="*/ 41 h 472"/>
                  <a:gd name="T36" fmla="*/ 450 w 774"/>
                  <a:gd name="T37" fmla="*/ 34 h 472"/>
                  <a:gd name="T38" fmla="*/ 494 w 774"/>
                  <a:gd name="T39" fmla="*/ 34 h 472"/>
                  <a:gd name="T40" fmla="*/ 494 w 774"/>
                  <a:gd name="T41" fmla="*/ 0 h 472"/>
                  <a:gd name="T42" fmla="*/ 273 w 774"/>
                  <a:gd name="T43" fmla="*/ 0 h 472"/>
                  <a:gd name="T44" fmla="*/ 273 w 774"/>
                  <a:gd name="T45" fmla="*/ 34 h 472"/>
                  <a:gd name="T46" fmla="*/ 317 w 774"/>
                  <a:gd name="T47" fmla="*/ 34 h 472"/>
                  <a:gd name="T48" fmla="*/ 347 w 774"/>
                  <a:gd name="T49" fmla="*/ 48 h 472"/>
                  <a:gd name="T50" fmla="*/ 354 w 774"/>
                  <a:gd name="T51" fmla="*/ 55 h 472"/>
                  <a:gd name="T52" fmla="*/ 354 w 774"/>
                  <a:gd name="T53" fmla="*/ 69 h 472"/>
                  <a:gd name="T54" fmla="*/ 362 w 774"/>
                  <a:gd name="T55" fmla="*/ 90 h 472"/>
                  <a:gd name="T56" fmla="*/ 369 w 774"/>
                  <a:gd name="T57" fmla="*/ 104 h 472"/>
                  <a:gd name="T58" fmla="*/ 273 w 774"/>
                  <a:gd name="T59" fmla="*/ 361 h 472"/>
                  <a:gd name="T60" fmla="*/ 170 w 774"/>
                  <a:gd name="T61" fmla="*/ 76 h 472"/>
                  <a:gd name="T62" fmla="*/ 163 w 774"/>
                  <a:gd name="T63" fmla="*/ 69 h 472"/>
                  <a:gd name="T64" fmla="*/ 163 w 774"/>
                  <a:gd name="T65" fmla="*/ 48 h 472"/>
                  <a:gd name="T66" fmla="*/ 170 w 774"/>
                  <a:gd name="T67" fmla="*/ 41 h 472"/>
                  <a:gd name="T68" fmla="*/ 185 w 774"/>
                  <a:gd name="T69" fmla="*/ 34 h 472"/>
                  <a:gd name="T70" fmla="*/ 229 w 774"/>
                  <a:gd name="T71" fmla="*/ 34 h 472"/>
                  <a:gd name="T72" fmla="*/ 229 w 774"/>
                  <a:gd name="T73" fmla="*/ 0 h 472"/>
                  <a:gd name="T74" fmla="*/ 0 w 774"/>
                  <a:gd name="T75" fmla="*/ 0 h 472"/>
                  <a:gd name="T76" fmla="*/ 0 w 774"/>
                  <a:gd name="T77" fmla="*/ 34 h 472"/>
                  <a:gd name="T78" fmla="*/ 52 w 774"/>
                  <a:gd name="T79" fmla="*/ 34 h 472"/>
                  <a:gd name="T80" fmla="*/ 67 w 774"/>
                  <a:gd name="T81" fmla="*/ 41 h 472"/>
                  <a:gd name="T82" fmla="*/ 74 w 774"/>
                  <a:gd name="T83" fmla="*/ 48 h 472"/>
                  <a:gd name="T84" fmla="*/ 82 w 774"/>
                  <a:gd name="T85" fmla="*/ 69 h 472"/>
                  <a:gd name="T86" fmla="*/ 222 w 774"/>
                  <a:gd name="T87" fmla="*/ 445 h 472"/>
                  <a:gd name="T88" fmla="*/ 229 w 774"/>
                  <a:gd name="T89" fmla="*/ 458 h 472"/>
                  <a:gd name="T90" fmla="*/ 236 w 774"/>
                  <a:gd name="T91" fmla="*/ 465 h 472"/>
                  <a:gd name="T92" fmla="*/ 251 w 774"/>
                  <a:gd name="T93" fmla="*/ 472 h 472"/>
                  <a:gd name="T94" fmla="*/ 273 w 774"/>
                  <a:gd name="T95" fmla="*/ 452 h 472"/>
                  <a:gd name="T96" fmla="*/ 384 w 774"/>
                  <a:gd name="T97" fmla="*/ 146 h 472"/>
                  <a:gd name="T98" fmla="*/ 502 w 774"/>
                  <a:gd name="T99" fmla="*/ 452 h 472"/>
                  <a:gd name="T100" fmla="*/ 524 w 774"/>
                  <a:gd name="T101" fmla="*/ 472 h 472"/>
                  <a:gd name="T102" fmla="*/ 539 w 774"/>
                  <a:gd name="T103" fmla="*/ 465 h 472"/>
                  <a:gd name="T104" fmla="*/ 539 w 774"/>
                  <a:gd name="T105" fmla="*/ 458 h 472"/>
                  <a:gd name="T106" fmla="*/ 546 w 774"/>
                  <a:gd name="T107" fmla="*/ 452 h 472"/>
                  <a:gd name="T108" fmla="*/ 679 w 774"/>
                  <a:gd name="T109" fmla="*/ 97 h 47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774"/>
                  <a:gd name="T166" fmla="*/ 0 h 472"/>
                  <a:gd name="T167" fmla="*/ 774 w 774"/>
                  <a:gd name="T168" fmla="*/ 472 h 472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774" h="472">
                    <a:moveTo>
                      <a:pt x="679" y="97"/>
                    </a:moveTo>
                    <a:lnTo>
                      <a:pt x="693" y="69"/>
                    </a:lnTo>
                    <a:lnTo>
                      <a:pt x="708" y="55"/>
                    </a:lnTo>
                    <a:lnTo>
                      <a:pt x="730" y="41"/>
                    </a:lnTo>
                    <a:lnTo>
                      <a:pt x="752" y="34"/>
                    </a:lnTo>
                    <a:lnTo>
                      <a:pt x="774" y="34"/>
                    </a:lnTo>
                    <a:lnTo>
                      <a:pt x="774" y="0"/>
                    </a:lnTo>
                    <a:lnTo>
                      <a:pt x="583" y="0"/>
                    </a:lnTo>
                    <a:lnTo>
                      <a:pt x="583" y="34"/>
                    </a:lnTo>
                    <a:lnTo>
                      <a:pt x="605" y="34"/>
                    </a:lnTo>
                    <a:lnTo>
                      <a:pt x="627" y="41"/>
                    </a:lnTo>
                    <a:lnTo>
                      <a:pt x="642" y="48"/>
                    </a:lnTo>
                    <a:lnTo>
                      <a:pt x="649" y="62"/>
                    </a:lnTo>
                    <a:lnTo>
                      <a:pt x="649" y="104"/>
                    </a:lnTo>
                    <a:lnTo>
                      <a:pt x="546" y="375"/>
                    </a:lnTo>
                    <a:lnTo>
                      <a:pt x="428" y="83"/>
                    </a:lnTo>
                    <a:lnTo>
                      <a:pt x="428" y="48"/>
                    </a:lnTo>
                    <a:lnTo>
                      <a:pt x="435" y="41"/>
                    </a:lnTo>
                    <a:lnTo>
                      <a:pt x="450" y="34"/>
                    </a:lnTo>
                    <a:lnTo>
                      <a:pt x="494" y="34"/>
                    </a:lnTo>
                    <a:lnTo>
                      <a:pt x="494" y="0"/>
                    </a:lnTo>
                    <a:lnTo>
                      <a:pt x="273" y="0"/>
                    </a:lnTo>
                    <a:lnTo>
                      <a:pt x="273" y="34"/>
                    </a:lnTo>
                    <a:lnTo>
                      <a:pt x="317" y="34"/>
                    </a:lnTo>
                    <a:lnTo>
                      <a:pt x="347" y="48"/>
                    </a:lnTo>
                    <a:lnTo>
                      <a:pt x="354" y="55"/>
                    </a:lnTo>
                    <a:lnTo>
                      <a:pt x="354" y="69"/>
                    </a:lnTo>
                    <a:lnTo>
                      <a:pt x="362" y="90"/>
                    </a:lnTo>
                    <a:lnTo>
                      <a:pt x="369" y="104"/>
                    </a:lnTo>
                    <a:lnTo>
                      <a:pt x="273" y="361"/>
                    </a:lnTo>
                    <a:lnTo>
                      <a:pt x="170" y="76"/>
                    </a:lnTo>
                    <a:lnTo>
                      <a:pt x="163" y="69"/>
                    </a:lnTo>
                    <a:lnTo>
                      <a:pt x="163" y="48"/>
                    </a:lnTo>
                    <a:lnTo>
                      <a:pt x="170" y="41"/>
                    </a:lnTo>
                    <a:lnTo>
                      <a:pt x="185" y="34"/>
                    </a:lnTo>
                    <a:lnTo>
                      <a:pt x="229" y="34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52" y="34"/>
                    </a:lnTo>
                    <a:lnTo>
                      <a:pt x="67" y="41"/>
                    </a:lnTo>
                    <a:lnTo>
                      <a:pt x="74" y="48"/>
                    </a:lnTo>
                    <a:lnTo>
                      <a:pt x="82" y="69"/>
                    </a:lnTo>
                    <a:lnTo>
                      <a:pt x="222" y="445"/>
                    </a:lnTo>
                    <a:lnTo>
                      <a:pt x="229" y="458"/>
                    </a:lnTo>
                    <a:lnTo>
                      <a:pt x="236" y="465"/>
                    </a:lnTo>
                    <a:lnTo>
                      <a:pt x="251" y="472"/>
                    </a:lnTo>
                    <a:lnTo>
                      <a:pt x="273" y="452"/>
                    </a:lnTo>
                    <a:lnTo>
                      <a:pt x="384" y="146"/>
                    </a:lnTo>
                    <a:lnTo>
                      <a:pt x="502" y="452"/>
                    </a:lnTo>
                    <a:lnTo>
                      <a:pt x="524" y="472"/>
                    </a:lnTo>
                    <a:lnTo>
                      <a:pt x="539" y="465"/>
                    </a:lnTo>
                    <a:lnTo>
                      <a:pt x="539" y="458"/>
                    </a:lnTo>
                    <a:lnTo>
                      <a:pt x="546" y="452"/>
                    </a:lnTo>
                    <a:lnTo>
                      <a:pt x="679" y="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89" name="Freeform 3848"/>
              <p:cNvSpPr>
                <a:spLocks noEditPoints="1"/>
              </p:cNvSpPr>
              <p:nvPr/>
            </p:nvSpPr>
            <p:spPr bwMode="auto">
              <a:xfrm>
                <a:off x="3905" y="1649"/>
                <a:ext cx="442" cy="493"/>
              </a:xfrm>
              <a:custGeom>
                <a:avLst/>
                <a:gdLst>
                  <a:gd name="T0" fmla="*/ 412 w 442"/>
                  <a:gd name="T1" fmla="*/ 236 h 493"/>
                  <a:gd name="T2" fmla="*/ 427 w 442"/>
                  <a:gd name="T3" fmla="*/ 236 h 493"/>
                  <a:gd name="T4" fmla="*/ 442 w 442"/>
                  <a:gd name="T5" fmla="*/ 222 h 493"/>
                  <a:gd name="T6" fmla="*/ 442 w 442"/>
                  <a:gd name="T7" fmla="*/ 208 h 493"/>
                  <a:gd name="T8" fmla="*/ 434 w 442"/>
                  <a:gd name="T9" fmla="*/ 146 h 493"/>
                  <a:gd name="T10" fmla="*/ 412 w 442"/>
                  <a:gd name="T11" fmla="*/ 90 h 493"/>
                  <a:gd name="T12" fmla="*/ 368 w 442"/>
                  <a:gd name="T13" fmla="*/ 41 h 493"/>
                  <a:gd name="T14" fmla="*/ 309 w 442"/>
                  <a:gd name="T15" fmla="*/ 14 h 493"/>
                  <a:gd name="T16" fmla="*/ 235 w 442"/>
                  <a:gd name="T17" fmla="*/ 0 h 493"/>
                  <a:gd name="T18" fmla="*/ 147 w 442"/>
                  <a:gd name="T19" fmla="*/ 21 h 493"/>
                  <a:gd name="T20" fmla="*/ 73 w 442"/>
                  <a:gd name="T21" fmla="*/ 69 h 493"/>
                  <a:gd name="T22" fmla="*/ 22 w 442"/>
                  <a:gd name="T23" fmla="*/ 153 h 493"/>
                  <a:gd name="T24" fmla="*/ 0 w 442"/>
                  <a:gd name="T25" fmla="*/ 243 h 493"/>
                  <a:gd name="T26" fmla="*/ 14 w 442"/>
                  <a:gd name="T27" fmla="*/ 327 h 493"/>
                  <a:gd name="T28" fmla="*/ 51 w 442"/>
                  <a:gd name="T29" fmla="*/ 396 h 493"/>
                  <a:gd name="T30" fmla="*/ 110 w 442"/>
                  <a:gd name="T31" fmla="*/ 445 h 493"/>
                  <a:gd name="T32" fmla="*/ 176 w 442"/>
                  <a:gd name="T33" fmla="*/ 479 h 493"/>
                  <a:gd name="T34" fmla="*/ 250 w 442"/>
                  <a:gd name="T35" fmla="*/ 493 h 493"/>
                  <a:gd name="T36" fmla="*/ 324 w 442"/>
                  <a:gd name="T37" fmla="*/ 479 h 493"/>
                  <a:gd name="T38" fmla="*/ 375 w 442"/>
                  <a:gd name="T39" fmla="*/ 452 h 493"/>
                  <a:gd name="T40" fmla="*/ 412 w 442"/>
                  <a:gd name="T41" fmla="*/ 410 h 493"/>
                  <a:gd name="T42" fmla="*/ 434 w 442"/>
                  <a:gd name="T43" fmla="*/ 375 h 493"/>
                  <a:gd name="T44" fmla="*/ 442 w 442"/>
                  <a:gd name="T45" fmla="*/ 354 h 493"/>
                  <a:gd name="T46" fmla="*/ 434 w 442"/>
                  <a:gd name="T47" fmla="*/ 347 h 493"/>
                  <a:gd name="T48" fmla="*/ 434 w 442"/>
                  <a:gd name="T49" fmla="*/ 340 h 493"/>
                  <a:gd name="T50" fmla="*/ 420 w 442"/>
                  <a:gd name="T51" fmla="*/ 340 h 493"/>
                  <a:gd name="T52" fmla="*/ 412 w 442"/>
                  <a:gd name="T53" fmla="*/ 347 h 493"/>
                  <a:gd name="T54" fmla="*/ 412 w 442"/>
                  <a:gd name="T55" fmla="*/ 354 h 493"/>
                  <a:gd name="T56" fmla="*/ 383 w 442"/>
                  <a:gd name="T57" fmla="*/ 410 h 493"/>
                  <a:gd name="T58" fmla="*/ 346 w 442"/>
                  <a:gd name="T59" fmla="*/ 438 h 493"/>
                  <a:gd name="T60" fmla="*/ 302 w 442"/>
                  <a:gd name="T61" fmla="*/ 459 h 493"/>
                  <a:gd name="T62" fmla="*/ 272 w 442"/>
                  <a:gd name="T63" fmla="*/ 466 h 493"/>
                  <a:gd name="T64" fmla="*/ 258 w 442"/>
                  <a:gd name="T65" fmla="*/ 466 h 493"/>
                  <a:gd name="T66" fmla="*/ 206 w 442"/>
                  <a:gd name="T67" fmla="*/ 452 h 493"/>
                  <a:gd name="T68" fmla="*/ 162 w 442"/>
                  <a:gd name="T69" fmla="*/ 431 h 493"/>
                  <a:gd name="T70" fmla="*/ 132 w 442"/>
                  <a:gd name="T71" fmla="*/ 396 h 493"/>
                  <a:gd name="T72" fmla="*/ 110 w 442"/>
                  <a:gd name="T73" fmla="*/ 340 h 493"/>
                  <a:gd name="T74" fmla="*/ 95 w 442"/>
                  <a:gd name="T75" fmla="*/ 278 h 493"/>
                  <a:gd name="T76" fmla="*/ 95 w 442"/>
                  <a:gd name="T77" fmla="*/ 236 h 493"/>
                  <a:gd name="T78" fmla="*/ 412 w 442"/>
                  <a:gd name="T79" fmla="*/ 236 h 493"/>
                  <a:gd name="T80" fmla="*/ 95 w 442"/>
                  <a:gd name="T81" fmla="*/ 208 h 493"/>
                  <a:gd name="T82" fmla="*/ 110 w 442"/>
                  <a:gd name="T83" fmla="*/ 132 h 493"/>
                  <a:gd name="T84" fmla="*/ 140 w 442"/>
                  <a:gd name="T85" fmla="*/ 76 h 493"/>
                  <a:gd name="T86" fmla="*/ 176 w 442"/>
                  <a:gd name="T87" fmla="*/ 41 h 493"/>
                  <a:gd name="T88" fmla="*/ 206 w 442"/>
                  <a:gd name="T89" fmla="*/ 28 h 493"/>
                  <a:gd name="T90" fmla="*/ 235 w 442"/>
                  <a:gd name="T91" fmla="*/ 28 h 493"/>
                  <a:gd name="T92" fmla="*/ 287 w 442"/>
                  <a:gd name="T93" fmla="*/ 34 h 493"/>
                  <a:gd name="T94" fmla="*/ 324 w 442"/>
                  <a:gd name="T95" fmla="*/ 62 h 493"/>
                  <a:gd name="T96" fmla="*/ 346 w 442"/>
                  <a:gd name="T97" fmla="*/ 104 h 493"/>
                  <a:gd name="T98" fmla="*/ 361 w 442"/>
                  <a:gd name="T99" fmla="*/ 146 h 493"/>
                  <a:gd name="T100" fmla="*/ 361 w 442"/>
                  <a:gd name="T101" fmla="*/ 180 h 493"/>
                  <a:gd name="T102" fmla="*/ 368 w 442"/>
                  <a:gd name="T103" fmla="*/ 208 h 493"/>
                  <a:gd name="T104" fmla="*/ 95 w 442"/>
                  <a:gd name="T105" fmla="*/ 208 h 49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2"/>
                  <a:gd name="T160" fmla="*/ 0 h 493"/>
                  <a:gd name="T161" fmla="*/ 442 w 442"/>
                  <a:gd name="T162" fmla="*/ 493 h 49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2" h="493">
                    <a:moveTo>
                      <a:pt x="412" y="236"/>
                    </a:moveTo>
                    <a:lnTo>
                      <a:pt x="427" y="236"/>
                    </a:lnTo>
                    <a:lnTo>
                      <a:pt x="442" y="222"/>
                    </a:lnTo>
                    <a:lnTo>
                      <a:pt x="442" y="208"/>
                    </a:lnTo>
                    <a:lnTo>
                      <a:pt x="434" y="146"/>
                    </a:lnTo>
                    <a:lnTo>
                      <a:pt x="412" y="90"/>
                    </a:lnTo>
                    <a:lnTo>
                      <a:pt x="368" y="41"/>
                    </a:lnTo>
                    <a:lnTo>
                      <a:pt x="309" y="14"/>
                    </a:lnTo>
                    <a:lnTo>
                      <a:pt x="235" y="0"/>
                    </a:lnTo>
                    <a:lnTo>
                      <a:pt x="147" y="21"/>
                    </a:lnTo>
                    <a:lnTo>
                      <a:pt x="73" y="69"/>
                    </a:lnTo>
                    <a:lnTo>
                      <a:pt x="22" y="153"/>
                    </a:lnTo>
                    <a:lnTo>
                      <a:pt x="0" y="243"/>
                    </a:lnTo>
                    <a:lnTo>
                      <a:pt x="14" y="327"/>
                    </a:lnTo>
                    <a:lnTo>
                      <a:pt x="51" y="396"/>
                    </a:lnTo>
                    <a:lnTo>
                      <a:pt x="110" y="445"/>
                    </a:lnTo>
                    <a:lnTo>
                      <a:pt x="176" y="479"/>
                    </a:lnTo>
                    <a:lnTo>
                      <a:pt x="250" y="493"/>
                    </a:lnTo>
                    <a:lnTo>
                      <a:pt x="324" y="479"/>
                    </a:lnTo>
                    <a:lnTo>
                      <a:pt x="375" y="452"/>
                    </a:lnTo>
                    <a:lnTo>
                      <a:pt x="412" y="410"/>
                    </a:lnTo>
                    <a:lnTo>
                      <a:pt x="434" y="375"/>
                    </a:lnTo>
                    <a:lnTo>
                      <a:pt x="442" y="354"/>
                    </a:lnTo>
                    <a:lnTo>
                      <a:pt x="434" y="347"/>
                    </a:lnTo>
                    <a:lnTo>
                      <a:pt x="434" y="340"/>
                    </a:lnTo>
                    <a:lnTo>
                      <a:pt x="420" y="340"/>
                    </a:lnTo>
                    <a:lnTo>
                      <a:pt x="412" y="347"/>
                    </a:lnTo>
                    <a:lnTo>
                      <a:pt x="412" y="354"/>
                    </a:lnTo>
                    <a:lnTo>
                      <a:pt x="383" y="410"/>
                    </a:lnTo>
                    <a:lnTo>
                      <a:pt x="346" y="438"/>
                    </a:lnTo>
                    <a:lnTo>
                      <a:pt x="302" y="459"/>
                    </a:lnTo>
                    <a:lnTo>
                      <a:pt x="272" y="466"/>
                    </a:lnTo>
                    <a:lnTo>
                      <a:pt x="258" y="466"/>
                    </a:lnTo>
                    <a:lnTo>
                      <a:pt x="206" y="452"/>
                    </a:lnTo>
                    <a:lnTo>
                      <a:pt x="162" y="431"/>
                    </a:lnTo>
                    <a:lnTo>
                      <a:pt x="132" y="396"/>
                    </a:lnTo>
                    <a:lnTo>
                      <a:pt x="110" y="340"/>
                    </a:lnTo>
                    <a:lnTo>
                      <a:pt x="95" y="278"/>
                    </a:lnTo>
                    <a:lnTo>
                      <a:pt x="95" y="236"/>
                    </a:lnTo>
                    <a:lnTo>
                      <a:pt x="412" y="236"/>
                    </a:lnTo>
                    <a:close/>
                    <a:moveTo>
                      <a:pt x="95" y="208"/>
                    </a:moveTo>
                    <a:lnTo>
                      <a:pt x="110" y="132"/>
                    </a:lnTo>
                    <a:lnTo>
                      <a:pt x="140" y="76"/>
                    </a:lnTo>
                    <a:lnTo>
                      <a:pt x="176" y="41"/>
                    </a:lnTo>
                    <a:lnTo>
                      <a:pt x="206" y="28"/>
                    </a:lnTo>
                    <a:lnTo>
                      <a:pt x="235" y="28"/>
                    </a:lnTo>
                    <a:lnTo>
                      <a:pt x="287" y="34"/>
                    </a:lnTo>
                    <a:lnTo>
                      <a:pt x="324" y="62"/>
                    </a:lnTo>
                    <a:lnTo>
                      <a:pt x="346" y="104"/>
                    </a:lnTo>
                    <a:lnTo>
                      <a:pt x="361" y="146"/>
                    </a:lnTo>
                    <a:lnTo>
                      <a:pt x="361" y="180"/>
                    </a:lnTo>
                    <a:lnTo>
                      <a:pt x="368" y="208"/>
                    </a:lnTo>
                    <a:lnTo>
                      <a:pt x="95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90" name="Freeform 3849"/>
              <p:cNvSpPr>
                <a:spLocks noEditPoints="1"/>
              </p:cNvSpPr>
              <p:nvPr/>
            </p:nvSpPr>
            <p:spPr bwMode="auto">
              <a:xfrm>
                <a:off x="4678" y="1384"/>
                <a:ext cx="561" cy="758"/>
              </a:xfrm>
              <a:custGeom>
                <a:avLst/>
                <a:gdLst>
                  <a:gd name="T0" fmla="*/ 391 w 561"/>
                  <a:gd name="T1" fmla="*/ 689 h 758"/>
                  <a:gd name="T2" fmla="*/ 391 w 561"/>
                  <a:gd name="T3" fmla="*/ 758 h 758"/>
                  <a:gd name="T4" fmla="*/ 561 w 561"/>
                  <a:gd name="T5" fmla="*/ 744 h 758"/>
                  <a:gd name="T6" fmla="*/ 561 w 561"/>
                  <a:gd name="T7" fmla="*/ 710 h 758"/>
                  <a:gd name="T8" fmla="*/ 502 w 561"/>
                  <a:gd name="T9" fmla="*/ 710 h 758"/>
                  <a:gd name="T10" fmla="*/ 487 w 561"/>
                  <a:gd name="T11" fmla="*/ 703 h 758"/>
                  <a:gd name="T12" fmla="*/ 472 w 561"/>
                  <a:gd name="T13" fmla="*/ 675 h 758"/>
                  <a:gd name="T14" fmla="*/ 472 w 561"/>
                  <a:gd name="T15" fmla="*/ 0 h 758"/>
                  <a:gd name="T16" fmla="*/ 310 w 561"/>
                  <a:gd name="T17" fmla="*/ 14 h 758"/>
                  <a:gd name="T18" fmla="*/ 310 w 561"/>
                  <a:gd name="T19" fmla="*/ 49 h 758"/>
                  <a:gd name="T20" fmla="*/ 369 w 561"/>
                  <a:gd name="T21" fmla="*/ 49 h 758"/>
                  <a:gd name="T22" fmla="*/ 384 w 561"/>
                  <a:gd name="T23" fmla="*/ 56 h 758"/>
                  <a:gd name="T24" fmla="*/ 399 w 561"/>
                  <a:gd name="T25" fmla="*/ 84 h 758"/>
                  <a:gd name="T26" fmla="*/ 399 w 561"/>
                  <a:gd name="T27" fmla="*/ 341 h 758"/>
                  <a:gd name="T28" fmla="*/ 362 w 561"/>
                  <a:gd name="T29" fmla="*/ 306 h 758"/>
                  <a:gd name="T30" fmla="*/ 310 w 561"/>
                  <a:gd name="T31" fmla="*/ 279 h 758"/>
                  <a:gd name="T32" fmla="*/ 251 w 561"/>
                  <a:gd name="T33" fmla="*/ 272 h 758"/>
                  <a:gd name="T34" fmla="*/ 155 w 561"/>
                  <a:gd name="T35" fmla="*/ 293 h 758"/>
                  <a:gd name="T36" fmla="*/ 74 w 561"/>
                  <a:gd name="T37" fmla="*/ 341 h 758"/>
                  <a:gd name="T38" fmla="*/ 23 w 561"/>
                  <a:gd name="T39" fmla="*/ 418 h 758"/>
                  <a:gd name="T40" fmla="*/ 0 w 561"/>
                  <a:gd name="T41" fmla="*/ 515 h 758"/>
                  <a:gd name="T42" fmla="*/ 23 w 561"/>
                  <a:gd name="T43" fmla="*/ 612 h 758"/>
                  <a:gd name="T44" fmla="*/ 74 w 561"/>
                  <a:gd name="T45" fmla="*/ 689 h 758"/>
                  <a:gd name="T46" fmla="*/ 148 w 561"/>
                  <a:gd name="T47" fmla="*/ 738 h 758"/>
                  <a:gd name="T48" fmla="*/ 244 w 561"/>
                  <a:gd name="T49" fmla="*/ 758 h 758"/>
                  <a:gd name="T50" fmla="*/ 310 w 561"/>
                  <a:gd name="T51" fmla="*/ 744 h 758"/>
                  <a:gd name="T52" fmla="*/ 362 w 561"/>
                  <a:gd name="T53" fmla="*/ 717 h 758"/>
                  <a:gd name="T54" fmla="*/ 391 w 561"/>
                  <a:gd name="T55" fmla="*/ 689 h 758"/>
                  <a:gd name="T56" fmla="*/ 391 w 561"/>
                  <a:gd name="T57" fmla="*/ 397 h 758"/>
                  <a:gd name="T58" fmla="*/ 391 w 561"/>
                  <a:gd name="T59" fmla="*/ 647 h 758"/>
                  <a:gd name="T60" fmla="*/ 384 w 561"/>
                  <a:gd name="T61" fmla="*/ 661 h 758"/>
                  <a:gd name="T62" fmla="*/ 347 w 561"/>
                  <a:gd name="T63" fmla="*/ 703 h 758"/>
                  <a:gd name="T64" fmla="*/ 295 w 561"/>
                  <a:gd name="T65" fmla="*/ 724 h 758"/>
                  <a:gd name="T66" fmla="*/ 251 w 561"/>
                  <a:gd name="T67" fmla="*/ 731 h 758"/>
                  <a:gd name="T68" fmla="*/ 199 w 561"/>
                  <a:gd name="T69" fmla="*/ 724 h 758"/>
                  <a:gd name="T70" fmla="*/ 163 w 561"/>
                  <a:gd name="T71" fmla="*/ 703 h 758"/>
                  <a:gd name="T72" fmla="*/ 126 w 561"/>
                  <a:gd name="T73" fmla="*/ 661 h 758"/>
                  <a:gd name="T74" fmla="*/ 104 w 561"/>
                  <a:gd name="T75" fmla="*/ 612 h 758"/>
                  <a:gd name="T76" fmla="*/ 96 w 561"/>
                  <a:gd name="T77" fmla="*/ 564 h 758"/>
                  <a:gd name="T78" fmla="*/ 96 w 561"/>
                  <a:gd name="T79" fmla="*/ 466 h 758"/>
                  <a:gd name="T80" fmla="*/ 111 w 561"/>
                  <a:gd name="T81" fmla="*/ 418 h 758"/>
                  <a:gd name="T82" fmla="*/ 133 w 561"/>
                  <a:gd name="T83" fmla="*/ 362 h 758"/>
                  <a:gd name="T84" fmla="*/ 163 w 561"/>
                  <a:gd name="T85" fmla="*/ 334 h 758"/>
                  <a:gd name="T86" fmla="*/ 207 w 561"/>
                  <a:gd name="T87" fmla="*/ 306 h 758"/>
                  <a:gd name="T88" fmla="*/ 258 w 561"/>
                  <a:gd name="T89" fmla="*/ 293 h 758"/>
                  <a:gd name="T90" fmla="*/ 303 w 561"/>
                  <a:gd name="T91" fmla="*/ 299 h 758"/>
                  <a:gd name="T92" fmla="*/ 340 w 561"/>
                  <a:gd name="T93" fmla="*/ 320 h 758"/>
                  <a:gd name="T94" fmla="*/ 391 w 561"/>
                  <a:gd name="T95" fmla="*/ 369 h 758"/>
                  <a:gd name="T96" fmla="*/ 391 w 561"/>
                  <a:gd name="T97" fmla="*/ 397 h 75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61"/>
                  <a:gd name="T148" fmla="*/ 0 h 758"/>
                  <a:gd name="T149" fmla="*/ 561 w 561"/>
                  <a:gd name="T150" fmla="*/ 758 h 75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61" h="758">
                    <a:moveTo>
                      <a:pt x="391" y="689"/>
                    </a:moveTo>
                    <a:lnTo>
                      <a:pt x="391" y="758"/>
                    </a:lnTo>
                    <a:lnTo>
                      <a:pt x="561" y="744"/>
                    </a:lnTo>
                    <a:lnTo>
                      <a:pt x="561" y="710"/>
                    </a:lnTo>
                    <a:lnTo>
                      <a:pt x="502" y="710"/>
                    </a:lnTo>
                    <a:lnTo>
                      <a:pt x="487" y="703"/>
                    </a:lnTo>
                    <a:lnTo>
                      <a:pt x="472" y="675"/>
                    </a:lnTo>
                    <a:lnTo>
                      <a:pt x="472" y="0"/>
                    </a:lnTo>
                    <a:lnTo>
                      <a:pt x="310" y="14"/>
                    </a:lnTo>
                    <a:lnTo>
                      <a:pt x="310" y="49"/>
                    </a:lnTo>
                    <a:lnTo>
                      <a:pt x="369" y="49"/>
                    </a:lnTo>
                    <a:lnTo>
                      <a:pt x="384" y="56"/>
                    </a:lnTo>
                    <a:lnTo>
                      <a:pt x="399" y="84"/>
                    </a:lnTo>
                    <a:lnTo>
                      <a:pt x="399" y="341"/>
                    </a:lnTo>
                    <a:lnTo>
                      <a:pt x="362" y="306"/>
                    </a:lnTo>
                    <a:lnTo>
                      <a:pt x="310" y="279"/>
                    </a:lnTo>
                    <a:lnTo>
                      <a:pt x="251" y="272"/>
                    </a:lnTo>
                    <a:lnTo>
                      <a:pt x="155" y="293"/>
                    </a:lnTo>
                    <a:lnTo>
                      <a:pt x="74" y="341"/>
                    </a:lnTo>
                    <a:lnTo>
                      <a:pt x="23" y="418"/>
                    </a:lnTo>
                    <a:lnTo>
                      <a:pt x="0" y="515"/>
                    </a:lnTo>
                    <a:lnTo>
                      <a:pt x="23" y="612"/>
                    </a:lnTo>
                    <a:lnTo>
                      <a:pt x="74" y="689"/>
                    </a:lnTo>
                    <a:lnTo>
                      <a:pt x="148" y="738"/>
                    </a:lnTo>
                    <a:lnTo>
                      <a:pt x="244" y="758"/>
                    </a:lnTo>
                    <a:lnTo>
                      <a:pt x="310" y="744"/>
                    </a:lnTo>
                    <a:lnTo>
                      <a:pt x="362" y="717"/>
                    </a:lnTo>
                    <a:lnTo>
                      <a:pt x="391" y="689"/>
                    </a:lnTo>
                    <a:close/>
                    <a:moveTo>
                      <a:pt x="391" y="397"/>
                    </a:moveTo>
                    <a:lnTo>
                      <a:pt x="391" y="647"/>
                    </a:lnTo>
                    <a:lnTo>
                      <a:pt x="384" y="661"/>
                    </a:lnTo>
                    <a:lnTo>
                      <a:pt x="347" y="703"/>
                    </a:lnTo>
                    <a:lnTo>
                      <a:pt x="295" y="724"/>
                    </a:lnTo>
                    <a:lnTo>
                      <a:pt x="251" y="731"/>
                    </a:lnTo>
                    <a:lnTo>
                      <a:pt x="199" y="724"/>
                    </a:lnTo>
                    <a:lnTo>
                      <a:pt x="163" y="703"/>
                    </a:lnTo>
                    <a:lnTo>
                      <a:pt x="126" y="661"/>
                    </a:lnTo>
                    <a:lnTo>
                      <a:pt x="104" y="612"/>
                    </a:lnTo>
                    <a:lnTo>
                      <a:pt x="96" y="564"/>
                    </a:lnTo>
                    <a:lnTo>
                      <a:pt x="96" y="466"/>
                    </a:lnTo>
                    <a:lnTo>
                      <a:pt x="111" y="418"/>
                    </a:lnTo>
                    <a:lnTo>
                      <a:pt x="133" y="362"/>
                    </a:lnTo>
                    <a:lnTo>
                      <a:pt x="163" y="334"/>
                    </a:lnTo>
                    <a:lnTo>
                      <a:pt x="207" y="306"/>
                    </a:lnTo>
                    <a:lnTo>
                      <a:pt x="258" y="293"/>
                    </a:lnTo>
                    <a:lnTo>
                      <a:pt x="303" y="299"/>
                    </a:lnTo>
                    <a:lnTo>
                      <a:pt x="340" y="320"/>
                    </a:lnTo>
                    <a:lnTo>
                      <a:pt x="391" y="369"/>
                    </a:lnTo>
                    <a:lnTo>
                      <a:pt x="391" y="3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91" name="Freeform 3850"/>
              <p:cNvSpPr>
                <a:spLocks noEditPoints="1"/>
              </p:cNvSpPr>
              <p:nvPr/>
            </p:nvSpPr>
            <p:spPr bwMode="auto">
              <a:xfrm>
                <a:off x="5305" y="1649"/>
                <a:ext cx="435" cy="493"/>
              </a:xfrm>
              <a:custGeom>
                <a:avLst/>
                <a:gdLst>
                  <a:gd name="T0" fmla="*/ 405 w 435"/>
                  <a:gd name="T1" fmla="*/ 236 h 493"/>
                  <a:gd name="T2" fmla="*/ 420 w 435"/>
                  <a:gd name="T3" fmla="*/ 236 h 493"/>
                  <a:gd name="T4" fmla="*/ 435 w 435"/>
                  <a:gd name="T5" fmla="*/ 222 h 493"/>
                  <a:gd name="T6" fmla="*/ 435 w 435"/>
                  <a:gd name="T7" fmla="*/ 208 h 493"/>
                  <a:gd name="T8" fmla="*/ 428 w 435"/>
                  <a:gd name="T9" fmla="*/ 146 h 493"/>
                  <a:gd name="T10" fmla="*/ 405 w 435"/>
                  <a:gd name="T11" fmla="*/ 90 h 493"/>
                  <a:gd name="T12" fmla="*/ 369 w 435"/>
                  <a:gd name="T13" fmla="*/ 41 h 493"/>
                  <a:gd name="T14" fmla="*/ 310 w 435"/>
                  <a:gd name="T15" fmla="*/ 14 h 493"/>
                  <a:gd name="T16" fmla="*/ 236 w 435"/>
                  <a:gd name="T17" fmla="*/ 0 h 493"/>
                  <a:gd name="T18" fmla="*/ 140 w 435"/>
                  <a:gd name="T19" fmla="*/ 21 h 493"/>
                  <a:gd name="T20" fmla="*/ 66 w 435"/>
                  <a:gd name="T21" fmla="*/ 69 h 493"/>
                  <a:gd name="T22" fmla="*/ 15 w 435"/>
                  <a:gd name="T23" fmla="*/ 153 h 493"/>
                  <a:gd name="T24" fmla="*/ 0 w 435"/>
                  <a:gd name="T25" fmla="*/ 243 h 493"/>
                  <a:gd name="T26" fmla="*/ 15 w 435"/>
                  <a:gd name="T27" fmla="*/ 327 h 493"/>
                  <a:gd name="T28" fmla="*/ 52 w 435"/>
                  <a:gd name="T29" fmla="*/ 396 h 493"/>
                  <a:gd name="T30" fmla="*/ 103 w 435"/>
                  <a:gd name="T31" fmla="*/ 445 h 493"/>
                  <a:gd name="T32" fmla="*/ 170 w 435"/>
                  <a:gd name="T33" fmla="*/ 479 h 493"/>
                  <a:gd name="T34" fmla="*/ 243 w 435"/>
                  <a:gd name="T35" fmla="*/ 493 h 493"/>
                  <a:gd name="T36" fmla="*/ 317 w 435"/>
                  <a:gd name="T37" fmla="*/ 479 h 493"/>
                  <a:gd name="T38" fmla="*/ 369 w 435"/>
                  <a:gd name="T39" fmla="*/ 452 h 493"/>
                  <a:gd name="T40" fmla="*/ 405 w 435"/>
                  <a:gd name="T41" fmla="*/ 410 h 493"/>
                  <a:gd name="T42" fmla="*/ 428 w 435"/>
                  <a:gd name="T43" fmla="*/ 375 h 493"/>
                  <a:gd name="T44" fmla="*/ 435 w 435"/>
                  <a:gd name="T45" fmla="*/ 354 h 493"/>
                  <a:gd name="T46" fmla="*/ 435 w 435"/>
                  <a:gd name="T47" fmla="*/ 347 h 493"/>
                  <a:gd name="T48" fmla="*/ 428 w 435"/>
                  <a:gd name="T49" fmla="*/ 340 h 493"/>
                  <a:gd name="T50" fmla="*/ 413 w 435"/>
                  <a:gd name="T51" fmla="*/ 340 h 493"/>
                  <a:gd name="T52" fmla="*/ 405 w 435"/>
                  <a:gd name="T53" fmla="*/ 347 h 493"/>
                  <a:gd name="T54" fmla="*/ 405 w 435"/>
                  <a:gd name="T55" fmla="*/ 354 h 493"/>
                  <a:gd name="T56" fmla="*/ 376 w 435"/>
                  <a:gd name="T57" fmla="*/ 410 h 493"/>
                  <a:gd name="T58" fmla="*/ 339 w 435"/>
                  <a:gd name="T59" fmla="*/ 438 h 493"/>
                  <a:gd name="T60" fmla="*/ 302 w 435"/>
                  <a:gd name="T61" fmla="*/ 459 h 493"/>
                  <a:gd name="T62" fmla="*/ 273 w 435"/>
                  <a:gd name="T63" fmla="*/ 466 h 493"/>
                  <a:gd name="T64" fmla="*/ 251 w 435"/>
                  <a:gd name="T65" fmla="*/ 466 h 493"/>
                  <a:gd name="T66" fmla="*/ 199 w 435"/>
                  <a:gd name="T67" fmla="*/ 452 h 493"/>
                  <a:gd name="T68" fmla="*/ 155 w 435"/>
                  <a:gd name="T69" fmla="*/ 431 h 493"/>
                  <a:gd name="T70" fmla="*/ 125 w 435"/>
                  <a:gd name="T71" fmla="*/ 396 h 493"/>
                  <a:gd name="T72" fmla="*/ 103 w 435"/>
                  <a:gd name="T73" fmla="*/ 340 h 493"/>
                  <a:gd name="T74" fmla="*/ 96 w 435"/>
                  <a:gd name="T75" fmla="*/ 278 h 493"/>
                  <a:gd name="T76" fmla="*/ 88 w 435"/>
                  <a:gd name="T77" fmla="*/ 236 h 493"/>
                  <a:gd name="T78" fmla="*/ 405 w 435"/>
                  <a:gd name="T79" fmla="*/ 236 h 493"/>
                  <a:gd name="T80" fmla="*/ 96 w 435"/>
                  <a:gd name="T81" fmla="*/ 208 h 493"/>
                  <a:gd name="T82" fmla="*/ 111 w 435"/>
                  <a:gd name="T83" fmla="*/ 132 h 493"/>
                  <a:gd name="T84" fmla="*/ 133 w 435"/>
                  <a:gd name="T85" fmla="*/ 76 h 493"/>
                  <a:gd name="T86" fmla="*/ 170 w 435"/>
                  <a:gd name="T87" fmla="*/ 41 h 493"/>
                  <a:gd name="T88" fmla="*/ 206 w 435"/>
                  <a:gd name="T89" fmla="*/ 28 h 493"/>
                  <a:gd name="T90" fmla="*/ 236 w 435"/>
                  <a:gd name="T91" fmla="*/ 28 h 493"/>
                  <a:gd name="T92" fmla="*/ 287 w 435"/>
                  <a:gd name="T93" fmla="*/ 34 h 493"/>
                  <a:gd name="T94" fmla="*/ 317 w 435"/>
                  <a:gd name="T95" fmla="*/ 62 h 493"/>
                  <a:gd name="T96" fmla="*/ 339 w 435"/>
                  <a:gd name="T97" fmla="*/ 104 h 493"/>
                  <a:gd name="T98" fmla="*/ 354 w 435"/>
                  <a:gd name="T99" fmla="*/ 146 h 493"/>
                  <a:gd name="T100" fmla="*/ 361 w 435"/>
                  <a:gd name="T101" fmla="*/ 180 h 493"/>
                  <a:gd name="T102" fmla="*/ 361 w 435"/>
                  <a:gd name="T103" fmla="*/ 208 h 493"/>
                  <a:gd name="T104" fmla="*/ 96 w 435"/>
                  <a:gd name="T105" fmla="*/ 208 h 49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35"/>
                  <a:gd name="T160" fmla="*/ 0 h 493"/>
                  <a:gd name="T161" fmla="*/ 435 w 435"/>
                  <a:gd name="T162" fmla="*/ 493 h 49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35" h="493">
                    <a:moveTo>
                      <a:pt x="405" y="236"/>
                    </a:moveTo>
                    <a:lnTo>
                      <a:pt x="420" y="236"/>
                    </a:lnTo>
                    <a:lnTo>
                      <a:pt x="435" y="222"/>
                    </a:lnTo>
                    <a:lnTo>
                      <a:pt x="435" y="208"/>
                    </a:lnTo>
                    <a:lnTo>
                      <a:pt x="428" y="146"/>
                    </a:lnTo>
                    <a:lnTo>
                      <a:pt x="405" y="90"/>
                    </a:lnTo>
                    <a:lnTo>
                      <a:pt x="369" y="41"/>
                    </a:lnTo>
                    <a:lnTo>
                      <a:pt x="310" y="14"/>
                    </a:lnTo>
                    <a:lnTo>
                      <a:pt x="236" y="0"/>
                    </a:lnTo>
                    <a:lnTo>
                      <a:pt x="140" y="21"/>
                    </a:lnTo>
                    <a:lnTo>
                      <a:pt x="66" y="69"/>
                    </a:lnTo>
                    <a:lnTo>
                      <a:pt x="15" y="153"/>
                    </a:lnTo>
                    <a:lnTo>
                      <a:pt x="0" y="243"/>
                    </a:lnTo>
                    <a:lnTo>
                      <a:pt x="15" y="327"/>
                    </a:lnTo>
                    <a:lnTo>
                      <a:pt x="52" y="396"/>
                    </a:lnTo>
                    <a:lnTo>
                      <a:pt x="103" y="445"/>
                    </a:lnTo>
                    <a:lnTo>
                      <a:pt x="170" y="479"/>
                    </a:lnTo>
                    <a:lnTo>
                      <a:pt x="243" y="493"/>
                    </a:lnTo>
                    <a:lnTo>
                      <a:pt x="317" y="479"/>
                    </a:lnTo>
                    <a:lnTo>
                      <a:pt x="369" y="452"/>
                    </a:lnTo>
                    <a:lnTo>
                      <a:pt x="405" y="410"/>
                    </a:lnTo>
                    <a:lnTo>
                      <a:pt x="428" y="375"/>
                    </a:lnTo>
                    <a:lnTo>
                      <a:pt x="435" y="354"/>
                    </a:lnTo>
                    <a:lnTo>
                      <a:pt x="435" y="347"/>
                    </a:lnTo>
                    <a:lnTo>
                      <a:pt x="428" y="340"/>
                    </a:lnTo>
                    <a:lnTo>
                      <a:pt x="413" y="340"/>
                    </a:lnTo>
                    <a:lnTo>
                      <a:pt x="405" y="347"/>
                    </a:lnTo>
                    <a:lnTo>
                      <a:pt x="405" y="354"/>
                    </a:lnTo>
                    <a:lnTo>
                      <a:pt x="376" y="410"/>
                    </a:lnTo>
                    <a:lnTo>
                      <a:pt x="339" y="438"/>
                    </a:lnTo>
                    <a:lnTo>
                      <a:pt x="302" y="459"/>
                    </a:lnTo>
                    <a:lnTo>
                      <a:pt x="273" y="466"/>
                    </a:lnTo>
                    <a:lnTo>
                      <a:pt x="251" y="466"/>
                    </a:lnTo>
                    <a:lnTo>
                      <a:pt x="199" y="452"/>
                    </a:lnTo>
                    <a:lnTo>
                      <a:pt x="155" y="431"/>
                    </a:lnTo>
                    <a:lnTo>
                      <a:pt x="125" y="396"/>
                    </a:lnTo>
                    <a:lnTo>
                      <a:pt x="103" y="340"/>
                    </a:lnTo>
                    <a:lnTo>
                      <a:pt x="96" y="278"/>
                    </a:lnTo>
                    <a:lnTo>
                      <a:pt x="88" y="236"/>
                    </a:lnTo>
                    <a:lnTo>
                      <a:pt x="405" y="236"/>
                    </a:lnTo>
                    <a:close/>
                    <a:moveTo>
                      <a:pt x="96" y="208"/>
                    </a:moveTo>
                    <a:lnTo>
                      <a:pt x="111" y="132"/>
                    </a:lnTo>
                    <a:lnTo>
                      <a:pt x="133" y="76"/>
                    </a:lnTo>
                    <a:lnTo>
                      <a:pt x="170" y="41"/>
                    </a:lnTo>
                    <a:lnTo>
                      <a:pt x="206" y="28"/>
                    </a:lnTo>
                    <a:lnTo>
                      <a:pt x="236" y="28"/>
                    </a:lnTo>
                    <a:lnTo>
                      <a:pt x="287" y="34"/>
                    </a:lnTo>
                    <a:lnTo>
                      <a:pt x="317" y="62"/>
                    </a:lnTo>
                    <a:lnTo>
                      <a:pt x="339" y="104"/>
                    </a:lnTo>
                    <a:lnTo>
                      <a:pt x="354" y="146"/>
                    </a:lnTo>
                    <a:lnTo>
                      <a:pt x="361" y="180"/>
                    </a:lnTo>
                    <a:lnTo>
                      <a:pt x="361" y="208"/>
                    </a:lnTo>
                    <a:lnTo>
                      <a:pt x="96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92" name="Freeform 3851"/>
              <p:cNvSpPr>
                <a:spLocks/>
              </p:cNvSpPr>
              <p:nvPr/>
            </p:nvSpPr>
            <p:spPr bwMode="auto">
              <a:xfrm>
                <a:off x="5814" y="1649"/>
                <a:ext cx="368" cy="493"/>
              </a:xfrm>
              <a:custGeom>
                <a:avLst/>
                <a:gdLst>
                  <a:gd name="T0" fmla="*/ 213 w 368"/>
                  <a:gd name="T1" fmla="*/ 271 h 493"/>
                  <a:gd name="T2" fmla="*/ 265 w 368"/>
                  <a:gd name="T3" fmla="*/ 292 h 493"/>
                  <a:gd name="T4" fmla="*/ 317 w 368"/>
                  <a:gd name="T5" fmla="*/ 368 h 493"/>
                  <a:gd name="T6" fmla="*/ 280 w 368"/>
                  <a:gd name="T7" fmla="*/ 438 h 493"/>
                  <a:gd name="T8" fmla="*/ 184 w 368"/>
                  <a:gd name="T9" fmla="*/ 466 h 493"/>
                  <a:gd name="T10" fmla="*/ 81 w 368"/>
                  <a:gd name="T11" fmla="*/ 424 h 493"/>
                  <a:gd name="T12" fmla="*/ 29 w 368"/>
                  <a:gd name="T13" fmla="*/ 313 h 493"/>
                  <a:gd name="T14" fmla="*/ 22 w 368"/>
                  <a:gd name="T15" fmla="*/ 299 h 493"/>
                  <a:gd name="T16" fmla="*/ 0 w 368"/>
                  <a:gd name="T17" fmla="*/ 306 h 493"/>
                  <a:gd name="T18" fmla="*/ 7 w 368"/>
                  <a:gd name="T19" fmla="*/ 493 h 493"/>
                  <a:gd name="T20" fmla="*/ 51 w 368"/>
                  <a:gd name="T21" fmla="*/ 459 h 493"/>
                  <a:gd name="T22" fmla="*/ 110 w 368"/>
                  <a:gd name="T23" fmla="*/ 479 h 493"/>
                  <a:gd name="T24" fmla="*/ 184 w 368"/>
                  <a:gd name="T25" fmla="*/ 493 h 493"/>
                  <a:gd name="T26" fmla="*/ 324 w 368"/>
                  <a:gd name="T27" fmla="*/ 445 h 493"/>
                  <a:gd name="T28" fmla="*/ 368 w 368"/>
                  <a:gd name="T29" fmla="*/ 340 h 493"/>
                  <a:gd name="T30" fmla="*/ 346 w 368"/>
                  <a:gd name="T31" fmla="*/ 264 h 493"/>
                  <a:gd name="T32" fmla="*/ 317 w 368"/>
                  <a:gd name="T33" fmla="*/ 243 h 493"/>
                  <a:gd name="T34" fmla="*/ 191 w 368"/>
                  <a:gd name="T35" fmla="*/ 187 h 493"/>
                  <a:gd name="T36" fmla="*/ 95 w 368"/>
                  <a:gd name="T37" fmla="*/ 167 h 493"/>
                  <a:gd name="T38" fmla="*/ 51 w 368"/>
                  <a:gd name="T39" fmla="*/ 104 h 493"/>
                  <a:gd name="T40" fmla="*/ 81 w 368"/>
                  <a:gd name="T41" fmla="*/ 48 h 493"/>
                  <a:gd name="T42" fmla="*/ 177 w 368"/>
                  <a:gd name="T43" fmla="*/ 21 h 493"/>
                  <a:gd name="T44" fmla="*/ 280 w 368"/>
                  <a:gd name="T45" fmla="*/ 55 h 493"/>
                  <a:gd name="T46" fmla="*/ 309 w 368"/>
                  <a:gd name="T47" fmla="*/ 125 h 493"/>
                  <a:gd name="T48" fmla="*/ 317 w 368"/>
                  <a:gd name="T49" fmla="*/ 160 h 493"/>
                  <a:gd name="T50" fmla="*/ 339 w 368"/>
                  <a:gd name="T51" fmla="*/ 153 h 493"/>
                  <a:gd name="T52" fmla="*/ 324 w 368"/>
                  <a:gd name="T53" fmla="*/ 0 h 493"/>
                  <a:gd name="T54" fmla="*/ 317 w 368"/>
                  <a:gd name="T55" fmla="*/ 7 h 493"/>
                  <a:gd name="T56" fmla="*/ 294 w 368"/>
                  <a:gd name="T57" fmla="*/ 21 h 493"/>
                  <a:gd name="T58" fmla="*/ 287 w 368"/>
                  <a:gd name="T59" fmla="*/ 28 h 493"/>
                  <a:gd name="T60" fmla="*/ 221 w 368"/>
                  <a:gd name="T61" fmla="*/ 7 h 493"/>
                  <a:gd name="T62" fmla="*/ 177 w 368"/>
                  <a:gd name="T63" fmla="*/ 0 h 493"/>
                  <a:gd name="T64" fmla="*/ 51 w 368"/>
                  <a:gd name="T65" fmla="*/ 28 h 493"/>
                  <a:gd name="T66" fmla="*/ 0 w 368"/>
                  <a:gd name="T67" fmla="*/ 97 h 493"/>
                  <a:gd name="T68" fmla="*/ 7 w 368"/>
                  <a:gd name="T69" fmla="*/ 180 h 493"/>
                  <a:gd name="T70" fmla="*/ 44 w 368"/>
                  <a:gd name="T71" fmla="*/ 222 h 493"/>
                  <a:gd name="T72" fmla="*/ 125 w 368"/>
                  <a:gd name="T73" fmla="*/ 257 h 49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68"/>
                  <a:gd name="T112" fmla="*/ 0 h 493"/>
                  <a:gd name="T113" fmla="*/ 368 w 368"/>
                  <a:gd name="T114" fmla="*/ 493 h 49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68" h="493">
                    <a:moveTo>
                      <a:pt x="199" y="271"/>
                    </a:moveTo>
                    <a:lnTo>
                      <a:pt x="213" y="271"/>
                    </a:lnTo>
                    <a:lnTo>
                      <a:pt x="243" y="285"/>
                    </a:lnTo>
                    <a:lnTo>
                      <a:pt x="265" y="292"/>
                    </a:lnTo>
                    <a:lnTo>
                      <a:pt x="302" y="327"/>
                    </a:lnTo>
                    <a:lnTo>
                      <a:pt x="317" y="368"/>
                    </a:lnTo>
                    <a:lnTo>
                      <a:pt x="309" y="410"/>
                    </a:lnTo>
                    <a:lnTo>
                      <a:pt x="280" y="438"/>
                    </a:lnTo>
                    <a:lnTo>
                      <a:pt x="243" y="459"/>
                    </a:lnTo>
                    <a:lnTo>
                      <a:pt x="184" y="466"/>
                    </a:lnTo>
                    <a:lnTo>
                      <a:pt x="125" y="459"/>
                    </a:lnTo>
                    <a:lnTo>
                      <a:pt x="81" y="424"/>
                    </a:lnTo>
                    <a:lnTo>
                      <a:pt x="51" y="375"/>
                    </a:lnTo>
                    <a:lnTo>
                      <a:pt x="29" y="313"/>
                    </a:lnTo>
                    <a:lnTo>
                      <a:pt x="22" y="306"/>
                    </a:lnTo>
                    <a:lnTo>
                      <a:pt x="22" y="299"/>
                    </a:lnTo>
                    <a:lnTo>
                      <a:pt x="7" y="299"/>
                    </a:lnTo>
                    <a:lnTo>
                      <a:pt x="0" y="306"/>
                    </a:lnTo>
                    <a:lnTo>
                      <a:pt x="0" y="486"/>
                    </a:lnTo>
                    <a:lnTo>
                      <a:pt x="7" y="493"/>
                    </a:lnTo>
                    <a:lnTo>
                      <a:pt x="14" y="493"/>
                    </a:lnTo>
                    <a:lnTo>
                      <a:pt x="51" y="459"/>
                    </a:lnTo>
                    <a:lnTo>
                      <a:pt x="59" y="445"/>
                    </a:lnTo>
                    <a:lnTo>
                      <a:pt x="110" y="479"/>
                    </a:lnTo>
                    <a:lnTo>
                      <a:pt x="154" y="486"/>
                    </a:lnTo>
                    <a:lnTo>
                      <a:pt x="184" y="493"/>
                    </a:lnTo>
                    <a:lnTo>
                      <a:pt x="265" y="479"/>
                    </a:lnTo>
                    <a:lnTo>
                      <a:pt x="324" y="445"/>
                    </a:lnTo>
                    <a:lnTo>
                      <a:pt x="361" y="396"/>
                    </a:lnTo>
                    <a:lnTo>
                      <a:pt x="368" y="340"/>
                    </a:lnTo>
                    <a:lnTo>
                      <a:pt x="353" y="285"/>
                    </a:lnTo>
                    <a:lnTo>
                      <a:pt x="346" y="264"/>
                    </a:lnTo>
                    <a:lnTo>
                      <a:pt x="331" y="250"/>
                    </a:lnTo>
                    <a:lnTo>
                      <a:pt x="317" y="243"/>
                    </a:lnTo>
                    <a:lnTo>
                      <a:pt x="280" y="215"/>
                    </a:lnTo>
                    <a:lnTo>
                      <a:pt x="191" y="187"/>
                    </a:lnTo>
                    <a:lnTo>
                      <a:pt x="140" y="180"/>
                    </a:lnTo>
                    <a:lnTo>
                      <a:pt x="95" y="167"/>
                    </a:lnTo>
                    <a:lnTo>
                      <a:pt x="66" y="139"/>
                    </a:lnTo>
                    <a:lnTo>
                      <a:pt x="51" y="104"/>
                    </a:lnTo>
                    <a:lnTo>
                      <a:pt x="59" y="76"/>
                    </a:lnTo>
                    <a:lnTo>
                      <a:pt x="81" y="48"/>
                    </a:lnTo>
                    <a:lnTo>
                      <a:pt x="118" y="28"/>
                    </a:lnTo>
                    <a:lnTo>
                      <a:pt x="177" y="21"/>
                    </a:lnTo>
                    <a:lnTo>
                      <a:pt x="235" y="34"/>
                    </a:lnTo>
                    <a:lnTo>
                      <a:pt x="280" y="55"/>
                    </a:lnTo>
                    <a:lnTo>
                      <a:pt x="302" y="90"/>
                    </a:lnTo>
                    <a:lnTo>
                      <a:pt x="309" y="125"/>
                    </a:lnTo>
                    <a:lnTo>
                      <a:pt x="309" y="153"/>
                    </a:lnTo>
                    <a:lnTo>
                      <a:pt x="317" y="160"/>
                    </a:lnTo>
                    <a:lnTo>
                      <a:pt x="331" y="160"/>
                    </a:lnTo>
                    <a:lnTo>
                      <a:pt x="339" y="153"/>
                    </a:lnTo>
                    <a:lnTo>
                      <a:pt x="339" y="7"/>
                    </a:lnTo>
                    <a:lnTo>
                      <a:pt x="324" y="0"/>
                    </a:lnTo>
                    <a:lnTo>
                      <a:pt x="317" y="0"/>
                    </a:lnTo>
                    <a:lnTo>
                      <a:pt x="317" y="7"/>
                    </a:lnTo>
                    <a:lnTo>
                      <a:pt x="302" y="14"/>
                    </a:lnTo>
                    <a:lnTo>
                      <a:pt x="294" y="21"/>
                    </a:lnTo>
                    <a:lnTo>
                      <a:pt x="294" y="28"/>
                    </a:lnTo>
                    <a:lnTo>
                      <a:pt x="287" y="28"/>
                    </a:lnTo>
                    <a:lnTo>
                      <a:pt x="250" y="14"/>
                    </a:lnTo>
                    <a:lnTo>
                      <a:pt x="221" y="7"/>
                    </a:lnTo>
                    <a:lnTo>
                      <a:pt x="199" y="0"/>
                    </a:lnTo>
                    <a:lnTo>
                      <a:pt x="177" y="0"/>
                    </a:lnTo>
                    <a:lnTo>
                      <a:pt x="103" y="7"/>
                    </a:lnTo>
                    <a:lnTo>
                      <a:pt x="51" y="28"/>
                    </a:lnTo>
                    <a:lnTo>
                      <a:pt x="22" y="62"/>
                    </a:lnTo>
                    <a:lnTo>
                      <a:pt x="0" y="97"/>
                    </a:lnTo>
                    <a:lnTo>
                      <a:pt x="0" y="160"/>
                    </a:lnTo>
                    <a:lnTo>
                      <a:pt x="7" y="180"/>
                    </a:lnTo>
                    <a:lnTo>
                      <a:pt x="29" y="201"/>
                    </a:lnTo>
                    <a:lnTo>
                      <a:pt x="44" y="222"/>
                    </a:lnTo>
                    <a:lnTo>
                      <a:pt x="81" y="243"/>
                    </a:lnTo>
                    <a:lnTo>
                      <a:pt x="125" y="257"/>
                    </a:lnTo>
                    <a:lnTo>
                      <a:pt x="199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93" name="Freeform 3852"/>
              <p:cNvSpPr>
                <a:spLocks noEditPoints="1"/>
              </p:cNvSpPr>
              <p:nvPr/>
            </p:nvSpPr>
            <p:spPr bwMode="auto">
              <a:xfrm>
                <a:off x="6256" y="1412"/>
                <a:ext cx="243" cy="716"/>
              </a:xfrm>
              <a:custGeom>
                <a:avLst/>
                <a:gdLst>
                  <a:gd name="T0" fmla="*/ 162 w 243"/>
                  <a:gd name="T1" fmla="*/ 244 h 716"/>
                  <a:gd name="T2" fmla="*/ 7 w 243"/>
                  <a:gd name="T3" fmla="*/ 258 h 716"/>
                  <a:gd name="T4" fmla="*/ 7 w 243"/>
                  <a:gd name="T5" fmla="*/ 292 h 716"/>
                  <a:gd name="T6" fmla="*/ 59 w 243"/>
                  <a:gd name="T7" fmla="*/ 292 h 716"/>
                  <a:gd name="T8" fmla="*/ 88 w 243"/>
                  <a:gd name="T9" fmla="*/ 306 h 716"/>
                  <a:gd name="T10" fmla="*/ 88 w 243"/>
                  <a:gd name="T11" fmla="*/ 654 h 716"/>
                  <a:gd name="T12" fmla="*/ 81 w 243"/>
                  <a:gd name="T13" fmla="*/ 668 h 716"/>
                  <a:gd name="T14" fmla="*/ 74 w 243"/>
                  <a:gd name="T15" fmla="*/ 675 h 716"/>
                  <a:gd name="T16" fmla="*/ 59 w 243"/>
                  <a:gd name="T17" fmla="*/ 682 h 716"/>
                  <a:gd name="T18" fmla="*/ 0 w 243"/>
                  <a:gd name="T19" fmla="*/ 682 h 716"/>
                  <a:gd name="T20" fmla="*/ 0 w 243"/>
                  <a:gd name="T21" fmla="*/ 716 h 716"/>
                  <a:gd name="T22" fmla="*/ 243 w 243"/>
                  <a:gd name="T23" fmla="*/ 716 h 716"/>
                  <a:gd name="T24" fmla="*/ 243 w 243"/>
                  <a:gd name="T25" fmla="*/ 682 h 716"/>
                  <a:gd name="T26" fmla="*/ 192 w 243"/>
                  <a:gd name="T27" fmla="*/ 682 h 716"/>
                  <a:gd name="T28" fmla="*/ 177 w 243"/>
                  <a:gd name="T29" fmla="*/ 675 h 716"/>
                  <a:gd name="T30" fmla="*/ 169 w 243"/>
                  <a:gd name="T31" fmla="*/ 668 h 716"/>
                  <a:gd name="T32" fmla="*/ 169 w 243"/>
                  <a:gd name="T33" fmla="*/ 654 h 716"/>
                  <a:gd name="T34" fmla="*/ 162 w 243"/>
                  <a:gd name="T35" fmla="*/ 633 h 716"/>
                  <a:gd name="T36" fmla="*/ 162 w 243"/>
                  <a:gd name="T37" fmla="*/ 244 h 716"/>
                  <a:gd name="T38" fmla="*/ 169 w 243"/>
                  <a:gd name="T39" fmla="*/ 56 h 716"/>
                  <a:gd name="T40" fmla="*/ 155 w 243"/>
                  <a:gd name="T41" fmla="*/ 14 h 716"/>
                  <a:gd name="T42" fmla="*/ 110 w 243"/>
                  <a:gd name="T43" fmla="*/ 0 h 716"/>
                  <a:gd name="T44" fmla="*/ 88 w 243"/>
                  <a:gd name="T45" fmla="*/ 7 h 716"/>
                  <a:gd name="T46" fmla="*/ 74 w 243"/>
                  <a:gd name="T47" fmla="*/ 14 h 716"/>
                  <a:gd name="T48" fmla="*/ 59 w 243"/>
                  <a:gd name="T49" fmla="*/ 28 h 716"/>
                  <a:gd name="T50" fmla="*/ 51 w 243"/>
                  <a:gd name="T51" fmla="*/ 42 h 716"/>
                  <a:gd name="T52" fmla="*/ 51 w 243"/>
                  <a:gd name="T53" fmla="*/ 77 h 716"/>
                  <a:gd name="T54" fmla="*/ 59 w 243"/>
                  <a:gd name="T55" fmla="*/ 91 h 716"/>
                  <a:gd name="T56" fmla="*/ 74 w 243"/>
                  <a:gd name="T57" fmla="*/ 105 h 716"/>
                  <a:gd name="T58" fmla="*/ 88 w 243"/>
                  <a:gd name="T59" fmla="*/ 112 h 716"/>
                  <a:gd name="T60" fmla="*/ 110 w 243"/>
                  <a:gd name="T61" fmla="*/ 118 h 716"/>
                  <a:gd name="T62" fmla="*/ 125 w 243"/>
                  <a:gd name="T63" fmla="*/ 112 h 716"/>
                  <a:gd name="T64" fmla="*/ 147 w 243"/>
                  <a:gd name="T65" fmla="*/ 105 h 716"/>
                  <a:gd name="T66" fmla="*/ 155 w 243"/>
                  <a:gd name="T67" fmla="*/ 91 h 716"/>
                  <a:gd name="T68" fmla="*/ 169 w 243"/>
                  <a:gd name="T69" fmla="*/ 77 h 716"/>
                  <a:gd name="T70" fmla="*/ 169 w 243"/>
                  <a:gd name="T71" fmla="*/ 56 h 7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43"/>
                  <a:gd name="T109" fmla="*/ 0 h 716"/>
                  <a:gd name="T110" fmla="*/ 243 w 243"/>
                  <a:gd name="T111" fmla="*/ 716 h 71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43" h="716">
                    <a:moveTo>
                      <a:pt x="162" y="244"/>
                    </a:moveTo>
                    <a:lnTo>
                      <a:pt x="7" y="258"/>
                    </a:lnTo>
                    <a:lnTo>
                      <a:pt x="7" y="292"/>
                    </a:lnTo>
                    <a:lnTo>
                      <a:pt x="59" y="292"/>
                    </a:lnTo>
                    <a:lnTo>
                      <a:pt x="88" y="306"/>
                    </a:lnTo>
                    <a:lnTo>
                      <a:pt x="88" y="654"/>
                    </a:lnTo>
                    <a:lnTo>
                      <a:pt x="81" y="668"/>
                    </a:lnTo>
                    <a:lnTo>
                      <a:pt x="74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3" y="716"/>
                    </a:lnTo>
                    <a:lnTo>
                      <a:pt x="243" y="682"/>
                    </a:lnTo>
                    <a:lnTo>
                      <a:pt x="192" y="682"/>
                    </a:lnTo>
                    <a:lnTo>
                      <a:pt x="177" y="675"/>
                    </a:lnTo>
                    <a:lnTo>
                      <a:pt x="169" y="668"/>
                    </a:lnTo>
                    <a:lnTo>
                      <a:pt x="169" y="654"/>
                    </a:lnTo>
                    <a:lnTo>
                      <a:pt x="162" y="633"/>
                    </a:lnTo>
                    <a:lnTo>
                      <a:pt x="162" y="244"/>
                    </a:lnTo>
                    <a:close/>
                    <a:moveTo>
                      <a:pt x="169" y="56"/>
                    </a:moveTo>
                    <a:lnTo>
                      <a:pt x="155" y="14"/>
                    </a:lnTo>
                    <a:lnTo>
                      <a:pt x="110" y="0"/>
                    </a:lnTo>
                    <a:lnTo>
                      <a:pt x="88" y="7"/>
                    </a:lnTo>
                    <a:lnTo>
                      <a:pt x="74" y="14"/>
                    </a:lnTo>
                    <a:lnTo>
                      <a:pt x="59" y="28"/>
                    </a:lnTo>
                    <a:lnTo>
                      <a:pt x="51" y="42"/>
                    </a:lnTo>
                    <a:lnTo>
                      <a:pt x="51" y="77"/>
                    </a:lnTo>
                    <a:lnTo>
                      <a:pt x="59" y="91"/>
                    </a:lnTo>
                    <a:lnTo>
                      <a:pt x="74" y="105"/>
                    </a:lnTo>
                    <a:lnTo>
                      <a:pt x="88" y="112"/>
                    </a:lnTo>
                    <a:lnTo>
                      <a:pt x="110" y="118"/>
                    </a:lnTo>
                    <a:lnTo>
                      <a:pt x="125" y="112"/>
                    </a:lnTo>
                    <a:lnTo>
                      <a:pt x="147" y="105"/>
                    </a:lnTo>
                    <a:lnTo>
                      <a:pt x="155" y="91"/>
                    </a:lnTo>
                    <a:lnTo>
                      <a:pt x="169" y="77"/>
                    </a:lnTo>
                    <a:lnTo>
                      <a:pt x="169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94" name="Freeform 3853"/>
              <p:cNvSpPr>
                <a:spLocks noEditPoints="1"/>
              </p:cNvSpPr>
              <p:nvPr/>
            </p:nvSpPr>
            <p:spPr bwMode="auto">
              <a:xfrm>
                <a:off x="6565" y="1642"/>
                <a:ext cx="516" cy="709"/>
              </a:xfrm>
              <a:custGeom>
                <a:avLst/>
                <a:gdLst>
                  <a:gd name="T0" fmla="*/ 170 w 516"/>
                  <a:gd name="T1" fmla="*/ 292 h 709"/>
                  <a:gd name="T2" fmla="*/ 126 w 516"/>
                  <a:gd name="T3" fmla="*/ 229 h 709"/>
                  <a:gd name="T4" fmla="*/ 141 w 516"/>
                  <a:gd name="T5" fmla="*/ 83 h 709"/>
                  <a:gd name="T6" fmla="*/ 199 w 516"/>
                  <a:gd name="T7" fmla="*/ 41 h 709"/>
                  <a:gd name="T8" fmla="*/ 273 w 516"/>
                  <a:gd name="T9" fmla="*/ 48 h 709"/>
                  <a:gd name="T10" fmla="*/ 317 w 516"/>
                  <a:gd name="T11" fmla="*/ 111 h 709"/>
                  <a:gd name="T12" fmla="*/ 303 w 516"/>
                  <a:gd name="T13" fmla="*/ 257 h 709"/>
                  <a:gd name="T14" fmla="*/ 281 w 516"/>
                  <a:gd name="T15" fmla="*/ 278 h 709"/>
                  <a:gd name="T16" fmla="*/ 222 w 516"/>
                  <a:gd name="T17" fmla="*/ 306 h 709"/>
                  <a:gd name="T18" fmla="*/ 141 w 516"/>
                  <a:gd name="T19" fmla="*/ 313 h 709"/>
                  <a:gd name="T20" fmla="*/ 199 w 516"/>
                  <a:gd name="T21" fmla="*/ 327 h 709"/>
                  <a:gd name="T22" fmla="*/ 295 w 516"/>
                  <a:gd name="T23" fmla="*/ 313 h 709"/>
                  <a:gd name="T24" fmla="*/ 391 w 516"/>
                  <a:gd name="T25" fmla="*/ 229 h 709"/>
                  <a:gd name="T26" fmla="*/ 399 w 516"/>
                  <a:gd name="T27" fmla="*/ 146 h 709"/>
                  <a:gd name="T28" fmla="*/ 362 w 516"/>
                  <a:gd name="T29" fmla="*/ 69 h 709"/>
                  <a:gd name="T30" fmla="*/ 421 w 516"/>
                  <a:gd name="T31" fmla="*/ 35 h 709"/>
                  <a:gd name="T32" fmla="*/ 472 w 516"/>
                  <a:gd name="T33" fmla="*/ 28 h 709"/>
                  <a:gd name="T34" fmla="*/ 457 w 516"/>
                  <a:gd name="T35" fmla="*/ 69 h 709"/>
                  <a:gd name="T36" fmla="*/ 487 w 516"/>
                  <a:gd name="T37" fmla="*/ 90 h 709"/>
                  <a:gd name="T38" fmla="*/ 516 w 516"/>
                  <a:gd name="T39" fmla="*/ 69 h 709"/>
                  <a:gd name="T40" fmla="*/ 509 w 516"/>
                  <a:gd name="T41" fmla="*/ 21 h 709"/>
                  <a:gd name="T42" fmla="*/ 435 w 516"/>
                  <a:gd name="T43" fmla="*/ 7 h 709"/>
                  <a:gd name="T44" fmla="*/ 340 w 516"/>
                  <a:gd name="T45" fmla="*/ 55 h 709"/>
                  <a:gd name="T46" fmla="*/ 273 w 516"/>
                  <a:gd name="T47" fmla="*/ 21 h 709"/>
                  <a:gd name="T48" fmla="*/ 222 w 516"/>
                  <a:gd name="T49" fmla="*/ 14 h 709"/>
                  <a:gd name="T50" fmla="*/ 89 w 516"/>
                  <a:gd name="T51" fmla="*/ 62 h 709"/>
                  <a:gd name="T52" fmla="*/ 37 w 516"/>
                  <a:gd name="T53" fmla="*/ 174 h 709"/>
                  <a:gd name="T54" fmla="*/ 52 w 516"/>
                  <a:gd name="T55" fmla="*/ 236 h 709"/>
                  <a:gd name="T56" fmla="*/ 89 w 516"/>
                  <a:gd name="T57" fmla="*/ 278 h 709"/>
                  <a:gd name="T58" fmla="*/ 59 w 516"/>
                  <a:gd name="T59" fmla="*/ 340 h 709"/>
                  <a:gd name="T60" fmla="*/ 74 w 516"/>
                  <a:gd name="T61" fmla="*/ 431 h 709"/>
                  <a:gd name="T62" fmla="*/ 104 w 516"/>
                  <a:gd name="T63" fmla="*/ 466 h 709"/>
                  <a:gd name="T64" fmla="*/ 37 w 516"/>
                  <a:gd name="T65" fmla="*/ 500 h 709"/>
                  <a:gd name="T66" fmla="*/ 0 w 516"/>
                  <a:gd name="T67" fmla="*/ 570 h 709"/>
                  <a:gd name="T68" fmla="*/ 74 w 516"/>
                  <a:gd name="T69" fmla="*/ 667 h 709"/>
                  <a:gd name="T70" fmla="*/ 251 w 516"/>
                  <a:gd name="T71" fmla="*/ 709 h 709"/>
                  <a:gd name="T72" fmla="*/ 428 w 516"/>
                  <a:gd name="T73" fmla="*/ 667 h 709"/>
                  <a:gd name="T74" fmla="*/ 502 w 516"/>
                  <a:gd name="T75" fmla="*/ 570 h 709"/>
                  <a:gd name="T76" fmla="*/ 472 w 516"/>
                  <a:gd name="T77" fmla="*/ 486 h 709"/>
                  <a:gd name="T78" fmla="*/ 332 w 516"/>
                  <a:gd name="T79" fmla="*/ 424 h 709"/>
                  <a:gd name="T80" fmla="*/ 148 w 516"/>
                  <a:gd name="T81" fmla="*/ 417 h 709"/>
                  <a:gd name="T82" fmla="*/ 111 w 516"/>
                  <a:gd name="T83" fmla="*/ 396 h 709"/>
                  <a:gd name="T84" fmla="*/ 96 w 516"/>
                  <a:gd name="T85" fmla="*/ 361 h 709"/>
                  <a:gd name="T86" fmla="*/ 89 w 516"/>
                  <a:gd name="T87" fmla="*/ 327 h 709"/>
                  <a:gd name="T88" fmla="*/ 111 w 516"/>
                  <a:gd name="T89" fmla="*/ 292 h 709"/>
                  <a:gd name="T90" fmla="*/ 177 w 516"/>
                  <a:gd name="T91" fmla="*/ 674 h 709"/>
                  <a:gd name="T92" fmla="*/ 74 w 516"/>
                  <a:gd name="T93" fmla="*/ 612 h 709"/>
                  <a:gd name="T94" fmla="*/ 67 w 516"/>
                  <a:gd name="T95" fmla="*/ 542 h 709"/>
                  <a:gd name="T96" fmla="*/ 126 w 516"/>
                  <a:gd name="T97" fmla="*/ 486 h 709"/>
                  <a:gd name="T98" fmla="*/ 281 w 516"/>
                  <a:gd name="T99" fmla="*/ 480 h 709"/>
                  <a:gd name="T100" fmla="*/ 391 w 516"/>
                  <a:gd name="T101" fmla="*/ 500 h 709"/>
                  <a:gd name="T102" fmla="*/ 443 w 516"/>
                  <a:gd name="T103" fmla="*/ 570 h 709"/>
                  <a:gd name="T104" fmla="*/ 354 w 516"/>
                  <a:gd name="T105" fmla="*/ 667 h 709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16"/>
                  <a:gd name="T160" fmla="*/ 0 h 709"/>
                  <a:gd name="T161" fmla="*/ 516 w 516"/>
                  <a:gd name="T162" fmla="*/ 709 h 709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16" h="709">
                    <a:moveTo>
                      <a:pt x="222" y="306"/>
                    </a:moveTo>
                    <a:lnTo>
                      <a:pt x="170" y="292"/>
                    </a:lnTo>
                    <a:lnTo>
                      <a:pt x="148" y="264"/>
                    </a:lnTo>
                    <a:lnTo>
                      <a:pt x="126" y="229"/>
                    </a:lnTo>
                    <a:lnTo>
                      <a:pt x="126" y="125"/>
                    </a:lnTo>
                    <a:lnTo>
                      <a:pt x="141" y="83"/>
                    </a:lnTo>
                    <a:lnTo>
                      <a:pt x="177" y="48"/>
                    </a:lnTo>
                    <a:lnTo>
                      <a:pt x="199" y="41"/>
                    </a:lnTo>
                    <a:lnTo>
                      <a:pt x="222" y="41"/>
                    </a:lnTo>
                    <a:lnTo>
                      <a:pt x="273" y="48"/>
                    </a:lnTo>
                    <a:lnTo>
                      <a:pt x="295" y="76"/>
                    </a:lnTo>
                    <a:lnTo>
                      <a:pt x="317" y="111"/>
                    </a:lnTo>
                    <a:lnTo>
                      <a:pt x="317" y="215"/>
                    </a:lnTo>
                    <a:lnTo>
                      <a:pt x="303" y="257"/>
                    </a:lnTo>
                    <a:lnTo>
                      <a:pt x="295" y="271"/>
                    </a:lnTo>
                    <a:lnTo>
                      <a:pt x="281" y="278"/>
                    </a:lnTo>
                    <a:lnTo>
                      <a:pt x="266" y="292"/>
                    </a:lnTo>
                    <a:lnTo>
                      <a:pt x="222" y="306"/>
                    </a:lnTo>
                    <a:close/>
                    <a:moveTo>
                      <a:pt x="111" y="292"/>
                    </a:moveTo>
                    <a:lnTo>
                      <a:pt x="141" y="313"/>
                    </a:lnTo>
                    <a:lnTo>
                      <a:pt x="177" y="320"/>
                    </a:lnTo>
                    <a:lnTo>
                      <a:pt x="199" y="327"/>
                    </a:lnTo>
                    <a:lnTo>
                      <a:pt x="222" y="327"/>
                    </a:lnTo>
                    <a:lnTo>
                      <a:pt x="295" y="313"/>
                    </a:lnTo>
                    <a:lnTo>
                      <a:pt x="354" y="278"/>
                    </a:lnTo>
                    <a:lnTo>
                      <a:pt x="391" y="229"/>
                    </a:lnTo>
                    <a:lnTo>
                      <a:pt x="406" y="174"/>
                    </a:lnTo>
                    <a:lnTo>
                      <a:pt x="399" y="146"/>
                    </a:lnTo>
                    <a:lnTo>
                      <a:pt x="391" y="111"/>
                    </a:lnTo>
                    <a:lnTo>
                      <a:pt x="362" y="69"/>
                    </a:lnTo>
                    <a:lnTo>
                      <a:pt x="391" y="48"/>
                    </a:lnTo>
                    <a:lnTo>
                      <a:pt x="421" y="35"/>
                    </a:lnTo>
                    <a:lnTo>
                      <a:pt x="443" y="28"/>
                    </a:lnTo>
                    <a:lnTo>
                      <a:pt x="472" y="28"/>
                    </a:lnTo>
                    <a:lnTo>
                      <a:pt x="457" y="41"/>
                    </a:lnTo>
                    <a:lnTo>
                      <a:pt x="457" y="69"/>
                    </a:lnTo>
                    <a:lnTo>
                      <a:pt x="472" y="83"/>
                    </a:lnTo>
                    <a:lnTo>
                      <a:pt x="487" y="90"/>
                    </a:lnTo>
                    <a:lnTo>
                      <a:pt x="494" y="90"/>
                    </a:lnTo>
                    <a:lnTo>
                      <a:pt x="516" y="69"/>
                    </a:lnTo>
                    <a:lnTo>
                      <a:pt x="516" y="35"/>
                    </a:lnTo>
                    <a:lnTo>
                      <a:pt x="509" y="21"/>
                    </a:lnTo>
                    <a:lnTo>
                      <a:pt x="465" y="0"/>
                    </a:lnTo>
                    <a:lnTo>
                      <a:pt x="435" y="7"/>
                    </a:lnTo>
                    <a:lnTo>
                      <a:pt x="391" y="21"/>
                    </a:lnTo>
                    <a:lnTo>
                      <a:pt x="340" y="55"/>
                    </a:lnTo>
                    <a:lnTo>
                      <a:pt x="303" y="35"/>
                    </a:lnTo>
                    <a:lnTo>
                      <a:pt x="273" y="21"/>
                    </a:lnTo>
                    <a:lnTo>
                      <a:pt x="244" y="14"/>
                    </a:lnTo>
                    <a:lnTo>
                      <a:pt x="222" y="14"/>
                    </a:lnTo>
                    <a:lnTo>
                      <a:pt x="148" y="28"/>
                    </a:lnTo>
                    <a:lnTo>
                      <a:pt x="89" y="62"/>
                    </a:lnTo>
                    <a:lnTo>
                      <a:pt x="52" y="111"/>
                    </a:lnTo>
                    <a:lnTo>
                      <a:pt x="37" y="174"/>
                    </a:lnTo>
                    <a:lnTo>
                      <a:pt x="45" y="208"/>
                    </a:lnTo>
                    <a:lnTo>
                      <a:pt x="52" y="236"/>
                    </a:lnTo>
                    <a:lnTo>
                      <a:pt x="74" y="257"/>
                    </a:lnTo>
                    <a:lnTo>
                      <a:pt x="89" y="278"/>
                    </a:lnTo>
                    <a:lnTo>
                      <a:pt x="67" y="320"/>
                    </a:lnTo>
                    <a:lnTo>
                      <a:pt x="59" y="340"/>
                    </a:lnTo>
                    <a:lnTo>
                      <a:pt x="59" y="389"/>
                    </a:lnTo>
                    <a:lnTo>
                      <a:pt x="74" y="431"/>
                    </a:lnTo>
                    <a:lnTo>
                      <a:pt x="89" y="452"/>
                    </a:lnTo>
                    <a:lnTo>
                      <a:pt x="104" y="466"/>
                    </a:lnTo>
                    <a:lnTo>
                      <a:pt x="67" y="480"/>
                    </a:lnTo>
                    <a:lnTo>
                      <a:pt x="37" y="500"/>
                    </a:lnTo>
                    <a:lnTo>
                      <a:pt x="8" y="542"/>
                    </a:lnTo>
                    <a:lnTo>
                      <a:pt x="0" y="570"/>
                    </a:lnTo>
                    <a:lnTo>
                      <a:pt x="23" y="626"/>
                    </a:lnTo>
                    <a:lnTo>
                      <a:pt x="74" y="667"/>
                    </a:lnTo>
                    <a:lnTo>
                      <a:pt x="155" y="695"/>
                    </a:lnTo>
                    <a:lnTo>
                      <a:pt x="251" y="709"/>
                    </a:lnTo>
                    <a:lnTo>
                      <a:pt x="347" y="695"/>
                    </a:lnTo>
                    <a:lnTo>
                      <a:pt x="428" y="667"/>
                    </a:lnTo>
                    <a:lnTo>
                      <a:pt x="480" y="626"/>
                    </a:lnTo>
                    <a:lnTo>
                      <a:pt x="502" y="570"/>
                    </a:lnTo>
                    <a:lnTo>
                      <a:pt x="494" y="528"/>
                    </a:lnTo>
                    <a:lnTo>
                      <a:pt x="472" y="486"/>
                    </a:lnTo>
                    <a:lnTo>
                      <a:pt x="428" y="445"/>
                    </a:lnTo>
                    <a:lnTo>
                      <a:pt x="332" y="424"/>
                    </a:lnTo>
                    <a:lnTo>
                      <a:pt x="236" y="417"/>
                    </a:lnTo>
                    <a:lnTo>
                      <a:pt x="148" y="417"/>
                    </a:lnTo>
                    <a:lnTo>
                      <a:pt x="126" y="410"/>
                    </a:lnTo>
                    <a:lnTo>
                      <a:pt x="111" y="396"/>
                    </a:lnTo>
                    <a:lnTo>
                      <a:pt x="104" y="382"/>
                    </a:lnTo>
                    <a:lnTo>
                      <a:pt x="96" y="361"/>
                    </a:lnTo>
                    <a:lnTo>
                      <a:pt x="89" y="347"/>
                    </a:lnTo>
                    <a:lnTo>
                      <a:pt x="89" y="327"/>
                    </a:lnTo>
                    <a:lnTo>
                      <a:pt x="96" y="313"/>
                    </a:lnTo>
                    <a:lnTo>
                      <a:pt x="111" y="292"/>
                    </a:lnTo>
                    <a:close/>
                    <a:moveTo>
                      <a:pt x="251" y="681"/>
                    </a:moveTo>
                    <a:lnTo>
                      <a:pt x="177" y="674"/>
                    </a:lnTo>
                    <a:lnTo>
                      <a:pt x="111" y="646"/>
                    </a:lnTo>
                    <a:lnTo>
                      <a:pt x="74" y="612"/>
                    </a:lnTo>
                    <a:lnTo>
                      <a:pt x="59" y="570"/>
                    </a:lnTo>
                    <a:lnTo>
                      <a:pt x="67" y="542"/>
                    </a:lnTo>
                    <a:lnTo>
                      <a:pt x="96" y="500"/>
                    </a:lnTo>
                    <a:lnTo>
                      <a:pt x="126" y="486"/>
                    </a:lnTo>
                    <a:lnTo>
                      <a:pt x="155" y="480"/>
                    </a:lnTo>
                    <a:lnTo>
                      <a:pt x="281" y="480"/>
                    </a:lnTo>
                    <a:lnTo>
                      <a:pt x="340" y="486"/>
                    </a:lnTo>
                    <a:lnTo>
                      <a:pt x="391" y="500"/>
                    </a:lnTo>
                    <a:lnTo>
                      <a:pt x="428" y="528"/>
                    </a:lnTo>
                    <a:lnTo>
                      <a:pt x="443" y="570"/>
                    </a:lnTo>
                    <a:lnTo>
                      <a:pt x="421" y="626"/>
                    </a:lnTo>
                    <a:lnTo>
                      <a:pt x="354" y="667"/>
                    </a:lnTo>
                    <a:lnTo>
                      <a:pt x="251" y="68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95" name="Freeform 3854"/>
              <p:cNvSpPr>
                <a:spLocks/>
              </p:cNvSpPr>
              <p:nvPr/>
            </p:nvSpPr>
            <p:spPr bwMode="auto">
              <a:xfrm>
                <a:off x="7140" y="1656"/>
                <a:ext cx="568" cy="472"/>
              </a:xfrm>
              <a:custGeom>
                <a:avLst/>
                <a:gdLst>
                  <a:gd name="T0" fmla="*/ 89 w 568"/>
                  <a:gd name="T1" fmla="*/ 104 h 472"/>
                  <a:gd name="T2" fmla="*/ 89 w 568"/>
                  <a:gd name="T3" fmla="*/ 410 h 472"/>
                  <a:gd name="T4" fmla="*/ 81 w 568"/>
                  <a:gd name="T5" fmla="*/ 424 h 472"/>
                  <a:gd name="T6" fmla="*/ 74 w 568"/>
                  <a:gd name="T7" fmla="*/ 431 h 472"/>
                  <a:gd name="T8" fmla="*/ 52 w 568"/>
                  <a:gd name="T9" fmla="*/ 438 h 472"/>
                  <a:gd name="T10" fmla="*/ 0 w 568"/>
                  <a:gd name="T11" fmla="*/ 438 h 472"/>
                  <a:gd name="T12" fmla="*/ 0 w 568"/>
                  <a:gd name="T13" fmla="*/ 472 h 472"/>
                  <a:gd name="T14" fmla="*/ 251 w 568"/>
                  <a:gd name="T15" fmla="*/ 472 h 472"/>
                  <a:gd name="T16" fmla="*/ 251 w 568"/>
                  <a:gd name="T17" fmla="*/ 438 h 472"/>
                  <a:gd name="T18" fmla="*/ 192 w 568"/>
                  <a:gd name="T19" fmla="*/ 438 h 472"/>
                  <a:gd name="T20" fmla="*/ 177 w 568"/>
                  <a:gd name="T21" fmla="*/ 431 h 472"/>
                  <a:gd name="T22" fmla="*/ 170 w 568"/>
                  <a:gd name="T23" fmla="*/ 424 h 472"/>
                  <a:gd name="T24" fmla="*/ 163 w 568"/>
                  <a:gd name="T25" fmla="*/ 410 h 472"/>
                  <a:gd name="T26" fmla="*/ 163 w 568"/>
                  <a:gd name="T27" fmla="*/ 194 h 472"/>
                  <a:gd name="T28" fmla="*/ 177 w 568"/>
                  <a:gd name="T29" fmla="*/ 118 h 472"/>
                  <a:gd name="T30" fmla="*/ 214 w 568"/>
                  <a:gd name="T31" fmla="*/ 69 h 472"/>
                  <a:gd name="T32" fmla="*/ 266 w 568"/>
                  <a:gd name="T33" fmla="*/ 34 h 472"/>
                  <a:gd name="T34" fmla="*/ 317 w 568"/>
                  <a:gd name="T35" fmla="*/ 21 h 472"/>
                  <a:gd name="T36" fmla="*/ 362 w 568"/>
                  <a:gd name="T37" fmla="*/ 34 h 472"/>
                  <a:gd name="T38" fmla="*/ 384 w 568"/>
                  <a:gd name="T39" fmla="*/ 62 h 472"/>
                  <a:gd name="T40" fmla="*/ 398 w 568"/>
                  <a:gd name="T41" fmla="*/ 97 h 472"/>
                  <a:gd name="T42" fmla="*/ 398 w 568"/>
                  <a:gd name="T43" fmla="*/ 410 h 472"/>
                  <a:gd name="T44" fmla="*/ 391 w 568"/>
                  <a:gd name="T45" fmla="*/ 424 h 472"/>
                  <a:gd name="T46" fmla="*/ 384 w 568"/>
                  <a:gd name="T47" fmla="*/ 431 h 472"/>
                  <a:gd name="T48" fmla="*/ 369 w 568"/>
                  <a:gd name="T49" fmla="*/ 438 h 472"/>
                  <a:gd name="T50" fmla="*/ 310 w 568"/>
                  <a:gd name="T51" fmla="*/ 438 h 472"/>
                  <a:gd name="T52" fmla="*/ 310 w 568"/>
                  <a:gd name="T53" fmla="*/ 472 h 472"/>
                  <a:gd name="T54" fmla="*/ 568 w 568"/>
                  <a:gd name="T55" fmla="*/ 472 h 472"/>
                  <a:gd name="T56" fmla="*/ 568 w 568"/>
                  <a:gd name="T57" fmla="*/ 438 h 472"/>
                  <a:gd name="T58" fmla="*/ 509 w 568"/>
                  <a:gd name="T59" fmla="*/ 438 h 472"/>
                  <a:gd name="T60" fmla="*/ 480 w 568"/>
                  <a:gd name="T61" fmla="*/ 424 h 472"/>
                  <a:gd name="T62" fmla="*/ 480 w 568"/>
                  <a:gd name="T63" fmla="*/ 125 h 472"/>
                  <a:gd name="T64" fmla="*/ 472 w 568"/>
                  <a:gd name="T65" fmla="*/ 76 h 472"/>
                  <a:gd name="T66" fmla="*/ 443 w 568"/>
                  <a:gd name="T67" fmla="*/ 41 h 472"/>
                  <a:gd name="T68" fmla="*/ 428 w 568"/>
                  <a:gd name="T69" fmla="*/ 27 h 472"/>
                  <a:gd name="T70" fmla="*/ 413 w 568"/>
                  <a:gd name="T71" fmla="*/ 21 h 472"/>
                  <a:gd name="T72" fmla="*/ 391 w 568"/>
                  <a:gd name="T73" fmla="*/ 7 h 472"/>
                  <a:gd name="T74" fmla="*/ 362 w 568"/>
                  <a:gd name="T75" fmla="*/ 0 h 472"/>
                  <a:gd name="T76" fmla="*/ 325 w 568"/>
                  <a:gd name="T77" fmla="*/ 0 h 472"/>
                  <a:gd name="T78" fmla="*/ 251 w 568"/>
                  <a:gd name="T79" fmla="*/ 14 h 472"/>
                  <a:gd name="T80" fmla="*/ 199 w 568"/>
                  <a:gd name="T81" fmla="*/ 55 h 472"/>
                  <a:gd name="T82" fmla="*/ 155 w 568"/>
                  <a:gd name="T83" fmla="*/ 111 h 472"/>
                  <a:gd name="T84" fmla="*/ 155 w 568"/>
                  <a:gd name="T85" fmla="*/ 0 h 472"/>
                  <a:gd name="T86" fmla="*/ 0 w 568"/>
                  <a:gd name="T87" fmla="*/ 14 h 472"/>
                  <a:gd name="T88" fmla="*/ 0 w 568"/>
                  <a:gd name="T89" fmla="*/ 48 h 472"/>
                  <a:gd name="T90" fmla="*/ 59 w 568"/>
                  <a:gd name="T91" fmla="*/ 48 h 472"/>
                  <a:gd name="T92" fmla="*/ 74 w 568"/>
                  <a:gd name="T93" fmla="*/ 55 h 472"/>
                  <a:gd name="T94" fmla="*/ 81 w 568"/>
                  <a:gd name="T95" fmla="*/ 69 h 472"/>
                  <a:gd name="T96" fmla="*/ 81 w 568"/>
                  <a:gd name="T97" fmla="*/ 83 h 472"/>
                  <a:gd name="T98" fmla="*/ 89 w 568"/>
                  <a:gd name="T99" fmla="*/ 104 h 47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68"/>
                  <a:gd name="T151" fmla="*/ 0 h 472"/>
                  <a:gd name="T152" fmla="*/ 568 w 568"/>
                  <a:gd name="T153" fmla="*/ 472 h 47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68" h="472">
                    <a:moveTo>
                      <a:pt x="89" y="104"/>
                    </a:move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2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51" y="472"/>
                    </a:lnTo>
                    <a:lnTo>
                      <a:pt x="251" y="438"/>
                    </a:lnTo>
                    <a:lnTo>
                      <a:pt x="192" y="438"/>
                    </a:lnTo>
                    <a:lnTo>
                      <a:pt x="177" y="431"/>
                    </a:lnTo>
                    <a:lnTo>
                      <a:pt x="170" y="424"/>
                    </a:lnTo>
                    <a:lnTo>
                      <a:pt x="163" y="410"/>
                    </a:lnTo>
                    <a:lnTo>
                      <a:pt x="163" y="194"/>
                    </a:lnTo>
                    <a:lnTo>
                      <a:pt x="177" y="118"/>
                    </a:lnTo>
                    <a:lnTo>
                      <a:pt x="214" y="69"/>
                    </a:lnTo>
                    <a:lnTo>
                      <a:pt x="266" y="34"/>
                    </a:lnTo>
                    <a:lnTo>
                      <a:pt x="317" y="21"/>
                    </a:lnTo>
                    <a:lnTo>
                      <a:pt x="362" y="34"/>
                    </a:lnTo>
                    <a:lnTo>
                      <a:pt x="384" y="62"/>
                    </a:lnTo>
                    <a:lnTo>
                      <a:pt x="398" y="97"/>
                    </a:lnTo>
                    <a:lnTo>
                      <a:pt x="398" y="410"/>
                    </a:lnTo>
                    <a:lnTo>
                      <a:pt x="391" y="424"/>
                    </a:lnTo>
                    <a:lnTo>
                      <a:pt x="384" y="431"/>
                    </a:lnTo>
                    <a:lnTo>
                      <a:pt x="369" y="438"/>
                    </a:lnTo>
                    <a:lnTo>
                      <a:pt x="310" y="438"/>
                    </a:lnTo>
                    <a:lnTo>
                      <a:pt x="310" y="472"/>
                    </a:lnTo>
                    <a:lnTo>
                      <a:pt x="568" y="472"/>
                    </a:lnTo>
                    <a:lnTo>
                      <a:pt x="568" y="438"/>
                    </a:lnTo>
                    <a:lnTo>
                      <a:pt x="509" y="438"/>
                    </a:lnTo>
                    <a:lnTo>
                      <a:pt x="480" y="424"/>
                    </a:lnTo>
                    <a:lnTo>
                      <a:pt x="480" y="125"/>
                    </a:lnTo>
                    <a:lnTo>
                      <a:pt x="472" y="76"/>
                    </a:lnTo>
                    <a:lnTo>
                      <a:pt x="443" y="41"/>
                    </a:lnTo>
                    <a:lnTo>
                      <a:pt x="428" y="27"/>
                    </a:lnTo>
                    <a:lnTo>
                      <a:pt x="413" y="21"/>
                    </a:lnTo>
                    <a:lnTo>
                      <a:pt x="391" y="7"/>
                    </a:lnTo>
                    <a:lnTo>
                      <a:pt x="362" y="0"/>
                    </a:lnTo>
                    <a:lnTo>
                      <a:pt x="325" y="0"/>
                    </a:lnTo>
                    <a:lnTo>
                      <a:pt x="251" y="14"/>
                    </a:lnTo>
                    <a:lnTo>
                      <a:pt x="199" y="55"/>
                    </a:lnTo>
                    <a:lnTo>
                      <a:pt x="155" y="111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1" y="69"/>
                    </a:lnTo>
                    <a:lnTo>
                      <a:pt x="81" y="83"/>
                    </a:lnTo>
                    <a:lnTo>
                      <a:pt x="89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96" name="Freeform 3855"/>
              <p:cNvSpPr>
                <a:spLocks noEditPoints="1"/>
              </p:cNvSpPr>
              <p:nvPr/>
            </p:nvSpPr>
            <p:spPr bwMode="auto">
              <a:xfrm>
                <a:off x="8040" y="1649"/>
                <a:ext cx="516" cy="493"/>
              </a:xfrm>
              <a:custGeom>
                <a:avLst/>
                <a:gdLst>
                  <a:gd name="T0" fmla="*/ 346 w 516"/>
                  <a:gd name="T1" fmla="*/ 438 h 493"/>
                  <a:gd name="T2" fmla="*/ 376 w 516"/>
                  <a:gd name="T3" fmla="*/ 473 h 493"/>
                  <a:gd name="T4" fmla="*/ 435 w 516"/>
                  <a:gd name="T5" fmla="*/ 486 h 493"/>
                  <a:gd name="T6" fmla="*/ 464 w 516"/>
                  <a:gd name="T7" fmla="*/ 479 h 493"/>
                  <a:gd name="T8" fmla="*/ 501 w 516"/>
                  <a:gd name="T9" fmla="*/ 438 h 493"/>
                  <a:gd name="T10" fmla="*/ 516 w 516"/>
                  <a:gd name="T11" fmla="*/ 382 h 493"/>
                  <a:gd name="T12" fmla="*/ 486 w 516"/>
                  <a:gd name="T13" fmla="*/ 327 h 493"/>
                  <a:gd name="T14" fmla="*/ 479 w 516"/>
                  <a:gd name="T15" fmla="*/ 424 h 493"/>
                  <a:gd name="T16" fmla="*/ 457 w 516"/>
                  <a:gd name="T17" fmla="*/ 452 h 493"/>
                  <a:gd name="T18" fmla="*/ 420 w 516"/>
                  <a:gd name="T19" fmla="*/ 438 h 493"/>
                  <a:gd name="T20" fmla="*/ 405 w 516"/>
                  <a:gd name="T21" fmla="*/ 417 h 493"/>
                  <a:gd name="T22" fmla="*/ 390 w 516"/>
                  <a:gd name="T23" fmla="*/ 97 h 493"/>
                  <a:gd name="T24" fmla="*/ 317 w 516"/>
                  <a:gd name="T25" fmla="*/ 28 h 493"/>
                  <a:gd name="T26" fmla="*/ 206 w 516"/>
                  <a:gd name="T27" fmla="*/ 0 h 493"/>
                  <a:gd name="T28" fmla="*/ 88 w 516"/>
                  <a:gd name="T29" fmla="*/ 34 h 493"/>
                  <a:gd name="T30" fmla="*/ 37 w 516"/>
                  <a:gd name="T31" fmla="*/ 125 h 493"/>
                  <a:gd name="T32" fmla="*/ 51 w 516"/>
                  <a:gd name="T33" fmla="*/ 160 h 493"/>
                  <a:gd name="T34" fmla="*/ 88 w 516"/>
                  <a:gd name="T35" fmla="*/ 174 h 493"/>
                  <a:gd name="T36" fmla="*/ 125 w 516"/>
                  <a:gd name="T37" fmla="*/ 160 h 493"/>
                  <a:gd name="T38" fmla="*/ 140 w 516"/>
                  <a:gd name="T39" fmla="*/ 104 h 493"/>
                  <a:gd name="T40" fmla="*/ 103 w 516"/>
                  <a:gd name="T41" fmla="*/ 76 h 493"/>
                  <a:gd name="T42" fmla="*/ 118 w 516"/>
                  <a:gd name="T43" fmla="*/ 48 h 493"/>
                  <a:gd name="T44" fmla="*/ 206 w 516"/>
                  <a:gd name="T45" fmla="*/ 28 h 493"/>
                  <a:gd name="T46" fmla="*/ 287 w 516"/>
                  <a:gd name="T47" fmla="*/ 55 h 493"/>
                  <a:gd name="T48" fmla="*/ 324 w 516"/>
                  <a:gd name="T49" fmla="*/ 160 h 493"/>
                  <a:gd name="T50" fmla="*/ 228 w 516"/>
                  <a:gd name="T51" fmla="*/ 208 h 493"/>
                  <a:gd name="T52" fmla="*/ 51 w 516"/>
                  <a:gd name="T53" fmla="*/ 278 h 493"/>
                  <a:gd name="T54" fmla="*/ 0 w 516"/>
                  <a:gd name="T55" fmla="*/ 375 h 493"/>
                  <a:gd name="T56" fmla="*/ 44 w 516"/>
                  <a:gd name="T57" fmla="*/ 452 h 493"/>
                  <a:gd name="T58" fmla="*/ 140 w 516"/>
                  <a:gd name="T59" fmla="*/ 486 h 493"/>
                  <a:gd name="T60" fmla="*/ 250 w 516"/>
                  <a:gd name="T61" fmla="*/ 479 h 493"/>
                  <a:gd name="T62" fmla="*/ 331 w 516"/>
                  <a:gd name="T63" fmla="*/ 396 h 493"/>
                  <a:gd name="T64" fmla="*/ 324 w 516"/>
                  <a:gd name="T65" fmla="*/ 327 h 493"/>
                  <a:gd name="T66" fmla="*/ 280 w 516"/>
                  <a:gd name="T67" fmla="*/ 438 h 493"/>
                  <a:gd name="T68" fmla="*/ 191 w 516"/>
                  <a:gd name="T69" fmla="*/ 466 h 493"/>
                  <a:gd name="T70" fmla="*/ 140 w 516"/>
                  <a:gd name="T71" fmla="*/ 459 h 493"/>
                  <a:gd name="T72" fmla="*/ 103 w 516"/>
                  <a:gd name="T73" fmla="*/ 424 h 493"/>
                  <a:gd name="T74" fmla="*/ 88 w 516"/>
                  <a:gd name="T75" fmla="*/ 375 h 493"/>
                  <a:gd name="T76" fmla="*/ 118 w 516"/>
                  <a:gd name="T77" fmla="*/ 299 h 493"/>
                  <a:gd name="T78" fmla="*/ 228 w 516"/>
                  <a:gd name="T79" fmla="*/ 236 h 49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16"/>
                  <a:gd name="T121" fmla="*/ 0 h 493"/>
                  <a:gd name="T122" fmla="*/ 516 w 516"/>
                  <a:gd name="T123" fmla="*/ 493 h 49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16" h="493">
                    <a:moveTo>
                      <a:pt x="331" y="396"/>
                    </a:moveTo>
                    <a:lnTo>
                      <a:pt x="346" y="438"/>
                    </a:lnTo>
                    <a:lnTo>
                      <a:pt x="361" y="459"/>
                    </a:lnTo>
                    <a:lnTo>
                      <a:pt x="376" y="473"/>
                    </a:lnTo>
                    <a:lnTo>
                      <a:pt x="420" y="486"/>
                    </a:lnTo>
                    <a:lnTo>
                      <a:pt x="435" y="486"/>
                    </a:lnTo>
                    <a:lnTo>
                      <a:pt x="442" y="479"/>
                    </a:lnTo>
                    <a:lnTo>
                      <a:pt x="464" y="479"/>
                    </a:lnTo>
                    <a:lnTo>
                      <a:pt x="494" y="452"/>
                    </a:lnTo>
                    <a:lnTo>
                      <a:pt x="501" y="438"/>
                    </a:lnTo>
                    <a:lnTo>
                      <a:pt x="508" y="417"/>
                    </a:lnTo>
                    <a:lnTo>
                      <a:pt x="516" y="382"/>
                    </a:lnTo>
                    <a:lnTo>
                      <a:pt x="516" y="327"/>
                    </a:lnTo>
                    <a:lnTo>
                      <a:pt x="486" y="327"/>
                    </a:lnTo>
                    <a:lnTo>
                      <a:pt x="486" y="403"/>
                    </a:lnTo>
                    <a:lnTo>
                      <a:pt x="479" y="424"/>
                    </a:lnTo>
                    <a:lnTo>
                      <a:pt x="471" y="438"/>
                    </a:lnTo>
                    <a:lnTo>
                      <a:pt x="457" y="452"/>
                    </a:lnTo>
                    <a:lnTo>
                      <a:pt x="427" y="452"/>
                    </a:lnTo>
                    <a:lnTo>
                      <a:pt x="420" y="438"/>
                    </a:lnTo>
                    <a:lnTo>
                      <a:pt x="412" y="431"/>
                    </a:lnTo>
                    <a:lnTo>
                      <a:pt x="405" y="417"/>
                    </a:lnTo>
                    <a:lnTo>
                      <a:pt x="405" y="146"/>
                    </a:lnTo>
                    <a:lnTo>
                      <a:pt x="390" y="97"/>
                    </a:lnTo>
                    <a:lnTo>
                      <a:pt x="361" y="62"/>
                    </a:lnTo>
                    <a:lnTo>
                      <a:pt x="317" y="28"/>
                    </a:lnTo>
                    <a:lnTo>
                      <a:pt x="265" y="7"/>
                    </a:lnTo>
                    <a:lnTo>
                      <a:pt x="206" y="0"/>
                    </a:lnTo>
                    <a:lnTo>
                      <a:pt x="140" y="7"/>
                    </a:lnTo>
                    <a:lnTo>
                      <a:pt x="88" y="34"/>
                    </a:lnTo>
                    <a:lnTo>
                      <a:pt x="51" y="76"/>
                    </a:lnTo>
                    <a:lnTo>
                      <a:pt x="37" y="125"/>
                    </a:lnTo>
                    <a:lnTo>
                      <a:pt x="37" y="146"/>
                    </a:lnTo>
                    <a:lnTo>
                      <a:pt x="51" y="160"/>
                    </a:lnTo>
                    <a:lnTo>
                      <a:pt x="66" y="167"/>
                    </a:lnTo>
                    <a:lnTo>
                      <a:pt x="88" y="174"/>
                    </a:lnTo>
                    <a:lnTo>
                      <a:pt x="110" y="167"/>
                    </a:lnTo>
                    <a:lnTo>
                      <a:pt x="125" y="160"/>
                    </a:lnTo>
                    <a:lnTo>
                      <a:pt x="140" y="139"/>
                    </a:lnTo>
                    <a:lnTo>
                      <a:pt x="140" y="104"/>
                    </a:lnTo>
                    <a:lnTo>
                      <a:pt x="118" y="83"/>
                    </a:lnTo>
                    <a:lnTo>
                      <a:pt x="103" y="76"/>
                    </a:lnTo>
                    <a:lnTo>
                      <a:pt x="81" y="76"/>
                    </a:lnTo>
                    <a:lnTo>
                      <a:pt x="118" y="48"/>
                    </a:lnTo>
                    <a:lnTo>
                      <a:pt x="162" y="28"/>
                    </a:lnTo>
                    <a:lnTo>
                      <a:pt x="206" y="28"/>
                    </a:lnTo>
                    <a:lnTo>
                      <a:pt x="250" y="34"/>
                    </a:lnTo>
                    <a:lnTo>
                      <a:pt x="287" y="55"/>
                    </a:lnTo>
                    <a:lnTo>
                      <a:pt x="317" y="97"/>
                    </a:lnTo>
                    <a:lnTo>
                      <a:pt x="324" y="160"/>
                    </a:lnTo>
                    <a:lnTo>
                      <a:pt x="324" y="201"/>
                    </a:lnTo>
                    <a:lnTo>
                      <a:pt x="228" y="208"/>
                    </a:lnTo>
                    <a:lnTo>
                      <a:pt x="118" y="236"/>
                    </a:lnTo>
                    <a:lnTo>
                      <a:pt x="51" y="278"/>
                    </a:lnTo>
                    <a:lnTo>
                      <a:pt x="14" y="327"/>
                    </a:lnTo>
                    <a:lnTo>
                      <a:pt x="0" y="375"/>
                    </a:lnTo>
                    <a:lnTo>
                      <a:pt x="14" y="424"/>
                    </a:lnTo>
                    <a:lnTo>
                      <a:pt x="44" y="452"/>
                    </a:lnTo>
                    <a:lnTo>
                      <a:pt x="88" y="479"/>
                    </a:lnTo>
                    <a:lnTo>
                      <a:pt x="140" y="486"/>
                    </a:lnTo>
                    <a:lnTo>
                      <a:pt x="184" y="493"/>
                    </a:lnTo>
                    <a:lnTo>
                      <a:pt x="250" y="479"/>
                    </a:lnTo>
                    <a:lnTo>
                      <a:pt x="302" y="445"/>
                    </a:lnTo>
                    <a:lnTo>
                      <a:pt x="331" y="396"/>
                    </a:lnTo>
                    <a:close/>
                    <a:moveTo>
                      <a:pt x="324" y="222"/>
                    </a:moveTo>
                    <a:lnTo>
                      <a:pt x="324" y="327"/>
                    </a:lnTo>
                    <a:lnTo>
                      <a:pt x="309" y="396"/>
                    </a:lnTo>
                    <a:lnTo>
                      <a:pt x="280" y="438"/>
                    </a:lnTo>
                    <a:lnTo>
                      <a:pt x="236" y="459"/>
                    </a:lnTo>
                    <a:lnTo>
                      <a:pt x="191" y="466"/>
                    </a:lnTo>
                    <a:lnTo>
                      <a:pt x="162" y="466"/>
                    </a:lnTo>
                    <a:lnTo>
                      <a:pt x="140" y="459"/>
                    </a:lnTo>
                    <a:lnTo>
                      <a:pt x="118" y="445"/>
                    </a:lnTo>
                    <a:lnTo>
                      <a:pt x="103" y="424"/>
                    </a:lnTo>
                    <a:lnTo>
                      <a:pt x="95" y="403"/>
                    </a:lnTo>
                    <a:lnTo>
                      <a:pt x="88" y="375"/>
                    </a:lnTo>
                    <a:lnTo>
                      <a:pt x="95" y="340"/>
                    </a:lnTo>
                    <a:lnTo>
                      <a:pt x="118" y="299"/>
                    </a:lnTo>
                    <a:lnTo>
                      <a:pt x="162" y="264"/>
                    </a:lnTo>
                    <a:lnTo>
                      <a:pt x="228" y="236"/>
                    </a:lnTo>
                    <a:lnTo>
                      <a:pt x="324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97" name="Freeform 3856"/>
              <p:cNvSpPr>
                <a:spLocks/>
              </p:cNvSpPr>
              <p:nvPr/>
            </p:nvSpPr>
            <p:spPr bwMode="auto">
              <a:xfrm>
                <a:off x="8600" y="1656"/>
                <a:ext cx="567" cy="472"/>
              </a:xfrm>
              <a:custGeom>
                <a:avLst/>
                <a:gdLst>
                  <a:gd name="T0" fmla="*/ 88 w 567"/>
                  <a:gd name="T1" fmla="*/ 104 h 472"/>
                  <a:gd name="T2" fmla="*/ 88 w 567"/>
                  <a:gd name="T3" fmla="*/ 410 h 472"/>
                  <a:gd name="T4" fmla="*/ 81 w 567"/>
                  <a:gd name="T5" fmla="*/ 424 h 472"/>
                  <a:gd name="T6" fmla="*/ 74 w 567"/>
                  <a:gd name="T7" fmla="*/ 431 h 472"/>
                  <a:gd name="T8" fmla="*/ 51 w 567"/>
                  <a:gd name="T9" fmla="*/ 438 h 472"/>
                  <a:gd name="T10" fmla="*/ 0 w 567"/>
                  <a:gd name="T11" fmla="*/ 438 h 472"/>
                  <a:gd name="T12" fmla="*/ 0 w 567"/>
                  <a:gd name="T13" fmla="*/ 472 h 472"/>
                  <a:gd name="T14" fmla="*/ 250 w 567"/>
                  <a:gd name="T15" fmla="*/ 472 h 472"/>
                  <a:gd name="T16" fmla="*/ 250 w 567"/>
                  <a:gd name="T17" fmla="*/ 438 h 472"/>
                  <a:gd name="T18" fmla="*/ 199 w 567"/>
                  <a:gd name="T19" fmla="*/ 438 h 472"/>
                  <a:gd name="T20" fmla="*/ 177 w 567"/>
                  <a:gd name="T21" fmla="*/ 431 h 472"/>
                  <a:gd name="T22" fmla="*/ 169 w 567"/>
                  <a:gd name="T23" fmla="*/ 424 h 472"/>
                  <a:gd name="T24" fmla="*/ 162 w 567"/>
                  <a:gd name="T25" fmla="*/ 410 h 472"/>
                  <a:gd name="T26" fmla="*/ 162 w 567"/>
                  <a:gd name="T27" fmla="*/ 194 h 472"/>
                  <a:gd name="T28" fmla="*/ 177 w 567"/>
                  <a:gd name="T29" fmla="*/ 118 h 472"/>
                  <a:gd name="T30" fmla="*/ 214 w 567"/>
                  <a:gd name="T31" fmla="*/ 69 h 472"/>
                  <a:gd name="T32" fmla="*/ 265 w 567"/>
                  <a:gd name="T33" fmla="*/ 34 h 472"/>
                  <a:gd name="T34" fmla="*/ 317 w 567"/>
                  <a:gd name="T35" fmla="*/ 21 h 472"/>
                  <a:gd name="T36" fmla="*/ 361 w 567"/>
                  <a:gd name="T37" fmla="*/ 34 h 472"/>
                  <a:gd name="T38" fmla="*/ 383 w 567"/>
                  <a:gd name="T39" fmla="*/ 62 h 472"/>
                  <a:gd name="T40" fmla="*/ 398 w 567"/>
                  <a:gd name="T41" fmla="*/ 97 h 472"/>
                  <a:gd name="T42" fmla="*/ 398 w 567"/>
                  <a:gd name="T43" fmla="*/ 410 h 472"/>
                  <a:gd name="T44" fmla="*/ 391 w 567"/>
                  <a:gd name="T45" fmla="*/ 424 h 472"/>
                  <a:gd name="T46" fmla="*/ 383 w 567"/>
                  <a:gd name="T47" fmla="*/ 431 h 472"/>
                  <a:gd name="T48" fmla="*/ 368 w 567"/>
                  <a:gd name="T49" fmla="*/ 438 h 472"/>
                  <a:gd name="T50" fmla="*/ 309 w 567"/>
                  <a:gd name="T51" fmla="*/ 438 h 472"/>
                  <a:gd name="T52" fmla="*/ 309 w 567"/>
                  <a:gd name="T53" fmla="*/ 472 h 472"/>
                  <a:gd name="T54" fmla="*/ 567 w 567"/>
                  <a:gd name="T55" fmla="*/ 472 h 472"/>
                  <a:gd name="T56" fmla="*/ 567 w 567"/>
                  <a:gd name="T57" fmla="*/ 438 h 472"/>
                  <a:gd name="T58" fmla="*/ 508 w 567"/>
                  <a:gd name="T59" fmla="*/ 438 h 472"/>
                  <a:gd name="T60" fmla="*/ 494 w 567"/>
                  <a:gd name="T61" fmla="*/ 431 h 472"/>
                  <a:gd name="T62" fmla="*/ 486 w 567"/>
                  <a:gd name="T63" fmla="*/ 424 h 472"/>
                  <a:gd name="T64" fmla="*/ 479 w 567"/>
                  <a:gd name="T65" fmla="*/ 410 h 472"/>
                  <a:gd name="T66" fmla="*/ 479 w 567"/>
                  <a:gd name="T67" fmla="*/ 125 h 472"/>
                  <a:gd name="T68" fmla="*/ 472 w 567"/>
                  <a:gd name="T69" fmla="*/ 76 h 472"/>
                  <a:gd name="T70" fmla="*/ 442 w 567"/>
                  <a:gd name="T71" fmla="*/ 41 h 472"/>
                  <a:gd name="T72" fmla="*/ 427 w 567"/>
                  <a:gd name="T73" fmla="*/ 27 h 472"/>
                  <a:gd name="T74" fmla="*/ 413 w 567"/>
                  <a:gd name="T75" fmla="*/ 21 h 472"/>
                  <a:gd name="T76" fmla="*/ 391 w 567"/>
                  <a:gd name="T77" fmla="*/ 7 h 472"/>
                  <a:gd name="T78" fmla="*/ 361 w 567"/>
                  <a:gd name="T79" fmla="*/ 0 h 472"/>
                  <a:gd name="T80" fmla="*/ 324 w 567"/>
                  <a:gd name="T81" fmla="*/ 0 h 472"/>
                  <a:gd name="T82" fmla="*/ 250 w 567"/>
                  <a:gd name="T83" fmla="*/ 14 h 472"/>
                  <a:gd name="T84" fmla="*/ 199 w 567"/>
                  <a:gd name="T85" fmla="*/ 55 h 472"/>
                  <a:gd name="T86" fmla="*/ 155 w 567"/>
                  <a:gd name="T87" fmla="*/ 111 h 472"/>
                  <a:gd name="T88" fmla="*/ 155 w 567"/>
                  <a:gd name="T89" fmla="*/ 0 h 472"/>
                  <a:gd name="T90" fmla="*/ 0 w 567"/>
                  <a:gd name="T91" fmla="*/ 14 h 472"/>
                  <a:gd name="T92" fmla="*/ 0 w 567"/>
                  <a:gd name="T93" fmla="*/ 48 h 472"/>
                  <a:gd name="T94" fmla="*/ 59 w 567"/>
                  <a:gd name="T95" fmla="*/ 48 h 472"/>
                  <a:gd name="T96" fmla="*/ 74 w 567"/>
                  <a:gd name="T97" fmla="*/ 55 h 472"/>
                  <a:gd name="T98" fmla="*/ 88 w 567"/>
                  <a:gd name="T99" fmla="*/ 83 h 472"/>
                  <a:gd name="T100" fmla="*/ 88 w 567"/>
                  <a:gd name="T101" fmla="*/ 104 h 47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7"/>
                  <a:gd name="T154" fmla="*/ 0 h 472"/>
                  <a:gd name="T155" fmla="*/ 567 w 567"/>
                  <a:gd name="T156" fmla="*/ 472 h 472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7" h="472">
                    <a:moveTo>
                      <a:pt x="88" y="104"/>
                    </a:moveTo>
                    <a:lnTo>
                      <a:pt x="88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1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50" y="472"/>
                    </a:lnTo>
                    <a:lnTo>
                      <a:pt x="250" y="438"/>
                    </a:lnTo>
                    <a:lnTo>
                      <a:pt x="199" y="438"/>
                    </a:lnTo>
                    <a:lnTo>
                      <a:pt x="177" y="431"/>
                    </a:lnTo>
                    <a:lnTo>
                      <a:pt x="169" y="424"/>
                    </a:lnTo>
                    <a:lnTo>
                      <a:pt x="162" y="410"/>
                    </a:lnTo>
                    <a:lnTo>
                      <a:pt x="162" y="194"/>
                    </a:lnTo>
                    <a:lnTo>
                      <a:pt x="177" y="118"/>
                    </a:lnTo>
                    <a:lnTo>
                      <a:pt x="214" y="69"/>
                    </a:lnTo>
                    <a:lnTo>
                      <a:pt x="265" y="34"/>
                    </a:lnTo>
                    <a:lnTo>
                      <a:pt x="317" y="21"/>
                    </a:lnTo>
                    <a:lnTo>
                      <a:pt x="361" y="34"/>
                    </a:lnTo>
                    <a:lnTo>
                      <a:pt x="383" y="62"/>
                    </a:lnTo>
                    <a:lnTo>
                      <a:pt x="398" y="97"/>
                    </a:lnTo>
                    <a:lnTo>
                      <a:pt x="398" y="410"/>
                    </a:lnTo>
                    <a:lnTo>
                      <a:pt x="391" y="424"/>
                    </a:lnTo>
                    <a:lnTo>
                      <a:pt x="383" y="431"/>
                    </a:lnTo>
                    <a:lnTo>
                      <a:pt x="368" y="438"/>
                    </a:lnTo>
                    <a:lnTo>
                      <a:pt x="309" y="438"/>
                    </a:lnTo>
                    <a:lnTo>
                      <a:pt x="309" y="472"/>
                    </a:lnTo>
                    <a:lnTo>
                      <a:pt x="567" y="472"/>
                    </a:lnTo>
                    <a:lnTo>
                      <a:pt x="567" y="438"/>
                    </a:lnTo>
                    <a:lnTo>
                      <a:pt x="508" y="438"/>
                    </a:lnTo>
                    <a:lnTo>
                      <a:pt x="494" y="431"/>
                    </a:lnTo>
                    <a:lnTo>
                      <a:pt x="486" y="424"/>
                    </a:lnTo>
                    <a:lnTo>
                      <a:pt x="479" y="410"/>
                    </a:lnTo>
                    <a:lnTo>
                      <a:pt x="479" y="125"/>
                    </a:lnTo>
                    <a:lnTo>
                      <a:pt x="472" y="76"/>
                    </a:lnTo>
                    <a:lnTo>
                      <a:pt x="442" y="41"/>
                    </a:lnTo>
                    <a:lnTo>
                      <a:pt x="427" y="27"/>
                    </a:lnTo>
                    <a:lnTo>
                      <a:pt x="413" y="21"/>
                    </a:lnTo>
                    <a:lnTo>
                      <a:pt x="391" y="7"/>
                    </a:lnTo>
                    <a:lnTo>
                      <a:pt x="361" y="0"/>
                    </a:lnTo>
                    <a:lnTo>
                      <a:pt x="324" y="0"/>
                    </a:lnTo>
                    <a:lnTo>
                      <a:pt x="250" y="14"/>
                    </a:lnTo>
                    <a:lnTo>
                      <a:pt x="199" y="55"/>
                    </a:lnTo>
                    <a:lnTo>
                      <a:pt x="155" y="111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8" y="83"/>
                    </a:lnTo>
                    <a:lnTo>
                      <a:pt x="88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98" name="Freeform 3857"/>
              <p:cNvSpPr>
                <a:spLocks noEditPoints="1"/>
              </p:cNvSpPr>
              <p:nvPr/>
            </p:nvSpPr>
            <p:spPr bwMode="auto">
              <a:xfrm>
                <a:off x="9499" y="1649"/>
                <a:ext cx="516" cy="493"/>
              </a:xfrm>
              <a:custGeom>
                <a:avLst/>
                <a:gdLst>
                  <a:gd name="T0" fmla="*/ 347 w 516"/>
                  <a:gd name="T1" fmla="*/ 438 h 493"/>
                  <a:gd name="T2" fmla="*/ 376 w 516"/>
                  <a:gd name="T3" fmla="*/ 473 h 493"/>
                  <a:gd name="T4" fmla="*/ 435 w 516"/>
                  <a:gd name="T5" fmla="*/ 486 h 493"/>
                  <a:gd name="T6" fmla="*/ 465 w 516"/>
                  <a:gd name="T7" fmla="*/ 479 h 493"/>
                  <a:gd name="T8" fmla="*/ 501 w 516"/>
                  <a:gd name="T9" fmla="*/ 438 h 493"/>
                  <a:gd name="T10" fmla="*/ 516 w 516"/>
                  <a:gd name="T11" fmla="*/ 382 h 493"/>
                  <a:gd name="T12" fmla="*/ 487 w 516"/>
                  <a:gd name="T13" fmla="*/ 327 h 493"/>
                  <a:gd name="T14" fmla="*/ 479 w 516"/>
                  <a:gd name="T15" fmla="*/ 424 h 493"/>
                  <a:gd name="T16" fmla="*/ 457 w 516"/>
                  <a:gd name="T17" fmla="*/ 452 h 493"/>
                  <a:gd name="T18" fmla="*/ 420 w 516"/>
                  <a:gd name="T19" fmla="*/ 438 h 493"/>
                  <a:gd name="T20" fmla="*/ 406 w 516"/>
                  <a:gd name="T21" fmla="*/ 417 h 493"/>
                  <a:gd name="T22" fmla="*/ 391 w 516"/>
                  <a:gd name="T23" fmla="*/ 97 h 493"/>
                  <a:gd name="T24" fmla="*/ 317 w 516"/>
                  <a:gd name="T25" fmla="*/ 28 h 493"/>
                  <a:gd name="T26" fmla="*/ 207 w 516"/>
                  <a:gd name="T27" fmla="*/ 0 h 493"/>
                  <a:gd name="T28" fmla="*/ 89 w 516"/>
                  <a:gd name="T29" fmla="*/ 34 h 493"/>
                  <a:gd name="T30" fmla="*/ 37 w 516"/>
                  <a:gd name="T31" fmla="*/ 125 h 493"/>
                  <a:gd name="T32" fmla="*/ 52 w 516"/>
                  <a:gd name="T33" fmla="*/ 160 h 493"/>
                  <a:gd name="T34" fmla="*/ 89 w 516"/>
                  <a:gd name="T35" fmla="*/ 174 h 493"/>
                  <a:gd name="T36" fmla="*/ 125 w 516"/>
                  <a:gd name="T37" fmla="*/ 160 h 493"/>
                  <a:gd name="T38" fmla="*/ 140 w 516"/>
                  <a:gd name="T39" fmla="*/ 104 h 493"/>
                  <a:gd name="T40" fmla="*/ 103 w 516"/>
                  <a:gd name="T41" fmla="*/ 76 h 493"/>
                  <a:gd name="T42" fmla="*/ 118 w 516"/>
                  <a:gd name="T43" fmla="*/ 48 h 493"/>
                  <a:gd name="T44" fmla="*/ 207 w 516"/>
                  <a:gd name="T45" fmla="*/ 28 h 493"/>
                  <a:gd name="T46" fmla="*/ 288 w 516"/>
                  <a:gd name="T47" fmla="*/ 55 h 493"/>
                  <a:gd name="T48" fmla="*/ 324 w 516"/>
                  <a:gd name="T49" fmla="*/ 160 h 493"/>
                  <a:gd name="T50" fmla="*/ 229 w 516"/>
                  <a:gd name="T51" fmla="*/ 208 h 493"/>
                  <a:gd name="T52" fmla="*/ 52 w 516"/>
                  <a:gd name="T53" fmla="*/ 278 h 493"/>
                  <a:gd name="T54" fmla="*/ 0 w 516"/>
                  <a:gd name="T55" fmla="*/ 375 h 493"/>
                  <a:gd name="T56" fmla="*/ 44 w 516"/>
                  <a:gd name="T57" fmla="*/ 452 h 493"/>
                  <a:gd name="T58" fmla="*/ 140 w 516"/>
                  <a:gd name="T59" fmla="*/ 486 h 493"/>
                  <a:gd name="T60" fmla="*/ 251 w 516"/>
                  <a:gd name="T61" fmla="*/ 479 h 493"/>
                  <a:gd name="T62" fmla="*/ 332 w 516"/>
                  <a:gd name="T63" fmla="*/ 396 h 493"/>
                  <a:gd name="T64" fmla="*/ 324 w 516"/>
                  <a:gd name="T65" fmla="*/ 327 h 493"/>
                  <a:gd name="T66" fmla="*/ 280 w 516"/>
                  <a:gd name="T67" fmla="*/ 438 h 493"/>
                  <a:gd name="T68" fmla="*/ 192 w 516"/>
                  <a:gd name="T69" fmla="*/ 466 h 493"/>
                  <a:gd name="T70" fmla="*/ 140 w 516"/>
                  <a:gd name="T71" fmla="*/ 459 h 493"/>
                  <a:gd name="T72" fmla="*/ 103 w 516"/>
                  <a:gd name="T73" fmla="*/ 424 h 493"/>
                  <a:gd name="T74" fmla="*/ 89 w 516"/>
                  <a:gd name="T75" fmla="*/ 375 h 493"/>
                  <a:gd name="T76" fmla="*/ 118 w 516"/>
                  <a:gd name="T77" fmla="*/ 299 h 493"/>
                  <a:gd name="T78" fmla="*/ 229 w 516"/>
                  <a:gd name="T79" fmla="*/ 236 h 49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16"/>
                  <a:gd name="T121" fmla="*/ 0 h 493"/>
                  <a:gd name="T122" fmla="*/ 516 w 516"/>
                  <a:gd name="T123" fmla="*/ 493 h 49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16" h="493">
                    <a:moveTo>
                      <a:pt x="332" y="396"/>
                    </a:moveTo>
                    <a:lnTo>
                      <a:pt x="347" y="438"/>
                    </a:lnTo>
                    <a:lnTo>
                      <a:pt x="361" y="459"/>
                    </a:lnTo>
                    <a:lnTo>
                      <a:pt x="376" y="473"/>
                    </a:lnTo>
                    <a:lnTo>
                      <a:pt x="420" y="486"/>
                    </a:lnTo>
                    <a:lnTo>
                      <a:pt x="435" y="486"/>
                    </a:lnTo>
                    <a:lnTo>
                      <a:pt x="442" y="479"/>
                    </a:lnTo>
                    <a:lnTo>
                      <a:pt x="465" y="479"/>
                    </a:lnTo>
                    <a:lnTo>
                      <a:pt x="494" y="452"/>
                    </a:lnTo>
                    <a:lnTo>
                      <a:pt x="501" y="438"/>
                    </a:lnTo>
                    <a:lnTo>
                      <a:pt x="509" y="417"/>
                    </a:lnTo>
                    <a:lnTo>
                      <a:pt x="516" y="382"/>
                    </a:lnTo>
                    <a:lnTo>
                      <a:pt x="516" y="327"/>
                    </a:lnTo>
                    <a:lnTo>
                      <a:pt x="487" y="327"/>
                    </a:lnTo>
                    <a:lnTo>
                      <a:pt x="487" y="403"/>
                    </a:lnTo>
                    <a:lnTo>
                      <a:pt x="479" y="424"/>
                    </a:lnTo>
                    <a:lnTo>
                      <a:pt x="472" y="438"/>
                    </a:lnTo>
                    <a:lnTo>
                      <a:pt x="457" y="452"/>
                    </a:lnTo>
                    <a:lnTo>
                      <a:pt x="428" y="452"/>
                    </a:lnTo>
                    <a:lnTo>
                      <a:pt x="420" y="438"/>
                    </a:lnTo>
                    <a:lnTo>
                      <a:pt x="413" y="431"/>
                    </a:lnTo>
                    <a:lnTo>
                      <a:pt x="406" y="417"/>
                    </a:lnTo>
                    <a:lnTo>
                      <a:pt x="406" y="146"/>
                    </a:lnTo>
                    <a:lnTo>
                      <a:pt x="391" y="97"/>
                    </a:lnTo>
                    <a:lnTo>
                      <a:pt x="361" y="62"/>
                    </a:lnTo>
                    <a:lnTo>
                      <a:pt x="317" y="28"/>
                    </a:lnTo>
                    <a:lnTo>
                      <a:pt x="265" y="7"/>
                    </a:lnTo>
                    <a:lnTo>
                      <a:pt x="207" y="0"/>
                    </a:lnTo>
                    <a:lnTo>
                      <a:pt x="140" y="7"/>
                    </a:lnTo>
                    <a:lnTo>
                      <a:pt x="89" y="34"/>
                    </a:lnTo>
                    <a:lnTo>
                      <a:pt x="52" y="76"/>
                    </a:lnTo>
                    <a:lnTo>
                      <a:pt x="37" y="125"/>
                    </a:lnTo>
                    <a:lnTo>
                      <a:pt x="37" y="146"/>
                    </a:lnTo>
                    <a:lnTo>
                      <a:pt x="52" y="160"/>
                    </a:lnTo>
                    <a:lnTo>
                      <a:pt x="66" y="167"/>
                    </a:lnTo>
                    <a:lnTo>
                      <a:pt x="89" y="174"/>
                    </a:lnTo>
                    <a:lnTo>
                      <a:pt x="111" y="167"/>
                    </a:lnTo>
                    <a:lnTo>
                      <a:pt x="125" y="160"/>
                    </a:lnTo>
                    <a:lnTo>
                      <a:pt x="140" y="139"/>
                    </a:lnTo>
                    <a:lnTo>
                      <a:pt x="140" y="104"/>
                    </a:lnTo>
                    <a:lnTo>
                      <a:pt x="118" y="83"/>
                    </a:lnTo>
                    <a:lnTo>
                      <a:pt x="103" y="76"/>
                    </a:lnTo>
                    <a:lnTo>
                      <a:pt x="81" y="76"/>
                    </a:lnTo>
                    <a:lnTo>
                      <a:pt x="118" y="48"/>
                    </a:lnTo>
                    <a:lnTo>
                      <a:pt x="162" y="28"/>
                    </a:lnTo>
                    <a:lnTo>
                      <a:pt x="207" y="28"/>
                    </a:lnTo>
                    <a:lnTo>
                      <a:pt x="251" y="34"/>
                    </a:lnTo>
                    <a:lnTo>
                      <a:pt x="288" y="55"/>
                    </a:lnTo>
                    <a:lnTo>
                      <a:pt x="317" y="97"/>
                    </a:lnTo>
                    <a:lnTo>
                      <a:pt x="324" y="160"/>
                    </a:lnTo>
                    <a:lnTo>
                      <a:pt x="324" y="201"/>
                    </a:lnTo>
                    <a:lnTo>
                      <a:pt x="229" y="208"/>
                    </a:lnTo>
                    <a:lnTo>
                      <a:pt x="118" y="236"/>
                    </a:lnTo>
                    <a:lnTo>
                      <a:pt x="52" y="278"/>
                    </a:lnTo>
                    <a:lnTo>
                      <a:pt x="15" y="327"/>
                    </a:lnTo>
                    <a:lnTo>
                      <a:pt x="0" y="375"/>
                    </a:lnTo>
                    <a:lnTo>
                      <a:pt x="15" y="424"/>
                    </a:lnTo>
                    <a:lnTo>
                      <a:pt x="44" y="452"/>
                    </a:lnTo>
                    <a:lnTo>
                      <a:pt x="89" y="479"/>
                    </a:lnTo>
                    <a:lnTo>
                      <a:pt x="140" y="486"/>
                    </a:lnTo>
                    <a:lnTo>
                      <a:pt x="184" y="493"/>
                    </a:lnTo>
                    <a:lnTo>
                      <a:pt x="251" y="479"/>
                    </a:lnTo>
                    <a:lnTo>
                      <a:pt x="302" y="445"/>
                    </a:lnTo>
                    <a:lnTo>
                      <a:pt x="332" y="396"/>
                    </a:lnTo>
                    <a:close/>
                    <a:moveTo>
                      <a:pt x="324" y="222"/>
                    </a:moveTo>
                    <a:lnTo>
                      <a:pt x="324" y="327"/>
                    </a:lnTo>
                    <a:lnTo>
                      <a:pt x="310" y="396"/>
                    </a:lnTo>
                    <a:lnTo>
                      <a:pt x="280" y="438"/>
                    </a:lnTo>
                    <a:lnTo>
                      <a:pt x="236" y="459"/>
                    </a:lnTo>
                    <a:lnTo>
                      <a:pt x="192" y="466"/>
                    </a:lnTo>
                    <a:lnTo>
                      <a:pt x="162" y="466"/>
                    </a:lnTo>
                    <a:lnTo>
                      <a:pt x="140" y="459"/>
                    </a:lnTo>
                    <a:lnTo>
                      <a:pt x="118" y="445"/>
                    </a:lnTo>
                    <a:lnTo>
                      <a:pt x="103" y="424"/>
                    </a:lnTo>
                    <a:lnTo>
                      <a:pt x="96" y="403"/>
                    </a:lnTo>
                    <a:lnTo>
                      <a:pt x="89" y="375"/>
                    </a:lnTo>
                    <a:lnTo>
                      <a:pt x="96" y="340"/>
                    </a:lnTo>
                    <a:lnTo>
                      <a:pt x="118" y="299"/>
                    </a:lnTo>
                    <a:lnTo>
                      <a:pt x="162" y="264"/>
                    </a:lnTo>
                    <a:lnTo>
                      <a:pt x="229" y="236"/>
                    </a:lnTo>
                    <a:lnTo>
                      <a:pt x="324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899" name="Freeform 3858"/>
              <p:cNvSpPr>
                <a:spLocks/>
              </p:cNvSpPr>
              <p:nvPr/>
            </p:nvSpPr>
            <p:spPr bwMode="auto">
              <a:xfrm>
                <a:off x="10052" y="1656"/>
                <a:ext cx="383" cy="472"/>
              </a:xfrm>
              <a:custGeom>
                <a:avLst/>
                <a:gdLst>
                  <a:gd name="T0" fmla="*/ 162 w 383"/>
                  <a:gd name="T1" fmla="*/ 389 h 472"/>
                  <a:gd name="T2" fmla="*/ 162 w 383"/>
                  <a:gd name="T3" fmla="*/ 222 h 472"/>
                  <a:gd name="T4" fmla="*/ 169 w 383"/>
                  <a:gd name="T5" fmla="*/ 146 h 472"/>
                  <a:gd name="T6" fmla="*/ 199 w 383"/>
                  <a:gd name="T7" fmla="*/ 83 h 472"/>
                  <a:gd name="T8" fmla="*/ 243 w 383"/>
                  <a:gd name="T9" fmla="*/ 41 h 472"/>
                  <a:gd name="T10" fmla="*/ 295 w 383"/>
                  <a:gd name="T11" fmla="*/ 21 h 472"/>
                  <a:gd name="T12" fmla="*/ 302 w 383"/>
                  <a:gd name="T13" fmla="*/ 21 h 472"/>
                  <a:gd name="T14" fmla="*/ 310 w 383"/>
                  <a:gd name="T15" fmla="*/ 27 h 472"/>
                  <a:gd name="T16" fmla="*/ 302 w 383"/>
                  <a:gd name="T17" fmla="*/ 27 h 472"/>
                  <a:gd name="T18" fmla="*/ 295 w 383"/>
                  <a:gd name="T19" fmla="*/ 34 h 472"/>
                  <a:gd name="T20" fmla="*/ 287 w 383"/>
                  <a:gd name="T21" fmla="*/ 48 h 472"/>
                  <a:gd name="T22" fmla="*/ 287 w 383"/>
                  <a:gd name="T23" fmla="*/ 90 h 472"/>
                  <a:gd name="T24" fmla="*/ 302 w 383"/>
                  <a:gd name="T25" fmla="*/ 104 h 472"/>
                  <a:gd name="T26" fmla="*/ 317 w 383"/>
                  <a:gd name="T27" fmla="*/ 111 h 472"/>
                  <a:gd name="T28" fmla="*/ 346 w 383"/>
                  <a:gd name="T29" fmla="*/ 111 h 472"/>
                  <a:gd name="T30" fmla="*/ 361 w 383"/>
                  <a:gd name="T31" fmla="*/ 104 h 472"/>
                  <a:gd name="T32" fmla="*/ 369 w 383"/>
                  <a:gd name="T33" fmla="*/ 97 h 472"/>
                  <a:gd name="T34" fmla="*/ 376 w 383"/>
                  <a:gd name="T35" fmla="*/ 83 h 472"/>
                  <a:gd name="T36" fmla="*/ 383 w 383"/>
                  <a:gd name="T37" fmla="*/ 62 h 472"/>
                  <a:gd name="T38" fmla="*/ 376 w 383"/>
                  <a:gd name="T39" fmla="*/ 41 h 472"/>
                  <a:gd name="T40" fmla="*/ 369 w 383"/>
                  <a:gd name="T41" fmla="*/ 27 h 472"/>
                  <a:gd name="T42" fmla="*/ 346 w 383"/>
                  <a:gd name="T43" fmla="*/ 14 h 472"/>
                  <a:gd name="T44" fmla="*/ 324 w 383"/>
                  <a:gd name="T45" fmla="*/ 7 h 472"/>
                  <a:gd name="T46" fmla="*/ 295 w 383"/>
                  <a:gd name="T47" fmla="*/ 0 h 472"/>
                  <a:gd name="T48" fmla="*/ 243 w 383"/>
                  <a:gd name="T49" fmla="*/ 14 h 472"/>
                  <a:gd name="T50" fmla="*/ 199 w 383"/>
                  <a:gd name="T51" fmla="*/ 41 h 472"/>
                  <a:gd name="T52" fmla="*/ 177 w 383"/>
                  <a:gd name="T53" fmla="*/ 83 h 472"/>
                  <a:gd name="T54" fmla="*/ 155 w 383"/>
                  <a:gd name="T55" fmla="*/ 118 h 472"/>
                  <a:gd name="T56" fmla="*/ 155 w 383"/>
                  <a:gd name="T57" fmla="*/ 0 h 472"/>
                  <a:gd name="T58" fmla="*/ 0 w 383"/>
                  <a:gd name="T59" fmla="*/ 14 h 472"/>
                  <a:gd name="T60" fmla="*/ 0 w 383"/>
                  <a:gd name="T61" fmla="*/ 48 h 472"/>
                  <a:gd name="T62" fmla="*/ 59 w 383"/>
                  <a:gd name="T63" fmla="*/ 48 h 472"/>
                  <a:gd name="T64" fmla="*/ 74 w 383"/>
                  <a:gd name="T65" fmla="*/ 55 h 472"/>
                  <a:gd name="T66" fmla="*/ 88 w 383"/>
                  <a:gd name="T67" fmla="*/ 83 h 472"/>
                  <a:gd name="T68" fmla="*/ 88 w 383"/>
                  <a:gd name="T69" fmla="*/ 410 h 472"/>
                  <a:gd name="T70" fmla="*/ 81 w 383"/>
                  <a:gd name="T71" fmla="*/ 424 h 472"/>
                  <a:gd name="T72" fmla="*/ 74 w 383"/>
                  <a:gd name="T73" fmla="*/ 431 h 472"/>
                  <a:gd name="T74" fmla="*/ 59 w 383"/>
                  <a:gd name="T75" fmla="*/ 438 h 472"/>
                  <a:gd name="T76" fmla="*/ 0 w 383"/>
                  <a:gd name="T77" fmla="*/ 438 h 472"/>
                  <a:gd name="T78" fmla="*/ 0 w 383"/>
                  <a:gd name="T79" fmla="*/ 472 h 472"/>
                  <a:gd name="T80" fmla="*/ 273 w 383"/>
                  <a:gd name="T81" fmla="*/ 472 h 472"/>
                  <a:gd name="T82" fmla="*/ 273 w 383"/>
                  <a:gd name="T83" fmla="*/ 438 h 472"/>
                  <a:gd name="T84" fmla="*/ 199 w 383"/>
                  <a:gd name="T85" fmla="*/ 438 h 472"/>
                  <a:gd name="T86" fmla="*/ 169 w 383"/>
                  <a:gd name="T87" fmla="*/ 424 h 472"/>
                  <a:gd name="T88" fmla="*/ 169 w 383"/>
                  <a:gd name="T89" fmla="*/ 417 h 472"/>
                  <a:gd name="T90" fmla="*/ 162 w 383"/>
                  <a:gd name="T91" fmla="*/ 403 h 472"/>
                  <a:gd name="T92" fmla="*/ 162 w 383"/>
                  <a:gd name="T93" fmla="*/ 389 h 47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83"/>
                  <a:gd name="T142" fmla="*/ 0 h 472"/>
                  <a:gd name="T143" fmla="*/ 383 w 383"/>
                  <a:gd name="T144" fmla="*/ 472 h 47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83" h="472">
                    <a:moveTo>
                      <a:pt x="162" y="389"/>
                    </a:moveTo>
                    <a:lnTo>
                      <a:pt x="162" y="222"/>
                    </a:lnTo>
                    <a:lnTo>
                      <a:pt x="169" y="146"/>
                    </a:lnTo>
                    <a:lnTo>
                      <a:pt x="199" y="83"/>
                    </a:lnTo>
                    <a:lnTo>
                      <a:pt x="243" y="41"/>
                    </a:lnTo>
                    <a:lnTo>
                      <a:pt x="295" y="21"/>
                    </a:lnTo>
                    <a:lnTo>
                      <a:pt x="302" y="21"/>
                    </a:lnTo>
                    <a:lnTo>
                      <a:pt x="310" y="27"/>
                    </a:lnTo>
                    <a:lnTo>
                      <a:pt x="302" y="27"/>
                    </a:lnTo>
                    <a:lnTo>
                      <a:pt x="295" y="34"/>
                    </a:lnTo>
                    <a:lnTo>
                      <a:pt x="287" y="48"/>
                    </a:lnTo>
                    <a:lnTo>
                      <a:pt x="287" y="90"/>
                    </a:lnTo>
                    <a:lnTo>
                      <a:pt x="302" y="104"/>
                    </a:lnTo>
                    <a:lnTo>
                      <a:pt x="317" y="111"/>
                    </a:lnTo>
                    <a:lnTo>
                      <a:pt x="346" y="111"/>
                    </a:lnTo>
                    <a:lnTo>
                      <a:pt x="361" y="104"/>
                    </a:lnTo>
                    <a:lnTo>
                      <a:pt x="369" y="97"/>
                    </a:lnTo>
                    <a:lnTo>
                      <a:pt x="376" y="83"/>
                    </a:lnTo>
                    <a:lnTo>
                      <a:pt x="383" y="62"/>
                    </a:lnTo>
                    <a:lnTo>
                      <a:pt x="376" y="41"/>
                    </a:lnTo>
                    <a:lnTo>
                      <a:pt x="369" y="27"/>
                    </a:lnTo>
                    <a:lnTo>
                      <a:pt x="346" y="14"/>
                    </a:lnTo>
                    <a:lnTo>
                      <a:pt x="324" y="7"/>
                    </a:lnTo>
                    <a:lnTo>
                      <a:pt x="295" y="0"/>
                    </a:lnTo>
                    <a:lnTo>
                      <a:pt x="243" y="14"/>
                    </a:lnTo>
                    <a:lnTo>
                      <a:pt x="199" y="41"/>
                    </a:lnTo>
                    <a:lnTo>
                      <a:pt x="177" y="83"/>
                    </a:lnTo>
                    <a:lnTo>
                      <a:pt x="155" y="118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8" y="83"/>
                    </a:lnTo>
                    <a:lnTo>
                      <a:pt x="88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73" y="472"/>
                    </a:lnTo>
                    <a:lnTo>
                      <a:pt x="273" y="438"/>
                    </a:lnTo>
                    <a:lnTo>
                      <a:pt x="199" y="438"/>
                    </a:lnTo>
                    <a:lnTo>
                      <a:pt x="169" y="424"/>
                    </a:lnTo>
                    <a:lnTo>
                      <a:pt x="169" y="417"/>
                    </a:lnTo>
                    <a:lnTo>
                      <a:pt x="162" y="403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00" name="Freeform 3859"/>
              <p:cNvSpPr>
                <a:spLocks/>
              </p:cNvSpPr>
              <p:nvPr/>
            </p:nvSpPr>
            <p:spPr bwMode="auto">
              <a:xfrm>
                <a:off x="10494" y="1656"/>
                <a:ext cx="384" cy="472"/>
              </a:xfrm>
              <a:custGeom>
                <a:avLst/>
                <a:gdLst>
                  <a:gd name="T0" fmla="*/ 162 w 384"/>
                  <a:gd name="T1" fmla="*/ 389 h 472"/>
                  <a:gd name="T2" fmla="*/ 162 w 384"/>
                  <a:gd name="T3" fmla="*/ 222 h 472"/>
                  <a:gd name="T4" fmla="*/ 170 w 384"/>
                  <a:gd name="T5" fmla="*/ 146 h 472"/>
                  <a:gd name="T6" fmla="*/ 199 w 384"/>
                  <a:gd name="T7" fmla="*/ 83 h 472"/>
                  <a:gd name="T8" fmla="*/ 243 w 384"/>
                  <a:gd name="T9" fmla="*/ 41 h 472"/>
                  <a:gd name="T10" fmla="*/ 302 w 384"/>
                  <a:gd name="T11" fmla="*/ 21 h 472"/>
                  <a:gd name="T12" fmla="*/ 310 w 384"/>
                  <a:gd name="T13" fmla="*/ 21 h 472"/>
                  <a:gd name="T14" fmla="*/ 310 w 384"/>
                  <a:gd name="T15" fmla="*/ 27 h 472"/>
                  <a:gd name="T16" fmla="*/ 302 w 384"/>
                  <a:gd name="T17" fmla="*/ 27 h 472"/>
                  <a:gd name="T18" fmla="*/ 295 w 384"/>
                  <a:gd name="T19" fmla="*/ 34 h 472"/>
                  <a:gd name="T20" fmla="*/ 288 w 384"/>
                  <a:gd name="T21" fmla="*/ 48 h 472"/>
                  <a:gd name="T22" fmla="*/ 288 w 384"/>
                  <a:gd name="T23" fmla="*/ 90 h 472"/>
                  <a:gd name="T24" fmla="*/ 302 w 384"/>
                  <a:gd name="T25" fmla="*/ 104 h 472"/>
                  <a:gd name="T26" fmla="*/ 317 w 384"/>
                  <a:gd name="T27" fmla="*/ 111 h 472"/>
                  <a:gd name="T28" fmla="*/ 347 w 384"/>
                  <a:gd name="T29" fmla="*/ 111 h 472"/>
                  <a:gd name="T30" fmla="*/ 361 w 384"/>
                  <a:gd name="T31" fmla="*/ 104 h 472"/>
                  <a:gd name="T32" fmla="*/ 369 w 384"/>
                  <a:gd name="T33" fmla="*/ 97 h 472"/>
                  <a:gd name="T34" fmla="*/ 376 w 384"/>
                  <a:gd name="T35" fmla="*/ 83 h 472"/>
                  <a:gd name="T36" fmla="*/ 384 w 384"/>
                  <a:gd name="T37" fmla="*/ 62 h 472"/>
                  <a:gd name="T38" fmla="*/ 376 w 384"/>
                  <a:gd name="T39" fmla="*/ 41 h 472"/>
                  <a:gd name="T40" fmla="*/ 369 w 384"/>
                  <a:gd name="T41" fmla="*/ 27 h 472"/>
                  <a:gd name="T42" fmla="*/ 347 w 384"/>
                  <a:gd name="T43" fmla="*/ 14 h 472"/>
                  <a:gd name="T44" fmla="*/ 302 w 384"/>
                  <a:gd name="T45" fmla="*/ 0 h 472"/>
                  <a:gd name="T46" fmla="*/ 243 w 384"/>
                  <a:gd name="T47" fmla="*/ 14 h 472"/>
                  <a:gd name="T48" fmla="*/ 207 w 384"/>
                  <a:gd name="T49" fmla="*/ 41 h 472"/>
                  <a:gd name="T50" fmla="*/ 177 w 384"/>
                  <a:gd name="T51" fmla="*/ 83 h 472"/>
                  <a:gd name="T52" fmla="*/ 162 w 384"/>
                  <a:gd name="T53" fmla="*/ 118 h 472"/>
                  <a:gd name="T54" fmla="*/ 162 w 384"/>
                  <a:gd name="T55" fmla="*/ 0 h 472"/>
                  <a:gd name="T56" fmla="*/ 0 w 384"/>
                  <a:gd name="T57" fmla="*/ 14 h 472"/>
                  <a:gd name="T58" fmla="*/ 0 w 384"/>
                  <a:gd name="T59" fmla="*/ 48 h 472"/>
                  <a:gd name="T60" fmla="*/ 59 w 384"/>
                  <a:gd name="T61" fmla="*/ 48 h 472"/>
                  <a:gd name="T62" fmla="*/ 74 w 384"/>
                  <a:gd name="T63" fmla="*/ 55 h 472"/>
                  <a:gd name="T64" fmla="*/ 89 w 384"/>
                  <a:gd name="T65" fmla="*/ 69 h 472"/>
                  <a:gd name="T66" fmla="*/ 89 w 384"/>
                  <a:gd name="T67" fmla="*/ 410 h 472"/>
                  <a:gd name="T68" fmla="*/ 81 w 384"/>
                  <a:gd name="T69" fmla="*/ 424 h 472"/>
                  <a:gd name="T70" fmla="*/ 74 w 384"/>
                  <a:gd name="T71" fmla="*/ 431 h 472"/>
                  <a:gd name="T72" fmla="*/ 59 w 384"/>
                  <a:gd name="T73" fmla="*/ 438 h 472"/>
                  <a:gd name="T74" fmla="*/ 0 w 384"/>
                  <a:gd name="T75" fmla="*/ 438 h 472"/>
                  <a:gd name="T76" fmla="*/ 0 w 384"/>
                  <a:gd name="T77" fmla="*/ 472 h 472"/>
                  <a:gd name="T78" fmla="*/ 273 w 384"/>
                  <a:gd name="T79" fmla="*/ 472 h 472"/>
                  <a:gd name="T80" fmla="*/ 273 w 384"/>
                  <a:gd name="T81" fmla="*/ 438 h 472"/>
                  <a:gd name="T82" fmla="*/ 199 w 384"/>
                  <a:gd name="T83" fmla="*/ 438 h 472"/>
                  <a:gd name="T84" fmla="*/ 170 w 384"/>
                  <a:gd name="T85" fmla="*/ 424 h 472"/>
                  <a:gd name="T86" fmla="*/ 170 w 384"/>
                  <a:gd name="T87" fmla="*/ 417 h 472"/>
                  <a:gd name="T88" fmla="*/ 162 w 384"/>
                  <a:gd name="T89" fmla="*/ 403 h 472"/>
                  <a:gd name="T90" fmla="*/ 162 w 384"/>
                  <a:gd name="T91" fmla="*/ 389 h 4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4"/>
                  <a:gd name="T139" fmla="*/ 0 h 472"/>
                  <a:gd name="T140" fmla="*/ 384 w 384"/>
                  <a:gd name="T141" fmla="*/ 472 h 47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4" h="472">
                    <a:moveTo>
                      <a:pt x="162" y="389"/>
                    </a:moveTo>
                    <a:lnTo>
                      <a:pt x="162" y="222"/>
                    </a:lnTo>
                    <a:lnTo>
                      <a:pt x="170" y="146"/>
                    </a:lnTo>
                    <a:lnTo>
                      <a:pt x="199" y="83"/>
                    </a:lnTo>
                    <a:lnTo>
                      <a:pt x="243" y="41"/>
                    </a:lnTo>
                    <a:lnTo>
                      <a:pt x="302" y="21"/>
                    </a:lnTo>
                    <a:lnTo>
                      <a:pt x="310" y="21"/>
                    </a:lnTo>
                    <a:lnTo>
                      <a:pt x="310" y="27"/>
                    </a:lnTo>
                    <a:lnTo>
                      <a:pt x="302" y="27"/>
                    </a:lnTo>
                    <a:lnTo>
                      <a:pt x="295" y="34"/>
                    </a:lnTo>
                    <a:lnTo>
                      <a:pt x="288" y="48"/>
                    </a:lnTo>
                    <a:lnTo>
                      <a:pt x="288" y="90"/>
                    </a:lnTo>
                    <a:lnTo>
                      <a:pt x="302" y="104"/>
                    </a:lnTo>
                    <a:lnTo>
                      <a:pt x="317" y="111"/>
                    </a:lnTo>
                    <a:lnTo>
                      <a:pt x="347" y="111"/>
                    </a:lnTo>
                    <a:lnTo>
                      <a:pt x="361" y="104"/>
                    </a:lnTo>
                    <a:lnTo>
                      <a:pt x="369" y="97"/>
                    </a:lnTo>
                    <a:lnTo>
                      <a:pt x="376" y="83"/>
                    </a:lnTo>
                    <a:lnTo>
                      <a:pt x="384" y="62"/>
                    </a:lnTo>
                    <a:lnTo>
                      <a:pt x="376" y="41"/>
                    </a:lnTo>
                    <a:lnTo>
                      <a:pt x="369" y="27"/>
                    </a:lnTo>
                    <a:lnTo>
                      <a:pt x="347" y="14"/>
                    </a:lnTo>
                    <a:lnTo>
                      <a:pt x="302" y="0"/>
                    </a:lnTo>
                    <a:lnTo>
                      <a:pt x="243" y="14"/>
                    </a:lnTo>
                    <a:lnTo>
                      <a:pt x="207" y="41"/>
                    </a:lnTo>
                    <a:lnTo>
                      <a:pt x="177" y="83"/>
                    </a:lnTo>
                    <a:lnTo>
                      <a:pt x="162" y="118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9" y="69"/>
                    </a:ln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73" y="472"/>
                    </a:lnTo>
                    <a:lnTo>
                      <a:pt x="273" y="438"/>
                    </a:lnTo>
                    <a:lnTo>
                      <a:pt x="199" y="438"/>
                    </a:lnTo>
                    <a:lnTo>
                      <a:pt x="170" y="424"/>
                    </a:lnTo>
                    <a:lnTo>
                      <a:pt x="170" y="417"/>
                    </a:lnTo>
                    <a:lnTo>
                      <a:pt x="162" y="403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01" name="Freeform 3860"/>
              <p:cNvSpPr>
                <a:spLocks noEditPoints="1"/>
              </p:cNvSpPr>
              <p:nvPr/>
            </p:nvSpPr>
            <p:spPr bwMode="auto">
              <a:xfrm>
                <a:off x="10959" y="1649"/>
                <a:ext cx="508" cy="493"/>
              </a:xfrm>
              <a:custGeom>
                <a:avLst/>
                <a:gdLst>
                  <a:gd name="T0" fmla="*/ 339 w 508"/>
                  <a:gd name="T1" fmla="*/ 438 h 493"/>
                  <a:gd name="T2" fmla="*/ 368 w 508"/>
                  <a:gd name="T3" fmla="*/ 473 h 493"/>
                  <a:gd name="T4" fmla="*/ 427 w 508"/>
                  <a:gd name="T5" fmla="*/ 486 h 493"/>
                  <a:gd name="T6" fmla="*/ 457 w 508"/>
                  <a:gd name="T7" fmla="*/ 479 h 493"/>
                  <a:gd name="T8" fmla="*/ 493 w 508"/>
                  <a:gd name="T9" fmla="*/ 438 h 493"/>
                  <a:gd name="T10" fmla="*/ 508 w 508"/>
                  <a:gd name="T11" fmla="*/ 382 h 493"/>
                  <a:gd name="T12" fmla="*/ 479 w 508"/>
                  <a:gd name="T13" fmla="*/ 327 h 493"/>
                  <a:gd name="T14" fmla="*/ 471 w 508"/>
                  <a:gd name="T15" fmla="*/ 424 h 493"/>
                  <a:gd name="T16" fmla="*/ 449 w 508"/>
                  <a:gd name="T17" fmla="*/ 452 h 493"/>
                  <a:gd name="T18" fmla="*/ 412 w 508"/>
                  <a:gd name="T19" fmla="*/ 445 h 493"/>
                  <a:gd name="T20" fmla="*/ 405 w 508"/>
                  <a:gd name="T21" fmla="*/ 424 h 493"/>
                  <a:gd name="T22" fmla="*/ 398 w 508"/>
                  <a:gd name="T23" fmla="*/ 146 h 493"/>
                  <a:gd name="T24" fmla="*/ 353 w 508"/>
                  <a:gd name="T25" fmla="*/ 62 h 493"/>
                  <a:gd name="T26" fmla="*/ 258 w 508"/>
                  <a:gd name="T27" fmla="*/ 7 h 493"/>
                  <a:gd name="T28" fmla="*/ 132 w 508"/>
                  <a:gd name="T29" fmla="*/ 7 h 493"/>
                  <a:gd name="T30" fmla="*/ 44 w 508"/>
                  <a:gd name="T31" fmla="*/ 76 h 493"/>
                  <a:gd name="T32" fmla="*/ 36 w 508"/>
                  <a:gd name="T33" fmla="*/ 146 h 493"/>
                  <a:gd name="T34" fmla="*/ 59 w 508"/>
                  <a:gd name="T35" fmla="*/ 167 h 493"/>
                  <a:gd name="T36" fmla="*/ 103 w 508"/>
                  <a:gd name="T37" fmla="*/ 167 h 493"/>
                  <a:gd name="T38" fmla="*/ 132 w 508"/>
                  <a:gd name="T39" fmla="*/ 139 h 493"/>
                  <a:gd name="T40" fmla="*/ 125 w 508"/>
                  <a:gd name="T41" fmla="*/ 97 h 493"/>
                  <a:gd name="T42" fmla="*/ 95 w 508"/>
                  <a:gd name="T43" fmla="*/ 76 h 493"/>
                  <a:gd name="T44" fmla="*/ 110 w 508"/>
                  <a:gd name="T45" fmla="*/ 48 h 493"/>
                  <a:gd name="T46" fmla="*/ 199 w 508"/>
                  <a:gd name="T47" fmla="*/ 28 h 493"/>
                  <a:gd name="T48" fmla="*/ 280 w 508"/>
                  <a:gd name="T49" fmla="*/ 55 h 493"/>
                  <a:gd name="T50" fmla="*/ 317 w 508"/>
                  <a:gd name="T51" fmla="*/ 160 h 493"/>
                  <a:gd name="T52" fmla="*/ 221 w 508"/>
                  <a:gd name="T53" fmla="*/ 208 h 493"/>
                  <a:gd name="T54" fmla="*/ 44 w 508"/>
                  <a:gd name="T55" fmla="*/ 278 h 493"/>
                  <a:gd name="T56" fmla="*/ 0 w 508"/>
                  <a:gd name="T57" fmla="*/ 375 h 493"/>
                  <a:gd name="T58" fmla="*/ 81 w 508"/>
                  <a:gd name="T59" fmla="*/ 479 h 493"/>
                  <a:gd name="T60" fmla="*/ 177 w 508"/>
                  <a:gd name="T61" fmla="*/ 493 h 493"/>
                  <a:gd name="T62" fmla="*/ 294 w 508"/>
                  <a:gd name="T63" fmla="*/ 445 h 493"/>
                  <a:gd name="T64" fmla="*/ 317 w 508"/>
                  <a:gd name="T65" fmla="*/ 222 h 493"/>
                  <a:gd name="T66" fmla="*/ 302 w 508"/>
                  <a:gd name="T67" fmla="*/ 396 h 493"/>
                  <a:gd name="T68" fmla="*/ 228 w 508"/>
                  <a:gd name="T69" fmla="*/ 459 h 493"/>
                  <a:gd name="T70" fmla="*/ 154 w 508"/>
                  <a:gd name="T71" fmla="*/ 466 h 493"/>
                  <a:gd name="T72" fmla="*/ 110 w 508"/>
                  <a:gd name="T73" fmla="*/ 445 h 493"/>
                  <a:gd name="T74" fmla="*/ 88 w 508"/>
                  <a:gd name="T75" fmla="*/ 403 h 493"/>
                  <a:gd name="T76" fmla="*/ 88 w 508"/>
                  <a:gd name="T77" fmla="*/ 340 h 493"/>
                  <a:gd name="T78" fmla="*/ 154 w 508"/>
                  <a:gd name="T79" fmla="*/ 264 h 493"/>
                  <a:gd name="T80" fmla="*/ 317 w 508"/>
                  <a:gd name="T81" fmla="*/ 222 h 49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08"/>
                  <a:gd name="T124" fmla="*/ 0 h 493"/>
                  <a:gd name="T125" fmla="*/ 508 w 508"/>
                  <a:gd name="T126" fmla="*/ 493 h 49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08" h="493">
                    <a:moveTo>
                      <a:pt x="324" y="396"/>
                    </a:moveTo>
                    <a:lnTo>
                      <a:pt x="339" y="438"/>
                    </a:lnTo>
                    <a:lnTo>
                      <a:pt x="353" y="459"/>
                    </a:lnTo>
                    <a:lnTo>
                      <a:pt x="368" y="473"/>
                    </a:lnTo>
                    <a:lnTo>
                      <a:pt x="412" y="486"/>
                    </a:lnTo>
                    <a:lnTo>
                      <a:pt x="427" y="486"/>
                    </a:lnTo>
                    <a:lnTo>
                      <a:pt x="442" y="479"/>
                    </a:lnTo>
                    <a:lnTo>
                      <a:pt x="457" y="479"/>
                    </a:lnTo>
                    <a:lnTo>
                      <a:pt x="486" y="452"/>
                    </a:lnTo>
                    <a:lnTo>
                      <a:pt x="493" y="438"/>
                    </a:lnTo>
                    <a:lnTo>
                      <a:pt x="501" y="417"/>
                    </a:lnTo>
                    <a:lnTo>
                      <a:pt x="508" y="382"/>
                    </a:lnTo>
                    <a:lnTo>
                      <a:pt x="508" y="327"/>
                    </a:lnTo>
                    <a:lnTo>
                      <a:pt x="479" y="327"/>
                    </a:lnTo>
                    <a:lnTo>
                      <a:pt x="479" y="403"/>
                    </a:lnTo>
                    <a:lnTo>
                      <a:pt x="471" y="424"/>
                    </a:lnTo>
                    <a:lnTo>
                      <a:pt x="464" y="438"/>
                    </a:lnTo>
                    <a:lnTo>
                      <a:pt x="449" y="452"/>
                    </a:lnTo>
                    <a:lnTo>
                      <a:pt x="427" y="452"/>
                    </a:lnTo>
                    <a:lnTo>
                      <a:pt x="412" y="445"/>
                    </a:lnTo>
                    <a:lnTo>
                      <a:pt x="405" y="431"/>
                    </a:lnTo>
                    <a:lnTo>
                      <a:pt x="405" y="424"/>
                    </a:lnTo>
                    <a:lnTo>
                      <a:pt x="398" y="410"/>
                    </a:lnTo>
                    <a:lnTo>
                      <a:pt x="398" y="146"/>
                    </a:lnTo>
                    <a:lnTo>
                      <a:pt x="383" y="97"/>
                    </a:lnTo>
                    <a:lnTo>
                      <a:pt x="353" y="62"/>
                    </a:lnTo>
                    <a:lnTo>
                      <a:pt x="309" y="28"/>
                    </a:lnTo>
                    <a:lnTo>
                      <a:pt x="258" y="7"/>
                    </a:lnTo>
                    <a:lnTo>
                      <a:pt x="199" y="0"/>
                    </a:lnTo>
                    <a:lnTo>
                      <a:pt x="132" y="7"/>
                    </a:lnTo>
                    <a:lnTo>
                      <a:pt x="81" y="34"/>
                    </a:lnTo>
                    <a:lnTo>
                      <a:pt x="44" y="76"/>
                    </a:lnTo>
                    <a:lnTo>
                      <a:pt x="29" y="125"/>
                    </a:lnTo>
                    <a:lnTo>
                      <a:pt x="36" y="146"/>
                    </a:lnTo>
                    <a:lnTo>
                      <a:pt x="44" y="160"/>
                    </a:lnTo>
                    <a:lnTo>
                      <a:pt x="59" y="167"/>
                    </a:lnTo>
                    <a:lnTo>
                      <a:pt x="81" y="174"/>
                    </a:lnTo>
                    <a:lnTo>
                      <a:pt x="103" y="167"/>
                    </a:lnTo>
                    <a:lnTo>
                      <a:pt x="118" y="160"/>
                    </a:lnTo>
                    <a:lnTo>
                      <a:pt x="132" y="139"/>
                    </a:lnTo>
                    <a:lnTo>
                      <a:pt x="132" y="104"/>
                    </a:lnTo>
                    <a:lnTo>
                      <a:pt x="125" y="97"/>
                    </a:lnTo>
                    <a:lnTo>
                      <a:pt x="118" y="83"/>
                    </a:lnTo>
                    <a:lnTo>
                      <a:pt x="95" y="76"/>
                    </a:lnTo>
                    <a:lnTo>
                      <a:pt x="73" y="76"/>
                    </a:lnTo>
                    <a:lnTo>
                      <a:pt x="110" y="48"/>
                    </a:lnTo>
                    <a:lnTo>
                      <a:pt x="154" y="28"/>
                    </a:lnTo>
                    <a:lnTo>
                      <a:pt x="199" y="28"/>
                    </a:lnTo>
                    <a:lnTo>
                      <a:pt x="243" y="34"/>
                    </a:lnTo>
                    <a:lnTo>
                      <a:pt x="280" y="55"/>
                    </a:lnTo>
                    <a:lnTo>
                      <a:pt x="309" y="97"/>
                    </a:lnTo>
                    <a:lnTo>
                      <a:pt x="317" y="160"/>
                    </a:lnTo>
                    <a:lnTo>
                      <a:pt x="317" y="201"/>
                    </a:lnTo>
                    <a:lnTo>
                      <a:pt x="221" y="208"/>
                    </a:lnTo>
                    <a:lnTo>
                      <a:pt x="110" y="236"/>
                    </a:lnTo>
                    <a:lnTo>
                      <a:pt x="44" y="278"/>
                    </a:lnTo>
                    <a:lnTo>
                      <a:pt x="7" y="327"/>
                    </a:lnTo>
                    <a:lnTo>
                      <a:pt x="0" y="375"/>
                    </a:lnTo>
                    <a:lnTo>
                      <a:pt x="7" y="424"/>
                    </a:lnTo>
                    <a:lnTo>
                      <a:pt x="81" y="479"/>
                    </a:lnTo>
                    <a:lnTo>
                      <a:pt x="132" y="486"/>
                    </a:lnTo>
                    <a:lnTo>
                      <a:pt x="177" y="493"/>
                    </a:lnTo>
                    <a:lnTo>
                      <a:pt x="243" y="479"/>
                    </a:lnTo>
                    <a:lnTo>
                      <a:pt x="294" y="445"/>
                    </a:lnTo>
                    <a:lnTo>
                      <a:pt x="324" y="396"/>
                    </a:lnTo>
                    <a:close/>
                    <a:moveTo>
                      <a:pt x="317" y="222"/>
                    </a:moveTo>
                    <a:lnTo>
                      <a:pt x="317" y="327"/>
                    </a:lnTo>
                    <a:lnTo>
                      <a:pt x="302" y="396"/>
                    </a:lnTo>
                    <a:lnTo>
                      <a:pt x="272" y="438"/>
                    </a:lnTo>
                    <a:lnTo>
                      <a:pt x="228" y="459"/>
                    </a:lnTo>
                    <a:lnTo>
                      <a:pt x="184" y="466"/>
                    </a:lnTo>
                    <a:lnTo>
                      <a:pt x="154" y="466"/>
                    </a:lnTo>
                    <a:lnTo>
                      <a:pt x="132" y="459"/>
                    </a:lnTo>
                    <a:lnTo>
                      <a:pt x="110" y="445"/>
                    </a:lnTo>
                    <a:lnTo>
                      <a:pt x="95" y="424"/>
                    </a:lnTo>
                    <a:lnTo>
                      <a:pt x="88" y="403"/>
                    </a:lnTo>
                    <a:lnTo>
                      <a:pt x="81" y="375"/>
                    </a:lnTo>
                    <a:lnTo>
                      <a:pt x="88" y="340"/>
                    </a:lnTo>
                    <a:lnTo>
                      <a:pt x="110" y="299"/>
                    </a:lnTo>
                    <a:lnTo>
                      <a:pt x="154" y="264"/>
                    </a:lnTo>
                    <a:lnTo>
                      <a:pt x="221" y="236"/>
                    </a:lnTo>
                    <a:lnTo>
                      <a:pt x="317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02" name="Freeform 3861"/>
              <p:cNvSpPr>
                <a:spLocks/>
              </p:cNvSpPr>
              <p:nvPr/>
            </p:nvSpPr>
            <p:spPr bwMode="auto">
              <a:xfrm>
                <a:off x="11467" y="1670"/>
                <a:ext cx="553" cy="674"/>
              </a:xfrm>
              <a:custGeom>
                <a:avLst/>
                <a:gdLst>
                  <a:gd name="T0" fmla="*/ 450 w 553"/>
                  <a:gd name="T1" fmla="*/ 97 h 674"/>
                  <a:gd name="T2" fmla="*/ 479 w 553"/>
                  <a:gd name="T3" fmla="*/ 55 h 674"/>
                  <a:gd name="T4" fmla="*/ 494 w 553"/>
                  <a:gd name="T5" fmla="*/ 41 h 674"/>
                  <a:gd name="T6" fmla="*/ 516 w 553"/>
                  <a:gd name="T7" fmla="*/ 34 h 674"/>
                  <a:gd name="T8" fmla="*/ 553 w 553"/>
                  <a:gd name="T9" fmla="*/ 34 h 674"/>
                  <a:gd name="T10" fmla="*/ 553 w 553"/>
                  <a:gd name="T11" fmla="*/ 0 h 674"/>
                  <a:gd name="T12" fmla="*/ 369 w 553"/>
                  <a:gd name="T13" fmla="*/ 0 h 674"/>
                  <a:gd name="T14" fmla="*/ 369 w 553"/>
                  <a:gd name="T15" fmla="*/ 34 h 674"/>
                  <a:gd name="T16" fmla="*/ 391 w 553"/>
                  <a:gd name="T17" fmla="*/ 34 h 674"/>
                  <a:gd name="T18" fmla="*/ 406 w 553"/>
                  <a:gd name="T19" fmla="*/ 41 h 674"/>
                  <a:gd name="T20" fmla="*/ 413 w 553"/>
                  <a:gd name="T21" fmla="*/ 48 h 674"/>
                  <a:gd name="T22" fmla="*/ 420 w 553"/>
                  <a:gd name="T23" fmla="*/ 62 h 674"/>
                  <a:gd name="T24" fmla="*/ 420 w 553"/>
                  <a:gd name="T25" fmla="*/ 90 h 674"/>
                  <a:gd name="T26" fmla="*/ 413 w 553"/>
                  <a:gd name="T27" fmla="*/ 104 h 674"/>
                  <a:gd name="T28" fmla="*/ 302 w 553"/>
                  <a:gd name="T29" fmla="*/ 368 h 674"/>
                  <a:gd name="T30" fmla="*/ 177 w 553"/>
                  <a:gd name="T31" fmla="*/ 76 h 674"/>
                  <a:gd name="T32" fmla="*/ 170 w 553"/>
                  <a:gd name="T33" fmla="*/ 69 h 674"/>
                  <a:gd name="T34" fmla="*/ 170 w 553"/>
                  <a:gd name="T35" fmla="*/ 48 h 674"/>
                  <a:gd name="T36" fmla="*/ 184 w 553"/>
                  <a:gd name="T37" fmla="*/ 41 h 674"/>
                  <a:gd name="T38" fmla="*/ 192 w 553"/>
                  <a:gd name="T39" fmla="*/ 34 h 674"/>
                  <a:gd name="T40" fmla="*/ 236 w 553"/>
                  <a:gd name="T41" fmla="*/ 34 h 674"/>
                  <a:gd name="T42" fmla="*/ 236 w 553"/>
                  <a:gd name="T43" fmla="*/ 0 h 674"/>
                  <a:gd name="T44" fmla="*/ 0 w 553"/>
                  <a:gd name="T45" fmla="*/ 0 h 674"/>
                  <a:gd name="T46" fmla="*/ 0 w 553"/>
                  <a:gd name="T47" fmla="*/ 34 h 674"/>
                  <a:gd name="T48" fmla="*/ 52 w 553"/>
                  <a:gd name="T49" fmla="*/ 34 h 674"/>
                  <a:gd name="T50" fmla="*/ 81 w 553"/>
                  <a:gd name="T51" fmla="*/ 48 h 674"/>
                  <a:gd name="T52" fmla="*/ 89 w 553"/>
                  <a:gd name="T53" fmla="*/ 69 h 674"/>
                  <a:gd name="T54" fmla="*/ 258 w 553"/>
                  <a:gd name="T55" fmla="*/ 458 h 674"/>
                  <a:gd name="T56" fmla="*/ 251 w 553"/>
                  <a:gd name="T57" fmla="*/ 472 h 674"/>
                  <a:gd name="T58" fmla="*/ 243 w 553"/>
                  <a:gd name="T59" fmla="*/ 493 h 674"/>
                  <a:gd name="T60" fmla="*/ 236 w 553"/>
                  <a:gd name="T61" fmla="*/ 507 h 674"/>
                  <a:gd name="T62" fmla="*/ 236 w 553"/>
                  <a:gd name="T63" fmla="*/ 521 h 674"/>
                  <a:gd name="T64" fmla="*/ 214 w 553"/>
                  <a:gd name="T65" fmla="*/ 570 h 674"/>
                  <a:gd name="T66" fmla="*/ 184 w 553"/>
                  <a:gd name="T67" fmla="*/ 611 h 674"/>
                  <a:gd name="T68" fmla="*/ 148 w 553"/>
                  <a:gd name="T69" fmla="*/ 639 h 674"/>
                  <a:gd name="T70" fmla="*/ 103 w 553"/>
                  <a:gd name="T71" fmla="*/ 653 h 674"/>
                  <a:gd name="T72" fmla="*/ 81 w 553"/>
                  <a:gd name="T73" fmla="*/ 653 h 674"/>
                  <a:gd name="T74" fmla="*/ 67 w 553"/>
                  <a:gd name="T75" fmla="*/ 646 h 674"/>
                  <a:gd name="T76" fmla="*/ 52 w 553"/>
                  <a:gd name="T77" fmla="*/ 632 h 674"/>
                  <a:gd name="T78" fmla="*/ 81 w 553"/>
                  <a:gd name="T79" fmla="*/ 618 h 674"/>
                  <a:gd name="T80" fmla="*/ 89 w 553"/>
                  <a:gd name="T81" fmla="*/ 611 h 674"/>
                  <a:gd name="T82" fmla="*/ 96 w 553"/>
                  <a:gd name="T83" fmla="*/ 598 h 674"/>
                  <a:gd name="T84" fmla="*/ 96 w 553"/>
                  <a:gd name="T85" fmla="*/ 591 h 674"/>
                  <a:gd name="T86" fmla="*/ 89 w 553"/>
                  <a:gd name="T87" fmla="*/ 570 h 674"/>
                  <a:gd name="T88" fmla="*/ 81 w 553"/>
                  <a:gd name="T89" fmla="*/ 556 h 674"/>
                  <a:gd name="T90" fmla="*/ 67 w 553"/>
                  <a:gd name="T91" fmla="*/ 549 h 674"/>
                  <a:gd name="T92" fmla="*/ 44 w 553"/>
                  <a:gd name="T93" fmla="*/ 542 h 674"/>
                  <a:gd name="T94" fmla="*/ 30 w 553"/>
                  <a:gd name="T95" fmla="*/ 542 h 674"/>
                  <a:gd name="T96" fmla="*/ 8 w 553"/>
                  <a:gd name="T97" fmla="*/ 563 h 674"/>
                  <a:gd name="T98" fmla="*/ 0 w 553"/>
                  <a:gd name="T99" fmla="*/ 577 h 674"/>
                  <a:gd name="T100" fmla="*/ 0 w 553"/>
                  <a:gd name="T101" fmla="*/ 591 h 674"/>
                  <a:gd name="T102" fmla="*/ 8 w 553"/>
                  <a:gd name="T103" fmla="*/ 618 h 674"/>
                  <a:gd name="T104" fmla="*/ 22 w 553"/>
                  <a:gd name="T105" fmla="*/ 639 h 674"/>
                  <a:gd name="T106" fmla="*/ 44 w 553"/>
                  <a:gd name="T107" fmla="*/ 660 h 674"/>
                  <a:gd name="T108" fmla="*/ 74 w 553"/>
                  <a:gd name="T109" fmla="*/ 674 h 674"/>
                  <a:gd name="T110" fmla="*/ 103 w 553"/>
                  <a:gd name="T111" fmla="*/ 674 h 674"/>
                  <a:gd name="T112" fmla="*/ 155 w 553"/>
                  <a:gd name="T113" fmla="*/ 667 h 674"/>
                  <a:gd name="T114" fmla="*/ 192 w 553"/>
                  <a:gd name="T115" fmla="*/ 639 h 674"/>
                  <a:gd name="T116" fmla="*/ 251 w 553"/>
                  <a:gd name="T117" fmla="*/ 556 h 674"/>
                  <a:gd name="T118" fmla="*/ 450 w 553"/>
                  <a:gd name="T119" fmla="*/ 97 h 67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553"/>
                  <a:gd name="T181" fmla="*/ 0 h 674"/>
                  <a:gd name="T182" fmla="*/ 553 w 553"/>
                  <a:gd name="T183" fmla="*/ 674 h 67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553" h="674">
                    <a:moveTo>
                      <a:pt x="450" y="97"/>
                    </a:moveTo>
                    <a:lnTo>
                      <a:pt x="479" y="55"/>
                    </a:lnTo>
                    <a:lnTo>
                      <a:pt x="494" y="41"/>
                    </a:lnTo>
                    <a:lnTo>
                      <a:pt x="516" y="34"/>
                    </a:lnTo>
                    <a:lnTo>
                      <a:pt x="553" y="34"/>
                    </a:lnTo>
                    <a:lnTo>
                      <a:pt x="553" y="0"/>
                    </a:lnTo>
                    <a:lnTo>
                      <a:pt x="369" y="0"/>
                    </a:lnTo>
                    <a:lnTo>
                      <a:pt x="369" y="34"/>
                    </a:lnTo>
                    <a:lnTo>
                      <a:pt x="391" y="34"/>
                    </a:lnTo>
                    <a:lnTo>
                      <a:pt x="406" y="41"/>
                    </a:lnTo>
                    <a:lnTo>
                      <a:pt x="413" y="48"/>
                    </a:lnTo>
                    <a:lnTo>
                      <a:pt x="420" y="62"/>
                    </a:lnTo>
                    <a:lnTo>
                      <a:pt x="420" y="90"/>
                    </a:lnTo>
                    <a:lnTo>
                      <a:pt x="413" y="104"/>
                    </a:lnTo>
                    <a:lnTo>
                      <a:pt x="302" y="368"/>
                    </a:lnTo>
                    <a:lnTo>
                      <a:pt x="177" y="76"/>
                    </a:lnTo>
                    <a:lnTo>
                      <a:pt x="170" y="69"/>
                    </a:lnTo>
                    <a:lnTo>
                      <a:pt x="170" y="48"/>
                    </a:lnTo>
                    <a:lnTo>
                      <a:pt x="184" y="41"/>
                    </a:lnTo>
                    <a:lnTo>
                      <a:pt x="192" y="34"/>
                    </a:lnTo>
                    <a:lnTo>
                      <a:pt x="236" y="34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52" y="34"/>
                    </a:lnTo>
                    <a:lnTo>
                      <a:pt x="81" y="48"/>
                    </a:lnTo>
                    <a:lnTo>
                      <a:pt x="89" y="69"/>
                    </a:lnTo>
                    <a:lnTo>
                      <a:pt x="258" y="458"/>
                    </a:lnTo>
                    <a:lnTo>
                      <a:pt x="251" y="472"/>
                    </a:lnTo>
                    <a:lnTo>
                      <a:pt x="243" y="493"/>
                    </a:lnTo>
                    <a:lnTo>
                      <a:pt x="236" y="507"/>
                    </a:lnTo>
                    <a:lnTo>
                      <a:pt x="236" y="521"/>
                    </a:lnTo>
                    <a:lnTo>
                      <a:pt x="214" y="570"/>
                    </a:lnTo>
                    <a:lnTo>
                      <a:pt x="184" y="611"/>
                    </a:lnTo>
                    <a:lnTo>
                      <a:pt x="148" y="639"/>
                    </a:lnTo>
                    <a:lnTo>
                      <a:pt x="103" y="653"/>
                    </a:lnTo>
                    <a:lnTo>
                      <a:pt x="81" y="653"/>
                    </a:lnTo>
                    <a:lnTo>
                      <a:pt x="67" y="646"/>
                    </a:lnTo>
                    <a:lnTo>
                      <a:pt x="52" y="632"/>
                    </a:lnTo>
                    <a:lnTo>
                      <a:pt x="81" y="618"/>
                    </a:lnTo>
                    <a:lnTo>
                      <a:pt x="89" y="611"/>
                    </a:lnTo>
                    <a:lnTo>
                      <a:pt x="96" y="598"/>
                    </a:lnTo>
                    <a:lnTo>
                      <a:pt x="96" y="591"/>
                    </a:lnTo>
                    <a:lnTo>
                      <a:pt x="89" y="570"/>
                    </a:lnTo>
                    <a:lnTo>
                      <a:pt x="81" y="556"/>
                    </a:lnTo>
                    <a:lnTo>
                      <a:pt x="67" y="549"/>
                    </a:lnTo>
                    <a:lnTo>
                      <a:pt x="44" y="542"/>
                    </a:lnTo>
                    <a:lnTo>
                      <a:pt x="30" y="542"/>
                    </a:lnTo>
                    <a:lnTo>
                      <a:pt x="8" y="563"/>
                    </a:lnTo>
                    <a:lnTo>
                      <a:pt x="0" y="577"/>
                    </a:lnTo>
                    <a:lnTo>
                      <a:pt x="0" y="591"/>
                    </a:lnTo>
                    <a:lnTo>
                      <a:pt x="8" y="618"/>
                    </a:lnTo>
                    <a:lnTo>
                      <a:pt x="22" y="639"/>
                    </a:lnTo>
                    <a:lnTo>
                      <a:pt x="44" y="660"/>
                    </a:lnTo>
                    <a:lnTo>
                      <a:pt x="74" y="674"/>
                    </a:lnTo>
                    <a:lnTo>
                      <a:pt x="103" y="674"/>
                    </a:lnTo>
                    <a:lnTo>
                      <a:pt x="155" y="667"/>
                    </a:lnTo>
                    <a:lnTo>
                      <a:pt x="192" y="639"/>
                    </a:lnTo>
                    <a:lnTo>
                      <a:pt x="251" y="556"/>
                    </a:lnTo>
                    <a:lnTo>
                      <a:pt x="450" y="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03" name="Freeform 3862"/>
              <p:cNvSpPr>
                <a:spLocks/>
              </p:cNvSpPr>
              <p:nvPr/>
            </p:nvSpPr>
            <p:spPr bwMode="auto">
              <a:xfrm>
                <a:off x="12337" y="1656"/>
                <a:ext cx="383" cy="472"/>
              </a:xfrm>
              <a:custGeom>
                <a:avLst/>
                <a:gdLst>
                  <a:gd name="T0" fmla="*/ 162 w 383"/>
                  <a:gd name="T1" fmla="*/ 389 h 472"/>
                  <a:gd name="T2" fmla="*/ 162 w 383"/>
                  <a:gd name="T3" fmla="*/ 222 h 472"/>
                  <a:gd name="T4" fmla="*/ 170 w 383"/>
                  <a:gd name="T5" fmla="*/ 146 h 472"/>
                  <a:gd name="T6" fmla="*/ 199 w 383"/>
                  <a:gd name="T7" fmla="*/ 83 h 472"/>
                  <a:gd name="T8" fmla="*/ 243 w 383"/>
                  <a:gd name="T9" fmla="*/ 41 h 472"/>
                  <a:gd name="T10" fmla="*/ 302 w 383"/>
                  <a:gd name="T11" fmla="*/ 21 h 472"/>
                  <a:gd name="T12" fmla="*/ 310 w 383"/>
                  <a:gd name="T13" fmla="*/ 21 h 472"/>
                  <a:gd name="T14" fmla="*/ 310 w 383"/>
                  <a:gd name="T15" fmla="*/ 27 h 472"/>
                  <a:gd name="T16" fmla="*/ 302 w 383"/>
                  <a:gd name="T17" fmla="*/ 27 h 472"/>
                  <a:gd name="T18" fmla="*/ 295 w 383"/>
                  <a:gd name="T19" fmla="*/ 34 h 472"/>
                  <a:gd name="T20" fmla="*/ 287 w 383"/>
                  <a:gd name="T21" fmla="*/ 48 h 472"/>
                  <a:gd name="T22" fmla="*/ 287 w 383"/>
                  <a:gd name="T23" fmla="*/ 90 h 472"/>
                  <a:gd name="T24" fmla="*/ 302 w 383"/>
                  <a:gd name="T25" fmla="*/ 104 h 472"/>
                  <a:gd name="T26" fmla="*/ 317 w 383"/>
                  <a:gd name="T27" fmla="*/ 111 h 472"/>
                  <a:gd name="T28" fmla="*/ 346 w 383"/>
                  <a:gd name="T29" fmla="*/ 111 h 472"/>
                  <a:gd name="T30" fmla="*/ 361 w 383"/>
                  <a:gd name="T31" fmla="*/ 104 h 472"/>
                  <a:gd name="T32" fmla="*/ 369 w 383"/>
                  <a:gd name="T33" fmla="*/ 97 h 472"/>
                  <a:gd name="T34" fmla="*/ 376 w 383"/>
                  <a:gd name="T35" fmla="*/ 83 h 472"/>
                  <a:gd name="T36" fmla="*/ 383 w 383"/>
                  <a:gd name="T37" fmla="*/ 62 h 472"/>
                  <a:gd name="T38" fmla="*/ 376 w 383"/>
                  <a:gd name="T39" fmla="*/ 41 h 472"/>
                  <a:gd name="T40" fmla="*/ 369 w 383"/>
                  <a:gd name="T41" fmla="*/ 27 h 472"/>
                  <a:gd name="T42" fmla="*/ 346 w 383"/>
                  <a:gd name="T43" fmla="*/ 14 h 472"/>
                  <a:gd name="T44" fmla="*/ 302 w 383"/>
                  <a:gd name="T45" fmla="*/ 0 h 472"/>
                  <a:gd name="T46" fmla="*/ 243 w 383"/>
                  <a:gd name="T47" fmla="*/ 14 h 472"/>
                  <a:gd name="T48" fmla="*/ 206 w 383"/>
                  <a:gd name="T49" fmla="*/ 41 h 472"/>
                  <a:gd name="T50" fmla="*/ 177 w 383"/>
                  <a:gd name="T51" fmla="*/ 83 h 472"/>
                  <a:gd name="T52" fmla="*/ 162 w 383"/>
                  <a:gd name="T53" fmla="*/ 118 h 472"/>
                  <a:gd name="T54" fmla="*/ 162 w 383"/>
                  <a:gd name="T55" fmla="*/ 0 h 472"/>
                  <a:gd name="T56" fmla="*/ 0 w 383"/>
                  <a:gd name="T57" fmla="*/ 14 h 472"/>
                  <a:gd name="T58" fmla="*/ 0 w 383"/>
                  <a:gd name="T59" fmla="*/ 48 h 472"/>
                  <a:gd name="T60" fmla="*/ 59 w 383"/>
                  <a:gd name="T61" fmla="*/ 48 h 472"/>
                  <a:gd name="T62" fmla="*/ 74 w 383"/>
                  <a:gd name="T63" fmla="*/ 55 h 472"/>
                  <a:gd name="T64" fmla="*/ 88 w 383"/>
                  <a:gd name="T65" fmla="*/ 69 h 472"/>
                  <a:gd name="T66" fmla="*/ 88 w 383"/>
                  <a:gd name="T67" fmla="*/ 410 h 472"/>
                  <a:gd name="T68" fmla="*/ 81 w 383"/>
                  <a:gd name="T69" fmla="*/ 424 h 472"/>
                  <a:gd name="T70" fmla="*/ 74 w 383"/>
                  <a:gd name="T71" fmla="*/ 431 h 472"/>
                  <a:gd name="T72" fmla="*/ 59 w 383"/>
                  <a:gd name="T73" fmla="*/ 438 h 472"/>
                  <a:gd name="T74" fmla="*/ 0 w 383"/>
                  <a:gd name="T75" fmla="*/ 438 h 472"/>
                  <a:gd name="T76" fmla="*/ 0 w 383"/>
                  <a:gd name="T77" fmla="*/ 472 h 472"/>
                  <a:gd name="T78" fmla="*/ 273 w 383"/>
                  <a:gd name="T79" fmla="*/ 472 h 472"/>
                  <a:gd name="T80" fmla="*/ 273 w 383"/>
                  <a:gd name="T81" fmla="*/ 438 h 472"/>
                  <a:gd name="T82" fmla="*/ 199 w 383"/>
                  <a:gd name="T83" fmla="*/ 438 h 472"/>
                  <a:gd name="T84" fmla="*/ 170 w 383"/>
                  <a:gd name="T85" fmla="*/ 424 h 472"/>
                  <a:gd name="T86" fmla="*/ 170 w 383"/>
                  <a:gd name="T87" fmla="*/ 417 h 472"/>
                  <a:gd name="T88" fmla="*/ 162 w 383"/>
                  <a:gd name="T89" fmla="*/ 403 h 472"/>
                  <a:gd name="T90" fmla="*/ 162 w 383"/>
                  <a:gd name="T91" fmla="*/ 389 h 4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3"/>
                  <a:gd name="T139" fmla="*/ 0 h 472"/>
                  <a:gd name="T140" fmla="*/ 383 w 383"/>
                  <a:gd name="T141" fmla="*/ 472 h 47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3" h="472">
                    <a:moveTo>
                      <a:pt x="162" y="389"/>
                    </a:moveTo>
                    <a:lnTo>
                      <a:pt x="162" y="222"/>
                    </a:lnTo>
                    <a:lnTo>
                      <a:pt x="170" y="146"/>
                    </a:lnTo>
                    <a:lnTo>
                      <a:pt x="199" y="83"/>
                    </a:lnTo>
                    <a:lnTo>
                      <a:pt x="243" y="41"/>
                    </a:lnTo>
                    <a:lnTo>
                      <a:pt x="302" y="21"/>
                    </a:lnTo>
                    <a:lnTo>
                      <a:pt x="310" y="21"/>
                    </a:lnTo>
                    <a:lnTo>
                      <a:pt x="310" y="27"/>
                    </a:lnTo>
                    <a:lnTo>
                      <a:pt x="302" y="27"/>
                    </a:lnTo>
                    <a:lnTo>
                      <a:pt x="295" y="34"/>
                    </a:lnTo>
                    <a:lnTo>
                      <a:pt x="287" y="48"/>
                    </a:lnTo>
                    <a:lnTo>
                      <a:pt x="287" y="90"/>
                    </a:lnTo>
                    <a:lnTo>
                      <a:pt x="302" y="104"/>
                    </a:lnTo>
                    <a:lnTo>
                      <a:pt x="317" y="111"/>
                    </a:lnTo>
                    <a:lnTo>
                      <a:pt x="346" y="111"/>
                    </a:lnTo>
                    <a:lnTo>
                      <a:pt x="361" y="104"/>
                    </a:lnTo>
                    <a:lnTo>
                      <a:pt x="369" y="97"/>
                    </a:lnTo>
                    <a:lnTo>
                      <a:pt x="376" y="83"/>
                    </a:lnTo>
                    <a:lnTo>
                      <a:pt x="383" y="62"/>
                    </a:lnTo>
                    <a:lnTo>
                      <a:pt x="376" y="41"/>
                    </a:lnTo>
                    <a:lnTo>
                      <a:pt x="369" y="27"/>
                    </a:lnTo>
                    <a:lnTo>
                      <a:pt x="346" y="14"/>
                    </a:lnTo>
                    <a:lnTo>
                      <a:pt x="302" y="0"/>
                    </a:lnTo>
                    <a:lnTo>
                      <a:pt x="243" y="14"/>
                    </a:lnTo>
                    <a:lnTo>
                      <a:pt x="206" y="41"/>
                    </a:lnTo>
                    <a:lnTo>
                      <a:pt x="177" y="83"/>
                    </a:lnTo>
                    <a:lnTo>
                      <a:pt x="162" y="118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8" y="69"/>
                    </a:lnTo>
                    <a:lnTo>
                      <a:pt x="88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73" y="472"/>
                    </a:lnTo>
                    <a:lnTo>
                      <a:pt x="273" y="438"/>
                    </a:lnTo>
                    <a:lnTo>
                      <a:pt x="199" y="438"/>
                    </a:lnTo>
                    <a:lnTo>
                      <a:pt x="170" y="424"/>
                    </a:lnTo>
                    <a:lnTo>
                      <a:pt x="170" y="417"/>
                    </a:lnTo>
                    <a:lnTo>
                      <a:pt x="162" y="403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04" name="Freeform 3863"/>
              <p:cNvSpPr>
                <a:spLocks noEditPoints="1"/>
              </p:cNvSpPr>
              <p:nvPr/>
            </p:nvSpPr>
            <p:spPr bwMode="auto">
              <a:xfrm>
                <a:off x="12779" y="1649"/>
                <a:ext cx="443" cy="493"/>
              </a:xfrm>
              <a:custGeom>
                <a:avLst/>
                <a:gdLst>
                  <a:gd name="T0" fmla="*/ 413 w 443"/>
                  <a:gd name="T1" fmla="*/ 236 h 493"/>
                  <a:gd name="T2" fmla="*/ 428 w 443"/>
                  <a:gd name="T3" fmla="*/ 236 h 493"/>
                  <a:gd name="T4" fmla="*/ 443 w 443"/>
                  <a:gd name="T5" fmla="*/ 222 h 493"/>
                  <a:gd name="T6" fmla="*/ 443 w 443"/>
                  <a:gd name="T7" fmla="*/ 208 h 493"/>
                  <a:gd name="T8" fmla="*/ 435 w 443"/>
                  <a:gd name="T9" fmla="*/ 146 h 493"/>
                  <a:gd name="T10" fmla="*/ 413 w 443"/>
                  <a:gd name="T11" fmla="*/ 90 h 493"/>
                  <a:gd name="T12" fmla="*/ 369 w 443"/>
                  <a:gd name="T13" fmla="*/ 41 h 493"/>
                  <a:gd name="T14" fmla="*/ 317 w 443"/>
                  <a:gd name="T15" fmla="*/ 14 h 493"/>
                  <a:gd name="T16" fmla="*/ 236 w 443"/>
                  <a:gd name="T17" fmla="*/ 0 h 493"/>
                  <a:gd name="T18" fmla="*/ 148 w 443"/>
                  <a:gd name="T19" fmla="*/ 21 h 493"/>
                  <a:gd name="T20" fmla="*/ 74 w 443"/>
                  <a:gd name="T21" fmla="*/ 69 h 493"/>
                  <a:gd name="T22" fmla="*/ 22 w 443"/>
                  <a:gd name="T23" fmla="*/ 153 h 493"/>
                  <a:gd name="T24" fmla="*/ 0 w 443"/>
                  <a:gd name="T25" fmla="*/ 243 h 493"/>
                  <a:gd name="T26" fmla="*/ 15 w 443"/>
                  <a:gd name="T27" fmla="*/ 327 h 493"/>
                  <a:gd name="T28" fmla="*/ 52 w 443"/>
                  <a:gd name="T29" fmla="*/ 396 h 493"/>
                  <a:gd name="T30" fmla="*/ 103 w 443"/>
                  <a:gd name="T31" fmla="*/ 445 h 493"/>
                  <a:gd name="T32" fmla="*/ 177 w 443"/>
                  <a:gd name="T33" fmla="*/ 479 h 493"/>
                  <a:gd name="T34" fmla="*/ 251 w 443"/>
                  <a:gd name="T35" fmla="*/ 493 h 493"/>
                  <a:gd name="T36" fmla="*/ 325 w 443"/>
                  <a:gd name="T37" fmla="*/ 479 h 493"/>
                  <a:gd name="T38" fmla="*/ 376 w 443"/>
                  <a:gd name="T39" fmla="*/ 452 h 493"/>
                  <a:gd name="T40" fmla="*/ 413 w 443"/>
                  <a:gd name="T41" fmla="*/ 410 h 493"/>
                  <a:gd name="T42" fmla="*/ 435 w 443"/>
                  <a:gd name="T43" fmla="*/ 375 h 493"/>
                  <a:gd name="T44" fmla="*/ 443 w 443"/>
                  <a:gd name="T45" fmla="*/ 354 h 493"/>
                  <a:gd name="T46" fmla="*/ 443 w 443"/>
                  <a:gd name="T47" fmla="*/ 347 h 493"/>
                  <a:gd name="T48" fmla="*/ 435 w 443"/>
                  <a:gd name="T49" fmla="*/ 340 h 493"/>
                  <a:gd name="T50" fmla="*/ 420 w 443"/>
                  <a:gd name="T51" fmla="*/ 340 h 493"/>
                  <a:gd name="T52" fmla="*/ 413 w 443"/>
                  <a:gd name="T53" fmla="*/ 347 h 493"/>
                  <a:gd name="T54" fmla="*/ 413 w 443"/>
                  <a:gd name="T55" fmla="*/ 354 h 493"/>
                  <a:gd name="T56" fmla="*/ 384 w 443"/>
                  <a:gd name="T57" fmla="*/ 410 h 493"/>
                  <a:gd name="T58" fmla="*/ 347 w 443"/>
                  <a:gd name="T59" fmla="*/ 438 h 493"/>
                  <a:gd name="T60" fmla="*/ 310 w 443"/>
                  <a:gd name="T61" fmla="*/ 459 h 493"/>
                  <a:gd name="T62" fmla="*/ 273 w 443"/>
                  <a:gd name="T63" fmla="*/ 466 h 493"/>
                  <a:gd name="T64" fmla="*/ 258 w 443"/>
                  <a:gd name="T65" fmla="*/ 466 h 493"/>
                  <a:gd name="T66" fmla="*/ 207 w 443"/>
                  <a:gd name="T67" fmla="*/ 452 h 493"/>
                  <a:gd name="T68" fmla="*/ 162 w 443"/>
                  <a:gd name="T69" fmla="*/ 431 h 493"/>
                  <a:gd name="T70" fmla="*/ 133 w 443"/>
                  <a:gd name="T71" fmla="*/ 396 h 493"/>
                  <a:gd name="T72" fmla="*/ 103 w 443"/>
                  <a:gd name="T73" fmla="*/ 340 h 493"/>
                  <a:gd name="T74" fmla="*/ 96 w 443"/>
                  <a:gd name="T75" fmla="*/ 278 h 493"/>
                  <a:gd name="T76" fmla="*/ 96 w 443"/>
                  <a:gd name="T77" fmla="*/ 236 h 493"/>
                  <a:gd name="T78" fmla="*/ 413 w 443"/>
                  <a:gd name="T79" fmla="*/ 236 h 493"/>
                  <a:gd name="T80" fmla="*/ 96 w 443"/>
                  <a:gd name="T81" fmla="*/ 208 h 493"/>
                  <a:gd name="T82" fmla="*/ 111 w 443"/>
                  <a:gd name="T83" fmla="*/ 132 h 493"/>
                  <a:gd name="T84" fmla="*/ 140 w 443"/>
                  <a:gd name="T85" fmla="*/ 76 h 493"/>
                  <a:gd name="T86" fmla="*/ 177 w 443"/>
                  <a:gd name="T87" fmla="*/ 41 h 493"/>
                  <a:gd name="T88" fmla="*/ 214 w 443"/>
                  <a:gd name="T89" fmla="*/ 28 h 493"/>
                  <a:gd name="T90" fmla="*/ 236 w 443"/>
                  <a:gd name="T91" fmla="*/ 28 h 493"/>
                  <a:gd name="T92" fmla="*/ 288 w 443"/>
                  <a:gd name="T93" fmla="*/ 34 h 493"/>
                  <a:gd name="T94" fmla="*/ 325 w 443"/>
                  <a:gd name="T95" fmla="*/ 62 h 493"/>
                  <a:gd name="T96" fmla="*/ 347 w 443"/>
                  <a:gd name="T97" fmla="*/ 104 h 493"/>
                  <a:gd name="T98" fmla="*/ 361 w 443"/>
                  <a:gd name="T99" fmla="*/ 146 h 493"/>
                  <a:gd name="T100" fmla="*/ 369 w 443"/>
                  <a:gd name="T101" fmla="*/ 180 h 493"/>
                  <a:gd name="T102" fmla="*/ 369 w 443"/>
                  <a:gd name="T103" fmla="*/ 208 h 493"/>
                  <a:gd name="T104" fmla="*/ 96 w 443"/>
                  <a:gd name="T105" fmla="*/ 208 h 49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3"/>
                  <a:gd name="T160" fmla="*/ 0 h 493"/>
                  <a:gd name="T161" fmla="*/ 443 w 443"/>
                  <a:gd name="T162" fmla="*/ 493 h 49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3" h="493">
                    <a:moveTo>
                      <a:pt x="413" y="236"/>
                    </a:moveTo>
                    <a:lnTo>
                      <a:pt x="428" y="236"/>
                    </a:lnTo>
                    <a:lnTo>
                      <a:pt x="443" y="222"/>
                    </a:lnTo>
                    <a:lnTo>
                      <a:pt x="443" y="208"/>
                    </a:lnTo>
                    <a:lnTo>
                      <a:pt x="435" y="146"/>
                    </a:lnTo>
                    <a:lnTo>
                      <a:pt x="413" y="90"/>
                    </a:lnTo>
                    <a:lnTo>
                      <a:pt x="369" y="41"/>
                    </a:lnTo>
                    <a:lnTo>
                      <a:pt x="317" y="14"/>
                    </a:lnTo>
                    <a:lnTo>
                      <a:pt x="236" y="0"/>
                    </a:lnTo>
                    <a:lnTo>
                      <a:pt x="148" y="21"/>
                    </a:lnTo>
                    <a:lnTo>
                      <a:pt x="74" y="69"/>
                    </a:lnTo>
                    <a:lnTo>
                      <a:pt x="22" y="153"/>
                    </a:lnTo>
                    <a:lnTo>
                      <a:pt x="0" y="243"/>
                    </a:lnTo>
                    <a:lnTo>
                      <a:pt x="15" y="327"/>
                    </a:lnTo>
                    <a:lnTo>
                      <a:pt x="52" y="396"/>
                    </a:lnTo>
                    <a:lnTo>
                      <a:pt x="103" y="445"/>
                    </a:lnTo>
                    <a:lnTo>
                      <a:pt x="177" y="479"/>
                    </a:lnTo>
                    <a:lnTo>
                      <a:pt x="251" y="493"/>
                    </a:lnTo>
                    <a:lnTo>
                      <a:pt x="325" y="479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5"/>
                    </a:lnTo>
                    <a:lnTo>
                      <a:pt x="443" y="354"/>
                    </a:lnTo>
                    <a:lnTo>
                      <a:pt x="443" y="347"/>
                    </a:lnTo>
                    <a:lnTo>
                      <a:pt x="435" y="340"/>
                    </a:lnTo>
                    <a:lnTo>
                      <a:pt x="420" y="340"/>
                    </a:lnTo>
                    <a:lnTo>
                      <a:pt x="413" y="347"/>
                    </a:lnTo>
                    <a:lnTo>
                      <a:pt x="413" y="354"/>
                    </a:lnTo>
                    <a:lnTo>
                      <a:pt x="384" y="410"/>
                    </a:lnTo>
                    <a:lnTo>
                      <a:pt x="347" y="438"/>
                    </a:lnTo>
                    <a:lnTo>
                      <a:pt x="310" y="459"/>
                    </a:lnTo>
                    <a:lnTo>
                      <a:pt x="273" y="466"/>
                    </a:lnTo>
                    <a:lnTo>
                      <a:pt x="258" y="466"/>
                    </a:lnTo>
                    <a:lnTo>
                      <a:pt x="207" y="452"/>
                    </a:lnTo>
                    <a:lnTo>
                      <a:pt x="162" y="431"/>
                    </a:lnTo>
                    <a:lnTo>
                      <a:pt x="133" y="396"/>
                    </a:lnTo>
                    <a:lnTo>
                      <a:pt x="103" y="340"/>
                    </a:lnTo>
                    <a:lnTo>
                      <a:pt x="96" y="278"/>
                    </a:lnTo>
                    <a:lnTo>
                      <a:pt x="96" y="236"/>
                    </a:lnTo>
                    <a:lnTo>
                      <a:pt x="413" y="236"/>
                    </a:lnTo>
                    <a:close/>
                    <a:moveTo>
                      <a:pt x="96" y="208"/>
                    </a:moveTo>
                    <a:lnTo>
                      <a:pt x="111" y="132"/>
                    </a:lnTo>
                    <a:lnTo>
                      <a:pt x="140" y="76"/>
                    </a:lnTo>
                    <a:lnTo>
                      <a:pt x="177" y="41"/>
                    </a:lnTo>
                    <a:lnTo>
                      <a:pt x="214" y="28"/>
                    </a:lnTo>
                    <a:lnTo>
                      <a:pt x="236" y="28"/>
                    </a:lnTo>
                    <a:lnTo>
                      <a:pt x="288" y="34"/>
                    </a:lnTo>
                    <a:lnTo>
                      <a:pt x="325" y="62"/>
                    </a:lnTo>
                    <a:lnTo>
                      <a:pt x="347" y="104"/>
                    </a:lnTo>
                    <a:lnTo>
                      <a:pt x="361" y="146"/>
                    </a:lnTo>
                    <a:lnTo>
                      <a:pt x="369" y="180"/>
                    </a:lnTo>
                    <a:lnTo>
                      <a:pt x="369" y="208"/>
                    </a:lnTo>
                    <a:lnTo>
                      <a:pt x="96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05" name="Freeform 3864"/>
              <p:cNvSpPr>
                <a:spLocks/>
              </p:cNvSpPr>
              <p:nvPr/>
            </p:nvSpPr>
            <p:spPr bwMode="auto">
              <a:xfrm>
                <a:off x="13295" y="1649"/>
                <a:ext cx="369" cy="493"/>
              </a:xfrm>
              <a:custGeom>
                <a:avLst/>
                <a:gdLst>
                  <a:gd name="T0" fmla="*/ 221 w 369"/>
                  <a:gd name="T1" fmla="*/ 278 h 493"/>
                  <a:gd name="T2" fmla="*/ 295 w 369"/>
                  <a:gd name="T3" fmla="*/ 327 h 493"/>
                  <a:gd name="T4" fmla="*/ 302 w 369"/>
                  <a:gd name="T5" fmla="*/ 410 h 493"/>
                  <a:gd name="T6" fmla="*/ 243 w 369"/>
                  <a:gd name="T7" fmla="*/ 459 h 493"/>
                  <a:gd name="T8" fmla="*/ 126 w 369"/>
                  <a:gd name="T9" fmla="*/ 459 h 493"/>
                  <a:gd name="T10" fmla="*/ 44 w 369"/>
                  <a:gd name="T11" fmla="*/ 375 h 493"/>
                  <a:gd name="T12" fmla="*/ 22 w 369"/>
                  <a:gd name="T13" fmla="*/ 306 h 493"/>
                  <a:gd name="T14" fmla="*/ 8 w 369"/>
                  <a:gd name="T15" fmla="*/ 299 h 493"/>
                  <a:gd name="T16" fmla="*/ 0 w 369"/>
                  <a:gd name="T17" fmla="*/ 486 h 493"/>
                  <a:gd name="T18" fmla="*/ 15 w 369"/>
                  <a:gd name="T19" fmla="*/ 493 h 493"/>
                  <a:gd name="T20" fmla="*/ 37 w 369"/>
                  <a:gd name="T21" fmla="*/ 466 h 493"/>
                  <a:gd name="T22" fmla="*/ 52 w 369"/>
                  <a:gd name="T23" fmla="*/ 459 h 493"/>
                  <a:gd name="T24" fmla="*/ 111 w 369"/>
                  <a:gd name="T25" fmla="*/ 479 h 493"/>
                  <a:gd name="T26" fmla="*/ 184 w 369"/>
                  <a:gd name="T27" fmla="*/ 493 h 493"/>
                  <a:gd name="T28" fmla="*/ 325 w 369"/>
                  <a:gd name="T29" fmla="*/ 445 h 493"/>
                  <a:gd name="T30" fmla="*/ 369 w 369"/>
                  <a:gd name="T31" fmla="*/ 340 h 493"/>
                  <a:gd name="T32" fmla="*/ 339 w 369"/>
                  <a:gd name="T33" fmla="*/ 264 h 493"/>
                  <a:gd name="T34" fmla="*/ 317 w 369"/>
                  <a:gd name="T35" fmla="*/ 243 h 493"/>
                  <a:gd name="T36" fmla="*/ 192 w 369"/>
                  <a:gd name="T37" fmla="*/ 187 h 493"/>
                  <a:gd name="T38" fmla="*/ 96 w 369"/>
                  <a:gd name="T39" fmla="*/ 167 h 493"/>
                  <a:gd name="T40" fmla="*/ 52 w 369"/>
                  <a:gd name="T41" fmla="*/ 104 h 493"/>
                  <a:gd name="T42" fmla="*/ 81 w 369"/>
                  <a:gd name="T43" fmla="*/ 48 h 493"/>
                  <a:gd name="T44" fmla="*/ 177 w 369"/>
                  <a:gd name="T45" fmla="*/ 21 h 493"/>
                  <a:gd name="T46" fmla="*/ 280 w 369"/>
                  <a:gd name="T47" fmla="*/ 55 h 493"/>
                  <a:gd name="T48" fmla="*/ 310 w 369"/>
                  <a:gd name="T49" fmla="*/ 153 h 493"/>
                  <a:gd name="T50" fmla="*/ 332 w 369"/>
                  <a:gd name="T51" fmla="*/ 160 h 493"/>
                  <a:gd name="T52" fmla="*/ 339 w 369"/>
                  <a:gd name="T53" fmla="*/ 14 h 493"/>
                  <a:gd name="T54" fmla="*/ 317 w 369"/>
                  <a:gd name="T55" fmla="*/ 0 h 493"/>
                  <a:gd name="T56" fmla="*/ 251 w 369"/>
                  <a:gd name="T57" fmla="*/ 14 h 493"/>
                  <a:gd name="T58" fmla="*/ 199 w 369"/>
                  <a:gd name="T59" fmla="*/ 0 h 493"/>
                  <a:gd name="T60" fmla="*/ 103 w 369"/>
                  <a:gd name="T61" fmla="*/ 7 h 493"/>
                  <a:gd name="T62" fmla="*/ 22 w 369"/>
                  <a:gd name="T63" fmla="*/ 62 h 493"/>
                  <a:gd name="T64" fmla="*/ 0 w 369"/>
                  <a:gd name="T65" fmla="*/ 160 h 493"/>
                  <a:gd name="T66" fmla="*/ 22 w 369"/>
                  <a:gd name="T67" fmla="*/ 201 h 493"/>
                  <a:gd name="T68" fmla="*/ 81 w 369"/>
                  <a:gd name="T69" fmla="*/ 243 h 493"/>
                  <a:gd name="T70" fmla="*/ 192 w 369"/>
                  <a:gd name="T71" fmla="*/ 271 h 49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69"/>
                  <a:gd name="T109" fmla="*/ 0 h 493"/>
                  <a:gd name="T110" fmla="*/ 369 w 369"/>
                  <a:gd name="T111" fmla="*/ 493 h 49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69" h="493">
                    <a:moveTo>
                      <a:pt x="192" y="271"/>
                    </a:moveTo>
                    <a:lnTo>
                      <a:pt x="221" y="278"/>
                    </a:lnTo>
                    <a:lnTo>
                      <a:pt x="266" y="292"/>
                    </a:lnTo>
                    <a:lnTo>
                      <a:pt x="295" y="327"/>
                    </a:lnTo>
                    <a:lnTo>
                      <a:pt x="310" y="368"/>
                    </a:lnTo>
                    <a:lnTo>
                      <a:pt x="302" y="410"/>
                    </a:lnTo>
                    <a:lnTo>
                      <a:pt x="280" y="438"/>
                    </a:lnTo>
                    <a:lnTo>
                      <a:pt x="243" y="459"/>
                    </a:lnTo>
                    <a:lnTo>
                      <a:pt x="184" y="466"/>
                    </a:lnTo>
                    <a:lnTo>
                      <a:pt x="126" y="459"/>
                    </a:lnTo>
                    <a:lnTo>
                      <a:pt x="81" y="424"/>
                    </a:lnTo>
                    <a:lnTo>
                      <a:pt x="44" y="375"/>
                    </a:lnTo>
                    <a:lnTo>
                      <a:pt x="30" y="313"/>
                    </a:lnTo>
                    <a:lnTo>
                      <a:pt x="22" y="306"/>
                    </a:lnTo>
                    <a:lnTo>
                      <a:pt x="22" y="299"/>
                    </a:lnTo>
                    <a:lnTo>
                      <a:pt x="8" y="299"/>
                    </a:lnTo>
                    <a:lnTo>
                      <a:pt x="0" y="306"/>
                    </a:lnTo>
                    <a:lnTo>
                      <a:pt x="0" y="486"/>
                    </a:lnTo>
                    <a:lnTo>
                      <a:pt x="8" y="493"/>
                    </a:lnTo>
                    <a:lnTo>
                      <a:pt x="15" y="493"/>
                    </a:lnTo>
                    <a:lnTo>
                      <a:pt x="37" y="473"/>
                    </a:lnTo>
                    <a:lnTo>
                      <a:pt x="37" y="466"/>
                    </a:lnTo>
                    <a:lnTo>
                      <a:pt x="44" y="466"/>
                    </a:lnTo>
                    <a:lnTo>
                      <a:pt x="52" y="459"/>
                    </a:lnTo>
                    <a:lnTo>
                      <a:pt x="59" y="445"/>
                    </a:lnTo>
                    <a:lnTo>
                      <a:pt x="111" y="479"/>
                    </a:lnTo>
                    <a:lnTo>
                      <a:pt x="155" y="486"/>
                    </a:lnTo>
                    <a:lnTo>
                      <a:pt x="184" y="493"/>
                    </a:lnTo>
                    <a:lnTo>
                      <a:pt x="266" y="479"/>
                    </a:lnTo>
                    <a:lnTo>
                      <a:pt x="325" y="445"/>
                    </a:lnTo>
                    <a:lnTo>
                      <a:pt x="354" y="396"/>
                    </a:lnTo>
                    <a:lnTo>
                      <a:pt x="369" y="340"/>
                    </a:lnTo>
                    <a:lnTo>
                      <a:pt x="354" y="285"/>
                    </a:lnTo>
                    <a:lnTo>
                      <a:pt x="339" y="264"/>
                    </a:lnTo>
                    <a:lnTo>
                      <a:pt x="332" y="250"/>
                    </a:lnTo>
                    <a:lnTo>
                      <a:pt x="317" y="243"/>
                    </a:lnTo>
                    <a:lnTo>
                      <a:pt x="258" y="208"/>
                    </a:lnTo>
                    <a:lnTo>
                      <a:pt x="192" y="187"/>
                    </a:lnTo>
                    <a:lnTo>
                      <a:pt x="140" y="180"/>
                    </a:lnTo>
                    <a:lnTo>
                      <a:pt x="96" y="167"/>
                    </a:lnTo>
                    <a:lnTo>
                      <a:pt x="67" y="139"/>
                    </a:lnTo>
                    <a:lnTo>
                      <a:pt x="52" y="104"/>
                    </a:lnTo>
                    <a:lnTo>
                      <a:pt x="59" y="76"/>
                    </a:lnTo>
                    <a:lnTo>
                      <a:pt x="81" y="48"/>
                    </a:lnTo>
                    <a:lnTo>
                      <a:pt x="118" y="28"/>
                    </a:lnTo>
                    <a:lnTo>
                      <a:pt x="177" y="21"/>
                    </a:lnTo>
                    <a:lnTo>
                      <a:pt x="236" y="34"/>
                    </a:lnTo>
                    <a:lnTo>
                      <a:pt x="280" y="55"/>
                    </a:lnTo>
                    <a:lnTo>
                      <a:pt x="310" y="125"/>
                    </a:lnTo>
                    <a:lnTo>
                      <a:pt x="310" y="153"/>
                    </a:lnTo>
                    <a:lnTo>
                      <a:pt x="317" y="160"/>
                    </a:lnTo>
                    <a:lnTo>
                      <a:pt x="332" y="160"/>
                    </a:lnTo>
                    <a:lnTo>
                      <a:pt x="339" y="153"/>
                    </a:lnTo>
                    <a:lnTo>
                      <a:pt x="339" y="14"/>
                    </a:lnTo>
                    <a:lnTo>
                      <a:pt x="325" y="0"/>
                    </a:lnTo>
                    <a:lnTo>
                      <a:pt x="317" y="0"/>
                    </a:lnTo>
                    <a:lnTo>
                      <a:pt x="288" y="28"/>
                    </a:lnTo>
                    <a:lnTo>
                      <a:pt x="251" y="14"/>
                    </a:lnTo>
                    <a:lnTo>
                      <a:pt x="221" y="7"/>
                    </a:lnTo>
                    <a:lnTo>
                      <a:pt x="199" y="0"/>
                    </a:lnTo>
                    <a:lnTo>
                      <a:pt x="177" y="0"/>
                    </a:lnTo>
                    <a:lnTo>
                      <a:pt x="103" y="7"/>
                    </a:lnTo>
                    <a:lnTo>
                      <a:pt x="52" y="28"/>
                    </a:lnTo>
                    <a:lnTo>
                      <a:pt x="22" y="62"/>
                    </a:lnTo>
                    <a:lnTo>
                      <a:pt x="0" y="97"/>
                    </a:lnTo>
                    <a:lnTo>
                      <a:pt x="0" y="160"/>
                    </a:lnTo>
                    <a:lnTo>
                      <a:pt x="8" y="180"/>
                    </a:lnTo>
                    <a:lnTo>
                      <a:pt x="22" y="201"/>
                    </a:lnTo>
                    <a:lnTo>
                      <a:pt x="44" y="222"/>
                    </a:lnTo>
                    <a:lnTo>
                      <a:pt x="81" y="243"/>
                    </a:lnTo>
                    <a:lnTo>
                      <a:pt x="126" y="257"/>
                    </a:lnTo>
                    <a:lnTo>
                      <a:pt x="192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06" name="Freeform 3865"/>
              <p:cNvSpPr>
                <a:spLocks noEditPoints="1"/>
              </p:cNvSpPr>
              <p:nvPr/>
            </p:nvSpPr>
            <p:spPr bwMode="auto">
              <a:xfrm>
                <a:off x="13737" y="1412"/>
                <a:ext cx="244" cy="716"/>
              </a:xfrm>
              <a:custGeom>
                <a:avLst/>
                <a:gdLst>
                  <a:gd name="T0" fmla="*/ 163 w 244"/>
                  <a:gd name="T1" fmla="*/ 244 h 716"/>
                  <a:gd name="T2" fmla="*/ 8 w 244"/>
                  <a:gd name="T3" fmla="*/ 258 h 716"/>
                  <a:gd name="T4" fmla="*/ 8 w 244"/>
                  <a:gd name="T5" fmla="*/ 292 h 716"/>
                  <a:gd name="T6" fmla="*/ 59 w 244"/>
                  <a:gd name="T7" fmla="*/ 292 h 716"/>
                  <a:gd name="T8" fmla="*/ 74 w 244"/>
                  <a:gd name="T9" fmla="*/ 299 h 716"/>
                  <a:gd name="T10" fmla="*/ 82 w 244"/>
                  <a:gd name="T11" fmla="*/ 306 h 716"/>
                  <a:gd name="T12" fmla="*/ 89 w 244"/>
                  <a:gd name="T13" fmla="*/ 327 h 716"/>
                  <a:gd name="T14" fmla="*/ 89 w 244"/>
                  <a:gd name="T15" fmla="*/ 654 h 716"/>
                  <a:gd name="T16" fmla="*/ 82 w 244"/>
                  <a:gd name="T17" fmla="*/ 668 h 716"/>
                  <a:gd name="T18" fmla="*/ 74 w 244"/>
                  <a:gd name="T19" fmla="*/ 675 h 716"/>
                  <a:gd name="T20" fmla="*/ 59 w 244"/>
                  <a:gd name="T21" fmla="*/ 682 h 716"/>
                  <a:gd name="T22" fmla="*/ 0 w 244"/>
                  <a:gd name="T23" fmla="*/ 682 h 716"/>
                  <a:gd name="T24" fmla="*/ 0 w 244"/>
                  <a:gd name="T25" fmla="*/ 716 h 716"/>
                  <a:gd name="T26" fmla="*/ 244 w 244"/>
                  <a:gd name="T27" fmla="*/ 716 h 716"/>
                  <a:gd name="T28" fmla="*/ 244 w 244"/>
                  <a:gd name="T29" fmla="*/ 682 h 716"/>
                  <a:gd name="T30" fmla="*/ 192 w 244"/>
                  <a:gd name="T31" fmla="*/ 682 h 716"/>
                  <a:gd name="T32" fmla="*/ 177 w 244"/>
                  <a:gd name="T33" fmla="*/ 675 h 716"/>
                  <a:gd name="T34" fmla="*/ 170 w 244"/>
                  <a:gd name="T35" fmla="*/ 668 h 716"/>
                  <a:gd name="T36" fmla="*/ 163 w 244"/>
                  <a:gd name="T37" fmla="*/ 654 h 716"/>
                  <a:gd name="T38" fmla="*/ 163 w 244"/>
                  <a:gd name="T39" fmla="*/ 633 h 716"/>
                  <a:gd name="T40" fmla="*/ 163 w 244"/>
                  <a:gd name="T41" fmla="*/ 244 h 716"/>
                  <a:gd name="T42" fmla="*/ 170 w 244"/>
                  <a:gd name="T43" fmla="*/ 56 h 716"/>
                  <a:gd name="T44" fmla="*/ 163 w 244"/>
                  <a:gd name="T45" fmla="*/ 35 h 716"/>
                  <a:gd name="T46" fmla="*/ 148 w 244"/>
                  <a:gd name="T47" fmla="*/ 14 h 716"/>
                  <a:gd name="T48" fmla="*/ 133 w 244"/>
                  <a:gd name="T49" fmla="*/ 7 h 716"/>
                  <a:gd name="T50" fmla="*/ 111 w 244"/>
                  <a:gd name="T51" fmla="*/ 0 h 716"/>
                  <a:gd name="T52" fmla="*/ 89 w 244"/>
                  <a:gd name="T53" fmla="*/ 7 h 716"/>
                  <a:gd name="T54" fmla="*/ 74 w 244"/>
                  <a:gd name="T55" fmla="*/ 14 h 716"/>
                  <a:gd name="T56" fmla="*/ 59 w 244"/>
                  <a:gd name="T57" fmla="*/ 28 h 716"/>
                  <a:gd name="T58" fmla="*/ 52 w 244"/>
                  <a:gd name="T59" fmla="*/ 42 h 716"/>
                  <a:gd name="T60" fmla="*/ 52 w 244"/>
                  <a:gd name="T61" fmla="*/ 77 h 716"/>
                  <a:gd name="T62" fmla="*/ 59 w 244"/>
                  <a:gd name="T63" fmla="*/ 91 h 716"/>
                  <a:gd name="T64" fmla="*/ 74 w 244"/>
                  <a:gd name="T65" fmla="*/ 105 h 716"/>
                  <a:gd name="T66" fmla="*/ 89 w 244"/>
                  <a:gd name="T67" fmla="*/ 112 h 716"/>
                  <a:gd name="T68" fmla="*/ 111 w 244"/>
                  <a:gd name="T69" fmla="*/ 118 h 716"/>
                  <a:gd name="T70" fmla="*/ 126 w 244"/>
                  <a:gd name="T71" fmla="*/ 112 h 716"/>
                  <a:gd name="T72" fmla="*/ 148 w 244"/>
                  <a:gd name="T73" fmla="*/ 105 h 716"/>
                  <a:gd name="T74" fmla="*/ 163 w 244"/>
                  <a:gd name="T75" fmla="*/ 77 h 716"/>
                  <a:gd name="T76" fmla="*/ 170 w 244"/>
                  <a:gd name="T77" fmla="*/ 56 h 71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4"/>
                  <a:gd name="T118" fmla="*/ 0 h 716"/>
                  <a:gd name="T119" fmla="*/ 244 w 244"/>
                  <a:gd name="T120" fmla="*/ 716 h 71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4" h="716">
                    <a:moveTo>
                      <a:pt x="163" y="244"/>
                    </a:moveTo>
                    <a:lnTo>
                      <a:pt x="8" y="258"/>
                    </a:lnTo>
                    <a:lnTo>
                      <a:pt x="8" y="292"/>
                    </a:lnTo>
                    <a:lnTo>
                      <a:pt x="59" y="292"/>
                    </a:lnTo>
                    <a:lnTo>
                      <a:pt x="74" y="299"/>
                    </a:lnTo>
                    <a:lnTo>
                      <a:pt x="82" y="306"/>
                    </a:lnTo>
                    <a:lnTo>
                      <a:pt x="89" y="327"/>
                    </a:lnTo>
                    <a:lnTo>
                      <a:pt x="89" y="654"/>
                    </a:lnTo>
                    <a:lnTo>
                      <a:pt x="82" y="668"/>
                    </a:lnTo>
                    <a:lnTo>
                      <a:pt x="74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4" y="716"/>
                    </a:lnTo>
                    <a:lnTo>
                      <a:pt x="244" y="682"/>
                    </a:lnTo>
                    <a:lnTo>
                      <a:pt x="192" y="682"/>
                    </a:lnTo>
                    <a:lnTo>
                      <a:pt x="177" y="675"/>
                    </a:lnTo>
                    <a:lnTo>
                      <a:pt x="170" y="668"/>
                    </a:lnTo>
                    <a:lnTo>
                      <a:pt x="163" y="654"/>
                    </a:lnTo>
                    <a:lnTo>
                      <a:pt x="163" y="633"/>
                    </a:lnTo>
                    <a:lnTo>
                      <a:pt x="163" y="244"/>
                    </a:lnTo>
                    <a:close/>
                    <a:moveTo>
                      <a:pt x="170" y="56"/>
                    </a:moveTo>
                    <a:lnTo>
                      <a:pt x="163" y="35"/>
                    </a:lnTo>
                    <a:lnTo>
                      <a:pt x="148" y="14"/>
                    </a:lnTo>
                    <a:lnTo>
                      <a:pt x="133" y="7"/>
                    </a:lnTo>
                    <a:lnTo>
                      <a:pt x="111" y="0"/>
                    </a:lnTo>
                    <a:lnTo>
                      <a:pt x="89" y="7"/>
                    </a:lnTo>
                    <a:lnTo>
                      <a:pt x="74" y="14"/>
                    </a:lnTo>
                    <a:lnTo>
                      <a:pt x="59" y="28"/>
                    </a:lnTo>
                    <a:lnTo>
                      <a:pt x="52" y="42"/>
                    </a:lnTo>
                    <a:lnTo>
                      <a:pt x="52" y="77"/>
                    </a:lnTo>
                    <a:lnTo>
                      <a:pt x="59" y="91"/>
                    </a:lnTo>
                    <a:lnTo>
                      <a:pt x="74" y="105"/>
                    </a:lnTo>
                    <a:lnTo>
                      <a:pt x="89" y="112"/>
                    </a:lnTo>
                    <a:lnTo>
                      <a:pt x="111" y="118"/>
                    </a:lnTo>
                    <a:lnTo>
                      <a:pt x="126" y="112"/>
                    </a:lnTo>
                    <a:lnTo>
                      <a:pt x="148" y="105"/>
                    </a:lnTo>
                    <a:lnTo>
                      <a:pt x="163" y="77"/>
                    </a:lnTo>
                    <a:lnTo>
                      <a:pt x="170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07" name="Freeform 3866"/>
              <p:cNvSpPr>
                <a:spLocks/>
              </p:cNvSpPr>
              <p:nvPr/>
            </p:nvSpPr>
            <p:spPr bwMode="auto">
              <a:xfrm>
                <a:off x="14047" y="1670"/>
                <a:ext cx="420" cy="458"/>
              </a:xfrm>
              <a:custGeom>
                <a:avLst/>
                <a:gdLst>
                  <a:gd name="T0" fmla="*/ 413 w 420"/>
                  <a:gd name="T1" fmla="*/ 27 h 458"/>
                  <a:gd name="T2" fmla="*/ 420 w 420"/>
                  <a:gd name="T3" fmla="*/ 20 h 458"/>
                  <a:gd name="T4" fmla="*/ 420 w 420"/>
                  <a:gd name="T5" fmla="*/ 7 h 458"/>
                  <a:gd name="T6" fmla="*/ 413 w 420"/>
                  <a:gd name="T7" fmla="*/ 0 h 458"/>
                  <a:gd name="T8" fmla="*/ 30 w 420"/>
                  <a:gd name="T9" fmla="*/ 0 h 458"/>
                  <a:gd name="T10" fmla="*/ 15 w 420"/>
                  <a:gd name="T11" fmla="*/ 173 h 458"/>
                  <a:gd name="T12" fmla="*/ 44 w 420"/>
                  <a:gd name="T13" fmla="*/ 173 h 458"/>
                  <a:gd name="T14" fmla="*/ 52 w 420"/>
                  <a:gd name="T15" fmla="*/ 104 h 458"/>
                  <a:gd name="T16" fmla="*/ 74 w 420"/>
                  <a:gd name="T17" fmla="*/ 55 h 458"/>
                  <a:gd name="T18" fmla="*/ 125 w 420"/>
                  <a:gd name="T19" fmla="*/ 27 h 458"/>
                  <a:gd name="T20" fmla="*/ 199 w 420"/>
                  <a:gd name="T21" fmla="*/ 20 h 458"/>
                  <a:gd name="T22" fmla="*/ 324 w 420"/>
                  <a:gd name="T23" fmla="*/ 20 h 458"/>
                  <a:gd name="T24" fmla="*/ 7 w 420"/>
                  <a:gd name="T25" fmla="*/ 424 h 458"/>
                  <a:gd name="T26" fmla="*/ 0 w 420"/>
                  <a:gd name="T27" fmla="*/ 431 h 458"/>
                  <a:gd name="T28" fmla="*/ 0 w 420"/>
                  <a:gd name="T29" fmla="*/ 452 h 458"/>
                  <a:gd name="T30" fmla="*/ 7 w 420"/>
                  <a:gd name="T31" fmla="*/ 458 h 458"/>
                  <a:gd name="T32" fmla="*/ 405 w 420"/>
                  <a:gd name="T33" fmla="*/ 458 h 458"/>
                  <a:gd name="T34" fmla="*/ 420 w 420"/>
                  <a:gd name="T35" fmla="*/ 257 h 458"/>
                  <a:gd name="T36" fmla="*/ 391 w 420"/>
                  <a:gd name="T37" fmla="*/ 257 h 458"/>
                  <a:gd name="T38" fmla="*/ 383 w 420"/>
                  <a:gd name="T39" fmla="*/ 326 h 458"/>
                  <a:gd name="T40" fmla="*/ 369 w 420"/>
                  <a:gd name="T41" fmla="*/ 375 h 458"/>
                  <a:gd name="T42" fmla="*/ 339 w 420"/>
                  <a:gd name="T43" fmla="*/ 410 h 458"/>
                  <a:gd name="T44" fmla="*/ 295 w 420"/>
                  <a:gd name="T45" fmla="*/ 424 h 458"/>
                  <a:gd name="T46" fmla="*/ 229 w 420"/>
                  <a:gd name="T47" fmla="*/ 431 h 458"/>
                  <a:gd name="T48" fmla="*/ 96 w 420"/>
                  <a:gd name="T49" fmla="*/ 431 h 458"/>
                  <a:gd name="T50" fmla="*/ 413 w 420"/>
                  <a:gd name="T51" fmla="*/ 27 h 45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20"/>
                  <a:gd name="T79" fmla="*/ 0 h 458"/>
                  <a:gd name="T80" fmla="*/ 420 w 420"/>
                  <a:gd name="T81" fmla="*/ 458 h 45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20" h="458">
                    <a:moveTo>
                      <a:pt x="413" y="27"/>
                    </a:moveTo>
                    <a:lnTo>
                      <a:pt x="420" y="20"/>
                    </a:lnTo>
                    <a:lnTo>
                      <a:pt x="420" y="7"/>
                    </a:lnTo>
                    <a:lnTo>
                      <a:pt x="413" y="0"/>
                    </a:lnTo>
                    <a:lnTo>
                      <a:pt x="30" y="0"/>
                    </a:lnTo>
                    <a:lnTo>
                      <a:pt x="15" y="173"/>
                    </a:lnTo>
                    <a:lnTo>
                      <a:pt x="44" y="173"/>
                    </a:lnTo>
                    <a:lnTo>
                      <a:pt x="52" y="104"/>
                    </a:lnTo>
                    <a:lnTo>
                      <a:pt x="74" y="55"/>
                    </a:lnTo>
                    <a:lnTo>
                      <a:pt x="125" y="27"/>
                    </a:lnTo>
                    <a:lnTo>
                      <a:pt x="199" y="20"/>
                    </a:lnTo>
                    <a:lnTo>
                      <a:pt x="324" y="20"/>
                    </a:lnTo>
                    <a:lnTo>
                      <a:pt x="7" y="424"/>
                    </a:lnTo>
                    <a:lnTo>
                      <a:pt x="0" y="431"/>
                    </a:lnTo>
                    <a:lnTo>
                      <a:pt x="0" y="452"/>
                    </a:lnTo>
                    <a:lnTo>
                      <a:pt x="7" y="458"/>
                    </a:lnTo>
                    <a:lnTo>
                      <a:pt x="405" y="458"/>
                    </a:lnTo>
                    <a:lnTo>
                      <a:pt x="420" y="257"/>
                    </a:lnTo>
                    <a:lnTo>
                      <a:pt x="391" y="257"/>
                    </a:lnTo>
                    <a:lnTo>
                      <a:pt x="383" y="326"/>
                    </a:lnTo>
                    <a:lnTo>
                      <a:pt x="369" y="375"/>
                    </a:lnTo>
                    <a:lnTo>
                      <a:pt x="339" y="410"/>
                    </a:lnTo>
                    <a:lnTo>
                      <a:pt x="295" y="424"/>
                    </a:lnTo>
                    <a:lnTo>
                      <a:pt x="229" y="431"/>
                    </a:lnTo>
                    <a:lnTo>
                      <a:pt x="96" y="431"/>
                    </a:lnTo>
                    <a:lnTo>
                      <a:pt x="413" y="2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08" name="Freeform 3867"/>
              <p:cNvSpPr>
                <a:spLocks noEditPoints="1"/>
              </p:cNvSpPr>
              <p:nvPr/>
            </p:nvSpPr>
            <p:spPr bwMode="auto">
              <a:xfrm>
                <a:off x="14556" y="1412"/>
                <a:ext cx="243" cy="716"/>
              </a:xfrm>
              <a:custGeom>
                <a:avLst/>
                <a:gdLst>
                  <a:gd name="T0" fmla="*/ 162 w 243"/>
                  <a:gd name="T1" fmla="*/ 244 h 716"/>
                  <a:gd name="T2" fmla="*/ 7 w 243"/>
                  <a:gd name="T3" fmla="*/ 258 h 716"/>
                  <a:gd name="T4" fmla="*/ 7 w 243"/>
                  <a:gd name="T5" fmla="*/ 292 h 716"/>
                  <a:gd name="T6" fmla="*/ 59 w 243"/>
                  <a:gd name="T7" fmla="*/ 292 h 716"/>
                  <a:gd name="T8" fmla="*/ 73 w 243"/>
                  <a:gd name="T9" fmla="*/ 299 h 716"/>
                  <a:gd name="T10" fmla="*/ 81 w 243"/>
                  <a:gd name="T11" fmla="*/ 306 h 716"/>
                  <a:gd name="T12" fmla="*/ 88 w 243"/>
                  <a:gd name="T13" fmla="*/ 327 h 716"/>
                  <a:gd name="T14" fmla="*/ 88 w 243"/>
                  <a:gd name="T15" fmla="*/ 654 h 716"/>
                  <a:gd name="T16" fmla="*/ 81 w 243"/>
                  <a:gd name="T17" fmla="*/ 668 h 716"/>
                  <a:gd name="T18" fmla="*/ 73 w 243"/>
                  <a:gd name="T19" fmla="*/ 675 h 716"/>
                  <a:gd name="T20" fmla="*/ 59 w 243"/>
                  <a:gd name="T21" fmla="*/ 682 h 716"/>
                  <a:gd name="T22" fmla="*/ 0 w 243"/>
                  <a:gd name="T23" fmla="*/ 682 h 716"/>
                  <a:gd name="T24" fmla="*/ 0 w 243"/>
                  <a:gd name="T25" fmla="*/ 716 h 716"/>
                  <a:gd name="T26" fmla="*/ 243 w 243"/>
                  <a:gd name="T27" fmla="*/ 716 h 716"/>
                  <a:gd name="T28" fmla="*/ 243 w 243"/>
                  <a:gd name="T29" fmla="*/ 682 h 716"/>
                  <a:gd name="T30" fmla="*/ 191 w 243"/>
                  <a:gd name="T31" fmla="*/ 682 h 716"/>
                  <a:gd name="T32" fmla="*/ 177 w 243"/>
                  <a:gd name="T33" fmla="*/ 675 h 716"/>
                  <a:gd name="T34" fmla="*/ 169 w 243"/>
                  <a:gd name="T35" fmla="*/ 668 h 716"/>
                  <a:gd name="T36" fmla="*/ 162 w 243"/>
                  <a:gd name="T37" fmla="*/ 654 h 716"/>
                  <a:gd name="T38" fmla="*/ 162 w 243"/>
                  <a:gd name="T39" fmla="*/ 633 h 716"/>
                  <a:gd name="T40" fmla="*/ 162 w 243"/>
                  <a:gd name="T41" fmla="*/ 244 h 716"/>
                  <a:gd name="T42" fmla="*/ 169 w 243"/>
                  <a:gd name="T43" fmla="*/ 56 h 716"/>
                  <a:gd name="T44" fmla="*/ 162 w 243"/>
                  <a:gd name="T45" fmla="*/ 35 h 716"/>
                  <a:gd name="T46" fmla="*/ 147 w 243"/>
                  <a:gd name="T47" fmla="*/ 14 h 716"/>
                  <a:gd name="T48" fmla="*/ 132 w 243"/>
                  <a:gd name="T49" fmla="*/ 7 h 716"/>
                  <a:gd name="T50" fmla="*/ 110 w 243"/>
                  <a:gd name="T51" fmla="*/ 0 h 716"/>
                  <a:gd name="T52" fmla="*/ 88 w 243"/>
                  <a:gd name="T53" fmla="*/ 7 h 716"/>
                  <a:gd name="T54" fmla="*/ 73 w 243"/>
                  <a:gd name="T55" fmla="*/ 14 h 716"/>
                  <a:gd name="T56" fmla="*/ 59 w 243"/>
                  <a:gd name="T57" fmla="*/ 28 h 716"/>
                  <a:gd name="T58" fmla="*/ 51 w 243"/>
                  <a:gd name="T59" fmla="*/ 42 h 716"/>
                  <a:gd name="T60" fmla="*/ 51 w 243"/>
                  <a:gd name="T61" fmla="*/ 77 h 716"/>
                  <a:gd name="T62" fmla="*/ 59 w 243"/>
                  <a:gd name="T63" fmla="*/ 91 h 716"/>
                  <a:gd name="T64" fmla="*/ 73 w 243"/>
                  <a:gd name="T65" fmla="*/ 105 h 716"/>
                  <a:gd name="T66" fmla="*/ 88 w 243"/>
                  <a:gd name="T67" fmla="*/ 112 h 716"/>
                  <a:gd name="T68" fmla="*/ 110 w 243"/>
                  <a:gd name="T69" fmla="*/ 118 h 716"/>
                  <a:gd name="T70" fmla="*/ 140 w 243"/>
                  <a:gd name="T71" fmla="*/ 105 h 716"/>
                  <a:gd name="T72" fmla="*/ 154 w 243"/>
                  <a:gd name="T73" fmla="*/ 91 h 716"/>
                  <a:gd name="T74" fmla="*/ 162 w 243"/>
                  <a:gd name="T75" fmla="*/ 77 h 716"/>
                  <a:gd name="T76" fmla="*/ 169 w 243"/>
                  <a:gd name="T77" fmla="*/ 56 h 71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3"/>
                  <a:gd name="T118" fmla="*/ 0 h 716"/>
                  <a:gd name="T119" fmla="*/ 243 w 243"/>
                  <a:gd name="T120" fmla="*/ 716 h 71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3" h="716">
                    <a:moveTo>
                      <a:pt x="162" y="244"/>
                    </a:moveTo>
                    <a:lnTo>
                      <a:pt x="7" y="258"/>
                    </a:lnTo>
                    <a:lnTo>
                      <a:pt x="7" y="292"/>
                    </a:lnTo>
                    <a:lnTo>
                      <a:pt x="59" y="292"/>
                    </a:lnTo>
                    <a:lnTo>
                      <a:pt x="73" y="299"/>
                    </a:lnTo>
                    <a:lnTo>
                      <a:pt x="81" y="306"/>
                    </a:lnTo>
                    <a:lnTo>
                      <a:pt x="88" y="327"/>
                    </a:lnTo>
                    <a:lnTo>
                      <a:pt x="88" y="654"/>
                    </a:lnTo>
                    <a:lnTo>
                      <a:pt x="81" y="668"/>
                    </a:lnTo>
                    <a:lnTo>
                      <a:pt x="73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3" y="716"/>
                    </a:lnTo>
                    <a:lnTo>
                      <a:pt x="243" y="682"/>
                    </a:lnTo>
                    <a:lnTo>
                      <a:pt x="191" y="682"/>
                    </a:lnTo>
                    <a:lnTo>
                      <a:pt x="177" y="675"/>
                    </a:lnTo>
                    <a:lnTo>
                      <a:pt x="169" y="668"/>
                    </a:lnTo>
                    <a:lnTo>
                      <a:pt x="162" y="654"/>
                    </a:lnTo>
                    <a:lnTo>
                      <a:pt x="162" y="633"/>
                    </a:lnTo>
                    <a:lnTo>
                      <a:pt x="162" y="244"/>
                    </a:lnTo>
                    <a:close/>
                    <a:moveTo>
                      <a:pt x="169" y="56"/>
                    </a:moveTo>
                    <a:lnTo>
                      <a:pt x="162" y="35"/>
                    </a:lnTo>
                    <a:lnTo>
                      <a:pt x="147" y="14"/>
                    </a:lnTo>
                    <a:lnTo>
                      <a:pt x="132" y="7"/>
                    </a:lnTo>
                    <a:lnTo>
                      <a:pt x="110" y="0"/>
                    </a:lnTo>
                    <a:lnTo>
                      <a:pt x="88" y="7"/>
                    </a:lnTo>
                    <a:lnTo>
                      <a:pt x="73" y="14"/>
                    </a:lnTo>
                    <a:lnTo>
                      <a:pt x="59" y="28"/>
                    </a:lnTo>
                    <a:lnTo>
                      <a:pt x="51" y="42"/>
                    </a:lnTo>
                    <a:lnTo>
                      <a:pt x="51" y="77"/>
                    </a:lnTo>
                    <a:lnTo>
                      <a:pt x="59" y="91"/>
                    </a:lnTo>
                    <a:lnTo>
                      <a:pt x="73" y="105"/>
                    </a:lnTo>
                    <a:lnTo>
                      <a:pt x="88" y="112"/>
                    </a:lnTo>
                    <a:lnTo>
                      <a:pt x="110" y="118"/>
                    </a:lnTo>
                    <a:lnTo>
                      <a:pt x="140" y="105"/>
                    </a:lnTo>
                    <a:lnTo>
                      <a:pt x="154" y="91"/>
                    </a:lnTo>
                    <a:lnTo>
                      <a:pt x="162" y="77"/>
                    </a:lnTo>
                    <a:lnTo>
                      <a:pt x="169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09" name="Freeform 3868"/>
              <p:cNvSpPr>
                <a:spLocks/>
              </p:cNvSpPr>
              <p:nvPr/>
            </p:nvSpPr>
            <p:spPr bwMode="auto">
              <a:xfrm>
                <a:off x="14873" y="1656"/>
                <a:ext cx="567" cy="472"/>
              </a:xfrm>
              <a:custGeom>
                <a:avLst/>
                <a:gdLst>
                  <a:gd name="T0" fmla="*/ 88 w 567"/>
                  <a:gd name="T1" fmla="*/ 104 h 472"/>
                  <a:gd name="T2" fmla="*/ 88 w 567"/>
                  <a:gd name="T3" fmla="*/ 410 h 472"/>
                  <a:gd name="T4" fmla="*/ 81 w 567"/>
                  <a:gd name="T5" fmla="*/ 424 h 472"/>
                  <a:gd name="T6" fmla="*/ 51 w 567"/>
                  <a:gd name="T7" fmla="*/ 438 h 472"/>
                  <a:gd name="T8" fmla="*/ 0 w 567"/>
                  <a:gd name="T9" fmla="*/ 438 h 472"/>
                  <a:gd name="T10" fmla="*/ 0 w 567"/>
                  <a:gd name="T11" fmla="*/ 472 h 472"/>
                  <a:gd name="T12" fmla="*/ 250 w 567"/>
                  <a:gd name="T13" fmla="*/ 472 h 472"/>
                  <a:gd name="T14" fmla="*/ 250 w 567"/>
                  <a:gd name="T15" fmla="*/ 438 h 472"/>
                  <a:gd name="T16" fmla="*/ 191 w 567"/>
                  <a:gd name="T17" fmla="*/ 438 h 472"/>
                  <a:gd name="T18" fmla="*/ 177 w 567"/>
                  <a:gd name="T19" fmla="*/ 431 h 472"/>
                  <a:gd name="T20" fmla="*/ 169 w 567"/>
                  <a:gd name="T21" fmla="*/ 424 h 472"/>
                  <a:gd name="T22" fmla="*/ 162 w 567"/>
                  <a:gd name="T23" fmla="*/ 410 h 472"/>
                  <a:gd name="T24" fmla="*/ 162 w 567"/>
                  <a:gd name="T25" fmla="*/ 194 h 472"/>
                  <a:gd name="T26" fmla="*/ 177 w 567"/>
                  <a:gd name="T27" fmla="*/ 118 h 472"/>
                  <a:gd name="T28" fmla="*/ 213 w 567"/>
                  <a:gd name="T29" fmla="*/ 69 h 472"/>
                  <a:gd name="T30" fmla="*/ 265 w 567"/>
                  <a:gd name="T31" fmla="*/ 34 h 472"/>
                  <a:gd name="T32" fmla="*/ 317 w 567"/>
                  <a:gd name="T33" fmla="*/ 21 h 472"/>
                  <a:gd name="T34" fmla="*/ 361 w 567"/>
                  <a:gd name="T35" fmla="*/ 34 h 472"/>
                  <a:gd name="T36" fmla="*/ 383 w 567"/>
                  <a:gd name="T37" fmla="*/ 62 h 472"/>
                  <a:gd name="T38" fmla="*/ 398 w 567"/>
                  <a:gd name="T39" fmla="*/ 97 h 472"/>
                  <a:gd name="T40" fmla="*/ 398 w 567"/>
                  <a:gd name="T41" fmla="*/ 410 h 472"/>
                  <a:gd name="T42" fmla="*/ 390 w 567"/>
                  <a:gd name="T43" fmla="*/ 424 h 472"/>
                  <a:gd name="T44" fmla="*/ 383 w 567"/>
                  <a:gd name="T45" fmla="*/ 431 h 472"/>
                  <a:gd name="T46" fmla="*/ 368 w 567"/>
                  <a:gd name="T47" fmla="*/ 438 h 472"/>
                  <a:gd name="T48" fmla="*/ 309 w 567"/>
                  <a:gd name="T49" fmla="*/ 438 h 472"/>
                  <a:gd name="T50" fmla="*/ 309 w 567"/>
                  <a:gd name="T51" fmla="*/ 472 h 472"/>
                  <a:gd name="T52" fmla="*/ 567 w 567"/>
                  <a:gd name="T53" fmla="*/ 472 h 472"/>
                  <a:gd name="T54" fmla="*/ 567 w 567"/>
                  <a:gd name="T55" fmla="*/ 438 h 472"/>
                  <a:gd name="T56" fmla="*/ 508 w 567"/>
                  <a:gd name="T57" fmla="*/ 438 h 472"/>
                  <a:gd name="T58" fmla="*/ 479 w 567"/>
                  <a:gd name="T59" fmla="*/ 424 h 472"/>
                  <a:gd name="T60" fmla="*/ 479 w 567"/>
                  <a:gd name="T61" fmla="*/ 125 h 472"/>
                  <a:gd name="T62" fmla="*/ 464 w 567"/>
                  <a:gd name="T63" fmla="*/ 76 h 472"/>
                  <a:gd name="T64" fmla="*/ 442 w 567"/>
                  <a:gd name="T65" fmla="*/ 41 h 472"/>
                  <a:gd name="T66" fmla="*/ 420 w 567"/>
                  <a:gd name="T67" fmla="*/ 21 h 472"/>
                  <a:gd name="T68" fmla="*/ 383 w 567"/>
                  <a:gd name="T69" fmla="*/ 7 h 472"/>
                  <a:gd name="T70" fmla="*/ 324 w 567"/>
                  <a:gd name="T71" fmla="*/ 0 h 472"/>
                  <a:gd name="T72" fmla="*/ 250 w 567"/>
                  <a:gd name="T73" fmla="*/ 14 h 472"/>
                  <a:gd name="T74" fmla="*/ 199 w 567"/>
                  <a:gd name="T75" fmla="*/ 55 h 472"/>
                  <a:gd name="T76" fmla="*/ 154 w 567"/>
                  <a:gd name="T77" fmla="*/ 111 h 472"/>
                  <a:gd name="T78" fmla="*/ 154 w 567"/>
                  <a:gd name="T79" fmla="*/ 0 h 472"/>
                  <a:gd name="T80" fmla="*/ 0 w 567"/>
                  <a:gd name="T81" fmla="*/ 14 h 472"/>
                  <a:gd name="T82" fmla="*/ 0 w 567"/>
                  <a:gd name="T83" fmla="*/ 48 h 472"/>
                  <a:gd name="T84" fmla="*/ 59 w 567"/>
                  <a:gd name="T85" fmla="*/ 48 h 472"/>
                  <a:gd name="T86" fmla="*/ 73 w 567"/>
                  <a:gd name="T87" fmla="*/ 55 h 472"/>
                  <a:gd name="T88" fmla="*/ 81 w 567"/>
                  <a:gd name="T89" fmla="*/ 69 h 472"/>
                  <a:gd name="T90" fmla="*/ 81 w 567"/>
                  <a:gd name="T91" fmla="*/ 83 h 472"/>
                  <a:gd name="T92" fmla="*/ 88 w 567"/>
                  <a:gd name="T93" fmla="*/ 104 h 47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567"/>
                  <a:gd name="T142" fmla="*/ 0 h 472"/>
                  <a:gd name="T143" fmla="*/ 567 w 567"/>
                  <a:gd name="T144" fmla="*/ 472 h 47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567" h="472">
                    <a:moveTo>
                      <a:pt x="88" y="104"/>
                    </a:moveTo>
                    <a:lnTo>
                      <a:pt x="88" y="410"/>
                    </a:lnTo>
                    <a:lnTo>
                      <a:pt x="81" y="424"/>
                    </a:lnTo>
                    <a:lnTo>
                      <a:pt x="51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50" y="472"/>
                    </a:lnTo>
                    <a:lnTo>
                      <a:pt x="250" y="438"/>
                    </a:lnTo>
                    <a:lnTo>
                      <a:pt x="191" y="438"/>
                    </a:lnTo>
                    <a:lnTo>
                      <a:pt x="177" y="431"/>
                    </a:lnTo>
                    <a:lnTo>
                      <a:pt x="169" y="424"/>
                    </a:lnTo>
                    <a:lnTo>
                      <a:pt x="162" y="410"/>
                    </a:lnTo>
                    <a:lnTo>
                      <a:pt x="162" y="194"/>
                    </a:lnTo>
                    <a:lnTo>
                      <a:pt x="177" y="118"/>
                    </a:lnTo>
                    <a:lnTo>
                      <a:pt x="213" y="69"/>
                    </a:lnTo>
                    <a:lnTo>
                      <a:pt x="265" y="34"/>
                    </a:lnTo>
                    <a:lnTo>
                      <a:pt x="317" y="21"/>
                    </a:lnTo>
                    <a:lnTo>
                      <a:pt x="361" y="34"/>
                    </a:lnTo>
                    <a:lnTo>
                      <a:pt x="383" y="62"/>
                    </a:lnTo>
                    <a:lnTo>
                      <a:pt x="398" y="97"/>
                    </a:lnTo>
                    <a:lnTo>
                      <a:pt x="398" y="410"/>
                    </a:lnTo>
                    <a:lnTo>
                      <a:pt x="390" y="424"/>
                    </a:lnTo>
                    <a:lnTo>
                      <a:pt x="383" y="431"/>
                    </a:lnTo>
                    <a:lnTo>
                      <a:pt x="368" y="438"/>
                    </a:lnTo>
                    <a:lnTo>
                      <a:pt x="309" y="438"/>
                    </a:lnTo>
                    <a:lnTo>
                      <a:pt x="309" y="472"/>
                    </a:lnTo>
                    <a:lnTo>
                      <a:pt x="567" y="472"/>
                    </a:lnTo>
                    <a:lnTo>
                      <a:pt x="567" y="438"/>
                    </a:lnTo>
                    <a:lnTo>
                      <a:pt x="508" y="438"/>
                    </a:lnTo>
                    <a:lnTo>
                      <a:pt x="479" y="424"/>
                    </a:lnTo>
                    <a:lnTo>
                      <a:pt x="479" y="125"/>
                    </a:lnTo>
                    <a:lnTo>
                      <a:pt x="464" y="76"/>
                    </a:lnTo>
                    <a:lnTo>
                      <a:pt x="442" y="41"/>
                    </a:lnTo>
                    <a:lnTo>
                      <a:pt x="420" y="21"/>
                    </a:lnTo>
                    <a:lnTo>
                      <a:pt x="383" y="7"/>
                    </a:lnTo>
                    <a:lnTo>
                      <a:pt x="324" y="0"/>
                    </a:lnTo>
                    <a:lnTo>
                      <a:pt x="250" y="14"/>
                    </a:lnTo>
                    <a:lnTo>
                      <a:pt x="199" y="55"/>
                    </a:lnTo>
                    <a:lnTo>
                      <a:pt x="154" y="111"/>
                    </a:lnTo>
                    <a:lnTo>
                      <a:pt x="154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3" y="55"/>
                    </a:lnTo>
                    <a:lnTo>
                      <a:pt x="81" y="69"/>
                    </a:lnTo>
                    <a:lnTo>
                      <a:pt x="81" y="83"/>
                    </a:lnTo>
                    <a:lnTo>
                      <a:pt x="88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10" name="Freeform 3869"/>
              <p:cNvSpPr>
                <a:spLocks noEditPoints="1"/>
              </p:cNvSpPr>
              <p:nvPr/>
            </p:nvSpPr>
            <p:spPr bwMode="auto">
              <a:xfrm>
                <a:off x="15492" y="1642"/>
                <a:ext cx="523" cy="709"/>
              </a:xfrm>
              <a:custGeom>
                <a:avLst/>
                <a:gdLst>
                  <a:gd name="T0" fmla="*/ 177 w 523"/>
                  <a:gd name="T1" fmla="*/ 292 h 709"/>
                  <a:gd name="T2" fmla="*/ 132 w 523"/>
                  <a:gd name="T3" fmla="*/ 229 h 709"/>
                  <a:gd name="T4" fmla="*/ 125 w 523"/>
                  <a:gd name="T5" fmla="*/ 125 h 709"/>
                  <a:gd name="T6" fmla="*/ 177 w 523"/>
                  <a:gd name="T7" fmla="*/ 48 h 709"/>
                  <a:gd name="T8" fmla="*/ 221 w 523"/>
                  <a:gd name="T9" fmla="*/ 41 h 709"/>
                  <a:gd name="T10" fmla="*/ 302 w 523"/>
                  <a:gd name="T11" fmla="*/ 76 h 709"/>
                  <a:gd name="T12" fmla="*/ 317 w 523"/>
                  <a:gd name="T13" fmla="*/ 146 h 709"/>
                  <a:gd name="T14" fmla="*/ 324 w 523"/>
                  <a:gd name="T15" fmla="*/ 194 h 709"/>
                  <a:gd name="T16" fmla="*/ 295 w 523"/>
                  <a:gd name="T17" fmla="*/ 271 h 709"/>
                  <a:gd name="T18" fmla="*/ 265 w 523"/>
                  <a:gd name="T19" fmla="*/ 292 h 709"/>
                  <a:gd name="T20" fmla="*/ 221 w 523"/>
                  <a:gd name="T21" fmla="*/ 306 h 709"/>
                  <a:gd name="T22" fmla="*/ 140 w 523"/>
                  <a:gd name="T23" fmla="*/ 313 h 709"/>
                  <a:gd name="T24" fmla="*/ 199 w 523"/>
                  <a:gd name="T25" fmla="*/ 327 h 709"/>
                  <a:gd name="T26" fmla="*/ 295 w 523"/>
                  <a:gd name="T27" fmla="*/ 313 h 709"/>
                  <a:gd name="T28" fmla="*/ 390 w 523"/>
                  <a:gd name="T29" fmla="*/ 229 h 709"/>
                  <a:gd name="T30" fmla="*/ 405 w 523"/>
                  <a:gd name="T31" fmla="*/ 146 h 709"/>
                  <a:gd name="T32" fmla="*/ 361 w 523"/>
                  <a:gd name="T33" fmla="*/ 69 h 709"/>
                  <a:gd name="T34" fmla="*/ 420 w 523"/>
                  <a:gd name="T35" fmla="*/ 35 h 709"/>
                  <a:gd name="T36" fmla="*/ 472 w 523"/>
                  <a:gd name="T37" fmla="*/ 28 h 709"/>
                  <a:gd name="T38" fmla="*/ 457 w 523"/>
                  <a:gd name="T39" fmla="*/ 69 h 709"/>
                  <a:gd name="T40" fmla="*/ 486 w 523"/>
                  <a:gd name="T41" fmla="*/ 90 h 709"/>
                  <a:gd name="T42" fmla="*/ 516 w 523"/>
                  <a:gd name="T43" fmla="*/ 69 h 709"/>
                  <a:gd name="T44" fmla="*/ 523 w 523"/>
                  <a:gd name="T45" fmla="*/ 48 h 709"/>
                  <a:gd name="T46" fmla="*/ 464 w 523"/>
                  <a:gd name="T47" fmla="*/ 0 h 709"/>
                  <a:gd name="T48" fmla="*/ 390 w 523"/>
                  <a:gd name="T49" fmla="*/ 21 h 709"/>
                  <a:gd name="T50" fmla="*/ 309 w 523"/>
                  <a:gd name="T51" fmla="*/ 35 h 709"/>
                  <a:gd name="T52" fmla="*/ 258 w 523"/>
                  <a:gd name="T53" fmla="*/ 21 h 709"/>
                  <a:gd name="T54" fmla="*/ 221 w 523"/>
                  <a:gd name="T55" fmla="*/ 14 h 709"/>
                  <a:gd name="T56" fmla="*/ 88 w 523"/>
                  <a:gd name="T57" fmla="*/ 62 h 709"/>
                  <a:gd name="T58" fmla="*/ 37 w 523"/>
                  <a:gd name="T59" fmla="*/ 174 h 709"/>
                  <a:gd name="T60" fmla="*/ 51 w 523"/>
                  <a:gd name="T61" fmla="*/ 236 h 709"/>
                  <a:gd name="T62" fmla="*/ 88 w 523"/>
                  <a:gd name="T63" fmla="*/ 278 h 709"/>
                  <a:gd name="T64" fmla="*/ 59 w 523"/>
                  <a:gd name="T65" fmla="*/ 340 h 709"/>
                  <a:gd name="T66" fmla="*/ 73 w 523"/>
                  <a:gd name="T67" fmla="*/ 431 h 709"/>
                  <a:gd name="T68" fmla="*/ 103 w 523"/>
                  <a:gd name="T69" fmla="*/ 466 h 709"/>
                  <a:gd name="T70" fmla="*/ 37 w 523"/>
                  <a:gd name="T71" fmla="*/ 500 h 709"/>
                  <a:gd name="T72" fmla="*/ 0 w 523"/>
                  <a:gd name="T73" fmla="*/ 570 h 709"/>
                  <a:gd name="T74" fmla="*/ 73 w 523"/>
                  <a:gd name="T75" fmla="*/ 667 h 709"/>
                  <a:gd name="T76" fmla="*/ 250 w 523"/>
                  <a:gd name="T77" fmla="*/ 709 h 709"/>
                  <a:gd name="T78" fmla="*/ 427 w 523"/>
                  <a:gd name="T79" fmla="*/ 667 h 709"/>
                  <a:gd name="T80" fmla="*/ 501 w 523"/>
                  <a:gd name="T81" fmla="*/ 570 h 709"/>
                  <a:gd name="T82" fmla="*/ 472 w 523"/>
                  <a:gd name="T83" fmla="*/ 486 h 709"/>
                  <a:gd name="T84" fmla="*/ 339 w 523"/>
                  <a:gd name="T85" fmla="*/ 424 h 709"/>
                  <a:gd name="T86" fmla="*/ 147 w 523"/>
                  <a:gd name="T87" fmla="*/ 417 h 709"/>
                  <a:gd name="T88" fmla="*/ 103 w 523"/>
                  <a:gd name="T89" fmla="*/ 389 h 709"/>
                  <a:gd name="T90" fmla="*/ 88 w 523"/>
                  <a:gd name="T91" fmla="*/ 340 h 709"/>
                  <a:gd name="T92" fmla="*/ 96 w 523"/>
                  <a:gd name="T93" fmla="*/ 313 h 709"/>
                  <a:gd name="T94" fmla="*/ 250 w 523"/>
                  <a:gd name="T95" fmla="*/ 681 h 709"/>
                  <a:gd name="T96" fmla="*/ 118 w 523"/>
                  <a:gd name="T97" fmla="*/ 646 h 709"/>
                  <a:gd name="T98" fmla="*/ 59 w 523"/>
                  <a:gd name="T99" fmla="*/ 570 h 709"/>
                  <a:gd name="T100" fmla="*/ 81 w 523"/>
                  <a:gd name="T101" fmla="*/ 521 h 709"/>
                  <a:gd name="T102" fmla="*/ 125 w 523"/>
                  <a:gd name="T103" fmla="*/ 486 h 709"/>
                  <a:gd name="T104" fmla="*/ 280 w 523"/>
                  <a:gd name="T105" fmla="*/ 480 h 709"/>
                  <a:gd name="T106" fmla="*/ 390 w 523"/>
                  <a:gd name="T107" fmla="*/ 500 h 709"/>
                  <a:gd name="T108" fmla="*/ 442 w 523"/>
                  <a:gd name="T109" fmla="*/ 570 h 709"/>
                  <a:gd name="T110" fmla="*/ 390 w 523"/>
                  <a:gd name="T111" fmla="*/ 646 h 709"/>
                  <a:gd name="T112" fmla="*/ 250 w 523"/>
                  <a:gd name="T113" fmla="*/ 681 h 70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523"/>
                  <a:gd name="T172" fmla="*/ 0 h 709"/>
                  <a:gd name="T173" fmla="*/ 523 w 523"/>
                  <a:gd name="T174" fmla="*/ 709 h 709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523" h="709">
                    <a:moveTo>
                      <a:pt x="221" y="306"/>
                    </a:moveTo>
                    <a:lnTo>
                      <a:pt x="177" y="292"/>
                    </a:lnTo>
                    <a:lnTo>
                      <a:pt x="147" y="264"/>
                    </a:lnTo>
                    <a:lnTo>
                      <a:pt x="132" y="229"/>
                    </a:lnTo>
                    <a:lnTo>
                      <a:pt x="125" y="194"/>
                    </a:lnTo>
                    <a:lnTo>
                      <a:pt x="125" y="125"/>
                    </a:lnTo>
                    <a:lnTo>
                      <a:pt x="140" y="83"/>
                    </a:lnTo>
                    <a:lnTo>
                      <a:pt x="177" y="48"/>
                    </a:lnTo>
                    <a:lnTo>
                      <a:pt x="199" y="41"/>
                    </a:lnTo>
                    <a:lnTo>
                      <a:pt x="221" y="41"/>
                    </a:lnTo>
                    <a:lnTo>
                      <a:pt x="273" y="48"/>
                    </a:lnTo>
                    <a:lnTo>
                      <a:pt x="302" y="76"/>
                    </a:lnTo>
                    <a:lnTo>
                      <a:pt x="317" y="111"/>
                    </a:lnTo>
                    <a:lnTo>
                      <a:pt x="317" y="146"/>
                    </a:lnTo>
                    <a:lnTo>
                      <a:pt x="324" y="174"/>
                    </a:lnTo>
                    <a:lnTo>
                      <a:pt x="324" y="194"/>
                    </a:lnTo>
                    <a:lnTo>
                      <a:pt x="302" y="257"/>
                    </a:lnTo>
                    <a:lnTo>
                      <a:pt x="295" y="271"/>
                    </a:lnTo>
                    <a:lnTo>
                      <a:pt x="280" y="278"/>
                    </a:lnTo>
                    <a:lnTo>
                      <a:pt x="265" y="292"/>
                    </a:lnTo>
                    <a:lnTo>
                      <a:pt x="250" y="299"/>
                    </a:lnTo>
                    <a:lnTo>
                      <a:pt x="221" y="306"/>
                    </a:lnTo>
                    <a:close/>
                    <a:moveTo>
                      <a:pt x="110" y="292"/>
                    </a:moveTo>
                    <a:lnTo>
                      <a:pt x="140" y="313"/>
                    </a:lnTo>
                    <a:lnTo>
                      <a:pt x="177" y="320"/>
                    </a:lnTo>
                    <a:lnTo>
                      <a:pt x="199" y="327"/>
                    </a:lnTo>
                    <a:lnTo>
                      <a:pt x="221" y="327"/>
                    </a:lnTo>
                    <a:lnTo>
                      <a:pt x="295" y="313"/>
                    </a:lnTo>
                    <a:lnTo>
                      <a:pt x="354" y="278"/>
                    </a:lnTo>
                    <a:lnTo>
                      <a:pt x="390" y="229"/>
                    </a:lnTo>
                    <a:lnTo>
                      <a:pt x="405" y="174"/>
                    </a:lnTo>
                    <a:lnTo>
                      <a:pt x="405" y="146"/>
                    </a:lnTo>
                    <a:lnTo>
                      <a:pt x="390" y="111"/>
                    </a:lnTo>
                    <a:lnTo>
                      <a:pt x="361" y="69"/>
                    </a:lnTo>
                    <a:lnTo>
                      <a:pt x="390" y="48"/>
                    </a:lnTo>
                    <a:lnTo>
                      <a:pt x="420" y="35"/>
                    </a:lnTo>
                    <a:lnTo>
                      <a:pt x="442" y="28"/>
                    </a:lnTo>
                    <a:lnTo>
                      <a:pt x="472" y="28"/>
                    </a:lnTo>
                    <a:lnTo>
                      <a:pt x="457" y="41"/>
                    </a:lnTo>
                    <a:lnTo>
                      <a:pt x="457" y="69"/>
                    </a:lnTo>
                    <a:lnTo>
                      <a:pt x="472" y="83"/>
                    </a:lnTo>
                    <a:lnTo>
                      <a:pt x="486" y="90"/>
                    </a:lnTo>
                    <a:lnTo>
                      <a:pt x="494" y="90"/>
                    </a:lnTo>
                    <a:lnTo>
                      <a:pt x="516" y="69"/>
                    </a:lnTo>
                    <a:lnTo>
                      <a:pt x="523" y="55"/>
                    </a:lnTo>
                    <a:lnTo>
                      <a:pt x="523" y="48"/>
                    </a:lnTo>
                    <a:lnTo>
                      <a:pt x="508" y="21"/>
                    </a:lnTo>
                    <a:lnTo>
                      <a:pt x="464" y="0"/>
                    </a:lnTo>
                    <a:lnTo>
                      <a:pt x="435" y="7"/>
                    </a:lnTo>
                    <a:lnTo>
                      <a:pt x="390" y="21"/>
                    </a:lnTo>
                    <a:lnTo>
                      <a:pt x="339" y="55"/>
                    </a:lnTo>
                    <a:lnTo>
                      <a:pt x="309" y="35"/>
                    </a:lnTo>
                    <a:lnTo>
                      <a:pt x="287" y="28"/>
                    </a:lnTo>
                    <a:lnTo>
                      <a:pt x="258" y="21"/>
                    </a:lnTo>
                    <a:lnTo>
                      <a:pt x="243" y="14"/>
                    </a:lnTo>
                    <a:lnTo>
                      <a:pt x="221" y="14"/>
                    </a:lnTo>
                    <a:lnTo>
                      <a:pt x="147" y="28"/>
                    </a:lnTo>
                    <a:lnTo>
                      <a:pt x="88" y="62"/>
                    </a:lnTo>
                    <a:lnTo>
                      <a:pt x="51" y="111"/>
                    </a:lnTo>
                    <a:lnTo>
                      <a:pt x="37" y="174"/>
                    </a:lnTo>
                    <a:lnTo>
                      <a:pt x="44" y="208"/>
                    </a:lnTo>
                    <a:lnTo>
                      <a:pt x="51" y="236"/>
                    </a:lnTo>
                    <a:lnTo>
                      <a:pt x="73" y="257"/>
                    </a:lnTo>
                    <a:lnTo>
                      <a:pt x="88" y="278"/>
                    </a:lnTo>
                    <a:lnTo>
                      <a:pt x="66" y="320"/>
                    </a:lnTo>
                    <a:lnTo>
                      <a:pt x="59" y="340"/>
                    </a:lnTo>
                    <a:lnTo>
                      <a:pt x="59" y="389"/>
                    </a:lnTo>
                    <a:lnTo>
                      <a:pt x="73" y="431"/>
                    </a:lnTo>
                    <a:lnTo>
                      <a:pt x="88" y="452"/>
                    </a:lnTo>
                    <a:lnTo>
                      <a:pt x="103" y="466"/>
                    </a:lnTo>
                    <a:lnTo>
                      <a:pt x="66" y="480"/>
                    </a:lnTo>
                    <a:lnTo>
                      <a:pt x="37" y="500"/>
                    </a:lnTo>
                    <a:lnTo>
                      <a:pt x="7" y="542"/>
                    </a:lnTo>
                    <a:lnTo>
                      <a:pt x="0" y="570"/>
                    </a:lnTo>
                    <a:lnTo>
                      <a:pt x="22" y="626"/>
                    </a:lnTo>
                    <a:lnTo>
                      <a:pt x="73" y="667"/>
                    </a:lnTo>
                    <a:lnTo>
                      <a:pt x="155" y="695"/>
                    </a:lnTo>
                    <a:lnTo>
                      <a:pt x="250" y="709"/>
                    </a:lnTo>
                    <a:lnTo>
                      <a:pt x="346" y="695"/>
                    </a:lnTo>
                    <a:lnTo>
                      <a:pt x="427" y="667"/>
                    </a:lnTo>
                    <a:lnTo>
                      <a:pt x="486" y="626"/>
                    </a:lnTo>
                    <a:lnTo>
                      <a:pt x="501" y="570"/>
                    </a:lnTo>
                    <a:lnTo>
                      <a:pt x="494" y="528"/>
                    </a:lnTo>
                    <a:lnTo>
                      <a:pt x="472" y="486"/>
                    </a:lnTo>
                    <a:lnTo>
                      <a:pt x="427" y="445"/>
                    </a:lnTo>
                    <a:lnTo>
                      <a:pt x="339" y="424"/>
                    </a:lnTo>
                    <a:lnTo>
                      <a:pt x="236" y="417"/>
                    </a:lnTo>
                    <a:lnTo>
                      <a:pt x="147" y="417"/>
                    </a:lnTo>
                    <a:lnTo>
                      <a:pt x="125" y="410"/>
                    </a:lnTo>
                    <a:lnTo>
                      <a:pt x="103" y="389"/>
                    </a:lnTo>
                    <a:lnTo>
                      <a:pt x="88" y="347"/>
                    </a:lnTo>
                    <a:lnTo>
                      <a:pt x="88" y="340"/>
                    </a:lnTo>
                    <a:lnTo>
                      <a:pt x="96" y="327"/>
                    </a:lnTo>
                    <a:lnTo>
                      <a:pt x="96" y="313"/>
                    </a:lnTo>
                    <a:lnTo>
                      <a:pt x="110" y="292"/>
                    </a:lnTo>
                    <a:close/>
                    <a:moveTo>
                      <a:pt x="250" y="681"/>
                    </a:moveTo>
                    <a:lnTo>
                      <a:pt x="177" y="674"/>
                    </a:lnTo>
                    <a:lnTo>
                      <a:pt x="118" y="646"/>
                    </a:lnTo>
                    <a:lnTo>
                      <a:pt x="73" y="612"/>
                    </a:lnTo>
                    <a:lnTo>
                      <a:pt x="59" y="570"/>
                    </a:lnTo>
                    <a:lnTo>
                      <a:pt x="66" y="542"/>
                    </a:lnTo>
                    <a:lnTo>
                      <a:pt x="81" y="521"/>
                    </a:lnTo>
                    <a:lnTo>
                      <a:pt x="103" y="500"/>
                    </a:lnTo>
                    <a:lnTo>
                      <a:pt x="125" y="486"/>
                    </a:lnTo>
                    <a:lnTo>
                      <a:pt x="155" y="480"/>
                    </a:lnTo>
                    <a:lnTo>
                      <a:pt x="280" y="480"/>
                    </a:lnTo>
                    <a:lnTo>
                      <a:pt x="339" y="486"/>
                    </a:lnTo>
                    <a:lnTo>
                      <a:pt x="390" y="500"/>
                    </a:lnTo>
                    <a:lnTo>
                      <a:pt x="435" y="528"/>
                    </a:lnTo>
                    <a:lnTo>
                      <a:pt x="442" y="570"/>
                    </a:lnTo>
                    <a:lnTo>
                      <a:pt x="427" y="612"/>
                    </a:lnTo>
                    <a:lnTo>
                      <a:pt x="390" y="646"/>
                    </a:lnTo>
                    <a:lnTo>
                      <a:pt x="331" y="674"/>
                    </a:lnTo>
                    <a:lnTo>
                      <a:pt x="250" y="68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11" name="Freeform 3870"/>
              <p:cNvSpPr>
                <a:spLocks/>
              </p:cNvSpPr>
              <p:nvPr/>
            </p:nvSpPr>
            <p:spPr bwMode="auto">
              <a:xfrm>
                <a:off x="16332" y="1649"/>
                <a:ext cx="369" cy="493"/>
              </a:xfrm>
              <a:custGeom>
                <a:avLst/>
                <a:gdLst>
                  <a:gd name="T0" fmla="*/ 214 w 369"/>
                  <a:gd name="T1" fmla="*/ 271 h 493"/>
                  <a:gd name="T2" fmla="*/ 251 w 369"/>
                  <a:gd name="T3" fmla="*/ 285 h 493"/>
                  <a:gd name="T4" fmla="*/ 288 w 369"/>
                  <a:gd name="T5" fmla="*/ 306 h 493"/>
                  <a:gd name="T6" fmla="*/ 317 w 369"/>
                  <a:gd name="T7" fmla="*/ 368 h 493"/>
                  <a:gd name="T8" fmla="*/ 288 w 369"/>
                  <a:gd name="T9" fmla="*/ 438 h 493"/>
                  <a:gd name="T10" fmla="*/ 192 w 369"/>
                  <a:gd name="T11" fmla="*/ 466 h 493"/>
                  <a:gd name="T12" fmla="*/ 81 w 369"/>
                  <a:gd name="T13" fmla="*/ 424 h 493"/>
                  <a:gd name="T14" fmla="*/ 30 w 369"/>
                  <a:gd name="T15" fmla="*/ 313 h 493"/>
                  <a:gd name="T16" fmla="*/ 22 w 369"/>
                  <a:gd name="T17" fmla="*/ 299 h 493"/>
                  <a:gd name="T18" fmla="*/ 0 w 369"/>
                  <a:gd name="T19" fmla="*/ 306 h 493"/>
                  <a:gd name="T20" fmla="*/ 15 w 369"/>
                  <a:gd name="T21" fmla="*/ 493 h 493"/>
                  <a:gd name="T22" fmla="*/ 22 w 369"/>
                  <a:gd name="T23" fmla="*/ 486 h 493"/>
                  <a:gd name="T24" fmla="*/ 44 w 369"/>
                  <a:gd name="T25" fmla="*/ 473 h 493"/>
                  <a:gd name="T26" fmla="*/ 52 w 369"/>
                  <a:gd name="T27" fmla="*/ 466 h 493"/>
                  <a:gd name="T28" fmla="*/ 66 w 369"/>
                  <a:gd name="T29" fmla="*/ 445 h 493"/>
                  <a:gd name="T30" fmla="*/ 155 w 369"/>
                  <a:gd name="T31" fmla="*/ 486 h 493"/>
                  <a:gd name="T32" fmla="*/ 273 w 369"/>
                  <a:gd name="T33" fmla="*/ 479 h 493"/>
                  <a:gd name="T34" fmla="*/ 361 w 369"/>
                  <a:gd name="T35" fmla="*/ 396 h 493"/>
                  <a:gd name="T36" fmla="*/ 369 w 369"/>
                  <a:gd name="T37" fmla="*/ 313 h 493"/>
                  <a:gd name="T38" fmla="*/ 347 w 369"/>
                  <a:gd name="T39" fmla="*/ 264 h 493"/>
                  <a:gd name="T40" fmla="*/ 265 w 369"/>
                  <a:gd name="T41" fmla="*/ 208 h 493"/>
                  <a:gd name="T42" fmla="*/ 148 w 369"/>
                  <a:gd name="T43" fmla="*/ 180 h 493"/>
                  <a:gd name="T44" fmla="*/ 66 w 369"/>
                  <a:gd name="T45" fmla="*/ 139 h 493"/>
                  <a:gd name="T46" fmla="*/ 59 w 369"/>
                  <a:gd name="T47" fmla="*/ 76 h 493"/>
                  <a:gd name="T48" fmla="*/ 118 w 369"/>
                  <a:gd name="T49" fmla="*/ 28 h 493"/>
                  <a:gd name="T50" fmla="*/ 243 w 369"/>
                  <a:gd name="T51" fmla="*/ 34 h 493"/>
                  <a:gd name="T52" fmla="*/ 302 w 369"/>
                  <a:gd name="T53" fmla="*/ 90 h 493"/>
                  <a:gd name="T54" fmla="*/ 317 w 369"/>
                  <a:gd name="T55" fmla="*/ 153 h 493"/>
                  <a:gd name="T56" fmla="*/ 332 w 369"/>
                  <a:gd name="T57" fmla="*/ 160 h 493"/>
                  <a:gd name="T58" fmla="*/ 339 w 369"/>
                  <a:gd name="T59" fmla="*/ 7 h 493"/>
                  <a:gd name="T60" fmla="*/ 324 w 369"/>
                  <a:gd name="T61" fmla="*/ 0 h 493"/>
                  <a:gd name="T62" fmla="*/ 288 w 369"/>
                  <a:gd name="T63" fmla="*/ 28 h 493"/>
                  <a:gd name="T64" fmla="*/ 199 w 369"/>
                  <a:gd name="T65" fmla="*/ 0 h 493"/>
                  <a:gd name="T66" fmla="*/ 111 w 369"/>
                  <a:gd name="T67" fmla="*/ 7 h 493"/>
                  <a:gd name="T68" fmla="*/ 22 w 369"/>
                  <a:gd name="T69" fmla="*/ 62 h 493"/>
                  <a:gd name="T70" fmla="*/ 0 w 369"/>
                  <a:gd name="T71" fmla="*/ 132 h 493"/>
                  <a:gd name="T72" fmla="*/ 30 w 369"/>
                  <a:gd name="T73" fmla="*/ 201 h 493"/>
                  <a:gd name="T74" fmla="*/ 89 w 369"/>
                  <a:gd name="T75" fmla="*/ 243 h 493"/>
                  <a:gd name="T76" fmla="*/ 199 w 369"/>
                  <a:gd name="T77" fmla="*/ 271 h 49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69"/>
                  <a:gd name="T118" fmla="*/ 0 h 493"/>
                  <a:gd name="T119" fmla="*/ 369 w 369"/>
                  <a:gd name="T120" fmla="*/ 493 h 49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69" h="493">
                    <a:moveTo>
                      <a:pt x="199" y="271"/>
                    </a:moveTo>
                    <a:lnTo>
                      <a:pt x="214" y="271"/>
                    </a:lnTo>
                    <a:lnTo>
                      <a:pt x="229" y="278"/>
                    </a:lnTo>
                    <a:lnTo>
                      <a:pt x="251" y="285"/>
                    </a:lnTo>
                    <a:lnTo>
                      <a:pt x="265" y="292"/>
                    </a:lnTo>
                    <a:lnTo>
                      <a:pt x="288" y="306"/>
                    </a:lnTo>
                    <a:lnTo>
                      <a:pt x="302" y="327"/>
                    </a:lnTo>
                    <a:lnTo>
                      <a:pt x="317" y="368"/>
                    </a:lnTo>
                    <a:lnTo>
                      <a:pt x="310" y="410"/>
                    </a:lnTo>
                    <a:lnTo>
                      <a:pt x="288" y="438"/>
                    </a:lnTo>
                    <a:lnTo>
                      <a:pt x="243" y="459"/>
                    </a:lnTo>
                    <a:lnTo>
                      <a:pt x="192" y="466"/>
                    </a:lnTo>
                    <a:lnTo>
                      <a:pt x="125" y="459"/>
                    </a:lnTo>
                    <a:lnTo>
                      <a:pt x="81" y="424"/>
                    </a:lnTo>
                    <a:lnTo>
                      <a:pt x="52" y="375"/>
                    </a:lnTo>
                    <a:lnTo>
                      <a:pt x="30" y="313"/>
                    </a:lnTo>
                    <a:lnTo>
                      <a:pt x="30" y="306"/>
                    </a:lnTo>
                    <a:lnTo>
                      <a:pt x="22" y="299"/>
                    </a:lnTo>
                    <a:lnTo>
                      <a:pt x="7" y="299"/>
                    </a:lnTo>
                    <a:lnTo>
                      <a:pt x="0" y="306"/>
                    </a:lnTo>
                    <a:lnTo>
                      <a:pt x="0" y="479"/>
                    </a:lnTo>
                    <a:lnTo>
                      <a:pt x="15" y="493"/>
                    </a:lnTo>
                    <a:lnTo>
                      <a:pt x="22" y="493"/>
                    </a:lnTo>
                    <a:lnTo>
                      <a:pt x="22" y="486"/>
                    </a:lnTo>
                    <a:lnTo>
                      <a:pt x="30" y="479"/>
                    </a:lnTo>
                    <a:lnTo>
                      <a:pt x="44" y="473"/>
                    </a:lnTo>
                    <a:lnTo>
                      <a:pt x="44" y="466"/>
                    </a:lnTo>
                    <a:lnTo>
                      <a:pt x="52" y="466"/>
                    </a:lnTo>
                    <a:lnTo>
                      <a:pt x="52" y="459"/>
                    </a:lnTo>
                    <a:lnTo>
                      <a:pt x="66" y="445"/>
                    </a:lnTo>
                    <a:lnTo>
                      <a:pt x="111" y="479"/>
                    </a:lnTo>
                    <a:lnTo>
                      <a:pt x="155" y="486"/>
                    </a:lnTo>
                    <a:lnTo>
                      <a:pt x="192" y="493"/>
                    </a:lnTo>
                    <a:lnTo>
                      <a:pt x="273" y="479"/>
                    </a:lnTo>
                    <a:lnTo>
                      <a:pt x="332" y="445"/>
                    </a:lnTo>
                    <a:lnTo>
                      <a:pt x="361" y="396"/>
                    </a:lnTo>
                    <a:lnTo>
                      <a:pt x="369" y="340"/>
                    </a:lnTo>
                    <a:lnTo>
                      <a:pt x="369" y="313"/>
                    </a:lnTo>
                    <a:lnTo>
                      <a:pt x="361" y="285"/>
                    </a:lnTo>
                    <a:lnTo>
                      <a:pt x="347" y="264"/>
                    </a:lnTo>
                    <a:lnTo>
                      <a:pt x="324" y="243"/>
                    </a:lnTo>
                    <a:lnTo>
                      <a:pt x="265" y="208"/>
                    </a:lnTo>
                    <a:lnTo>
                      <a:pt x="192" y="187"/>
                    </a:lnTo>
                    <a:lnTo>
                      <a:pt x="148" y="180"/>
                    </a:lnTo>
                    <a:lnTo>
                      <a:pt x="103" y="167"/>
                    </a:lnTo>
                    <a:lnTo>
                      <a:pt x="66" y="139"/>
                    </a:lnTo>
                    <a:lnTo>
                      <a:pt x="52" y="104"/>
                    </a:lnTo>
                    <a:lnTo>
                      <a:pt x="59" y="76"/>
                    </a:lnTo>
                    <a:lnTo>
                      <a:pt x="81" y="48"/>
                    </a:lnTo>
                    <a:lnTo>
                      <a:pt x="118" y="28"/>
                    </a:lnTo>
                    <a:lnTo>
                      <a:pt x="184" y="21"/>
                    </a:lnTo>
                    <a:lnTo>
                      <a:pt x="243" y="34"/>
                    </a:lnTo>
                    <a:lnTo>
                      <a:pt x="280" y="55"/>
                    </a:lnTo>
                    <a:lnTo>
                      <a:pt x="302" y="90"/>
                    </a:lnTo>
                    <a:lnTo>
                      <a:pt x="310" y="125"/>
                    </a:lnTo>
                    <a:lnTo>
                      <a:pt x="317" y="153"/>
                    </a:lnTo>
                    <a:lnTo>
                      <a:pt x="317" y="160"/>
                    </a:lnTo>
                    <a:lnTo>
                      <a:pt x="332" y="160"/>
                    </a:lnTo>
                    <a:lnTo>
                      <a:pt x="339" y="153"/>
                    </a:lnTo>
                    <a:lnTo>
                      <a:pt x="339" y="7"/>
                    </a:lnTo>
                    <a:lnTo>
                      <a:pt x="332" y="0"/>
                    </a:lnTo>
                    <a:lnTo>
                      <a:pt x="324" y="0"/>
                    </a:lnTo>
                    <a:lnTo>
                      <a:pt x="295" y="28"/>
                    </a:lnTo>
                    <a:lnTo>
                      <a:pt x="288" y="28"/>
                    </a:lnTo>
                    <a:lnTo>
                      <a:pt x="258" y="14"/>
                    </a:lnTo>
                    <a:lnTo>
                      <a:pt x="199" y="0"/>
                    </a:lnTo>
                    <a:lnTo>
                      <a:pt x="184" y="0"/>
                    </a:lnTo>
                    <a:lnTo>
                      <a:pt x="111" y="7"/>
                    </a:lnTo>
                    <a:lnTo>
                      <a:pt x="59" y="28"/>
                    </a:lnTo>
                    <a:lnTo>
                      <a:pt x="22" y="62"/>
                    </a:lnTo>
                    <a:lnTo>
                      <a:pt x="7" y="97"/>
                    </a:lnTo>
                    <a:lnTo>
                      <a:pt x="0" y="132"/>
                    </a:lnTo>
                    <a:lnTo>
                      <a:pt x="0" y="160"/>
                    </a:lnTo>
                    <a:lnTo>
                      <a:pt x="30" y="201"/>
                    </a:lnTo>
                    <a:lnTo>
                      <a:pt x="52" y="222"/>
                    </a:lnTo>
                    <a:lnTo>
                      <a:pt x="89" y="243"/>
                    </a:lnTo>
                    <a:lnTo>
                      <a:pt x="133" y="257"/>
                    </a:lnTo>
                    <a:lnTo>
                      <a:pt x="199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12" name="Freeform 3871"/>
              <p:cNvSpPr>
                <a:spLocks/>
              </p:cNvSpPr>
              <p:nvPr/>
            </p:nvSpPr>
            <p:spPr bwMode="auto">
              <a:xfrm>
                <a:off x="16767" y="1475"/>
                <a:ext cx="354" cy="667"/>
              </a:xfrm>
              <a:custGeom>
                <a:avLst/>
                <a:gdLst>
                  <a:gd name="T0" fmla="*/ 170 w 354"/>
                  <a:gd name="T1" fmla="*/ 229 h 667"/>
                  <a:gd name="T2" fmla="*/ 332 w 354"/>
                  <a:gd name="T3" fmla="*/ 229 h 667"/>
                  <a:gd name="T4" fmla="*/ 332 w 354"/>
                  <a:gd name="T5" fmla="*/ 195 h 667"/>
                  <a:gd name="T6" fmla="*/ 170 w 354"/>
                  <a:gd name="T7" fmla="*/ 195 h 667"/>
                  <a:gd name="T8" fmla="*/ 170 w 354"/>
                  <a:gd name="T9" fmla="*/ 0 h 667"/>
                  <a:gd name="T10" fmla="*/ 140 w 354"/>
                  <a:gd name="T11" fmla="*/ 0 h 667"/>
                  <a:gd name="T12" fmla="*/ 133 w 354"/>
                  <a:gd name="T13" fmla="*/ 55 h 667"/>
                  <a:gd name="T14" fmla="*/ 125 w 354"/>
                  <a:gd name="T15" fmla="*/ 104 h 667"/>
                  <a:gd name="T16" fmla="*/ 96 w 354"/>
                  <a:gd name="T17" fmla="*/ 153 h 667"/>
                  <a:gd name="T18" fmla="*/ 52 w 354"/>
                  <a:gd name="T19" fmla="*/ 188 h 667"/>
                  <a:gd name="T20" fmla="*/ 0 w 354"/>
                  <a:gd name="T21" fmla="*/ 202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03 w 354"/>
                  <a:gd name="T29" fmla="*/ 584 h 667"/>
                  <a:gd name="T30" fmla="*/ 133 w 354"/>
                  <a:gd name="T31" fmla="*/ 626 h 667"/>
                  <a:gd name="T32" fmla="*/ 170 w 354"/>
                  <a:gd name="T33" fmla="*/ 653 h 667"/>
                  <a:gd name="T34" fmla="*/ 206 w 354"/>
                  <a:gd name="T35" fmla="*/ 660 h 667"/>
                  <a:gd name="T36" fmla="*/ 236 w 354"/>
                  <a:gd name="T37" fmla="*/ 667 h 667"/>
                  <a:gd name="T38" fmla="*/ 287 w 354"/>
                  <a:gd name="T39" fmla="*/ 653 h 667"/>
                  <a:gd name="T40" fmla="*/ 324 w 354"/>
                  <a:gd name="T41" fmla="*/ 619 h 667"/>
                  <a:gd name="T42" fmla="*/ 346 w 354"/>
                  <a:gd name="T43" fmla="*/ 570 h 667"/>
                  <a:gd name="T44" fmla="*/ 354 w 354"/>
                  <a:gd name="T45" fmla="*/ 521 h 667"/>
                  <a:gd name="T46" fmla="*/ 354 w 354"/>
                  <a:gd name="T47" fmla="*/ 459 h 667"/>
                  <a:gd name="T48" fmla="*/ 324 w 354"/>
                  <a:gd name="T49" fmla="*/ 459 h 667"/>
                  <a:gd name="T50" fmla="*/ 324 w 354"/>
                  <a:gd name="T51" fmla="*/ 521 h 667"/>
                  <a:gd name="T52" fmla="*/ 310 w 354"/>
                  <a:gd name="T53" fmla="*/ 584 h 667"/>
                  <a:gd name="T54" fmla="*/ 287 w 354"/>
                  <a:gd name="T55" fmla="*/ 626 h 667"/>
                  <a:gd name="T56" fmla="*/ 243 w 354"/>
                  <a:gd name="T57" fmla="*/ 640 h 667"/>
                  <a:gd name="T58" fmla="*/ 206 w 354"/>
                  <a:gd name="T59" fmla="*/ 626 h 667"/>
                  <a:gd name="T60" fmla="*/ 184 w 354"/>
                  <a:gd name="T61" fmla="*/ 605 h 667"/>
                  <a:gd name="T62" fmla="*/ 177 w 354"/>
                  <a:gd name="T63" fmla="*/ 570 h 667"/>
                  <a:gd name="T64" fmla="*/ 170 w 354"/>
                  <a:gd name="T65" fmla="*/ 542 h 667"/>
                  <a:gd name="T66" fmla="*/ 170 w 354"/>
                  <a:gd name="T67" fmla="*/ 521 h 667"/>
                  <a:gd name="T68" fmla="*/ 170 w 354"/>
                  <a:gd name="T69" fmla="*/ 229 h 66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54"/>
                  <a:gd name="T106" fmla="*/ 0 h 667"/>
                  <a:gd name="T107" fmla="*/ 354 w 354"/>
                  <a:gd name="T108" fmla="*/ 667 h 66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54" h="667">
                    <a:moveTo>
                      <a:pt x="170" y="229"/>
                    </a:moveTo>
                    <a:lnTo>
                      <a:pt x="332" y="229"/>
                    </a:lnTo>
                    <a:lnTo>
                      <a:pt x="332" y="195"/>
                    </a:lnTo>
                    <a:lnTo>
                      <a:pt x="170" y="195"/>
                    </a:lnTo>
                    <a:lnTo>
                      <a:pt x="170" y="0"/>
                    </a:lnTo>
                    <a:lnTo>
                      <a:pt x="140" y="0"/>
                    </a:lnTo>
                    <a:lnTo>
                      <a:pt x="133" y="55"/>
                    </a:lnTo>
                    <a:lnTo>
                      <a:pt x="125" y="104"/>
                    </a:lnTo>
                    <a:lnTo>
                      <a:pt x="96" y="153"/>
                    </a:lnTo>
                    <a:lnTo>
                      <a:pt x="52" y="188"/>
                    </a:lnTo>
                    <a:lnTo>
                      <a:pt x="0" y="202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03" y="584"/>
                    </a:lnTo>
                    <a:lnTo>
                      <a:pt x="133" y="626"/>
                    </a:lnTo>
                    <a:lnTo>
                      <a:pt x="170" y="653"/>
                    </a:lnTo>
                    <a:lnTo>
                      <a:pt x="206" y="660"/>
                    </a:lnTo>
                    <a:lnTo>
                      <a:pt x="236" y="667"/>
                    </a:lnTo>
                    <a:lnTo>
                      <a:pt x="287" y="653"/>
                    </a:lnTo>
                    <a:lnTo>
                      <a:pt x="324" y="619"/>
                    </a:lnTo>
                    <a:lnTo>
                      <a:pt x="346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4" y="459"/>
                    </a:lnTo>
                    <a:lnTo>
                      <a:pt x="324" y="521"/>
                    </a:lnTo>
                    <a:lnTo>
                      <a:pt x="310" y="584"/>
                    </a:lnTo>
                    <a:lnTo>
                      <a:pt x="287" y="626"/>
                    </a:lnTo>
                    <a:lnTo>
                      <a:pt x="243" y="640"/>
                    </a:lnTo>
                    <a:lnTo>
                      <a:pt x="206" y="626"/>
                    </a:lnTo>
                    <a:lnTo>
                      <a:pt x="184" y="605"/>
                    </a:lnTo>
                    <a:lnTo>
                      <a:pt x="177" y="570"/>
                    </a:lnTo>
                    <a:lnTo>
                      <a:pt x="170" y="542"/>
                    </a:lnTo>
                    <a:lnTo>
                      <a:pt x="170" y="521"/>
                    </a:lnTo>
                    <a:lnTo>
                      <a:pt x="170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13" name="Freeform 3872"/>
              <p:cNvSpPr>
                <a:spLocks/>
              </p:cNvSpPr>
              <p:nvPr/>
            </p:nvSpPr>
            <p:spPr bwMode="auto">
              <a:xfrm>
                <a:off x="17217" y="1656"/>
                <a:ext cx="376" cy="472"/>
              </a:xfrm>
              <a:custGeom>
                <a:avLst/>
                <a:gdLst>
                  <a:gd name="T0" fmla="*/ 162 w 376"/>
                  <a:gd name="T1" fmla="*/ 389 h 472"/>
                  <a:gd name="T2" fmla="*/ 162 w 376"/>
                  <a:gd name="T3" fmla="*/ 222 h 472"/>
                  <a:gd name="T4" fmla="*/ 169 w 376"/>
                  <a:gd name="T5" fmla="*/ 146 h 472"/>
                  <a:gd name="T6" fmla="*/ 191 w 376"/>
                  <a:gd name="T7" fmla="*/ 83 h 472"/>
                  <a:gd name="T8" fmla="*/ 235 w 376"/>
                  <a:gd name="T9" fmla="*/ 41 h 472"/>
                  <a:gd name="T10" fmla="*/ 294 w 376"/>
                  <a:gd name="T11" fmla="*/ 21 h 472"/>
                  <a:gd name="T12" fmla="*/ 302 w 376"/>
                  <a:gd name="T13" fmla="*/ 21 h 472"/>
                  <a:gd name="T14" fmla="*/ 309 w 376"/>
                  <a:gd name="T15" fmla="*/ 27 h 472"/>
                  <a:gd name="T16" fmla="*/ 302 w 376"/>
                  <a:gd name="T17" fmla="*/ 27 h 472"/>
                  <a:gd name="T18" fmla="*/ 294 w 376"/>
                  <a:gd name="T19" fmla="*/ 34 h 472"/>
                  <a:gd name="T20" fmla="*/ 287 w 376"/>
                  <a:gd name="T21" fmla="*/ 48 h 472"/>
                  <a:gd name="T22" fmla="*/ 280 w 376"/>
                  <a:gd name="T23" fmla="*/ 69 h 472"/>
                  <a:gd name="T24" fmla="*/ 287 w 376"/>
                  <a:gd name="T25" fmla="*/ 90 h 472"/>
                  <a:gd name="T26" fmla="*/ 294 w 376"/>
                  <a:gd name="T27" fmla="*/ 104 h 472"/>
                  <a:gd name="T28" fmla="*/ 309 w 376"/>
                  <a:gd name="T29" fmla="*/ 111 h 472"/>
                  <a:gd name="T30" fmla="*/ 346 w 376"/>
                  <a:gd name="T31" fmla="*/ 111 h 472"/>
                  <a:gd name="T32" fmla="*/ 353 w 376"/>
                  <a:gd name="T33" fmla="*/ 104 h 472"/>
                  <a:gd name="T34" fmla="*/ 368 w 376"/>
                  <a:gd name="T35" fmla="*/ 97 h 472"/>
                  <a:gd name="T36" fmla="*/ 376 w 376"/>
                  <a:gd name="T37" fmla="*/ 83 h 472"/>
                  <a:gd name="T38" fmla="*/ 376 w 376"/>
                  <a:gd name="T39" fmla="*/ 41 h 472"/>
                  <a:gd name="T40" fmla="*/ 346 w 376"/>
                  <a:gd name="T41" fmla="*/ 14 h 472"/>
                  <a:gd name="T42" fmla="*/ 324 w 376"/>
                  <a:gd name="T43" fmla="*/ 7 h 472"/>
                  <a:gd name="T44" fmla="*/ 294 w 376"/>
                  <a:gd name="T45" fmla="*/ 0 h 472"/>
                  <a:gd name="T46" fmla="*/ 243 w 376"/>
                  <a:gd name="T47" fmla="*/ 14 h 472"/>
                  <a:gd name="T48" fmla="*/ 199 w 376"/>
                  <a:gd name="T49" fmla="*/ 41 h 472"/>
                  <a:gd name="T50" fmla="*/ 169 w 376"/>
                  <a:gd name="T51" fmla="*/ 83 h 472"/>
                  <a:gd name="T52" fmla="*/ 154 w 376"/>
                  <a:gd name="T53" fmla="*/ 118 h 472"/>
                  <a:gd name="T54" fmla="*/ 154 w 376"/>
                  <a:gd name="T55" fmla="*/ 0 h 472"/>
                  <a:gd name="T56" fmla="*/ 0 w 376"/>
                  <a:gd name="T57" fmla="*/ 14 h 472"/>
                  <a:gd name="T58" fmla="*/ 0 w 376"/>
                  <a:gd name="T59" fmla="*/ 48 h 472"/>
                  <a:gd name="T60" fmla="*/ 59 w 376"/>
                  <a:gd name="T61" fmla="*/ 48 h 472"/>
                  <a:gd name="T62" fmla="*/ 73 w 376"/>
                  <a:gd name="T63" fmla="*/ 55 h 472"/>
                  <a:gd name="T64" fmla="*/ 81 w 376"/>
                  <a:gd name="T65" fmla="*/ 69 h 472"/>
                  <a:gd name="T66" fmla="*/ 81 w 376"/>
                  <a:gd name="T67" fmla="*/ 83 h 472"/>
                  <a:gd name="T68" fmla="*/ 88 w 376"/>
                  <a:gd name="T69" fmla="*/ 104 h 472"/>
                  <a:gd name="T70" fmla="*/ 88 w 376"/>
                  <a:gd name="T71" fmla="*/ 410 h 472"/>
                  <a:gd name="T72" fmla="*/ 81 w 376"/>
                  <a:gd name="T73" fmla="*/ 424 h 472"/>
                  <a:gd name="T74" fmla="*/ 73 w 376"/>
                  <a:gd name="T75" fmla="*/ 431 h 472"/>
                  <a:gd name="T76" fmla="*/ 51 w 376"/>
                  <a:gd name="T77" fmla="*/ 438 h 472"/>
                  <a:gd name="T78" fmla="*/ 0 w 376"/>
                  <a:gd name="T79" fmla="*/ 438 h 472"/>
                  <a:gd name="T80" fmla="*/ 0 w 376"/>
                  <a:gd name="T81" fmla="*/ 472 h 472"/>
                  <a:gd name="T82" fmla="*/ 272 w 376"/>
                  <a:gd name="T83" fmla="*/ 472 h 472"/>
                  <a:gd name="T84" fmla="*/ 272 w 376"/>
                  <a:gd name="T85" fmla="*/ 438 h 472"/>
                  <a:gd name="T86" fmla="*/ 191 w 376"/>
                  <a:gd name="T87" fmla="*/ 438 h 472"/>
                  <a:gd name="T88" fmla="*/ 177 w 376"/>
                  <a:gd name="T89" fmla="*/ 431 h 472"/>
                  <a:gd name="T90" fmla="*/ 162 w 376"/>
                  <a:gd name="T91" fmla="*/ 417 h 472"/>
                  <a:gd name="T92" fmla="*/ 162 w 376"/>
                  <a:gd name="T93" fmla="*/ 389 h 47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76"/>
                  <a:gd name="T142" fmla="*/ 0 h 472"/>
                  <a:gd name="T143" fmla="*/ 376 w 376"/>
                  <a:gd name="T144" fmla="*/ 472 h 47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76" h="472">
                    <a:moveTo>
                      <a:pt x="162" y="389"/>
                    </a:moveTo>
                    <a:lnTo>
                      <a:pt x="162" y="222"/>
                    </a:lnTo>
                    <a:lnTo>
                      <a:pt x="169" y="146"/>
                    </a:lnTo>
                    <a:lnTo>
                      <a:pt x="191" y="83"/>
                    </a:lnTo>
                    <a:lnTo>
                      <a:pt x="235" y="41"/>
                    </a:lnTo>
                    <a:lnTo>
                      <a:pt x="294" y="21"/>
                    </a:lnTo>
                    <a:lnTo>
                      <a:pt x="302" y="21"/>
                    </a:lnTo>
                    <a:lnTo>
                      <a:pt x="309" y="27"/>
                    </a:lnTo>
                    <a:lnTo>
                      <a:pt x="302" y="27"/>
                    </a:lnTo>
                    <a:lnTo>
                      <a:pt x="294" y="34"/>
                    </a:lnTo>
                    <a:lnTo>
                      <a:pt x="287" y="48"/>
                    </a:lnTo>
                    <a:lnTo>
                      <a:pt x="280" y="69"/>
                    </a:lnTo>
                    <a:lnTo>
                      <a:pt x="287" y="90"/>
                    </a:lnTo>
                    <a:lnTo>
                      <a:pt x="294" y="104"/>
                    </a:lnTo>
                    <a:lnTo>
                      <a:pt x="309" y="111"/>
                    </a:lnTo>
                    <a:lnTo>
                      <a:pt x="346" y="111"/>
                    </a:lnTo>
                    <a:lnTo>
                      <a:pt x="353" y="104"/>
                    </a:lnTo>
                    <a:lnTo>
                      <a:pt x="368" y="97"/>
                    </a:lnTo>
                    <a:lnTo>
                      <a:pt x="376" y="83"/>
                    </a:lnTo>
                    <a:lnTo>
                      <a:pt x="376" y="41"/>
                    </a:lnTo>
                    <a:lnTo>
                      <a:pt x="346" y="14"/>
                    </a:lnTo>
                    <a:lnTo>
                      <a:pt x="324" y="7"/>
                    </a:lnTo>
                    <a:lnTo>
                      <a:pt x="294" y="0"/>
                    </a:lnTo>
                    <a:lnTo>
                      <a:pt x="243" y="14"/>
                    </a:lnTo>
                    <a:lnTo>
                      <a:pt x="199" y="41"/>
                    </a:lnTo>
                    <a:lnTo>
                      <a:pt x="169" y="83"/>
                    </a:lnTo>
                    <a:lnTo>
                      <a:pt x="154" y="118"/>
                    </a:lnTo>
                    <a:lnTo>
                      <a:pt x="154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3" y="55"/>
                    </a:lnTo>
                    <a:lnTo>
                      <a:pt x="81" y="69"/>
                    </a:lnTo>
                    <a:lnTo>
                      <a:pt x="81" y="83"/>
                    </a:lnTo>
                    <a:lnTo>
                      <a:pt x="88" y="104"/>
                    </a:lnTo>
                    <a:lnTo>
                      <a:pt x="88" y="410"/>
                    </a:lnTo>
                    <a:lnTo>
                      <a:pt x="81" y="424"/>
                    </a:lnTo>
                    <a:lnTo>
                      <a:pt x="73" y="431"/>
                    </a:lnTo>
                    <a:lnTo>
                      <a:pt x="51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72" y="472"/>
                    </a:lnTo>
                    <a:lnTo>
                      <a:pt x="272" y="438"/>
                    </a:lnTo>
                    <a:lnTo>
                      <a:pt x="191" y="438"/>
                    </a:lnTo>
                    <a:lnTo>
                      <a:pt x="177" y="431"/>
                    </a:lnTo>
                    <a:lnTo>
                      <a:pt x="162" y="417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14" name="Freeform 3873"/>
              <p:cNvSpPr>
                <a:spLocks noEditPoints="1"/>
              </p:cNvSpPr>
              <p:nvPr/>
            </p:nvSpPr>
            <p:spPr bwMode="auto">
              <a:xfrm>
                <a:off x="17674" y="1649"/>
                <a:ext cx="508" cy="493"/>
              </a:xfrm>
              <a:custGeom>
                <a:avLst/>
                <a:gdLst>
                  <a:gd name="T0" fmla="*/ 331 w 508"/>
                  <a:gd name="T1" fmla="*/ 417 h 493"/>
                  <a:gd name="T2" fmla="*/ 353 w 508"/>
                  <a:gd name="T3" fmla="*/ 459 h 493"/>
                  <a:gd name="T4" fmla="*/ 390 w 508"/>
                  <a:gd name="T5" fmla="*/ 479 h 493"/>
                  <a:gd name="T6" fmla="*/ 427 w 508"/>
                  <a:gd name="T7" fmla="*/ 486 h 493"/>
                  <a:gd name="T8" fmla="*/ 457 w 508"/>
                  <a:gd name="T9" fmla="*/ 479 h 493"/>
                  <a:gd name="T10" fmla="*/ 508 w 508"/>
                  <a:gd name="T11" fmla="*/ 417 h 493"/>
                  <a:gd name="T12" fmla="*/ 479 w 508"/>
                  <a:gd name="T13" fmla="*/ 327 h 493"/>
                  <a:gd name="T14" fmla="*/ 471 w 508"/>
                  <a:gd name="T15" fmla="*/ 424 h 493"/>
                  <a:gd name="T16" fmla="*/ 457 w 508"/>
                  <a:gd name="T17" fmla="*/ 452 h 493"/>
                  <a:gd name="T18" fmla="*/ 405 w 508"/>
                  <a:gd name="T19" fmla="*/ 431 h 493"/>
                  <a:gd name="T20" fmla="*/ 398 w 508"/>
                  <a:gd name="T21" fmla="*/ 403 h 493"/>
                  <a:gd name="T22" fmla="*/ 390 w 508"/>
                  <a:gd name="T23" fmla="*/ 97 h 493"/>
                  <a:gd name="T24" fmla="*/ 287 w 508"/>
                  <a:gd name="T25" fmla="*/ 14 h 493"/>
                  <a:gd name="T26" fmla="*/ 140 w 508"/>
                  <a:gd name="T27" fmla="*/ 7 h 493"/>
                  <a:gd name="T28" fmla="*/ 44 w 508"/>
                  <a:gd name="T29" fmla="*/ 76 h 493"/>
                  <a:gd name="T30" fmla="*/ 36 w 508"/>
                  <a:gd name="T31" fmla="*/ 146 h 493"/>
                  <a:gd name="T32" fmla="*/ 66 w 508"/>
                  <a:gd name="T33" fmla="*/ 167 h 493"/>
                  <a:gd name="T34" fmla="*/ 125 w 508"/>
                  <a:gd name="T35" fmla="*/ 160 h 493"/>
                  <a:gd name="T36" fmla="*/ 140 w 508"/>
                  <a:gd name="T37" fmla="*/ 125 h 493"/>
                  <a:gd name="T38" fmla="*/ 132 w 508"/>
                  <a:gd name="T39" fmla="*/ 104 h 493"/>
                  <a:gd name="T40" fmla="*/ 118 w 508"/>
                  <a:gd name="T41" fmla="*/ 83 h 493"/>
                  <a:gd name="T42" fmla="*/ 81 w 508"/>
                  <a:gd name="T43" fmla="*/ 76 h 493"/>
                  <a:gd name="T44" fmla="*/ 162 w 508"/>
                  <a:gd name="T45" fmla="*/ 28 h 493"/>
                  <a:gd name="T46" fmla="*/ 243 w 508"/>
                  <a:gd name="T47" fmla="*/ 34 h 493"/>
                  <a:gd name="T48" fmla="*/ 309 w 508"/>
                  <a:gd name="T49" fmla="*/ 97 h 493"/>
                  <a:gd name="T50" fmla="*/ 324 w 508"/>
                  <a:gd name="T51" fmla="*/ 201 h 493"/>
                  <a:gd name="T52" fmla="*/ 110 w 508"/>
                  <a:gd name="T53" fmla="*/ 236 h 493"/>
                  <a:gd name="T54" fmla="*/ 7 w 508"/>
                  <a:gd name="T55" fmla="*/ 327 h 493"/>
                  <a:gd name="T56" fmla="*/ 14 w 508"/>
                  <a:gd name="T57" fmla="*/ 424 h 493"/>
                  <a:gd name="T58" fmla="*/ 88 w 508"/>
                  <a:gd name="T59" fmla="*/ 479 h 493"/>
                  <a:gd name="T60" fmla="*/ 184 w 508"/>
                  <a:gd name="T61" fmla="*/ 493 h 493"/>
                  <a:gd name="T62" fmla="*/ 294 w 508"/>
                  <a:gd name="T63" fmla="*/ 445 h 493"/>
                  <a:gd name="T64" fmla="*/ 324 w 508"/>
                  <a:gd name="T65" fmla="*/ 222 h 493"/>
                  <a:gd name="T66" fmla="*/ 309 w 508"/>
                  <a:gd name="T67" fmla="*/ 396 h 493"/>
                  <a:gd name="T68" fmla="*/ 228 w 508"/>
                  <a:gd name="T69" fmla="*/ 459 h 493"/>
                  <a:gd name="T70" fmla="*/ 162 w 508"/>
                  <a:gd name="T71" fmla="*/ 466 h 493"/>
                  <a:gd name="T72" fmla="*/ 118 w 508"/>
                  <a:gd name="T73" fmla="*/ 445 h 493"/>
                  <a:gd name="T74" fmla="*/ 88 w 508"/>
                  <a:gd name="T75" fmla="*/ 375 h 493"/>
                  <a:gd name="T76" fmla="*/ 118 w 508"/>
                  <a:gd name="T77" fmla="*/ 299 h 493"/>
                  <a:gd name="T78" fmla="*/ 228 w 508"/>
                  <a:gd name="T79" fmla="*/ 236 h 49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08"/>
                  <a:gd name="T121" fmla="*/ 0 h 493"/>
                  <a:gd name="T122" fmla="*/ 508 w 508"/>
                  <a:gd name="T123" fmla="*/ 493 h 49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08" h="493">
                    <a:moveTo>
                      <a:pt x="331" y="396"/>
                    </a:moveTo>
                    <a:lnTo>
                      <a:pt x="331" y="417"/>
                    </a:lnTo>
                    <a:lnTo>
                      <a:pt x="346" y="438"/>
                    </a:lnTo>
                    <a:lnTo>
                      <a:pt x="353" y="459"/>
                    </a:lnTo>
                    <a:lnTo>
                      <a:pt x="368" y="473"/>
                    </a:lnTo>
                    <a:lnTo>
                      <a:pt x="390" y="479"/>
                    </a:lnTo>
                    <a:lnTo>
                      <a:pt x="420" y="486"/>
                    </a:lnTo>
                    <a:lnTo>
                      <a:pt x="427" y="486"/>
                    </a:lnTo>
                    <a:lnTo>
                      <a:pt x="442" y="479"/>
                    </a:lnTo>
                    <a:lnTo>
                      <a:pt x="457" y="479"/>
                    </a:lnTo>
                    <a:lnTo>
                      <a:pt x="501" y="438"/>
                    </a:lnTo>
                    <a:lnTo>
                      <a:pt x="508" y="417"/>
                    </a:lnTo>
                    <a:lnTo>
                      <a:pt x="508" y="327"/>
                    </a:lnTo>
                    <a:lnTo>
                      <a:pt x="479" y="327"/>
                    </a:lnTo>
                    <a:lnTo>
                      <a:pt x="479" y="403"/>
                    </a:lnTo>
                    <a:lnTo>
                      <a:pt x="471" y="424"/>
                    </a:lnTo>
                    <a:lnTo>
                      <a:pt x="471" y="438"/>
                    </a:lnTo>
                    <a:lnTo>
                      <a:pt x="457" y="452"/>
                    </a:lnTo>
                    <a:lnTo>
                      <a:pt x="427" y="452"/>
                    </a:lnTo>
                    <a:lnTo>
                      <a:pt x="405" y="431"/>
                    </a:lnTo>
                    <a:lnTo>
                      <a:pt x="405" y="417"/>
                    </a:lnTo>
                    <a:lnTo>
                      <a:pt x="398" y="403"/>
                    </a:lnTo>
                    <a:lnTo>
                      <a:pt x="398" y="146"/>
                    </a:lnTo>
                    <a:lnTo>
                      <a:pt x="390" y="97"/>
                    </a:lnTo>
                    <a:lnTo>
                      <a:pt x="361" y="62"/>
                    </a:lnTo>
                    <a:lnTo>
                      <a:pt x="287" y="14"/>
                    </a:lnTo>
                    <a:lnTo>
                      <a:pt x="206" y="0"/>
                    </a:lnTo>
                    <a:lnTo>
                      <a:pt x="140" y="7"/>
                    </a:lnTo>
                    <a:lnTo>
                      <a:pt x="81" y="34"/>
                    </a:lnTo>
                    <a:lnTo>
                      <a:pt x="44" y="76"/>
                    </a:lnTo>
                    <a:lnTo>
                      <a:pt x="29" y="125"/>
                    </a:lnTo>
                    <a:lnTo>
                      <a:pt x="36" y="146"/>
                    </a:lnTo>
                    <a:lnTo>
                      <a:pt x="44" y="160"/>
                    </a:lnTo>
                    <a:lnTo>
                      <a:pt x="66" y="167"/>
                    </a:lnTo>
                    <a:lnTo>
                      <a:pt x="81" y="174"/>
                    </a:lnTo>
                    <a:lnTo>
                      <a:pt x="125" y="160"/>
                    </a:lnTo>
                    <a:lnTo>
                      <a:pt x="132" y="139"/>
                    </a:lnTo>
                    <a:lnTo>
                      <a:pt x="140" y="125"/>
                    </a:lnTo>
                    <a:lnTo>
                      <a:pt x="140" y="118"/>
                    </a:lnTo>
                    <a:lnTo>
                      <a:pt x="132" y="104"/>
                    </a:lnTo>
                    <a:lnTo>
                      <a:pt x="125" y="97"/>
                    </a:lnTo>
                    <a:lnTo>
                      <a:pt x="118" y="83"/>
                    </a:lnTo>
                    <a:lnTo>
                      <a:pt x="103" y="76"/>
                    </a:lnTo>
                    <a:lnTo>
                      <a:pt x="81" y="76"/>
                    </a:lnTo>
                    <a:lnTo>
                      <a:pt x="118" y="48"/>
                    </a:lnTo>
                    <a:lnTo>
                      <a:pt x="162" y="28"/>
                    </a:lnTo>
                    <a:lnTo>
                      <a:pt x="199" y="28"/>
                    </a:lnTo>
                    <a:lnTo>
                      <a:pt x="243" y="34"/>
                    </a:lnTo>
                    <a:lnTo>
                      <a:pt x="280" y="55"/>
                    </a:lnTo>
                    <a:lnTo>
                      <a:pt x="309" y="97"/>
                    </a:lnTo>
                    <a:lnTo>
                      <a:pt x="324" y="160"/>
                    </a:lnTo>
                    <a:lnTo>
                      <a:pt x="324" y="201"/>
                    </a:lnTo>
                    <a:lnTo>
                      <a:pt x="221" y="208"/>
                    </a:lnTo>
                    <a:lnTo>
                      <a:pt x="110" y="236"/>
                    </a:lnTo>
                    <a:lnTo>
                      <a:pt x="44" y="278"/>
                    </a:lnTo>
                    <a:lnTo>
                      <a:pt x="7" y="327"/>
                    </a:lnTo>
                    <a:lnTo>
                      <a:pt x="0" y="375"/>
                    </a:lnTo>
                    <a:lnTo>
                      <a:pt x="14" y="424"/>
                    </a:lnTo>
                    <a:lnTo>
                      <a:pt x="44" y="452"/>
                    </a:lnTo>
                    <a:lnTo>
                      <a:pt x="88" y="479"/>
                    </a:lnTo>
                    <a:lnTo>
                      <a:pt x="132" y="486"/>
                    </a:lnTo>
                    <a:lnTo>
                      <a:pt x="184" y="493"/>
                    </a:lnTo>
                    <a:lnTo>
                      <a:pt x="250" y="479"/>
                    </a:lnTo>
                    <a:lnTo>
                      <a:pt x="294" y="445"/>
                    </a:lnTo>
                    <a:lnTo>
                      <a:pt x="331" y="396"/>
                    </a:lnTo>
                    <a:close/>
                    <a:moveTo>
                      <a:pt x="324" y="222"/>
                    </a:moveTo>
                    <a:lnTo>
                      <a:pt x="324" y="327"/>
                    </a:lnTo>
                    <a:lnTo>
                      <a:pt x="309" y="396"/>
                    </a:lnTo>
                    <a:lnTo>
                      <a:pt x="272" y="438"/>
                    </a:lnTo>
                    <a:lnTo>
                      <a:pt x="228" y="459"/>
                    </a:lnTo>
                    <a:lnTo>
                      <a:pt x="191" y="466"/>
                    </a:lnTo>
                    <a:lnTo>
                      <a:pt x="162" y="466"/>
                    </a:lnTo>
                    <a:lnTo>
                      <a:pt x="140" y="459"/>
                    </a:lnTo>
                    <a:lnTo>
                      <a:pt x="118" y="445"/>
                    </a:lnTo>
                    <a:lnTo>
                      <a:pt x="88" y="403"/>
                    </a:lnTo>
                    <a:lnTo>
                      <a:pt x="88" y="375"/>
                    </a:lnTo>
                    <a:lnTo>
                      <a:pt x="95" y="340"/>
                    </a:lnTo>
                    <a:lnTo>
                      <a:pt x="118" y="299"/>
                    </a:lnTo>
                    <a:lnTo>
                      <a:pt x="154" y="264"/>
                    </a:lnTo>
                    <a:lnTo>
                      <a:pt x="228" y="236"/>
                    </a:lnTo>
                    <a:lnTo>
                      <a:pt x="324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15" name="Freeform 3874"/>
              <p:cNvSpPr>
                <a:spLocks/>
              </p:cNvSpPr>
              <p:nvPr/>
            </p:nvSpPr>
            <p:spPr bwMode="auto">
              <a:xfrm>
                <a:off x="18212" y="1475"/>
                <a:ext cx="354" cy="667"/>
              </a:xfrm>
              <a:custGeom>
                <a:avLst/>
                <a:gdLst>
                  <a:gd name="T0" fmla="*/ 177 w 354"/>
                  <a:gd name="T1" fmla="*/ 229 h 667"/>
                  <a:gd name="T2" fmla="*/ 339 w 354"/>
                  <a:gd name="T3" fmla="*/ 229 h 667"/>
                  <a:gd name="T4" fmla="*/ 339 w 354"/>
                  <a:gd name="T5" fmla="*/ 195 h 667"/>
                  <a:gd name="T6" fmla="*/ 177 w 354"/>
                  <a:gd name="T7" fmla="*/ 195 h 667"/>
                  <a:gd name="T8" fmla="*/ 177 w 354"/>
                  <a:gd name="T9" fmla="*/ 0 h 667"/>
                  <a:gd name="T10" fmla="*/ 147 w 354"/>
                  <a:gd name="T11" fmla="*/ 0 h 667"/>
                  <a:gd name="T12" fmla="*/ 140 w 354"/>
                  <a:gd name="T13" fmla="*/ 55 h 667"/>
                  <a:gd name="T14" fmla="*/ 125 w 354"/>
                  <a:gd name="T15" fmla="*/ 104 h 667"/>
                  <a:gd name="T16" fmla="*/ 103 w 354"/>
                  <a:gd name="T17" fmla="*/ 153 h 667"/>
                  <a:gd name="T18" fmla="*/ 59 w 354"/>
                  <a:gd name="T19" fmla="*/ 188 h 667"/>
                  <a:gd name="T20" fmla="*/ 0 w 354"/>
                  <a:gd name="T21" fmla="*/ 202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10 w 354"/>
                  <a:gd name="T29" fmla="*/ 584 h 667"/>
                  <a:gd name="T30" fmla="*/ 140 w 354"/>
                  <a:gd name="T31" fmla="*/ 626 h 667"/>
                  <a:gd name="T32" fmla="*/ 177 w 354"/>
                  <a:gd name="T33" fmla="*/ 653 h 667"/>
                  <a:gd name="T34" fmla="*/ 213 w 354"/>
                  <a:gd name="T35" fmla="*/ 660 h 667"/>
                  <a:gd name="T36" fmla="*/ 243 w 354"/>
                  <a:gd name="T37" fmla="*/ 667 h 667"/>
                  <a:gd name="T38" fmla="*/ 295 w 354"/>
                  <a:gd name="T39" fmla="*/ 653 h 667"/>
                  <a:gd name="T40" fmla="*/ 331 w 354"/>
                  <a:gd name="T41" fmla="*/ 619 h 667"/>
                  <a:gd name="T42" fmla="*/ 346 w 354"/>
                  <a:gd name="T43" fmla="*/ 570 h 667"/>
                  <a:gd name="T44" fmla="*/ 354 w 354"/>
                  <a:gd name="T45" fmla="*/ 521 h 667"/>
                  <a:gd name="T46" fmla="*/ 354 w 354"/>
                  <a:gd name="T47" fmla="*/ 459 h 667"/>
                  <a:gd name="T48" fmla="*/ 324 w 354"/>
                  <a:gd name="T49" fmla="*/ 459 h 667"/>
                  <a:gd name="T50" fmla="*/ 324 w 354"/>
                  <a:gd name="T51" fmla="*/ 521 h 667"/>
                  <a:gd name="T52" fmla="*/ 317 w 354"/>
                  <a:gd name="T53" fmla="*/ 584 h 667"/>
                  <a:gd name="T54" fmla="*/ 287 w 354"/>
                  <a:gd name="T55" fmla="*/ 626 h 667"/>
                  <a:gd name="T56" fmla="*/ 250 w 354"/>
                  <a:gd name="T57" fmla="*/ 640 h 667"/>
                  <a:gd name="T58" fmla="*/ 213 w 354"/>
                  <a:gd name="T59" fmla="*/ 626 h 667"/>
                  <a:gd name="T60" fmla="*/ 191 w 354"/>
                  <a:gd name="T61" fmla="*/ 605 h 667"/>
                  <a:gd name="T62" fmla="*/ 184 w 354"/>
                  <a:gd name="T63" fmla="*/ 570 h 667"/>
                  <a:gd name="T64" fmla="*/ 177 w 354"/>
                  <a:gd name="T65" fmla="*/ 542 h 667"/>
                  <a:gd name="T66" fmla="*/ 177 w 354"/>
                  <a:gd name="T67" fmla="*/ 521 h 667"/>
                  <a:gd name="T68" fmla="*/ 177 w 354"/>
                  <a:gd name="T69" fmla="*/ 229 h 66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54"/>
                  <a:gd name="T106" fmla="*/ 0 h 667"/>
                  <a:gd name="T107" fmla="*/ 354 w 354"/>
                  <a:gd name="T108" fmla="*/ 667 h 66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54" h="667">
                    <a:moveTo>
                      <a:pt x="177" y="229"/>
                    </a:moveTo>
                    <a:lnTo>
                      <a:pt x="339" y="229"/>
                    </a:lnTo>
                    <a:lnTo>
                      <a:pt x="339" y="195"/>
                    </a:lnTo>
                    <a:lnTo>
                      <a:pt x="177" y="195"/>
                    </a:lnTo>
                    <a:lnTo>
                      <a:pt x="177" y="0"/>
                    </a:lnTo>
                    <a:lnTo>
                      <a:pt x="147" y="0"/>
                    </a:lnTo>
                    <a:lnTo>
                      <a:pt x="140" y="55"/>
                    </a:lnTo>
                    <a:lnTo>
                      <a:pt x="125" y="104"/>
                    </a:lnTo>
                    <a:lnTo>
                      <a:pt x="103" y="153"/>
                    </a:lnTo>
                    <a:lnTo>
                      <a:pt x="59" y="188"/>
                    </a:lnTo>
                    <a:lnTo>
                      <a:pt x="0" y="202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10" y="584"/>
                    </a:lnTo>
                    <a:lnTo>
                      <a:pt x="140" y="626"/>
                    </a:lnTo>
                    <a:lnTo>
                      <a:pt x="177" y="653"/>
                    </a:lnTo>
                    <a:lnTo>
                      <a:pt x="213" y="660"/>
                    </a:lnTo>
                    <a:lnTo>
                      <a:pt x="243" y="667"/>
                    </a:lnTo>
                    <a:lnTo>
                      <a:pt x="295" y="653"/>
                    </a:lnTo>
                    <a:lnTo>
                      <a:pt x="331" y="619"/>
                    </a:lnTo>
                    <a:lnTo>
                      <a:pt x="346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4" y="459"/>
                    </a:lnTo>
                    <a:lnTo>
                      <a:pt x="324" y="521"/>
                    </a:lnTo>
                    <a:lnTo>
                      <a:pt x="317" y="584"/>
                    </a:lnTo>
                    <a:lnTo>
                      <a:pt x="287" y="626"/>
                    </a:lnTo>
                    <a:lnTo>
                      <a:pt x="250" y="640"/>
                    </a:lnTo>
                    <a:lnTo>
                      <a:pt x="213" y="626"/>
                    </a:lnTo>
                    <a:lnTo>
                      <a:pt x="191" y="605"/>
                    </a:lnTo>
                    <a:lnTo>
                      <a:pt x="184" y="570"/>
                    </a:lnTo>
                    <a:lnTo>
                      <a:pt x="177" y="542"/>
                    </a:lnTo>
                    <a:lnTo>
                      <a:pt x="177" y="521"/>
                    </a:lnTo>
                    <a:lnTo>
                      <a:pt x="177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16" name="Freeform 3875"/>
              <p:cNvSpPr>
                <a:spLocks noEditPoints="1"/>
              </p:cNvSpPr>
              <p:nvPr/>
            </p:nvSpPr>
            <p:spPr bwMode="auto">
              <a:xfrm>
                <a:off x="18661" y="1649"/>
                <a:ext cx="443" cy="493"/>
              </a:xfrm>
              <a:custGeom>
                <a:avLst/>
                <a:gdLst>
                  <a:gd name="T0" fmla="*/ 413 w 443"/>
                  <a:gd name="T1" fmla="*/ 236 h 493"/>
                  <a:gd name="T2" fmla="*/ 428 w 443"/>
                  <a:gd name="T3" fmla="*/ 236 h 493"/>
                  <a:gd name="T4" fmla="*/ 443 w 443"/>
                  <a:gd name="T5" fmla="*/ 222 h 493"/>
                  <a:gd name="T6" fmla="*/ 443 w 443"/>
                  <a:gd name="T7" fmla="*/ 208 h 493"/>
                  <a:gd name="T8" fmla="*/ 435 w 443"/>
                  <a:gd name="T9" fmla="*/ 146 h 493"/>
                  <a:gd name="T10" fmla="*/ 413 w 443"/>
                  <a:gd name="T11" fmla="*/ 90 h 493"/>
                  <a:gd name="T12" fmla="*/ 369 w 443"/>
                  <a:gd name="T13" fmla="*/ 41 h 493"/>
                  <a:gd name="T14" fmla="*/ 317 w 443"/>
                  <a:gd name="T15" fmla="*/ 14 h 493"/>
                  <a:gd name="T16" fmla="*/ 236 w 443"/>
                  <a:gd name="T17" fmla="*/ 0 h 493"/>
                  <a:gd name="T18" fmla="*/ 148 w 443"/>
                  <a:gd name="T19" fmla="*/ 21 h 493"/>
                  <a:gd name="T20" fmla="*/ 74 w 443"/>
                  <a:gd name="T21" fmla="*/ 69 h 493"/>
                  <a:gd name="T22" fmla="*/ 22 w 443"/>
                  <a:gd name="T23" fmla="*/ 153 h 493"/>
                  <a:gd name="T24" fmla="*/ 0 w 443"/>
                  <a:gd name="T25" fmla="*/ 243 h 493"/>
                  <a:gd name="T26" fmla="*/ 15 w 443"/>
                  <a:gd name="T27" fmla="*/ 327 h 493"/>
                  <a:gd name="T28" fmla="*/ 52 w 443"/>
                  <a:gd name="T29" fmla="*/ 396 h 493"/>
                  <a:gd name="T30" fmla="*/ 111 w 443"/>
                  <a:gd name="T31" fmla="*/ 445 h 493"/>
                  <a:gd name="T32" fmla="*/ 177 w 443"/>
                  <a:gd name="T33" fmla="*/ 479 h 493"/>
                  <a:gd name="T34" fmla="*/ 251 w 443"/>
                  <a:gd name="T35" fmla="*/ 493 h 493"/>
                  <a:gd name="T36" fmla="*/ 325 w 443"/>
                  <a:gd name="T37" fmla="*/ 479 h 493"/>
                  <a:gd name="T38" fmla="*/ 376 w 443"/>
                  <a:gd name="T39" fmla="*/ 452 h 493"/>
                  <a:gd name="T40" fmla="*/ 413 w 443"/>
                  <a:gd name="T41" fmla="*/ 410 h 493"/>
                  <a:gd name="T42" fmla="*/ 435 w 443"/>
                  <a:gd name="T43" fmla="*/ 375 h 493"/>
                  <a:gd name="T44" fmla="*/ 443 w 443"/>
                  <a:gd name="T45" fmla="*/ 354 h 493"/>
                  <a:gd name="T46" fmla="*/ 443 w 443"/>
                  <a:gd name="T47" fmla="*/ 347 h 493"/>
                  <a:gd name="T48" fmla="*/ 435 w 443"/>
                  <a:gd name="T49" fmla="*/ 340 h 493"/>
                  <a:gd name="T50" fmla="*/ 420 w 443"/>
                  <a:gd name="T51" fmla="*/ 340 h 493"/>
                  <a:gd name="T52" fmla="*/ 413 w 443"/>
                  <a:gd name="T53" fmla="*/ 347 h 493"/>
                  <a:gd name="T54" fmla="*/ 413 w 443"/>
                  <a:gd name="T55" fmla="*/ 354 h 493"/>
                  <a:gd name="T56" fmla="*/ 384 w 443"/>
                  <a:gd name="T57" fmla="*/ 410 h 493"/>
                  <a:gd name="T58" fmla="*/ 347 w 443"/>
                  <a:gd name="T59" fmla="*/ 438 h 493"/>
                  <a:gd name="T60" fmla="*/ 310 w 443"/>
                  <a:gd name="T61" fmla="*/ 459 h 493"/>
                  <a:gd name="T62" fmla="*/ 273 w 443"/>
                  <a:gd name="T63" fmla="*/ 466 h 493"/>
                  <a:gd name="T64" fmla="*/ 258 w 443"/>
                  <a:gd name="T65" fmla="*/ 466 h 493"/>
                  <a:gd name="T66" fmla="*/ 207 w 443"/>
                  <a:gd name="T67" fmla="*/ 452 h 493"/>
                  <a:gd name="T68" fmla="*/ 162 w 443"/>
                  <a:gd name="T69" fmla="*/ 431 h 493"/>
                  <a:gd name="T70" fmla="*/ 133 w 443"/>
                  <a:gd name="T71" fmla="*/ 396 h 493"/>
                  <a:gd name="T72" fmla="*/ 111 w 443"/>
                  <a:gd name="T73" fmla="*/ 340 h 493"/>
                  <a:gd name="T74" fmla="*/ 96 w 443"/>
                  <a:gd name="T75" fmla="*/ 278 h 493"/>
                  <a:gd name="T76" fmla="*/ 96 w 443"/>
                  <a:gd name="T77" fmla="*/ 236 h 493"/>
                  <a:gd name="T78" fmla="*/ 413 w 443"/>
                  <a:gd name="T79" fmla="*/ 236 h 493"/>
                  <a:gd name="T80" fmla="*/ 96 w 443"/>
                  <a:gd name="T81" fmla="*/ 208 h 493"/>
                  <a:gd name="T82" fmla="*/ 111 w 443"/>
                  <a:gd name="T83" fmla="*/ 132 h 493"/>
                  <a:gd name="T84" fmla="*/ 140 w 443"/>
                  <a:gd name="T85" fmla="*/ 76 h 493"/>
                  <a:gd name="T86" fmla="*/ 177 w 443"/>
                  <a:gd name="T87" fmla="*/ 41 h 493"/>
                  <a:gd name="T88" fmla="*/ 207 w 443"/>
                  <a:gd name="T89" fmla="*/ 28 h 493"/>
                  <a:gd name="T90" fmla="*/ 236 w 443"/>
                  <a:gd name="T91" fmla="*/ 28 h 493"/>
                  <a:gd name="T92" fmla="*/ 288 w 443"/>
                  <a:gd name="T93" fmla="*/ 34 h 493"/>
                  <a:gd name="T94" fmla="*/ 325 w 443"/>
                  <a:gd name="T95" fmla="*/ 62 h 493"/>
                  <a:gd name="T96" fmla="*/ 347 w 443"/>
                  <a:gd name="T97" fmla="*/ 104 h 493"/>
                  <a:gd name="T98" fmla="*/ 362 w 443"/>
                  <a:gd name="T99" fmla="*/ 146 h 493"/>
                  <a:gd name="T100" fmla="*/ 369 w 443"/>
                  <a:gd name="T101" fmla="*/ 180 h 493"/>
                  <a:gd name="T102" fmla="*/ 369 w 443"/>
                  <a:gd name="T103" fmla="*/ 208 h 493"/>
                  <a:gd name="T104" fmla="*/ 96 w 443"/>
                  <a:gd name="T105" fmla="*/ 208 h 49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3"/>
                  <a:gd name="T160" fmla="*/ 0 h 493"/>
                  <a:gd name="T161" fmla="*/ 443 w 443"/>
                  <a:gd name="T162" fmla="*/ 493 h 49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3" h="493">
                    <a:moveTo>
                      <a:pt x="413" y="236"/>
                    </a:moveTo>
                    <a:lnTo>
                      <a:pt x="428" y="236"/>
                    </a:lnTo>
                    <a:lnTo>
                      <a:pt x="443" y="222"/>
                    </a:lnTo>
                    <a:lnTo>
                      <a:pt x="443" y="208"/>
                    </a:lnTo>
                    <a:lnTo>
                      <a:pt x="435" y="146"/>
                    </a:lnTo>
                    <a:lnTo>
                      <a:pt x="413" y="90"/>
                    </a:lnTo>
                    <a:lnTo>
                      <a:pt x="369" y="41"/>
                    </a:lnTo>
                    <a:lnTo>
                      <a:pt x="317" y="14"/>
                    </a:lnTo>
                    <a:lnTo>
                      <a:pt x="236" y="0"/>
                    </a:lnTo>
                    <a:lnTo>
                      <a:pt x="148" y="21"/>
                    </a:lnTo>
                    <a:lnTo>
                      <a:pt x="74" y="69"/>
                    </a:lnTo>
                    <a:lnTo>
                      <a:pt x="22" y="153"/>
                    </a:lnTo>
                    <a:lnTo>
                      <a:pt x="0" y="243"/>
                    </a:lnTo>
                    <a:lnTo>
                      <a:pt x="15" y="327"/>
                    </a:lnTo>
                    <a:lnTo>
                      <a:pt x="52" y="396"/>
                    </a:lnTo>
                    <a:lnTo>
                      <a:pt x="111" y="445"/>
                    </a:lnTo>
                    <a:lnTo>
                      <a:pt x="177" y="479"/>
                    </a:lnTo>
                    <a:lnTo>
                      <a:pt x="251" y="493"/>
                    </a:lnTo>
                    <a:lnTo>
                      <a:pt x="325" y="479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5"/>
                    </a:lnTo>
                    <a:lnTo>
                      <a:pt x="443" y="354"/>
                    </a:lnTo>
                    <a:lnTo>
                      <a:pt x="443" y="347"/>
                    </a:lnTo>
                    <a:lnTo>
                      <a:pt x="435" y="340"/>
                    </a:lnTo>
                    <a:lnTo>
                      <a:pt x="420" y="340"/>
                    </a:lnTo>
                    <a:lnTo>
                      <a:pt x="413" y="347"/>
                    </a:lnTo>
                    <a:lnTo>
                      <a:pt x="413" y="354"/>
                    </a:lnTo>
                    <a:lnTo>
                      <a:pt x="384" y="410"/>
                    </a:lnTo>
                    <a:lnTo>
                      <a:pt x="347" y="438"/>
                    </a:lnTo>
                    <a:lnTo>
                      <a:pt x="310" y="459"/>
                    </a:lnTo>
                    <a:lnTo>
                      <a:pt x="273" y="466"/>
                    </a:lnTo>
                    <a:lnTo>
                      <a:pt x="258" y="466"/>
                    </a:lnTo>
                    <a:lnTo>
                      <a:pt x="207" y="452"/>
                    </a:lnTo>
                    <a:lnTo>
                      <a:pt x="162" y="431"/>
                    </a:lnTo>
                    <a:lnTo>
                      <a:pt x="133" y="396"/>
                    </a:lnTo>
                    <a:lnTo>
                      <a:pt x="111" y="340"/>
                    </a:lnTo>
                    <a:lnTo>
                      <a:pt x="96" y="278"/>
                    </a:lnTo>
                    <a:lnTo>
                      <a:pt x="96" y="236"/>
                    </a:lnTo>
                    <a:lnTo>
                      <a:pt x="413" y="236"/>
                    </a:lnTo>
                    <a:close/>
                    <a:moveTo>
                      <a:pt x="96" y="208"/>
                    </a:moveTo>
                    <a:lnTo>
                      <a:pt x="111" y="132"/>
                    </a:lnTo>
                    <a:lnTo>
                      <a:pt x="140" y="76"/>
                    </a:lnTo>
                    <a:lnTo>
                      <a:pt x="177" y="41"/>
                    </a:lnTo>
                    <a:lnTo>
                      <a:pt x="207" y="28"/>
                    </a:lnTo>
                    <a:lnTo>
                      <a:pt x="236" y="28"/>
                    </a:lnTo>
                    <a:lnTo>
                      <a:pt x="288" y="34"/>
                    </a:lnTo>
                    <a:lnTo>
                      <a:pt x="325" y="62"/>
                    </a:lnTo>
                    <a:lnTo>
                      <a:pt x="347" y="104"/>
                    </a:lnTo>
                    <a:lnTo>
                      <a:pt x="362" y="146"/>
                    </a:lnTo>
                    <a:lnTo>
                      <a:pt x="369" y="180"/>
                    </a:lnTo>
                    <a:lnTo>
                      <a:pt x="369" y="208"/>
                    </a:lnTo>
                    <a:lnTo>
                      <a:pt x="96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17" name="Freeform 3876"/>
              <p:cNvSpPr>
                <a:spLocks noEditPoints="1"/>
              </p:cNvSpPr>
              <p:nvPr/>
            </p:nvSpPr>
            <p:spPr bwMode="auto">
              <a:xfrm>
                <a:off x="19170" y="1642"/>
                <a:ext cx="516" cy="709"/>
              </a:xfrm>
              <a:custGeom>
                <a:avLst/>
                <a:gdLst>
                  <a:gd name="T0" fmla="*/ 169 w 516"/>
                  <a:gd name="T1" fmla="*/ 292 h 709"/>
                  <a:gd name="T2" fmla="*/ 125 w 516"/>
                  <a:gd name="T3" fmla="*/ 229 h 709"/>
                  <a:gd name="T4" fmla="*/ 118 w 516"/>
                  <a:gd name="T5" fmla="*/ 125 h 709"/>
                  <a:gd name="T6" fmla="*/ 140 w 516"/>
                  <a:gd name="T7" fmla="*/ 83 h 709"/>
                  <a:gd name="T8" fmla="*/ 155 w 516"/>
                  <a:gd name="T9" fmla="*/ 62 h 709"/>
                  <a:gd name="T10" fmla="*/ 192 w 516"/>
                  <a:gd name="T11" fmla="*/ 41 h 709"/>
                  <a:gd name="T12" fmla="*/ 265 w 516"/>
                  <a:gd name="T13" fmla="*/ 48 h 709"/>
                  <a:gd name="T14" fmla="*/ 310 w 516"/>
                  <a:gd name="T15" fmla="*/ 111 h 709"/>
                  <a:gd name="T16" fmla="*/ 317 w 516"/>
                  <a:gd name="T17" fmla="*/ 194 h 709"/>
                  <a:gd name="T18" fmla="*/ 310 w 516"/>
                  <a:gd name="T19" fmla="*/ 236 h 709"/>
                  <a:gd name="T20" fmla="*/ 287 w 516"/>
                  <a:gd name="T21" fmla="*/ 271 h 709"/>
                  <a:gd name="T22" fmla="*/ 243 w 516"/>
                  <a:gd name="T23" fmla="*/ 299 h 709"/>
                  <a:gd name="T24" fmla="*/ 103 w 516"/>
                  <a:gd name="T25" fmla="*/ 292 h 709"/>
                  <a:gd name="T26" fmla="*/ 199 w 516"/>
                  <a:gd name="T27" fmla="*/ 327 h 709"/>
                  <a:gd name="T28" fmla="*/ 287 w 516"/>
                  <a:gd name="T29" fmla="*/ 313 h 709"/>
                  <a:gd name="T30" fmla="*/ 383 w 516"/>
                  <a:gd name="T31" fmla="*/ 229 h 709"/>
                  <a:gd name="T32" fmla="*/ 398 w 516"/>
                  <a:gd name="T33" fmla="*/ 146 h 709"/>
                  <a:gd name="T34" fmla="*/ 376 w 516"/>
                  <a:gd name="T35" fmla="*/ 90 h 709"/>
                  <a:gd name="T36" fmla="*/ 383 w 516"/>
                  <a:gd name="T37" fmla="*/ 48 h 709"/>
                  <a:gd name="T38" fmla="*/ 435 w 516"/>
                  <a:gd name="T39" fmla="*/ 28 h 709"/>
                  <a:gd name="T40" fmla="*/ 450 w 516"/>
                  <a:gd name="T41" fmla="*/ 41 h 709"/>
                  <a:gd name="T42" fmla="*/ 464 w 516"/>
                  <a:gd name="T43" fmla="*/ 83 h 709"/>
                  <a:gd name="T44" fmla="*/ 486 w 516"/>
                  <a:gd name="T45" fmla="*/ 90 h 709"/>
                  <a:gd name="T46" fmla="*/ 516 w 516"/>
                  <a:gd name="T47" fmla="*/ 69 h 709"/>
                  <a:gd name="T48" fmla="*/ 501 w 516"/>
                  <a:gd name="T49" fmla="*/ 21 h 709"/>
                  <a:gd name="T50" fmla="*/ 479 w 516"/>
                  <a:gd name="T51" fmla="*/ 7 h 709"/>
                  <a:gd name="T52" fmla="*/ 427 w 516"/>
                  <a:gd name="T53" fmla="*/ 7 h 709"/>
                  <a:gd name="T54" fmla="*/ 339 w 516"/>
                  <a:gd name="T55" fmla="*/ 55 h 709"/>
                  <a:gd name="T56" fmla="*/ 214 w 516"/>
                  <a:gd name="T57" fmla="*/ 14 h 709"/>
                  <a:gd name="T58" fmla="*/ 88 w 516"/>
                  <a:gd name="T59" fmla="*/ 62 h 709"/>
                  <a:gd name="T60" fmla="*/ 37 w 516"/>
                  <a:gd name="T61" fmla="*/ 174 h 709"/>
                  <a:gd name="T62" fmla="*/ 52 w 516"/>
                  <a:gd name="T63" fmla="*/ 236 h 709"/>
                  <a:gd name="T64" fmla="*/ 88 w 516"/>
                  <a:gd name="T65" fmla="*/ 278 h 709"/>
                  <a:gd name="T66" fmla="*/ 66 w 516"/>
                  <a:gd name="T67" fmla="*/ 320 h 709"/>
                  <a:gd name="T68" fmla="*/ 52 w 516"/>
                  <a:gd name="T69" fmla="*/ 389 h 709"/>
                  <a:gd name="T70" fmla="*/ 81 w 516"/>
                  <a:gd name="T71" fmla="*/ 452 h 709"/>
                  <a:gd name="T72" fmla="*/ 44 w 516"/>
                  <a:gd name="T73" fmla="*/ 493 h 709"/>
                  <a:gd name="T74" fmla="*/ 7 w 516"/>
                  <a:gd name="T75" fmla="*/ 528 h 709"/>
                  <a:gd name="T76" fmla="*/ 0 w 516"/>
                  <a:gd name="T77" fmla="*/ 570 h 709"/>
                  <a:gd name="T78" fmla="*/ 74 w 516"/>
                  <a:gd name="T79" fmla="*/ 667 h 709"/>
                  <a:gd name="T80" fmla="*/ 251 w 516"/>
                  <a:gd name="T81" fmla="*/ 709 h 709"/>
                  <a:gd name="T82" fmla="*/ 427 w 516"/>
                  <a:gd name="T83" fmla="*/ 667 h 709"/>
                  <a:gd name="T84" fmla="*/ 501 w 516"/>
                  <a:gd name="T85" fmla="*/ 570 h 709"/>
                  <a:gd name="T86" fmla="*/ 472 w 516"/>
                  <a:gd name="T87" fmla="*/ 486 h 709"/>
                  <a:gd name="T88" fmla="*/ 332 w 516"/>
                  <a:gd name="T89" fmla="*/ 424 h 709"/>
                  <a:gd name="T90" fmla="*/ 147 w 516"/>
                  <a:gd name="T91" fmla="*/ 417 h 709"/>
                  <a:gd name="T92" fmla="*/ 96 w 516"/>
                  <a:gd name="T93" fmla="*/ 382 h 709"/>
                  <a:gd name="T94" fmla="*/ 88 w 516"/>
                  <a:gd name="T95" fmla="*/ 327 h 709"/>
                  <a:gd name="T96" fmla="*/ 103 w 516"/>
                  <a:gd name="T97" fmla="*/ 292 h 709"/>
                  <a:gd name="T98" fmla="*/ 169 w 516"/>
                  <a:gd name="T99" fmla="*/ 674 h 709"/>
                  <a:gd name="T100" fmla="*/ 74 w 516"/>
                  <a:gd name="T101" fmla="*/ 612 h 709"/>
                  <a:gd name="T102" fmla="*/ 59 w 516"/>
                  <a:gd name="T103" fmla="*/ 542 h 709"/>
                  <a:gd name="T104" fmla="*/ 96 w 516"/>
                  <a:gd name="T105" fmla="*/ 500 h 709"/>
                  <a:gd name="T106" fmla="*/ 147 w 516"/>
                  <a:gd name="T107" fmla="*/ 480 h 709"/>
                  <a:gd name="T108" fmla="*/ 339 w 516"/>
                  <a:gd name="T109" fmla="*/ 486 h 709"/>
                  <a:gd name="T110" fmla="*/ 427 w 516"/>
                  <a:gd name="T111" fmla="*/ 528 h 709"/>
                  <a:gd name="T112" fmla="*/ 413 w 516"/>
                  <a:gd name="T113" fmla="*/ 626 h 709"/>
                  <a:gd name="T114" fmla="*/ 251 w 516"/>
                  <a:gd name="T115" fmla="*/ 681 h 70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16"/>
                  <a:gd name="T175" fmla="*/ 0 h 709"/>
                  <a:gd name="T176" fmla="*/ 516 w 516"/>
                  <a:gd name="T177" fmla="*/ 709 h 709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16" h="709">
                    <a:moveTo>
                      <a:pt x="214" y="306"/>
                    </a:moveTo>
                    <a:lnTo>
                      <a:pt x="169" y="292"/>
                    </a:lnTo>
                    <a:lnTo>
                      <a:pt x="140" y="264"/>
                    </a:lnTo>
                    <a:lnTo>
                      <a:pt x="125" y="229"/>
                    </a:lnTo>
                    <a:lnTo>
                      <a:pt x="118" y="194"/>
                    </a:lnTo>
                    <a:lnTo>
                      <a:pt x="118" y="125"/>
                    </a:lnTo>
                    <a:lnTo>
                      <a:pt x="125" y="104"/>
                    </a:lnTo>
                    <a:lnTo>
                      <a:pt x="140" y="83"/>
                    </a:lnTo>
                    <a:lnTo>
                      <a:pt x="147" y="76"/>
                    </a:lnTo>
                    <a:lnTo>
                      <a:pt x="155" y="62"/>
                    </a:lnTo>
                    <a:lnTo>
                      <a:pt x="169" y="48"/>
                    </a:lnTo>
                    <a:lnTo>
                      <a:pt x="192" y="41"/>
                    </a:lnTo>
                    <a:lnTo>
                      <a:pt x="214" y="41"/>
                    </a:lnTo>
                    <a:lnTo>
                      <a:pt x="265" y="48"/>
                    </a:lnTo>
                    <a:lnTo>
                      <a:pt x="295" y="76"/>
                    </a:lnTo>
                    <a:lnTo>
                      <a:pt x="310" y="111"/>
                    </a:lnTo>
                    <a:lnTo>
                      <a:pt x="317" y="146"/>
                    </a:lnTo>
                    <a:lnTo>
                      <a:pt x="317" y="194"/>
                    </a:lnTo>
                    <a:lnTo>
                      <a:pt x="310" y="215"/>
                    </a:lnTo>
                    <a:lnTo>
                      <a:pt x="310" y="236"/>
                    </a:lnTo>
                    <a:lnTo>
                      <a:pt x="295" y="257"/>
                    </a:lnTo>
                    <a:lnTo>
                      <a:pt x="287" y="271"/>
                    </a:lnTo>
                    <a:lnTo>
                      <a:pt x="265" y="292"/>
                    </a:lnTo>
                    <a:lnTo>
                      <a:pt x="243" y="299"/>
                    </a:lnTo>
                    <a:lnTo>
                      <a:pt x="214" y="306"/>
                    </a:lnTo>
                    <a:close/>
                    <a:moveTo>
                      <a:pt x="103" y="292"/>
                    </a:moveTo>
                    <a:lnTo>
                      <a:pt x="140" y="313"/>
                    </a:lnTo>
                    <a:lnTo>
                      <a:pt x="199" y="327"/>
                    </a:lnTo>
                    <a:lnTo>
                      <a:pt x="214" y="327"/>
                    </a:lnTo>
                    <a:lnTo>
                      <a:pt x="287" y="313"/>
                    </a:lnTo>
                    <a:lnTo>
                      <a:pt x="346" y="278"/>
                    </a:lnTo>
                    <a:lnTo>
                      <a:pt x="383" y="229"/>
                    </a:lnTo>
                    <a:lnTo>
                      <a:pt x="398" y="174"/>
                    </a:lnTo>
                    <a:lnTo>
                      <a:pt x="398" y="146"/>
                    </a:lnTo>
                    <a:lnTo>
                      <a:pt x="391" y="111"/>
                    </a:lnTo>
                    <a:lnTo>
                      <a:pt x="376" y="90"/>
                    </a:lnTo>
                    <a:lnTo>
                      <a:pt x="354" y="69"/>
                    </a:lnTo>
                    <a:lnTo>
                      <a:pt x="383" y="48"/>
                    </a:lnTo>
                    <a:lnTo>
                      <a:pt x="413" y="35"/>
                    </a:lnTo>
                    <a:lnTo>
                      <a:pt x="435" y="28"/>
                    </a:lnTo>
                    <a:lnTo>
                      <a:pt x="464" y="28"/>
                    </a:lnTo>
                    <a:lnTo>
                      <a:pt x="450" y="41"/>
                    </a:lnTo>
                    <a:lnTo>
                      <a:pt x="450" y="55"/>
                    </a:lnTo>
                    <a:lnTo>
                      <a:pt x="464" y="83"/>
                    </a:lnTo>
                    <a:lnTo>
                      <a:pt x="479" y="90"/>
                    </a:lnTo>
                    <a:lnTo>
                      <a:pt x="486" y="90"/>
                    </a:lnTo>
                    <a:lnTo>
                      <a:pt x="501" y="83"/>
                    </a:lnTo>
                    <a:lnTo>
                      <a:pt x="516" y="69"/>
                    </a:lnTo>
                    <a:lnTo>
                      <a:pt x="516" y="48"/>
                    </a:lnTo>
                    <a:lnTo>
                      <a:pt x="501" y="21"/>
                    </a:lnTo>
                    <a:lnTo>
                      <a:pt x="494" y="14"/>
                    </a:lnTo>
                    <a:lnTo>
                      <a:pt x="479" y="7"/>
                    </a:lnTo>
                    <a:lnTo>
                      <a:pt x="457" y="0"/>
                    </a:lnTo>
                    <a:lnTo>
                      <a:pt x="427" y="7"/>
                    </a:lnTo>
                    <a:lnTo>
                      <a:pt x="383" y="21"/>
                    </a:lnTo>
                    <a:lnTo>
                      <a:pt x="339" y="55"/>
                    </a:lnTo>
                    <a:lnTo>
                      <a:pt x="265" y="21"/>
                    </a:lnTo>
                    <a:lnTo>
                      <a:pt x="214" y="14"/>
                    </a:lnTo>
                    <a:lnTo>
                      <a:pt x="140" y="28"/>
                    </a:lnTo>
                    <a:lnTo>
                      <a:pt x="88" y="62"/>
                    </a:lnTo>
                    <a:lnTo>
                      <a:pt x="44" y="111"/>
                    </a:lnTo>
                    <a:lnTo>
                      <a:pt x="37" y="174"/>
                    </a:lnTo>
                    <a:lnTo>
                      <a:pt x="37" y="208"/>
                    </a:lnTo>
                    <a:lnTo>
                      <a:pt x="52" y="236"/>
                    </a:lnTo>
                    <a:lnTo>
                      <a:pt x="66" y="257"/>
                    </a:lnTo>
                    <a:lnTo>
                      <a:pt x="88" y="278"/>
                    </a:lnTo>
                    <a:lnTo>
                      <a:pt x="74" y="292"/>
                    </a:lnTo>
                    <a:lnTo>
                      <a:pt x="66" y="320"/>
                    </a:lnTo>
                    <a:lnTo>
                      <a:pt x="52" y="340"/>
                    </a:lnTo>
                    <a:lnTo>
                      <a:pt x="52" y="389"/>
                    </a:lnTo>
                    <a:lnTo>
                      <a:pt x="66" y="431"/>
                    </a:lnTo>
                    <a:lnTo>
                      <a:pt x="81" y="452"/>
                    </a:lnTo>
                    <a:lnTo>
                      <a:pt x="103" y="466"/>
                    </a:lnTo>
                    <a:lnTo>
                      <a:pt x="44" y="493"/>
                    </a:lnTo>
                    <a:lnTo>
                      <a:pt x="22" y="507"/>
                    </a:lnTo>
                    <a:lnTo>
                      <a:pt x="7" y="528"/>
                    </a:lnTo>
                    <a:lnTo>
                      <a:pt x="0" y="549"/>
                    </a:lnTo>
                    <a:lnTo>
                      <a:pt x="0" y="570"/>
                    </a:lnTo>
                    <a:lnTo>
                      <a:pt x="15" y="626"/>
                    </a:lnTo>
                    <a:lnTo>
                      <a:pt x="74" y="667"/>
                    </a:lnTo>
                    <a:lnTo>
                      <a:pt x="147" y="695"/>
                    </a:lnTo>
                    <a:lnTo>
                      <a:pt x="251" y="709"/>
                    </a:lnTo>
                    <a:lnTo>
                      <a:pt x="346" y="695"/>
                    </a:lnTo>
                    <a:lnTo>
                      <a:pt x="427" y="667"/>
                    </a:lnTo>
                    <a:lnTo>
                      <a:pt x="479" y="626"/>
                    </a:lnTo>
                    <a:lnTo>
                      <a:pt x="501" y="570"/>
                    </a:lnTo>
                    <a:lnTo>
                      <a:pt x="494" y="528"/>
                    </a:lnTo>
                    <a:lnTo>
                      <a:pt x="472" y="486"/>
                    </a:lnTo>
                    <a:lnTo>
                      <a:pt x="427" y="445"/>
                    </a:lnTo>
                    <a:lnTo>
                      <a:pt x="332" y="424"/>
                    </a:lnTo>
                    <a:lnTo>
                      <a:pt x="228" y="417"/>
                    </a:lnTo>
                    <a:lnTo>
                      <a:pt x="147" y="417"/>
                    </a:lnTo>
                    <a:lnTo>
                      <a:pt x="125" y="410"/>
                    </a:lnTo>
                    <a:lnTo>
                      <a:pt x="96" y="382"/>
                    </a:lnTo>
                    <a:lnTo>
                      <a:pt x="88" y="361"/>
                    </a:lnTo>
                    <a:lnTo>
                      <a:pt x="88" y="327"/>
                    </a:lnTo>
                    <a:lnTo>
                      <a:pt x="96" y="313"/>
                    </a:lnTo>
                    <a:lnTo>
                      <a:pt x="103" y="292"/>
                    </a:lnTo>
                    <a:close/>
                    <a:moveTo>
                      <a:pt x="251" y="681"/>
                    </a:moveTo>
                    <a:lnTo>
                      <a:pt x="169" y="674"/>
                    </a:lnTo>
                    <a:lnTo>
                      <a:pt x="110" y="646"/>
                    </a:lnTo>
                    <a:lnTo>
                      <a:pt x="74" y="612"/>
                    </a:lnTo>
                    <a:lnTo>
                      <a:pt x="59" y="570"/>
                    </a:lnTo>
                    <a:lnTo>
                      <a:pt x="59" y="542"/>
                    </a:lnTo>
                    <a:lnTo>
                      <a:pt x="74" y="521"/>
                    </a:lnTo>
                    <a:lnTo>
                      <a:pt x="96" y="500"/>
                    </a:lnTo>
                    <a:lnTo>
                      <a:pt x="118" y="486"/>
                    </a:lnTo>
                    <a:lnTo>
                      <a:pt x="147" y="480"/>
                    </a:lnTo>
                    <a:lnTo>
                      <a:pt x="273" y="480"/>
                    </a:lnTo>
                    <a:lnTo>
                      <a:pt x="339" y="486"/>
                    </a:lnTo>
                    <a:lnTo>
                      <a:pt x="391" y="500"/>
                    </a:lnTo>
                    <a:lnTo>
                      <a:pt x="427" y="528"/>
                    </a:lnTo>
                    <a:lnTo>
                      <a:pt x="442" y="570"/>
                    </a:lnTo>
                    <a:lnTo>
                      <a:pt x="413" y="626"/>
                    </a:lnTo>
                    <a:lnTo>
                      <a:pt x="346" y="667"/>
                    </a:lnTo>
                    <a:lnTo>
                      <a:pt x="251" y="68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18" name="Freeform 3877"/>
              <p:cNvSpPr>
                <a:spLocks/>
              </p:cNvSpPr>
              <p:nvPr/>
            </p:nvSpPr>
            <p:spPr bwMode="auto">
              <a:xfrm>
                <a:off x="19723" y="1670"/>
                <a:ext cx="553" cy="674"/>
              </a:xfrm>
              <a:custGeom>
                <a:avLst/>
                <a:gdLst>
                  <a:gd name="T0" fmla="*/ 449 w 553"/>
                  <a:gd name="T1" fmla="*/ 97 h 674"/>
                  <a:gd name="T2" fmla="*/ 479 w 553"/>
                  <a:gd name="T3" fmla="*/ 55 h 674"/>
                  <a:gd name="T4" fmla="*/ 494 w 553"/>
                  <a:gd name="T5" fmla="*/ 41 h 674"/>
                  <a:gd name="T6" fmla="*/ 516 w 553"/>
                  <a:gd name="T7" fmla="*/ 34 h 674"/>
                  <a:gd name="T8" fmla="*/ 553 w 553"/>
                  <a:gd name="T9" fmla="*/ 34 h 674"/>
                  <a:gd name="T10" fmla="*/ 553 w 553"/>
                  <a:gd name="T11" fmla="*/ 0 h 674"/>
                  <a:gd name="T12" fmla="*/ 368 w 553"/>
                  <a:gd name="T13" fmla="*/ 0 h 674"/>
                  <a:gd name="T14" fmla="*/ 368 w 553"/>
                  <a:gd name="T15" fmla="*/ 34 h 674"/>
                  <a:gd name="T16" fmla="*/ 390 w 553"/>
                  <a:gd name="T17" fmla="*/ 34 h 674"/>
                  <a:gd name="T18" fmla="*/ 405 w 553"/>
                  <a:gd name="T19" fmla="*/ 41 h 674"/>
                  <a:gd name="T20" fmla="*/ 413 w 553"/>
                  <a:gd name="T21" fmla="*/ 48 h 674"/>
                  <a:gd name="T22" fmla="*/ 427 w 553"/>
                  <a:gd name="T23" fmla="*/ 76 h 674"/>
                  <a:gd name="T24" fmla="*/ 427 w 553"/>
                  <a:gd name="T25" fmla="*/ 83 h 674"/>
                  <a:gd name="T26" fmla="*/ 420 w 553"/>
                  <a:gd name="T27" fmla="*/ 90 h 674"/>
                  <a:gd name="T28" fmla="*/ 420 w 553"/>
                  <a:gd name="T29" fmla="*/ 104 h 674"/>
                  <a:gd name="T30" fmla="*/ 302 w 553"/>
                  <a:gd name="T31" fmla="*/ 368 h 674"/>
                  <a:gd name="T32" fmla="*/ 177 w 553"/>
                  <a:gd name="T33" fmla="*/ 76 h 674"/>
                  <a:gd name="T34" fmla="*/ 169 w 553"/>
                  <a:gd name="T35" fmla="*/ 69 h 674"/>
                  <a:gd name="T36" fmla="*/ 169 w 553"/>
                  <a:gd name="T37" fmla="*/ 48 h 674"/>
                  <a:gd name="T38" fmla="*/ 184 w 553"/>
                  <a:gd name="T39" fmla="*/ 41 h 674"/>
                  <a:gd name="T40" fmla="*/ 191 w 553"/>
                  <a:gd name="T41" fmla="*/ 34 h 674"/>
                  <a:gd name="T42" fmla="*/ 236 w 553"/>
                  <a:gd name="T43" fmla="*/ 34 h 674"/>
                  <a:gd name="T44" fmla="*/ 236 w 553"/>
                  <a:gd name="T45" fmla="*/ 0 h 674"/>
                  <a:gd name="T46" fmla="*/ 0 w 553"/>
                  <a:gd name="T47" fmla="*/ 0 h 674"/>
                  <a:gd name="T48" fmla="*/ 0 w 553"/>
                  <a:gd name="T49" fmla="*/ 34 h 674"/>
                  <a:gd name="T50" fmla="*/ 51 w 553"/>
                  <a:gd name="T51" fmla="*/ 34 h 674"/>
                  <a:gd name="T52" fmla="*/ 81 w 553"/>
                  <a:gd name="T53" fmla="*/ 48 h 674"/>
                  <a:gd name="T54" fmla="*/ 96 w 553"/>
                  <a:gd name="T55" fmla="*/ 69 h 674"/>
                  <a:gd name="T56" fmla="*/ 265 w 553"/>
                  <a:gd name="T57" fmla="*/ 458 h 674"/>
                  <a:gd name="T58" fmla="*/ 258 w 553"/>
                  <a:gd name="T59" fmla="*/ 472 h 674"/>
                  <a:gd name="T60" fmla="*/ 250 w 553"/>
                  <a:gd name="T61" fmla="*/ 493 h 674"/>
                  <a:gd name="T62" fmla="*/ 236 w 553"/>
                  <a:gd name="T63" fmla="*/ 521 h 674"/>
                  <a:gd name="T64" fmla="*/ 214 w 553"/>
                  <a:gd name="T65" fmla="*/ 570 h 674"/>
                  <a:gd name="T66" fmla="*/ 184 w 553"/>
                  <a:gd name="T67" fmla="*/ 611 h 674"/>
                  <a:gd name="T68" fmla="*/ 155 w 553"/>
                  <a:gd name="T69" fmla="*/ 639 h 674"/>
                  <a:gd name="T70" fmla="*/ 103 w 553"/>
                  <a:gd name="T71" fmla="*/ 653 h 674"/>
                  <a:gd name="T72" fmla="*/ 81 w 553"/>
                  <a:gd name="T73" fmla="*/ 653 h 674"/>
                  <a:gd name="T74" fmla="*/ 66 w 553"/>
                  <a:gd name="T75" fmla="*/ 646 h 674"/>
                  <a:gd name="T76" fmla="*/ 51 w 553"/>
                  <a:gd name="T77" fmla="*/ 632 h 674"/>
                  <a:gd name="T78" fmla="*/ 81 w 553"/>
                  <a:gd name="T79" fmla="*/ 618 h 674"/>
                  <a:gd name="T80" fmla="*/ 88 w 553"/>
                  <a:gd name="T81" fmla="*/ 611 h 674"/>
                  <a:gd name="T82" fmla="*/ 96 w 553"/>
                  <a:gd name="T83" fmla="*/ 598 h 674"/>
                  <a:gd name="T84" fmla="*/ 96 w 553"/>
                  <a:gd name="T85" fmla="*/ 591 h 674"/>
                  <a:gd name="T86" fmla="*/ 88 w 553"/>
                  <a:gd name="T87" fmla="*/ 570 h 674"/>
                  <a:gd name="T88" fmla="*/ 81 w 553"/>
                  <a:gd name="T89" fmla="*/ 556 h 674"/>
                  <a:gd name="T90" fmla="*/ 51 w 553"/>
                  <a:gd name="T91" fmla="*/ 542 h 674"/>
                  <a:gd name="T92" fmla="*/ 37 w 553"/>
                  <a:gd name="T93" fmla="*/ 542 h 674"/>
                  <a:gd name="T94" fmla="*/ 22 w 553"/>
                  <a:gd name="T95" fmla="*/ 549 h 674"/>
                  <a:gd name="T96" fmla="*/ 15 w 553"/>
                  <a:gd name="T97" fmla="*/ 563 h 674"/>
                  <a:gd name="T98" fmla="*/ 0 w 553"/>
                  <a:gd name="T99" fmla="*/ 577 h 674"/>
                  <a:gd name="T100" fmla="*/ 0 w 553"/>
                  <a:gd name="T101" fmla="*/ 591 h 674"/>
                  <a:gd name="T102" fmla="*/ 7 w 553"/>
                  <a:gd name="T103" fmla="*/ 618 h 674"/>
                  <a:gd name="T104" fmla="*/ 22 w 553"/>
                  <a:gd name="T105" fmla="*/ 639 h 674"/>
                  <a:gd name="T106" fmla="*/ 44 w 553"/>
                  <a:gd name="T107" fmla="*/ 660 h 674"/>
                  <a:gd name="T108" fmla="*/ 73 w 553"/>
                  <a:gd name="T109" fmla="*/ 674 h 674"/>
                  <a:gd name="T110" fmla="*/ 103 w 553"/>
                  <a:gd name="T111" fmla="*/ 674 h 674"/>
                  <a:gd name="T112" fmla="*/ 155 w 553"/>
                  <a:gd name="T113" fmla="*/ 667 h 674"/>
                  <a:gd name="T114" fmla="*/ 191 w 553"/>
                  <a:gd name="T115" fmla="*/ 639 h 674"/>
                  <a:gd name="T116" fmla="*/ 228 w 553"/>
                  <a:gd name="T117" fmla="*/ 598 h 674"/>
                  <a:gd name="T118" fmla="*/ 250 w 553"/>
                  <a:gd name="T119" fmla="*/ 556 h 674"/>
                  <a:gd name="T120" fmla="*/ 449 w 553"/>
                  <a:gd name="T121" fmla="*/ 97 h 6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553"/>
                  <a:gd name="T184" fmla="*/ 0 h 674"/>
                  <a:gd name="T185" fmla="*/ 553 w 553"/>
                  <a:gd name="T186" fmla="*/ 674 h 67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553" h="674">
                    <a:moveTo>
                      <a:pt x="449" y="97"/>
                    </a:moveTo>
                    <a:lnTo>
                      <a:pt x="479" y="55"/>
                    </a:lnTo>
                    <a:lnTo>
                      <a:pt x="494" y="41"/>
                    </a:lnTo>
                    <a:lnTo>
                      <a:pt x="516" y="34"/>
                    </a:lnTo>
                    <a:lnTo>
                      <a:pt x="553" y="34"/>
                    </a:lnTo>
                    <a:lnTo>
                      <a:pt x="553" y="0"/>
                    </a:lnTo>
                    <a:lnTo>
                      <a:pt x="368" y="0"/>
                    </a:lnTo>
                    <a:lnTo>
                      <a:pt x="368" y="34"/>
                    </a:lnTo>
                    <a:lnTo>
                      <a:pt x="390" y="34"/>
                    </a:lnTo>
                    <a:lnTo>
                      <a:pt x="405" y="41"/>
                    </a:lnTo>
                    <a:lnTo>
                      <a:pt x="413" y="48"/>
                    </a:lnTo>
                    <a:lnTo>
                      <a:pt x="427" y="76"/>
                    </a:lnTo>
                    <a:lnTo>
                      <a:pt x="427" y="83"/>
                    </a:lnTo>
                    <a:lnTo>
                      <a:pt x="420" y="90"/>
                    </a:lnTo>
                    <a:lnTo>
                      <a:pt x="420" y="104"/>
                    </a:lnTo>
                    <a:lnTo>
                      <a:pt x="302" y="368"/>
                    </a:lnTo>
                    <a:lnTo>
                      <a:pt x="177" y="76"/>
                    </a:lnTo>
                    <a:lnTo>
                      <a:pt x="169" y="69"/>
                    </a:lnTo>
                    <a:lnTo>
                      <a:pt x="169" y="48"/>
                    </a:lnTo>
                    <a:lnTo>
                      <a:pt x="184" y="41"/>
                    </a:lnTo>
                    <a:lnTo>
                      <a:pt x="191" y="34"/>
                    </a:lnTo>
                    <a:lnTo>
                      <a:pt x="236" y="34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51" y="34"/>
                    </a:lnTo>
                    <a:lnTo>
                      <a:pt x="81" y="48"/>
                    </a:lnTo>
                    <a:lnTo>
                      <a:pt x="96" y="69"/>
                    </a:lnTo>
                    <a:lnTo>
                      <a:pt x="265" y="458"/>
                    </a:lnTo>
                    <a:lnTo>
                      <a:pt x="258" y="472"/>
                    </a:lnTo>
                    <a:lnTo>
                      <a:pt x="250" y="493"/>
                    </a:lnTo>
                    <a:lnTo>
                      <a:pt x="236" y="521"/>
                    </a:lnTo>
                    <a:lnTo>
                      <a:pt x="214" y="570"/>
                    </a:lnTo>
                    <a:lnTo>
                      <a:pt x="184" y="611"/>
                    </a:lnTo>
                    <a:lnTo>
                      <a:pt x="155" y="639"/>
                    </a:lnTo>
                    <a:lnTo>
                      <a:pt x="103" y="653"/>
                    </a:lnTo>
                    <a:lnTo>
                      <a:pt x="81" y="653"/>
                    </a:lnTo>
                    <a:lnTo>
                      <a:pt x="66" y="646"/>
                    </a:lnTo>
                    <a:lnTo>
                      <a:pt x="51" y="632"/>
                    </a:lnTo>
                    <a:lnTo>
                      <a:pt x="81" y="618"/>
                    </a:lnTo>
                    <a:lnTo>
                      <a:pt x="88" y="611"/>
                    </a:lnTo>
                    <a:lnTo>
                      <a:pt x="96" y="598"/>
                    </a:lnTo>
                    <a:lnTo>
                      <a:pt x="96" y="591"/>
                    </a:lnTo>
                    <a:lnTo>
                      <a:pt x="88" y="570"/>
                    </a:lnTo>
                    <a:lnTo>
                      <a:pt x="81" y="556"/>
                    </a:lnTo>
                    <a:lnTo>
                      <a:pt x="51" y="542"/>
                    </a:lnTo>
                    <a:lnTo>
                      <a:pt x="37" y="542"/>
                    </a:lnTo>
                    <a:lnTo>
                      <a:pt x="22" y="549"/>
                    </a:lnTo>
                    <a:lnTo>
                      <a:pt x="15" y="563"/>
                    </a:lnTo>
                    <a:lnTo>
                      <a:pt x="0" y="577"/>
                    </a:lnTo>
                    <a:lnTo>
                      <a:pt x="0" y="591"/>
                    </a:lnTo>
                    <a:lnTo>
                      <a:pt x="7" y="618"/>
                    </a:lnTo>
                    <a:lnTo>
                      <a:pt x="22" y="639"/>
                    </a:lnTo>
                    <a:lnTo>
                      <a:pt x="44" y="660"/>
                    </a:lnTo>
                    <a:lnTo>
                      <a:pt x="73" y="674"/>
                    </a:lnTo>
                    <a:lnTo>
                      <a:pt x="103" y="674"/>
                    </a:lnTo>
                    <a:lnTo>
                      <a:pt x="155" y="667"/>
                    </a:lnTo>
                    <a:lnTo>
                      <a:pt x="191" y="639"/>
                    </a:lnTo>
                    <a:lnTo>
                      <a:pt x="228" y="598"/>
                    </a:lnTo>
                    <a:lnTo>
                      <a:pt x="250" y="556"/>
                    </a:lnTo>
                    <a:lnTo>
                      <a:pt x="449" y="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19" name="Freeform 3878"/>
              <p:cNvSpPr>
                <a:spLocks/>
              </p:cNvSpPr>
              <p:nvPr/>
            </p:nvSpPr>
            <p:spPr bwMode="auto">
              <a:xfrm>
                <a:off x="20585" y="1475"/>
                <a:ext cx="354" cy="667"/>
              </a:xfrm>
              <a:custGeom>
                <a:avLst/>
                <a:gdLst>
                  <a:gd name="T0" fmla="*/ 177 w 354"/>
                  <a:gd name="T1" fmla="*/ 229 h 667"/>
                  <a:gd name="T2" fmla="*/ 339 w 354"/>
                  <a:gd name="T3" fmla="*/ 229 h 667"/>
                  <a:gd name="T4" fmla="*/ 339 w 354"/>
                  <a:gd name="T5" fmla="*/ 195 h 667"/>
                  <a:gd name="T6" fmla="*/ 177 w 354"/>
                  <a:gd name="T7" fmla="*/ 195 h 667"/>
                  <a:gd name="T8" fmla="*/ 177 w 354"/>
                  <a:gd name="T9" fmla="*/ 0 h 667"/>
                  <a:gd name="T10" fmla="*/ 148 w 354"/>
                  <a:gd name="T11" fmla="*/ 0 h 667"/>
                  <a:gd name="T12" fmla="*/ 140 w 354"/>
                  <a:gd name="T13" fmla="*/ 55 h 667"/>
                  <a:gd name="T14" fmla="*/ 125 w 354"/>
                  <a:gd name="T15" fmla="*/ 104 h 667"/>
                  <a:gd name="T16" fmla="*/ 96 w 354"/>
                  <a:gd name="T17" fmla="*/ 153 h 667"/>
                  <a:gd name="T18" fmla="*/ 59 w 354"/>
                  <a:gd name="T19" fmla="*/ 188 h 667"/>
                  <a:gd name="T20" fmla="*/ 0 w 354"/>
                  <a:gd name="T21" fmla="*/ 202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11 w 354"/>
                  <a:gd name="T29" fmla="*/ 584 h 667"/>
                  <a:gd name="T30" fmla="*/ 133 w 354"/>
                  <a:gd name="T31" fmla="*/ 626 h 667"/>
                  <a:gd name="T32" fmla="*/ 170 w 354"/>
                  <a:gd name="T33" fmla="*/ 653 h 667"/>
                  <a:gd name="T34" fmla="*/ 214 w 354"/>
                  <a:gd name="T35" fmla="*/ 660 h 667"/>
                  <a:gd name="T36" fmla="*/ 243 w 354"/>
                  <a:gd name="T37" fmla="*/ 667 h 667"/>
                  <a:gd name="T38" fmla="*/ 295 w 354"/>
                  <a:gd name="T39" fmla="*/ 653 h 667"/>
                  <a:gd name="T40" fmla="*/ 332 w 354"/>
                  <a:gd name="T41" fmla="*/ 619 h 667"/>
                  <a:gd name="T42" fmla="*/ 347 w 354"/>
                  <a:gd name="T43" fmla="*/ 570 h 667"/>
                  <a:gd name="T44" fmla="*/ 354 w 354"/>
                  <a:gd name="T45" fmla="*/ 521 h 667"/>
                  <a:gd name="T46" fmla="*/ 354 w 354"/>
                  <a:gd name="T47" fmla="*/ 459 h 667"/>
                  <a:gd name="T48" fmla="*/ 324 w 354"/>
                  <a:gd name="T49" fmla="*/ 459 h 667"/>
                  <a:gd name="T50" fmla="*/ 324 w 354"/>
                  <a:gd name="T51" fmla="*/ 521 h 667"/>
                  <a:gd name="T52" fmla="*/ 317 w 354"/>
                  <a:gd name="T53" fmla="*/ 584 h 667"/>
                  <a:gd name="T54" fmla="*/ 288 w 354"/>
                  <a:gd name="T55" fmla="*/ 626 h 667"/>
                  <a:gd name="T56" fmla="*/ 251 w 354"/>
                  <a:gd name="T57" fmla="*/ 640 h 667"/>
                  <a:gd name="T58" fmla="*/ 214 w 354"/>
                  <a:gd name="T59" fmla="*/ 626 h 667"/>
                  <a:gd name="T60" fmla="*/ 192 w 354"/>
                  <a:gd name="T61" fmla="*/ 605 h 667"/>
                  <a:gd name="T62" fmla="*/ 177 w 354"/>
                  <a:gd name="T63" fmla="*/ 570 h 667"/>
                  <a:gd name="T64" fmla="*/ 177 w 354"/>
                  <a:gd name="T65" fmla="*/ 521 h 667"/>
                  <a:gd name="T66" fmla="*/ 177 w 354"/>
                  <a:gd name="T67" fmla="*/ 229 h 66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7"/>
                  <a:gd name="T104" fmla="*/ 354 w 354"/>
                  <a:gd name="T105" fmla="*/ 667 h 66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7">
                    <a:moveTo>
                      <a:pt x="177" y="229"/>
                    </a:moveTo>
                    <a:lnTo>
                      <a:pt x="339" y="229"/>
                    </a:lnTo>
                    <a:lnTo>
                      <a:pt x="339" y="195"/>
                    </a:lnTo>
                    <a:lnTo>
                      <a:pt x="177" y="195"/>
                    </a:lnTo>
                    <a:lnTo>
                      <a:pt x="177" y="0"/>
                    </a:lnTo>
                    <a:lnTo>
                      <a:pt x="148" y="0"/>
                    </a:lnTo>
                    <a:lnTo>
                      <a:pt x="140" y="55"/>
                    </a:lnTo>
                    <a:lnTo>
                      <a:pt x="125" y="104"/>
                    </a:lnTo>
                    <a:lnTo>
                      <a:pt x="96" y="153"/>
                    </a:lnTo>
                    <a:lnTo>
                      <a:pt x="59" y="188"/>
                    </a:lnTo>
                    <a:lnTo>
                      <a:pt x="0" y="202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11" y="584"/>
                    </a:lnTo>
                    <a:lnTo>
                      <a:pt x="133" y="626"/>
                    </a:lnTo>
                    <a:lnTo>
                      <a:pt x="170" y="653"/>
                    </a:lnTo>
                    <a:lnTo>
                      <a:pt x="214" y="660"/>
                    </a:lnTo>
                    <a:lnTo>
                      <a:pt x="243" y="667"/>
                    </a:lnTo>
                    <a:lnTo>
                      <a:pt x="295" y="653"/>
                    </a:lnTo>
                    <a:lnTo>
                      <a:pt x="332" y="619"/>
                    </a:lnTo>
                    <a:lnTo>
                      <a:pt x="347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4" y="459"/>
                    </a:lnTo>
                    <a:lnTo>
                      <a:pt x="324" y="521"/>
                    </a:lnTo>
                    <a:lnTo>
                      <a:pt x="317" y="584"/>
                    </a:lnTo>
                    <a:lnTo>
                      <a:pt x="288" y="626"/>
                    </a:lnTo>
                    <a:lnTo>
                      <a:pt x="251" y="640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77" y="521"/>
                    </a:lnTo>
                    <a:lnTo>
                      <a:pt x="177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20" name="Freeform 3879"/>
              <p:cNvSpPr>
                <a:spLocks noEditPoints="1"/>
              </p:cNvSpPr>
              <p:nvPr/>
            </p:nvSpPr>
            <p:spPr bwMode="auto">
              <a:xfrm>
                <a:off x="21035" y="1649"/>
                <a:ext cx="501" cy="493"/>
              </a:xfrm>
              <a:custGeom>
                <a:avLst/>
                <a:gdLst>
                  <a:gd name="T0" fmla="*/ 501 w 501"/>
                  <a:gd name="T1" fmla="*/ 250 h 493"/>
                  <a:gd name="T2" fmla="*/ 479 w 501"/>
                  <a:gd name="T3" fmla="*/ 153 h 493"/>
                  <a:gd name="T4" fmla="*/ 427 w 501"/>
                  <a:gd name="T5" fmla="*/ 76 h 493"/>
                  <a:gd name="T6" fmla="*/ 346 w 501"/>
                  <a:gd name="T7" fmla="*/ 21 h 493"/>
                  <a:gd name="T8" fmla="*/ 250 w 501"/>
                  <a:gd name="T9" fmla="*/ 0 h 493"/>
                  <a:gd name="T10" fmla="*/ 155 w 501"/>
                  <a:gd name="T11" fmla="*/ 21 h 493"/>
                  <a:gd name="T12" fmla="*/ 74 w 501"/>
                  <a:gd name="T13" fmla="*/ 76 h 493"/>
                  <a:gd name="T14" fmla="*/ 22 w 501"/>
                  <a:gd name="T15" fmla="*/ 153 h 493"/>
                  <a:gd name="T16" fmla="*/ 0 w 501"/>
                  <a:gd name="T17" fmla="*/ 250 h 493"/>
                  <a:gd name="T18" fmla="*/ 22 w 501"/>
                  <a:gd name="T19" fmla="*/ 347 h 493"/>
                  <a:gd name="T20" fmla="*/ 74 w 501"/>
                  <a:gd name="T21" fmla="*/ 424 h 493"/>
                  <a:gd name="T22" fmla="*/ 155 w 501"/>
                  <a:gd name="T23" fmla="*/ 473 h 493"/>
                  <a:gd name="T24" fmla="*/ 250 w 501"/>
                  <a:gd name="T25" fmla="*/ 493 h 493"/>
                  <a:gd name="T26" fmla="*/ 346 w 501"/>
                  <a:gd name="T27" fmla="*/ 473 h 493"/>
                  <a:gd name="T28" fmla="*/ 427 w 501"/>
                  <a:gd name="T29" fmla="*/ 424 h 493"/>
                  <a:gd name="T30" fmla="*/ 479 w 501"/>
                  <a:gd name="T31" fmla="*/ 347 h 493"/>
                  <a:gd name="T32" fmla="*/ 501 w 501"/>
                  <a:gd name="T33" fmla="*/ 250 h 493"/>
                  <a:gd name="T34" fmla="*/ 250 w 501"/>
                  <a:gd name="T35" fmla="*/ 466 h 493"/>
                  <a:gd name="T36" fmla="*/ 206 w 501"/>
                  <a:gd name="T37" fmla="*/ 459 h 493"/>
                  <a:gd name="T38" fmla="*/ 162 w 501"/>
                  <a:gd name="T39" fmla="*/ 431 h 493"/>
                  <a:gd name="T40" fmla="*/ 125 w 501"/>
                  <a:gd name="T41" fmla="*/ 396 h 493"/>
                  <a:gd name="T42" fmla="*/ 103 w 501"/>
                  <a:gd name="T43" fmla="*/ 340 h 493"/>
                  <a:gd name="T44" fmla="*/ 96 w 501"/>
                  <a:gd name="T45" fmla="*/ 285 h 493"/>
                  <a:gd name="T46" fmla="*/ 96 w 501"/>
                  <a:gd name="T47" fmla="*/ 174 h 493"/>
                  <a:gd name="T48" fmla="*/ 118 w 501"/>
                  <a:gd name="T49" fmla="*/ 97 h 493"/>
                  <a:gd name="T50" fmla="*/ 155 w 501"/>
                  <a:gd name="T51" fmla="*/ 55 h 493"/>
                  <a:gd name="T52" fmla="*/ 206 w 501"/>
                  <a:gd name="T53" fmla="*/ 34 h 493"/>
                  <a:gd name="T54" fmla="*/ 250 w 501"/>
                  <a:gd name="T55" fmla="*/ 28 h 493"/>
                  <a:gd name="T56" fmla="*/ 302 w 501"/>
                  <a:gd name="T57" fmla="*/ 34 h 493"/>
                  <a:gd name="T58" fmla="*/ 346 w 501"/>
                  <a:gd name="T59" fmla="*/ 55 h 493"/>
                  <a:gd name="T60" fmla="*/ 376 w 501"/>
                  <a:gd name="T61" fmla="*/ 97 h 493"/>
                  <a:gd name="T62" fmla="*/ 398 w 501"/>
                  <a:gd name="T63" fmla="*/ 146 h 493"/>
                  <a:gd name="T64" fmla="*/ 405 w 501"/>
                  <a:gd name="T65" fmla="*/ 194 h 493"/>
                  <a:gd name="T66" fmla="*/ 405 w 501"/>
                  <a:gd name="T67" fmla="*/ 313 h 493"/>
                  <a:gd name="T68" fmla="*/ 383 w 501"/>
                  <a:gd name="T69" fmla="*/ 382 h 493"/>
                  <a:gd name="T70" fmla="*/ 354 w 501"/>
                  <a:gd name="T71" fmla="*/ 424 h 493"/>
                  <a:gd name="T72" fmla="*/ 302 w 501"/>
                  <a:gd name="T73" fmla="*/ 452 h 493"/>
                  <a:gd name="T74" fmla="*/ 250 w 501"/>
                  <a:gd name="T75" fmla="*/ 466 h 4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1"/>
                  <a:gd name="T115" fmla="*/ 0 h 493"/>
                  <a:gd name="T116" fmla="*/ 501 w 501"/>
                  <a:gd name="T117" fmla="*/ 493 h 4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1" h="493">
                    <a:moveTo>
                      <a:pt x="501" y="250"/>
                    </a:moveTo>
                    <a:lnTo>
                      <a:pt x="479" y="153"/>
                    </a:lnTo>
                    <a:lnTo>
                      <a:pt x="427" y="76"/>
                    </a:lnTo>
                    <a:lnTo>
                      <a:pt x="346" y="21"/>
                    </a:lnTo>
                    <a:lnTo>
                      <a:pt x="250" y="0"/>
                    </a:lnTo>
                    <a:lnTo>
                      <a:pt x="155" y="21"/>
                    </a:lnTo>
                    <a:lnTo>
                      <a:pt x="74" y="76"/>
                    </a:lnTo>
                    <a:lnTo>
                      <a:pt x="22" y="153"/>
                    </a:lnTo>
                    <a:lnTo>
                      <a:pt x="0" y="250"/>
                    </a:lnTo>
                    <a:lnTo>
                      <a:pt x="22" y="347"/>
                    </a:lnTo>
                    <a:lnTo>
                      <a:pt x="74" y="424"/>
                    </a:lnTo>
                    <a:lnTo>
                      <a:pt x="155" y="473"/>
                    </a:lnTo>
                    <a:lnTo>
                      <a:pt x="250" y="493"/>
                    </a:lnTo>
                    <a:lnTo>
                      <a:pt x="346" y="473"/>
                    </a:lnTo>
                    <a:lnTo>
                      <a:pt x="427" y="424"/>
                    </a:lnTo>
                    <a:lnTo>
                      <a:pt x="479" y="347"/>
                    </a:lnTo>
                    <a:lnTo>
                      <a:pt x="501" y="250"/>
                    </a:lnTo>
                    <a:close/>
                    <a:moveTo>
                      <a:pt x="250" y="466"/>
                    </a:moveTo>
                    <a:lnTo>
                      <a:pt x="206" y="459"/>
                    </a:lnTo>
                    <a:lnTo>
                      <a:pt x="162" y="431"/>
                    </a:lnTo>
                    <a:lnTo>
                      <a:pt x="125" y="396"/>
                    </a:lnTo>
                    <a:lnTo>
                      <a:pt x="103" y="340"/>
                    </a:lnTo>
                    <a:lnTo>
                      <a:pt x="96" y="285"/>
                    </a:lnTo>
                    <a:lnTo>
                      <a:pt x="96" y="174"/>
                    </a:lnTo>
                    <a:lnTo>
                      <a:pt x="118" y="97"/>
                    </a:lnTo>
                    <a:lnTo>
                      <a:pt x="155" y="55"/>
                    </a:lnTo>
                    <a:lnTo>
                      <a:pt x="206" y="34"/>
                    </a:lnTo>
                    <a:lnTo>
                      <a:pt x="250" y="28"/>
                    </a:lnTo>
                    <a:lnTo>
                      <a:pt x="302" y="34"/>
                    </a:lnTo>
                    <a:lnTo>
                      <a:pt x="346" y="55"/>
                    </a:lnTo>
                    <a:lnTo>
                      <a:pt x="376" y="97"/>
                    </a:lnTo>
                    <a:lnTo>
                      <a:pt x="398" y="146"/>
                    </a:lnTo>
                    <a:lnTo>
                      <a:pt x="405" y="194"/>
                    </a:lnTo>
                    <a:lnTo>
                      <a:pt x="405" y="313"/>
                    </a:lnTo>
                    <a:lnTo>
                      <a:pt x="383" y="382"/>
                    </a:lnTo>
                    <a:lnTo>
                      <a:pt x="354" y="424"/>
                    </a:lnTo>
                    <a:lnTo>
                      <a:pt x="302" y="452"/>
                    </a:lnTo>
                    <a:lnTo>
                      <a:pt x="250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21" name="Freeform 3880"/>
              <p:cNvSpPr>
                <a:spLocks/>
              </p:cNvSpPr>
              <p:nvPr/>
            </p:nvSpPr>
            <p:spPr bwMode="auto">
              <a:xfrm>
                <a:off x="21875" y="1649"/>
                <a:ext cx="369" cy="493"/>
              </a:xfrm>
              <a:custGeom>
                <a:avLst/>
                <a:gdLst>
                  <a:gd name="T0" fmla="*/ 214 w 369"/>
                  <a:gd name="T1" fmla="*/ 271 h 493"/>
                  <a:gd name="T2" fmla="*/ 251 w 369"/>
                  <a:gd name="T3" fmla="*/ 285 h 493"/>
                  <a:gd name="T4" fmla="*/ 288 w 369"/>
                  <a:gd name="T5" fmla="*/ 306 h 493"/>
                  <a:gd name="T6" fmla="*/ 317 w 369"/>
                  <a:gd name="T7" fmla="*/ 368 h 493"/>
                  <a:gd name="T8" fmla="*/ 288 w 369"/>
                  <a:gd name="T9" fmla="*/ 438 h 493"/>
                  <a:gd name="T10" fmla="*/ 192 w 369"/>
                  <a:gd name="T11" fmla="*/ 466 h 493"/>
                  <a:gd name="T12" fmla="*/ 81 w 369"/>
                  <a:gd name="T13" fmla="*/ 424 h 493"/>
                  <a:gd name="T14" fmla="*/ 30 w 369"/>
                  <a:gd name="T15" fmla="*/ 313 h 493"/>
                  <a:gd name="T16" fmla="*/ 22 w 369"/>
                  <a:gd name="T17" fmla="*/ 299 h 493"/>
                  <a:gd name="T18" fmla="*/ 0 w 369"/>
                  <a:gd name="T19" fmla="*/ 306 h 493"/>
                  <a:gd name="T20" fmla="*/ 15 w 369"/>
                  <a:gd name="T21" fmla="*/ 493 h 493"/>
                  <a:gd name="T22" fmla="*/ 22 w 369"/>
                  <a:gd name="T23" fmla="*/ 486 h 493"/>
                  <a:gd name="T24" fmla="*/ 44 w 369"/>
                  <a:gd name="T25" fmla="*/ 473 h 493"/>
                  <a:gd name="T26" fmla="*/ 52 w 369"/>
                  <a:gd name="T27" fmla="*/ 466 h 493"/>
                  <a:gd name="T28" fmla="*/ 66 w 369"/>
                  <a:gd name="T29" fmla="*/ 445 h 493"/>
                  <a:gd name="T30" fmla="*/ 155 w 369"/>
                  <a:gd name="T31" fmla="*/ 486 h 493"/>
                  <a:gd name="T32" fmla="*/ 273 w 369"/>
                  <a:gd name="T33" fmla="*/ 479 h 493"/>
                  <a:gd name="T34" fmla="*/ 361 w 369"/>
                  <a:gd name="T35" fmla="*/ 396 h 493"/>
                  <a:gd name="T36" fmla="*/ 369 w 369"/>
                  <a:gd name="T37" fmla="*/ 313 h 493"/>
                  <a:gd name="T38" fmla="*/ 347 w 369"/>
                  <a:gd name="T39" fmla="*/ 264 h 493"/>
                  <a:gd name="T40" fmla="*/ 265 w 369"/>
                  <a:gd name="T41" fmla="*/ 208 h 493"/>
                  <a:gd name="T42" fmla="*/ 148 w 369"/>
                  <a:gd name="T43" fmla="*/ 180 h 493"/>
                  <a:gd name="T44" fmla="*/ 66 w 369"/>
                  <a:gd name="T45" fmla="*/ 139 h 493"/>
                  <a:gd name="T46" fmla="*/ 59 w 369"/>
                  <a:gd name="T47" fmla="*/ 76 h 493"/>
                  <a:gd name="T48" fmla="*/ 118 w 369"/>
                  <a:gd name="T49" fmla="*/ 28 h 493"/>
                  <a:gd name="T50" fmla="*/ 243 w 369"/>
                  <a:gd name="T51" fmla="*/ 34 h 493"/>
                  <a:gd name="T52" fmla="*/ 302 w 369"/>
                  <a:gd name="T53" fmla="*/ 90 h 493"/>
                  <a:gd name="T54" fmla="*/ 317 w 369"/>
                  <a:gd name="T55" fmla="*/ 153 h 493"/>
                  <a:gd name="T56" fmla="*/ 332 w 369"/>
                  <a:gd name="T57" fmla="*/ 160 h 493"/>
                  <a:gd name="T58" fmla="*/ 339 w 369"/>
                  <a:gd name="T59" fmla="*/ 7 h 493"/>
                  <a:gd name="T60" fmla="*/ 324 w 369"/>
                  <a:gd name="T61" fmla="*/ 0 h 493"/>
                  <a:gd name="T62" fmla="*/ 288 w 369"/>
                  <a:gd name="T63" fmla="*/ 28 h 493"/>
                  <a:gd name="T64" fmla="*/ 199 w 369"/>
                  <a:gd name="T65" fmla="*/ 0 h 493"/>
                  <a:gd name="T66" fmla="*/ 111 w 369"/>
                  <a:gd name="T67" fmla="*/ 7 h 493"/>
                  <a:gd name="T68" fmla="*/ 22 w 369"/>
                  <a:gd name="T69" fmla="*/ 62 h 493"/>
                  <a:gd name="T70" fmla="*/ 0 w 369"/>
                  <a:gd name="T71" fmla="*/ 132 h 493"/>
                  <a:gd name="T72" fmla="*/ 30 w 369"/>
                  <a:gd name="T73" fmla="*/ 201 h 493"/>
                  <a:gd name="T74" fmla="*/ 89 w 369"/>
                  <a:gd name="T75" fmla="*/ 243 h 493"/>
                  <a:gd name="T76" fmla="*/ 199 w 369"/>
                  <a:gd name="T77" fmla="*/ 271 h 49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69"/>
                  <a:gd name="T118" fmla="*/ 0 h 493"/>
                  <a:gd name="T119" fmla="*/ 369 w 369"/>
                  <a:gd name="T120" fmla="*/ 493 h 49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69" h="493">
                    <a:moveTo>
                      <a:pt x="199" y="271"/>
                    </a:moveTo>
                    <a:lnTo>
                      <a:pt x="214" y="271"/>
                    </a:lnTo>
                    <a:lnTo>
                      <a:pt x="229" y="278"/>
                    </a:lnTo>
                    <a:lnTo>
                      <a:pt x="251" y="285"/>
                    </a:lnTo>
                    <a:lnTo>
                      <a:pt x="265" y="292"/>
                    </a:lnTo>
                    <a:lnTo>
                      <a:pt x="288" y="306"/>
                    </a:lnTo>
                    <a:lnTo>
                      <a:pt x="302" y="327"/>
                    </a:lnTo>
                    <a:lnTo>
                      <a:pt x="317" y="368"/>
                    </a:lnTo>
                    <a:lnTo>
                      <a:pt x="310" y="410"/>
                    </a:lnTo>
                    <a:lnTo>
                      <a:pt x="288" y="438"/>
                    </a:lnTo>
                    <a:lnTo>
                      <a:pt x="243" y="459"/>
                    </a:lnTo>
                    <a:lnTo>
                      <a:pt x="192" y="466"/>
                    </a:lnTo>
                    <a:lnTo>
                      <a:pt x="125" y="459"/>
                    </a:lnTo>
                    <a:lnTo>
                      <a:pt x="81" y="424"/>
                    </a:lnTo>
                    <a:lnTo>
                      <a:pt x="52" y="375"/>
                    </a:lnTo>
                    <a:lnTo>
                      <a:pt x="30" y="313"/>
                    </a:lnTo>
                    <a:lnTo>
                      <a:pt x="30" y="306"/>
                    </a:lnTo>
                    <a:lnTo>
                      <a:pt x="22" y="299"/>
                    </a:lnTo>
                    <a:lnTo>
                      <a:pt x="7" y="299"/>
                    </a:lnTo>
                    <a:lnTo>
                      <a:pt x="0" y="306"/>
                    </a:lnTo>
                    <a:lnTo>
                      <a:pt x="0" y="479"/>
                    </a:lnTo>
                    <a:lnTo>
                      <a:pt x="15" y="493"/>
                    </a:lnTo>
                    <a:lnTo>
                      <a:pt x="22" y="493"/>
                    </a:lnTo>
                    <a:lnTo>
                      <a:pt x="22" y="486"/>
                    </a:lnTo>
                    <a:lnTo>
                      <a:pt x="30" y="479"/>
                    </a:lnTo>
                    <a:lnTo>
                      <a:pt x="44" y="473"/>
                    </a:lnTo>
                    <a:lnTo>
                      <a:pt x="44" y="466"/>
                    </a:lnTo>
                    <a:lnTo>
                      <a:pt x="52" y="466"/>
                    </a:lnTo>
                    <a:lnTo>
                      <a:pt x="52" y="459"/>
                    </a:lnTo>
                    <a:lnTo>
                      <a:pt x="66" y="445"/>
                    </a:lnTo>
                    <a:lnTo>
                      <a:pt x="111" y="479"/>
                    </a:lnTo>
                    <a:lnTo>
                      <a:pt x="155" y="486"/>
                    </a:lnTo>
                    <a:lnTo>
                      <a:pt x="192" y="493"/>
                    </a:lnTo>
                    <a:lnTo>
                      <a:pt x="273" y="479"/>
                    </a:lnTo>
                    <a:lnTo>
                      <a:pt x="332" y="445"/>
                    </a:lnTo>
                    <a:lnTo>
                      <a:pt x="361" y="396"/>
                    </a:lnTo>
                    <a:lnTo>
                      <a:pt x="369" y="340"/>
                    </a:lnTo>
                    <a:lnTo>
                      <a:pt x="369" y="313"/>
                    </a:lnTo>
                    <a:lnTo>
                      <a:pt x="361" y="285"/>
                    </a:lnTo>
                    <a:lnTo>
                      <a:pt x="347" y="264"/>
                    </a:lnTo>
                    <a:lnTo>
                      <a:pt x="324" y="243"/>
                    </a:lnTo>
                    <a:lnTo>
                      <a:pt x="265" y="208"/>
                    </a:lnTo>
                    <a:lnTo>
                      <a:pt x="192" y="187"/>
                    </a:lnTo>
                    <a:lnTo>
                      <a:pt x="148" y="180"/>
                    </a:lnTo>
                    <a:lnTo>
                      <a:pt x="103" y="167"/>
                    </a:lnTo>
                    <a:lnTo>
                      <a:pt x="66" y="139"/>
                    </a:lnTo>
                    <a:lnTo>
                      <a:pt x="52" y="104"/>
                    </a:lnTo>
                    <a:lnTo>
                      <a:pt x="59" y="76"/>
                    </a:lnTo>
                    <a:lnTo>
                      <a:pt x="81" y="48"/>
                    </a:lnTo>
                    <a:lnTo>
                      <a:pt x="118" y="28"/>
                    </a:lnTo>
                    <a:lnTo>
                      <a:pt x="184" y="21"/>
                    </a:lnTo>
                    <a:lnTo>
                      <a:pt x="243" y="34"/>
                    </a:lnTo>
                    <a:lnTo>
                      <a:pt x="280" y="55"/>
                    </a:lnTo>
                    <a:lnTo>
                      <a:pt x="302" y="90"/>
                    </a:lnTo>
                    <a:lnTo>
                      <a:pt x="310" y="125"/>
                    </a:lnTo>
                    <a:lnTo>
                      <a:pt x="317" y="153"/>
                    </a:lnTo>
                    <a:lnTo>
                      <a:pt x="317" y="160"/>
                    </a:lnTo>
                    <a:lnTo>
                      <a:pt x="332" y="160"/>
                    </a:lnTo>
                    <a:lnTo>
                      <a:pt x="339" y="153"/>
                    </a:lnTo>
                    <a:lnTo>
                      <a:pt x="339" y="7"/>
                    </a:lnTo>
                    <a:lnTo>
                      <a:pt x="332" y="0"/>
                    </a:lnTo>
                    <a:lnTo>
                      <a:pt x="324" y="0"/>
                    </a:lnTo>
                    <a:lnTo>
                      <a:pt x="295" y="28"/>
                    </a:lnTo>
                    <a:lnTo>
                      <a:pt x="288" y="28"/>
                    </a:lnTo>
                    <a:lnTo>
                      <a:pt x="258" y="14"/>
                    </a:lnTo>
                    <a:lnTo>
                      <a:pt x="199" y="0"/>
                    </a:lnTo>
                    <a:lnTo>
                      <a:pt x="184" y="0"/>
                    </a:lnTo>
                    <a:lnTo>
                      <a:pt x="111" y="7"/>
                    </a:lnTo>
                    <a:lnTo>
                      <a:pt x="59" y="28"/>
                    </a:lnTo>
                    <a:lnTo>
                      <a:pt x="22" y="62"/>
                    </a:lnTo>
                    <a:lnTo>
                      <a:pt x="7" y="97"/>
                    </a:lnTo>
                    <a:lnTo>
                      <a:pt x="0" y="132"/>
                    </a:lnTo>
                    <a:lnTo>
                      <a:pt x="0" y="160"/>
                    </a:lnTo>
                    <a:lnTo>
                      <a:pt x="30" y="201"/>
                    </a:lnTo>
                    <a:lnTo>
                      <a:pt x="52" y="222"/>
                    </a:lnTo>
                    <a:lnTo>
                      <a:pt x="89" y="243"/>
                    </a:lnTo>
                    <a:lnTo>
                      <a:pt x="133" y="257"/>
                    </a:lnTo>
                    <a:lnTo>
                      <a:pt x="199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22" name="Freeform 3881"/>
              <p:cNvSpPr>
                <a:spLocks noEditPoints="1"/>
              </p:cNvSpPr>
              <p:nvPr/>
            </p:nvSpPr>
            <p:spPr bwMode="auto">
              <a:xfrm>
                <a:off x="22332" y="1649"/>
                <a:ext cx="509" cy="493"/>
              </a:xfrm>
              <a:custGeom>
                <a:avLst/>
                <a:gdLst>
                  <a:gd name="T0" fmla="*/ 332 w 509"/>
                  <a:gd name="T1" fmla="*/ 417 h 493"/>
                  <a:gd name="T2" fmla="*/ 354 w 509"/>
                  <a:gd name="T3" fmla="*/ 459 h 493"/>
                  <a:gd name="T4" fmla="*/ 391 w 509"/>
                  <a:gd name="T5" fmla="*/ 479 h 493"/>
                  <a:gd name="T6" fmla="*/ 428 w 509"/>
                  <a:gd name="T7" fmla="*/ 486 h 493"/>
                  <a:gd name="T8" fmla="*/ 457 w 509"/>
                  <a:gd name="T9" fmla="*/ 479 h 493"/>
                  <a:gd name="T10" fmla="*/ 509 w 509"/>
                  <a:gd name="T11" fmla="*/ 417 h 493"/>
                  <a:gd name="T12" fmla="*/ 479 w 509"/>
                  <a:gd name="T13" fmla="*/ 327 h 493"/>
                  <a:gd name="T14" fmla="*/ 472 w 509"/>
                  <a:gd name="T15" fmla="*/ 438 h 493"/>
                  <a:gd name="T16" fmla="*/ 428 w 509"/>
                  <a:gd name="T17" fmla="*/ 452 h 493"/>
                  <a:gd name="T18" fmla="*/ 406 w 509"/>
                  <a:gd name="T19" fmla="*/ 417 h 493"/>
                  <a:gd name="T20" fmla="*/ 398 w 509"/>
                  <a:gd name="T21" fmla="*/ 146 h 493"/>
                  <a:gd name="T22" fmla="*/ 361 w 509"/>
                  <a:gd name="T23" fmla="*/ 62 h 493"/>
                  <a:gd name="T24" fmla="*/ 258 w 509"/>
                  <a:gd name="T25" fmla="*/ 7 h 493"/>
                  <a:gd name="T26" fmla="*/ 140 w 509"/>
                  <a:gd name="T27" fmla="*/ 7 h 493"/>
                  <a:gd name="T28" fmla="*/ 44 w 509"/>
                  <a:gd name="T29" fmla="*/ 76 h 493"/>
                  <a:gd name="T30" fmla="*/ 37 w 509"/>
                  <a:gd name="T31" fmla="*/ 146 h 493"/>
                  <a:gd name="T32" fmla="*/ 66 w 509"/>
                  <a:gd name="T33" fmla="*/ 167 h 493"/>
                  <a:gd name="T34" fmla="*/ 111 w 509"/>
                  <a:gd name="T35" fmla="*/ 167 h 493"/>
                  <a:gd name="T36" fmla="*/ 133 w 509"/>
                  <a:gd name="T37" fmla="*/ 139 h 493"/>
                  <a:gd name="T38" fmla="*/ 140 w 509"/>
                  <a:gd name="T39" fmla="*/ 118 h 493"/>
                  <a:gd name="T40" fmla="*/ 125 w 509"/>
                  <a:gd name="T41" fmla="*/ 97 h 493"/>
                  <a:gd name="T42" fmla="*/ 103 w 509"/>
                  <a:gd name="T43" fmla="*/ 76 h 493"/>
                  <a:gd name="T44" fmla="*/ 118 w 509"/>
                  <a:gd name="T45" fmla="*/ 48 h 493"/>
                  <a:gd name="T46" fmla="*/ 199 w 509"/>
                  <a:gd name="T47" fmla="*/ 28 h 493"/>
                  <a:gd name="T48" fmla="*/ 280 w 509"/>
                  <a:gd name="T49" fmla="*/ 55 h 493"/>
                  <a:gd name="T50" fmla="*/ 324 w 509"/>
                  <a:gd name="T51" fmla="*/ 160 h 493"/>
                  <a:gd name="T52" fmla="*/ 221 w 509"/>
                  <a:gd name="T53" fmla="*/ 208 h 493"/>
                  <a:gd name="T54" fmla="*/ 44 w 509"/>
                  <a:gd name="T55" fmla="*/ 278 h 493"/>
                  <a:gd name="T56" fmla="*/ 0 w 509"/>
                  <a:gd name="T57" fmla="*/ 375 h 493"/>
                  <a:gd name="T58" fmla="*/ 44 w 509"/>
                  <a:gd name="T59" fmla="*/ 452 h 493"/>
                  <a:gd name="T60" fmla="*/ 133 w 509"/>
                  <a:gd name="T61" fmla="*/ 486 h 493"/>
                  <a:gd name="T62" fmla="*/ 251 w 509"/>
                  <a:gd name="T63" fmla="*/ 479 h 493"/>
                  <a:gd name="T64" fmla="*/ 332 w 509"/>
                  <a:gd name="T65" fmla="*/ 396 h 493"/>
                  <a:gd name="T66" fmla="*/ 324 w 509"/>
                  <a:gd name="T67" fmla="*/ 327 h 493"/>
                  <a:gd name="T68" fmla="*/ 273 w 509"/>
                  <a:gd name="T69" fmla="*/ 438 h 493"/>
                  <a:gd name="T70" fmla="*/ 192 w 509"/>
                  <a:gd name="T71" fmla="*/ 466 h 493"/>
                  <a:gd name="T72" fmla="*/ 140 w 509"/>
                  <a:gd name="T73" fmla="*/ 459 h 493"/>
                  <a:gd name="T74" fmla="*/ 89 w 509"/>
                  <a:gd name="T75" fmla="*/ 403 h 493"/>
                  <a:gd name="T76" fmla="*/ 96 w 509"/>
                  <a:gd name="T77" fmla="*/ 340 h 493"/>
                  <a:gd name="T78" fmla="*/ 162 w 509"/>
                  <a:gd name="T79" fmla="*/ 264 h 493"/>
                  <a:gd name="T80" fmla="*/ 324 w 509"/>
                  <a:gd name="T81" fmla="*/ 222 h 49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09"/>
                  <a:gd name="T124" fmla="*/ 0 h 493"/>
                  <a:gd name="T125" fmla="*/ 509 w 509"/>
                  <a:gd name="T126" fmla="*/ 493 h 49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09" h="493">
                    <a:moveTo>
                      <a:pt x="332" y="396"/>
                    </a:moveTo>
                    <a:lnTo>
                      <a:pt x="332" y="417"/>
                    </a:lnTo>
                    <a:lnTo>
                      <a:pt x="347" y="438"/>
                    </a:lnTo>
                    <a:lnTo>
                      <a:pt x="354" y="459"/>
                    </a:lnTo>
                    <a:lnTo>
                      <a:pt x="376" y="473"/>
                    </a:lnTo>
                    <a:lnTo>
                      <a:pt x="391" y="479"/>
                    </a:lnTo>
                    <a:lnTo>
                      <a:pt x="420" y="486"/>
                    </a:lnTo>
                    <a:lnTo>
                      <a:pt x="428" y="486"/>
                    </a:lnTo>
                    <a:lnTo>
                      <a:pt x="442" y="479"/>
                    </a:lnTo>
                    <a:lnTo>
                      <a:pt x="457" y="479"/>
                    </a:lnTo>
                    <a:lnTo>
                      <a:pt x="501" y="438"/>
                    </a:lnTo>
                    <a:lnTo>
                      <a:pt x="509" y="417"/>
                    </a:lnTo>
                    <a:lnTo>
                      <a:pt x="509" y="327"/>
                    </a:lnTo>
                    <a:lnTo>
                      <a:pt x="479" y="327"/>
                    </a:lnTo>
                    <a:lnTo>
                      <a:pt x="479" y="424"/>
                    </a:lnTo>
                    <a:lnTo>
                      <a:pt x="472" y="438"/>
                    </a:lnTo>
                    <a:lnTo>
                      <a:pt x="457" y="452"/>
                    </a:lnTo>
                    <a:lnTo>
                      <a:pt x="428" y="452"/>
                    </a:lnTo>
                    <a:lnTo>
                      <a:pt x="406" y="431"/>
                    </a:lnTo>
                    <a:lnTo>
                      <a:pt x="406" y="417"/>
                    </a:lnTo>
                    <a:lnTo>
                      <a:pt x="398" y="403"/>
                    </a:lnTo>
                    <a:lnTo>
                      <a:pt x="398" y="146"/>
                    </a:lnTo>
                    <a:lnTo>
                      <a:pt x="391" y="97"/>
                    </a:lnTo>
                    <a:lnTo>
                      <a:pt x="361" y="62"/>
                    </a:lnTo>
                    <a:lnTo>
                      <a:pt x="310" y="28"/>
                    </a:lnTo>
                    <a:lnTo>
                      <a:pt x="258" y="7"/>
                    </a:lnTo>
                    <a:lnTo>
                      <a:pt x="206" y="0"/>
                    </a:lnTo>
                    <a:lnTo>
                      <a:pt x="140" y="7"/>
                    </a:lnTo>
                    <a:lnTo>
                      <a:pt x="81" y="34"/>
                    </a:lnTo>
                    <a:lnTo>
                      <a:pt x="44" y="76"/>
                    </a:lnTo>
                    <a:lnTo>
                      <a:pt x="37" y="125"/>
                    </a:lnTo>
                    <a:lnTo>
                      <a:pt x="37" y="146"/>
                    </a:lnTo>
                    <a:lnTo>
                      <a:pt x="52" y="160"/>
                    </a:lnTo>
                    <a:lnTo>
                      <a:pt x="66" y="167"/>
                    </a:lnTo>
                    <a:lnTo>
                      <a:pt x="89" y="174"/>
                    </a:lnTo>
                    <a:lnTo>
                      <a:pt x="111" y="167"/>
                    </a:lnTo>
                    <a:lnTo>
                      <a:pt x="125" y="160"/>
                    </a:lnTo>
                    <a:lnTo>
                      <a:pt x="133" y="139"/>
                    </a:lnTo>
                    <a:lnTo>
                      <a:pt x="140" y="125"/>
                    </a:lnTo>
                    <a:lnTo>
                      <a:pt x="140" y="118"/>
                    </a:lnTo>
                    <a:lnTo>
                      <a:pt x="133" y="104"/>
                    </a:lnTo>
                    <a:lnTo>
                      <a:pt x="125" y="97"/>
                    </a:lnTo>
                    <a:lnTo>
                      <a:pt x="118" y="83"/>
                    </a:lnTo>
                    <a:lnTo>
                      <a:pt x="103" y="76"/>
                    </a:lnTo>
                    <a:lnTo>
                      <a:pt x="81" y="76"/>
                    </a:lnTo>
                    <a:lnTo>
                      <a:pt x="118" y="48"/>
                    </a:lnTo>
                    <a:lnTo>
                      <a:pt x="162" y="28"/>
                    </a:lnTo>
                    <a:lnTo>
                      <a:pt x="199" y="28"/>
                    </a:lnTo>
                    <a:lnTo>
                      <a:pt x="243" y="34"/>
                    </a:lnTo>
                    <a:lnTo>
                      <a:pt x="280" y="55"/>
                    </a:lnTo>
                    <a:lnTo>
                      <a:pt x="310" y="97"/>
                    </a:lnTo>
                    <a:lnTo>
                      <a:pt x="324" y="160"/>
                    </a:lnTo>
                    <a:lnTo>
                      <a:pt x="324" y="201"/>
                    </a:lnTo>
                    <a:lnTo>
                      <a:pt x="221" y="208"/>
                    </a:lnTo>
                    <a:lnTo>
                      <a:pt x="111" y="236"/>
                    </a:lnTo>
                    <a:lnTo>
                      <a:pt x="44" y="278"/>
                    </a:lnTo>
                    <a:lnTo>
                      <a:pt x="7" y="327"/>
                    </a:lnTo>
                    <a:lnTo>
                      <a:pt x="0" y="375"/>
                    </a:lnTo>
                    <a:lnTo>
                      <a:pt x="15" y="424"/>
                    </a:lnTo>
                    <a:lnTo>
                      <a:pt x="44" y="452"/>
                    </a:lnTo>
                    <a:lnTo>
                      <a:pt x="89" y="479"/>
                    </a:lnTo>
                    <a:lnTo>
                      <a:pt x="133" y="486"/>
                    </a:lnTo>
                    <a:lnTo>
                      <a:pt x="184" y="493"/>
                    </a:lnTo>
                    <a:lnTo>
                      <a:pt x="251" y="479"/>
                    </a:lnTo>
                    <a:lnTo>
                      <a:pt x="302" y="445"/>
                    </a:lnTo>
                    <a:lnTo>
                      <a:pt x="332" y="396"/>
                    </a:lnTo>
                    <a:close/>
                    <a:moveTo>
                      <a:pt x="324" y="222"/>
                    </a:moveTo>
                    <a:lnTo>
                      <a:pt x="324" y="327"/>
                    </a:lnTo>
                    <a:lnTo>
                      <a:pt x="310" y="396"/>
                    </a:lnTo>
                    <a:lnTo>
                      <a:pt x="273" y="438"/>
                    </a:lnTo>
                    <a:lnTo>
                      <a:pt x="229" y="459"/>
                    </a:lnTo>
                    <a:lnTo>
                      <a:pt x="192" y="466"/>
                    </a:lnTo>
                    <a:lnTo>
                      <a:pt x="162" y="466"/>
                    </a:lnTo>
                    <a:lnTo>
                      <a:pt x="140" y="459"/>
                    </a:lnTo>
                    <a:lnTo>
                      <a:pt x="118" y="445"/>
                    </a:lnTo>
                    <a:lnTo>
                      <a:pt x="89" y="403"/>
                    </a:lnTo>
                    <a:lnTo>
                      <a:pt x="89" y="375"/>
                    </a:lnTo>
                    <a:lnTo>
                      <a:pt x="96" y="340"/>
                    </a:lnTo>
                    <a:lnTo>
                      <a:pt x="118" y="299"/>
                    </a:lnTo>
                    <a:lnTo>
                      <a:pt x="162" y="264"/>
                    </a:lnTo>
                    <a:lnTo>
                      <a:pt x="229" y="236"/>
                    </a:lnTo>
                    <a:lnTo>
                      <a:pt x="324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23" name="Freeform 3882"/>
              <p:cNvSpPr>
                <a:spLocks/>
              </p:cNvSpPr>
              <p:nvPr/>
            </p:nvSpPr>
            <p:spPr bwMode="auto">
              <a:xfrm>
                <a:off x="22870" y="1475"/>
                <a:ext cx="354" cy="667"/>
              </a:xfrm>
              <a:custGeom>
                <a:avLst/>
                <a:gdLst>
                  <a:gd name="T0" fmla="*/ 177 w 354"/>
                  <a:gd name="T1" fmla="*/ 229 h 667"/>
                  <a:gd name="T2" fmla="*/ 339 w 354"/>
                  <a:gd name="T3" fmla="*/ 229 h 667"/>
                  <a:gd name="T4" fmla="*/ 339 w 354"/>
                  <a:gd name="T5" fmla="*/ 195 h 667"/>
                  <a:gd name="T6" fmla="*/ 177 w 354"/>
                  <a:gd name="T7" fmla="*/ 195 h 667"/>
                  <a:gd name="T8" fmla="*/ 177 w 354"/>
                  <a:gd name="T9" fmla="*/ 0 h 667"/>
                  <a:gd name="T10" fmla="*/ 148 w 354"/>
                  <a:gd name="T11" fmla="*/ 0 h 667"/>
                  <a:gd name="T12" fmla="*/ 140 w 354"/>
                  <a:gd name="T13" fmla="*/ 55 h 667"/>
                  <a:gd name="T14" fmla="*/ 126 w 354"/>
                  <a:gd name="T15" fmla="*/ 104 h 667"/>
                  <a:gd name="T16" fmla="*/ 103 w 354"/>
                  <a:gd name="T17" fmla="*/ 153 h 667"/>
                  <a:gd name="T18" fmla="*/ 59 w 354"/>
                  <a:gd name="T19" fmla="*/ 188 h 667"/>
                  <a:gd name="T20" fmla="*/ 0 w 354"/>
                  <a:gd name="T21" fmla="*/ 202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11 w 354"/>
                  <a:gd name="T29" fmla="*/ 584 h 667"/>
                  <a:gd name="T30" fmla="*/ 140 w 354"/>
                  <a:gd name="T31" fmla="*/ 626 h 667"/>
                  <a:gd name="T32" fmla="*/ 177 w 354"/>
                  <a:gd name="T33" fmla="*/ 653 h 667"/>
                  <a:gd name="T34" fmla="*/ 214 w 354"/>
                  <a:gd name="T35" fmla="*/ 660 h 667"/>
                  <a:gd name="T36" fmla="*/ 243 w 354"/>
                  <a:gd name="T37" fmla="*/ 667 h 667"/>
                  <a:gd name="T38" fmla="*/ 295 w 354"/>
                  <a:gd name="T39" fmla="*/ 653 h 667"/>
                  <a:gd name="T40" fmla="*/ 332 w 354"/>
                  <a:gd name="T41" fmla="*/ 619 h 667"/>
                  <a:gd name="T42" fmla="*/ 354 w 354"/>
                  <a:gd name="T43" fmla="*/ 570 h 667"/>
                  <a:gd name="T44" fmla="*/ 354 w 354"/>
                  <a:gd name="T45" fmla="*/ 459 h 667"/>
                  <a:gd name="T46" fmla="*/ 332 w 354"/>
                  <a:gd name="T47" fmla="*/ 459 h 667"/>
                  <a:gd name="T48" fmla="*/ 332 w 354"/>
                  <a:gd name="T49" fmla="*/ 521 h 667"/>
                  <a:gd name="T50" fmla="*/ 317 w 354"/>
                  <a:gd name="T51" fmla="*/ 584 h 667"/>
                  <a:gd name="T52" fmla="*/ 288 w 354"/>
                  <a:gd name="T53" fmla="*/ 626 h 667"/>
                  <a:gd name="T54" fmla="*/ 251 w 354"/>
                  <a:gd name="T55" fmla="*/ 640 h 667"/>
                  <a:gd name="T56" fmla="*/ 214 w 354"/>
                  <a:gd name="T57" fmla="*/ 626 h 667"/>
                  <a:gd name="T58" fmla="*/ 192 w 354"/>
                  <a:gd name="T59" fmla="*/ 605 h 667"/>
                  <a:gd name="T60" fmla="*/ 184 w 354"/>
                  <a:gd name="T61" fmla="*/ 570 h 667"/>
                  <a:gd name="T62" fmla="*/ 177 w 354"/>
                  <a:gd name="T63" fmla="*/ 542 h 667"/>
                  <a:gd name="T64" fmla="*/ 177 w 354"/>
                  <a:gd name="T65" fmla="*/ 521 h 667"/>
                  <a:gd name="T66" fmla="*/ 177 w 354"/>
                  <a:gd name="T67" fmla="*/ 229 h 66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7"/>
                  <a:gd name="T104" fmla="*/ 354 w 354"/>
                  <a:gd name="T105" fmla="*/ 667 h 66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7">
                    <a:moveTo>
                      <a:pt x="177" y="229"/>
                    </a:moveTo>
                    <a:lnTo>
                      <a:pt x="339" y="229"/>
                    </a:lnTo>
                    <a:lnTo>
                      <a:pt x="339" y="195"/>
                    </a:lnTo>
                    <a:lnTo>
                      <a:pt x="177" y="195"/>
                    </a:lnTo>
                    <a:lnTo>
                      <a:pt x="177" y="0"/>
                    </a:lnTo>
                    <a:lnTo>
                      <a:pt x="148" y="0"/>
                    </a:lnTo>
                    <a:lnTo>
                      <a:pt x="140" y="55"/>
                    </a:lnTo>
                    <a:lnTo>
                      <a:pt x="126" y="104"/>
                    </a:lnTo>
                    <a:lnTo>
                      <a:pt x="103" y="153"/>
                    </a:lnTo>
                    <a:lnTo>
                      <a:pt x="59" y="188"/>
                    </a:lnTo>
                    <a:lnTo>
                      <a:pt x="0" y="202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11" y="584"/>
                    </a:lnTo>
                    <a:lnTo>
                      <a:pt x="140" y="626"/>
                    </a:lnTo>
                    <a:lnTo>
                      <a:pt x="177" y="653"/>
                    </a:lnTo>
                    <a:lnTo>
                      <a:pt x="214" y="660"/>
                    </a:lnTo>
                    <a:lnTo>
                      <a:pt x="243" y="667"/>
                    </a:lnTo>
                    <a:lnTo>
                      <a:pt x="295" y="653"/>
                    </a:lnTo>
                    <a:lnTo>
                      <a:pt x="332" y="619"/>
                    </a:lnTo>
                    <a:lnTo>
                      <a:pt x="354" y="570"/>
                    </a:lnTo>
                    <a:lnTo>
                      <a:pt x="354" y="459"/>
                    </a:lnTo>
                    <a:lnTo>
                      <a:pt x="332" y="459"/>
                    </a:lnTo>
                    <a:lnTo>
                      <a:pt x="332" y="521"/>
                    </a:lnTo>
                    <a:lnTo>
                      <a:pt x="317" y="584"/>
                    </a:lnTo>
                    <a:lnTo>
                      <a:pt x="288" y="626"/>
                    </a:lnTo>
                    <a:lnTo>
                      <a:pt x="251" y="640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84" y="570"/>
                    </a:lnTo>
                    <a:lnTo>
                      <a:pt x="177" y="542"/>
                    </a:lnTo>
                    <a:lnTo>
                      <a:pt x="177" y="521"/>
                    </a:lnTo>
                    <a:lnTo>
                      <a:pt x="177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24" name="Freeform 3883"/>
              <p:cNvSpPr>
                <a:spLocks noEditPoints="1"/>
              </p:cNvSpPr>
              <p:nvPr/>
            </p:nvSpPr>
            <p:spPr bwMode="auto">
              <a:xfrm>
                <a:off x="23327" y="1412"/>
                <a:ext cx="243" cy="716"/>
              </a:xfrm>
              <a:custGeom>
                <a:avLst/>
                <a:gdLst>
                  <a:gd name="T0" fmla="*/ 162 w 243"/>
                  <a:gd name="T1" fmla="*/ 244 h 716"/>
                  <a:gd name="T2" fmla="*/ 8 w 243"/>
                  <a:gd name="T3" fmla="*/ 258 h 716"/>
                  <a:gd name="T4" fmla="*/ 8 w 243"/>
                  <a:gd name="T5" fmla="*/ 292 h 716"/>
                  <a:gd name="T6" fmla="*/ 59 w 243"/>
                  <a:gd name="T7" fmla="*/ 292 h 716"/>
                  <a:gd name="T8" fmla="*/ 74 w 243"/>
                  <a:gd name="T9" fmla="*/ 299 h 716"/>
                  <a:gd name="T10" fmla="*/ 81 w 243"/>
                  <a:gd name="T11" fmla="*/ 306 h 716"/>
                  <a:gd name="T12" fmla="*/ 89 w 243"/>
                  <a:gd name="T13" fmla="*/ 327 h 716"/>
                  <a:gd name="T14" fmla="*/ 89 w 243"/>
                  <a:gd name="T15" fmla="*/ 654 h 716"/>
                  <a:gd name="T16" fmla="*/ 81 w 243"/>
                  <a:gd name="T17" fmla="*/ 668 h 716"/>
                  <a:gd name="T18" fmla="*/ 74 w 243"/>
                  <a:gd name="T19" fmla="*/ 675 h 716"/>
                  <a:gd name="T20" fmla="*/ 59 w 243"/>
                  <a:gd name="T21" fmla="*/ 682 h 716"/>
                  <a:gd name="T22" fmla="*/ 0 w 243"/>
                  <a:gd name="T23" fmla="*/ 682 h 716"/>
                  <a:gd name="T24" fmla="*/ 0 w 243"/>
                  <a:gd name="T25" fmla="*/ 716 h 716"/>
                  <a:gd name="T26" fmla="*/ 243 w 243"/>
                  <a:gd name="T27" fmla="*/ 716 h 716"/>
                  <a:gd name="T28" fmla="*/ 243 w 243"/>
                  <a:gd name="T29" fmla="*/ 682 h 716"/>
                  <a:gd name="T30" fmla="*/ 192 w 243"/>
                  <a:gd name="T31" fmla="*/ 682 h 716"/>
                  <a:gd name="T32" fmla="*/ 177 w 243"/>
                  <a:gd name="T33" fmla="*/ 675 h 716"/>
                  <a:gd name="T34" fmla="*/ 170 w 243"/>
                  <a:gd name="T35" fmla="*/ 668 h 716"/>
                  <a:gd name="T36" fmla="*/ 162 w 243"/>
                  <a:gd name="T37" fmla="*/ 654 h 716"/>
                  <a:gd name="T38" fmla="*/ 162 w 243"/>
                  <a:gd name="T39" fmla="*/ 633 h 716"/>
                  <a:gd name="T40" fmla="*/ 162 w 243"/>
                  <a:gd name="T41" fmla="*/ 244 h 716"/>
                  <a:gd name="T42" fmla="*/ 170 w 243"/>
                  <a:gd name="T43" fmla="*/ 56 h 716"/>
                  <a:gd name="T44" fmla="*/ 155 w 243"/>
                  <a:gd name="T45" fmla="*/ 14 h 716"/>
                  <a:gd name="T46" fmla="*/ 111 w 243"/>
                  <a:gd name="T47" fmla="*/ 0 h 716"/>
                  <a:gd name="T48" fmla="*/ 89 w 243"/>
                  <a:gd name="T49" fmla="*/ 7 h 716"/>
                  <a:gd name="T50" fmla="*/ 74 w 243"/>
                  <a:gd name="T51" fmla="*/ 14 h 716"/>
                  <a:gd name="T52" fmla="*/ 59 w 243"/>
                  <a:gd name="T53" fmla="*/ 28 h 716"/>
                  <a:gd name="T54" fmla="*/ 52 w 243"/>
                  <a:gd name="T55" fmla="*/ 42 h 716"/>
                  <a:gd name="T56" fmla="*/ 52 w 243"/>
                  <a:gd name="T57" fmla="*/ 77 h 716"/>
                  <a:gd name="T58" fmla="*/ 59 w 243"/>
                  <a:gd name="T59" fmla="*/ 91 h 716"/>
                  <a:gd name="T60" fmla="*/ 74 w 243"/>
                  <a:gd name="T61" fmla="*/ 105 h 716"/>
                  <a:gd name="T62" fmla="*/ 89 w 243"/>
                  <a:gd name="T63" fmla="*/ 112 h 716"/>
                  <a:gd name="T64" fmla="*/ 111 w 243"/>
                  <a:gd name="T65" fmla="*/ 118 h 716"/>
                  <a:gd name="T66" fmla="*/ 126 w 243"/>
                  <a:gd name="T67" fmla="*/ 112 h 716"/>
                  <a:gd name="T68" fmla="*/ 148 w 243"/>
                  <a:gd name="T69" fmla="*/ 105 h 716"/>
                  <a:gd name="T70" fmla="*/ 155 w 243"/>
                  <a:gd name="T71" fmla="*/ 91 h 716"/>
                  <a:gd name="T72" fmla="*/ 170 w 243"/>
                  <a:gd name="T73" fmla="*/ 77 h 716"/>
                  <a:gd name="T74" fmla="*/ 170 w 243"/>
                  <a:gd name="T75" fmla="*/ 56 h 71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3"/>
                  <a:gd name="T115" fmla="*/ 0 h 716"/>
                  <a:gd name="T116" fmla="*/ 243 w 243"/>
                  <a:gd name="T117" fmla="*/ 716 h 71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3" h="716">
                    <a:moveTo>
                      <a:pt x="162" y="244"/>
                    </a:moveTo>
                    <a:lnTo>
                      <a:pt x="8" y="258"/>
                    </a:lnTo>
                    <a:lnTo>
                      <a:pt x="8" y="292"/>
                    </a:lnTo>
                    <a:lnTo>
                      <a:pt x="59" y="292"/>
                    </a:lnTo>
                    <a:lnTo>
                      <a:pt x="74" y="299"/>
                    </a:lnTo>
                    <a:lnTo>
                      <a:pt x="81" y="306"/>
                    </a:lnTo>
                    <a:lnTo>
                      <a:pt x="89" y="327"/>
                    </a:lnTo>
                    <a:lnTo>
                      <a:pt x="89" y="654"/>
                    </a:lnTo>
                    <a:lnTo>
                      <a:pt x="81" y="668"/>
                    </a:lnTo>
                    <a:lnTo>
                      <a:pt x="74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3" y="716"/>
                    </a:lnTo>
                    <a:lnTo>
                      <a:pt x="243" y="682"/>
                    </a:lnTo>
                    <a:lnTo>
                      <a:pt x="192" y="682"/>
                    </a:lnTo>
                    <a:lnTo>
                      <a:pt x="177" y="675"/>
                    </a:lnTo>
                    <a:lnTo>
                      <a:pt x="170" y="668"/>
                    </a:lnTo>
                    <a:lnTo>
                      <a:pt x="162" y="654"/>
                    </a:lnTo>
                    <a:lnTo>
                      <a:pt x="162" y="633"/>
                    </a:lnTo>
                    <a:lnTo>
                      <a:pt x="162" y="244"/>
                    </a:lnTo>
                    <a:close/>
                    <a:moveTo>
                      <a:pt x="170" y="56"/>
                    </a:moveTo>
                    <a:lnTo>
                      <a:pt x="155" y="14"/>
                    </a:lnTo>
                    <a:lnTo>
                      <a:pt x="111" y="0"/>
                    </a:lnTo>
                    <a:lnTo>
                      <a:pt x="89" y="7"/>
                    </a:lnTo>
                    <a:lnTo>
                      <a:pt x="74" y="14"/>
                    </a:lnTo>
                    <a:lnTo>
                      <a:pt x="59" y="28"/>
                    </a:lnTo>
                    <a:lnTo>
                      <a:pt x="52" y="42"/>
                    </a:lnTo>
                    <a:lnTo>
                      <a:pt x="52" y="77"/>
                    </a:lnTo>
                    <a:lnTo>
                      <a:pt x="59" y="91"/>
                    </a:lnTo>
                    <a:lnTo>
                      <a:pt x="74" y="105"/>
                    </a:lnTo>
                    <a:lnTo>
                      <a:pt x="89" y="112"/>
                    </a:lnTo>
                    <a:lnTo>
                      <a:pt x="111" y="118"/>
                    </a:lnTo>
                    <a:lnTo>
                      <a:pt x="126" y="112"/>
                    </a:lnTo>
                    <a:lnTo>
                      <a:pt x="148" y="105"/>
                    </a:lnTo>
                    <a:lnTo>
                      <a:pt x="155" y="91"/>
                    </a:lnTo>
                    <a:lnTo>
                      <a:pt x="170" y="77"/>
                    </a:lnTo>
                    <a:lnTo>
                      <a:pt x="170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25" name="Freeform 3884"/>
              <p:cNvSpPr>
                <a:spLocks/>
              </p:cNvSpPr>
              <p:nvPr/>
            </p:nvSpPr>
            <p:spPr bwMode="auto">
              <a:xfrm>
                <a:off x="23644" y="1649"/>
                <a:ext cx="369" cy="493"/>
              </a:xfrm>
              <a:custGeom>
                <a:avLst/>
                <a:gdLst>
                  <a:gd name="T0" fmla="*/ 214 w 369"/>
                  <a:gd name="T1" fmla="*/ 271 h 493"/>
                  <a:gd name="T2" fmla="*/ 266 w 369"/>
                  <a:gd name="T3" fmla="*/ 292 h 493"/>
                  <a:gd name="T4" fmla="*/ 302 w 369"/>
                  <a:gd name="T5" fmla="*/ 327 h 493"/>
                  <a:gd name="T6" fmla="*/ 310 w 369"/>
                  <a:gd name="T7" fmla="*/ 410 h 493"/>
                  <a:gd name="T8" fmla="*/ 243 w 369"/>
                  <a:gd name="T9" fmla="*/ 459 h 493"/>
                  <a:gd name="T10" fmla="*/ 125 w 369"/>
                  <a:gd name="T11" fmla="*/ 459 h 493"/>
                  <a:gd name="T12" fmla="*/ 52 w 369"/>
                  <a:gd name="T13" fmla="*/ 375 h 493"/>
                  <a:gd name="T14" fmla="*/ 30 w 369"/>
                  <a:gd name="T15" fmla="*/ 306 h 493"/>
                  <a:gd name="T16" fmla="*/ 8 w 369"/>
                  <a:gd name="T17" fmla="*/ 299 h 493"/>
                  <a:gd name="T18" fmla="*/ 0 w 369"/>
                  <a:gd name="T19" fmla="*/ 486 h 493"/>
                  <a:gd name="T20" fmla="*/ 22 w 369"/>
                  <a:gd name="T21" fmla="*/ 493 h 493"/>
                  <a:gd name="T22" fmla="*/ 66 w 369"/>
                  <a:gd name="T23" fmla="*/ 445 h 493"/>
                  <a:gd name="T24" fmla="*/ 155 w 369"/>
                  <a:gd name="T25" fmla="*/ 486 h 493"/>
                  <a:gd name="T26" fmla="*/ 273 w 369"/>
                  <a:gd name="T27" fmla="*/ 479 h 493"/>
                  <a:gd name="T28" fmla="*/ 361 w 369"/>
                  <a:gd name="T29" fmla="*/ 396 h 493"/>
                  <a:gd name="T30" fmla="*/ 369 w 369"/>
                  <a:gd name="T31" fmla="*/ 313 h 493"/>
                  <a:gd name="T32" fmla="*/ 347 w 369"/>
                  <a:gd name="T33" fmla="*/ 264 h 493"/>
                  <a:gd name="T34" fmla="*/ 258 w 369"/>
                  <a:gd name="T35" fmla="*/ 208 h 493"/>
                  <a:gd name="T36" fmla="*/ 148 w 369"/>
                  <a:gd name="T37" fmla="*/ 180 h 493"/>
                  <a:gd name="T38" fmla="*/ 66 w 369"/>
                  <a:gd name="T39" fmla="*/ 139 h 493"/>
                  <a:gd name="T40" fmla="*/ 59 w 369"/>
                  <a:gd name="T41" fmla="*/ 76 h 493"/>
                  <a:gd name="T42" fmla="*/ 118 w 369"/>
                  <a:gd name="T43" fmla="*/ 28 h 493"/>
                  <a:gd name="T44" fmla="*/ 243 w 369"/>
                  <a:gd name="T45" fmla="*/ 34 h 493"/>
                  <a:gd name="T46" fmla="*/ 302 w 369"/>
                  <a:gd name="T47" fmla="*/ 90 h 493"/>
                  <a:gd name="T48" fmla="*/ 310 w 369"/>
                  <a:gd name="T49" fmla="*/ 153 h 493"/>
                  <a:gd name="T50" fmla="*/ 332 w 369"/>
                  <a:gd name="T51" fmla="*/ 160 h 493"/>
                  <a:gd name="T52" fmla="*/ 339 w 369"/>
                  <a:gd name="T53" fmla="*/ 7 h 493"/>
                  <a:gd name="T54" fmla="*/ 324 w 369"/>
                  <a:gd name="T55" fmla="*/ 0 h 493"/>
                  <a:gd name="T56" fmla="*/ 288 w 369"/>
                  <a:gd name="T57" fmla="*/ 28 h 493"/>
                  <a:gd name="T58" fmla="*/ 221 w 369"/>
                  <a:gd name="T59" fmla="*/ 7 h 493"/>
                  <a:gd name="T60" fmla="*/ 177 w 369"/>
                  <a:gd name="T61" fmla="*/ 0 h 493"/>
                  <a:gd name="T62" fmla="*/ 59 w 369"/>
                  <a:gd name="T63" fmla="*/ 28 h 493"/>
                  <a:gd name="T64" fmla="*/ 8 w 369"/>
                  <a:gd name="T65" fmla="*/ 97 h 493"/>
                  <a:gd name="T66" fmla="*/ 0 w 369"/>
                  <a:gd name="T67" fmla="*/ 160 h 493"/>
                  <a:gd name="T68" fmla="*/ 52 w 369"/>
                  <a:gd name="T69" fmla="*/ 222 h 493"/>
                  <a:gd name="T70" fmla="*/ 133 w 369"/>
                  <a:gd name="T71" fmla="*/ 257 h 49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69"/>
                  <a:gd name="T109" fmla="*/ 0 h 493"/>
                  <a:gd name="T110" fmla="*/ 369 w 369"/>
                  <a:gd name="T111" fmla="*/ 493 h 49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69" h="493">
                    <a:moveTo>
                      <a:pt x="199" y="271"/>
                    </a:moveTo>
                    <a:lnTo>
                      <a:pt x="214" y="271"/>
                    </a:lnTo>
                    <a:lnTo>
                      <a:pt x="243" y="285"/>
                    </a:lnTo>
                    <a:lnTo>
                      <a:pt x="266" y="292"/>
                    </a:lnTo>
                    <a:lnTo>
                      <a:pt x="288" y="306"/>
                    </a:lnTo>
                    <a:lnTo>
                      <a:pt x="302" y="327"/>
                    </a:lnTo>
                    <a:lnTo>
                      <a:pt x="317" y="368"/>
                    </a:lnTo>
                    <a:lnTo>
                      <a:pt x="310" y="410"/>
                    </a:lnTo>
                    <a:lnTo>
                      <a:pt x="288" y="438"/>
                    </a:lnTo>
                    <a:lnTo>
                      <a:pt x="243" y="459"/>
                    </a:lnTo>
                    <a:lnTo>
                      <a:pt x="184" y="466"/>
                    </a:lnTo>
                    <a:lnTo>
                      <a:pt x="125" y="459"/>
                    </a:lnTo>
                    <a:lnTo>
                      <a:pt x="81" y="424"/>
                    </a:lnTo>
                    <a:lnTo>
                      <a:pt x="52" y="375"/>
                    </a:lnTo>
                    <a:lnTo>
                      <a:pt x="30" y="313"/>
                    </a:lnTo>
                    <a:lnTo>
                      <a:pt x="30" y="306"/>
                    </a:lnTo>
                    <a:lnTo>
                      <a:pt x="22" y="299"/>
                    </a:lnTo>
                    <a:lnTo>
                      <a:pt x="8" y="299"/>
                    </a:lnTo>
                    <a:lnTo>
                      <a:pt x="0" y="306"/>
                    </a:lnTo>
                    <a:lnTo>
                      <a:pt x="0" y="486"/>
                    </a:lnTo>
                    <a:lnTo>
                      <a:pt x="15" y="493"/>
                    </a:lnTo>
                    <a:lnTo>
                      <a:pt x="22" y="493"/>
                    </a:lnTo>
                    <a:lnTo>
                      <a:pt x="22" y="486"/>
                    </a:lnTo>
                    <a:lnTo>
                      <a:pt x="66" y="445"/>
                    </a:lnTo>
                    <a:lnTo>
                      <a:pt x="111" y="479"/>
                    </a:lnTo>
                    <a:lnTo>
                      <a:pt x="155" y="486"/>
                    </a:lnTo>
                    <a:lnTo>
                      <a:pt x="184" y="493"/>
                    </a:lnTo>
                    <a:lnTo>
                      <a:pt x="273" y="479"/>
                    </a:lnTo>
                    <a:lnTo>
                      <a:pt x="324" y="445"/>
                    </a:lnTo>
                    <a:lnTo>
                      <a:pt x="361" y="396"/>
                    </a:lnTo>
                    <a:lnTo>
                      <a:pt x="369" y="340"/>
                    </a:lnTo>
                    <a:lnTo>
                      <a:pt x="369" y="313"/>
                    </a:lnTo>
                    <a:lnTo>
                      <a:pt x="354" y="285"/>
                    </a:lnTo>
                    <a:lnTo>
                      <a:pt x="347" y="264"/>
                    </a:lnTo>
                    <a:lnTo>
                      <a:pt x="324" y="243"/>
                    </a:lnTo>
                    <a:lnTo>
                      <a:pt x="258" y="208"/>
                    </a:lnTo>
                    <a:lnTo>
                      <a:pt x="192" y="187"/>
                    </a:lnTo>
                    <a:lnTo>
                      <a:pt x="148" y="180"/>
                    </a:lnTo>
                    <a:lnTo>
                      <a:pt x="96" y="167"/>
                    </a:lnTo>
                    <a:lnTo>
                      <a:pt x="66" y="139"/>
                    </a:lnTo>
                    <a:lnTo>
                      <a:pt x="52" y="104"/>
                    </a:lnTo>
                    <a:lnTo>
                      <a:pt x="59" y="76"/>
                    </a:lnTo>
                    <a:lnTo>
                      <a:pt x="81" y="48"/>
                    </a:lnTo>
                    <a:lnTo>
                      <a:pt x="118" y="28"/>
                    </a:lnTo>
                    <a:lnTo>
                      <a:pt x="177" y="21"/>
                    </a:lnTo>
                    <a:lnTo>
                      <a:pt x="243" y="34"/>
                    </a:lnTo>
                    <a:lnTo>
                      <a:pt x="280" y="55"/>
                    </a:lnTo>
                    <a:lnTo>
                      <a:pt x="302" y="90"/>
                    </a:lnTo>
                    <a:lnTo>
                      <a:pt x="310" y="125"/>
                    </a:lnTo>
                    <a:lnTo>
                      <a:pt x="310" y="153"/>
                    </a:lnTo>
                    <a:lnTo>
                      <a:pt x="317" y="160"/>
                    </a:lnTo>
                    <a:lnTo>
                      <a:pt x="332" y="160"/>
                    </a:lnTo>
                    <a:lnTo>
                      <a:pt x="339" y="153"/>
                    </a:lnTo>
                    <a:lnTo>
                      <a:pt x="339" y="7"/>
                    </a:lnTo>
                    <a:lnTo>
                      <a:pt x="332" y="0"/>
                    </a:lnTo>
                    <a:lnTo>
                      <a:pt x="324" y="0"/>
                    </a:lnTo>
                    <a:lnTo>
                      <a:pt x="295" y="28"/>
                    </a:lnTo>
                    <a:lnTo>
                      <a:pt x="288" y="28"/>
                    </a:lnTo>
                    <a:lnTo>
                      <a:pt x="258" y="14"/>
                    </a:lnTo>
                    <a:lnTo>
                      <a:pt x="221" y="7"/>
                    </a:lnTo>
                    <a:lnTo>
                      <a:pt x="199" y="0"/>
                    </a:lnTo>
                    <a:lnTo>
                      <a:pt x="177" y="0"/>
                    </a:lnTo>
                    <a:lnTo>
                      <a:pt x="103" y="7"/>
                    </a:lnTo>
                    <a:lnTo>
                      <a:pt x="59" y="28"/>
                    </a:lnTo>
                    <a:lnTo>
                      <a:pt x="22" y="62"/>
                    </a:lnTo>
                    <a:lnTo>
                      <a:pt x="8" y="97"/>
                    </a:lnTo>
                    <a:lnTo>
                      <a:pt x="0" y="132"/>
                    </a:lnTo>
                    <a:lnTo>
                      <a:pt x="0" y="160"/>
                    </a:lnTo>
                    <a:lnTo>
                      <a:pt x="30" y="201"/>
                    </a:lnTo>
                    <a:lnTo>
                      <a:pt x="52" y="222"/>
                    </a:lnTo>
                    <a:lnTo>
                      <a:pt x="89" y="243"/>
                    </a:lnTo>
                    <a:lnTo>
                      <a:pt x="133" y="257"/>
                    </a:lnTo>
                    <a:lnTo>
                      <a:pt x="199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26" name="Freeform 3885"/>
              <p:cNvSpPr>
                <a:spLocks/>
              </p:cNvSpPr>
              <p:nvPr/>
            </p:nvSpPr>
            <p:spPr bwMode="auto">
              <a:xfrm>
                <a:off x="24094" y="1378"/>
                <a:ext cx="361" cy="750"/>
              </a:xfrm>
              <a:custGeom>
                <a:avLst/>
                <a:gdLst>
                  <a:gd name="T0" fmla="*/ 162 w 361"/>
                  <a:gd name="T1" fmla="*/ 326 h 750"/>
                  <a:gd name="T2" fmla="*/ 287 w 361"/>
                  <a:gd name="T3" fmla="*/ 326 h 750"/>
                  <a:gd name="T4" fmla="*/ 287 w 361"/>
                  <a:gd name="T5" fmla="*/ 292 h 750"/>
                  <a:gd name="T6" fmla="*/ 155 w 361"/>
                  <a:gd name="T7" fmla="*/ 292 h 750"/>
                  <a:gd name="T8" fmla="*/ 155 w 361"/>
                  <a:gd name="T9" fmla="*/ 166 h 750"/>
                  <a:gd name="T10" fmla="*/ 162 w 361"/>
                  <a:gd name="T11" fmla="*/ 104 h 750"/>
                  <a:gd name="T12" fmla="*/ 191 w 361"/>
                  <a:gd name="T13" fmla="*/ 55 h 750"/>
                  <a:gd name="T14" fmla="*/ 221 w 361"/>
                  <a:gd name="T15" fmla="*/ 27 h 750"/>
                  <a:gd name="T16" fmla="*/ 258 w 361"/>
                  <a:gd name="T17" fmla="*/ 20 h 750"/>
                  <a:gd name="T18" fmla="*/ 280 w 361"/>
                  <a:gd name="T19" fmla="*/ 20 h 750"/>
                  <a:gd name="T20" fmla="*/ 302 w 361"/>
                  <a:gd name="T21" fmla="*/ 27 h 750"/>
                  <a:gd name="T22" fmla="*/ 287 w 361"/>
                  <a:gd name="T23" fmla="*/ 34 h 750"/>
                  <a:gd name="T24" fmla="*/ 265 w 361"/>
                  <a:gd name="T25" fmla="*/ 55 h 750"/>
                  <a:gd name="T26" fmla="*/ 265 w 361"/>
                  <a:gd name="T27" fmla="*/ 90 h 750"/>
                  <a:gd name="T28" fmla="*/ 295 w 361"/>
                  <a:gd name="T29" fmla="*/ 118 h 750"/>
                  <a:gd name="T30" fmla="*/ 339 w 361"/>
                  <a:gd name="T31" fmla="*/ 118 h 750"/>
                  <a:gd name="T32" fmla="*/ 354 w 361"/>
                  <a:gd name="T33" fmla="*/ 104 h 750"/>
                  <a:gd name="T34" fmla="*/ 361 w 361"/>
                  <a:gd name="T35" fmla="*/ 90 h 750"/>
                  <a:gd name="T36" fmla="*/ 361 w 361"/>
                  <a:gd name="T37" fmla="*/ 69 h 750"/>
                  <a:gd name="T38" fmla="*/ 346 w 361"/>
                  <a:gd name="T39" fmla="*/ 27 h 750"/>
                  <a:gd name="T40" fmla="*/ 324 w 361"/>
                  <a:gd name="T41" fmla="*/ 13 h 750"/>
                  <a:gd name="T42" fmla="*/ 295 w 361"/>
                  <a:gd name="T43" fmla="*/ 0 h 750"/>
                  <a:gd name="T44" fmla="*/ 258 w 361"/>
                  <a:gd name="T45" fmla="*/ 0 h 750"/>
                  <a:gd name="T46" fmla="*/ 199 w 361"/>
                  <a:gd name="T47" fmla="*/ 6 h 750"/>
                  <a:gd name="T48" fmla="*/ 140 w 361"/>
                  <a:gd name="T49" fmla="*/ 41 h 750"/>
                  <a:gd name="T50" fmla="*/ 103 w 361"/>
                  <a:gd name="T51" fmla="*/ 90 h 750"/>
                  <a:gd name="T52" fmla="*/ 88 w 361"/>
                  <a:gd name="T53" fmla="*/ 166 h 750"/>
                  <a:gd name="T54" fmla="*/ 88 w 361"/>
                  <a:gd name="T55" fmla="*/ 292 h 750"/>
                  <a:gd name="T56" fmla="*/ 0 w 361"/>
                  <a:gd name="T57" fmla="*/ 292 h 750"/>
                  <a:gd name="T58" fmla="*/ 0 w 361"/>
                  <a:gd name="T59" fmla="*/ 326 h 750"/>
                  <a:gd name="T60" fmla="*/ 88 w 361"/>
                  <a:gd name="T61" fmla="*/ 326 h 750"/>
                  <a:gd name="T62" fmla="*/ 88 w 361"/>
                  <a:gd name="T63" fmla="*/ 688 h 750"/>
                  <a:gd name="T64" fmla="*/ 81 w 361"/>
                  <a:gd name="T65" fmla="*/ 702 h 750"/>
                  <a:gd name="T66" fmla="*/ 73 w 361"/>
                  <a:gd name="T67" fmla="*/ 709 h 750"/>
                  <a:gd name="T68" fmla="*/ 51 w 361"/>
                  <a:gd name="T69" fmla="*/ 716 h 750"/>
                  <a:gd name="T70" fmla="*/ 0 w 361"/>
                  <a:gd name="T71" fmla="*/ 716 h 750"/>
                  <a:gd name="T72" fmla="*/ 0 w 361"/>
                  <a:gd name="T73" fmla="*/ 750 h 750"/>
                  <a:gd name="T74" fmla="*/ 273 w 361"/>
                  <a:gd name="T75" fmla="*/ 750 h 750"/>
                  <a:gd name="T76" fmla="*/ 273 w 361"/>
                  <a:gd name="T77" fmla="*/ 716 h 750"/>
                  <a:gd name="T78" fmla="*/ 191 w 361"/>
                  <a:gd name="T79" fmla="*/ 716 h 750"/>
                  <a:gd name="T80" fmla="*/ 177 w 361"/>
                  <a:gd name="T81" fmla="*/ 709 h 750"/>
                  <a:gd name="T82" fmla="*/ 162 w 361"/>
                  <a:gd name="T83" fmla="*/ 695 h 750"/>
                  <a:gd name="T84" fmla="*/ 162 w 361"/>
                  <a:gd name="T85" fmla="*/ 667 h 750"/>
                  <a:gd name="T86" fmla="*/ 162 w 361"/>
                  <a:gd name="T87" fmla="*/ 326 h 7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61"/>
                  <a:gd name="T133" fmla="*/ 0 h 750"/>
                  <a:gd name="T134" fmla="*/ 361 w 361"/>
                  <a:gd name="T135" fmla="*/ 750 h 7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61" h="750">
                    <a:moveTo>
                      <a:pt x="162" y="326"/>
                    </a:moveTo>
                    <a:lnTo>
                      <a:pt x="287" y="326"/>
                    </a:lnTo>
                    <a:lnTo>
                      <a:pt x="287" y="292"/>
                    </a:lnTo>
                    <a:lnTo>
                      <a:pt x="155" y="292"/>
                    </a:lnTo>
                    <a:lnTo>
                      <a:pt x="155" y="166"/>
                    </a:lnTo>
                    <a:lnTo>
                      <a:pt x="162" y="104"/>
                    </a:lnTo>
                    <a:lnTo>
                      <a:pt x="191" y="55"/>
                    </a:lnTo>
                    <a:lnTo>
                      <a:pt x="221" y="27"/>
                    </a:lnTo>
                    <a:lnTo>
                      <a:pt x="258" y="20"/>
                    </a:lnTo>
                    <a:lnTo>
                      <a:pt x="280" y="20"/>
                    </a:lnTo>
                    <a:lnTo>
                      <a:pt x="302" y="27"/>
                    </a:lnTo>
                    <a:lnTo>
                      <a:pt x="287" y="34"/>
                    </a:lnTo>
                    <a:lnTo>
                      <a:pt x="265" y="55"/>
                    </a:lnTo>
                    <a:lnTo>
                      <a:pt x="265" y="90"/>
                    </a:lnTo>
                    <a:lnTo>
                      <a:pt x="295" y="118"/>
                    </a:lnTo>
                    <a:lnTo>
                      <a:pt x="339" y="118"/>
                    </a:lnTo>
                    <a:lnTo>
                      <a:pt x="354" y="104"/>
                    </a:lnTo>
                    <a:lnTo>
                      <a:pt x="361" y="90"/>
                    </a:lnTo>
                    <a:lnTo>
                      <a:pt x="361" y="69"/>
                    </a:lnTo>
                    <a:lnTo>
                      <a:pt x="346" y="27"/>
                    </a:lnTo>
                    <a:lnTo>
                      <a:pt x="324" y="13"/>
                    </a:lnTo>
                    <a:lnTo>
                      <a:pt x="295" y="0"/>
                    </a:lnTo>
                    <a:lnTo>
                      <a:pt x="258" y="0"/>
                    </a:lnTo>
                    <a:lnTo>
                      <a:pt x="199" y="6"/>
                    </a:lnTo>
                    <a:lnTo>
                      <a:pt x="140" y="41"/>
                    </a:lnTo>
                    <a:lnTo>
                      <a:pt x="103" y="90"/>
                    </a:lnTo>
                    <a:lnTo>
                      <a:pt x="88" y="166"/>
                    </a:lnTo>
                    <a:lnTo>
                      <a:pt x="88" y="292"/>
                    </a:lnTo>
                    <a:lnTo>
                      <a:pt x="0" y="292"/>
                    </a:lnTo>
                    <a:lnTo>
                      <a:pt x="0" y="326"/>
                    </a:lnTo>
                    <a:lnTo>
                      <a:pt x="88" y="326"/>
                    </a:lnTo>
                    <a:lnTo>
                      <a:pt x="88" y="688"/>
                    </a:lnTo>
                    <a:lnTo>
                      <a:pt x="81" y="702"/>
                    </a:lnTo>
                    <a:lnTo>
                      <a:pt x="73" y="709"/>
                    </a:lnTo>
                    <a:lnTo>
                      <a:pt x="51" y="716"/>
                    </a:lnTo>
                    <a:lnTo>
                      <a:pt x="0" y="716"/>
                    </a:lnTo>
                    <a:lnTo>
                      <a:pt x="0" y="750"/>
                    </a:lnTo>
                    <a:lnTo>
                      <a:pt x="273" y="750"/>
                    </a:lnTo>
                    <a:lnTo>
                      <a:pt x="273" y="716"/>
                    </a:lnTo>
                    <a:lnTo>
                      <a:pt x="191" y="716"/>
                    </a:lnTo>
                    <a:lnTo>
                      <a:pt x="177" y="709"/>
                    </a:lnTo>
                    <a:lnTo>
                      <a:pt x="162" y="695"/>
                    </a:lnTo>
                    <a:lnTo>
                      <a:pt x="162" y="667"/>
                    </a:lnTo>
                    <a:lnTo>
                      <a:pt x="162" y="3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27" name="Freeform 3886"/>
              <p:cNvSpPr>
                <a:spLocks/>
              </p:cNvSpPr>
              <p:nvPr/>
            </p:nvSpPr>
            <p:spPr bwMode="auto">
              <a:xfrm>
                <a:off x="24418" y="1670"/>
                <a:ext cx="553" cy="674"/>
              </a:xfrm>
              <a:custGeom>
                <a:avLst/>
                <a:gdLst>
                  <a:gd name="T0" fmla="*/ 450 w 553"/>
                  <a:gd name="T1" fmla="*/ 97 h 674"/>
                  <a:gd name="T2" fmla="*/ 479 w 553"/>
                  <a:gd name="T3" fmla="*/ 55 h 674"/>
                  <a:gd name="T4" fmla="*/ 501 w 553"/>
                  <a:gd name="T5" fmla="*/ 41 h 674"/>
                  <a:gd name="T6" fmla="*/ 516 w 553"/>
                  <a:gd name="T7" fmla="*/ 34 h 674"/>
                  <a:gd name="T8" fmla="*/ 553 w 553"/>
                  <a:gd name="T9" fmla="*/ 34 h 674"/>
                  <a:gd name="T10" fmla="*/ 553 w 553"/>
                  <a:gd name="T11" fmla="*/ 0 h 674"/>
                  <a:gd name="T12" fmla="*/ 376 w 553"/>
                  <a:gd name="T13" fmla="*/ 0 h 674"/>
                  <a:gd name="T14" fmla="*/ 376 w 553"/>
                  <a:gd name="T15" fmla="*/ 34 h 674"/>
                  <a:gd name="T16" fmla="*/ 398 w 553"/>
                  <a:gd name="T17" fmla="*/ 34 h 674"/>
                  <a:gd name="T18" fmla="*/ 413 w 553"/>
                  <a:gd name="T19" fmla="*/ 48 h 674"/>
                  <a:gd name="T20" fmla="*/ 428 w 553"/>
                  <a:gd name="T21" fmla="*/ 76 h 674"/>
                  <a:gd name="T22" fmla="*/ 428 w 553"/>
                  <a:gd name="T23" fmla="*/ 83 h 674"/>
                  <a:gd name="T24" fmla="*/ 420 w 553"/>
                  <a:gd name="T25" fmla="*/ 90 h 674"/>
                  <a:gd name="T26" fmla="*/ 420 w 553"/>
                  <a:gd name="T27" fmla="*/ 104 h 674"/>
                  <a:gd name="T28" fmla="*/ 302 w 553"/>
                  <a:gd name="T29" fmla="*/ 368 h 674"/>
                  <a:gd name="T30" fmla="*/ 177 w 553"/>
                  <a:gd name="T31" fmla="*/ 76 h 674"/>
                  <a:gd name="T32" fmla="*/ 177 w 553"/>
                  <a:gd name="T33" fmla="*/ 69 h 674"/>
                  <a:gd name="T34" fmla="*/ 170 w 553"/>
                  <a:gd name="T35" fmla="*/ 62 h 674"/>
                  <a:gd name="T36" fmla="*/ 177 w 553"/>
                  <a:gd name="T37" fmla="*/ 48 h 674"/>
                  <a:gd name="T38" fmla="*/ 184 w 553"/>
                  <a:gd name="T39" fmla="*/ 41 h 674"/>
                  <a:gd name="T40" fmla="*/ 199 w 553"/>
                  <a:gd name="T41" fmla="*/ 34 h 674"/>
                  <a:gd name="T42" fmla="*/ 236 w 553"/>
                  <a:gd name="T43" fmla="*/ 34 h 674"/>
                  <a:gd name="T44" fmla="*/ 236 w 553"/>
                  <a:gd name="T45" fmla="*/ 0 h 674"/>
                  <a:gd name="T46" fmla="*/ 0 w 553"/>
                  <a:gd name="T47" fmla="*/ 0 h 674"/>
                  <a:gd name="T48" fmla="*/ 0 w 553"/>
                  <a:gd name="T49" fmla="*/ 34 h 674"/>
                  <a:gd name="T50" fmla="*/ 52 w 553"/>
                  <a:gd name="T51" fmla="*/ 34 h 674"/>
                  <a:gd name="T52" fmla="*/ 74 w 553"/>
                  <a:gd name="T53" fmla="*/ 41 h 674"/>
                  <a:gd name="T54" fmla="*/ 81 w 553"/>
                  <a:gd name="T55" fmla="*/ 48 h 674"/>
                  <a:gd name="T56" fmla="*/ 96 w 553"/>
                  <a:gd name="T57" fmla="*/ 69 h 674"/>
                  <a:gd name="T58" fmla="*/ 265 w 553"/>
                  <a:gd name="T59" fmla="*/ 458 h 674"/>
                  <a:gd name="T60" fmla="*/ 258 w 553"/>
                  <a:gd name="T61" fmla="*/ 472 h 674"/>
                  <a:gd name="T62" fmla="*/ 251 w 553"/>
                  <a:gd name="T63" fmla="*/ 493 h 674"/>
                  <a:gd name="T64" fmla="*/ 236 w 553"/>
                  <a:gd name="T65" fmla="*/ 521 h 674"/>
                  <a:gd name="T66" fmla="*/ 214 w 553"/>
                  <a:gd name="T67" fmla="*/ 570 h 674"/>
                  <a:gd name="T68" fmla="*/ 192 w 553"/>
                  <a:gd name="T69" fmla="*/ 611 h 674"/>
                  <a:gd name="T70" fmla="*/ 155 w 553"/>
                  <a:gd name="T71" fmla="*/ 639 h 674"/>
                  <a:gd name="T72" fmla="*/ 103 w 553"/>
                  <a:gd name="T73" fmla="*/ 653 h 674"/>
                  <a:gd name="T74" fmla="*/ 89 w 553"/>
                  <a:gd name="T75" fmla="*/ 653 h 674"/>
                  <a:gd name="T76" fmla="*/ 66 w 553"/>
                  <a:gd name="T77" fmla="*/ 646 h 674"/>
                  <a:gd name="T78" fmla="*/ 52 w 553"/>
                  <a:gd name="T79" fmla="*/ 632 h 674"/>
                  <a:gd name="T80" fmla="*/ 74 w 553"/>
                  <a:gd name="T81" fmla="*/ 625 h 674"/>
                  <a:gd name="T82" fmla="*/ 89 w 553"/>
                  <a:gd name="T83" fmla="*/ 611 h 674"/>
                  <a:gd name="T84" fmla="*/ 96 w 553"/>
                  <a:gd name="T85" fmla="*/ 598 h 674"/>
                  <a:gd name="T86" fmla="*/ 96 w 553"/>
                  <a:gd name="T87" fmla="*/ 570 h 674"/>
                  <a:gd name="T88" fmla="*/ 81 w 553"/>
                  <a:gd name="T89" fmla="*/ 556 h 674"/>
                  <a:gd name="T90" fmla="*/ 52 w 553"/>
                  <a:gd name="T91" fmla="*/ 542 h 674"/>
                  <a:gd name="T92" fmla="*/ 37 w 553"/>
                  <a:gd name="T93" fmla="*/ 542 h 674"/>
                  <a:gd name="T94" fmla="*/ 22 w 553"/>
                  <a:gd name="T95" fmla="*/ 549 h 674"/>
                  <a:gd name="T96" fmla="*/ 0 w 553"/>
                  <a:gd name="T97" fmla="*/ 591 h 674"/>
                  <a:gd name="T98" fmla="*/ 7 w 553"/>
                  <a:gd name="T99" fmla="*/ 618 h 674"/>
                  <a:gd name="T100" fmla="*/ 22 w 553"/>
                  <a:gd name="T101" fmla="*/ 639 h 674"/>
                  <a:gd name="T102" fmla="*/ 44 w 553"/>
                  <a:gd name="T103" fmla="*/ 660 h 674"/>
                  <a:gd name="T104" fmla="*/ 74 w 553"/>
                  <a:gd name="T105" fmla="*/ 674 h 674"/>
                  <a:gd name="T106" fmla="*/ 103 w 553"/>
                  <a:gd name="T107" fmla="*/ 674 h 674"/>
                  <a:gd name="T108" fmla="*/ 155 w 553"/>
                  <a:gd name="T109" fmla="*/ 667 h 674"/>
                  <a:gd name="T110" fmla="*/ 192 w 553"/>
                  <a:gd name="T111" fmla="*/ 639 h 674"/>
                  <a:gd name="T112" fmla="*/ 229 w 553"/>
                  <a:gd name="T113" fmla="*/ 598 h 674"/>
                  <a:gd name="T114" fmla="*/ 251 w 553"/>
                  <a:gd name="T115" fmla="*/ 556 h 674"/>
                  <a:gd name="T116" fmla="*/ 450 w 553"/>
                  <a:gd name="T117" fmla="*/ 97 h 67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53"/>
                  <a:gd name="T178" fmla="*/ 0 h 674"/>
                  <a:gd name="T179" fmla="*/ 553 w 553"/>
                  <a:gd name="T180" fmla="*/ 674 h 67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53" h="674">
                    <a:moveTo>
                      <a:pt x="450" y="97"/>
                    </a:moveTo>
                    <a:lnTo>
                      <a:pt x="479" y="55"/>
                    </a:lnTo>
                    <a:lnTo>
                      <a:pt x="501" y="41"/>
                    </a:lnTo>
                    <a:lnTo>
                      <a:pt x="516" y="34"/>
                    </a:lnTo>
                    <a:lnTo>
                      <a:pt x="553" y="34"/>
                    </a:lnTo>
                    <a:lnTo>
                      <a:pt x="553" y="0"/>
                    </a:lnTo>
                    <a:lnTo>
                      <a:pt x="376" y="0"/>
                    </a:lnTo>
                    <a:lnTo>
                      <a:pt x="376" y="34"/>
                    </a:lnTo>
                    <a:lnTo>
                      <a:pt x="398" y="34"/>
                    </a:lnTo>
                    <a:lnTo>
                      <a:pt x="413" y="48"/>
                    </a:lnTo>
                    <a:lnTo>
                      <a:pt x="428" y="76"/>
                    </a:lnTo>
                    <a:lnTo>
                      <a:pt x="428" y="83"/>
                    </a:lnTo>
                    <a:lnTo>
                      <a:pt x="420" y="90"/>
                    </a:lnTo>
                    <a:lnTo>
                      <a:pt x="420" y="104"/>
                    </a:lnTo>
                    <a:lnTo>
                      <a:pt x="302" y="368"/>
                    </a:lnTo>
                    <a:lnTo>
                      <a:pt x="177" y="76"/>
                    </a:lnTo>
                    <a:lnTo>
                      <a:pt x="177" y="69"/>
                    </a:lnTo>
                    <a:lnTo>
                      <a:pt x="170" y="62"/>
                    </a:lnTo>
                    <a:lnTo>
                      <a:pt x="177" y="48"/>
                    </a:lnTo>
                    <a:lnTo>
                      <a:pt x="184" y="41"/>
                    </a:lnTo>
                    <a:lnTo>
                      <a:pt x="199" y="34"/>
                    </a:lnTo>
                    <a:lnTo>
                      <a:pt x="236" y="34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52" y="34"/>
                    </a:lnTo>
                    <a:lnTo>
                      <a:pt x="74" y="41"/>
                    </a:lnTo>
                    <a:lnTo>
                      <a:pt x="81" y="48"/>
                    </a:lnTo>
                    <a:lnTo>
                      <a:pt x="96" y="69"/>
                    </a:lnTo>
                    <a:lnTo>
                      <a:pt x="265" y="458"/>
                    </a:lnTo>
                    <a:lnTo>
                      <a:pt x="258" y="472"/>
                    </a:lnTo>
                    <a:lnTo>
                      <a:pt x="251" y="493"/>
                    </a:lnTo>
                    <a:lnTo>
                      <a:pt x="236" y="521"/>
                    </a:lnTo>
                    <a:lnTo>
                      <a:pt x="214" y="570"/>
                    </a:lnTo>
                    <a:lnTo>
                      <a:pt x="192" y="611"/>
                    </a:lnTo>
                    <a:lnTo>
                      <a:pt x="155" y="639"/>
                    </a:lnTo>
                    <a:lnTo>
                      <a:pt x="103" y="653"/>
                    </a:lnTo>
                    <a:lnTo>
                      <a:pt x="89" y="653"/>
                    </a:lnTo>
                    <a:lnTo>
                      <a:pt x="66" y="646"/>
                    </a:lnTo>
                    <a:lnTo>
                      <a:pt x="52" y="632"/>
                    </a:lnTo>
                    <a:lnTo>
                      <a:pt x="74" y="625"/>
                    </a:lnTo>
                    <a:lnTo>
                      <a:pt x="89" y="611"/>
                    </a:lnTo>
                    <a:lnTo>
                      <a:pt x="96" y="598"/>
                    </a:lnTo>
                    <a:lnTo>
                      <a:pt x="96" y="570"/>
                    </a:lnTo>
                    <a:lnTo>
                      <a:pt x="81" y="556"/>
                    </a:lnTo>
                    <a:lnTo>
                      <a:pt x="52" y="542"/>
                    </a:lnTo>
                    <a:lnTo>
                      <a:pt x="37" y="542"/>
                    </a:lnTo>
                    <a:lnTo>
                      <a:pt x="22" y="549"/>
                    </a:lnTo>
                    <a:lnTo>
                      <a:pt x="0" y="591"/>
                    </a:lnTo>
                    <a:lnTo>
                      <a:pt x="7" y="618"/>
                    </a:lnTo>
                    <a:lnTo>
                      <a:pt x="22" y="639"/>
                    </a:lnTo>
                    <a:lnTo>
                      <a:pt x="44" y="660"/>
                    </a:lnTo>
                    <a:lnTo>
                      <a:pt x="74" y="674"/>
                    </a:lnTo>
                    <a:lnTo>
                      <a:pt x="103" y="674"/>
                    </a:lnTo>
                    <a:lnTo>
                      <a:pt x="155" y="667"/>
                    </a:lnTo>
                    <a:lnTo>
                      <a:pt x="192" y="639"/>
                    </a:lnTo>
                    <a:lnTo>
                      <a:pt x="229" y="598"/>
                    </a:lnTo>
                    <a:lnTo>
                      <a:pt x="251" y="556"/>
                    </a:lnTo>
                    <a:lnTo>
                      <a:pt x="450" y="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28" name="Freeform 3887"/>
              <p:cNvSpPr>
                <a:spLocks/>
              </p:cNvSpPr>
              <p:nvPr/>
            </p:nvSpPr>
            <p:spPr bwMode="auto">
              <a:xfrm>
                <a:off x="831" y="2761"/>
                <a:ext cx="354" cy="668"/>
              </a:xfrm>
              <a:custGeom>
                <a:avLst/>
                <a:gdLst>
                  <a:gd name="T0" fmla="*/ 177 w 354"/>
                  <a:gd name="T1" fmla="*/ 230 h 668"/>
                  <a:gd name="T2" fmla="*/ 339 w 354"/>
                  <a:gd name="T3" fmla="*/ 230 h 668"/>
                  <a:gd name="T4" fmla="*/ 339 w 354"/>
                  <a:gd name="T5" fmla="*/ 195 h 668"/>
                  <a:gd name="T6" fmla="*/ 177 w 354"/>
                  <a:gd name="T7" fmla="*/ 195 h 668"/>
                  <a:gd name="T8" fmla="*/ 177 w 354"/>
                  <a:gd name="T9" fmla="*/ 0 h 668"/>
                  <a:gd name="T10" fmla="*/ 147 w 354"/>
                  <a:gd name="T11" fmla="*/ 0 h 668"/>
                  <a:gd name="T12" fmla="*/ 140 w 354"/>
                  <a:gd name="T13" fmla="*/ 56 h 668"/>
                  <a:gd name="T14" fmla="*/ 125 w 354"/>
                  <a:gd name="T15" fmla="*/ 105 h 668"/>
                  <a:gd name="T16" fmla="*/ 96 w 354"/>
                  <a:gd name="T17" fmla="*/ 153 h 668"/>
                  <a:gd name="T18" fmla="*/ 59 w 354"/>
                  <a:gd name="T19" fmla="*/ 188 h 668"/>
                  <a:gd name="T20" fmla="*/ 0 w 354"/>
                  <a:gd name="T21" fmla="*/ 202 h 668"/>
                  <a:gd name="T22" fmla="*/ 0 w 354"/>
                  <a:gd name="T23" fmla="*/ 230 h 668"/>
                  <a:gd name="T24" fmla="*/ 96 w 354"/>
                  <a:gd name="T25" fmla="*/ 230 h 668"/>
                  <a:gd name="T26" fmla="*/ 96 w 354"/>
                  <a:gd name="T27" fmla="*/ 522 h 668"/>
                  <a:gd name="T28" fmla="*/ 110 w 354"/>
                  <a:gd name="T29" fmla="*/ 584 h 668"/>
                  <a:gd name="T30" fmla="*/ 132 w 354"/>
                  <a:gd name="T31" fmla="*/ 626 h 668"/>
                  <a:gd name="T32" fmla="*/ 169 w 354"/>
                  <a:gd name="T33" fmla="*/ 654 h 668"/>
                  <a:gd name="T34" fmla="*/ 214 w 354"/>
                  <a:gd name="T35" fmla="*/ 661 h 668"/>
                  <a:gd name="T36" fmla="*/ 243 w 354"/>
                  <a:gd name="T37" fmla="*/ 668 h 668"/>
                  <a:gd name="T38" fmla="*/ 295 w 354"/>
                  <a:gd name="T39" fmla="*/ 654 h 668"/>
                  <a:gd name="T40" fmla="*/ 331 w 354"/>
                  <a:gd name="T41" fmla="*/ 619 h 668"/>
                  <a:gd name="T42" fmla="*/ 346 w 354"/>
                  <a:gd name="T43" fmla="*/ 570 h 668"/>
                  <a:gd name="T44" fmla="*/ 354 w 354"/>
                  <a:gd name="T45" fmla="*/ 522 h 668"/>
                  <a:gd name="T46" fmla="*/ 354 w 354"/>
                  <a:gd name="T47" fmla="*/ 459 h 668"/>
                  <a:gd name="T48" fmla="*/ 324 w 354"/>
                  <a:gd name="T49" fmla="*/ 459 h 668"/>
                  <a:gd name="T50" fmla="*/ 324 w 354"/>
                  <a:gd name="T51" fmla="*/ 522 h 668"/>
                  <a:gd name="T52" fmla="*/ 317 w 354"/>
                  <a:gd name="T53" fmla="*/ 584 h 668"/>
                  <a:gd name="T54" fmla="*/ 287 w 354"/>
                  <a:gd name="T55" fmla="*/ 626 h 668"/>
                  <a:gd name="T56" fmla="*/ 250 w 354"/>
                  <a:gd name="T57" fmla="*/ 640 h 668"/>
                  <a:gd name="T58" fmla="*/ 214 w 354"/>
                  <a:gd name="T59" fmla="*/ 626 h 668"/>
                  <a:gd name="T60" fmla="*/ 191 w 354"/>
                  <a:gd name="T61" fmla="*/ 605 h 668"/>
                  <a:gd name="T62" fmla="*/ 177 w 354"/>
                  <a:gd name="T63" fmla="*/ 570 h 668"/>
                  <a:gd name="T64" fmla="*/ 177 w 354"/>
                  <a:gd name="T65" fmla="*/ 522 h 668"/>
                  <a:gd name="T66" fmla="*/ 177 w 354"/>
                  <a:gd name="T67" fmla="*/ 230 h 6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8"/>
                  <a:gd name="T104" fmla="*/ 354 w 354"/>
                  <a:gd name="T105" fmla="*/ 668 h 66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8">
                    <a:moveTo>
                      <a:pt x="177" y="230"/>
                    </a:moveTo>
                    <a:lnTo>
                      <a:pt x="339" y="230"/>
                    </a:lnTo>
                    <a:lnTo>
                      <a:pt x="339" y="195"/>
                    </a:lnTo>
                    <a:lnTo>
                      <a:pt x="177" y="195"/>
                    </a:lnTo>
                    <a:lnTo>
                      <a:pt x="177" y="0"/>
                    </a:lnTo>
                    <a:lnTo>
                      <a:pt x="147" y="0"/>
                    </a:lnTo>
                    <a:lnTo>
                      <a:pt x="140" y="56"/>
                    </a:lnTo>
                    <a:lnTo>
                      <a:pt x="125" y="105"/>
                    </a:lnTo>
                    <a:lnTo>
                      <a:pt x="96" y="153"/>
                    </a:lnTo>
                    <a:lnTo>
                      <a:pt x="59" y="188"/>
                    </a:lnTo>
                    <a:lnTo>
                      <a:pt x="0" y="202"/>
                    </a:lnTo>
                    <a:lnTo>
                      <a:pt x="0" y="230"/>
                    </a:lnTo>
                    <a:lnTo>
                      <a:pt x="96" y="230"/>
                    </a:lnTo>
                    <a:lnTo>
                      <a:pt x="96" y="522"/>
                    </a:lnTo>
                    <a:lnTo>
                      <a:pt x="110" y="584"/>
                    </a:lnTo>
                    <a:lnTo>
                      <a:pt x="132" y="626"/>
                    </a:lnTo>
                    <a:lnTo>
                      <a:pt x="169" y="654"/>
                    </a:lnTo>
                    <a:lnTo>
                      <a:pt x="214" y="661"/>
                    </a:lnTo>
                    <a:lnTo>
                      <a:pt x="243" y="668"/>
                    </a:lnTo>
                    <a:lnTo>
                      <a:pt x="295" y="654"/>
                    </a:lnTo>
                    <a:lnTo>
                      <a:pt x="331" y="619"/>
                    </a:lnTo>
                    <a:lnTo>
                      <a:pt x="346" y="570"/>
                    </a:lnTo>
                    <a:lnTo>
                      <a:pt x="354" y="522"/>
                    </a:lnTo>
                    <a:lnTo>
                      <a:pt x="354" y="459"/>
                    </a:lnTo>
                    <a:lnTo>
                      <a:pt x="324" y="459"/>
                    </a:lnTo>
                    <a:lnTo>
                      <a:pt x="324" y="522"/>
                    </a:lnTo>
                    <a:lnTo>
                      <a:pt x="317" y="584"/>
                    </a:lnTo>
                    <a:lnTo>
                      <a:pt x="287" y="626"/>
                    </a:lnTo>
                    <a:lnTo>
                      <a:pt x="250" y="640"/>
                    </a:lnTo>
                    <a:lnTo>
                      <a:pt x="214" y="626"/>
                    </a:lnTo>
                    <a:lnTo>
                      <a:pt x="191" y="605"/>
                    </a:lnTo>
                    <a:lnTo>
                      <a:pt x="177" y="570"/>
                    </a:lnTo>
                    <a:lnTo>
                      <a:pt x="177" y="522"/>
                    </a:lnTo>
                    <a:lnTo>
                      <a:pt x="177" y="2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29" name="Freeform 3888"/>
              <p:cNvSpPr>
                <a:spLocks/>
              </p:cNvSpPr>
              <p:nvPr/>
            </p:nvSpPr>
            <p:spPr bwMode="auto">
              <a:xfrm>
                <a:off x="1288" y="2671"/>
                <a:ext cx="567" cy="744"/>
              </a:xfrm>
              <a:custGeom>
                <a:avLst/>
                <a:gdLst>
                  <a:gd name="T0" fmla="*/ 479 w 567"/>
                  <a:gd name="T1" fmla="*/ 473 h 744"/>
                  <a:gd name="T2" fmla="*/ 479 w 567"/>
                  <a:gd name="T3" fmla="*/ 396 h 744"/>
                  <a:gd name="T4" fmla="*/ 472 w 567"/>
                  <a:gd name="T5" fmla="*/ 348 h 744"/>
                  <a:gd name="T6" fmla="*/ 442 w 567"/>
                  <a:gd name="T7" fmla="*/ 313 h 744"/>
                  <a:gd name="T8" fmla="*/ 427 w 567"/>
                  <a:gd name="T9" fmla="*/ 299 h 744"/>
                  <a:gd name="T10" fmla="*/ 413 w 567"/>
                  <a:gd name="T11" fmla="*/ 292 h 744"/>
                  <a:gd name="T12" fmla="*/ 390 w 567"/>
                  <a:gd name="T13" fmla="*/ 278 h 744"/>
                  <a:gd name="T14" fmla="*/ 361 w 567"/>
                  <a:gd name="T15" fmla="*/ 271 h 744"/>
                  <a:gd name="T16" fmla="*/ 324 w 567"/>
                  <a:gd name="T17" fmla="*/ 271 h 744"/>
                  <a:gd name="T18" fmla="*/ 258 w 567"/>
                  <a:gd name="T19" fmla="*/ 285 h 744"/>
                  <a:gd name="T20" fmla="*/ 214 w 567"/>
                  <a:gd name="T21" fmla="*/ 306 h 744"/>
                  <a:gd name="T22" fmla="*/ 184 w 567"/>
                  <a:gd name="T23" fmla="*/ 341 h 744"/>
                  <a:gd name="T24" fmla="*/ 162 w 567"/>
                  <a:gd name="T25" fmla="*/ 375 h 744"/>
                  <a:gd name="T26" fmla="*/ 162 w 567"/>
                  <a:gd name="T27" fmla="*/ 0 h 744"/>
                  <a:gd name="T28" fmla="*/ 0 w 567"/>
                  <a:gd name="T29" fmla="*/ 14 h 744"/>
                  <a:gd name="T30" fmla="*/ 0 w 567"/>
                  <a:gd name="T31" fmla="*/ 49 h 744"/>
                  <a:gd name="T32" fmla="*/ 59 w 567"/>
                  <a:gd name="T33" fmla="*/ 49 h 744"/>
                  <a:gd name="T34" fmla="*/ 74 w 567"/>
                  <a:gd name="T35" fmla="*/ 55 h 744"/>
                  <a:gd name="T36" fmla="*/ 88 w 567"/>
                  <a:gd name="T37" fmla="*/ 83 h 744"/>
                  <a:gd name="T38" fmla="*/ 88 w 567"/>
                  <a:gd name="T39" fmla="*/ 681 h 744"/>
                  <a:gd name="T40" fmla="*/ 81 w 567"/>
                  <a:gd name="T41" fmla="*/ 695 h 744"/>
                  <a:gd name="T42" fmla="*/ 74 w 567"/>
                  <a:gd name="T43" fmla="*/ 702 h 744"/>
                  <a:gd name="T44" fmla="*/ 51 w 567"/>
                  <a:gd name="T45" fmla="*/ 709 h 744"/>
                  <a:gd name="T46" fmla="*/ 0 w 567"/>
                  <a:gd name="T47" fmla="*/ 709 h 744"/>
                  <a:gd name="T48" fmla="*/ 0 w 567"/>
                  <a:gd name="T49" fmla="*/ 744 h 744"/>
                  <a:gd name="T50" fmla="*/ 250 w 567"/>
                  <a:gd name="T51" fmla="*/ 744 h 744"/>
                  <a:gd name="T52" fmla="*/ 250 w 567"/>
                  <a:gd name="T53" fmla="*/ 709 h 744"/>
                  <a:gd name="T54" fmla="*/ 191 w 567"/>
                  <a:gd name="T55" fmla="*/ 709 h 744"/>
                  <a:gd name="T56" fmla="*/ 177 w 567"/>
                  <a:gd name="T57" fmla="*/ 702 h 744"/>
                  <a:gd name="T58" fmla="*/ 169 w 567"/>
                  <a:gd name="T59" fmla="*/ 695 h 744"/>
                  <a:gd name="T60" fmla="*/ 162 w 567"/>
                  <a:gd name="T61" fmla="*/ 681 h 744"/>
                  <a:gd name="T62" fmla="*/ 162 w 567"/>
                  <a:gd name="T63" fmla="*/ 466 h 744"/>
                  <a:gd name="T64" fmla="*/ 177 w 567"/>
                  <a:gd name="T65" fmla="*/ 389 h 744"/>
                  <a:gd name="T66" fmla="*/ 214 w 567"/>
                  <a:gd name="T67" fmla="*/ 341 h 744"/>
                  <a:gd name="T68" fmla="*/ 265 w 567"/>
                  <a:gd name="T69" fmla="*/ 306 h 744"/>
                  <a:gd name="T70" fmla="*/ 317 w 567"/>
                  <a:gd name="T71" fmla="*/ 292 h 744"/>
                  <a:gd name="T72" fmla="*/ 361 w 567"/>
                  <a:gd name="T73" fmla="*/ 306 h 744"/>
                  <a:gd name="T74" fmla="*/ 383 w 567"/>
                  <a:gd name="T75" fmla="*/ 334 h 744"/>
                  <a:gd name="T76" fmla="*/ 398 w 567"/>
                  <a:gd name="T77" fmla="*/ 368 h 744"/>
                  <a:gd name="T78" fmla="*/ 398 w 567"/>
                  <a:gd name="T79" fmla="*/ 681 h 744"/>
                  <a:gd name="T80" fmla="*/ 390 w 567"/>
                  <a:gd name="T81" fmla="*/ 695 h 744"/>
                  <a:gd name="T82" fmla="*/ 383 w 567"/>
                  <a:gd name="T83" fmla="*/ 702 h 744"/>
                  <a:gd name="T84" fmla="*/ 368 w 567"/>
                  <a:gd name="T85" fmla="*/ 709 h 744"/>
                  <a:gd name="T86" fmla="*/ 309 w 567"/>
                  <a:gd name="T87" fmla="*/ 709 h 744"/>
                  <a:gd name="T88" fmla="*/ 309 w 567"/>
                  <a:gd name="T89" fmla="*/ 744 h 744"/>
                  <a:gd name="T90" fmla="*/ 567 w 567"/>
                  <a:gd name="T91" fmla="*/ 744 h 744"/>
                  <a:gd name="T92" fmla="*/ 567 w 567"/>
                  <a:gd name="T93" fmla="*/ 709 h 744"/>
                  <a:gd name="T94" fmla="*/ 508 w 567"/>
                  <a:gd name="T95" fmla="*/ 709 h 744"/>
                  <a:gd name="T96" fmla="*/ 479 w 567"/>
                  <a:gd name="T97" fmla="*/ 695 h 744"/>
                  <a:gd name="T98" fmla="*/ 479 w 567"/>
                  <a:gd name="T99" fmla="*/ 681 h 744"/>
                  <a:gd name="T100" fmla="*/ 479 w 567"/>
                  <a:gd name="T101" fmla="*/ 473 h 74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7"/>
                  <a:gd name="T154" fmla="*/ 0 h 744"/>
                  <a:gd name="T155" fmla="*/ 567 w 567"/>
                  <a:gd name="T156" fmla="*/ 744 h 74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7" h="744">
                    <a:moveTo>
                      <a:pt x="479" y="473"/>
                    </a:moveTo>
                    <a:lnTo>
                      <a:pt x="479" y="396"/>
                    </a:lnTo>
                    <a:lnTo>
                      <a:pt x="472" y="348"/>
                    </a:lnTo>
                    <a:lnTo>
                      <a:pt x="442" y="313"/>
                    </a:lnTo>
                    <a:lnTo>
                      <a:pt x="427" y="299"/>
                    </a:lnTo>
                    <a:lnTo>
                      <a:pt x="413" y="292"/>
                    </a:lnTo>
                    <a:lnTo>
                      <a:pt x="390" y="278"/>
                    </a:lnTo>
                    <a:lnTo>
                      <a:pt x="361" y="271"/>
                    </a:lnTo>
                    <a:lnTo>
                      <a:pt x="324" y="271"/>
                    </a:lnTo>
                    <a:lnTo>
                      <a:pt x="258" y="285"/>
                    </a:lnTo>
                    <a:lnTo>
                      <a:pt x="214" y="306"/>
                    </a:lnTo>
                    <a:lnTo>
                      <a:pt x="184" y="341"/>
                    </a:lnTo>
                    <a:lnTo>
                      <a:pt x="162" y="375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5"/>
                    </a:lnTo>
                    <a:lnTo>
                      <a:pt x="88" y="83"/>
                    </a:lnTo>
                    <a:lnTo>
                      <a:pt x="88" y="681"/>
                    </a:lnTo>
                    <a:lnTo>
                      <a:pt x="81" y="695"/>
                    </a:lnTo>
                    <a:lnTo>
                      <a:pt x="74" y="702"/>
                    </a:lnTo>
                    <a:lnTo>
                      <a:pt x="51" y="709"/>
                    </a:lnTo>
                    <a:lnTo>
                      <a:pt x="0" y="709"/>
                    </a:lnTo>
                    <a:lnTo>
                      <a:pt x="0" y="744"/>
                    </a:lnTo>
                    <a:lnTo>
                      <a:pt x="250" y="744"/>
                    </a:lnTo>
                    <a:lnTo>
                      <a:pt x="250" y="709"/>
                    </a:lnTo>
                    <a:lnTo>
                      <a:pt x="191" y="709"/>
                    </a:lnTo>
                    <a:lnTo>
                      <a:pt x="177" y="702"/>
                    </a:lnTo>
                    <a:lnTo>
                      <a:pt x="169" y="695"/>
                    </a:lnTo>
                    <a:lnTo>
                      <a:pt x="162" y="681"/>
                    </a:lnTo>
                    <a:lnTo>
                      <a:pt x="162" y="466"/>
                    </a:lnTo>
                    <a:lnTo>
                      <a:pt x="177" y="389"/>
                    </a:lnTo>
                    <a:lnTo>
                      <a:pt x="214" y="341"/>
                    </a:lnTo>
                    <a:lnTo>
                      <a:pt x="265" y="306"/>
                    </a:lnTo>
                    <a:lnTo>
                      <a:pt x="317" y="292"/>
                    </a:lnTo>
                    <a:lnTo>
                      <a:pt x="361" y="306"/>
                    </a:lnTo>
                    <a:lnTo>
                      <a:pt x="383" y="334"/>
                    </a:lnTo>
                    <a:lnTo>
                      <a:pt x="398" y="368"/>
                    </a:lnTo>
                    <a:lnTo>
                      <a:pt x="398" y="681"/>
                    </a:lnTo>
                    <a:lnTo>
                      <a:pt x="390" y="695"/>
                    </a:lnTo>
                    <a:lnTo>
                      <a:pt x="383" y="702"/>
                    </a:lnTo>
                    <a:lnTo>
                      <a:pt x="368" y="709"/>
                    </a:lnTo>
                    <a:lnTo>
                      <a:pt x="309" y="709"/>
                    </a:lnTo>
                    <a:lnTo>
                      <a:pt x="309" y="744"/>
                    </a:lnTo>
                    <a:lnTo>
                      <a:pt x="567" y="744"/>
                    </a:lnTo>
                    <a:lnTo>
                      <a:pt x="567" y="709"/>
                    </a:lnTo>
                    <a:lnTo>
                      <a:pt x="508" y="709"/>
                    </a:lnTo>
                    <a:lnTo>
                      <a:pt x="479" y="695"/>
                    </a:lnTo>
                    <a:lnTo>
                      <a:pt x="479" y="681"/>
                    </a:lnTo>
                    <a:lnTo>
                      <a:pt x="479" y="47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30" name="Freeform 3889"/>
              <p:cNvSpPr>
                <a:spLocks noEditPoints="1"/>
              </p:cNvSpPr>
              <p:nvPr/>
            </p:nvSpPr>
            <p:spPr bwMode="auto">
              <a:xfrm>
                <a:off x="1907" y="2935"/>
                <a:ext cx="442" cy="494"/>
              </a:xfrm>
              <a:custGeom>
                <a:avLst/>
                <a:gdLst>
                  <a:gd name="T0" fmla="*/ 413 w 442"/>
                  <a:gd name="T1" fmla="*/ 237 h 494"/>
                  <a:gd name="T2" fmla="*/ 427 w 442"/>
                  <a:gd name="T3" fmla="*/ 237 h 494"/>
                  <a:gd name="T4" fmla="*/ 442 w 442"/>
                  <a:gd name="T5" fmla="*/ 223 h 494"/>
                  <a:gd name="T6" fmla="*/ 442 w 442"/>
                  <a:gd name="T7" fmla="*/ 209 h 494"/>
                  <a:gd name="T8" fmla="*/ 435 w 442"/>
                  <a:gd name="T9" fmla="*/ 146 h 494"/>
                  <a:gd name="T10" fmla="*/ 413 w 442"/>
                  <a:gd name="T11" fmla="*/ 90 h 494"/>
                  <a:gd name="T12" fmla="*/ 369 w 442"/>
                  <a:gd name="T13" fmla="*/ 42 h 494"/>
                  <a:gd name="T14" fmla="*/ 317 w 442"/>
                  <a:gd name="T15" fmla="*/ 14 h 494"/>
                  <a:gd name="T16" fmla="*/ 236 w 442"/>
                  <a:gd name="T17" fmla="*/ 0 h 494"/>
                  <a:gd name="T18" fmla="*/ 147 w 442"/>
                  <a:gd name="T19" fmla="*/ 21 h 494"/>
                  <a:gd name="T20" fmla="*/ 74 w 442"/>
                  <a:gd name="T21" fmla="*/ 70 h 494"/>
                  <a:gd name="T22" fmla="*/ 22 w 442"/>
                  <a:gd name="T23" fmla="*/ 153 h 494"/>
                  <a:gd name="T24" fmla="*/ 0 w 442"/>
                  <a:gd name="T25" fmla="*/ 243 h 494"/>
                  <a:gd name="T26" fmla="*/ 15 w 442"/>
                  <a:gd name="T27" fmla="*/ 327 h 494"/>
                  <a:gd name="T28" fmla="*/ 52 w 442"/>
                  <a:gd name="T29" fmla="*/ 396 h 494"/>
                  <a:gd name="T30" fmla="*/ 111 w 442"/>
                  <a:gd name="T31" fmla="*/ 445 h 494"/>
                  <a:gd name="T32" fmla="*/ 177 w 442"/>
                  <a:gd name="T33" fmla="*/ 480 h 494"/>
                  <a:gd name="T34" fmla="*/ 251 w 442"/>
                  <a:gd name="T35" fmla="*/ 494 h 494"/>
                  <a:gd name="T36" fmla="*/ 324 w 442"/>
                  <a:gd name="T37" fmla="*/ 480 h 494"/>
                  <a:gd name="T38" fmla="*/ 376 w 442"/>
                  <a:gd name="T39" fmla="*/ 452 h 494"/>
                  <a:gd name="T40" fmla="*/ 413 w 442"/>
                  <a:gd name="T41" fmla="*/ 410 h 494"/>
                  <a:gd name="T42" fmla="*/ 435 w 442"/>
                  <a:gd name="T43" fmla="*/ 376 h 494"/>
                  <a:gd name="T44" fmla="*/ 442 w 442"/>
                  <a:gd name="T45" fmla="*/ 355 h 494"/>
                  <a:gd name="T46" fmla="*/ 442 w 442"/>
                  <a:gd name="T47" fmla="*/ 348 h 494"/>
                  <a:gd name="T48" fmla="*/ 435 w 442"/>
                  <a:gd name="T49" fmla="*/ 341 h 494"/>
                  <a:gd name="T50" fmla="*/ 420 w 442"/>
                  <a:gd name="T51" fmla="*/ 341 h 494"/>
                  <a:gd name="T52" fmla="*/ 413 w 442"/>
                  <a:gd name="T53" fmla="*/ 348 h 494"/>
                  <a:gd name="T54" fmla="*/ 413 w 442"/>
                  <a:gd name="T55" fmla="*/ 355 h 494"/>
                  <a:gd name="T56" fmla="*/ 383 w 442"/>
                  <a:gd name="T57" fmla="*/ 410 h 494"/>
                  <a:gd name="T58" fmla="*/ 346 w 442"/>
                  <a:gd name="T59" fmla="*/ 438 h 494"/>
                  <a:gd name="T60" fmla="*/ 310 w 442"/>
                  <a:gd name="T61" fmla="*/ 459 h 494"/>
                  <a:gd name="T62" fmla="*/ 273 w 442"/>
                  <a:gd name="T63" fmla="*/ 466 h 494"/>
                  <a:gd name="T64" fmla="*/ 258 w 442"/>
                  <a:gd name="T65" fmla="*/ 466 h 494"/>
                  <a:gd name="T66" fmla="*/ 206 w 442"/>
                  <a:gd name="T67" fmla="*/ 452 h 494"/>
                  <a:gd name="T68" fmla="*/ 162 w 442"/>
                  <a:gd name="T69" fmla="*/ 431 h 494"/>
                  <a:gd name="T70" fmla="*/ 133 w 442"/>
                  <a:gd name="T71" fmla="*/ 396 h 494"/>
                  <a:gd name="T72" fmla="*/ 111 w 442"/>
                  <a:gd name="T73" fmla="*/ 341 h 494"/>
                  <a:gd name="T74" fmla="*/ 96 w 442"/>
                  <a:gd name="T75" fmla="*/ 278 h 494"/>
                  <a:gd name="T76" fmla="*/ 96 w 442"/>
                  <a:gd name="T77" fmla="*/ 237 h 494"/>
                  <a:gd name="T78" fmla="*/ 413 w 442"/>
                  <a:gd name="T79" fmla="*/ 237 h 494"/>
                  <a:gd name="T80" fmla="*/ 96 w 442"/>
                  <a:gd name="T81" fmla="*/ 209 h 494"/>
                  <a:gd name="T82" fmla="*/ 111 w 442"/>
                  <a:gd name="T83" fmla="*/ 132 h 494"/>
                  <a:gd name="T84" fmla="*/ 140 w 442"/>
                  <a:gd name="T85" fmla="*/ 77 h 494"/>
                  <a:gd name="T86" fmla="*/ 177 w 442"/>
                  <a:gd name="T87" fmla="*/ 42 h 494"/>
                  <a:gd name="T88" fmla="*/ 206 w 442"/>
                  <a:gd name="T89" fmla="*/ 28 h 494"/>
                  <a:gd name="T90" fmla="*/ 236 w 442"/>
                  <a:gd name="T91" fmla="*/ 28 h 494"/>
                  <a:gd name="T92" fmla="*/ 287 w 442"/>
                  <a:gd name="T93" fmla="*/ 35 h 494"/>
                  <a:gd name="T94" fmla="*/ 324 w 442"/>
                  <a:gd name="T95" fmla="*/ 63 h 494"/>
                  <a:gd name="T96" fmla="*/ 346 w 442"/>
                  <a:gd name="T97" fmla="*/ 104 h 494"/>
                  <a:gd name="T98" fmla="*/ 361 w 442"/>
                  <a:gd name="T99" fmla="*/ 146 h 494"/>
                  <a:gd name="T100" fmla="*/ 369 w 442"/>
                  <a:gd name="T101" fmla="*/ 181 h 494"/>
                  <a:gd name="T102" fmla="*/ 369 w 442"/>
                  <a:gd name="T103" fmla="*/ 209 h 494"/>
                  <a:gd name="T104" fmla="*/ 96 w 442"/>
                  <a:gd name="T105" fmla="*/ 209 h 49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2"/>
                  <a:gd name="T160" fmla="*/ 0 h 494"/>
                  <a:gd name="T161" fmla="*/ 442 w 442"/>
                  <a:gd name="T162" fmla="*/ 494 h 49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2" h="494">
                    <a:moveTo>
                      <a:pt x="413" y="237"/>
                    </a:moveTo>
                    <a:lnTo>
                      <a:pt x="427" y="237"/>
                    </a:lnTo>
                    <a:lnTo>
                      <a:pt x="442" y="223"/>
                    </a:lnTo>
                    <a:lnTo>
                      <a:pt x="442" y="209"/>
                    </a:lnTo>
                    <a:lnTo>
                      <a:pt x="435" y="146"/>
                    </a:lnTo>
                    <a:lnTo>
                      <a:pt x="413" y="90"/>
                    </a:lnTo>
                    <a:lnTo>
                      <a:pt x="369" y="42"/>
                    </a:lnTo>
                    <a:lnTo>
                      <a:pt x="317" y="14"/>
                    </a:lnTo>
                    <a:lnTo>
                      <a:pt x="236" y="0"/>
                    </a:lnTo>
                    <a:lnTo>
                      <a:pt x="147" y="21"/>
                    </a:lnTo>
                    <a:lnTo>
                      <a:pt x="74" y="70"/>
                    </a:lnTo>
                    <a:lnTo>
                      <a:pt x="22" y="153"/>
                    </a:lnTo>
                    <a:lnTo>
                      <a:pt x="0" y="243"/>
                    </a:lnTo>
                    <a:lnTo>
                      <a:pt x="15" y="327"/>
                    </a:lnTo>
                    <a:lnTo>
                      <a:pt x="52" y="396"/>
                    </a:lnTo>
                    <a:lnTo>
                      <a:pt x="111" y="445"/>
                    </a:lnTo>
                    <a:lnTo>
                      <a:pt x="177" y="480"/>
                    </a:lnTo>
                    <a:lnTo>
                      <a:pt x="251" y="494"/>
                    </a:lnTo>
                    <a:lnTo>
                      <a:pt x="324" y="480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6"/>
                    </a:lnTo>
                    <a:lnTo>
                      <a:pt x="442" y="355"/>
                    </a:lnTo>
                    <a:lnTo>
                      <a:pt x="442" y="348"/>
                    </a:lnTo>
                    <a:lnTo>
                      <a:pt x="435" y="341"/>
                    </a:lnTo>
                    <a:lnTo>
                      <a:pt x="420" y="341"/>
                    </a:lnTo>
                    <a:lnTo>
                      <a:pt x="413" y="348"/>
                    </a:lnTo>
                    <a:lnTo>
                      <a:pt x="413" y="355"/>
                    </a:lnTo>
                    <a:lnTo>
                      <a:pt x="383" y="410"/>
                    </a:lnTo>
                    <a:lnTo>
                      <a:pt x="346" y="438"/>
                    </a:lnTo>
                    <a:lnTo>
                      <a:pt x="310" y="459"/>
                    </a:lnTo>
                    <a:lnTo>
                      <a:pt x="273" y="466"/>
                    </a:lnTo>
                    <a:lnTo>
                      <a:pt x="258" y="466"/>
                    </a:lnTo>
                    <a:lnTo>
                      <a:pt x="206" y="452"/>
                    </a:lnTo>
                    <a:lnTo>
                      <a:pt x="162" y="431"/>
                    </a:lnTo>
                    <a:lnTo>
                      <a:pt x="133" y="396"/>
                    </a:lnTo>
                    <a:lnTo>
                      <a:pt x="111" y="341"/>
                    </a:lnTo>
                    <a:lnTo>
                      <a:pt x="96" y="278"/>
                    </a:lnTo>
                    <a:lnTo>
                      <a:pt x="96" y="237"/>
                    </a:lnTo>
                    <a:lnTo>
                      <a:pt x="413" y="237"/>
                    </a:lnTo>
                    <a:close/>
                    <a:moveTo>
                      <a:pt x="96" y="209"/>
                    </a:moveTo>
                    <a:lnTo>
                      <a:pt x="111" y="132"/>
                    </a:lnTo>
                    <a:lnTo>
                      <a:pt x="140" y="77"/>
                    </a:lnTo>
                    <a:lnTo>
                      <a:pt x="177" y="42"/>
                    </a:lnTo>
                    <a:lnTo>
                      <a:pt x="206" y="28"/>
                    </a:lnTo>
                    <a:lnTo>
                      <a:pt x="236" y="28"/>
                    </a:lnTo>
                    <a:lnTo>
                      <a:pt x="287" y="35"/>
                    </a:lnTo>
                    <a:lnTo>
                      <a:pt x="324" y="63"/>
                    </a:lnTo>
                    <a:lnTo>
                      <a:pt x="346" y="104"/>
                    </a:lnTo>
                    <a:lnTo>
                      <a:pt x="361" y="146"/>
                    </a:lnTo>
                    <a:lnTo>
                      <a:pt x="369" y="181"/>
                    </a:lnTo>
                    <a:lnTo>
                      <a:pt x="369" y="209"/>
                    </a:lnTo>
                    <a:lnTo>
                      <a:pt x="96" y="20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31" name="Freeform 3890"/>
              <p:cNvSpPr>
                <a:spLocks/>
              </p:cNvSpPr>
              <p:nvPr/>
            </p:nvSpPr>
            <p:spPr bwMode="auto">
              <a:xfrm>
                <a:off x="2828" y="2664"/>
                <a:ext cx="369" cy="751"/>
              </a:xfrm>
              <a:custGeom>
                <a:avLst/>
                <a:gdLst>
                  <a:gd name="T0" fmla="*/ 163 w 369"/>
                  <a:gd name="T1" fmla="*/ 327 h 751"/>
                  <a:gd name="T2" fmla="*/ 295 w 369"/>
                  <a:gd name="T3" fmla="*/ 327 h 751"/>
                  <a:gd name="T4" fmla="*/ 295 w 369"/>
                  <a:gd name="T5" fmla="*/ 292 h 751"/>
                  <a:gd name="T6" fmla="*/ 163 w 369"/>
                  <a:gd name="T7" fmla="*/ 292 h 751"/>
                  <a:gd name="T8" fmla="*/ 163 w 369"/>
                  <a:gd name="T9" fmla="*/ 167 h 751"/>
                  <a:gd name="T10" fmla="*/ 170 w 369"/>
                  <a:gd name="T11" fmla="*/ 104 h 751"/>
                  <a:gd name="T12" fmla="*/ 192 w 369"/>
                  <a:gd name="T13" fmla="*/ 56 h 751"/>
                  <a:gd name="T14" fmla="*/ 229 w 369"/>
                  <a:gd name="T15" fmla="*/ 28 h 751"/>
                  <a:gd name="T16" fmla="*/ 266 w 369"/>
                  <a:gd name="T17" fmla="*/ 21 h 751"/>
                  <a:gd name="T18" fmla="*/ 288 w 369"/>
                  <a:gd name="T19" fmla="*/ 21 h 751"/>
                  <a:gd name="T20" fmla="*/ 303 w 369"/>
                  <a:gd name="T21" fmla="*/ 28 h 751"/>
                  <a:gd name="T22" fmla="*/ 295 w 369"/>
                  <a:gd name="T23" fmla="*/ 35 h 751"/>
                  <a:gd name="T24" fmla="*/ 280 w 369"/>
                  <a:gd name="T25" fmla="*/ 42 h 751"/>
                  <a:gd name="T26" fmla="*/ 273 w 369"/>
                  <a:gd name="T27" fmla="*/ 56 h 751"/>
                  <a:gd name="T28" fmla="*/ 266 w 369"/>
                  <a:gd name="T29" fmla="*/ 76 h 751"/>
                  <a:gd name="T30" fmla="*/ 280 w 369"/>
                  <a:gd name="T31" fmla="*/ 104 h 751"/>
                  <a:gd name="T32" fmla="*/ 295 w 369"/>
                  <a:gd name="T33" fmla="*/ 118 h 751"/>
                  <a:gd name="T34" fmla="*/ 332 w 369"/>
                  <a:gd name="T35" fmla="*/ 118 h 751"/>
                  <a:gd name="T36" fmla="*/ 347 w 369"/>
                  <a:gd name="T37" fmla="*/ 111 h 751"/>
                  <a:gd name="T38" fmla="*/ 369 w 369"/>
                  <a:gd name="T39" fmla="*/ 90 h 751"/>
                  <a:gd name="T40" fmla="*/ 369 w 369"/>
                  <a:gd name="T41" fmla="*/ 69 h 751"/>
                  <a:gd name="T42" fmla="*/ 362 w 369"/>
                  <a:gd name="T43" fmla="*/ 49 h 751"/>
                  <a:gd name="T44" fmla="*/ 347 w 369"/>
                  <a:gd name="T45" fmla="*/ 28 h 751"/>
                  <a:gd name="T46" fmla="*/ 303 w 369"/>
                  <a:gd name="T47" fmla="*/ 0 h 751"/>
                  <a:gd name="T48" fmla="*/ 266 w 369"/>
                  <a:gd name="T49" fmla="*/ 0 h 751"/>
                  <a:gd name="T50" fmla="*/ 207 w 369"/>
                  <a:gd name="T51" fmla="*/ 7 h 751"/>
                  <a:gd name="T52" fmla="*/ 148 w 369"/>
                  <a:gd name="T53" fmla="*/ 42 h 751"/>
                  <a:gd name="T54" fmla="*/ 104 w 369"/>
                  <a:gd name="T55" fmla="*/ 90 h 751"/>
                  <a:gd name="T56" fmla="*/ 89 w 369"/>
                  <a:gd name="T57" fmla="*/ 167 h 751"/>
                  <a:gd name="T58" fmla="*/ 89 w 369"/>
                  <a:gd name="T59" fmla="*/ 292 h 751"/>
                  <a:gd name="T60" fmla="*/ 0 w 369"/>
                  <a:gd name="T61" fmla="*/ 292 h 751"/>
                  <a:gd name="T62" fmla="*/ 0 w 369"/>
                  <a:gd name="T63" fmla="*/ 327 h 751"/>
                  <a:gd name="T64" fmla="*/ 89 w 369"/>
                  <a:gd name="T65" fmla="*/ 327 h 751"/>
                  <a:gd name="T66" fmla="*/ 89 w 369"/>
                  <a:gd name="T67" fmla="*/ 688 h 751"/>
                  <a:gd name="T68" fmla="*/ 81 w 369"/>
                  <a:gd name="T69" fmla="*/ 702 h 751"/>
                  <a:gd name="T70" fmla="*/ 74 w 369"/>
                  <a:gd name="T71" fmla="*/ 709 h 751"/>
                  <a:gd name="T72" fmla="*/ 59 w 369"/>
                  <a:gd name="T73" fmla="*/ 716 h 751"/>
                  <a:gd name="T74" fmla="*/ 0 w 369"/>
                  <a:gd name="T75" fmla="*/ 716 h 751"/>
                  <a:gd name="T76" fmla="*/ 0 w 369"/>
                  <a:gd name="T77" fmla="*/ 751 h 751"/>
                  <a:gd name="T78" fmla="*/ 273 w 369"/>
                  <a:gd name="T79" fmla="*/ 751 h 751"/>
                  <a:gd name="T80" fmla="*/ 273 w 369"/>
                  <a:gd name="T81" fmla="*/ 716 h 751"/>
                  <a:gd name="T82" fmla="*/ 199 w 369"/>
                  <a:gd name="T83" fmla="*/ 716 h 751"/>
                  <a:gd name="T84" fmla="*/ 170 w 369"/>
                  <a:gd name="T85" fmla="*/ 702 h 751"/>
                  <a:gd name="T86" fmla="*/ 170 w 369"/>
                  <a:gd name="T87" fmla="*/ 695 h 751"/>
                  <a:gd name="T88" fmla="*/ 163 w 369"/>
                  <a:gd name="T89" fmla="*/ 681 h 751"/>
                  <a:gd name="T90" fmla="*/ 163 w 369"/>
                  <a:gd name="T91" fmla="*/ 667 h 751"/>
                  <a:gd name="T92" fmla="*/ 163 w 369"/>
                  <a:gd name="T93" fmla="*/ 327 h 75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69"/>
                  <a:gd name="T142" fmla="*/ 0 h 751"/>
                  <a:gd name="T143" fmla="*/ 369 w 369"/>
                  <a:gd name="T144" fmla="*/ 751 h 75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69" h="751">
                    <a:moveTo>
                      <a:pt x="163" y="327"/>
                    </a:moveTo>
                    <a:lnTo>
                      <a:pt x="295" y="327"/>
                    </a:lnTo>
                    <a:lnTo>
                      <a:pt x="295" y="292"/>
                    </a:lnTo>
                    <a:lnTo>
                      <a:pt x="163" y="292"/>
                    </a:lnTo>
                    <a:lnTo>
                      <a:pt x="163" y="167"/>
                    </a:lnTo>
                    <a:lnTo>
                      <a:pt x="170" y="104"/>
                    </a:lnTo>
                    <a:lnTo>
                      <a:pt x="192" y="56"/>
                    </a:lnTo>
                    <a:lnTo>
                      <a:pt x="229" y="28"/>
                    </a:lnTo>
                    <a:lnTo>
                      <a:pt x="266" y="21"/>
                    </a:lnTo>
                    <a:lnTo>
                      <a:pt x="288" y="21"/>
                    </a:lnTo>
                    <a:lnTo>
                      <a:pt x="303" y="28"/>
                    </a:lnTo>
                    <a:lnTo>
                      <a:pt x="295" y="35"/>
                    </a:lnTo>
                    <a:lnTo>
                      <a:pt x="280" y="42"/>
                    </a:lnTo>
                    <a:lnTo>
                      <a:pt x="273" y="56"/>
                    </a:lnTo>
                    <a:lnTo>
                      <a:pt x="266" y="76"/>
                    </a:lnTo>
                    <a:lnTo>
                      <a:pt x="280" y="104"/>
                    </a:lnTo>
                    <a:lnTo>
                      <a:pt x="295" y="118"/>
                    </a:lnTo>
                    <a:lnTo>
                      <a:pt x="332" y="118"/>
                    </a:lnTo>
                    <a:lnTo>
                      <a:pt x="347" y="111"/>
                    </a:lnTo>
                    <a:lnTo>
                      <a:pt x="369" y="90"/>
                    </a:lnTo>
                    <a:lnTo>
                      <a:pt x="369" y="69"/>
                    </a:lnTo>
                    <a:lnTo>
                      <a:pt x="362" y="49"/>
                    </a:lnTo>
                    <a:lnTo>
                      <a:pt x="347" y="28"/>
                    </a:lnTo>
                    <a:lnTo>
                      <a:pt x="303" y="0"/>
                    </a:lnTo>
                    <a:lnTo>
                      <a:pt x="266" y="0"/>
                    </a:lnTo>
                    <a:lnTo>
                      <a:pt x="207" y="7"/>
                    </a:lnTo>
                    <a:lnTo>
                      <a:pt x="148" y="42"/>
                    </a:lnTo>
                    <a:lnTo>
                      <a:pt x="104" y="90"/>
                    </a:lnTo>
                    <a:lnTo>
                      <a:pt x="89" y="167"/>
                    </a:lnTo>
                    <a:lnTo>
                      <a:pt x="89" y="292"/>
                    </a:lnTo>
                    <a:lnTo>
                      <a:pt x="0" y="292"/>
                    </a:lnTo>
                    <a:lnTo>
                      <a:pt x="0" y="327"/>
                    </a:lnTo>
                    <a:lnTo>
                      <a:pt x="89" y="327"/>
                    </a:lnTo>
                    <a:lnTo>
                      <a:pt x="89" y="688"/>
                    </a:lnTo>
                    <a:lnTo>
                      <a:pt x="81" y="702"/>
                    </a:lnTo>
                    <a:lnTo>
                      <a:pt x="74" y="709"/>
                    </a:lnTo>
                    <a:lnTo>
                      <a:pt x="59" y="716"/>
                    </a:lnTo>
                    <a:lnTo>
                      <a:pt x="0" y="716"/>
                    </a:lnTo>
                    <a:lnTo>
                      <a:pt x="0" y="751"/>
                    </a:lnTo>
                    <a:lnTo>
                      <a:pt x="273" y="751"/>
                    </a:lnTo>
                    <a:lnTo>
                      <a:pt x="273" y="716"/>
                    </a:lnTo>
                    <a:lnTo>
                      <a:pt x="199" y="716"/>
                    </a:lnTo>
                    <a:lnTo>
                      <a:pt x="170" y="702"/>
                    </a:lnTo>
                    <a:lnTo>
                      <a:pt x="170" y="695"/>
                    </a:lnTo>
                    <a:lnTo>
                      <a:pt x="163" y="681"/>
                    </a:lnTo>
                    <a:lnTo>
                      <a:pt x="163" y="667"/>
                    </a:lnTo>
                    <a:lnTo>
                      <a:pt x="163" y="32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32" name="Freeform 3891"/>
              <p:cNvSpPr>
                <a:spLocks noEditPoints="1"/>
              </p:cNvSpPr>
              <p:nvPr/>
            </p:nvSpPr>
            <p:spPr bwMode="auto">
              <a:xfrm>
                <a:off x="3167" y="2935"/>
                <a:ext cx="502" cy="494"/>
              </a:xfrm>
              <a:custGeom>
                <a:avLst/>
                <a:gdLst>
                  <a:gd name="T0" fmla="*/ 502 w 502"/>
                  <a:gd name="T1" fmla="*/ 250 h 494"/>
                  <a:gd name="T2" fmla="*/ 480 w 502"/>
                  <a:gd name="T3" fmla="*/ 153 h 494"/>
                  <a:gd name="T4" fmla="*/ 428 w 502"/>
                  <a:gd name="T5" fmla="*/ 77 h 494"/>
                  <a:gd name="T6" fmla="*/ 347 w 502"/>
                  <a:gd name="T7" fmla="*/ 21 h 494"/>
                  <a:gd name="T8" fmla="*/ 251 w 502"/>
                  <a:gd name="T9" fmla="*/ 0 h 494"/>
                  <a:gd name="T10" fmla="*/ 155 w 502"/>
                  <a:gd name="T11" fmla="*/ 21 h 494"/>
                  <a:gd name="T12" fmla="*/ 74 w 502"/>
                  <a:gd name="T13" fmla="*/ 77 h 494"/>
                  <a:gd name="T14" fmla="*/ 23 w 502"/>
                  <a:gd name="T15" fmla="*/ 153 h 494"/>
                  <a:gd name="T16" fmla="*/ 0 w 502"/>
                  <a:gd name="T17" fmla="*/ 250 h 494"/>
                  <a:gd name="T18" fmla="*/ 23 w 502"/>
                  <a:gd name="T19" fmla="*/ 348 h 494"/>
                  <a:gd name="T20" fmla="*/ 74 w 502"/>
                  <a:gd name="T21" fmla="*/ 424 h 494"/>
                  <a:gd name="T22" fmla="*/ 155 w 502"/>
                  <a:gd name="T23" fmla="*/ 473 h 494"/>
                  <a:gd name="T24" fmla="*/ 251 w 502"/>
                  <a:gd name="T25" fmla="*/ 494 h 494"/>
                  <a:gd name="T26" fmla="*/ 347 w 502"/>
                  <a:gd name="T27" fmla="*/ 473 h 494"/>
                  <a:gd name="T28" fmla="*/ 428 w 502"/>
                  <a:gd name="T29" fmla="*/ 424 h 494"/>
                  <a:gd name="T30" fmla="*/ 487 w 502"/>
                  <a:gd name="T31" fmla="*/ 348 h 494"/>
                  <a:gd name="T32" fmla="*/ 502 w 502"/>
                  <a:gd name="T33" fmla="*/ 250 h 494"/>
                  <a:gd name="T34" fmla="*/ 251 w 502"/>
                  <a:gd name="T35" fmla="*/ 466 h 494"/>
                  <a:gd name="T36" fmla="*/ 207 w 502"/>
                  <a:gd name="T37" fmla="*/ 459 h 494"/>
                  <a:gd name="T38" fmla="*/ 163 w 502"/>
                  <a:gd name="T39" fmla="*/ 431 h 494"/>
                  <a:gd name="T40" fmla="*/ 126 w 502"/>
                  <a:gd name="T41" fmla="*/ 396 h 494"/>
                  <a:gd name="T42" fmla="*/ 104 w 502"/>
                  <a:gd name="T43" fmla="*/ 341 h 494"/>
                  <a:gd name="T44" fmla="*/ 96 w 502"/>
                  <a:gd name="T45" fmla="*/ 285 h 494"/>
                  <a:gd name="T46" fmla="*/ 96 w 502"/>
                  <a:gd name="T47" fmla="*/ 174 h 494"/>
                  <a:gd name="T48" fmla="*/ 126 w 502"/>
                  <a:gd name="T49" fmla="*/ 97 h 494"/>
                  <a:gd name="T50" fmla="*/ 163 w 502"/>
                  <a:gd name="T51" fmla="*/ 56 h 494"/>
                  <a:gd name="T52" fmla="*/ 207 w 502"/>
                  <a:gd name="T53" fmla="*/ 35 h 494"/>
                  <a:gd name="T54" fmla="*/ 251 w 502"/>
                  <a:gd name="T55" fmla="*/ 28 h 494"/>
                  <a:gd name="T56" fmla="*/ 303 w 502"/>
                  <a:gd name="T57" fmla="*/ 35 h 494"/>
                  <a:gd name="T58" fmla="*/ 347 w 502"/>
                  <a:gd name="T59" fmla="*/ 56 h 494"/>
                  <a:gd name="T60" fmla="*/ 384 w 502"/>
                  <a:gd name="T61" fmla="*/ 97 h 494"/>
                  <a:gd name="T62" fmla="*/ 398 w 502"/>
                  <a:gd name="T63" fmla="*/ 146 h 494"/>
                  <a:gd name="T64" fmla="*/ 413 w 502"/>
                  <a:gd name="T65" fmla="*/ 243 h 494"/>
                  <a:gd name="T66" fmla="*/ 406 w 502"/>
                  <a:gd name="T67" fmla="*/ 313 h 494"/>
                  <a:gd name="T68" fmla="*/ 384 w 502"/>
                  <a:gd name="T69" fmla="*/ 383 h 494"/>
                  <a:gd name="T70" fmla="*/ 354 w 502"/>
                  <a:gd name="T71" fmla="*/ 424 h 494"/>
                  <a:gd name="T72" fmla="*/ 310 w 502"/>
                  <a:gd name="T73" fmla="*/ 452 h 494"/>
                  <a:gd name="T74" fmla="*/ 251 w 502"/>
                  <a:gd name="T75" fmla="*/ 466 h 49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2"/>
                  <a:gd name="T115" fmla="*/ 0 h 494"/>
                  <a:gd name="T116" fmla="*/ 502 w 502"/>
                  <a:gd name="T117" fmla="*/ 494 h 49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2" h="494">
                    <a:moveTo>
                      <a:pt x="502" y="250"/>
                    </a:moveTo>
                    <a:lnTo>
                      <a:pt x="480" y="153"/>
                    </a:lnTo>
                    <a:lnTo>
                      <a:pt x="428" y="77"/>
                    </a:lnTo>
                    <a:lnTo>
                      <a:pt x="347" y="21"/>
                    </a:lnTo>
                    <a:lnTo>
                      <a:pt x="251" y="0"/>
                    </a:lnTo>
                    <a:lnTo>
                      <a:pt x="155" y="21"/>
                    </a:lnTo>
                    <a:lnTo>
                      <a:pt x="74" y="77"/>
                    </a:lnTo>
                    <a:lnTo>
                      <a:pt x="23" y="153"/>
                    </a:lnTo>
                    <a:lnTo>
                      <a:pt x="0" y="250"/>
                    </a:lnTo>
                    <a:lnTo>
                      <a:pt x="23" y="348"/>
                    </a:lnTo>
                    <a:lnTo>
                      <a:pt x="74" y="424"/>
                    </a:lnTo>
                    <a:lnTo>
                      <a:pt x="155" y="473"/>
                    </a:lnTo>
                    <a:lnTo>
                      <a:pt x="251" y="494"/>
                    </a:lnTo>
                    <a:lnTo>
                      <a:pt x="347" y="473"/>
                    </a:lnTo>
                    <a:lnTo>
                      <a:pt x="428" y="424"/>
                    </a:lnTo>
                    <a:lnTo>
                      <a:pt x="487" y="348"/>
                    </a:lnTo>
                    <a:lnTo>
                      <a:pt x="502" y="250"/>
                    </a:lnTo>
                    <a:close/>
                    <a:moveTo>
                      <a:pt x="251" y="466"/>
                    </a:moveTo>
                    <a:lnTo>
                      <a:pt x="207" y="459"/>
                    </a:lnTo>
                    <a:lnTo>
                      <a:pt x="163" y="431"/>
                    </a:lnTo>
                    <a:lnTo>
                      <a:pt x="126" y="396"/>
                    </a:lnTo>
                    <a:lnTo>
                      <a:pt x="104" y="341"/>
                    </a:lnTo>
                    <a:lnTo>
                      <a:pt x="96" y="285"/>
                    </a:lnTo>
                    <a:lnTo>
                      <a:pt x="96" y="174"/>
                    </a:lnTo>
                    <a:lnTo>
                      <a:pt x="126" y="97"/>
                    </a:lnTo>
                    <a:lnTo>
                      <a:pt x="163" y="56"/>
                    </a:lnTo>
                    <a:lnTo>
                      <a:pt x="207" y="35"/>
                    </a:lnTo>
                    <a:lnTo>
                      <a:pt x="251" y="28"/>
                    </a:lnTo>
                    <a:lnTo>
                      <a:pt x="303" y="35"/>
                    </a:lnTo>
                    <a:lnTo>
                      <a:pt x="347" y="56"/>
                    </a:lnTo>
                    <a:lnTo>
                      <a:pt x="384" y="97"/>
                    </a:lnTo>
                    <a:lnTo>
                      <a:pt x="398" y="146"/>
                    </a:lnTo>
                    <a:lnTo>
                      <a:pt x="413" y="243"/>
                    </a:lnTo>
                    <a:lnTo>
                      <a:pt x="406" y="313"/>
                    </a:lnTo>
                    <a:lnTo>
                      <a:pt x="384" y="383"/>
                    </a:lnTo>
                    <a:lnTo>
                      <a:pt x="354" y="424"/>
                    </a:lnTo>
                    <a:lnTo>
                      <a:pt x="310" y="452"/>
                    </a:lnTo>
                    <a:lnTo>
                      <a:pt x="251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33" name="Freeform 3892"/>
              <p:cNvSpPr>
                <a:spLocks/>
              </p:cNvSpPr>
              <p:nvPr/>
            </p:nvSpPr>
            <p:spPr bwMode="auto">
              <a:xfrm>
                <a:off x="3742" y="2671"/>
                <a:ext cx="251" cy="744"/>
              </a:xfrm>
              <a:custGeom>
                <a:avLst/>
                <a:gdLst>
                  <a:gd name="T0" fmla="*/ 163 w 251"/>
                  <a:gd name="T1" fmla="*/ 0 h 744"/>
                  <a:gd name="T2" fmla="*/ 0 w 251"/>
                  <a:gd name="T3" fmla="*/ 14 h 744"/>
                  <a:gd name="T4" fmla="*/ 0 w 251"/>
                  <a:gd name="T5" fmla="*/ 49 h 744"/>
                  <a:gd name="T6" fmla="*/ 59 w 251"/>
                  <a:gd name="T7" fmla="*/ 49 h 744"/>
                  <a:gd name="T8" fmla="*/ 74 w 251"/>
                  <a:gd name="T9" fmla="*/ 55 h 744"/>
                  <a:gd name="T10" fmla="*/ 89 w 251"/>
                  <a:gd name="T11" fmla="*/ 83 h 744"/>
                  <a:gd name="T12" fmla="*/ 89 w 251"/>
                  <a:gd name="T13" fmla="*/ 681 h 744"/>
                  <a:gd name="T14" fmla="*/ 81 w 251"/>
                  <a:gd name="T15" fmla="*/ 695 h 744"/>
                  <a:gd name="T16" fmla="*/ 74 w 251"/>
                  <a:gd name="T17" fmla="*/ 702 h 744"/>
                  <a:gd name="T18" fmla="*/ 59 w 251"/>
                  <a:gd name="T19" fmla="*/ 709 h 744"/>
                  <a:gd name="T20" fmla="*/ 0 w 251"/>
                  <a:gd name="T21" fmla="*/ 709 h 744"/>
                  <a:gd name="T22" fmla="*/ 0 w 251"/>
                  <a:gd name="T23" fmla="*/ 744 h 744"/>
                  <a:gd name="T24" fmla="*/ 251 w 251"/>
                  <a:gd name="T25" fmla="*/ 744 h 744"/>
                  <a:gd name="T26" fmla="*/ 251 w 251"/>
                  <a:gd name="T27" fmla="*/ 709 h 744"/>
                  <a:gd name="T28" fmla="*/ 192 w 251"/>
                  <a:gd name="T29" fmla="*/ 709 h 744"/>
                  <a:gd name="T30" fmla="*/ 177 w 251"/>
                  <a:gd name="T31" fmla="*/ 702 h 744"/>
                  <a:gd name="T32" fmla="*/ 170 w 251"/>
                  <a:gd name="T33" fmla="*/ 695 h 744"/>
                  <a:gd name="T34" fmla="*/ 163 w 251"/>
                  <a:gd name="T35" fmla="*/ 681 h 744"/>
                  <a:gd name="T36" fmla="*/ 163 w 251"/>
                  <a:gd name="T37" fmla="*/ 660 h 744"/>
                  <a:gd name="T38" fmla="*/ 163 w 251"/>
                  <a:gd name="T39" fmla="*/ 0 h 74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51"/>
                  <a:gd name="T61" fmla="*/ 0 h 744"/>
                  <a:gd name="T62" fmla="*/ 251 w 251"/>
                  <a:gd name="T63" fmla="*/ 744 h 74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51" h="744">
                    <a:moveTo>
                      <a:pt x="163" y="0"/>
                    </a:move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5"/>
                    </a:lnTo>
                    <a:lnTo>
                      <a:pt x="89" y="83"/>
                    </a:lnTo>
                    <a:lnTo>
                      <a:pt x="89" y="681"/>
                    </a:lnTo>
                    <a:lnTo>
                      <a:pt x="81" y="695"/>
                    </a:lnTo>
                    <a:lnTo>
                      <a:pt x="74" y="702"/>
                    </a:lnTo>
                    <a:lnTo>
                      <a:pt x="59" y="709"/>
                    </a:lnTo>
                    <a:lnTo>
                      <a:pt x="0" y="709"/>
                    </a:lnTo>
                    <a:lnTo>
                      <a:pt x="0" y="744"/>
                    </a:lnTo>
                    <a:lnTo>
                      <a:pt x="251" y="744"/>
                    </a:lnTo>
                    <a:lnTo>
                      <a:pt x="251" y="709"/>
                    </a:lnTo>
                    <a:lnTo>
                      <a:pt x="192" y="709"/>
                    </a:lnTo>
                    <a:lnTo>
                      <a:pt x="177" y="702"/>
                    </a:lnTo>
                    <a:lnTo>
                      <a:pt x="170" y="695"/>
                    </a:lnTo>
                    <a:lnTo>
                      <a:pt x="163" y="681"/>
                    </a:lnTo>
                    <a:lnTo>
                      <a:pt x="163" y="660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34" name="Freeform 3893"/>
              <p:cNvSpPr>
                <a:spLocks/>
              </p:cNvSpPr>
              <p:nvPr/>
            </p:nvSpPr>
            <p:spPr bwMode="auto">
              <a:xfrm>
                <a:off x="4059" y="2671"/>
                <a:ext cx="251" cy="744"/>
              </a:xfrm>
              <a:custGeom>
                <a:avLst/>
                <a:gdLst>
                  <a:gd name="T0" fmla="*/ 162 w 251"/>
                  <a:gd name="T1" fmla="*/ 0 h 744"/>
                  <a:gd name="T2" fmla="*/ 0 w 251"/>
                  <a:gd name="T3" fmla="*/ 14 h 744"/>
                  <a:gd name="T4" fmla="*/ 0 w 251"/>
                  <a:gd name="T5" fmla="*/ 49 h 744"/>
                  <a:gd name="T6" fmla="*/ 59 w 251"/>
                  <a:gd name="T7" fmla="*/ 49 h 744"/>
                  <a:gd name="T8" fmla="*/ 74 w 251"/>
                  <a:gd name="T9" fmla="*/ 55 h 744"/>
                  <a:gd name="T10" fmla="*/ 81 w 251"/>
                  <a:gd name="T11" fmla="*/ 69 h 744"/>
                  <a:gd name="T12" fmla="*/ 81 w 251"/>
                  <a:gd name="T13" fmla="*/ 695 h 744"/>
                  <a:gd name="T14" fmla="*/ 52 w 251"/>
                  <a:gd name="T15" fmla="*/ 709 h 744"/>
                  <a:gd name="T16" fmla="*/ 0 w 251"/>
                  <a:gd name="T17" fmla="*/ 709 h 744"/>
                  <a:gd name="T18" fmla="*/ 0 w 251"/>
                  <a:gd name="T19" fmla="*/ 744 h 744"/>
                  <a:gd name="T20" fmla="*/ 251 w 251"/>
                  <a:gd name="T21" fmla="*/ 744 h 744"/>
                  <a:gd name="T22" fmla="*/ 251 w 251"/>
                  <a:gd name="T23" fmla="*/ 709 h 744"/>
                  <a:gd name="T24" fmla="*/ 192 w 251"/>
                  <a:gd name="T25" fmla="*/ 709 h 744"/>
                  <a:gd name="T26" fmla="*/ 162 w 251"/>
                  <a:gd name="T27" fmla="*/ 695 h 744"/>
                  <a:gd name="T28" fmla="*/ 162 w 251"/>
                  <a:gd name="T29" fmla="*/ 660 h 744"/>
                  <a:gd name="T30" fmla="*/ 162 w 251"/>
                  <a:gd name="T31" fmla="*/ 0 h 74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51"/>
                  <a:gd name="T49" fmla="*/ 0 h 744"/>
                  <a:gd name="T50" fmla="*/ 251 w 251"/>
                  <a:gd name="T51" fmla="*/ 744 h 74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51" h="744">
                    <a:moveTo>
                      <a:pt x="162" y="0"/>
                    </a:move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5"/>
                    </a:lnTo>
                    <a:lnTo>
                      <a:pt x="81" y="69"/>
                    </a:lnTo>
                    <a:lnTo>
                      <a:pt x="81" y="695"/>
                    </a:lnTo>
                    <a:lnTo>
                      <a:pt x="52" y="709"/>
                    </a:lnTo>
                    <a:lnTo>
                      <a:pt x="0" y="709"/>
                    </a:lnTo>
                    <a:lnTo>
                      <a:pt x="0" y="744"/>
                    </a:lnTo>
                    <a:lnTo>
                      <a:pt x="251" y="744"/>
                    </a:lnTo>
                    <a:lnTo>
                      <a:pt x="251" y="709"/>
                    </a:lnTo>
                    <a:lnTo>
                      <a:pt x="192" y="709"/>
                    </a:lnTo>
                    <a:lnTo>
                      <a:pt x="162" y="695"/>
                    </a:lnTo>
                    <a:lnTo>
                      <a:pt x="162" y="660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35" name="Freeform 3894"/>
              <p:cNvSpPr>
                <a:spLocks noEditPoints="1"/>
              </p:cNvSpPr>
              <p:nvPr/>
            </p:nvSpPr>
            <p:spPr bwMode="auto">
              <a:xfrm>
                <a:off x="4362" y="2935"/>
                <a:ext cx="501" cy="494"/>
              </a:xfrm>
              <a:custGeom>
                <a:avLst/>
                <a:gdLst>
                  <a:gd name="T0" fmla="*/ 501 w 501"/>
                  <a:gd name="T1" fmla="*/ 250 h 494"/>
                  <a:gd name="T2" fmla="*/ 486 w 501"/>
                  <a:gd name="T3" fmla="*/ 153 h 494"/>
                  <a:gd name="T4" fmla="*/ 427 w 501"/>
                  <a:gd name="T5" fmla="*/ 77 h 494"/>
                  <a:gd name="T6" fmla="*/ 353 w 501"/>
                  <a:gd name="T7" fmla="*/ 21 h 494"/>
                  <a:gd name="T8" fmla="*/ 258 w 501"/>
                  <a:gd name="T9" fmla="*/ 0 h 494"/>
                  <a:gd name="T10" fmla="*/ 176 w 501"/>
                  <a:gd name="T11" fmla="*/ 14 h 494"/>
                  <a:gd name="T12" fmla="*/ 103 w 501"/>
                  <a:gd name="T13" fmla="*/ 49 h 494"/>
                  <a:gd name="T14" fmla="*/ 51 w 501"/>
                  <a:gd name="T15" fmla="*/ 104 h 494"/>
                  <a:gd name="T16" fmla="*/ 14 w 501"/>
                  <a:gd name="T17" fmla="*/ 174 h 494"/>
                  <a:gd name="T18" fmla="*/ 0 w 501"/>
                  <a:gd name="T19" fmla="*/ 250 h 494"/>
                  <a:gd name="T20" fmla="*/ 22 w 501"/>
                  <a:gd name="T21" fmla="*/ 348 h 494"/>
                  <a:gd name="T22" fmla="*/ 81 w 501"/>
                  <a:gd name="T23" fmla="*/ 424 h 494"/>
                  <a:gd name="T24" fmla="*/ 154 w 501"/>
                  <a:gd name="T25" fmla="*/ 473 h 494"/>
                  <a:gd name="T26" fmla="*/ 250 w 501"/>
                  <a:gd name="T27" fmla="*/ 494 h 494"/>
                  <a:gd name="T28" fmla="*/ 346 w 501"/>
                  <a:gd name="T29" fmla="*/ 473 h 494"/>
                  <a:gd name="T30" fmla="*/ 427 w 501"/>
                  <a:gd name="T31" fmla="*/ 424 h 494"/>
                  <a:gd name="T32" fmla="*/ 486 w 501"/>
                  <a:gd name="T33" fmla="*/ 348 h 494"/>
                  <a:gd name="T34" fmla="*/ 501 w 501"/>
                  <a:gd name="T35" fmla="*/ 250 h 494"/>
                  <a:gd name="T36" fmla="*/ 258 w 501"/>
                  <a:gd name="T37" fmla="*/ 466 h 494"/>
                  <a:gd name="T38" fmla="*/ 206 w 501"/>
                  <a:gd name="T39" fmla="*/ 459 h 494"/>
                  <a:gd name="T40" fmla="*/ 162 w 501"/>
                  <a:gd name="T41" fmla="*/ 431 h 494"/>
                  <a:gd name="T42" fmla="*/ 125 w 501"/>
                  <a:gd name="T43" fmla="*/ 396 h 494"/>
                  <a:gd name="T44" fmla="*/ 103 w 501"/>
                  <a:gd name="T45" fmla="*/ 341 h 494"/>
                  <a:gd name="T46" fmla="*/ 95 w 501"/>
                  <a:gd name="T47" fmla="*/ 285 h 494"/>
                  <a:gd name="T48" fmla="*/ 95 w 501"/>
                  <a:gd name="T49" fmla="*/ 243 h 494"/>
                  <a:gd name="T50" fmla="*/ 103 w 501"/>
                  <a:gd name="T51" fmla="*/ 174 h 494"/>
                  <a:gd name="T52" fmla="*/ 125 w 501"/>
                  <a:gd name="T53" fmla="*/ 97 h 494"/>
                  <a:gd name="T54" fmla="*/ 162 w 501"/>
                  <a:gd name="T55" fmla="*/ 56 h 494"/>
                  <a:gd name="T56" fmla="*/ 206 w 501"/>
                  <a:gd name="T57" fmla="*/ 35 h 494"/>
                  <a:gd name="T58" fmla="*/ 250 w 501"/>
                  <a:gd name="T59" fmla="*/ 28 h 494"/>
                  <a:gd name="T60" fmla="*/ 302 w 501"/>
                  <a:gd name="T61" fmla="*/ 35 h 494"/>
                  <a:gd name="T62" fmla="*/ 346 w 501"/>
                  <a:gd name="T63" fmla="*/ 56 h 494"/>
                  <a:gd name="T64" fmla="*/ 383 w 501"/>
                  <a:gd name="T65" fmla="*/ 97 h 494"/>
                  <a:gd name="T66" fmla="*/ 405 w 501"/>
                  <a:gd name="T67" fmla="*/ 146 h 494"/>
                  <a:gd name="T68" fmla="*/ 412 w 501"/>
                  <a:gd name="T69" fmla="*/ 195 h 494"/>
                  <a:gd name="T70" fmla="*/ 412 w 501"/>
                  <a:gd name="T71" fmla="*/ 243 h 494"/>
                  <a:gd name="T72" fmla="*/ 405 w 501"/>
                  <a:gd name="T73" fmla="*/ 313 h 494"/>
                  <a:gd name="T74" fmla="*/ 383 w 501"/>
                  <a:gd name="T75" fmla="*/ 383 h 494"/>
                  <a:gd name="T76" fmla="*/ 353 w 501"/>
                  <a:gd name="T77" fmla="*/ 424 h 494"/>
                  <a:gd name="T78" fmla="*/ 309 w 501"/>
                  <a:gd name="T79" fmla="*/ 452 h 494"/>
                  <a:gd name="T80" fmla="*/ 258 w 501"/>
                  <a:gd name="T81" fmla="*/ 466 h 49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01"/>
                  <a:gd name="T124" fmla="*/ 0 h 494"/>
                  <a:gd name="T125" fmla="*/ 501 w 501"/>
                  <a:gd name="T126" fmla="*/ 494 h 49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01" h="494">
                    <a:moveTo>
                      <a:pt x="501" y="250"/>
                    </a:moveTo>
                    <a:lnTo>
                      <a:pt x="486" y="153"/>
                    </a:lnTo>
                    <a:lnTo>
                      <a:pt x="427" y="77"/>
                    </a:lnTo>
                    <a:lnTo>
                      <a:pt x="353" y="21"/>
                    </a:lnTo>
                    <a:lnTo>
                      <a:pt x="258" y="0"/>
                    </a:lnTo>
                    <a:lnTo>
                      <a:pt x="176" y="14"/>
                    </a:lnTo>
                    <a:lnTo>
                      <a:pt x="103" y="49"/>
                    </a:lnTo>
                    <a:lnTo>
                      <a:pt x="51" y="104"/>
                    </a:lnTo>
                    <a:lnTo>
                      <a:pt x="14" y="174"/>
                    </a:lnTo>
                    <a:lnTo>
                      <a:pt x="0" y="250"/>
                    </a:lnTo>
                    <a:lnTo>
                      <a:pt x="22" y="348"/>
                    </a:lnTo>
                    <a:lnTo>
                      <a:pt x="81" y="424"/>
                    </a:lnTo>
                    <a:lnTo>
                      <a:pt x="154" y="473"/>
                    </a:lnTo>
                    <a:lnTo>
                      <a:pt x="250" y="494"/>
                    </a:lnTo>
                    <a:lnTo>
                      <a:pt x="346" y="473"/>
                    </a:lnTo>
                    <a:lnTo>
                      <a:pt x="427" y="424"/>
                    </a:lnTo>
                    <a:lnTo>
                      <a:pt x="486" y="348"/>
                    </a:lnTo>
                    <a:lnTo>
                      <a:pt x="501" y="250"/>
                    </a:lnTo>
                    <a:close/>
                    <a:moveTo>
                      <a:pt x="258" y="466"/>
                    </a:moveTo>
                    <a:lnTo>
                      <a:pt x="206" y="459"/>
                    </a:lnTo>
                    <a:lnTo>
                      <a:pt x="162" y="431"/>
                    </a:lnTo>
                    <a:lnTo>
                      <a:pt x="125" y="396"/>
                    </a:lnTo>
                    <a:lnTo>
                      <a:pt x="103" y="341"/>
                    </a:lnTo>
                    <a:lnTo>
                      <a:pt x="95" y="285"/>
                    </a:lnTo>
                    <a:lnTo>
                      <a:pt x="95" y="243"/>
                    </a:lnTo>
                    <a:lnTo>
                      <a:pt x="103" y="174"/>
                    </a:lnTo>
                    <a:lnTo>
                      <a:pt x="125" y="97"/>
                    </a:lnTo>
                    <a:lnTo>
                      <a:pt x="162" y="56"/>
                    </a:lnTo>
                    <a:lnTo>
                      <a:pt x="206" y="35"/>
                    </a:lnTo>
                    <a:lnTo>
                      <a:pt x="250" y="28"/>
                    </a:lnTo>
                    <a:lnTo>
                      <a:pt x="302" y="35"/>
                    </a:lnTo>
                    <a:lnTo>
                      <a:pt x="346" y="56"/>
                    </a:lnTo>
                    <a:lnTo>
                      <a:pt x="383" y="97"/>
                    </a:lnTo>
                    <a:lnTo>
                      <a:pt x="405" y="146"/>
                    </a:lnTo>
                    <a:lnTo>
                      <a:pt x="412" y="195"/>
                    </a:lnTo>
                    <a:lnTo>
                      <a:pt x="412" y="243"/>
                    </a:lnTo>
                    <a:lnTo>
                      <a:pt x="405" y="313"/>
                    </a:lnTo>
                    <a:lnTo>
                      <a:pt x="383" y="383"/>
                    </a:lnTo>
                    <a:lnTo>
                      <a:pt x="353" y="424"/>
                    </a:lnTo>
                    <a:lnTo>
                      <a:pt x="309" y="452"/>
                    </a:lnTo>
                    <a:lnTo>
                      <a:pt x="258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36" name="Freeform 3895"/>
              <p:cNvSpPr>
                <a:spLocks/>
              </p:cNvSpPr>
              <p:nvPr/>
            </p:nvSpPr>
            <p:spPr bwMode="auto">
              <a:xfrm>
                <a:off x="4892" y="2956"/>
                <a:ext cx="774" cy="473"/>
              </a:xfrm>
              <a:custGeom>
                <a:avLst/>
                <a:gdLst>
                  <a:gd name="T0" fmla="*/ 678 w 774"/>
                  <a:gd name="T1" fmla="*/ 97 h 473"/>
                  <a:gd name="T2" fmla="*/ 693 w 774"/>
                  <a:gd name="T3" fmla="*/ 69 h 473"/>
                  <a:gd name="T4" fmla="*/ 708 w 774"/>
                  <a:gd name="T5" fmla="*/ 56 h 473"/>
                  <a:gd name="T6" fmla="*/ 730 w 774"/>
                  <a:gd name="T7" fmla="*/ 42 h 473"/>
                  <a:gd name="T8" fmla="*/ 752 w 774"/>
                  <a:gd name="T9" fmla="*/ 35 h 473"/>
                  <a:gd name="T10" fmla="*/ 774 w 774"/>
                  <a:gd name="T11" fmla="*/ 35 h 473"/>
                  <a:gd name="T12" fmla="*/ 774 w 774"/>
                  <a:gd name="T13" fmla="*/ 0 h 473"/>
                  <a:gd name="T14" fmla="*/ 583 w 774"/>
                  <a:gd name="T15" fmla="*/ 0 h 473"/>
                  <a:gd name="T16" fmla="*/ 583 w 774"/>
                  <a:gd name="T17" fmla="*/ 35 h 473"/>
                  <a:gd name="T18" fmla="*/ 605 w 774"/>
                  <a:gd name="T19" fmla="*/ 35 h 473"/>
                  <a:gd name="T20" fmla="*/ 627 w 774"/>
                  <a:gd name="T21" fmla="*/ 42 h 473"/>
                  <a:gd name="T22" fmla="*/ 642 w 774"/>
                  <a:gd name="T23" fmla="*/ 49 h 473"/>
                  <a:gd name="T24" fmla="*/ 649 w 774"/>
                  <a:gd name="T25" fmla="*/ 63 h 473"/>
                  <a:gd name="T26" fmla="*/ 649 w 774"/>
                  <a:gd name="T27" fmla="*/ 104 h 473"/>
                  <a:gd name="T28" fmla="*/ 546 w 774"/>
                  <a:gd name="T29" fmla="*/ 375 h 473"/>
                  <a:gd name="T30" fmla="*/ 428 w 774"/>
                  <a:gd name="T31" fmla="*/ 83 h 473"/>
                  <a:gd name="T32" fmla="*/ 428 w 774"/>
                  <a:gd name="T33" fmla="*/ 49 h 473"/>
                  <a:gd name="T34" fmla="*/ 435 w 774"/>
                  <a:gd name="T35" fmla="*/ 42 h 473"/>
                  <a:gd name="T36" fmla="*/ 450 w 774"/>
                  <a:gd name="T37" fmla="*/ 35 h 473"/>
                  <a:gd name="T38" fmla="*/ 494 w 774"/>
                  <a:gd name="T39" fmla="*/ 35 h 473"/>
                  <a:gd name="T40" fmla="*/ 494 w 774"/>
                  <a:gd name="T41" fmla="*/ 0 h 473"/>
                  <a:gd name="T42" fmla="*/ 273 w 774"/>
                  <a:gd name="T43" fmla="*/ 0 h 473"/>
                  <a:gd name="T44" fmla="*/ 273 w 774"/>
                  <a:gd name="T45" fmla="*/ 35 h 473"/>
                  <a:gd name="T46" fmla="*/ 317 w 774"/>
                  <a:gd name="T47" fmla="*/ 35 h 473"/>
                  <a:gd name="T48" fmla="*/ 347 w 774"/>
                  <a:gd name="T49" fmla="*/ 49 h 473"/>
                  <a:gd name="T50" fmla="*/ 354 w 774"/>
                  <a:gd name="T51" fmla="*/ 56 h 473"/>
                  <a:gd name="T52" fmla="*/ 354 w 774"/>
                  <a:gd name="T53" fmla="*/ 69 h 473"/>
                  <a:gd name="T54" fmla="*/ 361 w 774"/>
                  <a:gd name="T55" fmla="*/ 90 h 473"/>
                  <a:gd name="T56" fmla="*/ 369 w 774"/>
                  <a:gd name="T57" fmla="*/ 104 h 473"/>
                  <a:gd name="T58" fmla="*/ 273 w 774"/>
                  <a:gd name="T59" fmla="*/ 362 h 473"/>
                  <a:gd name="T60" fmla="*/ 170 w 774"/>
                  <a:gd name="T61" fmla="*/ 76 h 473"/>
                  <a:gd name="T62" fmla="*/ 162 w 774"/>
                  <a:gd name="T63" fmla="*/ 69 h 473"/>
                  <a:gd name="T64" fmla="*/ 162 w 774"/>
                  <a:gd name="T65" fmla="*/ 49 h 473"/>
                  <a:gd name="T66" fmla="*/ 170 w 774"/>
                  <a:gd name="T67" fmla="*/ 42 h 473"/>
                  <a:gd name="T68" fmla="*/ 185 w 774"/>
                  <a:gd name="T69" fmla="*/ 35 h 473"/>
                  <a:gd name="T70" fmla="*/ 229 w 774"/>
                  <a:gd name="T71" fmla="*/ 35 h 473"/>
                  <a:gd name="T72" fmla="*/ 229 w 774"/>
                  <a:gd name="T73" fmla="*/ 0 h 473"/>
                  <a:gd name="T74" fmla="*/ 0 w 774"/>
                  <a:gd name="T75" fmla="*/ 0 h 473"/>
                  <a:gd name="T76" fmla="*/ 0 w 774"/>
                  <a:gd name="T77" fmla="*/ 35 h 473"/>
                  <a:gd name="T78" fmla="*/ 52 w 774"/>
                  <a:gd name="T79" fmla="*/ 35 h 473"/>
                  <a:gd name="T80" fmla="*/ 67 w 774"/>
                  <a:gd name="T81" fmla="*/ 42 h 473"/>
                  <a:gd name="T82" fmla="*/ 74 w 774"/>
                  <a:gd name="T83" fmla="*/ 49 h 473"/>
                  <a:gd name="T84" fmla="*/ 81 w 774"/>
                  <a:gd name="T85" fmla="*/ 69 h 473"/>
                  <a:gd name="T86" fmla="*/ 221 w 774"/>
                  <a:gd name="T87" fmla="*/ 445 h 473"/>
                  <a:gd name="T88" fmla="*/ 229 w 774"/>
                  <a:gd name="T89" fmla="*/ 459 h 473"/>
                  <a:gd name="T90" fmla="*/ 236 w 774"/>
                  <a:gd name="T91" fmla="*/ 466 h 473"/>
                  <a:gd name="T92" fmla="*/ 251 w 774"/>
                  <a:gd name="T93" fmla="*/ 473 h 473"/>
                  <a:gd name="T94" fmla="*/ 273 w 774"/>
                  <a:gd name="T95" fmla="*/ 452 h 473"/>
                  <a:gd name="T96" fmla="*/ 384 w 774"/>
                  <a:gd name="T97" fmla="*/ 146 h 473"/>
                  <a:gd name="T98" fmla="*/ 501 w 774"/>
                  <a:gd name="T99" fmla="*/ 452 h 473"/>
                  <a:gd name="T100" fmla="*/ 524 w 774"/>
                  <a:gd name="T101" fmla="*/ 473 h 473"/>
                  <a:gd name="T102" fmla="*/ 538 w 774"/>
                  <a:gd name="T103" fmla="*/ 466 h 473"/>
                  <a:gd name="T104" fmla="*/ 538 w 774"/>
                  <a:gd name="T105" fmla="*/ 459 h 473"/>
                  <a:gd name="T106" fmla="*/ 546 w 774"/>
                  <a:gd name="T107" fmla="*/ 452 h 473"/>
                  <a:gd name="T108" fmla="*/ 678 w 774"/>
                  <a:gd name="T109" fmla="*/ 97 h 47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774"/>
                  <a:gd name="T166" fmla="*/ 0 h 473"/>
                  <a:gd name="T167" fmla="*/ 774 w 774"/>
                  <a:gd name="T168" fmla="*/ 473 h 473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774" h="473">
                    <a:moveTo>
                      <a:pt x="678" y="97"/>
                    </a:moveTo>
                    <a:lnTo>
                      <a:pt x="693" y="69"/>
                    </a:lnTo>
                    <a:lnTo>
                      <a:pt x="708" y="56"/>
                    </a:lnTo>
                    <a:lnTo>
                      <a:pt x="730" y="42"/>
                    </a:lnTo>
                    <a:lnTo>
                      <a:pt x="752" y="35"/>
                    </a:lnTo>
                    <a:lnTo>
                      <a:pt x="774" y="35"/>
                    </a:lnTo>
                    <a:lnTo>
                      <a:pt x="774" y="0"/>
                    </a:lnTo>
                    <a:lnTo>
                      <a:pt x="583" y="0"/>
                    </a:lnTo>
                    <a:lnTo>
                      <a:pt x="583" y="35"/>
                    </a:lnTo>
                    <a:lnTo>
                      <a:pt x="605" y="35"/>
                    </a:lnTo>
                    <a:lnTo>
                      <a:pt x="627" y="42"/>
                    </a:lnTo>
                    <a:lnTo>
                      <a:pt x="642" y="49"/>
                    </a:lnTo>
                    <a:lnTo>
                      <a:pt x="649" y="63"/>
                    </a:lnTo>
                    <a:lnTo>
                      <a:pt x="649" y="104"/>
                    </a:lnTo>
                    <a:lnTo>
                      <a:pt x="546" y="375"/>
                    </a:lnTo>
                    <a:lnTo>
                      <a:pt x="428" y="83"/>
                    </a:lnTo>
                    <a:lnTo>
                      <a:pt x="428" y="49"/>
                    </a:lnTo>
                    <a:lnTo>
                      <a:pt x="435" y="42"/>
                    </a:lnTo>
                    <a:lnTo>
                      <a:pt x="450" y="35"/>
                    </a:lnTo>
                    <a:lnTo>
                      <a:pt x="494" y="35"/>
                    </a:lnTo>
                    <a:lnTo>
                      <a:pt x="494" y="0"/>
                    </a:lnTo>
                    <a:lnTo>
                      <a:pt x="273" y="0"/>
                    </a:lnTo>
                    <a:lnTo>
                      <a:pt x="273" y="35"/>
                    </a:lnTo>
                    <a:lnTo>
                      <a:pt x="317" y="35"/>
                    </a:lnTo>
                    <a:lnTo>
                      <a:pt x="347" y="49"/>
                    </a:lnTo>
                    <a:lnTo>
                      <a:pt x="354" y="56"/>
                    </a:lnTo>
                    <a:lnTo>
                      <a:pt x="354" y="69"/>
                    </a:lnTo>
                    <a:lnTo>
                      <a:pt x="361" y="90"/>
                    </a:lnTo>
                    <a:lnTo>
                      <a:pt x="369" y="104"/>
                    </a:lnTo>
                    <a:lnTo>
                      <a:pt x="273" y="362"/>
                    </a:lnTo>
                    <a:lnTo>
                      <a:pt x="170" y="76"/>
                    </a:lnTo>
                    <a:lnTo>
                      <a:pt x="162" y="69"/>
                    </a:lnTo>
                    <a:lnTo>
                      <a:pt x="162" y="49"/>
                    </a:lnTo>
                    <a:lnTo>
                      <a:pt x="170" y="42"/>
                    </a:lnTo>
                    <a:lnTo>
                      <a:pt x="185" y="35"/>
                    </a:lnTo>
                    <a:lnTo>
                      <a:pt x="229" y="35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52" y="35"/>
                    </a:lnTo>
                    <a:lnTo>
                      <a:pt x="67" y="42"/>
                    </a:lnTo>
                    <a:lnTo>
                      <a:pt x="74" y="49"/>
                    </a:lnTo>
                    <a:lnTo>
                      <a:pt x="81" y="69"/>
                    </a:lnTo>
                    <a:lnTo>
                      <a:pt x="221" y="445"/>
                    </a:lnTo>
                    <a:lnTo>
                      <a:pt x="229" y="459"/>
                    </a:lnTo>
                    <a:lnTo>
                      <a:pt x="236" y="466"/>
                    </a:lnTo>
                    <a:lnTo>
                      <a:pt x="251" y="473"/>
                    </a:lnTo>
                    <a:lnTo>
                      <a:pt x="273" y="452"/>
                    </a:lnTo>
                    <a:lnTo>
                      <a:pt x="384" y="146"/>
                    </a:lnTo>
                    <a:lnTo>
                      <a:pt x="501" y="452"/>
                    </a:lnTo>
                    <a:lnTo>
                      <a:pt x="524" y="473"/>
                    </a:lnTo>
                    <a:lnTo>
                      <a:pt x="538" y="466"/>
                    </a:lnTo>
                    <a:lnTo>
                      <a:pt x="538" y="459"/>
                    </a:lnTo>
                    <a:lnTo>
                      <a:pt x="546" y="452"/>
                    </a:lnTo>
                    <a:lnTo>
                      <a:pt x="678" y="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37" name="Freeform 3896"/>
              <p:cNvSpPr>
                <a:spLocks noEditPoints="1"/>
              </p:cNvSpPr>
              <p:nvPr/>
            </p:nvSpPr>
            <p:spPr bwMode="auto">
              <a:xfrm>
                <a:off x="5725" y="2699"/>
                <a:ext cx="243" cy="716"/>
              </a:xfrm>
              <a:custGeom>
                <a:avLst/>
                <a:gdLst>
                  <a:gd name="T0" fmla="*/ 162 w 243"/>
                  <a:gd name="T1" fmla="*/ 243 h 716"/>
                  <a:gd name="T2" fmla="*/ 8 w 243"/>
                  <a:gd name="T3" fmla="*/ 257 h 716"/>
                  <a:gd name="T4" fmla="*/ 8 w 243"/>
                  <a:gd name="T5" fmla="*/ 292 h 716"/>
                  <a:gd name="T6" fmla="*/ 59 w 243"/>
                  <a:gd name="T7" fmla="*/ 292 h 716"/>
                  <a:gd name="T8" fmla="*/ 74 w 243"/>
                  <a:gd name="T9" fmla="*/ 299 h 716"/>
                  <a:gd name="T10" fmla="*/ 81 w 243"/>
                  <a:gd name="T11" fmla="*/ 306 h 716"/>
                  <a:gd name="T12" fmla="*/ 89 w 243"/>
                  <a:gd name="T13" fmla="*/ 326 h 716"/>
                  <a:gd name="T14" fmla="*/ 89 w 243"/>
                  <a:gd name="T15" fmla="*/ 653 h 716"/>
                  <a:gd name="T16" fmla="*/ 81 w 243"/>
                  <a:gd name="T17" fmla="*/ 667 h 716"/>
                  <a:gd name="T18" fmla="*/ 74 w 243"/>
                  <a:gd name="T19" fmla="*/ 674 h 716"/>
                  <a:gd name="T20" fmla="*/ 59 w 243"/>
                  <a:gd name="T21" fmla="*/ 681 h 716"/>
                  <a:gd name="T22" fmla="*/ 0 w 243"/>
                  <a:gd name="T23" fmla="*/ 681 h 716"/>
                  <a:gd name="T24" fmla="*/ 0 w 243"/>
                  <a:gd name="T25" fmla="*/ 716 h 716"/>
                  <a:gd name="T26" fmla="*/ 243 w 243"/>
                  <a:gd name="T27" fmla="*/ 716 h 716"/>
                  <a:gd name="T28" fmla="*/ 243 w 243"/>
                  <a:gd name="T29" fmla="*/ 681 h 716"/>
                  <a:gd name="T30" fmla="*/ 192 w 243"/>
                  <a:gd name="T31" fmla="*/ 681 h 716"/>
                  <a:gd name="T32" fmla="*/ 177 w 243"/>
                  <a:gd name="T33" fmla="*/ 674 h 716"/>
                  <a:gd name="T34" fmla="*/ 170 w 243"/>
                  <a:gd name="T35" fmla="*/ 667 h 716"/>
                  <a:gd name="T36" fmla="*/ 162 w 243"/>
                  <a:gd name="T37" fmla="*/ 653 h 716"/>
                  <a:gd name="T38" fmla="*/ 162 w 243"/>
                  <a:gd name="T39" fmla="*/ 632 h 716"/>
                  <a:gd name="T40" fmla="*/ 162 w 243"/>
                  <a:gd name="T41" fmla="*/ 243 h 716"/>
                  <a:gd name="T42" fmla="*/ 170 w 243"/>
                  <a:gd name="T43" fmla="*/ 55 h 716"/>
                  <a:gd name="T44" fmla="*/ 162 w 243"/>
                  <a:gd name="T45" fmla="*/ 34 h 716"/>
                  <a:gd name="T46" fmla="*/ 148 w 243"/>
                  <a:gd name="T47" fmla="*/ 14 h 716"/>
                  <a:gd name="T48" fmla="*/ 133 w 243"/>
                  <a:gd name="T49" fmla="*/ 7 h 716"/>
                  <a:gd name="T50" fmla="*/ 111 w 243"/>
                  <a:gd name="T51" fmla="*/ 0 h 716"/>
                  <a:gd name="T52" fmla="*/ 89 w 243"/>
                  <a:gd name="T53" fmla="*/ 7 h 716"/>
                  <a:gd name="T54" fmla="*/ 74 w 243"/>
                  <a:gd name="T55" fmla="*/ 14 h 716"/>
                  <a:gd name="T56" fmla="*/ 59 w 243"/>
                  <a:gd name="T57" fmla="*/ 27 h 716"/>
                  <a:gd name="T58" fmla="*/ 44 w 243"/>
                  <a:gd name="T59" fmla="*/ 55 h 716"/>
                  <a:gd name="T60" fmla="*/ 52 w 243"/>
                  <a:gd name="T61" fmla="*/ 76 h 716"/>
                  <a:gd name="T62" fmla="*/ 59 w 243"/>
                  <a:gd name="T63" fmla="*/ 90 h 716"/>
                  <a:gd name="T64" fmla="*/ 74 w 243"/>
                  <a:gd name="T65" fmla="*/ 104 h 716"/>
                  <a:gd name="T66" fmla="*/ 89 w 243"/>
                  <a:gd name="T67" fmla="*/ 111 h 716"/>
                  <a:gd name="T68" fmla="*/ 111 w 243"/>
                  <a:gd name="T69" fmla="*/ 118 h 716"/>
                  <a:gd name="T70" fmla="*/ 140 w 243"/>
                  <a:gd name="T71" fmla="*/ 104 h 716"/>
                  <a:gd name="T72" fmla="*/ 155 w 243"/>
                  <a:gd name="T73" fmla="*/ 90 h 716"/>
                  <a:gd name="T74" fmla="*/ 162 w 243"/>
                  <a:gd name="T75" fmla="*/ 76 h 716"/>
                  <a:gd name="T76" fmla="*/ 170 w 243"/>
                  <a:gd name="T77" fmla="*/ 55 h 71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3"/>
                  <a:gd name="T118" fmla="*/ 0 h 716"/>
                  <a:gd name="T119" fmla="*/ 243 w 243"/>
                  <a:gd name="T120" fmla="*/ 716 h 71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3" h="716">
                    <a:moveTo>
                      <a:pt x="162" y="243"/>
                    </a:moveTo>
                    <a:lnTo>
                      <a:pt x="8" y="257"/>
                    </a:lnTo>
                    <a:lnTo>
                      <a:pt x="8" y="292"/>
                    </a:lnTo>
                    <a:lnTo>
                      <a:pt x="59" y="292"/>
                    </a:lnTo>
                    <a:lnTo>
                      <a:pt x="74" y="299"/>
                    </a:lnTo>
                    <a:lnTo>
                      <a:pt x="81" y="306"/>
                    </a:lnTo>
                    <a:lnTo>
                      <a:pt x="89" y="326"/>
                    </a:lnTo>
                    <a:lnTo>
                      <a:pt x="89" y="653"/>
                    </a:lnTo>
                    <a:lnTo>
                      <a:pt x="81" y="667"/>
                    </a:lnTo>
                    <a:lnTo>
                      <a:pt x="74" y="674"/>
                    </a:lnTo>
                    <a:lnTo>
                      <a:pt x="59" y="681"/>
                    </a:lnTo>
                    <a:lnTo>
                      <a:pt x="0" y="681"/>
                    </a:lnTo>
                    <a:lnTo>
                      <a:pt x="0" y="716"/>
                    </a:lnTo>
                    <a:lnTo>
                      <a:pt x="243" y="716"/>
                    </a:lnTo>
                    <a:lnTo>
                      <a:pt x="243" y="681"/>
                    </a:lnTo>
                    <a:lnTo>
                      <a:pt x="192" y="681"/>
                    </a:lnTo>
                    <a:lnTo>
                      <a:pt x="177" y="674"/>
                    </a:lnTo>
                    <a:lnTo>
                      <a:pt x="170" y="667"/>
                    </a:lnTo>
                    <a:lnTo>
                      <a:pt x="162" y="653"/>
                    </a:lnTo>
                    <a:lnTo>
                      <a:pt x="162" y="632"/>
                    </a:lnTo>
                    <a:lnTo>
                      <a:pt x="162" y="243"/>
                    </a:lnTo>
                    <a:close/>
                    <a:moveTo>
                      <a:pt x="170" y="55"/>
                    </a:moveTo>
                    <a:lnTo>
                      <a:pt x="162" y="34"/>
                    </a:lnTo>
                    <a:lnTo>
                      <a:pt x="148" y="14"/>
                    </a:lnTo>
                    <a:lnTo>
                      <a:pt x="133" y="7"/>
                    </a:lnTo>
                    <a:lnTo>
                      <a:pt x="111" y="0"/>
                    </a:lnTo>
                    <a:lnTo>
                      <a:pt x="89" y="7"/>
                    </a:lnTo>
                    <a:lnTo>
                      <a:pt x="74" y="14"/>
                    </a:lnTo>
                    <a:lnTo>
                      <a:pt x="59" y="27"/>
                    </a:lnTo>
                    <a:lnTo>
                      <a:pt x="44" y="55"/>
                    </a:lnTo>
                    <a:lnTo>
                      <a:pt x="52" y="76"/>
                    </a:lnTo>
                    <a:lnTo>
                      <a:pt x="59" y="90"/>
                    </a:lnTo>
                    <a:lnTo>
                      <a:pt x="74" y="104"/>
                    </a:lnTo>
                    <a:lnTo>
                      <a:pt x="89" y="111"/>
                    </a:lnTo>
                    <a:lnTo>
                      <a:pt x="111" y="118"/>
                    </a:lnTo>
                    <a:lnTo>
                      <a:pt x="140" y="104"/>
                    </a:lnTo>
                    <a:lnTo>
                      <a:pt x="155" y="90"/>
                    </a:lnTo>
                    <a:lnTo>
                      <a:pt x="162" y="76"/>
                    </a:lnTo>
                    <a:lnTo>
                      <a:pt x="17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38" name="Freeform 3897"/>
              <p:cNvSpPr>
                <a:spLocks/>
              </p:cNvSpPr>
              <p:nvPr/>
            </p:nvSpPr>
            <p:spPr bwMode="auto">
              <a:xfrm>
                <a:off x="6042" y="2942"/>
                <a:ext cx="568" cy="473"/>
              </a:xfrm>
              <a:custGeom>
                <a:avLst/>
                <a:gdLst>
                  <a:gd name="T0" fmla="*/ 89 w 568"/>
                  <a:gd name="T1" fmla="*/ 104 h 473"/>
                  <a:gd name="T2" fmla="*/ 89 w 568"/>
                  <a:gd name="T3" fmla="*/ 410 h 473"/>
                  <a:gd name="T4" fmla="*/ 81 w 568"/>
                  <a:gd name="T5" fmla="*/ 424 h 473"/>
                  <a:gd name="T6" fmla="*/ 52 w 568"/>
                  <a:gd name="T7" fmla="*/ 438 h 473"/>
                  <a:gd name="T8" fmla="*/ 0 w 568"/>
                  <a:gd name="T9" fmla="*/ 438 h 473"/>
                  <a:gd name="T10" fmla="*/ 0 w 568"/>
                  <a:gd name="T11" fmla="*/ 473 h 473"/>
                  <a:gd name="T12" fmla="*/ 251 w 568"/>
                  <a:gd name="T13" fmla="*/ 473 h 473"/>
                  <a:gd name="T14" fmla="*/ 251 w 568"/>
                  <a:gd name="T15" fmla="*/ 438 h 473"/>
                  <a:gd name="T16" fmla="*/ 192 w 568"/>
                  <a:gd name="T17" fmla="*/ 438 h 473"/>
                  <a:gd name="T18" fmla="*/ 177 w 568"/>
                  <a:gd name="T19" fmla="*/ 431 h 473"/>
                  <a:gd name="T20" fmla="*/ 170 w 568"/>
                  <a:gd name="T21" fmla="*/ 424 h 473"/>
                  <a:gd name="T22" fmla="*/ 162 w 568"/>
                  <a:gd name="T23" fmla="*/ 410 h 473"/>
                  <a:gd name="T24" fmla="*/ 162 w 568"/>
                  <a:gd name="T25" fmla="*/ 195 h 473"/>
                  <a:gd name="T26" fmla="*/ 177 w 568"/>
                  <a:gd name="T27" fmla="*/ 118 h 473"/>
                  <a:gd name="T28" fmla="*/ 214 w 568"/>
                  <a:gd name="T29" fmla="*/ 70 h 473"/>
                  <a:gd name="T30" fmla="*/ 258 w 568"/>
                  <a:gd name="T31" fmla="*/ 35 h 473"/>
                  <a:gd name="T32" fmla="*/ 317 w 568"/>
                  <a:gd name="T33" fmla="*/ 21 h 473"/>
                  <a:gd name="T34" fmla="*/ 361 w 568"/>
                  <a:gd name="T35" fmla="*/ 35 h 473"/>
                  <a:gd name="T36" fmla="*/ 383 w 568"/>
                  <a:gd name="T37" fmla="*/ 63 h 473"/>
                  <a:gd name="T38" fmla="*/ 398 w 568"/>
                  <a:gd name="T39" fmla="*/ 97 h 473"/>
                  <a:gd name="T40" fmla="*/ 398 w 568"/>
                  <a:gd name="T41" fmla="*/ 410 h 473"/>
                  <a:gd name="T42" fmla="*/ 391 w 568"/>
                  <a:gd name="T43" fmla="*/ 424 h 473"/>
                  <a:gd name="T44" fmla="*/ 383 w 568"/>
                  <a:gd name="T45" fmla="*/ 431 h 473"/>
                  <a:gd name="T46" fmla="*/ 369 w 568"/>
                  <a:gd name="T47" fmla="*/ 438 h 473"/>
                  <a:gd name="T48" fmla="*/ 310 w 568"/>
                  <a:gd name="T49" fmla="*/ 438 h 473"/>
                  <a:gd name="T50" fmla="*/ 310 w 568"/>
                  <a:gd name="T51" fmla="*/ 473 h 473"/>
                  <a:gd name="T52" fmla="*/ 568 w 568"/>
                  <a:gd name="T53" fmla="*/ 473 h 473"/>
                  <a:gd name="T54" fmla="*/ 568 w 568"/>
                  <a:gd name="T55" fmla="*/ 438 h 473"/>
                  <a:gd name="T56" fmla="*/ 509 w 568"/>
                  <a:gd name="T57" fmla="*/ 438 h 473"/>
                  <a:gd name="T58" fmla="*/ 479 w 568"/>
                  <a:gd name="T59" fmla="*/ 424 h 473"/>
                  <a:gd name="T60" fmla="*/ 479 w 568"/>
                  <a:gd name="T61" fmla="*/ 125 h 473"/>
                  <a:gd name="T62" fmla="*/ 464 w 568"/>
                  <a:gd name="T63" fmla="*/ 77 h 473"/>
                  <a:gd name="T64" fmla="*/ 442 w 568"/>
                  <a:gd name="T65" fmla="*/ 42 h 473"/>
                  <a:gd name="T66" fmla="*/ 420 w 568"/>
                  <a:gd name="T67" fmla="*/ 21 h 473"/>
                  <a:gd name="T68" fmla="*/ 383 w 568"/>
                  <a:gd name="T69" fmla="*/ 7 h 473"/>
                  <a:gd name="T70" fmla="*/ 324 w 568"/>
                  <a:gd name="T71" fmla="*/ 0 h 473"/>
                  <a:gd name="T72" fmla="*/ 251 w 568"/>
                  <a:gd name="T73" fmla="*/ 14 h 473"/>
                  <a:gd name="T74" fmla="*/ 199 w 568"/>
                  <a:gd name="T75" fmla="*/ 56 h 473"/>
                  <a:gd name="T76" fmla="*/ 155 w 568"/>
                  <a:gd name="T77" fmla="*/ 111 h 473"/>
                  <a:gd name="T78" fmla="*/ 155 w 568"/>
                  <a:gd name="T79" fmla="*/ 0 h 473"/>
                  <a:gd name="T80" fmla="*/ 0 w 568"/>
                  <a:gd name="T81" fmla="*/ 14 h 473"/>
                  <a:gd name="T82" fmla="*/ 0 w 568"/>
                  <a:gd name="T83" fmla="*/ 49 h 473"/>
                  <a:gd name="T84" fmla="*/ 59 w 568"/>
                  <a:gd name="T85" fmla="*/ 49 h 473"/>
                  <a:gd name="T86" fmla="*/ 74 w 568"/>
                  <a:gd name="T87" fmla="*/ 56 h 473"/>
                  <a:gd name="T88" fmla="*/ 81 w 568"/>
                  <a:gd name="T89" fmla="*/ 70 h 473"/>
                  <a:gd name="T90" fmla="*/ 81 w 568"/>
                  <a:gd name="T91" fmla="*/ 83 h 473"/>
                  <a:gd name="T92" fmla="*/ 89 w 568"/>
                  <a:gd name="T93" fmla="*/ 104 h 47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568"/>
                  <a:gd name="T142" fmla="*/ 0 h 473"/>
                  <a:gd name="T143" fmla="*/ 568 w 568"/>
                  <a:gd name="T144" fmla="*/ 473 h 473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568" h="473">
                    <a:moveTo>
                      <a:pt x="89" y="104"/>
                    </a:moveTo>
                    <a:lnTo>
                      <a:pt x="89" y="410"/>
                    </a:lnTo>
                    <a:lnTo>
                      <a:pt x="81" y="424"/>
                    </a:lnTo>
                    <a:lnTo>
                      <a:pt x="52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51" y="473"/>
                    </a:lnTo>
                    <a:lnTo>
                      <a:pt x="251" y="438"/>
                    </a:lnTo>
                    <a:lnTo>
                      <a:pt x="192" y="438"/>
                    </a:lnTo>
                    <a:lnTo>
                      <a:pt x="177" y="431"/>
                    </a:lnTo>
                    <a:lnTo>
                      <a:pt x="170" y="424"/>
                    </a:lnTo>
                    <a:lnTo>
                      <a:pt x="162" y="410"/>
                    </a:lnTo>
                    <a:lnTo>
                      <a:pt x="162" y="195"/>
                    </a:lnTo>
                    <a:lnTo>
                      <a:pt x="177" y="118"/>
                    </a:lnTo>
                    <a:lnTo>
                      <a:pt x="214" y="70"/>
                    </a:lnTo>
                    <a:lnTo>
                      <a:pt x="258" y="35"/>
                    </a:lnTo>
                    <a:lnTo>
                      <a:pt x="317" y="21"/>
                    </a:lnTo>
                    <a:lnTo>
                      <a:pt x="361" y="35"/>
                    </a:lnTo>
                    <a:lnTo>
                      <a:pt x="383" y="63"/>
                    </a:lnTo>
                    <a:lnTo>
                      <a:pt x="398" y="97"/>
                    </a:lnTo>
                    <a:lnTo>
                      <a:pt x="398" y="410"/>
                    </a:lnTo>
                    <a:lnTo>
                      <a:pt x="391" y="424"/>
                    </a:lnTo>
                    <a:lnTo>
                      <a:pt x="383" y="431"/>
                    </a:lnTo>
                    <a:lnTo>
                      <a:pt x="369" y="438"/>
                    </a:lnTo>
                    <a:lnTo>
                      <a:pt x="310" y="438"/>
                    </a:lnTo>
                    <a:lnTo>
                      <a:pt x="310" y="473"/>
                    </a:lnTo>
                    <a:lnTo>
                      <a:pt x="568" y="473"/>
                    </a:lnTo>
                    <a:lnTo>
                      <a:pt x="568" y="438"/>
                    </a:lnTo>
                    <a:lnTo>
                      <a:pt x="509" y="438"/>
                    </a:lnTo>
                    <a:lnTo>
                      <a:pt x="479" y="424"/>
                    </a:lnTo>
                    <a:lnTo>
                      <a:pt x="479" y="125"/>
                    </a:lnTo>
                    <a:lnTo>
                      <a:pt x="464" y="77"/>
                    </a:lnTo>
                    <a:lnTo>
                      <a:pt x="442" y="42"/>
                    </a:lnTo>
                    <a:lnTo>
                      <a:pt x="420" y="21"/>
                    </a:lnTo>
                    <a:lnTo>
                      <a:pt x="383" y="7"/>
                    </a:lnTo>
                    <a:lnTo>
                      <a:pt x="324" y="0"/>
                    </a:lnTo>
                    <a:lnTo>
                      <a:pt x="251" y="14"/>
                    </a:lnTo>
                    <a:lnTo>
                      <a:pt x="199" y="56"/>
                    </a:lnTo>
                    <a:lnTo>
                      <a:pt x="155" y="111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1" y="70"/>
                    </a:lnTo>
                    <a:lnTo>
                      <a:pt x="81" y="83"/>
                    </a:lnTo>
                    <a:lnTo>
                      <a:pt x="89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39" name="Freeform 3898"/>
              <p:cNvSpPr>
                <a:spLocks noEditPoints="1"/>
              </p:cNvSpPr>
              <p:nvPr/>
            </p:nvSpPr>
            <p:spPr bwMode="auto">
              <a:xfrm>
                <a:off x="6661" y="2928"/>
                <a:ext cx="516" cy="709"/>
              </a:xfrm>
              <a:custGeom>
                <a:avLst/>
                <a:gdLst>
                  <a:gd name="T0" fmla="*/ 177 w 516"/>
                  <a:gd name="T1" fmla="*/ 292 h 709"/>
                  <a:gd name="T2" fmla="*/ 133 w 516"/>
                  <a:gd name="T3" fmla="*/ 230 h 709"/>
                  <a:gd name="T4" fmla="*/ 126 w 516"/>
                  <a:gd name="T5" fmla="*/ 125 h 709"/>
                  <a:gd name="T6" fmla="*/ 177 w 516"/>
                  <a:gd name="T7" fmla="*/ 49 h 709"/>
                  <a:gd name="T8" fmla="*/ 221 w 516"/>
                  <a:gd name="T9" fmla="*/ 42 h 709"/>
                  <a:gd name="T10" fmla="*/ 303 w 516"/>
                  <a:gd name="T11" fmla="*/ 77 h 709"/>
                  <a:gd name="T12" fmla="*/ 317 w 516"/>
                  <a:gd name="T13" fmla="*/ 216 h 709"/>
                  <a:gd name="T14" fmla="*/ 295 w 516"/>
                  <a:gd name="T15" fmla="*/ 271 h 709"/>
                  <a:gd name="T16" fmla="*/ 266 w 516"/>
                  <a:gd name="T17" fmla="*/ 292 h 709"/>
                  <a:gd name="T18" fmla="*/ 111 w 516"/>
                  <a:gd name="T19" fmla="*/ 292 h 709"/>
                  <a:gd name="T20" fmla="*/ 177 w 516"/>
                  <a:gd name="T21" fmla="*/ 320 h 709"/>
                  <a:gd name="T22" fmla="*/ 221 w 516"/>
                  <a:gd name="T23" fmla="*/ 327 h 709"/>
                  <a:gd name="T24" fmla="*/ 354 w 516"/>
                  <a:gd name="T25" fmla="*/ 278 h 709"/>
                  <a:gd name="T26" fmla="*/ 406 w 516"/>
                  <a:gd name="T27" fmla="*/ 174 h 709"/>
                  <a:gd name="T28" fmla="*/ 391 w 516"/>
                  <a:gd name="T29" fmla="*/ 111 h 709"/>
                  <a:gd name="T30" fmla="*/ 391 w 516"/>
                  <a:gd name="T31" fmla="*/ 49 h 709"/>
                  <a:gd name="T32" fmla="*/ 443 w 516"/>
                  <a:gd name="T33" fmla="*/ 28 h 709"/>
                  <a:gd name="T34" fmla="*/ 457 w 516"/>
                  <a:gd name="T35" fmla="*/ 42 h 709"/>
                  <a:gd name="T36" fmla="*/ 472 w 516"/>
                  <a:gd name="T37" fmla="*/ 84 h 709"/>
                  <a:gd name="T38" fmla="*/ 494 w 516"/>
                  <a:gd name="T39" fmla="*/ 91 h 709"/>
                  <a:gd name="T40" fmla="*/ 516 w 516"/>
                  <a:gd name="T41" fmla="*/ 35 h 709"/>
                  <a:gd name="T42" fmla="*/ 465 w 516"/>
                  <a:gd name="T43" fmla="*/ 0 h 709"/>
                  <a:gd name="T44" fmla="*/ 391 w 516"/>
                  <a:gd name="T45" fmla="*/ 21 h 709"/>
                  <a:gd name="T46" fmla="*/ 310 w 516"/>
                  <a:gd name="T47" fmla="*/ 35 h 709"/>
                  <a:gd name="T48" fmla="*/ 258 w 516"/>
                  <a:gd name="T49" fmla="*/ 21 h 709"/>
                  <a:gd name="T50" fmla="*/ 221 w 516"/>
                  <a:gd name="T51" fmla="*/ 14 h 709"/>
                  <a:gd name="T52" fmla="*/ 89 w 516"/>
                  <a:gd name="T53" fmla="*/ 63 h 709"/>
                  <a:gd name="T54" fmla="*/ 37 w 516"/>
                  <a:gd name="T55" fmla="*/ 174 h 709"/>
                  <a:gd name="T56" fmla="*/ 52 w 516"/>
                  <a:gd name="T57" fmla="*/ 237 h 709"/>
                  <a:gd name="T58" fmla="*/ 89 w 516"/>
                  <a:gd name="T59" fmla="*/ 278 h 709"/>
                  <a:gd name="T60" fmla="*/ 59 w 516"/>
                  <a:gd name="T61" fmla="*/ 341 h 709"/>
                  <a:gd name="T62" fmla="*/ 74 w 516"/>
                  <a:gd name="T63" fmla="*/ 431 h 709"/>
                  <a:gd name="T64" fmla="*/ 103 w 516"/>
                  <a:gd name="T65" fmla="*/ 466 h 709"/>
                  <a:gd name="T66" fmla="*/ 37 w 516"/>
                  <a:gd name="T67" fmla="*/ 501 h 709"/>
                  <a:gd name="T68" fmla="*/ 0 w 516"/>
                  <a:gd name="T69" fmla="*/ 570 h 709"/>
                  <a:gd name="T70" fmla="*/ 74 w 516"/>
                  <a:gd name="T71" fmla="*/ 668 h 709"/>
                  <a:gd name="T72" fmla="*/ 251 w 516"/>
                  <a:gd name="T73" fmla="*/ 709 h 709"/>
                  <a:gd name="T74" fmla="*/ 428 w 516"/>
                  <a:gd name="T75" fmla="*/ 668 h 709"/>
                  <a:gd name="T76" fmla="*/ 502 w 516"/>
                  <a:gd name="T77" fmla="*/ 570 h 709"/>
                  <a:gd name="T78" fmla="*/ 472 w 516"/>
                  <a:gd name="T79" fmla="*/ 487 h 709"/>
                  <a:gd name="T80" fmla="*/ 339 w 516"/>
                  <a:gd name="T81" fmla="*/ 424 h 709"/>
                  <a:gd name="T82" fmla="*/ 148 w 516"/>
                  <a:gd name="T83" fmla="*/ 417 h 709"/>
                  <a:gd name="T84" fmla="*/ 103 w 516"/>
                  <a:gd name="T85" fmla="*/ 390 h 709"/>
                  <a:gd name="T86" fmla="*/ 89 w 516"/>
                  <a:gd name="T87" fmla="*/ 341 h 709"/>
                  <a:gd name="T88" fmla="*/ 96 w 516"/>
                  <a:gd name="T89" fmla="*/ 313 h 709"/>
                  <a:gd name="T90" fmla="*/ 251 w 516"/>
                  <a:gd name="T91" fmla="*/ 682 h 709"/>
                  <a:gd name="T92" fmla="*/ 111 w 516"/>
                  <a:gd name="T93" fmla="*/ 647 h 709"/>
                  <a:gd name="T94" fmla="*/ 59 w 516"/>
                  <a:gd name="T95" fmla="*/ 570 h 709"/>
                  <a:gd name="T96" fmla="*/ 96 w 516"/>
                  <a:gd name="T97" fmla="*/ 501 h 709"/>
                  <a:gd name="T98" fmla="*/ 155 w 516"/>
                  <a:gd name="T99" fmla="*/ 480 h 709"/>
                  <a:gd name="T100" fmla="*/ 339 w 516"/>
                  <a:gd name="T101" fmla="*/ 487 h 709"/>
                  <a:gd name="T102" fmla="*/ 428 w 516"/>
                  <a:gd name="T103" fmla="*/ 529 h 709"/>
                  <a:gd name="T104" fmla="*/ 428 w 516"/>
                  <a:gd name="T105" fmla="*/ 612 h 709"/>
                  <a:gd name="T106" fmla="*/ 332 w 516"/>
                  <a:gd name="T107" fmla="*/ 675 h 70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16"/>
                  <a:gd name="T163" fmla="*/ 0 h 709"/>
                  <a:gd name="T164" fmla="*/ 516 w 516"/>
                  <a:gd name="T165" fmla="*/ 709 h 709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16" h="709">
                    <a:moveTo>
                      <a:pt x="221" y="306"/>
                    </a:moveTo>
                    <a:lnTo>
                      <a:pt x="177" y="292"/>
                    </a:lnTo>
                    <a:lnTo>
                      <a:pt x="148" y="264"/>
                    </a:lnTo>
                    <a:lnTo>
                      <a:pt x="133" y="230"/>
                    </a:lnTo>
                    <a:lnTo>
                      <a:pt x="126" y="195"/>
                    </a:lnTo>
                    <a:lnTo>
                      <a:pt x="126" y="125"/>
                    </a:lnTo>
                    <a:lnTo>
                      <a:pt x="140" y="84"/>
                    </a:lnTo>
                    <a:lnTo>
                      <a:pt x="177" y="49"/>
                    </a:lnTo>
                    <a:lnTo>
                      <a:pt x="199" y="42"/>
                    </a:lnTo>
                    <a:lnTo>
                      <a:pt x="221" y="42"/>
                    </a:lnTo>
                    <a:lnTo>
                      <a:pt x="273" y="49"/>
                    </a:lnTo>
                    <a:lnTo>
                      <a:pt x="303" y="77"/>
                    </a:lnTo>
                    <a:lnTo>
                      <a:pt x="317" y="111"/>
                    </a:lnTo>
                    <a:lnTo>
                      <a:pt x="317" y="216"/>
                    </a:lnTo>
                    <a:lnTo>
                      <a:pt x="303" y="257"/>
                    </a:lnTo>
                    <a:lnTo>
                      <a:pt x="295" y="271"/>
                    </a:lnTo>
                    <a:lnTo>
                      <a:pt x="280" y="278"/>
                    </a:lnTo>
                    <a:lnTo>
                      <a:pt x="266" y="292"/>
                    </a:lnTo>
                    <a:lnTo>
                      <a:pt x="221" y="306"/>
                    </a:lnTo>
                    <a:close/>
                    <a:moveTo>
                      <a:pt x="111" y="292"/>
                    </a:moveTo>
                    <a:lnTo>
                      <a:pt x="140" y="313"/>
                    </a:lnTo>
                    <a:lnTo>
                      <a:pt x="177" y="320"/>
                    </a:lnTo>
                    <a:lnTo>
                      <a:pt x="199" y="327"/>
                    </a:lnTo>
                    <a:lnTo>
                      <a:pt x="221" y="327"/>
                    </a:lnTo>
                    <a:lnTo>
                      <a:pt x="295" y="313"/>
                    </a:lnTo>
                    <a:lnTo>
                      <a:pt x="354" y="278"/>
                    </a:lnTo>
                    <a:lnTo>
                      <a:pt x="391" y="230"/>
                    </a:lnTo>
                    <a:lnTo>
                      <a:pt x="406" y="174"/>
                    </a:lnTo>
                    <a:lnTo>
                      <a:pt x="406" y="146"/>
                    </a:lnTo>
                    <a:lnTo>
                      <a:pt x="391" y="111"/>
                    </a:lnTo>
                    <a:lnTo>
                      <a:pt x="361" y="70"/>
                    </a:lnTo>
                    <a:lnTo>
                      <a:pt x="391" y="49"/>
                    </a:lnTo>
                    <a:lnTo>
                      <a:pt x="420" y="35"/>
                    </a:lnTo>
                    <a:lnTo>
                      <a:pt x="443" y="28"/>
                    </a:lnTo>
                    <a:lnTo>
                      <a:pt x="472" y="28"/>
                    </a:lnTo>
                    <a:lnTo>
                      <a:pt x="457" y="42"/>
                    </a:lnTo>
                    <a:lnTo>
                      <a:pt x="457" y="70"/>
                    </a:lnTo>
                    <a:lnTo>
                      <a:pt x="472" y="84"/>
                    </a:lnTo>
                    <a:lnTo>
                      <a:pt x="487" y="91"/>
                    </a:lnTo>
                    <a:lnTo>
                      <a:pt x="494" y="91"/>
                    </a:lnTo>
                    <a:lnTo>
                      <a:pt x="516" y="70"/>
                    </a:lnTo>
                    <a:lnTo>
                      <a:pt x="516" y="35"/>
                    </a:lnTo>
                    <a:lnTo>
                      <a:pt x="509" y="21"/>
                    </a:lnTo>
                    <a:lnTo>
                      <a:pt x="465" y="0"/>
                    </a:lnTo>
                    <a:lnTo>
                      <a:pt x="435" y="7"/>
                    </a:lnTo>
                    <a:lnTo>
                      <a:pt x="391" y="21"/>
                    </a:lnTo>
                    <a:lnTo>
                      <a:pt x="339" y="56"/>
                    </a:lnTo>
                    <a:lnTo>
                      <a:pt x="310" y="35"/>
                    </a:lnTo>
                    <a:lnTo>
                      <a:pt x="288" y="28"/>
                    </a:lnTo>
                    <a:lnTo>
                      <a:pt x="258" y="21"/>
                    </a:lnTo>
                    <a:lnTo>
                      <a:pt x="236" y="14"/>
                    </a:lnTo>
                    <a:lnTo>
                      <a:pt x="221" y="14"/>
                    </a:lnTo>
                    <a:lnTo>
                      <a:pt x="148" y="28"/>
                    </a:lnTo>
                    <a:lnTo>
                      <a:pt x="89" y="63"/>
                    </a:lnTo>
                    <a:lnTo>
                      <a:pt x="52" y="111"/>
                    </a:lnTo>
                    <a:lnTo>
                      <a:pt x="37" y="174"/>
                    </a:lnTo>
                    <a:lnTo>
                      <a:pt x="45" y="209"/>
                    </a:lnTo>
                    <a:lnTo>
                      <a:pt x="52" y="237"/>
                    </a:lnTo>
                    <a:lnTo>
                      <a:pt x="74" y="257"/>
                    </a:lnTo>
                    <a:lnTo>
                      <a:pt x="89" y="278"/>
                    </a:lnTo>
                    <a:lnTo>
                      <a:pt x="67" y="320"/>
                    </a:lnTo>
                    <a:lnTo>
                      <a:pt x="59" y="341"/>
                    </a:lnTo>
                    <a:lnTo>
                      <a:pt x="59" y="390"/>
                    </a:lnTo>
                    <a:lnTo>
                      <a:pt x="74" y="431"/>
                    </a:lnTo>
                    <a:lnTo>
                      <a:pt x="89" y="452"/>
                    </a:lnTo>
                    <a:lnTo>
                      <a:pt x="103" y="466"/>
                    </a:lnTo>
                    <a:lnTo>
                      <a:pt x="67" y="480"/>
                    </a:lnTo>
                    <a:lnTo>
                      <a:pt x="37" y="501"/>
                    </a:lnTo>
                    <a:lnTo>
                      <a:pt x="8" y="543"/>
                    </a:lnTo>
                    <a:lnTo>
                      <a:pt x="0" y="570"/>
                    </a:lnTo>
                    <a:lnTo>
                      <a:pt x="22" y="626"/>
                    </a:lnTo>
                    <a:lnTo>
                      <a:pt x="74" y="668"/>
                    </a:lnTo>
                    <a:lnTo>
                      <a:pt x="155" y="695"/>
                    </a:lnTo>
                    <a:lnTo>
                      <a:pt x="251" y="709"/>
                    </a:lnTo>
                    <a:lnTo>
                      <a:pt x="347" y="695"/>
                    </a:lnTo>
                    <a:lnTo>
                      <a:pt x="428" y="668"/>
                    </a:lnTo>
                    <a:lnTo>
                      <a:pt x="487" y="626"/>
                    </a:lnTo>
                    <a:lnTo>
                      <a:pt x="502" y="570"/>
                    </a:lnTo>
                    <a:lnTo>
                      <a:pt x="494" y="529"/>
                    </a:lnTo>
                    <a:lnTo>
                      <a:pt x="472" y="487"/>
                    </a:lnTo>
                    <a:lnTo>
                      <a:pt x="428" y="445"/>
                    </a:lnTo>
                    <a:lnTo>
                      <a:pt x="339" y="424"/>
                    </a:lnTo>
                    <a:lnTo>
                      <a:pt x="236" y="417"/>
                    </a:lnTo>
                    <a:lnTo>
                      <a:pt x="148" y="417"/>
                    </a:lnTo>
                    <a:lnTo>
                      <a:pt x="126" y="410"/>
                    </a:lnTo>
                    <a:lnTo>
                      <a:pt x="103" y="390"/>
                    </a:lnTo>
                    <a:lnTo>
                      <a:pt x="89" y="348"/>
                    </a:lnTo>
                    <a:lnTo>
                      <a:pt x="89" y="341"/>
                    </a:lnTo>
                    <a:lnTo>
                      <a:pt x="96" y="327"/>
                    </a:lnTo>
                    <a:lnTo>
                      <a:pt x="96" y="313"/>
                    </a:lnTo>
                    <a:lnTo>
                      <a:pt x="111" y="292"/>
                    </a:lnTo>
                    <a:close/>
                    <a:moveTo>
                      <a:pt x="251" y="682"/>
                    </a:moveTo>
                    <a:lnTo>
                      <a:pt x="177" y="675"/>
                    </a:lnTo>
                    <a:lnTo>
                      <a:pt x="111" y="647"/>
                    </a:lnTo>
                    <a:lnTo>
                      <a:pt x="74" y="612"/>
                    </a:lnTo>
                    <a:lnTo>
                      <a:pt x="59" y="570"/>
                    </a:lnTo>
                    <a:lnTo>
                      <a:pt x="67" y="543"/>
                    </a:lnTo>
                    <a:lnTo>
                      <a:pt x="96" y="501"/>
                    </a:lnTo>
                    <a:lnTo>
                      <a:pt x="126" y="487"/>
                    </a:lnTo>
                    <a:lnTo>
                      <a:pt x="155" y="480"/>
                    </a:lnTo>
                    <a:lnTo>
                      <a:pt x="280" y="480"/>
                    </a:lnTo>
                    <a:lnTo>
                      <a:pt x="339" y="487"/>
                    </a:lnTo>
                    <a:lnTo>
                      <a:pt x="391" y="501"/>
                    </a:lnTo>
                    <a:lnTo>
                      <a:pt x="428" y="529"/>
                    </a:lnTo>
                    <a:lnTo>
                      <a:pt x="443" y="570"/>
                    </a:lnTo>
                    <a:lnTo>
                      <a:pt x="428" y="612"/>
                    </a:lnTo>
                    <a:lnTo>
                      <a:pt x="391" y="647"/>
                    </a:lnTo>
                    <a:lnTo>
                      <a:pt x="332" y="675"/>
                    </a:lnTo>
                    <a:lnTo>
                      <a:pt x="251" y="6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40" name="Freeform 3899"/>
              <p:cNvSpPr>
                <a:spLocks/>
              </p:cNvSpPr>
              <p:nvPr/>
            </p:nvSpPr>
            <p:spPr bwMode="auto">
              <a:xfrm>
                <a:off x="7642" y="2942"/>
                <a:ext cx="383" cy="473"/>
              </a:xfrm>
              <a:custGeom>
                <a:avLst/>
                <a:gdLst>
                  <a:gd name="T0" fmla="*/ 162 w 383"/>
                  <a:gd name="T1" fmla="*/ 389 h 473"/>
                  <a:gd name="T2" fmla="*/ 162 w 383"/>
                  <a:gd name="T3" fmla="*/ 223 h 473"/>
                  <a:gd name="T4" fmla="*/ 169 w 383"/>
                  <a:gd name="T5" fmla="*/ 146 h 473"/>
                  <a:gd name="T6" fmla="*/ 199 w 383"/>
                  <a:gd name="T7" fmla="*/ 83 h 473"/>
                  <a:gd name="T8" fmla="*/ 243 w 383"/>
                  <a:gd name="T9" fmla="*/ 42 h 473"/>
                  <a:gd name="T10" fmla="*/ 302 w 383"/>
                  <a:gd name="T11" fmla="*/ 21 h 473"/>
                  <a:gd name="T12" fmla="*/ 309 w 383"/>
                  <a:gd name="T13" fmla="*/ 21 h 473"/>
                  <a:gd name="T14" fmla="*/ 309 w 383"/>
                  <a:gd name="T15" fmla="*/ 28 h 473"/>
                  <a:gd name="T16" fmla="*/ 302 w 383"/>
                  <a:gd name="T17" fmla="*/ 28 h 473"/>
                  <a:gd name="T18" fmla="*/ 294 w 383"/>
                  <a:gd name="T19" fmla="*/ 35 h 473"/>
                  <a:gd name="T20" fmla="*/ 287 w 383"/>
                  <a:gd name="T21" fmla="*/ 49 h 473"/>
                  <a:gd name="T22" fmla="*/ 287 w 383"/>
                  <a:gd name="T23" fmla="*/ 90 h 473"/>
                  <a:gd name="T24" fmla="*/ 302 w 383"/>
                  <a:gd name="T25" fmla="*/ 104 h 473"/>
                  <a:gd name="T26" fmla="*/ 317 w 383"/>
                  <a:gd name="T27" fmla="*/ 111 h 473"/>
                  <a:gd name="T28" fmla="*/ 346 w 383"/>
                  <a:gd name="T29" fmla="*/ 111 h 473"/>
                  <a:gd name="T30" fmla="*/ 361 w 383"/>
                  <a:gd name="T31" fmla="*/ 104 h 473"/>
                  <a:gd name="T32" fmla="*/ 368 w 383"/>
                  <a:gd name="T33" fmla="*/ 97 h 473"/>
                  <a:gd name="T34" fmla="*/ 376 w 383"/>
                  <a:gd name="T35" fmla="*/ 83 h 473"/>
                  <a:gd name="T36" fmla="*/ 383 w 383"/>
                  <a:gd name="T37" fmla="*/ 63 h 473"/>
                  <a:gd name="T38" fmla="*/ 376 w 383"/>
                  <a:gd name="T39" fmla="*/ 42 h 473"/>
                  <a:gd name="T40" fmla="*/ 368 w 383"/>
                  <a:gd name="T41" fmla="*/ 28 h 473"/>
                  <a:gd name="T42" fmla="*/ 346 w 383"/>
                  <a:gd name="T43" fmla="*/ 14 h 473"/>
                  <a:gd name="T44" fmla="*/ 302 w 383"/>
                  <a:gd name="T45" fmla="*/ 0 h 473"/>
                  <a:gd name="T46" fmla="*/ 243 w 383"/>
                  <a:gd name="T47" fmla="*/ 14 h 473"/>
                  <a:gd name="T48" fmla="*/ 206 w 383"/>
                  <a:gd name="T49" fmla="*/ 42 h 473"/>
                  <a:gd name="T50" fmla="*/ 177 w 383"/>
                  <a:gd name="T51" fmla="*/ 83 h 473"/>
                  <a:gd name="T52" fmla="*/ 162 w 383"/>
                  <a:gd name="T53" fmla="*/ 118 h 473"/>
                  <a:gd name="T54" fmla="*/ 162 w 383"/>
                  <a:gd name="T55" fmla="*/ 0 h 473"/>
                  <a:gd name="T56" fmla="*/ 0 w 383"/>
                  <a:gd name="T57" fmla="*/ 14 h 473"/>
                  <a:gd name="T58" fmla="*/ 0 w 383"/>
                  <a:gd name="T59" fmla="*/ 49 h 473"/>
                  <a:gd name="T60" fmla="*/ 59 w 383"/>
                  <a:gd name="T61" fmla="*/ 49 h 473"/>
                  <a:gd name="T62" fmla="*/ 73 w 383"/>
                  <a:gd name="T63" fmla="*/ 56 h 473"/>
                  <a:gd name="T64" fmla="*/ 88 w 383"/>
                  <a:gd name="T65" fmla="*/ 70 h 473"/>
                  <a:gd name="T66" fmla="*/ 88 w 383"/>
                  <a:gd name="T67" fmla="*/ 410 h 473"/>
                  <a:gd name="T68" fmla="*/ 81 w 383"/>
                  <a:gd name="T69" fmla="*/ 424 h 473"/>
                  <a:gd name="T70" fmla="*/ 73 w 383"/>
                  <a:gd name="T71" fmla="*/ 431 h 473"/>
                  <a:gd name="T72" fmla="*/ 59 w 383"/>
                  <a:gd name="T73" fmla="*/ 438 h 473"/>
                  <a:gd name="T74" fmla="*/ 0 w 383"/>
                  <a:gd name="T75" fmla="*/ 438 h 473"/>
                  <a:gd name="T76" fmla="*/ 0 w 383"/>
                  <a:gd name="T77" fmla="*/ 473 h 473"/>
                  <a:gd name="T78" fmla="*/ 272 w 383"/>
                  <a:gd name="T79" fmla="*/ 473 h 473"/>
                  <a:gd name="T80" fmla="*/ 272 w 383"/>
                  <a:gd name="T81" fmla="*/ 438 h 473"/>
                  <a:gd name="T82" fmla="*/ 199 w 383"/>
                  <a:gd name="T83" fmla="*/ 438 h 473"/>
                  <a:gd name="T84" fmla="*/ 169 w 383"/>
                  <a:gd name="T85" fmla="*/ 424 h 473"/>
                  <a:gd name="T86" fmla="*/ 169 w 383"/>
                  <a:gd name="T87" fmla="*/ 417 h 473"/>
                  <a:gd name="T88" fmla="*/ 162 w 383"/>
                  <a:gd name="T89" fmla="*/ 403 h 473"/>
                  <a:gd name="T90" fmla="*/ 162 w 383"/>
                  <a:gd name="T91" fmla="*/ 389 h 47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3"/>
                  <a:gd name="T139" fmla="*/ 0 h 473"/>
                  <a:gd name="T140" fmla="*/ 383 w 383"/>
                  <a:gd name="T141" fmla="*/ 473 h 473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3" h="473">
                    <a:moveTo>
                      <a:pt x="162" y="389"/>
                    </a:moveTo>
                    <a:lnTo>
                      <a:pt x="162" y="223"/>
                    </a:lnTo>
                    <a:lnTo>
                      <a:pt x="169" y="146"/>
                    </a:lnTo>
                    <a:lnTo>
                      <a:pt x="199" y="83"/>
                    </a:lnTo>
                    <a:lnTo>
                      <a:pt x="243" y="42"/>
                    </a:lnTo>
                    <a:lnTo>
                      <a:pt x="302" y="21"/>
                    </a:lnTo>
                    <a:lnTo>
                      <a:pt x="309" y="21"/>
                    </a:lnTo>
                    <a:lnTo>
                      <a:pt x="309" y="28"/>
                    </a:lnTo>
                    <a:lnTo>
                      <a:pt x="302" y="28"/>
                    </a:lnTo>
                    <a:lnTo>
                      <a:pt x="294" y="35"/>
                    </a:lnTo>
                    <a:lnTo>
                      <a:pt x="287" y="49"/>
                    </a:lnTo>
                    <a:lnTo>
                      <a:pt x="287" y="90"/>
                    </a:lnTo>
                    <a:lnTo>
                      <a:pt x="302" y="104"/>
                    </a:lnTo>
                    <a:lnTo>
                      <a:pt x="317" y="111"/>
                    </a:lnTo>
                    <a:lnTo>
                      <a:pt x="346" y="111"/>
                    </a:lnTo>
                    <a:lnTo>
                      <a:pt x="361" y="104"/>
                    </a:lnTo>
                    <a:lnTo>
                      <a:pt x="368" y="97"/>
                    </a:lnTo>
                    <a:lnTo>
                      <a:pt x="376" y="83"/>
                    </a:lnTo>
                    <a:lnTo>
                      <a:pt x="383" y="63"/>
                    </a:lnTo>
                    <a:lnTo>
                      <a:pt x="376" y="42"/>
                    </a:lnTo>
                    <a:lnTo>
                      <a:pt x="368" y="28"/>
                    </a:lnTo>
                    <a:lnTo>
                      <a:pt x="346" y="14"/>
                    </a:lnTo>
                    <a:lnTo>
                      <a:pt x="302" y="0"/>
                    </a:lnTo>
                    <a:lnTo>
                      <a:pt x="243" y="14"/>
                    </a:lnTo>
                    <a:lnTo>
                      <a:pt x="206" y="42"/>
                    </a:lnTo>
                    <a:lnTo>
                      <a:pt x="177" y="83"/>
                    </a:lnTo>
                    <a:lnTo>
                      <a:pt x="162" y="118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3" y="56"/>
                    </a:lnTo>
                    <a:lnTo>
                      <a:pt x="88" y="70"/>
                    </a:lnTo>
                    <a:lnTo>
                      <a:pt x="88" y="410"/>
                    </a:lnTo>
                    <a:lnTo>
                      <a:pt x="81" y="424"/>
                    </a:lnTo>
                    <a:lnTo>
                      <a:pt x="73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72" y="473"/>
                    </a:lnTo>
                    <a:lnTo>
                      <a:pt x="272" y="438"/>
                    </a:lnTo>
                    <a:lnTo>
                      <a:pt x="199" y="438"/>
                    </a:lnTo>
                    <a:lnTo>
                      <a:pt x="169" y="424"/>
                    </a:lnTo>
                    <a:lnTo>
                      <a:pt x="169" y="417"/>
                    </a:lnTo>
                    <a:lnTo>
                      <a:pt x="162" y="403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41" name="Freeform 3900"/>
              <p:cNvSpPr>
                <a:spLocks noEditPoints="1"/>
              </p:cNvSpPr>
              <p:nvPr/>
            </p:nvSpPr>
            <p:spPr bwMode="auto">
              <a:xfrm>
                <a:off x="8084" y="2935"/>
                <a:ext cx="442" cy="494"/>
              </a:xfrm>
              <a:custGeom>
                <a:avLst/>
                <a:gdLst>
                  <a:gd name="T0" fmla="*/ 413 w 442"/>
                  <a:gd name="T1" fmla="*/ 237 h 494"/>
                  <a:gd name="T2" fmla="*/ 427 w 442"/>
                  <a:gd name="T3" fmla="*/ 237 h 494"/>
                  <a:gd name="T4" fmla="*/ 442 w 442"/>
                  <a:gd name="T5" fmla="*/ 223 h 494"/>
                  <a:gd name="T6" fmla="*/ 442 w 442"/>
                  <a:gd name="T7" fmla="*/ 209 h 494"/>
                  <a:gd name="T8" fmla="*/ 435 w 442"/>
                  <a:gd name="T9" fmla="*/ 146 h 494"/>
                  <a:gd name="T10" fmla="*/ 413 w 442"/>
                  <a:gd name="T11" fmla="*/ 90 h 494"/>
                  <a:gd name="T12" fmla="*/ 368 w 442"/>
                  <a:gd name="T13" fmla="*/ 42 h 494"/>
                  <a:gd name="T14" fmla="*/ 317 w 442"/>
                  <a:gd name="T15" fmla="*/ 14 h 494"/>
                  <a:gd name="T16" fmla="*/ 236 w 442"/>
                  <a:gd name="T17" fmla="*/ 0 h 494"/>
                  <a:gd name="T18" fmla="*/ 147 w 442"/>
                  <a:gd name="T19" fmla="*/ 21 h 494"/>
                  <a:gd name="T20" fmla="*/ 74 w 442"/>
                  <a:gd name="T21" fmla="*/ 70 h 494"/>
                  <a:gd name="T22" fmla="*/ 22 w 442"/>
                  <a:gd name="T23" fmla="*/ 153 h 494"/>
                  <a:gd name="T24" fmla="*/ 0 w 442"/>
                  <a:gd name="T25" fmla="*/ 243 h 494"/>
                  <a:gd name="T26" fmla="*/ 15 w 442"/>
                  <a:gd name="T27" fmla="*/ 327 h 494"/>
                  <a:gd name="T28" fmla="*/ 51 w 442"/>
                  <a:gd name="T29" fmla="*/ 396 h 494"/>
                  <a:gd name="T30" fmla="*/ 110 w 442"/>
                  <a:gd name="T31" fmla="*/ 445 h 494"/>
                  <a:gd name="T32" fmla="*/ 177 w 442"/>
                  <a:gd name="T33" fmla="*/ 480 h 494"/>
                  <a:gd name="T34" fmla="*/ 251 w 442"/>
                  <a:gd name="T35" fmla="*/ 494 h 494"/>
                  <a:gd name="T36" fmla="*/ 324 w 442"/>
                  <a:gd name="T37" fmla="*/ 480 h 494"/>
                  <a:gd name="T38" fmla="*/ 376 w 442"/>
                  <a:gd name="T39" fmla="*/ 452 h 494"/>
                  <a:gd name="T40" fmla="*/ 413 w 442"/>
                  <a:gd name="T41" fmla="*/ 410 h 494"/>
                  <a:gd name="T42" fmla="*/ 435 w 442"/>
                  <a:gd name="T43" fmla="*/ 376 h 494"/>
                  <a:gd name="T44" fmla="*/ 442 w 442"/>
                  <a:gd name="T45" fmla="*/ 355 h 494"/>
                  <a:gd name="T46" fmla="*/ 442 w 442"/>
                  <a:gd name="T47" fmla="*/ 348 h 494"/>
                  <a:gd name="T48" fmla="*/ 435 w 442"/>
                  <a:gd name="T49" fmla="*/ 341 h 494"/>
                  <a:gd name="T50" fmla="*/ 420 w 442"/>
                  <a:gd name="T51" fmla="*/ 341 h 494"/>
                  <a:gd name="T52" fmla="*/ 413 w 442"/>
                  <a:gd name="T53" fmla="*/ 348 h 494"/>
                  <a:gd name="T54" fmla="*/ 413 w 442"/>
                  <a:gd name="T55" fmla="*/ 355 h 494"/>
                  <a:gd name="T56" fmla="*/ 383 w 442"/>
                  <a:gd name="T57" fmla="*/ 410 h 494"/>
                  <a:gd name="T58" fmla="*/ 346 w 442"/>
                  <a:gd name="T59" fmla="*/ 438 h 494"/>
                  <a:gd name="T60" fmla="*/ 309 w 442"/>
                  <a:gd name="T61" fmla="*/ 459 h 494"/>
                  <a:gd name="T62" fmla="*/ 273 w 442"/>
                  <a:gd name="T63" fmla="*/ 466 h 494"/>
                  <a:gd name="T64" fmla="*/ 258 w 442"/>
                  <a:gd name="T65" fmla="*/ 466 h 494"/>
                  <a:gd name="T66" fmla="*/ 206 w 442"/>
                  <a:gd name="T67" fmla="*/ 452 h 494"/>
                  <a:gd name="T68" fmla="*/ 162 w 442"/>
                  <a:gd name="T69" fmla="*/ 431 h 494"/>
                  <a:gd name="T70" fmla="*/ 133 w 442"/>
                  <a:gd name="T71" fmla="*/ 396 h 494"/>
                  <a:gd name="T72" fmla="*/ 110 w 442"/>
                  <a:gd name="T73" fmla="*/ 341 h 494"/>
                  <a:gd name="T74" fmla="*/ 96 w 442"/>
                  <a:gd name="T75" fmla="*/ 278 h 494"/>
                  <a:gd name="T76" fmla="*/ 96 w 442"/>
                  <a:gd name="T77" fmla="*/ 237 h 494"/>
                  <a:gd name="T78" fmla="*/ 413 w 442"/>
                  <a:gd name="T79" fmla="*/ 237 h 494"/>
                  <a:gd name="T80" fmla="*/ 96 w 442"/>
                  <a:gd name="T81" fmla="*/ 209 h 494"/>
                  <a:gd name="T82" fmla="*/ 110 w 442"/>
                  <a:gd name="T83" fmla="*/ 132 h 494"/>
                  <a:gd name="T84" fmla="*/ 140 w 442"/>
                  <a:gd name="T85" fmla="*/ 77 h 494"/>
                  <a:gd name="T86" fmla="*/ 177 w 442"/>
                  <a:gd name="T87" fmla="*/ 42 h 494"/>
                  <a:gd name="T88" fmla="*/ 214 w 442"/>
                  <a:gd name="T89" fmla="*/ 28 h 494"/>
                  <a:gd name="T90" fmla="*/ 236 w 442"/>
                  <a:gd name="T91" fmla="*/ 28 h 494"/>
                  <a:gd name="T92" fmla="*/ 287 w 442"/>
                  <a:gd name="T93" fmla="*/ 35 h 494"/>
                  <a:gd name="T94" fmla="*/ 324 w 442"/>
                  <a:gd name="T95" fmla="*/ 63 h 494"/>
                  <a:gd name="T96" fmla="*/ 346 w 442"/>
                  <a:gd name="T97" fmla="*/ 104 h 494"/>
                  <a:gd name="T98" fmla="*/ 361 w 442"/>
                  <a:gd name="T99" fmla="*/ 146 h 494"/>
                  <a:gd name="T100" fmla="*/ 368 w 442"/>
                  <a:gd name="T101" fmla="*/ 181 h 494"/>
                  <a:gd name="T102" fmla="*/ 368 w 442"/>
                  <a:gd name="T103" fmla="*/ 209 h 494"/>
                  <a:gd name="T104" fmla="*/ 96 w 442"/>
                  <a:gd name="T105" fmla="*/ 209 h 49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2"/>
                  <a:gd name="T160" fmla="*/ 0 h 494"/>
                  <a:gd name="T161" fmla="*/ 442 w 442"/>
                  <a:gd name="T162" fmla="*/ 494 h 49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2" h="494">
                    <a:moveTo>
                      <a:pt x="413" y="237"/>
                    </a:moveTo>
                    <a:lnTo>
                      <a:pt x="427" y="237"/>
                    </a:lnTo>
                    <a:lnTo>
                      <a:pt x="442" y="223"/>
                    </a:lnTo>
                    <a:lnTo>
                      <a:pt x="442" y="209"/>
                    </a:lnTo>
                    <a:lnTo>
                      <a:pt x="435" y="146"/>
                    </a:lnTo>
                    <a:lnTo>
                      <a:pt x="413" y="90"/>
                    </a:lnTo>
                    <a:lnTo>
                      <a:pt x="368" y="42"/>
                    </a:lnTo>
                    <a:lnTo>
                      <a:pt x="317" y="14"/>
                    </a:lnTo>
                    <a:lnTo>
                      <a:pt x="236" y="0"/>
                    </a:lnTo>
                    <a:lnTo>
                      <a:pt x="147" y="21"/>
                    </a:lnTo>
                    <a:lnTo>
                      <a:pt x="74" y="70"/>
                    </a:lnTo>
                    <a:lnTo>
                      <a:pt x="22" y="153"/>
                    </a:lnTo>
                    <a:lnTo>
                      <a:pt x="0" y="243"/>
                    </a:lnTo>
                    <a:lnTo>
                      <a:pt x="15" y="327"/>
                    </a:lnTo>
                    <a:lnTo>
                      <a:pt x="51" y="396"/>
                    </a:lnTo>
                    <a:lnTo>
                      <a:pt x="110" y="445"/>
                    </a:lnTo>
                    <a:lnTo>
                      <a:pt x="177" y="480"/>
                    </a:lnTo>
                    <a:lnTo>
                      <a:pt x="251" y="494"/>
                    </a:lnTo>
                    <a:lnTo>
                      <a:pt x="324" y="480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6"/>
                    </a:lnTo>
                    <a:lnTo>
                      <a:pt x="442" y="355"/>
                    </a:lnTo>
                    <a:lnTo>
                      <a:pt x="442" y="348"/>
                    </a:lnTo>
                    <a:lnTo>
                      <a:pt x="435" y="341"/>
                    </a:lnTo>
                    <a:lnTo>
                      <a:pt x="420" y="341"/>
                    </a:lnTo>
                    <a:lnTo>
                      <a:pt x="413" y="348"/>
                    </a:lnTo>
                    <a:lnTo>
                      <a:pt x="413" y="355"/>
                    </a:lnTo>
                    <a:lnTo>
                      <a:pt x="383" y="410"/>
                    </a:lnTo>
                    <a:lnTo>
                      <a:pt x="346" y="438"/>
                    </a:lnTo>
                    <a:lnTo>
                      <a:pt x="309" y="459"/>
                    </a:lnTo>
                    <a:lnTo>
                      <a:pt x="273" y="466"/>
                    </a:lnTo>
                    <a:lnTo>
                      <a:pt x="258" y="466"/>
                    </a:lnTo>
                    <a:lnTo>
                      <a:pt x="206" y="452"/>
                    </a:lnTo>
                    <a:lnTo>
                      <a:pt x="162" y="431"/>
                    </a:lnTo>
                    <a:lnTo>
                      <a:pt x="133" y="396"/>
                    </a:lnTo>
                    <a:lnTo>
                      <a:pt x="110" y="341"/>
                    </a:lnTo>
                    <a:lnTo>
                      <a:pt x="96" y="278"/>
                    </a:lnTo>
                    <a:lnTo>
                      <a:pt x="96" y="237"/>
                    </a:lnTo>
                    <a:lnTo>
                      <a:pt x="413" y="237"/>
                    </a:lnTo>
                    <a:close/>
                    <a:moveTo>
                      <a:pt x="96" y="209"/>
                    </a:moveTo>
                    <a:lnTo>
                      <a:pt x="110" y="132"/>
                    </a:lnTo>
                    <a:lnTo>
                      <a:pt x="140" y="77"/>
                    </a:lnTo>
                    <a:lnTo>
                      <a:pt x="177" y="42"/>
                    </a:lnTo>
                    <a:lnTo>
                      <a:pt x="214" y="28"/>
                    </a:lnTo>
                    <a:lnTo>
                      <a:pt x="236" y="28"/>
                    </a:lnTo>
                    <a:lnTo>
                      <a:pt x="287" y="35"/>
                    </a:lnTo>
                    <a:lnTo>
                      <a:pt x="324" y="63"/>
                    </a:lnTo>
                    <a:lnTo>
                      <a:pt x="346" y="104"/>
                    </a:lnTo>
                    <a:lnTo>
                      <a:pt x="361" y="146"/>
                    </a:lnTo>
                    <a:lnTo>
                      <a:pt x="368" y="181"/>
                    </a:lnTo>
                    <a:lnTo>
                      <a:pt x="368" y="209"/>
                    </a:lnTo>
                    <a:lnTo>
                      <a:pt x="96" y="20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42" name="Freeform 3901"/>
              <p:cNvSpPr>
                <a:spLocks noEditPoints="1"/>
              </p:cNvSpPr>
              <p:nvPr/>
            </p:nvSpPr>
            <p:spPr bwMode="auto">
              <a:xfrm>
                <a:off x="8600" y="2942"/>
                <a:ext cx="553" cy="681"/>
              </a:xfrm>
              <a:custGeom>
                <a:avLst/>
                <a:gdLst>
                  <a:gd name="T0" fmla="*/ 391 w 553"/>
                  <a:gd name="T1" fmla="*/ 410 h 681"/>
                  <a:gd name="T2" fmla="*/ 391 w 553"/>
                  <a:gd name="T3" fmla="*/ 619 h 681"/>
                  <a:gd name="T4" fmla="*/ 383 w 553"/>
                  <a:gd name="T5" fmla="*/ 633 h 681"/>
                  <a:gd name="T6" fmla="*/ 376 w 553"/>
                  <a:gd name="T7" fmla="*/ 640 h 681"/>
                  <a:gd name="T8" fmla="*/ 361 w 553"/>
                  <a:gd name="T9" fmla="*/ 647 h 681"/>
                  <a:gd name="T10" fmla="*/ 302 w 553"/>
                  <a:gd name="T11" fmla="*/ 647 h 681"/>
                  <a:gd name="T12" fmla="*/ 302 w 553"/>
                  <a:gd name="T13" fmla="*/ 681 h 681"/>
                  <a:gd name="T14" fmla="*/ 368 w 553"/>
                  <a:gd name="T15" fmla="*/ 681 h 681"/>
                  <a:gd name="T16" fmla="*/ 427 w 553"/>
                  <a:gd name="T17" fmla="*/ 675 h 681"/>
                  <a:gd name="T18" fmla="*/ 486 w 553"/>
                  <a:gd name="T19" fmla="*/ 675 h 681"/>
                  <a:gd name="T20" fmla="*/ 553 w 553"/>
                  <a:gd name="T21" fmla="*/ 681 h 681"/>
                  <a:gd name="T22" fmla="*/ 553 w 553"/>
                  <a:gd name="T23" fmla="*/ 647 h 681"/>
                  <a:gd name="T24" fmla="*/ 501 w 553"/>
                  <a:gd name="T25" fmla="*/ 647 h 681"/>
                  <a:gd name="T26" fmla="*/ 472 w 553"/>
                  <a:gd name="T27" fmla="*/ 633 h 681"/>
                  <a:gd name="T28" fmla="*/ 472 w 553"/>
                  <a:gd name="T29" fmla="*/ 619 h 681"/>
                  <a:gd name="T30" fmla="*/ 464 w 553"/>
                  <a:gd name="T31" fmla="*/ 598 h 681"/>
                  <a:gd name="T32" fmla="*/ 464 w 553"/>
                  <a:gd name="T33" fmla="*/ 0 h 681"/>
                  <a:gd name="T34" fmla="*/ 442 w 553"/>
                  <a:gd name="T35" fmla="*/ 0 h 681"/>
                  <a:gd name="T36" fmla="*/ 398 w 553"/>
                  <a:gd name="T37" fmla="*/ 97 h 681"/>
                  <a:gd name="T38" fmla="*/ 383 w 553"/>
                  <a:gd name="T39" fmla="*/ 70 h 681"/>
                  <a:gd name="T40" fmla="*/ 354 w 553"/>
                  <a:gd name="T41" fmla="*/ 35 h 681"/>
                  <a:gd name="T42" fmla="*/ 309 w 553"/>
                  <a:gd name="T43" fmla="*/ 14 h 681"/>
                  <a:gd name="T44" fmla="*/ 250 w 553"/>
                  <a:gd name="T45" fmla="*/ 0 h 681"/>
                  <a:gd name="T46" fmla="*/ 155 w 553"/>
                  <a:gd name="T47" fmla="*/ 21 h 681"/>
                  <a:gd name="T48" fmla="*/ 74 w 553"/>
                  <a:gd name="T49" fmla="*/ 70 h 681"/>
                  <a:gd name="T50" fmla="*/ 15 w 553"/>
                  <a:gd name="T51" fmla="*/ 146 h 681"/>
                  <a:gd name="T52" fmla="*/ 0 w 553"/>
                  <a:gd name="T53" fmla="*/ 243 h 681"/>
                  <a:gd name="T54" fmla="*/ 15 w 553"/>
                  <a:gd name="T55" fmla="*/ 341 h 681"/>
                  <a:gd name="T56" fmla="*/ 66 w 553"/>
                  <a:gd name="T57" fmla="*/ 417 h 681"/>
                  <a:gd name="T58" fmla="*/ 147 w 553"/>
                  <a:gd name="T59" fmla="*/ 466 h 681"/>
                  <a:gd name="T60" fmla="*/ 236 w 553"/>
                  <a:gd name="T61" fmla="*/ 487 h 681"/>
                  <a:gd name="T62" fmla="*/ 309 w 553"/>
                  <a:gd name="T63" fmla="*/ 473 h 681"/>
                  <a:gd name="T64" fmla="*/ 354 w 553"/>
                  <a:gd name="T65" fmla="*/ 438 h 681"/>
                  <a:gd name="T66" fmla="*/ 391 w 553"/>
                  <a:gd name="T67" fmla="*/ 410 h 681"/>
                  <a:gd name="T68" fmla="*/ 391 w 553"/>
                  <a:gd name="T69" fmla="*/ 174 h 681"/>
                  <a:gd name="T70" fmla="*/ 391 w 553"/>
                  <a:gd name="T71" fmla="*/ 355 h 681"/>
                  <a:gd name="T72" fmla="*/ 376 w 553"/>
                  <a:gd name="T73" fmla="*/ 376 h 681"/>
                  <a:gd name="T74" fmla="*/ 368 w 553"/>
                  <a:gd name="T75" fmla="*/ 396 h 681"/>
                  <a:gd name="T76" fmla="*/ 339 w 553"/>
                  <a:gd name="T77" fmla="*/ 424 h 681"/>
                  <a:gd name="T78" fmla="*/ 317 w 553"/>
                  <a:gd name="T79" fmla="*/ 438 h 681"/>
                  <a:gd name="T80" fmla="*/ 302 w 553"/>
                  <a:gd name="T81" fmla="*/ 452 h 681"/>
                  <a:gd name="T82" fmla="*/ 273 w 553"/>
                  <a:gd name="T83" fmla="*/ 459 h 681"/>
                  <a:gd name="T84" fmla="*/ 243 w 553"/>
                  <a:gd name="T85" fmla="*/ 459 h 681"/>
                  <a:gd name="T86" fmla="*/ 184 w 553"/>
                  <a:gd name="T87" fmla="*/ 445 h 681"/>
                  <a:gd name="T88" fmla="*/ 140 w 553"/>
                  <a:gd name="T89" fmla="*/ 396 h 681"/>
                  <a:gd name="T90" fmla="*/ 103 w 553"/>
                  <a:gd name="T91" fmla="*/ 327 h 681"/>
                  <a:gd name="T92" fmla="*/ 88 w 553"/>
                  <a:gd name="T93" fmla="*/ 243 h 681"/>
                  <a:gd name="T94" fmla="*/ 103 w 553"/>
                  <a:gd name="T95" fmla="*/ 153 h 681"/>
                  <a:gd name="T96" fmla="*/ 140 w 553"/>
                  <a:gd name="T97" fmla="*/ 90 h 681"/>
                  <a:gd name="T98" fmla="*/ 192 w 553"/>
                  <a:gd name="T99" fmla="*/ 42 h 681"/>
                  <a:gd name="T100" fmla="*/ 258 w 553"/>
                  <a:gd name="T101" fmla="*/ 28 h 681"/>
                  <a:gd name="T102" fmla="*/ 317 w 553"/>
                  <a:gd name="T103" fmla="*/ 42 h 681"/>
                  <a:gd name="T104" fmla="*/ 361 w 553"/>
                  <a:gd name="T105" fmla="*/ 83 h 681"/>
                  <a:gd name="T106" fmla="*/ 383 w 553"/>
                  <a:gd name="T107" fmla="*/ 132 h 681"/>
                  <a:gd name="T108" fmla="*/ 391 w 553"/>
                  <a:gd name="T109" fmla="*/ 174 h 681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53"/>
                  <a:gd name="T166" fmla="*/ 0 h 681"/>
                  <a:gd name="T167" fmla="*/ 553 w 553"/>
                  <a:gd name="T168" fmla="*/ 681 h 681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53" h="681">
                    <a:moveTo>
                      <a:pt x="391" y="410"/>
                    </a:moveTo>
                    <a:lnTo>
                      <a:pt x="391" y="619"/>
                    </a:lnTo>
                    <a:lnTo>
                      <a:pt x="383" y="633"/>
                    </a:lnTo>
                    <a:lnTo>
                      <a:pt x="376" y="640"/>
                    </a:lnTo>
                    <a:lnTo>
                      <a:pt x="361" y="647"/>
                    </a:lnTo>
                    <a:lnTo>
                      <a:pt x="302" y="647"/>
                    </a:lnTo>
                    <a:lnTo>
                      <a:pt x="302" y="681"/>
                    </a:lnTo>
                    <a:lnTo>
                      <a:pt x="368" y="681"/>
                    </a:lnTo>
                    <a:lnTo>
                      <a:pt x="427" y="675"/>
                    </a:lnTo>
                    <a:lnTo>
                      <a:pt x="486" y="675"/>
                    </a:lnTo>
                    <a:lnTo>
                      <a:pt x="553" y="681"/>
                    </a:lnTo>
                    <a:lnTo>
                      <a:pt x="553" y="647"/>
                    </a:lnTo>
                    <a:lnTo>
                      <a:pt x="501" y="647"/>
                    </a:lnTo>
                    <a:lnTo>
                      <a:pt x="472" y="633"/>
                    </a:lnTo>
                    <a:lnTo>
                      <a:pt x="472" y="619"/>
                    </a:lnTo>
                    <a:lnTo>
                      <a:pt x="464" y="598"/>
                    </a:lnTo>
                    <a:lnTo>
                      <a:pt x="464" y="0"/>
                    </a:lnTo>
                    <a:lnTo>
                      <a:pt x="442" y="0"/>
                    </a:lnTo>
                    <a:lnTo>
                      <a:pt x="398" y="97"/>
                    </a:lnTo>
                    <a:lnTo>
                      <a:pt x="383" y="70"/>
                    </a:lnTo>
                    <a:lnTo>
                      <a:pt x="354" y="35"/>
                    </a:lnTo>
                    <a:lnTo>
                      <a:pt x="309" y="14"/>
                    </a:lnTo>
                    <a:lnTo>
                      <a:pt x="250" y="0"/>
                    </a:lnTo>
                    <a:lnTo>
                      <a:pt x="155" y="21"/>
                    </a:lnTo>
                    <a:lnTo>
                      <a:pt x="74" y="70"/>
                    </a:lnTo>
                    <a:lnTo>
                      <a:pt x="15" y="146"/>
                    </a:lnTo>
                    <a:lnTo>
                      <a:pt x="0" y="243"/>
                    </a:lnTo>
                    <a:lnTo>
                      <a:pt x="15" y="341"/>
                    </a:lnTo>
                    <a:lnTo>
                      <a:pt x="66" y="417"/>
                    </a:lnTo>
                    <a:lnTo>
                      <a:pt x="147" y="466"/>
                    </a:lnTo>
                    <a:lnTo>
                      <a:pt x="236" y="487"/>
                    </a:lnTo>
                    <a:lnTo>
                      <a:pt x="309" y="473"/>
                    </a:lnTo>
                    <a:lnTo>
                      <a:pt x="354" y="438"/>
                    </a:lnTo>
                    <a:lnTo>
                      <a:pt x="391" y="410"/>
                    </a:lnTo>
                    <a:close/>
                    <a:moveTo>
                      <a:pt x="391" y="174"/>
                    </a:moveTo>
                    <a:lnTo>
                      <a:pt x="391" y="355"/>
                    </a:lnTo>
                    <a:lnTo>
                      <a:pt x="376" y="376"/>
                    </a:lnTo>
                    <a:lnTo>
                      <a:pt x="368" y="396"/>
                    </a:lnTo>
                    <a:lnTo>
                      <a:pt x="339" y="424"/>
                    </a:lnTo>
                    <a:lnTo>
                      <a:pt x="317" y="438"/>
                    </a:lnTo>
                    <a:lnTo>
                      <a:pt x="302" y="452"/>
                    </a:lnTo>
                    <a:lnTo>
                      <a:pt x="273" y="459"/>
                    </a:lnTo>
                    <a:lnTo>
                      <a:pt x="243" y="459"/>
                    </a:lnTo>
                    <a:lnTo>
                      <a:pt x="184" y="445"/>
                    </a:lnTo>
                    <a:lnTo>
                      <a:pt x="140" y="396"/>
                    </a:lnTo>
                    <a:lnTo>
                      <a:pt x="103" y="327"/>
                    </a:lnTo>
                    <a:lnTo>
                      <a:pt x="88" y="243"/>
                    </a:lnTo>
                    <a:lnTo>
                      <a:pt x="103" y="153"/>
                    </a:lnTo>
                    <a:lnTo>
                      <a:pt x="140" y="90"/>
                    </a:lnTo>
                    <a:lnTo>
                      <a:pt x="192" y="42"/>
                    </a:lnTo>
                    <a:lnTo>
                      <a:pt x="258" y="28"/>
                    </a:lnTo>
                    <a:lnTo>
                      <a:pt x="317" y="42"/>
                    </a:lnTo>
                    <a:lnTo>
                      <a:pt x="361" y="83"/>
                    </a:lnTo>
                    <a:lnTo>
                      <a:pt x="383" y="132"/>
                    </a:lnTo>
                    <a:lnTo>
                      <a:pt x="391" y="1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43" name="Freeform 3902"/>
              <p:cNvSpPr>
                <a:spLocks/>
              </p:cNvSpPr>
              <p:nvPr/>
            </p:nvSpPr>
            <p:spPr bwMode="auto">
              <a:xfrm>
                <a:off x="9190" y="2942"/>
                <a:ext cx="574" cy="487"/>
              </a:xfrm>
              <a:custGeom>
                <a:avLst/>
                <a:gdLst>
                  <a:gd name="T0" fmla="*/ 412 w 574"/>
                  <a:gd name="T1" fmla="*/ 389 h 487"/>
                  <a:gd name="T2" fmla="*/ 412 w 574"/>
                  <a:gd name="T3" fmla="*/ 487 h 487"/>
                  <a:gd name="T4" fmla="*/ 574 w 574"/>
                  <a:gd name="T5" fmla="*/ 473 h 487"/>
                  <a:gd name="T6" fmla="*/ 574 w 574"/>
                  <a:gd name="T7" fmla="*/ 438 h 487"/>
                  <a:gd name="T8" fmla="*/ 516 w 574"/>
                  <a:gd name="T9" fmla="*/ 438 h 487"/>
                  <a:gd name="T10" fmla="*/ 501 w 574"/>
                  <a:gd name="T11" fmla="*/ 431 h 487"/>
                  <a:gd name="T12" fmla="*/ 486 w 574"/>
                  <a:gd name="T13" fmla="*/ 417 h 487"/>
                  <a:gd name="T14" fmla="*/ 486 w 574"/>
                  <a:gd name="T15" fmla="*/ 0 h 487"/>
                  <a:gd name="T16" fmla="*/ 317 w 574"/>
                  <a:gd name="T17" fmla="*/ 14 h 487"/>
                  <a:gd name="T18" fmla="*/ 317 w 574"/>
                  <a:gd name="T19" fmla="*/ 49 h 487"/>
                  <a:gd name="T20" fmla="*/ 375 w 574"/>
                  <a:gd name="T21" fmla="*/ 49 h 487"/>
                  <a:gd name="T22" fmla="*/ 390 w 574"/>
                  <a:gd name="T23" fmla="*/ 56 h 487"/>
                  <a:gd name="T24" fmla="*/ 405 w 574"/>
                  <a:gd name="T25" fmla="*/ 83 h 487"/>
                  <a:gd name="T26" fmla="*/ 405 w 574"/>
                  <a:gd name="T27" fmla="*/ 292 h 487"/>
                  <a:gd name="T28" fmla="*/ 398 w 574"/>
                  <a:gd name="T29" fmla="*/ 362 h 487"/>
                  <a:gd name="T30" fmla="*/ 368 w 574"/>
                  <a:gd name="T31" fmla="*/ 410 h 487"/>
                  <a:gd name="T32" fmla="*/ 324 w 574"/>
                  <a:gd name="T33" fmla="*/ 445 h 487"/>
                  <a:gd name="T34" fmla="*/ 272 w 574"/>
                  <a:gd name="T35" fmla="*/ 459 h 487"/>
                  <a:gd name="T36" fmla="*/ 243 w 574"/>
                  <a:gd name="T37" fmla="*/ 459 h 487"/>
                  <a:gd name="T38" fmla="*/ 213 w 574"/>
                  <a:gd name="T39" fmla="*/ 452 h 487"/>
                  <a:gd name="T40" fmla="*/ 199 w 574"/>
                  <a:gd name="T41" fmla="*/ 445 h 487"/>
                  <a:gd name="T42" fmla="*/ 184 w 574"/>
                  <a:gd name="T43" fmla="*/ 431 h 487"/>
                  <a:gd name="T44" fmla="*/ 176 w 574"/>
                  <a:gd name="T45" fmla="*/ 410 h 487"/>
                  <a:gd name="T46" fmla="*/ 169 w 574"/>
                  <a:gd name="T47" fmla="*/ 396 h 487"/>
                  <a:gd name="T48" fmla="*/ 169 w 574"/>
                  <a:gd name="T49" fmla="*/ 0 h 487"/>
                  <a:gd name="T50" fmla="*/ 0 w 574"/>
                  <a:gd name="T51" fmla="*/ 14 h 487"/>
                  <a:gd name="T52" fmla="*/ 0 w 574"/>
                  <a:gd name="T53" fmla="*/ 49 h 487"/>
                  <a:gd name="T54" fmla="*/ 59 w 574"/>
                  <a:gd name="T55" fmla="*/ 49 h 487"/>
                  <a:gd name="T56" fmla="*/ 73 w 574"/>
                  <a:gd name="T57" fmla="*/ 56 h 487"/>
                  <a:gd name="T58" fmla="*/ 81 w 574"/>
                  <a:gd name="T59" fmla="*/ 63 h 487"/>
                  <a:gd name="T60" fmla="*/ 88 w 574"/>
                  <a:gd name="T61" fmla="*/ 83 h 487"/>
                  <a:gd name="T62" fmla="*/ 88 w 574"/>
                  <a:gd name="T63" fmla="*/ 348 h 487"/>
                  <a:gd name="T64" fmla="*/ 95 w 574"/>
                  <a:gd name="T65" fmla="*/ 389 h 487"/>
                  <a:gd name="T66" fmla="*/ 110 w 574"/>
                  <a:gd name="T67" fmla="*/ 424 h 487"/>
                  <a:gd name="T68" fmla="*/ 140 w 574"/>
                  <a:gd name="T69" fmla="*/ 459 h 487"/>
                  <a:gd name="T70" fmla="*/ 191 w 574"/>
                  <a:gd name="T71" fmla="*/ 480 h 487"/>
                  <a:gd name="T72" fmla="*/ 265 w 574"/>
                  <a:gd name="T73" fmla="*/ 487 h 487"/>
                  <a:gd name="T74" fmla="*/ 324 w 574"/>
                  <a:gd name="T75" fmla="*/ 473 h 487"/>
                  <a:gd name="T76" fmla="*/ 368 w 574"/>
                  <a:gd name="T77" fmla="*/ 445 h 487"/>
                  <a:gd name="T78" fmla="*/ 412 w 574"/>
                  <a:gd name="T79" fmla="*/ 389 h 48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74"/>
                  <a:gd name="T121" fmla="*/ 0 h 487"/>
                  <a:gd name="T122" fmla="*/ 574 w 574"/>
                  <a:gd name="T123" fmla="*/ 487 h 487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74" h="487">
                    <a:moveTo>
                      <a:pt x="412" y="389"/>
                    </a:moveTo>
                    <a:lnTo>
                      <a:pt x="412" y="487"/>
                    </a:lnTo>
                    <a:lnTo>
                      <a:pt x="574" y="473"/>
                    </a:lnTo>
                    <a:lnTo>
                      <a:pt x="574" y="438"/>
                    </a:lnTo>
                    <a:lnTo>
                      <a:pt x="516" y="438"/>
                    </a:lnTo>
                    <a:lnTo>
                      <a:pt x="501" y="431"/>
                    </a:lnTo>
                    <a:lnTo>
                      <a:pt x="486" y="417"/>
                    </a:lnTo>
                    <a:lnTo>
                      <a:pt x="486" y="0"/>
                    </a:lnTo>
                    <a:lnTo>
                      <a:pt x="317" y="14"/>
                    </a:lnTo>
                    <a:lnTo>
                      <a:pt x="317" y="49"/>
                    </a:lnTo>
                    <a:lnTo>
                      <a:pt x="375" y="49"/>
                    </a:lnTo>
                    <a:lnTo>
                      <a:pt x="390" y="56"/>
                    </a:lnTo>
                    <a:lnTo>
                      <a:pt x="405" y="83"/>
                    </a:lnTo>
                    <a:lnTo>
                      <a:pt x="405" y="292"/>
                    </a:lnTo>
                    <a:lnTo>
                      <a:pt x="398" y="362"/>
                    </a:lnTo>
                    <a:lnTo>
                      <a:pt x="368" y="410"/>
                    </a:lnTo>
                    <a:lnTo>
                      <a:pt x="324" y="445"/>
                    </a:lnTo>
                    <a:lnTo>
                      <a:pt x="272" y="459"/>
                    </a:lnTo>
                    <a:lnTo>
                      <a:pt x="243" y="459"/>
                    </a:lnTo>
                    <a:lnTo>
                      <a:pt x="213" y="452"/>
                    </a:lnTo>
                    <a:lnTo>
                      <a:pt x="199" y="445"/>
                    </a:lnTo>
                    <a:lnTo>
                      <a:pt x="184" y="431"/>
                    </a:lnTo>
                    <a:lnTo>
                      <a:pt x="176" y="410"/>
                    </a:lnTo>
                    <a:lnTo>
                      <a:pt x="169" y="396"/>
                    </a:lnTo>
                    <a:lnTo>
                      <a:pt x="169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3" y="56"/>
                    </a:lnTo>
                    <a:lnTo>
                      <a:pt x="81" y="63"/>
                    </a:lnTo>
                    <a:lnTo>
                      <a:pt x="88" y="83"/>
                    </a:lnTo>
                    <a:lnTo>
                      <a:pt x="88" y="348"/>
                    </a:lnTo>
                    <a:lnTo>
                      <a:pt x="95" y="389"/>
                    </a:lnTo>
                    <a:lnTo>
                      <a:pt x="110" y="424"/>
                    </a:lnTo>
                    <a:lnTo>
                      <a:pt x="140" y="459"/>
                    </a:lnTo>
                    <a:lnTo>
                      <a:pt x="191" y="480"/>
                    </a:lnTo>
                    <a:lnTo>
                      <a:pt x="265" y="487"/>
                    </a:lnTo>
                    <a:lnTo>
                      <a:pt x="324" y="473"/>
                    </a:lnTo>
                    <a:lnTo>
                      <a:pt x="368" y="445"/>
                    </a:lnTo>
                    <a:lnTo>
                      <a:pt x="41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44" name="Freeform 3903"/>
              <p:cNvSpPr>
                <a:spLocks noEditPoints="1"/>
              </p:cNvSpPr>
              <p:nvPr/>
            </p:nvSpPr>
            <p:spPr bwMode="auto">
              <a:xfrm>
                <a:off x="9823" y="2699"/>
                <a:ext cx="244" cy="716"/>
              </a:xfrm>
              <a:custGeom>
                <a:avLst/>
                <a:gdLst>
                  <a:gd name="T0" fmla="*/ 163 w 244"/>
                  <a:gd name="T1" fmla="*/ 243 h 716"/>
                  <a:gd name="T2" fmla="*/ 8 w 244"/>
                  <a:gd name="T3" fmla="*/ 257 h 716"/>
                  <a:gd name="T4" fmla="*/ 8 w 244"/>
                  <a:gd name="T5" fmla="*/ 292 h 716"/>
                  <a:gd name="T6" fmla="*/ 59 w 244"/>
                  <a:gd name="T7" fmla="*/ 292 h 716"/>
                  <a:gd name="T8" fmla="*/ 74 w 244"/>
                  <a:gd name="T9" fmla="*/ 299 h 716"/>
                  <a:gd name="T10" fmla="*/ 82 w 244"/>
                  <a:gd name="T11" fmla="*/ 306 h 716"/>
                  <a:gd name="T12" fmla="*/ 89 w 244"/>
                  <a:gd name="T13" fmla="*/ 326 h 716"/>
                  <a:gd name="T14" fmla="*/ 89 w 244"/>
                  <a:gd name="T15" fmla="*/ 653 h 716"/>
                  <a:gd name="T16" fmla="*/ 82 w 244"/>
                  <a:gd name="T17" fmla="*/ 667 h 716"/>
                  <a:gd name="T18" fmla="*/ 74 w 244"/>
                  <a:gd name="T19" fmla="*/ 674 h 716"/>
                  <a:gd name="T20" fmla="*/ 59 w 244"/>
                  <a:gd name="T21" fmla="*/ 681 h 716"/>
                  <a:gd name="T22" fmla="*/ 0 w 244"/>
                  <a:gd name="T23" fmla="*/ 681 h 716"/>
                  <a:gd name="T24" fmla="*/ 0 w 244"/>
                  <a:gd name="T25" fmla="*/ 716 h 716"/>
                  <a:gd name="T26" fmla="*/ 244 w 244"/>
                  <a:gd name="T27" fmla="*/ 716 h 716"/>
                  <a:gd name="T28" fmla="*/ 244 w 244"/>
                  <a:gd name="T29" fmla="*/ 681 h 716"/>
                  <a:gd name="T30" fmla="*/ 192 w 244"/>
                  <a:gd name="T31" fmla="*/ 681 h 716"/>
                  <a:gd name="T32" fmla="*/ 177 w 244"/>
                  <a:gd name="T33" fmla="*/ 674 h 716"/>
                  <a:gd name="T34" fmla="*/ 170 w 244"/>
                  <a:gd name="T35" fmla="*/ 667 h 716"/>
                  <a:gd name="T36" fmla="*/ 163 w 244"/>
                  <a:gd name="T37" fmla="*/ 653 h 716"/>
                  <a:gd name="T38" fmla="*/ 163 w 244"/>
                  <a:gd name="T39" fmla="*/ 632 h 716"/>
                  <a:gd name="T40" fmla="*/ 163 w 244"/>
                  <a:gd name="T41" fmla="*/ 243 h 716"/>
                  <a:gd name="T42" fmla="*/ 170 w 244"/>
                  <a:gd name="T43" fmla="*/ 55 h 716"/>
                  <a:gd name="T44" fmla="*/ 163 w 244"/>
                  <a:gd name="T45" fmla="*/ 34 h 716"/>
                  <a:gd name="T46" fmla="*/ 148 w 244"/>
                  <a:gd name="T47" fmla="*/ 14 h 716"/>
                  <a:gd name="T48" fmla="*/ 133 w 244"/>
                  <a:gd name="T49" fmla="*/ 7 h 716"/>
                  <a:gd name="T50" fmla="*/ 111 w 244"/>
                  <a:gd name="T51" fmla="*/ 0 h 716"/>
                  <a:gd name="T52" fmla="*/ 89 w 244"/>
                  <a:gd name="T53" fmla="*/ 7 h 716"/>
                  <a:gd name="T54" fmla="*/ 74 w 244"/>
                  <a:gd name="T55" fmla="*/ 14 h 716"/>
                  <a:gd name="T56" fmla="*/ 59 w 244"/>
                  <a:gd name="T57" fmla="*/ 27 h 716"/>
                  <a:gd name="T58" fmla="*/ 45 w 244"/>
                  <a:gd name="T59" fmla="*/ 55 h 716"/>
                  <a:gd name="T60" fmla="*/ 52 w 244"/>
                  <a:gd name="T61" fmla="*/ 76 h 716"/>
                  <a:gd name="T62" fmla="*/ 59 w 244"/>
                  <a:gd name="T63" fmla="*/ 90 h 716"/>
                  <a:gd name="T64" fmla="*/ 74 w 244"/>
                  <a:gd name="T65" fmla="*/ 104 h 716"/>
                  <a:gd name="T66" fmla="*/ 89 w 244"/>
                  <a:gd name="T67" fmla="*/ 111 h 716"/>
                  <a:gd name="T68" fmla="*/ 111 w 244"/>
                  <a:gd name="T69" fmla="*/ 118 h 716"/>
                  <a:gd name="T70" fmla="*/ 141 w 244"/>
                  <a:gd name="T71" fmla="*/ 104 h 716"/>
                  <a:gd name="T72" fmla="*/ 155 w 244"/>
                  <a:gd name="T73" fmla="*/ 90 h 716"/>
                  <a:gd name="T74" fmla="*/ 163 w 244"/>
                  <a:gd name="T75" fmla="*/ 76 h 716"/>
                  <a:gd name="T76" fmla="*/ 170 w 244"/>
                  <a:gd name="T77" fmla="*/ 55 h 71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4"/>
                  <a:gd name="T118" fmla="*/ 0 h 716"/>
                  <a:gd name="T119" fmla="*/ 244 w 244"/>
                  <a:gd name="T120" fmla="*/ 716 h 71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4" h="716">
                    <a:moveTo>
                      <a:pt x="163" y="243"/>
                    </a:moveTo>
                    <a:lnTo>
                      <a:pt x="8" y="257"/>
                    </a:lnTo>
                    <a:lnTo>
                      <a:pt x="8" y="292"/>
                    </a:lnTo>
                    <a:lnTo>
                      <a:pt x="59" y="292"/>
                    </a:lnTo>
                    <a:lnTo>
                      <a:pt x="74" y="299"/>
                    </a:lnTo>
                    <a:lnTo>
                      <a:pt x="82" y="306"/>
                    </a:lnTo>
                    <a:lnTo>
                      <a:pt x="89" y="326"/>
                    </a:lnTo>
                    <a:lnTo>
                      <a:pt x="89" y="653"/>
                    </a:lnTo>
                    <a:lnTo>
                      <a:pt x="82" y="667"/>
                    </a:lnTo>
                    <a:lnTo>
                      <a:pt x="74" y="674"/>
                    </a:lnTo>
                    <a:lnTo>
                      <a:pt x="59" y="681"/>
                    </a:lnTo>
                    <a:lnTo>
                      <a:pt x="0" y="681"/>
                    </a:lnTo>
                    <a:lnTo>
                      <a:pt x="0" y="716"/>
                    </a:lnTo>
                    <a:lnTo>
                      <a:pt x="244" y="716"/>
                    </a:lnTo>
                    <a:lnTo>
                      <a:pt x="244" y="681"/>
                    </a:lnTo>
                    <a:lnTo>
                      <a:pt x="192" y="681"/>
                    </a:lnTo>
                    <a:lnTo>
                      <a:pt x="177" y="674"/>
                    </a:lnTo>
                    <a:lnTo>
                      <a:pt x="170" y="667"/>
                    </a:lnTo>
                    <a:lnTo>
                      <a:pt x="163" y="653"/>
                    </a:lnTo>
                    <a:lnTo>
                      <a:pt x="163" y="632"/>
                    </a:lnTo>
                    <a:lnTo>
                      <a:pt x="163" y="243"/>
                    </a:lnTo>
                    <a:close/>
                    <a:moveTo>
                      <a:pt x="170" y="55"/>
                    </a:moveTo>
                    <a:lnTo>
                      <a:pt x="163" y="34"/>
                    </a:lnTo>
                    <a:lnTo>
                      <a:pt x="148" y="14"/>
                    </a:lnTo>
                    <a:lnTo>
                      <a:pt x="133" y="7"/>
                    </a:lnTo>
                    <a:lnTo>
                      <a:pt x="111" y="0"/>
                    </a:lnTo>
                    <a:lnTo>
                      <a:pt x="89" y="7"/>
                    </a:lnTo>
                    <a:lnTo>
                      <a:pt x="74" y="14"/>
                    </a:lnTo>
                    <a:lnTo>
                      <a:pt x="59" y="27"/>
                    </a:lnTo>
                    <a:lnTo>
                      <a:pt x="45" y="55"/>
                    </a:lnTo>
                    <a:lnTo>
                      <a:pt x="52" y="76"/>
                    </a:lnTo>
                    <a:lnTo>
                      <a:pt x="59" y="90"/>
                    </a:lnTo>
                    <a:lnTo>
                      <a:pt x="74" y="104"/>
                    </a:lnTo>
                    <a:lnTo>
                      <a:pt x="89" y="111"/>
                    </a:lnTo>
                    <a:lnTo>
                      <a:pt x="111" y="118"/>
                    </a:lnTo>
                    <a:lnTo>
                      <a:pt x="141" y="104"/>
                    </a:lnTo>
                    <a:lnTo>
                      <a:pt x="155" y="90"/>
                    </a:lnTo>
                    <a:lnTo>
                      <a:pt x="163" y="76"/>
                    </a:lnTo>
                    <a:lnTo>
                      <a:pt x="17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45" name="Freeform 3904"/>
              <p:cNvSpPr>
                <a:spLocks/>
              </p:cNvSpPr>
              <p:nvPr/>
            </p:nvSpPr>
            <p:spPr bwMode="auto">
              <a:xfrm>
                <a:off x="10133" y="2942"/>
                <a:ext cx="376" cy="473"/>
              </a:xfrm>
              <a:custGeom>
                <a:avLst/>
                <a:gdLst>
                  <a:gd name="T0" fmla="*/ 162 w 376"/>
                  <a:gd name="T1" fmla="*/ 389 h 473"/>
                  <a:gd name="T2" fmla="*/ 162 w 376"/>
                  <a:gd name="T3" fmla="*/ 223 h 473"/>
                  <a:gd name="T4" fmla="*/ 170 w 376"/>
                  <a:gd name="T5" fmla="*/ 146 h 473"/>
                  <a:gd name="T6" fmla="*/ 199 w 376"/>
                  <a:gd name="T7" fmla="*/ 83 h 473"/>
                  <a:gd name="T8" fmla="*/ 236 w 376"/>
                  <a:gd name="T9" fmla="*/ 42 h 473"/>
                  <a:gd name="T10" fmla="*/ 295 w 376"/>
                  <a:gd name="T11" fmla="*/ 21 h 473"/>
                  <a:gd name="T12" fmla="*/ 302 w 376"/>
                  <a:gd name="T13" fmla="*/ 21 h 473"/>
                  <a:gd name="T14" fmla="*/ 302 w 376"/>
                  <a:gd name="T15" fmla="*/ 28 h 473"/>
                  <a:gd name="T16" fmla="*/ 310 w 376"/>
                  <a:gd name="T17" fmla="*/ 28 h 473"/>
                  <a:gd name="T18" fmla="*/ 302 w 376"/>
                  <a:gd name="T19" fmla="*/ 28 h 473"/>
                  <a:gd name="T20" fmla="*/ 295 w 376"/>
                  <a:gd name="T21" fmla="*/ 35 h 473"/>
                  <a:gd name="T22" fmla="*/ 288 w 376"/>
                  <a:gd name="T23" fmla="*/ 49 h 473"/>
                  <a:gd name="T24" fmla="*/ 280 w 376"/>
                  <a:gd name="T25" fmla="*/ 70 h 473"/>
                  <a:gd name="T26" fmla="*/ 288 w 376"/>
                  <a:gd name="T27" fmla="*/ 90 h 473"/>
                  <a:gd name="T28" fmla="*/ 295 w 376"/>
                  <a:gd name="T29" fmla="*/ 104 h 473"/>
                  <a:gd name="T30" fmla="*/ 310 w 376"/>
                  <a:gd name="T31" fmla="*/ 111 h 473"/>
                  <a:gd name="T32" fmla="*/ 346 w 376"/>
                  <a:gd name="T33" fmla="*/ 111 h 473"/>
                  <a:gd name="T34" fmla="*/ 354 w 376"/>
                  <a:gd name="T35" fmla="*/ 104 h 473"/>
                  <a:gd name="T36" fmla="*/ 369 w 376"/>
                  <a:gd name="T37" fmla="*/ 97 h 473"/>
                  <a:gd name="T38" fmla="*/ 376 w 376"/>
                  <a:gd name="T39" fmla="*/ 83 h 473"/>
                  <a:gd name="T40" fmla="*/ 376 w 376"/>
                  <a:gd name="T41" fmla="*/ 42 h 473"/>
                  <a:gd name="T42" fmla="*/ 346 w 376"/>
                  <a:gd name="T43" fmla="*/ 14 h 473"/>
                  <a:gd name="T44" fmla="*/ 324 w 376"/>
                  <a:gd name="T45" fmla="*/ 7 h 473"/>
                  <a:gd name="T46" fmla="*/ 295 w 376"/>
                  <a:gd name="T47" fmla="*/ 0 h 473"/>
                  <a:gd name="T48" fmla="*/ 243 w 376"/>
                  <a:gd name="T49" fmla="*/ 14 h 473"/>
                  <a:gd name="T50" fmla="*/ 199 w 376"/>
                  <a:gd name="T51" fmla="*/ 42 h 473"/>
                  <a:gd name="T52" fmla="*/ 170 w 376"/>
                  <a:gd name="T53" fmla="*/ 83 h 473"/>
                  <a:gd name="T54" fmla="*/ 155 w 376"/>
                  <a:gd name="T55" fmla="*/ 118 h 473"/>
                  <a:gd name="T56" fmla="*/ 155 w 376"/>
                  <a:gd name="T57" fmla="*/ 0 h 473"/>
                  <a:gd name="T58" fmla="*/ 0 w 376"/>
                  <a:gd name="T59" fmla="*/ 14 h 473"/>
                  <a:gd name="T60" fmla="*/ 0 w 376"/>
                  <a:gd name="T61" fmla="*/ 49 h 473"/>
                  <a:gd name="T62" fmla="*/ 59 w 376"/>
                  <a:gd name="T63" fmla="*/ 49 h 473"/>
                  <a:gd name="T64" fmla="*/ 74 w 376"/>
                  <a:gd name="T65" fmla="*/ 56 h 473"/>
                  <a:gd name="T66" fmla="*/ 88 w 376"/>
                  <a:gd name="T67" fmla="*/ 83 h 473"/>
                  <a:gd name="T68" fmla="*/ 88 w 376"/>
                  <a:gd name="T69" fmla="*/ 410 h 473"/>
                  <a:gd name="T70" fmla="*/ 81 w 376"/>
                  <a:gd name="T71" fmla="*/ 424 h 473"/>
                  <a:gd name="T72" fmla="*/ 74 w 376"/>
                  <a:gd name="T73" fmla="*/ 431 h 473"/>
                  <a:gd name="T74" fmla="*/ 59 w 376"/>
                  <a:gd name="T75" fmla="*/ 438 h 473"/>
                  <a:gd name="T76" fmla="*/ 0 w 376"/>
                  <a:gd name="T77" fmla="*/ 438 h 473"/>
                  <a:gd name="T78" fmla="*/ 0 w 376"/>
                  <a:gd name="T79" fmla="*/ 473 h 473"/>
                  <a:gd name="T80" fmla="*/ 273 w 376"/>
                  <a:gd name="T81" fmla="*/ 473 h 473"/>
                  <a:gd name="T82" fmla="*/ 273 w 376"/>
                  <a:gd name="T83" fmla="*/ 438 h 473"/>
                  <a:gd name="T84" fmla="*/ 192 w 376"/>
                  <a:gd name="T85" fmla="*/ 438 h 473"/>
                  <a:gd name="T86" fmla="*/ 177 w 376"/>
                  <a:gd name="T87" fmla="*/ 431 h 473"/>
                  <a:gd name="T88" fmla="*/ 162 w 376"/>
                  <a:gd name="T89" fmla="*/ 417 h 473"/>
                  <a:gd name="T90" fmla="*/ 162 w 376"/>
                  <a:gd name="T91" fmla="*/ 389 h 47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76"/>
                  <a:gd name="T139" fmla="*/ 0 h 473"/>
                  <a:gd name="T140" fmla="*/ 376 w 376"/>
                  <a:gd name="T141" fmla="*/ 473 h 473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76" h="473">
                    <a:moveTo>
                      <a:pt x="162" y="389"/>
                    </a:moveTo>
                    <a:lnTo>
                      <a:pt x="162" y="223"/>
                    </a:lnTo>
                    <a:lnTo>
                      <a:pt x="170" y="146"/>
                    </a:lnTo>
                    <a:lnTo>
                      <a:pt x="199" y="83"/>
                    </a:lnTo>
                    <a:lnTo>
                      <a:pt x="236" y="42"/>
                    </a:lnTo>
                    <a:lnTo>
                      <a:pt x="295" y="21"/>
                    </a:lnTo>
                    <a:lnTo>
                      <a:pt x="302" y="21"/>
                    </a:lnTo>
                    <a:lnTo>
                      <a:pt x="302" y="28"/>
                    </a:lnTo>
                    <a:lnTo>
                      <a:pt x="310" y="28"/>
                    </a:lnTo>
                    <a:lnTo>
                      <a:pt x="302" y="28"/>
                    </a:lnTo>
                    <a:lnTo>
                      <a:pt x="295" y="35"/>
                    </a:lnTo>
                    <a:lnTo>
                      <a:pt x="288" y="49"/>
                    </a:lnTo>
                    <a:lnTo>
                      <a:pt x="280" y="70"/>
                    </a:lnTo>
                    <a:lnTo>
                      <a:pt x="288" y="90"/>
                    </a:lnTo>
                    <a:lnTo>
                      <a:pt x="295" y="104"/>
                    </a:lnTo>
                    <a:lnTo>
                      <a:pt x="310" y="111"/>
                    </a:lnTo>
                    <a:lnTo>
                      <a:pt x="346" y="111"/>
                    </a:lnTo>
                    <a:lnTo>
                      <a:pt x="354" y="104"/>
                    </a:lnTo>
                    <a:lnTo>
                      <a:pt x="369" y="97"/>
                    </a:lnTo>
                    <a:lnTo>
                      <a:pt x="376" y="83"/>
                    </a:lnTo>
                    <a:lnTo>
                      <a:pt x="376" y="42"/>
                    </a:lnTo>
                    <a:lnTo>
                      <a:pt x="346" y="14"/>
                    </a:lnTo>
                    <a:lnTo>
                      <a:pt x="324" y="7"/>
                    </a:lnTo>
                    <a:lnTo>
                      <a:pt x="295" y="0"/>
                    </a:lnTo>
                    <a:lnTo>
                      <a:pt x="243" y="14"/>
                    </a:lnTo>
                    <a:lnTo>
                      <a:pt x="199" y="42"/>
                    </a:lnTo>
                    <a:lnTo>
                      <a:pt x="170" y="83"/>
                    </a:lnTo>
                    <a:lnTo>
                      <a:pt x="155" y="118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8" y="83"/>
                    </a:lnTo>
                    <a:lnTo>
                      <a:pt x="88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73" y="473"/>
                    </a:lnTo>
                    <a:lnTo>
                      <a:pt x="273" y="438"/>
                    </a:lnTo>
                    <a:lnTo>
                      <a:pt x="192" y="438"/>
                    </a:lnTo>
                    <a:lnTo>
                      <a:pt x="177" y="431"/>
                    </a:lnTo>
                    <a:lnTo>
                      <a:pt x="162" y="417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46" name="Freeform 3905"/>
              <p:cNvSpPr>
                <a:spLocks noEditPoints="1"/>
              </p:cNvSpPr>
              <p:nvPr/>
            </p:nvSpPr>
            <p:spPr bwMode="auto">
              <a:xfrm>
                <a:off x="10575" y="2935"/>
                <a:ext cx="435" cy="494"/>
              </a:xfrm>
              <a:custGeom>
                <a:avLst/>
                <a:gdLst>
                  <a:gd name="T0" fmla="*/ 413 w 435"/>
                  <a:gd name="T1" fmla="*/ 237 h 494"/>
                  <a:gd name="T2" fmla="*/ 428 w 435"/>
                  <a:gd name="T3" fmla="*/ 237 h 494"/>
                  <a:gd name="T4" fmla="*/ 435 w 435"/>
                  <a:gd name="T5" fmla="*/ 230 h 494"/>
                  <a:gd name="T6" fmla="*/ 435 w 435"/>
                  <a:gd name="T7" fmla="*/ 209 h 494"/>
                  <a:gd name="T8" fmla="*/ 428 w 435"/>
                  <a:gd name="T9" fmla="*/ 146 h 494"/>
                  <a:gd name="T10" fmla="*/ 406 w 435"/>
                  <a:gd name="T11" fmla="*/ 90 h 494"/>
                  <a:gd name="T12" fmla="*/ 369 w 435"/>
                  <a:gd name="T13" fmla="*/ 42 h 494"/>
                  <a:gd name="T14" fmla="*/ 310 w 435"/>
                  <a:gd name="T15" fmla="*/ 14 h 494"/>
                  <a:gd name="T16" fmla="*/ 236 w 435"/>
                  <a:gd name="T17" fmla="*/ 0 h 494"/>
                  <a:gd name="T18" fmla="*/ 140 w 435"/>
                  <a:gd name="T19" fmla="*/ 21 h 494"/>
                  <a:gd name="T20" fmla="*/ 67 w 435"/>
                  <a:gd name="T21" fmla="*/ 70 h 494"/>
                  <a:gd name="T22" fmla="*/ 22 w 435"/>
                  <a:gd name="T23" fmla="*/ 153 h 494"/>
                  <a:gd name="T24" fmla="*/ 0 w 435"/>
                  <a:gd name="T25" fmla="*/ 243 h 494"/>
                  <a:gd name="T26" fmla="*/ 15 w 435"/>
                  <a:gd name="T27" fmla="*/ 327 h 494"/>
                  <a:gd name="T28" fmla="*/ 52 w 435"/>
                  <a:gd name="T29" fmla="*/ 396 h 494"/>
                  <a:gd name="T30" fmla="*/ 104 w 435"/>
                  <a:gd name="T31" fmla="*/ 445 h 494"/>
                  <a:gd name="T32" fmla="*/ 177 w 435"/>
                  <a:gd name="T33" fmla="*/ 480 h 494"/>
                  <a:gd name="T34" fmla="*/ 251 w 435"/>
                  <a:gd name="T35" fmla="*/ 494 h 494"/>
                  <a:gd name="T36" fmla="*/ 325 w 435"/>
                  <a:gd name="T37" fmla="*/ 480 h 494"/>
                  <a:gd name="T38" fmla="*/ 376 w 435"/>
                  <a:gd name="T39" fmla="*/ 452 h 494"/>
                  <a:gd name="T40" fmla="*/ 413 w 435"/>
                  <a:gd name="T41" fmla="*/ 410 h 494"/>
                  <a:gd name="T42" fmla="*/ 435 w 435"/>
                  <a:gd name="T43" fmla="*/ 376 h 494"/>
                  <a:gd name="T44" fmla="*/ 435 w 435"/>
                  <a:gd name="T45" fmla="*/ 341 h 494"/>
                  <a:gd name="T46" fmla="*/ 413 w 435"/>
                  <a:gd name="T47" fmla="*/ 341 h 494"/>
                  <a:gd name="T48" fmla="*/ 413 w 435"/>
                  <a:gd name="T49" fmla="*/ 348 h 494"/>
                  <a:gd name="T50" fmla="*/ 406 w 435"/>
                  <a:gd name="T51" fmla="*/ 355 h 494"/>
                  <a:gd name="T52" fmla="*/ 376 w 435"/>
                  <a:gd name="T53" fmla="*/ 410 h 494"/>
                  <a:gd name="T54" fmla="*/ 339 w 435"/>
                  <a:gd name="T55" fmla="*/ 438 h 494"/>
                  <a:gd name="T56" fmla="*/ 303 w 435"/>
                  <a:gd name="T57" fmla="*/ 459 h 494"/>
                  <a:gd name="T58" fmla="*/ 273 w 435"/>
                  <a:gd name="T59" fmla="*/ 466 h 494"/>
                  <a:gd name="T60" fmla="*/ 258 w 435"/>
                  <a:gd name="T61" fmla="*/ 466 h 494"/>
                  <a:gd name="T62" fmla="*/ 207 w 435"/>
                  <a:gd name="T63" fmla="*/ 452 h 494"/>
                  <a:gd name="T64" fmla="*/ 162 w 435"/>
                  <a:gd name="T65" fmla="*/ 431 h 494"/>
                  <a:gd name="T66" fmla="*/ 126 w 435"/>
                  <a:gd name="T67" fmla="*/ 396 h 494"/>
                  <a:gd name="T68" fmla="*/ 104 w 435"/>
                  <a:gd name="T69" fmla="*/ 341 h 494"/>
                  <a:gd name="T70" fmla="*/ 96 w 435"/>
                  <a:gd name="T71" fmla="*/ 278 h 494"/>
                  <a:gd name="T72" fmla="*/ 96 w 435"/>
                  <a:gd name="T73" fmla="*/ 237 h 494"/>
                  <a:gd name="T74" fmla="*/ 413 w 435"/>
                  <a:gd name="T75" fmla="*/ 237 h 494"/>
                  <a:gd name="T76" fmla="*/ 96 w 435"/>
                  <a:gd name="T77" fmla="*/ 209 h 494"/>
                  <a:gd name="T78" fmla="*/ 111 w 435"/>
                  <a:gd name="T79" fmla="*/ 132 h 494"/>
                  <a:gd name="T80" fmla="*/ 140 w 435"/>
                  <a:gd name="T81" fmla="*/ 77 h 494"/>
                  <a:gd name="T82" fmla="*/ 170 w 435"/>
                  <a:gd name="T83" fmla="*/ 42 h 494"/>
                  <a:gd name="T84" fmla="*/ 207 w 435"/>
                  <a:gd name="T85" fmla="*/ 28 h 494"/>
                  <a:gd name="T86" fmla="*/ 236 w 435"/>
                  <a:gd name="T87" fmla="*/ 28 h 494"/>
                  <a:gd name="T88" fmla="*/ 288 w 435"/>
                  <a:gd name="T89" fmla="*/ 35 h 494"/>
                  <a:gd name="T90" fmla="*/ 325 w 435"/>
                  <a:gd name="T91" fmla="*/ 63 h 494"/>
                  <a:gd name="T92" fmla="*/ 347 w 435"/>
                  <a:gd name="T93" fmla="*/ 104 h 494"/>
                  <a:gd name="T94" fmla="*/ 354 w 435"/>
                  <a:gd name="T95" fmla="*/ 146 h 494"/>
                  <a:gd name="T96" fmla="*/ 361 w 435"/>
                  <a:gd name="T97" fmla="*/ 181 h 494"/>
                  <a:gd name="T98" fmla="*/ 361 w 435"/>
                  <a:gd name="T99" fmla="*/ 209 h 494"/>
                  <a:gd name="T100" fmla="*/ 96 w 435"/>
                  <a:gd name="T101" fmla="*/ 209 h 49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435"/>
                  <a:gd name="T154" fmla="*/ 0 h 494"/>
                  <a:gd name="T155" fmla="*/ 435 w 435"/>
                  <a:gd name="T156" fmla="*/ 494 h 49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435" h="494">
                    <a:moveTo>
                      <a:pt x="413" y="237"/>
                    </a:moveTo>
                    <a:lnTo>
                      <a:pt x="428" y="237"/>
                    </a:lnTo>
                    <a:lnTo>
                      <a:pt x="435" y="230"/>
                    </a:lnTo>
                    <a:lnTo>
                      <a:pt x="435" y="209"/>
                    </a:lnTo>
                    <a:lnTo>
                      <a:pt x="428" y="146"/>
                    </a:lnTo>
                    <a:lnTo>
                      <a:pt x="406" y="90"/>
                    </a:lnTo>
                    <a:lnTo>
                      <a:pt x="369" y="42"/>
                    </a:lnTo>
                    <a:lnTo>
                      <a:pt x="310" y="14"/>
                    </a:lnTo>
                    <a:lnTo>
                      <a:pt x="236" y="0"/>
                    </a:lnTo>
                    <a:lnTo>
                      <a:pt x="140" y="21"/>
                    </a:lnTo>
                    <a:lnTo>
                      <a:pt x="67" y="70"/>
                    </a:lnTo>
                    <a:lnTo>
                      <a:pt x="22" y="153"/>
                    </a:lnTo>
                    <a:lnTo>
                      <a:pt x="0" y="243"/>
                    </a:lnTo>
                    <a:lnTo>
                      <a:pt x="15" y="327"/>
                    </a:lnTo>
                    <a:lnTo>
                      <a:pt x="52" y="396"/>
                    </a:lnTo>
                    <a:lnTo>
                      <a:pt x="104" y="445"/>
                    </a:lnTo>
                    <a:lnTo>
                      <a:pt x="177" y="480"/>
                    </a:lnTo>
                    <a:lnTo>
                      <a:pt x="251" y="494"/>
                    </a:lnTo>
                    <a:lnTo>
                      <a:pt x="325" y="480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6"/>
                    </a:lnTo>
                    <a:lnTo>
                      <a:pt x="435" y="341"/>
                    </a:lnTo>
                    <a:lnTo>
                      <a:pt x="413" y="341"/>
                    </a:lnTo>
                    <a:lnTo>
                      <a:pt x="413" y="348"/>
                    </a:lnTo>
                    <a:lnTo>
                      <a:pt x="406" y="355"/>
                    </a:lnTo>
                    <a:lnTo>
                      <a:pt x="376" y="410"/>
                    </a:lnTo>
                    <a:lnTo>
                      <a:pt x="339" y="438"/>
                    </a:lnTo>
                    <a:lnTo>
                      <a:pt x="303" y="459"/>
                    </a:lnTo>
                    <a:lnTo>
                      <a:pt x="273" y="466"/>
                    </a:lnTo>
                    <a:lnTo>
                      <a:pt x="258" y="466"/>
                    </a:lnTo>
                    <a:lnTo>
                      <a:pt x="207" y="452"/>
                    </a:lnTo>
                    <a:lnTo>
                      <a:pt x="162" y="431"/>
                    </a:lnTo>
                    <a:lnTo>
                      <a:pt x="126" y="396"/>
                    </a:lnTo>
                    <a:lnTo>
                      <a:pt x="104" y="341"/>
                    </a:lnTo>
                    <a:lnTo>
                      <a:pt x="96" y="278"/>
                    </a:lnTo>
                    <a:lnTo>
                      <a:pt x="96" y="237"/>
                    </a:lnTo>
                    <a:lnTo>
                      <a:pt x="413" y="237"/>
                    </a:lnTo>
                    <a:close/>
                    <a:moveTo>
                      <a:pt x="96" y="209"/>
                    </a:moveTo>
                    <a:lnTo>
                      <a:pt x="111" y="132"/>
                    </a:lnTo>
                    <a:lnTo>
                      <a:pt x="140" y="77"/>
                    </a:lnTo>
                    <a:lnTo>
                      <a:pt x="170" y="42"/>
                    </a:lnTo>
                    <a:lnTo>
                      <a:pt x="207" y="28"/>
                    </a:lnTo>
                    <a:lnTo>
                      <a:pt x="236" y="28"/>
                    </a:lnTo>
                    <a:lnTo>
                      <a:pt x="288" y="35"/>
                    </a:lnTo>
                    <a:lnTo>
                      <a:pt x="325" y="63"/>
                    </a:lnTo>
                    <a:lnTo>
                      <a:pt x="347" y="104"/>
                    </a:lnTo>
                    <a:lnTo>
                      <a:pt x="354" y="146"/>
                    </a:lnTo>
                    <a:lnTo>
                      <a:pt x="361" y="181"/>
                    </a:lnTo>
                    <a:lnTo>
                      <a:pt x="361" y="209"/>
                    </a:lnTo>
                    <a:lnTo>
                      <a:pt x="96" y="20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47" name="Freeform 3906"/>
              <p:cNvSpPr>
                <a:spLocks/>
              </p:cNvSpPr>
              <p:nvPr/>
            </p:nvSpPr>
            <p:spPr bwMode="auto">
              <a:xfrm>
                <a:off x="11084" y="2942"/>
                <a:ext cx="884" cy="473"/>
              </a:xfrm>
              <a:custGeom>
                <a:avLst/>
                <a:gdLst>
                  <a:gd name="T0" fmla="*/ 88 w 884"/>
                  <a:gd name="T1" fmla="*/ 410 h 473"/>
                  <a:gd name="T2" fmla="*/ 74 w 884"/>
                  <a:gd name="T3" fmla="*/ 431 h 473"/>
                  <a:gd name="T4" fmla="*/ 0 w 884"/>
                  <a:gd name="T5" fmla="*/ 438 h 473"/>
                  <a:gd name="T6" fmla="*/ 251 w 884"/>
                  <a:gd name="T7" fmla="*/ 473 h 473"/>
                  <a:gd name="T8" fmla="*/ 199 w 884"/>
                  <a:gd name="T9" fmla="*/ 438 h 473"/>
                  <a:gd name="T10" fmla="*/ 169 w 884"/>
                  <a:gd name="T11" fmla="*/ 195 h 473"/>
                  <a:gd name="T12" fmla="*/ 214 w 884"/>
                  <a:gd name="T13" fmla="*/ 70 h 473"/>
                  <a:gd name="T14" fmla="*/ 317 w 884"/>
                  <a:gd name="T15" fmla="*/ 21 h 473"/>
                  <a:gd name="T16" fmla="*/ 391 w 884"/>
                  <a:gd name="T17" fmla="*/ 63 h 473"/>
                  <a:gd name="T18" fmla="*/ 405 w 884"/>
                  <a:gd name="T19" fmla="*/ 146 h 473"/>
                  <a:gd name="T20" fmla="*/ 398 w 884"/>
                  <a:gd name="T21" fmla="*/ 424 h 473"/>
                  <a:gd name="T22" fmla="*/ 368 w 884"/>
                  <a:gd name="T23" fmla="*/ 438 h 473"/>
                  <a:gd name="T24" fmla="*/ 317 w 884"/>
                  <a:gd name="T25" fmla="*/ 473 h 473"/>
                  <a:gd name="T26" fmla="*/ 567 w 884"/>
                  <a:gd name="T27" fmla="*/ 438 h 473"/>
                  <a:gd name="T28" fmla="*/ 494 w 884"/>
                  <a:gd name="T29" fmla="*/ 431 h 473"/>
                  <a:gd name="T30" fmla="*/ 479 w 884"/>
                  <a:gd name="T31" fmla="*/ 410 h 473"/>
                  <a:gd name="T32" fmla="*/ 494 w 884"/>
                  <a:gd name="T33" fmla="*/ 118 h 473"/>
                  <a:gd name="T34" fmla="*/ 582 w 884"/>
                  <a:gd name="T35" fmla="*/ 35 h 473"/>
                  <a:gd name="T36" fmla="*/ 678 w 884"/>
                  <a:gd name="T37" fmla="*/ 35 h 473"/>
                  <a:gd name="T38" fmla="*/ 715 w 884"/>
                  <a:gd name="T39" fmla="*/ 97 h 473"/>
                  <a:gd name="T40" fmla="*/ 708 w 884"/>
                  <a:gd name="T41" fmla="*/ 424 h 473"/>
                  <a:gd name="T42" fmla="*/ 685 w 884"/>
                  <a:gd name="T43" fmla="*/ 438 h 473"/>
                  <a:gd name="T44" fmla="*/ 626 w 884"/>
                  <a:gd name="T45" fmla="*/ 473 h 473"/>
                  <a:gd name="T46" fmla="*/ 884 w 884"/>
                  <a:gd name="T47" fmla="*/ 438 h 473"/>
                  <a:gd name="T48" fmla="*/ 796 w 884"/>
                  <a:gd name="T49" fmla="*/ 424 h 473"/>
                  <a:gd name="T50" fmla="*/ 789 w 884"/>
                  <a:gd name="T51" fmla="*/ 77 h 473"/>
                  <a:gd name="T52" fmla="*/ 744 w 884"/>
                  <a:gd name="T53" fmla="*/ 28 h 473"/>
                  <a:gd name="T54" fmla="*/ 708 w 884"/>
                  <a:gd name="T55" fmla="*/ 7 h 473"/>
                  <a:gd name="T56" fmla="*/ 641 w 884"/>
                  <a:gd name="T57" fmla="*/ 0 h 473"/>
                  <a:gd name="T58" fmla="*/ 531 w 884"/>
                  <a:gd name="T59" fmla="*/ 35 h 473"/>
                  <a:gd name="T60" fmla="*/ 479 w 884"/>
                  <a:gd name="T61" fmla="*/ 104 h 473"/>
                  <a:gd name="T62" fmla="*/ 413 w 884"/>
                  <a:gd name="T63" fmla="*/ 21 h 473"/>
                  <a:gd name="T64" fmla="*/ 324 w 884"/>
                  <a:gd name="T65" fmla="*/ 0 h 473"/>
                  <a:gd name="T66" fmla="*/ 199 w 884"/>
                  <a:gd name="T67" fmla="*/ 56 h 473"/>
                  <a:gd name="T68" fmla="*/ 162 w 884"/>
                  <a:gd name="T69" fmla="*/ 0 h 473"/>
                  <a:gd name="T70" fmla="*/ 0 w 884"/>
                  <a:gd name="T71" fmla="*/ 49 h 473"/>
                  <a:gd name="T72" fmla="*/ 74 w 884"/>
                  <a:gd name="T73" fmla="*/ 56 h 473"/>
                  <a:gd name="T74" fmla="*/ 88 w 884"/>
                  <a:gd name="T75" fmla="*/ 104 h 47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884"/>
                  <a:gd name="T115" fmla="*/ 0 h 473"/>
                  <a:gd name="T116" fmla="*/ 884 w 884"/>
                  <a:gd name="T117" fmla="*/ 473 h 47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884" h="473">
                    <a:moveTo>
                      <a:pt x="88" y="104"/>
                    </a:moveTo>
                    <a:lnTo>
                      <a:pt x="88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51" y="473"/>
                    </a:lnTo>
                    <a:lnTo>
                      <a:pt x="251" y="438"/>
                    </a:lnTo>
                    <a:lnTo>
                      <a:pt x="199" y="438"/>
                    </a:lnTo>
                    <a:lnTo>
                      <a:pt x="169" y="424"/>
                    </a:lnTo>
                    <a:lnTo>
                      <a:pt x="169" y="195"/>
                    </a:lnTo>
                    <a:lnTo>
                      <a:pt x="184" y="118"/>
                    </a:lnTo>
                    <a:lnTo>
                      <a:pt x="214" y="70"/>
                    </a:lnTo>
                    <a:lnTo>
                      <a:pt x="265" y="35"/>
                    </a:lnTo>
                    <a:lnTo>
                      <a:pt x="317" y="21"/>
                    </a:lnTo>
                    <a:lnTo>
                      <a:pt x="361" y="35"/>
                    </a:lnTo>
                    <a:lnTo>
                      <a:pt x="391" y="63"/>
                    </a:lnTo>
                    <a:lnTo>
                      <a:pt x="398" y="97"/>
                    </a:lnTo>
                    <a:lnTo>
                      <a:pt x="405" y="146"/>
                    </a:lnTo>
                    <a:lnTo>
                      <a:pt x="405" y="410"/>
                    </a:lnTo>
                    <a:lnTo>
                      <a:pt x="398" y="424"/>
                    </a:lnTo>
                    <a:lnTo>
                      <a:pt x="391" y="431"/>
                    </a:lnTo>
                    <a:lnTo>
                      <a:pt x="368" y="438"/>
                    </a:lnTo>
                    <a:lnTo>
                      <a:pt x="317" y="438"/>
                    </a:lnTo>
                    <a:lnTo>
                      <a:pt x="317" y="473"/>
                    </a:lnTo>
                    <a:lnTo>
                      <a:pt x="567" y="473"/>
                    </a:lnTo>
                    <a:lnTo>
                      <a:pt x="567" y="438"/>
                    </a:lnTo>
                    <a:lnTo>
                      <a:pt x="509" y="438"/>
                    </a:lnTo>
                    <a:lnTo>
                      <a:pt x="494" y="431"/>
                    </a:lnTo>
                    <a:lnTo>
                      <a:pt x="486" y="424"/>
                    </a:lnTo>
                    <a:lnTo>
                      <a:pt x="479" y="410"/>
                    </a:lnTo>
                    <a:lnTo>
                      <a:pt x="479" y="195"/>
                    </a:lnTo>
                    <a:lnTo>
                      <a:pt x="494" y="118"/>
                    </a:lnTo>
                    <a:lnTo>
                      <a:pt x="531" y="70"/>
                    </a:lnTo>
                    <a:lnTo>
                      <a:pt x="582" y="35"/>
                    </a:lnTo>
                    <a:lnTo>
                      <a:pt x="634" y="21"/>
                    </a:lnTo>
                    <a:lnTo>
                      <a:pt x="678" y="35"/>
                    </a:lnTo>
                    <a:lnTo>
                      <a:pt x="700" y="63"/>
                    </a:lnTo>
                    <a:lnTo>
                      <a:pt x="715" y="97"/>
                    </a:lnTo>
                    <a:lnTo>
                      <a:pt x="715" y="410"/>
                    </a:lnTo>
                    <a:lnTo>
                      <a:pt x="708" y="424"/>
                    </a:lnTo>
                    <a:lnTo>
                      <a:pt x="700" y="431"/>
                    </a:lnTo>
                    <a:lnTo>
                      <a:pt x="685" y="438"/>
                    </a:lnTo>
                    <a:lnTo>
                      <a:pt x="626" y="438"/>
                    </a:lnTo>
                    <a:lnTo>
                      <a:pt x="626" y="473"/>
                    </a:lnTo>
                    <a:lnTo>
                      <a:pt x="884" y="473"/>
                    </a:lnTo>
                    <a:lnTo>
                      <a:pt x="884" y="438"/>
                    </a:lnTo>
                    <a:lnTo>
                      <a:pt x="825" y="438"/>
                    </a:lnTo>
                    <a:lnTo>
                      <a:pt x="796" y="424"/>
                    </a:lnTo>
                    <a:lnTo>
                      <a:pt x="796" y="125"/>
                    </a:lnTo>
                    <a:lnTo>
                      <a:pt x="789" y="77"/>
                    </a:lnTo>
                    <a:lnTo>
                      <a:pt x="759" y="42"/>
                    </a:lnTo>
                    <a:lnTo>
                      <a:pt x="744" y="28"/>
                    </a:lnTo>
                    <a:lnTo>
                      <a:pt x="730" y="21"/>
                    </a:lnTo>
                    <a:lnTo>
                      <a:pt x="708" y="7"/>
                    </a:lnTo>
                    <a:lnTo>
                      <a:pt x="678" y="0"/>
                    </a:lnTo>
                    <a:lnTo>
                      <a:pt x="641" y="0"/>
                    </a:lnTo>
                    <a:lnTo>
                      <a:pt x="575" y="14"/>
                    </a:lnTo>
                    <a:lnTo>
                      <a:pt x="531" y="35"/>
                    </a:lnTo>
                    <a:lnTo>
                      <a:pt x="501" y="70"/>
                    </a:lnTo>
                    <a:lnTo>
                      <a:pt x="479" y="104"/>
                    </a:lnTo>
                    <a:lnTo>
                      <a:pt x="457" y="49"/>
                    </a:lnTo>
                    <a:lnTo>
                      <a:pt x="413" y="21"/>
                    </a:lnTo>
                    <a:lnTo>
                      <a:pt x="368" y="7"/>
                    </a:lnTo>
                    <a:lnTo>
                      <a:pt x="324" y="0"/>
                    </a:lnTo>
                    <a:lnTo>
                      <a:pt x="251" y="14"/>
                    </a:lnTo>
                    <a:lnTo>
                      <a:pt x="199" y="56"/>
                    </a:lnTo>
                    <a:lnTo>
                      <a:pt x="162" y="111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8" y="83"/>
                    </a:lnTo>
                    <a:lnTo>
                      <a:pt x="88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48" name="Freeform 3907"/>
              <p:cNvSpPr>
                <a:spLocks noEditPoints="1"/>
              </p:cNvSpPr>
              <p:nvPr/>
            </p:nvSpPr>
            <p:spPr bwMode="auto">
              <a:xfrm>
                <a:off x="12020" y="2935"/>
                <a:ext cx="442" cy="494"/>
              </a:xfrm>
              <a:custGeom>
                <a:avLst/>
                <a:gdLst>
                  <a:gd name="T0" fmla="*/ 413 w 442"/>
                  <a:gd name="T1" fmla="*/ 237 h 494"/>
                  <a:gd name="T2" fmla="*/ 428 w 442"/>
                  <a:gd name="T3" fmla="*/ 237 h 494"/>
                  <a:gd name="T4" fmla="*/ 442 w 442"/>
                  <a:gd name="T5" fmla="*/ 223 h 494"/>
                  <a:gd name="T6" fmla="*/ 442 w 442"/>
                  <a:gd name="T7" fmla="*/ 209 h 494"/>
                  <a:gd name="T8" fmla="*/ 435 w 442"/>
                  <a:gd name="T9" fmla="*/ 146 h 494"/>
                  <a:gd name="T10" fmla="*/ 413 w 442"/>
                  <a:gd name="T11" fmla="*/ 90 h 494"/>
                  <a:gd name="T12" fmla="*/ 369 w 442"/>
                  <a:gd name="T13" fmla="*/ 42 h 494"/>
                  <a:gd name="T14" fmla="*/ 317 w 442"/>
                  <a:gd name="T15" fmla="*/ 14 h 494"/>
                  <a:gd name="T16" fmla="*/ 236 w 442"/>
                  <a:gd name="T17" fmla="*/ 0 h 494"/>
                  <a:gd name="T18" fmla="*/ 147 w 442"/>
                  <a:gd name="T19" fmla="*/ 21 h 494"/>
                  <a:gd name="T20" fmla="*/ 74 w 442"/>
                  <a:gd name="T21" fmla="*/ 70 h 494"/>
                  <a:gd name="T22" fmla="*/ 22 w 442"/>
                  <a:gd name="T23" fmla="*/ 153 h 494"/>
                  <a:gd name="T24" fmla="*/ 0 w 442"/>
                  <a:gd name="T25" fmla="*/ 243 h 494"/>
                  <a:gd name="T26" fmla="*/ 15 w 442"/>
                  <a:gd name="T27" fmla="*/ 327 h 494"/>
                  <a:gd name="T28" fmla="*/ 52 w 442"/>
                  <a:gd name="T29" fmla="*/ 396 h 494"/>
                  <a:gd name="T30" fmla="*/ 111 w 442"/>
                  <a:gd name="T31" fmla="*/ 445 h 494"/>
                  <a:gd name="T32" fmla="*/ 177 w 442"/>
                  <a:gd name="T33" fmla="*/ 480 h 494"/>
                  <a:gd name="T34" fmla="*/ 251 w 442"/>
                  <a:gd name="T35" fmla="*/ 494 h 494"/>
                  <a:gd name="T36" fmla="*/ 324 w 442"/>
                  <a:gd name="T37" fmla="*/ 480 h 494"/>
                  <a:gd name="T38" fmla="*/ 376 w 442"/>
                  <a:gd name="T39" fmla="*/ 452 h 494"/>
                  <a:gd name="T40" fmla="*/ 413 w 442"/>
                  <a:gd name="T41" fmla="*/ 410 h 494"/>
                  <a:gd name="T42" fmla="*/ 435 w 442"/>
                  <a:gd name="T43" fmla="*/ 376 h 494"/>
                  <a:gd name="T44" fmla="*/ 442 w 442"/>
                  <a:gd name="T45" fmla="*/ 355 h 494"/>
                  <a:gd name="T46" fmla="*/ 442 w 442"/>
                  <a:gd name="T47" fmla="*/ 348 h 494"/>
                  <a:gd name="T48" fmla="*/ 435 w 442"/>
                  <a:gd name="T49" fmla="*/ 341 h 494"/>
                  <a:gd name="T50" fmla="*/ 420 w 442"/>
                  <a:gd name="T51" fmla="*/ 341 h 494"/>
                  <a:gd name="T52" fmla="*/ 413 w 442"/>
                  <a:gd name="T53" fmla="*/ 348 h 494"/>
                  <a:gd name="T54" fmla="*/ 413 w 442"/>
                  <a:gd name="T55" fmla="*/ 355 h 494"/>
                  <a:gd name="T56" fmla="*/ 383 w 442"/>
                  <a:gd name="T57" fmla="*/ 410 h 494"/>
                  <a:gd name="T58" fmla="*/ 346 w 442"/>
                  <a:gd name="T59" fmla="*/ 438 h 494"/>
                  <a:gd name="T60" fmla="*/ 302 w 442"/>
                  <a:gd name="T61" fmla="*/ 459 h 494"/>
                  <a:gd name="T62" fmla="*/ 273 w 442"/>
                  <a:gd name="T63" fmla="*/ 466 h 494"/>
                  <a:gd name="T64" fmla="*/ 258 w 442"/>
                  <a:gd name="T65" fmla="*/ 466 h 494"/>
                  <a:gd name="T66" fmla="*/ 206 w 442"/>
                  <a:gd name="T67" fmla="*/ 452 h 494"/>
                  <a:gd name="T68" fmla="*/ 162 w 442"/>
                  <a:gd name="T69" fmla="*/ 431 h 494"/>
                  <a:gd name="T70" fmla="*/ 133 w 442"/>
                  <a:gd name="T71" fmla="*/ 396 h 494"/>
                  <a:gd name="T72" fmla="*/ 111 w 442"/>
                  <a:gd name="T73" fmla="*/ 341 h 494"/>
                  <a:gd name="T74" fmla="*/ 96 w 442"/>
                  <a:gd name="T75" fmla="*/ 278 h 494"/>
                  <a:gd name="T76" fmla="*/ 96 w 442"/>
                  <a:gd name="T77" fmla="*/ 237 h 494"/>
                  <a:gd name="T78" fmla="*/ 413 w 442"/>
                  <a:gd name="T79" fmla="*/ 237 h 494"/>
                  <a:gd name="T80" fmla="*/ 96 w 442"/>
                  <a:gd name="T81" fmla="*/ 209 h 494"/>
                  <a:gd name="T82" fmla="*/ 111 w 442"/>
                  <a:gd name="T83" fmla="*/ 132 h 494"/>
                  <a:gd name="T84" fmla="*/ 140 w 442"/>
                  <a:gd name="T85" fmla="*/ 77 h 494"/>
                  <a:gd name="T86" fmla="*/ 177 w 442"/>
                  <a:gd name="T87" fmla="*/ 42 h 494"/>
                  <a:gd name="T88" fmla="*/ 206 w 442"/>
                  <a:gd name="T89" fmla="*/ 28 h 494"/>
                  <a:gd name="T90" fmla="*/ 236 w 442"/>
                  <a:gd name="T91" fmla="*/ 28 h 494"/>
                  <a:gd name="T92" fmla="*/ 288 w 442"/>
                  <a:gd name="T93" fmla="*/ 35 h 494"/>
                  <a:gd name="T94" fmla="*/ 324 w 442"/>
                  <a:gd name="T95" fmla="*/ 63 h 494"/>
                  <a:gd name="T96" fmla="*/ 346 w 442"/>
                  <a:gd name="T97" fmla="*/ 104 h 494"/>
                  <a:gd name="T98" fmla="*/ 361 w 442"/>
                  <a:gd name="T99" fmla="*/ 146 h 494"/>
                  <a:gd name="T100" fmla="*/ 361 w 442"/>
                  <a:gd name="T101" fmla="*/ 181 h 494"/>
                  <a:gd name="T102" fmla="*/ 369 w 442"/>
                  <a:gd name="T103" fmla="*/ 209 h 494"/>
                  <a:gd name="T104" fmla="*/ 96 w 442"/>
                  <a:gd name="T105" fmla="*/ 209 h 49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2"/>
                  <a:gd name="T160" fmla="*/ 0 h 494"/>
                  <a:gd name="T161" fmla="*/ 442 w 442"/>
                  <a:gd name="T162" fmla="*/ 494 h 49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2" h="494">
                    <a:moveTo>
                      <a:pt x="413" y="237"/>
                    </a:moveTo>
                    <a:lnTo>
                      <a:pt x="428" y="237"/>
                    </a:lnTo>
                    <a:lnTo>
                      <a:pt x="442" y="223"/>
                    </a:lnTo>
                    <a:lnTo>
                      <a:pt x="442" y="209"/>
                    </a:lnTo>
                    <a:lnTo>
                      <a:pt x="435" y="146"/>
                    </a:lnTo>
                    <a:lnTo>
                      <a:pt x="413" y="90"/>
                    </a:lnTo>
                    <a:lnTo>
                      <a:pt x="369" y="42"/>
                    </a:lnTo>
                    <a:lnTo>
                      <a:pt x="317" y="14"/>
                    </a:lnTo>
                    <a:lnTo>
                      <a:pt x="236" y="0"/>
                    </a:lnTo>
                    <a:lnTo>
                      <a:pt x="147" y="21"/>
                    </a:lnTo>
                    <a:lnTo>
                      <a:pt x="74" y="70"/>
                    </a:lnTo>
                    <a:lnTo>
                      <a:pt x="22" y="153"/>
                    </a:lnTo>
                    <a:lnTo>
                      <a:pt x="0" y="243"/>
                    </a:lnTo>
                    <a:lnTo>
                      <a:pt x="15" y="327"/>
                    </a:lnTo>
                    <a:lnTo>
                      <a:pt x="52" y="396"/>
                    </a:lnTo>
                    <a:lnTo>
                      <a:pt x="111" y="445"/>
                    </a:lnTo>
                    <a:lnTo>
                      <a:pt x="177" y="480"/>
                    </a:lnTo>
                    <a:lnTo>
                      <a:pt x="251" y="494"/>
                    </a:lnTo>
                    <a:lnTo>
                      <a:pt x="324" y="480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6"/>
                    </a:lnTo>
                    <a:lnTo>
                      <a:pt x="442" y="355"/>
                    </a:lnTo>
                    <a:lnTo>
                      <a:pt x="442" y="348"/>
                    </a:lnTo>
                    <a:lnTo>
                      <a:pt x="435" y="341"/>
                    </a:lnTo>
                    <a:lnTo>
                      <a:pt x="420" y="341"/>
                    </a:lnTo>
                    <a:lnTo>
                      <a:pt x="413" y="348"/>
                    </a:lnTo>
                    <a:lnTo>
                      <a:pt x="413" y="355"/>
                    </a:lnTo>
                    <a:lnTo>
                      <a:pt x="383" y="410"/>
                    </a:lnTo>
                    <a:lnTo>
                      <a:pt x="346" y="438"/>
                    </a:lnTo>
                    <a:lnTo>
                      <a:pt x="302" y="459"/>
                    </a:lnTo>
                    <a:lnTo>
                      <a:pt x="273" y="466"/>
                    </a:lnTo>
                    <a:lnTo>
                      <a:pt x="258" y="466"/>
                    </a:lnTo>
                    <a:lnTo>
                      <a:pt x="206" y="452"/>
                    </a:lnTo>
                    <a:lnTo>
                      <a:pt x="162" y="431"/>
                    </a:lnTo>
                    <a:lnTo>
                      <a:pt x="133" y="396"/>
                    </a:lnTo>
                    <a:lnTo>
                      <a:pt x="111" y="341"/>
                    </a:lnTo>
                    <a:lnTo>
                      <a:pt x="96" y="278"/>
                    </a:lnTo>
                    <a:lnTo>
                      <a:pt x="96" y="237"/>
                    </a:lnTo>
                    <a:lnTo>
                      <a:pt x="413" y="237"/>
                    </a:lnTo>
                    <a:close/>
                    <a:moveTo>
                      <a:pt x="96" y="209"/>
                    </a:moveTo>
                    <a:lnTo>
                      <a:pt x="111" y="132"/>
                    </a:lnTo>
                    <a:lnTo>
                      <a:pt x="140" y="77"/>
                    </a:lnTo>
                    <a:lnTo>
                      <a:pt x="177" y="42"/>
                    </a:lnTo>
                    <a:lnTo>
                      <a:pt x="206" y="28"/>
                    </a:lnTo>
                    <a:lnTo>
                      <a:pt x="236" y="28"/>
                    </a:lnTo>
                    <a:lnTo>
                      <a:pt x="288" y="35"/>
                    </a:lnTo>
                    <a:lnTo>
                      <a:pt x="324" y="63"/>
                    </a:lnTo>
                    <a:lnTo>
                      <a:pt x="346" y="104"/>
                    </a:lnTo>
                    <a:lnTo>
                      <a:pt x="361" y="146"/>
                    </a:lnTo>
                    <a:lnTo>
                      <a:pt x="361" y="181"/>
                    </a:lnTo>
                    <a:lnTo>
                      <a:pt x="369" y="209"/>
                    </a:lnTo>
                    <a:lnTo>
                      <a:pt x="96" y="20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49" name="Freeform 3908"/>
              <p:cNvSpPr>
                <a:spLocks/>
              </p:cNvSpPr>
              <p:nvPr/>
            </p:nvSpPr>
            <p:spPr bwMode="auto">
              <a:xfrm>
                <a:off x="12529" y="2942"/>
                <a:ext cx="575" cy="473"/>
              </a:xfrm>
              <a:custGeom>
                <a:avLst/>
                <a:gdLst>
                  <a:gd name="T0" fmla="*/ 88 w 575"/>
                  <a:gd name="T1" fmla="*/ 104 h 473"/>
                  <a:gd name="T2" fmla="*/ 88 w 575"/>
                  <a:gd name="T3" fmla="*/ 410 h 473"/>
                  <a:gd name="T4" fmla="*/ 81 w 575"/>
                  <a:gd name="T5" fmla="*/ 424 h 473"/>
                  <a:gd name="T6" fmla="*/ 73 w 575"/>
                  <a:gd name="T7" fmla="*/ 431 h 473"/>
                  <a:gd name="T8" fmla="*/ 59 w 575"/>
                  <a:gd name="T9" fmla="*/ 438 h 473"/>
                  <a:gd name="T10" fmla="*/ 0 w 575"/>
                  <a:gd name="T11" fmla="*/ 438 h 473"/>
                  <a:gd name="T12" fmla="*/ 0 w 575"/>
                  <a:gd name="T13" fmla="*/ 473 h 473"/>
                  <a:gd name="T14" fmla="*/ 258 w 575"/>
                  <a:gd name="T15" fmla="*/ 473 h 473"/>
                  <a:gd name="T16" fmla="*/ 258 w 575"/>
                  <a:gd name="T17" fmla="*/ 438 h 473"/>
                  <a:gd name="T18" fmla="*/ 199 w 575"/>
                  <a:gd name="T19" fmla="*/ 438 h 473"/>
                  <a:gd name="T20" fmla="*/ 184 w 575"/>
                  <a:gd name="T21" fmla="*/ 431 h 473"/>
                  <a:gd name="T22" fmla="*/ 177 w 575"/>
                  <a:gd name="T23" fmla="*/ 424 h 473"/>
                  <a:gd name="T24" fmla="*/ 169 w 575"/>
                  <a:gd name="T25" fmla="*/ 410 h 473"/>
                  <a:gd name="T26" fmla="*/ 169 w 575"/>
                  <a:gd name="T27" fmla="*/ 195 h 473"/>
                  <a:gd name="T28" fmla="*/ 184 w 575"/>
                  <a:gd name="T29" fmla="*/ 118 h 473"/>
                  <a:gd name="T30" fmla="*/ 221 w 575"/>
                  <a:gd name="T31" fmla="*/ 70 h 473"/>
                  <a:gd name="T32" fmla="*/ 265 w 575"/>
                  <a:gd name="T33" fmla="*/ 35 h 473"/>
                  <a:gd name="T34" fmla="*/ 324 w 575"/>
                  <a:gd name="T35" fmla="*/ 21 h 473"/>
                  <a:gd name="T36" fmla="*/ 368 w 575"/>
                  <a:gd name="T37" fmla="*/ 35 h 473"/>
                  <a:gd name="T38" fmla="*/ 390 w 575"/>
                  <a:gd name="T39" fmla="*/ 63 h 473"/>
                  <a:gd name="T40" fmla="*/ 405 w 575"/>
                  <a:gd name="T41" fmla="*/ 97 h 473"/>
                  <a:gd name="T42" fmla="*/ 405 w 575"/>
                  <a:gd name="T43" fmla="*/ 410 h 473"/>
                  <a:gd name="T44" fmla="*/ 398 w 575"/>
                  <a:gd name="T45" fmla="*/ 424 h 473"/>
                  <a:gd name="T46" fmla="*/ 390 w 575"/>
                  <a:gd name="T47" fmla="*/ 431 h 473"/>
                  <a:gd name="T48" fmla="*/ 376 w 575"/>
                  <a:gd name="T49" fmla="*/ 438 h 473"/>
                  <a:gd name="T50" fmla="*/ 317 w 575"/>
                  <a:gd name="T51" fmla="*/ 438 h 473"/>
                  <a:gd name="T52" fmla="*/ 317 w 575"/>
                  <a:gd name="T53" fmla="*/ 473 h 473"/>
                  <a:gd name="T54" fmla="*/ 575 w 575"/>
                  <a:gd name="T55" fmla="*/ 473 h 473"/>
                  <a:gd name="T56" fmla="*/ 575 w 575"/>
                  <a:gd name="T57" fmla="*/ 438 h 473"/>
                  <a:gd name="T58" fmla="*/ 516 w 575"/>
                  <a:gd name="T59" fmla="*/ 438 h 473"/>
                  <a:gd name="T60" fmla="*/ 486 w 575"/>
                  <a:gd name="T61" fmla="*/ 424 h 473"/>
                  <a:gd name="T62" fmla="*/ 486 w 575"/>
                  <a:gd name="T63" fmla="*/ 202 h 473"/>
                  <a:gd name="T64" fmla="*/ 479 w 575"/>
                  <a:gd name="T65" fmla="*/ 125 h 473"/>
                  <a:gd name="T66" fmla="*/ 471 w 575"/>
                  <a:gd name="T67" fmla="*/ 77 h 473"/>
                  <a:gd name="T68" fmla="*/ 449 w 575"/>
                  <a:gd name="T69" fmla="*/ 42 h 473"/>
                  <a:gd name="T70" fmla="*/ 427 w 575"/>
                  <a:gd name="T71" fmla="*/ 21 h 473"/>
                  <a:gd name="T72" fmla="*/ 383 w 575"/>
                  <a:gd name="T73" fmla="*/ 7 h 473"/>
                  <a:gd name="T74" fmla="*/ 331 w 575"/>
                  <a:gd name="T75" fmla="*/ 0 h 473"/>
                  <a:gd name="T76" fmla="*/ 258 w 575"/>
                  <a:gd name="T77" fmla="*/ 14 h 473"/>
                  <a:gd name="T78" fmla="*/ 199 w 575"/>
                  <a:gd name="T79" fmla="*/ 56 h 473"/>
                  <a:gd name="T80" fmla="*/ 162 w 575"/>
                  <a:gd name="T81" fmla="*/ 111 h 473"/>
                  <a:gd name="T82" fmla="*/ 162 w 575"/>
                  <a:gd name="T83" fmla="*/ 0 h 473"/>
                  <a:gd name="T84" fmla="*/ 0 w 575"/>
                  <a:gd name="T85" fmla="*/ 14 h 473"/>
                  <a:gd name="T86" fmla="*/ 0 w 575"/>
                  <a:gd name="T87" fmla="*/ 49 h 473"/>
                  <a:gd name="T88" fmla="*/ 59 w 575"/>
                  <a:gd name="T89" fmla="*/ 49 h 473"/>
                  <a:gd name="T90" fmla="*/ 73 w 575"/>
                  <a:gd name="T91" fmla="*/ 56 h 473"/>
                  <a:gd name="T92" fmla="*/ 88 w 575"/>
                  <a:gd name="T93" fmla="*/ 83 h 473"/>
                  <a:gd name="T94" fmla="*/ 88 w 575"/>
                  <a:gd name="T95" fmla="*/ 104 h 47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75"/>
                  <a:gd name="T145" fmla="*/ 0 h 473"/>
                  <a:gd name="T146" fmla="*/ 575 w 575"/>
                  <a:gd name="T147" fmla="*/ 473 h 47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75" h="473">
                    <a:moveTo>
                      <a:pt x="88" y="104"/>
                    </a:moveTo>
                    <a:lnTo>
                      <a:pt x="88" y="410"/>
                    </a:lnTo>
                    <a:lnTo>
                      <a:pt x="81" y="424"/>
                    </a:lnTo>
                    <a:lnTo>
                      <a:pt x="73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58" y="473"/>
                    </a:lnTo>
                    <a:lnTo>
                      <a:pt x="258" y="438"/>
                    </a:lnTo>
                    <a:lnTo>
                      <a:pt x="199" y="438"/>
                    </a:lnTo>
                    <a:lnTo>
                      <a:pt x="184" y="431"/>
                    </a:lnTo>
                    <a:lnTo>
                      <a:pt x="177" y="424"/>
                    </a:lnTo>
                    <a:lnTo>
                      <a:pt x="169" y="410"/>
                    </a:lnTo>
                    <a:lnTo>
                      <a:pt x="169" y="195"/>
                    </a:lnTo>
                    <a:lnTo>
                      <a:pt x="184" y="118"/>
                    </a:lnTo>
                    <a:lnTo>
                      <a:pt x="221" y="70"/>
                    </a:lnTo>
                    <a:lnTo>
                      <a:pt x="265" y="35"/>
                    </a:lnTo>
                    <a:lnTo>
                      <a:pt x="324" y="21"/>
                    </a:lnTo>
                    <a:lnTo>
                      <a:pt x="368" y="35"/>
                    </a:lnTo>
                    <a:lnTo>
                      <a:pt x="390" y="63"/>
                    </a:lnTo>
                    <a:lnTo>
                      <a:pt x="405" y="97"/>
                    </a:lnTo>
                    <a:lnTo>
                      <a:pt x="405" y="410"/>
                    </a:lnTo>
                    <a:lnTo>
                      <a:pt x="398" y="424"/>
                    </a:lnTo>
                    <a:lnTo>
                      <a:pt x="390" y="431"/>
                    </a:lnTo>
                    <a:lnTo>
                      <a:pt x="376" y="438"/>
                    </a:lnTo>
                    <a:lnTo>
                      <a:pt x="317" y="438"/>
                    </a:lnTo>
                    <a:lnTo>
                      <a:pt x="317" y="473"/>
                    </a:lnTo>
                    <a:lnTo>
                      <a:pt x="575" y="473"/>
                    </a:lnTo>
                    <a:lnTo>
                      <a:pt x="575" y="438"/>
                    </a:lnTo>
                    <a:lnTo>
                      <a:pt x="516" y="438"/>
                    </a:lnTo>
                    <a:lnTo>
                      <a:pt x="486" y="424"/>
                    </a:lnTo>
                    <a:lnTo>
                      <a:pt x="486" y="202"/>
                    </a:lnTo>
                    <a:lnTo>
                      <a:pt x="479" y="125"/>
                    </a:lnTo>
                    <a:lnTo>
                      <a:pt x="471" y="77"/>
                    </a:lnTo>
                    <a:lnTo>
                      <a:pt x="449" y="42"/>
                    </a:lnTo>
                    <a:lnTo>
                      <a:pt x="427" y="21"/>
                    </a:lnTo>
                    <a:lnTo>
                      <a:pt x="383" y="7"/>
                    </a:lnTo>
                    <a:lnTo>
                      <a:pt x="331" y="0"/>
                    </a:lnTo>
                    <a:lnTo>
                      <a:pt x="258" y="14"/>
                    </a:lnTo>
                    <a:lnTo>
                      <a:pt x="199" y="56"/>
                    </a:lnTo>
                    <a:lnTo>
                      <a:pt x="162" y="111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3" y="56"/>
                    </a:lnTo>
                    <a:lnTo>
                      <a:pt x="88" y="83"/>
                    </a:lnTo>
                    <a:lnTo>
                      <a:pt x="88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50" name="Freeform 3909"/>
              <p:cNvSpPr>
                <a:spLocks/>
              </p:cNvSpPr>
              <p:nvPr/>
            </p:nvSpPr>
            <p:spPr bwMode="auto">
              <a:xfrm>
                <a:off x="13118" y="2761"/>
                <a:ext cx="354" cy="668"/>
              </a:xfrm>
              <a:custGeom>
                <a:avLst/>
                <a:gdLst>
                  <a:gd name="T0" fmla="*/ 177 w 354"/>
                  <a:gd name="T1" fmla="*/ 230 h 668"/>
                  <a:gd name="T2" fmla="*/ 339 w 354"/>
                  <a:gd name="T3" fmla="*/ 230 h 668"/>
                  <a:gd name="T4" fmla="*/ 339 w 354"/>
                  <a:gd name="T5" fmla="*/ 195 h 668"/>
                  <a:gd name="T6" fmla="*/ 177 w 354"/>
                  <a:gd name="T7" fmla="*/ 195 h 668"/>
                  <a:gd name="T8" fmla="*/ 177 w 354"/>
                  <a:gd name="T9" fmla="*/ 0 h 668"/>
                  <a:gd name="T10" fmla="*/ 148 w 354"/>
                  <a:gd name="T11" fmla="*/ 0 h 668"/>
                  <a:gd name="T12" fmla="*/ 140 w 354"/>
                  <a:gd name="T13" fmla="*/ 56 h 668"/>
                  <a:gd name="T14" fmla="*/ 126 w 354"/>
                  <a:gd name="T15" fmla="*/ 105 h 668"/>
                  <a:gd name="T16" fmla="*/ 96 w 354"/>
                  <a:gd name="T17" fmla="*/ 153 h 668"/>
                  <a:gd name="T18" fmla="*/ 59 w 354"/>
                  <a:gd name="T19" fmla="*/ 188 h 668"/>
                  <a:gd name="T20" fmla="*/ 0 w 354"/>
                  <a:gd name="T21" fmla="*/ 202 h 668"/>
                  <a:gd name="T22" fmla="*/ 0 w 354"/>
                  <a:gd name="T23" fmla="*/ 230 h 668"/>
                  <a:gd name="T24" fmla="*/ 96 w 354"/>
                  <a:gd name="T25" fmla="*/ 230 h 668"/>
                  <a:gd name="T26" fmla="*/ 96 w 354"/>
                  <a:gd name="T27" fmla="*/ 522 h 668"/>
                  <a:gd name="T28" fmla="*/ 111 w 354"/>
                  <a:gd name="T29" fmla="*/ 584 h 668"/>
                  <a:gd name="T30" fmla="*/ 133 w 354"/>
                  <a:gd name="T31" fmla="*/ 626 h 668"/>
                  <a:gd name="T32" fmla="*/ 170 w 354"/>
                  <a:gd name="T33" fmla="*/ 654 h 668"/>
                  <a:gd name="T34" fmla="*/ 214 w 354"/>
                  <a:gd name="T35" fmla="*/ 661 h 668"/>
                  <a:gd name="T36" fmla="*/ 244 w 354"/>
                  <a:gd name="T37" fmla="*/ 668 h 668"/>
                  <a:gd name="T38" fmla="*/ 295 w 354"/>
                  <a:gd name="T39" fmla="*/ 654 h 668"/>
                  <a:gd name="T40" fmla="*/ 332 w 354"/>
                  <a:gd name="T41" fmla="*/ 619 h 668"/>
                  <a:gd name="T42" fmla="*/ 347 w 354"/>
                  <a:gd name="T43" fmla="*/ 570 h 668"/>
                  <a:gd name="T44" fmla="*/ 354 w 354"/>
                  <a:gd name="T45" fmla="*/ 522 h 668"/>
                  <a:gd name="T46" fmla="*/ 354 w 354"/>
                  <a:gd name="T47" fmla="*/ 459 h 668"/>
                  <a:gd name="T48" fmla="*/ 325 w 354"/>
                  <a:gd name="T49" fmla="*/ 459 h 668"/>
                  <a:gd name="T50" fmla="*/ 325 w 354"/>
                  <a:gd name="T51" fmla="*/ 522 h 668"/>
                  <a:gd name="T52" fmla="*/ 317 w 354"/>
                  <a:gd name="T53" fmla="*/ 584 h 668"/>
                  <a:gd name="T54" fmla="*/ 288 w 354"/>
                  <a:gd name="T55" fmla="*/ 626 h 668"/>
                  <a:gd name="T56" fmla="*/ 251 w 354"/>
                  <a:gd name="T57" fmla="*/ 640 h 668"/>
                  <a:gd name="T58" fmla="*/ 214 w 354"/>
                  <a:gd name="T59" fmla="*/ 626 h 668"/>
                  <a:gd name="T60" fmla="*/ 192 w 354"/>
                  <a:gd name="T61" fmla="*/ 605 h 668"/>
                  <a:gd name="T62" fmla="*/ 177 w 354"/>
                  <a:gd name="T63" fmla="*/ 570 h 668"/>
                  <a:gd name="T64" fmla="*/ 177 w 354"/>
                  <a:gd name="T65" fmla="*/ 522 h 668"/>
                  <a:gd name="T66" fmla="*/ 177 w 354"/>
                  <a:gd name="T67" fmla="*/ 230 h 6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8"/>
                  <a:gd name="T104" fmla="*/ 354 w 354"/>
                  <a:gd name="T105" fmla="*/ 668 h 66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8">
                    <a:moveTo>
                      <a:pt x="177" y="230"/>
                    </a:moveTo>
                    <a:lnTo>
                      <a:pt x="339" y="230"/>
                    </a:lnTo>
                    <a:lnTo>
                      <a:pt x="339" y="195"/>
                    </a:lnTo>
                    <a:lnTo>
                      <a:pt x="177" y="195"/>
                    </a:lnTo>
                    <a:lnTo>
                      <a:pt x="177" y="0"/>
                    </a:lnTo>
                    <a:lnTo>
                      <a:pt x="148" y="0"/>
                    </a:lnTo>
                    <a:lnTo>
                      <a:pt x="140" y="56"/>
                    </a:lnTo>
                    <a:lnTo>
                      <a:pt x="126" y="105"/>
                    </a:lnTo>
                    <a:lnTo>
                      <a:pt x="96" y="153"/>
                    </a:lnTo>
                    <a:lnTo>
                      <a:pt x="59" y="188"/>
                    </a:lnTo>
                    <a:lnTo>
                      <a:pt x="0" y="202"/>
                    </a:lnTo>
                    <a:lnTo>
                      <a:pt x="0" y="230"/>
                    </a:lnTo>
                    <a:lnTo>
                      <a:pt x="96" y="230"/>
                    </a:lnTo>
                    <a:lnTo>
                      <a:pt x="96" y="522"/>
                    </a:lnTo>
                    <a:lnTo>
                      <a:pt x="111" y="584"/>
                    </a:lnTo>
                    <a:lnTo>
                      <a:pt x="133" y="626"/>
                    </a:lnTo>
                    <a:lnTo>
                      <a:pt x="170" y="654"/>
                    </a:lnTo>
                    <a:lnTo>
                      <a:pt x="214" y="661"/>
                    </a:lnTo>
                    <a:lnTo>
                      <a:pt x="244" y="668"/>
                    </a:lnTo>
                    <a:lnTo>
                      <a:pt x="295" y="654"/>
                    </a:lnTo>
                    <a:lnTo>
                      <a:pt x="332" y="619"/>
                    </a:lnTo>
                    <a:lnTo>
                      <a:pt x="347" y="570"/>
                    </a:lnTo>
                    <a:lnTo>
                      <a:pt x="354" y="522"/>
                    </a:lnTo>
                    <a:lnTo>
                      <a:pt x="354" y="459"/>
                    </a:lnTo>
                    <a:lnTo>
                      <a:pt x="325" y="459"/>
                    </a:lnTo>
                    <a:lnTo>
                      <a:pt x="325" y="522"/>
                    </a:lnTo>
                    <a:lnTo>
                      <a:pt x="317" y="584"/>
                    </a:lnTo>
                    <a:lnTo>
                      <a:pt x="288" y="626"/>
                    </a:lnTo>
                    <a:lnTo>
                      <a:pt x="251" y="640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77" y="522"/>
                    </a:lnTo>
                    <a:lnTo>
                      <a:pt x="177" y="2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51" name="Freeform 3910"/>
              <p:cNvSpPr>
                <a:spLocks/>
              </p:cNvSpPr>
              <p:nvPr/>
            </p:nvSpPr>
            <p:spPr bwMode="auto">
              <a:xfrm>
                <a:off x="13575" y="2935"/>
                <a:ext cx="369" cy="494"/>
              </a:xfrm>
              <a:custGeom>
                <a:avLst/>
                <a:gdLst>
                  <a:gd name="T0" fmla="*/ 214 w 369"/>
                  <a:gd name="T1" fmla="*/ 271 h 494"/>
                  <a:gd name="T2" fmla="*/ 266 w 369"/>
                  <a:gd name="T3" fmla="*/ 292 h 494"/>
                  <a:gd name="T4" fmla="*/ 303 w 369"/>
                  <a:gd name="T5" fmla="*/ 327 h 494"/>
                  <a:gd name="T6" fmla="*/ 310 w 369"/>
                  <a:gd name="T7" fmla="*/ 410 h 494"/>
                  <a:gd name="T8" fmla="*/ 244 w 369"/>
                  <a:gd name="T9" fmla="*/ 459 h 494"/>
                  <a:gd name="T10" fmla="*/ 126 w 369"/>
                  <a:gd name="T11" fmla="*/ 459 h 494"/>
                  <a:gd name="T12" fmla="*/ 52 w 369"/>
                  <a:gd name="T13" fmla="*/ 376 h 494"/>
                  <a:gd name="T14" fmla="*/ 30 w 369"/>
                  <a:gd name="T15" fmla="*/ 306 h 494"/>
                  <a:gd name="T16" fmla="*/ 8 w 369"/>
                  <a:gd name="T17" fmla="*/ 299 h 494"/>
                  <a:gd name="T18" fmla="*/ 0 w 369"/>
                  <a:gd name="T19" fmla="*/ 487 h 494"/>
                  <a:gd name="T20" fmla="*/ 52 w 369"/>
                  <a:gd name="T21" fmla="*/ 459 h 494"/>
                  <a:gd name="T22" fmla="*/ 111 w 369"/>
                  <a:gd name="T23" fmla="*/ 480 h 494"/>
                  <a:gd name="T24" fmla="*/ 185 w 369"/>
                  <a:gd name="T25" fmla="*/ 494 h 494"/>
                  <a:gd name="T26" fmla="*/ 325 w 369"/>
                  <a:gd name="T27" fmla="*/ 445 h 494"/>
                  <a:gd name="T28" fmla="*/ 369 w 369"/>
                  <a:gd name="T29" fmla="*/ 341 h 494"/>
                  <a:gd name="T30" fmla="*/ 354 w 369"/>
                  <a:gd name="T31" fmla="*/ 285 h 494"/>
                  <a:gd name="T32" fmla="*/ 325 w 369"/>
                  <a:gd name="T33" fmla="*/ 243 h 494"/>
                  <a:gd name="T34" fmla="*/ 192 w 369"/>
                  <a:gd name="T35" fmla="*/ 188 h 494"/>
                  <a:gd name="T36" fmla="*/ 96 w 369"/>
                  <a:gd name="T37" fmla="*/ 167 h 494"/>
                  <a:gd name="T38" fmla="*/ 52 w 369"/>
                  <a:gd name="T39" fmla="*/ 104 h 494"/>
                  <a:gd name="T40" fmla="*/ 81 w 369"/>
                  <a:gd name="T41" fmla="*/ 49 h 494"/>
                  <a:gd name="T42" fmla="*/ 177 w 369"/>
                  <a:gd name="T43" fmla="*/ 21 h 494"/>
                  <a:gd name="T44" fmla="*/ 280 w 369"/>
                  <a:gd name="T45" fmla="*/ 56 h 494"/>
                  <a:gd name="T46" fmla="*/ 310 w 369"/>
                  <a:gd name="T47" fmla="*/ 125 h 494"/>
                  <a:gd name="T48" fmla="*/ 317 w 369"/>
                  <a:gd name="T49" fmla="*/ 160 h 494"/>
                  <a:gd name="T50" fmla="*/ 339 w 369"/>
                  <a:gd name="T51" fmla="*/ 153 h 494"/>
                  <a:gd name="T52" fmla="*/ 332 w 369"/>
                  <a:gd name="T53" fmla="*/ 0 h 494"/>
                  <a:gd name="T54" fmla="*/ 317 w 369"/>
                  <a:gd name="T55" fmla="*/ 7 h 494"/>
                  <a:gd name="T56" fmla="*/ 303 w 369"/>
                  <a:gd name="T57" fmla="*/ 21 h 494"/>
                  <a:gd name="T58" fmla="*/ 288 w 369"/>
                  <a:gd name="T59" fmla="*/ 28 h 494"/>
                  <a:gd name="T60" fmla="*/ 221 w 369"/>
                  <a:gd name="T61" fmla="*/ 7 h 494"/>
                  <a:gd name="T62" fmla="*/ 177 w 369"/>
                  <a:gd name="T63" fmla="*/ 0 h 494"/>
                  <a:gd name="T64" fmla="*/ 59 w 369"/>
                  <a:gd name="T65" fmla="*/ 28 h 494"/>
                  <a:gd name="T66" fmla="*/ 8 w 369"/>
                  <a:gd name="T67" fmla="*/ 97 h 494"/>
                  <a:gd name="T68" fmla="*/ 0 w 369"/>
                  <a:gd name="T69" fmla="*/ 160 h 494"/>
                  <a:gd name="T70" fmla="*/ 81 w 369"/>
                  <a:gd name="T71" fmla="*/ 243 h 494"/>
                  <a:gd name="T72" fmla="*/ 199 w 369"/>
                  <a:gd name="T73" fmla="*/ 271 h 49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69"/>
                  <a:gd name="T112" fmla="*/ 0 h 494"/>
                  <a:gd name="T113" fmla="*/ 369 w 369"/>
                  <a:gd name="T114" fmla="*/ 494 h 49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69" h="494">
                    <a:moveTo>
                      <a:pt x="199" y="271"/>
                    </a:moveTo>
                    <a:lnTo>
                      <a:pt x="214" y="271"/>
                    </a:lnTo>
                    <a:lnTo>
                      <a:pt x="244" y="285"/>
                    </a:lnTo>
                    <a:lnTo>
                      <a:pt x="266" y="292"/>
                    </a:lnTo>
                    <a:lnTo>
                      <a:pt x="288" y="306"/>
                    </a:lnTo>
                    <a:lnTo>
                      <a:pt x="303" y="327"/>
                    </a:lnTo>
                    <a:lnTo>
                      <a:pt x="317" y="369"/>
                    </a:lnTo>
                    <a:lnTo>
                      <a:pt x="310" y="410"/>
                    </a:lnTo>
                    <a:lnTo>
                      <a:pt x="288" y="438"/>
                    </a:lnTo>
                    <a:lnTo>
                      <a:pt x="244" y="459"/>
                    </a:lnTo>
                    <a:lnTo>
                      <a:pt x="185" y="466"/>
                    </a:lnTo>
                    <a:lnTo>
                      <a:pt x="126" y="459"/>
                    </a:lnTo>
                    <a:lnTo>
                      <a:pt x="81" y="424"/>
                    </a:lnTo>
                    <a:lnTo>
                      <a:pt x="52" y="376"/>
                    </a:lnTo>
                    <a:lnTo>
                      <a:pt x="30" y="313"/>
                    </a:lnTo>
                    <a:lnTo>
                      <a:pt x="30" y="306"/>
                    </a:lnTo>
                    <a:lnTo>
                      <a:pt x="22" y="299"/>
                    </a:lnTo>
                    <a:lnTo>
                      <a:pt x="8" y="299"/>
                    </a:lnTo>
                    <a:lnTo>
                      <a:pt x="0" y="306"/>
                    </a:lnTo>
                    <a:lnTo>
                      <a:pt x="0" y="487"/>
                    </a:lnTo>
                    <a:lnTo>
                      <a:pt x="15" y="494"/>
                    </a:lnTo>
                    <a:lnTo>
                      <a:pt x="52" y="459"/>
                    </a:lnTo>
                    <a:lnTo>
                      <a:pt x="59" y="445"/>
                    </a:lnTo>
                    <a:lnTo>
                      <a:pt x="111" y="480"/>
                    </a:lnTo>
                    <a:lnTo>
                      <a:pt x="155" y="487"/>
                    </a:lnTo>
                    <a:lnTo>
                      <a:pt x="185" y="494"/>
                    </a:lnTo>
                    <a:lnTo>
                      <a:pt x="273" y="480"/>
                    </a:lnTo>
                    <a:lnTo>
                      <a:pt x="325" y="445"/>
                    </a:lnTo>
                    <a:lnTo>
                      <a:pt x="361" y="396"/>
                    </a:lnTo>
                    <a:lnTo>
                      <a:pt x="369" y="341"/>
                    </a:lnTo>
                    <a:lnTo>
                      <a:pt x="369" y="313"/>
                    </a:lnTo>
                    <a:lnTo>
                      <a:pt x="354" y="285"/>
                    </a:lnTo>
                    <a:lnTo>
                      <a:pt x="347" y="264"/>
                    </a:lnTo>
                    <a:lnTo>
                      <a:pt x="325" y="243"/>
                    </a:lnTo>
                    <a:lnTo>
                      <a:pt x="258" y="209"/>
                    </a:lnTo>
                    <a:lnTo>
                      <a:pt x="192" y="188"/>
                    </a:lnTo>
                    <a:lnTo>
                      <a:pt x="140" y="181"/>
                    </a:lnTo>
                    <a:lnTo>
                      <a:pt x="96" y="167"/>
                    </a:lnTo>
                    <a:lnTo>
                      <a:pt x="67" y="139"/>
                    </a:lnTo>
                    <a:lnTo>
                      <a:pt x="52" y="104"/>
                    </a:lnTo>
                    <a:lnTo>
                      <a:pt x="59" y="77"/>
                    </a:lnTo>
                    <a:lnTo>
                      <a:pt x="81" y="49"/>
                    </a:lnTo>
                    <a:lnTo>
                      <a:pt x="118" y="28"/>
                    </a:lnTo>
                    <a:lnTo>
                      <a:pt x="177" y="21"/>
                    </a:lnTo>
                    <a:lnTo>
                      <a:pt x="244" y="35"/>
                    </a:lnTo>
                    <a:lnTo>
                      <a:pt x="280" y="56"/>
                    </a:lnTo>
                    <a:lnTo>
                      <a:pt x="303" y="90"/>
                    </a:lnTo>
                    <a:lnTo>
                      <a:pt x="310" y="125"/>
                    </a:lnTo>
                    <a:lnTo>
                      <a:pt x="310" y="153"/>
                    </a:lnTo>
                    <a:lnTo>
                      <a:pt x="317" y="160"/>
                    </a:lnTo>
                    <a:lnTo>
                      <a:pt x="332" y="160"/>
                    </a:lnTo>
                    <a:lnTo>
                      <a:pt x="339" y="153"/>
                    </a:lnTo>
                    <a:lnTo>
                      <a:pt x="339" y="7"/>
                    </a:lnTo>
                    <a:lnTo>
                      <a:pt x="332" y="0"/>
                    </a:lnTo>
                    <a:lnTo>
                      <a:pt x="325" y="0"/>
                    </a:lnTo>
                    <a:lnTo>
                      <a:pt x="317" y="7"/>
                    </a:lnTo>
                    <a:lnTo>
                      <a:pt x="303" y="14"/>
                    </a:lnTo>
                    <a:lnTo>
                      <a:pt x="303" y="21"/>
                    </a:lnTo>
                    <a:lnTo>
                      <a:pt x="295" y="28"/>
                    </a:lnTo>
                    <a:lnTo>
                      <a:pt x="288" y="28"/>
                    </a:lnTo>
                    <a:lnTo>
                      <a:pt x="258" y="14"/>
                    </a:lnTo>
                    <a:lnTo>
                      <a:pt x="221" y="7"/>
                    </a:lnTo>
                    <a:lnTo>
                      <a:pt x="199" y="0"/>
                    </a:lnTo>
                    <a:lnTo>
                      <a:pt x="177" y="0"/>
                    </a:lnTo>
                    <a:lnTo>
                      <a:pt x="104" y="7"/>
                    </a:lnTo>
                    <a:lnTo>
                      <a:pt x="59" y="28"/>
                    </a:lnTo>
                    <a:lnTo>
                      <a:pt x="22" y="63"/>
                    </a:lnTo>
                    <a:lnTo>
                      <a:pt x="8" y="97"/>
                    </a:lnTo>
                    <a:lnTo>
                      <a:pt x="0" y="132"/>
                    </a:lnTo>
                    <a:lnTo>
                      <a:pt x="0" y="160"/>
                    </a:lnTo>
                    <a:lnTo>
                      <a:pt x="45" y="223"/>
                    </a:lnTo>
                    <a:lnTo>
                      <a:pt x="81" y="243"/>
                    </a:lnTo>
                    <a:lnTo>
                      <a:pt x="133" y="257"/>
                    </a:lnTo>
                    <a:lnTo>
                      <a:pt x="199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52" name="Freeform 3911"/>
              <p:cNvSpPr>
                <a:spLocks noEditPoints="1"/>
              </p:cNvSpPr>
              <p:nvPr/>
            </p:nvSpPr>
            <p:spPr bwMode="auto">
              <a:xfrm>
                <a:off x="14047" y="2664"/>
                <a:ext cx="405" cy="751"/>
              </a:xfrm>
              <a:custGeom>
                <a:avLst/>
                <a:gdLst>
                  <a:gd name="T0" fmla="*/ 199 w 405"/>
                  <a:gd name="T1" fmla="*/ 487 h 751"/>
                  <a:gd name="T2" fmla="*/ 214 w 405"/>
                  <a:gd name="T3" fmla="*/ 410 h 751"/>
                  <a:gd name="T4" fmla="*/ 243 w 405"/>
                  <a:gd name="T5" fmla="*/ 355 h 751"/>
                  <a:gd name="T6" fmla="*/ 280 w 405"/>
                  <a:gd name="T7" fmla="*/ 306 h 751"/>
                  <a:gd name="T8" fmla="*/ 324 w 405"/>
                  <a:gd name="T9" fmla="*/ 271 h 751"/>
                  <a:gd name="T10" fmla="*/ 354 w 405"/>
                  <a:gd name="T11" fmla="*/ 243 h 751"/>
                  <a:gd name="T12" fmla="*/ 376 w 405"/>
                  <a:gd name="T13" fmla="*/ 229 h 751"/>
                  <a:gd name="T14" fmla="*/ 405 w 405"/>
                  <a:gd name="T15" fmla="*/ 174 h 751"/>
                  <a:gd name="T16" fmla="*/ 405 w 405"/>
                  <a:gd name="T17" fmla="*/ 139 h 751"/>
                  <a:gd name="T18" fmla="*/ 398 w 405"/>
                  <a:gd name="T19" fmla="*/ 104 h 751"/>
                  <a:gd name="T20" fmla="*/ 376 w 405"/>
                  <a:gd name="T21" fmla="*/ 62 h 751"/>
                  <a:gd name="T22" fmla="*/ 339 w 405"/>
                  <a:gd name="T23" fmla="*/ 28 h 751"/>
                  <a:gd name="T24" fmla="*/ 280 w 405"/>
                  <a:gd name="T25" fmla="*/ 7 h 751"/>
                  <a:gd name="T26" fmla="*/ 192 w 405"/>
                  <a:gd name="T27" fmla="*/ 0 h 751"/>
                  <a:gd name="T28" fmla="*/ 111 w 405"/>
                  <a:gd name="T29" fmla="*/ 14 h 751"/>
                  <a:gd name="T30" fmla="*/ 52 w 405"/>
                  <a:gd name="T31" fmla="*/ 42 h 751"/>
                  <a:gd name="T32" fmla="*/ 15 w 405"/>
                  <a:gd name="T33" fmla="*/ 90 h 751"/>
                  <a:gd name="T34" fmla="*/ 0 w 405"/>
                  <a:gd name="T35" fmla="*/ 139 h 751"/>
                  <a:gd name="T36" fmla="*/ 0 w 405"/>
                  <a:gd name="T37" fmla="*/ 160 h 751"/>
                  <a:gd name="T38" fmla="*/ 7 w 405"/>
                  <a:gd name="T39" fmla="*/ 174 h 751"/>
                  <a:gd name="T40" fmla="*/ 37 w 405"/>
                  <a:gd name="T41" fmla="*/ 188 h 751"/>
                  <a:gd name="T42" fmla="*/ 74 w 405"/>
                  <a:gd name="T43" fmla="*/ 188 h 751"/>
                  <a:gd name="T44" fmla="*/ 103 w 405"/>
                  <a:gd name="T45" fmla="*/ 160 h 751"/>
                  <a:gd name="T46" fmla="*/ 103 w 405"/>
                  <a:gd name="T47" fmla="*/ 125 h 751"/>
                  <a:gd name="T48" fmla="*/ 96 w 405"/>
                  <a:gd name="T49" fmla="*/ 111 h 751"/>
                  <a:gd name="T50" fmla="*/ 81 w 405"/>
                  <a:gd name="T51" fmla="*/ 104 h 751"/>
                  <a:gd name="T52" fmla="*/ 74 w 405"/>
                  <a:gd name="T53" fmla="*/ 97 h 751"/>
                  <a:gd name="T54" fmla="*/ 37 w 405"/>
                  <a:gd name="T55" fmla="*/ 97 h 751"/>
                  <a:gd name="T56" fmla="*/ 81 w 405"/>
                  <a:gd name="T57" fmla="*/ 49 h 751"/>
                  <a:gd name="T58" fmla="*/ 140 w 405"/>
                  <a:gd name="T59" fmla="*/ 28 h 751"/>
                  <a:gd name="T60" fmla="*/ 192 w 405"/>
                  <a:gd name="T61" fmla="*/ 21 h 751"/>
                  <a:gd name="T62" fmla="*/ 251 w 405"/>
                  <a:gd name="T63" fmla="*/ 28 h 751"/>
                  <a:gd name="T64" fmla="*/ 288 w 405"/>
                  <a:gd name="T65" fmla="*/ 49 h 751"/>
                  <a:gd name="T66" fmla="*/ 302 w 405"/>
                  <a:gd name="T67" fmla="*/ 76 h 751"/>
                  <a:gd name="T68" fmla="*/ 310 w 405"/>
                  <a:gd name="T69" fmla="*/ 104 h 751"/>
                  <a:gd name="T70" fmla="*/ 310 w 405"/>
                  <a:gd name="T71" fmla="*/ 188 h 751"/>
                  <a:gd name="T72" fmla="*/ 295 w 405"/>
                  <a:gd name="T73" fmla="*/ 215 h 751"/>
                  <a:gd name="T74" fmla="*/ 273 w 405"/>
                  <a:gd name="T75" fmla="*/ 236 h 751"/>
                  <a:gd name="T76" fmla="*/ 214 w 405"/>
                  <a:gd name="T77" fmla="*/ 320 h 751"/>
                  <a:gd name="T78" fmla="*/ 184 w 405"/>
                  <a:gd name="T79" fmla="*/ 403 h 751"/>
                  <a:gd name="T80" fmla="*/ 177 w 405"/>
                  <a:gd name="T81" fmla="*/ 480 h 751"/>
                  <a:gd name="T82" fmla="*/ 177 w 405"/>
                  <a:gd name="T83" fmla="*/ 549 h 751"/>
                  <a:gd name="T84" fmla="*/ 192 w 405"/>
                  <a:gd name="T85" fmla="*/ 549 h 751"/>
                  <a:gd name="T86" fmla="*/ 199 w 405"/>
                  <a:gd name="T87" fmla="*/ 542 h 751"/>
                  <a:gd name="T88" fmla="*/ 199 w 405"/>
                  <a:gd name="T89" fmla="*/ 521 h 751"/>
                  <a:gd name="T90" fmla="*/ 199 w 405"/>
                  <a:gd name="T91" fmla="*/ 487 h 751"/>
                  <a:gd name="T92" fmla="*/ 251 w 405"/>
                  <a:gd name="T93" fmla="*/ 695 h 751"/>
                  <a:gd name="T94" fmla="*/ 243 w 405"/>
                  <a:gd name="T95" fmla="*/ 674 h 751"/>
                  <a:gd name="T96" fmla="*/ 229 w 405"/>
                  <a:gd name="T97" fmla="*/ 654 h 751"/>
                  <a:gd name="T98" fmla="*/ 214 w 405"/>
                  <a:gd name="T99" fmla="*/ 640 h 751"/>
                  <a:gd name="T100" fmla="*/ 162 w 405"/>
                  <a:gd name="T101" fmla="*/ 640 h 751"/>
                  <a:gd name="T102" fmla="*/ 147 w 405"/>
                  <a:gd name="T103" fmla="*/ 654 h 751"/>
                  <a:gd name="T104" fmla="*/ 133 w 405"/>
                  <a:gd name="T105" fmla="*/ 674 h 751"/>
                  <a:gd name="T106" fmla="*/ 125 w 405"/>
                  <a:gd name="T107" fmla="*/ 695 h 751"/>
                  <a:gd name="T108" fmla="*/ 133 w 405"/>
                  <a:gd name="T109" fmla="*/ 716 h 751"/>
                  <a:gd name="T110" fmla="*/ 147 w 405"/>
                  <a:gd name="T111" fmla="*/ 737 h 751"/>
                  <a:gd name="T112" fmla="*/ 162 w 405"/>
                  <a:gd name="T113" fmla="*/ 744 h 751"/>
                  <a:gd name="T114" fmla="*/ 184 w 405"/>
                  <a:gd name="T115" fmla="*/ 751 h 751"/>
                  <a:gd name="T116" fmla="*/ 229 w 405"/>
                  <a:gd name="T117" fmla="*/ 737 h 751"/>
                  <a:gd name="T118" fmla="*/ 243 w 405"/>
                  <a:gd name="T119" fmla="*/ 716 h 751"/>
                  <a:gd name="T120" fmla="*/ 251 w 405"/>
                  <a:gd name="T121" fmla="*/ 695 h 75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405"/>
                  <a:gd name="T184" fmla="*/ 0 h 751"/>
                  <a:gd name="T185" fmla="*/ 405 w 405"/>
                  <a:gd name="T186" fmla="*/ 751 h 75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405" h="751">
                    <a:moveTo>
                      <a:pt x="199" y="487"/>
                    </a:moveTo>
                    <a:lnTo>
                      <a:pt x="214" y="410"/>
                    </a:lnTo>
                    <a:lnTo>
                      <a:pt x="243" y="355"/>
                    </a:lnTo>
                    <a:lnTo>
                      <a:pt x="280" y="306"/>
                    </a:lnTo>
                    <a:lnTo>
                      <a:pt x="324" y="271"/>
                    </a:lnTo>
                    <a:lnTo>
                      <a:pt x="354" y="243"/>
                    </a:lnTo>
                    <a:lnTo>
                      <a:pt x="376" y="229"/>
                    </a:lnTo>
                    <a:lnTo>
                      <a:pt x="405" y="174"/>
                    </a:lnTo>
                    <a:lnTo>
                      <a:pt x="405" y="139"/>
                    </a:lnTo>
                    <a:lnTo>
                      <a:pt x="398" y="104"/>
                    </a:lnTo>
                    <a:lnTo>
                      <a:pt x="376" y="62"/>
                    </a:lnTo>
                    <a:lnTo>
                      <a:pt x="339" y="28"/>
                    </a:lnTo>
                    <a:lnTo>
                      <a:pt x="280" y="7"/>
                    </a:lnTo>
                    <a:lnTo>
                      <a:pt x="192" y="0"/>
                    </a:lnTo>
                    <a:lnTo>
                      <a:pt x="111" y="14"/>
                    </a:lnTo>
                    <a:lnTo>
                      <a:pt x="52" y="42"/>
                    </a:lnTo>
                    <a:lnTo>
                      <a:pt x="15" y="90"/>
                    </a:lnTo>
                    <a:lnTo>
                      <a:pt x="0" y="139"/>
                    </a:lnTo>
                    <a:lnTo>
                      <a:pt x="0" y="160"/>
                    </a:lnTo>
                    <a:lnTo>
                      <a:pt x="7" y="174"/>
                    </a:lnTo>
                    <a:lnTo>
                      <a:pt x="37" y="188"/>
                    </a:lnTo>
                    <a:lnTo>
                      <a:pt x="74" y="188"/>
                    </a:lnTo>
                    <a:lnTo>
                      <a:pt x="103" y="160"/>
                    </a:lnTo>
                    <a:lnTo>
                      <a:pt x="103" y="125"/>
                    </a:lnTo>
                    <a:lnTo>
                      <a:pt x="96" y="111"/>
                    </a:lnTo>
                    <a:lnTo>
                      <a:pt x="81" y="104"/>
                    </a:lnTo>
                    <a:lnTo>
                      <a:pt x="74" y="97"/>
                    </a:lnTo>
                    <a:lnTo>
                      <a:pt x="37" y="97"/>
                    </a:lnTo>
                    <a:lnTo>
                      <a:pt x="81" y="49"/>
                    </a:lnTo>
                    <a:lnTo>
                      <a:pt x="140" y="28"/>
                    </a:lnTo>
                    <a:lnTo>
                      <a:pt x="192" y="21"/>
                    </a:lnTo>
                    <a:lnTo>
                      <a:pt x="251" y="28"/>
                    </a:lnTo>
                    <a:lnTo>
                      <a:pt x="288" y="49"/>
                    </a:lnTo>
                    <a:lnTo>
                      <a:pt x="302" y="76"/>
                    </a:lnTo>
                    <a:lnTo>
                      <a:pt x="310" y="104"/>
                    </a:lnTo>
                    <a:lnTo>
                      <a:pt x="310" y="188"/>
                    </a:lnTo>
                    <a:lnTo>
                      <a:pt x="295" y="215"/>
                    </a:lnTo>
                    <a:lnTo>
                      <a:pt x="273" y="236"/>
                    </a:lnTo>
                    <a:lnTo>
                      <a:pt x="214" y="320"/>
                    </a:lnTo>
                    <a:lnTo>
                      <a:pt x="184" y="403"/>
                    </a:lnTo>
                    <a:lnTo>
                      <a:pt x="177" y="480"/>
                    </a:lnTo>
                    <a:lnTo>
                      <a:pt x="177" y="549"/>
                    </a:lnTo>
                    <a:lnTo>
                      <a:pt x="192" y="549"/>
                    </a:lnTo>
                    <a:lnTo>
                      <a:pt x="199" y="542"/>
                    </a:lnTo>
                    <a:lnTo>
                      <a:pt x="199" y="521"/>
                    </a:lnTo>
                    <a:lnTo>
                      <a:pt x="199" y="487"/>
                    </a:lnTo>
                    <a:close/>
                    <a:moveTo>
                      <a:pt x="251" y="695"/>
                    </a:moveTo>
                    <a:lnTo>
                      <a:pt x="243" y="674"/>
                    </a:lnTo>
                    <a:lnTo>
                      <a:pt x="229" y="654"/>
                    </a:lnTo>
                    <a:lnTo>
                      <a:pt x="214" y="640"/>
                    </a:lnTo>
                    <a:lnTo>
                      <a:pt x="162" y="640"/>
                    </a:lnTo>
                    <a:lnTo>
                      <a:pt x="147" y="654"/>
                    </a:lnTo>
                    <a:lnTo>
                      <a:pt x="133" y="674"/>
                    </a:lnTo>
                    <a:lnTo>
                      <a:pt x="125" y="695"/>
                    </a:lnTo>
                    <a:lnTo>
                      <a:pt x="133" y="716"/>
                    </a:lnTo>
                    <a:lnTo>
                      <a:pt x="147" y="737"/>
                    </a:lnTo>
                    <a:lnTo>
                      <a:pt x="162" y="744"/>
                    </a:lnTo>
                    <a:lnTo>
                      <a:pt x="184" y="751"/>
                    </a:lnTo>
                    <a:lnTo>
                      <a:pt x="229" y="737"/>
                    </a:lnTo>
                    <a:lnTo>
                      <a:pt x="243" y="716"/>
                    </a:lnTo>
                    <a:lnTo>
                      <a:pt x="251" y="6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53" name="Freeform 3912"/>
              <p:cNvSpPr>
                <a:spLocks/>
              </p:cNvSpPr>
              <p:nvPr/>
            </p:nvSpPr>
            <p:spPr bwMode="auto">
              <a:xfrm>
                <a:off x="15153" y="2692"/>
                <a:ext cx="656" cy="723"/>
              </a:xfrm>
              <a:custGeom>
                <a:avLst/>
                <a:gdLst>
                  <a:gd name="T0" fmla="*/ 619 w 656"/>
                  <a:gd name="T1" fmla="*/ 0 h 723"/>
                  <a:gd name="T2" fmla="*/ 0 w 656"/>
                  <a:gd name="T3" fmla="*/ 0 h 723"/>
                  <a:gd name="T4" fmla="*/ 0 w 656"/>
                  <a:gd name="T5" fmla="*/ 28 h 723"/>
                  <a:gd name="T6" fmla="*/ 59 w 656"/>
                  <a:gd name="T7" fmla="*/ 28 h 723"/>
                  <a:gd name="T8" fmla="*/ 81 w 656"/>
                  <a:gd name="T9" fmla="*/ 34 h 723"/>
                  <a:gd name="T10" fmla="*/ 103 w 656"/>
                  <a:gd name="T11" fmla="*/ 34 h 723"/>
                  <a:gd name="T12" fmla="*/ 110 w 656"/>
                  <a:gd name="T13" fmla="*/ 41 h 723"/>
                  <a:gd name="T14" fmla="*/ 118 w 656"/>
                  <a:gd name="T15" fmla="*/ 55 h 723"/>
                  <a:gd name="T16" fmla="*/ 118 w 656"/>
                  <a:gd name="T17" fmla="*/ 667 h 723"/>
                  <a:gd name="T18" fmla="*/ 103 w 656"/>
                  <a:gd name="T19" fmla="*/ 681 h 723"/>
                  <a:gd name="T20" fmla="*/ 81 w 656"/>
                  <a:gd name="T21" fmla="*/ 688 h 723"/>
                  <a:gd name="T22" fmla="*/ 0 w 656"/>
                  <a:gd name="T23" fmla="*/ 688 h 723"/>
                  <a:gd name="T24" fmla="*/ 0 w 656"/>
                  <a:gd name="T25" fmla="*/ 723 h 723"/>
                  <a:gd name="T26" fmla="*/ 361 w 656"/>
                  <a:gd name="T27" fmla="*/ 723 h 723"/>
                  <a:gd name="T28" fmla="*/ 361 w 656"/>
                  <a:gd name="T29" fmla="*/ 688 h 723"/>
                  <a:gd name="T30" fmla="*/ 265 w 656"/>
                  <a:gd name="T31" fmla="*/ 688 h 723"/>
                  <a:gd name="T32" fmla="*/ 243 w 656"/>
                  <a:gd name="T33" fmla="*/ 681 h 723"/>
                  <a:gd name="T34" fmla="*/ 228 w 656"/>
                  <a:gd name="T35" fmla="*/ 681 h 723"/>
                  <a:gd name="T36" fmla="*/ 221 w 656"/>
                  <a:gd name="T37" fmla="*/ 674 h 723"/>
                  <a:gd name="T38" fmla="*/ 221 w 656"/>
                  <a:gd name="T39" fmla="*/ 375 h 723"/>
                  <a:gd name="T40" fmla="*/ 317 w 656"/>
                  <a:gd name="T41" fmla="*/ 375 h 723"/>
                  <a:gd name="T42" fmla="*/ 383 w 656"/>
                  <a:gd name="T43" fmla="*/ 382 h 723"/>
                  <a:gd name="T44" fmla="*/ 412 w 656"/>
                  <a:gd name="T45" fmla="*/ 403 h 723"/>
                  <a:gd name="T46" fmla="*/ 435 w 656"/>
                  <a:gd name="T47" fmla="*/ 445 h 723"/>
                  <a:gd name="T48" fmla="*/ 435 w 656"/>
                  <a:gd name="T49" fmla="*/ 500 h 723"/>
                  <a:gd name="T50" fmla="*/ 464 w 656"/>
                  <a:gd name="T51" fmla="*/ 500 h 723"/>
                  <a:gd name="T52" fmla="*/ 464 w 656"/>
                  <a:gd name="T53" fmla="*/ 215 h 723"/>
                  <a:gd name="T54" fmla="*/ 435 w 656"/>
                  <a:gd name="T55" fmla="*/ 215 h 723"/>
                  <a:gd name="T56" fmla="*/ 435 w 656"/>
                  <a:gd name="T57" fmla="*/ 271 h 723"/>
                  <a:gd name="T58" fmla="*/ 412 w 656"/>
                  <a:gd name="T59" fmla="*/ 313 h 723"/>
                  <a:gd name="T60" fmla="*/ 383 w 656"/>
                  <a:gd name="T61" fmla="*/ 333 h 723"/>
                  <a:gd name="T62" fmla="*/ 317 w 656"/>
                  <a:gd name="T63" fmla="*/ 340 h 723"/>
                  <a:gd name="T64" fmla="*/ 221 w 656"/>
                  <a:gd name="T65" fmla="*/ 340 h 723"/>
                  <a:gd name="T66" fmla="*/ 221 w 656"/>
                  <a:gd name="T67" fmla="*/ 41 h 723"/>
                  <a:gd name="T68" fmla="*/ 228 w 656"/>
                  <a:gd name="T69" fmla="*/ 34 h 723"/>
                  <a:gd name="T70" fmla="*/ 250 w 656"/>
                  <a:gd name="T71" fmla="*/ 28 h 723"/>
                  <a:gd name="T72" fmla="*/ 412 w 656"/>
                  <a:gd name="T73" fmla="*/ 28 h 723"/>
                  <a:gd name="T74" fmla="*/ 494 w 656"/>
                  <a:gd name="T75" fmla="*/ 34 h 723"/>
                  <a:gd name="T76" fmla="*/ 553 w 656"/>
                  <a:gd name="T77" fmla="*/ 62 h 723"/>
                  <a:gd name="T78" fmla="*/ 589 w 656"/>
                  <a:gd name="T79" fmla="*/ 97 h 723"/>
                  <a:gd name="T80" fmla="*/ 612 w 656"/>
                  <a:gd name="T81" fmla="*/ 160 h 723"/>
                  <a:gd name="T82" fmla="*/ 626 w 656"/>
                  <a:gd name="T83" fmla="*/ 236 h 723"/>
                  <a:gd name="T84" fmla="*/ 656 w 656"/>
                  <a:gd name="T85" fmla="*/ 236 h 723"/>
                  <a:gd name="T86" fmla="*/ 619 w 656"/>
                  <a:gd name="T87" fmla="*/ 0 h 72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56"/>
                  <a:gd name="T133" fmla="*/ 0 h 723"/>
                  <a:gd name="T134" fmla="*/ 656 w 656"/>
                  <a:gd name="T135" fmla="*/ 723 h 72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56" h="723">
                    <a:moveTo>
                      <a:pt x="619" y="0"/>
                    </a:moveTo>
                    <a:lnTo>
                      <a:pt x="0" y="0"/>
                    </a:lnTo>
                    <a:lnTo>
                      <a:pt x="0" y="28"/>
                    </a:lnTo>
                    <a:lnTo>
                      <a:pt x="59" y="28"/>
                    </a:lnTo>
                    <a:lnTo>
                      <a:pt x="81" y="34"/>
                    </a:lnTo>
                    <a:lnTo>
                      <a:pt x="103" y="34"/>
                    </a:lnTo>
                    <a:lnTo>
                      <a:pt x="110" y="41"/>
                    </a:lnTo>
                    <a:lnTo>
                      <a:pt x="118" y="55"/>
                    </a:lnTo>
                    <a:lnTo>
                      <a:pt x="118" y="667"/>
                    </a:lnTo>
                    <a:lnTo>
                      <a:pt x="103" y="681"/>
                    </a:lnTo>
                    <a:lnTo>
                      <a:pt x="81" y="688"/>
                    </a:lnTo>
                    <a:lnTo>
                      <a:pt x="0" y="688"/>
                    </a:lnTo>
                    <a:lnTo>
                      <a:pt x="0" y="723"/>
                    </a:lnTo>
                    <a:lnTo>
                      <a:pt x="361" y="723"/>
                    </a:lnTo>
                    <a:lnTo>
                      <a:pt x="361" y="688"/>
                    </a:lnTo>
                    <a:lnTo>
                      <a:pt x="265" y="688"/>
                    </a:lnTo>
                    <a:lnTo>
                      <a:pt x="243" y="681"/>
                    </a:lnTo>
                    <a:lnTo>
                      <a:pt x="228" y="681"/>
                    </a:lnTo>
                    <a:lnTo>
                      <a:pt x="221" y="674"/>
                    </a:lnTo>
                    <a:lnTo>
                      <a:pt x="221" y="375"/>
                    </a:lnTo>
                    <a:lnTo>
                      <a:pt x="317" y="375"/>
                    </a:lnTo>
                    <a:lnTo>
                      <a:pt x="383" y="382"/>
                    </a:lnTo>
                    <a:lnTo>
                      <a:pt x="412" y="403"/>
                    </a:lnTo>
                    <a:lnTo>
                      <a:pt x="435" y="445"/>
                    </a:lnTo>
                    <a:lnTo>
                      <a:pt x="435" y="500"/>
                    </a:lnTo>
                    <a:lnTo>
                      <a:pt x="464" y="500"/>
                    </a:lnTo>
                    <a:lnTo>
                      <a:pt x="464" y="215"/>
                    </a:lnTo>
                    <a:lnTo>
                      <a:pt x="435" y="215"/>
                    </a:lnTo>
                    <a:lnTo>
                      <a:pt x="435" y="271"/>
                    </a:lnTo>
                    <a:lnTo>
                      <a:pt x="412" y="313"/>
                    </a:lnTo>
                    <a:lnTo>
                      <a:pt x="383" y="333"/>
                    </a:lnTo>
                    <a:lnTo>
                      <a:pt x="317" y="340"/>
                    </a:lnTo>
                    <a:lnTo>
                      <a:pt x="221" y="340"/>
                    </a:lnTo>
                    <a:lnTo>
                      <a:pt x="221" y="41"/>
                    </a:lnTo>
                    <a:lnTo>
                      <a:pt x="228" y="34"/>
                    </a:lnTo>
                    <a:lnTo>
                      <a:pt x="250" y="28"/>
                    </a:lnTo>
                    <a:lnTo>
                      <a:pt x="412" y="28"/>
                    </a:lnTo>
                    <a:lnTo>
                      <a:pt x="494" y="34"/>
                    </a:lnTo>
                    <a:lnTo>
                      <a:pt x="553" y="62"/>
                    </a:lnTo>
                    <a:lnTo>
                      <a:pt x="589" y="97"/>
                    </a:lnTo>
                    <a:lnTo>
                      <a:pt x="612" y="160"/>
                    </a:lnTo>
                    <a:lnTo>
                      <a:pt x="626" y="236"/>
                    </a:lnTo>
                    <a:lnTo>
                      <a:pt x="656" y="236"/>
                    </a:lnTo>
                    <a:lnTo>
                      <a:pt x="61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54" name="Freeform 3913"/>
              <p:cNvSpPr>
                <a:spLocks noEditPoints="1"/>
              </p:cNvSpPr>
              <p:nvPr/>
            </p:nvSpPr>
            <p:spPr bwMode="auto">
              <a:xfrm>
                <a:off x="15787" y="2935"/>
                <a:ext cx="501" cy="494"/>
              </a:xfrm>
              <a:custGeom>
                <a:avLst/>
                <a:gdLst>
                  <a:gd name="T0" fmla="*/ 501 w 501"/>
                  <a:gd name="T1" fmla="*/ 250 h 494"/>
                  <a:gd name="T2" fmla="*/ 486 w 501"/>
                  <a:gd name="T3" fmla="*/ 153 h 494"/>
                  <a:gd name="T4" fmla="*/ 427 w 501"/>
                  <a:gd name="T5" fmla="*/ 77 h 494"/>
                  <a:gd name="T6" fmla="*/ 353 w 501"/>
                  <a:gd name="T7" fmla="*/ 21 h 494"/>
                  <a:gd name="T8" fmla="*/ 250 w 501"/>
                  <a:gd name="T9" fmla="*/ 0 h 494"/>
                  <a:gd name="T10" fmla="*/ 154 w 501"/>
                  <a:gd name="T11" fmla="*/ 21 h 494"/>
                  <a:gd name="T12" fmla="*/ 73 w 501"/>
                  <a:gd name="T13" fmla="*/ 77 h 494"/>
                  <a:gd name="T14" fmla="*/ 22 w 501"/>
                  <a:gd name="T15" fmla="*/ 153 h 494"/>
                  <a:gd name="T16" fmla="*/ 0 w 501"/>
                  <a:gd name="T17" fmla="*/ 250 h 494"/>
                  <a:gd name="T18" fmla="*/ 22 w 501"/>
                  <a:gd name="T19" fmla="*/ 348 h 494"/>
                  <a:gd name="T20" fmla="*/ 73 w 501"/>
                  <a:gd name="T21" fmla="*/ 424 h 494"/>
                  <a:gd name="T22" fmla="*/ 154 w 501"/>
                  <a:gd name="T23" fmla="*/ 473 h 494"/>
                  <a:gd name="T24" fmla="*/ 250 w 501"/>
                  <a:gd name="T25" fmla="*/ 494 h 494"/>
                  <a:gd name="T26" fmla="*/ 346 w 501"/>
                  <a:gd name="T27" fmla="*/ 473 h 494"/>
                  <a:gd name="T28" fmla="*/ 427 w 501"/>
                  <a:gd name="T29" fmla="*/ 424 h 494"/>
                  <a:gd name="T30" fmla="*/ 486 w 501"/>
                  <a:gd name="T31" fmla="*/ 348 h 494"/>
                  <a:gd name="T32" fmla="*/ 501 w 501"/>
                  <a:gd name="T33" fmla="*/ 250 h 494"/>
                  <a:gd name="T34" fmla="*/ 250 w 501"/>
                  <a:gd name="T35" fmla="*/ 466 h 494"/>
                  <a:gd name="T36" fmla="*/ 206 w 501"/>
                  <a:gd name="T37" fmla="*/ 459 h 494"/>
                  <a:gd name="T38" fmla="*/ 162 w 501"/>
                  <a:gd name="T39" fmla="*/ 431 h 494"/>
                  <a:gd name="T40" fmla="*/ 125 w 501"/>
                  <a:gd name="T41" fmla="*/ 396 h 494"/>
                  <a:gd name="T42" fmla="*/ 103 w 501"/>
                  <a:gd name="T43" fmla="*/ 341 h 494"/>
                  <a:gd name="T44" fmla="*/ 95 w 501"/>
                  <a:gd name="T45" fmla="*/ 285 h 494"/>
                  <a:gd name="T46" fmla="*/ 95 w 501"/>
                  <a:gd name="T47" fmla="*/ 243 h 494"/>
                  <a:gd name="T48" fmla="*/ 103 w 501"/>
                  <a:gd name="T49" fmla="*/ 174 h 494"/>
                  <a:gd name="T50" fmla="*/ 125 w 501"/>
                  <a:gd name="T51" fmla="*/ 97 h 494"/>
                  <a:gd name="T52" fmla="*/ 162 w 501"/>
                  <a:gd name="T53" fmla="*/ 56 h 494"/>
                  <a:gd name="T54" fmla="*/ 206 w 501"/>
                  <a:gd name="T55" fmla="*/ 35 h 494"/>
                  <a:gd name="T56" fmla="*/ 250 w 501"/>
                  <a:gd name="T57" fmla="*/ 28 h 494"/>
                  <a:gd name="T58" fmla="*/ 302 w 501"/>
                  <a:gd name="T59" fmla="*/ 35 h 494"/>
                  <a:gd name="T60" fmla="*/ 346 w 501"/>
                  <a:gd name="T61" fmla="*/ 56 h 494"/>
                  <a:gd name="T62" fmla="*/ 383 w 501"/>
                  <a:gd name="T63" fmla="*/ 97 h 494"/>
                  <a:gd name="T64" fmla="*/ 405 w 501"/>
                  <a:gd name="T65" fmla="*/ 146 h 494"/>
                  <a:gd name="T66" fmla="*/ 405 w 501"/>
                  <a:gd name="T67" fmla="*/ 195 h 494"/>
                  <a:gd name="T68" fmla="*/ 412 w 501"/>
                  <a:gd name="T69" fmla="*/ 243 h 494"/>
                  <a:gd name="T70" fmla="*/ 405 w 501"/>
                  <a:gd name="T71" fmla="*/ 313 h 494"/>
                  <a:gd name="T72" fmla="*/ 383 w 501"/>
                  <a:gd name="T73" fmla="*/ 383 h 494"/>
                  <a:gd name="T74" fmla="*/ 353 w 501"/>
                  <a:gd name="T75" fmla="*/ 424 h 494"/>
                  <a:gd name="T76" fmla="*/ 309 w 501"/>
                  <a:gd name="T77" fmla="*/ 452 h 494"/>
                  <a:gd name="T78" fmla="*/ 250 w 501"/>
                  <a:gd name="T79" fmla="*/ 466 h 4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01"/>
                  <a:gd name="T121" fmla="*/ 0 h 494"/>
                  <a:gd name="T122" fmla="*/ 501 w 501"/>
                  <a:gd name="T123" fmla="*/ 494 h 4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01" h="494">
                    <a:moveTo>
                      <a:pt x="501" y="250"/>
                    </a:moveTo>
                    <a:lnTo>
                      <a:pt x="486" y="153"/>
                    </a:lnTo>
                    <a:lnTo>
                      <a:pt x="427" y="77"/>
                    </a:lnTo>
                    <a:lnTo>
                      <a:pt x="353" y="21"/>
                    </a:lnTo>
                    <a:lnTo>
                      <a:pt x="250" y="0"/>
                    </a:lnTo>
                    <a:lnTo>
                      <a:pt x="154" y="21"/>
                    </a:lnTo>
                    <a:lnTo>
                      <a:pt x="73" y="77"/>
                    </a:lnTo>
                    <a:lnTo>
                      <a:pt x="22" y="153"/>
                    </a:lnTo>
                    <a:lnTo>
                      <a:pt x="0" y="250"/>
                    </a:lnTo>
                    <a:lnTo>
                      <a:pt x="22" y="348"/>
                    </a:lnTo>
                    <a:lnTo>
                      <a:pt x="73" y="424"/>
                    </a:lnTo>
                    <a:lnTo>
                      <a:pt x="154" y="473"/>
                    </a:lnTo>
                    <a:lnTo>
                      <a:pt x="250" y="494"/>
                    </a:lnTo>
                    <a:lnTo>
                      <a:pt x="346" y="473"/>
                    </a:lnTo>
                    <a:lnTo>
                      <a:pt x="427" y="424"/>
                    </a:lnTo>
                    <a:lnTo>
                      <a:pt x="486" y="348"/>
                    </a:lnTo>
                    <a:lnTo>
                      <a:pt x="501" y="250"/>
                    </a:lnTo>
                    <a:close/>
                    <a:moveTo>
                      <a:pt x="250" y="466"/>
                    </a:moveTo>
                    <a:lnTo>
                      <a:pt x="206" y="459"/>
                    </a:lnTo>
                    <a:lnTo>
                      <a:pt x="162" y="431"/>
                    </a:lnTo>
                    <a:lnTo>
                      <a:pt x="125" y="396"/>
                    </a:lnTo>
                    <a:lnTo>
                      <a:pt x="103" y="341"/>
                    </a:lnTo>
                    <a:lnTo>
                      <a:pt x="95" y="285"/>
                    </a:lnTo>
                    <a:lnTo>
                      <a:pt x="95" y="243"/>
                    </a:lnTo>
                    <a:lnTo>
                      <a:pt x="103" y="174"/>
                    </a:lnTo>
                    <a:lnTo>
                      <a:pt x="125" y="97"/>
                    </a:lnTo>
                    <a:lnTo>
                      <a:pt x="162" y="56"/>
                    </a:lnTo>
                    <a:lnTo>
                      <a:pt x="206" y="35"/>
                    </a:lnTo>
                    <a:lnTo>
                      <a:pt x="250" y="28"/>
                    </a:lnTo>
                    <a:lnTo>
                      <a:pt x="302" y="35"/>
                    </a:lnTo>
                    <a:lnTo>
                      <a:pt x="346" y="56"/>
                    </a:lnTo>
                    <a:lnTo>
                      <a:pt x="383" y="97"/>
                    </a:lnTo>
                    <a:lnTo>
                      <a:pt x="405" y="146"/>
                    </a:lnTo>
                    <a:lnTo>
                      <a:pt x="405" y="195"/>
                    </a:lnTo>
                    <a:lnTo>
                      <a:pt x="412" y="243"/>
                    </a:lnTo>
                    <a:lnTo>
                      <a:pt x="405" y="313"/>
                    </a:lnTo>
                    <a:lnTo>
                      <a:pt x="383" y="383"/>
                    </a:lnTo>
                    <a:lnTo>
                      <a:pt x="353" y="424"/>
                    </a:lnTo>
                    <a:lnTo>
                      <a:pt x="309" y="452"/>
                    </a:lnTo>
                    <a:lnTo>
                      <a:pt x="250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55" name="Freeform 3914"/>
              <p:cNvSpPr>
                <a:spLocks/>
              </p:cNvSpPr>
              <p:nvPr/>
            </p:nvSpPr>
            <p:spPr bwMode="auto">
              <a:xfrm>
                <a:off x="16354" y="2942"/>
                <a:ext cx="383" cy="473"/>
              </a:xfrm>
              <a:custGeom>
                <a:avLst/>
                <a:gdLst>
                  <a:gd name="T0" fmla="*/ 162 w 383"/>
                  <a:gd name="T1" fmla="*/ 389 h 473"/>
                  <a:gd name="T2" fmla="*/ 162 w 383"/>
                  <a:gd name="T3" fmla="*/ 223 h 473"/>
                  <a:gd name="T4" fmla="*/ 170 w 383"/>
                  <a:gd name="T5" fmla="*/ 146 h 473"/>
                  <a:gd name="T6" fmla="*/ 199 w 383"/>
                  <a:gd name="T7" fmla="*/ 83 h 473"/>
                  <a:gd name="T8" fmla="*/ 243 w 383"/>
                  <a:gd name="T9" fmla="*/ 42 h 473"/>
                  <a:gd name="T10" fmla="*/ 295 w 383"/>
                  <a:gd name="T11" fmla="*/ 21 h 473"/>
                  <a:gd name="T12" fmla="*/ 302 w 383"/>
                  <a:gd name="T13" fmla="*/ 21 h 473"/>
                  <a:gd name="T14" fmla="*/ 310 w 383"/>
                  <a:gd name="T15" fmla="*/ 28 h 473"/>
                  <a:gd name="T16" fmla="*/ 302 w 383"/>
                  <a:gd name="T17" fmla="*/ 28 h 473"/>
                  <a:gd name="T18" fmla="*/ 295 w 383"/>
                  <a:gd name="T19" fmla="*/ 35 h 473"/>
                  <a:gd name="T20" fmla="*/ 288 w 383"/>
                  <a:gd name="T21" fmla="*/ 49 h 473"/>
                  <a:gd name="T22" fmla="*/ 288 w 383"/>
                  <a:gd name="T23" fmla="*/ 90 h 473"/>
                  <a:gd name="T24" fmla="*/ 302 w 383"/>
                  <a:gd name="T25" fmla="*/ 104 h 473"/>
                  <a:gd name="T26" fmla="*/ 317 w 383"/>
                  <a:gd name="T27" fmla="*/ 111 h 473"/>
                  <a:gd name="T28" fmla="*/ 347 w 383"/>
                  <a:gd name="T29" fmla="*/ 111 h 473"/>
                  <a:gd name="T30" fmla="*/ 361 w 383"/>
                  <a:gd name="T31" fmla="*/ 104 h 473"/>
                  <a:gd name="T32" fmla="*/ 369 w 383"/>
                  <a:gd name="T33" fmla="*/ 97 h 473"/>
                  <a:gd name="T34" fmla="*/ 376 w 383"/>
                  <a:gd name="T35" fmla="*/ 83 h 473"/>
                  <a:gd name="T36" fmla="*/ 383 w 383"/>
                  <a:gd name="T37" fmla="*/ 63 h 473"/>
                  <a:gd name="T38" fmla="*/ 376 w 383"/>
                  <a:gd name="T39" fmla="*/ 42 h 473"/>
                  <a:gd name="T40" fmla="*/ 369 w 383"/>
                  <a:gd name="T41" fmla="*/ 28 h 473"/>
                  <a:gd name="T42" fmla="*/ 347 w 383"/>
                  <a:gd name="T43" fmla="*/ 14 h 473"/>
                  <a:gd name="T44" fmla="*/ 325 w 383"/>
                  <a:gd name="T45" fmla="*/ 7 h 473"/>
                  <a:gd name="T46" fmla="*/ 295 w 383"/>
                  <a:gd name="T47" fmla="*/ 0 h 473"/>
                  <a:gd name="T48" fmla="*/ 243 w 383"/>
                  <a:gd name="T49" fmla="*/ 14 h 473"/>
                  <a:gd name="T50" fmla="*/ 199 w 383"/>
                  <a:gd name="T51" fmla="*/ 42 h 473"/>
                  <a:gd name="T52" fmla="*/ 177 w 383"/>
                  <a:gd name="T53" fmla="*/ 83 h 473"/>
                  <a:gd name="T54" fmla="*/ 155 w 383"/>
                  <a:gd name="T55" fmla="*/ 118 h 473"/>
                  <a:gd name="T56" fmla="*/ 155 w 383"/>
                  <a:gd name="T57" fmla="*/ 0 h 473"/>
                  <a:gd name="T58" fmla="*/ 0 w 383"/>
                  <a:gd name="T59" fmla="*/ 14 h 473"/>
                  <a:gd name="T60" fmla="*/ 0 w 383"/>
                  <a:gd name="T61" fmla="*/ 49 h 473"/>
                  <a:gd name="T62" fmla="*/ 59 w 383"/>
                  <a:gd name="T63" fmla="*/ 49 h 473"/>
                  <a:gd name="T64" fmla="*/ 74 w 383"/>
                  <a:gd name="T65" fmla="*/ 56 h 473"/>
                  <a:gd name="T66" fmla="*/ 89 w 383"/>
                  <a:gd name="T67" fmla="*/ 83 h 473"/>
                  <a:gd name="T68" fmla="*/ 89 w 383"/>
                  <a:gd name="T69" fmla="*/ 410 h 473"/>
                  <a:gd name="T70" fmla="*/ 81 w 383"/>
                  <a:gd name="T71" fmla="*/ 424 h 473"/>
                  <a:gd name="T72" fmla="*/ 74 w 383"/>
                  <a:gd name="T73" fmla="*/ 431 h 473"/>
                  <a:gd name="T74" fmla="*/ 59 w 383"/>
                  <a:gd name="T75" fmla="*/ 438 h 473"/>
                  <a:gd name="T76" fmla="*/ 0 w 383"/>
                  <a:gd name="T77" fmla="*/ 438 h 473"/>
                  <a:gd name="T78" fmla="*/ 0 w 383"/>
                  <a:gd name="T79" fmla="*/ 473 h 473"/>
                  <a:gd name="T80" fmla="*/ 273 w 383"/>
                  <a:gd name="T81" fmla="*/ 473 h 473"/>
                  <a:gd name="T82" fmla="*/ 273 w 383"/>
                  <a:gd name="T83" fmla="*/ 438 h 473"/>
                  <a:gd name="T84" fmla="*/ 199 w 383"/>
                  <a:gd name="T85" fmla="*/ 438 h 473"/>
                  <a:gd name="T86" fmla="*/ 170 w 383"/>
                  <a:gd name="T87" fmla="*/ 424 h 473"/>
                  <a:gd name="T88" fmla="*/ 170 w 383"/>
                  <a:gd name="T89" fmla="*/ 417 h 473"/>
                  <a:gd name="T90" fmla="*/ 162 w 383"/>
                  <a:gd name="T91" fmla="*/ 403 h 473"/>
                  <a:gd name="T92" fmla="*/ 162 w 383"/>
                  <a:gd name="T93" fmla="*/ 389 h 47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83"/>
                  <a:gd name="T142" fmla="*/ 0 h 473"/>
                  <a:gd name="T143" fmla="*/ 383 w 383"/>
                  <a:gd name="T144" fmla="*/ 473 h 473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83" h="473">
                    <a:moveTo>
                      <a:pt x="162" y="389"/>
                    </a:moveTo>
                    <a:lnTo>
                      <a:pt x="162" y="223"/>
                    </a:lnTo>
                    <a:lnTo>
                      <a:pt x="170" y="146"/>
                    </a:lnTo>
                    <a:lnTo>
                      <a:pt x="199" y="83"/>
                    </a:lnTo>
                    <a:lnTo>
                      <a:pt x="243" y="42"/>
                    </a:lnTo>
                    <a:lnTo>
                      <a:pt x="295" y="21"/>
                    </a:lnTo>
                    <a:lnTo>
                      <a:pt x="302" y="21"/>
                    </a:lnTo>
                    <a:lnTo>
                      <a:pt x="310" y="28"/>
                    </a:lnTo>
                    <a:lnTo>
                      <a:pt x="302" y="28"/>
                    </a:lnTo>
                    <a:lnTo>
                      <a:pt x="295" y="35"/>
                    </a:lnTo>
                    <a:lnTo>
                      <a:pt x="288" y="49"/>
                    </a:lnTo>
                    <a:lnTo>
                      <a:pt x="288" y="90"/>
                    </a:lnTo>
                    <a:lnTo>
                      <a:pt x="302" y="104"/>
                    </a:lnTo>
                    <a:lnTo>
                      <a:pt x="317" y="111"/>
                    </a:lnTo>
                    <a:lnTo>
                      <a:pt x="347" y="111"/>
                    </a:lnTo>
                    <a:lnTo>
                      <a:pt x="361" y="104"/>
                    </a:lnTo>
                    <a:lnTo>
                      <a:pt x="369" y="97"/>
                    </a:lnTo>
                    <a:lnTo>
                      <a:pt x="376" y="83"/>
                    </a:lnTo>
                    <a:lnTo>
                      <a:pt x="383" y="63"/>
                    </a:lnTo>
                    <a:lnTo>
                      <a:pt x="376" y="42"/>
                    </a:lnTo>
                    <a:lnTo>
                      <a:pt x="369" y="28"/>
                    </a:lnTo>
                    <a:lnTo>
                      <a:pt x="347" y="14"/>
                    </a:lnTo>
                    <a:lnTo>
                      <a:pt x="325" y="7"/>
                    </a:lnTo>
                    <a:lnTo>
                      <a:pt x="295" y="0"/>
                    </a:lnTo>
                    <a:lnTo>
                      <a:pt x="243" y="14"/>
                    </a:lnTo>
                    <a:lnTo>
                      <a:pt x="199" y="42"/>
                    </a:lnTo>
                    <a:lnTo>
                      <a:pt x="177" y="83"/>
                    </a:lnTo>
                    <a:lnTo>
                      <a:pt x="155" y="118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83"/>
                    </a:ln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73" y="473"/>
                    </a:lnTo>
                    <a:lnTo>
                      <a:pt x="273" y="438"/>
                    </a:lnTo>
                    <a:lnTo>
                      <a:pt x="199" y="438"/>
                    </a:lnTo>
                    <a:lnTo>
                      <a:pt x="170" y="424"/>
                    </a:lnTo>
                    <a:lnTo>
                      <a:pt x="170" y="417"/>
                    </a:lnTo>
                    <a:lnTo>
                      <a:pt x="162" y="403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56" name="Freeform 3915"/>
              <p:cNvSpPr>
                <a:spLocks noEditPoints="1"/>
              </p:cNvSpPr>
              <p:nvPr/>
            </p:nvSpPr>
            <p:spPr bwMode="auto">
              <a:xfrm>
                <a:off x="17224" y="2935"/>
                <a:ext cx="516" cy="494"/>
              </a:xfrm>
              <a:custGeom>
                <a:avLst/>
                <a:gdLst>
                  <a:gd name="T0" fmla="*/ 346 w 516"/>
                  <a:gd name="T1" fmla="*/ 438 h 494"/>
                  <a:gd name="T2" fmla="*/ 376 w 516"/>
                  <a:gd name="T3" fmla="*/ 473 h 494"/>
                  <a:gd name="T4" fmla="*/ 435 w 516"/>
                  <a:gd name="T5" fmla="*/ 487 h 494"/>
                  <a:gd name="T6" fmla="*/ 464 w 516"/>
                  <a:gd name="T7" fmla="*/ 480 h 494"/>
                  <a:gd name="T8" fmla="*/ 501 w 516"/>
                  <a:gd name="T9" fmla="*/ 438 h 494"/>
                  <a:gd name="T10" fmla="*/ 516 w 516"/>
                  <a:gd name="T11" fmla="*/ 383 h 494"/>
                  <a:gd name="T12" fmla="*/ 486 w 516"/>
                  <a:gd name="T13" fmla="*/ 327 h 494"/>
                  <a:gd name="T14" fmla="*/ 479 w 516"/>
                  <a:gd name="T15" fmla="*/ 424 h 494"/>
                  <a:gd name="T16" fmla="*/ 457 w 516"/>
                  <a:gd name="T17" fmla="*/ 452 h 494"/>
                  <a:gd name="T18" fmla="*/ 420 w 516"/>
                  <a:gd name="T19" fmla="*/ 438 h 494"/>
                  <a:gd name="T20" fmla="*/ 405 w 516"/>
                  <a:gd name="T21" fmla="*/ 417 h 494"/>
                  <a:gd name="T22" fmla="*/ 391 w 516"/>
                  <a:gd name="T23" fmla="*/ 97 h 494"/>
                  <a:gd name="T24" fmla="*/ 317 w 516"/>
                  <a:gd name="T25" fmla="*/ 28 h 494"/>
                  <a:gd name="T26" fmla="*/ 206 w 516"/>
                  <a:gd name="T27" fmla="*/ 0 h 494"/>
                  <a:gd name="T28" fmla="*/ 88 w 516"/>
                  <a:gd name="T29" fmla="*/ 35 h 494"/>
                  <a:gd name="T30" fmla="*/ 37 w 516"/>
                  <a:gd name="T31" fmla="*/ 125 h 494"/>
                  <a:gd name="T32" fmla="*/ 52 w 516"/>
                  <a:gd name="T33" fmla="*/ 160 h 494"/>
                  <a:gd name="T34" fmla="*/ 88 w 516"/>
                  <a:gd name="T35" fmla="*/ 174 h 494"/>
                  <a:gd name="T36" fmla="*/ 125 w 516"/>
                  <a:gd name="T37" fmla="*/ 160 h 494"/>
                  <a:gd name="T38" fmla="*/ 140 w 516"/>
                  <a:gd name="T39" fmla="*/ 104 h 494"/>
                  <a:gd name="T40" fmla="*/ 103 w 516"/>
                  <a:gd name="T41" fmla="*/ 77 h 494"/>
                  <a:gd name="T42" fmla="*/ 118 w 516"/>
                  <a:gd name="T43" fmla="*/ 49 h 494"/>
                  <a:gd name="T44" fmla="*/ 206 w 516"/>
                  <a:gd name="T45" fmla="*/ 28 h 494"/>
                  <a:gd name="T46" fmla="*/ 287 w 516"/>
                  <a:gd name="T47" fmla="*/ 56 h 494"/>
                  <a:gd name="T48" fmla="*/ 324 w 516"/>
                  <a:gd name="T49" fmla="*/ 160 h 494"/>
                  <a:gd name="T50" fmla="*/ 228 w 516"/>
                  <a:gd name="T51" fmla="*/ 209 h 494"/>
                  <a:gd name="T52" fmla="*/ 52 w 516"/>
                  <a:gd name="T53" fmla="*/ 278 h 494"/>
                  <a:gd name="T54" fmla="*/ 0 w 516"/>
                  <a:gd name="T55" fmla="*/ 376 h 494"/>
                  <a:gd name="T56" fmla="*/ 44 w 516"/>
                  <a:gd name="T57" fmla="*/ 452 h 494"/>
                  <a:gd name="T58" fmla="*/ 140 w 516"/>
                  <a:gd name="T59" fmla="*/ 487 h 494"/>
                  <a:gd name="T60" fmla="*/ 251 w 516"/>
                  <a:gd name="T61" fmla="*/ 480 h 494"/>
                  <a:gd name="T62" fmla="*/ 332 w 516"/>
                  <a:gd name="T63" fmla="*/ 396 h 494"/>
                  <a:gd name="T64" fmla="*/ 324 w 516"/>
                  <a:gd name="T65" fmla="*/ 327 h 494"/>
                  <a:gd name="T66" fmla="*/ 280 w 516"/>
                  <a:gd name="T67" fmla="*/ 438 h 494"/>
                  <a:gd name="T68" fmla="*/ 192 w 516"/>
                  <a:gd name="T69" fmla="*/ 466 h 494"/>
                  <a:gd name="T70" fmla="*/ 140 w 516"/>
                  <a:gd name="T71" fmla="*/ 459 h 494"/>
                  <a:gd name="T72" fmla="*/ 103 w 516"/>
                  <a:gd name="T73" fmla="*/ 424 h 494"/>
                  <a:gd name="T74" fmla="*/ 88 w 516"/>
                  <a:gd name="T75" fmla="*/ 376 h 494"/>
                  <a:gd name="T76" fmla="*/ 118 w 516"/>
                  <a:gd name="T77" fmla="*/ 299 h 494"/>
                  <a:gd name="T78" fmla="*/ 228 w 516"/>
                  <a:gd name="T79" fmla="*/ 237 h 4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16"/>
                  <a:gd name="T121" fmla="*/ 0 h 494"/>
                  <a:gd name="T122" fmla="*/ 516 w 516"/>
                  <a:gd name="T123" fmla="*/ 494 h 4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16" h="494">
                    <a:moveTo>
                      <a:pt x="332" y="396"/>
                    </a:moveTo>
                    <a:lnTo>
                      <a:pt x="346" y="438"/>
                    </a:lnTo>
                    <a:lnTo>
                      <a:pt x="361" y="459"/>
                    </a:lnTo>
                    <a:lnTo>
                      <a:pt x="376" y="473"/>
                    </a:lnTo>
                    <a:lnTo>
                      <a:pt x="420" y="487"/>
                    </a:lnTo>
                    <a:lnTo>
                      <a:pt x="435" y="487"/>
                    </a:lnTo>
                    <a:lnTo>
                      <a:pt x="442" y="480"/>
                    </a:lnTo>
                    <a:lnTo>
                      <a:pt x="464" y="480"/>
                    </a:lnTo>
                    <a:lnTo>
                      <a:pt x="494" y="452"/>
                    </a:lnTo>
                    <a:lnTo>
                      <a:pt x="501" y="438"/>
                    </a:lnTo>
                    <a:lnTo>
                      <a:pt x="509" y="417"/>
                    </a:lnTo>
                    <a:lnTo>
                      <a:pt x="516" y="383"/>
                    </a:lnTo>
                    <a:lnTo>
                      <a:pt x="516" y="327"/>
                    </a:lnTo>
                    <a:lnTo>
                      <a:pt x="486" y="327"/>
                    </a:lnTo>
                    <a:lnTo>
                      <a:pt x="486" y="403"/>
                    </a:lnTo>
                    <a:lnTo>
                      <a:pt x="479" y="424"/>
                    </a:lnTo>
                    <a:lnTo>
                      <a:pt x="472" y="438"/>
                    </a:lnTo>
                    <a:lnTo>
                      <a:pt x="457" y="452"/>
                    </a:lnTo>
                    <a:lnTo>
                      <a:pt x="428" y="452"/>
                    </a:lnTo>
                    <a:lnTo>
                      <a:pt x="420" y="438"/>
                    </a:lnTo>
                    <a:lnTo>
                      <a:pt x="413" y="431"/>
                    </a:lnTo>
                    <a:lnTo>
                      <a:pt x="405" y="417"/>
                    </a:lnTo>
                    <a:lnTo>
                      <a:pt x="405" y="146"/>
                    </a:lnTo>
                    <a:lnTo>
                      <a:pt x="391" y="97"/>
                    </a:lnTo>
                    <a:lnTo>
                      <a:pt x="361" y="63"/>
                    </a:lnTo>
                    <a:lnTo>
                      <a:pt x="317" y="28"/>
                    </a:lnTo>
                    <a:lnTo>
                      <a:pt x="265" y="7"/>
                    </a:lnTo>
                    <a:lnTo>
                      <a:pt x="206" y="0"/>
                    </a:lnTo>
                    <a:lnTo>
                      <a:pt x="140" y="7"/>
                    </a:lnTo>
                    <a:lnTo>
                      <a:pt x="88" y="35"/>
                    </a:lnTo>
                    <a:lnTo>
                      <a:pt x="52" y="77"/>
                    </a:lnTo>
                    <a:lnTo>
                      <a:pt x="37" y="125"/>
                    </a:lnTo>
                    <a:lnTo>
                      <a:pt x="37" y="146"/>
                    </a:lnTo>
                    <a:lnTo>
                      <a:pt x="52" y="160"/>
                    </a:lnTo>
                    <a:lnTo>
                      <a:pt x="66" y="167"/>
                    </a:lnTo>
                    <a:lnTo>
                      <a:pt x="88" y="174"/>
                    </a:lnTo>
                    <a:lnTo>
                      <a:pt x="111" y="167"/>
                    </a:lnTo>
                    <a:lnTo>
                      <a:pt x="125" y="160"/>
                    </a:lnTo>
                    <a:lnTo>
                      <a:pt x="140" y="139"/>
                    </a:lnTo>
                    <a:lnTo>
                      <a:pt x="140" y="104"/>
                    </a:lnTo>
                    <a:lnTo>
                      <a:pt x="118" y="84"/>
                    </a:lnTo>
                    <a:lnTo>
                      <a:pt x="103" y="77"/>
                    </a:lnTo>
                    <a:lnTo>
                      <a:pt x="81" y="77"/>
                    </a:lnTo>
                    <a:lnTo>
                      <a:pt x="118" y="49"/>
                    </a:lnTo>
                    <a:lnTo>
                      <a:pt x="162" y="28"/>
                    </a:lnTo>
                    <a:lnTo>
                      <a:pt x="206" y="28"/>
                    </a:lnTo>
                    <a:lnTo>
                      <a:pt x="251" y="35"/>
                    </a:lnTo>
                    <a:lnTo>
                      <a:pt x="287" y="56"/>
                    </a:lnTo>
                    <a:lnTo>
                      <a:pt x="317" y="97"/>
                    </a:lnTo>
                    <a:lnTo>
                      <a:pt x="324" y="160"/>
                    </a:lnTo>
                    <a:lnTo>
                      <a:pt x="324" y="202"/>
                    </a:lnTo>
                    <a:lnTo>
                      <a:pt x="228" y="209"/>
                    </a:lnTo>
                    <a:lnTo>
                      <a:pt x="118" y="237"/>
                    </a:lnTo>
                    <a:lnTo>
                      <a:pt x="52" y="278"/>
                    </a:lnTo>
                    <a:lnTo>
                      <a:pt x="15" y="327"/>
                    </a:lnTo>
                    <a:lnTo>
                      <a:pt x="0" y="376"/>
                    </a:lnTo>
                    <a:lnTo>
                      <a:pt x="15" y="424"/>
                    </a:lnTo>
                    <a:lnTo>
                      <a:pt x="44" y="452"/>
                    </a:lnTo>
                    <a:lnTo>
                      <a:pt x="88" y="480"/>
                    </a:lnTo>
                    <a:lnTo>
                      <a:pt x="140" y="487"/>
                    </a:lnTo>
                    <a:lnTo>
                      <a:pt x="184" y="494"/>
                    </a:lnTo>
                    <a:lnTo>
                      <a:pt x="251" y="480"/>
                    </a:lnTo>
                    <a:lnTo>
                      <a:pt x="302" y="445"/>
                    </a:lnTo>
                    <a:lnTo>
                      <a:pt x="332" y="396"/>
                    </a:lnTo>
                    <a:close/>
                    <a:moveTo>
                      <a:pt x="324" y="223"/>
                    </a:moveTo>
                    <a:lnTo>
                      <a:pt x="324" y="327"/>
                    </a:lnTo>
                    <a:lnTo>
                      <a:pt x="310" y="396"/>
                    </a:lnTo>
                    <a:lnTo>
                      <a:pt x="280" y="438"/>
                    </a:lnTo>
                    <a:lnTo>
                      <a:pt x="236" y="459"/>
                    </a:lnTo>
                    <a:lnTo>
                      <a:pt x="192" y="466"/>
                    </a:lnTo>
                    <a:lnTo>
                      <a:pt x="162" y="466"/>
                    </a:lnTo>
                    <a:lnTo>
                      <a:pt x="140" y="459"/>
                    </a:lnTo>
                    <a:lnTo>
                      <a:pt x="118" y="445"/>
                    </a:lnTo>
                    <a:lnTo>
                      <a:pt x="103" y="424"/>
                    </a:lnTo>
                    <a:lnTo>
                      <a:pt x="96" y="403"/>
                    </a:lnTo>
                    <a:lnTo>
                      <a:pt x="88" y="376"/>
                    </a:lnTo>
                    <a:lnTo>
                      <a:pt x="96" y="341"/>
                    </a:lnTo>
                    <a:lnTo>
                      <a:pt x="118" y="299"/>
                    </a:lnTo>
                    <a:lnTo>
                      <a:pt x="162" y="264"/>
                    </a:lnTo>
                    <a:lnTo>
                      <a:pt x="228" y="237"/>
                    </a:lnTo>
                    <a:lnTo>
                      <a:pt x="324" y="22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57" name="Freeform 3916"/>
              <p:cNvSpPr>
                <a:spLocks/>
              </p:cNvSpPr>
              <p:nvPr/>
            </p:nvSpPr>
            <p:spPr bwMode="auto">
              <a:xfrm>
                <a:off x="17784" y="2942"/>
                <a:ext cx="568" cy="473"/>
              </a:xfrm>
              <a:custGeom>
                <a:avLst/>
                <a:gdLst>
                  <a:gd name="T0" fmla="*/ 89 w 568"/>
                  <a:gd name="T1" fmla="*/ 104 h 473"/>
                  <a:gd name="T2" fmla="*/ 89 w 568"/>
                  <a:gd name="T3" fmla="*/ 410 h 473"/>
                  <a:gd name="T4" fmla="*/ 81 w 568"/>
                  <a:gd name="T5" fmla="*/ 424 h 473"/>
                  <a:gd name="T6" fmla="*/ 74 w 568"/>
                  <a:gd name="T7" fmla="*/ 431 h 473"/>
                  <a:gd name="T8" fmla="*/ 52 w 568"/>
                  <a:gd name="T9" fmla="*/ 438 h 473"/>
                  <a:gd name="T10" fmla="*/ 0 w 568"/>
                  <a:gd name="T11" fmla="*/ 438 h 473"/>
                  <a:gd name="T12" fmla="*/ 0 w 568"/>
                  <a:gd name="T13" fmla="*/ 473 h 473"/>
                  <a:gd name="T14" fmla="*/ 251 w 568"/>
                  <a:gd name="T15" fmla="*/ 473 h 473"/>
                  <a:gd name="T16" fmla="*/ 251 w 568"/>
                  <a:gd name="T17" fmla="*/ 438 h 473"/>
                  <a:gd name="T18" fmla="*/ 199 w 568"/>
                  <a:gd name="T19" fmla="*/ 438 h 473"/>
                  <a:gd name="T20" fmla="*/ 177 w 568"/>
                  <a:gd name="T21" fmla="*/ 431 h 473"/>
                  <a:gd name="T22" fmla="*/ 170 w 568"/>
                  <a:gd name="T23" fmla="*/ 424 h 473"/>
                  <a:gd name="T24" fmla="*/ 162 w 568"/>
                  <a:gd name="T25" fmla="*/ 410 h 473"/>
                  <a:gd name="T26" fmla="*/ 162 w 568"/>
                  <a:gd name="T27" fmla="*/ 195 h 473"/>
                  <a:gd name="T28" fmla="*/ 177 w 568"/>
                  <a:gd name="T29" fmla="*/ 118 h 473"/>
                  <a:gd name="T30" fmla="*/ 214 w 568"/>
                  <a:gd name="T31" fmla="*/ 70 h 473"/>
                  <a:gd name="T32" fmla="*/ 266 w 568"/>
                  <a:gd name="T33" fmla="*/ 35 h 473"/>
                  <a:gd name="T34" fmla="*/ 317 w 568"/>
                  <a:gd name="T35" fmla="*/ 21 h 473"/>
                  <a:gd name="T36" fmla="*/ 361 w 568"/>
                  <a:gd name="T37" fmla="*/ 35 h 473"/>
                  <a:gd name="T38" fmla="*/ 383 w 568"/>
                  <a:gd name="T39" fmla="*/ 63 h 473"/>
                  <a:gd name="T40" fmla="*/ 398 w 568"/>
                  <a:gd name="T41" fmla="*/ 97 h 473"/>
                  <a:gd name="T42" fmla="*/ 398 w 568"/>
                  <a:gd name="T43" fmla="*/ 410 h 473"/>
                  <a:gd name="T44" fmla="*/ 391 w 568"/>
                  <a:gd name="T45" fmla="*/ 424 h 473"/>
                  <a:gd name="T46" fmla="*/ 383 w 568"/>
                  <a:gd name="T47" fmla="*/ 431 h 473"/>
                  <a:gd name="T48" fmla="*/ 369 w 568"/>
                  <a:gd name="T49" fmla="*/ 438 h 473"/>
                  <a:gd name="T50" fmla="*/ 310 w 568"/>
                  <a:gd name="T51" fmla="*/ 438 h 473"/>
                  <a:gd name="T52" fmla="*/ 310 w 568"/>
                  <a:gd name="T53" fmla="*/ 473 h 473"/>
                  <a:gd name="T54" fmla="*/ 568 w 568"/>
                  <a:gd name="T55" fmla="*/ 473 h 473"/>
                  <a:gd name="T56" fmla="*/ 568 w 568"/>
                  <a:gd name="T57" fmla="*/ 438 h 473"/>
                  <a:gd name="T58" fmla="*/ 509 w 568"/>
                  <a:gd name="T59" fmla="*/ 438 h 473"/>
                  <a:gd name="T60" fmla="*/ 494 w 568"/>
                  <a:gd name="T61" fmla="*/ 431 h 473"/>
                  <a:gd name="T62" fmla="*/ 487 w 568"/>
                  <a:gd name="T63" fmla="*/ 424 h 473"/>
                  <a:gd name="T64" fmla="*/ 479 w 568"/>
                  <a:gd name="T65" fmla="*/ 410 h 473"/>
                  <a:gd name="T66" fmla="*/ 479 w 568"/>
                  <a:gd name="T67" fmla="*/ 125 h 473"/>
                  <a:gd name="T68" fmla="*/ 472 w 568"/>
                  <a:gd name="T69" fmla="*/ 77 h 473"/>
                  <a:gd name="T70" fmla="*/ 442 w 568"/>
                  <a:gd name="T71" fmla="*/ 42 h 473"/>
                  <a:gd name="T72" fmla="*/ 428 w 568"/>
                  <a:gd name="T73" fmla="*/ 28 h 473"/>
                  <a:gd name="T74" fmla="*/ 413 w 568"/>
                  <a:gd name="T75" fmla="*/ 21 h 473"/>
                  <a:gd name="T76" fmla="*/ 391 w 568"/>
                  <a:gd name="T77" fmla="*/ 7 h 473"/>
                  <a:gd name="T78" fmla="*/ 361 w 568"/>
                  <a:gd name="T79" fmla="*/ 0 h 473"/>
                  <a:gd name="T80" fmla="*/ 325 w 568"/>
                  <a:gd name="T81" fmla="*/ 0 h 473"/>
                  <a:gd name="T82" fmla="*/ 251 w 568"/>
                  <a:gd name="T83" fmla="*/ 14 h 473"/>
                  <a:gd name="T84" fmla="*/ 199 w 568"/>
                  <a:gd name="T85" fmla="*/ 56 h 473"/>
                  <a:gd name="T86" fmla="*/ 155 w 568"/>
                  <a:gd name="T87" fmla="*/ 111 h 473"/>
                  <a:gd name="T88" fmla="*/ 155 w 568"/>
                  <a:gd name="T89" fmla="*/ 0 h 473"/>
                  <a:gd name="T90" fmla="*/ 0 w 568"/>
                  <a:gd name="T91" fmla="*/ 14 h 473"/>
                  <a:gd name="T92" fmla="*/ 0 w 568"/>
                  <a:gd name="T93" fmla="*/ 49 h 473"/>
                  <a:gd name="T94" fmla="*/ 59 w 568"/>
                  <a:gd name="T95" fmla="*/ 49 h 473"/>
                  <a:gd name="T96" fmla="*/ 74 w 568"/>
                  <a:gd name="T97" fmla="*/ 56 h 473"/>
                  <a:gd name="T98" fmla="*/ 89 w 568"/>
                  <a:gd name="T99" fmla="*/ 83 h 473"/>
                  <a:gd name="T100" fmla="*/ 89 w 568"/>
                  <a:gd name="T101" fmla="*/ 104 h 4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8"/>
                  <a:gd name="T154" fmla="*/ 0 h 473"/>
                  <a:gd name="T155" fmla="*/ 568 w 568"/>
                  <a:gd name="T156" fmla="*/ 473 h 473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8" h="473">
                    <a:moveTo>
                      <a:pt x="89" y="104"/>
                    </a:move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2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51" y="473"/>
                    </a:lnTo>
                    <a:lnTo>
                      <a:pt x="251" y="438"/>
                    </a:lnTo>
                    <a:lnTo>
                      <a:pt x="199" y="438"/>
                    </a:lnTo>
                    <a:lnTo>
                      <a:pt x="177" y="431"/>
                    </a:lnTo>
                    <a:lnTo>
                      <a:pt x="170" y="424"/>
                    </a:lnTo>
                    <a:lnTo>
                      <a:pt x="162" y="410"/>
                    </a:lnTo>
                    <a:lnTo>
                      <a:pt x="162" y="195"/>
                    </a:lnTo>
                    <a:lnTo>
                      <a:pt x="177" y="118"/>
                    </a:lnTo>
                    <a:lnTo>
                      <a:pt x="214" y="70"/>
                    </a:lnTo>
                    <a:lnTo>
                      <a:pt x="266" y="35"/>
                    </a:lnTo>
                    <a:lnTo>
                      <a:pt x="317" y="21"/>
                    </a:lnTo>
                    <a:lnTo>
                      <a:pt x="361" y="35"/>
                    </a:lnTo>
                    <a:lnTo>
                      <a:pt x="383" y="63"/>
                    </a:lnTo>
                    <a:lnTo>
                      <a:pt x="398" y="97"/>
                    </a:lnTo>
                    <a:lnTo>
                      <a:pt x="398" y="410"/>
                    </a:lnTo>
                    <a:lnTo>
                      <a:pt x="391" y="424"/>
                    </a:lnTo>
                    <a:lnTo>
                      <a:pt x="383" y="431"/>
                    </a:lnTo>
                    <a:lnTo>
                      <a:pt x="369" y="438"/>
                    </a:lnTo>
                    <a:lnTo>
                      <a:pt x="310" y="438"/>
                    </a:lnTo>
                    <a:lnTo>
                      <a:pt x="310" y="473"/>
                    </a:lnTo>
                    <a:lnTo>
                      <a:pt x="568" y="473"/>
                    </a:lnTo>
                    <a:lnTo>
                      <a:pt x="568" y="438"/>
                    </a:lnTo>
                    <a:lnTo>
                      <a:pt x="509" y="438"/>
                    </a:lnTo>
                    <a:lnTo>
                      <a:pt x="494" y="431"/>
                    </a:lnTo>
                    <a:lnTo>
                      <a:pt x="487" y="424"/>
                    </a:lnTo>
                    <a:lnTo>
                      <a:pt x="479" y="410"/>
                    </a:lnTo>
                    <a:lnTo>
                      <a:pt x="479" y="125"/>
                    </a:lnTo>
                    <a:lnTo>
                      <a:pt x="472" y="77"/>
                    </a:lnTo>
                    <a:lnTo>
                      <a:pt x="442" y="42"/>
                    </a:lnTo>
                    <a:lnTo>
                      <a:pt x="428" y="28"/>
                    </a:lnTo>
                    <a:lnTo>
                      <a:pt x="413" y="21"/>
                    </a:lnTo>
                    <a:lnTo>
                      <a:pt x="391" y="7"/>
                    </a:lnTo>
                    <a:lnTo>
                      <a:pt x="361" y="0"/>
                    </a:lnTo>
                    <a:lnTo>
                      <a:pt x="325" y="0"/>
                    </a:lnTo>
                    <a:lnTo>
                      <a:pt x="251" y="14"/>
                    </a:lnTo>
                    <a:lnTo>
                      <a:pt x="199" y="56"/>
                    </a:lnTo>
                    <a:lnTo>
                      <a:pt x="155" y="111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83"/>
                    </a:lnTo>
                    <a:lnTo>
                      <a:pt x="89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58" name="Freeform 3917"/>
              <p:cNvSpPr>
                <a:spLocks/>
              </p:cNvSpPr>
              <p:nvPr/>
            </p:nvSpPr>
            <p:spPr bwMode="auto">
              <a:xfrm>
                <a:off x="18366" y="2956"/>
                <a:ext cx="553" cy="674"/>
              </a:xfrm>
              <a:custGeom>
                <a:avLst/>
                <a:gdLst>
                  <a:gd name="T0" fmla="*/ 450 w 553"/>
                  <a:gd name="T1" fmla="*/ 97 h 674"/>
                  <a:gd name="T2" fmla="*/ 480 w 553"/>
                  <a:gd name="T3" fmla="*/ 56 h 674"/>
                  <a:gd name="T4" fmla="*/ 494 w 553"/>
                  <a:gd name="T5" fmla="*/ 42 h 674"/>
                  <a:gd name="T6" fmla="*/ 516 w 553"/>
                  <a:gd name="T7" fmla="*/ 35 h 674"/>
                  <a:gd name="T8" fmla="*/ 553 w 553"/>
                  <a:gd name="T9" fmla="*/ 35 h 674"/>
                  <a:gd name="T10" fmla="*/ 553 w 553"/>
                  <a:gd name="T11" fmla="*/ 0 h 674"/>
                  <a:gd name="T12" fmla="*/ 369 w 553"/>
                  <a:gd name="T13" fmla="*/ 0 h 674"/>
                  <a:gd name="T14" fmla="*/ 369 w 553"/>
                  <a:gd name="T15" fmla="*/ 35 h 674"/>
                  <a:gd name="T16" fmla="*/ 391 w 553"/>
                  <a:gd name="T17" fmla="*/ 35 h 674"/>
                  <a:gd name="T18" fmla="*/ 406 w 553"/>
                  <a:gd name="T19" fmla="*/ 42 h 674"/>
                  <a:gd name="T20" fmla="*/ 413 w 553"/>
                  <a:gd name="T21" fmla="*/ 49 h 674"/>
                  <a:gd name="T22" fmla="*/ 421 w 553"/>
                  <a:gd name="T23" fmla="*/ 63 h 674"/>
                  <a:gd name="T24" fmla="*/ 421 w 553"/>
                  <a:gd name="T25" fmla="*/ 90 h 674"/>
                  <a:gd name="T26" fmla="*/ 413 w 553"/>
                  <a:gd name="T27" fmla="*/ 104 h 674"/>
                  <a:gd name="T28" fmla="*/ 303 w 553"/>
                  <a:gd name="T29" fmla="*/ 368 h 674"/>
                  <a:gd name="T30" fmla="*/ 177 w 553"/>
                  <a:gd name="T31" fmla="*/ 76 h 674"/>
                  <a:gd name="T32" fmla="*/ 170 w 553"/>
                  <a:gd name="T33" fmla="*/ 69 h 674"/>
                  <a:gd name="T34" fmla="*/ 170 w 553"/>
                  <a:gd name="T35" fmla="*/ 49 h 674"/>
                  <a:gd name="T36" fmla="*/ 185 w 553"/>
                  <a:gd name="T37" fmla="*/ 42 h 674"/>
                  <a:gd name="T38" fmla="*/ 192 w 553"/>
                  <a:gd name="T39" fmla="*/ 35 h 674"/>
                  <a:gd name="T40" fmla="*/ 236 w 553"/>
                  <a:gd name="T41" fmla="*/ 35 h 674"/>
                  <a:gd name="T42" fmla="*/ 236 w 553"/>
                  <a:gd name="T43" fmla="*/ 0 h 674"/>
                  <a:gd name="T44" fmla="*/ 0 w 553"/>
                  <a:gd name="T45" fmla="*/ 0 h 674"/>
                  <a:gd name="T46" fmla="*/ 0 w 553"/>
                  <a:gd name="T47" fmla="*/ 35 h 674"/>
                  <a:gd name="T48" fmla="*/ 52 w 553"/>
                  <a:gd name="T49" fmla="*/ 35 h 674"/>
                  <a:gd name="T50" fmla="*/ 82 w 553"/>
                  <a:gd name="T51" fmla="*/ 49 h 674"/>
                  <a:gd name="T52" fmla="*/ 89 w 553"/>
                  <a:gd name="T53" fmla="*/ 69 h 674"/>
                  <a:gd name="T54" fmla="*/ 258 w 553"/>
                  <a:gd name="T55" fmla="*/ 459 h 674"/>
                  <a:gd name="T56" fmla="*/ 251 w 553"/>
                  <a:gd name="T57" fmla="*/ 473 h 674"/>
                  <a:gd name="T58" fmla="*/ 244 w 553"/>
                  <a:gd name="T59" fmla="*/ 494 h 674"/>
                  <a:gd name="T60" fmla="*/ 236 w 553"/>
                  <a:gd name="T61" fmla="*/ 508 h 674"/>
                  <a:gd name="T62" fmla="*/ 236 w 553"/>
                  <a:gd name="T63" fmla="*/ 521 h 674"/>
                  <a:gd name="T64" fmla="*/ 214 w 553"/>
                  <a:gd name="T65" fmla="*/ 570 h 674"/>
                  <a:gd name="T66" fmla="*/ 185 w 553"/>
                  <a:gd name="T67" fmla="*/ 612 h 674"/>
                  <a:gd name="T68" fmla="*/ 148 w 553"/>
                  <a:gd name="T69" fmla="*/ 640 h 674"/>
                  <a:gd name="T70" fmla="*/ 104 w 553"/>
                  <a:gd name="T71" fmla="*/ 654 h 674"/>
                  <a:gd name="T72" fmla="*/ 82 w 553"/>
                  <a:gd name="T73" fmla="*/ 654 h 674"/>
                  <a:gd name="T74" fmla="*/ 67 w 553"/>
                  <a:gd name="T75" fmla="*/ 647 h 674"/>
                  <a:gd name="T76" fmla="*/ 52 w 553"/>
                  <a:gd name="T77" fmla="*/ 633 h 674"/>
                  <a:gd name="T78" fmla="*/ 82 w 553"/>
                  <a:gd name="T79" fmla="*/ 619 h 674"/>
                  <a:gd name="T80" fmla="*/ 89 w 553"/>
                  <a:gd name="T81" fmla="*/ 612 h 674"/>
                  <a:gd name="T82" fmla="*/ 96 w 553"/>
                  <a:gd name="T83" fmla="*/ 598 h 674"/>
                  <a:gd name="T84" fmla="*/ 96 w 553"/>
                  <a:gd name="T85" fmla="*/ 591 h 674"/>
                  <a:gd name="T86" fmla="*/ 89 w 553"/>
                  <a:gd name="T87" fmla="*/ 570 h 674"/>
                  <a:gd name="T88" fmla="*/ 82 w 553"/>
                  <a:gd name="T89" fmla="*/ 556 h 674"/>
                  <a:gd name="T90" fmla="*/ 67 w 553"/>
                  <a:gd name="T91" fmla="*/ 549 h 674"/>
                  <a:gd name="T92" fmla="*/ 45 w 553"/>
                  <a:gd name="T93" fmla="*/ 542 h 674"/>
                  <a:gd name="T94" fmla="*/ 30 w 553"/>
                  <a:gd name="T95" fmla="*/ 542 h 674"/>
                  <a:gd name="T96" fmla="*/ 8 w 553"/>
                  <a:gd name="T97" fmla="*/ 563 h 674"/>
                  <a:gd name="T98" fmla="*/ 0 w 553"/>
                  <a:gd name="T99" fmla="*/ 577 h 674"/>
                  <a:gd name="T100" fmla="*/ 0 w 553"/>
                  <a:gd name="T101" fmla="*/ 591 h 674"/>
                  <a:gd name="T102" fmla="*/ 8 w 553"/>
                  <a:gd name="T103" fmla="*/ 619 h 674"/>
                  <a:gd name="T104" fmla="*/ 23 w 553"/>
                  <a:gd name="T105" fmla="*/ 640 h 674"/>
                  <a:gd name="T106" fmla="*/ 45 w 553"/>
                  <a:gd name="T107" fmla="*/ 661 h 674"/>
                  <a:gd name="T108" fmla="*/ 74 w 553"/>
                  <a:gd name="T109" fmla="*/ 674 h 674"/>
                  <a:gd name="T110" fmla="*/ 104 w 553"/>
                  <a:gd name="T111" fmla="*/ 674 h 674"/>
                  <a:gd name="T112" fmla="*/ 155 w 553"/>
                  <a:gd name="T113" fmla="*/ 667 h 674"/>
                  <a:gd name="T114" fmla="*/ 192 w 553"/>
                  <a:gd name="T115" fmla="*/ 640 h 674"/>
                  <a:gd name="T116" fmla="*/ 251 w 553"/>
                  <a:gd name="T117" fmla="*/ 556 h 674"/>
                  <a:gd name="T118" fmla="*/ 450 w 553"/>
                  <a:gd name="T119" fmla="*/ 97 h 67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553"/>
                  <a:gd name="T181" fmla="*/ 0 h 674"/>
                  <a:gd name="T182" fmla="*/ 553 w 553"/>
                  <a:gd name="T183" fmla="*/ 674 h 67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553" h="674">
                    <a:moveTo>
                      <a:pt x="450" y="97"/>
                    </a:moveTo>
                    <a:lnTo>
                      <a:pt x="480" y="56"/>
                    </a:lnTo>
                    <a:lnTo>
                      <a:pt x="494" y="42"/>
                    </a:lnTo>
                    <a:lnTo>
                      <a:pt x="516" y="35"/>
                    </a:lnTo>
                    <a:lnTo>
                      <a:pt x="553" y="35"/>
                    </a:lnTo>
                    <a:lnTo>
                      <a:pt x="553" y="0"/>
                    </a:lnTo>
                    <a:lnTo>
                      <a:pt x="369" y="0"/>
                    </a:lnTo>
                    <a:lnTo>
                      <a:pt x="369" y="35"/>
                    </a:lnTo>
                    <a:lnTo>
                      <a:pt x="391" y="35"/>
                    </a:lnTo>
                    <a:lnTo>
                      <a:pt x="406" y="42"/>
                    </a:lnTo>
                    <a:lnTo>
                      <a:pt x="413" y="49"/>
                    </a:lnTo>
                    <a:lnTo>
                      <a:pt x="421" y="63"/>
                    </a:lnTo>
                    <a:lnTo>
                      <a:pt x="421" y="90"/>
                    </a:lnTo>
                    <a:lnTo>
                      <a:pt x="413" y="104"/>
                    </a:lnTo>
                    <a:lnTo>
                      <a:pt x="303" y="368"/>
                    </a:lnTo>
                    <a:lnTo>
                      <a:pt x="177" y="76"/>
                    </a:lnTo>
                    <a:lnTo>
                      <a:pt x="170" y="69"/>
                    </a:lnTo>
                    <a:lnTo>
                      <a:pt x="170" y="49"/>
                    </a:lnTo>
                    <a:lnTo>
                      <a:pt x="185" y="42"/>
                    </a:lnTo>
                    <a:lnTo>
                      <a:pt x="192" y="35"/>
                    </a:lnTo>
                    <a:lnTo>
                      <a:pt x="236" y="35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52" y="35"/>
                    </a:lnTo>
                    <a:lnTo>
                      <a:pt x="82" y="49"/>
                    </a:lnTo>
                    <a:lnTo>
                      <a:pt x="89" y="69"/>
                    </a:lnTo>
                    <a:lnTo>
                      <a:pt x="258" y="459"/>
                    </a:lnTo>
                    <a:lnTo>
                      <a:pt x="251" y="473"/>
                    </a:lnTo>
                    <a:lnTo>
                      <a:pt x="244" y="494"/>
                    </a:lnTo>
                    <a:lnTo>
                      <a:pt x="236" y="508"/>
                    </a:lnTo>
                    <a:lnTo>
                      <a:pt x="236" y="521"/>
                    </a:lnTo>
                    <a:lnTo>
                      <a:pt x="214" y="570"/>
                    </a:lnTo>
                    <a:lnTo>
                      <a:pt x="185" y="612"/>
                    </a:lnTo>
                    <a:lnTo>
                      <a:pt x="148" y="640"/>
                    </a:lnTo>
                    <a:lnTo>
                      <a:pt x="104" y="654"/>
                    </a:lnTo>
                    <a:lnTo>
                      <a:pt x="82" y="654"/>
                    </a:lnTo>
                    <a:lnTo>
                      <a:pt x="67" y="647"/>
                    </a:lnTo>
                    <a:lnTo>
                      <a:pt x="52" y="633"/>
                    </a:lnTo>
                    <a:lnTo>
                      <a:pt x="82" y="619"/>
                    </a:lnTo>
                    <a:lnTo>
                      <a:pt x="89" y="612"/>
                    </a:lnTo>
                    <a:lnTo>
                      <a:pt x="96" y="598"/>
                    </a:lnTo>
                    <a:lnTo>
                      <a:pt x="96" y="591"/>
                    </a:lnTo>
                    <a:lnTo>
                      <a:pt x="89" y="570"/>
                    </a:lnTo>
                    <a:lnTo>
                      <a:pt x="82" y="556"/>
                    </a:lnTo>
                    <a:lnTo>
                      <a:pt x="67" y="549"/>
                    </a:lnTo>
                    <a:lnTo>
                      <a:pt x="45" y="542"/>
                    </a:lnTo>
                    <a:lnTo>
                      <a:pt x="30" y="542"/>
                    </a:lnTo>
                    <a:lnTo>
                      <a:pt x="8" y="563"/>
                    </a:lnTo>
                    <a:lnTo>
                      <a:pt x="0" y="577"/>
                    </a:lnTo>
                    <a:lnTo>
                      <a:pt x="0" y="591"/>
                    </a:lnTo>
                    <a:lnTo>
                      <a:pt x="8" y="619"/>
                    </a:lnTo>
                    <a:lnTo>
                      <a:pt x="23" y="640"/>
                    </a:lnTo>
                    <a:lnTo>
                      <a:pt x="45" y="661"/>
                    </a:lnTo>
                    <a:lnTo>
                      <a:pt x="74" y="674"/>
                    </a:lnTo>
                    <a:lnTo>
                      <a:pt x="104" y="674"/>
                    </a:lnTo>
                    <a:lnTo>
                      <a:pt x="155" y="667"/>
                    </a:lnTo>
                    <a:lnTo>
                      <a:pt x="192" y="640"/>
                    </a:lnTo>
                    <a:lnTo>
                      <a:pt x="251" y="556"/>
                    </a:lnTo>
                    <a:lnTo>
                      <a:pt x="450" y="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59" name="Freeform 3918"/>
              <p:cNvSpPr>
                <a:spLocks/>
              </p:cNvSpPr>
              <p:nvPr/>
            </p:nvSpPr>
            <p:spPr bwMode="auto">
              <a:xfrm>
                <a:off x="19391" y="2935"/>
                <a:ext cx="369" cy="494"/>
              </a:xfrm>
              <a:custGeom>
                <a:avLst/>
                <a:gdLst>
                  <a:gd name="T0" fmla="*/ 214 w 369"/>
                  <a:gd name="T1" fmla="*/ 271 h 494"/>
                  <a:gd name="T2" fmla="*/ 251 w 369"/>
                  <a:gd name="T3" fmla="*/ 285 h 494"/>
                  <a:gd name="T4" fmla="*/ 288 w 369"/>
                  <a:gd name="T5" fmla="*/ 306 h 494"/>
                  <a:gd name="T6" fmla="*/ 317 w 369"/>
                  <a:gd name="T7" fmla="*/ 369 h 494"/>
                  <a:gd name="T8" fmla="*/ 288 w 369"/>
                  <a:gd name="T9" fmla="*/ 438 h 494"/>
                  <a:gd name="T10" fmla="*/ 192 w 369"/>
                  <a:gd name="T11" fmla="*/ 466 h 494"/>
                  <a:gd name="T12" fmla="*/ 81 w 369"/>
                  <a:gd name="T13" fmla="*/ 424 h 494"/>
                  <a:gd name="T14" fmla="*/ 30 w 369"/>
                  <a:gd name="T15" fmla="*/ 313 h 494"/>
                  <a:gd name="T16" fmla="*/ 22 w 369"/>
                  <a:gd name="T17" fmla="*/ 299 h 494"/>
                  <a:gd name="T18" fmla="*/ 0 w 369"/>
                  <a:gd name="T19" fmla="*/ 306 h 494"/>
                  <a:gd name="T20" fmla="*/ 15 w 369"/>
                  <a:gd name="T21" fmla="*/ 494 h 494"/>
                  <a:gd name="T22" fmla="*/ 22 w 369"/>
                  <a:gd name="T23" fmla="*/ 487 h 494"/>
                  <a:gd name="T24" fmla="*/ 44 w 369"/>
                  <a:gd name="T25" fmla="*/ 473 h 494"/>
                  <a:gd name="T26" fmla="*/ 52 w 369"/>
                  <a:gd name="T27" fmla="*/ 466 h 494"/>
                  <a:gd name="T28" fmla="*/ 66 w 369"/>
                  <a:gd name="T29" fmla="*/ 445 h 494"/>
                  <a:gd name="T30" fmla="*/ 155 w 369"/>
                  <a:gd name="T31" fmla="*/ 487 h 494"/>
                  <a:gd name="T32" fmla="*/ 273 w 369"/>
                  <a:gd name="T33" fmla="*/ 480 h 494"/>
                  <a:gd name="T34" fmla="*/ 361 w 369"/>
                  <a:gd name="T35" fmla="*/ 396 h 494"/>
                  <a:gd name="T36" fmla="*/ 369 w 369"/>
                  <a:gd name="T37" fmla="*/ 313 h 494"/>
                  <a:gd name="T38" fmla="*/ 347 w 369"/>
                  <a:gd name="T39" fmla="*/ 264 h 494"/>
                  <a:gd name="T40" fmla="*/ 265 w 369"/>
                  <a:gd name="T41" fmla="*/ 209 h 494"/>
                  <a:gd name="T42" fmla="*/ 147 w 369"/>
                  <a:gd name="T43" fmla="*/ 181 h 494"/>
                  <a:gd name="T44" fmla="*/ 66 w 369"/>
                  <a:gd name="T45" fmla="*/ 139 h 494"/>
                  <a:gd name="T46" fmla="*/ 59 w 369"/>
                  <a:gd name="T47" fmla="*/ 77 h 494"/>
                  <a:gd name="T48" fmla="*/ 118 w 369"/>
                  <a:gd name="T49" fmla="*/ 28 h 494"/>
                  <a:gd name="T50" fmla="*/ 243 w 369"/>
                  <a:gd name="T51" fmla="*/ 35 h 494"/>
                  <a:gd name="T52" fmla="*/ 302 w 369"/>
                  <a:gd name="T53" fmla="*/ 90 h 494"/>
                  <a:gd name="T54" fmla="*/ 317 w 369"/>
                  <a:gd name="T55" fmla="*/ 153 h 494"/>
                  <a:gd name="T56" fmla="*/ 332 w 369"/>
                  <a:gd name="T57" fmla="*/ 160 h 494"/>
                  <a:gd name="T58" fmla="*/ 339 w 369"/>
                  <a:gd name="T59" fmla="*/ 7 h 494"/>
                  <a:gd name="T60" fmla="*/ 324 w 369"/>
                  <a:gd name="T61" fmla="*/ 0 h 494"/>
                  <a:gd name="T62" fmla="*/ 288 w 369"/>
                  <a:gd name="T63" fmla="*/ 28 h 494"/>
                  <a:gd name="T64" fmla="*/ 199 w 369"/>
                  <a:gd name="T65" fmla="*/ 0 h 494"/>
                  <a:gd name="T66" fmla="*/ 111 w 369"/>
                  <a:gd name="T67" fmla="*/ 7 h 494"/>
                  <a:gd name="T68" fmla="*/ 22 w 369"/>
                  <a:gd name="T69" fmla="*/ 63 h 494"/>
                  <a:gd name="T70" fmla="*/ 0 w 369"/>
                  <a:gd name="T71" fmla="*/ 132 h 494"/>
                  <a:gd name="T72" fmla="*/ 30 w 369"/>
                  <a:gd name="T73" fmla="*/ 202 h 494"/>
                  <a:gd name="T74" fmla="*/ 89 w 369"/>
                  <a:gd name="T75" fmla="*/ 243 h 494"/>
                  <a:gd name="T76" fmla="*/ 199 w 369"/>
                  <a:gd name="T77" fmla="*/ 271 h 49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69"/>
                  <a:gd name="T118" fmla="*/ 0 h 494"/>
                  <a:gd name="T119" fmla="*/ 369 w 369"/>
                  <a:gd name="T120" fmla="*/ 494 h 49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69" h="494">
                    <a:moveTo>
                      <a:pt x="199" y="271"/>
                    </a:moveTo>
                    <a:lnTo>
                      <a:pt x="214" y="271"/>
                    </a:lnTo>
                    <a:lnTo>
                      <a:pt x="229" y="278"/>
                    </a:lnTo>
                    <a:lnTo>
                      <a:pt x="251" y="285"/>
                    </a:lnTo>
                    <a:lnTo>
                      <a:pt x="265" y="292"/>
                    </a:lnTo>
                    <a:lnTo>
                      <a:pt x="288" y="306"/>
                    </a:lnTo>
                    <a:lnTo>
                      <a:pt x="302" y="327"/>
                    </a:lnTo>
                    <a:lnTo>
                      <a:pt x="317" y="369"/>
                    </a:lnTo>
                    <a:lnTo>
                      <a:pt x="310" y="410"/>
                    </a:lnTo>
                    <a:lnTo>
                      <a:pt x="288" y="438"/>
                    </a:lnTo>
                    <a:lnTo>
                      <a:pt x="243" y="459"/>
                    </a:lnTo>
                    <a:lnTo>
                      <a:pt x="192" y="466"/>
                    </a:lnTo>
                    <a:lnTo>
                      <a:pt x="125" y="459"/>
                    </a:lnTo>
                    <a:lnTo>
                      <a:pt x="81" y="424"/>
                    </a:lnTo>
                    <a:lnTo>
                      <a:pt x="52" y="376"/>
                    </a:lnTo>
                    <a:lnTo>
                      <a:pt x="30" y="313"/>
                    </a:lnTo>
                    <a:lnTo>
                      <a:pt x="30" y="306"/>
                    </a:lnTo>
                    <a:lnTo>
                      <a:pt x="22" y="299"/>
                    </a:lnTo>
                    <a:lnTo>
                      <a:pt x="7" y="299"/>
                    </a:lnTo>
                    <a:lnTo>
                      <a:pt x="0" y="306"/>
                    </a:lnTo>
                    <a:lnTo>
                      <a:pt x="0" y="480"/>
                    </a:lnTo>
                    <a:lnTo>
                      <a:pt x="15" y="494"/>
                    </a:lnTo>
                    <a:lnTo>
                      <a:pt x="22" y="494"/>
                    </a:lnTo>
                    <a:lnTo>
                      <a:pt x="22" y="487"/>
                    </a:lnTo>
                    <a:lnTo>
                      <a:pt x="30" y="480"/>
                    </a:lnTo>
                    <a:lnTo>
                      <a:pt x="44" y="473"/>
                    </a:lnTo>
                    <a:lnTo>
                      <a:pt x="44" y="466"/>
                    </a:lnTo>
                    <a:lnTo>
                      <a:pt x="52" y="466"/>
                    </a:lnTo>
                    <a:lnTo>
                      <a:pt x="52" y="459"/>
                    </a:lnTo>
                    <a:lnTo>
                      <a:pt x="66" y="445"/>
                    </a:lnTo>
                    <a:lnTo>
                      <a:pt x="111" y="480"/>
                    </a:lnTo>
                    <a:lnTo>
                      <a:pt x="155" y="487"/>
                    </a:lnTo>
                    <a:lnTo>
                      <a:pt x="192" y="494"/>
                    </a:lnTo>
                    <a:lnTo>
                      <a:pt x="273" y="480"/>
                    </a:lnTo>
                    <a:lnTo>
                      <a:pt x="332" y="445"/>
                    </a:lnTo>
                    <a:lnTo>
                      <a:pt x="361" y="396"/>
                    </a:lnTo>
                    <a:lnTo>
                      <a:pt x="369" y="341"/>
                    </a:lnTo>
                    <a:lnTo>
                      <a:pt x="369" y="313"/>
                    </a:lnTo>
                    <a:lnTo>
                      <a:pt x="361" y="285"/>
                    </a:lnTo>
                    <a:lnTo>
                      <a:pt x="347" y="264"/>
                    </a:lnTo>
                    <a:lnTo>
                      <a:pt x="324" y="243"/>
                    </a:lnTo>
                    <a:lnTo>
                      <a:pt x="265" y="209"/>
                    </a:lnTo>
                    <a:lnTo>
                      <a:pt x="192" y="188"/>
                    </a:lnTo>
                    <a:lnTo>
                      <a:pt x="147" y="181"/>
                    </a:lnTo>
                    <a:lnTo>
                      <a:pt x="103" y="167"/>
                    </a:lnTo>
                    <a:lnTo>
                      <a:pt x="66" y="139"/>
                    </a:lnTo>
                    <a:lnTo>
                      <a:pt x="52" y="104"/>
                    </a:lnTo>
                    <a:lnTo>
                      <a:pt x="59" y="77"/>
                    </a:lnTo>
                    <a:lnTo>
                      <a:pt x="81" y="49"/>
                    </a:lnTo>
                    <a:lnTo>
                      <a:pt x="118" y="28"/>
                    </a:lnTo>
                    <a:lnTo>
                      <a:pt x="184" y="21"/>
                    </a:lnTo>
                    <a:lnTo>
                      <a:pt x="243" y="35"/>
                    </a:lnTo>
                    <a:lnTo>
                      <a:pt x="280" y="56"/>
                    </a:lnTo>
                    <a:lnTo>
                      <a:pt x="302" y="90"/>
                    </a:lnTo>
                    <a:lnTo>
                      <a:pt x="310" y="125"/>
                    </a:lnTo>
                    <a:lnTo>
                      <a:pt x="317" y="153"/>
                    </a:lnTo>
                    <a:lnTo>
                      <a:pt x="317" y="160"/>
                    </a:lnTo>
                    <a:lnTo>
                      <a:pt x="332" y="160"/>
                    </a:lnTo>
                    <a:lnTo>
                      <a:pt x="339" y="153"/>
                    </a:lnTo>
                    <a:lnTo>
                      <a:pt x="339" y="7"/>
                    </a:lnTo>
                    <a:lnTo>
                      <a:pt x="332" y="0"/>
                    </a:lnTo>
                    <a:lnTo>
                      <a:pt x="324" y="0"/>
                    </a:lnTo>
                    <a:lnTo>
                      <a:pt x="295" y="28"/>
                    </a:lnTo>
                    <a:lnTo>
                      <a:pt x="288" y="28"/>
                    </a:lnTo>
                    <a:lnTo>
                      <a:pt x="258" y="14"/>
                    </a:lnTo>
                    <a:lnTo>
                      <a:pt x="199" y="0"/>
                    </a:lnTo>
                    <a:lnTo>
                      <a:pt x="184" y="0"/>
                    </a:lnTo>
                    <a:lnTo>
                      <a:pt x="111" y="7"/>
                    </a:lnTo>
                    <a:lnTo>
                      <a:pt x="59" y="28"/>
                    </a:lnTo>
                    <a:lnTo>
                      <a:pt x="22" y="63"/>
                    </a:lnTo>
                    <a:lnTo>
                      <a:pt x="7" y="97"/>
                    </a:lnTo>
                    <a:lnTo>
                      <a:pt x="0" y="132"/>
                    </a:lnTo>
                    <a:lnTo>
                      <a:pt x="0" y="160"/>
                    </a:lnTo>
                    <a:lnTo>
                      <a:pt x="30" y="202"/>
                    </a:lnTo>
                    <a:lnTo>
                      <a:pt x="52" y="223"/>
                    </a:lnTo>
                    <a:lnTo>
                      <a:pt x="89" y="243"/>
                    </a:lnTo>
                    <a:lnTo>
                      <a:pt x="133" y="257"/>
                    </a:lnTo>
                    <a:lnTo>
                      <a:pt x="199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60" name="Freeform 3919"/>
              <p:cNvSpPr>
                <a:spLocks noEditPoints="1"/>
              </p:cNvSpPr>
              <p:nvPr/>
            </p:nvSpPr>
            <p:spPr bwMode="auto">
              <a:xfrm>
                <a:off x="19833" y="2935"/>
                <a:ext cx="435" cy="494"/>
              </a:xfrm>
              <a:custGeom>
                <a:avLst/>
                <a:gdLst>
                  <a:gd name="T0" fmla="*/ 413 w 435"/>
                  <a:gd name="T1" fmla="*/ 237 h 494"/>
                  <a:gd name="T2" fmla="*/ 428 w 435"/>
                  <a:gd name="T3" fmla="*/ 237 h 494"/>
                  <a:gd name="T4" fmla="*/ 435 w 435"/>
                  <a:gd name="T5" fmla="*/ 230 h 494"/>
                  <a:gd name="T6" fmla="*/ 435 w 435"/>
                  <a:gd name="T7" fmla="*/ 209 h 494"/>
                  <a:gd name="T8" fmla="*/ 428 w 435"/>
                  <a:gd name="T9" fmla="*/ 146 h 494"/>
                  <a:gd name="T10" fmla="*/ 406 w 435"/>
                  <a:gd name="T11" fmla="*/ 90 h 494"/>
                  <a:gd name="T12" fmla="*/ 369 w 435"/>
                  <a:gd name="T13" fmla="*/ 42 h 494"/>
                  <a:gd name="T14" fmla="*/ 310 w 435"/>
                  <a:gd name="T15" fmla="*/ 14 h 494"/>
                  <a:gd name="T16" fmla="*/ 236 w 435"/>
                  <a:gd name="T17" fmla="*/ 0 h 494"/>
                  <a:gd name="T18" fmla="*/ 140 w 435"/>
                  <a:gd name="T19" fmla="*/ 21 h 494"/>
                  <a:gd name="T20" fmla="*/ 67 w 435"/>
                  <a:gd name="T21" fmla="*/ 70 h 494"/>
                  <a:gd name="T22" fmla="*/ 15 w 435"/>
                  <a:gd name="T23" fmla="*/ 153 h 494"/>
                  <a:gd name="T24" fmla="*/ 0 w 435"/>
                  <a:gd name="T25" fmla="*/ 243 h 494"/>
                  <a:gd name="T26" fmla="*/ 15 w 435"/>
                  <a:gd name="T27" fmla="*/ 327 h 494"/>
                  <a:gd name="T28" fmla="*/ 52 w 435"/>
                  <a:gd name="T29" fmla="*/ 396 h 494"/>
                  <a:gd name="T30" fmla="*/ 104 w 435"/>
                  <a:gd name="T31" fmla="*/ 445 h 494"/>
                  <a:gd name="T32" fmla="*/ 170 w 435"/>
                  <a:gd name="T33" fmla="*/ 480 h 494"/>
                  <a:gd name="T34" fmla="*/ 251 w 435"/>
                  <a:gd name="T35" fmla="*/ 494 h 494"/>
                  <a:gd name="T36" fmla="*/ 325 w 435"/>
                  <a:gd name="T37" fmla="*/ 480 h 494"/>
                  <a:gd name="T38" fmla="*/ 376 w 435"/>
                  <a:gd name="T39" fmla="*/ 452 h 494"/>
                  <a:gd name="T40" fmla="*/ 413 w 435"/>
                  <a:gd name="T41" fmla="*/ 410 h 494"/>
                  <a:gd name="T42" fmla="*/ 428 w 435"/>
                  <a:gd name="T43" fmla="*/ 376 h 494"/>
                  <a:gd name="T44" fmla="*/ 435 w 435"/>
                  <a:gd name="T45" fmla="*/ 355 h 494"/>
                  <a:gd name="T46" fmla="*/ 435 w 435"/>
                  <a:gd name="T47" fmla="*/ 341 h 494"/>
                  <a:gd name="T48" fmla="*/ 413 w 435"/>
                  <a:gd name="T49" fmla="*/ 341 h 494"/>
                  <a:gd name="T50" fmla="*/ 413 w 435"/>
                  <a:gd name="T51" fmla="*/ 348 h 494"/>
                  <a:gd name="T52" fmla="*/ 406 w 435"/>
                  <a:gd name="T53" fmla="*/ 355 h 494"/>
                  <a:gd name="T54" fmla="*/ 376 w 435"/>
                  <a:gd name="T55" fmla="*/ 410 h 494"/>
                  <a:gd name="T56" fmla="*/ 339 w 435"/>
                  <a:gd name="T57" fmla="*/ 438 h 494"/>
                  <a:gd name="T58" fmla="*/ 303 w 435"/>
                  <a:gd name="T59" fmla="*/ 459 h 494"/>
                  <a:gd name="T60" fmla="*/ 273 w 435"/>
                  <a:gd name="T61" fmla="*/ 466 h 494"/>
                  <a:gd name="T62" fmla="*/ 258 w 435"/>
                  <a:gd name="T63" fmla="*/ 466 h 494"/>
                  <a:gd name="T64" fmla="*/ 207 w 435"/>
                  <a:gd name="T65" fmla="*/ 452 h 494"/>
                  <a:gd name="T66" fmla="*/ 162 w 435"/>
                  <a:gd name="T67" fmla="*/ 431 h 494"/>
                  <a:gd name="T68" fmla="*/ 126 w 435"/>
                  <a:gd name="T69" fmla="*/ 396 h 494"/>
                  <a:gd name="T70" fmla="*/ 104 w 435"/>
                  <a:gd name="T71" fmla="*/ 341 h 494"/>
                  <a:gd name="T72" fmla="*/ 96 w 435"/>
                  <a:gd name="T73" fmla="*/ 278 h 494"/>
                  <a:gd name="T74" fmla="*/ 96 w 435"/>
                  <a:gd name="T75" fmla="*/ 237 h 494"/>
                  <a:gd name="T76" fmla="*/ 413 w 435"/>
                  <a:gd name="T77" fmla="*/ 237 h 494"/>
                  <a:gd name="T78" fmla="*/ 96 w 435"/>
                  <a:gd name="T79" fmla="*/ 209 h 494"/>
                  <a:gd name="T80" fmla="*/ 111 w 435"/>
                  <a:gd name="T81" fmla="*/ 132 h 494"/>
                  <a:gd name="T82" fmla="*/ 133 w 435"/>
                  <a:gd name="T83" fmla="*/ 77 h 494"/>
                  <a:gd name="T84" fmla="*/ 170 w 435"/>
                  <a:gd name="T85" fmla="*/ 42 h 494"/>
                  <a:gd name="T86" fmla="*/ 207 w 435"/>
                  <a:gd name="T87" fmla="*/ 28 h 494"/>
                  <a:gd name="T88" fmla="*/ 236 w 435"/>
                  <a:gd name="T89" fmla="*/ 28 h 494"/>
                  <a:gd name="T90" fmla="*/ 288 w 435"/>
                  <a:gd name="T91" fmla="*/ 35 h 494"/>
                  <a:gd name="T92" fmla="*/ 317 w 435"/>
                  <a:gd name="T93" fmla="*/ 63 h 494"/>
                  <a:gd name="T94" fmla="*/ 339 w 435"/>
                  <a:gd name="T95" fmla="*/ 104 h 494"/>
                  <a:gd name="T96" fmla="*/ 354 w 435"/>
                  <a:gd name="T97" fmla="*/ 146 h 494"/>
                  <a:gd name="T98" fmla="*/ 362 w 435"/>
                  <a:gd name="T99" fmla="*/ 181 h 494"/>
                  <a:gd name="T100" fmla="*/ 362 w 435"/>
                  <a:gd name="T101" fmla="*/ 209 h 494"/>
                  <a:gd name="T102" fmla="*/ 96 w 435"/>
                  <a:gd name="T103" fmla="*/ 209 h 49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5"/>
                  <a:gd name="T157" fmla="*/ 0 h 494"/>
                  <a:gd name="T158" fmla="*/ 435 w 435"/>
                  <a:gd name="T159" fmla="*/ 494 h 49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5" h="494">
                    <a:moveTo>
                      <a:pt x="413" y="237"/>
                    </a:moveTo>
                    <a:lnTo>
                      <a:pt x="428" y="237"/>
                    </a:lnTo>
                    <a:lnTo>
                      <a:pt x="435" y="230"/>
                    </a:lnTo>
                    <a:lnTo>
                      <a:pt x="435" y="209"/>
                    </a:lnTo>
                    <a:lnTo>
                      <a:pt x="428" y="146"/>
                    </a:lnTo>
                    <a:lnTo>
                      <a:pt x="406" y="90"/>
                    </a:lnTo>
                    <a:lnTo>
                      <a:pt x="369" y="42"/>
                    </a:lnTo>
                    <a:lnTo>
                      <a:pt x="310" y="14"/>
                    </a:lnTo>
                    <a:lnTo>
                      <a:pt x="236" y="0"/>
                    </a:lnTo>
                    <a:lnTo>
                      <a:pt x="140" y="21"/>
                    </a:lnTo>
                    <a:lnTo>
                      <a:pt x="67" y="70"/>
                    </a:lnTo>
                    <a:lnTo>
                      <a:pt x="15" y="153"/>
                    </a:lnTo>
                    <a:lnTo>
                      <a:pt x="0" y="243"/>
                    </a:lnTo>
                    <a:lnTo>
                      <a:pt x="15" y="327"/>
                    </a:lnTo>
                    <a:lnTo>
                      <a:pt x="52" y="396"/>
                    </a:lnTo>
                    <a:lnTo>
                      <a:pt x="104" y="445"/>
                    </a:lnTo>
                    <a:lnTo>
                      <a:pt x="170" y="480"/>
                    </a:lnTo>
                    <a:lnTo>
                      <a:pt x="251" y="494"/>
                    </a:lnTo>
                    <a:lnTo>
                      <a:pt x="325" y="480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28" y="376"/>
                    </a:lnTo>
                    <a:lnTo>
                      <a:pt x="435" y="355"/>
                    </a:lnTo>
                    <a:lnTo>
                      <a:pt x="435" y="341"/>
                    </a:lnTo>
                    <a:lnTo>
                      <a:pt x="413" y="341"/>
                    </a:lnTo>
                    <a:lnTo>
                      <a:pt x="413" y="348"/>
                    </a:lnTo>
                    <a:lnTo>
                      <a:pt x="406" y="355"/>
                    </a:lnTo>
                    <a:lnTo>
                      <a:pt x="376" y="410"/>
                    </a:lnTo>
                    <a:lnTo>
                      <a:pt x="339" y="438"/>
                    </a:lnTo>
                    <a:lnTo>
                      <a:pt x="303" y="459"/>
                    </a:lnTo>
                    <a:lnTo>
                      <a:pt x="273" y="466"/>
                    </a:lnTo>
                    <a:lnTo>
                      <a:pt x="258" y="466"/>
                    </a:lnTo>
                    <a:lnTo>
                      <a:pt x="207" y="452"/>
                    </a:lnTo>
                    <a:lnTo>
                      <a:pt x="162" y="431"/>
                    </a:lnTo>
                    <a:lnTo>
                      <a:pt x="126" y="396"/>
                    </a:lnTo>
                    <a:lnTo>
                      <a:pt x="104" y="341"/>
                    </a:lnTo>
                    <a:lnTo>
                      <a:pt x="96" y="278"/>
                    </a:lnTo>
                    <a:lnTo>
                      <a:pt x="96" y="237"/>
                    </a:lnTo>
                    <a:lnTo>
                      <a:pt x="413" y="237"/>
                    </a:lnTo>
                    <a:close/>
                    <a:moveTo>
                      <a:pt x="96" y="209"/>
                    </a:moveTo>
                    <a:lnTo>
                      <a:pt x="111" y="132"/>
                    </a:lnTo>
                    <a:lnTo>
                      <a:pt x="133" y="77"/>
                    </a:lnTo>
                    <a:lnTo>
                      <a:pt x="170" y="42"/>
                    </a:lnTo>
                    <a:lnTo>
                      <a:pt x="207" y="28"/>
                    </a:lnTo>
                    <a:lnTo>
                      <a:pt x="236" y="28"/>
                    </a:lnTo>
                    <a:lnTo>
                      <a:pt x="288" y="35"/>
                    </a:lnTo>
                    <a:lnTo>
                      <a:pt x="317" y="63"/>
                    </a:lnTo>
                    <a:lnTo>
                      <a:pt x="339" y="104"/>
                    </a:lnTo>
                    <a:lnTo>
                      <a:pt x="354" y="146"/>
                    </a:lnTo>
                    <a:lnTo>
                      <a:pt x="362" y="181"/>
                    </a:lnTo>
                    <a:lnTo>
                      <a:pt x="362" y="209"/>
                    </a:lnTo>
                    <a:lnTo>
                      <a:pt x="96" y="20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61" name="Freeform 3920"/>
              <p:cNvSpPr>
                <a:spLocks noEditPoints="1"/>
              </p:cNvSpPr>
              <p:nvPr/>
            </p:nvSpPr>
            <p:spPr bwMode="auto">
              <a:xfrm>
                <a:off x="20342" y="2942"/>
                <a:ext cx="560" cy="681"/>
              </a:xfrm>
              <a:custGeom>
                <a:avLst/>
                <a:gdLst>
                  <a:gd name="T0" fmla="*/ 391 w 560"/>
                  <a:gd name="T1" fmla="*/ 410 h 681"/>
                  <a:gd name="T2" fmla="*/ 391 w 560"/>
                  <a:gd name="T3" fmla="*/ 619 h 681"/>
                  <a:gd name="T4" fmla="*/ 383 w 560"/>
                  <a:gd name="T5" fmla="*/ 633 h 681"/>
                  <a:gd name="T6" fmla="*/ 376 w 560"/>
                  <a:gd name="T7" fmla="*/ 640 h 681"/>
                  <a:gd name="T8" fmla="*/ 361 w 560"/>
                  <a:gd name="T9" fmla="*/ 647 h 681"/>
                  <a:gd name="T10" fmla="*/ 302 w 560"/>
                  <a:gd name="T11" fmla="*/ 647 h 681"/>
                  <a:gd name="T12" fmla="*/ 302 w 560"/>
                  <a:gd name="T13" fmla="*/ 681 h 681"/>
                  <a:gd name="T14" fmla="*/ 368 w 560"/>
                  <a:gd name="T15" fmla="*/ 681 h 681"/>
                  <a:gd name="T16" fmla="*/ 427 w 560"/>
                  <a:gd name="T17" fmla="*/ 675 h 681"/>
                  <a:gd name="T18" fmla="*/ 494 w 560"/>
                  <a:gd name="T19" fmla="*/ 675 h 681"/>
                  <a:gd name="T20" fmla="*/ 560 w 560"/>
                  <a:gd name="T21" fmla="*/ 681 h 681"/>
                  <a:gd name="T22" fmla="*/ 560 w 560"/>
                  <a:gd name="T23" fmla="*/ 647 h 681"/>
                  <a:gd name="T24" fmla="*/ 501 w 560"/>
                  <a:gd name="T25" fmla="*/ 647 h 681"/>
                  <a:gd name="T26" fmla="*/ 486 w 560"/>
                  <a:gd name="T27" fmla="*/ 640 h 681"/>
                  <a:gd name="T28" fmla="*/ 479 w 560"/>
                  <a:gd name="T29" fmla="*/ 633 h 681"/>
                  <a:gd name="T30" fmla="*/ 472 w 560"/>
                  <a:gd name="T31" fmla="*/ 619 h 681"/>
                  <a:gd name="T32" fmla="*/ 472 w 560"/>
                  <a:gd name="T33" fmla="*/ 0 h 681"/>
                  <a:gd name="T34" fmla="*/ 442 w 560"/>
                  <a:gd name="T35" fmla="*/ 0 h 681"/>
                  <a:gd name="T36" fmla="*/ 405 w 560"/>
                  <a:gd name="T37" fmla="*/ 97 h 681"/>
                  <a:gd name="T38" fmla="*/ 383 w 560"/>
                  <a:gd name="T39" fmla="*/ 70 h 681"/>
                  <a:gd name="T40" fmla="*/ 354 w 560"/>
                  <a:gd name="T41" fmla="*/ 35 h 681"/>
                  <a:gd name="T42" fmla="*/ 310 w 560"/>
                  <a:gd name="T43" fmla="*/ 14 h 681"/>
                  <a:gd name="T44" fmla="*/ 251 w 560"/>
                  <a:gd name="T45" fmla="*/ 0 h 681"/>
                  <a:gd name="T46" fmla="*/ 155 w 560"/>
                  <a:gd name="T47" fmla="*/ 21 h 681"/>
                  <a:gd name="T48" fmla="*/ 74 w 560"/>
                  <a:gd name="T49" fmla="*/ 70 h 681"/>
                  <a:gd name="T50" fmla="*/ 22 w 560"/>
                  <a:gd name="T51" fmla="*/ 146 h 681"/>
                  <a:gd name="T52" fmla="*/ 0 w 560"/>
                  <a:gd name="T53" fmla="*/ 243 h 681"/>
                  <a:gd name="T54" fmla="*/ 22 w 560"/>
                  <a:gd name="T55" fmla="*/ 341 h 681"/>
                  <a:gd name="T56" fmla="*/ 74 w 560"/>
                  <a:gd name="T57" fmla="*/ 417 h 681"/>
                  <a:gd name="T58" fmla="*/ 147 w 560"/>
                  <a:gd name="T59" fmla="*/ 466 h 681"/>
                  <a:gd name="T60" fmla="*/ 243 w 560"/>
                  <a:gd name="T61" fmla="*/ 487 h 681"/>
                  <a:gd name="T62" fmla="*/ 310 w 560"/>
                  <a:gd name="T63" fmla="*/ 473 h 681"/>
                  <a:gd name="T64" fmla="*/ 361 w 560"/>
                  <a:gd name="T65" fmla="*/ 438 h 681"/>
                  <a:gd name="T66" fmla="*/ 391 w 560"/>
                  <a:gd name="T67" fmla="*/ 410 h 681"/>
                  <a:gd name="T68" fmla="*/ 398 w 560"/>
                  <a:gd name="T69" fmla="*/ 174 h 681"/>
                  <a:gd name="T70" fmla="*/ 398 w 560"/>
                  <a:gd name="T71" fmla="*/ 327 h 681"/>
                  <a:gd name="T72" fmla="*/ 391 w 560"/>
                  <a:gd name="T73" fmla="*/ 355 h 681"/>
                  <a:gd name="T74" fmla="*/ 383 w 560"/>
                  <a:gd name="T75" fmla="*/ 376 h 681"/>
                  <a:gd name="T76" fmla="*/ 354 w 560"/>
                  <a:gd name="T77" fmla="*/ 417 h 681"/>
                  <a:gd name="T78" fmla="*/ 339 w 560"/>
                  <a:gd name="T79" fmla="*/ 424 h 681"/>
                  <a:gd name="T80" fmla="*/ 324 w 560"/>
                  <a:gd name="T81" fmla="*/ 438 h 681"/>
                  <a:gd name="T82" fmla="*/ 302 w 560"/>
                  <a:gd name="T83" fmla="*/ 452 h 681"/>
                  <a:gd name="T84" fmla="*/ 273 w 560"/>
                  <a:gd name="T85" fmla="*/ 459 h 681"/>
                  <a:gd name="T86" fmla="*/ 243 w 560"/>
                  <a:gd name="T87" fmla="*/ 459 h 681"/>
                  <a:gd name="T88" fmla="*/ 184 w 560"/>
                  <a:gd name="T89" fmla="*/ 445 h 681"/>
                  <a:gd name="T90" fmla="*/ 140 w 560"/>
                  <a:gd name="T91" fmla="*/ 396 h 681"/>
                  <a:gd name="T92" fmla="*/ 103 w 560"/>
                  <a:gd name="T93" fmla="*/ 327 h 681"/>
                  <a:gd name="T94" fmla="*/ 96 w 560"/>
                  <a:gd name="T95" fmla="*/ 243 h 681"/>
                  <a:gd name="T96" fmla="*/ 110 w 560"/>
                  <a:gd name="T97" fmla="*/ 153 h 681"/>
                  <a:gd name="T98" fmla="*/ 147 w 560"/>
                  <a:gd name="T99" fmla="*/ 90 h 681"/>
                  <a:gd name="T100" fmla="*/ 199 w 560"/>
                  <a:gd name="T101" fmla="*/ 42 h 681"/>
                  <a:gd name="T102" fmla="*/ 258 w 560"/>
                  <a:gd name="T103" fmla="*/ 28 h 681"/>
                  <a:gd name="T104" fmla="*/ 317 w 560"/>
                  <a:gd name="T105" fmla="*/ 42 h 681"/>
                  <a:gd name="T106" fmla="*/ 361 w 560"/>
                  <a:gd name="T107" fmla="*/ 83 h 681"/>
                  <a:gd name="T108" fmla="*/ 391 w 560"/>
                  <a:gd name="T109" fmla="*/ 132 h 681"/>
                  <a:gd name="T110" fmla="*/ 398 w 560"/>
                  <a:gd name="T111" fmla="*/ 174 h 68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60"/>
                  <a:gd name="T169" fmla="*/ 0 h 681"/>
                  <a:gd name="T170" fmla="*/ 560 w 560"/>
                  <a:gd name="T171" fmla="*/ 681 h 681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60" h="681">
                    <a:moveTo>
                      <a:pt x="391" y="410"/>
                    </a:moveTo>
                    <a:lnTo>
                      <a:pt x="391" y="619"/>
                    </a:lnTo>
                    <a:lnTo>
                      <a:pt x="383" y="633"/>
                    </a:lnTo>
                    <a:lnTo>
                      <a:pt x="376" y="640"/>
                    </a:lnTo>
                    <a:lnTo>
                      <a:pt x="361" y="647"/>
                    </a:lnTo>
                    <a:lnTo>
                      <a:pt x="302" y="647"/>
                    </a:lnTo>
                    <a:lnTo>
                      <a:pt x="302" y="681"/>
                    </a:lnTo>
                    <a:lnTo>
                      <a:pt x="368" y="681"/>
                    </a:lnTo>
                    <a:lnTo>
                      <a:pt x="427" y="675"/>
                    </a:lnTo>
                    <a:lnTo>
                      <a:pt x="494" y="675"/>
                    </a:lnTo>
                    <a:lnTo>
                      <a:pt x="560" y="681"/>
                    </a:lnTo>
                    <a:lnTo>
                      <a:pt x="560" y="647"/>
                    </a:lnTo>
                    <a:lnTo>
                      <a:pt x="501" y="647"/>
                    </a:lnTo>
                    <a:lnTo>
                      <a:pt x="486" y="640"/>
                    </a:lnTo>
                    <a:lnTo>
                      <a:pt x="479" y="633"/>
                    </a:lnTo>
                    <a:lnTo>
                      <a:pt x="472" y="619"/>
                    </a:lnTo>
                    <a:lnTo>
                      <a:pt x="472" y="0"/>
                    </a:lnTo>
                    <a:lnTo>
                      <a:pt x="442" y="0"/>
                    </a:lnTo>
                    <a:lnTo>
                      <a:pt x="405" y="97"/>
                    </a:lnTo>
                    <a:lnTo>
                      <a:pt x="383" y="70"/>
                    </a:lnTo>
                    <a:lnTo>
                      <a:pt x="354" y="35"/>
                    </a:lnTo>
                    <a:lnTo>
                      <a:pt x="310" y="14"/>
                    </a:lnTo>
                    <a:lnTo>
                      <a:pt x="251" y="0"/>
                    </a:lnTo>
                    <a:lnTo>
                      <a:pt x="155" y="21"/>
                    </a:lnTo>
                    <a:lnTo>
                      <a:pt x="74" y="70"/>
                    </a:lnTo>
                    <a:lnTo>
                      <a:pt x="22" y="146"/>
                    </a:lnTo>
                    <a:lnTo>
                      <a:pt x="0" y="243"/>
                    </a:lnTo>
                    <a:lnTo>
                      <a:pt x="22" y="341"/>
                    </a:lnTo>
                    <a:lnTo>
                      <a:pt x="74" y="417"/>
                    </a:lnTo>
                    <a:lnTo>
                      <a:pt x="147" y="466"/>
                    </a:lnTo>
                    <a:lnTo>
                      <a:pt x="243" y="487"/>
                    </a:lnTo>
                    <a:lnTo>
                      <a:pt x="310" y="473"/>
                    </a:lnTo>
                    <a:lnTo>
                      <a:pt x="361" y="438"/>
                    </a:lnTo>
                    <a:lnTo>
                      <a:pt x="391" y="410"/>
                    </a:lnTo>
                    <a:close/>
                    <a:moveTo>
                      <a:pt x="398" y="174"/>
                    </a:moveTo>
                    <a:lnTo>
                      <a:pt x="398" y="327"/>
                    </a:lnTo>
                    <a:lnTo>
                      <a:pt x="391" y="355"/>
                    </a:lnTo>
                    <a:lnTo>
                      <a:pt x="383" y="376"/>
                    </a:lnTo>
                    <a:lnTo>
                      <a:pt x="354" y="417"/>
                    </a:lnTo>
                    <a:lnTo>
                      <a:pt x="339" y="424"/>
                    </a:lnTo>
                    <a:lnTo>
                      <a:pt x="324" y="438"/>
                    </a:lnTo>
                    <a:lnTo>
                      <a:pt x="302" y="452"/>
                    </a:lnTo>
                    <a:lnTo>
                      <a:pt x="273" y="459"/>
                    </a:lnTo>
                    <a:lnTo>
                      <a:pt x="243" y="459"/>
                    </a:lnTo>
                    <a:lnTo>
                      <a:pt x="184" y="445"/>
                    </a:lnTo>
                    <a:lnTo>
                      <a:pt x="140" y="396"/>
                    </a:lnTo>
                    <a:lnTo>
                      <a:pt x="103" y="327"/>
                    </a:lnTo>
                    <a:lnTo>
                      <a:pt x="96" y="243"/>
                    </a:lnTo>
                    <a:lnTo>
                      <a:pt x="110" y="153"/>
                    </a:lnTo>
                    <a:lnTo>
                      <a:pt x="147" y="90"/>
                    </a:lnTo>
                    <a:lnTo>
                      <a:pt x="199" y="42"/>
                    </a:lnTo>
                    <a:lnTo>
                      <a:pt x="258" y="28"/>
                    </a:lnTo>
                    <a:lnTo>
                      <a:pt x="317" y="42"/>
                    </a:lnTo>
                    <a:lnTo>
                      <a:pt x="361" y="83"/>
                    </a:lnTo>
                    <a:lnTo>
                      <a:pt x="391" y="132"/>
                    </a:lnTo>
                    <a:lnTo>
                      <a:pt x="398" y="17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62" name="Freeform 3921"/>
              <p:cNvSpPr>
                <a:spLocks/>
              </p:cNvSpPr>
              <p:nvPr/>
            </p:nvSpPr>
            <p:spPr bwMode="auto">
              <a:xfrm>
                <a:off x="20939" y="2942"/>
                <a:ext cx="568" cy="487"/>
              </a:xfrm>
              <a:custGeom>
                <a:avLst/>
                <a:gdLst>
                  <a:gd name="T0" fmla="*/ 405 w 568"/>
                  <a:gd name="T1" fmla="*/ 389 h 487"/>
                  <a:gd name="T2" fmla="*/ 405 w 568"/>
                  <a:gd name="T3" fmla="*/ 487 h 487"/>
                  <a:gd name="T4" fmla="*/ 568 w 568"/>
                  <a:gd name="T5" fmla="*/ 473 h 487"/>
                  <a:gd name="T6" fmla="*/ 568 w 568"/>
                  <a:gd name="T7" fmla="*/ 438 h 487"/>
                  <a:gd name="T8" fmla="*/ 509 w 568"/>
                  <a:gd name="T9" fmla="*/ 438 h 487"/>
                  <a:gd name="T10" fmla="*/ 494 w 568"/>
                  <a:gd name="T11" fmla="*/ 431 h 487"/>
                  <a:gd name="T12" fmla="*/ 479 w 568"/>
                  <a:gd name="T13" fmla="*/ 403 h 487"/>
                  <a:gd name="T14" fmla="*/ 479 w 568"/>
                  <a:gd name="T15" fmla="*/ 0 h 487"/>
                  <a:gd name="T16" fmla="*/ 317 w 568"/>
                  <a:gd name="T17" fmla="*/ 14 h 487"/>
                  <a:gd name="T18" fmla="*/ 317 w 568"/>
                  <a:gd name="T19" fmla="*/ 49 h 487"/>
                  <a:gd name="T20" fmla="*/ 376 w 568"/>
                  <a:gd name="T21" fmla="*/ 49 h 487"/>
                  <a:gd name="T22" fmla="*/ 391 w 568"/>
                  <a:gd name="T23" fmla="*/ 56 h 487"/>
                  <a:gd name="T24" fmla="*/ 398 w 568"/>
                  <a:gd name="T25" fmla="*/ 70 h 487"/>
                  <a:gd name="T26" fmla="*/ 398 w 568"/>
                  <a:gd name="T27" fmla="*/ 83 h 487"/>
                  <a:gd name="T28" fmla="*/ 405 w 568"/>
                  <a:gd name="T29" fmla="*/ 104 h 487"/>
                  <a:gd name="T30" fmla="*/ 405 w 568"/>
                  <a:gd name="T31" fmla="*/ 292 h 487"/>
                  <a:gd name="T32" fmla="*/ 391 w 568"/>
                  <a:gd name="T33" fmla="*/ 362 h 487"/>
                  <a:gd name="T34" fmla="*/ 369 w 568"/>
                  <a:gd name="T35" fmla="*/ 410 h 487"/>
                  <a:gd name="T36" fmla="*/ 324 w 568"/>
                  <a:gd name="T37" fmla="*/ 445 h 487"/>
                  <a:gd name="T38" fmla="*/ 265 w 568"/>
                  <a:gd name="T39" fmla="*/ 459 h 487"/>
                  <a:gd name="T40" fmla="*/ 236 w 568"/>
                  <a:gd name="T41" fmla="*/ 459 h 487"/>
                  <a:gd name="T42" fmla="*/ 206 w 568"/>
                  <a:gd name="T43" fmla="*/ 452 h 487"/>
                  <a:gd name="T44" fmla="*/ 192 w 568"/>
                  <a:gd name="T45" fmla="*/ 445 h 487"/>
                  <a:gd name="T46" fmla="*/ 177 w 568"/>
                  <a:gd name="T47" fmla="*/ 431 h 487"/>
                  <a:gd name="T48" fmla="*/ 170 w 568"/>
                  <a:gd name="T49" fmla="*/ 410 h 487"/>
                  <a:gd name="T50" fmla="*/ 170 w 568"/>
                  <a:gd name="T51" fmla="*/ 376 h 487"/>
                  <a:gd name="T52" fmla="*/ 162 w 568"/>
                  <a:gd name="T53" fmla="*/ 355 h 487"/>
                  <a:gd name="T54" fmla="*/ 162 w 568"/>
                  <a:gd name="T55" fmla="*/ 0 h 487"/>
                  <a:gd name="T56" fmla="*/ 0 w 568"/>
                  <a:gd name="T57" fmla="*/ 14 h 487"/>
                  <a:gd name="T58" fmla="*/ 0 w 568"/>
                  <a:gd name="T59" fmla="*/ 49 h 487"/>
                  <a:gd name="T60" fmla="*/ 59 w 568"/>
                  <a:gd name="T61" fmla="*/ 49 h 487"/>
                  <a:gd name="T62" fmla="*/ 74 w 568"/>
                  <a:gd name="T63" fmla="*/ 56 h 487"/>
                  <a:gd name="T64" fmla="*/ 81 w 568"/>
                  <a:gd name="T65" fmla="*/ 63 h 487"/>
                  <a:gd name="T66" fmla="*/ 88 w 568"/>
                  <a:gd name="T67" fmla="*/ 83 h 487"/>
                  <a:gd name="T68" fmla="*/ 88 w 568"/>
                  <a:gd name="T69" fmla="*/ 348 h 487"/>
                  <a:gd name="T70" fmla="*/ 96 w 568"/>
                  <a:gd name="T71" fmla="*/ 389 h 487"/>
                  <a:gd name="T72" fmla="*/ 111 w 568"/>
                  <a:gd name="T73" fmla="*/ 424 h 487"/>
                  <a:gd name="T74" fmla="*/ 140 w 568"/>
                  <a:gd name="T75" fmla="*/ 459 h 487"/>
                  <a:gd name="T76" fmla="*/ 184 w 568"/>
                  <a:gd name="T77" fmla="*/ 480 h 487"/>
                  <a:gd name="T78" fmla="*/ 258 w 568"/>
                  <a:gd name="T79" fmla="*/ 487 h 487"/>
                  <a:gd name="T80" fmla="*/ 317 w 568"/>
                  <a:gd name="T81" fmla="*/ 473 h 487"/>
                  <a:gd name="T82" fmla="*/ 369 w 568"/>
                  <a:gd name="T83" fmla="*/ 445 h 487"/>
                  <a:gd name="T84" fmla="*/ 405 w 568"/>
                  <a:gd name="T85" fmla="*/ 389 h 48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68"/>
                  <a:gd name="T130" fmla="*/ 0 h 487"/>
                  <a:gd name="T131" fmla="*/ 568 w 568"/>
                  <a:gd name="T132" fmla="*/ 487 h 487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68" h="487">
                    <a:moveTo>
                      <a:pt x="405" y="389"/>
                    </a:moveTo>
                    <a:lnTo>
                      <a:pt x="405" y="487"/>
                    </a:lnTo>
                    <a:lnTo>
                      <a:pt x="568" y="473"/>
                    </a:lnTo>
                    <a:lnTo>
                      <a:pt x="568" y="438"/>
                    </a:lnTo>
                    <a:lnTo>
                      <a:pt x="509" y="438"/>
                    </a:lnTo>
                    <a:lnTo>
                      <a:pt x="494" y="431"/>
                    </a:lnTo>
                    <a:lnTo>
                      <a:pt x="479" y="403"/>
                    </a:lnTo>
                    <a:lnTo>
                      <a:pt x="479" y="0"/>
                    </a:lnTo>
                    <a:lnTo>
                      <a:pt x="317" y="14"/>
                    </a:lnTo>
                    <a:lnTo>
                      <a:pt x="317" y="49"/>
                    </a:lnTo>
                    <a:lnTo>
                      <a:pt x="376" y="49"/>
                    </a:lnTo>
                    <a:lnTo>
                      <a:pt x="391" y="56"/>
                    </a:lnTo>
                    <a:lnTo>
                      <a:pt x="398" y="70"/>
                    </a:lnTo>
                    <a:lnTo>
                      <a:pt x="398" y="83"/>
                    </a:lnTo>
                    <a:lnTo>
                      <a:pt x="405" y="104"/>
                    </a:lnTo>
                    <a:lnTo>
                      <a:pt x="405" y="292"/>
                    </a:lnTo>
                    <a:lnTo>
                      <a:pt x="391" y="362"/>
                    </a:lnTo>
                    <a:lnTo>
                      <a:pt x="369" y="410"/>
                    </a:lnTo>
                    <a:lnTo>
                      <a:pt x="324" y="445"/>
                    </a:lnTo>
                    <a:lnTo>
                      <a:pt x="265" y="459"/>
                    </a:lnTo>
                    <a:lnTo>
                      <a:pt x="236" y="459"/>
                    </a:lnTo>
                    <a:lnTo>
                      <a:pt x="206" y="452"/>
                    </a:lnTo>
                    <a:lnTo>
                      <a:pt x="192" y="445"/>
                    </a:lnTo>
                    <a:lnTo>
                      <a:pt x="177" y="431"/>
                    </a:lnTo>
                    <a:lnTo>
                      <a:pt x="170" y="410"/>
                    </a:lnTo>
                    <a:lnTo>
                      <a:pt x="170" y="376"/>
                    </a:lnTo>
                    <a:lnTo>
                      <a:pt x="162" y="355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1" y="63"/>
                    </a:lnTo>
                    <a:lnTo>
                      <a:pt x="88" y="83"/>
                    </a:lnTo>
                    <a:lnTo>
                      <a:pt x="88" y="348"/>
                    </a:lnTo>
                    <a:lnTo>
                      <a:pt x="96" y="389"/>
                    </a:lnTo>
                    <a:lnTo>
                      <a:pt x="111" y="424"/>
                    </a:lnTo>
                    <a:lnTo>
                      <a:pt x="140" y="459"/>
                    </a:lnTo>
                    <a:lnTo>
                      <a:pt x="184" y="480"/>
                    </a:lnTo>
                    <a:lnTo>
                      <a:pt x="258" y="487"/>
                    </a:lnTo>
                    <a:lnTo>
                      <a:pt x="317" y="473"/>
                    </a:lnTo>
                    <a:lnTo>
                      <a:pt x="369" y="445"/>
                    </a:lnTo>
                    <a:lnTo>
                      <a:pt x="405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63" name="Freeform 3922"/>
              <p:cNvSpPr>
                <a:spLocks noEditPoints="1"/>
              </p:cNvSpPr>
              <p:nvPr/>
            </p:nvSpPr>
            <p:spPr bwMode="auto">
              <a:xfrm>
                <a:off x="21566" y="2935"/>
                <a:ext cx="434" cy="494"/>
              </a:xfrm>
              <a:custGeom>
                <a:avLst/>
                <a:gdLst>
                  <a:gd name="T0" fmla="*/ 405 w 434"/>
                  <a:gd name="T1" fmla="*/ 237 h 494"/>
                  <a:gd name="T2" fmla="*/ 420 w 434"/>
                  <a:gd name="T3" fmla="*/ 237 h 494"/>
                  <a:gd name="T4" fmla="*/ 434 w 434"/>
                  <a:gd name="T5" fmla="*/ 223 h 494"/>
                  <a:gd name="T6" fmla="*/ 434 w 434"/>
                  <a:gd name="T7" fmla="*/ 209 h 494"/>
                  <a:gd name="T8" fmla="*/ 427 w 434"/>
                  <a:gd name="T9" fmla="*/ 146 h 494"/>
                  <a:gd name="T10" fmla="*/ 405 w 434"/>
                  <a:gd name="T11" fmla="*/ 90 h 494"/>
                  <a:gd name="T12" fmla="*/ 368 w 434"/>
                  <a:gd name="T13" fmla="*/ 42 h 494"/>
                  <a:gd name="T14" fmla="*/ 309 w 434"/>
                  <a:gd name="T15" fmla="*/ 14 h 494"/>
                  <a:gd name="T16" fmla="*/ 235 w 434"/>
                  <a:gd name="T17" fmla="*/ 0 h 494"/>
                  <a:gd name="T18" fmla="*/ 140 w 434"/>
                  <a:gd name="T19" fmla="*/ 21 h 494"/>
                  <a:gd name="T20" fmla="*/ 66 w 434"/>
                  <a:gd name="T21" fmla="*/ 70 h 494"/>
                  <a:gd name="T22" fmla="*/ 14 w 434"/>
                  <a:gd name="T23" fmla="*/ 153 h 494"/>
                  <a:gd name="T24" fmla="*/ 0 w 434"/>
                  <a:gd name="T25" fmla="*/ 243 h 494"/>
                  <a:gd name="T26" fmla="*/ 14 w 434"/>
                  <a:gd name="T27" fmla="*/ 327 h 494"/>
                  <a:gd name="T28" fmla="*/ 51 w 434"/>
                  <a:gd name="T29" fmla="*/ 396 h 494"/>
                  <a:gd name="T30" fmla="*/ 103 w 434"/>
                  <a:gd name="T31" fmla="*/ 445 h 494"/>
                  <a:gd name="T32" fmla="*/ 169 w 434"/>
                  <a:gd name="T33" fmla="*/ 480 h 494"/>
                  <a:gd name="T34" fmla="*/ 243 w 434"/>
                  <a:gd name="T35" fmla="*/ 494 h 494"/>
                  <a:gd name="T36" fmla="*/ 316 w 434"/>
                  <a:gd name="T37" fmla="*/ 480 h 494"/>
                  <a:gd name="T38" fmla="*/ 368 w 434"/>
                  <a:gd name="T39" fmla="*/ 452 h 494"/>
                  <a:gd name="T40" fmla="*/ 405 w 434"/>
                  <a:gd name="T41" fmla="*/ 410 h 494"/>
                  <a:gd name="T42" fmla="*/ 427 w 434"/>
                  <a:gd name="T43" fmla="*/ 376 h 494"/>
                  <a:gd name="T44" fmla="*/ 434 w 434"/>
                  <a:gd name="T45" fmla="*/ 355 h 494"/>
                  <a:gd name="T46" fmla="*/ 434 w 434"/>
                  <a:gd name="T47" fmla="*/ 348 h 494"/>
                  <a:gd name="T48" fmla="*/ 427 w 434"/>
                  <a:gd name="T49" fmla="*/ 341 h 494"/>
                  <a:gd name="T50" fmla="*/ 412 w 434"/>
                  <a:gd name="T51" fmla="*/ 341 h 494"/>
                  <a:gd name="T52" fmla="*/ 405 w 434"/>
                  <a:gd name="T53" fmla="*/ 348 h 494"/>
                  <a:gd name="T54" fmla="*/ 405 w 434"/>
                  <a:gd name="T55" fmla="*/ 355 h 494"/>
                  <a:gd name="T56" fmla="*/ 375 w 434"/>
                  <a:gd name="T57" fmla="*/ 410 h 494"/>
                  <a:gd name="T58" fmla="*/ 339 w 434"/>
                  <a:gd name="T59" fmla="*/ 438 h 494"/>
                  <a:gd name="T60" fmla="*/ 302 w 434"/>
                  <a:gd name="T61" fmla="*/ 459 h 494"/>
                  <a:gd name="T62" fmla="*/ 272 w 434"/>
                  <a:gd name="T63" fmla="*/ 466 h 494"/>
                  <a:gd name="T64" fmla="*/ 250 w 434"/>
                  <a:gd name="T65" fmla="*/ 466 h 494"/>
                  <a:gd name="T66" fmla="*/ 199 w 434"/>
                  <a:gd name="T67" fmla="*/ 452 h 494"/>
                  <a:gd name="T68" fmla="*/ 154 w 434"/>
                  <a:gd name="T69" fmla="*/ 431 h 494"/>
                  <a:gd name="T70" fmla="*/ 125 w 434"/>
                  <a:gd name="T71" fmla="*/ 396 h 494"/>
                  <a:gd name="T72" fmla="*/ 103 w 434"/>
                  <a:gd name="T73" fmla="*/ 341 h 494"/>
                  <a:gd name="T74" fmla="*/ 95 w 434"/>
                  <a:gd name="T75" fmla="*/ 278 h 494"/>
                  <a:gd name="T76" fmla="*/ 88 w 434"/>
                  <a:gd name="T77" fmla="*/ 237 h 494"/>
                  <a:gd name="T78" fmla="*/ 405 w 434"/>
                  <a:gd name="T79" fmla="*/ 237 h 494"/>
                  <a:gd name="T80" fmla="*/ 95 w 434"/>
                  <a:gd name="T81" fmla="*/ 209 h 494"/>
                  <a:gd name="T82" fmla="*/ 110 w 434"/>
                  <a:gd name="T83" fmla="*/ 132 h 494"/>
                  <a:gd name="T84" fmla="*/ 132 w 434"/>
                  <a:gd name="T85" fmla="*/ 77 h 494"/>
                  <a:gd name="T86" fmla="*/ 169 w 434"/>
                  <a:gd name="T87" fmla="*/ 42 h 494"/>
                  <a:gd name="T88" fmla="*/ 206 w 434"/>
                  <a:gd name="T89" fmla="*/ 28 h 494"/>
                  <a:gd name="T90" fmla="*/ 235 w 434"/>
                  <a:gd name="T91" fmla="*/ 28 h 494"/>
                  <a:gd name="T92" fmla="*/ 287 w 434"/>
                  <a:gd name="T93" fmla="*/ 35 h 494"/>
                  <a:gd name="T94" fmla="*/ 316 w 434"/>
                  <a:gd name="T95" fmla="*/ 63 h 494"/>
                  <a:gd name="T96" fmla="*/ 339 w 434"/>
                  <a:gd name="T97" fmla="*/ 104 h 494"/>
                  <a:gd name="T98" fmla="*/ 353 w 434"/>
                  <a:gd name="T99" fmla="*/ 146 h 494"/>
                  <a:gd name="T100" fmla="*/ 361 w 434"/>
                  <a:gd name="T101" fmla="*/ 181 h 494"/>
                  <a:gd name="T102" fmla="*/ 361 w 434"/>
                  <a:gd name="T103" fmla="*/ 209 h 494"/>
                  <a:gd name="T104" fmla="*/ 95 w 434"/>
                  <a:gd name="T105" fmla="*/ 209 h 49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34"/>
                  <a:gd name="T160" fmla="*/ 0 h 494"/>
                  <a:gd name="T161" fmla="*/ 434 w 434"/>
                  <a:gd name="T162" fmla="*/ 494 h 49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34" h="494">
                    <a:moveTo>
                      <a:pt x="405" y="237"/>
                    </a:moveTo>
                    <a:lnTo>
                      <a:pt x="420" y="237"/>
                    </a:lnTo>
                    <a:lnTo>
                      <a:pt x="434" y="223"/>
                    </a:lnTo>
                    <a:lnTo>
                      <a:pt x="434" y="209"/>
                    </a:lnTo>
                    <a:lnTo>
                      <a:pt x="427" y="146"/>
                    </a:lnTo>
                    <a:lnTo>
                      <a:pt x="405" y="90"/>
                    </a:lnTo>
                    <a:lnTo>
                      <a:pt x="368" y="42"/>
                    </a:lnTo>
                    <a:lnTo>
                      <a:pt x="309" y="14"/>
                    </a:lnTo>
                    <a:lnTo>
                      <a:pt x="235" y="0"/>
                    </a:lnTo>
                    <a:lnTo>
                      <a:pt x="140" y="21"/>
                    </a:lnTo>
                    <a:lnTo>
                      <a:pt x="66" y="70"/>
                    </a:lnTo>
                    <a:lnTo>
                      <a:pt x="14" y="153"/>
                    </a:lnTo>
                    <a:lnTo>
                      <a:pt x="0" y="243"/>
                    </a:lnTo>
                    <a:lnTo>
                      <a:pt x="14" y="327"/>
                    </a:lnTo>
                    <a:lnTo>
                      <a:pt x="51" y="396"/>
                    </a:lnTo>
                    <a:lnTo>
                      <a:pt x="103" y="445"/>
                    </a:lnTo>
                    <a:lnTo>
                      <a:pt x="169" y="480"/>
                    </a:lnTo>
                    <a:lnTo>
                      <a:pt x="243" y="494"/>
                    </a:lnTo>
                    <a:lnTo>
                      <a:pt x="316" y="480"/>
                    </a:lnTo>
                    <a:lnTo>
                      <a:pt x="368" y="452"/>
                    </a:lnTo>
                    <a:lnTo>
                      <a:pt x="405" y="410"/>
                    </a:lnTo>
                    <a:lnTo>
                      <a:pt x="427" y="376"/>
                    </a:lnTo>
                    <a:lnTo>
                      <a:pt x="434" y="355"/>
                    </a:lnTo>
                    <a:lnTo>
                      <a:pt x="434" y="348"/>
                    </a:lnTo>
                    <a:lnTo>
                      <a:pt x="427" y="341"/>
                    </a:lnTo>
                    <a:lnTo>
                      <a:pt x="412" y="341"/>
                    </a:lnTo>
                    <a:lnTo>
                      <a:pt x="405" y="348"/>
                    </a:lnTo>
                    <a:lnTo>
                      <a:pt x="405" y="355"/>
                    </a:lnTo>
                    <a:lnTo>
                      <a:pt x="375" y="410"/>
                    </a:lnTo>
                    <a:lnTo>
                      <a:pt x="339" y="438"/>
                    </a:lnTo>
                    <a:lnTo>
                      <a:pt x="302" y="459"/>
                    </a:lnTo>
                    <a:lnTo>
                      <a:pt x="272" y="466"/>
                    </a:lnTo>
                    <a:lnTo>
                      <a:pt x="250" y="466"/>
                    </a:lnTo>
                    <a:lnTo>
                      <a:pt x="199" y="452"/>
                    </a:lnTo>
                    <a:lnTo>
                      <a:pt x="154" y="431"/>
                    </a:lnTo>
                    <a:lnTo>
                      <a:pt x="125" y="396"/>
                    </a:lnTo>
                    <a:lnTo>
                      <a:pt x="103" y="341"/>
                    </a:lnTo>
                    <a:lnTo>
                      <a:pt x="95" y="278"/>
                    </a:lnTo>
                    <a:lnTo>
                      <a:pt x="88" y="237"/>
                    </a:lnTo>
                    <a:lnTo>
                      <a:pt x="405" y="237"/>
                    </a:lnTo>
                    <a:close/>
                    <a:moveTo>
                      <a:pt x="95" y="209"/>
                    </a:moveTo>
                    <a:lnTo>
                      <a:pt x="110" y="132"/>
                    </a:lnTo>
                    <a:lnTo>
                      <a:pt x="132" y="77"/>
                    </a:lnTo>
                    <a:lnTo>
                      <a:pt x="169" y="42"/>
                    </a:lnTo>
                    <a:lnTo>
                      <a:pt x="206" y="28"/>
                    </a:lnTo>
                    <a:lnTo>
                      <a:pt x="235" y="28"/>
                    </a:lnTo>
                    <a:lnTo>
                      <a:pt x="287" y="35"/>
                    </a:lnTo>
                    <a:lnTo>
                      <a:pt x="316" y="63"/>
                    </a:lnTo>
                    <a:lnTo>
                      <a:pt x="339" y="104"/>
                    </a:lnTo>
                    <a:lnTo>
                      <a:pt x="353" y="146"/>
                    </a:lnTo>
                    <a:lnTo>
                      <a:pt x="361" y="181"/>
                    </a:lnTo>
                    <a:lnTo>
                      <a:pt x="361" y="209"/>
                    </a:lnTo>
                    <a:lnTo>
                      <a:pt x="95" y="20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64" name="Freeform 3923"/>
              <p:cNvSpPr>
                <a:spLocks/>
              </p:cNvSpPr>
              <p:nvPr/>
            </p:nvSpPr>
            <p:spPr bwMode="auto">
              <a:xfrm>
                <a:off x="22074" y="2942"/>
                <a:ext cx="568" cy="473"/>
              </a:xfrm>
              <a:custGeom>
                <a:avLst/>
                <a:gdLst>
                  <a:gd name="T0" fmla="*/ 81 w 568"/>
                  <a:gd name="T1" fmla="*/ 104 h 473"/>
                  <a:gd name="T2" fmla="*/ 81 w 568"/>
                  <a:gd name="T3" fmla="*/ 424 h 473"/>
                  <a:gd name="T4" fmla="*/ 52 w 568"/>
                  <a:gd name="T5" fmla="*/ 438 h 473"/>
                  <a:gd name="T6" fmla="*/ 0 w 568"/>
                  <a:gd name="T7" fmla="*/ 438 h 473"/>
                  <a:gd name="T8" fmla="*/ 0 w 568"/>
                  <a:gd name="T9" fmla="*/ 473 h 473"/>
                  <a:gd name="T10" fmla="*/ 251 w 568"/>
                  <a:gd name="T11" fmla="*/ 473 h 473"/>
                  <a:gd name="T12" fmla="*/ 251 w 568"/>
                  <a:gd name="T13" fmla="*/ 438 h 473"/>
                  <a:gd name="T14" fmla="*/ 192 w 568"/>
                  <a:gd name="T15" fmla="*/ 438 h 473"/>
                  <a:gd name="T16" fmla="*/ 177 w 568"/>
                  <a:gd name="T17" fmla="*/ 431 h 473"/>
                  <a:gd name="T18" fmla="*/ 170 w 568"/>
                  <a:gd name="T19" fmla="*/ 424 h 473"/>
                  <a:gd name="T20" fmla="*/ 162 w 568"/>
                  <a:gd name="T21" fmla="*/ 410 h 473"/>
                  <a:gd name="T22" fmla="*/ 162 w 568"/>
                  <a:gd name="T23" fmla="*/ 195 h 473"/>
                  <a:gd name="T24" fmla="*/ 177 w 568"/>
                  <a:gd name="T25" fmla="*/ 118 h 473"/>
                  <a:gd name="T26" fmla="*/ 214 w 568"/>
                  <a:gd name="T27" fmla="*/ 70 h 473"/>
                  <a:gd name="T28" fmla="*/ 258 w 568"/>
                  <a:gd name="T29" fmla="*/ 35 h 473"/>
                  <a:gd name="T30" fmla="*/ 317 w 568"/>
                  <a:gd name="T31" fmla="*/ 21 h 473"/>
                  <a:gd name="T32" fmla="*/ 361 w 568"/>
                  <a:gd name="T33" fmla="*/ 35 h 473"/>
                  <a:gd name="T34" fmla="*/ 383 w 568"/>
                  <a:gd name="T35" fmla="*/ 63 h 473"/>
                  <a:gd name="T36" fmla="*/ 398 w 568"/>
                  <a:gd name="T37" fmla="*/ 97 h 473"/>
                  <a:gd name="T38" fmla="*/ 398 w 568"/>
                  <a:gd name="T39" fmla="*/ 410 h 473"/>
                  <a:gd name="T40" fmla="*/ 391 w 568"/>
                  <a:gd name="T41" fmla="*/ 424 h 473"/>
                  <a:gd name="T42" fmla="*/ 383 w 568"/>
                  <a:gd name="T43" fmla="*/ 431 h 473"/>
                  <a:gd name="T44" fmla="*/ 369 w 568"/>
                  <a:gd name="T45" fmla="*/ 438 h 473"/>
                  <a:gd name="T46" fmla="*/ 310 w 568"/>
                  <a:gd name="T47" fmla="*/ 438 h 473"/>
                  <a:gd name="T48" fmla="*/ 310 w 568"/>
                  <a:gd name="T49" fmla="*/ 473 h 473"/>
                  <a:gd name="T50" fmla="*/ 568 w 568"/>
                  <a:gd name="T51" fmla="*/ 473 h 473"/>
                  <a:gd name="T52" fmla="*/ 568 w 568"/>
                  <a:gd name="T53" fmla="*/ 438 h 473"/>
                  <a:gd name="T54" fmla="*/ 509 w 568"/>
                  <a:gd name="T55" fmla="*/ 438 h 473"/>
                  <a:gd name="T56" fmla="*/ 479 w 568"/>
                  <a:gd name="T57" fmla="*/ 424 h 473"/>
                  <a:gd name="T58" fmla="*/ 479 w 568"/>
                  <a:gd name="T59" fmla="*/ 125 h 473"/>
                  <a:gd name="T60" fmla="*/ 464 w 568"/>
                  <a:gd name="T61" fmla="*/ 77 h 473"/>
                  <a:gd name="T62" fmla="*/ 442 w 568"/>
                  <a:gd name="T63" fmla="*/ 42 h 473"/>
                  <a:gd name="T64" fmla="*/ 420 w 568"/>
                  <a:gd name="T65" fmla="*/ 21 h 473"/>
                  <a:gd name="T66" fmla="*/ 383 w 568"/>
                  <a:gd name="T67" fmla="*/ 7 h 473"/>
                  <a:gd name="T68" fmla="*/ 324 w 568"/>
                  <a:gd name="T69" fmla="*/ 0 h 473"/>
                  <a:gd name="T70" fmla="*/ 251 w 568"/>
                  <a:gd name="T71" fmla="*/ 14 h 473"/>
                  <a:gd name="T72" fmla="*/ 192 w 568"/>
                  <a:gd name="T73" fmla="*/ 56 h 473"/>
                  <a:gd name="T74" fmla="*/ 155 w 568"/>
                  <a:gd name="T75" fmla="*/ 111 h 473"/>
                  <a:gd name="T76" fmla="*/ 155 w 568"/>
                  <a:gd name="T77" fmla="*/ 0 h 473"/>
                  <a:gd name="T78" fmla="*/ 0 w 568"/>
                  <a:gd name="T79" fmla="*/ 14 h 473"/>
                  <a:gd name="T80" fmla="*/ 0 w 568"/>
                  <a:gd name="T81" fmla="*/ 49 h 473"/>
                  <a:gd name="T82" fmla="*/ 59 w 568"/>
                  <a:gd name="T83" fmla="*/ 49 h 473"/>
                  <a:gd name="T84" fmla="*/ 74 w 568"/>
                  <a:gd name="T85" fmla="*/ 56 h 473"/>
                  <a:gd name="T86" fmla="*/ 81 w 568"/>
                  <a:gd name="T87" fmla="*/ 70 h 473"/>
                  <a:gd name="T88" fmla="*/ 81 w 568"/>
                  <a:gd name="T89" fmla="*/ 104 h 47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568"/>
                  <a:gd name="T136" fmla="*/ 0 h 473"/>
                  <a:gd name="T137" fmla="*/ 568 w 568"/>
                  <a:gd name="T138" fmla="*/ 473 h 47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568" h="473">
                    <a:moveTo>
                      <a:pt x="81" y="104"/>
                    </a:moveTo>
                    <a:lnTo>
                      <a:pt x="81" y="424"/>
                    </a:lnTo>
                    <a:lnTo>
                      <a:pt x="52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51" y="473"/>
                    </a:lnTo>
                    <a:lnTo>
                      <a:pt x="251" y="438"/>
                    </a:lnTo>
                    <a:lnTo>
                      <a:pt x="192" y="438"/>
                    </a:lnTo>
                    <a:lnTo>
                      <a:pt x="177" y="431"/>
                    </a:lnTo>
                    <a:lnTo>
                      <a:pt x="170" y="424"/>
                    </a:lnTo>
                    <a:lnTo>
                      <a:pt x="162" y="410"/>
                    </a:lnTo>
                    <a:lnTo>
                      <a:pt x="162" y="195"/>
                    </a:lnTo>
                    <a:lnTo>
                      <a:pt x="177" y="118"/>
                    </a:lnTo>
                    <a:lnTo>
                      <a:pt x="214" y="70"/>
                    </a:lnTo>
                    <a:lnTo>
                      <a:pt x="258" y="35"/>
                    </a:lnTo>
                    <a:lnTo>
                      <a:pt x="317" y="21"/>
                    </a:lnTo>
                    <a:lnTo>
                      <a:pt x="361" y="35"/>
                    </a:lnTo>
                    <a:lnTo>
                      <a:pt x="383" y="63"/>
                    </a:lnTo>
                    <a:lnTo>
                      <a:pt x="398" y="97"/>
                    </a:lnTo>
                    <a:lnTo>
                      <a:pt x="398" y="410"/>
                    </a:lnTo>
                    <a:lnTo>
                      <a:pt x="391" y="424"/>
                    </a:lnTo>
                    <a:lnTo>
                      <a:pt x="383" y="431"/>
                    </a:lnTo>
                    <a:lnTo>
                      <a:pt x="369" y="438"/>
                    </a:lnTo>
                    <a:lnTo>
                      <a:pt x="310" y="438"/>
                    </a:lnTo>
                    <a:lnTo>
                      <a:pt x="310" y="473"/>
                    </a:lnTo>
                    <a:lnTo>
                      <a:pt x="568" y="473"/>
                    </a:lnTo>
                    <a:lnTo>
                      <a:pt x="568" y="438"/>
                    </a:lnTo>
                    <a:lnTo>
                      <a:pt x="509" y="438"/>
                    </a:lnTo>
                    <a:lnTo>
                      <a:pt x="479" y="424"/>
                    </a:lnTo>
                    <a:lnTo>
                      <a:pt x="479" y="125"/>
                    </a:lnTo>
                    <a:lnTo>
                      <a:pt x="464" y="77"/>
                    </a:lnTo>
                    <a:lnTo>
                      <a:pt x="442" y="42"/>
                    </a:lnTo>
                    <a:lnTo>
                      <a:pt x="420" y="21"/>
                    </a:lnTo>
                    <a:lnTo>
                      <a:pt x="383" y="7"/>
                    </a:lnTo>
                    <a:lnTo>
                      <a:pt x="324" y="0"/>
                    </a:lnTo>
                    <a:lnTo>
                      <a:pt x="251" y="14"/>
                    </a:lnTo>
                    <a:lnTo>
                      <a:pt x="192" y="56"/>
                    </a:lnTo>
                    <a:lnTo>
                      <a:pt x="155" y="111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1" y="70"/>
                    </a:lnTo>
                    <a:lnTo>
                      <a:pt x="81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65" name="Freeform 3924"/>
              <p:cNvSpPr>
                <a:spLocks/>
              </p:cNvSpPr>
              <p:nvPr/>
            </p:nvSpPr>
            <p:spPr bwMode="auto">
              <a:xfrm>
                <a:off x="22701" y="2935"/>
                <a:ext cx="435" cy="494"/>
              </a:xfrm>
              <a:custGeom>
                <a:avLst/>
                <a:gdLst>
                  <a:gd name="T0" fmla="*/ 368 w 435"/>
                  <a:gd name="T1" fmla="*/ 70 h 494"/>
                  <a:gd name="T2" fmla="*/ 346 w 435"/>
                  <a:gd name="T3" fmla="*/ 70 h 494"/>
                  <a:gd name="T4" fmla="*/ 331 w 435"/>
                  <a:gd name="T5" fmla="*/ 77 h 494"/>
                  <a:gd name="T6" fmla="*/ 324 w 435"/>
                  <a:gd name="T7" fmla="*/ 90 h 494"/>
                  <a:gd name="T8" fmla="*/ 317 w 435"/>
                  <a:gd name="T9" fmla="*/ 97 h 494"/>
                  <a:gd name="T10" fmla="*/ 317 w 435"/>
                  <a:gd name="T11" fmla="*/ 139 h 494"/>
                  <a:gd name="T12" fmla="*/ 331 w 435"/>
                  <a:gd name="T13" fmla="*/ 153 h 494"/>
                  <a:gd name="T14" fmla="*/ 346 w 435"/>
                  <a:gd name="T15" fmla="*/ 160 h 494"/>
                  <a:gd name="T16" fmla="*/ 368 w 435"/>
                  <a:gd name="T17" fmla="*/ 167 h 494"/>
                  <a:gd name="T18" fmla="*/ 390 w 435"/>
                  <a:gd name="T19" fmla="*/ 160 h 494"/>
                  <a:gd name="T20" fmla="*/ 405 w 435"/>
                  <a:gd name="T21" fmla="*/ 153 h 494"/>
                  <a:gd name="T22" fmla="*/ 412 w 435"/>
                  <a:gd name="T23" fmla="*/ 139 h 494"/>
                  <a:gd name="T24" fmla="*/ 420 w 435"/>
                  <a:gd name="T25" fmla="*/ 118 h 494"/>
                  <a:gd name="T26" fmla="*/ 405 w 435"/>
                  <a:gd name="T27" fmla="*/ 70 h 494"/>
                  <a:gd name="T28" fmla="*/ 368 w 435"/>
                  <a:gd name="T29" fmla="*/ 35 h 494"/>
                  <a:gd name="T30" fmla="*/ 309 w 435"/>
                  <a:gd name="T31" fmla="*/ 7 h 494"/>
                  <a:gd name="T32" fmla="*/ 250 w 435"/>
                  <a:gd name="T33" fmla="*/ 0 h 494"/>
                  <a:gd name="T34" fmla="*/ 169 w 435"/>
                  <a:gd name="T35" fmla="*/ 14 h 494"/>
                  <a:gd name="T36" fmla="*/ 103 w 435"/>
                  <a:gd name="T37" fmla="*/ 49 h 494"/>
                  <a:gd name="T38" fmla="*/ 44 w 435"/>
                  <a:gd name="T39" fmla="*/ 104 h 494"/>
                  <a:gd name="T40" fmla="*/ 14 w 435"/>
                  <a:gd name="T41" fmla="*/ 174 h 494"/>
                  <a:gd name="T42" fmla="*/ 0 w 435"/>
                  <a:gd name="T43" fmla="*/ 250 h 494"/>
                  <a:gd name="T44" fmla="*/ 22 w 435"/>
                  <a:gd name="T45" fmla="*/ 348 h 494"/>
                  <a:gd name="T46" fmla="*/ 73 w 435"/>
                  <a:gd name="T47" fmla="*/ 424 h 494"/>
                  <a:gd name="T48" fmla="*/ 154 w 435"/>
                  <a:gd name="T49" fmla="*/ 473 h 494"/>
                  <a:gd name="T50" fmla="*/ 243 w 435"/>
                  <a:gd name="T51" fmla="*/ 494 h 494"/>
                  <a:gd name="T52" fmla="*/ 309 w 435"/>
                  <a:gd name="T53" fmla="*/ 480 h 494"/>
                  <a:gd name="T54" fmla="*/ 361 w 435"/>
                  <a:gd name="T55" fmla="*/ 459 h 494"/>
                  <a:gd name="T56" fmla="*/ 398 w 435"/>
                  <a:gd name="T57" fmla="*/ 424 h 494"/>
                  <a:gd name="T58" fmla="*/ 420 w 435"/>
                  <a:gd name="T59" fmla="*/ 396 h 494"/>
                  <a:gd name="T60" fmla="*/ 427 w 435"/>
                  <a:gd name="T61" fmla="*/ 369 h 494"/>
                  <a:gd name="T62" fmla="*/ 435 w 435"/>
                  <a:gd name="T63" fmla="*/ 355 h 494"/>
                  <a:gd name="T64" fmla="*/ 435 w 435"/>
                  <a:gd name="T65" fmla="*/ 348 h 494"/>
                  <a:gd name="T66" fmla="*/ 427 w 435"/>
                  <a:gd name="T67" fmla="*/ 341 h 494"/>
                  <a:gd name="T68" fmla="*/ 412 w 435"/>
                  <a:gd name="T69" fmla="*/ 341 h 494"/>
                  <a:gd name="T70" fmla="*/ 405 w 435"/>
                  <a:gd name="T71" fmla="*/ 348 h 494"/>
                  <a:gd name="T72" fmla="*/ 405 w 435"/>
                  <a:gd name="T73" fmla="*/ 355 h 494"/>
                  <a:gd name="T74" fmla="*/ 376 w 435"/>
                  <a:gd name="T75" fmla="*/ 410 h 494"/>
                  <a:gd name="T76" fmla="*/ 331 w 435"/>
                  <a:gd name="T77" fmla="*/ 445 h 494"/>
                  <a:gd name="T78" fmla="*/ 287 w 435"/>
                  <a:gd name="T79" fmla="*/ 459 h 494"/>
                  <a:gd name="T80" fmla="*/ 258 w 435"/>
                  <a:gd name="T81" fmla="*/ 466 h 494"/>
                  <a:gd name="T82" fmla="*/ 213 w 435"/>
                  <a:gd name="T83" fmla="*/ 459 h 494"/>
                  <a:gd name="T84" fmla="*/ 177 w 435"/>
                  <a:gd name="T85" fmla="*/ 438 h 494"/>
                  <a:gd name="T86" fmla="*/ 132 w 435"/>
                  <a:gd name="T87" fmla="*/ 396 h 494"/>
                  <a:gd name="T88" fmla="*/ 103 w 435"/>
                  <a:gd name="T89" fmla="*/ 334 h 494"/>
                  <a:gd name="T90" fmla="*/ 95 w 435"/>
                  <a:gd name="T91" fmla="*/ 250 h 494"/>
                  <a:gd name="T92" fmla="*/ 103 w 435"/>
                  <a:gd name="T93" fmla="*/ 160 h 494"/>
                  <a:gd name="T94" fmla="*/ 132 w 435"/>
                  <a:gd name="T95" fmla="*/ 97 h 494"/>
                  <a:gd name="T96" fmla="*/ 169 w 435"/>
                  <a:gd name="T97" fmla="*/ 56 h 494"/>
                  <a:gd name="T98" fmla="*/ 206 w 435"/>
                  <a:gd name="T99" fmla="*/ 35 h 494"/>
                  <a:gd name="T100" fmla="*/ 250 w 435"/>
                  <a:gd name="T101" fmla="*/ 28 h 494"/>
                  <a:gd name="T102" fmla="*/ 272 w 435"/>
                  <a:gd name="T103" fmla="*/ 28 h 494"/>
                  <a:gd name="T104" fmla="*/ 324 w 435"/>
                  <a:gd name="T105" fmla="*/ 42 h 494"/>
                  <a:gd name="T106" fmla="*/ 368 w 435"/>
                  <a:gd name="T107" fmla="*/ 70 h 49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435"/>
                  <a:gd name="T163" fmla="*/ 0 h 494"/>
                  <a:gd name="T164" fmla="*/ 435 w 435"/>
                  <a:gd name="T165" fmla="*/ 494 h 49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435" h="494">
                    <a:moveTo>
                      <a:pt x="368" y="70"/>
                    </a:moveTo>
                    <a:lnTo>
                      <a:pt x="346" y="70"/>
                    </a:lnTo>
                    <a:lnTo>
                      <a:pt x="331" y="77"/>
                    </a:lnTo>
                    <a:lnTo>
                      <a:pt x="324" y="90"/>
                    </a:lnTo>
                    <a:lnTo>
                      <a:pt x="317" y="97"/>
                    </a:lnTo>
                    <a:lnTo>
                      <a:pt x="317" y="139"/>
                    </a:lnTo>
                    <a:lnTo>
                      <a:pt x="331" y="153"/>
                    </a:lnTo>
                    <a:lnTo>
                      <a:pt x="346" y="160"/>
                    </a:lnTo>
                    <a:lnTo>
                      <a:pt x="368" y="167"/>
                    </a:lnTo>
                    <a:lnTo>
                      <a:pt x="390" y="160"/>
                    </a:lnTo>
                    <a:lnTo>
                      <a:pt x="405" y="153"/>
                    </a:lnTo>
                    <a:lnTo>
                      <a:pt x="412" y="139"/>
                    </a:lnTo>
                    <a:lnTo>
                      <a:pt x="420" y="118"/>
                    </a:lnTo>
                    <a:lnTo>
                      <a:pt x="405" y="70"/>
                    </a:lnTo>
                    <a:lnTo>
                      <a:pt x="368" y="35"/>
                    </a:lnTo>
                    <a:lnTo>
                      <a:pt x="309" y="7"/>
                    </a:lnTo>
                    <a:lnTo>
                      <a:pt x="250" y="0"/>
                    </a:lnTo>
                    <a:lnTo>
                      <a:pt x="169" y="14"/>
                    </a:lnTo>
                    <a:lnTo>
                      <a:pt x="103" y="49"/>
                    </a:lnTo>
                    <a:lnTo>
                      <a:pt x="44" y="104"/>
                    </a:lnTo>
                    <a:lnTo>
                      <a:pt x="14" y="174"/>
                    </a:lnTo>
                    <a:lnTo>
                      <a:pt x="0" y="250"/>
                    </a:lnTo>
                    <a:lnTo>
                      <a:pt x="22" y="348"/>
                    </a:lnTo>
                    <a:lnTo>
                      <a:pt x="73" y="424"/>
                    </a:lnTo>
                    <a:lnTo>
                      <a:pt x="154" y="473"/>
                    </a:lnTo>
                    <a:lnTo>
                      <a:pt x="243" y="494"/>
                    </a:lnTo>
                    <a:lnTo>
                      <a:pt x="309" y="480"/>
                    </a:lnTo>
                    <a:lnTo>
                      <a:pt x="361" y="459"/>
                    </a:lnTo>
                    <a:lnTo>
                      <a:pt x="398" y="424"/>
                    </a:lnTo>
                    <a:lnTo>
                      <a:pt x="420" y="396"/>
                    </a:lnTo>
                    <a:lnTo>
                      <a:pt x="427" y="369"/>
                    </a:lnTo>
                    <a:lnTo>
                      <a:pt x="435" y="355"/>
                    </a:lnTo>
                    <a:lnTo>
                      <a:pt x="435" y="348"/>
                    </a:lnTo>
                    <a:lnTo>
                      <a:pt x="427" y="341"/>
                    </a:lnTo>
                    <a:lnTo>
                      <a:pt x="412" y="341"/>
                    </a:lnTo>
                    <a:lnTo>
                      <a:pt x="405" y="348"/>
                    </a:lnTo>
                    <a:lnTo>
                      <a:pt x="405" y="355"/>
                    </a:lnTo>
                    <a:lnTo>
                      <a:pt x="376" y="410"/>
                    </a:lnTo>
                    <a:lnTo>
                      <a:pt x="331" y="445"/>
                    </a:lnTo>
                    <a:lnTo>
                      <a:pt x="287" y="459"/>
                    </a:lnTo>
                    <a:lnTo>
                      <a:pt x="258" y="466"/>
                    </a:lnTo>
                    <a:lnTo>
                      <a:pt x="213" y="459"/>
                    </a:lnTo>
                    <a:lnTo>
                      <a:pt x="177" y="438"/>
                    </a:lnTo>
                    <a:lnTo>
                      <a:pt x="132" y="396"/>
                    </a:lnTo>
                    <a:lnTo>
                      <a:pt x="103" y="334"/>
                    </a:lnTo>
                    <a:lnTo>
                      <a:pt x="95" y="250"/>
                    </a:lnTo>
                    <a:lnTo>
                      <a:pt x="103" y="160"/>
                    </a:lnTo>
                    <a:lnTo>
                      <a:pt x="132" y="97"/>
                    </a:lnTo>
                    <a:lnTo>
                      <a:pt x="169" y="56"/>
                    </a:lnTo>
                    <a:lnTo>
                      <a:pt x="206" y="35"/>
                    </a:lnTo>
                    <a:lnTo>
                      <a:pt x="250" y="28"/>
                    </a:lnTo>
                    <a:lnTo>
                      <a:pt x="272" y="28"/>
                    </a:lnTo>
                    <a:lnTo>
                      <a:pt x="324" y="42"/>
                    </a:lnTo>
                    <a:lnTo>
                      <a:pt x="368" y="7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66" name="Freeform 3925"/>
              <p:cNvSpPr>
                <a:spLocks noEditPoints="1"/>
              </p:cNvSpPr>
              <p:nvPr/>
            </p:nvSpPr>
            <p:spPr bwMode="auto">
              <a:xfrm>
                <a:off x="23202" y="2935"/>
                <a:ext cx="435" cy="494"/>
              </a:xfrm>
              <a:custGeom>
                <a:avLst/>
                <a:gdLst>
                  <a:gd name="T0" fmla="*/ 405 w 435"/>
                  <a:gd name="T1" fmla="*/ 237 h 494"/>
                  <a:gd name="T2" fmla="*/ 420 w 435"/>
                  <a:gd name="T3" fmla="*/ 237 h 494"/>
                  <a:gd name="T4" fmla="*/ 435 w 435"/>
                  <a:gd name="T5" fmla="*/ 223 h 494"/>
                  <a:gd name="T6" fmla="*/ 435 w 435"/>
                  <a:gd name="T7" fmla="*/ 209 h 494"/>
                  <a:gd name="T8" fmla="*/ 427 w 435"/>
                  <a:gd name="T9" fmla="*/ 146 h 494"/>
                  <a:gd name="T10" fmla="*/ 405 w 435"/>
                  <a:gd name="T11" fmla="*/ 90 h 494"/>
                  <a:gd name="T12" fmla="*/ 361 w 435"/>
                  <a:gd name="T13" fmla="*/ 42 h 494"/>
                  <a:gd name="T14" fmla="*/ 309 w 435"/>
                  <a:gd name="T15" fmla="*/ 14 h 494"/>
                  <a:gd name="T16" fmla="*/ 228 w 435"/>
                  <a:gd name="T17" fmla="*/ 0 h 494"/>
                  <a:gd name="T18" fmla="*/ 140 w 435"/>
                  <a:gd name="T19" fmla="*/ 21 h 494"/>
                  <a:gd name="T20" fmla="*/ 66 w 435"/>
                  <a:gd name="T21" fmla="*/ 70 h 494"/>
                  <a:gd name="T22" fmla="*/ 15 w 435"/>
                  <a:gd name="T23" fmla="*/ 153 h 494"/>
                  <a:gd name="T24" fmla="*/ 0 w 435"/>
                  <a:gd name="T25" fmla="*/ 243 h 494"/>
                  <a:gd name="T26" fmla="*/ 15 w 435"/>
                  <a:gd name="T27" fmla="*/ 327 h 494"/>
                  <a:gd name="T28" fmla="*/ 44 w 435"/>
                  <a:gd name="T29" fmla="*/ 396 h 494"/>
                  <a:gd name="T30" fmla="*/ 103 w 435"/>
                  <a:gd name="T31" fmla="*/ 445 h 494"/>
                  <a:gd name="T32" fmla="*/ 169 w 435"/>
                  <a:gd name="T33" fmla="*/ 480 h 494"/>
                  <a:gd name="T34" fmla="*/ 243 w 435"/>
                  <a:gd name="T35" fmla="*/ 494 h 494"/>
                  <a:gd name="T36" fmla="*/ 317 w 435"/>
                  <a:gd name="T37" fmla="*/ 480 h 494"/>
                  <a:gd name="T38" fmla="*/ 368 w 435"/>
                  <a:gd name="T39" fmla="*/ 452 h 494"/>
                  <a:gd name="T40" fmla="*/ 405 w 435"/>
                  <a:gd name="T41" fmla="*/ 410 h 494"/>
                  <a:gd name="T42" fmla="*/ 427 w 435"/>
                  <a:gd name="T43" fmla="*/ 376 h 494"/>
                  <a:gd name="T44" fmla="*/ 435 w 435"/>
                  <a:gd name="T45" fmla="*/ 355 h 494"/>
                  <a:gd name="T46" fmla="*/ 435 w 435"/>
                  <a:gd name="T47" fmla="*/ 348 h 494"/>
                  <a:gd name="T48" fmla="*/ 427 w 435"/>
                  <a:gd name="T49" fmla="*/ 341 h 494"/>
                  <a:gd name="T50" fmla="*/ 413 w 435"/>
                  <a:gd name="T51" fmla="*/ 341 h 494"/>
                  <a:gd name="T52" fmla="*/ 405 w 435"/>
                  <a:gd name="T53" fmla="*/ 348 h 494"/>
                  <a:gd name="T54" fmla="*/ 405 w 435"/>
                  <a:gd name="T55" fmla="*/ 355 h 494"/>
                  <a:gd name="T56" fmla="*/ 376 w 435"/>
                  <a:gd name="T57" fmla="*/ 410 h 494"/>
                  <a:gd name="T58" fmla="*/ 339 w 435"/>
                  <a:gd name="T59" fmla="*/ 438 h 494"/>
                  <a:gd name="T60" fmla="*/ 302 w 435"/>
                  <a:gd name="T61" fmla="*/ 459 h 494"/>
                  <a:gd name="T62" fmla="*/ 265 w 435"/>
                  <a:gd name="T63" fmla="*/ 466 h 494"/>
                  <a:gd name="T64" fmla="*/ 251 w 435"/>
                  <a:gd name="T65" fmla="*/ 466 h 494"/>
                  <a:gd name="T66" fmla="*/ 199 w 435"/>
                  <a:gd name="T67" fmla="*/ 452 h 494"/>
                  <a:gd name="T68" fmla="*/ 155 w 435"/>
                  <a:gd name="T69" fmla="*/ 431 h 494"/>
                  <a:gd name="T70" fmla="*/ 125 w 435"/>
                  <a:gd name="T71" fmla="*/ 396 h 494"/>
                  <a:gd name="T72" fmla="*/ 103 w 435"/>
                  <a:gd name="T73" fmla="*/ 341 h 494"/>
                  <a:gd name="T74" fmla="*/ 88 w 435"/>
                  <a:gd name="T75" fmla="*/ 278 h 494"/>
                  <a:gd name="T76" fmla="*/ 88 w 435"/>
                  <a:gd name="T77" fmla="*/ 237 h 494"/>
                  <a:gd name="T78" fmla="*/ 405 w 435"/>
                  <a:gd name="T79" fmla="*/ 237 h 494"/>
                  <a:gd name="T80" fmla="*/ 88 w 435"/>
                  <a:gd name="T81" fmla="*/ 209 h 494"/>
                  <a:gd name="T82" fmla="*/ 103 w 435"/>
                  <a:gd name="T83" fmla="*/ 132 h 494"/>
                  <a:gd name="T84" fmla="*/ 133 w 435"/>
                  <a:gd name="T85" fmla="*/ 77 h 494"/>
                  <a:gd name="T86" fmla="*/ 169 w 435"/>
                  <a:gd name="T87" fmla="*/ 42 h 494"/>
                  <a:gd name="T88" fmla="*/ 206 w 435"/>
                  <a:gd name="T89" fmla="*/ 28 h 494"/>
                  <a:gd name="T90" fmla="*/ 228 w 435"/>
                  <a:gd name="T91" fmla="*/ 28 h 494"/>
                  <a:gd name="T92" fmla="*/ 280 w 435"/>
                  <a:gd name="T93" fmla="*/ 35 h 494"/>
                  <a:gd name="T94" fmla="*/ 317 w 435"/>
                  <a:gd name="T95" fmla="*/ 63 h 494"/>
                  <a:gd name="T96" fmla="*/ 339 w 435"/>
                  <a:gd name="T97" fmla="*/ 104 h 494"/>
                  <a:gd name="T98" fmla="*/ 354 w 435"/>
                  <a:gd name="T99" fmla="*/ 146 h 494"/>
                  <a:gd name="T100" fmla="*/ 361 w 435"/>
                  <a:gd name="T101" fmla="*/ 181 h 494"/>
                  <a:gd name="T102" fmla="*/ 361 w 435"/>
                  <a:gd name="T103" fmla="*/ 209 h 494"/>
                  <a:gd name="T104" fmla="*/ 88 w 435"/>
                  <a:gd name="T105" fmla="*/ 209 h 49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35"/>
                  <a:gd name="T160" fmla="*/ 0 h 494"/>
                  <a:gd name="T161" fmla="*/ 435 w 435"/>
                  <a:gd name="T162" fmla="*/ 494 h 49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35" h="494">
                    <a:moveTo>
                      <a:pt x="405" y="237"/>
                    </a:moveTo>
                    <a:lnTo>
                      <a:pt x="420" y="237"/>
                    </a:lnTo>
                    <a:lnTo>
                      <a:pt x="435" y="223"/>
                    </a:lnTo>
                    <a:lnTo>
                      <a:pt x="435" y="209"/>
                    </a:lnTo>
                    <a:lnTo>
                      <a:pt x="427" y="146"/>
                    </a:lnTo>
                    <a:lnTo>
                      <a:pt x="405" y="90"/>
                    </a:lnTo>
                    <a:lnTo>
                      <a:pt x="361" y="42"/>
                    </a:lnTo>
                    <a:lnTo>
                      <a:pt x="309" y="14"/>
                    </a:lnTo>
                    <a:lnTo>
                      <a:pt x="228" y="0"/>
                    </a:lnTo>
                    <a:lnTo>
                      <a:pt x="140" y="21"/>
                    </a:lnTo>
                    <a:lnTo>
                      <a:pt x="66" y="70"/>
                    </a:lnTo>
                    <a:lnTo>
                      <a:pt x="15" y="153"/>
                    </a:lnTo>
                    <a:lnTo>
                      <a:pt x="0" y="243"/>
                    </a:lnTo>
                    <a:lnTo>
                      <a:pt x="15" y="327"/>
                    </a:lnTo>
                    <a:lnTo>
                      <a:pt x="44" y="396"/>
                    </a:lnTo>
                    <a:lnTo>
                      <a:pt x="103" y="445"/>
                    </a:lnTo>
                    <a:lnTo>
                      <a:pt x="169" y="480"/>
                    </a:lnTo>
                    <a:lnTo>
                      <a:pt x="243" y="494"/>
                    </a:lnTo>
                    <a:lnTo>
                      <a:pt x="317" y="480"/>
                    </a:lnTo>
                    <a:lnTo>
                      <a:pt x="368" y="452"/>
                    </a:lnTo>
                    <a:lnTo>
                      <a:pt x="405" y="410"/>
                    </a:lnTo>
                    <a:lnTo>
                      <a:pt x="427" y="376"/>
                    </a:lnTo>
                    <a:lnTo>
                      <a:pt x="435" y="355"/>
                    </a:lnTo>
                    <a:lnTo>
                      <a:pt x="435" y="348"/>
                    </a:lnTo>
                    <a:lnTo>
                      <a:pt x="427" y="341"/>
                    </a:lnTo>
                    <a:lnTo>
                      <a:pt x="413" y="341"/>
                    </a:lnTo>
                    <a:lnTo>
                      <a:pt x="405" y="348"/>
                    </a:lnTo>
                    <a:lnTo>
                      <a:pt x="405" y="355"/>
                    </a:lnTo>
                    <a:lnTo>
                      <a:pt x="376" y="410"/>
                    </a:lnTo>
                    <a:lnTo>
                      <a:pt x="339" y="438"/>
                    </a:lnTo>
                    <a:lnTo>
                      <a:pt x="302" y="459"/>
                    </a:lnTo>
                    <a:lnTo>
                      <a:pt x="265" y="466"/>
                    </a:lnTo>
                    <a:lnTo>
                      <a:pt x="251" y="466"/>
                    </a:lnTo>
                    <a:lnTo>
                      <a:pt x="199" y="452"/>
                    </a:lnTo>
                    <a:lnTo>
                      <a:pt x="155" y="431"/>
                    </a:lnTo>
                    <a:lnTo>
                      <a:pt x="125" y="396"/>
                    </a:lnTo>
                    <a:lnTo>
                      <a:pt x="103" y="341"/>
                    </a:lnTo>
                    <a:lnTo>
                      <a:pt x="88" y="278"/>
                    </a:lnTo>
                    <a:lnTo>
                      <a:pt x="88" y="237"/>
                    </a:lnTo>
                    <a:lnTo>
                      <a:pt x="405" y="237"/>
                    </a:lnTo>
                    <a:close/>
                    <a:moveTo>
                      <a:pt x="88" y="209"/>
                    </a:moveTo>
                    <a:lnTo>
                      <a:pt x="103" y="132"/>
                    </a:lnTo>
                    <a:lnTo>
                      <a:pt x="133" y="77"/>
                    </a:lnTo>
                    <a:lnTo>
                      <a:pt x="169" y="42"/>
                    </a:lnTo>
                    <a:lnTo>
                      <a:pt x="206" y="28"/>
                    </a:lnTo>
                    <a:lnTo>
                      <a:pt x="228" y="28"/>
                    </a:lnTo>
                    <a:lnTo>
                      <a:pt x="280" y="35"/>
                    </a:lnTo>
                    <a:lnTo>
                      <a:pt x="317" y="63"/>
                    </a:lnTo>
                    <a:lnTo>
                      <a:pt x="339" y="104"/>
                    </a:lnTo>
                    <a:lnTo>
                      <a:pt x="354" y="146"/>
                    </a:lnTo>
                    <a:lnTo>
                      <a:pt x="361" y="181"/>
                    </a:lnTo>
                    <a:lnTo>
                      <a:pt x="361" y="209"/>
                    </a:lnTo>
                    <a:lnTo>
                      <a:pt x="88" y="20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67" name="Freeform 3926"/>
              <p:cNvSpPr>
                <a:spLocks noEditPoints="1"/>
              </p:cNvSpPr>
              <p:nvPr/>
            </p:nvSpPr>
            <p:spPr bwMode="auto">
              <a:xfrm>
                <a:off x="24109" y="2935"/>
                <a:ext cx="501" cy="494"/>
              </a:xfrm>
              <a:custGeom>
                <a:avLst/>
                <a:gdLst>
                  <a:gd name="T0" fmla="*/ 501 w 501"/>
                  <a:gd name="T1" fmla="*/ 250 h 494"/>
                  <a:gd name="T2" fmla="*/ 486 w 501"/>
                  <a:gd name="T3" fmla="*/ 153 h 494"/>
                  <a:gd name="T4" fmla="*/ 427 w 501"/>
                  <a:gd name="T5" fmla="*/ 77 h 494"/>
                  <a:gd name="T6" fmla="*/ 353 w 501"/>
                  <a:gd name="T7" fmla="*/ 21 h 494"/>
                  <a:gd name="T8" fmla="*/ 250 w 501"/>
                  <a:gd name="T9" fmla="*/ 0 h 494"/>
                  <a:gd name="T10" fmla="*/ 154 w 501"/>
                  <a:gd name="T11" fmla="*/ 21 h 494"/>
                  <a:gd name="T12" fmla="*/ 73 w 501"/>
                  <a:gd name="T13" fmla="*/ 77 h 494"/>
                  <a:gd name="T14" fmla="*/ 22 w 501"/>
                  <a:gd name="T15" fmla="*/ 153 h 494"/>
                  <a:gd name="T16" fmla="*/ 0 w 501"/>
                  <a:gd name="T17" fmla="*/ 250 h 494"/>
                  <a:gd name="T18" fmla="*/ 22 w 501"/>
                  <a:gd name="T19" fmla="*/ 348 h 494"/>
                  <a:gd name="T20" fmla="*/ 73 w 501"/>
                  <a:gd name="T21" fmla="*/ 424 h 494"/>
                  <a:gd name="T22" fmla="*/ 154 w 501"/>
                  <a:gd name="T23" fmla="*/ 473 h 494"/>
                  <a:gd name="T24" fmla="*/ 250 w 501"/>
                  <a:gd name="T25" fmla="*/ 494 h 494"/>
                  <a:gd name="T26" fmla="*/ 346 w 501"/>
                  <a:gd name="T27" fmla="*/ 473 h 494"/>
                  <a:gd name="T28" fmla="*/ 427 w 501"/>
                  <a:gd name="T29" fmla="*/ 424 h 494"/>
                  <a:gd name="T30" fmla="*/ 486 w 501"/>
                  <a:gd name="T31" fmla="*/ 348 h 494"/>
                  <a:gd name="T32" fmla="*/ 501 w 501"/>
                  <a:gd name="T33" fmla="*/ 250 h 494"/>
                  <a:gd name="T34" fmla="*/ 250 w 501"/>
                  <a:gd name="T35" fmla="*/ 466 h 494"/>
                  <a:gd name="T36" fmla="*/ 206 w 501"/>
                  <a:gd name="T37" fmla="*/ 459 h 494"/>
                  <a:gd name="T38" fmla="*/ 162 w 501"/>
                  <a:gd name="T39" fmla="*/ 431 h 494"/>
                  <a:gd name="T40" fmla="*/ 125 w 501"/>
                  <a:gd name="T41" fmla="*/ 396 h 494"/>
                  <a:gd name="T42" fmla="*/ 103 w 501"/>
                  <a:gd name="T43" fmla="*/ 341 h 494"/>
                  <a:gd name="T44" fmla="*/ 95 w 501"/>
                  <a:gd name="T45" fmla="*/ 285 h 494"/>
                  <a:gd name="T46" fmla="*/ 95 w 501"/>
                  <a:gd name="T47" fmla="*/ 243 h 494"/>
                  <a:gd name="T48" fmla="*/ 103 w 501"/>
                  <a:gd name="T49" fmla="*/ 174 h 494"/>
                  <a:gd name="T50" fmla="*/ 125 w 501"/>
                  <a:gd name="T51" fmla="*/ 97 h 494"/>
                  <a:gd name="T52" fmla="*/ 162 w 501"/>
                  <a:gd name="T53" fmla="*/ 56 h 494"/>
                  <a:gd name="T54" fmla="*/ 206 w 501"/>
                  <a:gd name="T55" fmla="*/ 35 h 494"/>
                  <a:gd name="T56" fmla="*/ 250 w 501"/>
                  <a:gd name="T57" fmla="*/ 28 h 494"/>
                  <a:gd name="T58" fmla="*/ 302 w 501"/>
                  <a:gd name="T59" fmla="*/ 35 h 494"/>
                  <a:gd name="T60" fmla="*/ 346 w 501"/>
                  <a:gd name="T61" fmla="*/ 56 h 494"/>
                  <a:gd name="T62" fmla="*/ 383 w 501"/>
                  <a:gd name="T63" fmla="*/ 97 h 494"/>
                  <a:gd name="T64" fmla="*/ 405 w 501"/>
                  <a:gd name="T65" fmla="*/ 146 h 494"/>
                  <a:gd name="T66" fmla="*/ 405 w 501"/>
                  <a:gd name="T67" fmla="*/ 195 h 494"/>
                  <a:gd name="T68" fmla="*/ 412 w 501"/>
                  <a:gd name="T69" fmla="*/ 243 h 494"/>
                  <a:gd name="T70" fmla="*/ 405 w 501"/>
                  <a:gd name="T71" fmla="*/ 313 h 494"/>
                  <a:gd name="T72" fmla="*/ 383 w 501"/>
                  <a:gd name="T73" fmla="*/ 383 h 494"/>
                  <a:gd name="T74" fmla="*/ 353 w 501"/>
                  <a:gd name="T75" fmla="*/ 424 h 494"/>
                  <a:gd name="T76" fmla="*/ 309 w 501"/>
                  <a:gd name="T77" fmla="*/ 452 h 494"/>
                  <a:gd name="T78" fmla="*/ 250 w 501"/>
                  <a:gd name="T79" fmla="*/ 466 h 4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01"/>
                  <a:gd name="T121" fmla="*/ 0 h 494"/>
                  <a:gd name="T122" fmla="*/ 501 w 501"/>
                  <a:gd name="T123" fmla="*/ 494 h 4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01" h="494">
                    <a:moveTo>
                      <a:pt x="501" y="250"/>
                    </a:moveTo>
                    <a:lnTo>
                      <a:pt x="486" y="153"/>
                    </a:lnTo>
                    <a:lnTo>
                      <a:pt x="427" y="77"/>
                    </a:lnTo>
                    <a:lnTo>
                      <a:pt x="353" y="21"/>
                    </a:lnTo>
                    <a:lnTo>
                      <a:pt x="250" y="0"/>
                    </a:lnTo>
                    <a:lnTo>
                      <a:pt x="154" y="21"/>
                    </a:lnTo>
                    <a:lnTo>
                      <a:pt x="73" y="77"/>
                    </a:lnTo>
                    <a:lnTo>
                      <a:pt x="22" y="153"/>
                    </a:lnTo>
                    <a:lnTo>
                      <a:pt x="0" y="250"/>
                    </a:lnTo>
                    <a:lnTo>
                      <a:pt x="22" y="348"/>
                    </a:lnTo>
                    <a:lnTo>
                      <a:pt x="73" y="424"/>
                    </a:lnTo>
                    <a:lnTo>
                      <a:pt x="154" y="473"/>
                    </a:lnTo>
                    <a:lnTo>
                      <a:pt x="250" y="494"/>
                    </a:lnTo>
                    <a:lnTo>
                      <a:pt x="346" y="473"/>
                    </a:lnTo>
                    <a:lnTo>
                      <a:pt x="427" y="424"/>
                    </a:lnTo>
                    <a:lnTo>
                      <a:pt x="486" y="348"/>
                    </a:lnTo>
                    <a:lnTo>
                      <a:pt x="501" y="250"/>
                    </a:lnTo>
                    <a:close/>
                    <a:moveTo>
                      <a:pt x="250" y="466"/>
                    </a:moveTo>
                    <a:lnTo>
                      <a:pt x="206" y="459"/>
                    </a:lnTo>
                    <a:lnTo>
                      <a:pt x="162" y="431"/>
                    </a:lnTo>
                    <a:lnTo>
                      <a:pt x="125" y="396"/>
                    </a:lnTo>
                    <a:lnTo>
                      <a:pt x="103" y="341"/>
                    </a:lnTo>
                    <a:lnTo>
                      <a:pt x="95" y="285"/>
                    </a:lnTo>
                    <a:lnTo>
                      <a:pt x="95" y="243"/>
                    </a:lnTo>
                    <a:lnTo>
                      <a:pt x="103" y="174"/>
                    </a:lnTo>
                    <a:lnTo>
                      <a:pt x="125" y="97"/>
                    </a:lnTo>
                    <a:lnTo>
                      <a:pt x="162" y="56"/>
                    </a:lnTo>
                    <a:lnTo>
                      <a:pt x="206" y="35"/>
                    </a:lnTo>
                    <a:lnTo>
                      <a:pt x="250" y="28"/>
                    </a:lnTo>
                    <a:lnTo>
                      <a:pt x="302" y="35"/>
                    </a:lnTo>
                    <a:lnTo>
                      <a:pt x="346" y="56"/>
                    </a:lnTo>
                    <a:lnTo>
                      <a:pt x="383" y="97"/>
                    </a:lnTo>
                    <a:lnTo>
                      <a:pt x="405" y="146"/>
                    </a:lnTo>
                    <a:lnTo>
                      <a:pt x="405" y="195"/>
                    </a:lnTo>
                    <a:lnTo>
                      <a:pt x="412" y="243"/>
                    </a:lnTo>
                    <a:lnTo>
                      <a:pt x="405" y="313"/>
                    </a:lnTo>
                    <a:lnTo>
                      <a:pt x="383" y="383"/>
                    </a:lnTo>
                    <a:lnTo>
                      <a:pt x="353" y="424"/>
                    </a:lnTo>
                    <a:lnTo>
                      <a:pt x="309" y="452"/>
                    </a:lnTo>
                    <a:lnTo>
                      <a:pt x="250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68" name="Freeform 3927"/>
              <p:cNvSpPr>
                <a:spLocks/>
              </p:cNvSpPr>
              <p:nvPr/>
            </p:nvSpPr>
            <p:spPr bwMode="auto">
              <a:xfrm>
                <a:off x="24683" y="2664"/>
                <a:ext cx="369" cy="751"/>
              </a:xfrm>
              <a:custGeom>
                <a:avLst/>
                <a:gdLst>
                  <a:gd name="T0" fmla="*/ 163 w 369"/>
                  <a:gd name="T1" fmla="*/ 327 h 751"/>
                  <a:gd name="T2" fmla="*/ 295 w 369"/>
                  <a:gd name="T3" fmla="*/ 327 h 751"/>
                  <a:gd name="T4" fmla="*/ 295 w 369"/>
                  <a:gd name="T5" fmla="*/ 292 h 751"/>
                  <a:gd name="T6" fmla="*/ 163 w 369"/>
                  <a:gd name="T7" fmla="*/ 292 h 751"/>
                  <a:gd name="T8" fmla="*/ 163 w 369"/>
                  <a:gd name="T9" fmla="*/ 167 h 751"/>
                  <a:gd name="T10" fmla="*/ 170 w 369"/>
                  <a:gd name="T11" fmla="*/ 104 h 751"/>
                  <a:gd name="T12" fmla="*/ 192 w 369"/>
                  <a:gd name="T13" fmla="*/ 56 h 751"/>
                  <a:gd name="T14" fmla="*/ 229 w 369"/>
                  <a:gd name="T15" fmla="*/ 28 h 751"/>
                  <a:gd name="T16" fmla="*/ 266 w 369"/>
                  <a:gd name="T17" fmla="*/ 21 h 751"/>
                  <a:gd name="T18" fmla="*/ 288 w 369"/>
                  <a:gd name="T19" fmla="*/ 21 h 751"/>
                  <a:gd name="T20" fmla="*/ 303 w 369"/>
                  <a:gd name="T21" fmla="*/ 28 h 751"/>
                  <a:gd name="T22" fmla="*/ 288 w 369"/>
                  <a:gd name="T23" fmla="*/ 35 h 751"/>
                  <a:gd name="T24" fmla="*/ 281 w 369"/>
                  <a:gd name="T25" fmla="*/ 42 h 751"/>
                  <a:gd name="T26" fmla="*/ 273 w 369"/>
                  <a:gd name="T27" fmla="*/ 56 h 751"/>
                  <a:gd name="T28" fmla="*/ 266 w 369"/>
                  <a:gd name="T29" fmla="*/ 76 h 751"/>
                  <a:gd name="T30" fmla="*/ 281 w 369"/>
                  <a:gd name="T31" fmla="*/ 104 h 751"/>
                  <a:gd name="T32" fmla="*/ 295 w 369"/>
                  <a:gd name="T33" fmla="*/ 118 h 751"/>
                  <a:gd name="T34" fmla="*/ 340 w 369"/>
                  <a:gd name="T35" fmla="*/ 118 h 751"/>
                  <a:gd name="T36" fmla="*/ 354 w 369"/>
                  <a:gd name="T37" fmla="*/ 104 h 751"/>
                  <a:gd name="T38" fmla="*/ 362 w 369"/>
                  <a:gd name="T39" fmla="*/ 90 h 751"/>
                  <a:gd name="T40" fmla="*/ 369 w 369"/>
                  <a:gd name="T41" fmla="*/ 69 h 751"/>
                  <a:gd name="T42" fmla="*/ 362 w 369"/>
                  <a:gd name="T43" fmla="*/ 49 h 751"/>
                  <a:gd name="T44" fmla="*/ 347 w 369"/>
                  <a:gd name="T45" fmla="*/ 28 h 751"/>
                  <a:gd name="T46" fmla="*/ 325 w 369"/>
                  <a:gd name="T47" fmla="*/ 14 h 751"/>
                  <a:gd name="T48" fmla="*/ 295 w 369"/>
                  <a:gd name="T49" fmla="*/ 0 h 751"/>
                  <a:gd name="T50" fmla="*/ 266 w 369"/>
                  <a:gd name="T51" fmla="*/ 0 h 751"/>
                  <a:gd name="T52" fmla="*/ 207 w 369"/>
                  <a:gd name="T53" fmla="*/ 7 h 751"/>
                  <a:gd name="T54" fmla="*/ 148 w 369"/>
                  <a:gd name="T55" fmla="*/ 42 h 751"/>
                  <a:gd name="T56" fmla="*/ 104 w 369"/>
                  <a:gd name="T57" fmla="*/ 90 h 751"/>
                  <a:gd name="T58" fmla="*/ 89 w 369"/>
                  <a:gd name="T59" fmla="*/ 167 h 751"/>
                  <a:gd name="T60" fmla="*/ 89 w 369"/>
                  <a:gd name="T61" fmla="*/ 292 h 751"/>
                  <a:gd name="T62" fmla="*/ 0 w 369"/>
                  <a:gd name="T63" fmla="*/ 292 h 751"/>
                  <a:gd name="T64" fmla="*/ 0 w 369"/>
                  <a:gd name="T65" fmla="*/ 327 h 751"/>
                  <a:gd name="T66" fmla="*/ 89 w 369"/>
                  <a:gd name="T67" fmla="*/ 327 h 751"/>
                  <a:gd name="T68" fmla="*/ 89 w 369"/>
                  <a:gd name="T69" fmla="*/ 688 h 751"/>
                  <a:gd name="T70" fmla="*/ 82 w 369"/>
                  <a:gd name="T71" fmla="*/ 702 h 751"/>
                  <a:gd name="T72" fmla="*/ 74 w 369"/>
                  <a:gd name="T73" fmla="*/ 709 h 751"/>
                  <a:gd name="T74" fmla="*/ 59 w 369"/>
                  <a:gd name="T75" fmla="*/ 716 h 751"/>
                  <a:gd name="T76" fmla="*/ 0 w 369"/>
                  <a:gd name="T77" fmla="*/ 716 h 751"/>
                  <a:gd name="T78" fmla="*/ 0 w 369"/>
                  <a:gd name="T79" fmla="*/ 751 h 751"/>
                  <a:gd name="T80" fmla="*/ 273 w 369"/>
                  <a:gd name="T81" fmla="*/ 751 h 751"/>
                  <a:gd name="T82" fmla="*/ 273 w 369"/>
                  <a:gd name="T83" fmla="*/ 716 h 751"/>
                  <a:gd name="T84" fmla="*/ 199 w 369"/>
                  <a:gd name="T85" fmla="*/ 716 h 751"/>
                  <a:gd name="T86" fmla="*/ 177 w 369"/>
                  <a:gd name="T87" fmla="*/ 709 h 751"/>
                  <a:gd name="T88" fmla="*/ 163 w 369"/>
                  <a:gd name="T89" fmla="*/ 695 h 751"/>
                  <a:gd name="T90" fmla="*/ 163 w 369"/>
                  <a:gd name="T91" fmla="*/ 667 h 751"/>
                  <a:gd name="T92" fmla="*/ 163 w 369"/>
                  <a:gd name="T93" fmla="*/ 327 h 75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69"/>
                  <a:gd name="T142" fmla="*/ 0 h 751"/>
                  <a:gd name="T143" fmla="*/ 369 w 369"/>
                  <a:gd name="T144" fmla="*/ 751 h 75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69" h="751">
                    <a:moveTo>
                      <a:pt x="163" y="327"/>
                    </a:moveTo>
                    <a:lnTo>
                      <a:pt x="295" y="327"/>
                    </a:lnTo>
                    <a:lnTo>
                      <a:pt x="295" y="292"/>
                    </a:lnTo>
                    <a:lnTo>
                      <a:pt x="163" y="292"/>
                    </a:lnTo>
                    <a:lnTo>
                      <a:pt x="163" y="167"/>
                    </a:lnTo>
                    <a:lnTo>
                      <a:pt x="170" y="104"/>
                    </a:lnTo>
                    <a:lnTo>
                      <a:pt x="192" y="56"/>
                    </a:lnTo>
                    <a:lnTo>
                      <a:pt x="229" y="28"/>
                    </a:lnTo>
                    <a:lnTo>
                      <a:pt x="266" y="21"/>
                    </a:lnTo>
                    <a:lnTo>
                      <a:pt x="288" y="21"/>
                    </a:lnTo>
                    <a:lnTo>
                      <a:pt x="303" y="28"/>
                    </a:lnTo>
                    <a:lnTo>
                      <a:pt x="288" y="35"/>
                    </a:lnTo>
                    <a:lnTo>
                      <a:pt x="281" y="42"/>
                    </a:lnTo>
                    <a:lnTo>
                      <a:pt x="273" y="56"/>
                    </a:lnTo>
                    <a:lnTo>
                      <a:pt x="266" y="76"/>
                    </a:lnTo>
                    <a:lnTo>
                      <a:pt x="281" y="104"/>
                    </a:lnTo>
                    <a:lnTo>
                      <a:pt x="295" y="118"/>
                    </a:lnTo>
                    <a:lnTo>
                      <a:pt x="340" y="118"/>
                    </a:lnTo>
                    <a:lnTo>
                      <a:pt x="354" y="104"/>
                    </a:lnTo>
                    <a:lnTo>
                      <a:pt x="362" y="90"/>
                    </a:lnTo>
                    <a:lnTo>
                      <a:pt x="369" y="69"/>
                    </a:lnTo>
                    <a:lnTo>
                      <a:pt x="362" y="49"/>
                    </a:lnTo>
                    <a:lnTo>
                      <a:pt x="347" y="28"/>
                    </a:lnTo>
                    <a:lnTo>
                      <a:pt x="325" y="14"/>
                    </a:lnTo>
                    <a:lnTo>
                      <a:pt x="295" y="0"/>
                    </a:lnTo>
                    <a:lnTo>
                      <a:pt x="266" y="0"/>
                    </a:lnTo>
                    <a:lnTo>
                      <a:pt x="207" y="7"/>
                    </a:lnTo>
                    <a:lnTo>
                      <a:pt x="148" y="42"/>
                    </a:lnTo>
                    <a:lnTo>
                      <a:pt x="104" y="90"/>
                    </a:lnTo>
                    <a:lnTo>
                      <a:pt x="89" y="167"/>
                    </a:lnTo>
                    <a:lnTo>
                      <a:pt x="89" y="292"/>
                    </a:lnTo>
                    <a:lnTo>
                      <a:pt x="0" y="292"/>
                    </a:lnTo>
                    <a:lnTo>
                      <a:pt x="0" y="327"/>
                    </a:lnTo>
                    <a:lnTo>
                      <a:pt x="89" y="327"/>
                    </a:lnTo>
                    <a:lnTo>
                      <a:pt x="89" y="688"/>
                    </a:lnTo>
                    <a:lnTo>
                      <a:pt x="82" y="702"/>
                    </a:lnTo>
                    <a:lnTo>
                      <a:pt x="74" y="709"/>
                    </a:lnTo>
                    <a:lnTo>
                      <a:pt x="59" y="716"/>
                    </a:lnTo>
                    <a:lnTo>
                      <a:pt x="0" y="716"/>
                    </a:lnTo>
                    <a:lnTo>
                      <a:pt x="0" y="751"/>
                    </a:lnTo>
                    <a:lnTo>
                      <a:pt x="273" y="751"/>
                    </a:lnTo>
                    <a:lnTo>
                      <a:pt x="273" y="716"/>
                    </a:lnTo>
                    <a:lnTo>
                      <a:pt x="199" y="716"/>
                    </a:lnTo>
                    <a:lnTo>
                      <a:pt x="177" y="709"/>
                    </a:lnTo>
                    <a:lnTo>
                      <a:pt x="163" y="695"/>
                    </a:lnTo>
                    <a:lnTo>
                      <a:pt x="163" y="667"/>
                    </a:lnTo>
                    <a:lnTo>
                      <a:pt x="163" y="32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69" name="Freeform 3928"/>
              <p:cNvSpPr>
                <a:spLocks/>
              </p:cNvSpPr>
              <p:nvPr/>
            </p:nvSpPr>
            <p:spPr bwMode="auto">
              <a:xfrm>
                <a:off x="838" y="4221"/>
                <a:ext cx="619" cy="487"/>
              </a:xfrm>
              <a:custGeom>
                <a:avLst/>
                <a:gdLst>
                  <a:gd name="T0" fmla="*/ 67 w 619"/>
                  <a:gd name="T1" fmla="*/ 425 h 487"/>
                  <a:gd name="T2" fmla="*/ 59 w 619"/>
                  <a:gd name="T3" fmla="*/ 452 h 487"/>
                  <a:gd name="T4" fmla="*/ 67 w 619"/>
                  <a:gd name="T5" fmla="*/ 473 h 487"/>
                  <a:gd name="T6" fmla="*/ 96 w 619"/>
                  <a:gd name="T7" fmla="*/ 487 h 487"/>
                  <a:gd name="T8" fmla="*/ 118 w 619"/>
                  <a:gd name="T9" fmla="*/ 480 h 487"/>
                  <a:gd name="T10" fmla="*/ 133 w 619"/>
                  <a:gd name="T11" fmla="*/ 446 h 487"/>
                  <a:gd name="T12" fmla="*/ 140 w 619"/>
                  <a:gd name="T13" fmla="*/ 425 h 487"/>
                  <a:gd name="T14" fmla="*/ 155 w 619"/>
                  <a:gd name="T15" fmla="*/ 390 h 487"/>
                  <a:gd name="T16" fmla="*/ 184 w 619"/>
                  <a:gd name="T17" fmla="*/ 279 h 487"/>
                  <a:gd name="T18" fmla="*/ 207 w 619"/>
                  <a:gd name="T19" fmla="*/ 195 h 487"/>
                  <a:gd name="T20" fmla="*/ 214 w 619"/>
                  <a:gd name="T21" fmla="*/ 160 h 487"/>
                  <a:gd name="T22" fmla="*/ 236 w 619"/>
                  <a:gd name="T23" fmla="*/ 119 h 487"/>
                  <a:gd name="T24" fmla="*/ 324 w 619"/>
                  <a:gd name="T25" fmla="*/ 42 h 487"/>
                  <a:gd name="T26" fmla="*/ 420 w 619"/>
                  <a:gd name="T27" fmla="*/ 28 h 487"/>
                  <a:gd name="T28" fmla="*/ 450 w 619"/>
                  <a:gd name="T29" fmla="*/ 49 h 487"/>
                  <a:gd name="T30" fmla="*/ 457 w 619"/>
                  <a:gd name="T31" fmla="*/ 84 h 487"/>
                  <a:gd name="T32" fmla="*/ 457 w 619"/>
                  <a:gd name="T33" fmla="*/ 160 h 487"/>
                  <a:gd name="T34" fmla="*/ 406 w 619"/>
                  <a:gd name="T35" fmla="*/ 299 h 487"/>
                  <a:gd name="T36" fmla="*/ 376 w 619"/>
                  <a:gd name="T37" fmla="*/ 376 h 487"/>
                  <a:gd name="T38" fmla="*/ 391 w 619"/>
                  <a:gd name="T39" fmla="*/ 452 h 487"/>
                  <a:gd name="T40" fmla="*/ 442 w 619"/>
                  <a:gd name="T41" fmla="*/ 480 h 487"/>
                  <a:gd name="T42" fmla="*/ 524 w 619"/>
                  <a:gd name="T43" fmla="*/ 473 h 487"/>
                  <a:gd name="T44" fmla="*/ 597 w 619"/>
                  <a:gd name="T45" fmla="*/ 383 h 487"/>
                  <a:gd name="T46" fmla="*/ 605 w 619"/>
                  <a:gd name="T47" fmla="*/ 306 h 487"/>
                  <a:gd name="T48" fmla="*/ 590 w 619"/>
                  <a:gd name="T49" fmla="*/ 327 h 487"/>
                  <a:gd name="T50" fmla="*/ 524 w 619"/>
                  <a:gd name="T51" fmla="*/ 446 h 487"/>
                  <a:gd name="T52" fmla="*/ 457 w 619"/>
                  <a:gd name="T53" fmla="*/ 459 h 487"/>
                  <a:gd name="T54" fmla="*/ 442 w 619"/>
                  <a:gd name="T55" fmla="*/ 425 h 487"/>
                  <a:gd name="T56" fmla="*/ 465 w 619"/>
                  <a:gd name="T57" fmla="*/ 348 h 487"/>
                  <a:gd name="T58" fmla="*/ 509 w 619"/>
                  <a:gd name="T59" fmla="*/ 237 h 487"/>
                  <a:gd name="T60" fmla="*/ 531 w 619"/>
                  <a:gd name="T61" fmla="*/ 119 h 487"/>
                  <a:gd name="T62" fmla="*/ 472 w 619"/>
                  <a:gd name="T63" fmla="*/ 14 h 487"/>
                  <a:gd name="T64" fmla="*/ 339 w 619"/>
                  <a:gd name="T65" fmla="*/ 14 h 487"/>
                  <a:gd name="T66" fmla="*/ 229 w 619"/>
                  <a:gd name="T67" fmla="*/ 91 h 487"/>
                  <a:gd name="T68" fmla="*/ 192 w 619"/>
                  <a:gd name="T69" fmla="*/ 21 h 487"/>
                  <a:gd name="T70" fmla="*/ 148 w 619"/>
                  <a:gd name="T71" fmla="*/ 0 h 487"/>
                  <a:gd name="T72" fmla="*/ 81 w 619"/>
                  <a:gd name="T73" fmla="*/ 14 h 487"/>
                  <a:gd name="T74" fmla="*/ 52 w 619"/>
                  <a:gd name="T75" fmla="*/ 35 h 487"/>
                  <a:gd name="T76" fmla="*/ 8 w 619"/>
                  <a:gd name="T77" fmla="*/ 147 h 487"/>
                  <a:gd name="T78" fmla="*/ 0 w 619"/>
                  <a:gd name="T79" fmla="*/ 167 h 487"/>
                  <a:gd name="T80" fmla="*/ 30 w 619"/>
                  <a:gd name="T81" fmla="*/ 174 h 487"/>
                  <a:gd name="T82" fmla="*/ 37 w 619"/>
                  <a:gd name="T83" fmla="*/ 153 h 487"/>
                  <a:gd name="T84" fmla="*/ 81 w 619"/>
                  <a:gd name="T85" fmla="*/ 42 h 487"/>
                  <a:gd name="T86" fmla="*/ 148 w 619"/>
                  <a:gd name="T87" fmla="*/ 35 h 487"/>
                  <a:gd name="T88" fmla="*/ 155 w 619"/>
                  <a:gd name="T89" fmla="*/ 98 h 487"/>
                  <a:gd name="T90" fmla="*/ 140 w 619"/>
                  <a:gd name="T91" fmla="*/ 133 h 487"/>
                  <a:gd name="T92" fmla="*/ 74 w 619"/>
                  <a:gd name="T93" fmla="*/ 411 h 48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619"/>
                  <a:gd name="T142" fmla="*/ 0 h 487"/>
                  <a:gd name="T143" fmla="*/ 619 w 619"/>
                  <a:gd name="T144" fmla="*/ 487 h 48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619" h="487">
                    <a:moveTo>
                      <a:pt x="74" y="411"/>
                    </a:moveTo>
                    <a:lnTo>
                      <a:pt x="67" y="425"/>
                    </a:lnTo>
                    <a:lnTo>
                      <a:pt x="67" y="439"/>
                    </a:lnTo>
                    <a:lnTo>
                      <a:pt x="59" y="452"/>
                    </a:lnTo>
                    <a:lnTo>
                      <a:pt x="59" y="459"/>
                    </a:lnTo>
                    <a:lnTo>
                      <a:pt x="67" y="473"/>
                    </a:lnTo>
                    <a:lnTo>
                      <a:pt x="74" y="480"/>
                    </a:lnTo>
                    <a:lnTo>
                      <a:pt x="96" y="487"/>
                    </a:lnTo>
                    <a:lnTo>
                      <a:pt x="103" y="487"/>
                    </a:lnTo>
                    <a:lnTo>
                      <a:pt x="118" y="480"/>
                    </a:lnTo>
                    <a:lnTo>
                      <a:pt x="133" y="452"/>
                    </a:lnTo>
                    <a:lnTo>
                      <a:pt x="133" y="446"/>
                    </a:lnTo>
                    <a:lnTo>
                      <a:pt x="140" y="439"/>
                    </a:lnTo>
                    <a:lnTo>
                      <a:pt x="140" y="425"/>
                    </a:lnTo>
                    <a:lnTo>
                      <a:pt x="148" y="411"/>
                    </a:lnTo>
                    <a:lnTo>
                      <a:pt x="155" y="390"/>
                    </a:lnTo>
                    <a:lnTo>
                      <a:pt x="155" y="376"/>
                    </a:lnTo>
                    <a:lnTo>
                      <a:pt x="184" y="279"/>
                    </a:lnTo>
                    <a:lnTo>
                      <a:pt x="199" y="209"/>
                    </a:lnTo>
                    <a:lnTo>
                      <a:pt x="207" y="195"/>
                    </a:lnTo>
                    <a:lnTo>
                      <a:pt x="207" y="174"/>
                    </a:lnTo>
                    <a:lnTo>
                      <a:pt x="214" y="160"/>
                    </a:lnTo>
                    <a:lnTo>
                      <a:pt x="214" y="153"/>
                    </a:lnTo>
                    <a:lnTo>
                      <a:pt x="236" y="119"/>
                    </a:lnTo>
                    <a:lnTo>
                      <a:pt x="273" y="77"/>
                    </a:lnTo>
                    <a:lnTo>
                      <a:pt x="324" y="42"/>
                    </a:lnTo>
                    <a:lnTo>
                      <a:pt x="398" y="21"/>
                    </a:lnTo>
                    <a:lnTo>
                      <a:pt x="420" y="28"/>
                    </a:lnTo>
                    <a:lnTo>
                      <a:pt x="435" y="35"/>
                    </a:lnTo>
                    <a:lnTo>
                      <a:pt x="450" y="49"/>
                    </a:lnTo>
                    <a:lnTo>
                      <a:pt x="457" y="63"/>
                    </a:lnTo>
                    <a:lnTo>
                      <a:pt x="457" y="84"/>
                    </a:lnTo>
                    <a:lnTo>
                      <a:pt x="465" y="98"/>
                    </a:lnTo>
                    <a:lnTo>
                      <a:pt x="457" y="160"/>
                    </a:lnTo>
                    <a:lnTo>
                      <a:pt x="435" y="230"/>
                    </a:lnTo>
                    <a:lnTo>
                      <a:pt x="406" y="299"/>
                    </a:lnTo>
                    <a:lnTo>
                      <a:pt x="391" y="348"/>
                    </a:lnTo>
                    <a:lnTo>
                      <a:pt x="376" y="376"/>
                    </a:lnTo>
                    <a:lnTo>
                      <a:pt x="376" y="397"/>
                    </a:lnTo>
                    <a:lnTo>
                      <a:pt x="391" y="452"/>
                    </a:lnTo>
                    <a:lnTo>
                      <a:pt x="413" y="466"/>
                    </a:lnTo>
                    <a:lnTo>
                      <a:pt x="442" y="480"/>
                    </a:lnTo>
                    <a:lnTo>
                      <a:pt x="472" y="487"/>
                    </a:lnTo>
                    <a:lnTo>
                      <a:pt x="524" y="473"/>
                    </a:lnTo>
                    <a:lnTo>
                      <a:pt x="568" y="432"/>
                    </a:lnTo>
                    <a:lnTo>
                      <a:pt x="597" y="383"/>
                    </a:lnTo>
                    <a:lnTo>
                      <a:pt x="619" y="320"/>
                    </a:lnTo>
                    <a:lnTo>
                      <a:pt x="605" y="306"/>
                    </a:lnTo>
                    <a:lnTo>
                      <a:pt x="590" y="320"/>
                    </a:lnTo>
                    <a:lnTo>
                      <a:pt x="590" y="327"/>
                    </a:lnTo>
                    <a:lnTo>
                      <a:pt x="560" y="397"/>
                    </a:lnTo>
                    <a:lnTo>
                      <a:pt x="524" y="446"/>
                    </a:lnTo>
                    <a:lnTo>
                      <a:pt x="472" y="459"/>
                    </a:lnTo>
                    <a:lnTo>
                      <a:pt x="457" y="459"/>
                    </a:lnTo>
                    <a:lnTo>
                      <a:pt x="442" y="446"/>
                    </a:lnTo>
                    <a:lnTo>
                      <a:pt x="442" y="425"/>
                    </a:lnTo>
                    <a:lnTo>
                      <a:pt x="450" y="390"/>
                    </a:lnTo>
                    <a:lnTo>
                      <a:pt x="465" y="348"/>
                    </a:lnTo>
                    <a:lnTo>
                      <a:pt x="487" y="299"/>
                    </a:lnTo>
                    <a:lnTo>
                      <a:pt x="509" y="237"/>
                    </a:lnTo>
                    <a:lnTo>
                      <a:pt x="524" y="167"/>
                    </a:lnTo>
                    <a:lnTo>
                      <a:pt x="531" y="119"/>
                    </a:lnTo>
                    <a:lnTo>
                      <a:pt x="516" y="56"/>
                    </a:lnTo>
                    <a:lnTo>
                      <a:pt x="472" y="14"/>
                    </a:lnTo>
                    <a:lnTo>
                      <a:pt x="406" y="0"/>
                    </a:lnTo>
                    <a:lnTo>
                      <a:pt x="339" y="14"/>
                    </a:lnTo>
                    <a:lnTo>
                      <a:pt x="288" y="35"/>
                    </a:lnTo>
                    <a:lnTo>
                      <a:pt x="229" y="91"/>
                    </a:lnTo>
                    <a:lnTo>
                      <a:pt x="221" y="63"/>
                    </a:lnTo>
                    <a:lnTo>
                      <a:pt x="192" y="21"/>
                    </a:lnTo>
                    <a:lnTo>
                      <a:pt x="170" y="14"/>
                    </a:lnTo>
                    <a:lnTo>
                      <a:pt x="148" y="0"/>
                    </a:lnTo>
                    <a:lnTo>
                      <a:pt x="103" y="0"/>
                    </a:lnTo>
                    <a:lnTo>
                      <a:pt x="81" y="14"/>
                    </a:lnTo>
                    <a:lnTo>
                      <a:pt x="67" y="21"/>
                    </a:lnTo>
                    <a:lnTo>
                      <a:pt x="52" y="35"/>
                    </a:lnTo>
                    <a:lnTo>
                      <a:pt x="37" y="63"/>
                    </a:lnTo>
                    <a:lnTo>
                      <a:pt x="8" y="147"/>
                    </a:lnTo>
                    <a:lnTo>
                      <a:pt x="8" y="160"/>
                    </a:lnTo>
                    <a:lnTo>
                      <a:pt x="0" y="167"/>
                    </a:lnTo>
                    <a:lnTo>
                      <a:pt x="8" y="174"/>
                    </a:lnTo>
                    <a:lnTo>
                      <a:pt x="30" y="174"/>
                    </a:lnTo>
                    <a:lnTo>
                      <a:pt x="30" y="167"/>
                    </a:lnTo>
                    <a:lnTo>
                      <a:pt x="37" y="153"/>
                    </a:lnTo>
                    <a:lnTo>
                      <a:pt x="59" y="84"/>
                    </a:lnTo>
                    <a:lnTo>
                      <a:pt x="81" y="42"/>
                    </a:lnTo>
                    <a:lnTo>
                      <a:pt x="118" y="21"/>
                    </a:lnTo>
                    <a:lnTo>
                      <a:pt x="148" y="35"/>
                    </a:lnTo>
                    <a:lnTo>
                      <a:pt x="155" y="49"/>
                    </a:lnTo>
                    <a:lnTo>
                      <a:pt x="155" y="98"/>
                    </a:lnTo>
                    <a:lnTo>
                      <a:pt x="148" y="112"/>
                    </a:lnTo>
                    <a:lnTo>
                      <a:pt x="140" y="133"/>
                    </a:lnTo>
                    <a:lnTo>
                      <a:pt x="133" y="160"/>
                    </a:lnTo>
                    <a:lnTo>
                      <a:pt x="74" y="4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70" name="Freeform 3929"/>
              <p:cNvSpPr>
                <a:spLocks noEditPoints="1"/>
              </p:cNvSpPr>
              <p:nvPr/>
            </p:nvSpPr>
            <p:spPr bwMode="auto">
              <a:xfrm>
                <a:off x="1833" y="4221"/>
                <a:ext cx="560" cy="682"/>
              </a:xfrm>
              <a:custGeom>
                <a:avLst/>
                <a:gdLst>
                  <a:gd name="T0" fmla="*/ 170 w 560"/>
                  <a:gd name="T1" fmla="*/ 112 h 682"/>
                  <a:gd name="T2" fmla="*/ 207 w 560"/>
                  <a:gd name="T3" fmla="*/ 63 h 682"/>
                  <a:gd name="T4" fmla="*/ 258 w 560"/>
                  <a:gd name="T5" fmla="*/ 35 h 682"/>
                  <a:gd name="T6" fmla="*/ 317 w 560"/>
                  <a:gd name="T7" fmla="*/ 28 h 682"/>
                  <a:gd name="T8" fmla="*/ 376 w 560"/>
                  <a:gd name="T9" fmla="*/ 42 h 682"/>
                  <a:gd name="T10" fmla="*/ 420 w 560"/>
                  <a:gd name="T11" fmla="*/ 91 h 682"/>
                  <a:gd name="T12" fmla="*/ 457 w 560"/>
                  <a:gd name="T13" fmla="*/ 160 h 682"/>
                  <a:gd name="T14" fmla="*/ 465 w 560"/>
                  <a:gd name="T15" fmla="*/ 244 h 682"/>
                  <a:gd name="T16" fmla="*/ 450 w 560"/>
                  <a:gd name="T17" fmla="*/ 334 h 682"/>
                  <a:gd name="T18" fmla="*/ 413 w 560"/>
                  <a:gd name="T19" fmla="*/ 404 h 682"/>
                  <a:gd name="T20" fmla="*/ 361 w 560"/>
                  <a:gd name="T21" fmla="*/ 446 h 682"/>
                  <a:gd name="T22" fmla="*/ 302 w 560"/>
                  <a:gd name="T23" fmla="*/ 459 h 682"/>
                  <a:gd name="T24" fmla="*/ 273 w 560"/>
                  <a:gd name="T25" fmla="*/ 459 h 682"/>
                  <a:gd name="T26" fmla="*/ 236 w 560"/>
                  <a:gd name="T27" fmla="*/ 446 h 682"/>
                  <a:gd name="T28" fmla="*/ 207 w 560"/>
                  <a:gd name="T29" fmla="*/ 425 h 682"/>
                  <a:gd name="T30" fmla="*/ 185 w 560"/>
                  <a:gd name="T31" fmla="*/ 397 h 682"/>
                  <a:gd name="T32" fmla="*/ 177 w 560"/>
                  <a:gd name="T33" fmla="*/ 383 h 682"/>
                  <a:gd name="T34" fmla="*/ 170 w 560"/>
                  <a:gd name="T35" fmla="*/ 376 h 682"/>
                  <a:gd name="T36" fmla="*/ 170 w 560"/>
                  <a:gd name="T37" fmla="*/ 348 h 682"/>
                  <a:gd name="T38" fmla="*/ 170 w 560"/>
                  <a:gd name="T39" fmla="*/ 112 h 682"/>
                  <a:gd name="T40" fmla="*/ 170 w 560"/>
                  <a:gd name="T41" fmla="*/ 411 h 682"/>
                  <a:gd name="T42" fmla="*/ 185 w 560"/>
                  <a:gd name="T43" fmla="*/ 432 h 682"/>
                  <a:gd name="T44" fmla="*/ 207 w 560"/>
                  <a:gd name="T45" fmla="*/ 452 h 682"/>
                  <a:gd name="T46" fmla="*/ 251 w 560"/>
                  <a:gd name="T47" fmla="*/ 473 h 682"/>
                  <a:gd name="T48" fmla="*/ 310 w 560"/>
                  <a:gd name="T49" fmla="*/ 487 h 682"/>
                  <a:gd name="T50" fmla="*/ 406 w 560"/>
                  <a:gd name="T51" fmla="*/ 466 h 682"/>
                  <a:gd name="T52" fmla="*/ 487 w 560"/>
                  <a:gd name="T53" fmla="*/ 418 h 682"/>
                  <a:gd name="T54" fmla="*/ 538 w 560"/>
                  <a:gd name="T55" fmla="*/ 341 h 682"/>
                  <a:gd name="T56" fmla="*/ 560 w 560"/>
                  <a:gd name="T57" fmla="*/ 244 h 682"/>
                  <a:gd name="T58" fmla="*/ 538 w 560"/>
                  <a:gd name="T59" fmla="*/ 147 h 682"/>
                  <a:gd name="T60" fmla="*/ 487 w 560"/>
                  <a:gd name="T61" fmla="*/ 70 h 682"/>
                  <a:gd name="T62" fmla="*/ 413 w 560"/>
                  <a:gd name="T63" fmla="*/ 21 h 682"/>
                  <a:gd name="T64" fmla="*/ 325 w 560"/>
                  <a:gd name="T65" fmla="*/ 0 h 682"/>
                  <a:gd name="T66" fmla="*/ 266 w 560"/>
                  <a:gd name="T67" fmla="*/ 7 h 682"/>
                  <a:gd name="T68" fmla="*/ 221 w 560"/>
                  <a:gd name="T69" fmla="*/ 28 h 682"/>
                  <a:gd name="T70" fmla="*/ 185 w 560"/>
                  <a:gd name="T71" fmla="*/ 49 h 682"/>
                  <a:gd name="T72" fmla="*/ 162 w 560"/>
                  <a:gd name="T73" fmla="*/ 70 h 682"/>
                  <a:gd name="T74" fmla="*/ 162 w 560"/>
                  <a:gd name="T75" fmla="*/ 0 h 682"/>
                  <a:gd name="T76" fmla="*/ 0 w 560"/>
                  <a:gd name="T77" fmla="*/ 14 h 682"/>
                  <a:gd name="T78" fmla="*/ 0 w 560"/>
                  <a:gd name="T79" fmla="*/ 49 h 682"/>
                  <a:gd name="T80" fmla="*/ 59 w 560"/>
                  <a:gd name="T81" fmla="*/ 49 h 682"/>
                  <a:gd name="T82" fmla="*/ 89 w 560"/>
                  <a:gd name="T83" fmla="*/ 63 h 682"/>
                  <a:gd name="T84" fmla="*/ 89 w 560"/>
                  <a:gd name="T85" fmla="*/ 619 h 682"/>
                  <a:gd name="T86" fmla="*/ 81 w 560"/>
                  <a:gd name="T87" fmla="*/ 633 h 682"/>
                  <a:gd name="T88" fmla="*/ 74 w 560"/>
                  <a:gd name="T89" fmla="*/ 640 h 682"/>
                  <a:gd name="T90" fmla="*/ 59 w 560"/>
                  <a:gd name="T91" fmla="*/ 647 h 682"/>
                  <a:gd name="T92" fmla="*/ 0 w 560"/>
                  <a:gd name="T93" fmla="*/ 647 h 682"/>
                  <a:gd name="T94" fmla="*/ 0 w 560"/>
                  <a:gd name="T95" fmla="*/ 682 h 682"/>
                  <a:gd name="T96" fmla="*/ 67 w 560"/>
                  <a:gd name="T97" fmla="*/ 682 h 682"/>
                  <a:gd name="T98" fmla="*/ 133 w 560"/>
                  <a:gd name="T99" fmla="*/ 675 h 682"/>
                  <a:gd name="T100" fmla="*/ 192 w 560"/>
                  <a:gd name="T101" fmla="*/ 675 h 682"/>
                  <a:gd name="T102" fmla="*/ 258 w 560"/>
                  <a:gd name="T103" fmla="*/ 682 h 682"/>
                  <a:gd name="T104" fmla="*/ 258 w 560"/>
                  <a:gd name="T105" fmla="*/ 647 h 682"/>
                  <a:gd name="T106" fmla="*/ 199 w 560"/>
                  <a:gd name="T107" fmla="*/ 647 h 682"/>
                  <a:gd name="T108" fmla="*/ 185 w 560"/>
                  <a:gd name="T109" fmla="*/ 640 h 682"/>
                  <a:gd name="T110" fmla="*/ 177 w 560"/>
                  <a:gd name="T111" fmla="*/ 633 h 682"/>
                  <a:gd name="T112" fmla="*/ 170 w 560"/>
                  <a:gd name="T113" fmla="*/ 619 h 682"/>
                  <a:gd name="T114" fmla="*/ 170 w 560"/>
                  <a:gd name="T115" fmla="*/ 418 h 682"/>
                  <a:gd name="T116" fmla="*/ 170 w 560"/>
                  <a:gd name="T117" fmla="*/ 411 h 68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0"/>
                  <a:gd name="T178" fmla="*/ 0 h 682"/>
                  <a:gd name="T179" fmla="*/ 560 w 560"/>
                  <a:gd name="T180" fmla="*/ 682 h 68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0" h="682">
                    <a:moveTo>
                      <a:pt x="170" y="112"/>
                    </a:moveTo>
                    <a:lnTo>
                      <a:pt x="207" y="63"/>
                    </a:lnTo>
                    <a:lnTo>
                      <a:pt x="258" y="35"/>
                    </a:lnTo>
                    <a:lnTo>
                      <a:pt x="317" y="28"/>
                    </a:lnTo>
                    <a:lnTo>
                      <a:pt x="376" y="42"/>
                    </a:lnTo>
                    <a:lnTo>
                      <a:pt x="420" y="91"/>
                    </a:lnTo>
                    <a:lnTo>
                      <a:pt x="457" y="160"/>
                    </a:lnTo>
                    <a:lnTo>
                      <a:pt x="465" y="244"/>
                    </a:lnTo>
                    <a:lnTo>
                      <a:pt x="450" y="334"/>
                    </a:lnTo>
                    <a:lnTo>
                      <a:pt x="413" y="404"/>
                    </a:lnTo>
                    <a:lnTo>
                      <a:pt x="361" y="446"/>
                    </a:lnTo>
                    <a:lnTo>
                      <a:pt x="302" y="459"/>
                    </a:lnTo>
                    <a:lnTo>
                      <a:pt x="273" y="459"/>
                    </a:lnTo>
                    <a:lnTo>
                      <a:pt x="236" y="446"/>
                    </a:lnTo>
                    <a:lnTo>
                      <a:pt x="207" y="425"/>
                    </a:lnTo>
                    <a:lnTo>
                      <a:pt x="185" y="397"/>
                    </a:lnTo>
                    <a:lnTo>
                      <a:pt x="177" y="383"/>
                    </a:lnTo>
                    <a:lnTo>
                      <a:pt x="170" y="376"/>
                    </a:lnTo>
                    <a:lnTo>
                      <a:pt x="170" y="348"/>
                    </a:lnTo>
                    <a:lnTo>
                      <a:pt x="170" y="112"/>
                    </a:lnTo>
                    <a:close/>
                    <a:moveTo>
                      <a:pt x="170" y="411"/>
                    </a:moveTo>
                    <a:lnTo>
                      <a:pt x="185" y="432"/>
                    </a:lnTo>
                    <a:lnTo>
                      <a:pt x="207" y="452"/>
                    </a:lnTo>
                    <a:lnTo>
                      <a:pt x="251" y="473"/>
                    </a:lnTo>
                    <a:lnTo>
                      <a:pt x="310" y="487"/>
                    </a:lnTo>
                    <a:lnTo>
                      <a:pt x="406" y="466"/>
                    </a:lnTo>
                    <a:lnTo>
                      <a:pt x="487" y="418"/>
                    </a:lnTo>
                    <a:lnTo>
                      <a:pt x="538" y="341"/>
                    </a:lnTo>
                    <a:lnTo>
                      <a:pt x="560" y="244"/>
                    </a:lnTo>
                    <a:lnTo>
                      <a:pt x="538" y="147"/>
                    </a:lnTo>
                    <a:lnTo>
                      <a:pt x="487" y="70"/>
                    </a:lnTo>
                    <a:lnTo>
                      <a:pt x="413" y="21"/>
                    </a:lnTo>
                    <a:lnTo>
                      <a:pt x="325" y="0"/>
                    </a:lnTo>
                    <a:lnTo>
                      <a:pt x="266" y="7"/>
                    </a:lnTo>
                    <a:lnTo>
                      <a:pt x="221" y="28"/>
                    </a:lnTo>
                    <a:lnTo>
                      <a:pt x="185" y="49"/>
                    </a:lnTo>
                    <a:lnTo>
                      <a:pt x="162" y="70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89" y="63"/>
                    </a:lnTo>
                    <a:lnTo>
                      <a:pt x="89" y="619"/>
                    </a:lnTo>
                    <a:lnTo>
                      <a:pt x="81" y="633"/>
                    </a:lnTo>
                    <a:lnTo>
                      <a:pt x="74" y="640"/>
                    </a:lnTo>
                    <a:lnTo>
                      <a:pt x="59" y="647"/>
                    </a:lnTo>
                    <a:lnTo>
                      <a:pt x="0" y="647"/>
                    </a:lnTo>
                    <a:lnTo>
                      <a:pt x="0" y="682"/>
                    </a:lnTo>
                    <a:lnTo>
                      <a:pt x="67" y="682"/>
                    </a:lnTo>
                    <a:lnTo>
                      <a:pt x="133" y="675"/>
                    </a:lnTo>
                    <a:lnTo>
                      <a:pt x="192" y="675"/>
                    </a:lnTo>
                    <a:lnTo>
                      <a:pt x="258" y="682"/>
                    </a:lnTo>
                    <a:lnTo>
                      <a:pt x="258" y="647"/>
                    </a:lnTo>
                    <a:lnTo>
                      <a:pt x="199" y="647"/>
                    </a:lnTo>
                    <a:lnTo>
                      <a:pt x="185" y="640"/>
                    </a:lnTo>
                    <a:lnTo>
                      <a:pt x="177" y="633"/>
                    </a:lnTo>
                    <a:lnTo>
                      <a:pt x="170" y="619"/>
                    </a:lnTo>
                    <a:lnTo>
                      <a:pt x="170" y="418"/>
                    </a:lnTo>
                    <a:lnTo>
                      <a:pt x="170" y="4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71" name="Freeform 3930"/>
              <p:cNvSpPr>
                <a:spLocks/>
              </p:cNvSpPr>
              <p:nvPr/>
            </p:nvSpPr>
            <p:spPr bwMode="auto">
              <a:xfrm>
                <a:off x="2467" y="4221"/>
                <a:ext cx="575" cy="487"/>
              </a:xfrm>
              <a:custGeom>
                <a:avLst/>
                <a:gdLst>
                  <a:gd name="T0" fmla="*/ 406 w 575"/>
                  <a:gd name="T1" fmla="*/ 390 h 487"/>
                  <a:gd name="T2" fmla="*/ 406 w 575"/>
                  <a:gd name="T3" fmla="*/ 487 h 487"/>
                  <a:gd name="T4" fmla="*/ 575 w 575"/>
                  <a:gd name="T5" fmla="*/ 473 h 487"/>
                  <a:gd name="T6" fmla="*/ 575 w 575"/>
                  <a:gd name="T7" fmla="*/ 439 h 487"/>
                  <a:gd name="T8" fmla="*/ 516 w 575"/>
                  <a:gd name="T9" fmla="*/ 439 h 487"/>
                  <a:gd name="T10" fmla="*/ 501 w 575"/>
                  <a:gd name="T11" fmla="*/ 432 h 487"/>
                  <a:gd name="T12" fmla="*/ 487 w 575"/>
                  <a:gd name="T13" fmla="*/ 418 h 487"/>
                  <a:gd name="T14" fmla="*/ 487 w 575"/>
                  <a:gd name="T15" fmla="*/ 0 h 487"/>
                  <a:gd name="T16" fmla="*/ 317 w 575"/>
                  <a:gd name="T17" fmla="*/ 14 h 487"/>
                  <a:gd name="T18" fmla="*/ 317 w 575"/>
                  <a:gd name="T19" fmla="*/ 49 h 487"/>
                  <a:gd name="T20" fmla="*/ 376 w 575"/>
                  <a:gd name="T21" fmla="*/ 49 h 487"/>
                  <a:gd name="T22" fmla="*/ 391 w 575"/>
                  <a:gd name="T23" fmla="*/ 56 h 487"/>
                  <a:gd name="T24" fmla="*/ 406 w 575"/>
                  <a:gd name="T25" fmla="*/ 84 h 487"/>
                  <a:gd name="T26" fmla="*/ 406 w 575"/>
                  <a:gd name="T27" fmla="*/ 293 h 487"/>
                  <a:gd name="T28" fmla="*/ 398 w 575"/>
                  <a:gd name="T29" fmla="*/ 362 h 487"/>
                  <a:gd name="T30" fmla="*/ 369 w 575"/>
                  <a:gd name="T31" fmla="*/ 411 h 487"/>
                  <a:gd name="T32" fmla="*/ 324 w 575"/>
                  <a:gd name="T33" fmla="*/ 446 h 487"/>
                  <a:gd name="T34" fmla="*/ 266 w 575"/>
                  <a:gd name="T35" fmla="*/ 459 h 487"/>
                  <a:gd name="T36" fmla="*/ 236 w 575"/>
                  <a:gd name="T37" fmla="*/ 459 h 487"/>
                  <a:gd name="T38" fmla="*/ 192 w 575"/>
                  <a:gd name="T39" fmla="*/ 446 h 487"/>
                  <a:gd name="T40" fmla="*/ 184 w 575"/>
                  <a:gd name="T41" fmla="*/ 432 h 487"/>
                  <a:gd name="T42" fmla="*/ 177 w 575"/>
                  <a:gd name="T43" fmla="*/ 411 h 487"/>
                  <a:gd name="T44" fmla="*/ 170 w 575"/>
                  <a:gd name="T45" fmla="*/ 397 h 487"/>
                  <a:gd name="T46" fmla="*/ 170 w 575"/>
                  <a:gd name="T47" fmla="*/ 0 h 487"/>
                  <a:gd name="T48" fmla="*/ 0 w 575"/>
                  <a:gd name="T49" fmla="*/ 14 h 487"/>
                  <a:gd name="T50" fmla="*/ 0 w 575"/>
                  <a:gd name="T51" fmla="*/ 49 h 487"/>
                  <a:gd name="T52" fmla="*/ 59 w 575"/>
                  <a:gd name="T53" fmla="*/ 49 h 487"/>
                  <a:gd name="T54" fmla="*/ 74 w 575"/>
                  <a:gd name="T55" fmla="*/ 56 h 487"/>
                  <a:gd name="T56" fmla="*/ 81 w 575"/>
                  <a:gd name="T57" fmla="*/ 63 h 487"/>
                  <a:gd name="T58" fmla="*/ 89 w 575"/>
                  <a:gd name="T59" fmla="*/ 84 h 487"/>
                  <a:gd name="T60" fmla="*/ 89 w 575"/>
                  <a:gd name="T61" fmla="*/ 348 h 487"/>
                  <a:gd name="T62" fmla="*/ 96 w 575"/>
                  <a:gd name="T63" fmla="*/ 390 h 487"/>
                  <a:gd name="T64" fmla="*/ 111 w 575"/>
                  <a:gd name="T65" fmla="*/ 425 h 487"/>
                  <a:gd name="T66" fmla="*/ 140 w 575"/>
                  <a:gd name="T67" fmla="*/ 459 h 487"/>
                  <a:gd name="T68" fmla="*/ 192 w 575"/>
                  <a:gd name="T69" fmla="*/ 480 h 487"/>
                  <a:gd name="T70" fmla="*/ 266 w 575"/>
                  <a:gd name="T71" fmla="*/ 487 h 487"/>
                  <a:gd name="T72" fmla="*/ 324 w 575"/>
                  <a:gd name="T73" fmla="*/ 473 h 487"/>
                  <a:gd name="T74" fmla="*/ 369 w 575"/>
                  <a:gd name="T75" fmla="*/ 446 h 487"/>
                  <a:gd name="T76" fmla="*/ 406 w 575"/>
                  <a:gd name="T77" fmla="*/ 390 h 4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75"/>
                  <a:gd name="T118" fmla="*/ 0 h 487"/>
                  <a:gd name="T119" fmla="*/ 575 w 575"/>
                  <a:gd name="T120" fmla="*/ 487 h 4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75" h="487">
                    <a:moveTo>
                      <a:pt x="406" y="390"/>
                    </a:moveTo>
                    <a:lnTo>
                      <a:pt x="406" y="487"/>
                    </a:lnTo>
                    <a:lnTo>
                      <a:pt x="575" y="473"/>
                    </a:lnTo>
                    <a:lnTo>
                      <a:pt x="575" y="439"/>
                    </a:lnTo>
                    <a:lnTo>
                      <a:pt x="516" y="439"/>
                    </a:lnTo>
                    <a:lnTo>
                      <a:pt x="501" y="432"/>
                    </a:lnTo>
                    <a:lnTo>
                      <a:pt x="487" y="418"/>
                    </a:lnTo>
                    <a:lnTo>
                      <a:pt x="487" y="0"/>
                    </a:lnTo>
                    <a:lnTo>
                      <a:pt x="317" y="14"/>
                    </a:lnTo>
                    <a:lnTo>
                      <a:pt x="317" y="49"/>
                    </a:lnTo>
                    <a:lnTo>
                      <a:pt x="376" y="49"/>
                    </a:lnTo>
                    <a:lnTo>
                      <a:pt x="391" y="56"/>
                    </a:lnTo>
                    <a:lnTo>
                      <a:pt x="406" y="84"/>
                    </a:lnTo>
                    <a:lnTo>
                      <a:pt x="406" y="293"/>
                    </a:lnTo>
                    <a:lnTo>
                      <a:pt x="398" y="362"/>
                    </a:lnTo>
                    <a:lnTo>
                      <a:pt x="369" y="411"/>
                    </a:lnTo>
                    <a:lnTo>
                      <a:pt x="324" y="446"/>
                    </a:lnTo>
                    <a:lnTo>
                      <a:pt x="266" y="459"/>
                    </a:lnTo>
                    <a:lnTo>
                      <a:pt x="236" y="459"/>
                    </a:lnTo>
                    <a:lnTo>
                      <a:pt x="192" y="446"/>
                    </a:lnTo>
                    <a:lnTo>
                      <a:pt x="184" y="432"/>
                    </a:lnTo>
                    <a:lnTo>
                      <a:pt x="177" y="411"/>
                    </a:lnTo>
                    <a:lnTo>
                      <a:pt x="170" y="397"/>
                    </a:lnTo>
                    <a:lnTo>
                      <a:pt x="170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1" y="63"/>
                    </a:lnTo>
                    <a:lnTo>
                      <a:pt x="89" y="84"/>
                    </a:lnTo>
                    <a:lnTo>
                      <a:pt x="89" y="348"/>
                    </a:lnTo>
                    <a:lnTo>
                      <a:pt x="96" y="390"/>
                    </a:lnTo>
                    <a:lnTo>
                      <a:pt x="111" y="425"/>
                    </a:lnTo>
                    <a:lnTo>
                      <a:pt x="140" y="459"/>
                    </a:lnTo>
                    <a:lnTo>
                      <a:pt x="192" y="480"/>
                    </a:lnTo>
                    <a:lnTo>
                      <a:pt x="266" y="487"/>
                    </a:lnTo>
                    <a:lnTo>
                      <a:pt x="324" y="473"/>
                    </a:lnTo>
                    <a:lnTo>
                      <a:pt x="369" y="446"/>
                    </a:lnTo>
                    <a:lnTo>
                      <a:pt x="406" y="39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72" name="Freeform 3931"/>
              <p:cNvSpPr>
                <a:spLocks/>
              </p:cNvSpPr>
              <p:nvPr/>
            </p:nvSpPr>
            <p:spPr bwMode="auto">
              <a:xfrm>
                <a:off x="3101" y="4215"/>
                <a:ext cx="369" cy="493"/>
              </a:xfrm>
              <a:custGeom>
                <a:avLst/>
                <a:gdLst>
                  <a:gd name="T0" fmla="*/ 214 w 369"/>
                  <a:gd name="T1" fmla="*/ 271 h 493"/>
                  <a:gd name="T2" fmla="*/ 265 w 369"/>
                  <a:gd name="T3" fmla="*/ 292 h 493"/>
                  <a:gd name="T4" fmla="*/ 317 w 369"/>
                  <a:gd name="T5" fmla="*/ 368 h 493"/>
                  <a:gd name="T6" fmla="*/ 280 w 369"/>
                  <a:gd name="T7" fmla="*/ 438 h 493"/>
                  <a:gd name="T8" fmla="*/ 184 w 369"/>
                  <a:gd name="T9" fmla="*/ 465 h 493"/>
                  <a:gd name="T10" fmla="*/ 81 w 369"/>
                  <a:gd name="T11" fmla="*/ 424 h 493"/>
                  <a:gd name="T12" fmla="*/ 30 w 369"/>
                  <a:gd name="T13" fmla="*/ 312 h 493"/>
                  <a:gd name="T14" fmla="*/ 22 w 369"/>
                  <a:gd name="T15" fmla="*/ 299 h 493"/>
                  <a:gd name="T16" fmla="*/ 0 w 369"/>
                  <a:gd name="T17" fmla="*/ 305 h 493"/>
                  <a:gd name="T18" fmla="*/ 7 w 369"/>
                  <a:gd name="T19" fmla="*/ 493 h 493"/>
                  <a:gd name="T20" fmla="*/ 52 w 369"/>
                  <a:gd name="T21" fmla="*/ 458 h 493"/>
                  <a:gd name="T22" fmla="*/ 111 w 369"/>
                  <a:gd name="T23" fmla="*/ 479 h 493"/>
                  <a:gd name="T24" fmla="*/ 184 w 369"/>
                  <a:gd name="T25" fmla="*/ 493 h 493"/>
                  <a:gd name="T26" fmla="*/ 324 w 369"/>
                  <a:gd name="T27" fmla="*/ 445 h 493"/>
                  <a:gd name="T28" fmla="*/ 369 w 369"/>
                  <a:gd name="T29" fmla="*/ 340 h 493"/>
                  <a:gd name="T30" fmla="*/ 354 w 369"/>
                  <a:gd name="T31" fmla="*/ 285 h 493"/>
                  <a:gd name="T32" fmla="*/ 324 w 369"/>
                  <a:gd name="T33" fmla="*/ 243 h 493"/>
                  <a:gd name="T34" fmla="*/ 192 w 369"/>
                  <a:gd name="T35" fmla="*/ 187 h 493"/>
                  <a:gd name="T36" fmla="*/ 96 w 369"/>
                  <a:gd name="T37" fmla="*/ 166 h 493"/>
                  <a:gd name="T38" fmla="*/ 52 w 369"/>
                  <a:gd name="T39" fmla="*/ 104 h 493"/>
                  <a:gd name="T40" fmla="*/ 81 w 369"/>
                  <a:gd name="T41" fmla="*/ 48 h 493"/>
                  <a:gd name="T42" fmla="*/ 177 w 369"/>
                  <a:gd name="T43" fmla="*/ 20 h 493"/>
                  <a:gd name="T44" fmla="*/ 280 w 369"/>
                  <a:gd name="T45" fmla="*/ 55 h 493"/>
                  <a:gd name="T46" fmla="*/ 310 w 369"/>
                  <a:gd name="T47" fmla="*/ 125 h 493"/>
                  <a:gd name="T48" fmla="*/ 317 w 369"/>
                  <a:gd name="T49" fmla="*/ 159 h 493"/>
                  <a:gd name="T50" fmla="*/ 339 w 369"/>
                  <a:gd name="T51" fmla="*/ 6 h 493"/>
                  <a:gd name="T52" fmla="*/ 317 w 369"/>
                  <a:gd name="T53" fmla="*/ 0 h 493"/>
                  <a:gd name="T54" fmla="*/ 302 w 369"/>
                  <a:gd name="T55" fmla="*/ 13 h 493"/>
                  <a:gd name="T56" fmla="*/ 295 w 369"/>
                  <a:gd name="T57" fmla="*/ 27 h 493"/>
                  <a:gd name="T58" fmla="*/ 251 w 369"/>
                  <a:gd name="T59" fmla="*/ 13 h 493"/>
                  <a:gd name="T60" fmla="*/ 199 w 369"/>
                  <a:gd name="T61" fmla="*/ 0 h 493"/>
                  <a:gd name="T62" fmla="*/ 103 w 369"/>
                  <a:gd name="T63" fmla="*/ 6 h 493"/>
                  <a:gd name="T64" fmla="*/ 22 w 369"/>
                  <a:gd name="T65" fmla="*/ 62 h 493"/>
                  <a:gd name="T66" fmla="*/ 0 w 369"/>
                  <a:gd name="T67" fmla="*/ 132 h 493"/>
                  <a:gd name="T68" fmla="*/ 44 w 369"/>
                  <a:gd name="T69" fmla="*/ 222 h 493"/>
                  <a:gd name="T70" fmla="*/ 133 w 369"/>
                  <a:gd name="T71" fmla="*/ 257 h 49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69"/>
                  <a:gd name="T109" fmla="*/ 0 h 493"/>
                  <a:gd name="T110" fmla="*/ 369 w 369"/>
                  <a:gd name="T111" fmla="*/ 493 h 49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69" h="493">
                    <a:moveTo>
                      <a:pt x="199" y="271"/>
                    </a:moveTo>
                    <a:lnTo>
                      <a:pt x="214" y="271"/>
                    </a:lnTo>
                    <a:lnTo>
                      <a:pt x="243" y="285"/>
                    </a:lnTo>
                    <a:lnTo>
                      <a:pt x="265" y="292"/>
                    </a:lnTo>
                    <a:lnTo>
                      <a:pt x="302" y="326"/>
                    </a:lnTo>
                    <a:lnTo>
                      <a:pt x="317" y="368"/>
                    </a:lnTo>
                    <a:lnTo>
                      <a:pt x="310" y="410"/>
                    </a:lnTo>
                    <a:lnTo>
                      <a:pt x="280" y="438"/>
                    </a:lnTo>
                    <a:lnTo>
                      <a:pt x="243" y="458"/>
                    </a:lnTo>
                    <a:lnTo>
                      <a:pt x="184" y="465"/>
                    </a:lnTo>
                    <a:lnTo>
                      <a:pt x="125" y="458"/>
                    </a:lnTo>
                    <a:lnTo>
                      <a:pt x="81" y="424"/>
                    </a:lnTo>
                    <a:lnTo>
                      <a:pt x="52" y="375"/>
                    </a:lnTo>
                    <a:lnTo>
                      <a:pt x="30" y="312"/>
                    </a:lnTo>
                    <a:lnTo>
                      <a:pt x="30" y="305"/>
                    </a:lnTo>
                    <a:lnTo>
                      <a:pt x="22" y="299"/>
                    </a:lnTo>
                    <a:lnTo>
                      <a:pt x="7" y="299"/>
                    </a:lnTo>
                    <a:lnTo>
                      <a:pt x="0" y="305"/>
                    </a:lnTo>
                    <a:lnTo>
                      <a:pt x="0" y="486"/>
                    </a:lnTo>
                    <a:lnTo>
                      <a:pt x="7" y="493"/>
                    </a:lnTo>
                    <a:lnTo>
                      <a:pt x="15" y="493"/>
                    </a:lnTo>
                    <a:lnTo>
                      <a:pt x="52" y="458"/>
                    </a:lnTo>
                    <a:lnTo>
                      <a:pt x="59" y="445"/>
                    </a:lnTo>
                    <a:lnTo>
                      <a:pt x="111" y="479"/>
                    </a:lnTo>
                    <a:lnTo>
                      <a:pt x="155" y="486"/>
                    </a:lnTo>
                    <a:lnTo>
                      <a:pt x="184" y="493"/>
                    </a:lnTo>
                    <a:lnTo>
                      <a:pt x="265" y="479"/>
                    </a:lnTo>
                    <a:lnTo>
                      <a:pt x="324" y="445"/>
                    </a:lnTo>
                    <a:lnTo>
                      <a:pt x="361" y="396"/>
                    </a:lnTo>
                    <a:lnTo>
                      <a:pt x="369" y="340"/>
                    </a:lnTo>
                    <a:lnTo>
                      <a:pt x="369" y="312"/>
                    </a:lnTo>
                    <a:lnTo>
                      <a:pt x="354" y="285"/>
                    </a:lnTo>
                    <a:lnTo>
                      <a:pt x="347" y="264"/>
                    </a:lnTo>
                    <a:lnTo>
                      <a:pt x="324" y="243"/>
                    </a:lnTo>
                    <a:lnTo>
                      <a:pt x="258" y="208"/>
                    </a:lnTo>
                    <a:lnTo>
                      <a:pt x="192" y="187"/>
                    </a:lnTo>
                    <a:lnTo>
                      <a:pt x="140" y="180"/>
                    </a:lnTo>
                    <a:lnTo>
                      <a:pt x="96" y="166"/>
                    </a:lnTo>
                    <a:lnTo>
                      <a:pt x="66" y="139"/>
                    </a:lnTo>
                    <a:lnTo>
                      <a:pt x="52" y="104"/>
                    </a:lnTo>
                    <a:lnTo>
                      <a:pt x="59" y="76"/>
                    </a:lnTo>
                    <a:lnTo>
                      <a:pt x="81" y="48"/>
                    </a:lnTo>
                    <a:lnTo>
                      <a:pt x="118" y="27"/>
                    </a:lnTo>
                    <a:lnTo>
                      <a:pt x="177" y="20"/>
                    </a:lnTo>
                    <a:lnTo>
                      <a:pt x="236" y="34"/>
                    </a:lnTo>
                    <a:lnTo>
                      <a:pt x="280" y="55"/>
                    </a:lnTo>
                    <a:lnTo>
                      <a:pt x="302" y="90"/>
                    </a:lnTo>
                    <a:lnTo>
                      <a:pt x="310" y="125"/>
                    </a:lnTo>
                    <a:lnTo>
                      <a:pt x="310" y="153"/>
                    </a:lnTo>
                    <a:lnTo>
                      <a:pt x="317" y="159"/>
                    </a:lnTo>
                    <a:lnTo>
                      <a:pt x="339" y="159"/>
                    </a:lnTo>
                    <a:lnTo>
                      <a:pt x="339" y="6"/>
                    </a:lnTo>
                    <a:lnTo>
                      <a:pt x="324" y="0"/>
                    </a:lnTo>
                    <a:lnTo>
                      <a:pt x="317" y="0"/>
                    </a:lnTo>
                    <a:lnTo>
                      <a:pt x="317" y="6"/>
                    </a:lnTo>
                    <a:lnTo>
                      <a:pt x="302" y="13"/>
                    </a:lnTo>
                    <a:lnTo>
                      <a:pt x="302" y="20"/>
                    </a:lnTo>
                    <a:lnTo>
                      <a:pt x="295" y="27"/>
                    </a:lnTo>
                    <a:lnTo>
                      <a:pt x="288" y="27"/>
                    </a:lnTo>
                    <a:lnTo>
                      <a:pt x="251" y="13"/>
                    </a:lnTo>
                    <a:lnTo>
                      <a:pt x="221" y="6"/>
                    </a:lnTo>
                    <a:lnTo>
                      <a:pt x="199" y="0"/>
                    </a:lnTo>
                    <a:lnTo>
                      <a:pt x="177" y="0"/>
                    </a:lnTo>
                    <a:lnTo>
                      <a:pt x="103" y="6"/>
                    </a:lnTo>
                    <a:lnTo>
                      <a:pt x="59" y="27"/>
                    </a:lnTo>
                    <a:lnTo>
                      <a:pt x="22" y="62"/>
                    </a:lnTo>
                    <a:lnTo>
                      <a:pt x="7" y="97"/>
                    </a:lnTo>
                    <a:lnTo>
                      <a:pt x="0" y="132"/>
                    </a:lnTo>
                    <a:lnTo>
                      <a:pt x="0" y="159"/>
                    </a:lnTo>
                    <a:lnTo>
                      <a:pt x="44" y="222"/>
                    </a:lnTo>
                    <a:lnTo>
                      <a:pt x="81" y="243"/>
                    </a:lnTo>
                    <a:lnTo>
                      <a:pt x="133" y="257"/>
                    </a:lnTo>
                    <a:lnTo>
                      <a:pt x="199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73" name="Freeform 3932"/>
              <p:cNvSpPr>
                <a:spLocks/>
              </p:cNvSpPr>
              <p:nvPr/>
            </p:nvSpPr>
            <p:spPr bwMode="auto">
              <a:xfrm>
                <a:off x="3543" y="3950"/>
                <a:ext cx="568" cy="744"/>
              </a:xfrm>
              <a:custGeom>
                <a:avLst/>
                <a:gdLst>
                  <a:gd name="T0" fmla="*/ 487 w 568"/>
                  <a:gd name="T1" fmla="*/ 473 h 744"/>
                  <a:gd name="T2" fmla="*/ 479 w 568"/>
                  <a:gd name="T3" fmla="*/ 397 h 744"/>
                  <a:gd name="T4" fmla="*/ 472 w 568"/>
                  <a:gd name="T5" fmla="*/ 348 h 744"/>
                  <a:gd name="T6" fmla="*/ 450 w 568"/>
                  <a:gd name="T7" fmla="*/ 313 h 744"/>
                  <a:gd name="T8" fmla="*/ 428 w 568"/>
                  <a:gd name="T9" fmla="*/ 292 h 744"/>
                  <a:gd name="T10" fmla="*/ 384 w 568"/>
                  <a:gd name="T11" fmla="*/ 278 h 744"/>
                  <a:gd name="T12" fmla="*/ 332 w 568"/>
                  <a:gd name="T13" fmla="*/ 271 h 744"/>
                  <a:gd name="T14" fmla="*/ 266 w 568"/>
                  <a:gd name="T15" fmla="*/ 285 h 744"/>
                  <a:gd name="T16" fmla="*/ 221 w 568"/>
                  <a:gd name="T17" fmla="*/ 306 h 744"/>
                  <a:gd name="T18" fmla="*/ 185 w 568"/>
                  <a:gd name="T19" fmla="*/ 341 h 744"/>
                  <a:gd name="T20" fmla="*/ 163 w 568"/>
                  <a:gd name="T21" fmla="*/ 376 h 744"/>
                  <a:gd name="T22" fmla="*/ 163 w 568"/>
                  <a:gd name="T23" fmla="*/ 0 h 744"/>
                  <a:gd name="T24" fmla="*/ 0 w 568"/>
                  <a:gd name="T25" fmla="*/ 14 h 744"/>
                  <a:gd name="T26" fmla="*/ 0 w 568"/>
                  <a:gd name="T27" fmla="*/ 49 h 744"/>
                  <a:gd name="T28" fmla="*/ 59 w 568"/>
                  <a:gd name="T29" fmla="*/ 49 h 744"/>
                  <a:gd name="T30" fmla="*/ 74 w 568"/>
                  <a:gd name="T31" fmla="*/ 56 h 744"/>
                  <a:gd name="T32" fmla="*/ 89 w 568"/>
                  <a:gd name="T33" fmla="*/ 84 h 744"/>
                  <a:gd name="T34" fmla="*/ 89 w 568"/>
                  <a:gd name="T35" fmla="*/ 682 h 744"/>
                  <a:gd name="T36" fmla="*/ 81 w 568"/>
                  <a:gd name="T37" fmla="*/ 696 h 744"/>
                  <a:gd name="T38" fmla="*/ 74 w 568"/>
                  <a:gd name="T39" fmla="*/ 703 h 744"/>
                  <a:gd name="T40" fmla="*/ 59 w 568"/>
                  <a:gd name="T41" fmla="*/ 710 h 744"/>
                  <a:gd name="T42" fmla="*/ 0 w 568"/>
                  <a:gd name="T43" fmla="*/ 710 h 744"/>
                  <a:gd name="T44" fmla="*/ 0 w 568"/>
                  <a:gd name="T45" fmla="*/ 744 h 744"/>
                  <a:gd name="T46" fmla="*/ 258 w 568"/>
                  <a:gd name="T47" fmla="*/ 744 h 744"/>
                  <a:gd name="T48" fmla="*/ 258 w 568"/>
                  <a:gd name="T49" fmla="*/ 710 h 744"/>
                  <a:gd name="T50" fmla="*/ 199 w 568"/>
                  <a:gd name="T51" fmla="*/ 710 h 744"/>
                  <a:gd name="T52" fmla="*/ 185 w 568"/>
                  <a:gd name="T53" fmla="*/ 703 h 744"/>
                  <a:gd name="T54" fmla="*/ 177 w 568"/>
                  <a:gd name="T55" fmla="*/ 696 h 744"/>
                  <a:gd name="T56" fmla="*/ 170 w 568"/>
                  <a:gd name="T57" fmla="*/ 682 h 744"/>
                  <a:gd name="T58" fmla="*/ 170 w 568"/>
                  <a:gd name="T59" fmla="*/ 466 h 744"/>
                  <a:gd name="T60" fmla="*/ 185 w 568"/>
                  <a:gd name="T61" fmla="*/ 390 h 744"/>
                  <a:gd name="T62" fmla="*/ 221 w 568"/>
                  <a:gd name="T63" fmla="*/ 341 h 744"/>
                  <a:gd name="T64" fmla="*/ 266 w 568"/>
                  <a:gd name="T65" fmla="*/ 306 h 744"/>
                  <a:gd name="T66" fmla="*/ 325 w 568"/>
                  <a:gd name="T67" fmla="*/ 292 h 744"/>
                  <a:gd name="T68" fmla="*/ 369 w 568"/>
                  <a:gd name="T69" fmla="*/ 306 h 744"/>
                  <a:gd name="T70" fmla="*/ 391 w 568"/>
                  <a:gd name="T71" fmla="*/ 334 h 744"/>
                  <a:gd name="T72" fmla="*/ 398 w 568"/>
                  <a:gd name="T73" fmla="*/ 369 h 744"/>
                  <a:gd name="T74" fmla="*/ 406 w 568"/>
                  <a:gd name="T75" fmla="*/ 418 h 744"/>
                  <a:gd name="T76" fmla="*/ 406 w 568"/>
                  <a:gd name="T77" fmla="*/ 682 h 744"/>
                  <a:gd name="T78" fmla="*/ 398 w 568"/>
                  <a:gd name="T79" fmla="*/ 696 h 744"/>
                  <a:gd name="T80" fmla="*/ 391 w 568"/>
                  <a:gd name="T81" fmla="*/ 703 h 744"/>
                  <a:gd name="T82" fmla="*/ 376 w 568"/>
                  <a:gd name="T83" fmla="*/ 710 h 744"/>
                  <a:gd name="T84" fmla="*/ 317 w 568"/>
                  <a:gd name="T85" fmla="*/ 710 h 744"/>
                  <a:gd name="T86" fmla="*/ 317 w 568"/>
                  <a:gd name="T87" fmla="*/ 744 h 744"/>
                  <a:gd name="T88" fmla="*/ 568 w 568"/>
                  <a:gd name="T89" fmla="*/ 744 h 744"/>
                  <a:gd name="T90" fmla="*/ 568 w 568"/>
                  <a:gd name="T91" fmla="*/ 710 h 744"/>
                  <a:gd name="T92" fmla="*/ 516 w 568"/>
                  <a:gd name="T93" fmla="*/ 710 h 744"/>
                  <a:gd name="T94" fmla="*/ 494 w 568"/>
                  <a:gd name="T95" fmla="*/ 703 h 744"/>
                  <a:gd name="T96" fmla="*/ 487 w 568"/>
                  <a:gd name="T97" fmla="*/ 696 h 744"/>
                  <a:gd name="T98" fmla="*/ 487 w 568"/>
                  <a:gd name="T99" fmla="*/ 682 h 744"/>
                  <a:gd name="T100" fmla="*/ 487 w 568"/>
                  <a:gd name="T101" fmla="*/ 473 h 74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8"/>
                  <a:gd name="T154" fmla="*/ 0 h 744"/>
                  <a:gd name="T155" fmla="*/ 568 w 568"/>
                  <a:gd name="T156" fmla="*/ 744 h 74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8" h="744">
                    <a:moveTo>
                      <a:pt x="487" y="473"/>
                    </a:moveTo>
                    <a:lnTo>
                      <a:pt x="479" y="397"/>
                    </a:lnTo>
                    <a:lnTo>
                      <a:pt x="472" y="348"/>
                    </a:lnTo>
                    <a:lnTo>
                      <a:pt x="450" y="313"/>
                    </a:lnTo>
                    <a:lnTo>
                      <a:pt x="428" y="292"/>
                    </a:lnTo>
                    <a:lnTo>
                      <a:pt x="384" y="278"/>
                    </a:lnTo>
                    <a:lnTo>
                      <a:pt x="332" y="271"/>
                    </a:lnTo>
                    <a:lnTo>
                      <a:pt x="266" y="285"/>
                    </a:lnTo>
                    <a:lnTo>
                      <a:pt x="221" y="306"/>
                    </a:lnTo>
                    <a:lnTo>
                      <a:pt x="185" y="341"/>
                    </a:lnTo>
                    <a:lnTo>
                      <a:pt x="163" y="376"/>
                    </a:lnTo>
                    <a:lnTo>
                      <a:pt x="163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84"/>
                    </a:lnTo>
                    <a:lnTo>
                      <a:pt x="89" y="682"/>
                    </a:lnTo>
                    <a:lnTo>
                      <a:pt x="81" y="696"/>
                    </a:lnTo>
                    <a:lnTo>
                      <a:pt x="74" y="703"/>
                    </a:lnTo>
                    <a:lnTo>
                      <a:pt x="59" y="710"/>
                    </a:lnTo>
                    <a:lnTo>
                      <a:pt x="0" y="710"/>
                    </a:lnTo>
                    <a:lnTo>
                      <a:pt x="0" y="744"/>
                    </a:lnTo>
                    <a:lnTo>
                      <a:pt x="258" y="744"/>
                    </a:lnTo>
                    <a:lnTo>
                      <a:pt x="258" y="710"/>
                    </a:lnTo>
                    <a:lnTo>
                      <a:pt x="199" y="710"/>
                    </a:lnTo>
                    <a:lnTo>
                      <a:pt x="185" y="703"/>
                    </a:lnTo>
                    <a:lnTo>
                      <a:pt x="177" y="696"/>
                    </a:lnTo>
                    <a:lnTo>
                      <a:pt x="170" y="682"/>
                    </a:lnTo>
                    <a:lnTo>
                      <a:pt x="170" y="466"/>
                    </a:lnTo>
                    <a:lnTo>
                      <a:pt x="185" y="390"/>
                    </a:lnTo>
                    <a:lnTo>
                      <a:pt x="221" y="341"/>
                    </a:lnTo>
                    <a:lnTo>
                      <a:pt x="266" y="306"/>
                    </a:lnTo>
                    <a:lnTo>
                      <a:pt x="325" y="292"/>
                    </a:lnTo>
                    <a:lnTo>
                      <a:pt x="369" y="306"/>
                    </a:lnTo>
                    <a:lnTo>
                      <a:pt x="391" y="334"/>
                    </a:lnTo>
                    <a:lnTo>
                      <a:pt x="398" y="369"/>
                    </a:lnTo>
                    <a:lnTo>
                      <a:pt x="406" y="418"/>
                    </a:lnTo>
                    <a:lnTo>
                      <a:pt x="406" y="682"/>
                    </a:lnTo>
                    <a:lnTo>
                      <a:pt x="398" y="696"/>
                    </a:lnTo>
                    <a:lnTo>
                      <a:pt x="391" y="703"/>
                    </a:lnTo>
                    <a:lnTo>
                      <a:pt x="376" y="710"/>
                    </a:lnTo>
                    <a:lnTo>
                      <a:pt x="317" y="710"/>
                    </a:lnTo>
                    <a:lnTo>
                      <a:pt x="317" y="744"/>
                    </a:lnTo>
                    <a:lnTo>
                      <a:pt x="568" y="744"/>
                    </a:lnTo>
                    <a:lnTo>
                      <a:pt x="568" y="710"/>
                    </a:lnTo>
                    <a:lnTo>
                      <a:pt x="516" y="710"/>
                    </a:lnTo>
                    <a:lnTo>
                      <a:pt x="494" y="703"/>
                    </a:lnTo>
                    <a:lnTo>
                      <a:pt x="487" y="696"/>
                    </a:lnTo>
                    <a:lnTo>
                      <a:pt x="487" y="682"/>
                    </a:lnTo>
                    <a:lnTo>
                      <a:pt x="487" y="47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74" name="Freeform 3933"/>
              <p:cNvSpPr>
                <a:spLocks noEditPoints="1"/>
              </p:cNvSpPr>
              <p:nvPr/>
            </p:nvSpPr>
            <p:spPr bwMode="auto">
              <a:xfrm>
                <a:off x="4502" y="4215"/>
                <a:ext cx="516" cy="493"/>
              </a:xfrm>
              <a:custGeom>
                <a:avLst/>
                <a:gdLst>
                  <a:gd name="T0" fmla="*/ 346 w 516"/>
                  <a:gd name="T1" fmla="*/ 438 h 493"/>
                  <a:gd name="T2" fmla="*/ 375 w 516"/>
                  <a:gd name="T3" fmla="*/ 472 h 493"/>
                  <a:gd name="T4" fmla="*/ 434 w 516"/>
                  <a:gd name="T5" fmla="*/ 486 h 493"/>
                  <a:gd name="T6" fmla="*/ 464 w 516"/>
                  <a:gd name="T7" fmla="*/ 479 h 493"/>
                  <a:gd name="T8" fmla="*/ 501 w 516"/>
                  <a:gd name="T9" fmla="*/ 438 h 493"/>
                  <a:gd name="T10" fmla="*/ 516 w 516"/>
                  <a:gd name="T11" fmla="*/ 382 h 493"/>
                  <a:gd name="T12" fmla="*/ 486 w 516"/>
                  <a:gd name="T13" fmla="*/ 326 h 493"/>
                  <a:gd name="T14" fmla="*/ 479 w 516"/>
                  <a:gd name="T15" fmla="*/ 424 h 493"/>
                  <a:gd name="T16" fmla="*/ 457 w 516"/>
                  <a:gd name="T17" fmla="*/ 452 h 493"/>
                  <a:gd name="T18" fmla="*/ 420 w 516"/>
                  <a:gd name="T19" fmla="*/ 438 h 493"/>
                  <a:gd name="T20" fmla="*/ 405 w 516"/>
                  <a:gd name="T21" fmla="*/ 417 h 493"/>
                  <a:gd name="T22" fmla="*/ 390 w 516"/>
                  <a:gd name="T23" fmla="*/ 97 h 493"/>
                  <a:gd name="T24" fmla="*/ 317 w 516"/>
                  <a:gd name="T25" fmla="*/ 27 h 493"/>
                  <a:gd name="T26" fmla="*/ 206 w 516"/>
                  <a:gd name="T27" fmla="*/ 0 h 493"/>
                  <a:gd name="T28" fmla="*/ 88 w 516"/>
                  <a:gd name="T29" fmla="*/ 34 h 493"/>
                  <a:gd name="T30" fmla="*/ 36 w 516"/>
                  <a:gd name="T31" fmla="*/ 125 h 493"/>
                  <a:gd name="T32" fmla="*/ 51 w 516"/>
                  <a:gd name="T33" fmla="*/ 159 h 493"/>
                  <a:gd name="T34" fmla="*/ 88 w 516"/>
                  <a:gd name="T35" fmla="*/ 173 h 493"/>
                  <a:gd name="T36" fmla="*/ 125 w 516"/>
                  <a:gd name="T37" fmla="*/ 159 h 493"/>
                  <a:gd name="T38" fmla="*/ 140 w 516"/>
                  <a:gd name="T39" fmla="*/ 104 h 493"/>
                  <a:gd name="T40" fmla="*/ 103 w 516"/>
                  <a:gd name="T41" fmla="*/ 76 h 493"/>
                  <a:gd name="T42" fmla="*/ 118 w 516"/>
                  <a:gd name="T43" fmla="*/ 48 h 493"/>
                  <a:gd name="T44" fmla="*/ 206 w 516"/>
                  <a:gd name="T45" fmla="*/ 27 h 493"/>
                  <a:gd name="T46" fmla="*/ 287 w 516"/>
                  <a:gd name="T47" fmla="*/ 55 h 493"/>
                  <a:gd name="T48" fmla="*/ 324 w 516"/>
                  <a:gd name="T49" fmla="*/ 159 h 493"/>
                  <a:gd name="T50" fmla="*/ 228 w 516"/>
                  <a:gd name="T51" fmla="*/ 208 h 493"/>
                  <a:gd name="T52" fmla="*/ 51 w 516"/>
                  <a:gd name="T53" fmla="*/ 278 h 493"/>
                  <a:gd name="T54" fmla="*/ 0 w 516"/>
                  <a:gd name="T55" fmla="*/ 375 h 493"/>
                  <a:gd name="T56" fmla="*/ 44 w 516"/>
                  <a:gd name="T57" fmla="*/ 452 h 493"/>
                  <a:gd name="T58" fmla="*/ 140 w 516"/>
                  <a:gd name="T59" fmla="*/ 486 h 493"/>
                  <a:gd name="T60" fmla="*/ 250 w 516"/>
                  <a:gd name="T61" fmla="*/ 479 h 493"/>
                  <a:gd name="T62" fmla="*/ 331 w 516"/>
                  <a:gd name="T63" fmla="*/ 396 h 493"/>
                  <a:gd name="T64" fmla="*/ 324 w 516"/>
                  <a:gd name="T65" fmla="*/ 326 h 493"/>
                  <a:gd name="T66" fmla="*/ 280 w 516"/>
                  <a:gd name="T67" fmla="*/ 438 h 493"/>
                  <a:gd name="T68" fmla="*/ 191 w 516"/>
                  <a:gd name="T69" fmla="*/ 465 h 493"/>
                  <a:gd name="T70" fmla="*/ 140 w 516"/>
                  <a:gd name="T71" fmla="*/ 458 h 493"/>
                  <a:gd name="T72" fmla="*/ 103 w 516"/>
                  <a:gd name="T73" fmla="*/ 424 h 493"/>
                  <a:gd name="T74" fmla="*/ 88 w 516"/>
                  <a:gd name="T75" fmla="*/ 375 h 493"/>
                  <a:gd name="T76" fmla="*/ 118 w 516"/>
                  <a:gd name="T77" fmla="*/ 299 h 493"/>
                  <a:gd name="T78" fmla="*/ 228 w 516"/>
                  <a:gd name="T79" fmla="*/ 236 h 49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16"/>
                  <a:gd name="T121" fmla="*/ 0 h 493"/>
                  <a:gd name="T122" fmla="*/ 516 w 516"/>
                  <a:gd name="T123" fmla="*/ 493 h 49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16" h="493">
                    <a:moveTo>
                      <a:pt x="331" y="396"/>
                    </a:moveTo>
                    <a:lnTo>
                      <a:pt x="346" y="438"/>
                    </a:lnTo>
                    <a:lnTo>
                      <a:pt x="361" y="458"/>
                    </a:lnTo>
                    <a:lnTo>
                      <a:pt x="375" y="472"/>
                    </a:lnTo>
                    <a:lnTo>
                      <a:pt x="420" y="486"/>
                    </a:lnTo>
                    <a:lnTo>
                      <a:pt x="434" y="486"/>
                    </a:lnTo>
                    <a:lnTo>
                      <a:pt x="442" y="479"/>
                    </a:lnTo>
                    <a:lnTo>
                      <a:pt x="464" y="479"/>
                    </a:lnTo>
                    <a:lnTo>
                      <a:pt x="493" y="452"/>
                    </a:lnTo>
                    <a:lnTo>
                      <a:pt x="501" y="438"/>
                    </a:lnTo>
                    <a:lnTo>
                      <a:pt x="508" y="417"/>
                    </a:lnTo>
                    <a:lnTo>
                      <a:pt x="516" y="382"/>
                    </a:lnTo>
                    <a:lnTo>
                      <a:pt x="516" y="326"/>
                    </a:lnTo>
                    <a:lnTo>
                      <a:pt x="486" y="326"/>
                    </a:lnTo>
                    <a:lnTo>
                      <a:pt x="486" y="403"/>
                    </a:lnTo>
                    <a:lnTo>
                      <a:pt x="479" y="424"/>
                    </a:lnTo>
                    <a:lnTo>
                      <a:pt x="471" y="438"/>
                    </a:lnTo>
                    <a:lnTo>
                      <a:pt x="457" y="452"/>
                    </a:lnTo>
                    <a:lnTo>
                      <a:pt x="427" y="452"/>
                    </a:lnTo>
                    <a:lnTo>
                      <a:pt x="420" y="438"/>
                    </a:lnTo>
                    <a:lnTo>
                      <a:pt x="412" y="431"/>
                    </a:lnTo>
                    <a:lnTo>
                      <a:pt x="405" y="417"/>
                    </a:lnTo>
                    <a:lnTo>
                      <a:pt x="405" y="146"/>
                    </a:lnTo>
                    <a:lnTo>
                      <a:pt x="390" y="97"/>
                    </a:lnTo>
                    <a:lnTo>
                      <a:pt x="361" y="62"/>
                    </a:lnTo>
                    <a:lnTo>
                      <a:pt x="317" y="27"/>
                    </a:lnTo>
                    <a:lnTo>
                      <a:pt x="265" y="6"/>
                    </a:lnTo>
                    <a:lnTo>
                      <a:pt x="206" y="0"/>
                    </a:lnTo>
                    <a:lnTo>
                      <a:pt x="140" y="6"/>
                    </a:lnTo>
                    <a:lnTo>
                      <a:pt x="88" y="34"/>
                    </a:lnTo>
                    <a:lnTo>
                      <a:pt x="51" y="76"/>
                    </a:lnTo>
                    <a:lnTo>
                      <a:pt x="36" y="125"/>
                    </a:lnTo>
                    <a:lnTo>
                      <a:pt x="36" y="146"/>
                    </a:lnTo>
                    <a:lnTo>
                      <a:pt x="51" y="159"/>
                    </a:lnTo>
                    <a:lnTo>
                      <a:pt x="66" y="166"/>
                    </a:lnTo>
                    <a:lnTo>
                      <a:pt x="88" y="173"/>
                    </a:lnTo>
                    <a:lnTo>
                      <a:pt x="110" y="166"/>
                    </a:lnTo>
                    <a:lnTo>
                      <a:pt x="125" y="159"/>
                    </a:lnTo>
                    <a:lnTo>
                      <a:pt x="140" y="139"/>
                    </a:lnTo>
                    <a:lnTo>
                      <a:pt x="140" y="104"/>
                    </a:lnTo>
                    <a:lnTo>
                      <a:pt x="118" y="83"/>
                    </a:lnTo>
                    <a:lnTo>
                      <a:pt x="103" y="76"/>
                    </a:lnTo>
                    <a:lnTo>
                      <a:pt x="81" y="76"/>
                    </a:lnTo>
                    <a:lnTo>
                      <a:pt x="118" y="48"/>
                    </a:lnTo>
                    <a:lnTo>
                      <a:pt x="162" y="27"/>
                    </a:lnTo>
                    <a:lnTo>
                      <a:pt x="206" y="27"/>
                    </a:lnTo>
                    <a:lnTo>
                      <a:pt x="250" y="34"/>
                    </a:lnTo>
                    <a:lnTo>
                      <a:pt x="287" y="55"/>
                    </a:lnTo>
                    <a:lnTo>
                      <a:pt x="317" y="97"/>
                    </a:lnTo>
                    <a:lnTo>
                      <a:pt x="324" y="159"/>
                    </a:lnTo>
                    <a:lnTo>
                      <a:pt x="324" y="201"/>
                    </a:lnTo>
                    <a:lnTo>
                      <a:pt x="228" y="208"/>
                    </a:lnTo>
                    <a:lnTo>
                      <a:pt x="118" y="236"/>
                    </a:lnTo>
                    <a:lnTo>
                      <a:pt x="51" y="278"/>
                    </a:lnTo>
                    <a:lnTo>
                      <a:pt x="14" y="326"/>
                    </a:lnTo>
                    <a:lnTo>
                      <a:pt x="0" y="375"/>
                    </a:lnTo>
                    <a:lnTo>
                      <a:pt x="14" y="424"/>
                    </a:lnTo>
                    <a:lnTo>
                      <a:pt x="44" y="452"/>
                    </a:lnTo>
                    <a:lnTo>
                      <a:pt x="88" y="479"/>
                    </a:lnTo>
                    <a:lnTo>
                      <a:pt x="140" y="486"/>
                    </a:lnTo>
                    <a:lnTo>
                      <a:pt x="184" y="493"/>
                    </a:lnTo>
                    <a:lnTo>
                      <a:pt x="250" y="479"/>
                    </a:lnTo>
                    <a:lnTo>
                      <a:pt x="302" y="445"/>
                    </a:lnTo>
                    <a:lnTo>
                      <a:pt x="331" y="396"/>
                    </a:lnTo>
                    <a:close/>
                    <a:moveTo>
                      <a:pt x="324" y="222"/>
                    </a:moveTo>
                    <a:lnTo>
                      <a:pt x="324" y="326"/>
                    </a:lnTo>
                    <a:lnTo>
                      <a:pt x="309" y="396"/>
                    </a:lnTo>
                    <a:lnTo>
                      <a:pt x="280" y="438"/>
                    </a:lnTo>
                    <a:lnTo>
                      <a:pt x="235" y="458"/>
                    </a:lnTo>
                    <a:lnTo>
                      <a:pt x="191" y="465"/>
                    </a:lnTo>
                    <a:lnTo>
                      <a:pt x="162" y="465"/>
                    </a:lnTo>
                    <a:lnTo>
                      <a:pt x="140" y="458"/>
                    </a:lnTo>
                    <a:lnTo>
                      <a:pt x="118" y="445"/>
                    </a:lnTo>
                    <a:lnTo>
                      <a:pt x="103" y="424"/>
                    </a:lnTo>
                    <a:lnTo>
                      <a:pt x="95" y="403"/>
                    </a:lnTo>
                    <a:lnTo>
                      <a:pt x="88" y="375"/>
                    </a:lnTo>
                    <a:lnTo>
                      <a:pt x="95" y="340"/>
                    </a:lnTo>
                    <a:lnTo>
                      <a:pt x="118" y="299"/>
                    </a:lnTo>
                    <a:lnTo>
                      <a:pt x="162" y="264"/>
                    </a:lnTo>
                    <a:lnTo>
                      <a:pt x="228" y="236"/>
                    </a:lnTo>
                    <a:lnTo>
                      <a:pt x="324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75" name="Freeform 3934"/>
              <p:cNvSpPr>
                <a:spLocks/>
              </p:cNvSpPr>
              <p:nvPr/>
            </p:nvSpPr>
            <p:spPr bwMode="auto">
              <a:xfrm>
                <a:off x="5062" y="4221"/>
                <a:ext cx="567" cy="473"/>
              </a:xfrm>
              <a:custGeom>
                <a:avLst/>
                <a:gdLst>
                  <a:gd name="T0" fmla="*/ 88 w 567"/>
                  <a:gd name="T1" fmla="*/ 105 h 473"/>
                  <a:gd name="T2" fmla="*/ 88 w 567"/>
                  <a:gd name="T3" fmla="*/ 411 h 473"/>
                  <a:gd name="T4" fmla="*/ 81 w 567"/>
                  <a:gd name="T5" fmla="*/ 425 h 473"/>
                  <a:gd name="T6" fmla="*/ 73 w 567"/>
                  <a:gd name="T7" fmla="*/ 432 h 473"/>
                  <a:gd name="T8" fmla="*/ 51 w 567"/>
                  <a:gd name="T9" fmla="*/ 439 h 473"/>
                  <a:gd name="T10" fmla="*/ 0 w 567"/>
                  <a:gd name="T11" fmla="*/ 439 h 473"/>
                  <a:gd name="T12" fmla="*/ 0 w 567"/>
                  <a:gd name="T13" fmla="*/ 473 h 473"/>
                  <a:gd name="T14" fmla="*/ 250 w 567"/>
                  <a:gd name="T15" fmla="*/ 473 h 473"/>
                  <a:gd name="T16" fmla="*/ 250 w 567"/>
                  <a:gd name="T17" fmla="*/ 439 h 473"/>
                  <a:gd name="T18" fmla="*/ 199 w 567"/>
                  <a:gd name="T19" fmla="*/ 439 h 473"/>
                  <a:gd name="T20" fmla="*/ 177 w 567"/>
                  <a:gd name="T21" fmla="*/ 432 h 473"/>
                  <a:gd name="T22" fmla="*/ 169 w 567"/>
                  <a:gd name="T23" fmla="*/ 425 h 473"/>
                  <a:gd name="T24" fmla="*/ 162 w 567"/>
                  <a:gd name="T25" fmla="*/ 411 h 473"/>
                  <a:gd name="T26" fmla="*/ 162 w 567"/>
                  <a:gd name="T27" fmla="*/ 195 h 473"/>
                  <a:gd name="T28" fmla="*/ 177 w 567"/>
                  <a:gd name="T29" fmla="*/ 119 h 473"/>
                  <a:gd name="T30" fmla="*/ 214 w 567"/>
                  <a:gd name="T31" fmla="*/ 70 h 473"/>
                  <a:gd name="T32" fmla="*/ 265 w 567"/>
                  <a:gd name="T33" fmla="*/ 35 h 473"/>
                  <a:gd name="T34" fmla="*/ 317 w 567"/>
                  <a:gd name="T35" fmla="*/ 21 h 473"/>
                  <a:gd name="T36" fmla="*/ 361 w 567"/>
                  <a:gd name="T37" fmla="*/ 35 h 473"/>
                  <a:gd name="T38" fmla="*/ 383 w 567"/>
                  <a:gd name="T39" fmla="*/ 63 h 473"/>
                  <a:gd name="T40" fmla="*/ 398 w 567"/>
                  <a:gd name="T41" fmla="*/ 98 h 473"/>
                  <a:gd name="T42" fmla="*/ 398 w 567"/>
                  <a:gd name="T43" fmla="*/ 411 h 473"/>
                  <a:gd name="T44" fmla="*/ 390 w 567"/>
                  <a:gd name="T45" fmla="*/ 425 h 473"/>
                  <a:gd name="T46" fmla="*/ 383 w 567"/>
                  <a:gd name="T47" fmla="*/ 432 h 473"/>
                  <a:gd name="T48" fmla="*/ 368 w 567"/>
                  <a:gd name="T49" fmla="*/ 439 h 473"/>
                  <a:gd name="T50" fmla="*/ 309 w 567"/>
                  <a:gd name="T51" fmla="*/ 439 h 473"/>
                  <a:gd name="T52" fmla="*/ 309 w 567"/>
                  <a:gd name="T53" fmla="*/ 473 h 473"/>
                  <a:gd name="T54" fmla="*/ 567 w 567"/>
                  <a:gd name="T55" fmla="*/ 473 h 473"/>
                  <a:gd name="T56" fmla="*/ 567 w 567"/>
                  <a:gd name="T57" fmla="*/ 439 h 473"/>
                  <a:gd name="T58" fmla="*/ 508 w 567"/>
                  <a:gd name="T59" fmla="*/ 439 h 473"/>
                  <a:gd name="T60" fmla="*/ 494 w 567"/>
                  <a:gd name="T61" fmla="*/ 432 h 473"/>
                  <a:gd name="T62" fmla="*/ 486 w 567"/>
                  <a:gd name="T63" fmla="*/ 425 h 473"/>
                  <a:gd name="T64" fmla="*/ 479 w 567"/>
                  <a:gd name="T65" fmla="*/ 411 h 473"/>
                  <a:gd name="T66" fmla="*/ 479 w 567"/>
                  <a:gd name="T67" fmla="*/ 126 h 473"/>
                  <a:gd name="T68" fmla="*/ 472 w 567"/>
                  <a:gd name="T69" fmla="*/ 77 h 473"/>
                  <a:gd name="T70" fmla="*/ 442 w 567"/>
                  <a:gd name="T71" fmla="*/ 42 h 473"/>
                  <a:gd name="T72" fmla="*/ 427 w 567"/>
                  <a:gd name="T73" fmla="*/ 28 h 473"/>
                  <a:gd name="T74" fmla="*/ 413 w 567"/>
                  <a:gd name="T75" fmla="*/ 21 h 473"/>
                  <a:gd name="T76" fmla="*/ 390 w 567"/>
                  <a:gd name="T77" fmla="*/ 7 h 473"/>
                  <a:gd name="T78" fmla="*/ 361 w 567"/>
                  <a:gd name="T79" fmla="*/ 0 h 473"/>
                  <a:gd name="T80" fmla="*/ 324 w 567"/>
                  <a:gd name="T81" fmla="*/ 0 h 473"/>
                  <a:gd name="T82" fmla="*/ 250 w 567"/>
                  <a:gd name="T83" fmla="*/ 14 h 473"/>
                  <a:gd name="T84" fmla="*/ 199 w 567"/>
                  <a:gd name="T85" fmla="*/ 56 h 473"/>
                  <a:gd name="T86" fmla="*/ 155 w 567"/>
                  <a:gd name="T87" fmla="*/ 112 h 473"/>
                  <a:gd name="T88" fmla="*/ 155 w 567"/>
                  <a:gd name="T89" fmla="*/ 0 h 473"/>
                  <a:gd name="T90" fmla="*/ 0 w 567"/>
                  <a:gd name="T91" fmla="*/ 14 h 473"/>
                  <a:gd name="T92" fmla="*/ 0 w 567"/>
                  <a:gd name="T93" fmla="*/ 49 h 473"/>
                  <a:gd name="T94" fmla="*/ 59 w 567"/>
                  <a:gd name="T95" fmla="*/ 49 h 473"/>
                  <a:gd name="T96" fmla="*/ 73 w 567"/>
                  <a:gd name="T97" fmla="*/ 56 h 473"/>
                  <a:gd name="T98" fmla="*/ 88 w 567"/>
                  <a:gd name="T99" fmla="*/ 84 h 473"/>
                  <a:gd name="T100" fmla="*/ 88 w 567"/>
                  <a:gd name="T101" fmla="*/ 105 h 4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7"/>
                  <a:gd name="T154" fmla="*/ 0 h 473"/>
                  <a:gd name="T155" fmla="*/ 567 w 567"/>
                  <a:gd name="T156" fmla="*/ 473 h 473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7" h="473">
                    <a:moveTo>
                      <a:pt x="88" y="105"/>
                    </a:moveTo>
                    <a:lnTo>
                      <a:pt x="88" y="411"/>
                    </a:lnTo>
                    <a:lnTo>
                      <a:pt x="81" y="425"/>
                    </a:lnTo>
                    <a:lnTo>
                      <a:pt x="73" y="432"/>
                    </a:lnTo>
                    <a:lnTo>
                      <a:pt x="51" y="439"/>
                    </a:lnTo>
                    <a:lnTo>
                      <a:pt x="0" y="439"/>
                    </a:lnTo>
                    <a:lnTo>
                      <a:pt x="0" y="473"/>
                    </a:lnTo>
                    <a:lnTo>
                      <a:pt x="250" y="473"/>
                    </a:lnTo>
                    <a:lnTo>
                      <a:pt x="250" y="439"/>
                    </a:lnTo>
                    <a:lnTo>
                      <a:pt x="199" y="439"/>
                    </a:lnTo>
                    <a:lnTo>
                      <a:pt x="177" y="432"/>
                    </a:lnTo>
                    <a:lnTo>
                      <a:pt x="169" y="425"/>
                    </a:lnTo>
                    <a:lnTo>
                      <a:pt x="162" y="411"/>
                    </a:lnTo>
                    <a:lnTo>
                      <a:pt x="162" y="195"/>
                    </a:lnTo>
                    <a:lnTo>
                      <a:pt x="177" y="119"/>
                    </a:lnTo>
                    <a:lnTo>
                      <a:pt x="214" y="70"/>
                    </a:lnTo>
                    <a:lnTo>
                      <a:pt x="265" y="35"/>
                    </a:lnTo>
                    <a:lnTo>
                      <a:pt x="317" y="21"/>
                    </a:lnTo>
                    <a:lnTo>
                      <a:pt x="361" y="35"/>
                    </a:lnTo>
                    <a:lnTo>
                      <a:pt x="383" y="63"/>
                    </a:lnTo>
                    <a:lnTo>
                      <a:pt x="398" y="98"/>
                    </a:lnTo>
                    <a:lnTo>
                      <a:pt x="398" y="411"/>
                    </a:lnTo>
                    <a:lnTo>
                      <a:pt x="390" y="425"/>
                    </a:lnTo>
                    <a:lnTo>
                      <a:pt x="383" y="432"/>
                    </a:lnTo>
                    <a:lnTo>
                      <a:pt x="368" y="439"/>
                    </a:lnTo>
                    <a:lnTo>
                      <a:pt x="309" y="439"/>
                    </a:lnTo>
                    <a:lnTo>
                      <a:pt x="309" y="473"/>
                    </a:lnTo>
                    <a:lnTo>
                      <a:pt x="567" y="473"/>
                    </a:lnTo>
                    <a:lnTo>
                      <a:pt x="567" y="439"/>
                    </a:lnTo>
                    <a:lnTo>
                      <a:pt x="508" y="439"/>
                    </a:lnTo>
                    <a:lnTo>
                      <a:pt x="494" y="432"/>
                    </a:lnTo>
                    <a:lnTo>
                      <a:pt x="486" y="425"/>
                    </a:lnTo>
                    <a:lnTo>
                      <a:pt x="479" y="411"/>
                    </a:lnTo>
                    <a:lnTo>
                      <a:pt x="479" y="126"/>
                    </a:lnTo>
                    <a:lnTo>
                      <a:pt x="472" y="77"/>
                    </a:lnTo>
                    <a:lnTo>
                      <a:pt x="442" y="42"/>
                    </a:lnTo>
                    <a:lnTo>
                      <a:pt x="427" y="28"/>
                    </a:lnTo>
                    <a:lnTo>
                      <a:pt x="413" y="21"/>
                    </a:lnTo>
                    <a:lnTo>
                      <a:pt x="390" y="7"/>
                    </a:lnTo>
                    <a:lnTo>
                      <a:pt x="361" y="0"/>
                    </a:lnTo>
                    <a:lnTo>
                      <a:pt x="324" y="0"/>
                    </a:lnTo>
                    <a:lnTo>
                      <a:pt x="250" y="14"/>
                    </a:lnTo>
                    <a:lnTo>
                      <a:pt x="199" y="56"/>
                    </a:lnTo>
                    <a:lnTo>
                      <a:pt x="155" y="112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3" y="56"/>
                    </a:lnTo>
                    <a:lnTo>
                      <a:pt x="88" y="84"/>
                    </a:lnTo>
                    <a:lnTo>
                      <a:pt x="88" y="10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76" name="Freeform 3935"/>
              <p:cNvSpPr>
                <a:spLocks noEditPoints="1"/>
              </p:cNvSpPr>
              <p:nvPr/>
            </p:nvSpPr>
            <p:spPr bwMode="auto">
              <a:xfrm>
                <a:off x="5688" y="3950"/>
                <a:ext cx="561" cy="758"/>
              </a:xfrm>
              <a:custGeom>
                <a:avLst/>
                <a:gdLst>
                  <a:gd name="T0" fmla="*/ 398 w 561"/>
                  <a:gd name="T1" fmla="*/ 689 h 758"/>
                  <a:gd name="T2" fmla="*/ 398 w 561"/>
                  <a:gd name="T3" fmla="*/ 758 h 758"/>
                  <a:gd name="T4" fmla="*/ 561 w 561"/>
                  <a:gd name="T5" fmla="*/ 744 h 758"/>
                  <a:gd name="T6" fmla="*/ 561 w 561"/>
                  <a:gd name="T7" fmla="*/ 710 h 758"/>
                  <a:gd name="T8" fmla="*/ 502 w 561"/>
                  <a:gd name="T9" fmla="*/ 710 h 758"/>
                  <a:gd name="T10" fmla="*/ 487 w 561"/>
                  <a:gd name="T11" fmla="*/ 703 h 758"/>
                  <a:gd name="T12" fmla="*/ 472 w 561"/>
                  <a:gd name="T13" fmla="*/ 675 h 758"/>
                  <a:gd name="T14" fmla="*/ 472 w 561"/>
                  <a:gd name="T15" fmla="*/ 0 h 758"/>
                  <a:gd name="T16" fmla="*/ 310 w 561"/>
                  <a:gd name="T17" fmla="*/ 14 h 758"/>
                  <a:gd name="T18" fmla="*/ 310 w 561"/>
                  <a:gd name="T19" fmla="*/ 49 h 758"/>
                  <a:gd name="T20" fmla="*/ 369 w 561"/>
                  <a:gd name="T21" fmla="*/ 49 h 758"/>
                  <a:gd name="T22" fmla="*/ 384 w 561"/>
                  <a:gd name="T23" fmla="*/ 56 h 758"/>
                  <a:gd name="T24" fmla="*/ 398 w 561"/>
                  <a:gd name="T25" fmla="*/ 84 h 758"/>
                  <a:gd name="T26" fmla="*/ 398 w 561"/>
                  <a:gd name="T27" fmla="*/ 341 h 758"/>
                  <a:gd name="T28" fmla="*/ 361 w 561"/>
                  <a:gd name="T29" fmla="*/ 306 h 758"/>
                  <a:gd name="T30" fmla="*/ 310 w 561"/>
                  <a:gd name="T31" fmla="*/ 278 h 758"/>
                  <a:gd name="T32" fmla="*/ 258 w 561"/>
                  <a:gd name="T33" fmla="*/ 271 h 758"/>
                  <a:gd name="T34" fmla="*/ 162 w 561"/>
                  <a:gd name="T35" fmla="*/ 292 h 758"/>
                  <a:gd name="T36" fmla="*/ 81 w 561"/>
                  <a:gd name="T37" fmla="*/ 341 h 758"/>
                  <a:gd name="T38" fmla="*/ 22 w 561"/>
                  <a:gd name="T39" fmla="*/ 418 h 758"/>
                  <a:gd name="T40" fmla="*/ 0 w 561"/>
                  <a:gd name="T41" fmla="*/ 515 h 758"/>
                  <a:gd name="T42" fmla="*/ 22 w 561"/>
                  <a:gd name="T43" fmla="*/ 612 h 758"/>
                  <a:gd name="T44" fmla="*/ 74 w 561"/>
                  <a:gd name="T45" fmla="*/ 689 h 758"/>
                  <a:gd name="T46" fmla="*/ 148 w 561"/>
                  <a:gd name="T47" fmla="*/ 737 h 758"/>
                  <a:gd name="T48" fmla="*/ 244 w 561"/>
                  <a:gd name="T49" fmla="*/ 758 h 758"/>
                  <a:gd name="T50" fmla="*/ 310 w 561"/>
                  <a:gd name="T51" fmla="*/ 744 h 758"/>
                  <a:gd name="T52" fmla="*/ 361 w 561"/>
                  <a:gd name="T53" fmla="*/ 717 h 758"/>
                  <a:gd name="T54" fmla="*/ 398 w 561"/>
                  <a:gd name="T55" fmla="*/ 689 h 758"/>
                  <a:gd name="T56" fmla="*/ 398 w 561"/>
                  <a:gd name="T57" fmla="*/ 397 h 758"/>
                  <a:gd name="T58" fmla="*/ 398 w 561"/>
                  <a:gd name="T59" fmla="*/ 633 h 758"/>
                  <a:gd name="T60" fmla="*/ 391 w 561"/>
                  <a:gd name="T61" fmla="*/ 640 h 758"/>
                  <a:gd name="T62" fmla="*/ 391 w 561"/>
                  <a:gd name="T63" fmla="*/ 647 h 758"/>
                  <a:gd name="T64" fmla="*/ 384 w 561"/>
                  <a:gd name="T65" fmla="*/ 661 h 758"/>
                  <a:gd name="T66" fmla="*/ 347 w 561"/>
                  <a:gd name="T67" fmla="*/ 703 h 758"/>
                  <a:gd name="T68" fmla="*/ 295 w 561"/>
                  <a:gd name="T69" fmla="*/ 723 h 758"/>
                  <a:gd name="T70" fmla="*/ 251 w 561"/>
                  <a:gd name="T71" fmla="*/ 730 h 758"/>
                  <a:gd name="T72" fmla="*/ 199 w 561"/>
                  <a:gd name="T73" fmla="*/ 723 h 758"/>
                  <a:gd name="T74" fmla="*/ 162 w 561"/>
                  <a:gd name="T75" fmla="*/ 703 h 758"/>
                  <a:gd name="T76" fmla="*/ 133 w 561"/>
                  <a:gd name="T77" fmla="*/ 661 h 758"/>
                  <a:gd name="T78" fmla="*/ 111 w 561"/>
                  <a:gd name="T79" fmla="*/ 612 h 758"/>
                  <a:gd name="T80" fmla="*/ 96 w 561"/>
                  <a:gd name="T81" fmla="*/ 564 h 758"/>
                  <a:gd name="T82" fmla="*/ 96 w 561"/>
                  <a:gd name="T83" fmla="*/ 466 h 758"/>
                  <a:gd name="T84" fmla="*/ 111 w 561"/>
                  <a:gd name="T85" fmla="*/ 418 h 758"/>
                  <a:gd name="T86" fmla="*/ 133 w 561"/>
                  <a:gd name="T87" fmla="*/ 362 h 758"/>
                  <a:gd name="T88" fmla="*/ 162 w 561"/>
                  <a:gd name="T89" fmla="*/ 334 h 758"/>
                  <a:gd name="T90" fmla="*/ 207 w 561"/>
                  <a:gd name="T91" fmla="*/ 306 h 758"/>
                  <a:gd name="T92" fmla="*/ 258 w 561"/>
                  <a:gd name="T93" fmla="*/ 292 h 758"/>
                  <a:gd name="T94" fmla="*/ 303 w 561"/>
                  <a:gd name="T95" fmla="*/ 299 h 758"/>
                  <a:gd name="T96" fmla="*/ 347 w 561"/>
                  <a:gd name="T97" fmla="*/ 320 h 758"/>
                  <a:gd name="T98" fmla="*/ 384 w 561"/>
                  <a:gd name="T99" fmla="*/ 362 h 758"/>
                  <a:gd name="T100" fmla="*/ 391 w 561"/>
                  <a:gd name="T101" fmla="*/ 369 h 758"/>
                  <a:gd name="T102" fmla="*/ 391 w 561"/>
                  <a:gd name="T103" fmla="*/ 383 h 758"/>
                  <a:gd name="T104" fmla="*/ 398 w 561"/>
                  <a:gd name="T105" fmla="*/ 390 h 758"/>
                  <a:gd name="T106" fmla="*/ 398 w 561"/>
                  <a:gd name="T107" fmla="*/ 397 h 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1"/>
                  <a:gd name="T163" fmla="*/ 0 h 758"/>
                  <a:gd name="T164" fmla="*/ 561 w 561"/>
                  <a:gd name="T165" fmla="*/ 758 h 7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1" h="758">
                    <a:moveTo>
                      <a:pt x="398" y="689"/>
                    </a:moveTo>
                    <a:lnTo>
                      <a:pt x="398" y="758"/>
                    </a:lnTo>
                    <a:lnTo>
                      <a:pt x="561" y="744"/>
                    </a:lnTo>
                    <a:lnTo>
                      <a:pt x="561" y="710"/>
                    </a:lnTo>
                    <a:lnTo>
                      <a:pt x="502" y="710"/>
                    </a:lnTo>
                    <a:lnTo>
                      <a:pt x="487" y="703"/>
                    </a:lnTo>
                    <a:lnTo>
                      <a:pt x="472" y="675"/>
                    </a:lnTo>
                    <a:lnTo>
                      <a:pt x="472" y="0"/>
                    </a:lnTo>
                    <a:lnTo>
                      <a:pt x="310" y="14"/>
                    </a:lnTo>
                    <a:lnTo>
                      <a:pt x="310" y="49"/>
                    </a:lnTo>
                    <a:lnTo>
                      <a:pt x="369" y="49"/>
                    </a:lnTo>
                    <a:lnTo>
                      <a:pt x="384" y="56"/>
                    </a:lnTo>
                    <a:lnTo>
                      <a:pt x="398" y="84"/>
                    </a:lnTo>
                    <a:lnTo>
                      <a:pt x="398" y="341"/>
                    </a:lnTo>
                    <a:lnTo>
                      <a:pt x="361" y="306"/>
                    </a:lnTo>
                    <a:lnTo>
                      <a:pt x="310" y="278"/>
                    </a:lnTo>
                    <a:lnTo>
                      <a:pt x="258" y="271"/>
                    </a:lnTo>
                    <a:lnTo>
                      <a:pt x="162" y="292"/>
                    </a:lnTo>
                    <a:lnTo>
                      <a:pt x="81" y="341"/>
                    </a:lnTo>
                    <a:lnTo>
                      <a:pt x="22" y="418"/>
                    </a:lnTo>
                    <a:lnTo>
                      <a:pt x="0" y="515"/>
                    </a:lnTo>
                    <a:lnTo>
                      <a:pt x="22" y="612"/>
                    </a:lnTo>
                    <a:lnTo>
                      <a:pt x="74" y="689"/>
                    </a:lnTo>
                    <a:lnTo>
                      <a:pt x="148" y="737"/>
                    </a:lnTo>
                    <a:lnTo>
                      <a:pt x="244" y="758"/>
                    </a:lnTo>
                    <a:lnTo>
                      <a:pt x="310" y="744"/>
                    </a:lnTo>
                    <a:lnTo>
                      <a:pt x="361" y="717"/>
                    </a:lnTo>
                    <a:lnTo>
                      <a:pt x="398" y="689"/>
                    </a:lnTo>
                    <a:close/>
                    <a:moveTo>
                      <a:pt x="398" y="397"/>
                    </a:moveTo>
                    <a:lnTo>
                      <a:pt x="398" y="633"/>
                    </a:lnTo>
                    <a:lnTo>
                      <a:pt x="391" y="640"/>
                    </a:lnTo>
                    <a:lnTo>
                      <a:pt x="391" y="647"/>
                    </a:lnTo>
                    <a:lnTo>
                      <a:pt x="384" y="661"/>
                    </a:lnTo>
                    <a:lnTo>
                      <a:pt x="347" y="703"/>
                    </a:lnTo>
                    <a:lnTo>
                      <a:pt x="295" y="723"/>
                    </a:lnTo>
                    <a:lnTo>
                      <a:pt x="251" y="730"/>
                    </a:lnTo>
                    <a:lnTo>
                      <a:pt x="199" y="723"/>
                    </a:lnTo>
                    <a:lnTo>
                      <a:pt x="162" y="703"/>
                    </a:lnTo>
                    <a:lnTo>
                      <a:pt x="133" y="661"/>
                    </a:lnTo>
                    <a:lnTo>
                      <a:pt x="111" y="612"/>
                    </a:lnTo>
                    <a:lnTo>
                      <a:pt x="96" y="564"/>
                    </a:lnTo>
                    <a:lnTo>
                      <a:pt x="96" y="466"/>
                    </a:lnTo>
                    <a:lnTo>
                      <a:pt x="111" y="418"/>
                    </a:lnTo>
                    <a:lnTo>
                      <a:pt x="133" y="362"/>
                    </a:lnTo>
                    <a:lnTo>
                      <a:pt x="162" y="334"/>
                    </a:lnTo>
                    <a:lnTo>
                      <a:pt x="207" y="306"/>
                    </a:lnTo>
                    <a:lnTo>
                      <a:pt x="258" y="292"/>
                    </a:lnTo>
                    <a:lnTo>
                      <a:pt x="303" y="299"/>
                    </a:lnTo>
                    <a:lnTo>
                      <a:pt x="347" y="320"/>
                    </a:lnTo>
                    <a:lnTo>
                      <a:pt x="384" y="362"/>
                    </a:lnTo>
                    <a:lnTo>
                      <a:pt x="391" y="369"/>
                    </a:lnTo>
                    <a:lnTo>
                      <a:pt x="391" y="383"/>
                    </a:lnTo>
                    <a:lnTo>
                      <a:pt x="398" y="390"/>
                    </a:lnTo>
                    <a:lnTo>
                      <a:pt x="398" y="3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77" name="Freeform 3936"/>
              <p:cNvSpPr>
                <a:spLocks noEditPoints="1"/>
              </p:cNvSpPr>
              <p:nvPr/>
            </p:nvSpPr>
            <p:spPr bwMode="auto">
              <a:xfrm>
                <a:off x="6632" y="4221"/>
                <a:ext cx="560" cy="682"/>
              </a:xfrm>
              <a:custGeom>
                <a:avLst/>
                <a:gdLst>
                  <a:gd name="T0" fmla="*/ 169 w 560"/>
                  <a:gd name="T1" fmla="*/ 112 h 682"/>
                  <a:gd name="T2" fmla="*/ 206 w 560"/>
                  <a:gd name="T3" fmla="*/ 63 h 682"/>
                  <a:gd name="T4" fmla="*/ 258 w 560"/>
                  <a:gd name="T5" fmla="*/ 35 h 682"/>
                  <a:gd name="T6" fmla="*/ 317 w 560"/>
                  <a:gd name="T7" fmla="*/ 28 h 682"/>
                  <a:gd name="T8" fmla="*/ 376 w 560"/>
                  <a:gd name="T9" fmla="*/ 42 h 682"/>
                  <a:gd name="T10" fmla="*/ 420 w 560"/>
                  <a:gd name="T11" fmla="*/ 91 h 682"/>
                  <a:gd name="T12" fmla="*/ 457 w 560"/>
                  <a:gd name="T13" fmla="*/ 160 h 682"/>
                  <a:gd name="T14" fmla="*/ 464 w 560"/>
                  <a:gd name="T15" fmla="*/ 244 h 682"/>
                  <a:gd name="T16" fmla="*/ 449 w 560"/>
                  <a:gd name="T17" fmla="*/ 334 h 682"/>
                  <a:gd name="T18" fmla="*/ 413 w 560"/>
                  <a:gd name="T19" fmla="*/ 404 h 682"/>
                  <a:gd name="T20" fmla="*/ 361 w 560"/>
                  <a:gd name="T21" fmla="*/ 446 h 682"/>
                  <a:gd name="T22" fmla="*/ 302 w 560"/>
                  <a:gd name="T23" fmla="*/ 459 h 682"/>
                  <a:gd name="T24" fmla="*/ 273 w 560"/>
                  <a:gd name="T25" fmla="*/ 459 h 682"/>
                  <a:gd name="T26" fmla="*/ 236 w 560"/>
                  <a:gd name="T27" fmla="*/ 446 h 682"/>
                  <a:gd name="T28" fmla="*/ 206 w 560"/>
                  <a:gd name="T29" fmla="*/ 425 h 682"/>
                  <a:gd name="T30" fmla="*/ 184 w 560"/>
                  <a:gd name="T31" fmla="*/ 397 h 682"/>
                  <a:gd name="T32" fmla="*/ 177 w 560"/>
                  <a:gd name="T33" fmla="*/ 383 h 682"/>
                  <a:gd name="T34" fmla="*/ 169 w 560"/>
                  <a:gd name="T35" fmla="*/ 376 h 682"/>
                  <a:gd name="T36" fmla="*/ 169 w 560"/>
                  <a:gd name="T37" fmla="*/ 348 h 682"/>
                  <a:gd name="T38" fmla="*/ 169 w 560"/>
                  <a:gd name="T39" fmla="*/ 112 h 682"/>
                  <a:gd name="T40" fmla="*/ 169 w 560"/>
                  <a:gd name="T41" fmla="*/ 411 h 682"/>
                  <a:gd name="T42" fmla="*/ 184 w 560"/>
                  <a:gd name="T43" fmla="*/ 432 h 682"/>
                  <a:gd name="T44" fmla="*/ 206 w 560"/>
                  <a:gd name="T45" fmla="*/ 452 h 682"/>
                  <a:gd name="T46" fmla="*/ 250 w 560"/>
                  <a:gd name="T47" fmla="*/ 473 h 682"/>
                  <a:gd name="T48" fmla="*/ 309 w 560"/>
                  <a:gd name="T49" fmla="*/ 487 h 682"/>
                  <a:gd name="T50" fmla="*/ 405 w 560"/>
                  <a:gd name="T51" fmla="*/ 466 h 682"/>
                  <a:gd name="T52" fmla="*/ 486 w 560"/>
                  <a:gd name="T53" fmla="*/ 418 h 682"/>
                  <a:gd name="T54" fmla="*/ 538 w 560"/>
                  <a:gd name="T55" fmla="*/ 341 h 682"/>
                  <a:gd name="T56" fmla="*/ 560 w 560"/>
                  <a:gd name="T57" fmla="*/ 244 h 682"/>
                  <a:gd name="T58" fmla="*/ 538 w 560"/>
                  <a:gd name="T59" fmla="*/ 147 h 682"/>
                  <a:gd name="T60" fmla="*/ 486 w 560"/>
                  <a:gd name="T61" fmla="*/ 70 h 682"/>
                  <a:gd name="T62" fmla="*/ 413 w 560"/>
                  <a:gd name="T63" fmla="*/ 21 h 682"/>
                  <a:gd name="T64" fmla="*/ 324 w 560"/>
                  <a:gd name="T65" fmla="*/ 0 h 682"/>
                  <a:gd name="T66" fmla="*/ 265 w 560"/>
                  <a:gd name="T67" fmla="*/ 7 h 682"/>
                  <a:gd name="T68" fmla="*/ 221 w 560"/>
                  <a:gd name="T69" fmla="*/ 28 h 682"/>
                  <a:gd name="T70" fmla="*/ 184 w 560"/>
                  <a:gd name="T71" fmla="*/ 49 h 682"/>
                  <a:gd name="T72" fmla="*/ 162 w 560"/>
                  <a:gd name="T73" fmla="*/ 70 h 682"/>
                  <a:gd name="T74" fmla="*/ 162 w 560"/>
                  <a:gd name="T75" fmla="*/ 0 h 682"/>
                  <a:gd name="T76" fmla="*/ 0 w 560"/>
                  <a:gd name="T77" fmla="*/ 14 h 682"/>
                  <a:gd name="T78" fmla="*/ 0 w 560"/>
                  <a:gd name="T79" fmla="*/ 49 h 682"/>
                  <a:gd name="T80" fmla="*/ 59 w 560"/>
                  <a:gd name="T81" fmla="*/ 49 h 682"/>
                  <a:gd name="T82" fmla="*/ 88 w 560"/>
                  <a:gd name="T83" fmla="*/ 63 h 682"/>
                  <a:gd name="T84" fmla="*/ 88 w 560"/>
                  <a:gd name="T85" fmla="*/ 619 h 682"/>
                  <a:gd name="T86" fmla="*/ 81 w 560"/>
                  <a:gd name="T87" fmla="*/ 633 h 682"/>
                  <a:gd name="T88" fmla="*/ 74 w 560"/>
                  <a:gd name="T89" fmla="*/ 640 h 682"/>
                  <a:gd name="T90" fmla="*/ 59 w 560"/>
                  <a:gd name="T91" fmla="*/ 647 h 682"/>
                  <a:gd name="T92" fmla="*/ 0 w 560"/>
                  <a:gd name="T93" fmla="*/ 647 h 682"/>
                  <a:gd name="T94" fmla="*/ 0 w 560"/>
                  <a:gd name="T95" fmla="*/ 682 h 682"/>
                  <a:gd name="T96" fmla="*/ 66 w 560"/>
                  <a:gd name="T97" fmla="*/ 682 h 682"/>
                  <a:gd name="T98" fmla="*/ 132 w 560"/>
                  <a:gd name="T99" fmla="*/ 675 h 682"/>
                  <a:gd name="T100" fmla="*/ 191 w 560"/>
                  <a:gd name="T101" fmla="*/ 675 h 682"/>
                  <a:gd name="T102" fmla="*/ 258 w 560"/>
                  <a:gd name="T103" fmla="*/ 682 h 682"/>
                  <a:gd name="T104" fmla="*/ 258 w 560"/>
                  <a:gd name="T105" fmla="*/ 647 h 682"/>
                  <a:gd name="T106" fmla="*/ 199 w 560"/>
                  <a:gd name="T107" fmla="*/ 647 h 682"/>
                  <a:gd name="T108" fmla="*/ 184 w 560"/>
                  <a:gd name="T109" fmla="*/ 640 h 682"/>
                  <a:gd name="T110" fmla="*/ 177 w 560"/>
                  <a:gd name="T111" fmla="*/ 633 h 682"/>
                  <a:gd name="T112" fmla="*/ 169 w 560"/>
                  <a:gd name="T113" fmla="*/ 619 h 682"/>
                  <a:gd name="T114" fmla="*/ 169 w 560"/>
                  <a:gd name="T115" fmla="*/ 418 h 682"/>
                  <a:gd name="T116" fmla="*/ 169 w 560"/>
                  <a:gd name="T117" fmla="*/ 411 h 68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0"/>
                  <a:gd name="T178" fmla="*/ 0 h 682"/>
                  <a:gd name="T179" fmla="*/ 560 w 560"/>
                  <a:gd name="T180" fmla="*/ 682 h 68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0" h="682">
                    <a:moveTo>
                      <a:pt x="169" y="112"/>
                    </a:moveTo>
                    <a:lnTo>
                      <a:pt x="206" y="63"/>
                    </a:lnTo>
                    <a:lnTo>
                      <a:pt x="258" y="35"/>
                    </a:lnTo>
                    <a:lnTo>
                      <a:pt x="317" y="28"/>
                    </a:lnTo>
                    <a:lnTo>
                      <a:pt x="376" y="42"/>
                    </a:lnTo>
                    <a:lnTo>
                      <a:pt x="420" y="91"/>
                    </a:lnTo>
                    <a:lnTo>
                      <a:pt x="457" y="160"/>
                    </a:lnTo>
                    <a:lnTo>
                      <a:pt x="464" y="244"/>
                    </a:lnTo>
                    <a:lnTo>
                      <a:pt x="449" y="334"/>
                    </a:lnTo>
                    <a:lnTo>
                      <a:pt x="413" y="404"/>
                    </a:lnTo>
                    <a:lnTo>
                      <a:pt x="361" y="446"/>
                    </a:lnTo>
                    <a:lnTo>
                      <a:pt x="302" y="459"/>
                    </a:lnTo>
                    <a:lnTo>
                      <a:pt x="273" y="459"/>
                    </a:lnTo>
                    <a:lnTo>
                      <a:pt x="236" y="446"/>
                    </a:lnTo>
                    <a:lnTo>
                      <a:pt x="206" y="425"/>
                    </a:lnTo>
                    <a:lnTo>
                      <a:pt x="184" y="397"/>
                    </a:lnTo>
                    <a:lnTo>
                      <a:pt x="177" y="383"/>
                    </a:lnTo>
                    <a:lnTo>
                      <a:pt x="169" y="376"/>
                    </a:lnTo>
                    <a:lnTo>
                      <a:pt x="169" y="348"/>
                    </a:lnTo>
                    <a:lnTo>
                      <a:pt x="169" y="112"/>
                    </a:lnTo>
                    <a:close/>
                    <a:moveTo>
                      <a:pt x="169" y="411"/>
                    </a:moveTo>
                    <a:lnTo>
                      <a:pt x="184" y="432"/>
                    </a:lnTo>
                    <a:lnTo>
                      <a:pt x="206" y="452"/>
                    </a:lnTo>
                    <a:lnTo>
                      <a:pt x="250" y="473"/>
                    </a:lnTo>
                    <a:lnTo>
                      <a:pt x="309" y="487"/>
                    </a:lnTo>
                    <a:lnTo>
                      <a:pt x="405" y="466"/>
                    </a:lnTo>
                    <a:lnTo>
                      <a:pt x="486" y="418"/>
                    </a:lnTo>
                    <a:lnTo>
                      <a:pt x="538" y="341"/>
                    </a:lnTo>
                    <a:lnTo>
                      <a:pt x="560" y="244"/>
                    </a:lnTo>
                    <a:lnTo>
                      <a:pt x="538" y="147"/>
                    </a:lnTo>
                    <a:lnTo>
                      <a:pt x="486" y="70"/>
                    </a:lnTo>
                    <a:lnTo>
                      <a:pt x="413" y="21"/>
                    </a:lnTo>
                    <a:lnTo>
                      <a:pt x="324" y="0"/>
                    </a:lnTo>
                    <a:lnTo>
                      <a:pt x="265" y="7"/>
                    </a:lnTo>
                    <a:lnTo>
                      <a:pt x="221" y="28"/>
                    </a:lnTo>
                    <a:lnTo>
                      <a:pt x="184" y="49"/>
                    </a:lnTo>
                    <a:lnTo>
                      <a:pt x="162" y="70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88" y="63"/>
                    </a:lnTo>
                    <a:lnTo>
                      <a:pt x="88" y="619"/>
                    </a:lnTo>
                    <a:lnTo>
                      <a:pt x="81" y="633"/>
                    </a:lnTo>
                    <a:lnTo>
                      <a:pt x="74" y="640"/>
                    </a:lnTo>
                    <a:lnTo>
                      <a:pt x="59" y="647"/>
                    </a:lnTo>
                    <a:lnTo>
                      <a:pt x="0" y="647"/>
                    </a:lnTo>
                    <a:lnTo>
                      <a:pt x="0" y="682"/>
                    </a:lnTo>
                    <a:lnTo>
                      <a:pt x="66" y="682"/>
                    </a:lnTo>
                    <a:lnTo>
                      <a:pt x="132" y="675"/>
                    </a:lnTo>
                    <a:lnTo>
                      <a:pt x="191" y="675"/>
                    </a:lnTo>
                    <a:lnTo>
                      <a:pt x="258" y="682"/>
                    </a:lnTo>
                    <a:lnTo>
                      <a:pt x="258" y="647"/>
                    </a:lnTo>
                    <a:lnTo>
                      <a:pt x="199" y="647"/>
                    </a:lnTo>
                    <a:lnTo>
                      <a:pt x="184" y="640"/>
                    </a:lnTo>
                    <a:lnTo>
                      <a:pt x="177" y="633"/>
                    </a:lnTo>
                    <a:lnTo>
                      <a:pt x="169" y="619"/>
                    </a:lnTo>
                    <a:lnTo>
                      <a:pt x="169" y="418"/>
                    </a:lnTo>
                    <a:lnTo>
                      <a:pt x="169" y="4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78" name="Freeform 3937"/>
              <p:cNvSpPr>
                <a:spLocks noEditPoints="1"/>
              </p:cNvSpPr>
              <p:nvPr/>
            </p:nvSpPr>
            <p:spPr bwMode="auto">
              <a:xfrm>
                <a:off x="7288" y="4215"/>
                <a:ext cx="501" cy="493"/>
              </a:xfrm>
              <a:custGeom>
                <a:avLst/>
                <a:gdLst>
                  <a:gd name="T0" fmla="*/ 501 w 501"/>
                  <a:gd name="T1" fmla="*/ 250 h 493"/>
                  <a:gd name="T2" fmla="*/ 486 w 501"/>
                  <a:gd name="T3" fmla="*/ 153 h 493"/>
                  <a:gd name="T4" fmla="*/ 427 w 501"/>
                  <a:gd name="T5" fmla="*/ 76 h 493"/>
                  <a:gd name="T6" fmla="*/ 354 w 501"/>
                  <a:gd name="T7" fmla="*/ 20 h 493"/>
                  <a:gd name="T8" fmla="*/ 250 w 501"/>
                  <a:gd name="T9" fmla="*/ 0 h 493"/>
                  <a:gd name="T10" fmla="*/ 155 w 501"/>
                  <a:gd name="T11" fmla="*/ 20 h 493"/>
                  <a:gd name="T12" fmla="*/ 74 w 501"/>
                  <a:gd name="T13" fmla="*/ 76 h 493"/>
                  <a:gd name="T14" fmla="*/ 22 w 501"/>
                  <a:gd name="T15" fmla="*/ 153 h 493"/>
                  <a:gd name="T16" fmla="*/ 0 w 501"/>
                  <a:gd name="T17" fmla="*/ 250 h 493"/>
                  <a:gd name="T18" fmla="*/ 22 w 501"/>
                  <a:gd name="T19" fmla="*/ 347 h 493"/>
                  <a:gd name="T20" fmla="*/ 74 w 501"/>
                  <a:gd name="T21" fmla="*/ 424 h 493"/>
                  <a:gd name="T22" fmla="*/ 155 w 501"/>
                  <a:gd name="T23" fmla="*/ 472 h 493"/>
                  <a:gd name="T24" fmla="*/ 250 w 501"/>
                  <a:gd name="T25" fmla="*/ 493 h 493"/>
                  <a:gd name="T26" fmla="*/ 346 w 501"/>
                  <a:gd name="T27" fmla="*/ 472 h 493"/>
                  <a:gd name="T28" fmla="*/ 427 w 501"/>
                  <a:gd name="T29" fmla="*/ 424 h 493"/>
                  <a:gd name="T30" fmla="*/ 486 w 501"/>
                  <a:gd name="T31" fmla="*/ 347 h 493"/>
                  <a:gd name="T32" fmla="*/ 501 w 501"/>
                  <a:gd name="T33" fmla="*/ 250 h 493"/>
                  <a:gd name="T34" fmla="*/ 250 w 501"/>
                  <a:gd name="T35" fmla="*/ 465 h 493"/>
                  <a:gd name="T36" fmla="*/ 206 w 501"/>
                  <a:gd name="T37" fmla="*/ 458 h 493"/>
                  <a:gd name="T38" fmla="*/ 162 w 501"/>
                  <a:gd name="T39" fmla="*/ 431 h 493"/>
                  <a:gd name="T40" fmla="*/ 125 w 501"/>
                  <a:gd name="T41" fmla="*/ 396 h 493"/>
                  <a:gd name="T42" fmla="*/ 103 w 501"/>
                  <a:gd name="T43" fmla="*/ 340 h 493"/>
                  <a:gd name="T44" fmla="*/ 96 w 501"/>
                  <a:gd name="T45" fmla="*/ 285 h 493"/>
                  <a:gd name="T46" fmla="*/ 96 w 501"/>
                  <a:gd name="T47" fmla="*/ 243 h 493"/>
                  <a:gd name="T48" fmla="*/ 103 w 501"/>
                  <a:gd name="T49" fmla="*/ 173 h 493"/>
                  <a:gd name="T50" fmla="*/ 125 w 501"/>
                  <a:gd name="T51" fmla="*/ 97 h 493"/>
                  <a:gd name="T52" fmla="*/ 162 w 501"/>
                  <a:gd name="T53" fmla="*/ 55 h 493"/>
                  <a:gd name="T54" fmla="*/ 206 w 501"/>
                  <a:gd name="T55" fmla="*/ 34 h 493"/>
                  <a:gd name="T56" fmla="*/ 250 w 501"/>
                  <a:gd name="T57" fmla="*/ 27 h 493"/>
                  <a:gd name="T58" fmla="*/ 302 w 501"/>
                  <a:gd name="T59" fmla="*/ 34 h 493"/>
                  <a:gd name="T60" fmla="*/ 346 w 501"/>
                  <a:gd name="T61" fmla="*/ 55 h 493"/>
                  <a:gd name="T62" fmla="*/ 383 w 501"/>
                  <a:gd name="T63" fmla="*/ 97 h 493"/>
                  <a:gd name="T64" fmla="*/ 405 w 501"/>
                  <a:gd name="T65" fmla="*/ 146 h 493"/>
                  <a:gd name="T66" fmla="*/ 405 w 501"/>
                  <a:gd name="T67" fmla="*/ 194 h 493"/>
                  <a:gd name="T68" fmla="*/ 413 w 501"/>
                  <a:gd name="T69" fmla="*/ 243 h 493"/>
                  <a:gd name="T70" fmla="*/ 405 w 501"/>
                  <a:gd name="T71" fmla="*/ 312 h 493"/>
                  <a:gd name="T72" fmla="*/ 383 w 501"/>
                  <a:gd name="T73" fmla="*/ 382 h 493"/>
                  <a:gd name="T74" fmla="*/ 354 w 501"/>
                  <a:gd name="T75" fmla="*/ 424 h 493"/>
                  <a:gd name="T76" fmla="*/ 309 w 501"/>
                  <a:gd name="T77" fmla="*/ 452 h 493"/>
                  <a:gd name="T78" fmla="*/ 250 w 501"/>
                  <a:gd name="T79" fmla="*/ 465 h 49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01"/>
                  <a:gd name="T121" fmla="*/ 0 h 493"/>
                  <a:gd name="T122" fmla="*/ 501 w 501"/>
                  <a:gd name="T123" fmla="*/ 493 h 49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01" h="493">
                    <a:moveTo>
                      <a:pt x="501" y="250"/>
                    </a:moveTo>
                    <a:lnTo>
                      <a:pt x="486" y="153"/>
                    </a:lnTo>
                    <a:lnTo>
                      <a:pt x="427" y="76"/>
                    </a:lnTo>
                    <a:lnTo>
                      <a:pt x="354" y="20"/>
                    </a:lnTo>
                    <a:lnTo>
                      <a:pt x="250" y="0"/>
                    </a:lnTo>
                    <a:lnTo>
                      <a:pt x="155" y="20"/>
                    </a:lnTo>
                    <a:lnTo>
                      <a:pt x="74" y="76"/>
                    </a:lnTo>
                    <a:lnTo>
                      <a:pt x="22" y="153"/>
                    </a:lnTo>
                    <a:lnTo>
                      <a:pt x="0" y="250"/>
                    </a:lnTo>
                    <a:lnTo>
                      <a:pt x="22" y="347"/>
                    </a:lnTo>
                    <a:lnTo>
                      <a:pt x="74" y="424"/>
                    </a:lnTo>
                    <a:lnTo>
                      <a:pt x="155" y="472"/>
                    </a:lnTo>
                    <a:lnTo>
                      <a:pt x="250" y="493"/>
                    </a:lnTo>
                    <a:lnTo>
                      <a:pt x="346" y="472"/>
                    </a:lnTo>
                    <a:lnTo>
                      <a:pt x="427" y="424"/>
                    </a:lnTo>
                    <a:lnTo>
                      <a:pt x="486" y="347"/>
                    </a:lnTo>
                    <a:lnTo>
                      <a:pt x="501" y="250"/>
                    </a:lnTo>
                    <a:close/>
                    <a:moveTo>
                      <a:pt x="250" y="465"/>
                    </a:moveTo>
                    <a:lnTo>
                      <a:pt x="206" y="458"/>
                    </a:lnTo>
                    <a:lnTo>
                      <a:pt x="162" y="431"/>
                    </a:lnTo>
                    <a:lnTo>
                      <a:pt x="125" y="396"/>
                    </a:lnTo>
                    <a:lnTo>
                      <a:pt x="103" y="340"/>
                    </a:lnTo>
                    <a:lnTo>
                      <a:pt x="96" y="285"/>
                    </a:lnTo>
                    <a:lnTo>
                      <a:pt x="96" y="243"/>
                    </a:lnTo>
                    <a:lnTo>
                      <a:pt x="103" y="173"/>
                    </a:lnTo>
                    <a:lnTo>
                      <a:pt x="125" y="97"/>
                    </a:lnTo>
                    <a:lnTo>
                      <a:pt x="162" y="55"/>
                    </a:lnTo>
                    <a:lnTo>
                      <a:pt x="206" y="34"/>
                    </a:lnTo>
                    <a:lnTo>
                      <a:pt x="250" y="27"/>
                    </a:lnTo>
                    <a:lnTo>
                      <a:pt x="302" y="34"/>
                    </a:lnTo>
                    <a:lnTo>
                      <a:pt x="346" y="55"/>
                    </a:lnTo>
                    <a:lnTo>
                      <a:pt x="383" y="97"/>
                    </a:lnTo>
                    <a:lnTo>
                      <a:pt x="405" y="146"/>
                    </a:lnTo>
                    <a:lnTo>
                      <a:pt x="405" y="194"/>
                    </a:lnTo>
                    <a:lnTo>
                      <a:pt x="413" y="243"/>
                    </a:lnTo>
                    <a:lnTo>
                      <a:pt x="405" y="312"/>
                    </a:lnTo>
                    <a:lnTo>
                      <a:pt x="383" y="382"/>
                    </a:lnTo>
                    <a:lnTo>
                      <a:pt x="354" y="424"/>
                    </a:lnTo>
                    <a:lnTo>
                      <a:pt x="309" y="452"/>
                    </a:lnTo>
                    <a:lnTo>
                      <a:pt x="250" y="4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79" name="Freeform 3938"/>
              <p:cNvSpPr>
                <a:spLocks noEditPoints="1"/>
              </p:cNvSpPr>
              <p:nvPr/>
            </p:nvSpPr>
            <p:spPr bwMode="auto">
              <a:xfrm>
                <a:off x="7855" y="4221"/>
                <a:ext cx="561" cy="682"/>
              </a:xfrm>
              <a:custGeom>
                <a:avLst/>
                <a:gdLst>
                  <a:gd name="T0" fmla="*/ 170 w 561"/>
                  <a:gd name="T1" fmla="*/ 112 h 682"/>
                  <a:gd name="T2" fmla="*/ 207 w 561"/>
                  <a:gd name="T3" fmla="*/ 63 h 682"/>
                  <a:gd name="T4" fmla="*/ 258 w 561"/>
                  <a:gd name="T5" fmla="*/ 35 h 682"/>
                  <a:gd name="T6" fmla="*/ 317 w 561"/>
                  <a:gd name="T7" fmla="*/ 28 h 682"/>
                  <a:gd name="T8" fmla="*/ 376 w 561"/>
                  <a:gd name="T9" fmla="*/ 42 h 682"/>
                  <a:gd name="T10" fmla="*/ 421 w 561"/>
                  <a:gd name="T11" fmla="*/ 91 h 682"/>
                  <a:gd name="T12" fmla="*/ 450 w 561"/>
                  <a:gd name="T13" fmla="*/ 160 h 682"/>
                  <a:gd name="T14" fmla="*/ 465 w 561"/>
                  <a:gd name="T15" fmla="*/ 244 h 682"/>
                  <a:gd name="T16" fmla="*/ 450 w 561"/>
                  <a:gd name="T17" fmla="*/ 334 h 682"/>
                  <a:gd name="T18" fmla="*/ 413 w 561"/>
                  <a:gd name="T19" fmla="*/ 404 h 682"/>
                  <a:gd name="T20" fmla="*/ 362 w 561"/>
                  <a:gd name="T21" fmla="*/ 446 h 682"/>
                  <a:gd name="T22" fmla="*/ 303 w 561"/>
                  <a:gd name="T23" fmla="*/ 459 h 682"/>
                  <a:gd name="T24" fmla="*/ 236 w 561"/>
                  <a:gd name="T25" fmla="*/ 446 h 682"/>
                  <a:gd name="T26" fmla="*/ 185 w 561"/>
                  <a:gd name="T27" fmla="*/ 397 h 682"/>
                  <a:gd name="T28" fmla="*/ 177 w 561"/>
                  <a:gd name="T29" fmla="*/ 383 h 682"/>
                  <a:gd name="T30" fmla="*/ 170 w 561"/>
                  <a:gd name="T31" fmla="*/ 376 h 682"/>
                  <a:gd name="T32" fmla="*/ 170 w 561"/>
                  <a:gd name="T33" fmla="*/ 348 h 682"/>
                  <a:gd name="T34" fmla="*/ 170 w 561"/>
                  <a:gd name="T35" fmla="*/ 112 h 682"/>
                  <a:gd name="T36" fmla="*/ 170 w 561"/>
                  <a:gd name="T37" fmla="*/ 411 h 682"/>
                  <a:gd name="T38" fmla="*/ 177 w 561"/>
                  <a:gd name="T39" fmla="*/ 432 h 682"/>
                  <a:gd name="T40" fmla="*/ 207 w 561"/>
                  <a:gd name="T41" fmla="*/ 452 h 682"/>
                  <a:gd name="T42" fmla="*/ 251 w 561"/>
                  <a:gd name="T43" fmla="*/ 473 h 682"/>
                  <a:gd name="T44" fmla="*/ 310 w 561"/>
                  <a:gd name="T45" fmla="*/ 487 h 682"/>
                  <a:gd name="T46" fmla="*/ 406 w 561"/>
                  <a:gd name="T47" fmla="*/ 466 h 682"/>
                  <a:gd name="T48" fmla="*/ 487 w 561"/>
                  <a:gd name="T49" fmla="*/ 418 h 682"/>
                  <a:gd name="T50" fmla="*/ 538 w 561"/>
                  <a:gd name="T51" fmla="*/ 341 h 682"/>
                  <a:gd name="T52" fmla="*/ 561 w 561"/>
                  <a:gd name="T53" fmla="*/ 244 h 682"/>
                  <a:gd name="T54" fmla="*/ 538 w 561"/>
                  <a:gd name="T55" fmla="*/ 147 h 682"/>
                  <a:gd name="T56" fmla="*/ 487 w 561"/>
                  <a:gd name="T57" fmla="*/ 70 h 682"/>
                  <a:gd name="T58" fmla="*/ 413 w 561"/>
                  <a:gd name="T59" fmla="*/ 21 h 682"/>
                  <a:gd name="T60" fmla="*/ 325 w 561"/>
                  <a:gd name="T61" fmla="*/ 0 h 682"/>
                  <a:gd name="T62" fmla="*/ 266 w 561"/>
                  <a:gd name="T63" fmla="*/ 7 h 682"/>
                  <a:gd name="T64" fmla="*/ 222 w 561"/>
                  <a:gd name="T65" fmla="*/ 28 h 682"/>
                  <a:gd name="T66" fmla="*/ 185 w 561"/>
                  <a:gd name="T67" fmla="*/ 49 h 682"/>
                  <a:gd name="T68" fmla="*/ 163 w 561"/>
                  <a:gd name="T69" fmla="*/ 70 h 682"/>
                  <a:gd name="T70" fmla="*/ 163 w 561"/>
                  <a:gd name="T71" fmla="*/ 0 h 682"/>
                  <a:gd name="T72" fmla="*/ 0 w 561"/>
                  <a:gd name="T73" fmla="*/ 14 h 682"/>
                  <a:gd name="T74" fmla="*/ 0 w 561"/>
                  <a:gd name="T75" fmla="*/ 49 h 682"/>
                  <a:gd name="T76" fmla="*/ 59 w 561"/>
                  <a:gd name="T77" fmla="*/ 49 h 682"/>
                  <a:gd name="T78" fmla="*/ 74 w 561"/>
                  <a:gd name="T79" fmla="*/ 56 h 682"/>
                  <a:gd name="T80" fmla="*/ 81 w 561"/>
                  <a:gd name="T81" fmla="*/ 63 h 682"/>
                  <a:gd name="T82" fmla="*/ 89 w 561"/>
                  <a:gd name="T83" fmla="*/ 77 h 682"/>
                  <a:gd name="T84" fmla="*/ 89 w 561"/>
                  <a:gd name="T85" fmla="*/ 619 h 682"/>
                  <a:gd name="T86" fmla="*/ 81 w 561"/>
                  <a:gd name="T87" fmla="*/ 633 h 682"/>
                  <a:gd name="T88" fmla="*/ 74 w 561"/>
                  <a:gd name="T89" fmla="*/ 640 h 682"/>
                  <a:gd name="T90" fmla="*/ 59 w 561"/>
                  <a:gd name="T91" fmla="*/ 647 h 682"/>
                  <a:gd name="T92" fmla="*/ 0 w 561"/>
                  <a:gd name="T93" fmla="*/ 647 h 682"/>
                  <a:gd name="T94" fmla="*/ 0 w 561"/>
                  <a:gd name="T95" fmla="*/ 682 h 682"/>
                  <a:gd name="T96" fmla="*/ 67 w 561"/>
                  <a:gd name="T97" fmla="*/ 682 h 682"/>
                  <a:gd name="T98" fmla="*/ 126 w 561"/>
                  <a:gd name="T99" fmla="*/ 675 h 682"/>
                  <a:gd name="T100" fmla="*/ 192 w 561"/>
                  <a:gd name="T101" fmla="*/ 675 h 682"/>
                  <a:gd name="T102" fmla="*/ 258 w 561"/>
                  <a:gd name="T103" fmla="*/ 682 h 682"/>
                  <a:gd name="T104" fmla="*/ 258 w 561"/>
                  <a:gd name="T105" fmla="*/ 647 h 682"/>
                  <a:gd name="T106" fmla="*/ 199 w 561"/>
                  <a:gd name="T107" fmla="*/ 647 h 682"/>
                  <a:gd name="T108" fmla="*/ 185 w 561"/>
                  <a:gd name="T109" fmla="*/ 640 h 682"/>
                  <a:gd name="T110" fmla="*/ 177 w 561"/>
                  <a:gd name="T111" fmla="*/ 633 h 682"/>
                  <a:gd name="T112" fmla="*/ 170 w 561"/>
                  <a:gd name="T113" fmla="*/ 619 h 682"/>
                  <a:gd name="T114" fmla="*/ 170 w 561"/>
                  <a:gd name="T115" fmla="*/ 418 h 682"/>
                  <a:gd name="T116" fmla="*/ 170 w 561"/>
                  <a:gd name="T117" fmla="*/ 411 h 68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1"/>
                  <a:gd name="T178" fmla="*/ 0 h 682"/>
                  <a:gd name="T179" fmla="*/ 561 w 561"/>
                  <a:gd name="T180" fmla="*/ 682 h 68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1" h="682">
                    <a:moveTo>
                      <a:pt x="170" y="112"/>
                    </a:moveTo>
                    <a:lnTo>
                      <a:pt x="207" y="63"/>
                    </a:lnTo>
                    <a:lnTo>
                      <a:pt x="258" y="35"/>
                    </a:lnTo>
                    <a:lnTo>
                      <a:pt x="317" y="28"/>
                    </a:lnTo>
                    <a:lnTo>
                      <a:pt x="376" y="42"/>
                    </a:lnTo>
                    <a:lnTo>
                      <a:pt x="421" y="91"/>
                    </a:lnTo>
                    <a:lnTo>
                      <a:pt x="450" y="160"/>
                    </a:lnTo>
                    <a:lnTo>
                      <a:pt x="465" y="244"/>
                    </a:lnTo>
                    <a:lnTo>
                      <a:pt x="450" y="334"/>
                    </a:lnTo>
                    <a:lnTo>
                      <a:pt x="413" y="404"/>
                    </a:lnTo>
                    <a:lnTo>
                      <a:pt x="362" y="446"/>
                    </a:lnTo>
                    <a:lnTo>
                      <a:pt x="303" y="459"/>
                    </a:lnTo>
                    <a:lnTo>
                      <a:pt x="236" y="446"/>
                    </a:lnTo>
                    <a:lnTo>
                      <a:pt x="185" y="397"/>
                    </a:lnTo>
                    <a:lnTo>
                      <a:pt x="177" y="383"/>
                    </a:lnTo>
                    <a:lnTo>
                      <a:pt x="170" y="376"/>
                    </a:lnTo>
                    <a:lnTo>
                      <a:pt x="170" y="348"/>
                    </a:lnTo>
                    <a:lnTo>
                      <a:pt x="170" y="112"/>
                    </a:lnTo>
                    <a:close/>
                    <a:moveTo>
                      <a:pt x="170" y="411"/>
                    </a:moveTo>
                    <a:lnTo>
                      <a:pt x="177" y="432"/>
                    </a:lnTo>
                    <a:lnTo>
                      <a:pt x="207" y="452"/>
                    </a:lnTo>
                    <a:lnTo>
                      <a:pt x="251" y="473"/>
                    </a:lnTo>
                    <a:lnTo>
                      <a:pt x="310" y="487"/>
                    </a:lnTo>
                    <a:lnTo>
                      <a:pt x="406" y="466"/>
                    </a:lnTo>
                    <a:lnTo>
                      <a:pt x="487" y="418"/>
                    </a:lnTo>
                    <a:lnTo>
                      <a:pt x="538" y="341"/>
                    </a:lnTo>
                    <a:lnTo>
                      <a:pt x="561" y="244"/>
                    </a:lnTo>
                    <a:lnTo>
                      <a:pt x="538" y="147"/>
                    </a:lnTo>
                    <a:lnTo>
                      <a:pt x="487" y="70"/>
                    </a:lnTo>
                    <a:lnTo>
                      <a:pt x="413" y="21"/>
                    </a:lnTo>
                    <a:lnTo>
                      <a:pt x="325" y="0"/>
                    </a:lnTo>
                    <a:lnTo>
                      <a:pt x="266" y="7"/>
                    </a:lnTo>
                    <a:lnTo>
                      <a:pt x="222" y="28"/>
                    </a:lnTo>
                    <a:lnTo>
                      <a:pt x="185" y="49"/>
                    </a:lnTo>
                    <a:lnTo>
                      <a:pt x="163" y="70"/>
                    </a:lnTo>
                    <a:lnTo>
                      <a:pt x="163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1" y="63"/>
                    </a:lnTo>
                    <a:lnTo>
                      <a:pt x="89" y="77"/>
                    </a:lnTo>
                    <a:lnTo>
                      <a:pt x="89" y="619"/>
                    </a:lnTo>
                    <a:lnTo>
                      <a:pt x="81" y="633"/>
                    </a:lnTo>
                    <a:lnTo>
                      <a:pt x="74" y="640"/>
                    </a:lnTo>
                    <a:lnTo>
                      <a:pt x="59" y="647"/>
                    </a:lnTo>
                    <a:lnTo>
                      <a:pt x="0" y="647"/>
                    </a:lnTo>
                    <a:lnTo>
                      <a:pt x="0" y="682"/>
                    </a:lnTo>
                    <a:lnTo>
                      <a:pt x="67" y="682"/>
                    </a:lnTo>
                    <a:lnTo>
                      <a:pt x="126" y="675"/>
                    </a:lnTo>
                    <a:lnTo>
                      <a:pt x="192" y="675"/>
                    </a:lnTo>
                    <a:lnTo>
                      <a:pt x="258" y="682"/>
                    </a:lnTo>
                    <a:lnTo>
                      <a:pt x="258" y="647"/>
                    </a:lnTo>
                    <a:lnTo>
                      <a:pt x="199" y="647"/>
                    </a:lnTo>
                    <a:lnTo>
                      <a:pt x="185" y="640"/>
                    </a:lnTo>
                    <a:lnTo>
                      <a:pt x="177" y="633"/>
                    </a:lnTo>
                    <a:lnTo>
                      <a:pt x="170" y="619"/>
                    </a:lnTo>
                    <a:lnTo>
                      <a:pt x="170" y="418"/>
                    </a:lnTo>
                    <a:lnTo>
                      <a:pt x="170" y="4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80" name="Freeform 3939"/>
              <p:cNvSpPr>
                <a:spLocks noEditPoints="1"/>
              </p:cNvSpPr>
              <p:nvPr/>
            </p:nvSpPr>
            <p:spPr bwMode="auto">
              <a:xfrm>
                <a:off x="8799" y="4215"/>
                <a:ext cx="501" cy="493"/>
              </a:xfrm>
              <a:custGeom>
                <a:avLst/>
                <a:gdLst>
                  <a:gd name="T0" fmla="*/ 501 w 501"/>
                  <a:gd name="T1" fmla="*/ 250 h 493"/>
                  <a:gd name="T2" fmla="*/ 486 w 501"/>
                  <a:gd name="T3" fmla="*/ 153 h 493"/>
                  <a:gd name="T4" fmla="*/ 427 w 501"/>
                  <a:gd name="T5" fmla="*/ 76 h 493"/>
                  <a:gd name="T6" fmla="*/ 354 w 501"/>
                  <a:gd name="T7" fmla="*/ 20 h 493"/>
                  <a:gd name="T8" fmla="*/ 251 w 501"/>
                  <a:gd name="T9" fmla="*/ 0 h 493"/>
                  <a:gd name="T10" fmla="*/ 155 w 501"/>
                  <a:gd name="T11" fmla="*/ 20 h 493"/>
                  <a:gd name="T12" fmla="*/ 74 w 501"/>
                  <a:gd name="T13" fmla="*/ 76 h 493"/>
                  <a:gd name="T14" fmla="*/ 22 w 501"/>
                  <a:gd name="T15" fmla="*/ 153 h 493"/>
                  <a:gd name="T16" fmla="*/ 0 w 501"/>
                  <a:gd name="T17" fmla="*/ 250 h 493"/>
                  <a:gd name="T18" fmla="*/ 22 w 501"/>
                  <a:gd name="T19" fmla="*/ 347 h 493"/>
                  <a:gd name="T20" fmla="*/ 74 w 501"/>
                  <a:gd name="T21" fmla="*/ 424 h 493"/>
                  <a:gd name="T22" fmla="*/ 155 w 501"/>
                  <a:gd name="T23" fmla="*/ 472 h 493"/>
                  <a:gd name="T24" fmla="*/ 251 w 501"/>
                  <a:gd name="T25" fmla="*/ 493 h 493"/>
                  <a:gd name="T26" fmla="*/ 346 w 501"/>
                  <a:gd name="T27" fmla="*/ 472 h 493"/>
                  <a:gd name="T28" fmla="*/ 427 w 501"/>
                  <a:gd name="T29" fmla="*/ 424 h 493"/>
                  <a:gd name="T30" fmla="*/ 486 w 501"/>
                  <a:gd name="T31" fmla="*/ 347 h 493"/>
                  <a:gd name="T32" fmla="*/ 501 w 501"/>
                  <a:gd name="T33" fmla="*/ 250 h 493"/>
                  <a:gd name="T34" fmla="*/ 251 w 501"/>
                  <a:gd name="T35" fmla="*/ 465 h 493"/>
                  <a:gd name="T36" fmla="*/ 206 w 501"/>
                  <a:gd name="T37" fmla="*/ 458 h 493"/>
                  <a:gd name="T38" fmla="*/ 162 w 501"/>
                  <a:gd name="T39" fmla="*/ 431 h 493"/>
                  <a:gd name="T40" fmla="*/ 125 w 501"/>
                  <a:gd name="T41" fmla="*/ 396 h 493"/>
                  <a:gd name="T42" fmla="*/ 103 w 501"/>
                  <a:gd name="T43" fmla="*/ 340 h 493"/>
                  <a:gd name="T44" fmla="*/ 96 w 501"/>
                  <a:gd name="T45" fmla="*/ 285 h 493"/>
                  <a:gd name="T46" fmla="*/ 96 w 501"/>
                  <a:gd name="T47" fmla="*/ 243 h 493"/>
                  <a:gd name="T48" fmla="*/ 103 w 501"/>
                  <a:gd name="T49" fmla="*/ 173 h 493"/>
                  <a:gd name="T50" fmla="*/ 125 w 501"/>
                  <a:gd name="T51" fmla="*/ 97 h 493"/>
                  <a:gd name="T52" fmla="*/ 162 w 501"/>
                  <a:gd name="T53" fmla="*/ 55 h 493"/>
                  <a:gd name="T54" fmla="*/ 206 w 501"/>
                  <a:gd name="T55" fmla="*/ 34 h 493"/>
                  <a:gd name="T56" fmla="*/ 251 w 501"/>
                  <a:gd name="T57" fmla="*/ 27 h 493"/>
                  <a:gd name="T58" fmla="*/ 302 w 501"/>
                  <a:gd name="T59" fmla="*/ 34 h 493"/>
                  <a:gd name="T60" fmla="*/ 346 w 501"/>
                  <a:gd name="T61" fmla="*/ 55 h 493"/>
                  <a:gd name="T62" fmla="*/ 383 w 501"/>
                  <a:gd name="T63" fmla="*/ 97 h 493"/>
                  <a:gd name="T64" fmla="*/ 405 w 501"/>
                  <a:gd name="T65" fmla="*/ 146 h 493"/>
                  <a:gd name="T66" fmla="*/ 405 w 501"/>
                  <a:gd name="T67" fmla="*/ 194 h 493"/>
                  <a:gd name="T68" fmla="*/ 413 w 501"/>
                  <a:gd name="T69" fmla="*/ 243 h 493"/>
                  <a:gd name="T70" fmla="*/ 405 w 501"/>
                  <a:gd name="T71" fmla="*/ 312 h 493"/>
                  <a:gd name="T72" fmla="*/ 383 w 501"/>
                  <a:gd name="T73" fmla="*/ 382 h 493"/>
                  <a:gd name="T74" fmla="*/ 354 w 501"/>
                  <a:gd name="T75" fmla="*/ 424 h 493"/>
                  <a:gd name="T76" fmla="*/ 309 w 501"/>
                  <a:gd name="T77" fmla="*/ 452 h 493"/>
                  <a:gd name="T78" fmla="*/ 251 w 501"/>
                  <a:gd name="T79" fmla="*/ 465 h 49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01"/>
                  <a:gd name="T121" fmla="*/ 0 h 493"/>
                  <a:gd name="T122" fmla="*/ 501 w 501"/>
                  <a:gd name="T123" fmla="*/ 493 h 49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01" h="493">
                    <a:moveTo>
                      <a:pt x="501" y="250"/>
                    </a:moveTo>
                    <a:lnTo>
                      <a:pt x="486" y="153"/>
                    </a:lnTo>
                    <a:lnTo>
                      <a:pt x="427" y="76"/>
                    </a:lnTo>
                    <a:lnTo>
                      <a:pt x="354" y="20"/>
                    </a:lnTo>
                    <a:lnTo>
                      <a:pt x="251" y="0"/>
                    </a:lnTo>
                    <a:lnTo>
                      <a:pt x="155" y="20"/>
                    </a:lnTo>
                    <a:lnTo>
                      <a:pt x="74" y="76"/>
                    </a:lnTo>
                    <a:lnTo>
                      <a:pt x="22" y="153"/>
                    </a:lnTo>
                    <a:lnTo>
                      <a:pt x="0" y="250"/>
                    </a:lnTo>
                    <a:lnTo>
                      <a:pt x="22" y="347"/>
                    </a:lnTo>
                    <a:lnTo>
                      <a:pt x="74" y="424"/>
                    </a:lnTo>
                    <a:lnTo>
                      <a:pt x="155" y="472"/>
                    </a:lnTo>
                    <a:lnTo>
                      <a:pt x="251" y="493"/>
                    </a:lnTo>
                    <a:lnTo>
                      <a:pt x="346" y="472"/>
                    </a:lnTo>
                    <a:lnTo>
                      <a:pt x="427" y="424"/>
                    </a:lnTo>
                    <a:lnTo>
                      <a:pt x="486" y="347"/>
                    </a:lnTo>
                    <a:lnTo>
                      <a:pt x="501" y="250"/>
                    </a:lnTo>
                    <a:close/>
                    <a:moveTo>
                      <a:pt x="251" y="465"/>
                    </a:moveTo>
                    <a:lnTo>
                      <a:pt x="206" y="458"/>
                    </a:lnTo>
                    <a:lnTo>
                      <a:pt x="162" y="431"/>
                    </a:lnTo>
                    <a:lnTo>
                      <a:pt x="125" y="396"/>
                    </a:lnTo>
                    <a:lnTo>
                      <a:pt x="103" y="340"/>
                    </a:lnTo>
                    <a:lnTo>
                      <a:pt x="96" y="285"/>
                    </a:lnTo>
                    <a:lnTo>
                      <a:pt x="96" y="243"/>
                    </a:lnTo>
                    <a:lnTo>
                      <a:pt x="103" y="173"/>
                    </a:lnTo>
                    <a:lnTo>
                      <a:pt x="125" y="97"/>
                    </a:lnTo>
                    <a:lnTo>
                      <a:pt x="162" y="55"/>
                    </a:lnTo>
                    <a:lnTo>
                      <a:pt x="206" y="34"/>
                    </a:lnTo>
                    <a:lnTo>
                      <a:pt x="251" y="27"/>
                    </a:lnTo>
                    <a:lnTo>
                      <a:pt x="302" y="34"/>
                    </a:lnTo>
                    <a:lnTo>
                      <a:pt x="346" y="55"/>
                    </a:lnTo>
                    <a:lnTo>
                      <a:pt x="383" y="97"/>
                    </a:lnTo>
                    <a:lnTo>
                      <a:pt x="405" y="146"/>
                    </a:lnTo>
                    <a:lnTo>
                      <a:pt x="405" y="194"/>
                    </a:lnTo>
                    <a:lnTo>
                      <a:pt x="413" y="243"/>
                    </a:lnTo>
                    <a:lnTo>
                      <a:pt x="405" y="312"/>
                    </a:lnTo>
                    <a:lnTo>
                      <a:pt x="383" y="382"/>
                    </a:lnTo>
                    <a:lnTo>
                      <a:pt x="354" y="424"/>
                    </a:lnTo>
                    <a:lnTo>
                      <a:pt x="309" y="452"/>
                    </a:lnTo>
                    <a:lnTo>
                      <a:pt x="251" y="4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81" name="Freeform 3940"/>
              <p:cNvSpPr>
                <a:spLocks noEditPoints="1"/>
              </p:cNvSpPr>
              <p:nvPr/>
            </p:nvSpPr>
            <p:spPr bwMode="auto">
              <a:xfrm>
                <a:off x="9366" y="4221"/>
                <a:ext cx="561" cy="682"/>
              </a:xfrm>
              <a:custGeom>
                <a:avLst/>
                <a:gdLst>
                  <a:gd name="T0" fmla="*/ 170 w 561"/>
                  <a:gd name="T1" fmla="*/ 112 h 682"/>
                  <a:gd name="T2" fmla="*/ 207 w 561"/>
                  <a:gd name="T3" fmla="*/ 63 h 682"/>
                  <a:gd name="T4" fmla="*/ 258 w 561"/>
                  <a:gd name="T5" fmla="*/ 35 h 682"/>
                  <a:gd name="T6" fmla="*/ 317 w 561"/>
                  <a:gd name="T7" fmla="*/ 28 h 682"/>
                  <a:gd name="T8" fmla="*/ 376 w 561"/>
                  <a:gd name="T9" fmla="*/ 42 h 682"/>
                  <a:gd name="T10" fmla="*/ 421 w 561"/>
                  <a:gd name="T11" fmla="*/ 91 h 682"/>
                  <a:gd name="T12" fmla="*/ 450 w 561"/>
                  <a:gd name="T13" fmla="*/ 160 h 682"/>
                  <a:gd name="T14" fmla="*/ 465 w 561"/>
                  <a:gd name="T15" fmla="*/ 244 h 682"/>
                  <a:gd name="T16" fmla="*/ 450 w 561"/>
                  <a:gd name="T17" fmla="*/ 334 h 682"/>
                  <a:gd name="T18" fmla="*/ 413 w 561"/>
                  <a:gd name="T19" fmla="*/ 404 h 682"/>
                  <a:gd name="T20" fmla="*/ 362 w 561"/>
                  <a:gd name="T21" fmla="*/ 446 h 682"/>
                  <a:gd name="T22" fmla="*/ 303 w 561"/>
                  <a:gd name="T23" fmla="*/ 459 h 682"/>
                  <a:gd name="T24" fmla="*/ 236 w 561"/>
                  <a:gd name="T25" fmla="*/ 446 h 682"/>
                  <a:gd name="T26" fmla="*/ 185 w 561"/>
                  <a:gd name="T27" fmla="*/ 397 h 682"/>
                  <a:gd name="T28" fmla="*/ 177 w 561"/>
                  <a:gd name="T29" fmla="*/ 383 h 682"/>
                  <a:gd name="T30" fmla="*/ 170 w 561"/>
                  <a:gd name="T31" fmla="*/ 376 h 682"/>
                  <a:gd name="T32" fmla="*/ 170 w 561"/>
                  <a:gd name="T33" fmla="*/ 348 h 682"/>
                  <a:gd name="T34" fmla="*/ 170 w 561"/>
                  <a:gd name="T35" fmla="*/ 112 h 682"/>
                  <a:gd name="T36" fmla="*/ 170 w 561"/>
                  <a:gd name="T37" fmla="*/ 411 h 682"/>
                  <a:gd name="T38" fmla="*/ 177 w 561"/>
                  <a:gd name="T39" fmla="*/ 432 h 682"/>
                  <a:gd name="T40" fmla="*/ 207 w 561"/>
                  <a:gd name="T41" fmla="*/ 452 h 682"/>
                  <a:gd name="T42" fmla="*/ 251 w 561"/>
                  <a:gd name="T43" fmla="*/ 473 h 682"/>
                  <a:gd name="T44" fmla="*/ 310 w 561"/>
                  <a:gd name="T45" fmla="*/ 487 h 682"/>
                  <a:gd name="T46" fmla="*/ 406 w 561"/>
                  <a:gd name="T47" fmla="*/ 466 h 682"/>
                  <a:gd name="T48" fmla="*/ 487 w 561"/>
                  <a:gd name="T49" fmla="*/ 418 h 682"/>
                  <a:gd name="T50" fmla="*/ 539 w 561"/>
                  <a:gd name="T51" fmla="*/ 341 h 682"/>
                  <a:gd name="T52" fmla="*/ 561 w 561"/>
                  <a:gd name="T53" fmla="*/ 244 h 682"/>
                  <a:gd name="T54" fmla="*/ 539 w 561"/>
                  <a:gd name="T55" fmla="*/ 147 h 682"/>
                  <a:gd name="T56" fmla="*/ 487 w 561"/>
                  <a:gd name="T57" fmla="*/ 70 h 682"/>
                  <a:gd name="T58" fmla="*/ 413 w 561"/>
                  <a:gd name="T59" fmla="*/ 21 h 682"/>
                  <a:gd name="T60" fmla="*/ 325 w 561"/>
                  <a:gd name="T61" fmla="*/ 0 h 682"/>
                  <a:gd name="T62" fmla="*/ 266 w 561"/>
                  <a:gd name="T63" fmla="*/ 7 h 682"/>
                  <a:gd name="T64" fmla="*/ 222 w 561"/>
                  <a:gd name="T65" fmla="*/ 28 h 682"/>
                  <a:gd name="T66" fmla="*/ 185 w 561"/>
                  <a:gd name="T67" fmla="*/ 49 h 682"/>
                  <a:gd name="T68" fmla="*/ 163 w 561"/>
                  <a:gd name="T69" fmla="*/ 70 h 682"/>
                  <a:gd name="T70" fmla="*/ 163 w 561"/>
                  <a:gd name="T71" fmla="*/ 0 h 682"/>
                  <a:gd name="T72" fmla="*/ 0 w 561"/>
                  <a:gd name="T73" fmla="*/ 14 h 682"/>
                  <a:gd name="T74" fmla="*/ 0 w 561"/>
                  <a:gd name="T75" fmla="*/ 49 h 682"/>
                  <a:gd name="T76" fmla="*/ 59 w 561"/>
                  <a:gd name="T77" fmla="*/ 49 h 682"/>
                  <a:gd name="T78" fmla="*/ 74 w 561"/>
                  <a:gd name="T79" fmla="*/ 56 h 682"/>
                  <a:gd name="T80" fmla="*/ 82 w 561"/>
                  <a:gd name="T81" fmla="*/ 63 h 682"/>
                  <a:gd name="T82" fmla="*/ 89 w 561"/>
                  <a:gd name="T83" fmla="*/ 77 h 682"/>
                  <a:gd name="T84" fmla="*/ 89 w 561"/>
                  <a:gd name="T85" fmla="*/ 619 h 682"/>
                  <a:gd name="T86" fmla="*/ 82 w 561"/>
                  <a:gd name="T87" fmla="*/ 633 h 682"/>
                  <a:gd name="T88" fmla="*/ 74 w 561"/>
                  <a:gd name="T89" fmla="*/ 640 h 682"/>
                  <a:gd name="T90" fmla="*/ 59 w 561"/>
                  <a:gd name="T91" fmla="*/ 647 h 682"/>
                  <a:gd name="T92" fmla="*/ 0 w 561"/>
                  <a:gd name="T93" fmla="*/ 647 h 682"/>
                  <a:gd name="T94" fmla="*/ 0 w 561"/>
                  <a:gd name="T95" fmla="*/ 682 h 682"/>
                  <a:gd name="T96" fmla="*/ 67 w 561"/>
                  <a:gd name="T97" fmla="*/ 682 h 682"/>
                  <a:gd name="T98" fmla="*/ 126 w 561"/>
                  <a:gd name="T99" fmla="*/ 675 h 682"/>
                  <a:gd name="T100" fmla="*/ 192 w 561"/>
                  <a:gd name="T101" fmla="*/ 675 h 682"/>
                  <a:gd name="T102" fmla="*/ 258 w 561"/>
                  <a:gd name="T103" fmla="*/ 682 h 682"/>
                  <a:gd name="T104" fmla="*/ 258 w 561"/>
                  <a:gd name="T105" fmla="*/ 647 h 682"/>
                  <a:gd name="T106" fmla="*/ 199 w 561"/>
                  <a:gd name="T107" fmla="*/ 647 h 682"/>
                  <a:gd name="T108" fmla="*/ 185 w 561"/>
                  <a:gd name="T109" fmla="*/ 640 h 682"/>
                  <a:gd name="T110" fmla="*/ 177 w 561"/>
                  <a:gd name="T111" fmla="*/ 633 h 682"/>
                  <a:gd name="T112" fmla="*/ 170 w 561"/>
                  <a:gd name="T113" fmla="*/ 619 h 682"/>
                  <a:gd name="T114" fmla="*/ 170 w 561"/>
                  <a:gd name="T115" fmla="*/ 418 h 682"/>
                  <a:gd name="T116" fmla="*/ 170 w 561"/>
                  <a:gd name="T117" fmla="*/ 411 h 68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61"/>
                  <a:gd name="T178" fmla="*/ 0 h 682"/>
                  <a:gd name="T179" fmla="*/ 561 w 561"/>
                  <a:gd name="T180" fmla="*/ 682 h 68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61" h="682">
                    <a:moveTo>
                      <a:pt x="170" y="112"/>
                    </a:moveTo>
                    <a:lnTo>
                      <a:pt x="207" y="63"/>
                    </a:lnTo>
                    <a:lnTo>
                      <a:pt x="258" y="35"/>
                    </a:lnTo>
                    <a:lnTo>
                      <a:pt x="317" y="28"/>
                    </a:lnTo>
                    <a:lnTo>
                      <a:pt x="376" y="42"/>
                    </a:lnTo>
                    <a:lnTo>
                      <a:pt x="421" y="91"/>
                    </a:lnTo>
                    <a:lnTo>
                      <a:pt x="450" y="160"/>
                    </a:lnTo>
                    <a:lnTo>
                      <a:pt x="465" y="244"/>
                    </a:lnTo>
                    <a:lnTo>
                      <a:pt x="450" y="334"/>
                    </a:lnTo>
                    <a:lnTo>
                      <a:pt x="413" y="404"/>
                    </a:lnTo>
                    <a:lnTo>
                      <a:pt x="362" y="446"/>
                    </a:lnTo>
                    <a:lnTo>
                      <a:pt x="303" y="459"/>
                    </a:lnTo>
                    <a:lnTo>
                      <a:pt x="236" y="446"/>
                    </a:lnTo>
                    <a:lnTo>
                      <a:pt x="185" y="397"/>
                    </a:lnTo>
                    <a:lnTo>
                      <a:pt x="177" y="383"/>
                    </a:lnTo>
                    <a:lnTo>
                      <a:pt x="170" y="376"/>
                    </a:lnTo>
                    <a:lnTo>
                      <a:pt x="170" y="348"/>
                    </a:lnTo>
                    <a:lnTo>
                      <a:pt x="170" y="112"/>
                    </a:lnTo>
                    <a:close/>
                    <a:moveTo>
                      <a:pt x="170" y="411"/>
                    </a:moveTo>
                    <a:lnTo>
                      <a:pt x="177" y="432"/>
                    </a:lnTo>
                    <a:lnTo>
                      <a:pt x="207" y="452"/>
                    </a:lnTo>
                    <a:lnTo>
                      <a:pt x="251" y="473"/>
                    </a:lnTo>
                    <a:lnTo>
                      <a:pt x="310" y="487"/>
                    </a:lnTo>
                    <a:lnTo>
                      <a:pt x="406" y="466"/>
                    </a:lnTo>
                    <a:lnTo>
                      <a:pt x="487" y="418"/>
                    </a:lnTo>
                    <a:lnTo>
                      <a:pt x="539" y="341"/>
                    </a:lnTo>
                    <a:lnTo>
                      <a:pt x="561" y="244"/>
                    </a:lnTo>
                    <a:lnTo>
                      <a:pt x="539" y="147"/>
                    </a:lnTo>
                    <a:lnTo>
                      <a:pt x="487" y="70"/>
                    </a:lnTo>
                    <a:lnTo>
                      <a:pt x="413" y="21"/>
                    </a:lnTo>
                    <a:lnTo>
                      <a:pt x="325" y="0"/>
                    </a:lnTo>
                    <a:lnTo>
                      <a:pt x="266" y="7"/>
                    </a:lnTo>
                    <a:lnTo>
                      <a:pt x="222" y="28"/>
                    </a:lnTo>
                    <a:lnTo>
                      <a:pt x="185" y="49"/>
                    </a:lnTo>
                    <a:lnTo>
                      <a:pt x="163" y="70"/>
                    </a:lnTo>
                    <a:lnTo>
                      <a:pt x="163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2" y="63"/>
                    </a:lnTo>
                    <a:lnTo>
                      <a:pt x="89" y="77"/>
                    </a:lnTo>
                    <a:lnTo>
                      <a:pt x="89" y="619"/>
                    </a:lnTo>
                    <a:lnTo>
                      <a:pt x="82" y="633"/>
                    </a:lnTo>
                    <a:lnTo>
                      <a:pt x="74" y="640"/>
                    </a:lnTo>
                    <a:lnTo>
                      <a:pt x="59" y="647"/>
                    </a:lnTo>
                    <a:lnTo>
                      <a:pt x="0" y="647"/>
                    </a:lnTo>
                    <a:lnTo>
                      <a:pt x="0" y="682"/>
                    </a:lnTo>
                    <a:lnTo>
                      <a:pt x="67" y="682"/>
                    </a:lnTo>
                    <a:lnTo>
                      <a:pt x="126" y="675"/>
                    </a:lnTo>
                    <a:lnTo>
                      <a:pt x="192" y="675"/>
                    </a:lnTo>
                    <a:lnTo>
                      <a:pt x="258" y="682"/>
                    </a:lnTo>
                    <a:lnTo>
                      <a:pt x="258" y="647"/>
                    </a:lnTo>
                    <a:lnTo>
                      <a:pt x="199" y="647"/>
                    </a:lnTo>
                    <a:lnTo>
                      <a:pt x="185" y="640"/>
                    </a:lnTo>
                    <a:lnTo>
                      <a:pt x="177" y="633"/>
                    </a:lnTo>
                    <a:lnTo>
                      <a:pt x="170" y="619"/>
                    </a:lnTo>
                    <a:lnTo>
                      <a:pt x="170" y="418"/>
                    </a:lnTo>
                    <a:lnTo>
                      <a:pt x="170" y="4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82" name="Freeform 3941"/>
              <p:cNvSpPr>
                <a:spLocks noEditPoints="1"/>
              </p:cNvSpPr>
              <p:nvPr/>
            </p:nvSpPr>
            <p:spPr bwMode="auto">
              <a:xfrm>
                <a:off x="10022" y="4215"/>
                <a:ext cx="443" cy="493"/>
              </a:xfrm>
              <a:custGeom>
                <a:avLst/>
                <a:gdLst>
                  <a:gd name="T0" fmla="*/ 413 w 443"/>
                  <a:gd name="T1" fmla="*/ 236 h 493"/>
                  <a:gd name="T2" fmla="*/ 428 w 443"/>
                  <a:gd name="T3" fmla="*/ 236 h 493"/>
                  <a:gd name="T4" fmla="*/ 443 w 443"/>
                  <a:gd name="T5" fmla="*/ 222 h 493"/>
                  <a:gd name="T6" fmla="*/ 443 w 443"/>
                  <a:gd name="T7" fmla="*/ 208 h 493"/>
                  <a:gd name="T8" fmla="*/ 435 w 443"/>
                  <a:gd name="T9" fmla="*/ 146 h 493"/>
                  <a:gd name="T10" fmla="*/ 413 w 443"/>
                  <a:gd name="T11" fmla="*/ 90 h 493"/>
                  <a:gd name="T12" fmla="*/ 369 w 443"/>
                  <a:gd name="T13" fmla="*/ 41 h 493"/>
                  <a:gd name="T14" fmla="*/ 310 w 443"/>
                  <a:gd name="T15" fmla="*/ 13 h 493"/>
                  <a:gd name="T16" fmla="*/ 236 w 443"/>
                  <a:gd name="T17" fmla="*/ 0 h 493"/>
                  <a:gd name="T18" fmla="*/ 148 w 443"/>
                  <a:gd name="T19" fmla="*/ 20 h 493"/>
                  <a:gd name="T20" fmla="*/ 74 w 443"/>
                  <a:gd name="T21" fmla="*/ 69 h 493"/>
                  <a:gd name="T22" fmla="*/ 23 w 443"/>
                  <a:gd name="T23" fmla="*/ 153 h 493"/>
                  <a:gd name="T24" fmla="*/ 0 w 443"/>
                  <a:gd name="T25" fmla="*/ 243 h 493"/>
                  <a:gd name="T26" fmla="*/ 15 w 443"/>
                  <a:gd name="T27" fmla="*/ 326 h 493"/>
                  <a:gd name="T28" fmla="*/ 52 w 443"/>
                  <a:gd name="T29" fmla="*/ 396 h 493"/>
                  <a:gd name="T30" fmla="*/ 111 w 443"/>
                  <a:gd name="T31" fmla="*/ 445 h 493"/>
                  <a:gd name="T32" fmla="*/ 177 w 443"/>
                  <a:gd name="T33" fmla="*/ 479 h 493"/>
                  <a:gd name="T34" fmla="*/ 251 w 443"/>
                  <a:gd name="T35" fmla="*/ 493 h 493"/>
                  <a:gd name="T36" fmla="*/ 325 w 443"/>
                  <a:gd name="T37" fmla="*/ 479 h 493"/>
                  <a:gd name="T38" fmla="*/ 376 w 443"/>
                  <a:gd name="T39" fmla="*/ 452 h 493"/>
                  <a:gd name="T40" fmla="*/ 413 w 443"/>
                  <a:gd name="T41" fmla="*/ 410 h 493"/>
                  <a:gd name="T42" fmla="*/ 435 w 443"/>
                  <a:gd name="T43" fmla="*/ 375 h 493"/>
                  <a:gd name="T44" fmla="*/ 443 w 443"/>
                  <a:gd name="T45" fmla="*/ 354 h 493"/>
                  <a:gd name="T46" fmla="*/ 435 w 443"/>
                  <a:gd name="T47" fmla="*/ 347 h 493"/>
                  <a:gd name="T48" fmla="*/ 435 w 443"/>
                  <a:gd name="T49" fmla="*/ 340 h 493"/>
                  <a:gd name="T50" fmla="*/ 421 w 443"/>
                  <a:gd name="T51" fmla="*/ 340 h 493"/>
                  <a:gd name="T52" fmla="*/ 413 w 443"/>
                  <a:gd name="T53" fmla="*/ 347 h 493"/>
                  <a:gd name="T54" fmla="*/ 413 w 443"/>
                  <a:gd name="T55" fmla="*/ 354 h 493"/>
                  <a:gd name="T56" fmla="*/ 384 w 443"/>
                  <a:gd name="T57" fmla="*/ 410 h 493"/>
                  <a:gd name="T58" fmla="*/ 347 w 443"/>
                  <a:gd name="T59" fmla="*/ 438 h 493"/>
                  <a:gd name="T60" fmla="*/ 303 w 443"/>
                  <a:gd name="T61" fmla="*/ 458 h 493"/>
                  <a:gd name="T62" fmla="*/ 273 w 443"/>
                  <a:gd name="T63" fmla="*/ 465 h 493"/>
                  <a:gd name="T64" fmla="*/ 258 w 443"/>
                  <a:gd name="T65" fmla="*/ 465 h 493"/>
                  <a:gd name="T66" fmla="*/ 207 w 443"/>
                  <a:gd name="T67" fmla="*/ 452 h 493"/>
                  <a:gd name="T68" fmla="*/ 163 w 443"/>
                  <a:gd name="T69" fmla="*/ 431 h 493"/>
                  <a:gd name="T70" fmla="*/ 133 w 443"/>
                  <a:gd name="T71" fmla="*/ 396 h 493"/>
                  <a:gd name="T72" fmla="*/ 111 w 443"/>
                  <a:gd name="T73" fmla="*/ 340 h 493"/>
                  <a:gd name="T74" fmla="*/ 96 w 443"/>
                  <a:gd name="T75" fmla="*/ 278 h 493"/>
                  <a:gd name="T76" fmla="*/ 96 w 443"/>
                  <a:gd name="T77" fmla="*/ 236 h 493"/>
                  <a:gd name="T78" fmla="*/ 413 w 443"/>
                  <a:gd name="T79" fmla="*/ 236 h 493"/>
                  <a:gd name="T80" fmla="*/ 96 w 443"/>
                  <a:gd name="T81" fmla="*/ 208 h 493"/>
                  <a:gd name="T82" fmla="*/ 111 w 443"/>
                  <a:gd name="T83" fmla="*/ 132 h 493"/>
                  <a:gd name="T84" fmla="*/ 141 w 443"/>
                  <a:gd name="T85" fmla="*/ 76 h 493"/>
                  <a:gd name="T86" fmla="*/ 177 w 443"/>
                  <a:gd name="T87" fmla="*/ 41 h 493"/>
                  <a:gd name="T88" fmla="*/ 207 w 443"/>
                  <a:gd name="T89" fmla="*/ 27 h 493"/>
                  <a:gd name="T90" fmla="*/ 236 w 443"/>
                  <a:gd name="T91" fmla="*/ 27 h 493"/>
                  <a:gd name="T92" fmla="*/ 288 w 443"/>
                  <a:gd name="T93" fmla="*/ 34 h 493"/>
                  <a:gd name="T94" fmla="*/ 325 w 443"/>
                  <a:gd name="T95" fmla="*/ 62 h 493"/>
                  <a:gd name="T96" fmla="*/ 347 w 443"/>
                  <a:gd name="T97" fmla="*/ 104 h 493"/>
                  <a:gd name="T98" fmla="*/ 362 w 443"/>
                  <a:gd name="T99" fmla="*/ 146 h 493"/>
                  <a:gd name="T100" fmla="*/ 362 w 443"/>
                  <a:gd name="T101" fmla="*/ 180 h 493"/>
                  <a:gd name="T102" fmla="*/ 369 w 443"/>
                  <a:gd name="T103" fmla="*/ 208 h 493"/>
                  <a:gd name="T104" fmla="*/ 96 w 443"/>
                  <a:gd name="T105" fmla="*/ 208 h 49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3"/>
                  <a:gd name="T160" fmla="*/ 0 h 493"/>
                  <a:gd name="T161" fmla="*/ 443 w 443"/>
                  <a:gd name="T162" fmla="*/ 493 h 49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3" h="493">
                    <a:moveTo>
                      <a:pt x="413" y="236"/>
                    </a:moveTo>
                    <a:lnTo>
                      <a:pt x="428" y="236"/>
                    </a:lnTo>
                    <a:lnTo>
                      <a:pt x="443" y="222"/>
                    </a:lnTo>
                    <a:lnTo>
                      <a:pt x="443" y="208"/>
                    </a:lnTo>
                    <a:lnTo>
                      <a:pt x="435" y="146"/>
                    </a:lnTo>
                    <a:lnTo>
                      <a:pt x="413" y="90"/>
                    </a:lnTo>
                    <a:lnTo>
                      <a:pt x="369" y="41"/>
                    </a:lnTo>
                    <a:lnTo>
                      <a:pt x="310" y="13"/>
                    </a:lnTo>
                    <a:lnTo>
                      <a:pt x="236" y="0"/>
                    </a:lnTo>
                    <a:lnTo>
                      <a:pt x="148" y="20"/>
                    </a:lnTo>
                    <a:lnTo>
                      <a:pt x="74" y="69"/>
                    </a:lnTo>
                    <a:lnTo>
                      <a:pt x="23" y="153"/>
                    </a:lnTo>
                    <a:lnTo>
                      <a:pt x="0" y="243"/>
                    </a:lnTo>
                    <a:lnTo>
                      <a:pt x="15" y="326"/>
                    </a:lnTo>
                    <a:lnTo>
                      <a:pt x="52" y="396"/>
                    </a:lnTo>
                    <a:lnTo>
                      <a:pt x="111" y="445"/>
                    </a:lnTo>
                    <a:lnTo>
                      <a:pt x="177" y="479"/>
                    </a:lnTo>
                    <a:lnTo>
                      <a:pt x="251" y="493"/>
                    </a:lnTo>
                    <a:lnTo>
                      <a:pt x="325" y="479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5"/>
                    </a:lnTo>
                    <a:lnTo>
                      <a:pt x="443" y="354"/>
                    </a:lnTo>
                    <a:lnTo>
                      <a:pt x="435" y="347"/>
                    </a:lnTo>
                    <a:lnTo>
                      <a:pt x="435" y="340"/>
                    </a:lnTo>
                    <a:lnTo>
                      <a:pt x="421" y="340"/>
                    </a:lnTo>
                    <a:lnTo>
                      <a:pt x="413" y="347"/>
                    </a:lnTo>
                    <a:lnTo>
                      <a:pt x="413" y="354"/>
                    </a:lnTo>
                    <a:lnTo>
                      <a:pt x="384" y="410"/>
                    </a:lnTo>
                    <a:lnTo>
                      <a:pt x="347" y="438"/>
                    </a:lnTo>
                    <a:lnTo>
                      <a:pt x="303" y="458"/>
                    </a:lnTo>
                    <a:lnTo>
                      <a:pt x="273" y="465"/>
                    </a:lnTo>
                    <a:lnTo>
                      <a:pt x="258" y="465"/>
                    </a:lnTo>
                    <a:lnTo>
                      <a:pt x="207" y="452"/>
                    </a:lnTo>
                    <a:lnTo>
                      <a:pt x="163" y="431"/>
                    </a:lnTo>
                    <a:lnTo>
                      <a:pt x="133" y="396"/>
                    </a:lnTo>
                    <a:lnTo>
                      <a:pt x="111" y="340"/>
                    </a:lnTo>
                    <a:lnTo>
                      <a:pt x="96" y="278"/>
                    </a:lnTo>
                    <a:lnTo>
                      <a:pt x="96" y="236"/>
                    </a:lnTo>
                    <a:lnTo>
                      <a:pt x="413" y="236"/>
                    </a:lnTo>
                    <a:close/>
                    <a:moveTo>
                      <a:pt x="96" y="208"/>
                    </a:moveTo>
                    <a:lnTo>
                      <a:pt x="111" y="132"/>
                    </a:lnTo>
                    <a:lnTo>
                      <a:pt x="141" y="76"/>
                    </a:lnTo>
                    <a:lnTo>
                      <a:pt x="177" y="41"/>
                    </a:lnTo>
                    <a:lnTo>
                      <a:pt x="207" y="27"/>
                    </a:lnTo>
                    <a:lnTo>
                      <a:pt x="236" y="27"/>
                    </a:lnTo>
                    <a:lnTo>
                      <a:pt x="288" y="34"/>
                    </a:lnTo>
                    <a:lnTo>
                      <a:pt x="325" y="62"/>
                    </a:lnTo>
                    <a:lnTo>
                      <a:pt x="347" y="104"/>
                    </a:lnTo>
                    <a:lnTo>
                      <a:pt x="362" y="146"/>
                    </a:lnTo>
                    <a:lnTo>
                      <a:pt x="362" y="180"/>
                    </a:lnTo>
                    <a:lnTo>
                      <a:pt x="369" y="208"/>
                    </a:lnTo>
                    <a:lnTo>
                      <a:pt x="96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83" name="Freeform 3942"/>
              <p:cNvSpPr>
                <a:spLocks/>
              </p:cNvSpPr>
              <p:nvPr/>
            </p:nvSpPr>
            <p:spPr bwMode="auto">
              <a:xfrm>
                <a:off x="10531" y="4221"/>
                <a:ext cx="376" cy="473"/>
              </a:xfrm>
              <a:custGeom>
                <a:avLst/>
                <a:gdLst>
                  <a:gd name="T0" fmla="*/ 162 w 376"/>
                  <a:gd name="T1" fmla="*/ 390 h 473"/>
                  <a:gd name="T2" fmla="*/ 162 w 376"/>
                  <a:gd name="T3" fmla="*/ 223 h 473"/>
                  <a:gd name="T4" fmla="*/ 170 w 376"/>
                  <a:gd name="T5" fmla="*/ 147 h 473"/>
                  <a:gd name="T6" fmla="*/ 192 w 376"/>
                  <a:gd name="T7" fmla="*/ 84 h 473"/>
                  <a:gd name="T8" fmla="*/ 236 w 376"/>
                  <a:gd name="T9" fmla="*/ 42 h 473"/>
                  <a:gd name="T10" fmla="*/ 295 w 376"/>
                  <a:gd name="T11" fmla="*/ 21 h 473"/>
                  <a:gd name="T12" fmla="*/ 302 w 376"/>
                  <a:gd name="T13" fmla="*/ 21 h 473"/>
                  <a:gd name="T14" fmla="*/ 310 w 376"/>
                  <a:gd name="T15" fmla="*/ 28 h 473"/>
                  <a:gd name="T16" fmla="*/ 302 w 376"/>
                  <a:gd name="T17" fmla="*/ 28 h 473"/>
                  <a:gd name="T18" fmla="*/ 280 w 376"/>
                  <a:gd name="T19" fmla="*/ 49 h 473"/>
                  <a:gd name="T20" fmla="*/ 280 w 376"/>
                  <a:gd name="T21" fmla="*/ 70 h 473"/>
                  <a:gd name="T22" fmla="*/ 288 w 376"/>
                  <a:gd name="T23" fmla="*/ 91 h 473"/>
                  <a:gd name="T24" fmla="*/ 295 w 376"/>
                  <a:gd name="T25" fmla="*/ 105 h 473"/>
                  <a:gd name="T26" fmla="*/ 310 w 376"/>
                  <a:gd name="T27" fmla="*/ 112 h 473"/>
                  <a:gd name="T28" fmla="*/ 347 w 376"/>
                  <a:gd name="T29" fmla="*/ 112 h 473"/>
                  <a:gd name="T30" fmla="*/ 354 w 376"/>
                  <a:gd name="T31" fmla="*/ 105 h 473"/>
                  <a:gd name="T32" fmla="*/ 369 w 376"/>
                  <a:gd name="T33" fmla="*/ 98 h 473"/>
                  <a:gd name="T34" fmla="*/ 376 w 376"/>
                  <a:gd name="T35" fmla="*/ 84 h 473"/>
                  <a:gd name="T36" fmla="*/ 376 w 376"/>
                  <a:gd name="T37" fmla="*/ 42 h 473"/>
                  <a:gd name="T38" fmla="*/ 347 w 376"/>
                  <a:gd name="T39" fmla="*/ 14 h 473"/>
                  <a:gd name="T40" fmla="*/ 324 w 376"/>
                  <a:gd name="T41" fmla="*/ 7 h 473"/>
                  <a:gd name="T42" fmla="*/ 295 w 376"/>
                  <a:gd name="T43" fmla="*/ 0 h 473"/>
                  <a:gd name="T44" fmla="*/ 243 w 376"/>
                  <a:gd name="T45" fmla="*/ 14 h 473"/>
                  <a:gd name="T46" fmla="*/ 199 w 376"/>
                  <a:gd name="T47" fmla="*/ 42 h 473"/>
                  <a:gd name="T48" fmla="*/ 170 w 376"/>
                  <a:gd name="T49" fmla="*/ 84 h 473"/>
                  <a:gd name="T50" fmla="*/ 155 w 376"/>
                  <a:gd name="T51" fmla="*/ 119 h 473"/>
                  <a:gd name="T52" fmla="*/ 155 w 376"/>
                  <a:gd name="T53" fmla="*/ 0 h 473"/>
                  <a:gd name="T54" fmla="*/ 0 w 376"/>
                  <a:gd name="T55" fmla="*/ 14 h 473"/>
                  <a:gd name="T56" fmla="*/ 0 w 376"/>
                  <a:gd name="T57" fmla="*/ 49 h 473"/>
                  <a:gd name="T58" fmla="*/ 59 w 376"/>
                  <a:gd name="T59" fmla="*/ 49 h 473"/>
                  <a:gd name="T60" fmla="*/ 74 w 376"/>
                  <a:gd name="T61" fmla="*/ 56 h 473"/>
                  <a:gd name="T62" fmla="*/ 81 w 376"/>
                  <a:gd name="T63" fmla="*/ 70 h 473"/>
                  <a:gd name="T64" fmla="*/ 81 w 376"/>
                  <a:gd name="T65" fmla="*/ 84 h 473"/>
                  <a:gd name="T66" fmla="*/ 89 w 376"/>
                  <a:gd name="T67" fmla="*/ 105 h 473"/>
                  <a:gd name="T68" fmla="*/ 89 w 376"/>
                  <a:gd name="T69" fmla="*/ 411 h 473"/>
                  <a:gd name="T70" fmla="*/ 81 w 376"/>
                  <a:gd name="T71" fmla="*/ 425 h 473"/>
                  <a:gd name="T72" fmla="*/ 52 w 376"/>
                  <a:gd name="T73" fmla="*/ 439 h 473"/>
                  <a:gd name="T74" fmla="*/ 0 w 376"/>
                  <a:gd name="T75" fmla="*/ 439 h 473"/>
                  <a:gd name="T76" fmla="*/ 0 w 376"/>
                  <a:gd name="T77" fmla="*/ 473 h 473"/>
                  <a:gd name="T78" fmla="*/ 273 w 376"/>
                  <a:gd name="T79" fmla="*/ 473 h 473"/>
                  <a:gd name="T80" fmla="*/ 273 w 376"/>
                  <a:gd name="T81" fmla="*/ 439 h 473"/>
                  <a:gd name="T82" fmla="*/ 192 w 376"/>
                  <a:gd name="T83" fmla="*/ 439 h 473"/>
                  <a:gd name="T84" fmla="*/ 177 w 376"/>
                  <a:gd name="T85" fmla="*/ 432 h 473"/>
                  <a:gd name="T86" fmla="*/ 162 w 376"/>
                  <a:gd name="T87" fmla="*/ 418 h 473"/>
                  <a:gd name="T88" fmla="*/ 162 w 376"/>
                  <a:gd name="T89" fmla="*/ 390 h 47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76"/>
                  <a:gd name="T136" fmla="*/ 0 h 473"/>
                  <a:gd name="T137" fmla="*/ 376 w 376"/>
                  <a:gd name="T138" fmla="*/ 473 h 47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76" h="473">
                    <a:moveTo>
                      <a:pt x="162" y="390"/>
                    </a:moveTo>
                    <a:lnTo>
                      <a:pt x="162" y="223"/>
                    </a:lnTo>
                    <a:lnTo>
                      <a:pt x="170" y="147"/>
                    </a:lnTo>
                    <a:lnTo>
                      <a:pt x="192" y="84"/>
                    </a:lnTo>
                    <a:lnTo>
                      <a:pt x="236" y="42"/>
                    </a:lnTo>
                    <a:lnTo>
                      <a:pt x="295" y="21"/>
                    </a:lnTo>
                    <a:lnTo>
                      <a:pt x="302" y="21"/>
                    </a:lnTo>
                    <a:lnTo>
                      <a:pt x="310" y="28"/>
                    </a:lnTo>
                    <a:lnTo>
                      <a:pt x="302" y="28"/>
                    </a:lnTo>
                    <a:lnTo>
                      <a:pt x="280" y="49"/>
                    </a:lnTo>
                    <a:lnTo>
                      <a:pt x="280" y="70"/>
                    </a:lnTo>
                    <a:lnTo>
                      <a:pt x="288" y="91"/>
                    </a:lnTo>
                    <a:lnTo>
                      <a:pt x="295" y="105"/>
                    </a:lnTo>
                    <a:lnTo>
                      <a:pt x="310" y="112"/>
                    </a:lnTo>
                    <a:lnTo>
                      <a:pt x="347" y="112"/>
                    </a:lnTo>
                    <a:lnTo>
                      <a:pt x="354" y="105"/>
                    </a:lnTo>
                    <a:lnTo>
                      <a:pt x="369" y="98"/>
                    </a:lnTo>
                    <a:lnTo>
                      <a:pt x="376" y="84"/>
                    </a:lnTo>
                    <a:lnTo>
                      <a:pt x="376" y="42"/>
                    </a:lnTo>
                    <a:lnTo>
                      <a:pt x="347" y="14"/>
                    </a:lnTo>
                    <a:lnTo>
                      <a:pt x="324" y="7"/>
                    </a:lnTo>
                    <a:lnTo>
                      <a:pt x="295" y="0"/>
                    </a:lnTo>
                    <a:lnTo>
                      <a:pt x="243" y="14"/>
                    </a:lnTo>
                    <a:lnTo>
                      <a:pt x="199" y="42"/>
                    </a:lnTo>
                    <a:lnTo>
                      <a:pt x="170" y="84"/>
                    </a:lnTo>
                    <a:lnTo>
                      <a:pt x="155" y="119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1" y="70"/>
                    </a:lnTo>
                    <a:lnTo>
                      <a:pt x="81" y="84"/>
                    </a:lnTo>
                    <a:lnTo>
                      <a:pt x="89" y="105"/>
                    </a:lnTo>
                    <a:lnTo>
                      <a:pt x="89" y="411"/>
                    </a:lnTo>
                    <a:lnTo>
                      <a:pt x="81" y="425"/>
                    </a:lnTo>
                    <a:lnTo>
                      <a:pt x="52" y="439"/>
                    </a:lnTo>
                    <a:lnTo>
                      <a:pt x="0" y="439"/>
                    </a:lnTo>
                    <a:lnTo>
                      <a:pt x="0" y="473"/>
                    </a:lnTo>
                    <a:lnTo>
                      <a:pt x="273" y="473"/>
                    </a:lnTo>
                    <a:lnTo>
                      <a:pt x="273" y="439"/>
                    </a:lnTo>
                    <a:lnTo>
                      <a:pt x="192" y="439"/>
                    </a:lnTo>
                    <a:lnTo>
                      <a:pt x="177" y="432"/>
                    </a:lnTo>
                    <a:lnTo>
                      <a:pt x="162" y="418"/>
                    </a:lnTo>
                    <a:lnTo>
                      <a:pt x="162" y="39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84" name="Freeform 3943"/>
              <p:cNvSpPr>
                <a:spLocks noEditPoints="1"/>
              </p:cNvSpPr>
              <p:nvPr/>
            </p:nvSpPr>
            <p:spPr bwMode="auto">
              <a:xfrm>
                <a:off x="10988" y="4215"/>
                <a:ext cx="509" cy="493"/>
              </a:xfrm>
              <a:custGeom>
                <a:avLst/>
                <a:gdLst>
                  <a:gd name="T0" fmla="*/ 332 w 509"/>
                  <a:gd name="T1" fmla="*/ 417 h 493"/>
                  <a:gd name="T2" fmla="*/ 354 w 509"/>
                  <a:gd name="T3" fmla="*/ 458 h 493"/>
                  <a:gd name="T4" fmla="*/ 391 w 509"/>
                  <a:gd name="T5" fmla="*/ 479 h 493"/>
                  <a:gd name="T6" fmla="*/ 428 w 509"/>
                  <a:gd name="T7" fmla="*/ 486 h 493"/>
                  <a:gd name="T8" fmla="*/ 457 w 509"/>
                  <a:gd name="T9" fmla="*/ 479 h 493"/>
                  <a:gd name="T10" fmla="*/ 509 w 509"/>
                  <a:gd name="T11" fmla="*/ 417 h 493"/>
                  <a:gd name="T12" fmla="*/ 479 w 509"/>
                  <a:gd name="T13" fmla="*/ 326 h 493"/>
                  <a:gd name="T14" fmla="*/ 472 w 509"/>
                  <a:gd name="T15" fmla="*/ 424 h 493"/>
                  <a:gd name="T16" fmla="*/ 457 w 509"/>
                  <a:gd name="T17" fmla="*/ 452 h 493"/>
                  <a:gd name="T18" fmla="*/ 405 w 509"/>
                  <a:gd name="T19" fmla="*/ 431 h 493"/>
                  <a:gd name="T20" fmla="*/ 398 w 509"/>
                  <a:gd name="T21" fmla="*/ 146 h 493"/>
                  <a:gd name="T22" fmla="*/ 361 w 509"/>
                  <a:gd name="T23" fmla="*/ 62 h 493"/>
                  <a:gd name="T24" fmla="*/ 206 w 509"/>
                  <a:gd name="T25" fmla="*/ 0 h 493"/>
                  <a:gd name="T26" fmla="*/ 81 w 509"/>
                  <a:gd name="T27" fmla="*/ 34 h 493"/>
                  <a:gd name="T28" fmla="*/ 30 w 509"/>
                  <a:gd name="T29" fmla="*/ 125 h 493"/>
                  <a:gd name="T30" fmla="*/ 44 w 509"/>
                  <a:gd name="T31" fmla="*/ 159 h 493"/>
                  <a:gd name="T32" fmla="*/ 81 w 509"/>
                  <a:gd name="T33" fmla="*/ 173 h 493"/>
                  <a:gd name="T34" fmla="*/ 133 w 509"/>
                  <a:gd name="T35" fmla="*/ 139 h 493"/>
                  <a:gd name="T36" fmla="*/ 125 w 509"/>
                  <a:gd name="T37" fmla="*/ 97 h 493"/>
                  <a:gd name="T38" fmla="*/ 103 w 509"/>
                  <a:gd name="T39" fmla="*/ 76 h 493"/>
                  <a:gd name="T40" fmla="*/ 118 w 509"/>
                  <a:gd name="T41" fmla="*/ 48 h 493"/>
                  <a:gd name="T42" fmla="*/ 199 w 509"/>
                  <a:gd name="T43" fmla="*/ 27 h 493"/>
                  <a:gd name="T44" fmla="*/ 280 w 509"/>
                  <a:gd name="T45" fmla="*/ 55 h 493"/>
                  <a:gd name="T46" fmla="*/ 324 w 509"/>
                  <a:gd name="T47" fmla="*/ 159 h 493"/>
                  <a:gd name="T48" fmla="*/ 221 w 509"/>
                  <a:gd name="T49" fmla="*/ 208 h 493"/>
                  <a:gd name="T50" fmla="*/ 44 w 509"/>
                  <a:gd name="T51" fmla="*/ 278 h 493"/>
                  <a:gd name="T52" fmla="*/ 0 w 509"/>
                  <a:gd name="T53" fmla="*/ 375 h 493"/>
                  <a:gd name="T54" fmla="*/ 44 w 509"/>
                  <a:gd name="T55" fmla="*/ 452 h 493"/>
                  <a:gd name="T56" fmla="*/ 177 w 509"/>
                  <a:gd name="T57" fmla="*/ 493 h 493"/>
                  <a:gd name="T58" fmla="*/ 295 w 509"/>
                  <a:gd name="T59" fmla="*/ 445 h 493"/>
                  <a:gd name="T60" fmla="*/ 324 w 509"/>
                  <a:gd name="T61" fmla="*/ 222 h 493"/>
                  <a:gd name="T62" fmla="*/ 310 w 509"/>
                  <a:gd name="T63" fmla="*/ 396 h 493"/>
                  <a:gd name="T64" fmla="*/ 229 w 509"/>
                  <a:gd name="T65" fmla="*/ 458 h 493"/>
                  <a:gd name="T66" fmla="*/ 162 w 509"/>
                  <a:gd name="T67" fmla="*/ 465 h 493"/>
                  <a:gd name="T68" fmla="*/ 118 w 509"/>
                  <a:gd name="T69" fmla="*/ 445 h 493"/>
                  <a:gd name="T70" fmla="*/ 89 w 509"/>
                  <a:gd name="T71" fmla="*/ 375 h 493"/>
                  <a:gd name="T72" fmla="*/ 118 w 509"/>
                  <a:gd name="T73" fmla="*/ 299 h 493"/>
                  <a:gd name="T74" fmla="*/ 221 w 509"/>
                  <a:gd name="T75" fmla="*/ 236 h 4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9"/>
                  <a:gd name="T115" fmla="*/ 0 h 493"/>
                  <a:gd name="T116" fmla="*/ 509 w 509"/>
                  <a:gd name="T117" fmla="*/ 493 h 4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9" h="493">
                    <a:moveTo>
                      <a:pt x="332" y="396"/>
                    </a:moveTo>
                    <a:lnTo>
                      <a:pt x="332" y="417"/>
                    </a:lnTo>
                    <a:lnTo>
                      <a:pt x="347" y="438"/>
                    </a:lnTo>
                    <a:lnTo>
                      <a:pt x="354" y="458"/>
                    </a:lnTo>
                    <a:lnTo>
                      <a:pt x="369" y="472"/>
                    </a:lnTo>
                    <a:lnTo>
                      <a:pt x="391" y="479"/>
                    </a:lnTo>
                    <a:lnTo>
                      <a:pt x="420" y="486"/>
                    </a:lnTo>
                    <a:lnTo>
                      <a:pt x="428" y="486"/>
                    </a:lnTo>
                    <a:lnTo>
                      <a:pt x="442" y="479"/>
                    </a:lnTo>
                    <a:lnTo>
                      <a:pt x="457" y="479"/>
                    </a:lnTo>
                    <a:lnTo>
                      <a:pt x="501" y="438"/>
                    </a:lnTo>
                    <a:lnTo>
                      <a:pt x="509" y="417"/>
                    </a:lnTo>
                    <a:lnTo>
                      <a:pt x="509" y="326"/>
                    </a:lnTo>
                    <a:lnTo>
                      <a:pt x="479" y="326"/>
                    </a:lnTo>
                    <a:lnTo>
                      <a:pt x="479" y="403"/>
                    </a:lnTo>
                    <a:lnTo>
                      <a:pt x="472" y="424"/>
                    </a:lnTo>
                    <a:lnTo>
                      <a:pt x="472" y="438"/>
                    </a:lnTo>
                    <a:lnTo>
                      <a:pt x="457" y="452"/>
                    </a:lnTo>
                    <a:lnTo>
                      <a:pt x="428" y="452"/>
                    </a:lnTo>
                    <a:lnTo>
                      <a:pt x="405" y="431"/>
                    </a:lnTo>
                    <a:lnTo>
                      <a:pt x="398" y="417"/>
                    </a:lnTo>
                    <a:lnTo>
                      <a:pt x="398" y="146"/>
                    </a:lnTo>
                    <a:lnTo>
                      <a:pt x="383" y="97"/>
                    </a:lnTo>
                    <a:lnTo>
                      <a:pt x="361" y="62"/>
                    </a:lnTo>
                    <a:lnTo>
                      <a:pt x="288" y="13"/>
                    </a:lnTo>
                    <a:lnTo>
                      <a:pt x="206" y="0"/>
                    </a:lnTo>
                    <a:lnTo>
                      <a:pt x="140" y="6"/>
                    </a:lnTo>
                    <a:lnTo>
                      <a:pt x="81" y="34"/>
                    </a:lnTo>
                    <a:lnTo>
                      <a:pt x="44" y="76"/>
                    </a:lnTo>
                    <a:lnTo>
                      <a:pt x="30" y="125"/>
                    </a:lnTo>
                    <a:lnTo>
                      <a:pt x="37" y="146"/>
                    </a:lnTo>
                    <a:lnTo>
                      <a:pt x="44" y="159"/>
                    </a:lnTo>
                    <a:lnTo>
                      <a:pt x="66" y="166"/>
                    </a:lnTo>
                    <a:lnTo>
                      <a:pt x="81" y="173"/>
                    </a:lnTo>
                    <a:lnTo>
                      <a:pt x="125" y="159"/>
                    </a:lnTo>
                    <a:lnTo>
                      <a:pt x="133" y="139"/>
                    </a:lnTo>
                    <a:lnTo>
                      <a:pt x="133" y="104"/>
                    </a:lnTo>
                    <a:lnTo>
                      <a:pt x="125" y="97"/>
                    </a:lnTo>
                    <a:lnTo>
                      <a:pt x="118" y="83"/>
                    </a:lnTo>
                    <a:lnTo>
                      <a:pt x="103" y="76"/>
                    </a:lnTo>
                    <a:lnTo>
                      <a:pt x="81" y="76"/>
                    </a:lnTo>
                    <a:lnTo>
                      <a:pt x="118" y="48"/>
                    </a:lnTo>
                    <a:lnTo>
                      <a:pt x="162" y="27"/>
                    </a:lnTo>
                    <a:lnTo>
                      <a:pt x="199" y="27"/>
                    </a:lnTo>
                    <a:lnTo>
                      <a:pt x="243" y="34"/>
                    </a:lnTo>
                    <a:lnTo>
                      <a:pt x="280" y="55"/>
                    </a:lnTo>
                    <a:lnTo>
                      <a:pt x="310" y="97"/>
                    </a:lnTo>
                    <a:lnTo>
                      <a:pt x="324" y="159"/>
                    </a:lnTo>
                    <a:lnTo>
                      <a:pt x="324" y="201"/>
                    </a:lnTo>
                    <a:lnTo>
                      <a:pt x="221" y="208"/>
                    </a:lnTo>
                    <a:lnTo>
                      <a:pt x="111" y="236"/>
                    </a:lnTo>
                    <a:lnTo>
                      <a:pt x="44" y="278"/>
                    </a:lnTo>
                    <a:lnTo>
                      <a:pt x="7" y="326"/>
                    </a:lnTo>
                    <a:lnTo>
                      <a:pt x="0" y="375"/>
                    </a:lnTo>
                    <a:lnTo>
                      <a:pt x="15" y="424"/>
                    </a:lnTo>
                    <a:lnTo>
                      <a:pt x="44" y="452"/>
                    </a:lnTo>
                    <a:lnTo>
                      <a:pt x="89" y="479"/>
                    </a:lnTo>
                    <a:lnTo>
                      <a:pt x="177" y="493"/>
                    </a:lnTo>
                    <a:lnTo>
                      <a:pt x="243" y="479"/>
                    </a:lnTo>
                    <a:lnTo>
                      <a:pt x="295" y="445"/>
                    </a:lnTo>
                    <a:lnTo>
                      <a:pt x="332" y="396"/>
                    </a:lnTo>
                    <a:close/>
                    <a:moveTo>
                      <a:pt x="324" y="222"/>
                    </a:moveTo>
                    <a:lnTo>
                      <a:pt x="324" y="326"/>
                    </a:lnTo>
                    <a:lnTo>
                      <a:pt x="310" y="396"/>
                    </a:lnTo>
                    <a:lnTo>
                      <a:pt x="273" y="438"/>
                    </a:lnTo>
                    <a:lnTo>
                      <a:pt x="229" y="458"/>
                    </a:lnTo>
                    <a:lnTo>
                      <a:pt x="192" y="465"/>
                    </a:lnTo>
                    <a:lnTo>
                      <a:pt x="162" y="465"/>
                    </a:lnTo>
                    <a:lnTo>
                      <a:pt x="140" y="458"/>
                    </a:lnTo>
                    <a:lnTo>
                      <a:pt x="118" y="445"/>
                    </a:lnTo>
                    <a:lnTo>
                      <a:pt x="89" y="403"/>
                    </a:lnTo>
                    <a:lnTo>
                      <a:pt x="89" y="375"/>
                    </a:lnTo>
                    <a:lnTo>
                      <a:pt x="96" y="340"/>
                    </a:lnTo>
                    <a:lnTo>
                      <a:pt x="118" y="299"/>
                    </a:lnTo>
                    <a:lnTo>
                      <a:pt x="155" y="264"/>
                    </a:lnTo>
                    <a:lnTo>
                      <a:pt x="221" y="236"/>
                    </a:lnTo>
                    <a:lnTo>
                      <a:pt x="324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85" name="Freeform 3944"/>
              <p:cNvSpPr>
                <a:spLocks/>
              </p:cNvSpPr>
              <p:nvPr/>
            </p:nvSpPr>
            <p:spPr bwMode="auto">
              <a:xfrm>
                <a:off x="11526" y="4041"/>
                <a:ext cx="354" cy="667"/>
              </a:xfrm>
              <a:custGeom>
                <a:avLst/>
                <a:gdLst>
                  <a:gd name="T0" fmla="*/ 177 w 354"/>
                  <a:gd name="T1" fmla="*/ 229 h 667"/>
                  <a:gd name="T2" fmla="*/ 339 w 354"/>
                  <a:gd name="T3" fmla="*/ 229 h 667"/>
                  <a:gd name="T4" fmla="*/ 339 w 354"/>
                  <a:gd name="T5" fmla="*/ 194 h 667"/>
                  <a:gd name="T6" fmla="*/ 177 w 354"/>
                  <a:gd name="T7" fmla="*/ 194 h 667"/>
                  <a:gd name="T8" fmla="*/ 177 w 354"/>
                  <a:gd name="T9" fmla="*/ 0 h 667"/>
                  <a:gd name="T10" fmla="*/ 148 w 354"/>
                  <a:gd name="T11" fmla="*/ 0 h 667"/>
                  <a:gd name="T12" fmla="*/ 140 w 354"/>
                  <a:gd name="T13" fmla="*/ 55 h 667"/>
                  <a:gd name="T14" fmla="*/ 125 w 354"/>
                  <a:gd name="T15" fmla="*/ 104 h 667"/>
                  <a:gd name="T16" fmla="*/ 103 w 354"/>
                  <a:gd name="T17" fmla="*/ 153 h 667"/>
                  <a:gd name="T18" fmla="*/ 59 w 354"/>
                  <a:gd name="T19" fmla="*/ 187 h 667"/>
                  <a:gd name="T20" fmla="*/ 0 w 354"/>
                  <a:gd name="T21" fmla="*/ 201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11 w 354"/>
                  <a:gd name="T29" fmla="*/ 584 h 667"/>
                  <a:gd name="T30" fmla="*/ 140 w 354"/>
                  <a:gd name="T31" fmla="*/ 626 h 667"/>
                  <a:gd name="T32" fmla="*/ 177 w 354"/>
                  <a:gd name="T33" fmla="*/ 653 h 667"/>
                  <a:gd name="T34" fmla="*/ 214 w 354"/>
                  <a:gd name="T35" fmla="*/ 660 h 667"/>
                  <a:gd name="T36" fmla="*/ 243 w 354"/>
                  <a:gd name="T37" fmla="*/ 667 h 667"/>
                  <a:gd name="T38" fmla="*/ 295 w 354"/>
                  <a:gd name="T39" fmla="*/ 653 h 667"/>
                  <a:gd name="T40" fmla="*/ 332 w 354"/>
                  <a:gd name="T41" fmla="*/ 619 h 667"/>
                  <a:gd name="T42" fmla="*/ 347 w 354"/>
                  <a:gd name="T43" fmla="*/ 570 h 667"/>
                  <a:gd name="T44" fmla="*/ 354 w 354"/>
                  <a:gd name="T45" fmla="*/ 521 h 667"/>
                  <a:gd name="T46" fmla="*/ 354 w 354"/>
                  <a:gd name="T47" fmla="*/ 459 h 667"/>
                  <a:gd name="T48" fmla="*/ 324 w 354"/>
                  <a:gd name="T49" fmla="*/ 459 h 667"/>
                  <a:gd name="T50" fmla="*/ 324 w 354"/>
                  <a:gd name="T51" fmla="*/ 521 h 667"/>
                  <a:gd name="T52" fmla="*/ 317 w 354"/>
                  <a:gd name="T53" fmla="*/ 584 h 667"/>
                  <a:gd name="T54" fmla="*/ 288 w 354"/>
                  <a:gd name="T55" fmla="*/ 626 h 667"/>
                  <a:gd name="T56" fmla="*/ 251 w 354"/>
                  <a:gd name="T57" fmla="*/ 639 h 667"/>
                  <a:gd name="T58" fmla="*/ 214 w 354"/>
                  <a:gd name="T59" fmla="*/ 626 h 667"/>
                  <a:gd name="T60" fmla="*/ 192 w 354"/>
                  <a:gd name="T61" fmla="*/ 605 h 667"/>
                  <a:gd name="T62" fmla="*/ 177 w 354"/>
                  <a:gd name="T63" fmla="*/ 570 h 667"/>
                  <a:gd name="T64" fmla="*/ 177 w 354"/>
                  <a:gd name="T65" fmla="*/ 521 h 667"/>
                  <a:gd name="T66" fmla="*/ 177 w 354"/>
                  <a:gd name="T67" fmla="*/ 229 h 66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7"/>
                  <a:gd name="T104" fmla="*/ 354 w 354"/>
                  <a:gd name="T105" fmla="*/ 667 h 66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7">
                    <a:moveTo>
                      <a:pt x="177" y="229"/>
                    </a:moveTo>
                    <a:lnTo>
                      <a:pt x="339" y="229"/>
                    </a:lnTo>
                    <a:lnTo>
                      <a:pt x="339" y="194"/>
                    </a:lnTo>
                    <a:lnTo>
                      <a:pt x="177" y="194"/>
                    </a:lnTo>
                    <a:lnTo>
                      <a:pt x="177" y="0"/>
                    </a:lnTo>
                    <a:lnTo>
                      <a:pt x="148" y="0"/>
                    </a:lnTo>
                    <a:lnTo>
                      <a:pt x="140" y="55"/>
                    </a:lnTo>
                    <a:lnTo>
                      <a:pt x="125" y="104"/>
                    </a:lnTo>
                    <a:lnTo>
                      <a:pt x="103" y="153"/>
                    </a:lnTo>
                    <a:lnTo>
                      <a:pt x="59" y="187"/>
                    </a:lnTo>
                    <a:lnTo>
                      <a:pt x="0" y="201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11" y="584"/>
                    </a:lnTo>
                    <a:lnTo>
                      <a:pt x="140" y="626"/>
                    </a:lnTo>
                    <a:lnTo>
                      <a:pt x="177" y="653"/>
                    </a:lnTo>
                    <a:lnTo>
                      <a:pt x="214" y="660"/>
                    </a:lnTo>
                    <a:lnTo>
                      <a:pt x="243" y="667"/>
                    </a:lnTo>
                    <a:lnTo>
                      <a:pt x="295" y="653"/>
                    </a:lnTo>
                    <a:lnTo>
                      <a:pt x="332" y="619"/>
                    </a:lnTo>
                    <a:lnTo>
                      <a:pt x="347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4" y="459"/>
                    </a:lnTo>
                    <a:lnTo>
                      <a:pt x="324" y="521"/>
                    </a:lnTo>
                    <a:lnTo>
                      <a:pt x="317" y="584"/>
                    </a:lnTo>
                    <a:lnTo>
                      <a:pt x="288" y="626"/>
                    </a:lnTo>
                    <a:lnTo>
                      <a:pt x="251" y="639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77" y="521"/>
                    </a:lnTo>
                    <a:lnTo>
                      <a:pt x="177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86" name="Freeform 3945"/>
              <p:cNvSpPr>
                <a:spLocks noEditPoints="1"/>
              </p:cNvSpPr>
              <p:nvPr/>
            </p:nvSpPr>
            <p:spPr bwMode="auto">
              <a:xfrm>
                <a:off x="11983" y="3978"/>
                <a:ext cx="243" cy="716"/>
              </a:xfrm>
              <a:custGeom>
                <a:avLst/>
                <a:gdLst>
                  <a:gd name="T0" fmla="*/ 162 w 243"/>
                  <a:gd name="T1" fmla="*/ 243 h 716"/>
                  <a:gd name="T2" fmla="*/ 8 w 243"/>
                  <a:gd name="T3" fmla="*/ 257 h 716"/>
                  <a:gd name="T4" fmla="*/ 8 w 243"/>
                  <a:gd name="T5" fmla="*/ 292 h 716"/>
                  <a:gd name="T6" fmla="*/ 59 w 243"/>
                  <a:gd name="T7" fmla="*/ 292 h 716"/>
                  <a:gd name="T8" fmla="*/ 74 w 243"/>
                  <a:gd name="T9" fmla="*/ 299 h 716"/>
                  <a:gd name="T10" fmla="*/ 81 w 243"/>
                  <a:gd name="T11" fmla="*/ 306 h 716"/>
                  <a:gd name="T12" fmla="*/ 89 w 243"/>
                  <a:gd name="T13" fmla="*/ 327 h 716"/>
                  <a:gd name="T14" fmla="*/ 89 w 243"/>
                  <a:gd name="T15" fmla="*/ 654 h 716"/>
                  <a:gd name="T16" fmla="*/ 81 w 243"/>
                  <a:gd name="T17" fmla="*/ 668 h 716"/>
                  <a:gd name="T18" fmla="*/ 74 w 243"/>
                  <a:gd name="T19" fmla="*/ 675 h 716"/>
                  <a:gd name="T20" fmla="*/ 59 w 243"/>
                  <a:gd name="T21" fmla="*/ 682 h 716"/>
                  <a:gd name="T22" fmla="*/ 0 w 243"/>
                  <a:gd name="T23" fmla="*/ 682 h 716"/>
                  <a:gd name="T24" fmla="*/ 0 w 243"/>
                  <a:gd name="T25" fmla="*/ 716 h 716"/>
                  <a:gd name="T26" fmla="*/ 243 w 243"/>
                  <a:gd name="T27" fmla="*/ 716 h 716"/>
                  <a:gd name="T28" fmla="*/ 243 w 243"/>
                  <a:gd name="T29" fmla="*/ 682 h 716"/>
                  <a:gd name="T30" fmla="*/ 192 w 243"/>
                  <a:gd name="T31" fmla="*/ 682 h 716"/>
                  <a:gd name="T32" fmla="*/ 177 w 243"/>
                  <a:gd name="T33" fmla="*/ 675 h 716"/>
                  <a:gd name="T34" fmla="*/ 170 w 243"/>
                  <a:gd name="T35" fmla="*/ 668 h 716"/>
                  <a:gd name="T36" fmla="*/ 162 w 243"/>
                  <a:gd name="T37" fmla="*/ 654 h 716"/>
                  <a:gd name="T38" fmla="*/ 162 w 243"/>
                  <a:gd name="T39" fmla="*/ 633 h 716"/>
                  <a:gd name="T40" fmla="*/ 162 w 243"/>
                  <a:gd name="T41" fmla="*/ 243 h 716"/>
                  <a:gd name="T42" fmla="*/ 170 w 243"/>
                  <a:gd name="T43" fmla="*/ 56 h 716"/>
                  <a:gd name="T44" fmla="*/ 162 w 243"/>
                  <a:gd name="T45" fmla="*/ 35 h 716"/>
                  <a:gd name="T46" fmla="*/ 148 w 243"/>
                  <a:gd name="T47" fmla="*/ 14 h 716"/>
                  <a:gd name="T48" fmla="*/ 133 w 243"/>
                  <a:gd name="T49" fmla="*/ 7 h 716"/>
                  <a:gd name="T50" fmla="*/ 111 w 243"/>
                  <a:gd name="T51" fmla="*/ 0 h 716"/>
                  <a:gd name="T52" fmla="*/ 89 w 243"/>
                  <a:gd name="T53" fmla="*/ 7 h 716"/>
                  <a:gd name="T54" fmla="*/ 74 w 243"/>
                  <a:gd name="T55" fmla="*/ 14 h 716"/>
                  <a:gd name="T56" fmla="*/ 59 w 243"/>
                  <a:gd name="T57" fmla="*/ 28 h 716"/>
                  <a:gd name="T58" fmla="*/ 52 w 243"/>
                  <a:gd name="T59" fmla="*/ 42 h 716"/>
                  <a:gd name="T60" fmla="*/ 52 w 243"/>
                  <a:gd name="T61" fmla="*/ 77 h 716"/>
                  <a:gd name="T62" fmla="*/ 59 w 243"/>
                  <a:gd name="T63" fmla="*/ 91 h 716"/>
                  <a:gd name="T64" fmla="*/ 74 w 243"/>
                  <a:gd name="T65" fmla="*/ 104 h 716"/>
                  <a:gd name="T66" fmla="*/ 89 w 243"/>
                  <a:gd name="T67" fmla="*/ 111 h 716"/>
                  <a:gd name="T68" fmla="*/ 111 w 243"/>
                  <a:gd name="T69" fmla="*/ 118 h 716"/>
                  <a:gd name="T70" fmla="*/ 140 w 243"/>
                  <a:gd name="T71" fmla="*/ 104 h 716"/>
                  <a:gd name="T72" fmla="*/ 155 w 243"/>
                  <a:gd name="T73" fmla="*/ 91 h 716"/>
                  <a:gd name="T74" fmla="*/ 162 w 243"/>
                  <a:gd name="T75" fmla="*/ 77 h 716"/>
                  <a:gd name="T76" fmla="*/ 170 w 243"/>
                  <a:gd name="T77" fmla="*/ 56 h 71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3"/>
                  <a:gd name="T118" fmla="*/ 0 h 716"/>
                  <a:gd name="T119" fmla="*/ 243 w 243"/>
                  <a:gd name="T120" fmla="*/ 716 h 71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3" h="716">
                    <a:moveTo>
                      <a:pt x="162" y="243"/>
                    </a:moveTo>
                    <a:lnTo>
                      <a:pt x="8" y="257"/>
                    </a:lnTo>
                    <a:lnTo>
                      <a:pt x="8" y="292"/>
                    </a:lnTo>
                    <a:lnTo>
                      <a:pt x="59" y="292"/>
                    </a:lnTo>
                    <a:lnTo>
                      <a:pt x="74" y="299"/>
                    </a:lnTo>
                    <a:lnTo>
                      <a:pt x="81" y="306"/>
                    </a:lnTo>
                    <a:lnTo>
                      <a:pt x="89" y="327"/>
                    </a:lnTo>
                    <a:lnTo>
                      <a:pt x="89" y="654"/>
                    </a:lnTo>
                    <a:lnTo>
                      <a:pt x="81" y="668"/>
                    </a:lnTo>
                    <a:lnTo>
                      <a:pt x="74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3" y="716"/>
                    </a:lnTo>
                    <a:lnTo>
                      <a:pt x="243" y="682"/>
                    </a:lnTo>
                    <a:lnTo>
                      <a:pt x="192" y="682"/>
                    </a:lnTo>
                    <a:lnTo>
                      <a:pt x="177" y="675"/>
                    </a:lnTo>
                    <a:lnTo>
                      <a:pt x="170" y="668"/>
                    </a:lnTo>
                    <a:lnTo>
                      <a:pt x="162" y="654"/>
                    </a:lnTo>
                    <a:lnTo>
                      <a:pt x="162" y="633"/>
                    </a:lnTo>
                    <a:lnTo>
                      <a:pt x="162" y="243"/>
                    </a:lnTo>
                    <a:close/>
                    <a:moveTo>
                      <a:pt x="170" y="56"/>
                    </a:moveTo>
                    <a:lnTo>
                      <a:pt x="162" y="35"/>
                    </a:lnTo>
                    <a:lnTo>
                      <a:pt x="148" y="14"/>
                    </a:lnTo>
                    <a:lnTo>
                      <a:pt x="133" y="7"/>
                    </a:lnTo>
                    <a:lnTo>
                      <a:pt x="111" y="0"/>
                    </a:lnTo>
                    <a:lnTo>
                      <a:pt x="89" y="7"/>
                    </a:lnTo>
                    <a:lnTo>
                      <a:pt x="74" y="14"/>
                    </a:lnTo>
                    <a:lnTo>
                      <a:pt x="59" y="28"/>
                    </a:lnTo>
                    <a:lnTo>
                      <a:pt x="52" y="42"/>
                    </a:lnTo>
                    <a:lnTo>
                      <a:pt x="52" y="77"/>
                    </a:lnTo>
                    <a:lnTo>
                      <a:pt x="59" y="91"/>
                    </a:lnTo>
                    <a:lnTo>
                      <a:pt x="74" y="104"/>
                    </a:lnTo>
                    <a:lnTo>
                      <a:pt x="89" y="111"/>
                    </a:lnTo>
                    <a:lnTo>
                      <a:pt x="111" y="118"/>
                    </a:lnTo>
                    <a:lnTo>
                      <a:pt x="140" y="104"/>
                    </a:lnTo>
                    <a:lnTo>
                      <a:pt x="155" y="91"/>
                    </a:lnTo>
                    <a:lnTo>
                      <a:pt x="162" y="77"/>
                    </a:lnTo>
                    <a:lnTo>
                      <a:pt x="170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87" name="Freeform 3946"/>
              <p:cNvSpPr>
                <a:spLocks noEditPoints="1"/>
              </p:cNvSpPr>
              <p:nvPr/>
            </p:nvSpPr>
            <p:spPr bwMode="auto">
              <a:xfrm>
                <a:off x="12293" y="4215"/>
                <a:ext cx="501" cy="493"/>
              </a:xfrm>
              <a:custGeom>
                <a:avLst/>
                <a:gdLst>
                  <a:gd name="T0" fmla="*/ 501 w 501"/>
                  <a:gd name="T1" fmla="*/ 250 h 493"/>
                  <a:gd name="T2" fmla="*/ 479 w 501"/>
                  <a:gd name="T3" fmla="*/ 153 h 493"/>
                  <a:gd name="T4" fmla="*/ 427 w 501"/>
                  <a:gd name="T5" fmla="*/ 76 h 493"/>
                  <a:gd name="T6" fmla="*/ 346 w 501"/>
                  <a:gd name="T7" fmla="*/ 20 h 493"/>
                  <a:gd name="T8" fmla="*/ 250 w 501"/>
                  <a:gd name="T9" fmla="*/ 0 h 493"/>
                  <a:gd name="T10" fmla="*/ 155 w 501"/>
                  <a:gd name="T11" fmla="*/ 20 h 493"/>
                  <a:gd name="T12" fmla="*/ 73 w 501"/>
                  <a:gd name="T13" fmla="*/ 76 h 493"/>
                  <a:gd name="T14" fmla="*/ 22 w 501"/>
                  <a:gd name="T15" fmla="*/ 153 h 493"/>
                  <a:gd name="T16" fmla="*/ 0 w 501"/>
                  <a:gd name="T17" fmla="*/ 250 h 493"/>
                  <a:gd name="T18" fmla="*/ 22 w 501"/>
                  <a:gd name="T19" fmla="*/ 347 h 493"/>
                  <a:gd name="T20" fmla="*/ 73 w 501"/>
                  <a:gd name="T21" fmla="*/ 424 h 493"/>
                  <a:gd name="T22" fmla="*/ 155 w 501"/>
                  <a:gd name="T23" fmla="*/ 472 h 493"/>
                  <a:gd name="T24" fmla="*/ 250 w 501"/>
                  <a:gd name="T25" fmla="*/ 493 h 493"/>
                  <a:gd name="T26" fmla="*/ 346 w 501"/>
                  <a:gd name="T27" fmla="*/ 472 h 493"/>
                  <a:gd name="T28" fmla="*/ 427 w 501"/>
                  <a:gd name="T29" fmla="*/ 424 h 493"/>
                  <a:gd name="T30" fmla="*/ 479 w 501"/>
                  <a:gd name="T31" fmla="*/ 347 h 493"/>
                  <a:gd name="T32" fmla="*/ 501 w 501"/>
                  <a:gd name="T33" fmla="*/ 250 h 493"/>
                  <a:gd name="T34" fmla="*/ 250 w 501"/>
                  <a:gd name="T35" fmla="*/ 465 h 493"/>
                  <a:gd name="T36" fmla="*/ 206 w 501"/>
                  <a:gd name="T37" fmla="*/ 458 h 493"/>
                  <a:gd name="T38" fmla="*/ 155 w 501"/>
                  <a:gd name="T39" fmla="*/ 431 h 493"/>
                  <a:gd name="T40" fmla="*/ 125 w 501"/>
                  <a:gd name="T41" fmla="*/ 396 h 493"/>
                  <a:gd name="T42" fmla="*/ 103 w 501"/>
                  <a:gd name="T43" fmla="*/ 340 h 493"/>
                  <a:gd name="T44" fmla="*/ 96 w 501"/>
                  <a:gd name="T45" fmla="*/ 285 h 493"/>
                  <a:gd name="T46" fmla="*/ 96 w 501"/>
                  <a:gd name="T47" fmla="*/ 173 h 493"/>
                  <a:gd name="T48" fmla="*/ 118 w 501"/>
                  <a:gd name="T49" fmla="*/ 97 h 493"/>
                  <a:gd name="T50" fmla="*/ 155 w 501"/>
                  <a:gd name="T51" fmla="*/ 55 h 493"/>
                  <a:gd name="T52" fmla="*/ 206 w 501"/>
                  <a:gd name="T53" fmla="*/ 34 h 493"/>
                  <a:gd name="T54" fmla="*/ 250 w 501"/>
                  <a:gd name="T55" fmla="*/ 27 h 493"/>
                  <a:gd name="T56" fmla="*/ 302 w 501"/>
                  <a:gd name="T57" fmla="*/ 34 h 493"/>
                  <a:gd name="T58" fmla="*/ 346 w 501"/>
                  <a:gd name="T59" fmla="*/ 55 h 493"/>
                  <a:gd name="T60" fmla="*/ 376 w 501"/>
                  <a:gd name="T61" fmla="*/ 97 h 493"/>
                  <a:gd name="T62" fmla="*/ 398 w 501"/>
                  <a:gd name="T63" fmla="*/ 146 h 493"/>
                  <a:gd name="T64" fmla="*/ 405 w 501"/>
                  <a:gd name="T65" fmla="*/ 194 h 493"/>
                  <a:gd name="T66" fmla="*/ 405 w 501"/>
                  <a:gd name="T67" fmla="*/ 312 h 493"/>
                  <a:gd name="T68" fmla="*/ 383 w 501"/>
                  <a:gd name="T69" fmla="*/ 382 h 493"/>
                  <a:gd name="T70" fmla="*/ 354 w 501"/>
                  <a:gd name="T71" fmla="*/ 424 h 493"/>
                  <a:gd name="T72" fmla="*/ 302 w 501"/>
                  <a:gd name="T73" fmla="*/ 452 h 493"/>
                  <a:gd name="T74" fmla="*/ 250 w 501"/>
                  <a:gd name="T75" fmla="*/ 465 h 4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1"/>
                  <a:gd name="T115" fmla="*/ 0 h 493"/>
                  <a:gd name="T116" fmla="*/ 501 w 501"/>
                  <a:gd name="T117" fmla="*/ 493 h 4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1" h="493">
                    <a:moveTo>
                      <a:pt x="501" y="250"/>
                    </a:moveTo>
                    <a:lnTo>
                      <a:pt x="479" y="153"/>
                    </a:lnTo>
                    <a:lnTo>
                      <a:pt x="427" y="76"/>
                    </a:lnTo>
                    <a:lnTo>
                      <a:pt x="346" y="20"/>
                    </a:lnTo>
                    <a:lnTo>
                      <a:pt x="250" y="0"/>
                    </a:lnTo>
                    <a:lnTo>
                      <a:pt x="155" y="20"/>
                    </a:lnTo>
                    <a:lnTo>
                      <a:pt x="73" y="76"/>
                    </a:lnTo>
                    <a:lnTo>
                      <a:pt x="22" y="153"/>
                    </a:lnTo>
                    <a:lnTo>
                      <a:pt x="0" y="250"/>
                    </a:lnTo>
                    <a:lnTo>
                      <a:pt x="22" y="347"/>
                    </a:lnTo>
                    <a:lnTo>
                      <a:pt x="73" y="424"/>
                    </a:lnTo>
                    <a:lnTo>
                      <a:pt x="155" y="472"/>
                    </a:lnTo>
                    <a:lnTo>
                      <a:pt x="250" y="493"/>
                    </a:lnTo>
                    <a:lnTo>
                      <a:pt x="346" y="472"/>
                    </a:lnTo>
                    <a:lnTo>
                      <a:pt x="427" y="424"/>
                    </a:lnTo>
                    <a:lnTo>
                      <a:pt x="479" y="347"/>
                    </a:lnTo>
                    <a:lnTo>
                      <a:pt x="501" y="250"/>
                    </a:lnTo>
                    <a:close/>
                    <a:moveTo>
                      <a:pt x="250" y="465"/>
                    </a:moveTo>
                    <a:lnTo>
                      <a:pt x="206" y="458"/>
                    </a:lnTo>
                    <a:lnTo>
                      <a:pt x="155" y="431"/>
                    </a:lnTo>
                    <a:lnTo>
                      <a:pt x="125" y="396"/>
                    </a:lnTo>
                    <a:lnTo>
                      <a:pt x="103" y="340"/>
                    </a:lnTo>
                    <a:lnTo>
                      <a:pt x="96" y="285"/>
                    </a:lnTo>
                    <a:lnTo>
                      <a:pt x="96" y="173"/>
                    </a:lnTo>
                    <a:lnTo>
                      <a:pt x="118" y="97"/>
                    </a:lnTo>
                    <a:lnTo>
                      <a:pt x="155" y="55"/>
                    </a:lnTo>
                    <a:lnTo>
                      <a:pt x="206" y="34"/>
                    </a:lnTo>
                    <a:lnTo>
                      <a:pt x="250" y="27"/>
                    </a:lnTo>
                    <a:lnTo>
                      <a:pt x="302" y="34"/>
                    </a:lnTo>
                    <a:lnTo>
                      <a:pt x="346" y="55"/>
                    </a:lnTo>
                    <a:lnTo>
                      <a:pt x="376" y="97"/>
                    </a:lnTo>
                    <a:lnTo>
                      <a:pt x="398" y="146"/>
                    </a:lnTo>
                    <a:lnTo>
                      <a:pt x="405" y="194"/>
                    </a:lnTo>
                    <a:lnTo>
                      <a:pt x="405" y="312"/>
                    </a:lnTo>
                    <a:lnTo>
                      <a:pt x="383" y="382"/>
                    </a:lnTo>
                    <a:lnTo>
                      <a:pt x="354" y="424"/>
                    </a:lnTo>
                    <a:lnTo>
                      <a:pt x="302" y="452"/>
                    </a:lnTo>
                    <a:lnTo>
                      <a:pt x="250" y="4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88" name="Freeform 3947"/>
              <p:cNvSpPr>
                <a:spLocks/>
              </p:cNvSpPr>
              <p:nvPr/>
            </p:nvSpPr>
            <p:spPr bwMode="auto">
              <a:xfrm>
                <a:off x="12860" y="4221"/>
                <a:ext cx="575" cy="473"/>
              </a:xfrm>
              <a:custGeom>
                <a:avLst/>
                <a:gdLst>
                  <a:gd name="T0" fmla="*/ 89 w 575"/>
                  <a:gd name="T1" fmla="*/ 105 h 473"/>
                  <a:gd name="T2" fmla="*/ 89 w 575"/>
                  <a:gd name="T3" fmla="*/ 411 h 473"/>
                  <a:gd name="T4" fmla="*/ 81 w 575"/>
                  <a:gd name="T5" fmla="*/ 425 h 473"/>
                  <a:gd name="T6" fmla="*/ 74 w 575"/>
                  <a:gd name="T7" fmla="*/ 432 h 473"/>
                  <a:gd name="T8" fmla="*/ 59 w 575"/>
                  <a:gd name="T9" fmla="*/ 439 h 473"/>
                  <a:gd name="T10" fmla="*/ 0 w 575"/>
                  <a:gd name="T11" fmla="*/ 439 h 473"/>
                  <a:gd name="T12" fmla="*/ 0 w 575"/>
                  <a:gd name="T13" fmla="*/ 473 h 473"/>
                  <a:gd name="T14" fmla="*/ 258 w 575"/>
                  <a:gd name="T15" fmla="*/ 473 h 473"/>
                  <a:gd name="T16" fmla="*/ 258 w 575"/>
                  <a:gd name="T17" fmla="*/ 439 h 473"/>
                  <a:gd name="T18" fmla="*/ 199 w 575"/>
                  <a:gd name="T19" fmla="*/ 439 h 473"/>
                  <a:gd name="T20" fmla="*/ 185 w 575"/>
                  <a:gd name="T21" fmla="*/ 432 h 473"/>
                  <a:gd name="T22" fmla="*/ 177 w 575"/>
                  <a:gd name="T23" fmla="*/ 425 h 473"/>
                  <a:gd name="T24" fmla="*/ 170 w 575"/>
                  <a:gd name="T25" fmla="*/ 411 h 473"/>
                  <a:gd name="T26" fmla="*/ 170 w 575"/>
                  <a:gd name="T27" fmla="*/ 195 h 473"/>
                  <a:gd name="T28" fmla="*/ 185 w 575"/>
                  <a:gd name="T29" fmla="*/ 119 h 473"/>
                  <a:gd name="T30" fmla="*/ 221 w 575"/>
                  <a:gd name="T31" fmla="*/ 70 h 473"/>
                  <a:gd name="T32" fmla="*/ 266 w 575"/>
                  <a:gd name="T33" fmla="*/ 35 h 473"/>
                  <a:gd name="T34" fmla="*/ 325 w 575"/>
                  <a:gd name="T35" fmla="*/ 21 h 473"/>
                  <a:gd name="T36" fmla="*/ 369 w 575"/>
                  <a:gd name="T37" fmla="*/ 35 h 473"/>
                  <a:gd name="T38" fmla="*/ 391 w 575"/>
                  <a:gd name="T39" fmla="*/ 63 h 473"/>
                  <a:gd name="T40" fmla="*/ 406 w 575"/>
                  <a:gd name="T41" fmla="*/ 98 h 473"/>
                  <a:gd name="T42" fmla="*/ 406 w 575"/>
                  <a:gd name="T43" fmla="*/ 411 h 473"/>
                  <a:gd name="T44" fmla="*/ 398 w 575"/>
                  <a:gd name="T45" fmla="*/ 425 h 473"/>
                  <a:gd name="T46" fmla="*/ 391 w 575"/>
                  <a:gd name="T47" fmla="*/ 432 h 473"/>
                  <a:gd name="T48" fmla="*/ 376 w 575"/>
                  <a:gd name="T49" fmla="*/ 439 h 473"/>
                  <a:gd name="T50" fmla="*/ 317 w 575"/>
                  <a:gd name="T51" fmla="*/ 439 h 473"/>
                  <a:gd name="T52" fmla="*/ 317 w 575"/>
                  <a:gd name="T53" fmla="*/ 473 h 473"/>
                  <a:gd name="T54" fmla="*/ 575 w 575"/>
                  <a:gd name="T55" fmla="*/ 473 h 473"/>
                  <a:gd name="T56" fmla="*/ 575 w 575"/>
                  <a:gd name="T57" fmla="*/ 439 h 473"/>
                  <a:gd name="T58" fmla="*/ 516 w 575"/>
                  <a:gd name="T59" fmla="*/ 439 h 473"/>
                  <a:gd name="T60" fmla="*/ 487 w 575"/>
                  <a:gd name="T61" fmla="*/ 425 h 473"/>
                  <a:gd name="T62" fmla="*/ 487 w 575"/>
                  <a:gd name="T63" fmla="*/ 126 h 473"/>
                  <a:gd name="T64" fmla="*/ 472 w 575"/>
                  <a:gd name="T65" fmla="*/ 77 h 473"/>
                  <a:gd name="T66" fmla="*/ 450 w 575"/>
                  <a:gd name="T67" fmla="*/ 42 h 473"/>
                  <a:gd name="T68" fmla="*/ 428 w 575"/>
                  <a:gd name="T69" fmla="*/ 21 h 473"/>
                  <a:gd name="T70" fmla="*/ 384 w 575"/>
                  <a:gd name="T71" fmla="*/ 7 h 473"/>
                  <a:gd name="T72" fmla="*/ 332 w 575"/>
                  <a:gd name="T73" fmla="*/ 0 h 473"/>
                  <a:gd name="T74" fmla="*/ 258 w 575"/>
                  <a:gd name="T75" fmla="*/ 14 h 473"/>
                  <a:gd name="T76" fmla="*/ 199 w 575"/>
                  <a:gd name="T77" fmla="*/ 56 h 473"/>
                  <a:gd name="T78" fmla="*/ 162 w 575"/>
                  <a:gd name="T79" fmla="*/ 112 h 473"/>
                  <a:gd name="T80" fmla="*/ 162 w 575"/>
                  <a:gd name="T81" fmla="*/ 0 h 473"/>
                  <a:gd name="T82" fmla="*/ 0 w 575"/>
                  <a:gd name="T83" fmla="*/ 14 h 473"/>
                  <a:gd name="T84" fmla="*/ 0 w 575"/>
                  <a:gd name="T85" fmla="*/ 49 h 473"/>
                  <a:gd name="T86" fmla="*/ 59 w 575"/>
                  <a:gd name="T87" fmla="*/ 49 h 473"/>
                  <a:gd name="T88" fmla="*/ 74 w 575"/>
                  <a:gd name="T89" fmla="*/ 56 h 473"/>
                  <a:gd name="T90" fmla="*/ 89 w 575"/>
                  <a:gd name="T91" fmla="*/ 70 h 473"/>
                  <a:gd name="T92" fmla="*/ 89 w 575"/>
                  <a:gd name="T93" fmla="*/ 105 h 47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575"/>
                  <a:gd name="T142" fmla="*/ 0 h 473"/>
                  <a:gd name="T143" fmla="*/ 575 w 575"/>
                  <a:gd name="T144" fmla="*/ 473 h 473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575" h="473">
                    <a:moveTo>
                      <a:pt x="89" y="105"/>
                    </a:moveTo>
                    <a:lnTo>
                      <a:pt x="89" y="411"/>
                    </a:lnTo>
                    <a:lnTo>
                      <a:pt x="81" y="425"/>
                    </a:lnTo>
                    <a:lnTo>
                      <a:pt x="74" y="432"/>
                    </a:lnTo>
                    <a:lnTo>
                      <a:pt x="59" y="439"/>
                    </a:lnTo>
                    <a:lnTo>
                      <a:pt x="0" y="439"/>
                    </a:lnTo>
                    <a:lnTo>
                      <a:pt x="0" y="473"/>
                    </a:lnTo>
                    <a:lnTo>
                      <a:pt x="258" y="473"/>
                    </a:lnTo>
                    <a:lnTo>
                      <a:pt x="258" y="439"/>
                    </a:lnTo>
                    <a:lnTo>
                      <a:pt x="199" y="439"/>
                    </a:lnTo>
                    <a:lnTo>
                      <a:pt x="185" y="432"/>
                    </a:lnTo>
                    <a:lnTo>
                      <a:pt x="177" y="425"/>
                    </a:lnTo>
                    <a:lnTo>
                      <a:pt x="170" y="411"/>
                    </a:lnTo>
                    <a:lnTo>
                      <a:pt x="170" y="195"/>
                    </a:lnTo>
                    <a:lnTo>
                      <a:pt x="185" y="119"/>
                    </a:lnTo>
                    <a:lnTo>
                      <a:pt x="221" y="70"/>
                    </a:lnTo>
                    <a:lnTo>
                      <a:pt x="266" y="35"/>
                    </a:lnTo>
                    <a:lnTo>
                      <a:pt x="325" y="21"/>
                    </a:lnTo>
                    <a:lnTo>
                      <a:pt x="369" y="35"/>
                    </a:lnTo>
                    <a:lnTo>
                      <a:pt x="391" y="63"/>
                    </a:lnTo>
                    <a:lnTo>
                      <a:pt x="406" y="98"/>
                    </a:lnTo>
                    <a:lnTo>
                      <a:pt x="406" y="411"/>
                    </a:lnTo>
                    <a:lnTo>
                      <a:pt x="398" y="425"/>
                    </a:lnTo>
                    <a:lnTo>
                      <a:pt x="391" y="432"/>
                    </a:lnTo>
                    <a:lnTo>
                      <a:pt x="376" y="439"/>
                    </a:lnTo>
                    <a:lnTo>
                      <a:pt x="317" y="439"/>
                    </a:lnTo>
                    <a:lnTo>
                      <a:pt x="317" y="473"/>
                    </a:lnTo>
                    <a:lnTo>
                      <a:pt x="575" y="473"/>
                    </a:lnTo>
                    <a:lnTo>
                      <a:pt x="575" y="439"/>
                    </a:lnTo>
                    <a:lnTo>
                      <a:pt x="516" y="439"/>
                    </a:lnTo>
                    <a:lnTo>
                      <a:pt x="487" y="425"/>
                    </a:lnTo>
                    <a:lnTo>
                      <a:pt x="487" y="126"/>
                    </a:lnTo>
                    <a:lnTo>
                      <a:pt x="472" y="77"/>
                    </a:lnTo>
                    <a:lnTo>
                      <a:pt x="450" y="42"/>
                    </a:lnTo>
                    <a:lnTo>
                      <a:pt x="428" y="21"/>
                    </a:lnTo>
                    <a:lnTo>
                      <a:pt x="384" y="7"/>
                    </a:lnTo>
                    <a:lnTo>
                      <a:pt x="332" y="0"/>
                    </a:lnTo>
                    <a:lnTo>
                      <a:pt x="258" y="14"/>
                    </a:lnTo>
                    <a:lnTo>
                      <a:pt x="199" y="56"/>
                    </a:lnTo>
                    <a:lnTo>
                      <a:pt x="162" y="112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70"/>
                    </a:lnTo>
                    <a:lnTo>
                      <a:pt x="89" y="10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89" name="Freeform 3948"/>
              <p:cNvSpPr>
                <a:spLocks/>
              </p:cNvSpPr>
              <p:nvPr/>
            </p:nvSpPr>
            <p:spPr bwMode="auto">
              <a:xfrm>
                <a:off x="13494" y="4215"/>
                <a:ext cx="369" cy="493"/>
              </a:xfrm>
              <a:custGeom>
                <a:avLst/>
                <a:gdLst>
                  <a:gd name="T0" fmla="*/ 214 w 369"/>
                  <a:gd name="T1" fmla="*/ 271 h 493"/>
                  <a:gd name="T2" fmla="*/ 266 w 369"/>
                  <a:gd name="T3" fmla="*/ 292 h 493"/>
                  <a:gd name="T4" fmla="*/ 302 w 369"/>
                  <a:gd name="T5" fmla="*/ 326 h 493"/>
                  <a:gd name="T6" fmla="*/ 310 w 369"/>
                  <a:gd name="T7" fmla="*/ 410 h 493"/>
                  <a:gd name="T8" fmla="*/ 243 w 369"/>
                  <a:gd name="T9" fmla="*/ 458 h 493"/>
                  <a:gd name="T10" fmla="*/ 126 w 369"/>
                  <a:gd name="T11" fmla="*/ 458 h 493"/>
                  <a:gd name="T12" fmla="*/ 52 w 369"/>
                  <a:gd name="T13" fmla="*/ 375 h 493"/>
                  <a:gd name="T14" fmla="*/ 30 w 369"/>
                  <a:gd name="T15" fmla="*/ 305 h 493"/>
                  <a:gd name="T16" fmla="*/ 8 w 369"/>
                  <a:gd name="T17" fmla="*/ 299 h 493"/>
                  <a:gd name="T18" fmla="*/ 0 w 369"/>
                  <a:gd name="T19" fmla="*/ 486 h 493"/>
                  <a:gd name="T20" fmla="*/ 22 w 369"/>
                  <a:gd name="T21" fmla="*/ 493 h 493"/>
                  <a:gd name="T22" fmla="*/ 67 w 369"/>
                  <a:gd name="T23" fmla="*/ 445 h 493"/>
                  <a:gd name="T24" fmla="*/ 155 w 369"/>
                  <a:gd name="T25" fmla="*/ 486 h 493"/>
                  <a:gd name="T26" fmla="*/ 273 w 369"/>
                  <a:gd name="T27" fmla="*/ 479 h 493"/>
                  <a:gd name="T28" fmla="*/ 361 w 369"/>
                  <a:gd name="T29" fmla="*/ 396 h 493"/>
                  <a:gd name="T30" fmla="*/ 369 w 369"/>
                  <a:gd name="T31" fmla="*/ 312 h 493"/>
                  <a:gd name="T32" fmla="*/ 347 w 369"/>
                  <a:gd name="T33" fmla="*/ 264 h 493"/>
                  <a:gd name="T34" fmla="*/ 266 w 369"/>
                  <a:gd name="T35" fmla="*/ 208 h 493"/>
                  <a:gd name="T36" fmla="*/ 148 w 369"/>
                  <a:gd name="T37" fmla="*/ 180 h 493"/>
                  <a:gd name="T38" fmla="*/ 67 w 369"/>
                  <a:gd name="T39" fmla="*/ 139 h 493"/>
                  <a:gd name="T40" fmla="*/ 59 w 369"/>
                  <a:gd name="T41" fmla="*/ 76 h 493"/>
                  <a:gd name="T42" fmla="*/ 118 w 369"/>
                  <a:gd name="T43" fmla="*/ 27 h 493"/>
                  <a:gd name="T44" fmla="*/ 243 w 369"/>
                  <a:gd name="T45" fmla="*/ 34 h 493"/>
                  <a:gd name="T46" fmla="*/ 302 w 369"/>
                  <a:gd name="T47" fmla="*/ 90 h 493"/>
                  <a:gd name="T48" fmla="*/ 310 w 369"/>
                  <a:gd name="T49" fmla="*/ 153 h 493"/>
                  <a:gd name="T50" fmla="*/ 332 w 369"/>
                  <a:gd name="T51" fmla="*/ 159 h 493"/>
                  <a:gd name="T52" fmla="*/ 339 w 369"/>
                  <a:gd name="T53" fmla="*/ 6 h 493"/>
                  <a:gd name="T54" fmla="*/ 325 w 369"/>
                  <a:gd name="T55" fmla="*/ 0 h 493"/>
                  <a:gd name="T56" fmla="*/ 288 w 369"/>
                  <a:gd name="T57" fmla="*/ 27 h 493"/>
                  <a:gd name="T58" fmla="*/ 221 w 369"/>
                  <a:gd name="T59" fmla="*/ 6 h 493"/>
                  <a:gd name="T60" fmla="*/ 185 w 369"/>
                  <a:gd name="T61" fmla="*/ 0 h 493"/>
                  <a:gd name="T62" fmla="*/ 59 w 369"/>
                  <a:gd name="T63" fmla="*/ 27 h 493"/>
                  <a:gd name="T64" fmla="*/ 8 w 369"/>
                  <a:gd name="T65" fmla="*/ 97 h 493"/>
                  <a:gd name="T66" fmla="*/ 0 w 369"/>
                  <a:gd name="T67" fmla="*/ 159 h 493"/>
                  <a:gd name="T68" fmla="*/ 52 w 369"/>
                  <a:gd name="T69" fmla="*/ 222 h 493"/>
                  <a:gd name="T70" fmla="*/ 133 w 369"/>
                  <a:gd name="T71" fmla="*/ 257 h 49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69"/>
                  <a:gd name="T109" fmla="*/ 0 h 493"/>
                  <a:gd name="T110" fmla="*/ 369 w 369"/>
                  <a:gd name="T111" fmla="*/ 493 h 49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69" h="493">
                    <a:moveTo>
                      <a:pt x="199" y="271"/>
                    </a:moveTo>
                    <a:lnTo>
                      <a:pt x="214" y="271"/>
                    </a:lnTo>
                    <a:lnTo>
                      <a:pt x="243" y="285"/>
                    </a:lnTo>
                    <a:lnTo>
                      <a:pt x="266" y="292"/>
                    </a:lnTo>
                    <a:lnTo>
                      <a:pt x="288" y="305"/>
                    </a:lnTo>
                    <a:lnTo>
                      <a:pt x="302" y="326"/>
                    </a:lnTo>
                    <a:lnTo>
                      <a:pt x="317" y="368"/>
                    </a:lnTo>
                    <a:lnTo>
                      <a:pt x="310" y="410"/>
                    </a:lnTo>
                    <a:lnTo>
                      <a:pt x="288" y="438"/>
                    </a:lnTo>
                    <a:lnTo>
                      <a:pt x="243" y="458"/>
                    </a:lnTo>
                    <a:lnTo>
                      <a:pt x="185" y="465"/>
                    </a:lnTo>
                    <a:lnTo>
                      <a:pt x="126" y="458"/>
                    </a:lnTo>
                    <a:lnTo>
                      <a:pt x="81" y="424"/>
                    </a:lnTo>
                    <a:lnTo>
                      <a:pt x="52" y="375"/>
                    </a:lnTo>
                    <a:lnTo>
                      <a:pt x="30" y="312"/>
                    </a:lnTo>
                    <a:lnTo>
                      <a:pt x="30" y="305"/>
                    </a:lnTo>
                    <a:lnTo>
                      <a:pt x="22" y="299"/>
                    </a:lnTo>
                    <a:lnTo>
                      <a:pt x="8" y="299"/>
                    </a:lnTo>
                    <a:lnTo>
                      <a:pt x="0" y="305"/>
                    </a:lnTo>
                    <a:lnTo>
                      <a:pt x="0" y="486"/>
                    </a:lnTo>
                    <a:lnTo>
                      <a:pt x="15" y="493"/>
                    </a:lnTo>
                    <a:lnTo>
                      <a:pt x="22" y="493"/>
                    </a:lnTo>
                    <a:lnTo>
                      <a:pt x="22" y="486"/>
                    </a:lnTo>
                    <a:lnTo>
                      <a:pt x="67" y="445"/>
                    </a:lnTo>
                    <a:lnTo>
                      <a:pt x="111" y="479"/>
                    </a:lnTo>
                    <a:lnTo>
                      <a:pt x="155" y="486"/>
                    </a:lnTo>
                    <a:lnTo>
                      <a:pt x="185" y="493"/>
                    </a:lnTo>
                    <a:lnTo>
                      <a:pt x="273" y="479"/>
                    </a:lnTo>
                    <a:lnTo>
                      <a:pt x="325" y="445"/>
                    </a:lnTo>
                    <a:lnTo>
                      <a:pt x="361" y="396"/>
                    </a:lnTo>
                    <a:lnTo>
                      <a:pt x="369" y="340"/>
                    </a:lnTo>
                    <a:lnTo>
                      <a:pt x="369" y="312"/>
                    </a:lnTo>
                    <a:lnTo>
                      <a:pt x="354" y="285"/>
                    </a:lnTo>
                    <a:lnTo>
                      <a:pt x="347" y="264"/>
                    </a:lnTo>
                    <a:lnTo>
                      <a:pt x="325" y="243"/>
                    </a:lnTo>
                    <a:lnTo>
                      <a:pt x="266" y="208"/>
                    </a:lnTo>
                    <a:lnTo>
                      <a:pt x="192" y="187"/>
                    </a:lnTo>
                    <a:lnTo>
                      <a:pt x="148" y="180"/>
                    </a:lnTo>
                    <a:lnTo>
                      <a:pt x="96" y="166"/>
                    </a:lnTo>
                    <a:lnTo>
                      <a:pt x="67" y="139"/>
                    </a:lnTo>
                    <a:lnTo>
                      <a:pt x="52" y="104"/>
                    </a:lnTo>
                    <a:lnTo>
                      <a:pt x="59" y="76"/>
                    </a:lnTo>
                    <a:lnTo>
                      <a:pt x="81" y="48"/>
                    </a:lnTo>
                    <a:lnTo>
                      <a:pt x="118" y="27"/>
                    </a:lnTo>
                    <a:lnTo>
                      <a:pt x="185" y="20"/>
                    </a:lnTo>
                    <a:lnTo>
                      <a:pt x="243" y="34"/>
                    </a:lnTo>
                    <a:lnTo>
                      <a:pt x="280" y="55"/>
                    </a:lnTo>
                    <a:lnTo>
                      <a:pt x="302" y="90"/>
                    </a:lnTo>
                    <a:lnTo>
                      <a:pt x="310" y="125"/>
                    </a:lnTo>
                    <a:lnTo>
                      <a:pt x="310" y="153"/>
                    </a:lnTo>
                    <a:lnTo>
                      <a:pt x="317" y="159"/>
                    </a:lnTo>
                    <a:lnTo>
                      <a:pt x="332" y="159"/>
                    </a:lnTo>
                    <a:lnTo>
                      <a:pt x="339" y="153"/>
                    </a:lnTo>
                    <a:lnTo>
                      <a:pt x="339" y="6"/>
                    </a:lnTo>
                    <a:lnTo>
                      <a:pt x="332" y="0"/>
                    </a:lnTo>
                    <a:lnTo>
                      <a:pt x="325" y="0"/>
                    </a:lnTo>
                    <a:lnTo>
                      <a:pt x="295" y="27"/>
                    </a:lnTo>
                    <a:lnTo>
                      <a:pt x="288" y="27"/>
                    </a:lnTo>
                    <a:lnTo>
                      <a:pt x="258" y="13"/>
                    </a:lnTo>
                    <a:lnTo>
                      <a:pt x="221" y="6"/>
                    </a:lnTo>
                    <a:lnTo>
                      <a:pt x="199" y="0"/>
                    </a:lnTo>
                    <a:lnTo>
                      <a:pt x="185" y="0"/>
                    </a:lnTo>
                    <a:lnTo>
                      <a:pt x="111" y="6"/>
                    </a:lnTo>
                    <a:lnTo>
                      <a:pt x="59" y="27"/>
                    </a:lnTo>
                    <a:lnTo>
                      <a:pt x="22" y="62"/>
                    </a:lnTo>
                    <a:lnTo>
                      <a:pt x="8" y="97"/>
                    </a:lnTo>
                    <a:lnTo>
                      <a:pt x="0" y="132"/>
                    </a:lnTo>
                    <a:lnTo>
                      <a:pt x="0" y="159"/>
                    </a:lnTo>
                    <a:lnTo>
                      <a:pt x="30" y="201"/>
                    </a:lnTo>
                    <a:lnTo>
                      <a:pt x="52" y="222"/>
                    </a:lnTo>
                    <a:lnTo>
                      <a:pt x="89" y="243"/>
                    </a:lnTo>
                    <a:lnTo>
                      <a:pt x="133" y="257"/>
                    </a:lnTo>
                    <a:lnTo>
                      <a:pt x="199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90" name="Freeform 3949"/>
              <p:cNvSpPr>
                <a:spLocks/>
              </p:cNvSpPr>
              <p:nvPr/>
            </p:nvSpPr>
            <p:spPr bwMode="auto">
              <a:xfrm>
                <a:off x="14253" y="3943"/>
                <a:ext cx="369" cy="751"/>
              </a:xfrm>
              <a:custGeom>
                <a:avLst/>
                <a:gdLst>
                  <a:gd name="T0" fmla="*/ 163 w 369"/>
                  <a:gd name="T1" fmla="*/ 327 h 751"/>
                  <a:gd name="T2" fmla="*/ 295 w 369"/>
                  <a:gd name="T3" fmla="*/ 327 h 751"/>
                  <a:gd name="T4" fmla="*/ 295 w 369"/>
                  <a:gd name="T5" fmla="*/ 292 h 751"/>
                  <a:gd name="T6" fmla="*/ 163 w 369"/>
                  <a:gd name="T7" fmla="*/ 292 h 751"/>
                  <a:gd name="T8" fmla="*/ 163 w 369"/>
                  <a:gd name="T9" fmla="*/ 167 h 751"/>
                  <a:gd name="T10" fmla="*/ 170 w 369"/>
                  <a:gd name="T11" fmla="*/ 105 h 751"/>
                  <a:gd name="T12" fmla="*/ 192 w 369"/>
                  <a:gd name="T13" fmla="*/ 56 h 751"/>
                  <a:gd name="T14" fmla="*/ 229 w 369"/>
                  <a:gd name="T15" fmla="*/ 28 h 751"/>
                  <a:gd name="T16" fmla="*/ 266 w 369"/>
                  <a:gd name="T17" fmla="*/ 21 h 751"/>
                  <a:gd name="T18" fmla="*/ 288 w 369"/>
                  <a:gd name="T19" fmla="*/ 21 h 751"/>
                  <a:gd name="T20" fmla="*/ 303 w 369"/>
                  <a:gd name="T21" fmla="*/ 28 h 751"/>
                  <a:gd name="T22" fmla="*/ 295 w 369"/>
                  <a:gd name="T23" fmla="*/ 35 h 751"/>
                  <a:gd name="T24" fmla="*/ 281 w 369"/>
                  <a:gd name="T25" fmla="*/ 42 h 751"/>
                  <a:gd name="T26" fmla="*/ 273 w 369"/>
                  <a:gd name="T27" fmla="*/ 56 h 751"/>
                  <a:gd name="T28" fmla="*/ 266 w 369"/>
                  <a:gd name="T29" fmla="*/ 77 h 751"/>
                  <a:gd name="T30" fmla="*/ 281 w 369"/>
                  <a:gd name="T31" fmla="*/ 105 h 751"/>
                  <a:gd name="T32" fmla="*/ 295 w 369"/>
                  <a:gd name="T33" fmla="*/ 119 h 751"/>
                  <a:gd name="T34" fmla="*/ 332 w 369"/>
                  <a:gd name="T35" fmla="*/ 119 h 751"/>
                  <a:gd name="T36" fmla="*/ 347 w 369"/>
                  <a:gd name="T37" fmla="*/ 112 h 751"/>
                  <a:gd name="T38" fmla="*/ 369 w 369"/>
                  <a:gd name="T39" fmla="*/ 91 h 751"/>
                  <a:gd name="T40" fmla="*/ 369 w 369"/>
                  <a:gd name="T41" fmla="*/ 70 h 751"/>
                  <a:gd name="T42" fmla="*/ 362 w 369"/>
                  <a:gd name="T43" fmla="*/ 49 h 751"/>
                  <a:gd name="T44" fmla="*/ 347 w 369"/>
                  <a:gd name="T45" fmla="*/ 28 h 751"/>
                  <a:gd name="T46" fmla="*/ 303 w 369"/>
                  <a:gd name="T47" fmla="*/ 0 h 751"/>
                  <a:gd name="T48" fmla="*/ 266 w 369"/>
                  <a:gd name="T49" fmla="*/ 0 h 751"/>
                  <a:gd name="T50" fmla="*/ 207 w 369"/>
                  <a:gd name="T51" fmla="*/ 7 h 751"/>
                  <a:gd name="T52" fmla="*/ 148 w 369"/>
                  <a:gd name="T53" fmla="*/ 42 h 751"/>
                  <a:gd name="T54" fmla="*/ 104 w 369"/>
                  <a:gd name="T55" fmla="*/ 91 h 751"/>
                  <a:gd name="T56" fmla="*/ 89 w 369"/>
                  <a:gd name="T57" fmla="*/ 167 h 751"/>
                  <a:gd name="T58" fmla="*/ 89 w 369"/>
                  <a:gd name="T59" fmla="*/ 292 h 751"/>
                  <a:gd name="T60" fmla="*/ 0 w 369"/>
                  <a:gd name="T61" fmla="*/ 292 h 751"/>
                  <a:gd name="T62" fmla="*/ 0 w 369"/>
                  <a:gd name="T63" fmla="*/ 327 h 751"/>
                  <a:gd name="T64" fmla="*/ 89 w 369"/>
                  <a:gd name="T65" fmla="*/ 327 h 751"/>
                  <a:gd name="T66" fmla="*/ 89 w 369"/>
                  <a:gd name="T67" fmla="*/ 689 h 751"/>
                  <a:gd name="T68" fmla="*/ 82 w 369"/>
                  <a:gd name="T69" fmla="*/ 703 h 751"/>
                  <a:gd name="T70" fmla="*/ 74 w 369"/>
                  <a:gd name="T71" fmla="*/ 710 h 751"/>
                  <a:gd name="T72" fmla="*/ 59 w 369"/>
                  <a:gd name="T73" fmla="*/ 717 h 751"/>
                  <a:gd name="T74" fmla="*/ 0 w 369"/>
                  <a:gd name="T75" fmla="*/ 717 h 751"/>
                  <a:gd name="T76" fmla="*/ 0 w 369"/>
                  <a:gd name="T77" fmla="*/ 751 h 751"/>
                  <a:gd name="T78" fmla="*/ 273 w 369"/>
                  <a:gd name="T79" fmla="*/ 751 h 751"/>
                  <a:gd name="T80" fmla="*/ 273 w 369"/>
                  <a:gd name="T81" fmla="*/ 717 h 751"/>
                  <a:gd name="T82" fmla="*/ 199 w 369"/>
                  <a:gd name="T83" fmla="*/ 717 h 751"/>
                  <a:gd name="T84" fmla="*/ 170 w 369"/>
                  <a:gd name="T85" fmla="*/ 703 h 751"/>
                  <a:gd name="T86" fmla="*/ 170 w 369"/>
                  <a:gd name="T87" fmla="*/ 696 h 751"/>
                  <a:gd name="T88" fmla="*/ 163 w 369"/>
                  <a:gd name="T89" fmla="*/ 682 h 751"/>
                  <a:gd name="T90" fmla="*/ 163 w 369"/>
                  <a:gd name="T91" fmla="*/ 668 h 751"/>
                  <a:gd name="T92" fmla="*/ 163 w 369"/>
                  <a:gd name="T93" fmla="*/ 327 h 75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69"/>
                  <a:gd name="T142" fmla="*/ 0 h 751"/>
                  <a:gd name="T143" fmla="*/ 369 w 369"/>
                  <a:gd name="T144" fmla="*/ 751 h 75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69" h="751">
                    <a:moveTo>
                      <a:pt x="163" y="327"/>
                    </a:moveTo>
                    <a:lnTo>
                      <a:pt x="295" y="327"/>
                    </a:lnTo>
                    <a:lnTo>
                      <a:pt x="295" y="292"/>
                    </a:lnTo>
                    <a:lnTo>
                      <a:pt x="163" y="292"/>
                    </a:lnTo>
                    <a:lnTo>
                      <a:pt x="163" y="167"/>
                    </a:lnTo>
                    <a:lnTo>
                      <a:pt x="170" y="105"/>
                    </a:lnTo>
                    <a:lnTo>
                      <a:pt x="192" y="56"/>
                    </a:lnTo>
                    <a:lnTo>
                      <a:pt x="229" y="28"/>
                    </a:lnTo>
                    <a:lnTo>
                      <a:pt x="266" y="21"/>
                    </a:lnTo>
                    <a:lnTo>
                      <a:pt x="288" y="21"/>
                    </a:lnTo>
                    <a:lnTo>
                      <a:pt x="303" y="28"/>
                    </a:lnTo>
                    <a:lnTo>
                      <a:pt x="295" y="35"/>
                    </a:lnTo>
                    <a:lnTo>
                      <a:pt x="281" y="42"/>
                    </a:lnTo>
                    <a:lnTo>
                      <a:pt x="273" y="56"/>
                    </a:lnTo>
                    <a:lnTo>
                      <a:pt x="266" y="77"/>
                    </a:lnTo>
                    <a:lnTo>
                      <a:pt x="281" y="105"/>
                    </a:lnTo>
                    <a:lnTo>
                      <a:pt x="295" y="119"/>
                    </a:lnTo>
                    <a:lnTo>
                      <a:pt x="332" y="119"/>
                    </a:lnTo>
                    <a:lnTo>
                      <a:pt x="347" y="112"/>
                    </a:lnTo>
                    <a:lnTo>
                      <a:pt x="369" y="91"/>
                    </a:lnTo>
                    <a:lnTo>
                      <a:pt x="369" y="70"/>
                    </a:lnTo>
                    <a:lnTo>
                      <a:pt x="362" y="49"/>
                    </a:lnTo>
                    <a:lnTo>
                      <a:pt x="347" y="28"/>
                    </a:lnTo>
                    <a:lnTo>
                      <a:pt x="303" y="0"/>
                    </a:lnTo>
                    <a:lnTo>
                      <a:pt x="266" y="0"/>
                    </a:lnTo>
                    <a:lnTo>
                      <a:pt x="207" y="7"/>
                    </a:lnTo>
                    <a:lnTo>
                      <a:pt x="148" y="42"/>
                    </a:lnTo>
                    <a:lnTo>
                      <a:pt x="104" y="91"/>
                    </a:lnTo>
                    <a:lnTo>
                      <a:pt x="89" y="167"/>
                    </a:lnTo>
                    <a:lnTo>
                      <a:pt x="89" y="292"/>
                    </a:lnTo>
                    <a:lnTo>
                      <a:pt x="0" y="292"/>
                    </a:lnTo>
                    <a:lnTo>
                      <a:pt x="0" y="327"/>
                    </a:lnTo>
                    <a:lnTo>
                      <a:pt x="89" y="327"/>
                    </a:lnTo>
                    <a:lnTo>
                      <a:pt x="89" y="689"/>
                    </a:lnTo>
                    <a:lnTo>
                      <a:pt x="82" y="703"/>
                    </a:lnTo>
                    <a:lnTo>
                      <a:pt x="74" y="710"/>
                    </a:lnTo>
                    <a:lnTo>
                      <a:pt x="59" y="717"/>
                    </a:lnTo>
                    <a:lnTo>
                      <a:pt x="0" y="717"/>
                    </a:lnTo>
                    <a:lnTo>
                      <a:pt x="0" y="751"/>
                    </a:lnTo>
                    <a:lnTo>
                      <a:pt x="273" y="751"/>
                    </a:lnTo>
                    <a:lnTo>
                      <a:pt x="273" y="717"/>
                    </a:lnTo>
                    <a:lnTo>
                      <a:pt x="199" y="717"/>
                    </a:lnTo>
                    <a:lnTo>
                      <a:pt x="170" y="703"/>
                    </a:lnTo>
                    <a:lnTo>
                      <a:pt x="170" y="696"/>
                    </a:lnTo>
                    <a:lnTo>
                      <a:pt x="163" y="682"/>
                    </a:lnTo>
                    <a:lnTo>
                      <a:pt x="163" y="668"/>
                    </a:lnTo>
                    <a:lnTo>
                      <a:pt x="163" y="32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91" name="Freeform 3950"/>
              <p:cNvSpPr>
                <a:spLocks noEditPoints="1"/>
              </p:cNvSpPr>
              <p:nvPr/>
            </p:nvSpPr>
            <p:spPr bwMode="auto">
              <a:xfrm>
                <a:off x="14593" y="4215"/>
                <a:ext cx="501" cy="493"/>
              </a:xfrm>
              <a:custGeom>
                <a:avLst/>
                <a:gdLst>
                  <a:gd name="T0" fmla="*/ 501 w 501"/>
                  <a:gd name="T1" fmla="*/ 250 h 493"/>
                  <a:gd name="T2" fmla="*/ 479 w 501"/>
                  <a:gd name="T3" fmla="*/ 153 h 493"/>
                  <a:gd name="T4" fmla="*/ 427 w 501"/>
                  <a:gd name="T5" fmla="*/ 76 h 493"/>
                  <a:gd name="T6" fmla="*/ 346 w 501"/>
                  <a:gd name="T7" fmla="*/ 20 h 493"/>
                  <a:gd name="T8" fmla="*/ 250 w 501"/>
                  <a:gd name="T9" fmla="*/ 0 h 493"/>
                  <a:gd name="T10" fmla="*/ 154 w 501"/>
                  <a:gd name="T11" fmla="*/ 20 h 493"/>
                  <a:gd name="T12" fmla="*/ 73 w 501"/>
                  <a:gd name="T13" fmla="*/ 76 h 493"/>
                  <a:gd name="T14" fmla="*/ 22 w 501"/>
                  <a:gd name="T15" fmla="*/ 153 h 493"/>
                  <a:gd name="T16" fmla="*/ 0 w 501"/>
                  <a:gd name="T17" fmla="*/ 250 h 493"/>
                  <a:gd name="T18" fmla="*/ 22 w 501"/>
                  <a:gd name="T19" fmla="*/ 347 h 493"/>
                  <a:gd name="T20" fmla="*/ 73 w 501"/>
                  <a:gd name="T21" fmla="*/ 424 h 493"/>
                  <a:gd name="T22" fmla="*/ 154 w 501"/>
                  <a:gd name="T23" fmla="*/ 472 h 493"/>
                  <a:gd name="T24" fmla="*/ 250 w 501"/>
                  <a:gd name="T25" fmla="*/ 493 h 493"/>
                  <a:gd name="T26" fmla="*/ 346 w 501"/>
                  <a:gd name="T27" fmla="*/ 472 h 493"/>
                  <a:gd name="T28" fmla="*/ 427 w 501"/>
                  <a:gd name="T29" fmla="*/ 424 h 493"/>
                  <a:gd name="T30" fmla="*/ 486 w 501"/>
                  <a:gd name="T31" fmla="*/ 347 h 493"/>
                  <a:gd name="T32" fmla="*/ 501 w 501"/>
                  <a:gd name="T33" fmla="*/ 250 h 493"/>
                  <a:gd name="T34" fmla="*/ 250 w 501"/>
                  <a:gd name="T35" fmla="*/ 465 h 493"/>
                  <a:gd name="T36" fmla="*/ 206 w 501"/>
                  <a:gd name="T37" fmla="*/ 458 h 493"/>
                  <a:gd name="T38" fmla="*/ 162 w 501"/>
                  <a:gd name="T39" fmla="*/ 431 h 493"/>
                  <a:gd name="T40" fmla="*/ 125 w 501"/>
                  <a:gd name="T41" fmla="*/ 396 h 493"/>
                  <a:gd name="T42" fmla="*/ 103 w 501"/>
                  <a:gd name="T43" fmla="*/ 340 h 493"/>
                  <a:gd name="T44" fmla="*/ 95 w 501"/>
                  <a:gd name="T45" fmla="*/ 285 h 493"/>
                  <a:gd name="T46" fmla="*/ 95 w 501"/>
                  <a:gd name="T47" fmla="*/ 173 h 493"/>
                  <a:gd name="T48" fmla="*/ 125 w 501"/>
                  <a:gd name="T49" fmla="*/ 97 h 493"/>
                  <a:gd name="T50" fmla="*/ 162 w 501"/>
                  <a:gd name="T51" fmla="*/ 55 h 493"/>
                  <a:gd name="T52" fmla="*/ 206 w 501"/>
                  <a:gd name="T53" fmla="*/ 34 h 493"/>
                  <a:gd name="T54" fmla="*/ 250 w 501"/>
                  <a:gd name="T55" fmla="*/ 27 h 493"/>
                  <a:gd name="T56" fmla="*/ 302 w 501"/>
                  <a:gd name="T57" fmla="*/ 34 h 493"/>
                  <a:gd name="T58" fmla="*/ 346 w 501"/>
                  <a:gd name="T59" fmla="*/ 55 h 493"/>
                  <a:gd name="T60" fmla="*/ 383 w 501"/>
                  <a:gd name="T61" fmla="*/ 97 h 493"/>
                  <a:gd name="T62" fmla="*/ 398 w 501"/>
                  <a:gd name="T63" fmla="*/ 146 h 493"/>
                  <a:gd name="T64" fmla="*/ 412 w 501"/>
                  <a:gd name="T65" fmla="*/ 243 h 493"/>
                  <a:gd name="T66" fmla="*/ 405 w 501"/>
                  <a:gd name="T67" fmla="*/ 312 h 493"/>
                  <a:gd name="T68" fmla="*/ 383 w 501"/>
                  <a:gd name="T69" fmla="*/ 382 h 493"/>
                  <a:gd name="T70" fmla="*/ 353 w 501"/>
                  <a:gd name="T71" fmla="*/ 424 h 493"/>
                  <a:gd name="T72" fmla="*/ 309 w 501"/>
                  <a:gd name="T73" fmla="*/ 452 h 493"/>
                  <a:gd name="T74" fmla="*/ 250 w 501"/>
                  <a:gd name="T75" fmla="*/ 465 h 4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1"/>
                  <a:gd name="T115" fmla="*/ 0 h 493"/>
                  <a:gd name="T116" fmla="*/ 501 w 501"/>
                  <a:gd name="T117" fmla="*/ 493 h 4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1" h="493">
                    <a:moveTo>
                      <a:pt x="501" y="250"/>
                    </a:moveTo>
                    <a:lnTo>
                      <a:pt x="479" y="153"/>
                    </a:lnTo>
                    <a:lnTo>
                      <a:pt x="427" y="76"/>
                    </a:lnTo>
                    <a:lnTo>
                      <a:pt x="346" y="20"/>
                    </a:lnTo>
                    <a:lnTo>
                      <a:pt x="250" y="0"/>
                    </a:lnTo>
                    <a:lnTo>
                      <a:pt x="154" y="20"/>
                    </a:lnTo>
                    <a:lnTo>
                      <a:pt x="73" y="76"/>
                    </a:lnTo>
                    <a:lnTo>
                      <a:pt x="22" y="153"/>
                    </a:lnTo>
                    <a:lnTo>
                      <a:pt x="0" y="250"/>
                    </a:lnTo>
                    <a:lnTo>
                      <a:pt x="22" y="347"/>
                    </a:lnTo>
                    <a:lnTo>
                      <a:pt x="73" y="424"/>
                    </a:lnTo>
                    <a:lnTo>
                      <a:pt x="154" y="472"/>
                    </a:lnTo>
                    <a:lnTo>
                      <a:pt x="250" y="493"/>
                    </a:lnTo>
                    <a:lnTo>
                      <a:pt x="346" y="472"/>
                    </a:lnTo>
                    <a:lnTo>
                      <a:pt x="427" y="424"/>
                    </a:lnTo>
                    <a:lnTo>
                      <a:pt x="486" y="347"/>
                    </a:lnTo>
                    <a:lnTo>
                      <a:pt x="501" y="250"/>
                    </a:lnTo>
                    <a:close/>
                    <a:moveTo>
                      <a:pt x="250" y="465"/>
                    </a:moveTo>
                    <a:lnTo>
                      <a:pt x="206" y="458"/>
                    </a:lnTo>
                    <a:lnTo>
                      <a:pt x="162" y="431"/>
                    </a:lnTo>
                    <a:lnTo>
                      <a:pt x="125" y="396"/>
                    </a:lnTo>
                    <a:lnTo>
                      <a:pt x="103" y="340"/>
                    </a:lnTo>
                    <a:lnTo>
                      <a:pt x="95" y="285"/>
                    </a:lnTo>
                    <a:lnTo>
                      <a:pt x="95" y="173"/>
                    </a:lnTo>
                    <a:lnTo>
                      <a:pt x="125" y="97"/>
                    </a:lnTo>
                    <a:lnTo>
                      <a:pt x="162" y="55"/>
                    </a:lnTo>
                    <a:lnTo>
                      <a:pt x="206" y="34"/>
                    </a:lnTo>
                    <a:lnTo>
                      <a:pt x="250" y="27"/>
                    </a:lnTo>
                    <a:lnTo>
                      <a:pt x="302" y="34"/>
                    </a:lnTo>
                    <a:lnTo>
                      <a:pt x="346" y="55"/>
                    </a:lnTo>
                    <a:lnTo>
                      <a:pt x="383" y="97"/>
                    </a:lnTo>
                    <a:lnTo>
                      <a:pt x="398" y="146"/>
                    </a:lnTo>
                    <a:lnTo>
                      <a:pt x="412" y="243"/>
                    </a:lnTo>
                    <a:lnTo>
                      <a:pt x="405" y="312"/>
                    </a:lnTo>
                    <a:lnTo>
                      <a:pt x="383" y="382"/>
                    </a:lnTo>
                    <a:lnTo>
                      <a:pt x="353" y="424"/>
                    </a:lnTo>
                    <a:lnTo>
                      <a:pt x="309" y="452"/>
                    </a:lnTo>
                    <a:lnTo>
                      <a:pt x="250" y="4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92" name="Freeform 3951"/>
              <p:cNvSpPr>
                <a:spLocks/>
              </p:cNvSpPr>
              <p:nvPr/>
            </p:nvSpPr>
            <p:spPr bwMode="auto">
              <a:xfrm>
                <a:off x="15160" y="4221"/>
                <a:ext cx="383" cy="473"/>
              </a:xfrm>
              <a:custGeom>
                <a:avLst/>
                <a:gdLst>
                  <a:gd name="T0" fmla="*/ 162 w 383"/>
                  <a:gd name="T1" fmla="*/ 390 h 473"/>
                  <a:gd name="T2" fmla="*/ 162 w 383"/>
                  <a:gd name="T3" fmla="*/ 223 h 473"/>
                  <a:gd name="T4" fmla="*/ 170 w 383"/>
                  <a:gd name="T5" fmla="*/ 147 h 473"/>
                  <a:gd name="T6" fmla="*/ 199 w 383"/>
                  <a:gd name="T7" fmla="*/ 84 h 473"/>
                  <a:gd name="T8" fmla="*/ 243 w 383"/>
                  <a:gd name="T9" fmla="*/ 42 h 473"/>
                  <a:gd name="T10" fmla="*/ 295 w 383"/>
                  <a:gd name="T11" fmla="*/ 21 h 473"/>
                  <a:gd name="T12" fmla="*/ 302 w 383"/>
                  <a:gd name="T13" fmla="*/ 21 h 473"/>
                  <a:gd name="T14" fmla="*/ 310 w 383"/>
                  <a:gd name="T15" fmla="*/ 28 h 473"/>
                  <a:gd name="T16" fmla="*/ 302 w 383"/>
                  <a:gd name="T17" fmla="*/ 28 h 473"/>
                  <a:gd name="T18" fmla="*/ 295 w 383"/>
                  <a:gd name="T19" fmla="*/ 35 h 473"/>
                  <a:gd name="T20" fmla="*/ 288 w 383"/>
                  <a:gd name="T21" fmla="*/ 49 h 473"/>
                  <a:gd name="T22" fmla="*/ 280 w 383"/>
                  <a:gd name="T23" fmla="*/ 70 h 473"/>
                  <a:gd name="T24" fmla="*/ 288 w 383"/>
                  <a:gd name="T25" fmla="*/ 91 h 473"/>
                  <a:gd name="T26" fmla="*/ 295 w 383"/>
                  <a:gd name="T27" fmla="*/ 105 h 473"/>
                  <a:gd name="T28" fmla="*/ 317 w 383"/>
                  <a:gd name="T29" fmla="*/ 112 h 473"/>
                  <a:gd name="T30" fmla="*/ 347 w 383"/>
                  <a:gd name="T31" fmla="*/ 112 h 473"/>
                  <a:gd name="T32" fmla="*/ 361 w 383"/>
                  <a:gd name="T33" fmla="*/ 105 h 473"/>
                  <a:gd name="T34" fmla="*/ 369 w 383"/>
                  <a:gd name="T35" fmla="*/ 98 h 473"/>
                  <a:gd name="T36" fmla="*/ 376 w 383"/>
                  <a:gd name="T37" fmla="*/ 84 h 473"/>
                  <a:gd name="T38" fmla="*/ 383 w 383"/>
                  <a:gd name="T39" fmla="*/ 63 h 473"/>
                  <a:gd name="T40" fmla="*/ 376 w 383"/>
                  <a:gd name="T41" fmla="*/ 42 h 473"/>
                  <a:gd name="T42" fmla="*/ 369 w 383"/>
                  <a:gd name="T43" fmla="*/ 28 h 473"/>
                  <a:gd name="T44" fmla="*/ 347 w 383"/>
                  <a:gd name="T45" fmla="*/ 14 h 473"/>
                  <a:gd name="T46" fmla="*/ 324 w 383"/>
                  <a:gd name="T47" fmla="*/ 7 h 473"/>
                  <a:gd name="T48" fmla="*/ 295 w 383"/>
                  <a:gd name="T49" fmla="*/ 0 h 473"/>
                  <a:gd name="T50" fmla="*/ 243 w 383"/>
                  <a:gd name="T51" fmla="*/ 14 h 473"/>
                  <a:gd name="T52" fmla="*/ 199 w 383"/>
                  <a:gd name="T53" fmla="*/ 42 h 473"/>
                  <a:gd name="T54" fmla="*/ 177 w 383"/>
                  <a:gd name="T55" fmla="*/ 84 h 473"/>
                  <a:gd name="T56" fmla="*/ 155 w 383"/>
                  <a:gd name="T57" fmla="*/ 119 h 473"/>
                  <a:gd name="T58" fmla="*/ 155 w 383"/>
                  <a:gd name="T59" fmla="*/ 0 h 473"/>
                  <a:gd name="T60" fmla="*/ 0 w 383"/>
                  <a:gd name="T61" fmla="*/ 14 h 473"/>
                  <a:gd name="T62" fmla="*/ 0 w 383"/>
                  <a:gd name="T63" fmla="*/ 49 h 473"/>
                  <a:gd name="T64" fmla="*/ 59 w 383"/>
                  <a:gd name="T65" fmla="*/ 49 h 473"/>
                  <a:gd name="T66" fmla="*/ 74 w 383"/>
                  <a:gd name="T67" fmla="*/ 56 h 473"/>
                  <a:gd name="T68" fmla="*/ 89 w 383"/>
                  <a:gd name="T69" fmla="*/ 84 h 473"/>
                  <a:gd name="T70" fmla="*/ 89 w 383"/>
                  <a:gd name="T71" fmla="*/ 411 h 473"/>
                  <a:gd name="T72" fmla="*/ 81 w 383"/>
                  <a:gd name="T73" fmla="*/ 425 h 473"/>
                  <a:gd name="T74" fmla="*/ 74 w 383"/>
                  <a:gd name="T75" fmla="*/ 432 h 473"/>
                  <a:gd name="T76" fmla="*/ 59 w 383"/>
                  <a:gd name="T77" fmla="*/ 439 h 473"/>
                  <a:gd name="T78" fmla="*/ 0 w 383"/>
                  <a:gd name="T79" fmla="*/ 439 h 473"/>
                  <a:gd name="T80" fmla="*/ 0 w 383"/>
                  <a:gd name="T81" fmla="*/ 473 h 473"/>
                  <a:gd name="T82" fmla="*/ 273 w 383"/>
                  <a:gd name="T83" fmla="*/ 473 h 473"/>
                  <a:gd name="T84" fmla="*/ 273 w 383"/>
                  <a:gd name="T85" fmla="*/ 439 h 473"/>
                  <a:gd name="T86" fmla="*/ 199 w 383"/>
                  <a:gd name="T87" fmla="*/ 439 h 473"/>
                  <a:gd name="T88" fmla="*/ 170 w 383"/>
                  <a:gd name="T89" fmla="*/ 425 h 473"/>
                  <a:gd name="T90" fmla="*/ 170 w 383"/>
                  <a:gd name="T91" fmla="*/ 418 h 473"/>
                  <a:gd name="T92" fmla="*/ 162 w 383"/>
                  <a:gd name="T93" fmla="*/ 404 h 473"/>
                  <a:gd name="T94" fmla="*/ 162 w 383"/>
                  <a:gd name="T95" fmla="*/ 390 h 47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83"/>
                  <a:gd name="T145" fmla="*/ 0 h 473"/>
                  <a:gd name="T146" fmla="*/ 383 w 383"/>
                  <a:gd name="T147" fmla="*/ 473 h 47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83" h="473">
                    <a:moveTo>
                      <a:pt x="162" y="390"/>
                    </a:moveTo>
                    <a:lnTo>
                      <a:pt x="162" y="223"/>
                    </a:lnTo>
                    <a:lnTo>
                      <a:pt x="170" y="147"/>
                    </a:lnTo>
                    <a:lnTo>
                      <a:pt x="199" y="84"/>
                    </a:lnTo>
                    <a:lnTo>
                      <a:pt x="243" y="42"/>
                    </a:lnTo>
                    <a:lnTo>
                      <a:pt x="295" y="21"/>
                    </a:lnTo>
                    <a:lnTo>
                      <a:pt x="302" y="21"/>
                    </a:lnTo>
                    <a:lnTo>
                      <a:pt x="310" y="28"/>
                    </a:lnTo>
                    <a:lnTo>
                      <a:pt x="302" y="28"/>
                    </a:lnTo>
                    <a:lnTo>
                      <a:pt x="295" y="35"/>
                    </a:lnTo>
                    <a:lnTo>
                      <a:pt x="288" y="49"/>
                    </a:lnTo>
                    <a:lnTo>
                      <a:pt x="280" y="70"/>
                    </a:lnTo>
                    <a:lnTo>
                      <a:pt x="288" y="91"/>
                    </a:lnTo>
                    <a:lnTo>
                      <a:pt x="295" y="105"/>
                    </a:lnTo>
                    <a:lnTo>
                      <a:pt x="317" y="112"/>
                    </a:lnTo>
                    <a:lnTo>
                      <a:pt x="347" y="112"/>
                    </a:lnTo>
                    <a:lnTo>
                      <a:pt x="361" y="105"/>
                    </a:lnTo>
                    <a:lnTo>
                      <a:pt x="369" y="98"/>
                    </a:lnTo>
                    <a:lnTo>
                      <a:pt x="376" y="84"/>
                    </a:lnTo>
                    <a:lnTo>
                      <a:pt x="383" y="63"/>
                    </a:lnTo>
                    <a:lnTo>
                      <a:pt x="376" y="42"/>
                    </a:lnTo>
                    <a:lnTo>
                      <a:pt x="369" y="28"/>
                    </a:lnTo>
                    <a:lnTo>
                      <a:pt x="347" y="14"/>
                    </a:lnTo>
                    <a:lnTo>
                      <a:pt x="324" y="7"/>
                    </a:lnTo>
                    <a:lnTo>
                      <a:pt x="295" y="0"/>
                    </a:lnTo>
                    <a:lnTo>
                      <a:pt x="243" y="14"/>
                    </a:lnTo>
                    <a:lnTo>
                      <a:pt x="199" y="42"/>
                    </a:lnTo>
                    <a:lnTo>
                      <a:pt x="177" y="84"/>
                    </a:lnTo>
                    <a:lnTo>
                      <a:pt x="155" y="119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84"/>
                    </a:lnTo>
                    <a:lnTo>
                      <a:pt x="89" y="411"/>
                    </a:lnTo>
                    <a:lnTo>
                      <a:pt x="81" y="425"/>
                    </a:lnTo>
                    <a:lnTo>
                      <a:pt x="74" y="432"/>
                    </a:lnTo>
                    <a:lnTo>
                      <a:pt x="59" y="439"/>
                    </a:lnTo>
                    <a:lnTo>
                      <a:pt x="0" y="439"/>
                    </a:lnTo>
                    <a:lnTo>
                      <a:pt x="0" y="473"/>
                    </a:lnTo>
                    <a:lnTo>
                      <a:pt x="273" y="473"/>
                    </a:lnTo>
                    <a:lnTo>
                      <a:pt x="273" y="439"/>
                    </a:lnTo>
                    <a:lnTo>
                      <a:pt x="199" y="439"/>
                    </a:lnTo>
                    <a:lnTo>
                      <a:pt x="170" y="425"/>
                    </a:lnTo>
                    <a:lnTo>
                      <a:pt x="170" y="418"/>
                    </a:lnTo>
                    <a:lnTo>
                      <a:pt x="162" y="404"/>
                    </a:lnTo>
                    <a:lnTo>
                      <a:pt x="162" y="39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93" name="Freeform 3952"/>
              <p:cNvSpPr>
                <a:spLocks/>
              </p:cNvSpPr>
              <p:nvPr/>
            </p:nvSpPr>
            <p:spPr bwMode="auto">
              <a:xfrm>
                <a:off x="15912" y="4041"/>
                <a:ext cx="354" cy="667"/>
              </a:xfrm>
              <a:custGeom>
                <a:avLst/>
                <a:gdLst>
                  <a:gd name="T0" fmla="*/ 177 w 354"/>
                  <a:gd name="T1" fmla="*/ 229 h 667"/>
                  <a:gd name="T2" fmla="*/ 339 w 354"/>
                  <a:gd name="T3" fmla="*/ 229 h 667"/>
                  <a:gd name="T4" fmla="*/ 339 w 354"/>
                  <a:gd name="T5" fmla="*/ 194 h 667"/>
                  <a:gd name="T6" fmla="*/ 177 w 354"/>
                  <a:gd name="T7" fmla="*/ 194 h 667"/>
                  <a:gd name="T8" fmla="*/ 177 w 354"/>
                  <a:gd name="T9" fmla="*/ 0 h 667"/>
                  <a:gd name="T10" fmla="*/ 147 w 354"/>
                  <a:gd name="T11" fmla="*/ 0 h 667"/>
                  <a:gd name="T12" fmla="*/ 140 w 354"/>
                  <a:gd name="T13" fmla="*/ 55 h 667"/>
                  <a:gd name="T14" fmla="*/ 125 w 354"/>
                  <a:gd name="T15" fmla="*/ 104 h 667"/>
                  <a:gd name="T16" fmla="*/ 96 w 354"/>
                  <a:gd name="T17" fmla="*/ 153 h 667"/>
                  <a:gd name="T18" fmla="*/ 59 w 354"/>
                  <a:gd name="T19" fmla="*/ 187 h 667"/>
                  <a:gd name="T20" fmla="*/ 0 w 354"/>
                  <a:gd name="T21" fmla="*/ 201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11 w 354"/>
                  <a:gd name="T29" fmla="*/ 584 h 667"/>
                  <a:gd name="T30" fmla="*/ 133 w 354"/>
                  <a:gd name="T31" fmla="*/ 626 h 667"/>
                  <a:gd name="T32" fmla="*/ 169 w 354"/>
                  <a:gd name="T33" fmla="*/ 653 h 667"/>
                  <a:gd name="T34" fmla="*/ 214 w 354"/>
                  <a:gd name="T35" fmla="*/ 660 h 667"/>
                  <a:gd name="T36" fmla="*/ 243 w 354"/>
                  <a:gd name="T37" fmla="*/ 667 h 667"/>
                  <a:gd name="T38" fmla="*/ 295 w 354"/>
                  <a:gd name="T39" fmla="*/ 653 h 667"/>
                  <a:gd name="T40" fmla="*/ 332 w 354"/>
                  <a:gd name="T41" fmla="*/ 619 h 667"/>
                  <a:gd name="T42" fmla="*/ 346 w 354"/>
                  <a:gd name="T43" fmla="*/ 570 h 667"/>
                  <a:gd name="T44" fmla="*/ 354 w 354"/>
                  <a:gd name="T45" fmla="*/ 521 h 667"/>
                  <a:gd name="T46" fmla="*/ 354 w 354"/>
                  <a:gd name="T47" fmla="*/ 459 h 667"/>
                  <a:gd name="T48" fmla="*/ 324 w 354"/>
                  <a:gd name="T49" fmla="*/ 459 h 667"/>
                  <a:gd name="T50" fmla="*/ 324 w 354"/>
                  <a:gd name="T51" fmla="*/ 521 h 667"/>
                  <a:gd name="T52" fmla="*/ 317 w 354"/>
                  <a:gd name="T53" fmla="*/ 584 h 667"/>
                  <a:gd name="T54" fmla="*/ 287 w 354"/>
                  <a:gd name="T55" fmla="*/ 626 h 667"/>
                  <a:gd name="T56" fmla="*/ 251 w 354"/>
                  <a:gd name="T57" fmla="*/ 639 h 667"/>
                  <a:gd name="T58" fmla="*/ 214 w 354"/>
                  <a:gd name="T59" fmla="*/ 626 h 667"/>
                  <a:gd name="T60" fmla="*/ 192 w 354"/>
                  <a:gd name="T61" fmla="*/ 605 h 667"/>
                  <a:gd name="T62" fmla="*/ 177 w 354"/>
                  <a:gd name="T63" fmla="*/ 570 h 667"/>
                  <a:gd name="T64" fmla="*/ 177 w 354"/>
                  <a:gd name="T65" fmla="*/ 521 h 667"/>
                  <a:gd name="T66" fmla="*/ 177 w 354"/>
                  <a:gd name="T67" fmla="*/ 229 h 66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7"/>
                  <a:gd name="T104" fmla="*/ 354 w 354"/>
                  <a:gd name="T105" fmla="*/ 667 h 66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7">
                    <a:moveTo>
                      <a:pt x="177" y="229"/>
                    </a:moveTo>
                    <a:lnTo>
                      <a:pt x="339" y="229"/>
                    </a:lnTo>
                    <a:lnTo>
                      <a:pt x="339" y="194"/>
                    </a:lnTo>
                    <a:lnTo>
                      <a:pt x="177" y="194"/>
                    </a:lnTo>
                    <a:lnTo>
                      <a:pt x="177" y="0"/>
                    </a:lnTo>
                    <a:lnTo>
                      <a:pt x="147" y="0"/>
                    </a:lnTo>
                    <a:lnTo>
                      <a:pt x="140" y="55"/>
                    </a:lnTo>
                    <a:lnTo>
                      <a:pt x="125" y="104"/>
                    </a:lnTo>
                    <a:lnTo>
                      <a:pt x="96" y="153"/>
                    </a:lnTo>
                    <a:lnTo>
                      <a:pt x="59" y="187"/>
                    </a:lnTo>
                    <a:lnTo>
                      <a:pt x="0" y="201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11" y="584"/>
                    </a:lnTo>
                    <a:lnTo>
                      <a:pt x="133" y="626"/>
                    </a:lnTo>
                    <a:lnTo>
                      <a:pt x="169" y="653"/>
                    </a:lnTo>
                    <a:lnTo>
                      <a:pt x="214" y="660"/>
                    </a:lnTo>
                    <a:lnTo>
                      <a:pt x="243" y="667"/>
                    </a:lnTo>
                    <a:lnTo>
                      <a:pt x="295" y="653"/>
                    </a:lnTo>
                    <a:lnTo>
                      <a:pt x="332" y="619"/>
                    </a:lnTo>
                    <a:lnTo>
                      <a:pt x="346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4" y="459"/>
                    </a:lnTo>
                    <a:lnTo>
                      <a:pt x="324" y="521"/>
                    </a:lnTo>
                    <a:lnTo>
                      <a:pt x="317" y="584"/>
                    </a:lnTo>
                    <a:lnTo>
                      <a:pt x="287" y="626"/>
                    </a:lnTo>
                    <a:lnTo>
                      <a:pt x="251" y="639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77" y="521"/>
                    </a:lnTo>
                    <a:lnTo>
                      <a:pt x="177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94" name="Freeform 3953"/>
              <p:cNvSpPr>
                <a:spLocks/>
              </p:cNvSpPr>
              <p:nvPr/>
            </p:nvSpPr>
            <p:spPr bwMode="auto">
              <a:xfrm>
                <a:off x="16369" y="3950"/>
                <a:ext cx="568" cy="744"/>
              </a:xfrm>
              <a:custGeom>
                <a:avLst/>
                <a:gdLst>
                  <a:gd name="T0" fmla="*/ 479 w 568"/>
                  <a:gd name="T1" fmla="*/ 473 h 744"/>
                  <a:gd name="T2" fmla="*/ 479 w 568"/>
                  <a:gd name="T3" fmla="*/ 397 h 744"/>
                  <a:gd name="T4" fmla="*/ 472 w 568"/>
                  <a:gd name="T5" fmla="*/ 348 h 744"/>
                  <a:gd name="T6" fmla="*/ 442 w 568"/>
                  <a:gd name="T7" fmla="*/ 313 h 744"/>
                  <a:gd name="T8" fmla="*/ 427 w 568"/>
                  <a:gd name="T9" fmla="*/ 299 h 744"/>
                  <a:gd name="T10" fmla="*/ 413 w 568"/>
                  <a:gd name="T11" fmla="*/ 292 h 744"/>
                  <a:gd name="T12" fmla="*/ 391 w 568"/>
                  <a:gd name="T13" fmla="*/ 278 h 744"/>
                  <a:gd name="T14" fmla="*/ 361 w 568"/>
                  <a:gd name="T15" fmla="*/ 271 h 744"/>
                  <a:gd name="T16" fmla="*/ 324 w 568"/>
                  <a:gd name="T17" fmla="*/ 271 h 744"/>
                  <a:gd name="T18" fmla="*/ 258 w 568"/>
                  <a:gd name="T19" fmla="*/ 285 h 744"/>
                  <a:gd name="T20" fmla="*/ 214 w 568"/>
                  <a:gd name="T21" fmla="*/ 306 h 744"/>
                  <a:gd name="T22" fmla="*/ 184 w 568"/>
                  <a:gd name="T23" fmla="*/ 341 h 744"/>
                  <a:gd name="T24" fmla="*/ 162 w 568"/>
                  <a:gd name="T25" fmla="*/ 376 h 744"/>
                  <a:gd name="T26" fmla="*/ 162 w 568"/>
                  <a:gd name="T27" fmla="*/ 0 h 744"/>
                  <a:gd name="T28" fmla="*/ 0 w 568"/>
                  <a:gd name="T29" fmla="*/ 14 h 744"/>
                  <a:gd name="T30" fmla="*/ 0 w 568"/>
                  <a:gd name="T31" fmla="*/ 49 h 744"/>
                  <a:gd name="T32" fmla="*/ 59 w 568"/>
                  <a:gd name="T33" fmla="*/ 49 h 744"/>
                  <a:gd name="T34" fmla="*/ 74 w 568"/>
                  <a:gd name="T35" fmla="*/ 56 h 744"/>
                  <a:gd name="T36" fmla="*/ 88 w 568"/>
                  <a:gd name="T37" fmla="*/ 84 h 744"/>
                  <a:gd name="T38" fmla="*/ 88 w 568"/>
                  <a:gd name="T39" fmla="*/ 682 h 744"/>
                  <a:gd name="T40" fmla="*/ 81 w 568"/>
                  <a:gd name="T41" fmla="*/ 696 h 744"/>
                  <a:gd name="T42" fmla="*/ 74 w 568"/>
                  <a:gd name="T43" fmla="*/ 703 h 744"/>
                  <a:gd name="T44" fmla="*/ 52 w 568"/>
                  <a:gd name="T45" fmla="*/ 710 h 744"/>
                  <a:gd name="T46" fmla="*/ 0 w 568"/>
                  <a:gd name="T47" fmla="*/ 710 h 744"/>
                  <a:gd name="T48" fmla="*/ 0 w 568"/>
                  <a:gd name="T49" fmla="*/ 744 h 744"/>
                  <a:gd name="T50" fmla="*/ 251 w 568"/>
                  <a:gd name="T51" fmla="*/ 744 h 744"/>
                  <a:gd name="T52" fmla="*/ 251 w 568"/>
                  <a:gd name="T53" fmla="*/ 710 h 744"/>
                  <a:gd name="T54" fmla="*/ 192 w 568"/>
                  <a:gd name="T55" fmla="*/ 710 h 744"/>
                  <a:gd name="T56" fmla="*/ 177 w 568"/>
                  <a:gd name="T57" fmla="*/ 703 h 744"/>
                  <a:gd name="T58" fmla="*/ 169 w 568"/>
                  <a:gd name="T59" fmla="*/ 696 h 744"/>
                  <a:gd name="T60" fmla="*/ 162 w 568"/>
                  <a:gd name="T61" fmla="*/ 682 h 744"/>
                  <a:gd name="T62" fmla="*/ 162 w 568"/>
                  <a:gd name="T63" fmla="*/ 466 h 744"/>
                  <a:gd name="T64" fmla="*/ 177 w 568"/>
                  <a:gd name="T65" fmla="*/ 390 h 744"/>
                  <a:gd name="T66" fmla="*/ 214 w 568"/>
                  <a:gd name="T67" fmla="*/ 341 h 744"/>
                  <a:gd name="T68" fmla="*/ 265 w 568"/>
                  <a:gd name="T69" fmla="*/ 306 h 744"/>
                  <a:gd name="T70" fmla="*/ 317 w 568"/>
                  <a:gd name="T71" fmla="*/ 292 h 744"/>
                  <a:gd name="T72" fmla="*/ 361 w 568"/>
                  <a:gd name="T73" fmla="*/ 306 h 744"/>
                  <a:gd name="T74" fmla="*/ 383 w 568"/>
                  <a:gd name="T75" fmla="*/ 334 h 744"/>
                  <a:gd name="T76" fmla="*/ 398 w 568"/>
                  <a:gd name="T77" fmla="*/ 369 h 744"/>
                  <a:gd name="T78" fmla="*/ 398 w 568"/>
                  <a:gd name="T79" fmla="*/ 682 h 744"/>
                  <a:gd name="T80" fmla="*/ 391 w 568"/>
                  <a:gd name="T81" fmla="*/ 696 h 744"/>
                  <a:gd name="T82" fmla="*/ 383 w 568"/>
                  <a:gd name="T83" fmla="*/ 703 h 744"/>
                  <a:gd name="T84" fmla="*/ 368 w 568"/>
                  <a:gd name="T85" fmla="*/ 710 h 744"/>
                  <a:gd name="T86" fmla="*/ 310 w 568"/>
                  <a:gd name="T87" fmla="*/ 710 h 744"/>
                  <a:gd name="T88" fmla="*/ 310 w 568"/>
                  <a:gd name="T89" fmla="*/ 744 h 744"/>
                  <a:gd name="T90" fmla="*/ 568 w 568"/>
                  <a:gd name="T91" fmla="*/ 744 h 744"/>
                  <a:gd name="T92" fmla="*/ 568 w 568"/>
                  <a:gd name="T93" fmla="*/ 710 h 744"/>
                  <a:gd name="T94" fmla="*/ 509 w 568"/>
                  <a:gd name="T95" fmla="*/ 710 h 744"/>
                  <a:gd name="T96" fmla="*/ 479 w 568"/>
                  <a:gd name="T97" fmla="*/ 696 h 744"/>
                  <a:gd name="T98" fmla="*/ 479 w 568"/>
                  <a:gd name="T99" fmla="*/ 682 h 744"/>
                  <a:gd name="T100" fmla="*/ 479 w 568"/>
                  <a:gd name="T101" fmla="*/ 473 h 74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8"/>
                  <a:gd name="T154" fmla="*/ 0 h 744"/>
                  <a:gd name="T155" fmla="*/ 568 w 568"/>
                  <a:gd name="T156" fmla="*/ 744 h 74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8" h="744">
                    <a:moveTo>
                      <a:pt x="479" y="473"/>
                    </a:moveTo>
                    <a:lnTo>
                      <a:pt x="479" y="397"/>
                    </a:lnTo>
                    <a:lnTo>
                      <a:pt x="472" y="348"/>
                    </a:lnTo>
                    <a:lnTo>
                      <a:pt x="442" y="313"/>
                    </a:lnTo>
                    <a:lnTo>
                      <a:pt x="427" y="299"/>
                    </a:lnTo>
                    <a:lnTo>
                      <a:pt x="413" y="292"/>
                    </a:lnTo>
                    <a:lnTo>
                      <a:pt x="391" y="278"/>
                    </a:lnTo>
                    <a:lnTo>
                      <a:pt x="361" y="271"/>
                    </a:lnTo>
                    <a:lnTo>
                      <a:pt x="324" y="271"/>
                    </a:lnTo>
                    <a:lnTo>
                      <a:pt x="258" y="285"/>
                    </a:lnTo>
                    <a:lnTo>
                      <a:pt x="214" y="306"/>
                    </a:lnTo>
                    <a:lnTo>
                      <a:pt x="184" y="341"/>
                    </a:lnTo>
                    <a:lnTo>
                      <a:pt x="162" y="376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8" y="84"/>
                    </a:lnTo>
                    <a:lnTo>
                      <a:pt x="88" y="682"/>
                    </a:lnTo>
                    <a:lnTo>
                      <a:pt x="81" y="696"/>
                    </a:lnTo>
                    <a:lnTo>
                      <a:pt x="74" y="703"/>
                    </a:lnTo>
                    <a:lnTo>
                      <a:pt x="52" y="710"/>
                    </a:lnTo>
                    <a:lnTo>
                      <a:pt x="0" y="710"/>
                    </a:lnTo>
                    <a:lnTo>
                      <a:pt x="0" y="744"/>
                    </a:lnTo>
                    <a:lnTo>
                      <a:pt x="251" y="744"/>
                    </a:lnTo>
                    <a:lnTo>
                      <a:pt x="251" y="710"/>
                    </a:lnTo>
                    <a:lnTo>
                      <a:pt x="192" y="710"/>
                    </a:lnTo>
                    <a:lnTo>
                      <a:pt x="177" y="703"/>
                    </a:lnTo>
                    <a:lnTo>
                      <a:pt x="169" y="696"/>
                    </a:lnTo>
                    <a:lnTo>
                      <a:pt x="162" y="682"/>
                    </a:lnTo>
                    <a:lnTo>
                      <a:pt x="162" y="466"/>
                    </a:lnTo>
                    <a:lnTo>
                      <a:pt x="177" y="390"/>
                    </a:lnTo>
                    <a:lnTo>
                      <a:pt x="214" y="341"/>
                    </a:lnTo>
                    <a:lnTo>
                      <a:pt x="265" y="306"/>
                    </a:lnTo>
                    <a:lnTo>
                      <a:pt x="317" y="292"/>
                    </a:lnTo>
                    <a:lnTo>
                      <a:pt x="361" y="306"/>
                    </a:lnTo>
                    <a:lnTo>
                      <a:pt x="383" y="334"/>
                    </a:lnTo>
                    <a:lnTo>
                      <a:pt x="398" y="369"/>
                    </a:lnTo>
                    <a:lnTo>
                      <a:pt x="398" y="682"/>
                    </a:lnTo>
                    <a:lnTo>
                      <a:pt x="391" y="696"/>
                    </a:lnTo>
                    <a:lnTo>
                      <a:pt x="383" y="703"/>
                    </a:lnTo>
                    <a:lnTo>
                      <a:pt x="368" y="710"/>
                    </a:lnTo>
                    <a:lnTo>
                      <a:pt x="310" y="710"/>
                    </a:lnTo>
                    <a:lnTo>
                      <a:pt x="310" y="744"/>
                    </a:lnTo>
                    <a:lnTo>
                      <a:pt x="568" y="744"/>
                    </a:lnTo>
                    <a:lnTo>
                      <a:pt x="568" y="710"/>
                    </a:lnTo>
                    <a:lnTo>
                      <a:pt x="509" y="710"/>
                    </a:lnTo>
                    <a:lnTo>
                      <a:pt x="479" y="696"/>
                    </a:lnTo>
                    <a:lnTo>
                      <a:pt x="479" y="682"/>
                    </a:lnTo>
                    <a:lnTo>
                      <a:pt x="479" y="47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95" name="Freeform 3954"/>
              <p:cNvSpPr>
                <a:spLocks noEditPoints="1"/>
              </p:cNvSpPr>
              <p:nvPr/>
            </p:nvSpPr>
            <p:spPr bwMode="auto">
              <a:xfrm>
                <a:off x="16988" y="4215"/>
                <a:ext cx="442" cy="493"/>
              </a:xfrm>
              <a:custGeom>
                <a:avLst/>
                <a:gdLst>
                  <a:gd name="T0" fmla="*/ 413 w 442"/>
                  <a:gd name="T1" fmla="*/ 236 h 493"/>
                  <a:gd name="T2" fmla="*/ 428 w 442"/>
                  <a:gd name="T3" fmla="*/ 236 h 493"/>
                  <a:gd name="T4" fmla="*/ 442 w 442"/>
                  <a:gd name="T5" fmla="*/ 222 h 493"/>
                  <a:gd name="T6" fmla="*/ 442 w 442"/>
                  <a:gd name="T7" fmla="*/ 208 h 493"/>
                  <a:gd name="T8" fmla="*/ 435 w 442"/>
                  <a:gd name="T9" fmla="*/ 146 h 493"/>
                  <a:gd name="T10" fmla="*/ 413 w 442"/>
                  <a:gd name="T11" fmla="*/ 90 h 493"/>
                  <a:gd name="T12" fmla="*/ 369 w 442"/>
                  <a:gd name="T13" fmla="*/ 41 h 493"/>
                  <a:gd name="T14" fmla="*/ 317 w 442"/>
                  <a:gd name="T15" fmla="*/ 13 h 493"/>
                  <a:gd name="T16" fmla="*/ 236 w 442"/>
                  <a:gd name="T17" fmla="*/ 0 h 493"/>
                  <a:gd name="T18" fmla="*/ 148 w 442"/>
                  <a:gd name="T19" fmla="*/ 20 h 493"/>
                  <a:gd name="T20" fmla="*/ 74 w 442"/>
                  <a:gd name="T21" fmla="*/ 69 h 493"/>
                  <a:gd name="T22" fmla="*/ 22 w 442"/>
                  <a:gd name="T23" fmla="*/ 153 h 493"/>
                  <a:gd name="T24" fmla="*/ 0 w 442"/>
                  <a:gd name="T25" fmla="*/ 243 h 493"/>
                  <a:gd name="T26" fmla="*/ 15 w 442"/>
                  <a:gd name="T27" fmla="*/ 326 h 493"/>
                  <a:gd name="T28" fmla="*/ 52 w 442"/>
                  <a:gd name="T29" fmla="*/ 396 h 493"/>
                  <a:gd name="T30" fmla="*/ 111 w 442"/>
                  <a:gd name="T31" fmla="*/ 445 h 493"/>
                  <a:gd name="T32" fmla="*/ 177 w 442"/>
                  <a:gd name="T33" fmla="*/ 479 h 493"/>
                  <a:gd name="T34" fmla="*/ 251 w 442"/>
                  <a:gd name="T35" fmla="*/ 493 h 493"/>
                  <a:gd name="T36" fmla="*/ 324 w 442"/>
                  <a:gd name="T37" fmla="*/ 479 h 493"/>
                  <a:gd name="T38" fmla="*/ 376 w 442"/>
                  <a:gd name="T39" fmla="*/ 452 h 493"/>
                  <a:gd name="T40" fmla="*/ 413 w 442"/>
                  <a:gd name="T41" fmla="*/ 410 h 493"/>
                  <a:gd name="T42" fmla="*/ 435 w 442"/>
                  <a:gd name="T43" fmla="*/ 375 h 493"/>
                  <a:gd name="T44" fmla="*/ 442 w 442"/>
                  <a:gd name="T45" fmla="*/ 354 h 493"/>
                  <a:gd name="T46" fmla="*/ 442 w 442"/>
                  <a:gd name="T47" fmla="*/ 347 h 493"/>
                  <a:gd name="T48" fmla="*/ 435 w 442"/>
                  <a:gd name="T49" fmla="*/ 340 h 493"/>
                  <a:gd name="T50" fmla="*/ 420 w 442"/>
                  <a:gd name="T51" fmla="*/ 340 h 493"/>
                  <a:gd name="T52" fmla="*/ 413 w 442"/>
                  <a:gd name="T53" fmla="*/ 347 h 493"/>
                  <a:gd name="T54" fmla="*/ 413 w 442"/>
                  <a:gd name="T55" fmla="*/ 354 h 493"/>
                  <a:gd name="T56" fmla="*/ 383 w 442"/>
                  <a:gd name="T57" fmla="*/ 410 h 493"/>
                  <a:gd name="T58" fmla="*/ 347 w 442"/>
                  <a:gd name="T59" fmla="*/ 438 h 493"/>
                  <a:gd name="T60" fmla="*/ 310 w 442"/>
                  <a:gd name="T61" fmla="*/ 458 h 493"/>
                  <a:gd name="T62" fmla="*/ 273 w 442"/>
                  <a:gd name="T63" fmla="*/ 465 h 493"/>
                  <a:gd name="T64" fmla="*/ 258 w 442"/>
                  <a:gd name="T65" fmla="*/ 465 h 493"/>
                  <a:gd name="T66" fmla="*/ 206 w 442"/>
                  <a:gd name="T67" fmla="*/ 452 h 493"/>
                  <a:gd name="T68" fmla="*/ 162 w 442"/>
                  <a:gd name="T69" fmla="*/ 431 h 493"/>
                  <a:gd name="T70" fmla="*/ 133 w 442"/>
                  <a:gd name="T71" fmla="*/ 396 h 493"/>
                  <a:gd name="T72" fmla="*/ 111 w 442"/>
                  <a:gd name="T73" fmla="*/ 340 h 493"/>
                  <a:gd name="T74" fmla="*/ 96 w 442"/>
                  <a:gd name="T75" fmla="*/ 278 h 493"/>
                  <a:gd name="T76" fmla="*/ 96 w 442"/>
                  <a:gd name="T77" fmla="*/ 236 h 493"/>
                  <a:gd name="T78" fmla="*/ 413 w 442"/>
                  <a:gd name="T79" fmla="*/ 236 h 493"/>
                  <a:gd name="T80" fmla="*/ 96 w 442"/>
                  <a:gd name="T81" fmla="*/ 208 h 493"/>
                  <a:gd name="T82" fmla="*/ 111 w 442"/>
                  <a:gd name="T83" fmla="*/ 132 h 493"/>
                  <a:gd name="T84" fmla="*/ 140 w 442"/>
                  <a:gd name="T85" fmla="*/ 76 h 493"/>
                  <a:gd name="T86" fmla="*/ 177 w 442"/>
                  <a:gd name="T87" fmla="*/ 41 h 493"/>
                  <a:gd name="T88" fmla="*/ 206 w 442"/>
                  <a:gd name="T89" fmla="*/ 27 h 493"/>
                  <a:gd name="T90" fmla="*/ 236 w 442"/>
                  <a:gd name="T91" fmla="*/ 27 h 493"/>
                  <a:gd name="T92" fmla="*/ 288 w 442"/>
                  <a:gd name="T93" fmla="*/ 34 h 493"/>
                  <a:gd name="T94" fmla="*/ 324 w 442"/>
                  <a:gd name="T95" fmla="*/ 62 h 493"/>
                  <a:gd name="T96" fmla="*/ 347 w 442"/>
                  <a:gd name="T97" fmla="*/ 104 h 493"/>
                  <a:gd name="T98" fmla="*/ 361 w 442"/>
                  <a:gd name="T99" fmla="*/ 146 h 493"/>
                  <a:gd name="T100" fmla="*/ 369 w 442"/>
                  <a:gd name="T101" fmla="*/ 180 h 493"/>
                  <a:gd name="T102" fmla="*/ 369 w 442"/>
                  <a:gd name="T103" fmla="*/ 208 h 493"/>
                  <a:gd name="T104" fmla="*/ 96 w 442"/>
                  <a:gd name="T105" fmla="*/ 208 h 49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2"/>
                  <a:gd name="T160" fmla="*/ 0 h 493"/>
                  <a:gd name="T161" fmla="*/ 442 w 442"/>
                  <a:gd name="T162" fmla="*/ 493 h 49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2" h="493">
                    <a:moveTo>
                      <a:pt x="413" y="236"/>
                    </a:moveTo>
                    <a:lnTo>
                      <a:pt x="428" y="236"/>
                    </a:lnTo>
                    <a:lnTo>
                      <a:pt x="442" y="222"/>
                    </a:lnTo>
                    <a:lnTo>
                      <a:pt x="442" y="208"/>
                    </a:lnTo>
                    <a:lnTo>
                      <a:pt x="435" y="146"/>
                    </a:lnTo>
                    <a:lnTo>
                      <a:pt x="413" y="90"/>
                    </a:lnTo>
                    <a:lnTo>
                      <a:pt x="369" y="41"/>
                    </a:lnTo>
                    <a:lnTo>
                      <a:pt x="317" y="13"/>
                    </a:lnTo>
                    <a:lnTo>
                      <a:pt x="236" y="0"/>
                    </a:lnTo>
                    <a:lnTo>
                      <a:pt x="148" y="20"/>
                    </a:lnTo>
                    <a:lnTo>
                      <a:pt x="74" y="69"/>
                    </a:lnTo>
                    <a:lnTo>
                      <a:pt x="22" y="153"/>
                    </a:lnTo>
                    <a:lnTo>
                      <a:pt x="0" y="243"/>
                    </a:lnTo>
                    <a:lnTo>
                      <a:pt x="15" y="326"/>
                    </a:lnTo>
                    <a:lnTo>
                      <a:pt x="52" y="396"/>
                    </a:lnTo>
                    <a:lnTo>
                      <a:pt x="111" y="445"/>
                    </a:lnTo>
                    <a:lnTo>
                      <a:pt x="177" y="479"/>
                    </a:lnTo>
                    <a:lnTo>
                      <a:pt x="251" y="493"/>
                    </a:lnTo>
                    <a:lnTo>
                      <a:pt x="324" y="479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5"/>
                    </a:lnTo>
                    <a:lnTo>
                      <a:pt x="442" y="354"/>
                    </a:lnTo>
                    <a:lnTo>
                      <a:pt x="442" y="347"/>
                    </a:lnTo>
                    <a:lnTo>
                      <a:pt x="435" y="340"/>
                    </a:lnTo>
                    <a:lnTo>
                      <a:pt x="420" y="340"/>
                    </a:lnTo>
                    <a:lnTo>
                      <a:pt x="413" y="347"/>
                    </a:lnTo>
                    <a:lnTo>
                      <a:pt x="413" y="354"/>
                    </a:lnTo>
                    <a:lnTo>
                      <a:pt x="383" y="410"/>
                    </a:lnTo>
                    <a:lnTo>
                      <a:pt x="347" y="438"/>
                    </a:lnTo>
                    <a:lnTo>
                      <a:pt x="310" y="458"/>
                    </a:lnTo>
                    <a:lnTo>
                      <a:pt x="273" y="465"/>
                    </a:lnTo>
                    <a:lnTo>
                      <a:pt x="258" y="465"/>
                    </a:lnTo>
                    <a:lnTo>
                      <a:pt x="206" y="452"/>
                    </a:lnTo>
                    <a:lnTo>
                      <a:pt x="162" y="431"/>
                    </a:lnTo>
                    <a:lnTo>
                      <a:pt x="133" y="396"/>
                    </a:lnTo>
                    <a:lnTo>
                      <a:pt x="111" y="340"/>
                    </a:lnTo>
                    <a:lnTo>
                      <a:pt x="96" y="278"/>
                    </a:lnTo>
                    <a:lnTo>
                      <a:pt x="96" y="236"/>
                    </a:lnTo>
                    <a:lnTo>
                      <a:pt x="413" y="236"/>
                    </a:lnTo>
                    <a:close/>
                    <a:moveTo>
                      <a:pt x="96" y="208"/>
                    </a:moveTo>
                    <a:lnTo>
                      <a:pt x="111" y="132"/>
                    </a:lnTo>
                    <a:lnTo>
                      <a:pt x="140" y="76"/>
                    </a:lnTo>
                    <a:lnTo>
                      <a:pt x="177" y="41"/>
                    </a:lnTo>
                    <a:lnTo>
                      <a:pt x="206" y="27"/>
                    </a:lnTo>
                    <a:lnTo>
                      <a:pt x="236" y="27"/>
                    </a:lnTo>
                    <a:lnTo>
                      <a:pt x="288" y="34"/>
                    </a:lnTo>
                    <a:lnTo>
                      <a:pt x="324" y="62"/>
                    </a:lnTo>
                    <a:lnTo>
                      <a:pt x="347" y="104"/>
                    </a:lnTo>
                    <a:lnTo>
                      <a:pt x="361" y="146"/>
                    </a:lnTo>
                    <a:lnTo>
                      <a:pt x="369" y="180"/>
                    </a:lnTo>
                    <a:lnTo>
                      <a:pt x="369" y="208"/>
                    </a:lnTo>
                    <a:lnTo>
                      <a:pt x="96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96" name="Freeform 3955"/>
              <p:cNvSpPr>
                <a:spLocks noEditPoints="1"/>
              </p:cNvSpPr>
              <p:nvPr/>
            </p:nvSpPr>
            <p:spPr bwMode="auto">
              <a:xfrm>
                <a:off x="17814" y="3978"/>
                <a:ext cx="243" cy="716"/>
              </a:xfrm>
              <a:custGeom>
                <a:avLst/>
                <a:gdLst>
                  <a:gd name="T0" fmla="*/ 162 w 243"/>
                  <a:gd name="T1" fmla="*/ 243 h 716"/>
                  <a:gd name="T2" fmla="*/ 7 w 243"/>
                  <a:gd name="T3" fmla="*/ 257 h 716"/>
                  <a:gd name="T4" fmla="*/ 7 w 243"/>
                  <a:gd name="T5" fmla="*/ 292 h 716"/>
                  <a:gd name="T6" fmla="*/ 59 w 243"/>
                  <a:gd name="T7" fmla="*/ 292 h 716"/>
                  <a:gd name="T8" fmla="*/ 73 w 243"/>
                  <a:gd name="T9" fmla="*/ 299 h 716"/>
                  <a:gd name="T10" fmla="*/ 81 w 243"/>
                  <a:gd name="T11" fmla="*/ 306 h 716"/>
                  <a:gd name="T12" fmla="*/ 88 w 243"/>
                  <a:gd name="T13" fmla="*/ 327 h 716"/>
                  <a:gd name="T14" fmla="*/ 88 w 243"/>
                  <a:gd name="T15" fmla="*/ 654 h 716"/>
                  <a:gd name="T16" fmla="*/ 81 w 243"/>
                  <a:gd name="T17" fmla="*/ 668 h 716"/>
                  <a:gd name="T18" fmla="*/ 73 w 243"/>
                  <a:gd name="T19" fmla="*/ 675 h 716"/>
                  <a:gd name="T20" fmla="*/ 59 w 243"/>
                  <a:gd name="T21" fmla="*/ 682 h 716"/>
                  <a:gd name="T22" fmla="*/ 0 w 243"/>
                  <a:gd name="T23" fmla="*/ 682 h 716"/>
                  <a:gd name="T24" fmla="*/ 0 w 243"/>
                  <a:gd name="T25" fmla="*/ 716 h 716"/>
                  <a:gd name="T26" fmla="*/ 243 w 243"/>
                  <a:gd name="T27" fmla="*/ 716 h 716"/>
                  <a:gd name="T28" fmla="*/ 243 w 243"/>
                  <a:gd name="T29" fmla="*/ 682 h 716"/>
                  <a:gd name="T30" fmla="*/ 191 w 243"/>
                  <a:gd name="T31" fmla="*/ 682 h 716"/>
                  <a:gd name="T32" fmla="*/ 177 w 243"/>
                  <a:gd name="T33" fmla="*/ 675 h 716"/>
                  <a:gd name="T34" fmla="*/ 169 w 243"/>
                  <a:gd name="T35" fmla="*/ 668 h 716"/>
                  <a:gd name="T36" fmla="*/ 162 w 243"/>
                  <a:gd name="T37" fmla="*/ 654 h 716"/>
                  <a:gd name="T38" fmla="*/ 162 w 243"/>
                  <a:gd name="T39" fmla="*/ 633 h 716"/>
                  <a:gd name="T40" fmla="*/ 162 w 243"/>
                  <a:gd name="T41" fmla="*/ 243 h 716"/>
                  <a:gd name="T42" fmla="*/ 169 w 243"/>
                  <a:gd name="T43" fmla="*/ 56 h 716"/>
                  <a:gd name="T44" fmla="*/ 162 w 243"/>
                  <a:gd name="T45" fmla="*/ 35 h 716"/>
                  <a:gd name="T46" fmla="*/ 147 w 243"/>
                  <a:gd name="T47" fmla="*/ 14 h 716"/>
                  <a:gd name="T48" fmla="*/ 132 w 243"/>
                  <a:gd name="T49" fmla="*/ 7 h 716"/>
                  <a:gd name="T50" fmla="*/ 110 w 243"/>
                  <a:gd name="T51" fmla="*/ 0 h 716"/>
                  <a:gd name="T52" fmla="*/ 88 w 243"/>
                  <a:gd name="T53" fmla="*/ 7 h 716"/>
                  <a:gd name="T54" fmla="*/ 73 w 243"/>
                  <a:gd name="T55" fmla="*/ 14 h 716"/>
                  <a:gd name="T56" fmla="*/ 59 w 243"/>
                  <a:gd name="T57" fmla="*/ 28 h 716"/>
                  <a:gd name="T58" fmla="*/ 51 w 243"/>
                  <a:gd name="T59" fmla="*/ 42 h 716"/>
                  <a:gd name="T60" fmla="*/ 51 w 243"/>
                  <a:gd name="T61" fmla="*/ 77 h 716"/>
                  <a:gd name="T62" fmla="*/ 59 w 243"/>
                  <a:gd name="T63" fmla="*/ 91 h 716"/>
                  <a:gd name="T64" fmla="*/ 73 w 243"/>
                  <a:gd name="T65" fmla="*/ 104 h 716"/>
                  <a:gd name="T66" fmla="*/ 88 w 243"/>
                  <a:gd name="T67" fmla="*/ 111 h 716"/>
                  <a:gd name="T68" fmla="*/ 110 w 243"/>
                  <a:gd name="T69" fmla="*/ 118 h 716"/>
                  <a:gd name="T70" fmla="*/ 140 w 243"/>
                  <a:gd name="T71" fmla="*/ 104 h 716"/>
                  <a:gd name="T72" fmla="*/ 154 w 243"/>
                  <a:gd name="T73" fmla="*/ 91 h 716"/>
                  <a:gd name="T74" fmla="*/ 162 w 243"/>
                  <a:gd name="T75" fmla="*/ 77 h 716"/>
                  <a:gd name="T76" fmla="*/ 169 w 243"/>
                  <a:gd name="T77" fmla="*/ 56 h 71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3"/>
                  <a:gd name="T118" fmla="*/ 0 h 716"/>
                  <a:gd name="T119" fmla="*/ 243 w 243"/>
                  <a:gd name="T120" fmla="*/ 716 h 71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3" h="716">
                    <a:moveTo>
                      <a:pt x="162" y="243"/>
                    </a:moveTo>
                    <a:lnTo>
                      <a:pt x="7" y="257"/>
                    </a:lnTo>
                    <a:lnTo>
                      <a:pt x="7" y="292"/>
                    </a:lnTo>
                    <a:lnTo>
                      <a:pt x="59" y="292"/>
                    </a:lnTo>
                    <a:lnTo>
                      <a:pt x="73" y="299"/>
                    </a:lnTo>
                    <a:lnTo>
                      <a:pt x="81" y="306"/>
                    </a:lnTo>
                    <a:lnTo>
                      <a:pt x="88" y="327"/>
                    </a:lnTo>
                    <a:lnTo>
                      <a:pt x="88" y="654"/>
                    </a:lnTo>
                    <a:lnTo>
                      <a:pt x="81" y="668"/>
                    </a:lnTo>
                    <a:lnTo>
                      <a:pt x="73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3" y="716"/>
                    </a:lnTo>
                    <a:lnTo>
                      <a:pt x="243" y="682"/>
                    </a:lnTo>
                    <a:lnTo>
                      <a:pt x="191" y="682"/>
                    </a:lnTo>
                    <a:lnTo>
                      <a:pt x="177" y="675"/>
                    </a:lnTo>
                    <a:lnTo>
                      <a:pt x="169" y="668"/>
                    </a:lnTo>
                    <a:lnTo>
                      <a:pt x="162" y="654"/>
                    </a:lnTo>
                    <a:lnTo>
                      <a:pt x="162" y="633"/>
                    </a:lnTo>
                    <a:lnTo>
                      <a:pt x="162" y="243"/>
                    </a:lnTo>
                    <a:close/>
                    <a:moveTo>
                      <a:pt x="169" y="56"/>
                    </a:moveTo>
                    <a:lnTo>
                      <a:pt x="162" y="35"/>
                    </a:lnTo>
                    <a:lnTo>
                      <a:pt x="147" y="14"/>
                    </a:lnTo>
                    <a:lnTo>
                      <a:pt x="132" y="7"/>
                    </a:lnTo>
                    <a:lnTo>
                      <a:pt x="110" y="0"/>
                    </a:lnTo>
                    <a:lnTo>
                      <a:pt x="88" y="7"/>
                    </a:lnTo>
                    <a:lnTo>
                      <a:pt x="73" y="14"/>
                    </a:lnTo>
                    <a:lnTo>
                      <a:pt x="59" y="28"/>
                    </a:lnTo>
                    <a:lnTo>
                      <a:pt x="51" y="42"/>
                    </a:lnTo>
                    <a:lnTo>
                      <a:pt x="51" y="77"/>
                    </a:lnTo>
                    <a:lnTo>
                      <a:pt x="59" y="91"/>
                    </a:lnTo>
                    <a:lnTo>
                      <a:pt x="73" y="104"/>
                    </a:lnTo>
                    <a:lnTo>
                      <a:pt x="88" y="111"/>
                    </a:lnTo>
                    <a:lnTo>
                      <a:pt x="110" y="118"/>
                    </a:lnTo>
                    <a:lnTo>
                      <a:pt x="140" y="104"/>
                    </a:lnTo>
                    <a:lnTo>
                      <a:pt x="154" y="91"/>
                    </a:lnTo>
                    <a:lnTo>
                      <a:pt x="162" y="77"/>
                    </a:lnTo>
                    <a:lnTo>
                      <a:pt x="169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97" name="Freeform 3956"/>
              <p:cNvSpPr>
                <a:spLocks/>
              </p:cNvSpPr>
              <p:nvPr/>
            </p:nvSpPr>
            <p:spPr bwMode="auto">
              <a:xfrm>
                <a:off x="18131" y="4221"/>
                <a:ext cx="567" cy="473"/>
              </a:xfrm>
              <a:custGeom>
                <a:avLst/>
                <a:gdLst>
                  <a:gd name="T0" fmla="*/ 88 w 567"/>
                  <a:gd name="T1" fmla="*/ 105 h 473"/>
                  <a:gd name="T2" fmla="*/ 88 w 567"/>
                  <a:gd name="T3" fmla="*/ 411 h 473"/>
                  <a:gd name="T4" fmla="*/ 81 w 567"/>
                  <a:gd name="T5" fmla="*/ 425 h 473"/>
                  <a:gd name="T6" fmla="*/ 51 w 567"/>
                  <a:gd name="T7" fmla="*/ 439 h 473"/>
                  <a:gd name="T8" fmla="*/ 0 w 567"/>
                  <a:gd name="T9" fmla="*/ 439 h 473"/>
                  <a:gd name="T10" fmla="*/ 0 w 567"/>
                  <a:gd name="T11" fmla="*/ 473 h 473"/>
                  <a:gd name="T12" fmla="*/ 250 w 567"/>
                  <a:gd name="T13" fmla="*/ 473 h 473"/>
                  <a:gd name="T14" fmla="*/ 250 w 567"/>
                  <a:gd name="T15" fmla="*/ 439 h 473"/>
                  <a:gd name="T16" fmla="*/ 191 w 567"/>
                  <a:gd name="T17" fmla="*/ 439 h 473"/>
                  <a:gd name="T18" fmla="*/ 177 w 567"/>
                  <a:gd name="T19" fmla="*/ 432 h 473"/>
                  <a:gd name="T20" fmla="*/ 169 w 567"/>
                  <a:gd name="T21" fmla="*/ 425 h 473"/>
                  <a:gd name="T22" fmla="*/ 162 w 567"/>
                  <a:gd name="T23" fmla="*/ 411 h 473"/>
                  <a:gd name="T24" fmla="*/ 162 w 567"/>
                  <a:gd name="T25" fmla="*/ 195 h 473"/>
                  <a:gd name="T26" fmla="*/ 177 w 567"/>
                  <a:gd name="T27" fmla="*/ 119 h 473"/>
                  <a:gd name="T28" fmla="*/ 213 w 567"/>
                  <a:gd name="T29" fmla="*/ 70 h 473"/>
                  <a:gd name="T30" fmla="*/ 265 w 567"/>
                  <a:gd name="T31" fmla="*/ 35 h 473"/>
                  <a:gd name="T32" fmla="*/ 317 w 567"/>
                  <a:gd name="T33" fmla="*/ 21 h 473"/>
                  <a:gd name="T34" fmla="*/ 361 w 567"/>
                  <a:gd name="T35" fmla="*/ 35 h 473"/>
                  <a:gd name="T36" fmla="*/ 383 w 567"/>
                  <a:gd name="T37" fmla="*/ 63 h 473"/>
                  <a:gd name="T38" fmla="*/ 398 w 567"/>
                  <a:gd name="T39" fmla="*/ 98 h 473"/>
                  <a:gd name="T40" fmla="*/ 398 w 567"/>
                  <a:gd name="T41" fmla="*/ 411 h 473"/>
                  <a:gd name="T42" fmla="*/ 390 w 567"/>
                  <a:gd name="T43" fmla="*/ 425 h 473"/>
                  <a:gd name="T44" fmla="*/ 383 w 567"/>
                  <a:gd name="T45" fmla="*/ 432 h 473"/>
                  <a:gd name="T46" fmla="*/ 368 w 567"/>
                  <a:gd name="T47" fmla="*/ 439 h 473"/>
                  <a:gd name="T48" fmla="*/ 309 w 567"/>
                  <a:gd name="T49" fmla="*/ 439 h 473"/>
                  <a:gd name="T50" fmla="*/ 309 w 567"/>
                  <a:gd name="T51" fmla="*/ 473 h 473"/>
                  <a:gd name="T52" fmla="*/ 567 w 567"/>
                  <a:gd name="T53" fmla="*/ 473 h 473"/>
                  <a:gd name="T54" fmla="*/ 567 w 567"/>
                  <a:gd name="T55" fmla="*/ 439 h 473"/>
                  <a:gd name="T56" fmla="*/ 508 w 567"/>
                  <a:gd name="T57" fmla="*/ 439 h 473"/>
                  <a:gd name="T58" fmla="*/ 479 w 567"/>
                  <a:gd name="T59" fmla="*/ 425 h 473"/>
                  <a:gd name="T60" fmla="*/ 479 w 567"/>
                  <a:gd name="T61" fmla="*/ 126 h 473"/>
                  <a:gd name="T62" fmla="*/ 464 w 567"/>
                  <a:gd name="T63" fmla="*/ 77 h 473"/>
                  <a:gd name="T64" fmla="*/ 442 w 567"/>
                  <a:gd name="T65" fmla="*/ 42 h 473"/>
                  <a:gd name="T66" fmla="*/ 420 w 567"/>
                  <a:gd name="T67" fmla="*/ 21 h 473"/>
                  <a:gd name="T68" fmla="*/ 383 w 567"/>
                  <a:gd name="T69" fmla="*/ 7 h 473"/>
                  <a:gd name="T70" fmla="*/ 324 w 567"/>
                  <a:gd name="T71" fmla="*/ 0 h 473"/>
                  <a:gd name="T72" fmla="*/ 250 w 567"/>
                  <a:gd name="T73" fmla="*/ 14 h 473"/>
                  <a:gd name="T74" fmla="*/ 199 w 567"/>
                  <a:gd name="T75" fmla="*/ 56 h 473"/>
                  <a:gd name="T76" fmla="*/ 154 w 567"/>
                  <a:gd name="T77" fmla="*/ 112 h 473"/>
                  <a:gd name="T78" fmla="*/ 154 w 567"/>
                  <a:gd name="T79" fmla="*/ 0 h 473"/>
                  <a:gd name="T80" fmla="*/ 0 w 567"/>
                  <a:gd name="T81" fmla="*/ 14 h 473"/>
                  <a:gd name="T82" fmla="*/ 0 w 567"/>
                  <a:gd name="T83" fmla="*/ 49 h 473"/>
                  <a:gd name="T84" fmla="*/ 59 w 567"/>
                  <a:gd name="T85" fmla="*/ 49 h 473"/>
                  <a:gd name="T86" fmla="*/ 73 w 567"/>
                  <a:gd name="T87" fmla="*/ 56 h 473"/>
                  <a:gd name="T88" fmla="*/ 81 w 567"/>
                  <a:gd name="T89" fmla="*/ 70 h 473"/>
                  <a:gd name="T90" fmla="*/ 81 w 567"/>
                  <a:gd name="T91" fmla="*/ 84 h 473"/>
                  <a:gd name="T92" fmla="*/ 88 w 567"/>
                  <a:gd name="T93" fmla="*/ 105 h 47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567"/>
                  <a:gd name="T142" fmla="*/ 0 h 473"/>
                  <a:gd name="T143" fmla="*/ 567 w 567"/>
                  <a:gd name="T144" fmla="*/ 473 h 473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567" h="473">
                    <a:moveTo>
                      <a:pt x="88" y="105"/>
                    </a:moveTo>
                    <a:lnTo>
                      <a:pt x="88" y="411"/>
                    </a:lnTo>
                    <a:lnTo>
                      <a:pt x="81" y="425"/>
                    </a:lnTo>
                    <a:lnTo>
                      <a:pt x="51" y="439"/>
                    </a:lnTo>
                    <a:lnTo>
                      <a:pt x="0" y="439"/>
                    </a:lnTo>
                    <a:lnTo>
                      <a:pt x="0" y="473"/>
                    </a:lnTo>
                    <a:lnTo>
                      <a:pt x="250" y="473"/>
                    </a:lnTo>
                    <a:lnTo>
                      <a:pt x="250" y="439"/>
                    </a:lnTo>
                    <a:lnTo>
                      <a:pt x="191" y="439"/>
                    </a:lnTo>
                    <a:lnTo>
                      <a:pt x="177" y="432"/>
                    </a:lnTo>
                    <a:lnTo>
                      <a:pt x="169" y="425"/>
                    </a:lnTo>
                    <a:lnTo>
                      <a:pt x="162" y="411"/>
                    </a:lnTo>
                    <a:lnTo>
                      <a:pt x="162" y="195"/>
                    </a:lnTo>
                    <a:lnTo>
                      <a:pt x="177" y="119"/>
                    </a:lnTo>
                    <a:lnTo>
                      <a:pt x="213" y="70"/>
                    </a:lnTo>
                    <a:lnTo>
                      <a:pt x="265" y="35"/>
                    </a:lnTo>
                    <a:lnTo>
                      <a:pt x="317" y="21"/>
                    </a:lnTo>
                    <a:lnTo>
                      <a:pt x="361" y="35"/>
                    </a:lnTo>
                    <a:lnTo>
                      <a:pt x="383" y="63"/>
                    </a:lnTo>
                    <a:lnTo>
                      <a:pt x="398" y="98"/>
                    </a:lnTo>
                    <a:lnTo>
                      <a:pt x="398" y="411"/>
                    </a:lnTo>
                    <a:lnTo>
                      <a:pt x="390" y="425"/>
                    </a:lnTo>
                    <a:lnTo>
                      <a:pt x="383" y="432"/>
                    </a:lnTo>
                    <a:lnTo>
                      <a:pt x="368" y="439"/>
                    </a:lnTo>
                    <a:lnTo>
                      <a:pt x="309" y="439"/>
                    </a:lnTo>
                    <a:lnTo>
                      <a:pt x="309" y="473"/>
                    </a:lnTo>
                    <a:lnTo>
                      <a:pt x="567" y="473"/>
                    </a:lnTo>
                    <a:lnTo>
                      <a:pt x="567" y="439"/>
                    </a:lnTo>
                    <a:lnTo>
                      <a:pt x="508" y="439"/>
                    </a:lnTo>
                    <a:lnTo>
                      <a:pt x="479" y="425"/>
                    </a:lnTo>
                    <a:lnTo>
                      <a:pt x="479" y="126"/>
                    </a:lnTo>
                    <a:lnTo>
                      <a:pt x="464" y="77"/>
                    </a:lnTo>
                    <a:lnTo>
                      <a:pt x="442" y="42"/>
                    </a:lnTo>
                    <a:lnTo>
                      <a:pt x="420" y="21"/>
                    </a:lnTo>
                    <a:lnTo>
                      <a:pt x="383" y="7"/>
                    </a:lnTo>
                    <a:lnTo>
                      <a:pt x="324" y="0"/>
                    </a:lnTo>
                    <a:lnTo>
                      <a:pt x="250" y="14"/>
                    </a:lnTo>
                    <a:lnTo>
                      <a:pt x="199" y="56"/>
                    </a:lnTo>
                    <a:lnTo>
                      <a:pt x="154" y="112"/>
                    </a:lnTo>
                    <a:lnTo>
                      <a:pt x="154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3" y="56"/>
                    </a:lnTo>
                    <a:lnTo>
                      <a:pt x="81" y="70"/>
                    </a:lnTo>
                    <a:lnTo>
                      <a:pt x="81" y="84"/>
                    </a:lnTo>
                    <a:lnTo>
                      <a:pt x="88" y="10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98" name="Freeform 3957"/>
              <p:cNvSpPr>
                <a:spLocks noEditPoints="1"/>
              </p:cNvSpPr>
              <p:nvPr/>
            </p:nvSpPr>
            <p:spPr bwMode="auto">
              <a:xfrm>
                <a:off x="18757" y="3978"/>
                <a:ext cx="243" cy="716"/>
              </a:xfrm>
              <a:custGeom>
                <a:avLst/>
                <a:gdLst>
                  <a:gd name="T0" fmla="*/ 162 w 243"/>
                  <a:gd name="T1" fmla="*/ 243 h 716"/>
                  <a:gd name="T2" fmla="*/ 8 w 243"/>
                  <a:gd name="T3" fmla="*/ 257 h 716"/>
                  <a:gd name="T4" fmla="*/ 8 w 243"/>
                  <a:gd name="T5" fmla="*/ 292 h 716"/>
                  <a:gd name="T6" fmla="*/ 59 w 243"/>
                  <a:gd name="T7" fmla="*/ 292 h 716"/>
                  <a:gd name="T8" fmla="*/ 74 w 243"/>
                  <a:gd name="T9" fmla="*/ 299 h 716"/>
                  <a:gd name="T10" fmla="*/ 81 w 243"/>
                  <a:gd name="T11" fmla="*/ 306 h 716"/>
                  <a:gd name="T12" fmla="*/ 89 w 243"/>
                  <a:gd name="T13" fmla="*/ 327 h 716"/>
                  <a:gd name="T14" fmla="*/ 89 w 243"/>
                  <a:gd name="T15" fmla="*/ 654 h 716"/>
                  <a:gd name="T16" fmla="*/ 81 w 243"/>
                  <a:gd name="T17" fmla="*/ 668 h 716"/>
                  <a:gd name="T18" fmla="*/ 74 w 243"/>
                  <a:gd name="T19" fmla="*/ 675 h 716"/>
                  <a:gd name="T20" fmla="*/ 59 w 243"/>
                  <a:gd name="T21" fmla="*/ 682 h 716"/>
                  <a:gd name="T22" fmla="*/ 0 w 243"/>
                  <a:gd name="T23" fmla="*/ 682 h 716"/>
                  <a:gd name="T24" fmla="*/ 0 w 243"/>
                  <a:gd name="T25" fmla="*/ 716 h 716"/>
                  <a:gd name="T26" fmla="*/ 243 w 243"/>
                  <a:gd name="T27" fmla="*/ 716 h 716"/>
                  <a:gd name="T28" fmla="*/ 243 w 243"/>
                  <a:gd name="T29" fmla="*/ 682 h 716"/>
                  <a:gd name="T30" fmla="*/ 192 w 243"/>
                  <a:gd name="T31" fmla="*/ 682 h 716"/>
                  <a:gd name="T32" fmla="*/ 177 w 243"/>
                  <a:gd name="T33" fmla="*/ 675 h 716"/>
                  <a:gd name="T34" fmla="*/ 170 w 243"/>
                  <a:gd name="T35" fmla="*/ 668 h 716"/>
                  <a:gd name="T36" fmla="*/ 162 w 243"/>
                  <a:gd name="T37" fmla="*/ 654 h 716"/>
                  <a:gd name="T38" fmla="*/ 162 w 243"/>
                  <a:gd name="T39" fmla="*/ 633 h 716"/>
                  <a:gd name="T40" fmla="*/ 162 w 243"/>
                  <a:gd name="T41" fmla="*/ 243 h 716"/>
                  <a:gd name="T42" fmla="*/ 170 w 243"/>
                  <a:gd name="T43" fmla="*/ 56 h 716"/>
                  <a:gd name="T44" fmla="*/ 162 w 243"/>
                  <a:gd name="T45" fmla="*/ 35 h 716"/>
                  <a:gd name="T46" fmla="*/ 148 w 243"/>
                  <a:gd name="T47" fmla="*/ 14 h 716"/>
                  <a:gd name="T48" fmla="*/ 133 w 243"/>
                  <a:gd name="T49" fmla="*/ 7 h 716"/>
                  <a:gd name="T50" fmla="*/ 111 w 243"/>
                  <a:gd name="T51" fmla="*/ 0 h 716"/>
                  <a:gd name="T52" fmla="*/ 89 w 243"/>
                  <a:gd name="T53" fmla="*/ 7 h 716"/>
                  <a:gd name="T54" fmla="*/ 74 w 243"/>
                  <a:gd name="T55" fmla="*/ 14 h 716"/>
                  <a:gd name="T56" fmla="*/ 59 w 243"/>
                  <a:gd name="T57" fmla="*/ 28 h 716"/>
                  <a:gd name="T58" fmla="*/ 52 w 243"/>
                  <a:gd name="T59" fmla="*/ 42 h 716"/>
                  <a:gd name="T60" fmla="*/ 52 w 243"/>
                  <a:gd name="T61" fmla="*/ 77 h 716"/>
                  <a:gd name="T62" fmla="*/ 59 w 243"/>
                  <a:gd name="T63" fmla="*/ 91 h 716"/>
                  <a:gd name="T64" fmla="*/ 74 w 243"/>
                  <a:gd name="T65" fmla="*/ 104 h 716"/>
                  <a:gd name="T66" fmla="*/ 89 w 243"/>
                  <a:gd name="T67" fmla="*/ 111 h 716"/>
                  <a:gd name="T68" fmla="*/ 111 w 243"/>
                  <a:gd name="T69" fmla="*/ 118 h 716"/>
                  <a:gd name="T70" fmla="*/ 140 w 243"/>
                  <a:gd name="T71" fmla="*/ 104 h 716"/>
                  <a:gd name="T72" fmla="*/ 155 w 243"/>
                  <a:gd name="T73" fmla="*/ 91 h 716"/>
                  <a:gd name="T74" fmla="*/ 162 w 243"/>
                  <a:gd name="T75" fmla="*/ 77 h 716"/>
                  <a:gd name="T76" fmla="*/ 170 w 243"/>
                  <a:gd name="T77" fmla="*/ 56 h 71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3"/>
                  <a:gd name="T118" fmla="*/ 0 h 716"/>
                  <a:gd name="T119" fmla="*/ 243 w 243"/>
                  <a:gd name="T120" fmla="*/ 716 h 71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3" h="716">
                    <a:moveTo>
                      <a:pt x="162" y="243"/>
                    </a:moveTo>
                    <a:lnTo>
                      <a:pt x="8" y="257"/>
                    </a:lnTo>
                    <a:lnTo>
                      <a:pt x="8" y="292"/>
                    </a:lnTo>
                    <a:lnTo>
                      <a:pt x="59" y="292"/>
                    </a:lnTo>
                    <a:lnTo>
                      <a:pt x="74" y="299"/>
                    </a:lnTo>
                    <a:lnTo>
                      <a:pt x="81" y="306"/>
                    </a:lnTo>
                    <a:lnTo>
                      <a:pt x="89" y="327"/>
                    </a:lnTo>
                    <a:lnTo>
                      <a:pt x="89" y="654"/>
                    </a:lnTo>
                    <a:lnTo>
                      <a:pt x="81" y="668"/>
                    </a:lnTo>
                    <a:lnTo>
                      <a:pt x="74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3" y="716"/>
                    </a:lnTo>
                    <a:lnTo>
                      <a:pt x="243" y="682"/>
                    </a:lnTo>
                    <a:lnTo>
                      <a:pt x="192" y="682"/>
                    </a:lnTo>
                    <a:lnTo>
                      <a:pt x="177" y="675"/>
                    </a:lnTo>
                    <a:lnTo>
                      <a:pt x="170" y="668"/>
                    </a:lnTo>
                    <a:lnTo>
                      <a:pt x="162" y="654"/>
                    </a:lnTo>
                    <a:lnTo>
                      <a:pt x="162" y="633"/>
                    </a:lnTo>
                    <a:lnTo>
                      <a:pt x="162" y="243"/>
                    </a:lnTo>
                    <a:close/>
                    <a:moveTo>
                      <a:pt x="170" y="56"/>
                    </a:moveTo>
                    <a:lnTo>
                      <a:pt x="162" y="35"/>
                    </a:lnTo>
                    <a:lnTo>
                      <a:pt x="148" y="14"/>
                    </a:lnTo>
                    <a:lnTo>
                      <a:pt x="133" y="7"/>
                    </a:lnTo>
                    <a:lnTo>
                      <a:pt x="111" y="0"/>
                    </a:lnTo>
                    <a:lnTo>
                      <a:pt x="89" y="7"/>
                    </a:lnTo>
                    <a:lnTo>
                      <a:pt x="74" y="14"/>
                    </a:lnTo>
                    <a:lnTo>
                      <a:pt x="59" y="28"/>
                    </a:lnTo>
                    <a:lnTo>
                      <a:pt x="52" y="42"/>
                    </a:lnTo>
                    <a:lnTo>
                      <a:pt x="52" y="77"/>
                    </a:lnTo>
                    <a:lnTo>
                      <a:pt x="59" y="91"/>
                    </a:lnTo>
                    <a:lnTo>
                      <a:pt x="74" y="104"/>
                    </a:lnTo>
                    <a:lnTo>
                      <a:pt x="89" y="111"/>
                    </a:lnTo>
                    <a:lnTo>
                      <a:pt x="111" y="118"/>
                    </a:lnTo>
                    <a:lnTo>
                      <a:pt x="140" y="104"/>
                    </a:lnTo>
                    <a:lnTo>
                      <a:pt x="155" y="91"/>
                    </a:lnTo>
                    <a:lnTo>
                      <a:pt x="162" y="77"/>
                    </a:lnTo>
                    <a:lnTo>
                      <a:pt x="170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999" name="Freeform 3958"/>
              <p:cNvSpPr>
                <a:spLocks/>
              </p:cNvSpPr>
              <p:nvPr/>
            </p:nvSpPr>
            <p:spPr bwMode="auto">
              <a:xfrm>
                <a:off x="19059" y="4041"/>
                <a:ext cx="354" cy="667"/>
              </a:xfrm>
              <a:custGeom>
                <a:avLst/>
                <a:gdLst>
                  <a:gd name="T0" fmla="*/ 170 w 354"/>
                  <a:gd name="T1" fmla="*/ 229 h 667"/>
                  <a:gd name="T2" fmla="*/ 332 w 354"/>
                  <a:gd name="T3" fmla="*/ 229 h 667"/>
                  <a:gd name="T4" fmla="*/ 332 w 354"/>
                  <a:gd name="T5" fmla="*/ 194 h 667"/>
                  <a:gd name="T6" fmla="*/ 170 w 354"/>
                  <a:gd name="T7" fmla="*/ 194 h 667"/>
                  <a:gd name="T8" fmla="*/ 170 w 354"/>
                  <a:gd name="T9" fmla="*/ 0 h 667"/>
                  <a:gd name="T10" fmla="*/ 140 w 354"/>
                  <a:gd name="T11" fmla="*/ 0 h 667"/>
                  <a:gd name="T12" fmla="*/ 140 w 354"/>
                  <a:gd name="T13" fmla="*/ 55 h 667"/>
                  <a:gd name="T14" fmla="*/ 126 w 354"/>
                  <a:gd name="T15" fmla="*/ 104 h 667"/>
                  <a:gd name="T16" fmla="*/ 96 w 354"/>
                  <a:gd name="T17" fmla="*/ 153 h 667"/>
                  <a:gd name="T18" fmla="*/ 52 w 354"/>
                  <a:gd name="T19" fmla="*/ 187 h 667"/>
                  <a:gd name="T20" fmla="*/ 0 w 354"/>
                  <a:gd name="T21" fmla="*/ 201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04 w 354"/>
                  <a:gd name="T29" fmla="*/ 584 h 667"/>
                  <a:gd name="T30" fmla="*/ 133 w 354"/>
                  <a:gd name="T31" fmla="*/ 626 h 667"/>
                  <a:gd name="T32" fmla="*/ 170 w 354"/>
                  <a:gd name="T33" fmla="*/ 653 h 667"/>
                  <a:gd name="T34" fmla="*/ 207 w 354"/>
                  <a:gd name="T35" fmla="*/ 660 h 667"/>
                  <a:gd name="T36" fmla="*/ 236 w 354"/>
                  <a:gd name="T37" fmla="*/ 667 h 667"/>
                  <a:gd name="T38" fmla="*/ 288 w 354"/>
                  <a:gd name="T39" fmla="*/ 653 h 667"/>
                  <a:gd name="T40" fmla="*/ 325 w 354"/>
                  <a:gd name="T41" fmla="*/ 619 h 667"/>
                  <a:gd name="T42" fmla="*/ 347 w 354"/>
                  <a:gd name="T43" fmla="*/ 570 h 667"/>
                  <a:gd name="T44" fmla="*/ 354 w 354"/>
                  <a:gd name="T45" fmla="*/ 521 h 667"/>
                  <a:gd name="T46" fmla="*/ 354 w 354"/>
                  <a:gd name="T47" fmla="*/ 459 h 667"/>
                  <a:gd name="T48" fmla="*/ 325 w 354"/>
                  <a:gd name="T49" fmla="*/ 459 h 667"/>
                  <a:gd name="T50" fmla="*/ 325 w 354"/>
                  <a:gd name="T51" fmla="*/ 521 h 667"/>
                  <a:gd name="T52" fmla="*/ 310 w 354"/>
                  <a:gd name="T53" fmla="*/ 584 h 667"/>
                  <a:gd name="T54" fmla="*/ 288 w 354"/>
                  <a:gd name="T55" fmla="*/ 626 h 667"/>
                  <a:gd name="T56" fmla="*/ 251 w 354"/>
                  <a:gd name="T57" fmla="*/ 639 h 667"/>
                  <a:gd name="T58" fmla="*/ 214 w 354"/>
                  <a:gd name="T59" fmla="*/ 626 h 667"/>
                  <a:gd name="T60" fmla="*/ 192 w 354"/>
                  <a:gd name="T61" fmla="*/ 605 h 667"/>
                  <a:gd name="T62" fmla="*/ 177 w 354"/>
                  <a:gd name="T63" fmla="*/ 570 h 667"/>
                  <a:gd name="T64" fmla="*/ 170 w 354"/>
                  <a:gd name="T65" fmla="*/ 542 h 667"/>
                  <a:gd name="T66" fmla="*/ 170 w 354"/>
                  <a:gd name="T67" fmla="*/ 521 h 667"/>
                  <a:gd name="T68" fmla="*/ 170 w 354"/>
                  <a:gd name="T69" fmla="*/ 229 h 66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54"/>
                  <a:gd name="T106" fmla="*/ 0 h 667"/>
                  <a:gd name="T107" fmla="*/ 354 w 354"/>
                  <a:gd name="T108" fmla="*/ 667 h 66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54" h="667">
                    <a:moveTo>
                      <a:pt x="170" y="229"/>
                    </a:moveTo>
                    <a:lnTo>
                      <a:pt x="332" y="229"/>
                    </a:lnTo>
                    <a:lnTo>
                      <a:pt x="332" y="194"/>
                    </a:lnTo>
                    <a:lnTo>
                      <a:pt x="170" y="194"/>
                    </a:lnTo>
                    <a:lnTo>
                      <a:pt x="170" y="0"/>
                    </a:lnTo>
                    <a:lnTo>
                      <a:pt x="140" y="0"/>
                    </a:lnTo>
                    <a:lnTo>
                      <a:pt x="140" y="55"/>
                    </a:lnTo>
                    <a:lnTo>
                      <a:pt x="126" y="104"/>
                    </a:lnTo>
                    <a:lnTo>
                      <a:pt x="96" y="153"/>
                    </a:lnTo>
                    <a:lnTo>
                      <a:pt x="52" y="187"/>
                    </a:lnTo>
                    <a:lnTo>
                      <a:pt x="0" y="201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04" y="584"/>
                    </a:lnTo>
                    <a:lnTo>
                      <a:pt x="133" y="626"/>
                    </a:lnTo>
                    <a:lnTo>
                      <a:pt x="170" y="653"/>
                    </a:lnTo>
                    <a:lnTo>
                      <a:pt x="207" y="660"/>
                    </a:lnTo>
                    <a:lnTo>
                      <a:pt x="236" y="667"/>
                    </a:lnTo>
                    <a:lnTo>
                      <a:pt x="288" y="653"/>
                    </a:lnTo>
                    <a:lnTo>
                      <a:pt x="325" y="619"/>
                    </a:lnTo>
                    <a:lnTo>
                      <a:pt x="347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5" y="459"/>
                    </a:lnTo>
                    <a:lnTo>
                      <a:pt x="325" y="521"/>
                    </a:lnTo>
                    <a:lnTo>
                      <a:pt x="310" y="584"/>
                    </a:lnTo>
                    <a:lnTo>
                      <a:pt x="288" y="626"/>
                    </a:lnTo>
                    <a:lnTo>
                      <a:pt x="251" y="639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70" y="542"/>
                    </a:lnTo>
                    <a:lnTo>
                      <a:pt x="170" y="521"/>
                    </a:lnTo>
                    <a:lnTo>
                      <a:pt x="170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00" name="Freeform 3959"/>
              <p:cNvSpPr>
                <a:spLocks noEditPoints="1"/>
              </p:cNvSpPr>
              <p:nvPr/>
            </p:nvSpPr>
            <p:spPr bwMode="auto">
              <a:xfrm>
                <a:off x="19516" y="3978"/>
                <a:ext cx="236" cy="716"/>
              </a:xfrm>
              <a:custGeom>
                <a:avLst/>
                <a:gdLst>
                  <a:gd name="T0" fmla="*/ 163 w 236"/>
                  <a:gd name="T1" fmla="*/ 243 h 716"/>
                  <a:gd name="T2" fmla="*/ 0 w 236"/>
                  <a:gd name="T3" fmla="*/ 257 h 716"/>
                  <a:gd name="T4" fmla="*/ 0 w 236"/>
                  <a:gd name="T5" fmla="*/ 292 h 716"/>
                  <a:gd name="T6" fmla="*/ 52 w 236"/>
                  <a:gd name="T7" fmla="*/ 292 h 716"/>
                  <a:gd name="T8" fmla="*/ 74 w 236"/>
                  <a:gd name="T9" fmla="*/ 299 h 716"/>
                  <a:gd name="T10" fmla="*/ 81 w 236"/>
                  <a:gd name="T11" fmla="*/ 306 h 716"/>
                  <a:gd name="T12" fmla="*/ 81 w 236"/>
                  <a:gd name="T13" fmla="*/ 668 h 716"/>
                  <a:gd name="T14" fmla="*/ 52 w 236"/>
                  <a:gd name="T15" fmla="*/ 682 h 716"/>
                  <a:gd name="T16" fmla="*/ 0 w 236"/>
                  <a:gd name="T17" fmla="*/ 682 h 716"/>
                  <a:gd name="T18" fmla="*/ 0 w 236"/>
                  <a:gd name="T19" fmla="*/ 716 h 716"/>
                  <a:gd name="T20" fmla="*/ 236 w 236"/>
                  <a:gd name="T21" fmla="*/ 716 h 716"/>
                  <a:gd name="T22" fmla="*/ 236 w 236"/>
                  <a:gd name="T23" fmla="*/ 682 h 716"/>
                  <a:gd name="T24" fmla="*/ 185 w 236"/>
                  <a:gd name="T25" fmla="*/ 682 h 716"/>
                  <a:gd name="T26" fmla="*/ 170 w 236"/>
                  <a:gd name="T27" fmla="*/ 675 h 716"/>
                  <a:gd name="T28" fmla="*/ 163 w 236"/>
                  <a:gd name="T29" fmla="*/ 668 h 716"/>
                  <a:gd name="T30" fmla="*/ 163 w 236"/>
                  <a:gd name="T31" fmla="*/ 633 h 716"/>
                  <a:gd name="T32" fmla="*/ 163 w 236"/>
                  <a:gd name="T33" fmla="*/ 243 h 716"/>
                  <a:gd name="T34" fmla="*/ 163 w 236"/>
                  <a:gd name="T35" fmla="*/ 56 h 716"/>
                  <a:gd name="T36" fmla="*/ 163 w 236"/>
                  <a:gd name="T37" fmla="*/ 35 h 716"/>
                  <a:gd name="T38" fmla="*/ 155 w 236"/>
                  <a:gd name="T39" fmla="*/ 21 h 716"/>
                  <a:gd name="T40" fmla="*/ 126 w 236"/>
                  <a:gd name="T41" fmla="*/ 7 h 716"/>
                  <a:gd name="T42" fmla="*/ 104 w 236"/>
                  <a:gd name="T43" fmla="*/ 0 h 716"/>
                  <a:gd name="T44" fmla="*/ 81 w 236"/>
                  <a:gd name="T45" fmla="*/ 7 h 716"/>
                  <a:gd name="T46" fmla="*/ 59 w 236"/>
                  <a:gd name="T47" fmla="*/ 21 h 716"/>
                  <a:gd name="T48" fmla="*/ 52 w 236"/>
                  <a:gd name="T49" fmla="*/ 35 h 716"/>
                  <a:gd name="T50" fmla="*/ 45 w 236"/>
                  <a:gd name="T51" fmla="*/ 56 h 716"/>
                  <a:gd name="T52" fmla="*/ 45 w 236"/>
                  <a:gd name="T53" fmla="*/ 77 h 716"/>
                  <a:gd name="T54" fmla="*/ 52 w 236"/>
                  <a:gd name="T55" fmla="*/ 91 h 716"/>
                  <a:gd name="T56" fmla="*/ 67 w 236"/>
                  <a:gd name="T57" fmla="*/ 104 h 716"/>
                  <a:gd name="T58" fmla="*/ 81 w 236"/>
                  <a:gd name="T59" fmla="*/ 111 h 716"/>
                  <a:gd name="T60" fmla="*/ 104 w 236"/>
                  <a:gd name="T61" fmla="*/ 118 h 716"/>
                  <a:gd name="T62" fmla="*/ 126 w 236"/>
                  <a:gd name="T63" fmla="*/ 111 h 716"/>
                  <a:gd name="T64" fmla="*/ 140 w 236"/>
                  <a:gd name="T65" fmla="*/ 104 h 716"/>
                  <a:gd name="T66" fmla="*/ 155 w 236"/>
                  <a:gd name="T67" fmla="*/ 91 h 716"/>
                  <a:gd name="T68" fmla="*/ 163 w 236"/>
                  <a:gd name="T69" fmla="*/ 77 h 716"/>
                  <a:gd name="T70" fmla="*/ 163 w 236"/>
                  <a:gd name="T71" fmla="*/ 56 h 7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36"/>
                  <a:gd name="T109" fmla="*/ 0 h 716"/>
                  <a:gd name="T110" fmla="*/ 236 w 236"/>
                  <a:gd name="T111" fmla="*/ 716 h 71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36" h="716">
                    <a:moveTo>
                      <a:pt x="163" y="243"/>
                    </a:moveTo>
                    <a:lnTo>
                      <a:pt x="0" y="257"/>
                    </a:lnTo>
                    <a:lnTo>
                      <a:pt x="0" y="292"/>
                    </a:lnTo>
                    <a:lnTo>
                      <a:pt x="52" y="292"/>
                    </a:lnTo>
                    <a:lnTo>
                      <a:pt x="74" y="299"/>
                    </a:lnTo>
                    <a:lnTo>
                      <a:pt x="81" y="306"/>
                    </a:lnTo>
                    <a:lnTo>
                      <a:pt x="81" y="668"/>
                    </a:lnTo>
                    <a:lnTo>
                      <a:pt x="52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36" y="716"/>
                    </a:lnTo>
                    <a:lnTo>
                      <a:pt x="236" y="682"/>
                    </a:lnTo>
                    <a:lnTo>
                      <a:pt x="185" y="682"/>
                    </a:lnTo>
                    <a:lnTo>
                      <a:pt x="170" y="675"/>
                    </a:lnTo>
                    <a:lnTo>
                      <a:pt x="163" y="668"/>
                    </a:lnTo>
                    <a:lnTo>
                      <a:pt x="163" y="633"/>
                    </a:lnTo>
                    <a:lnTo>
                      <a:pt x="163" y="243"/>
                    </a:lnTo>
                    <a:close/>
                    <a:moveTo>
                      <a:pt x="163" y="56"/>
                    </a:moveTo>
                    <a:lnTo>
                      <a:pt x="163" y="35"/>
                    </a:lnTo>
                    <a:lnTo>
                      <a:pt x="155" y="21"/>
                    </a:lnTo>
                    <a:lnTo>
                      <a:pt x="126" y="7"/>
                    </a:lnTo>
                    <a:lnTo>
                      <a:pt x="104" y="0"/>
                    </a:lnTo>
                    <a:lnTo>
                      <a:pt x="81" y="7"/>
                    </a:lnTo>
                    <a:lnTo>
                      <a:pt x="59" y="21"/>
                    </a:lnTo>
                    <a:lnTo>
                      <a:pt x="52" y="35"/>
                    </a:lnTo>
                    <a:lnTo>
                      <a:pt x="45" y="56"/>
                    </a:lnTo>
                    <a:lnTo>
                      <a:pt x="45" y="77"/>
                    </a:lnTo>
                    <a:lnTo>
                      <a:pt x="52" y="91"/>
                    </a:lnTo>
                    <a:lnTo>
                      <a:pt x="67" y="104"/>
                    </a:lnTo>
                    <a:lnTo>
                      <a:pt x="81" y="111"/>
                    </a:lnTo>
                    <a:lnTo>
                      <a:pt x="104" y="118"/>
                    </a:lnTo>
                    <a:lnTo>
                      <a:pt x="126" y="111"/>
                    </a:lnTo>
                    <a:lnTo>
                      <a:pt x="140" y="104"/>
                    </a:lnTo>
                    <a:lnTo>
                      <a:pt x="155" y="91"/>
                    </a:lnTo>
                    <a:lnTo>
                      <a:pt x="163" y="77"/>
                    </a:lnTo>
                    <a:lnTo>
                      <a:pt x="163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01" name="Freeform 3960"/>
              <p:cNvSpPr>
                <a:spLocks noEditPoints="1"/>
              </p:cNvSpPr>
              <p:nvPr/>
            </p:nvSpPr>
            <p:spPr bwMode="auto">
              <a:xfrm>
                <a:off x="19841" y="4215"/>
                <a:ext cx="508" cy="493"/>
              </a:xfrm>
              <a:custGeom>
                <a:avLst/>
                <a:gdLst>
                  <a:gd name="T0" fmla="*/ 339 w 508"/>
                  <a:gd name="T1" fmla="*/ 438 h 493"/>
                  <a:gd name="T2" fmla="*/ 368 w 508"/>
                  <a:gd name="T3" fmla="*/ 472 h 493"/>
                  <a:gd name="T4" fmla="*/ 427 w 508"/>
                  <a:gd name="T5" fmla="*/ 486 h 493"/>
                  <a:gd name="T6" fmla="*/ 457 w 508"/>
                  <a:gd name="T7" fmla="*/ 479 h 493"/>
                  <a:gd name="T8" fmla="*/ 494 w 508"/>
                  <a:gd name="T9" fmla="*/ 438 h 493"/>
                  <a:gd name="T10" fmla="*/ 508 w 508"/>
                  <a:gd name="T11" fmla="*/ 382 h 493"/>
                  <a:gd name="T12" fmla="*/ 479 w 508"/>
                  <a:gd name="T13" fmla="*/ 326 h 493"/>
                  <a:gd name="T14" fmla="*/ 471 w 508"/>
                  <a:gd name="T15" fmla="*/ 424 h 493"/>
                  <a:gd name="T16" fmla="*/ 449 w 508"/>
                  <a:gd name="T17" fmla="*/ 452 h 493"/>
                  <a:gd name="T18" fmla="*/ 412 w 508"/>
                  <a:gd name="T19" fmla="*/ 438 h 493"/>
                  <a:gd name="T20" fmla="*/ 398 w 508"/>
                  <a:gd name="T21" fmla="*/ 417 h 493"/>
                  <a:gd name="T22" fmla="*/ 383 w 508"/>
                  <a:gd name="T23" fmla="*/ 97 h 493"/>
                  <a:gd name="T24" fmla="*/ 309 w 508"/>
                  <a:gd name="T25" fmla="*/ 27 h 493"/>
                  <a:gd name="T26" fmla="*/ 199 w 508"/>
                  <a:gd name="T27" fmla="*/ 0 h 493"/>
                  <a:gd name="T28" fmla="*/ 81 w 508"/>
                  <a:gd name="T29" fmla="*/ 34 h 493"/>
                  <a:gd name="T30" fmla="*/ 29 w 508"/>
                  <a:gd name="T31" fmla="*/ 125 h 493"/>
                  <a:gd name="T32" fmla="*/ 44 w 508"/>
                  <a:gd name="T33" fmla="*/ 159 h 493"/>
                  <a:gd name="T34" fmla="*/ 81 w 508"/>
                  <a:gd name="T35" fmla="*/ 173 h 493"/>
                  <a:gd name="T36" fmla="*/ 118 w 508"/>
                  <a:gd name="T37" fmla="*/ 159 h 493"/>
                  <a:gd name="T38" fmla="*/ 132 w 508"/>
                  <a:gd name="T39" fmla="*/ 104 h 493"/>
                  <a:gd name="T40" fmla="*/ 96 w 508"/>
                  <a:gd name="T41" fmla="*/ 76 h 493"/>
                  <a:gd name="T42" fmla="*/ 110 w 508"/>
                  <a:gd name="T43" fmla="*/ 48 h 493"/>
                  <a:gd name="T44" fmla="*/ 199 w 508"/>
                  <a:gd name="T45" fmla="*/ 27 h 493"/>
                  <a:gd name="T46" fmla="*/ 280 w 508"/>
                  <a:gd name="T47" fmla="*/ 55 h 493"/>
                  <a:gd name="T48" fmla="*/ 317 w 508"/>
                  <a:gd name="T49" fmla="*/ 159 h 493"/>
                  <a:gd name="T50" fmla="*/ 221 w 508"/>
                  <a:gd name="T51" fmla="*/ 208 h 493"/>
                  <a:gd name="T52" fmla="*/ 44 w 508"/>
                  <a:gd name="T53" fmla="*/ 278 h 493"/>
                  <a:gd name="T54" fmla="*/ 0 w 508"/>
                  <a:gd name="T55" fmla="*/ 375 h 493"/>
                  <a:gd name="T56" fmla="*/ 81 w 508"/>
                  <a:gd name="T57" fmla="*/ 479 h 493"/>
                  <a:gd name="T58" fmla="*/ 177 w 508"/>
                  <a:gd name="T59" fmla="*/ 493 h 493"/>
                  <a:gd name="T60" fmla="*/ 295 w 508"/>
                  <a:gd name="T61" fmla="*/ 445 h 493"/>
                  <a:gd name="T62" fmla="*/ 317 w 508"/>
                  <a:gd name="T63" fmla="*/ 222 h 493"/>
                  <a:gd name="T64" fmla="*/ 302 w 508"/>
                  <a:gd name="T65" fmla="*/ 396 h 493"/>
                  <a:gd name="T66" fmla="*/ 228 w 508"/>
                  <a:gd name="T67" fmla="*/ 458 h 493"/>
                  <a:gd name="T68" fmla="*/ 154 w 508"/>
                  <a:gd name="T69" fmla="*/ 465 h 493"/>
                  <a:gd name="T70" fmla="*/ 110 w 508"/>
                  <a:gd name="T71" fmla="*/ 445 h 493"/>
                  <a:gd name="T72" fmla="*/ 88 w 508"/>
                  <a:gd name="T73" fmla="*/ 403 h 493"/>
                  <a:gd name="T74" fmla="*/ 88 w 508"/>
                  <a:gd name="T75" fmla="*/ 340 h 493"/>
                  <a:gd name="T76" fmla="*/ 154 w 508"/>
                  <a:gd name="T77" fmla="*/ 264 h 493"/>
                  <a:gd name="T78" fmla="*/ 317 w 508"/>
                  <a:gd name="T79" fmla="*/ 222 h 49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08"/>
                  <a:gd name="T121" fmla="*/ 0 h 493"/>
                  <a:gd name="T122" fmla="*/ 508 w 508"/>
                  <a:gd name="T123" fmla="*/ 493 h 49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08" h="493">
                    <a:moveTo>
                      <a:pt x="324" y="396"/>
                    </a:moveTo>
                    <a:lnTo>
                      <a:pt x="339" y="438"/>
                    </a:lnTo>
                    <a:lnTo>
                      <a:pt x="354" y="458"/>
                    </a:lnTo>
                    <a:lnTo>
                      <a:pt x="368" y="472"/>
                    </a:lnTo>
                    <a:lnTo>
                      <a:pt x="412" y="486"/>
                    </a:lnTo>
                    <a:lnTo>
                      <a:pt x="427" y="486"/>
                    </a:lnTo>
                    <a:lnTo>
                      <a:pt x="435" y="479"/>
                    </a:lnTo>
                    <a:lnTo>
                      <a:pt x="457" y="479"/>
                    </a:lnTo>
                    <a:lnTo>
                      <a:pt x="486" y="452"/>
                    </a:lnTo>
                    <a:lnTo>
                      <a:pt x="494" y="438"/>
                    </a:lnTo>
                    <a:lnTo>
                      <a:pt x="501" y="417"/>
                    </a:lnTo>
                    <a:lnTo>
                      <a:pt x="508" y="382"/>
                    </a:lnTo>
                    <a:lnTo>
                      <a:pt x="508" y="326"/>
                    </a:lnTo>
                    <a:lnTo>
                      <a:pt x="479" y="326"/>
                    </a:lnTo>
                    <a:lnTo>
                      <a:pt x="479" y="403"/>
                    </a:lnTo>
                    <a:lnTo>
                      <a:pt x="471" y="424"/>
                    </a:lnTo>
                    <a:lnTo>
                      <a:pt x="464" y="438"/>
                    </a:lnTo>
                    <a:lnTo>
                      <a:pt x="449" y="452"/>
                    </a:lnTo>
                    <a:lnTo>
                      <a:pt x="420" y="452"/>
                    </a:lnTo>
                    <a:lnTo>
                      <a:pt x="412" y="438"/>
                    </a:lnTo>
                    <a:lnTo>
                      <a:pt x="405" y="431"/>
                    </a:lnTo>
                    <a:lnTo>
                      <a:pt x="398" y="417"/>
                    </a:lnTo>
                    <a:lnTo>
                      <a:pt x="398" y="146"/>
                    </a:lnTo>
                    <a:lnTo>
                      <a:pt x="383" y="97"/>
                    </a:lnTo>
                    <a:lnTo>
                      <a:pt x="354" y="62"/>
                    </a:lnTo>
                    <a:lnTo>
                      <a:pt x="309" y="27"/>
                    </a:lnTo>
                    <a:lnTo>
                      <a:pt x="258" y="6"/>
                    </a:lnTo>
                    <a:lnTo>
                      <a:pt x="199" y="0"/>
                    </a:lnTo>
                    <a:lnTo>
                      <a:pt x="132" y="6"/>
                    </a:lnTo>
                    <a:lnTo>
                      <a:pt x="81" y="34"/>
                    </a:lnTo>
                    <a:lnTo>
                      <a:pt x="44" y="76"/>
                    </a:lnTo>
                    <a:lnTo>
                      <a:pt x="29" y="125"/>
                    </a:lnTo>
                    <a:lnTo>
                      <a:pt x="37" y="146"/>
                    </a:lnTo>
                    <a:lnTo>
                      <a:pt x="44" y="159"/>
                    </a:lnTo>
                    <a:lnTo>
                      <a:pt x="59" y="166"/>
                    </a:lnTo>
                    <a:lnTo>
                      <a:pt x="81" y="173"/>
                    </a:lnTo>
                    <a:lnTo>
                      <a:pt x="103" y="166"/>
                    </a:lnTo>
                    <a:lnTo>
                      <a:pt x="118" y="159"/>
                    </a:lnTo>
                    <a:lnTo>
                      <a:pt x="132" y="139"/>
                    </a:lnTo>
                    <a:lnTo>
                      <a:pt x="132" y="104"/>
                    </a:lnTo>
                    <a:lnTo>
                      <a:pt x="110" y="83"/>
                    </a:lnTo>
                    <a:lnTo>
                      <a:pt x="96" y="76"/>
                    </a:lnTo>
                    <a:lnTo>
                      <a:pt x="73" y="76"/>
                    </a:lnTo>
                    <a:lnTo>
                      <a:pt x="110" y="48"/>
                    </a:lnTo>
                    <a:lnTo>
                      <a:pt x="154" y="27"/>
                    </a:lnTo>
                    <a:lnTo>
                      <a:pt x="199" y="27"/>
                    </a:lnTo>
                    <a:lnTo>
                      <a:pt x="243" y="34"/>
                    </a:lnTo>
                    <a:lnTo>
                      <a:pt x="280" y="55"/>
                    </a:lnTo>
                    <a:lnTo>
                      <a:pt x="309" y="97"/>
                    </a:lnTo>
                    <a:lnTo>
                      <a:pt x="317" y="159"/>
                    </a:lnTo>
                    <a:lnTo>
                      <a:pt x="317" y="201"/>
                    </a:lnTo>
                    <a:lnTo>
                      <a:pt x="221" y="208"/>
                    </a:lnTo>
                    <a:lnTo>
                      <a:pt x="110" y="236"/>
                    </a:lnTo>
                    <a:lnTo>
                      <a:pt x="44" y="278"/>
                    </a:lnTo>
                    <a:lnTo>
                      <a:pt x="7" y="326"/>
                    </a:lnTo>
                    <a:lnTo>
                      <a:pt x="0" y="375"/>
                    </a:lnTo>
                    <a:lnTo>
                      <a:pt x="7" y="424"/>
                    </a:lnTo>
                    <a:lnTo>
                      <a:pt x="81" y="479"/>
                    </a:lnTo>
                    <a:lnTo>
                      <a:pt x="132" y="486"/>
                    </a:lnTo>
                    <a:lnTo>
                      <a:pt x="177" y="493"/>
                    </a:lnTo>
                    <a:lnTo>
                      <a:pt x="243" y="479"/>
                    </a:lnTo>
                    <a:lnTo>
                      <a:pt x="295" y="445"/>
                    </a:lnTo>
                    <a:lnTo>
                      <a:pt x="324" y="396"/>
                    </a:lnTo>
                    <a:close/>
                    <a:moveTo>
                      <a:pt x="317" y="222"/>
                    </a:moveTo>
                    <a:lnTo>
                      <a:pt x="317" y="326"/>
                    </a:lnTo>
                    <a:lnTo>
                      <a:pt x="302" y="396"/>
                    </a:lnTo>
                    <a:lnTo>
                      <a:pt x="272" y="438"/>
                    </a:lnTo>
                    <a:lnTo>
                      <a:pt x="228" y="458"/>
                    </a:lnTo>
                    <a:lnTo>
                      <a:pt x="184" y="465"/>
                    </a:lnTo>
                    <a:lnTo>
                      <a:pt x="154" y="465"/>
                    </a:lnTo>
                    <a:lnTo>
                      <a:pt x="132" y="458"/>
                    </a:lnTo>
                    <a:lnTo>
                      <a:pt x="110" y="445"/>
                    </a:lnTo>
                    <a:lnTo>
                      <a:pt x="96" y="424"/>
                    </a:lnTo>
                    <a:lnTo>
                      <a:pt x="88" y="403"/>
                    </a:lnTo>
                    <a:lnTo>
                      <a:pt x="81" y="375"/>
                    </a:lnTo>
                    <a:lnTo>
                      <a:pt x="88" y="340"/>
                    </a:lnTo>
                    <a:lnTo>
                      <a:pt x="110" y="299"/>
                    </a:lnTo>
                    <a:lnTo>
                      <a:pt x="154" y="264"/>
                    </a:lnTo>
                    <a:lnTo>
                      <a:pt x="221" y="236"/>
                    </a:lnTo>
                    <a:lnTo>
                      <a:pt x="317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02" name="Freeform 3961"/>
              <p:cNvSpPr>
                <a:spLocks/>
              </p:cNvSpPr>
              <p:nvPr/>
            </p:nvSpPr>
            <p:spPr bwMode="auto">
              <a:xfrm>
                <a:off x="20394" y="3950"/>
                <a:ext cx="250" cy="744"/>
              </a:xfrm>
              <a:custGeom>
                <a:avLst/>
                <a:gdLst>
                  <a:gd name="T0" fmla="*/ 162 w 250"/>
                  <a:gd name="T1" fmla="*/ 0 h 744"/>
                  <a:gd name="T2" fmla="*/ 0 w 250"/>
                  <a:gd name="T3" fmla="*/ 14 h 744"/>
                  <a:gd name="T4" fmla="*/ 0 w 250"/>
                  <a:gd name="T5" fmla="*/ 49 h 744"/>
                  <a:gd name="T6" fmla="*/ 58 w 250"/>
                  <a:gd name="T7" fmla="*/ 49 h 744"/>
                  <a:gd name="T8" fmla="*/ 73 w 250"/>
                  <a:gd name="T9" fmla="*/ 56 h 744"/>
                  <a:gd name="T10" fmla="*/ 88 w 250"/>
                  <a:gd name="T11" fmla="*/ 84 h 744"/>
                  <a:gd name="T12" fmla="*/ 88 w 250"/>
                  <a:gd name="T13" fmla="*/ 682 h 744"/>
                  <a:gd name="T14" fmla="*/ 81 w 250"/>
                  <a:gd name="T15" fmla="*/ 696 h 744"/>
                  <a:gd name="T16" fmla="*/ 73 w 250"/>
                  <a:gd name="T17" fmla="*/ 703 h 744"/>
                  <a:gd name="T18" fmla="*/ 58 w 250"/>
                  <a:gd name="T19" fmla="*/ 710 h 744"/>
                  <a:gd name="T20" fmla="*/ 0 w 250"/>
                  <a:gd name="T21" fmla="*/ 710 h 744"/>
                  <a:gd name="T22" fmla="*/ 0 w 250"/>
                  <a:gd name="T23" fmla="*/ 744 h 744"/>
                  <a:gd name="T24" fmla="*/ 250 w 250"/>
                  <a:gd name="T25" fmla="*/ 744 h 744"/>
                  <a:gd name="T26" fmla="*/ 250 w 250"/>
                  <a:gd name="T27" fmla="*/ 710 h 744"/>
                  <a:gd name="T28" fmla="*/ 191 w 250"/>
                  <a:gd name="T29" fmla="*/ 710 h 744"/>
                  <a:gd name="T30" fmla="*/ 176 w 250"/>
                  <a:gd name="T31" fmla="*/ 703 h 744"/>
                  <a:gd name="T32" fmla="*/ 169 w 250"/>
                  <a:gd name="T33" fmla="*/ 696 h 744"/>
                  <a:gd name="T34" fmla="*/ 162 w 250"/>
                  <a:gd name="T35" fmla="*/ 682 h 744"/>
                  <a:gd name="T36" fmla="*/ 162 w 250"/>
                  <a:gd name="T37" fmla="*/ 661 h 744"/>
                  <a:gd name="T38" fmla="*/ 162 w 250"/>
                  <a:gd name="T39" fmla="*/ 0 h 74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50"/>
                  <a:gd name="T61" fmla="*/ 0 h 744"/>
                  <a:gd name="T62" fmla="*/ 250 w 250"/>
                  <a:gd name="T63" fmla="*/ 744 h 74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50" h="744">
                    <a:moveTo>
                      <a:pt x="162" y="0"/>
                    </a:moveTo>
                    <a:lnTo>
                      <a:pt x="0" y="14"/>
                    </a:lnTo>
                    <a:lnTo>
                      <a:pt x="0" y="49"/>
                    </a:lnTo>
                    <a:lnTo>
                      <a:pt x="58" y="49"/>
                    </a:lnTo>
                    <a:lnTo>
                      <a:pt x="73" y="56"/>
                    </a:lnTo>
                    <a:lnTo>
                      <a:pt x="88" y="84"/>
                    </a:lnTo>
                    <a:lnTo>
                      <a:pt x="88" y="682"/>
                    </a:lnTo>
                    <a:lnTo>
                      <a:pt x="81" y="696"/>
                    </a:lnTo>
                    <a:lnTo>
                      <a:pt x="73" y="703"/>
                    </a:lnTo>
                    <a:lnTo>
                      <a:pt x="58" y="710"/>
                    </a:lnTo>
                    <a:lnTo>
                      <a:pt x="0" y="710"/>
                    </a:lnTo>
                    <a:lnTo>
                      <a:pt x="0" y="744"/>
                    </a:lnTo>
                    <a:lnTo>
                      <a:pt x="250" y="744"/>
                    </a:lnTo>
                    <a:lnTo>
                      <a:pt x="250" y="710"/>
                    </a:lnTo>
                    <a:lnTo>
                      <a:pt x="191" y="710"/>
                    </a:lnTo>
                    <a:lnTo>
                      <a:pt x="176" y="703"/>
                    </a:lnTo>
                    <a:lnTo>
                      <a:pt x="169" y="696"/>
                    </a:lnTo>
                    <a:lnTo>
                      <a:pt x="162" y="682"/>
                    </a:lnTo>
                    <a:lnTo>
                      <a:pt x="162" y="661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03" name="Freeform 3962"/>
              <p:cNvSpPr>
                <a:spLocks/>
              </p:cNvSpPr>
              <p:nvPr/>
            </p:nvSpPr>
            <p:spPr bwMode="auto">
              <a:xfrm>
                <a:off x="20710" y="3950"/>
                <a:ext cx="251" cy="744"/>
              </a:xfrm>
              <a:custGeom>
                <a:avLst/>
                <a:gdLst>
                  <a:gd name="T0" fmla="*/ 163 w 251"/>
                  <a:gd name="T1" fmla="*/ 0 h 744"/>
                  <a:gd name="T2" fmla="*/ 0 w 251"/>
                  <a:gd name="T3" fmla="*/ 14 h 744"/>
                  <a:gd name="T4" fmla="*/ 0 w 251"/>
                  <a:gd name="T5" fmla="*/ 49 h 744"/>
                  <a:gd name="T6" fmla="*/ 59 w 251"/>
                  <a:gd name="T7" fmla="*/ 49 h 744"/>
                  <a:gd name="T8" fmla="*/ 74 w 251"/>
                  <a:gd name="T9" fmla="*/ 56 h 744"/>
                  <a:gd name="T10" fmla="*/ 89 w 251"/>
                  <a:gd name="T11" fmla="*/ 84 h 744"/>
                  <a:gd name="T12" fmla="*/ 89 w 251"/>
                  <a:gd name="T13" fmla="*/ 682 h 744"/>
                  <a:gd name="T14" fmla="*/ 82 w 251"/>
                  <a:gd name="T15" fmla="*/ 696 h 744"/>
                  <a:gd name="T16" fmla="*/ 74 w 251"/>
                  <a:gd name="T17" fmla="*/ 703 h 744"/>
                  <a:gd name="T18" fmla="*/ 52 w 251"/>
                  <a:gd name="T19" fmla="*/ 710 h 744"/>
                  <a:gd name="T20" fmla="*/ 0 w 251"/>
                  <a:gd name="T21" fmla="*/ 710 h 744"/>
                  <a:gd name="T22" fmla="*/ 0 w 251"/>
                  <a:gd name="T23" fmla="*/ 744 h 744"/>
                  <a:gd name="T24" fmla="*/ 251 w 251"/>
                  <a:gd name="T25" fmla="*/ 744 h 744"/>
                  <a:gd name="T26" fmla="*/ 251 w 251"/>
                  <a:gd name="T27" fmla="*/ 710 h 744"/>
                  <a:gd name="T28" fmla="*/ 192 w 251"/>
                  <a:gd name="T29" fmla="*/ 710 h 744"/>
                  <a:gd name="T30" fmla="*/ 177 w 251"/>
                  <a:gd name="T31" fmla="*/ 703 h 744"/>
                  <a:gd name="T32" fmla="*/ 170 w 251"/>
                  <a:gd name="T33" fmla="*/ 696 h 744"/>
                  <a:gd name="T34" fmla="*/ 163 w 251"/>
                  <a:gd name="T35" fmla="*/ 682 h 744"/>
                  <a:gd name="T36" fmla="*/ 163 w 251"/>
                  <a:gd name="T37" fmla="*/ 661 h 744"/>
                  <a:gd name="T38" fmla="*/ 163 w 251"/>
                  <a:gd name="T39" fmla="*/ 0 h 74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51"/>
                  <a:gd name="T61" fmla="*/ 0 h 744"/>
                  <a:gd name="T62" fmla="*/ 251 w 251"/>
                  <a:gd name="T63" fmla="*/ 744 h 74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51" h="744">
                    <a:moveTo>
                      <a:pt x="163" y="0"/>
                    </a:move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84"/>
                    </a:lnTo>
                    <a:lnTo>
                      <a:pt x="89" y="682"/>
                    </a:lnTo>
                    <a:lnTo>
                      <a:pt x="82" y="696"/>
                    </a:lnTo>
                    <a:lnTo>
                      <a:pt x="74" y="703"/>
                    </a:lnTo>
                    <a:lnTo>
                      <a:pt x="52" y="710"/>
                    </a:lnTo>
                    <a:lnTo>
                      <a:pt x="0" y="710"/>
                    </a:lnTo>
                    <a:lnTo>
                      <a:pt x="0" y="744"/>
                    </a:lnTo>
                    <a:lnTo>
                      <a:pt x="251" y="744"/>
                    </a:lnTo>
                    <a:lnTo>
                      <a:pt x="251" y="710"/>
                    </a:lnTo>
                    <a:lnTo>
                      <a:pt x="192" y="710"/>
                    </a:lnTo>
                    <a:lnTo>
                      <a:pt x="177" y="703"/>
                    </a:lnTo>
                    <a:lnTo>
                      <a:pt x="170" y="696"/>
                    </a:lnTo>
                    <a:lnTo>
                      <a:pt x="163" y="682"/>
                    </a:lnTo>
                    <a:lnTo>
                      <a:pt x="163" y="661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04" name="Freeform 3963"/>
              <p:cNvSpPr>
                <a:spLocks/>
              </p:cNvSpPr>
              <p:nvPr/>
            </p:nvSpPr>
            <p:spPr bwMode="auto">
              <a:xfrm>
                <a:off x="21005" y="4235"/>
                <a:ext cx="553" cy="675"/>
              </a:xfrm>
              <a:custGeom>
                <a:avLst/>
                <a:gdLst>
                  <a:gd name="T0" fmla="*/ 450 w 553"/>
                  <a:gd name="T1" fmla="*/ 98 h 675"/>
                  <a:gd name="T2" fmla="*/ 479 w 553"/>
                  <a:gd name="T3" fmla="*/ 56 h 675"/>
                  <a:gd name="T4" fmla="*/ 502 w 553"/>
                  <a:gd name="T5" fmla="*/ 42 h 675"/>
                  <a:gd name="T6" fmla="*/ 516 w 553"/>
                  <a:gd name="T7" fmla="*/ 35 h 675"/>
                  <a:gd name="T8" fmla="*/ 553 w 553"/>
                  <a:gd name="T9" fmla="*/ 35 h 675"/>
                  <a:gd name="T10" fmla="*/ 553 w 553"/>
                  <a:gd name="T11" fmla="*/ 0 h 675"/>
                  <a:gd name="T12" fmla="*/ 369 w 553"/>
                  <a:gd name="T13" fmla="*/ 0 h 675"/>
                  <a:gd name="T14" fmla="*/ 369 w 553"/>
                  <a:gd name="T15" fmla="*/ 35 h 675"/>
                  <a:gd name="T16" fmla="*/ 391 w 553"/>
                  <a:gd name="T17" fmla="*/ 35 h 675"/>
                  <a:gd name="T18" fmla="*/ 406 w 553"/>
                  <a:gd name="T19" fmla="*/ 42 h 675"/>
                  <a:gd name="T20" fmla="*/ 413 w 553"/>
                  <a:gd name="T21" fmla="*/ 49 h 675"/>
                  <a:gd name="T22" fmla="*/ 428 w 553"/>
                  <a:gd name="T23" fmla="*/ 77 h 675"/>
                  <a:gd name="T24" fmla="*/ 428 w 553"/>
                  <a:gd name="T25" fmla="*/ 84 h 675"/>
                  <a:gd name="T26" fmla="*/ 420 w 553"/>
                  <a:gd name="T27" fmla="*/ 91 h 675"/>
                  <a:gd name="T28" fmla="*/ 420 w 553"/>
                  <a:gd name="T29" fmla="*/ 105 h 675"/>
                  <a:gd name="T30" fmla="*/ 303 w 553"/>
                  <a:gd name="T31" fmla="*/ 369 h 675"/>
                  <a:gd name="T32" fmla="*/ 177 w 553"/>
                  <a:gd name="T33" fmla="*/ 77 h 675"/>
                  <a:gd name="T34" fmla="*/ 170 w 553"/>
                  <a:gd name="T35" fmla="*/ 70 h 675"/>
                  <a:gd name="T36" fmla="*/ 170 w 553"/>
                  <a:gd name="T37" fmla="*/ 63 h 675"/>
                  <a:gd name="T38" fmla="*/ 177 w 553"/>
                  <a:gd name="T39" fmla="*/ 49 h 675"/>
                  <a:gd name="T40" fmla="*/ 192 w 553"/>
                  <a:gd name="T41" fmla="*/ 35 h 675"/>
                  <a:gd name="T42" fmla="*/ 236 w 553"/>
                  <a:gd name="T43" fmla="*/ 35 h 675"/>
                  <a:gd name="T44" fmla="*/ 236 w 553"/>
                  <a:gd name="T45" fmla="*/ 0 h 675"/>
                  <a:gd name="T46" fmla="*/ 0 w 553"/>
                  <a:gd name="T47" fmla="*/ 0 h 675"/>
                  <a:gd name="T48" fmla="*/ 0 w 553"/>
                  <a:gd name="T49" fmla="*/ 35 h 675"/>
                  <a:gd name="T50" fmla="*/ 52 w 553"/>
                  <a:gd name="T51" fmla="*/ 35 h 675"/>
                  <a:gd name="T52" fmla="*/ 81 w 553"/>
                  <a:gd name="T53" fmla="*/ 49 h 675"/>
                  <a:gd name="T54" fmla="*/ 96 w 553"/>
                  <a:gd name="T55" fmla="*/ 70 h 675"/>
                  <a:gd name="T56" fmla="*/ 266 w 553"/>
                  <a:gd name="T57" fmla="*/ 459 h 675"/>
                  <a:gd name="T58" fmla="*/ 258 w 553"/>
                  <a:gd name="T59" fmla="*/ 473 h 675"/>
                  <a:gd name="T60" fmla="*/ 251 w 553"/>
                  <a:gd name="T61" fmla="*/ 494 h 675"/>
                  <a:gd name="T62" fmla="*/ 236 w 553"/>
                  <a:gd name="T63" fmla="*/ 522 h 675"/>
                  <a:gd name="T64" fmla="*/ 214 w 553"/>
                  <a:gd name="T65" fmla="*/ 571 h 675"/>
                  <a:gd name="T66" fmla="*/ 192 w 553"/>
                  <a:gd name="T67" fmla="*/ 612 h 675"/>
                  <a:gd name="T68" fmla="*/ 155 w 553"/>
                  <a:gd name="T69" fmla="*/ 640 h 675"/>
                  <a:gd name="T70" fmla="*/ 104 w 553"/>
                  <a:gd name="T71" fmla="*/ 654 h 675"/>
                  <a:gd name="T72" fmla="*/ 81 w 553"/>
                  <a:gd name="T73" fmla="*/ 654 h 675"/>
                  <a:gd name="T74" fmla="*/ 67 w 553"/>
                  <a:gd name="T75" fmla="*/ 647 h 675"/>
                  <a:gd name="T76" fmla="*/ 52 w 553"/>
                  <a:gd name="T77" fmla="*/ 633 h 675"/>
                  <a:gd name="T78" fmla="*/ 74 w 553"/>
                  <a:gd name="T79" fmla="*/ 626 h 675"/>
                  <a:gd name="T80" fmla="*/ 89 w 553"/>
                  <a:gd name="T81" fmla="*/ 612 h 675"/>
                  <a:gd name="T82" fmla="*/ 96 w 553"/>
                  <a:gd name="T83" fmla="*/ 598 h 675"/>
                  <a:gd name="T84" fmla="*/ 96 w 553"/>
                  <a:gd name="T85" fmla="*/ 571 h 675"/>
                  <a:gd name="T86" fmla="*/ 81 w 553"/>
                  <a:gd name="T87" fmla="*/ 557 h 675"/>
                  <a:gd name="T88" fmla="*/ 52 w 553"/>
                  <a:gd name="T89" fmla="*/ 543 h 675"/>
                  <a:gd name="T90" fmla="*/ 37 w 553"/>
                  <a:gd name="T91" fmla="*/ 543 h 675"/>
                  <a:gd name="T92" fmla="*/ 22 w 553"/>
                  <a:gd name="T93" fmla="*/ 550 h 675"/>
                  <a:gd name="T94" fmla="*/ 0 w 553"/>
                  <a:gd name="T95" fmla="*/ 591 h 675"/>
                  <a:gd name="T96" fmla="*/ 8 w 553"/>
                  <a:gd name="T97" fmla="*/ 619 h 675"/>
                  <a:gd name="T98" fmla="*/ 22 w 553"/>
                  <a:gd name="T99" fmla="*/ 640 h 675"/>
                  <a:gd name="T100" fmla="*/ 45 w 553"/>
                  <a:gd name="T101" fmla="*/ 661 h 675"/>
                  <a:gd name="T102" fmla="*/ 74 w 553"/>
                  <a:gd name="T103" fmla="*/ 675 h 675"/>
                  <a:gd name="T104" fmla="*/ 104 w 553"/>
                  <a:gd name="T105" fmla="*/ 675 h 675"/>
                  <a:gd name="T106" fmla="*/ 155 w 553"/>
                  <a:gd name="T107" fmla="*/ 668 h 675"/>
                  <a:gd name="T108" fmla="*/ 192 w 553"/>
                  <a:gd name="T109" fmla="*/ 640 h 675"/>
                  <a:gd name="T110" fmla="*/ 229 w 553"/>
                  <a:gd name="T111" fmla="*/ 598 h 675"/>
                  <a:gd name="T112" fmla="*/ 251 w 553"/>
                  <a:gd name="T113" fmla="*/ 557 h 675"/>
                  <a:gd name="T114" fmla="*/ 450 w 553"/>
                  <a:gd name="T115" fmla="*/ 98 h 67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53"/>
                  <a:gd name="T175" fmla="*/ 0 h 675"/>
                  <a:gd name="T176" fmla="*/ 553 w 553"/>
                  <a:gd name="T177" fmla="*/ 675 h 67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53" h="675">
                    <a:moveTo>
                      <a:pt x="450" y="98"/>
                    </a:moveTo>
                    <a:lnTo>
                      <a:pt x="479" y="56"/>
                    </a:lnTo>
                    <a:lnTo>
                      <a:pt x="502" y="42"/>
                    </a:lnTo>
                    <a:lnTo>
                      <a:pt x="516" y="35"/>
                    </a:lnTo>
                    <a:lnTo>
                      <a:pt x="553" y="35"/>
                    </a:lnTo>
                    <a:lnTo>
                      <a:pt x="553" y="0"/>
                    </a:lnTo>
                    <a:lnTo>
                      <a:pt x="369" y="0"/>
                    </a:lnTo>
                    <a:lnTo>
                      <a:pt x="369" y="35"/>
                    </a:lnTo>
                    <a:lnTo>
                      <a:pt x="391" y="35"/>
                    </a:lnTo>
                    <a:lnTo>
                      <a:pt x="406" y="42"/>
                    </a:lnTo>
                    <a:lnTo>
                      <a:pt x="413" y="49"/>
                    </a:lnTo>
                    <a:lnTo>
                      <a:pt x="428" y="77"/>
                    </a:lnTo>
                    <a:lnTo>
                      <a:pt x="428" y="84"/>
                    </a:lnTo>
                    <a:lnTo>
                      <a:pt x="420" y="91"/>
                    </a:lnTo>
                    <a:lnTo>
                      <a:pt x="420" y="105"/>
                    </a:lnTo>
                    <a:lnTo>
                      <a:pt x="303" y="369"/>
                    </a:lnTo>
                    <a:lnTo>
                      <a:pt x="177" y="77"/>
                    </a:lnTo>
                    <a:lnTo>
                      <a:pt x="170" y="70"/>
                    </a:lnTo>
                    <a:lnTo>
                      <a:pt x="170" y="63"/>
                    </a:lnTo>
                    <a:lnTo>
                      <a:pt x="177" y="49"/>
                    </a:lnTo>
                    <a:lnTo>
                      <a:pt x="192" y="35"/>
                    </a:lnTo>
                    <a:lnTo>
                      <a:pt x="236" y="35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52" y="35"/>
                    </a:lnTo>
                    <a:lnTo>
                      <a:pt x="81" y="49"/>
                    </a:lnTo>
                    <a:lnTo>
                      <a:pt x="96" y="70"/>
                    </a:lnTo>
                    <a:lnTo>
                      <a:pt x="266" y="459"/>
                    </a:lnTo>
                    <a:lnTo>
                      <a:pt x="258" y="473"/>
                    </a:lnTo>
                    <a:lnTo>
                      <a:pt x="251" y="494"/>
                    </a:lnTo>
                    <a:lnTo>
                      <a:pt x="236" y="522"/>
                    </a:lnTo>
                    <a:lnTo>
                      <a:pt x="214" y="571"/>
                    </a:lnTo>
                    <a:lnTo>
                      <a:pt x="192" y="612"/>
                    </a:lnTo>
                    <a:lnTo>
                      <a:pt x="155" y="640"/>
                    </a:lnTo>
                    <a:lnTo>
                      <a:pt x="104" y="654"/>
                    </a:lnTo>
                    <a:lnTo>
                      <a:pt x="81" y="654"/>
                    </a:lnTo>
                    <a:lnTo>
                      <a:pt x="67" y="647"/>
                    </a:lnTo>
                    <a:lnTo>
                      <a:pt x="52" y="633"/>
                    </a:lnTo>
                    <a:lnTo>
                      <a:pt x="74" y="626"/>
                    </a:lnTo>
                    <a:lnTo>
                      <a:pt x="89" y="612"/>
                    </a:lnTo>
                    <a:lnTo>
                      <a:pt x="96" y="598"/>
                    </a:lnTo>
                    <a:lnTo>
                      <a:pt x="96" y="571"/>
                    </a:lnTo>
                    <a:lnTo>
                      <a:pt x="81" y="557"/>
                    </a:lnTo>
                    <a:lnTo>
                      <a:pt x="52" y="543"/>
                    </a:lnTo>
                    <a:lnTo>
                      <a:pt x="37" y="543"/>
                    </a:lnTo>
                    <a:lnTo>
                      <a:pt x="22" y="550"/>
                    </a:lnTo>
                    <a:lnTo>
                      <a:pt x="0" y="591"/>
                    </a:lnTo>
                    <a:lnTo>
                      <a:pt x="8" y="619"/>
                    </a:lnTo>
                    <a:lnTo>
                      <a:pt x="22" y="640"/>
                    </a:lnTo>
                    <a:lnTo>
                      <a:pt x="45" y="661"/>
                    </a:lnTo>
                    <a:lnTo>
                      <a:pt x="74" y="675"/>
                    </a:lnTo>
                    <a:lnTo>
                      <a:pt x="104" y="675"/>
                    </a:lnTo>
                    <a:lnTo>
                      <a:pt x="155" y="668"/>
                    </a:lnTo>
                    <a:lnTo>
                      <a:pt x="192" y="640"/>
                    </a:lnTo>
                    <a:lnTo>
                      <a:pt x="229" y="598"/>
                    </a:lnTo>
                    <a:lnTo>
                      <a:pt x="251" y="557"/>
                    </a:lnTo>
                    <a:lnTo>
                      <a:pt x="450" y="9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05" name="Freeform 3964"/>
              <p:cNvSpPr>
                <a:spLocks noEditPoints="1"/>
              </p:cNvSpPr>
              <p:nvPr/>
            </p:nvSpPr>
            <p:spPr bwMode="auto">
              <a:xfrm>
                <a:off x="21927" y="4215"/>
                <a:ext cx="442" cy="493"/>
              </a:xfrm>
              <a:custGeom>
                <a:avLst/>
                <a:gdLst>
                  <a:gd name="T0" fmla="*/ 412 w 442"/>
                  <a:gd name="T1" fmla="*/ 236 h 493"/>
                  <a:gd name="T2" fmla="*/ 427 w 442"/>
                  <a:gd name="T3" fmla="*/ 236 h 493"/>
                  <a:gd name="T4" fmla="*/ 442 w 442"/>
                  <a:gd name="T5" fmla="*/ 222 h 493"/>
                  <a:gd name="T6" fmla="*/ 442 w 442"/>
                  <a:gd name="T7" fmla="*/ 208 h 493"/>
                  <a:gd name="T8" fmla="*/ 435 w 442"/>
                  <a:gd name="T9" fmla="*/ 146 h 493"/>
                  <a:gd name="T10" fmla="*/ 412 w 442"/>
                  <a:gd name="T11" fmla="*/ 90 h 493"/>
                  <a:gd name="T12" fmla="*/ 368 w 442"/>
                  <a:gd name="T13" fmla="*/ 41 h 493"/>
                  <a:gd name="T14" fmla="*/ 309 w 442"/>
                  <a:gd name="T15" fmla="*/ 13 h 493"/>
                  <a:gd name="T16" fmla="*/ 236 w 442"/>
                  <a:gd name="T17" fmla="*/ 0 h 493"/>
                  <a:gd name="T18" fmla="*/ 147 w 442"/>
                  <a:gd name="T19" fmla="*/ 20 h 493"/>
                  <a:gd name="T20" fmla="*/ 73 w 442"/>
                  <a:gd name="T21" fmla="*/ 69 h 493"/>
                  <a:gd name="T22" fmla="*/ 22 w 442"/>
                  <a:gd name="T23" fmla="*/ 153 h 493"/>
                  <a:gd name="T24" fmla="*/ 0 w 442"/>
                  <a:gd name="T25" fmla="*/ 243 h 493"/>
                  <a:gd name="T26" fmla="*/ 14 w 442"/>
                  <a:gd name="T27" fmla="*/ 326 h 493"/>
                  <a:gd name="T28" fmla="*/ 51 w 442"/>
                  <a:gd name="T29" fmla="*/ 396 h 493"/>
                  <a:gd name="T30" fmla="*/ 110 w 442"/>
                  <a:gd name="T31" fmla="*/ 445 h 493"/>
                  <a:gd name="T32" fmla="*/ 177 w 442"/>
                  <a:gd name="T33" fmla="*/ 479 h 493"/>
                  <a:gd name="T34" fmla="*/ 250 w 442"/>
                  <a:gd name="T35" fmla="*/ 493 h 493"/>
                  <a:gd name="T36" fmla="*/ 324 w 442"/>
                  <a:gd name="T37" fmla="*/ 479 h 493"/>
                  <a:gd name="T38" fmla="*/ 376 w 442"/>
                  <a:gd name="T39" fmla="*/ 452 h 493"/>
                  <a:gd name="T40" fmla="*/ 412 w 442"/>
                  <a:gd name="T41" fmla="*/ 410 h 493"/>
                  <a:gd name="T42" fmla="*/ 435 w 442"/>
                  <a:gd name="T43" fmla="*/ 375 h 493"/>
                  <a:gd name="T44" fmla="*/ 442 w 442"/>
                  <a:gd name="T45" fmla="*/ 354 h 493"/>
                  <a:gd name="T46" fmla="*/ 435 w 442"/>
                  <a:gd name="T47" fmla="*/ 347 h 493"/>
                  <a:gd name="T48" fmla="*/ 435 w 442"/>
                  <a:gd name="T49" fmla="*/ 340 h 493"/>
                  <a:gd name="T50" fmla="*/ 420 w 442"/>
                  <a:gd name="T51" fmla="*/ 340 h 493"/>
                  <a:gd name="T52" fmla="*/ 412 w 442"/>
                  <a:gd name="T53" fmla="*/ 347 h 493"/>
                  <a:gd name="T54" fmla="*/ 412 w 442"/>
                  <a:gd name="T55" fmla="*/ 354 h 493"/>
                  <a:gd name="T56" fmla="*/ 383 w 442"/>
                  <a:gd name="T57" fmla="*/ 410 h 493"/>
                  <a:gd name="T58" fmla="*/ 346 w 442"/>
                  <a:gd name="T59" fmla="*/ 438 h 493"/>
                  <a:gd name="T60" fmla="*/ 302 w 442"/>
                  <a:gd name="T61" fmla="*/ 458 h 493"/>
                  <a:gd name="T62" fmla="*/ 272 w 442"/>
                  <a:gd name="T63" fmla="*/ 465 h 493"/>
                  <a:gd name="T64" fmla="*/ 258 w 442"/>
                  <a:gd name="T65" fmla="*/ 465 h 493"/>
                  <a:gd name="T66" fmla="*/ 206 w 442"/>
                  <a:gd name="T67" fmla="*/ 452 h 493"/>
                  <a:gd name="T68" fmla="*/ 162 w 442"/>
                  <a:gd name="T69" fmla="*/ 431 h 493"/>
                  <a:gd name="T70" fmla="*/ 132 w 442"/>
                  <a:gd name="T71" fmla="*/ 396 h 493"/>
                  <a:gd name="T72" fmla="*/ 110 w 442"/>
                  <a:gd name="T73" fmla="*/ 340 h 493"/>
                  <a:gd name="T74" fmla="*/ 96 w 442"/>
                  <a:gd name="T75" fmla="*/ 278 h 493"/>
                  <a:gd name="T76" fmla="*/ 96 w 442"/>
                  <a:gd name="T77" fmla="*/ 236 h 493"/>
                  <a:gd name="T78" fmla="*/ 412 w 442"/>
                  <a:gd name="T79" fmla="*/ 236 h 493"/>
                  <a:gd name="T80" fmla="*/ 96 w 442"/>
                  <a:gd name="T81" fmla="*/ 208 h 493"/>
                  <a:gd name="T82" fmla="*/ 110 w 442"/>
                  <a:gd name="T83" fmla="*/ 132 h 493"/>
                  <a:gd name="T84" fmla="*/ 140 w 442"/>
                  <a:gd name="T85" fmla="*/ 76 h 493"/>
                  <a:gd name="T86" fmla="*/ 177 w 442"/>
                  <a:gd name="T87" fmla="*/ 41 h 493"/>
                  <a:gd name="T88" fmla="*/ 206 w 442"/>
                  <a:gd name="T89" fmla="*/ 27 h 493"/>
                  <a:gd name="T90" fmla="*/ 236 w 442"/>
                  <a:gd name="T91" fmla="*/ 27 h 493"/>
                  <a:gd name="T92" fmla="*/ 287 w 442"/>
                  <a:gd name="T93" fmla="*/ 34 h 493"/>
                  <a:gd name="T94" fmla="*/ 324 w 442"/>
                  <a:gd name="T95" fmla="*/ 62 h 493"/>
                  <a:gd name="T96" fmla="*/ 346 w 442"/>
                  <a:gd name="T97" fmla="*/ 104 h 493"/>
                  <a:gd name="T98" fmla="*/ 361 w 442"/>
                  <a:gd name="T99" fmla="*/ 146 h 493"/>
                  <a:gd name="T100" fmla="*/ 361 w 442"/>
                  <a:gd name="T101" fmla="*/ 180 h 493"/>
                  <a:gd name="T102" fmla="*/ 368 w 442"/>
                  <a:gd name="T103" fmla="*/ 208 h 493"/>
                  <a:gd name="T104" fmla="*/ 96 w 442"/>
                  <a:gd name="T105" fmla="*/ 208 h 49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2"/>
                  <a:gd name="T160" fmla="*/ 0 h 493"/>
                  <a:gd name="T161" fmla="*/ 442 w 442"/>
                  <a:gd name="T162" fmla="*/ 493 h 49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2" h="493">
                    <a:moveTo>
                      <a:pt x="412" y="236"/>
                    </a:moveTo>
                    <a:lnTo>
                      <a:pt x="427" y="236"/>
                    </a:lnTo>
                    <a:lnTo>
                      <a:pt x="442" y="222"/>
                    </a:lnTo>
                    <a:lnTo>
                      <a:pt x="442" y="208"/>
                    </a:lnTo>
                    <a:lnTo>
                      <a:pt x="435" y="146"/>
                    </a:lnTo>
                    <a:lnTo>
                      <a:pt x="412" y="90"/>
                    </a:lnTo>
                    <a:lnTo>
                      <a:pt x="368" y="41"/>
                    </a:lnTo>
                    <a:lnTo>
                      <a:pt x="309" y="13"/>
                    </a:lnTo>
                    <a:lnTo>
                      <a:pt x="236" y="0"/>
                    </a:lnTo>
                    <a:lnTo>
                      <a:pt x="147" y="20"/>
                    </a:lnTo>
                    <a:lnTo>
                      <a:pt x="73" y="69"/>
                    </a:lnTo>
                    <a:lnTo>
                      <a:pt x="22" y="153"/>
                    </a:lnTo>
                    <a:lnTo>
                      <a:pt x="0" y="243"/>
                    </a:lnTo>
                    <a:lnTo>
                      <a:pt x="14" y="326"/>
                    </a:lnTo>
                    <a:lnTo>
                      <a:pt x="51" y="396"/>
                    </a:lnTo>
                    <a:lnTo>
                      <a:pt x="110" y="445"/>
                    </a:lnTo>
                    <a:lnTo>
                      <a:pt x="177" y="479"/>
                    </a:lnTo>
                    <a:lnTo>
                      <a:pt x="250" y="493"/>
                    </a:lnTo>
                    <a:lnTo>
                      <a:pt x="324" y="479"/>
                    </a:lnTo>
                    <a:lnTo>
                      <a:pt x="376" y="452"/>
                    </a:lnTo>
                    <a:lnTo>
                      <a:pt x="412" y="410"/>
                    </a:lnTo>
                    <a:lnTo>
                      <a:pt x="435" y="375"/>
                    </a:lnTo>
                    <a:lnTo>
                      <a:pt x="442" y="354"/>
                    </a:lnTo>
                    <a:lnTo>
                      <a:pt x="435" y="347"/>
                    </a:lnTo>
                    <a:lnTo>
                      <a:pt x="435" y="340"/>
                    </a:lnTo>
                    <a:lnTo>
                      <a:pt x="420" y="340"/>
                    </a:lnTo>
                    <a:lnTo>
                      <a:pt x="412" y="347"/>
                    </a:lnTo>
                    <a:lnTo>
                      <a:pt x="412" y="354"/>
                    </a:lnTo>
                    <a:lnTo>
                      <a:pt x="383" y="410"/>
                    </a:lnTo>
                    <a:lnTo>
                      <a:pt x="346" y="438"/>
                    </a:lnTo>
                    <a:lnTo>
                      <a:pt x="302" y="458"/>
                    </a:lnTo>
                    <a:lnTo>
                      <a:pt x="272" y="465"/>
                    </a:lnTo>
                    <a:lnTo>
                      <a:pt x="258" y="465"/>
                    </a:lnTo>
                    <a:lnTo>
                      <a:pt x="206" y="452"/>
                    </a:lnTo>
                    <a:lnTo>
                      <a:pt x="162" y="431"/>
                    </a:lnTo>
                    <a:lnTo>
                      <a:pt x="132" y="396"/>
                    </a:lnTo>
                    <a:lnTo>
                      <a:pt x="110" y="340"/>
                    </a:lnTo>
                    <a:lnTo>
                      <a:pt x="96" y="278"/>
                    </a:lnTo>
                    <a:lnTo>
                      <a:pt x="96" y="236"/>
                    </a:lnTo>
                    <a:lnTo>
                      <a:pt x="412" y="236"/>
                    </a:lnTo>
                    <a:close/>
                    <a:moveTo>
                      <a:pt x="96" y="208"/>
                    </a:moveTo>
                    <a:lnTo>
                      <a:pt x="110" y="132"/>
                    </a:lnTo>
                    <a:lnTo>
                      <a:pt x="140" y="76"/>
                    </a:lnTo>
                    <a:lnTo>
                      <a:pt x="177" y="41"/>
                    </a:lnTo>
                    <a:lnTo>
                      <a:pt x="206" y="27"/>
                    </a:lnTo>
                    <a:lnTo>
                      <a:pt x="236" y="27"/>
                    </a:lnTo>
                    <a:lnTo>
                      <a:pt x="287" y="34"/>
                    </a:lnTo>
                    <a:lnTo>
                      <a:pt x="324" y="62"/>
                    </a:lnTo>
                    <a:lnTo>
                      <a:pt x="346" y="104"/>
                    </a:lnTo>
                    <a:lnTo>
                      <a:pt x="361" y="146"/>
                    </a:lnTo>
                    <a:lnTo>
                      <a:pt x="361" y="180"/>
                    </a:lnTo>
                    <a:lnTo>
                      <a:pt x="368" y="208"/>
                    </a:lnTo>
                    <a:lnTo>
                      <a:pt x="96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06" name="Freeform 3965"/>
              <p:cNvSpPr>
                <a:spLocks/>
              </p:cNvSpPr>
              <p:nvPr/>
            </p:nvSpPr>
            <p:spPr bwMode="auto">
              <a:xfrm>
                <a:off x="22435" y="4221"/>
                <a:ext cx="885" cy="473"/>
              </a:xfrm>
              <a:custGeom>
                <a:avLst/>
                <a:gdLst>
                  <a:gd name="T0" fmla="*/ 89 w 885"/>
                  <a:gd name="T1" fmla="*/ 411 h 473"/>
                  <a:gd name="T2" fmla="*/ 74 w 885"/>
                  <a:gd name="T3" fmla="*/ 432 h 473"/>
                  <a:gd name="T4" fmla="*/ 0 w 885"/>
                  <a:gd name="T5" fmla="*/ 439 h 473"/>
                  <a:gd name="T6" fmla="*/ 258 w 885"/>
                  <a:gd name="T7" fmla="*/ 473 h 473"/>
                  <a:gd name="T8" fmla="*/ 199 w 885"/>
                  <a:gd name="T9" fmla="*/ 439 h 473"/>
                  <a:gd name="T10" fmla="*/ 177 w 885"/>
                  <a:gd name="T11" fmla="*/ 425 h 473"/>
                  <a:gd name="T12" fmla="*/ 170 w 885"/>
                  <a:gd name="T13" fmla="*/ 195 h 473"/>
                  <a:gd name="T14" fmla="*/ 214 w 885"/>
                  <a:gd name="T15" fmla="*/ 70 h 473"/>
                  <a:gd name="T16" fmla="*/ 325 w 885"/>
                  <a:gd name="T17" fmla="*/ 21 h 473"/>
                  <a:gd name="T18" fmla="*/ 391 w 885"/>
                  <a:gd name="T19" fmla="*/ 63 h 473"/>
                  <a:gd name="T20" fmla="*/ 406 w 885"/>
                  <a:gd name="T21" fmla="*/ 147 h 473"/>
                  <a:gd name="T22" fmla="*/ 398 w 885"/>
                  <a:gd name="T23" fmla="*/ 425 h 473"/>
                  <a:gd name="T24" fmla="*/ 376 w 885"/>
                  <a:gd name="T25" fmla="*/ 439 h 473"/>
                  <a:gd name="T26" fmla="*/ 317 w 885"/>
                  <a:gd name="T27" fmla="*/ 473 h 473"/>
                  <a:gd name="T28" fmla="*/ 568 w 885"/>
                  <a:gd name="T29" fmla="*/ 439 h 473"/>
                  <a:gd name="T30" fmla="*/ 487 w 885"/>
                  <a:gd name="T31" fmla="*/ 425 h 473"/>
                  <a:gd name="T32" fmla="*/ 479 w 885"/>
                  <a:gd name="T33" fmla="*/ 390 h 473"/>
                  <a:gd name="T34" fmla="*/ 494 w 885"/>
                  <a:gd name="T35" fmla="*/ 119 h 473"/>
                  <a:gd name="T36" fmla="*/ 583 w 885"/>
                  <a:gd name="T37" fmla="*/ 35 h 473"/>
                  <a:gd name="T38" fmla="*/ 678 w 885"/>
                  <a:gd name="T39" fmla="*/ 35 h 473"/>
                  <a:gd name="T40" fmla="*/ 715 w 885"/>
                  <a:gd name="T41" fmla="*/ 98 h 473"/>
                  <a:gd name="T42" fmla="*/ 723 w 885"/>
                  <a:gd name="T43" fmla="*/ 411 h 473"/>
                  <a:gd name="T44" fmla="*/ 708 w 885"/>
                  <a:gd name="T45" fmla="*/ 432 h 473"/>
                  <a:gd name="T46" fmla="*/ 634 w 885"/>
                  <a:gd name="T47" fmla="*/ 439 h 473"/>
                  <a:gd name="T48" fmla="*/ 885 w 885"/>
                  <a:gd name="T49" fmla="*/ 473 h 473"/>
                  <a:gd name="T50" fmla="*/ 833 w 885"/>
                  <a:gd name="T51" fmla="*/ 439 h 473"/>
                  <a:gd name="T52" fmla="*/ 804 w 885"/>
                  <a:gd name="T53" fmla="*/ 425 h 473"/>
                  <a:gd name="T54" fmla="*/ 796 w 885"/>
                  <a:gd name="T55" fmla="*/ 126 h 473"/>
                  <a:gd name="T56" fmla="*/ 760 w 885"/>
                  <a:gd name="T57" fmla="*/ 42 h 473"/>
                  <a:gd name="T58" fmla="*/ 730 w 885"/>
                  <a:gd name="T59" fmla="*/ 21 h 473"/>
                  <a:gd name="T60" fmla="*/ 678 w 885"/>
                  <a:gd name="T61" fmla="*/ 0 h 473"/>
                  <a:gd name="T62" fmla="*/ 583 w 885"/>
                  <a:gd name="T63" fmla="*/ 14 h 473"/>
                  <a:gd name="T64" fmla="*/ 502 w 885"/>
                  <a:gd name="T65" fmla="*/ 70 h 473"/>
                  <a:gd name="T66" fmla="*/ 457 w 885"/>
                  <a:gd name="T67" fmla="*/ 49 h 473"/>
                  <a:gd name="T68" fmla="*/ 369 w 885"/>
                  <a:gd name="T69" fmla="*/ 7 h 473"/>
                  <a:gd name="T70" fmla="*/ 258 w 885"/>
                  <a:gd name="T71" fmla="*/ 14 h 473"/>
                  <a:gd name="T72" fmla="*/ 162 w 885"/>
                  <a:gd name="T73" fmla="*/ 112 h 473"/>
                  <a:gd name="T74" fmla="*/ 0 w 885"/>
                  <a:gd name="T75" fmla="*/ 14 h 473"/>
                  <a:gd name="T76" fmla="*/ 59 w 885"/>
                  <a:gd name="T77" fmla="*/ 49 h 473"/>
                  <a:gd name="T78" fmla="*/ 89 w 885"/>
                  <a:gd name="T79" fmla="*/ 84 h 47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885"/>
                  <a:gd name="T121" fmla="*/ 0 h 473"/>
                  <a:gd name="T122" fmla="*/ 885 w 885"/>
                  <a:gd name="T123" fmla="*/ 473 h 47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885" h="473">
                    <a:moveTo>
                      <a:pt x="89" y="105"/>
                    </a:moveTo>
                    <a:lnTo>
                      <a:pt x="89" y="411"/>
                    </a:lnTo>
                    <a:lnTo>
                      <a:pt x="81" y="425"/>
                    </a:lnTo>
                    <a:lnTo>
                      <a:pt x="74" y="432"/>
                    </a:lnTo>
                    <a:lnTo>
                      <a:pt x="59" y="439"/>
                    </a:lnTo>
                    <a:lnTo>
                      <a:pt x="0" y="439"/>
                    </a:lnTo>
                    <a:lnTo>
                      <a:pt x="0" y="473"/>
                    </a:lnTo>
                    <a:lnTo>
                      <a:pt x="258" y="473"/>
                    </a:lnTo>
                    <a:lnTo>
                      <a:pt x="258" y="439"/>
                    </a:lnTo>
                    <a:lnTo>
                      <a:pt x="199" y="439"/>
                    </a:lnTo>
                    <a:lnTo>
                      <a:pt x="185" y="432"/>
                    </a:lnTo>
                    <a:lnTo>
                      <a:pt x="177" y="425"/>
                    </a:lnTo>
                    <a:lnTo>
                      <a:pt x="170" y="411"/>
                    </a:lnTo>
                    <a:lnTo>
                      <a:pt x="170" y="195"/>
                    </a:lnTo>
                    <a:lnTo>
                      <a:pt x="185" y="119"/>
                    </a:lnTo>
                    <a:lnTo>
                      <a:pt x="214" y="70"/>
                    </a:lnTo>
                    <a:lnTo>
                      <a:pt x="266" y="35"/>
                    </a:lnTo>
                    <a:lnTo>
                      <a:pt x="325" y="21"/>
                    </a:lnTo>
                    <a:lnTo>
                      <a:pt x="369" y="35"/>
                    </a:lnTo>
                    <a:lnTo>
                      <a:pt x="391" y="63"/>
                    </a:lnTo>
                    <a:lnTo>
                      <a:pt x="398" y="98"/>
                    </a:lnTo>
                    <a:lnTo>
                      <a:pt x="406" y="147"/>
                    </a:lnTo>
                    <a:lnTo>
                      <a:pt x="406" y="411"/>
                    </a:lnTo>
                    <a:lnTo>
                      <a:pt x="398" y="425"/>
                    </a:lnTo>
                    <a:lnTo>
                      <a:pt x="391" y="432"/>
                    </a:lnTo>
                    <a:lnTo>
                      <a:pt x="376" y="439"/>
                    </a:lnTo>
                    <a:lnTo>
                      <a:pt x="317" y="439"/>
                    </a:lnTo>
                    <a:lnTo>
                      <a:pt x="317" y="473"/>
                    </a:lnTo>
                    <a:lnTo>
                      <a:pt x="568" y="473"/>
                    </a:lnTo>
                    <a:lnTo>
                      <a:pt x="568" y="439"/>
                    </a:lnTo>
                    <a:lnTo>
                      <a:pt x="516" y="439"/>
                    </a:lnTo>
                    <a:lnTo>
                      <a:pt x="487" y="425"/>
                    </a:lnTo>
                    <a:lnTo>
                      <a:pt x="487" y="411"/>
                    </a:lnTo>
                    <a:lnTo>
                      <a:pt x="479" y="390"/>
                    </a:lnTo>
                    <a:lnTo>
                      <a:pt x="479" y="195"/>
                    </a:lnTo>
                    <a:lnTo>
                      <a:pt x="494" y="119"/>
                    </a:lnTo>
                    <a:lnTo>
                      <a:pt x="531" y="70"/>
                    </a:lnTo>
                    <a:lnTo>
                      <a:pt x="583" y="35"/>
                    </a:lnTo>
                    <a:lnTo>
                      <a:pt x="634" y="21"/>
                    </a:lnTo>
                    <a:lnTo>
                      <a:pt x="678" y="35"/>
                    </a:lnTo>
                    <a:lnTo>
                      <a:pt x="708" y="63"/>
                    </a:lnTo>
                    <a:lnTo>
                      <a:pt x="715" y="98"/>
                    </a:lnTo>
                    <a:lnTo>
                      <a:pt x="723" y="147"/>
                    </a:lnTo>
                    <a:lnTo>
                      <a:pt x="723" y="411"/>
                    </a:lnTo>
                    <a:lnTo>
                      <a:pt x="715" y="425"/>
                    </a:lnTo>
                    <a:lnTo>
                      <a:pt x="708" y="432"/>
                    </a:lnTo>
                    <a:lnTo>
                      <a:pt x="686" y="439"/>
                    </a:lnTo>
                    <a:lnTo>
                      <a:pt x="634" y="439"/>
                    </a:lnTo>
                    <a:lnTo>
                      <a:pt x="634" y="473"/>
                    </a:lnTo>
                    <a:lnTo>
                      <a:pt x="885" y="473"/>
                    </a:lnTo>
                    <a:lnTo>
                      <a:pt x="885" y="439"/>
                    </a:lnTo>
                    <a:lnTo>
                      <a:pt x="833" y="439"/>
                    </a:lnTo>
                    <a:lnTo>
                      <a:pt x="811" y="432"/>
                    </a:lnTo>
                    <a:lnTo>
                      <a:pt x="804" y="425"/>
                    </a:lnTo>
                    <a:lnTo>
                      <a:pt x="796" y="411"/>
                    </a:lnTo>
                    <a:lnTo>
                      <a:pt x="796" y="126"/>
                    </a:lnTo>
                    <a:lnTo>
                      <a:pt x="789" y="77"/>
                    </a:lnTo>
                    <a:lnTo>
                      <a:pt x="760" y="42"/>
                    </a:lnTo>
                    <a:lnTo>
                      <a:pt x="752" y="28"/>
                    </a:lnTo>
                    <a:lnTo>
                      <a:pt x="730" y="21"/>
                    </a:lnTo>
                    <a:lnTo>
                      <a:pt x="708" y="7"/>
                    </a:lnTo>
                    <a:lnTo>
                      <a:pt x="678" y="0"/>
                    </a:lnTo>
                    <a:lnTo>
                      <a:pt x="642" y="0"/>
                    </a:lnTo>
                    <a:lnTo>
                      <a:pt x="583" y="14"/>
                    </a:lnTo>
                    <a:lnTo>
                      <a:pt x="531" y="35"/>
                    </a:lnTo>
                    <a:lnTo>
                      <a:pt x="502" y="70"/>
                    </a:lnTo>
                    <a:lnTo>
                      <a:pt x="479" y="105"/>
                    </a:lnTo>
                    <a:lnTo>
                      <a:pt x="457" y="49"/>
                    </a:lnTo>
                    <a:lnTo>
                      <a:pt x="420" y="21"/>
                    </a:lnTo>
                    <a:lnTo>
                      <a:pt x="369" y="7"/>
                    </a:lnTo>
                    <a:lnTo>
                      <a:pt x="332" y="0"/>
                    </a:lnTo>
                    <a:lnTo>
                      <a:pt x="258" y="14"/>
                    </a:lnTo>
                    <a:lnTo>
                      <a:pt x="199" y="56"/>
                    </a:lnTo>
                    <a:lnTo>
                      <a:pt x="162" y="112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84"/>
                    </a:lnTo>
                    <a:lnTo>
                      <a:pt x="89" y="10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07" name="Freeform 3966"/>
              <p:cNvSpPr>
                <a:spLocks noEditPoints="1"/>
              </p:cNvSpPr>
              <p:nvPr/>
            </p:nvSpPr>
            <p:spPr bwMode="auto">
              <a:xfrm>
                <a:off x="23379" y="4221"/>
                <a:ext cx="553" cy="682"/>
              </a:xfrm>
              <a:custGeom>
                <a:avLst/>
                <a:gdLst>
                  <a:gd name="T0" fmla="*/ 162 w 553"/>
                  <a:gd name="T1" fmla="*/ 112 h 682"/>
                  <a:gd name="T2" fmla="*/ 206 w 553"/>
                  <a:gd name="T3" fmla="*/ 63 h 682"/>
                  <a:gd name="T4" fmla="*/ 250 w 553"/>
                  <a:gd name="T5" fmla="*/ 35 h 682"/>
                  <a:gd name="T6" fmla="*/ 309 w 553"/>
                  <a:gd name="T7" fmla="*/ 28 h 682"/>
                  <a:gd name="T8" fmla="*/ 368 w 553"/>
                  <a:gd name="T9" fmla="*/ 42 h 682"/>
                  <a:gd name="T10" fmla="*/ 420 w 553"/>
                  <a:gd name="T11" fmla="*/ 91 h 682"/>
                  <a:gd name="T12" fmla="*/ 449 w 553"/>
                  <a:gd name="T13" fmla="*/ 160 h 682"/>
                  <a:gd name="T14" fmla="*/ 464 w 553"/>
                  <a:gd name="T15" fmla="*/ 244 h 682"/>
                  <a:gd name="T16" fmla="*/ 449 w 553"/>
                  <a:gd name="T17" fmla="*/ 334 h 682"/>
                  <a:gd name="T18" fmla="*/ 413 w 553"/>
                  <a:gd name="T19" fmla="*/ 404 h 682"/>
                  <a:gd name="T20" fmla="*/ 361 w 553"/>
                  <a:gd name="T21" fmla="*/ 446 h 682"/>
                  <a:gd name="T22" fmla="*/ 295 w 553"/>
                  <a:gd name="T23" fmla="*/ 459 h 682"/>
                  <a:gd name="T24" fmla="*/ 265 w 553"/>
                  <a:gd name="T25" fmla="*/ 459 h 682"/>
                  <a:gd name="T26" fmla="*/ 236 w 553"/>
                  <a:gd name="T27" fmla="*/ 446 h 682"/>
                  <a:gd name="T28" fmla="*/ 206 w 553"/>
                  <a:gd name="T29" fmla="*/ 425 h 682"/>
                  <a:gd name="T30" fmla="*/ 177 w 553"/>
                  <a:gd name="T31" fmla="*/ 397 h 682"/>
                  <a:gd name="T32" fmla="*/ 169 w 553"/>
                  <a:gd name="T33" fmla="*/ 383 h 682"/>
                  <a:gd name="T34" fmla="*/ 162 w 553"/>
                  <a:gd name="T35" fmla="*/ 376 h 682"/>
                  <a:gd name="T36" fmla="*/ 162 w 553"/>
                  <a:gd name="T37" fmla="*/ 348 h 682"/>
                  <a:gd name="T38" fmla="*/ 162 w 553"/>
                  <a:gd name="T39" fmla="*/ 112 h 682"/>
                  <a:gd name="T40" fmla="*/ 162 w 553"/>
                  <a:gd name="T41" fmla="*/ 411 h 682"/>
                  <a:gd name="T42" fmla="*/ 177 w 553"/>
                  <a:gd name="T43" fmla="*/ 432 h 682"/>
                  <a:gd name="T44" fmla="*/ 206 w 553"/>
                  <a:gd name="T45" fmla="*/ 452 h 682"/>
                  <a:gd name="T46" fmla="*/ 243 w 553"/>
                  <a:gd name="T47" fmla="*/ 473 h 682"/>
                  <a:gd name="T48" fmla="*/ 302 w 553"/>
                  <a:gd name="T49" fmla="*/ 487 h 682"/>
                  <a:gd name="T50" fmla="*/ 398 w 553"/>
                  <a:gd name="T51" fmla="*/ 466 h 682"/>
                  <a:gd name="T52" fmla="*/ 479 w 553"/>
                  <a:gd name="T53" fmla="*/ 418 h 682"/>
                  <a:gd name="T54" fmla="*/ 538 w 553"/>
                  <a:gd name="T55" fmla="*/ 341 h 682"/>
                  <a:gd name="T56" fmla="*/ 553 w 553"/>
                  <a:gd name="T57" fmla="*/ 244 h 682"/>
                  <a:gd name="T58" fmla="*/ 538 w 553"/>
                  <a:gd name="T59" fmla="*/ 147 h 682"/>
                  <a:gd name="T60" fmla="*/ 486 w 553"/>
                  <a:gd name="T61" fmla="*/ 70 h 682"/>
                  <a:gd name="T62" fmla="*/ 413 w 553"/>
                  <a:gd name="T63" fmla="*/ 21 h 682"/>
                  <a:gd name="T64" fmla="*/ 317 w 553"/>
                  <a:gd name="T65" fmla="*/ 0 h 682"/>
                  <a:gd name="T66" fmla="*/ 243 w 553"/>
                  <a:gd name="T67" fmla="*/ 14 h 682"/>
                  <a:gd name="T68" fmla="*/ 191 w 553"/>
                  <a:gd name="T69" fmla="*/ 42 h 682"/>
                  <a:gd name="T70" fmla="*/ 162 w 553"/>
                  <a:gd name="T71" fmla="*/ 70 h 682"/>
                  <a:gd name="T72" fmla="*/ 162 w 553"/>
                  <a:gd name="T73" fmla="*/ 0 h 682"/>
                  <a:gd name="T74" fmla="*/ 0 w 553"/>
                  <a:gd name="T75" fmla="*/ 14 h 682"/>
                  <a:gd name="T76" fmla="*/ 0 w 553"/>
                  <a:gd name="T77" fmla="*/ 49 h 682"/>
                  <a:gd name="T78" fmla="*/ 59 w 553"/>
                  <a:gd name="T79" fmla="*/ 49 h 682"/>
                  <a:gd name="T80" fmla="*/ 74 w 553"/>
                  <a:gd name="T81" fmla="*/ 56 h 682"/>
                  <a:gd name="T82" fmla="*/ 81 w 553"/>
                  <a:gd name="T83" fmla="*/ 63 h 682"/>
                  <a:gd name="T84" fmla="*/ 81 w 553"/>
                  <a:gd name="T85" fmla="*/ 77 h 682"/>
                  <a:gd name="T86" fmla="*/ 88 w 553"/>
                  <a:gd name="T87" fmla="*/ 98 h 682"/>
                  <a:gd name="T88" fmla="*/ 88 w 553"/>
                  <a:gd name="T89" fmla="*/ 619 h 682"/>
                  <a:gd name="T90" fmla="*/ 81 w 553"/>
                  <a:gd name="T91" fmla="*/ 633 h 682"/>
                  <a:gd name="T92" fmla="*/ 74 w 553"/>
                  <a:gd name="T93" fmla="*/ 640 h 682"/>
                  <a:gd name="T94" fmla="*/ 51 w 553"/>
                  <a:gd name="T95" fmla="*/ 647 h 682"/>
                  <a:gd name="T96" fmla="*/ 0 w 553"/>
                  <a:gd name="T97" fmla="*/ 647 h 682"/>
                  <a:gd name="T98" fmla="*/ 0 w 553"/>
                  <a:gd name="T99" fmla="*/ 682 h 682"/>
                  <a:gd name="T100" fmla="*/ 66 w 553"/>
                  <a:gd name="T101" fmla="*/ 682 h 682"/>
                  <a:gd name="T102" fmla="*/ 125 w 553"/>
                  <a:gd name="T103" fmla="*/ 675 h 682"/>
                  <a:gd name="T104" fmla="*/ 184 w 553"/>
                  <a:gd name="T105" fmla="*/ 675 h 682"/>
                  <a:gd name="T106" fmla="*/ 250 w 553"/>
                  <a:gd name="T107" fmla="*/ 682 h 682"/>
                  <a:gd name="T108" fmla="*/ 250 w 553"/>
                  <a:gd name="T109" fmla="*/ 647 h 682"/>
                  <a:gd name="T110" fmla="*/ 191 w 553"/>
                  <a:gd name="T111" fmla="*/ 647 h 682"/>
                  <a:gd name="T112" fmla="*/ 177 w 553"/>
                  <a:gd name="T113" fmla="*/ 640 h 682"/>
                  <a:gd name="T114" fmla="*/ 169 w 553"/>
                  <a:gd name="T115" fmla="*/ 633 h 682"/>
                  <a:gd name="T116" fmla="*/ 162 w 553"/>
                  <a:gd name="T117" fmla="*/ 619 h 682"/>
                  <a:gd name="T118" fmla="*/ 162 w 553"/>
                  <a:gd name="T119" fmla="*/ 418 h 682"/>
                  <a:gd name="T120" fmla="*/ 162 w 553"/>
                  <a:gd name="T121" fmla="*/ 411 h 68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553"/>
                  <a:gd name="T184" fmla="*/ 0 h 682"/>
                  <a:gd name="T185" fmla="*/ 553 w 553"/>
                  <a:gd name="T186" fmla="*/ 682 h 68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553" h="682">
                    <a:moveTo>
                      <a:pt x="162" y="112"/>
                    </a:moveTo>
                    <a:lnTo>
                      <a:pt x="206" y="63"/>
                    </a:lnTo>
                    <a:lnTo>
                      <a:pt x="250" y="35"/>
                    </a:lnTo>
                    <a:lnTo>
                      <a:pt x="309" y="28"/>
                    </a:lnTo>
                    <a:lnTo>
                      <a:pt x="368" y="42"/>
                    </a:lnTo>
                    <a:lnTo>
                      <a:pt x="420" y="91"/>
                    </a:lnTo>
                    <a:lnTo>
                      <a:pt x="449" y="160"/>
                    </a:lnTo>
                    <a:lnTo>
                      <a:pt x="464" y="244"/>
                    </a:lnTo>
                    <a:lnTo>
                      <a:pt x="449" y="334"/>
                    </a:lnTo>
                    <a:lnTo>
                      <a:pt x="413" y="404"/>
                    </a:lnTo>
                    <a:lnTo>
                      <a:pt x="361" y="446"/>
                    </a:lnTo>
                    <a:lnTo>
                      <a:pt x="295" y="459"/>
                    </a:lnTo>
                    <a:lnTo>
                      <a:pt x="265" y="459"/>
                    </a:lnTo>
                    <a:lnTo>
                      <a:pt x="236" y="446"/>
                    </a:lnTo>
                    <a:lnTo>
                      <a:pt x="206" y="425"/>
                    </a:lnTo>
                    <a:lnTo>
                      <a:pt x="177" y="397"/>
                    </a:lnTo>
                    <a:lnTo>
                      <a:pt x="169" y="383"/>
                    </a:lnTo>
                    <a:lnTo>
                      <a:pt x="162" y="376"/>
                    </a:lnTo>
                    <a:lnTo>
                      <a:pt x="162" y="348"/>
                    </a:lnTo>
                    <a:lnTo>
                      <a:pt x="162" y="112"/>
                    </a:lnTo>
                    <a:close/>
                    <a:moveTo>
                      <a:pt x="162" y="411"/>
                    </a:moveTo>
                    <a:lnTo>
                      <a:pt x="177" y="432"/>
                    </a:lnTo>
                    <a:lnTo>
                      <a:pt x="206" y="452"/>
                    </a:lnTo>
                    <a:lnTo>
                      <a:pt x="243" y="473"/>
                    </a:lnTo>
                    <a:lnTo>
                      <a:pt x="302" y="487"/>
                    </a:lnTo>
                    <a:lnTo>
                      <a:pt x="398" y="466"/>
                    </a:lnTo>
                    <a:lnTo>
                      <a:pt x="479" y="418"/>
                    </a:lnTo>
                    <a:lnTo>
                      <a:pt x="538" y="341"/>
                    </a:lnTo>
                    <a:lnTo>
                      <a:pt x="553" y="244"/>
                    </a:lnTo>
                    <a:lnTo>
                      <a:pt x="538" y="147"/>
                    </a:lnTo>
                    <a:lnTo>
                      <a:pt x="486" y="70"/>
                    </a:lnTo>
                    <a:lnTo>
                      <a:pt x="413" y="21"/>
                    </a:lnTo>
                    <a:lnTo>
                      <a:pt x="317" y="0"/>
                    </a:lnTo>
                    <a:lnTo>
                      <a:pt x="243" y="14"/>
                    </a:lnTo>
                    <a:lnTo>
                      <a:pt x="191" y="42"/>
                    </a:lnTo>
                    <a:lnTo>
                      <a:pt x="162" y="70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1" y="63"/>
                    </a:lnTo>
                    <a:lnTo>
                      <a:pt x="81" y="77"/>
                    </a:lnTo>
                    <a:lnTo>
                      <a:pt x="88" y="98"/>
                    </a:lnTo>
                    <a:lnTo>
                      <a:pt x="88" y="619"/>
                    </a:lnTo>
                    <a:lnTo>
                      <a:pt x="81" y="633"/>
                    </a:lnTo>
                    <a:lnTo>
                      <a:pt x="74" y="640"/>
                    </a:lnTo>
                    <a:lnTo>
                      <a:pt x="51" y="647"/>
                    </a:lnTo>
                    <a:lnTo>
                      <a:pt x="0" y="647"/>
                    </a:lnTo>
                    <a:lnTo>
                      <a:pt x="0" y="682"/>
                    </a:lnTo>
                    <a:lnTo>
                      <a:pt x="66" y="682"/>
                    </a:lnTo>
                    <a:lnTo>
                      <a:pt x="125" y="675"/>
                    </a:lnTo>
                    <a:lnTo>
                      <a:pt x="184" y="675"/>
                    </a:lnTo>
                    <a:lnTo>
                      <a:pt x="250" y="682"/>
                    </a:lnTo>
                    <a:lnTo>
                      <a:pt x="250" y="647"/>
                    </a:lnTo>
                    <a:lnTo>
                      <a:pt x="191" y="647"/>
                    </a:lnTo>
                    <a:lnTo>
                      <a:pt x="177" y="640"/>
                    </a:lnTo>
                    <a:lnTo>
                      <a:pt x="169" y="633"/>
                    </a:lnTo>
                    <a:lnTo>
                      <a:pt x="162" y="619"/>
                    </a:lnTo>
                    <a:lnTo>
                      <a:pt x="162" y="418"/>
                    </a:lnTo>
                    <a:lnTo>
                      <a:pt x="162" y="41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08" name="Freeform 3967"/>
              <p:cNvSpPr>
                <a:spLocks/>
              </p:cNvSpPr>
              <p:nvPr/>
            </p:nvSpPr>
            <p:spPr bwMode="auto">
              <a:xfrm>
                <a:off x="23998" y="4041"/>
                <a:ext cx="354" cy="667"/>
              </a:xfrm>
              <a:custGeom>
                <a:avLst/>
                <a:gdLst>
                  <a:gd name="T0" fmla="*/ 169 w 354"/>
                  <a:gd name="T1" fmla="*/ 229 h 667"/>
                  <a:gd name="T2" fmla="*/ 332 w 354"/>
                  <a:gd name="T3" fmla="*/ 229 h 667"/>
                  <a:gd name="T4" fmla="*/ 332 w 354"/>
                  <a:gd name="T5" fmla="*/ 194 h 667"/>
                  <a:gd name="T6" fmla="*/ 169 w 354"/>
                  <a:gd name="T7" fmla="*/ 194 h 667"/>
                  <a:gd name="T8" fmla="*/ 169 w 354"/>
                  <a:gd name="T9" fmla="*/ 0 h 667"/>
                  <a:gd name="T10" fmla="*/ 140 w 354"/>
                  <a:gd name="T11" fmla="*/ 0 h 667"/>
                  <a:gd name="T12" fmla="*/ 140 w 354"/>
                  <a:gd name="T13" fmla="*/ 55 h 667"/>
                  <a:gd name="T14" fmla="*/ 125 w 354"/>
                  <a:gd name="T15" fmla="*/ 104 h 667"/>
                  <a:gd name="T16" fmla="*/ 96 w 354"/>
                  <a:gd name="T17" fmla="*/ 153 h 667"/>
                  <a:gd name="T18" fmla="*/ 52 w 354"/>
                  <a:gd name="T19" fmla="*/ 187 h 667"/>
                  <a:gd name="T20" fmla="*/ 0 w 354"/>
                  <a:gd name="T21" fmla="*/ 201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03 w 354"/>
                  <a:gd name="T29" fmla="*/ 584 h 667"/>
                  <a:gd name="T30" fmla="*/ 133 w 354"/>
                  <a:gd name="T31" fmla="*/ 626 h 667"/>
                  <a:gd name="T32" fmla="*/ 169 w 354"/>
                  <a:gd name="T33" fmla="*/ 653 h 667"/>
                  <a:gd name="T34" fmla="*/ 206 w 354"/>
                  <a:gd name="T35" fmla="*/ 660 h 667"/>
                  <a:gd name="T36" fmla="*/ 236 w 354"/>
                  <a:gd name="T37" fmla="*/ 667 h 667"/>
                  <a:gd name="T38" fmla="*/ 287 w 354"/>
                  <a:gd name="T39" fmla="*/ 653 h 667"/>
                  <a:gd name="T40" fmla="*/ 324 w 354"/>
                  <a:gd name="T41" fmla="*/ 619 h 667"/>
                  <a:gd name="T42" fmla="*/ 346 w 354"/>
                  <a:gd name="T43" fmla="*/ 570 h 667"/>
                  <a:gd name="T44" fmla="*/ 354 w 354"/>
                  <a:gd name="T45" fmla="*/ 521 h 667"/>
                  <a:gd name="T46" fmla="*/ 354 w 354"/>
                  <a:gd name="T47" fmla="*/ 459 h 667"/>
                  <a:gd name="T48" fmla="*/ 324 w 354"/>
                  <a:gd name="T49" fmla="*/ 459 h 667"/>
                  <a:gd name="T50" fmla="*/ 324 w 354"/>
                  <a:gd name="T51" fmla="*/ 521 h 667"/>
                  <a:gd name="T52" fmla="*/ 310 w 354"/>
                  <a:gd name="T53" fmla="*/ 584 h 667"/>
                  <a:gd name="T54" fmla="*/ 287 w 354"/>
                  <a:gd name="T55" fmla="*/ 626 h 667"/>
                  <a:gd name="T56" fmla="*/ 251 w 354"/>
                  <a:gd name="T57" fmla="*/ 639 h 667"/>
                  <a:gd name="T58" fmla="*/ 214 w 354"/>
                  <a:gd name="T59" fmla="*/ 626 h 667"/>
                  <a:gd name="T60" fmla="*/ 192 w 354"/>
                  <a:gd name="T61" fmla="*/ 605 h 667"/>
                  <a:gd name="T62" fmla="*/ 177 w 354"/>
                  <a:gd name="T63" fmla="*/ 570 h 667"/>
                  <a:gd name="T64" fmla="*/ 169 w 354"/>
                  <a:gd name="T65" fmla="*/ 542 h 667"/>
                  <a:gd name="T66" fmla="*/ 169 w 354"/>
                  <a:gd name="T67" fmla="*/ 521 h 667"/>
                  <a:gd name="T68" fmla="*/ 169 w 354"/>
                  <a:gd name="T69" fmla="*/ 229 h 66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54"/>
                  <a:gd name="T106" fmla="*/ 0 h 667"/>
                  <a:gd name="T107" fmla="*/ 354 w 354"/>
                  <a:gd name="T108" fmla="*/ 667 h 66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54" h="667">
                    <a:moveTo>
                      <a:pt x="169" y="229"/>
                    </a:moveTo>
                    <a:lnTo>
                      <a:pt x="332" y="229"/>
                    </a:lnTo>
                    <a:lnTo>
                      <a:pt x="332" y="194"/>
                    </a:lnTo>
                    <a:lnTo>
                      <a:pt x="169" y="194"/>
                    </a:lnTo>
                    <a:lnTo>
                      <a:pt x="169" y="0"/>
                    </a:lnTo>
                    <a:lnTo>
                      <a:pt x="140" y="0"/>
                    </a:lnTo>
                    <a:lnTo>
                      <a:pt x="140" y="55"/>
                    </a:lnTo>
                    <a:lnTo>
                      <a:pt x="125" y="104"/>
                    </a:lnTo>
                    <a:lnTo>
                      <a:pt x="96" y="153"/>
                    </a:lnTo>
                    <a:lnTo>
                      <a:pt x="52" y="187"/>
                    </a:lnTo>
                    <a:lnTo>
                      <a:pt x="0" y="201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03" y="584"/>
                    </a:lnTo>
                    <a:lnTo>
                      <a:pt x="133" y="626"/>
                    </a:lnTo>
                    <a:lnTo>
                      <a:pt x="169" y="653"/>
                    </a:lnTo>
                    <a:lnTo>
                      <a:pt x="206" y="660"/>
                    </a:lnTo>
                    <a:lnTo>
                      <a:pt x="236" y="667"/>
                    </a:lnTo>
                    <a:lnTo>
                      <a:pt x="287" y="653"/>
                    </a:lnTo>
                    <a:lnTo>
                      <a:pt x="324" y="619"/>
                    </a:lnTo>
                    <a:lnTo>
                      <a:pt x="346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4" y="459"/>
                    </a:lnTo>
                    <a:lnTo>
                      <a:pt x="324" y="521"/>
                    </a:lnTo>
                    <a:lnTo>
                      <a:pt x="310" y="584"/>
                    </a:lnTo>
                    <a:lnTo>
                      <a:pt x="287" y="626"/>
                    </a:lnTo>
                    <a:lnTo>
                      <a:pt x="251" y="639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69" y="542"/>
                    </a:lnTo>
                    <a:lnTo>
                      <a:pt x="169" y="521"/>
                    </a:lnTo>
                    <a:lnTo>
                      <a:pt x="169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09" name="Freeform 3968"/>
              <p:cNvSpPr>
                <a:spLocks/>
              </p:cNvSpPr>
              <p:nvPr/>
            </p:nvSpPr>
            <p:spPr bwMode="auto">
              <a:xfrm>
                <a:off x="24403" y="4235"/>
                <a:ext cx="553" cy="675"/>
              </a:xfrm>
              <a:custGeom>
                <a:avLst/>
                <a:gdLst>
                  <a:gd name="T0" fmla="*/ 450 w 553"/>
                  <a:gd name="T1" fmla="*/ 98 h 675"/>
                  <a:gd name="T2" fmla="*/ 479 w 553"/>
                  <a:gd name="T3" fmla="*/ 56 h 675"/>
                  <a:gd name="T4" fmla="*/ 494 w 553"/>
                  <a:gd name="T5" fmla="*/ 42 h 675"/>
                  <a:gd name="T6" fmla="*/ 516 w 553"/>
                  <a:gd name="T7" fmla="*/ 35 h 675"/>
                  <a:gd name="T8" fmla="*/ 553 w 553"/>
                  <a:gd name="T9" fmla="*/ 35 h 675"/>
                  <a:gd name="T10" fmla="*/ 553 w 553"/>
                  <a:gd name="T11" fmla="*/ 0 h 675"/>
                  <a:gd name="T12" fmla="*/ 369 w 553"/>
                  <a:gd name="T13" fmla="*/ 0 h 675"/>
                  <a:gd name="T14" fmla="*/ 369 w 553"/>
                  <a:gd name="T15" fmla="*/ 35 h 675"/>
                  <a:gd name="T16" fmla="*/ 391 w 553"/>
                  <a:gd name="T17" fmla="*/ 35 h 675"/>
                  <a:gd name="T18" fmla="*/ 406 w 553"/>
                  <a:gd name="T19" fmla="*/ 42 h 675"/>
                  <a:gd name="T20" fmla="*/ 413 w 553"/>
                  <a:gd name="T21" fmla="*/ 49 h 675"/>
                  <a:gd name="T22" fmla="*/ 421 w 553"/>
                  <a:gd name="T23" fmla="*/ 63 h 675"/>
                  <a:gd name="T24" fmla="*/ 421 w 553"/>
                  <a:gd name="T25" fmla="*/ 91 h 675"/>
                  <a:gd name="T26" fmla="*/ 413 w 553"/>
                  <a:gd name="T27" fmla="*/ 105 h 675"/>
                  <a:gd name="T28" fmla="*/ 303 w 553"/>
                  <a:gd name="T29" fmla="*/ 369 h 675"/>
                  <a:gd name="T30" fmla="*/ 177 w 553"/>
                  <a:gd name="T31" fmla="*/ 77 h 675"/>
                  <a:gd name="T32" fmla="*/ 170 w 553"/>
                  <a:gd name="T33" fmla="*/ 70 h 675"/>
                  <a:gd name="T34" fmla="*/ 170 w 553"/>
                  <a:gd name="T35" fmla="*/ 49 h 675"/>
                  <a:gd name="T36" fmla="*/ 185 w 553"/>
                  <a:gd name="T37" fmla="*/ 42 h 675"/>
                  <a:gd name="T38" fmla="*/ 192 w 553"/>
                  <a:gd name="T39" fmla="*/ 35 h 675"/>
                  <a:gd name="T40" fmla="*/ 236 w 553"/>
                  <a:gd name="T41" fmla="*/ 35 h 675"/>
                  <a:gd name="T42" fmla="*/ 236 w 553"/>
                  <a:gd name="T43" fmla="*/ 0 h 675"/>
                  <a:gd name="T44" fmla="*/ 0 w 553"/>
                  <a:gd name="T45" fmla="*/ 0 h 675"/>
                  <a:gd name="T46" fmla="*/ 0 w 553"/>
                  <a:gd name="T47" fmla="*/ 35 h 675"/>
                  <a:gd name="T48" fmla="*/ 52 w 553"/>
                  <a:gd name="T49" fmla="*/ 35 h 675"/>
                  <a:gd name="T50" fmla="*/ 81 w 553"/>
                  <a:gd name="T51" fmla="*/ 49 h 675"/>
                  <a:gd name="T52" fmla="*/ 89 w 553"/>
                  <a:gd name="T53" fmla="*/ 70 h 675"/>
                  <a:gd name="T54" fmla="*/ 258 w 553"/>
                  <a:gd name="T55" fmla="*/ 459 h 675"/>
                  <a:gd name="T56" fmla="*/ 251 w 553"/>
                  <a:gd name="T57" fmla="*/ 473 h 675"/>
                  <a:gd name="T58" fmla="*/ 244 w 553"/>
                  <a:gd name="T59" fmla="*/ 494 h 675"/>
                  <a:gd name="T60" fmla="*/ 236 w 553"/>
                  <a:gd name="T61" fmla="*/ 508 h 675"/>
                  <a:gd name="T62" fmla="*/ 236 w 553"/>
                  <a:gd name="T63" fmla="*/ 522 h 675"/>
                  <a:gd name="T64" fmla="*/ 214 w 553"/>
                  <a:gd name="T65" fmla="*/ 571 h 675"/>
                  <a:gd name="T66" fmla="*/ 185 w 553"/>
                  <a:gd name="T67" fmla="*/ 612 h 675"/>
                  <a:gd name="T68" fmla="*/ 148 w 553"/>
                  <a:gd name="T69" fmla="*/ 640 h 675"/>
                  <a:gd name="T70" fmla="*/ 104 w 553"/>
                  <a:gd name="T71" fmla="*/ 654 h 675"/>
                  <a:gd name="T72" fmla="*/ 81 w 553"/>
                  <a:gd name="T73" fmla="*/ 654 h 675"/>
                  <a:gd name="T74" fmla="*/ 67 w 553"/>
                  <a:gd name="T75" fmla="*/ 647 h 675"/>
                  <a:gd name="T76" fmla="*/ 52 w 553"/>
                  <a:gd name="T77" fmla="*/ 633 h 675"/>
                  <a:gd name="T78" fmla="*/ 81 w 553"/>
                  <a:gd name="T79" fmla="*/ 619 h 675"/>
                  <a:gd name="T80" fmla="*/ 89 w 553"/>
                  <a:gd name="T81" fmla="*/ 612 h 675"/>
                  <a:gd name="T82" fmla="*/ 96 w 553"/>
                  <a:gd name="T83" fmla="*/ 598 h 675"/>
                  <a:gd name="T84" fmla="*/ 96 w 553"/>
                  <a:gd name="T85" fmla="*/ 591 h 675"/>
                  <a:gd name="T86" fmla="*/ 89 w 553"/>
                  <a:gd name="T87" fmla="*/ 571 h 675"/>
                  <a:gd name="T88" fmla="*/ 81 w 553"/>
                  <a:gd name="T89" fmla="*/ 557 h 675"/>
                  <a:gd name="T90" fmla="*/ 67 w 553"/>
                  <a:gd name="T91" fmla="*/ 550 h 675"/>
                  <a:gd name="T92" fmla="*/ 45 w 553"/>
                  <a:gd name="T93" fmla="*/ 543 h 675"/>
                  <a:gd name="T94" fmla="*/ 30 w 553"/>
                  <a:gd name="T95" fmla="*/ 543 h 675"/>
                  <a:gd name="T96" fmla="*/ 8 w 553"/>
                  <a:gd name="T97" fmla="*/ 564 h 675"/>
                  <a:gd name="T98" fmla="*/ 0 w 553"/>
                  <a:gd name="T99" fmla="*/ 578 h 675"/>
                  <a:gd name="T100" fmla="*/ 0 w 553"/>
                  <a:gd name="T101" fmla="*/ 591 h 675"/>
                  <a:gd name="T102" fmla="*/ 8 w 553"/>
                  <a:gd name="T103" fmla="*/ 619 h 675"/>
                  <a:gd name="T104" fmla="*/ 22 w 553"/>
                  <a:gd name="T105" fmla="*/ 640 h 675"/>
                  <a:gd name="T106" fmla="*/ 45 w 553"/>
                  <a:gd name="T107" fmla="*/ 661 h 675"/>
                  <a:gd name="T108" fmla="*/ 74 w 553"/>
                  <a:gd name="T109" fmla="*/ 675 h 675"/>
                  <a:gd name="T110" fmla="*/ 104 w 553"/>
                  <a:gd name="T111" fmla="*/ 675 h 675"/>
                  <a:gd name="T112" fmla="*/ 155 w 553"/>
                  <a:gd name="T113" fmla="*/ 668 h 675"/>
                  <a:gd name="T114" fmla="*/ 192 w 553"/>
                  <a:gd name="T115" fmla="*/ 640 h 675"/>
                  <a:gd name="T116" fmla="*/ 251 w 553"/>
                  <a:gd name="T117" fmla="*/ 557 h 675"/>
                  <a:gd name="T118" fmla="*/ 450 w 553"/>
                  <a:gd name="T119" fmla="*/ 98 h 675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553"/>
                  <a:gd name="T181" fmla="*/ 0 h 675"/>
                  <a:gd name="T182" fmla="*/ 553 w 553"/>
                  <a:gd name="T183" fmla="*/ 675 h 675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553" h="675">
                    <a:moveTo>
                      <a:pt x="450" y="98"/>
                    </a:moveTo>
                    <a:lnTo>
                      <a:pt x="479" y="56"/>
                    </a:lnTo>
                    <a:lnTo>
                      <a:pt x="494" y="42"/>
                    </a:lnTo>
                    <a:lnTo>
                      <a:pt x="516" y="35"/>
                    </a:lnTo>
                    <a:lnTo>
                      <a:pt x="553" y="35"/>
                    </a:lnTo>
                    <a:lnTo>
                      <a:pt x="553" y="0"/>
                    </a:lnTo>
                    <a:lnTo>
                      <a:pt x="369" y="0"/>
                    </a:lnTo>
                    <a:lnTo>
                      <a:pt x="369" y="35"/>
                    </a:lnTo>
                    <a:lnTo>
                      <a:pt x="391" y="35"/>
                    </a:lnTo>
                    <a:lnTo>
                      <a:pt x="406" y="42"/>
                    </a:lnTo>
                    <a:lnTo>
                      <a:pt x="413" y="49"/>
                    </a:lnTo>
                    <a:lnTo>
                      <a:pt x="421" y="63"/>
                    </a:lnTo>
                    <a:lnTo>
                      <a:pt x="421" y="91"/>
                    </a:lnTo>
                    <a:lnTo>
                      <a:pt x="413" y="105"/>
                    </a:lnTo>
                    <a:lnTo>
                      <a:pt x="303" y="369"/>
                    </a:lnTo>
                    <a:lnTo>
                      <a:pt x="177" y="77"/>
                    </a:lnTo>
                    <a:lnTo>
                      <a:pt x="170" y="70"/>
                    </a:lnTo>
                    <a:lnTo>
                      <a:pt x="170" y="49"/>
                    </a:lnTo>
                    <a:lnTo>
                      <a:pt x="185" y="42"/>
                    </a:lnTo>
                    <a:lnTo>
                      <a:pt x="192" y="35"/>
                    </a:lnTo>
                    <a:lnTo>
                      <a:pt x="236" y="35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52" y="35"/>
                    </a:lnTo>
                    <a:lnTo>
                      <a:pt x="81" y="49"/>
                    </a:lnTo>
                    <a:lnTo>
                      <a:pt x="89" y="70"/>
                    </a:lnTo>
                    <a:lnTo>
                      <a:pt x="258" y="459"/>
                    </a:lnTo>
                    <a:lnTo>
                      <a:pt x="251" y="473"/>
                    </a:lnTo>
                    <a:lnTo>
                      <a:pt x="244" y="494"/>
                    </a:lnTo>
                    <a:lnTo>
                      <a:pt x="236" y="508"/>
                    </a:lnTo>
                    <a:lnTo>
                      <a:pt x="236" y="522"/>
                    </a:lnTo>
                    <a:lnTo>
                      <a:pt x="214" y="571"/>
                    </a:lnTo>
                    <a:lnTo>
                      <a:pt x="185" y="612"/>
                    </a:lnTo>
                    <a:lnTo>
                      <a:pt x="148" y="640"/>
                    </a:lnTo>
                    <a:lnTo>
                      <a:pt x="104" y="654"/>
                    </a:lnTo>
                    <a:lnTo>
                      <a:pt x="81" y="654"/>
                    </a:lnTo>
                    <a:lnTo>
                      <a:pt x="67" y="647"/>
                    </a:lnTo>
                    <a:lnTo>
                      <a:pt x="52" y="633"/>
                    </a:lnTo>
                    <a:lnTo>
                      <a:pt x="81" y="619"/>
                    </a:lnTo>
                    <a:lnTo>
                      <a:pt x="89" y="612"/>
                    </a:lnTo>
                    <a:lnTo>
                      <a:pt x="96" y="598"/>
                    </a:lnTo>
                    <a:lnTo>
                      <a:pt x="96" y="591"/>
                    </a:lnTo>
                    <a:lnTo>
                      <a:pt x="89" y="571"/>
                    </a:lnTo>
                    <a:lnTo>
                      <a:pt x="81" y="557"/>
                    </a:lnTo>
                    <a:lnTo>
                      <a:pt x="67" y="550"/>
                    </a:lnTo>
                    <a:lnTo>
                      <a:pt x="45" y="543"/>
                    </a:lnTo>
                    <a:lnTo>
                      <a:pt x="30" y="543"/>
                    </a:lnTo>
                    <a:lnTo>
                      <a:pt x="8" y="564"/>
                    </a:lnTo>
                    <a:lnTo>
                      <a:pt x="0" y="578"/>
                    </a:lnTo>
                    <a:lnTo>
                      <a:pt x="0" y="591"/>
                    </a:lnTo>
                    <a:lnTo>
                      <a:pt x="8" y="619"/>
                    </a:lnTo>
                    <a:lnTo>
                      <a:pt x="22" y="640"/>
                    </a:lnTo>
                    <a:lnTo>
                      <a:pt x="45" y="661"/>
                    </a:lnTo>
                    <a:lnTo>
                      <a:pt x="74" y="675"/>
                    </a:lnTo>
                    <a:lnTo>
                      <a:pt x="104" y="675"/>
                    </a:lnTo>
                    <a:lnTo>
                      <a:pt x="155" y="668"/>
                    </a:lnTo>
                    <a:lnTo>
                      <a:pt x="192" y="640"/>
                    </a:lnTo>
                    <a:lnTo>
                      <a:pt x="251" y="557"/>
                    </a:lnTo>
                    <a:lnTo>
                      <a:pt x="450" y="9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10" name="Freeform 3969"/>
              <p:cNvSpPr>
                <a:spLocks/>
              </p:cNvSpPr>
              <p:nvPr/>
            </p:nvSpPr>
            <p:spPr bwMode="auto">
              <a:xfrm>
                <a:off x="846" y="5501"/>
                <a:ext cx="368" cy="494"/>
              </a:xfrm>
              <a:custGeom>
                <a:avLst/>
                <a:gdLst>
                  <a:gd name="T0" fmla="*/ 213 w 368"/>
                  <a:gd name="T1" fmla="*/ 271 h 494"/>
                  <a:gd name="T2" fmla="*/ 250 w 368"/>
                  <a:gd name="T3" fmla="*/ 285 h 494"/>
                  <a:gd name="T4" fmla="*/ 287 w 368"/>
                  <a:gd name="T5" fmla="*/ 306 h 494"/>
                  <a:gd name="T6" fmla="*/ 316 w 368"/>
                  <a:gd name="T7" fmla="*/ 368 h 494"/>
                  <a:gd name="T8" fmla="*/ 287 w 368"/>
                  <a:gd name="T9" fmla="*/ 438 h 494"/>
                  <a:gd name="T10" fmla="*/ 191 w 368"/>
                  <a:gd name="T11" fmla="*/ 466 h 494"/>
                  <a:gd name="T12" fmla="*/ 81 w 368"/>
                  <a:gd name="T13" fmla="*/ 424 h 494"/>
                  <a:gd name="T14" fmla="*/ 29 w 368"/>
                  <a:gd name="T15" fmla="*/ 313 h 494"/>
                  <a:gd name="T16" fmla="*/ 22 w 368"/>
                  <a:gd name="T17" fmla="*/ 299 h 494"/>
                  <a:gd name="T18" fmla="*/ 0 w 368"/>
                  <a:gd name="T19" fmla="*/ 306 h 494"/>
                  <a:gd name="T20" fmla="*/ 14 w 368"/>
                  <a:gd name="T21" fmla="*/ 494 h 494"/>
                  <a:gd name="T22" fmla="*/ 22 w 368"/>
                  <a:gd name="T23" fmla="*/ 487 h 494"/>
                  <a:gd name="T24" fmla="*/ 44 w 368"/>
                  <a:gd name="T25" fmla="*/ 473 h 494"/>
                  <a:gd name="T26" fmla="*/ 51 w 368"/>
                  <a:gd name="T27" fmla="*/ 466 h 494"/>
                  <a:gd name="T28" fmla="*/ 66 w 368"/>
                  <a:gd name="T29" fmla="*/ 445 h 494"/>
                  <a:gd name="T30" fmla="*/ 154 w 368"/>
                  <a:gd name="T31" fmla="*/ 487 h 494"/>
                  <a:gd name="T32" fmla="*/ 272 w 368"/>
                  <a:gd name="T33" fmla="*/ 480 h 494"/>
                  <a:gd name="T34" fmla="*/ 361 w 368"/>
                  <a:gd name="T35" fmla="*/ 396 h 494"/>
                  <a:gd name="T36" fmla="*/ 368 w 368"/>
                  <a:gd name="T37" fmla="*/ 313 h 494"/>
                  <a:gd name="T38" fmla="*/ 346 w 368"/>
                  <a:gd name="T39" fmla="*/ 264 h 494"/>
                  <a:gd name="T40" fmla="*/ 265 w 368"/>
                  <a:gd name="T41" fmla="*/ 209 h 494"/>
                  <a:gd name="T42" fmla="*/ 147 w 368"/>
                  <a:gd name="T43" fmla="*/ 181 h 494"/>
                  <a:gd name="T44" fmla="*/ 66 w 368"/>
                  <a:gd name="T45" fmla="*/ 139 h 494"/>
                  <a:gd name="T46" fmla="*/ 59 w 368"/>
                  <a:gd name="T47" fmla="*/ 76 h 494"/>
                  <a:gd name="T48" fmla="*/ 117 w 368"/>
                  <a:gd name="T49" fmla="*/ 28 h 494"/>
                  <a:gd name="T50" fmla="*/ 243 w 368"/>
                  <a:gd name="T51" fmla="*/ 35 h 494"/>
                  <a:gd name="T52" fmla="*/ 302 w 368"/>
                  <a:gd name="T53" fmla="*/ 90 h 494"/>
                  <a:gd name="T54" fmla="*/ 316 w 368"/>
                  <a:gd name="T55" fmla="*/ 153 h 494"/>
                  <a:gd name="T56" fmla="*/ 331 w 368"/>
                  <a:gd name="T57" fmla="*/ 160 h 494"/>
                  <a:gd name="T58" fmla="*/ 339 w 368"/>
                  <a:gd name="T59" fmla="*/ 7 h 494"/>
                  <a:gd name="T60" fmla="*/ 324 w 368"/>
                  <a:gd name="T61" fmla="*/ 0 h 494"/>
                  <a:gd name="T62" fmla="*/ 287 w 368"/>
                  <a:gd name="T63" fmla="*/ 28 h 494"/>
                  <a:gd name="T64" fmla="*/ 199 w 368"/>
                  <a:gd name="T65" fmla="*/ 0 h 494"/>
                  <a:gd name="T66" fmla="*/ 110 w 368"/>
                  <a:gd name="T67" fmla="*/ 7 h 494"/>
                  <a:gd name="T68" fmla="*/ 22 w 368"/>
                  <a:gd name="T69" fmla="*/ 63 h 494"/>
                  <a:gd name="T70" fmla="*/ 0 w 368"/>
                  <a:gd name="T71" fmla="*/ 132 h 494"/>
                  <a:gd name="T72" fmla="*/ 29 w 368"/>
                  <a:gd name="T73" fmla="*/ 202 h 494"/>
                  <a:gd name="T74" fmla="*/ 88 w 368"/>
                  <a:gd name="T75" fmla="*/ 243 h 494"/>
                  <a:gd name="T76" fmla="*/ 199 w 368"/>
                  <a:gd name="T77" fmla="*/ 271 h 49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68"/>
                  <a:gd name="T118" fmla="*/ 0 h 494"/>
                  <a:gd name="T119" fmla="*/ 368 w 368"/>
                  <a:gd name="T120" fmla="*/ 494 h 49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68" h="494">
                    <a:moveTo>
                      <a:pt x="199" y="271"/>
                    </a:moveTo>
                    <a:lnTo>
                      <a:pt x="213" y="271"/>
                    </a:lnTo>
                    <a:lnTo>
                      <a:pt x="228" y="278"/>
                    </a:lnTo>
                    <a:lnTo>
                      <a:pt x="250" y="285"/>
                    </a:lnTo>
                    <a:lnTo>
                      <a:pt x="265" y="292"/>
                    </a:lnTo>
                    <a:lnTo>
                      <a:pt x="287" y="306"/>
                    </a:lnTo>
                    <a:lnTo>
                      <a:pt x="302" y="327"/>
                    </a:lnTo>
                    <a:lnTo>
                      <a:pt x="316" y="368"/>
                    </a:lnTo>
                    <a:lnTo>
                      <a:pt x="309" y="410"/>
                    </a:lnTo>
                    <a:lnTo>
                      <a:pt x="287" y="438"/>
                    </a:lnTo>
                    <a:lnTo>
                      <a:pt x="243" y="459"/>
                    </a:lnTo>
                    <a:lnTo>
                      <a:pt x="191" y="466"/>
                    </a:lnTo>
                    <a:lnTo>
                      <a:pt x="125" y="459"/>
                    </a:lnTo>
                    <a:lnTo>
                      <a:pt x="81" y="424"/>
                    </a:lnTo>
                    <a:lnTo>
                      <a:pt x="51" y="375"/>
                    </a:lnTo>
                    <a:lnTo>
                      <a:pt x="29" y="313"/>
                    </a:lnTo>
                    <a:lnTo>
                      <a:pt x="29" y="306"/>
                    </a:lnTo>
                    <a:lnTo>
                      <a:pt x="22" y="299"/>
                    </a:lnTo>
                    <a:lnTo>
                      <a:pt x="7" y="299"/>
                    </a:lnTo>
                    <a:lnTo>
                      <a:pt x="0" y="306"/>
                    </a:lnTo>
                    <a:lnTo>
                      <a:pt x="0" y="480"/>
                    </a:lnTo>
                    <a:lnTo>
                      <a:pt x="14" y="494"/>
                    </a:lnTo>
                    <a:lnTo>
                      <a:pt x="22" y="494"/>
                    </a:lnTo>
                    <a:lnTo>
                      <a:pt x="22" y="487"/>
                    </a:lnTo>
                    <a:lnTo>
                      <a:pt x="29" y="480"/>
                    </a:lnTo>
                    <a:lnTo>
                      <a:pt x="44" y="473"/>
                    </a:lnTo>
                    <a:lnTo>
                      <a:pt x="44" y="466"/>
                    </a:lnTo>
                    <a:lnTo>
                      <a:pt x="51" y="466"/>
                    </a:lnTo>
                    <a:lnTo>
                      <a:pt x="51" y="459"/>
                    </a:lnTo>
                    <a:lnTo>
                      <a:pt x="66" y="445"/>
                    </a:lnTo>
                    <a:lnTo>
                      <a:pt x="110" y="480"/>
                    </a:lnTo>
                    <a:lnTo>
                      <a:pt x="154" y="487"/>
                    </a:lnTo>
                    <a:lnTo>
                      <a:pt x="191" y="494"/>
                    </a:lnTo>
                    <a:lnTo>
                      <a:pt x="272" y="480"/>
                    </a:lnTo>
                    <a:lnTo>
                      <a:pt x="331" y="445"/>
                    </a:lnTo>
                    <a:lnTo>
                      <a:pt x="361" y="396"/>
                    </a:lnTo>
                    <a:lnTo>
                      <a:pt x="368" y="341"/>
                    </a:lnTo>
                    <a:lnTo>
                      <a:pt x="368" y="313"/>
                    </a:lnTo>
                    <a:lnTo>
                      <a:pt x="353" y="285"/>
                    </a:lnTo>
                    <a:lnTo>
                      <a:pt x="346" y="264"/>
                    </a:lnTo>
                    <a:lnTo>
                      <a:pt x="324" y="243"/>
                    </a:lnTo>
                    <a:lnTo>
                      <a:pt x="265" y="209"/>
                    </a:lnTo>
                    <a:lnTo>
                      <a:pt x="191" y="188"/>
                    </a:lnTo>
                    <a:lnTo>
                      <a:pt x="147" y="181"/>
                    </a:lnTo>
                    <a:lnTo>
                      <a:pt x="103" y="167"/>
                    </a:lnTo>
                    <a:lnTo>
                      <a:pt x="66" y="139"/>
                    </a:lnTo>
                    <a:lnTo>
                      <a:pt x="51" y="104"/>
                    </a:lnTo>
                    <a:lnTo>
                      <a:pt x="59" y="76"/>
                    </a:lnTo>
                    <a:lnTo>
                      <a:pt x="81" y="49"/>
                    </a:lnTo>
                    <a:lnTo>
                      <a:pt x="117" y="28"/>
                    </a:lnTo>
                    <a:lnTo>
                      <a:pt x="184" y="21"/>
                    </a:lnTo>
                    <a:lnTo>
                      <a:pt x="243" y="35"/>
                    </a:lnTo>
                    <a:lnTo>
                      <a:pt x="280" y="56"/>
                    </a:lnTo>
                    <a:lnTo>
                      <a:pt x="302" y="90"/>
                    </a:lnTo>
                    <a:lnTo>
                      <a:pt x="309" y="125"/>
                    </a:lnTo>
                    <a:lnTo>
                      <a:pt x="316" y="153"/>
                    </a:lnTo>
                    <a:lnTo>
                      <a:pt x="316" y="160"/>
                    </a:lnTo>
                    <a:lnTo>
                      <a:pt x="331" y="160"/>
                    </a:lnTo>
                    <a:lnTo>
                      <a:pt x="339" y="153"/>
                    </a:lnTo>
                    <a:lnTo>
                      <a:pt x="339" y="7"/>
                    </a:lnTo>
                    <a:lnTo>
                      <a:pt x="331" y="0"/>
                    </a:lnTo>
                    <a:lnTo>
                      <a:pt x="324" y="0"/>
                    </a:lnTo>
                    <a:lnTo>
                      <a:pt x="294" y="28"/>
                    </a:lnTo>
                    <a:lnTo>
                      <a:pt x="287" y="28"/>
                    </a:lnTo>
                    <a:lnTo>
                      <a:pt x="258" y="14"/>
                    </a:lnTo>
                    <a:lnTo>
                      <a:pt x="199" y="0"/>
                    </a:lnTo>
                    <a:lnTo>
                      <a:pt x="184" y="0"/>
                    </a:lnTo>
                    <a:lnTo>
                      <a:pt x="110" y="7"/>
                    </a:lnTo>
                    <a:lnTo>
                      <a:pt x="59" y="28"/>
                    </a:lnTo>
                    <a:lnTo>
                      <a:pt x="22" y="63"/>
                    </a:lnTo>
                    <a:lnTo>
                      <a:pt x="7" y="97"/>
                    </a:lnTo>
                    <a:lnTo>
                      <a:pt x="0" y="132"/>
                    </a:lnTo>
                    <a:lnTo>
                      <a:pt x="0" y="160"/>
                    </a:lnTo>
                    <a:lnTo>
                      <a:pt x="29" y="202"/>
                    </a:lnTo>
                    <a:lnTo>
                      <a:pt x="51" y="222"/>
                    </a:lnTo>
                    <a:lnTo>
                      <a:pt x="88" y="243"/>
                    </a:lnTo>
                    <a:lnTo>
                      <a:pt x="132" y="257"/>
                    </a:lnTo>
                    <a:lnTo>
                      <a:pt x="199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11" name="Freeform 3970"/>
              <p:cNvSpPr>
                <a:spLocks/>
              </p:cNvSpPr>
              <p:nvPr/>
            </p:nvSpPr>
            <p:spPr bwMode="auto">
              <a:xfrm>
                <a:off x="1280" y="5327"/>
                <a:ext cx="354" cy="668"/>
              </a:xfrm>
              <a:custGeom>
                <a:avLst/>
                <a:gdLst>
                  <a:gd name="T0" fmla="*/ 170 w 354"/>
                  <a:gd name="T1" fmla="*/ 230 h 668"/>
                  <a:gd name="T2" fmla="*/ 332 w 354"/>
                  <a:gd name="T3" fmla="*/ 230 h 668"/>
                  <a:gd name="T4" fmla="*/ 332 w 354"/>
                  <a:gd name="T5" fmla="*/ 195 h 668"/>
                  <a:gd name="T6" fmla="*/ 170 w 354"/>
                  <a:gd name="T7" fmla="*/ 195 h 668"/>
                  <a:gd name="T8" fmla="*/ 170 w 354"/>
                  <a:gd name="T9" fmla="*/ 0 h 668"/>
                  <a:gd name="T10" fmla="*/ 140 w 354"/>
                  <a:gd name="T11" fmla="*/ 0 h 668"/>
                  <a:gd name="T12" fmla="*/ 133 w 354"/>
                  <a:gd name="T13" fmla="*/ 56 h 668"/>
                  <a:gd name="T14" fmla="*/ 126 w 354"/>
                  <a:gd name="T15" fmla="*/ 104 h 668"/>
                  <a:gd name="T16" fmla="*/ 96 w 354"/>
                  <a:gd name="T17" fmla="*/ 153 h 668"/>
                  <a:gd name="T18" fmla="*/ 52 w 354"/>
                  <a:gd name="T19" fmla="*/ 188 h 668"/>
                  <a:gd name="T20" fmla="*/ 0 w 354"/>
                  <a:gd name="T21" fmla="*/ 202 h 668"/>
                  <a:gd name="T22" fmla="*/ 0 w 354"/>
                  <a:gd name="T23" fmla="*/ 230 h 668"/>
                  <a:gd name="T24" fmla="*/ 96 w 354"/>
                  <a:gd name="T25" fmla="*/ 230 h 668"/>
                  <a:gd name="T26" fmla="*/ 96 w 354"/>
                  <a:gd name="T27" fmla="*/ 522 h 668"/>
                  <a:gd name="T28" fmla="*/ 104 w 354"/>
                  <a:gd name="T29" fmla="*/ 584 h 668"/>
                  <a:gd name="T30" fmla="*/ 133 w 354"/>
                  <a:gd name="T31" fmla="*/ 626 h 668"/>
                  <a:gd name="T32" fmla="*/ 170 w 354"/>
                  <a:gd name="T33" fmla="*/ 654 h 668"/>
                  <a:gd name="T34" fmla="*/ 207 w 354"/>
                  <a:gd name="T35" fmla="*/ 661 h 668"/>
                  <a:gd name="T36" fmla="*/ 236 w 354"/>
                  <a:gd name="T37" fmla="*/ 668 h 668"/>
                  <a:gd name="T38" fmla="*/ 288 w 354"/>
                  <a:gd name="T39" fmla="*/ 654 h 668"/>
                  <a:gd name="T40" fmla="*/ 325 w 354"/>
                  <a:gd name="T41" fmla="*/ 619 h 668"/>
                  <a:gd name="T42" fmla="*/ 347 w 354"/>
                  <a:gd name="T43" fmla="*/ 570 h 668"/>
                  <a:gd name="T44" fmla="*/ 354 w 354"/>
                  <a:gd name="T45" fmla="*/ 522 h 668"/>
                  <a:gd name="T46" fmla="*/ 354 w 354"/>
                  <a:gd name="T47" fmla="*/ 459 h 668"/>
                  <a:gd name="T48" fmla="*/ 325 w 354"/>
                  <a:gd name="T49" fmla="*/ 459 h 668"/>
                  <a:gd name="T50" fmla="*/ 325 w 354"/>
                  <a:gd name="T51" fmla="*/ 522 h 668"/>
                  <a:gd name="T52" fmla="*/ 310 w 354"/>
                  <a:gd name="T53" fmla="*/ 584 h 668"/>
                  <a:gd name="T54" fmla="*/ 288 w 354"/>
                  <a:gd name="T55" fmla="*/ 626 h 668"/>
                  <a:gd name="T56" fmla="*/ 244 w 354"/>
                  <a:gd name="T57" fmla="*/ 640 h 668"/>
                  <a:gd name="T58" fmla="*/ 207 w 354"/>
                  <a:gd name="T59" fmla="*/ 626 h 668"/>
                  <a:gd name="T60" fmla="*/ 185 w 354"/>
                  <a:gd name="T61" fmla="*/ 605 h 668"/>
                  <a:gd name="T62" fmla="*/ 177 w 354"/>
                  <a:gd name="T63" fmla="*/ 570 h 668"/>
                  <a:gd name="T64" fmla="*/ 170 w 354"/>
                  <a:gd name="T65" fmla="*/ 542 h 668"/>
                  <a:gd name="T66" fmla="*/ 170 w 354"/>
                  <a:gd name="T67" fmla="*/ 522 h 668"/>
                  <a:gd name="T68" fmla="*/ 170 w 354"/>
                  <a:gd name="T69" fmla="*/ 230 h 66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54"/>
                  <a:gd name="T106" fmla="*/ 0 h 668"/>
                  <a:gd name="T107" fmla="*/ 354 w 354"/>
                  <a:gd name="T108" fmla="*/ 668 h 66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54" h="668">
                    <a:moveTo>
                      <a:pt x="170" y="230"/>
                    </a:moveTo>
                    <a:lnTo>
                      <a:pt x="332" y="230"/>
                    </a:lnTo>
                    <a:lnTo>
                      <a:pt x="332" y="195"/>
                    </a:lnTo>
                    <a:lnTo>
                      <a:pt x="170" y="195"/>
                    </a:lnTo>
                    <a:lnTo>
                      <a:pt x="170" y="0"/>
                    </a:lnTo>
                    <a:lnTo>
                      <a:pt x="140" y="0"/>
                    </a:lnTo>
                    <a:lnTo>
                      <a:pt x="133" y="56"/>
                    </a:lnTo>
                    <a:lnTo>
                      <a:pt x="126" y="104"/>
                    </a:lnTo>
                    <a:lnTo>
                      <a:pt x="96" y="153"/>
                    </a:lnTo>
                    <a:lnTo>
                      <a:pt x="52" y="188"/>
                    </a:lnTo>
                    <a:lnTo>
                      <a:pt x="0" y="202"/>
                    </a:lnTo>
                    <a:lnTo>
                      <a:pt x="0" y="230"/>
                    </a:lnTo>
                    <a:lnTo>
                      <a:pt x="96" y="230"/>
                    </a:lnTo>
                    <a:lnTo>
                      <a:pt x="96" y="522"/>
                    </a:lnTo>
                    <a:lnTo>
                      <a:pt x="104" y="584"/>
                    </a:lnTo>
                    <a:lnTo>
                      <a:pt x="133" y="626"/>
                    </a:lnTo>
                    <a:lnTo>
                      <a:pt x="170" y="654"/>
                    </a:lnTo>
                    <a:lnTo>
                      <a:pt x="207" y="661"/>
                    </a:lnTo>
                    <a:lnTo>
                      <a:pt x="236" y="668"/>
                    </a:lnTo>
                    <a:lnTo>
                      <a:pt x="288" y="654"/>
                    </a:lnTo>
                    <a:lnTo>
                      <a:pt x="325" y="619"/>
                    </a:lnTo>
                    <a:lnTo>
                      <a:pt x="347" y="570"/>
                    </a:lnTo>
                    <a:lnTo>
                      <a:pt x="354" y="522"/>
                    </a:lnTo>
                    <a:lnTo>
                      <a:pt x="354" y="459"/>
                    </a:lnTo>
                    <a:lnTo>
                      <a:pt x="325" y="459"/>
                    </a:lnTo>
                    <a:lnTo>
                      <a:pt x="325" y="522"/>
                    </a:lnTo>
                    <a:lnTo>
                      <a:pt x="310" y="584"/>
                    </a:lnTo>
                    <a:lnTo>
                      <a:pt x="288" y="626"/>
                    </a:lnTo>
                    <a:lnTo>
                      <a:pt x="244" y="640"/>
                    </a:lnTo>
                    <a:lnTo>
                      <a:pt x="207" y="626"/>
                    </a:lnTo>
                    <a:lnTo>
                      <a:pt x="185" y="605"/>
                    </a:lnTo>
                    <a:lnTo>
                      <a:pt x="177" y="570"/>
                    </a:lnTo>
                    <a:lnTo>
                      <a:pt x="170" y="542"/>
                    </a:lnTo>
                    <a:lnTo>
                      <a:pt x="170" y="522"/>
                    </a:lnTo>
                    <a:lnTo>
                      <a:pt x="170" y="2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12" name="Freeform 3971"/>
              <p:cNvSpPr>
                <a:spLocks noEditPoints="1"/>
              </p:cNvSpPr>
              <p:nvPr/>
            </p:nvSpPr>
            <p:spPr bwMode="auto">
              <a:xfrm>
                <a:off x="1745" y="5501"/>
                <a:ext cx="508" cy="494"/>
              </a:xfrm>
              <a:custGeom>
                <a:avLst/>
                <a:gdLst>
                  <a:gd name="T0" fmla="*/ 332 w 508"/>
                  <a:gd name="T1" fmla="*/ 417 h 494"/>
                  <a:gd name="T2" fmla="*/ 354 w 508"/>
                  <a:gd name="T3" fmla="*/ 459 h 494"/>
                  <a:gd name="T4" fmla="*/ 413 w 508"/>
                  <a:gd name="T5" fmla="*/ 487 h 494"/>
                  <a:gd name="T6" fmla="*/ 442 w 508"/>
                  <a:gd name="T7" fmla="*/ 480 h 494"/>
                  <a:gd name="T8" fmla="*/ 501 w 508"/>
                  <a:gd name="T9" fmla="*/ 438 h 494"/>
                  <a:gd name="T10" fmla="*/ 508 w 508"/>
                  <a:gd name="T11" fmla="*/ 327 h 494"/>
                  <a:gd name="T12" fmla="*/ 479 w 508"/>
                  <a:gd name="T13" fmla="*/ 403 h 494"/>
                  <a:gd name="T14" fmla="*/ 472 w 508"/>
                  <a:gd name="T15" fmla="*/ 438 h 494"/>
                  <a:gd name="T16" fmla="*/ 427 w 508"/>
                  <a:gd name="T17" fmla="*/ 452 h 494"/>
                  <a:gd name="T18" fmla="*/ 398 w 508"/>
                  <a:gd name="T19" fmla="*/ 417 h 494"/>
                  <a:gd name="T20" fmla="*/ 383 w 508"/>
                  <a:gd name="T21" fmla="*/ 97 h 494"/>
                  <a:gd name="T22" fmla="*/ 309 w 508"/>
                  <a:gd name="T23" fmla="*/ 28 h 494"/>
                  <a:gd name="T24" fmla="*/ 199 w 508"/>
                  <a:gd name="T25" fmla="*/ 0 h 494"/>
                  <a:gd name="T26" fmla="*/ 81 w 508"/>
                  <a:gd name="T27" fmla="*/ 35 h 494"/>
                  <a:gd name="T28" fmla="*/ 29 w 508"/>
                  <a:gd name="T29" fmla="*/ 125 h 494"/>
                  <a:gd name="T30" fmla="*/ 44 w 508"/>
                  <a:gd name="T31" fmla="*/ 160 h 494"/>
                  <a:gd name="T32" fmla="*/ 81 w 508"/>
                  <a:gd name="T33" fmla="*/ 174 h 494"/>
                  <a:gd name="T34" fmla="*/ 118 w 508"/>
                  <a:gd name="T35" fmla="*/ 160 h 494"/>
                  <a:gd name="T36" fmla="*/ 132 w 508"/>
                  <a:gd name="T37" fmla="*/ 104 h 494"/>
                  <a:gd name="T38" fmla="*/ 118 w 508"/>
                  <a:gd name="T39" fmla="*/ 83 h 494"/>
                  <a:gd name="T40" fmla="*/ 81 w 508"/>
                  <a:gd name="T41" fmla="*/ 76 h 494"/>
                  <a:gd name="T42" fmla="*/ 162 w 508"/>
                  <a:gd name="T43" fmla="*/ 28 h 494"/>
                  <a:gd name="T44" fmla="*/ 243 w 508"/>
                  <a:gd name="T45" fmla="*/ 35 h 494"/>
                  <a:gd name="T46" fmla="*/ 309 w 508"/>
                  <a:gd name="T47" fmla="*/ 97 h 494"/>
                  <a:gd name="T48" fmla="*/ 317 w 508"/>
                  <a:gd name="T49" fmla="*/ 202 h 494"/>
                  <a:gd name="T50" fmla="*/ 110 w 508"/>
                  <a:gd name="T51" fmla="*/ 236 h 494"/>
                  <a:gd name="T52" fmla="*/ 7 w 508"/>
                  <a:gd name="T53" fmla="*/ 327 h 494"/>
                  <a:gd name="T54" fmla="*/ 15 w 508"/>
                  <a:gd name="T55" fmla="*/ 424 h 494"/>
                  <a:gd name="T56" fmla="*/ 88 w 508"/>
                  <a:gd name="T57" fmla="*/ 480 h 494"/>
                  <a:gd name="T58" fmla="*/ 243 w 508"/>
                  <a:gd name="T59" fmla="*/ 480 h 494"/>
                  <a:gd name="T60" fmla="*/ 332 w 508"/>
                  <a:gd name="T61" fmla="*/ 396 h 494"/>
                  <a:gd name="T62" fmla="*/ 317 w 508"/>
                  <a:gd name="T63" fmla="*/ 327 h 494"/>
                  <a:gd name="T64" fmla="*/ 287 w 508"/>
                  <a:gd name="T65" fmla="*/ 424 h 494"/>
                  <a:gd name="T66" fmla="*/ 221 w 508"/>
                  <a:gd name="T67" fmla="*/ 466 h 494"/>
                  <a:gd name="T68" fmla="*/ 132 w 508"/>
                  <a:gd name="T69" fmla="*/ 459 h 494"/>
                  <a:gd name="T70" fmla="*/ 88 w 508"/>
                  <a:gd name="T71" fmla="*/ 403 h 494"/>
                  <a:gd name="T72" fmla="*/ 96 w 508"/>
                  <a:gd name="T73" fmla="*/ 341 h 494"/>
                  <a:gd name="T74" fmla="*/ 155 w 508"/>
                  <a:gd name="T75" fmla="*/ 264 h 494"/>
                  <a:gd name="T76" fmla="*/ 317 w 508"/>
                  <a:gd name="T77" fmla="*/ 222 h 49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08"/>
                  <a:gd name="T118" fmla="*/ 0 h 494"/>
                  <a:gd name="T119" fmla="*/ 508 w 508"/>
                  <a:gd name="T120" fmla="*/ 494 h 49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08" h="494">
                    <a:moveTo>
                      <a:pt x="332" y="396"/>
                    </a:moveTo>
                    <a:lnTo>
                      <a:pt x="332" y="417"/>
                    </a:lnTo>
                    <a:lnTo>
                      <a:pt x="339" y="438"/>
                    </a:lnTo>
                    <a:lnTo>
                      <a:pt x="354" y="459"/>
                    </a:lnTo>
                    <a:lnTo>
                      <a:pt x="368" y="473"/>
                    </a:lnTo>
                    <a:lnTo>
                      <a:pt x="413" y="487"/>
                    </a:lnTo>
                    <a:lnTo>
                      <a:pt x="427" y="487"/>
                    </a:lnTo>
                    <a:lnTo>
                      <a:pt x="442" y="480"/>
                    </a:lnTo>
                    <a:lnTo>
                      <a:pt x="457" y="480"/>
                    </a:lnTo>
                    <a:lnTo>
                      <a:pt x="501" y="438"/>
                    </a:lnTo>
                    <a:lnTo>
                      <a:pt x="508" y="417"/>
                    </a:lnTo>
                    <a:lnTo>
                      <a:pt x="508" y="327"/>
                    </a:lnTo>
                    <a:lnTo>
                      <a:pt x="479" y="327"/>
                    </a:lnTo>
                    <a:lnTo>
                      <a:pt x="479" y="403"/>
                    </a:lnTo>
                    <a:lnTo>
                      <a:pt x="472" y="424"/>
                    </a:lnTo>
                    <a:lnTo>
                      <a:pt x="472" y="438"/>
                    </a:lnTo>
                    <a:lnTo>
                      <a:pt x="457" y="452"/>
                    </a:lnTo>
                    <a:lnTo>
                      <a:pt x="427" y="452"/>
                    </a:lnTo>
                    <a:lnTo>
                      <a:pt x="405" y="431"/>
                    </a:lnTo>
                    <a:lnTo>
                      <a:pt x="398" y="417"/>
                    </a:lnTo>
                    <a:lnTo>
                      <a:pt x="398" y="146"/>
                    </a:lnTo>
                    <a:lnTo>
                      <a:pt x="383" y="97"/>
                    </a:lnTo>
                    <a:lnTo>
                      <a:pt x="354" y="63"/>
                    </a:lnTo>
                    <a:lnTo>
                      <a:pt x="309" y="28"/>
                    </a:lnTo>
                    <a:lnTo>
                      <a:pt x="258" y="7"/>
                    </a:lnTo>
                    <a:lnTo>
                      <a:pt x="199" y="0"/>
                    </a:lnTo>
                    <a:lnTo>
                      <a:pt x="132" y="7"/>
                    </a:lnTo>
                    <a:lnTo>
                      <a:pt x="81" y="35"/>
                    </a:lnTo>
                    <a:lnTo>
                      <a:pt x="44" y="76"/>
                    </a:lnTo>
                    <a:lnTo>
                      <a:pt x="29" y="125"/>
                    </a:lnTo>
                    <a:lnTo>
                      <a:pt x="37" y="146"/>
                    </a:lnTo>
                    <a:lnTo>
                      <a:pt x="44" y="160"/>
                    </a:lnTo>
                    <a:lnTo>
                      <a:pt x="66" y="167"/>
                    </a:lnTo>
                    <a:lnTo>
                      <a:pt x="81" y="174"/>
                    </a:lnTo>
                    <a:lnTo>
                      <a:pt x="103" y="167"/>
                    </a:lnTo>
                    <a:lnTo>
                      <a:pt x="118" y="160"/>
                    </a:lnTo>
                    <a:lnTo>
                      <a:pt x="132" y="139"/>
                    </a:lnTo>
                    <a:lnTo>
                      <a:pt x="132" y="104"/>
                    </a:lnTo>
                    <a:lnTo>
                      <a:pt x="125" y="97"/>
                    </a:lnTo>
                    <a:lnTo>
                      <a:pt x="118" y="83"/>
                    </a:lnTo>
                    <a:lnTo>
                      <a:pt x="103" y="76"/>
                    </a:lnTo>
                    <a:lnTo>
                      <a:pt x="81" y="76"/>
                    </a:lnTo>
                    <a:lnTo>
                      <a:pt x="118" y="49"/>
                    </a:lnTo>
                    <a:lnTo>
                      <a:pt x="162" y="28"/>
                    </a:lnTo>
                    <a:lnTo>
                      <a:pt x="199" y="28"/>
                    </a:lnTo>
                    <a:lnTo>
                      <a:pt x="243" y="35"/>
                    </a:lnTo>
                    <a:lnTo>
                      <a:pt x="280" y="56"/>
                    </a:lnTo>
                    <a:lnTo>
                      <a:pt x="309" y="97"/>
                    </a:lnTo>
                    <a:lnTo>
                      <a:pt x="317" y="160"/>
                    </a:lnTo>
                    <a:lnTo>
                      <a:pt x="317" y="202"/>
                    </a:lnTo>
                    <a:lnTo>
                      <a:pt x="221" y="209"/>
                    </a:lnTo>
                    <a:lnTo>
                      <a:pt x="110" y="236"/>
                    </a:lnTo>
                    <a:lnTo>
                      <a:pt x="44" y="278"/>
                    </a:lnTo>
                    <a:lnTo>
                      <a:pt x="7" y="327"/>
                    </a:lnTo>
                    <a:lnTo>
                      <a:pt x="0" y="375"/>
                    </a:lnTo>
                    <a:lnTo>
                      <a:pt x="15" y="424"/>
                    </a:lnTo>
                    <a:lnTo>
                      <a:pt x="44" y="452"/>
                    </a:lnTo>
                    <a:lnTo>
                      <a:pt x="88" y="480"/>
                    </a:lnTo>
                    <a:lnTo>
                      <a:pt x="177" y="494"/>
                    </a:lnTo>
                    <a:lnTo>
                      <a:pt x="243" y="480"/>
                    </a:lnTo>
                    <a:lnTo>
                      <a:pt x="295" y="445"/>
                    </a:lnTo>
                    <a:lnTo>
                      <a:pt x="332" y="396"/>
                    </a:lnTo>
                    <a:close/>
                    <a:moveTo>
                      <a:pt x="317" y="222"/>
                    </a:moveTo>
                    <a:lnTo>
                      <a:pt x="317" y="327"/>
                    </a:lnTo>
                    <a:lnTo>
                      <a:pt x="309" y="382"/>
                    </a:lnTo>
                    <a:lnTo>
                      <a:pt x="287" y="424"/>
                    </a:lnTo>
                    <a:lnTo>
                      <a:pt x="258" y="452"/>
                    </a:lnTo>
                    <a:lnTo>
                      <a:pt x="221" y="466"/>
                    </a:lnTo>
                    <a:lnTo>
                      <a:pt x="162" y="466"/>
                    </a:lnTo>
                    <a:lnTo>
                      <a:pt x="132" y="459"/>
                    </a:lnTo>
                    <a:lnTo>
                      <a:pt x="118" y="445"/>
                    </a:lnTo>
                    <a:lnTo>
                      <a:pt x="88" y="403"/>
                    </a:lnTo>
                    <a:lnTo>
                      <a:pt x="88" y="375"/>
                    </a:lnTo>
                    <a:lnTo>
                      <a:pt x="96" y="341"/>
                    </a:lnTo>
                    <a:lnTo>
                      <a:pt x="118" y="299"/>
                    </a:lnTo>
                    <a:lnTo>
                      <a:pt x="155" y="264"/>
                    </a:lnTo>
                    <a:lnTo>
                      <a:pt x="221" y="236"/>
                    </a:lnTo>
                    <a:lnTo>
                      <a:pt x="317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13" name="Freeform 3972"/>
              <p:cNvSpPr>
                <a:spLocks/>
              </p:cNvSpPr>
              <p:nvPr/>
            </p:nvSpPr>
            <p:spPr bwMode="auto">
              <a:xfrm>
                <a:off x="2298" y="5501"/>
                <a:ext cx="435" cy="494"/>
              </a:xfrm>
              <a:custGeom>
                <a:avLst/>
                <a:gdLst>
                  <a:gd name="T0" fmla="*/ 368 w 435"/>
                  <a:gd name="T1" fmla="*/ 69 h 494"/>
                  <a:gd name="T2" fmla="*/ 346 w 435"/>
                  <a:gd name="T3" fmla="*/ 69 h 494"/>
                  <a:gd name="T4" fmla="*/ 324 w 435"/>
                  <a:gd name="T5" fmla="*/ 90 h 494"/>
                  <a:gd name="T6" fmla="*/ 324 w 435"/>
                  <a:gd name="T7" fmla="*/ 97 h 494"/>
                  <a:gd name="T8" fmla="*/ 317 w 435"/>
                  <a:gd name="T9" fmla="*/ 111 h 494"/>
                  <a:gd name="T10" fmla="*/ 317 w 435"/>
                  <a:gd name="T11" fmla="*/ 118 h 494"/>
                  <a:gd name="T12" fmla="*/ 324 w 435"/>
                  <a:gd name="T13" fmla="*/ 139 h 494"/>
                  <a:gd name="T14" fmla="*/ 331 w 435"/>
                  <a:gd name="T15" fmla="*/ 153 h 494"/>
                  <a:gd name="T16" fmla="*/ 346 w 435"/>
                  <a:gd name="T17" fmla="*/ 160 h 494"/>
                  <a:gd name="T18" fmla="*/ 368 w 435"/>
                  <a:gd name="T19" fmla="*/ 167 h 494"/>
                  <a:gd name="T20" fmla="*/ 390 w 435"/>
                  <a:gd name="T21" fmla="*/ 160 h 494"/>
                  <a:gd name="T22" fmla="*/ 405 w 435"/>
                  <a:gd name="T23" fmla="*/ 153 h 494"/>
                  <a:gd name="T24" fmla="*/ 420 w 435"/>
                  <a:gd name="T25" fmla="*/ 139 h 494"/>
                  <a:gd name="T26" fmla="*/ 420 w 435"/>
                  <a:gd name="T27" fmla="*/ 118 h 494"/>
                  <a:gd name="T28" fmla="*/ 405 w 435"/>
                  <a:gd name="T29" fmla="*/ 69 h 494"/>
                  <a:gd name="T30" fmla="*/ 368 w 435"/>
                  <a:gd name="T31" fmla="*/ 35 h 494"/>
                  <a:gd name="T32" fmla="*/ 309 w 435"/>
                  <a:gd name="T33" fmla="*/ 7 h 494"/>
                  <a:gd name="T34" fmla="*/ 250 w 435"/>
                  <a:gd name="T35" fmla="*/ 0 h 494"/>
                  <a:gd name="T36" fmla="*/ 169 w 435"/>
                  <a:gd name="T37" fmla="*/ 14 h 494"/>
                  <a:gd name="T38" fmla="*/ 103 w 435"/>
                  <a:gd name="T39" fmla="*/ 49 h 494"/>
                  <a:gd name="T40" fmla="*/ 51 w 435"/>
                  <a:gd name="T41" fmla="*/ 104 h 494"/>
                  <a:gd name="T42" fmla="*/ 14 w 435"/>
                  <a:gd name="T43" fmla="*/ 174 h 494"/>
                  <a:gd name="T44" fmla="*/ 0 w 435"/>
                  <a:gd name="T45" fmla="*/ 250 h 494"/>
                  <a:gd name="T46" fmla="*/ 22 w 435"/>
                  <a:gd name="T47" fmla="*/ 348 h 494"/>
                  <a:gd name="T48" fmla="*/ 73 w 435"/>
                  <a:gd name="T49" fmla="*/ 424 h 494"/>
                  <a:gd name="T50" fmla="*/ 154 w 435"/>
                  <a:gd name="T51" fmla="*/ 473 h 494"/>
                  <a:gd name="T52" fmla="*/ 243 w 435"/>
                  <a:gd name="T53" fmla="*/ 494 h 494"/>
                  <a:gd name="T54" fmla="*/ 309 w 435"/>
                  <a:gd name="T55" fmla="*/ 480 h 494"/>
                  <a:gd name="T56" fmla="*/ 361 w 435"/>
                  <a:gd name="T57" fmla="*/ 459 h 494"/>
                  <a:gd name="T58" fmla="*/ 398 w 435"/>
                  <a:gd name="T59" fmla="*/ 424 h 494"/>
                  <a:gd name="T60" fmla="*/ 420 w 435"/>
                  <a:gd name="T61" fmla="*/ 396 h 494"/>
                  <a:gd name="T62" fmla="*/ 427 w 435"/>
                  <a:gd name="T63" fmla="*/ 368 h 494"/>
                  <a:gd name="T64" fmla="*/ 435 w 435"/>
                  <a:gd name="T65" fmla="*/ 355 h 494"/>
                  <a:gd name="T66" fmla="*/ 435 w 435"/>
                  <a:gd name="T67" fmla="*/ 348 h 494"/>
                  <a:gd name="T68" fmla="*/ 427 w 435"/>
                  <a:gd name="T69" fmla="*/ 341 h 494"/>
                  <a:gd name="T70" fmla="*/ 412 w 435"/>
                  <a:gd name="T71" fmla="*/ 341 h 494"/>
                  <a:gd name="T72" fmla="*/ 405 w 435"/>
                  <a:gd name="T73" fmla="*/ 348 h 494"/>
                  <a:gd name="T74" fmla="*/ 405 w 435"/>
                  <a:gd name="T75" fmla="*/ 355 h 494"/>
                  <a:gd name="T76" fmla="*/ 376 w 435"/>
                  <a:gd name="T77" fmla="*/ 410 h 494"/>
                  <a:gd name="T78" fmla="*/ 331 w 435"/>
                  <a:gd name="T79" fmla="*/ 445 h 494"/>
                  <a:gd name="T80" fmla="*/ 294 w 435"/>
                  <a:gd name="T81" fmla="*/ 459 h 494"/>
                  <a:gd name="T82" fmla="*/ 258 w 435"/>
                  <a:gd name="T83" fmla="*/ 466 h 494"/>
                  <a:gd name="T84" fmla="*/ 221 w 435"/>
                  <a:gd name="T85" fmla="*/ 459 h 494"/>
                  <a:gd name="T86" fmla="*/ 177 w 435"/>
                  <a:gd name="T87" fmla="*/ 438 h 494"/>
                  <a:gd name="T88" fmla="*/ 132 w 435"/>
                  <a:gd name="T89" fmla="*/ 396 h 494"/>
                  <a:gd name="T90" fmla="*/ 110 w 435"/>
                  <a:gd name="T91" fmla="*/ 334 h 494"/>
                  <a:gd name="T92" fmla="*/ 95 w 435"/>
                  <a:gd name="T93" fmla="*/ 250 h 494"/>
                  <a:gd name="T94" fmla="*/ 103 w 435"/>
                  <a:gd name="T95" fmla="*/ 160 h 494"/>
                  <a:gd name="T96" fmla="*/ 132 w 435"/>
                  <a:gd name="T97" fmla="*/ 97 h 494"/>
                  <a:gd name="T98" fmla="*/ 169 w 435"/>
                  <a:gd name="T99" fmla="*/ 56 h 494"/>
                  <a:gd name="T100" fmla="*/ 213 w 435"/>
                  <a:gd name="T101" fmla="*/ 35 h 494"/>
                  <a:gd name="T102" fmla="*/ 250 w 435"/>
                  <a:gd name="T103" fmla="*/ 28 h 494"/>
                  <a:gd name="T104" fmla="*/ 280 w 435"/>
                  <a:gd name="T105" fmla="*/ 28 h 494"/>
                  <a:gd name="T106" fmla="*/ 324 w 435"/>
                  <a:gd name="T107" fmla="*/ 42 h 494"/>
                  <a:gd name="T108" fmla="*/ 368 w 435"/>
                  <a:gd name="T109" fmla="*/ 69 h 49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435"/>
                  <a:gd name="T166" fmla="*/ 0 h 494"/>
                  <a:gd name="T167" fmla="*/ 435 w 435"/>
                  <a:gd name="T168" fmla="*/ 494 h 49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435" h="494">
                    <a:moveTo>
                      <a:pt x="368" y="69"/>
                    </a:moveTo>
                    <a:lnTo>
                      <a:pt x="346" y="69"/>
                    </a:lnTo>
                    <a:lnTo>
                      <a:pt x="324" y="90"/>
                    </a:lnTo>
                    <a:lnTo>
                      <a:pt x="324" y="97"/>
                    </a:lnTo>
                    <a:lnTo>
                      <a:pt x="317" y="111"/>
                    </a:lnTo>
                    <a:lnTo>
                      <a:pt x="317" y="118"/>
                    </a:lnTo>
                    <a:lnTo>
                      <a:pt x="324" y="139"/>
                    </a:lnTo>
                    <a:lnTo>
                      <a:pt x="331" y="153"/>
                    </a:lnTo>
                    <a:lnTo>
                      <a:pt x="346" y="160"/>
                    </a:lnTo>
                    <a:lnTo>
                      <a:pt x="368" y="167"/>
                    </a:lnTo>
                    <a:lnTo>
                      <a:pt x="390" y="160"/>
                    </a:lnTo>
                    <a:lnTo>
                      <a:pt x="405" y="153"/>
                    </a:lnTo>
                    <a:lnTo>
                      <a:pt x="420" y="139"/>
                    </a:lnTo>
                    <a:lnTo>
                      <a:pt x="420" y="118"/>
                    </a:lnTo>
                    <a:lnTo>
                      <a:pt x="405" y="69"/>
                    </a:lnTo>
                    <a:lnTo>
                      <a:pt x="368" y="35"/>
                    </a:lnTo>
                    <a:lnTo>
                      <a:pt x="309" y="7"/>
                    </a:lnTo>
                    <a:lnTo>
                      <a:pt x="250" y="0"/>
                    </a:lnTo>
                    <a:lnTo>
                      <a:pt x="169" y="14"/>
                    </a:lnTo>
                    <a:lnTo>
                      <a:pt x="103" y="49"/>
                    </a:lnTo>
                    <a:lnTo>
                      <a:pt x="51" y="104"/>
                    </a:lnTo>
                    <a:lnTo>
                      <a:pt x="14" y="174"/>
                    </a:lnTo>
                    <a:lnTo>
                      <a:pt x="0" y="250"/>
                    </a:lnTo>
                    <a:lnTo>
                      <a:pt x="22" y="348"/>
                    </a:lnTo>
                    <a:lnTo>
                      <a:pt x="73" y="424"/>
                    </a:lnTo>
                    <a:lnTo>
                      <a:pt x="154" y="473"/>
                    </a:lnTo>
                    <a:lnTo>
                      <a:pt x="243" y="494"/>
                    </a:lnTo>
                    <a:lnTo>
                      <a:pt x="309" y="480"/>
                    </a:lnTo>
                    <a:lnTo>
                      <a:pt x="361" y="459"/>
                    </a:lnTo>
                    <a:lnTo>
                      <a:pt x="398" y="424"/>
                    </a:lnTo>
                    <a:lnTo>
                      <a:pt x="420" y="396"/>
                    </a:lnTo>
                    <a:lnTo>
                      <a:pt x="427" y="368"/>
                    </a:lnTo>
                    <a:lnTo>
                      <a:pt x="435" y="355"/>
                    </a:lnTo>
                    <a:lnTo>
                      <a:pt x="435" y="348"/>
                    </a:lnTo>
                    <a:lnTo>
                      <a:pt x="427" y="341"/>
                    </a:lnTo>
                    <a:lnTo>
                      <a:pt x="412" y="341"/>
                    </a:lnTo>
                    <a:lnTo>
                      <a:pt x="405" y="348"/>
                    </a:lnTo>
                    <a:lnTo>
                      <a:pt x="405" y="355"/>
                    </a:lnTo>
                    <a:lnTo>
                      <a:pt x="376" y="410"/>
                    </a:lnTo>
                    <a:lnTo>
                      <a:pt x="331" y="445"/>
                    </a:lnTo>
                    <a:lnTo>
                      <a:pt x="294" y="459"/>
                    </a:lnTo>
                    <a:lnTo>
                      <a:pt x="258" y="466"/>
                    </a:lnTo>
                    <a:lnTo>
                      <a:pt x="221" y="459"/>
                    </a:lnTo>
                    <a:lnTo>
                      <a:pt x="177" y="438"/>
                    </a:lnTo>
                    <a:lnTo>
                      <a:pt x="132" y="396"/>
                    </a:lnTo>
                    <a:lnTo>
                      <a:pt x="110" y="334"/>
                    </a:lnTo>
                    <a:lnTo>
                      <a:pt x="95" y="250"/>
                    </a:lnTo>
                    <a:lnTo>
                      <a:pt x="103" y="160"/>
                    </a:lnTo>
                    <a:lnTo>
                      <a:pt x="132" y="97"/>
                    </a:lnTo>
                    <a:lnTo>
                      <a:pt x="169" y="56"/>
                    </a:lnTo>
                    <a:lnTo>
                      <a:pt x="213" y="35"/>
                    </a:lnTo>
                    <a:lnTo>
                      <a:pt x="250" y="28"/>
                    </a:lnTo>
                    <a:lnTo>
                      <a:pt x="280" y="28"/>
                    </a:lnTo>
                    <a:lnTo>
                      <a:pt x="324" y="42"/>
                    </a:lnTo>
                    <a:lnTo>
                      <a:pt x="368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14" name="Freeform 3973"/>
              <p:cNvSpPr>
                <a:spLocks/>
              </p:cNvSpPr>
              <p:nvPr/>
            </p:nvSpPr>
            <p:spPr bwMode="auto">
              <a:xfrm>
                <a:off x="2762" y="5237"/>
                <a:ext cx="553" cy="744"/>
              </a:xfrm>
              <a:custGeom>
                <a:avLst/>
                <a:gdLst>
                  <a:gd name="T0" fmla="*/ 295 w 553"/>
                  <a:gd name="T1" fmla="*/ 466 h 744"/>
                  <a:gd name="T2" fmla="*/ 295 w 553"/>
                  <a:gd name="T3" fmla="*/ 459 h 744"/>
                  <a:gd name="T4" fmla="*/ 287 w 553"/>
                  <a:gd name="T5" fmla="*/ 452 h 744"/>
                  <a:gd name="T6" fmla="*/ 317 w 553"/>
                  <a:gd name="T7" fmla="*/ 424 h 744"/>
                  <a:gd name="T8" fmla="*/ 332 w 553"/>
                  <a:gd name="T9" fmla="*/ 417 h 744"/>
                  <a:gd name="T10" fmla="*/ 361 w 553"/>
                  <a:gd name="T11" fmla="*/ 389 h 744"/>
                  <a:gd name="T12" fmla="*/ 376 w 553"/>
                  <a:gd name="T13" fmla="*/ 382 h 744"/>
                  <a:gd name="T14" fmla="*/ 383 w 553"/>
                  <a:gd name="T15" fmla="*/ 375 h 744"/>
                  <a:gd name="T16" fmla="*/ 442 w 553"/>
                  <a:gd name="T17" fmla="*/ 333 h 744"/>
                  <a:gd name="T18" fmla="*/ 494 w 553"/>
                  <a:gd name="T19" fmla="*/ 320 h 744"/>
                  <a:gd name="T20" fmla="*/ 523 w 553"/>
                  <a:gd name="T21" fmla="*/ 320 h 744"/>
                  <a:gd name="T22" fmla="*/ 523 w 553"/>
                  <a:gd name="T23" fmla="*/ 285 h 744"/>
                  <a:gd name="T24" fmla="*/ 317 w 553"/>
                  <a:gd name="T25" fmla="*/ 285 h 744"/>
                  <a:gd name="T26" fmla="*/ 317 w 553"/>
                  <a:gd name="T27" fmla="*/ 320 h 744"/>
                  <a:gd name="T28" fmla="*/ 332 w 553"/>
                  <a:gd name="T29" fmla="*/ 320 h 744"/>
                  <a:gd name="T30" fmla="*/ 346 w 553"/>
                  <a:gd name="T31" fmla="*/ 333 h 744"/>
                  <a:gd name="T32" fmla="*/ 346 w 553"/>
                  <a:gd name="T33" fmla="*/ 354 h 744"/>
                  <a:gd name="T34" fmla="*/ 339 w 553"/>
                  <a:gd name="T35" fmla="*/ 368 h 744"/>
                  <a:gd name="T36" fmla="*/ 324 w 553"/>
                  <a:gd name="T37" fmla="*/ 382 h 744"/>
                  <a:gd name="T38" fmla="*/ 162 w 553"/>
                  <a:gd name="T39" fmla="*/ 514 h 744"/>
                  <a:gd name="T40" fmla="*/ 162 w 553"/>
                  <a:gd name="T41" fmla="*/ 0 h 744"/>
                  <a:gd name="T42" fmla="*/ 0 w 553"/>
                  <a:gd name="T43" fmla="*/ 14 h 744"/>
                  <a:gd name="T44" fmla="*/ 0 w 553"/>
                  <a:gd name="T45" fmla="*/ 48 h 744"/>
                  <a:gd name="T46" fmla="*/ 59 w 553"/>
                  <a:gd name="T47" fmla="*/ 48 h 744"/>
                  <a:gd name="T48" fmla="*/ 74 w 553"/>
                  <a:gd name="T49" fmla="*/ 55 h 744"/>
                  <a:gd name="T50" fmla="*/ 88 w 553"/>
                  <a:gd name="T51" fmla="*/ 69 h 744"/>
                  <a:gd name="T52" fmla="*/ 88 w 553"/>
                  <a:gd name="T53" fmla="*/ 681 h 744"/>
                  <a:gd name="T54" fmla="*/ 81 w 553"/>
                  <a:gd name="T55" fmla="*/ 695 h 744"/>
                  <a:gd name="T56" fmla="*/ 74 w 553"/>
                  <a:gd name="T57" fmla="*/ 702 h 744"/>
                  <a:gd name="T58" fmla="*/ 59 w 553"/>
                  <a:gd name="T59" fmla="*/ 709 h 744"/>
                  <a:gd name="T60" fmla="*/ 0 w 553"/>
                  <a:gd name="T61" fmla="*/ 709 h 744"/>
                  <a:gd name="T62" fmla="*/ 0 w 553"/>
                  <a:gd name="T63" fmla="*/ 744 h 744"/>
                  <a:gd name="T64" fmla="*/ 251 w 553"/>
                  <a:gd name="T65" fmla="*/ 744 h 744"/>
                  <a:gd name="T66" fmla="*/ 251 w 553"/>
                  <a:gd name="T67" fmla="*/ 709 h 744"/>
                  <a:gd name="T68" fmla="*/ 192 w 553"/>
                  <a:gd name="T69" fmla="*/ 709 h 744"/>
                  <a:gd name="T70" fmla="*/ 177 w 553"/>
                  <a:gd name="T71" fmla="*/ 702 h 744"/>
                  <a:gd name="T72" fmla="*/ 170 w 553"/>
                  <a:gd name="T73" fmla="*/ 695 h 744"/>
                  <a:gd name="T74" fmla="*/ 162 w 553"/>
                  <a:gd name="T75" fmla="*/ 681 h 744"/>
                  <a:gd name="T76" fmla="*/ 162 w 553"/>
                  <a:gd name="T77" fmla="*/ 556 h 744"/>
                  <a:gd name="T78" fmla="*/ 236 w 553"/>
                  <a:gd name="T79" fmla="*/ 493 h 744"/>
                  <a:gd name="T80" fmla="*/ 295 w 553"/>
                  <a:gd name="T81" fmla="*/ 570 h 744"/>
                  <a:gd name="T82" fmla="*/ 332 w 553"/>
                  <a:gd name="T83" fmla="*/ 626 h 744"/>
                  <a:gd name="T84" fmla="*/ 361 w 553"/>
                  <a:gd name="T85" fmla="*/ 667 h 744"/>
                  <a:gd name="T86" fmla="*/ 369 w 553"/>
                  <a:gd name="T87" fmla="*/ 688 h 744"/>
                  <a:gd name="T88" fmla="*/ 369 w 553"/>
                  <a:gd name="T89" fmla="*/ 702 h 744"/>
                  <a:gd name="T90" fmla="*/ 354 w 553"/>
                  <a:gd name="T91" fmla="*/ 709 h 744"/>
                  <a:gd name="T92" fmla="*/ 332 w 553"/>
                  <a:gd name="T93" fmla="*/ 709 h 744"/>
                  <a:gd name="T94" fmla="*/ 332 w 553"/>
                  <a:gd name="T95" fmla="*/ 744 h 744"/>
                  <a:gd name="T96" fmla="*/ 553 w 553"/>
                  <a:gd name="T97" fmla="*/ 744 h 744"/>
                  <a:gd name="T98" fmla="*/ 553 w 553"/>
                  <a:gd name="T99" fmla="*/ 709 h 744"/>
                  <a:gd name="T100" fmla="*/ 516 w 553"/>
                  <a:gd name="T101" fmla="*/ 709 h 744"/>
                  <a:gd name="T102" fmla="*/ 494 w 553"/>
                  <a:gd name="T103" fmla="*/ 702 h 744"/>
                  <a:gd name="T104" fmla="*/ 479 w 553"/>
                  <a:gd name="T105" fmla="*/ 695 h 744"/>
                  <a:gd name="T106" fmla="*/ 457 w 553"/>
                  <a:gd name="T107" fmla="*/ 681 h 744"/>
                  <a:gd name="T108" fmla="*/ 442 w 553"/>
                  <a:gd name="T109" fmla="*/ 653 h 744"/>
                  <a:gd name="T110" fmla="*/ 295 w 553"/>
                  <a:gd name="T111" fmla="*/ 466 h 74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53"/>
                  <a:gd name="T169" fmla="*/ 0 h 744"/>
                  <a:gd name="T170" fmla="*/ 553 w 553"/>
                  <a:gd name="T171" fmla="*/ 744 h 74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53" h="744">
                    <a:moveTo>
                      <a:pt x="295" y="466"/>
                    </a:moveTo>
                    <a:lnTo>
                      <a:pt x="295" y="459"/>
                    </a:lnTo>
                    <a:lnTo>
                      <a:pt x="287" y="452"/>
                    </a:lnTo>
                    <a:lnTo>
                      <a:pt x="317" y="424"/>
                    </a:lnTo>
                    <a:lnTo>
                      <a:pt x="332" y="417"/>
                    </a:lnTo>
                    <a:lnTo>
                      <a:pt x="361" y="389"/>
                    </a:lnTo>
                    <a:lnTo>
                      <a:pt x="376" y="382"/>
                    </a:lnTo>
                    <a:lnTo>
                      <a:pt x="383" y="375"/>
                    </a:lnTo>
                    <a:lnTo>
                      <a:pt x="442" y="333"/>
                    </a:lnTo>
                    <a:lnTo>
                      <a:pt x="494" y="320"/>
                    </a:lnTo>
                    <a:lnTo>
                      <a:pt x="523" y="320"/>
                    </a:lnTo>
                    <a:lnTo>
                      <a:pt x="523" y="285"/>
                    </a:lnTo>
                    <a:lnTo>
                      <a:pt x="317" y="285"/>
                    </a:lnTo>
                    <a:lnTo>
                      <a:pt x="317" y="320"/>
                    </a:lnTo>
                    <a:lnTo>
                      <a:pt x="332" y="320"/>
                    </a:lnTo>
                    <a:lnTo>
                      <a:pt x="346" y="333"/>
                    </a:lnTo>
                    <a:lnTo>
                      <a:pt x="346" y="354"/>
                    </a:lnTo>
                    <a:lnTo>
                      <a:pt x="339" y="368"/>
                    </a:lnTo>
                    <a:lnTo>
                      <a:pt x="324" y="382"/>
                    </a:lnTo>
                    <a:lnTo>
                      <a:pt x="162" y="514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8" y="69"/>
                    </a:lnTo>
                    <a:lnTo>
                      <a:pt x="88" y="681"/>
                    </a:lnTo>
                    <a:lnTo>
                      <a:pt x="81" y="695"/>
                    </a:lnTo>
                    <a:lnTo>
                      <a:pt x="74" y="702"/>
                    </a:lnTo>
                    <a:lnTo>
                      <a:pt x="59" y="709"/>
                    </a:lnTo>
                    <a:lnTo>
                      <a:pt x="0" y="709"/>
                    </a:lnTo>
                    <a:lnTo>
                      <a:pt x="0" y="744"/>
                    </a:lnTo>
                    <a:lnTo>
                      <a:pt x="251" y="744"/>
                    </a:lnTo>
                    <a:lnTo>
                      <a:pt x="251" y="709"/>
                    </a:lnTo>
                    <a:lnTo>
                      <a:pt x="192" y="709"/>
                    </a:lnTo>
                    <a:lnTo>
                      <a:pt x="177" y="702"/>
                    </a:lnTo>
                    <a:lnTo>
                      <a:pt x="170" y="695"/>
                    </a:lnTo>
                    <a:lnTo>
                      <a:pt x="162" y="681"/>
                    </a:lnTo>
                    <a:lnTo>
                      <a:pt x="162" y="556"/>
                    </a:lnTo>
                    <a:lnTo>
                      <a:pt x="236" y="493"/>
                    </a:lnTo>
                    <a:lnTo>
                      <a:pt x="295" y="570"/>
                    </a:lnTo>
                    <a:lnTo>
                      <a:pt x="332" y="626"/>
                    </a:lnTo>
                    <a:lnTo>
                      <a:pt x="361" y="667"/>
                    </a:lnTo>
                    <a:lnTo>
                      <a:pt x="369" y="688"/>
                    </a:lnTo>
                    <a:lnTo>
                      <a:pt x="369" y="702"/>
                    </a:lnTo>
                    <a:lnTo>
                      <a:pt x="354" y="709"/>
                    </a:lnTo>
                    <a:lnTo>
                      <a:pt x="332" y="709"/>
                    </a:lnTo>
                    <a:lnTo>
                      <a:pt x="332" y="744"/>
                    </a:lnTo>
                    <a:lnTo>
                      <a:pt x="553" y="744"/>
                    </a:lnTo>
                    <a:lnTo>
                      <a:pt x="553" y="709"/>
                    </a:lnTo>
                    <a:lnTo>
                      <a:pt x="516" y="709"/>
                    </a:lnTo>
                    <a:lnTo>
                      <a:pt x="494" y="702"/>
                    </a:lnTo>
                    <a:lnTo>
                      <a:pt x="479" y="695"/>
                    </a:lnTo>
                    <a:lnTo>
                      <a:pt x="457" y="681"/>
                    </a:lnTo>
                    <a:lnTo>
                      <a:pt x="442" y="653"/>
                    </a:lnTo>
                    <a:lnTo>
                      <a:pt x="295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15" name="Freeform 3974"/>
              <p:cNvSpPr>
                <a:spLocks/>
              </p:cNvSpPr>
              <p:nvPr/>
            </p:nvSpPr>
            <p:spPr bwMode="auto">
              <a:xfrm>
                <a:off x="3425" y="5869"/>
                <a:ext cx="133" cy="320"/>
              </a:xfrm>
              <a:custGeom>
                <a:avLst/>
                <a:gdLst>
                  <a:gd name="T0" fmla="*/ 111 w 133"/>
                  <a:gd name="T1" fmla="*/ 98 h 320"/>
                  <a:gd name="T2" fmla="*/ 111 w 133"/>
                  <a:gd name="T3" fmla="*/ 112 h 320"/>
                  <a:gd name="T4" fmla="*/ 89 w 133"/>
                  <a:gd name="T5" fmla="*/ 209 h 320"/>
                  <a:gd name="T6" fmla="*/ 30 w 133"/>
                  <a:gd name="T7" fmla="*/ 293 h 320"/>
                  <a:gd name="T8" fmla="*/ 23 w 133"/>
                  <a:gd name="T9" fmla="*/ 299 h 320"/>
                  <a:gd name="T10" fmla="*/ 23 w 133"/>
                  <a:gd name="T11" fmla="*/ 313 h 320"/>
                  <a:gd name="T12" fmla="*/ 30 w 133"/>
                  <a:gd name="T13" fmla="*/ 313 h 320"/>
                  <a:gd name="T14" fmla="*/ 30 w 133"/>
                  <a:gd name="T15" fmla="*/ 320 h 320"/>
                  <a:gd name="T16" fmla="*/ 74 w 133"/>
                  <a:gd name="T17" fmla="*/ 279 h 320"/>
                  <a:gd name="T18" fmla="*/ 104 w 133"/>
                  <a:gd name="T19" fmla="*/ 237 h 320"/>
                  <a:gd name="T20" fmla="*/ 126 w 133"/>
                  <a:gd name="T21" fmla="*/ 181 h 320"/>
                  <a:gd name="T22" fmla="*/ 133 w 133"/>
                  <a:gd name="T23" fmla="*/ 112 h 320"/>
                  <a:gd name="T24" fmla="*/ 126 w 133"/>
                  <a:gd name="T25" fmla="*/ 49 h 320"/>
                  <a:gd name="T26" fmla="*/ 104 w 133"/>
                  <a:gd name="T27" fmla="*/ 14 h 320"/>
                  <a:gd name="T28" fmla="*/ 59 w 133"/>
                  <a:gd name="T29" fmla="*/ 0 h 320"/>
                  <a:gd name="T30" fmla="*/ 37 w 133"/>
                  <a:gd name="T31" fmla="*/ 0 h 320"/>
                  <a:gd name="T32" fmla="*/ 23 w 133"/>
                  <a:gd name="T33" fmla="*/ 7 h 320"/>
                  <a:gd name="T34" fmla="*/ 8 w 133"/>
                  <a:gd name="T35" fmla="*/ 35 h 320"/>
                  <a:gd name="T36" fmla="*/ 0 w 133"/>
                  <a:gd name="T37" fmla="*/ 56 h 320"/>
                  <a:gd name="T38" fmla="*/ 0 w 133"/>
                  <a:gd name="T39" fmla="*/ 70 h 320"/>
                  <a:gd name="T40" fmla="*/ 15 w 133"/>
                  <a:gd name="T41" fmla="*/ 84 h 320"/>
                  <a:gd name="T42" fmla="*/ 23 w 133"/>
                  <a:gd name="T43" fmla="*/ 98 h 320"/>
                  <a:gd name="T44" fmla="*/ 37 w 133"/>
                  <a:gd name="T45" fmla="*/ 112 h 320"/>
                  <a:gd name="T46" fmla="*/ 81 w 133"/>
                  <a:gd name="T47" fmla="*/ 112 h 320"/>
                  <a:gd name="T48" fmla="*/ 96 w 133"/>
                  <a:gd name="T49" fmla="*/ 105 h 320"/>
                  <a:gd name="T50" fmla="*/ 104 w 133"/>
                  <a:gd name="T51" fmla="*/ 98 h 320"/>
                  <a:gd name="T52" fmla="*/ 111 w 133"/>
                  <a:gd name="T53" fmla="*/ 98 h 3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33"/>
                  <a:gd name="T82" fmla="*/ 0 h 320"/>
                  <a:gd name="T83" fmla="*/ 133 w 133"/>
                  <a:gd name="T84" fmla="*/ 320 h 32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33" h="320">
                    <a:moveTo>
                      <a:pt x="111" y="98"/>
                    </a:moveTo>
                    <a:lnTo>
                      <a:pt x="111" y="112"/>
                    </a:lnTo>
                    <a:lnTo>
                      <a:pt x="89" y="209"/>
                    </a:lnTo>
                    <a:lnTo>
                      <a:pt x="30" y="293"/>
                    </a:lnTo>
                    <a:lnTo>
                      <a:pt x="23" y="299"/>
                    </a:lnTo>
                    <a:lnTo>
                      <a:pt x="23" y="313"/>
                    </a:lnTo>
                    <a:lnTo>
                      <a:pt x="30" y="313"/>
                    </a:lnTo>
                    <a:lnTo>
                      <a:pt x="30" y="320"/>
                    </a:lnTo>
                    <a:lnTo>
                      <a:pt x="74" y="279"/>
                    </a:lnTo>
                    <a:lnTo>
                      <a:pt x="104" y="237"/>
                    </a:lnTo>
                    <a:lnTo>
                      <a:pt x="126" y="181"/>
                    </a:lnTo>
                    <a:lnTo>
                      <a:pt x="133" y="112"/>
                    </a:lnTo>
                    <a:lnTo>
                      <a:pt x="126" y="49"/>
                    </a:lnTo>
                    <a:lnTo>
                      <a:pt x="104" y="14"/>
                    </a:lnTo>
                    <a:lnTo>
                      <a:pt x="59" y="0"/>
                    </a:lnTo>
                    <a:lnTo>
                      <a:pt x="37" y="0"/>
                    </a:lnTo>
                    <a:lnTo>
                      <a:pt x="23" y="7"/>
                    </a:lnTo>
                    <a:lnTo>
                      <a:pt x="8" y="35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15" y="84"/>
                    </a:lnTo>
                    <a:lnTo>
                      <a:pt x="23" y="98"/>
                    </a:lnTo>
                    <a:lnTo>
                      <a:pt x="37" y="112"/>
                    </a:lnTo>
                    <a:lnTo>
                      <a:pt x="81" y="112"/>
                    </a:lnTo>
                    <a:lnTo>
                      <a:pt x="96" y="105"/>
                    </a:lnTo>
                    <a:lnTo>
                      <a:pt x="104" y="98"/>
                    </a:lnTo>
                    <a:lnTo>
                      <a:pt x="111" y="9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16" name="Freeform 3975"/>
              <p:cNvSpPr>
                <a:spLocks/>
              </p:cNvSpPr>
              <p:nvPr/>
            </p:nvSpPr>
            <p:spPr bwMode="auto">
              <a:xfrm>
                <a:off x="2570" y="7643"/>
                <a:ext cx="435" cy="410"/>
              </a:xfrm>
              <a:custGeom>
                <a:avLst/>
                <a:gdLst>
                  <a:gd name="T0" fmla="*/ 435 w 435"/>
                  <a:gd name="T1" fmla="*/ 208 h 410"/>
                  <a:gd name="T2" fmla="*/ 421 w 435"/>
                  <a:gd name="T3" fmla="*/ 125 h 410"/>
                  <a:gd name="T4" fmla="*/ 369 w 435"/>
                  <a:gd name="T5" fmla="*/ 62 h 410"/>
                  <a:gd name="T6" fmla="*/ 303 w 435"/>
                  <a:gd name="T7" fmla="*/ 14 h 410"/>
                  <a:gd name="T8" fmla="*/ 214 w 435"/>
                  <a:gd name="T9" fmla="*/ 0 h 410"/>
                  <a:gd name="T10" fmla="*/ 133 w 435"/>
                  <a:gd name="T11" fmla="*/ 14 h 410"/>
                  <a:gd name="T12" fmla="*/ 59 w 435"/>
                  <a:gd name="T13" fmla="*/ 62 h 410"/>
                  <a:gd name="T14" fmla="*/ 15 w 435"/>
                  <a:gd name="T15" fmla="*/ 125 h 410"/>
                  <a:gd name="T16" fmla="*/ 0 w 435"/>
                  <a:gd name="T17" fmla="*/ 208 h 410"/>
                  <a:gd name="T18" fmla="*/ 15 w 435"/>
                  <a:gd name="T19" fmla="*/ 285 h 410"/>
                  <a:gd name="T20" fmla="*/ 59 w 435"/>
                  <a:gd name="T21" fmla="*/ 354 h 410"/>
                  <a:gd name="T22" fmla="*/ 133 w 435"/>
                  <a:gd name="T23" fmla="*/ 396 h 410"/>
                  <a:gd name="T24" fmla="*/ 214 w 435"/>
                  <a:gd name="T25" fmla="*/ 410 h 410"/>
                  <a:gd name="T26" fmla="*/ 303 w 435"/>
                  <a:gd name="T27" fmla="*/ 396 h 410"/>
                  <a:gd name="T28" fmla="*/ 369 w 435"/>
                  <a:gd name="T29" fmla="*/ 347 h 410"/>
                  <a:gd name="T30" fmla="*/ 421 w 435"/>
                  <a:gd name="T31" fmla="*/ 285 h 410"/>
                  <a:gd name="T32" fmla="*/ 435 w 435"/>
                  <a:gd name="T33" fmla="*/ 208 h 4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35"/>
                  <a:gd name="T52" fmla="*/ 0 h 410"/>
                  <a:gd name="T53" fmla="*/ 435 w 435"/>
                  <a:gd name="T54" fmla="*/ 410 h 4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35" h="410">
                    <a:moveTo>
                      <a:pt x="435" y="208"/>
                    </a:moveTo>
                    <a:lnTo>
                      <a:pt x="421" y="125"/>
                    </a:lnTo>
                    <a:lnTo>
                      <a:pt x="369" y="62"/>
                    </a:lnTo>
                    <a:lnTo>
                      <a:pt x="303" y="14"/>
                    </a:lnTo>
                    <a:lnTo>
                      <a:pt x="214" y="0"/>
                    </a:lnTo>
                    <a:lnTo>
                      <a:pt x="133" y="14"/>
                    </a:lnTo>
                    <a:lnTo>
                      <a:pt x="59" y="62"/>
                    </a:lnTo>
                    <a:lnTo>
                      <a:pt x="15" y="125"/>
                    </a:lnTo>
                    <a:lnTo>
                      <a:pt x="0" y="208"/>
                    </a:lnTo>
                    <a:lnTo>
                      <a:pt x="15" y="285"/>
                    </a:lnTo>
                    <a:lnTo>
                      <a:pt x="59" y="354"/>
                    </a:lnTo>
                    <a:lnTo>
                      <a:pt x="133" y="396"/>
                    </a:lnTo>
                    <a:lnTo>
                      <a:pt x="214" y="410"/>
                    </a:lnTo>
                    <a:lnTo>
                      <a:pt x="303" y="396"/>
                    </a:lnTo>
                    <a:lnTo>
                      <a:pt x="369" y="347"/>
                    </a:lnTo>
                    <a:lnTo>
                      <a:pt x="421" y="285"/>
                    </a:lnTo>
                    <a:lnTo>
                      <a:pt x="435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17" name="Freeform 3976"/>
              <p:cNvSpPr>
                <a:spLocks/>
              </p:cNvSpPr>
              <p:nvPr/>
            </p:nvSpPr>
            <p:spPr bwMode="auto">
              <a:xfrm>
                <a:off x="3661" y="7462"/>
                <a:ext cx="354" cy="667"/>
              </a:xfrm>
              <a:custGeom>
                <a:avLst/>
                <a:gdLst>
                  <a:gd name="T0" fmla="*/ 177 w 354"/>
                  <a:gd name="T1" fmla="*/ 229 h 667"/>
                  <a:gd name="T2" fmla="*/ 339 w 354"/>
                  <a:gd name="T3" fmla="*/ 229 h 667"/>
                  <a:gd name="T4" fmla="*/ 339 w 354"/>
                  <a:gd name="T5" fmla="*/ 195 h 667"/>
                  <a:gd name="T6" fmla="*/ 177 w 354"/>
                  <a:gd name="T7" fmla="*/ 195 h 667"/>
                  <a:gd name="T8" fmla="*/ 177 w 354"/>
                  <a:gd name="T9" fmla="*/ 0 h 667"/>
                  <a:gd name="T10" fmla="*/ 148 w 354"/>
                  <a:gd name="T11" fmla="*/ 0 h 667"/>
                  <a:gd name="T12" fmla="*/ 140 w 354"/>
                  <a:gd name="T13" fmla="*/ 55 h 667"/>
                  <a:gd name="T14" fmla="*/ 126 w 354"/>
                  <a:gd name="T15" fmla="*/ 104 h 667"/>
                  <a:gd name="T16" fmla="*/ 96 w 354"/>
                  <a:gd name="T17" fmla="*/ 153 h 667"/>
                  <a:gd name="T18" fmla="*/ 59 w 354"/>
                  <a:gd name="T19" fmla="*/ 188 h 667"/>
                  <a:gd name="T20" fmla="*/ 0 w 354"/>
                  <a:gd name="T21" fmla="*/ 201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11 w 354"/>
                  <a:gd name="T29" fmla="*/ 584 h 667"/>
                  <a:gd name="T30" fmla="*/ 133 w 354"/>
                  <a:gd name="T31" fmla="*/ 626 h 667"/>
                  <a:gd name="T32" fmla="*/ 170 w 354"/>
                  <a:gd name="T33" fmla="*/ 653 h 667"/>
                  <a:gd name="T34" fmla="*/ 214 w 354"/>
                  <a:gd name="T35" fmla="*/ 660 h 667"/>
                  <a:gd name="T36" fmla="*/ 244 w 354"/>
                  <a:gd name="T37" fmla="*/ 667 h 667"/>
                  <a:gd name="T38" fmla="*/ 295 w 354"/>
                  <a:gd name="T39" fmla="*/ 653 h 667"/>
                  <a:gd name="T40" fmla="*/ 332 w 354"/>
                  <a:gd name="T41" fmla="*/ 619 h 667"/>
                  <a:gd name="T42" fmla="*/ 347 w 354"/>
                  <a:gd name="T43" fmla="*/ 570 h 667"/>
                  <a:gd name="T44" fmla="*/ 354 w 354"/>
                  <a:gd name="T45" fmla="*/ 521 h 667"/>
                  <a:gd name="T46" fmla="*/ 354 w 354"/>
                  <a:gd name="T47" fmla="*/ 459 h 667"/>
                  <a:gd name="T48" fmla="*/ 325 w 354"/>
                  <a:gd name="T49" fmla="*/ 459 h 667"/>
                  <a:gd name="T50" fmla="*/ 325 w 354"/>
                  <a:gd name="T51" fmla="*/ 521 h 667"/>
                  <a:gd name="T52" fmla="*/ 317 w 354"/>
                  <a:gd name="T53" fmla="*/ 584 h 667"/>
                  <a:gd name="T54" fmla="*/ 288 w 354"/>
                  <a:gd name="T55" fmla="*/ 626 h 667"/>
                  <a:gd name="T56" fmla="*/ 251 w 354"/>
                  <a:gd name="T57" fmla="*/ 640 h 667"/>
                  <a:gd name="T58" fmla="*/ 214 w 354"/>
                  <a:gd name="T59" fmla="*/ 626 h 667"/>
                  <a:gd name="T60" fmla="*/ 192 w 354"/>
                  <a:gd name="T61" fmla="*/ 605 h 667"/>
                  <a:gd name="T62" fmla="*/ 177 w 354"/>
                  <a:gd name="T63" fmla="*/ 570 h 667"/>
                  <a:gd name="T64" fmla="*/ 177 w 354"/>
                  <a:gd name="T65" fmla="*/ 521 h 667"/>
                  <a:gd name="T66" fmla="*/ 177 w 354"/>
                  <a:gd name="T67" fmla="*/ 229 h 66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7"/>
                  <a:gd name="T104" fmla="*/ 354 w 354"/>
                  <a:gd name="T105" fmla="*/ 667 h 66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7">
                    <a:moveTo>
                      <a:pt x="177" y="229"/>
                    </a:moveTo>
                    <a:lnTo>
                      <a:pt x="339" y="229"/>
                    </a:lnTo>
                    <a:lnTo>
                      <a:pt x="339" y="195"/>
                    </a:lnTo>
                    <a:lnTo>
                      <a:pt x="177" y="195"/>
                    </a:lnTo>
                    <a:lnTo>
                      <a:pt x="177" y="0"/>
                    </a:lnTo>
                    <a:lnTo>
                      <a:pt x="148" y="0"/>
                    </a:lnTo>
                    <a:lnTo>
                      <a:pt x="140" y="55"/>
                    </a:lnTo>
                    <a:lnTo>
                      <a:pt x="126" y="104"/>
                    </a:lnTo>
                    <a:lnTo>
                      <a:pt x="96" y="153"/>
                    </a:lnTo>
                    <a:lnTo>
                      <a:pt x="59" y="188"/>
                    </a:lnTo>
                    <a:lnTo>
                      <a:pt x="0" y="201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11" y="584"/>
                    </a:lnTo>
                    <a:lnTo>
                      <a:pt x="133" y="626"/>
                    </a:lnTo>
                    <a:lnTo>
                      <a:pt x="170" y="653"/>
                    </a:lnTo>
                    <a:lnTo>
                      <a:pt x="214" y="660"/>
                    </a:lnTo>
                    <a:lnTo>
                      <a:pt x="244" y="667"/>
                    </a:lnTo>
                    <a:lnTo>
                      <a:pt x="295" y="653"/>
                    </a:lnTo>
                    <a:lnTo>
                      <a:pt x="332" y="619"/>
                    </a:lnTo>
                    <a:lnTo>
                      <a:pt x="347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5" y="459"/>
                    </a:lnTo>
                    <a:lnTo>
                      <a:pt x="325" y="521"/>
                    </a:lnTo>
                    <a:lnTo>
                      <a:pt x="317" y="584"/>
                    </a:lnTo>
                    <a:lnTo>
                      <a:pt x="288" y="626"/>
                    </a:lnTo>
                    <a:lnTo>
                      <a:pt x="251" y="640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77" y="521"/>
                    </a:lnTo>
                    <a:lnTo>
                      <a:pt x="177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18" name="Freeform 3977"/>
              <p:cNvSpPr>
                <a:spLocks/>
              </p:cNvSpPr>
              <p:nvPr/>
            </p:nvSpPr>
            <p:spPr bwMode="auto">
              <a:xfrm>
                <a:off x="4118" y="7371"/>
                <a:ext cx="568" cy="744"/>
              </a:xfrm>
              <a:custGeom>
                <a:avLst/>
                <a:gdLst>
                  <a:gd name="T0" fmla="*/ 479 w 568"/>
                  <a:gd name="T1" fmla="*/ 473 h 744"/>
                  <a:gd name="T2" fmla="*/ 479 w 568"/>
                  <a:gd name="T3" fmla="*/ 397 h 744"/>
                  <a:gd name="T4" fmla="*/ 472 w 568"/>
                  <a:gd name="T5" fmla="*/ 348 h 744"/>
                  <a:gd name="T6" fmla="*/ 443 w 568"/>
                  <a:gd name="T7" fmla="*/ 313 h 744"/>
                  <a:gd name="T8" fmla="*/ 428 w 568"/>
                  <a:gd name="T9" fmla="*/ 299 h 744"/>
                  <a:gd name="T10" fmla="*/ 413 w 568"/>
                  <a:gd name="T11" fmla="*/ 292 h 744"/>
                  <a:gd name="T12" fmla="*/ 391 w 568"/>
                  <a:gd name="T13" fmla="*/ 279 h 744"/>
                  <a:gd name="T14" fmla="*/ 361 w 568"/>
                  <a:gd name="T15" fmla="*/ 272 h 744"/>
                  <a:gd name="T16" fmla="*/ 325 w 568"/>
                  <a:gd name="T17" fmla="*/ 272 h 744"/>
                  <a:gd name="T18" fmla="*/ 258 w 568"/>
                  <a:gd name="T19" fmla="*/ 286 h 744"/>
                  <a:gd name="T20" fmla="*/ 214 w 568"/>
                  <a:gd name="T21" fmla="*/ 306 h 744"/>
                  <a:gd name="T22" fmla="*/ 185 w 568"/>
                  <a:gd name="T23" fmla="*/ 341 h 744"/>
                  <a:gd name="T24" fmla="*/ 162 w 568"/>
                  <a:gd name="T25" fmla="*/ 376 h 744"/>
                  <a:gd name="T26" fmla="*/ 162 w 568"/>
                  <a:gd name="T27" fmla="*/ 0 h 744"/>
                  <a:gd name="T28" fmla="*/ 0 w 568"/>
                  <a:gd name="T29" fmla="*/ 14 h 744"/>
                  <a:gd name="T30" fmla="*/ 0 w 568"/>
                  <a:gd name="T31" fmla="*/ 49 h 744"/>
                  <a:gd name="T32" fmla="*/ 59 w 568"/>
                  <a:gd name="T33" fmla="*/ 49 h 744"/>
                  <a:gd name="T34" fmla="*/ 74 w 568"/>
                  <a:gd name="T35" fmla="*/ 56 h 744"/>
                  <a:gd name="T36" fmla="*/ 89 w 568"/>
                  <a:gd name="T37" fmla="*/ 84 h 744"/>
                  <a:gd name="T38" fmla="*/ 89 w 568"/>
                  <a:gd name="T39" fmla="*/ 682 h 744"/>
                  <a:gd name="T40" fmla="*/ 81 w 568"/>
                  <a:gd name="T41" fmla="*/ 696 h 744"/>
                  <a:gd name="T42" fmla="*/ 74 w 568"/>
                  <a:gd name="T43" fmla="*/ 703 h 744"/>
                  <a:gd name="T44" fmla="*/ 52 w 568"/>
                  <a:gd name="T45" fmla="*/ 710 h 744"/>
                  <a:gd name="T46" fmla="*/ 0 w 568"/>
                  <a:gd name="T47" fmla="*/ 710 h 744"/>
                  <a:gd name="T48" fmla="*/ 0 w 568"/>
                  <a:gd name="T49" fmla="*/ 744 h 744"/>
                  <a:gd name="T50" fmla="*/ 251 w 568"/>
                  <a:gd name="T51" fmla="*/ 744 h 744"/>
                  <a:gd name="T52" fmla="*/ 251 w 568"/>
                  <a:gd name="T53" fmla="*/ 710 h 744"/>
                  <a:gd name="T54" fmla="*/ 192 w 568"/>
                  <a:gd name="T55" fmla="*/ 710 h 744"/>
                  <a:gd name="T56" fmla="*/ 177 w 568"/>
                  <a:gd name="T57" fmla="*/ 703 h 744"/>
                  <a:gd name="T58" fmla="*/ 170 w 568"/>
                  <a:gd name="T59" fmla="*/ 696 h 744"/>
                  <a:gd name="T60" fmla="*/ 162 w 568"/>
                  <a:gd name="T61" fmla="*/ 682 h 744"/>
                  <a:gd name="T62" fmla="*/ 162 w 568"/>
                  <a:gd name="T63" fmla="*/ 466 h 744"/>
                  <a:gd name="T64" fmla="*/ 177 w 568"/>
                  <a:gd name="T65" fmla="*/ 390 h 744"/>
                  <a:gd name="T66" fmla="*/ 214 w 568"/>
                  <a:gd name="T67" fmla="*/ 341 h 744"/>
                  <a:gd name="T68" fmla="*/ 266 w 568"/>
                  <a:gd name="T69" fmla="*/ 306 h 744"/>
                  <a:gd name="T70" fmla="*/ 317 w 568"/>
                  <a:gd name="T71" fmla="*/ 292 h 744"/>
                  <a:gd name="T72" fmla="*/ 361 w 568"/>
                  <a:gd name="T73" fmla="*/ 306 h 744"/>
                  <a:gd name="T74" fmla="*/ 384 w 568"/>
                  <a:gd name="T75" fmla="*/ 334 h 744"/>
                  <a:gd name="T76" fmla="*/ 398 w 568"/>
                  <a:gd name="T77" fmla="*/ 369 h 744"/>
                  <a:gd name="T78" fmla="*/ 398 w 568"/>
                  <a:gd name="T79" fmla="*/ 682 h 744"/>
                  <a:gd name="T80" fmla="*/ 391 w 568"/>
                  <a:gd name="T81" fmla="*/ 696 h 744"/>
                  <a:gd name="T82" fmla="*/ 384 w 568"/>
                  <a:gd name="T83" fmla="*/ 703 h 744"/>
                  <a:gd name="T84" fmla="*/ 369 w 568"/>
                  <a:gd name="T85" fmla="*/ 710 h 744"/>
                  <a:gd name="T86" fmla="*/ 310 w 568"/>
                  <a:gd name="T87" fmla="*/ 710 h 744"/>
                  <a:gd name="T88" fmla="*/ 310 w 568"/>
                  <a:gd name="T89" fmla="*/ 744 h 744"/>
                  <a:gd name="T90" fmla="*/ 568 w 568"/>
                  <a:gd name="T91" fmla="*/ 744 h 744"/>
                  <a:gd name="T92" fmla="*/ 568 w 568"/>
                  <a:gd name="T93" fmla="*/ 710 h 744"/>
                  <a:gd name="T94" fmla="*/ 509 w 568"/>
                  <a:gd name="T95" fmla="*/ 710 h 744"/>
                  <a:gd name="T96" fmla="*/ 479 w 568"/>
                  <a:gd name="T97" fmla="*/ 696 h 744"/>
                  <a:gd name="T98" fmla="*/ 479 w 568"/>
                  <a:gd name="T99" fmla="*/ 682 h 744"/>
                  <a:gd name="T100" fmla="*/ 479 w 568"/>
                  <a:gd name="T101" fmla="*/ 473 h 74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8"/>
                  <a:gd name="T154" fmla="*/ 0 h 744"/>
                  <a:gd name="T155" fmla="*/ 568 w 568"/>
                  <a:gd name="T156" fmla="*/ 744 h 74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8" h="744">
                    <a:moveTo>
                      <a:pt x="479" y="473"/>
                    </a:moveTo>
                    <a:lnTo>
                      <a:pt x="479" y="397"/>
                    </a:lnTo>
                    <a:lnTo>
                      <a:pt x="472" y="348"/>
                    </a:lnTo>
                    <a:lnTo>
                      <a:pt x="443" y="313"/>
                    </a:lnTo>
                    <a:lnTo>
                      <a:pt x="428" y="299"/>
                    </a:lnTo>
                    <a:lnTo>
                      <a:pt x="413" y="292"/>
                    </a:lnTo>
                    <a:lnTo>
                      <a:pt x="391" y="279"/>
                    </a:lnTo>
                    <a:lnTo>
                      <a:pt x="361" y="272"/>
                    </a:lnTo>
                    <a:lnTo>
                      <a:pt x="325" y="272"/>
                    </a:lnTo>
                    <a:lnTo>
                      <a:pt x="258" y="286"/>
                    </a:lnTo>
                    <a:lnTo>
                      <a:pt x="214" y="306"/>
                    </a:lnTo>
                    <a:lnTo>
                      <a:pt x="185" y="341"/>
                    </a:lnTo>
                    <a:lnTo>
                      <a:pt x="162" y="376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84"/>
                    </a:lnTo>
                    <a:lnTo>
                      <a:pt x="89" y="682"/>
                    </a:lnTo>
                    <a:lnTo>
                      <a:pt x="81" y="696"/>
                    </a:lnTo>
                    <a:lnTo>
                      <a:pt x="74" y="703"/>
                    </a:lnTo>
                    <a:lnTo>
                      <a:pt x="52" y="710"/>
                    </a:lnTo>
                    <a:lnTo>
                      <a:pt x="0" y="710"/>
                    </a:lnTo>
                    <a:lnTo>
                      <a:pt x="0" y="744"/>
                    </a:lnTo>
                    <a:lnTo>
                      <a:pt x="251" y="744"/>
                    </a:lnTo>
                    <a:lnTo>
                      <a:pt x="251" y="710"/>
                    </a:lnTo>
                    <a:lnTo>
                      <a:pt x="192" y="710"/>
                    </a:lnTo>
                    <a:lnTo>
                      <a:pt x="177" y="703"/>
                    </a:lnTo>
                    <a:lnTo>
                      <a:pt x="170" y="696"/>
                    </a:lnTo>
                    <a:lnTo>
                      <a:pt x="162" y="682"/>
                    </a:lnTo>
                    <a:lnTo>
                      <a:pt x="162" y="466"/>
                    </a:lnTo>
                    <a:lnTo>
                      <a:pt x="177" y="390"/>
                    </a:lnTo>
                    <a:lnTo>
                      <a:pt x="214" y="341"/>
                    </a:lnTo>
                    <a:lnTo>
                      <a:pt x="266" y="306"/>
                    </a:lnTo>
                    <a:lnTo>
                      <a:pt x="317" y="292"/>
                    </a:lnTo>
                    <a:lnTo>
                      <a:pt x="361" y="306"/>
                    </a:lnTo>
                    <a:lnTo>
                      <a:pt x="384" y="334"/>
                    </a:lnTo>
                    <a:lnTo>
                      <a:pt x="398" y="369"/>
                    </a:lnTo>
                    <a:lnTo>
                      <a:pt x="398" y="682"/>
                    </a:lnTo>
                    <a:lnTo>
                      <a:pt x="391" y="696"/>
                    </a:lnTo>
                    <a:lnTo>
                      <a:pt x="384" y="703"/>
                    </a:lnTo>
                    <a:lnTo>
                      <a:pt x="369" y="710"/>
                    </a:lnTo>
                    <a:lnTo>
                      <a:pt x="310" y="710"/>
                    </a:lnTo>
                    <a:lnTo>
                      <a:pt x="310" y="744"/>
                    </a:lnTo>
                    <a:lnTo>
                      <a:pt x="568" y="744"/>
                    </a:lnTo>
                    <a:lnTo>
                      <a:pt x="568" y="710"/>
                    </a:lnTo>
                    <a:lnTo>
                      <a:pt x="509" y="710"/>
                    </a:lnTo>
                    <a:lnTo>
                      <a:pt x="479" y="696"/>
                    </a:lnTo>
                    <a:lnTo>
                      <a:pt x="479" y="682"/>
                    </a:lnTo>
                    <a:lnTo>
                      <a:pt x="479" y="47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19" name="Freeform 3978"/>
              <p:cNvSpPr>
                <a:spLocks noEditPoints="1"/>
              </p:cNvSpPr>
              <p:nvPr/>
            </p:nvSpPr>
            <p:spPr bwMode="auto">
              <a:xfrm>
                <a:off x="4737" y="7636"/>
                <a:ext cx="443" cy="493"/>
              </a:xfrm>
              <a:custGeom>
                <a:avLst/>
                <a:gdLst>
                  <a:gd name="T0" fmla="*/ 413 w 443"/>
                  <a:gd name="T1" fmla="*/ 236 h 493"/>
                  <a:gd name="T2" fmla="*/ 428 w 443"/>
                  <a:gd name="T3" fmla="*/ 236 h 493"/>
                  <a:gd name="T4" fmla="*/ 443 w 443"/>
                  <a:gd name="T5" fmla="*/ 222 h 493"/>
                  <a:gd name="T6" fmla="*/ 443 w 443"/>
                  <a:gd name="T7" fmla="*/ 208 h 493"/>
                  <a:gd name="T8" fmla="*/ 435 w 443"/>
                  <a:gd name="T9" fmla="*/ 146 h 493"/>
                  <a:gd name="T10" fmla="*/ 413 w 443"/>
                  <a:gd name="T11" fmla="*/ 90 h 493"/>
                  <a:gd name="T12" fmla="*/ 369 w 443"/>
                  <a:gd name="T13" fmla="*/ 41 h 493"/>
                  <a:gd name="T14" fmla="*/ 317 w 443"/>
                  <a:gd name="T15" fmla="*/ 14 h 493"/>
                  <a:gd name="T16" fmla="*/ 236 w 443"/>
                  <a:gd name="T17" fmla="*/ 0 h 493"/>
                  <a:gd name="T18" fmla="*/ 148 w 443"/>
                  <a:gd name="T19" fmla="*/ 21 h 493"/>
                  <a:gd name="T20" fmla="*/ 74 w 443"/>
                  <a:gd name="T21" fmla="*/ 69 h 493"/>
                  <a:gd name="T22" fmla="*/ 23 w 443"/>
                  <a:gd name="T23" fmla="*/ 153 h 493"/>
                  <a:gd name="T24" fmla="*/ 0 w 443"/>
                  <a:gd name="T25" fmla="*/ 243 h 493"/>
                  <a:gd name="T26" fmla="*/ 15 w 443"/>
                  <a:gd name="T27" fmla="*/ 326 h 493"/>
                  <a:gd name="T28" fmla="*/ 52 w 443"/>
                  <a:gd name="T29" fmla="*/ 396 h 493"/>
                  <a:gd name="T30" fmla="*/ 111 w 443"/>
                  <a:gd name="T31" fmla="*/ 445 h 493"/>
                  <a:gd name="T32" fmla="*/ 177 w 443"/>
                  <a:gd name="T33" fmla="*/ 479 h 493"/>
                  <a:gd name="T34" fmla="*/ 251 w 443"/>
                  <a:gd name="T35" fmla="*/ 493 h 493"/>
                  <a:gd name="T36" fmla="*/ 325 w 443"/>
                  <a:gd name="T37" fmla="*/ 479 h 493"/>
                  <a:gd name="T38" fmla="*/ 376 w 443"/>
                  <a:gd name="T39" fmla="*/ 452 h 493"/>
                  <a:gd name="T40" fmla="*/ 413 w 443"/>
                  <a:gd name="T41" fmla="*/ 410 h 493"/>
                  <a:gd name="T42" fmla="*/ 435 w 443"/>
                  <a:gd name="T43" fmla="*/ 375 h 493"/>
                  <a:gd name="T44" fmla="*/ 443 w 443"/>
                  <a:gd name="T45" fmla="*/ 354 h 493"/>
                  <a:gd name="T46" fmla="*/ 443 w 443"/>
                  <a:gd name="T47" fmla="*/ 347 h 493"/>
                  <a:gd name="T48" fmla="*/ 435 w 443"/>
                  <a:gd name="T49" fmla="*/ 340 h 493"/>
                  <a:gd name="T50" fmla="*/ 421 w 443"/>
                  <a:gd name="T51" fmla="*/ 340 h 493"/>
                  <a:gd name="T52" fmla="*/ 413 w 443"/>
                  <a:gd name="T53" fmla="*/ 347 h 493"/>
                  <a:gd name="T54" fmla="*/ 413 w 443"/>
                  <a:gd name="T55" fmla="*/ 354 h 493"/>
                  <a:gd name="T56" fmla="*/ 384 w 443"/>
                  <a:gd name="T57" fmla="*/ 410 h 493"/>
                  <a:gd name="T58" fmla="*/ 347 w 443"/>
                  <a:gd name="T59" fmla="*/ 438 h 493"/>
                  <a:gd name="T60" fmla="*/ 310 w 443"/>
                  <a:gd name="T61" fmla="*/ 459 h 493"/>
                  <a:gd name="T62" fmla="*/ 273 w 443"/>
                  <a:gd name="T63" fmla="*/ 466 h 493"/>
                  <a:gd name="T64" fmla="*/ 258 w 443"/>
                  <a:gd name="T65" fmla="*/ 466 h 493"/>
                  <a:gd name="T66" fmla="*/ 207 w 443"/>
                  <a:gd name="T67" fmla="*/ 452 h 493"/>
                  <a:gd name="T68" fmla="*/ 163 w 443"/>
                  <a:gd name="T69" fmla="*/ 431 h 493"/>
                  <a:gd name="T70" fmla="*/ 133 w 443"/>
                  <a:gd name="T71" fmla="*/ 396 h 493"/>
                  <a:gd name="T72" fmla="*/ 111 w 443"/>
                  <a:gd name="T73" fmla="*/ 340 h 493"/>
                  <a:gd name="T74" fmla="*/ 96 w 443"/>
                  <a:gd name="T75" fmla="*/ 278 h 493"/>
                  <a:gd name="T76" fmla="*/ 96 w 443"/>
                  <a:gd name="T77" fmla="*/ 236 h 493"/>
                  <a:gd name="T78" fmla="*/ 413 w 443"/>
                  <a:gd name="T79" fmla="*/ 236 h 493"/>
                  <a:gd name="T80" fmla="*/ 96 w 443"/>
                  <a:gd name="T81" fmla="*/ 208 h 493"/>
                  <a:gd name="T82" fmla="*/ 111 w 443"/>
                  <a:gd name="T83" fmla="*/ 132 h 493"/>
                  <a:gd name="T84" fmla="*/ 140 w 443"/>
                  <a:gd name="T85" fmla="*/ 76 h 493"/>
                  <a:gd name="T86" fmla="*/ 177 w 443"/>
                  <a:gd name="T87" fmla="*/ 41 h 493"/>
                  <a:gd name="T88" fmla="*/ 207 w 443"/>
                  <a:gd name="T89" fmla="*/ 27 h 493"/>
                  <a:gd name="T90" fmla="*/ 236 w 443"/>
                  <a:gd name="T91" fmla="*/ 27 h 493"/>
                  <a:gd name="T92" fmla="*/ 288 w 443"/>
                  <a:gd name="T93" fmla="*/ 34 h 493"/>
                  <a:gd name="T94" fmla="*/ 325 w 443"/>
                  <a:gd name="T95" fmla="*/ 62 h 493"/>
                  <a:gd name="T96" fmla="*/ 347 w 443"/>
                  <a:gd name="T97" fmla="*/ 104 h 493"/>
                  <a:gd name="T98" fmla="*/ 362 w 443"/>
                  <a:gd name="T99" fmla="*/ 146 h 493"/>
                  <a:gd name="T100" fmla="*/ 369 w 443"/>
                  <a:gd name="T101" fmla="*/ 180 h 493"/>
                  <a:gd name="T102" fmla="*/ 369 w 443"/>
                  <a:gd name="T103" fmla="*/ 208 h 493"/>
                  <a:gd name="T104" fmla="*/ 96 w 443"/>
                  <a:gd name="T105" fmla="*/ 208 h 49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3"/>
                  <a:gd name="T160" fmla="*/ 0 h 493"/>
                  <a:gd name="T161" fmla="*/ 443 w 443"/>
                  <a:gd name="T162" fmla="*/ 493 h 49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3" h="493">
                    <a:moveTo>
                      <a:pt x="413" y="236"/>
                    </a:moveTo>
                    <a:lnTo>
                      <a:pt x="428" y="236"/>
                    </a:lnTo>
                    <a:lnTo>
                      <a:pt x="443" y="222"/>
                    </a:lnTo>
                    <a:lnTo>
                      <a:pt x="443" y="208"/>
                    </a:lnTo>
                    <a:lnTo>
                      <a:pt x="435" y="146"/>
                    </a:lnTo>
                    <a:lnTo>
                      <a:pt x="413" y="90"/>
                    </a:lnTo>
                    <a:lnTo>
                      <a:pt x="369" y="41"/>
                    </a:lnTo>
                    <a:lnTo>
                      <a:pt x="317" y="14"/>
                    </a:lnTo>
                    <a:lnTo>
                      <a:pt x="236" y="0"/>
                    </a:lnTo>
                    <a:lnTo>
                      <a:pt x="148" y="21"/>
                    </a:lnTo>
                    <a:lnTo>
                      <a:pt x="74" y="69"/>
                    </a:lnTo>
                    <a:lnTo>
                      <a:pt x="23" y="153"/>
                    </a:lnTo>
                    <a:lnTo>
                      <a:pt x="0" y="243"/>
                    </a:lnTo>
                    <a:lnTo>
                      <a:pt x="15" y="326"/>
                    </a:lnTo>
                    <a:lnTo>
                      <a:pt x="52" y="396"/>
                    </a:lnTo>
                    <a:lnTo>
                      <a:pt x="111" y="445"/>
                    </a:lnTo>
                    <a:lnTo>
                      <a:pt x="177" y="479"/>
                    </a:lnTo>
                    <a:lnTo>
                      <a:pt x="251" y="493"/>
                    </a:lnTo>
                    <a:lnTo>
                      <a:pt x="325" y="479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5"/>
                    </a:lnTo>
                    <a:lnTo>
                      <a:pt x="443" y="354"/>
                    </a:lnTo>
                    <a:lnTo>
                      <a:pt x="443" y="347"/>
                    </a:lnTo>
                    <a:lnTo>
                      <a:pt x="435" y="340"/>
                    </a:lnTo>
                    <a:lnTo>
                      <a:pt x="421" y="340"/>
                    </a:lnTo>
                    <a:lnTo>
                      <a:pt x="413" y="347"/>
                    </a:lnTo>
                    <a:lnTo>
                      <a:pt x="413" y="354"/>
                    </a:lnTo>
                    <a:lnTo>
                      <a:pt x="384" y="410"/>
                    </a:lnTo>
                    <a:lnTo>
                      <a:pt x="347" y="438"/>
                    </a:lnTo>
                    <a:lnTo>
                      <a:pt x="310" y="459"/>
                    </a:lnTo>
                    <a:lnTo>
                      <a:pt x="273" y="466"/>
                    </a:lnTo>
                    <a:lnTo>
                      <a:pt x="258" y="466"/>
                    </a:lnTo>
                    <a:lnTo>
                      <a:pt x="207" y="452"/>
                    </a:lnTo>
                    <a:lnTo>
                      <a:pt x="163" y="431"/>
                    </a:lnTo>
                    <a:lnTo>
                      <a:pt x="133" y="396"/>
                    </a:lnTo>
                    <a:lnTo>
                      <a:pt x="111" y="340"/>
                    </a:lnTo>
                    <a:lnTo>
                      <a:pt x="96" y="278"/>
                    </a:lnTo>
                    <a:lnTo>
                      <a:pt x="96" y="236"/>
                    </a:lnTo>
                    <a:lnTo>
                      <a:pt x="413" y="236"/>
                    </a:lnTo>
                    <a:close/>
                    <a:moveTo>
                      <a:pt x="96" y="208"/>
                    </a:moveTo>
                    <a:lnTo>
                      <a:pt x="111" y="132"/>
                    </a:lnTo>
                    <a:lnTo>
                      <a:pt x="140" y="76"/>
                    </a:lnTo>
                    <a:lnTo>
                      <a:pt x="177" y="41"/>
                    </a:lnTo>
                    <a:lnTo>
                      <a:pt x="207" y="27"/>
                    </a:lnTo>
                    <a:lnTo>
                      <a:pt x="236" y="27"/>
                    </a:lnTo>
                    <a:lnTo>
                      <a:pt x="288" y="34"/>
                    </a:lnTo>
                    <a:lnTo>
                      <a:pt x="325" y="62"/>
                    </a:lnTo>
                    <a:lnTo>
                      <a:pt x="347" y="104"/>
                    </a:lnTo>
                    <a:lnTo>
                      <a:pt x="362" y="146"/>
                    </a:lnTo>
                    <a:lnTo>
                      <a:pt x="369" y="180"/>
                    </a:lnTo>
                    <a:lnTo>
                      <a:pt x="369" y="208"/>
                    </a:lnTo>
                    <a:lnTo>
                      <a:pt x="96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20" name="Freeform 3979"/>
              <p:cNvSpPr>
                <a:spLocks/>
              </p:cNvSpPr>
              <p:nvPr/>
            </p:nvSpPr>
            <p:spPr bwMode="auto">
              <a:xfrm>
                <a:off x="5504" y="7643"/>
                <a:ext cx="383" cy="472"/>
              </a:xfrm>
              <a:custGeom>
                <a:avLst/>
                <a:gdLst>
                  <a:gd name="T0" fmla="*/ 162 w 383"/>
                  <a:gd name="T1" fmla="*/ 389 h 472"/>
                  <a:gd name="T2" fmla="*/ 162 w 383"/>
                  <a:gd name="T3" fmla="*/ 222 h 472"/>
                  <a:gd name="T4" fmla="*/ 170 w 383"/>
                  <a:gd name="T5" fmla="*/ 146 h 472"/>
                  <a:gd name="T6" fmla="*/ 199 w 383"/>
                  <a:gd name="T7" fmla="*/ 83 h 472"/>
                  <a:gd name="T8" fmla="*/ 243 w 383"/>
                  <a:gd name="T9" fmla="*/ 41 h 472"/>
                  <a:gd name="T10" fmla="*/ 302 w 383"/>
                  <a:gd name="T11" fmla="*/ 20 h 472"/>
                  <a:gd name="T12" fmla="*/ 310 w 383"/>
                  <a:gd name="T13" fmla="*/ 20 h 472"/>
                  <a:gd name="T14" fmla="*/ 310 w 383"/>
                  <a:gd name="T15" fmla="*/ 27 h 472"/>
                  <a:gd name="T16" fmla="*/ 302 w 383"/>
                  <a:gd name="T17" fmla="*/ 27 h 472"/>
                  <a:gd name="T18" fmla="*/ 295 w 383"/>
                  <a:gd name="T19" fmla="*/ 34 h 472"/>
                  <a:gd name="T20" fmla="*/ 288 w 383"/>
                  <a:gd name="T21" fmla="*/ 48 h 472"/>
                  <a:gd name="T22" fmla="*/ 288 w 383"/>
                  <a:gd name="T23" fmla="*/ 90 h 472"/>
                  <a:gd name="T24" fmla="*/ 302 w 383"/>
                  <a:gd name="T25" fmla="*/ 104 h 472"/>
                  <a:gd name="T26" fmla="*/ 317 w 383"/>
                  <a:gd name="T27" fmla="*/ 111 h 472"/>
                  <a:gd name="T28" fmla="*/ 346 w 383"/>
                  <a:gd name="T29" fmla="*/ 111 h 472"/>
                  <a:gd name="T30" fmla="*/ 361 w 383"/>
                  <a:gd name="T31" fmla="*/ 104 h 472"/>
                  <a:gd name="T32" fmla="*/ 369 w 383"/>
                  <a:gd name="T33" fmla="*/ 97 h 472"/>
                  <a:gd name="T34" fmla="*/ 376 w 383"/>
                  <a:gd name="T35" fmla="*/ 83 h 472"/>
                  <a:gd name="T36" fmla="*/ 383 w 383"/>
                  <a:gd name="T37" fmla="*/ 62 h 472"/>
                  <a:gd name="T38" fmla="*/ 376 w 383"/>
                  <a:gd name="T39" fmla="*/ 41 h 472"/>
                  <a:gd name="T40" fmla="*/ 369 w 383"/>
                  <a:gd name="T41" fmla="*/ 27 h 472"/>
                  <a:gd name="T42" fmla="*/ 346 w 383"/>
                  <a:gd name="T43" fmla="*/ 14 h 472"/>
                  <a:gd name="T44" fmla="*/ 302 w 383"/>
                  <a:gd name="T45" fmla="*/ 0 h 472"/>
                  <a:gd name="T46" fmla="*/ 243 w 383"/>
                  <a:gd name="T47" fmla="*/ 14 h 472"/>
                  <a:gd name="T48" fmla="*/ 206 w 383"/>
                  <a:gd name="T49" fmla="*/ 41 h 472"/>
                  <a:gd name="T50" fmla="*/ 177 w 383"/>
                  <a:gd name="T51" fmla="*/ 83 h 472"/>
                  <a:gd name="T52" fmla="*/ 162 w 383"/>
                  <a:gd name="T53" fmla="*/ 118 h 472"/>
                  <a:gd name="T54" fmla="*/ 162 w 383"/>
                  <a:gd name="T55" fmla="*/ 0 h 472"/>
                  <a:gd name="T56" fmla="*/ 0 w 383"/>
                  <a:gd name="T57" fmla="*/ 14 h 472"/>
                  <a:gd name="T58" fmla="*/ 0 w 383"/>
                  <a:gd name="T59" fmla="*/ 48 h 472"/>
                  <a:gd name="T60" fmla="*/ 59 w 383"/>
                  <a:gd name="T61" fmla="*/ 48 h 472"/>
                  <a:gd name="T62" fmla="*/ 74 w 383"/>
                  <a:gd name="T63" fmla="*/ 55 h 472"/>
                  <a:gd name="T64" fmla="*/ 88 w 383"/>
                  <a:gd name="T65" fmla="*/ 69 h 472"/>
                  <a:gd name="T66" fmla="*/ 88 w 383"/>
                  <a:gd name="T67" fmla="*/ 410 h 472"/>
                  <a:gd name="T68" fmla="*/ 81 w 383"/>
                  <a:gd name="T69" fmla="*/ 424 h 472"/>
                  <a:gd name="T70" fmla="*/ 74 w 383"/>
                  <a:gd name="T71" fmla="*/ 431 h 472"/>
                  <a:gd name="T72" fmla="*/ 59 w 383"/>
                  <a:gd name="T73" fmla="*/ 438 h 472"/>
                  <a:gd name="T74" fmla="*/ 0 w 383"/>
                  <a:gd name="T75" fmla="*/ 438 h 472"/>
                  <a:gd name="T76" fmla="*/ 0 w 383"/>
                  <a:gd name="T77" fmla="*/ 472 h 472"/>
                  <a:gd name="T78" fmla="*/ 273 w 383"/>
                  <a:gd name="T79" fmla="*/ 472 h 472"/>
                  <a:gd name="T80" fmla="*/ 273 w 383"/>
                  <a:gd name="T81" fmla="*/ 438 h 472"/>
                  <a:gd name="T82" fmla="*/ 199 w 383"/>
                  <a:gd name="T83" fmla="*/ 438 h 472"/>
                  <a:gd name="T84" fmla="*/ 170 w 383"/>
                  <a:gd name="T85" fmla="*/ 424 h 472"/>
                  <a:gd name="T86" fmla="*/ 170 w 383"/>
                  <a:gd name="T87" fmla="*/ 417 h 472"/>
                  <a:gd name="T88" fmla="*/ 162 w 383"/>
                  <a:gd name="T89" fmla="*/ 403 h 472"/>
                  <a:gd name="T90" fmla="*/ 162 w 383"/>
                  <a:gd name="T91" fmla="*/ 389 h 4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3"/>
                  <a:gd name="T139" fmla="*/ 0 h 472"/>
                  <a:gd name="T140" fmla="*/ 383 w 383"/>
                  <a:gd name="T141" fmla="*/ 472 h 47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3" h="472">
                    <a:moveTo>
                      <a:pt x="162" y="389"/>
                    </a:moveTo>
                    <a:lnTo>
                      <a:pt x="162" y="222"/>
                    </a:lnTo>
                    <a:lnTo>
                      <a:pt x="170" y="146"/>
                    </a:lnTo>
                    <a:lnTo>
                      <a:pt x="199" y="83"/>
                    </a:lnTo>
                    <a:lnTo>
                      <a:pt x="243" y="41"/>
                    </a:lnTo>
                    <a:lnTo>
                      <a:pt x="302" y="20"/>
                    </a:lnTo>
                    <a:lnTo>
                      <a:pt x="310" y="20"/>
                    </a:lnTo>
                    <a:lnTo>
                      <a:pt x="310" y="27"/>
                    </a:lnTo>
                    <a:lnTo>
                      <a:pt x="302" y="27"/>
                    </a:lnTo>
                    <a:lnTo>
                      <a:pt x="295" y="34"/>
                    </a:lnTo>
                    <a:lnTo>
                      <a:pt x="288" y="48"/>
                    </a:lnTo>
                    <a:lnTo>
                      <a:pt x="288" y="90"/>
                    </a:lnTo>
                    <a:lnTo>
                      <a:pt x="302" y="104"/>
                    </a:lnTo>
                    <a:lnTo>
                      <a:pt x="317" y="111"/>
                    </a:lnTo>
                    <a:lnTo>
                      <a:pt x="346" y="111"/>
                    </a:lnTo>
                    <a:lnTo>
                      <a:pt x="361" y="104"/>
                    </a:lnTo>
                    <a:lnTo>
                      <a:pt x="369" y="97"/>
                    </a:lnTo>
                    <a:lnTo>
                      <a:pt x="376" y="83"/>
                    </a:lnTo>
                    <a:lnTo>
                      <a:pt x="383" y="62"/>
                    </a:lnTo>
                    <a:lnTo>
                      <a:pt x="376" y="41"/>
                    </a:lnTo>
                    <a:lnTo>
                      <a:pt x="369" y="27"/>
                    </a:lnTo>
                    <a:lnTo>
                      <a:pt x="346" y="14"/>
                    </a:lnTo>
                    <a:lnTo>
                      <a:pt x="302" y="0"/>
                    </a:lnTo>
                    <a:lnTo>
                      <a:pt x="243" y="14"/>
                    </a:lnTo>
                    <a:lnTo>
                      <a:pt x="206" y="41"/>
                    </a:lnTo>
                    <a:lnTo>
                      <a:pt x="177" y="83"/>
                    </a:lnTo>
                    <a:lnTo>
                      <a:pt x="162" y="118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8" y="69"/>
                    </a:lnTo>
                    <a:lnTo>
                      <a:pt x="88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73" y="472"/>
                    </a:lnTo>
                    <a:lnTo>
                      <a:pt x="273" y="438"/>
                    </a:lnTo>
                    <a:lnTo>
                      <a:pt x="199" y="438"/>
                    </a:lnTo>
                    <a:lnTo>
                      <a:pt x="170" y="424"/>
                    </a:lnTo>
                    <a:lnTo>
                      <a:pt x="170" y="417"/>
                    </a:lnTo>
                    <a:lnTo>
                      <a:pt x="162" y="403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21" name="Freeform 3980"/>
              <p:cNvSpPr>
                <a:spLocks/>
              </p:cNvSpPr>
              <p:nvPr/>
            </p:nvSpPr>
            <p:spPr bwMode="auto">
              <a:xfrm>
                <a:off x="5954" y="7643"/>
                <a:ext cx="567" cy="486"/>
              </a:xfrm>
              <a:custGeom>
                <a:avLst/>
                <a:gdLst>
                  <a:gd name="T0" fmla="*/ 405 w 567"/>
                  <a:gd name="T1" fmla="*/ 389 h 486"/>
                  <a:gd name="T2" fmla="*/ 405 w 567"/>
                  <a:gd name="T3" fmla="*/ 486 h 486"/>
                  <a:gd name="T4" fmla="*/ 567 w 567"/>
                  <a:gd name="T5" fmla="*/ 472 h 486"/>
                  <a:gd name="T6" fmla="*/ 567 w 567"/>
                  <a:gd name="T7" fmla="*/ 438 h 486"/>
                  <a:gd name="T8" fmla="*/ 508 w 567"/>
                  <a:gd name="T9" fmla="*/ 438 h 486"/>
                  <a:gd name="T10" fmla="*/ 494 w 567"/>
                  <a:gd name="T11" fmla="*/ 431 h 486"/>
                  <a:gd name="T12" fmla="*/ 486 w 567"/>
                  <a:gd name="T13" fmla="*/ 417 h 486"/>
                  <a:gd name="T14" fmla="*/ 486 w 567"/>
                  <a:gd name="T15" fmla="*/ 403 h 486"/>
                  <a:gd name="T16" fmla="*/ 479 w 567"/>
                  <a:gd name="T17" fmla="*/ 382 h 486"/>
                  <a:gd name="T18" fmla="*/ 479 w 567"/>
                  <a:gd name="T19" fmla="*/ 0 h 486"/>
                  <a:gd name="T20" fmla="*/ 317 w 567"/>
                  <a:gd name="T21" fmla="*/ 14 h 486"/>
                  <a:gd name="T22" fmla="*/ 317 w 567"/>
                  <a:gd name="T23" fmla="*/ 48 h 486"/>
                  <a:gd name="T24" fmla="*/ 376 w 567"/>
                  <a:gd name="T25" fmla="*/ 48 h 486"/>
                  <a:gd name="T26" fmla="*/ 390 w 567"/>
                  <a:gd name="T27" fmla="*/ 55 h 486"/>
                  <a:gd name="T28" fmla="*/ 405 w 567"/>
                  <a:gd name="T29" fmla="*/ 83 h 486"/>
                  <a:gd name="T30" fmla="*/ 405 w 567"/>
                  <a:gd name="T31" fmla="*/ 292 h 486"/>
                  <a:gd name="T32" fmla="*/ 398 w 567"/>
                  <a:gd name="T33" fmla="*/ 361 h 486"/>
                  <a:gd name="T34" fmla="*/ 368 w 567"/>
                  <a:gd name="T35" fmla="*/ 410 h 486"/>
                  <a:gd name="T36" fmla="*/ 324 w 567"/>
                  <a:gd name="T37" fmla="*/ 445 h 486"/>
                  <a:gd name="T38" fmla="*/ 265 w 567"/>
                  <a:gd name="T39" fmla="*/ 459 h 486"/>
                  <a:gd name="T40" fmla="*/ 236 w 567"/>
                  <a:gd name="T41" fmla="*/ 459 h 486"/>
                  <a:gd name="T42" fmla="*/ 191 w 567"/>
                  <a:gd name="T43" fmla="*/ 445 h 486"/>
                  <a:gd name="T44" fmla="*/ 184 w 567"/>
                  <a:gd name="T45" fmla="*/ 431 h 486"/>
                  <a:gd name="T46" fmla="*/ 177 w 567"/>
                  <a:gd name="T47" fmla="*/ 410 h 486"/>
                  <a:gd name="T48" fmla="*/ 169 w 567"/>
                  <a:gd name="T49" fmla="*/ 396 h 486"/>
                  <a:gd name="T50" fmla="*/ 169 w 567"/>
                  <a:gd name="T51" fmla="*/ 0 h 486"/>
                  <a:gd name="T52" fmla="*/ 0 w 567"/>
                  <a:gd name="T53" fmla="*/ 14 h 486"/>
                  <a:gd name="T54" fmla="*/ 0 w 567"/>
                  <a:gd name="T55" fmla="*/ 48 h 486"/>
                  <a:gd name="T56" fmla="*/ 59 w 567"/>
                  <a:gd name="T57" fmla="*/ 48 h 486"/>
                  <a:gd name="T58" fmla="*/ 73 w 567"/>
                  <a:gd name="T59" fmla="*/ 55 h 486"/>
                  <a:gd name="T60" fmla="*/ 81 w 567"/>
                  <a:gd name="T61" fmla="*/ 62 h 486"/>
                  <a:gd name="T62" fmla="*/ 88 w 567"/>
                  <a:gd name="T63" fmla="*/ 83 h 486"/>
                  <a:gd name="T64" fmla="*/ 88 w 567"/>
                  <a:gd name="T65" fmla="*/ 347 h 486"/>
                  <a:gd name="T66" fmla="*/ 95 w 567"/>
                  <a:gd name="T67" fmla="*/ 389 h 486"/>
                  <a:gd name="T68" fmla="*/ 110 w 567"/>
                  <a:gd name="T69" fmla="*/ 424 h 486"/>
                  <a:gd name="T70" fmla="*/ 140 w 567"/>
                  <a:gd name="T71" fmla="*/ 459 h 486"/>
                  <a:gd name="T72" fmla="*/ 191 w 567"/>
                  <a:gd name="T73" fmla="*/ 479 h 486"/>
                  <a:gd name="T74" fmla="*/ 258 w 567"/>
                  <a:gd name="T75" fmla="*/ 486 h 486"/>
                  <a:gd name="T76" fmla="*/ 317 w 567"/>
                  <a:gd name="T77" fmla="*/ 472 h 486"/>
                  <a:gd name="T78" fmla="*/ 368 w 567"/>
                  <a:gd name="T79" fmla="*/ 445 h 486"/>
                  <a:gd name="T80" fmla="*/ 405 w 567"/>
                  <a:gd name="T81" fmla="*/ 389 h 4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67"/>
                  <a:gd name="T124" fmla="*/ 0 h 486"/>
                  <a:gd name="T125" fmla="*/ 567 w 567"/>
                  <a:gd name="T126" fmla="*/ 486 h 4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67" h="486">
                    <a:moveTo>
                      <a:pt x="405" y="389"/>
                    </a:moveTo>
                    <a:lnTo>
                      <a:pt x="405" y="486"/>
                    </a:lnTo>
                    <a:lnTo>
                      <a:pt x="567" y="472"/>
                    </a:lnTo>
                    <a:lnTo>
                      <a:pt x="567" y="438"/>
                    </a:lnTo>
                    <a:lnTo>
                      <a:pt x="508" y="438"/>
                    </a:lnTo>
                    <a:lnTo>
                      <a:pt x="494" y="431"/>
                    </a:lnTo>
                    <a:lnTo>
                      <a:pt x="486" y="417"/>
                    </a:lnTo>
                    <a:lnTo>
                      <a:pt x="486" y="403"/>
                    </a:lnTo>
                    <a:lnTo>
                      <a:pt x="479" y="382"/>
                    </a:lnTo>
                    <a:lnTo>
                      <a:pt x="479" y="0"/>
                    </a:lnTo>
                    <a:lnTo>
                      <a:pt x="317" y="14"/>
                    </a:lnTo>
                    <a:lnTo>
                      <a:pt x="317" y="48"/>
                    </a:lnTo>
                    <a:lnTo>
                      <a:pt x="376" y="48"/>
                    </a:lnTo>
                    <a:lnTo>
                      <a:pt x="390" y="55"/>
                    </a:lnTo>
                    <a:lnTo>
                      <a:pt x="405" y="83"/>
                    </a:lnTo>
                    <a:lnTo>
                      <a:pt x="405" y="292"/>
                    </a:lnTo>
                    <a:lnTo>
                      <a:pt x="398" y="361"/>
                    </a:lnTo>
                    <a:lnTo>
                      <a:pt x="368" y="410"/>
                    </a:lnTo>
                    <a:lnTo>
                      <a:pt x="324" y="445"/>
                    </a:lnTo>
                    <a:lnTo>
                      <a:pt x="265" y="459"/>
                    </a:lnTo>
                    <a:lnTo>
                      <a:pt x="236" y="459"/>
                    </a:lnTo>
                    <a:lnTo>
                      <a:pt x="191" y="445"/>
                    </a:lnTo>
                    <a:lnTo>
                      <a:pt x="184" y="431"/>
                    </a:lnTo>
                    <a:lnTo>
                      <a:pt x="177" y="410"/>
                    </a:lnTo>
                    <a:lnTo>
                      <a:pt x="169" y="396"/>
                    </a:lnTo>
                    <a:lnTo>
                      <a:pt x="169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3" y="55"/>
                    </a:lnTo>
                    <a:lnTo>
                      <a:pt x="81" y="62"/>
                    </a:lnTo>
                    <a:lnTo>
                      <a:pt x="88" y="83"/>
                    </a:lnTo>
                    <a:lnTo>
                      <a:pt x="88" y="347"/>
                    </a:lnTo>
                    <a:lnTo>
                      <a:pt x="95" y="389"/>
                    </a:lnTo>
                    <a:lnTo>
                      <a:pt x="110" y="424"/>
                    </a:lnTo>
                    <a:lnTo>
                      <a:pt x="140" y="459"/>
                    </a:lnTo>
                    <a:lnTo>
                      <a:pt x="191" y="479"/>
                    </a:lnTo>
                    <a:lnTo>
                      <a:pt x="258" y="486"/>
                    </a:lnTo>
                    <a:lnTo>
                      <a:pt x="317" y="472"/>
                    </a:lnTo>
                    <a:lnTo>
                      <a:pt x="368" y="445"/>
                    </a:lnTo>
                    <a:lnTo>
                      <a:pt x="405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22" name="Freeform 3981"/>
              <p:cNvSpPr>
                <a:spLocks/>
              </p:cNvSpPr>
              <p:nvPr/>
            </p:nvSpPr>
            <p:spPr bwMode="auto">
              <a:xfrm>
                <a:off x="6580" y="7643"/>
                <a:ext cx="575" cy="472"/>
              </a:xfrm>
              <a:custGeom>
                <a:avLst/>
                <a:gdLst>
                  <a:gd name="T0" fmla="*/ 89 w 575"/>
                  <a:gd name="T1" fmla="*/ 104 h 472"/>
                  <a:gd name="T2" fmla="*/ 89 w 575"/>
                  <a:gd name="T3" fmla="*/ 410 h 472"/>
                  <a:gd name="T4" fmla="*/ 81 w 575"/>
                  <a:gd name="T5" fmla="*/ 424 h 472"/>
                  <a:gd name="T6" fmla="*/ 74 w 575"/>
                  <a:gd name="T7" fmla="*/ 431 h 472"/>
                  <a:gd name="T8" fmla="*/ 59 w 575"/>
                  <a:gd name="T9" fmla="*/ 438 h 472"/>
                  <a:gd name="T10" fmla="*/ 0 w 575"/>
                  <a:gd name="T11" fmla="*/ 438 h 472"/>
                  <a:gd name="T12" fmla="*/ 0 w 575"/>
                  <a:gd name="T13" fmla="*/ 472 h 472"/>
                  <a:gd name="T14" fmla="*/ 258 w 575"/>
                  <a:gd name="T15" fmla="*/ 472 h 472"/>
                  <a:gd name="T16" fmla="*/ 258 w 575"/>
                  <a:gd name="T17" fmla="*/ 438 h 472"/>
                  <a:gd name="T18" fmla="*/ 199 w 575"/>
                  <a:gd name="T19" fmla="*/ 438 h 472"/>
                  <a:gd name="T20" fmla="*/ 184 w 575"/>
                  <a:gd name="T21" fmla="*/ 431 h 472"/>
                  <a:gd name="T22" fmla="*/ 177 w 575"/>
                  <a:gd name="T23" fmla="*/ 424 h 472"/>
                  <a:gd name="T24" fmla="*/ 170 w 575"/>
                  <a:gd name="T25" fmla="*/ 410 h 472"/>
                  <a:gd name="T26" fmla="*/ 170 w 575"/>
                  <a:gd name="T27" fmla="*/ 194 h 472"/>
                  <a:gd name="T28" fmla="*/ 184 w 575"/>
                  <a:gd name="T29" fmla="*/ 118 h 472"/>
                  <a:gd name="T30" fmla="*/ 221 w 575"/>
                  <a:gd name="T31" fmla="*/ 69 h 472"/>
                  <a:gd name="T32" fmla="*/ 266 w 575"/>
                  <a:gd name="T33" fmla="*/ 34 h 472"/>
                  <a:gd name="T34" fmla="*/ 325 w 575"/>
                  <a:gd name="T35" fmla="*/ 20 h 472"/>
                  <a:gd name="T36" fmla="*/ 369 w 575"/>
                  <a:gd name="T37" fmla="*/ 34 h 472"/>
                  <a:gd name="T38" fmla="*/ 391 w 575"/>
                  <a:gd name="T39" fmla="*/ 62 h 472"/>
                  <a:gd name="T40" fmla="*/ 406 w 575"/>
                  <a:gd name="T41" fmla="*/ 97 h 472"/>
                  <a:gd name="T42" fmla="*/ 406 w 575"/>
                  <a:gd name="T43" fmla="*/ 410 h 472"/>
                  <a:gd name="T44" fmla="*/ 398 w 575"/>
                  <a:gd name="T45" fmla="*/ 424 h 472"/>
                  <a:gd name="T46" fmla="*/ 391 w 575"/>
                  <a:gd name="T47" fmla="*/ 431 h 472"/>
                  <a:gd name="T48" fmla="*/ 376 w 575"/>
                  <a:gd name="T49" fmla="*/ 438 h 472"/>
                  <a:gd name="T50" fmla="*/ 317 w 575"/>
                  <a:gd name="T51" fmla="*/ 438 h 472"/>
                  <a:gd name="T52" fmla="*/ 317 w 575"/>
                  <a:gd name="T53" fmla="*/ 472 h 472"/>
                  <a:gd name="T54" fmla="*/ 575 w 575"/>
                  <a:gd name="T55" fmla="*/ 472 h 472"/>
                  <a:gd name="T56" fmla="*/ 575 w 575"/>
                  <a:gd name="T57" fmla="*/ 438 h 472"/>
                  <a:gd name="T58" fmla="*/ 516 w 575"/>
                  <a:gd name="T59" fmla="*/ 438 h 472"/>
                  <a:gd name="T60" fmla="*/ 487 w 575"/>
                  <a:gd name="T61" fmla="*/ 424 h 472"/>
                  <a:gd name="T62" fmla="*/ 487 w 575"/>
                  <a:gd name="T63" fmla="*/ 125 h 472"/>
                  <a:gd name="T64" fmla="*/ 472 w 575"/>
                  <a:gd name="T65" fmla="*/ 76 h 472"/>
                  <a:gd name="T66" fmla="*/ 450 w 575"/>
                  <a:gd name="T67" fmla="*/ 41 h 472"/>
                  <a:gd name="T68" fmla="*/ 428 w 575"/>
                  <a:gd name="T69" fmla="*/ 20 h 472"/>
                  <a:gd name="T70" fmla="*/ 391 w 575"/>
                  <a:gd name="T71" fmla="*/ 7 h 472"/>
                  <a:gd name="T72" fmla="*/ 332 w 575"/>
                  <a:gd name="T73" fmla="*/ 0 h 472"/>
                  <a:gd name="T74" fmla="*/ 258 w 575"/>
                  <a:gd name="T75" fmla="*/ 14 h 472"/>
                  <a:gd name="T76" fmla="*/ 199 w 575"/>
                  <a:gd name="T77" fmla="*/ 55 h 472"/>
                  <a:gd name="T78" fmla="*/ 162 w 575"/>
                  <a:gd name="T79" fmla="*/ 111 h 472"/>
                  <a:gd name="T80" fmla="*/ 162 w 575"/>
                  <a:gd name="T81" fmla="*/ 0 h 472"/>
                  <a:gd name="T82" fmla="*/ 0 w 575"/>
                  <a:gd name="T83" fmla="*/ 14 h 472"/>
                  <a:gd name="T84" fmla="*/ 0 w 575"/>
                  <a:gd name="T85" fmla="*/ 48 h 472"/>
                  <a:gd name="T86" fmla="*/ 59 w 575"/>
                  <a:gd name="T87" fmla="*/ 48 h 472"/>
                  <a:gd name="T88" fmla="*/ 74 w 575"/>
                  <a:gd name="T89" fmla="*/ 55 h 472"/>
                  <a:gd name="T90" fmla="*/ 89 w 575"/>
                  <a:gd name="T91" fmla="*/ 69 h 472"/>
                  <a:gd name="T92" fmla="*/ 89 w 575"/>
                  <a:gd name="T93" fmla="*/ 104 h 47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575"/>
                  <a:gd name="T142" fmla="*/ 0 h 472"/>
                  <a:gd name="T143" fmla="*/ 575 w 575"/>
                  <a:gd name="T144" fmla="*/ 472 h 47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575" h="472">
                    <a:moveTo>
                      <a:pt x="89" y="104"/>
                    </a:move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58" y="472"/>
                    </a:lnTo>
                    <a:lnTo>
                      <a:pt x="258" y="438"/>
                    </a:lnTo>
                    <a:lnTo>
                      <a:pt x="199" y="438"/>
                    </a:lnTo>
                    <a:lnTo>
                      <a:pt x="184" y="431"/>
                    </a:lnTo>
                    <a:lnTo>
                      <a:pt x="177" y="424"/>
                    </a:lnTo>
                    <a:lnTo>
                      <a:pt x="170" y="410"/>
                    </a:lnTo>
                    <a:lnTo>
                      <a:pt x="170" y="194"/>
                    </a:lnTo>
                    <a:lnTo>
                      <a:pt x="184" y="118"/>
                    </a:lnTo>
                    <a:lnTo>
                      <a:pt x="221" y="69"/>
                    </a:lnTo>
                    <a:lnTo>
                      <a:pt x="266" y="34"/>
                    </a:lnTo>
                    <a:lnTo>
                      <a:pt x="325" y="20"/>
                    </a:lnTo>
                    <a:lnTo>
                      <a:pt x="369" y="34"/>
                    </a:lnTo>
                    <a:lnTo>
                      <a:pt x="391" y="62"/>
                    </a:lnTo>
                    <a:lnTo>
                      <a:pt x="406" y="97"/>
                    </a:lnTo>
                    <a:lnTo>
                      <a:pt x="406" y="410"/>
                    </a:lnTo>
                    <a:lnTo>
                      <a:pt x="398" y="424"/>
                    </a:lnTo>
                    <a:lnTo>
                      <a:pt x="391" y="431"/>
                    </a:lnTo>
                    <a:lnTo>
                      <a:pt x="376" y="438"/>
                    </a:lnTo>
                    <a:lnTo>
                      <a:pt x="317" y="438"/>
                    </a:lnTo>
                    <a:lnTo>
                      <a:pt x="317" y="472"/>
                    </a:lnTo>
                    <a:lnTo>
                      <a:pt x="575" y="472"/>
                    </a:lnTo>
                    <a:lnTo>
                      <a:pt x="575" y="438"/>
                    </a:lnTo>
                    <a:lnTo>
                      <a:pt x="516" y="438"/>
                    </a:lnTo>
                    <a:lnTo>
                      <a:pt x="487" y="424"/>
                    </a:lnTo>
                    <a:lnTo>
                      <a:pt x="487" y="125"/>
                    </a:lnTo>
                    <a:lnTo>
                      <a:pt x="472" y="76"/>
                    </a:lnTo>
                    <a:lnTo>
                      <a:pt x="450" y="41"/>
                    </a:lnTo>
                    <a:lnTo>
                      <a:pt x="428" y="20"/>
                    </a:lnTo>
                    <a:lnTo>
                      <a:pt x="391" y="7"/>
                    </a:lnTo>
                    <a:lnTo>
                      <a:pt x="332" y="0"/>
                    </a:lnTo>
                    <a:lnTo>
                      <a:pt x="258" y="14"/>
                    </a:lnTo>
                    <a:lnTo>
                      <a:pt x="199" y="55"/>
                    </a:lnTo>
                    <a:lnTo>
                      <a:pt x="162" y="111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9" y="69"/>
                    </a:lnTo>
                    <a:lnTo>
                      <a:pt x="89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23" name="Freeform 3982"/>
              <p:cNvSpPr>
                <a:spLocks/>
              </p:cNvSpPr>
              <p:nvPr/>
            </p:nvSpPr>
            <p:spPr bwMode="auto">
              <a:xfrm>
                <a:off x="7214" y="7643"/>
                <a:ext cx="568" cy="472"/>
              </a:xfrm>
              <a:custGeom>
                <a:avLst/>
                <a:gdLst>
                  <a:gd name="T0" fmla="*/ 89 w 568"/>
                  <a:gd name="T1" fmla="*/ 104 h 472"/>
                  <a:gd name="T2" fmla="*/ 89 w 568"/>
                  <a:gd name="T3" fmla="*/ 410 h 472"/>
                  <a:gd name="T4" fmla="*/ 81 w 568"/>
                  <a:gd name="T5" fmla="*/ 424 h 472"/>
                  <a:gd name="T6" fmla="*/ 74 w 568"/>
                  <a:gd name="T7" fmla="*/ 431 h 472"/>
                  <a:gd name="T8" fmla="*/ 52 w 568"/>
                  <a:gd name="T9" fmla="*/ 438 h 472"/>
                  <a:gd name="T10" fmla="*/ 0 w 568"/>
                  <a:gd name="T11" fmla="*/ 438 h 472"/>
                  <a:gd name="T12" fmla="*/ 0 w 568"/>
                  <a:gd name="T13" fmla="*/ 472 h 472"/>
                  <a:gd name="T14" fmla="*/ 251 w 568"/>
                  <a:gd name="T15" fmla="*/ 472 h 472"/>
                  <a:gd name="T16" fmla="*/ 251 w 568"/>
                  <a:gd name="T17" fmla="*/ 438 h 472"/>
                  <a:gd name="T18" fmla="*/ 199 w 568"/>
                  <a:gd name="T19" fmla="*/ 438 h 472"/>
                  <a:gd name="T20" fmla="*/ 177 w 568"/>
                  <a:gd name="T21" fmla="*/ 431 h 472"/>
                  <a:gd name="T22" fmla="*/ 170 w 568"/>
                  <a:gd name="T23" fmla="*/ 424 h 472"/>
                  <a:gd name="T24" fmla="*/ 170 w 568"/>
                  <a:gd name="T25" fmla="*/ 410 h 472"/>
                  <a:gd name="T26" fmla="*/ 162 w 568"/>
                  <a:gd name="T27" fmla="*/ 389 h 472"/>
                  <a:gd name="T28" fmla="*/ 162 w 568"/>
                  <a:gd name="T29" fmla="*/ 194 h 472"/>
                  <a:gd name="T30" fmla="*/ 177 w 568"/>
                  <a:gd name="T31" fmla="*/ 118 h 472"/>
                  <a:gd name="T32" fmla="*/ 214 w 568"/>
                  <a:gd name="T33" fmla="*/ 69 h 472"/>
                  <a:gd name="T34" fmla="*/ 265 w 568"/>
                  <a:gd name="T35" fmla="*/ 34 h 472"/>
                  <a:gd name="T36" fmla="*/ 317 w 568"/>
                  <a:gd name="T37" fmla="*/ 20 h 472"/>
                  <a:gd name="T38" fmla="*/ 361 w 568"/>
                  <a:gd name="T39" fmla="*/ 34 h 472"/>
                  <a:gd name="T40" fmla="*/ 383 w 568"/>
                  <a:gd name="T41" fmla="*/ 62 h 472"/>
                  <a:gd name="T42" fmla="*/ 398 w 568"/>
                  <a:gd name="T43" fmla="*/ 97 h 472"/>
                  <a:gd name="T44" fmla="*/ 398 w 568"/>
                  <a:gd name="T45" fmla="*/ 424 h 472"/>
                  <a:gd name="T46" fmla="*/ 369 w 568"/>
                  <a:gd name="T47" fmla="*/ 438 h 472"/>
                  <a:gd name="T48" fmla="*/ 310 w 568"/>
                  <a:gd name="T49" fmla="*/ 438 h 472"/>
                  <a:gd name="T50" fmla="*/ 310 w 568"/>
                  <a:gd name="T51" fmla="*/ 472 h 472"/>
                  <a:gd name="T52" fmla="*/ 568 w 568"/>
                  <a:gd name="T53" fmla="*/ 472 h 472"/>
                  <a:gd name="T54" fmla="*/ 568 w 568"/>
                  <a:gd name="T55" fmla="*/ 438 h 472"/>
                  <a:gd name="T56" fmla="*/ 509 w 568"/>
                  <a:gd name="T57" fmla="*/ 438 h 472"/>
                  <a:gd name="T58" fmla="*/ 494 w 568"/>
                  <a:gd name="T59" fmla="*/ 431 h 472"/>
                  <a:gd name="T60" fmla="*/ 487 w 568"/>
                  <a:gd name="T61" fmla="*/ 424 h 472"/>
                  <a:gd name="T62" fmla="*/ 479 w 568"/>
                  <a:gd name="T63" fmla="*/ 410 h 472"/>
                  <a:gd name="T64" fmla="*/ 479 w 568"/>
                  <a:gd name="T65" fmla="*/ 125 h 472"/>
                  <a:gd name="T66" fmla="*/ 472 w 568"/>
                  <a:gd name="T67" fmla="*/ 76 h 472"/>
                  <a:gd name="T68" fmla="*/ 442 w 568"/>
                  <a:gd name="T69" fmla="*/ 41 h 472"/>
                  <a:gd name="T70" fmla="*/ 435 w 568"/>
                  <a:gd name="T71" fmla="*/ 27 h 472"/>
                  <a:gd name="T72" fmla="*/ 413 w 568"/>
                  <a:gd name="T73" fmla="*/ 20 h 472"/>
                  <a:gd name="T74" fmla="*/ 391 w 568"/>
                  <a:gd name="T75" fmla="*/ 7 h 472"/>
                  <a:gd name="T76" fmla="*/ 361 w 568"/>
                  <a:gd name="T77" fmla="*/ 0 h 472"/>
                  <a:gd name="T78" fmla="*/ 324 w 568"/>
                  <a:gd name="T79" fmla="*/ 0 h 472"/>
                  <a:gd name="T80" fmla="*/ 251 w 568"/>
                  <a:gd name="T81" fmla="*/ 14 h 472"/>
                  <a:gd name="T82" fmla="*/ 199 w 568"/>
                  <a:gd name="T83" fmla="*/ 55 h 472"/>
                  <a:gd name="T84" fmla="*/ 155 w 568"/>
                  <a:gd name="T85" fmla="*/ 111 h 472"/>
                  <a:gd name="T86" fmla="*/ 155 w 568"/>
                  <a:gd name="T87" fmla="*/ 0 h 472"/>
                  <a:gd name="T88" fmla="*/ 0 w 568"/>
                  <a:gd name="T89" fmla="*/ 14 h 472"/>
                  <a:gd name="T90" fmla="*/ 0 w 568"/>
                  <a:gd name="T91" fmla="*/ 48 h 472"/>
                  <a:gd name="T92" fmla="*/ 59 w 568"/>
                  <a:gd name="T93" fmla="*/ 48 h 472"/>
                  <a:gd name="T94" fmla="*/ 74 w 568"/>
                  <a:gd name="T95" fmla="*/ 55 h 472"/>
                  <a:gd name="T96" fmla="*/ 89 w 568"/>
                  <a:gd name="T97" fmla="*/ 83 h 472"/>
                  <a:gd name="T98" fmla="*/ 89 w 568"/>
                  <a:gd name="T99" fmla="*/ 104 h 47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68"/>
                  <a:gd name="T151" fmla="*/ 0 h 472"/>
                  <a:gd name="T152" fmla="*/ 568 w 568"/>
                  <a:gd name="T153" fmla="*/ 472 h 47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68" h="472">
                    <a:moveTo>
                      <a:pt x="89" y="104"/>
                    </a:move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2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51" y="472"/>
                    </a:lnTo>
                    <a:lnTo>
                      <a:pt x="251" y="438"/>
                    </a:lnTo>
                    <a:lnTo>
                      <a:pt x="199" y="438"/>
                    </a:lnTo>
                    <a:lnTo>
                      <a:pt x="177" y="431"/>
                    </a:lnTo>
                    <a:lnTo>
                      <a:pt x="170" y="424"/>
                    </a:lnTo>
                    <a:lnTo>
                      <a:pt x="170" y="410"/>
                    </a:lnTo>
                    <a:lnTo>
                      <a:pt x="162" y="389"/>
                    </a:lnTo>
                    <a:lnTo>
                      <a:pt x="162" y="194"/>
                    </a:lnTo>
                    <a:lnTo>
                      <a:pt x="177" y="118"/>
                    </a:lnTo>
                    <a:lnTo>
                      <a:pt x="214" y="69"/>
                    </a:lnTo>
                    <a:lnTo>
                      <a:pt x="265" y="34"/>
                    </a:lnTo>
                    <a:lnTo>
                      <a:pt x="317" y="20"/>
                    </a:lnTo>
                    <a:lnTo>
                      <a:pt x="361" y="34"/>
                    </a:lnTo>
                    <a:lnTo>
                      <a:pt x="383" y="62"/>
                    </a:lnTo>
                    <a:lnTo>
                      <a:pt x="398" y="97"/>
                    </a:lnTo>
                    <a:lnTo>
                      <a:pt x="398" y="424"/>
                    </a:lnTo>
                    <a:lnTo>
                      <a:pt x="369" y="438"/>
                    </a:lnTo>
                    <a:lnTo>
                      <a:pt x="310" y="438"/>
                    </a:lnTo>
                    <a:lnTo>
                      <a:pt x="310" y="472"/>
                    </a:lnTo>
                    <a:lnTo>
                      <a:pt x="568" y="472"/>
                    </a:lnTo>
                    <a:lnTo>
                      <a:pt x="568" y="438"/>
                    </a:lnTo>
                    <a:lnTo>
                      <a:pt x="509" y="438"/>
                    </a:lnTo>
                    <a:lnTo>
                      <a:pt x="494" y="431"/>
                    </a:lnTo>
                    <a:lnTo>
                      <a:pt x="487" y="424"/>
                    </a:lnTo>
                    <a:lnTo>
                      <a:pt x="479" y="410"/>
                    </a:lnTo>
                    <a:lnTo>
                      <a:pt x="479" y="125"/>
                    </a:lnTo>
                    <a:lnTo>
                      <a:pt x="472" y="76"/>
                    </a:lnTo>
                    <a:lnTo>
                      <a:pt x="442" y="41"/>
                    </a:lnTo>
                    <a:lnTo>
                      <a:pt x="435" y="27"/>
                    </a:lnTo>
                    <a:lnTo>
                      <a:pt x="413" y="20"/>
                    </a:lnTo>
                    <a:lnTo>
                      <a:pt x="391" y="7"/>
                    </a:lnTo>
                    <a:lnTo>
                      <a:pt x="361" y="0"/>
                    </a:lnTo>
                    <a:lnTo>
                      <a:pt x="324" y="0"/>
                    </a:lnTo>
                    <a:lnTo>
                      <a:pt x="251" y="14"/>
                    </a:lnTo>
                    <a:lnTo>
                      <a:pt x="199" y="55"/>
                    </a:lnTo>
                    <a:lnTo>
                      <a:pt x="155" y="111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9" y="83"/>
                    </a:lnTo>
                    <a:lnTo>
                      <a:pt x="89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24" name="Freeform 3983"/>
              <p:cNvSpPr>
                <a:spLocks noEditPoints="1"/>
              </p:cNvSpPr>
              <p:nvPr/>
            </p:nvSpPr>
            <p:spPr bwMode="auto">
              <a:xfrm>
                <a:off x="7841" y="7399"/>
                <a:ext cx="243" cy="716"/>
              </a:xfrm>
              <a:custGeom>
                <a:avLst/>
                <a:gdLst>
                  <a:gd name="T0" fmla="*/ 162 w 243"/>
                  <a:gd name="T1" fmla="*/ 244 h 716"/>
                  <a:gd name="T2" fmla="*/ 7 w 243"/>
                  <a:gd name="T3" fmla="*/ 258 h 716"/>
                  <a:gd name="T4" fmla="*/ 7 w 243"/>
                  <a:gd name="T5" fmla="*/ 292 h 716"/>
                  <a:gd name="T6" fmla="*/ 59 w 243"/>
                  <a:gd name="T7" fmla="*/ 292 h 716"/>
                  <a:gd name="T8" fmla="*/ 88 w 243"/>
                  <a:gd name="T9" fmla="*/ 306 h 716"/>
                  <a:gd name="T10" fmla="*/ 88 w 243"/>
                  <a:gd name="T11" fmla="*/ 654 h 716"/>
                  <a:gd name="T12" fmla="*/ 81 w 243"/>
                  <a:gd name="T13" fmla="*/ 668 h 716"/>
                  <a:gd name="T14" fmla="*/ 73 w 243"/>
                  <a:gd name="T15" fmla="*/ 675 h 716"/>
                  <a:gd name="T16" fmla="*/ 59 w 243"/>
                  <a:gd name="T17" fmla="*/ 682 h 716"/>
                  <a:gd name="T18" fmla="*/ 0 w 243"/>
                  <a:gd name="T19" fmla="*/ 682 h 716"/>
                  <a:gd name="T20" fmla="*/ 0 w 243"/>
                  <a:gd name="T21" fmla="*/ 716 h 716"/>
                  <a:gd name="T22" fmla="*/ 243 w 243"/>
                  <a:gd name="T23" fmla="*/ 716 h 716"/>
                  <a:gd name="T24" fmla="*/ 243 w 243"/>
                  <a:gd name="T25" fmla="*/ 682 h 716"/>
                  <a:gd name="T26" fmla="*/ 191 w 243"/>
                  <a:gd name="T27" fmla="*/ 682 h 716"/>
                  <a:gd name="T28" fmla="*/ 177 w 243"/>
                  <a:gd name="T29" fmla="*/ 675 h 716"/>
                  <a:gd name="T30" fmla="*/ 169 w 243"/>
                  <a:gd name="T31" fmla="*/ 668 h 716"/>
                  <a:gd name="T32" fmla="*/ 169 w 243"/>
                  <a:gd name="T33" fmla="*/ 654 h 716"/>
                  <a:gd name="T34" fmla="*/ 162 w 243"/>
                  <a:gd name="T35" fmla="*/ 633 h 716"/>
                  <a:gd name="T36" fmla="*/ 162 w 243"/>
                  <a:gd name="T37" fmla="*/ 244 h 716"/>
                  <a:gd name="T38" fmla="*/ 169 w 243"/>
                  <a:gd name="T39" fmla="*/ 56 h 716"/>
                  <a:gd name="T40" fmla="*/ 154 w 243"/>
                  <a:gd name="T41" fmla="*/ 14 h 716"/>
                  <a:gd name="T42" fmla="*/ 110 w 243"/>
                  <a:gd name="T43" fmla="*/ 0 h 716"/>
                  <a:gd name="T44" fmla="*/ 88 w 243"/>
                  <a:gd name="T45" fmla="*/ 7 h 716"/>
                  <a:gd name="T46" fmla="*/ 73 w 243"/>
                  <a:gd name="T47" fmla="*/ 14 h 716"/>
                  <a:gd name="T48" fmla="*/ 59 w 243"/>
                  <a:gd name="T49" fmla="*/ 28 h 716"/>
                  <a:gd name="T50" fmla="*/ 51 w 243"/>
                  <a:gd name="T51" fmla="*/ 42 h 716"/>
                  <a:gd name="T52" fmla="*/ 51 w 243"/>
                  <a:gd name="T53" fmla="*/ 77 h 716"/>
                  <a:gd name="T54" fmla="*/ 59 w 243"/>
                  <a:gd name="T55" fmla="*/ 91 h 716"/>
                  <a:gd name="T56" fmla="*/ 73 w 243"/>
                  <a:gd name="T57" fmla="*/ 105 h 716"/>
                  <a:gd name="T58" fmla="*/ 88 w 243"/>
                  <a:gd name="T59" fmla="*/ 111 h 716"/>
                  <a:gd name="T60" fmla="*/ 110 w 243"/>
                  <a:gd name="T61" fmla="*/ 118 h 716"/>
                  <a:gd name="T62" fmla="*/ 125 w 243"/>
                  <a:gd name="T63" fmla="*/ 111 h 716"/>
                  <a:gd name="T64" fmla="*/ 147 w 243"/>
                  <a:gd name="T65" fmla="*/ 105 h 716"/>
                  <a:gd name="T66" fmla="*/ 154 w 243"/>
                  <a:gd name="T67" fmla="*/ 91 h 716"/>
                  <a:gd name="T68" fmla="*/ 169 w 243"/>
                  <a:gd name="T69" fmla="*/ 77 h 716"/>
                  <a:gd name="T70" fmla="*/ 169 w 243"/>
                  <a:gd name="T71" fmla="*/ 56 h 7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43"/>
                  <a:gd name="T109" fmla="*/ 0 h 716"/>
                  <a:gd name="T110" fmla="*/ 243 w 243"/>
                  <a:gd name="T111" fmla="*/ 716 h 71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43" h="716">
                    <a:moveTo>
                      <a:pt x="162" y="244"/>
                    </a:moveTo>
                    <a:lnTo>
                      <a:pt x="7" y="258"/>
                    </a:lnTo>
                    <a:lnTo>
                      <a:pt x="7" y="292"/>
                    </a:lnTo>
                    <a:lnTo>
                      <a:pt x="59" y="292"/>
                    </a:lnTo>
                    <a:lnTo>
                      <a:pt x="88" y="306"/>
                    </a:lnTo>
                    <a:lnTo>
                      <a:pt x="88" y="654"/>
                    </a:lnTo>
                    <a:lnTo>
                      <a:pt x="81" y="668"/>
                    </a:lnTo>
                    <a:lnTo>
                      <a:pt x="73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3" y="716"/>
                    </a:lnTo>
                    <a:lnTo>
                      <a:pt x="243" y="682"/>
                    </a:lnTo>
                    <a:lnTo>
                      <a:pt x="191" y="682"/>
                    </a:lnTo>
                    <a:lnTo>
                      <a:pt x="177" y="675"/>
                    </a:lnTo>
                    <a:lnTo>
                      <a:pt x="169" y="668"/>
                    </a:lnTo>
                    <a:lnTo>
                      <a:pt x="169" y="654"/>
                    </a:lnTo>
                    <a:lnTo>
                      <a:pt x="162" y="633"/>
                    </a:lnTo>
                    <a:lnTo>
                      <a:pt x="162" y="244"/>
                    </a:lnTo>
                    <a:close/>
                    <a:moveTo>
                      <a:pt x="169" y="56"/>
                    </a:moveTo>
                    <a:lnTo>
                      <a:pt x="154" y="14"/>
                    </a:lnTo>
                    <a:lnTo>
                      <a:pt x="110" y="0"/>
                    </a:lnTo>
                    <a:lnTo>
                      <a:pt x="88" y="7"/>
                    </a:lnTo>
                    <a:lnTo>
                      <a:pt x="73" y="14"/>
                    </a:lnTo>
                    <a:lnTo>
                      <a:pt x="59" y="28"/>
                    </a:lnTo>
                    <a:lnTo>
                      <a:pt x="51" y="42"/>
                    </a:lnTo>
                    <a:lnTo>
                      <a:pt x="51" y="77"/>
                    </a:lnTo>
                    <a:lnTo>
                      <a:pt x="59" y="91"/>
                    </a:lnTo>
                    <a:lnTo>
                      <a:pt x="73" y="105"/>
                    </a:lnTo>
                    <a:lnTo>
                      <a:pt x="88" y="111"/>
                    </a:lnTo>
                    <a:lnTo>
                      <a:pt x="110" y="118"/>
                    </a:lnTo>
                    <a:lnTo>
                      <a:pt x="125" y="111"/>
                    </a:lnTo>
                    <a:lnTo>
                      <a:pt x="147" y="105"/>
                    </a:lnTo>
                    <a:lnTo>
                      <a:pt x="154" y="91"/>
                    </a:lnTo>
                    <a:lnTo>
                      <a:pt x="169" y="77"/>
                    </a:lnTo>
                    <a:lnTo>
                      <a:pt x="169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25" name="Freeform 3984"/>
              <p:cNvSpPr>
                <a:spLocks/>
              </p:cNvSpPr>
              <p:nvPr/>
            </p:nvSpPr>
            <p:spPr bwMode="auto">
              <a:xfrm>
                <a:off x="8158" y="7643"/>
                <a:ext cx="567" cy="472"/>
              </a:xfrm>
              <a:custGeom>
                <a:avLst/>
                <a:gdLst>
                  <a:gd name="T0" fmla="*/ 88 w 567"/>
                  <a:gd name="T1" fmla="*/ 104 h 472"/>
                  <a:gd name="T2" fmla="*/ 88 w 567"/>
                  <a:gd name="T3" fmla="*/ 410 h 472"/>
                  <a:gd name="T4" fmla="*/ 81 w 567"/>
                  <a:gd name="T5" fmla="*/ 424 h 472"/>
                  <a:gd name="T6" fmla="*/ 73 w 567"/>
                  <a:gd name="T7" fmla="*/ 431 h 472"/>
                  <a:gd name="T8" fmla="*/ 59 w 567"/>
                  <a:gd name="T9" fmla="*/ 438 h 472"/>
                  <a:gd name="T10" fmla="*/ 0 w 567"/>
                  <a:gd name="T11" fmla="*/ 438 h 472"/>
                  <a:gd name="T12" fmla="*/ 0 w 567"/>
                  <a:gd name="T13" fmla="*/ 472 h 472"/>
                  <a:gd name="T14" fmla="*/ 250 w 567"/>
                  <a:gd name="T15" fmla="*/ 472 h 472"/>
                  <a:gd name="T16" fmla="*/ 250 w 567"/>
                  <a:gd name="T17" fmla="*/ 438 h 472"/>
                  <a:gd name="T18" fmla="*/ 199 w 567"/>
                  <a:gd name="T19" fmla="*/ 438 h 472"/>
                  <a:gd name="T20" fmla="*/ 177 w 567"/>
                  <a:gd name="T21" fmla="*/ 431 h 472"/>
                  <a:gd name="T22" fmla="*/ 169 w 567"/>
                  <a:gd name="T23" fmla="*/ 424 h 472"/>
                  <a:gd name="T24" fmla="*/ 169 w 567"/>
                  <a:gd name="T25" fmla="*/ 410 h 472"/>
                  <a:gd name="T26" fmla="*/ 162 w 567"/>
                  <a:gd name="T27" fmla="*/ 389 h 472"/>
                  <a:gd name="T28" fmla="*/ 162 w 567"/>
                  <a:gd name="T29" fmla="*/ 194 h 472"/>
                  <a:gd name="T30" fmla="*/ 177 w 567"/>
                  <a:gd name="T31" fmla="*/ 118 h 472"/>
                  <a:gd name="T32" fmla="*/ 213 w 567"/>
                  <a:gd name="T33" fmla="*/ 69 h 472"/>
                  <a:gd name="T34" fmla="*/ 265 w 567"/>
                  <a:gd name="T35" fmla="*/ 34 h 472"/>
                  <a:gd name="T36" fmla="*/ 317 w 567"/>
                  <a:gd name="T37" fmla="*/ 20 h 472"/>
                  <a:gd name="T38" fmla="*/ 361 w 567"/>
                  <a:gd name="T39" fmla="*/ 34 h 472"/>
                  <a:gd name="T40" fmla="*/ 383 w 567"/>
                  <a:gd name="T41" fmla="*/ 62 h 472"/>
                  <a:gd name="T42" fmla="*/ 398 w 567"/>
                  <a:gd name="T43" fmla="*/ 97 h 472"/>
                  <a:gd name="T44" fmla="*/ 405 w 567"/>
                  <a:gd name="T45" fmla="*/ 146 h 472"/>
                  <a:gd name="T46" fmla="*/ 405 w 567"/>
                  <a:gd name="T47" fmla="*/ 410 h 472"/>
                  <a:gd name="T48" fmla="*/ 398 w 567"/>
                  <a:gd name="T49" fmla="*/ 424 h 472"/>
                  <a:gd name="T50" fmla="*/ 368 w 567"/>
                  <a:gd name="T51" fmla="*/ 438 h 472"/>
                  <a:gd name="T52" fmla="*/ 317 w 567"/>
                  <a:gd name="T53" fmla="*/ 438 h 472"/>
                  <a:gd name="T54" fmla="*/ 317 w 567"/>
                  <a:gd name="T55" fmla="*/ 472 h 472"/>
                  <a:gd name="T56" fmla="*/ 567 w 567"/>
                  <a:gd name="T57" fmla="*/ 472 h 472"/>
                  <a:gd name="T58" fmla="*/ 567 w 567"/>
                  <a:gd name="T59" fmla="*/ 438 h 472"/>
                  <a:gd name="T60" fmla="*/ 508 w 567"/>
                  <a:gd name="T61" fmla="*/ 438 h 472"/>
                  <a:gd name="T62" fmla="*/ 493 w 567"/>
                  <a:gd name="T63" fmla="*/ 431 h 472"/>
                  <a:gd name="T64" fmla="*/ 486 w 567"/>
                  <a:gd name="T65" fmla="*/ 424 h 472"/>
                  <a:gd name="T66" fmla="*/ 479 w 567"/>
                  <a:gd name="T67" fmla="*/ 410 h 472"/>
                  <a:gd name="T68" fmla="*/ 479 w 567"/>
                  <a:gd name="T69" fmla="*/ 125 h 472"/>
                  <a:gd name="T70" fmla="*/ 471 w 567"/>
                  <a:gd name="T71" fmla="*/ 76 h 472"/>
                  <a:gd name="T72" fmla="*/ 442 w 567"/>
                  <a:gd name="T73" fmla="*/ 41 h 472"/>
                  <a:gd name="T74" fmla="*/ 434 w 567"/>
                  <a:gd name="T75" fmla="*/ 27 h 472"/>
                  <a:gd name="T76" fmla="*/ 412 w 567"/>
                  <a:gd name="T77" fmla="*/ 20 h 472"/>
                  <a:gd name="T78" fmla="*/ 390 w 567"/>
                  <a:gd name="T79" fmla="*/ 7 h 472"/>
                  <a:gd name="T80" fmla="*/ 361 w 567"/>
                  <a:gd name="T81" fmla="*/ 0 h 472"/>
                  <a:gd name="T82" fmla="*/ 324 w 567"/>
                  <a:gd name="T83" fmla="*/ 0 h 472"/>
                  <a:gd name="T84" fmla="*/ 250 w 567"/>
                  <a:gd name="T85" fmla="*/ 14 h 472"/>
                  <a:gd name="T86" fmla="*/ 199 w 567"/>
                  <a:gd name="T87" fmla="*/ 55 h 472"/>
                  <a:gd name="T88" fmla="*/ 154 w 567"/>
                  <a:gd name="T89" fmla="*/ 111 h 472"/>
                  <a:gd name="T90" fmla="*/ 154 w 567"/>
                  <a:gd name="T91" fmla="*/ 0 h 472"/>
                  <a:gd name="T92" fmla="*/ 0 w 567"/>
                  <a:gd name="T93" fmla="*/ 14 h 472"/>
                  <a:gd name="T94" fmla="*/ 0 w 567"/>
                  <a:gd name="T95" fmla="*/ 48 h 472"/>
                  <a:gd name="T96" fmla="*/ 59 w 567"/>
                  <a:gd name="T97" fmla="*/ 48 h 472"/>
                  <a:gd name="T98" fmla="*/ 73 w 567"/>
                  <a:gd name="T99" fmla="*/ 55 h 472"/>
                  <a:gd name="T100" fmla="*/ 88 w 567"/>
                  <a:gd name="T101" fmla="*/ 83 h 472"/>
                  <a:gd name="T102" fmla="*/ 88 w 567"/>
                  <a:gd name="T103" fmla="*/ 104 h 47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67"/>
                  <a:gd name="T157" fmla="*/ 0 h 472"/>
                  <a:gd name="T158" fmla="*/ 567 w 567"/>
                  <a:gd name="T159" fmla="*/ 472 h 47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67" h="472">
                    <a:moveTo>
                      <a:pt x="88" y="104"/>
                    </a:moveTo>
                    <a:lnTo>
                      <a:pt x="88" y="410"/>
                    </a:lnTo>
                    <a:lnTo>
                      <a:pt x="81" y="424"/>
                    </a:lnTo>
                    <a:lnTo>
                      <a:pt x="73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50" y="472"/>
                    </a:lnTo>
                    <a:lnTo>
                      <a:pt x="250" y="438"/>
                    </a:lnTo>
                    <a:lnTo>
                      <a:pt x="199" y="438"/>
                    </a:lnTo>
                    <a:lnTo>
                      <a:pt x="177" y="431"/>
                    </a:lnTo>
                    <a:lnTo>
                      <a:pt x="169" y="424"/>
                    </a:lnTo>
                    <a:lnTo>
                      <a:pt x="169" y="410"/>
                    </a:lnTo>
                    <a:lnTo>
                      <a:pt x="162" y="389"/>
                    </a:lnTo>
                    <a:lnTo>
                      <a:pt x="162" y="194"/>
                    </a:lnTo>
                    <a:lnTo>
                      <a:pt x="177" y="118"/>
                    </a:lnTo>
                    <a:lnTo>
                      <a:pt x="213" y="69"/>
                    </a:lnTo>
                    <a:lnTo>
                      <a:pt x="265" y="34"/>
                    </a:lnTo>
                    <a:lnTo>
                      <a:pt x="317" y="20"/>
                    </a:lnTo>
                    <a:lnTo>
                      <a:pt x="361" y="34"/>
                    </a:lnTo>
                    <a:lnTo>
                      <a:pt x="383" y="62"/>
                    </a:lnTo>
                    <a:lnTo>
                      <a:pt x="398" y="97"/>
                    </a:lnTo>
                    <a:lnTo>
                      <a:pt x="405" y="146"/>
                    </a:lnTo>
                    <a:lnTo>
                      <a:pt x="405" y="410"/>
                    </a:lnTo>
                    <a:lnTo>
                      <a:pt x="398" y="424"/>
                    </a:lnTo>
                    <a:lnTo>
                      <a:pt x="368" y="438"/>
                    </a:lnTo>
                    <a:lnTo>
                      <a:pt x="317" y="438"/>
                    </a:lnTo>
                    <a:lnTo>
                      <a:pt x="317" y="472"/>
                    </a:lnTo>
                    <a:lnTo>
                      <a:pt x="567" y="472"/>
                    </a:lnTo>
                    <a:lnTo>
                      <a:pt x="567" y="438"/>
                    </a:lnTo>
                    <a:lnTo>
                      <a:pt x="508" y="438"/>
                    </a:lnTo>
                    <a:lnTo>
                      <a:pt x="493" y="431"/>
                    </a:lnTo>
                    <a:lnTo>
                      <a:pt x="486" y="424"/>
                    </a:lnTo>
                    <a:lnTo>
                      <a:pt x="479" y="410"/>
                    </a:lnTo>
                    <a:lnTo>
                      <a:pt x="479" y="125"/>
                    </a:lnTo>
                    <a:lnTo>
                      <a:pt x="471" y="76"/>
                    </a:lnTo>
                    <a:lnTo>
                      <a:pt x="442" y="41"/>
                    </a:lnTo>
                    <a:lnTo>
                      <a:pt x="434" y="27"/>
                    </a:lnTo>
                    <a:lnTo>
                      <a:pt x="412" y="20"/>
                    </a:lnTo>
                    <a:lnTo>
                      <a:pt x="390" y="7"/>
                    </a:lnTo>
                    <a:lnTo>
                      <a:pt x="361" y="0"/>
                    </a:lnTo>
                    <a:lnTo>
                      <a:pt x="324" y="0"/>
                    </a:lnTo>
                    <a:lnTo>
                      <a:pt x="250" y="14"/>
                    </a:lnTo>
                    <a:lnTo>
                      <a:pt x="199" y="55"/>
                    </a:lnTo>
                    <a:lnTo>
                      <a:pt x="154" y="111"/>
                    </a:lnTo>
                    <a:lnTo>
                      <a:pt x="154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3" y="55"/>
                    </a:lnTo>
                    <a:lnTo>
                      <a:pt x="88" y="83"/>
                    </a:lnTo>
                    <a:lnTo>
                      <a:pt x="88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26" name="Freeform 3985"/>
              <p:cNvSpPr>
                <a:spLocks noEditPoints="1"/>
              </p:cNvSpPr>
              <p:nvPr/>
            </p:nvSpPr>
            <p:spPr bwMode="auto">
              <a:xfrm>
                <a:off x="8784" y="7629"/>
                <a:ext cx="516" cy="709"/>
              </a:xfrm>
              <a:custGeom>
                <a:avLst/>
                <a:gdLst>
                  <a:gd name="T0" fmla="*/ 170 w 516"/>
                  <a:gd name="T1" fmla="*/ 292 h 709"/>
                  <a:gd name="T2" fmla="*/ 125 w 516"/>
                  <a:gd name="T3" fmla="*/ 229 h 709"/>
                  <a:gd name="T4" fmla="*/ 118 w 516"/>
                  <a:gd name="T5" fmla="*/ 125 h 709"/>
                  <a:gd name="T6" fmla="*/ 170 w 516"/>
                  <a:gd name="T7" fmla="*/ 48 h 709"/>
                  <a:gd name="T8" fmla="*/ 214 w 516"/>
                  <a:gd name="T9" fmla="*/ 41 h 709"/>
                  <a:gd name="T10" fmla="*/ 295 w 516"/>
                  <a:gd name="T11" fmla="*/ 76 h 709"/>
                  <a:gd name="T12" fmla="*/ 317 w 516"/>
                  <a:gd name="T13" fmla="*/ 146 h 709"/>
                  <a:gd name="T14" fmla="*/ 310 w 516"/>
                  <a:gd name="T15" fmla="*/ 215 h 709"/>
                  <a:gd name="T16" fmla="*/ 295 w 516"/>
                  <a:gd name="T17" fmla="*/ 257 h 709"/>
                  <a:gd name="T18" fmla="*/ 280 w 516"/>
                  <a:gd name="T19" fmla="*/ 278 h 709"/>
                  <a:gd name="T20" fmla="*/ 243 w 516"/>
                  <a:gd name="T21" fmla="*/ 299 h 709"/>
                  <a:gd name="T22" fmla="*/ 103 w 516"/>
                  <a:gd name="T23" fmla="*/ 292 h 709"/>
                  <a:gd name="T24" fmla="*/ 199 w 516"/>
                  <a:gd name="T25" fmla="*/ 327 h 709"/>
                  <a:gd name="T26" fmla="*/ 288 w 516"/>
                  <a:gd name="T27" fmla="*/ 313 h 709"/>
                  <a:gd name="T28" fmla="*/ 383 w 516"/>
                  <a:gd name="T29" fmla="*/ 229 h 709"/>
                  <a:gd name="T30" fmla="*/ 398 w 516"/>
                  <a:gd name="T31" fmla="*/ 146 h 709"/>
                  <a:gd name="T32" fmla="*/ 376 w 516"/>
                  <a:gd name="T33" fmla="*/ 90 h 709"/>
                  <a:gd name="T34" fmla="*/ 383 w 516"/>
                  <a:gd name="T35" fmla="*/ 48 h 709"/>
                  <a:gd name="T36" fmla="*/ 435 w 516"/>
                  <a:gd name="T37" fmla="*/ 28 h 709"/>
                  <a:gd name="T38" fmla="*/ 450 w 516"/>
                  <a:gd name="T39" fmla="*/ 41 h 709"/>
                  <a:gd name="T40" fmla="*/ 457 w 516"/>
                  <a:gd name="T41" fmla="*/ 76 h 709"/>
                  <a:gd name="T42" fmla="*/ 479 w 516"/>
                  <a:gd name="T43" fmla="*/ 90 h 709"/>
                  <a:gd name="T44" fmla="*/ 494 w 516"/>
                  <a:gd name="T45" fmla="*/ 83 h 709"/>
                  <a:gd name="T46" fmla="*/ 509 w 516"/>
                  <a:gd name="T47" fmla="*/ 69 h 709"/>
                  <a:gd name="T48" fmla="*/ 516 w 516"/>
                  <a:gd name="T49" fmla="*/ 48 h 709"/>
                  <a:gd name="T50" fmla="*/ 494 w 516"/>
                  <a:gd name="T51" fmla="*/ 14 h 709"/>
                  <a:gd name="T52" fmla="*/ 457 w 516"/>
                  <a:gd name="T53" fmla="*/ 0 h 709"/>
                  <a:gd name="T54" fmla="*/ 383 w 516"/>
                  <a:gd name="T55" fmla="*/ 21 h 709"/>
                  <a:gd name="T56" fmla="*/ 288 w 516"/>
                  <a:gd name="T57" fmla="*/ 28 h 709"/>
                  <a:gd name="T58" fmla="*/ 214 w 516"/>
                  <a:gd name="T59" fmla="*/ 14 h 709"/>
                  <a:gd name="T60" fmla="*/ 89 w 516"/>
                  <a:gd name="T61" fmla="*/ 62 h 709"/>
                  <a:gd name="T62" fmla="*/ 30 w 516"/>
                  <a:gd name="T63" fmla="*/ 174 h 709"/>
                  <a:gd name="T64" fmla="*/ 52 w 516"/>
                  <a:gd name="T65" fmla="*/ 236 h 709"/>
                  <a:gd name="T66" fmla="*/ 89 w 516"/>
                  <a:gd name="T67" fmla="*/ 278 h 709"/>
                  <a:gd name="T68" fmla="*/ 66 w 516"/>
                  <a:gd name="T69" fmla="*/ 320 h 709"/>
                  <a:gd name="T70" fmla="*/ 52 w 516"/>
                  <a:gd name="T71" fmla="*/ 389 h 709"/>
                  <a:gd name="T72" fmla="*/ 81 w 516"/>
                  <a:gd name="T73" fmla="*/ 452 h 709"/>
                  <a:gd name="T74" fmla="*/ 44 w 516"/>
                  <a:gd name="T75" fmla="*/ 493 h 709"/>
                  <a:gd name="T76" fmla="*/ 8 w 516"/>
                  <a:gd name="T77" fmla="*/ 528 h 709"/>
                  <a:gd name="T78" fmla="*/ 0 w 516"/>
                  <a:gd name="T79" fmla="*/ 570 h 709"/>
                  <a:gd name="T80" fmla="*/ 74 w 516"/>
                  <a:gd name="T81" fmla="*/ 667 h 709"/>
                  <a:gd name="T82" fmla="*/ 243 w 516"/>
                  <a:gd name="T83" fmla="*/ 709 h 709"/>
                  <a:gd name="T84" fmla="*/ 420 w 516"/>
                  <a:gd name="T85" fmla="*/ 667 h 709"/>
                  <a:gd name="T86" fmla="*/ 501 w 516"/>
                  <a:gd name="T87" fmla="*/ 570 h 709"/>
                  <a:gd name="T88" fmla="*/ 472 w 516"/>
                  <a:gd name="T89" fmla="*/ 486 h 709"/>
                  <a:gd name="T90" fmla="*/ 332 w 516"/>
                  <a:gd name="T91" fmla="*/ 424 h 709"/>
                  <a:gd name="T92" fmla="*/ 148 w 516"/>
                  <a:gd name="T93" fmla="*/ 417 h 709"/>
                  <a:gd name="T94" fmla="*/ 96 w 516"/>
                  <a:gd name="T95" fmla="*/ 382 h 709"/>
                  <a:gd name="T96" fmla="*/ 89 w 516"/>
                  <a:gd name="T97" fmla="*/ 327 h 709"/>
                  <a:gd name="T98" fmla="*/ 103 w 516"/>
                  <a:gd name="T99" fmla="*/ 292 h 709"/>
                  <a:gd name="T100" fmla="*/ 170 w 516"/>
                  <a:gd name="T101" fmla="*/ 674 h 709"/>
                  <a:gd name="T102" fmla="*/ 66 w 516"/>
                  <a:gd name="T103" fmla="*/ 612 h 709"/>
                  <a:gd name="T104" fmla="*/ 59 w 516"/>
                  <a:gd name="T105" fmla="*/ 542 h 709"/>
                  <a:gd name="T106" fmla="*/ 96 w 516"/>
                  <a:gd name="T107" fmla="*/ 500 h 709"/>
                  <a:gd name="T108" fmla="*/ 148 w 516"/>
                  <a:gd name="T109" fmla="*/ 479 h 709"/>
                  <a:gd name="T110" fmla="*/ 339 w 516"/>
                  <a:gd name="T111" fmla="*/ 486 h 709"/>
                  <a:gd name="T112" fmla="*/ 428 w 516"/>
                  <a:gd name="T113" fmla="*/ 528 h 709"/>
                  <a:gd name="T114" fmla="*/ 413 w 516"/>
                  <a:gd name="T115" fmla="*/ 626 h 709"/>
                  <a:gd name="T116" fmla="*/ 251 w 516"/>
                  <a:gd name="T117" fmla="*/ 681 h 70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16"/>
                  <a:gd name="T178" fmla="*/ 0 h 709"/>
                  <a:gd name="T179" fmla="*/ 516 w 516"/>
                  <a:gd name="T180" fmla="*/ 709 h 709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16" h="709">
                    <a:moveTo>
                      <a:pt x="214" y="306"/>
                    </a:moveTo>
                    <a:lnTo>
                      <a:pt x="170" y="292"/>
                    </a:lnTo>
                    <a:lnTo>
                      <a:pt x="140" y="264"/>
                    </a:lnTo>
                    <a:lnTo>
                      <a:pt x="125" y="229"/>
                    </a:lnTo>
                    <a:lnTo>
                      <a:pt x="118" y="194"/>
                    </a:lnTo>
                    <a:lnTo>
                      <a:pt x="118" y="125"/>
                    </a:lnTo>
                    <a:lnTo>
                      <a:pt x="133" y="83"/>
                    </a:lnTo>
                    <a:lnTo>
                      <a:pt x="170" y="48"/>
                    </a:lnTo>
                    <a:lnTo>
                      <a:pt x="192" y="41"/>
                    </a:lnTo>
                    <a:lnTo>
                      <a:pt x="214" y="41"/>
                    </a:lnTo>
                    <a:lnTo>
                      <a:pt x="266" y="48"/>
                    </a:lnTo>
                    <a:lnTo>
                      <a:pt x="295" y="76"/>
                    </a:lnTo>
                    <a:lnTo>
                      <a:pt x="310" y="111"/>
                    </a:lnTo>
                    <a:lnTo>
                      <a:pt x="317" y="146"/>
                    </a:lnTo>
                    <a:lnTo>
                      <a:pt x="317" y="194"/>
                    </a:lnTo>
                    <a:lnTo>
                      <a:pt x="310" y="215"/>
                    </a:lnTo>
                    <a:lnTo>
                      <a:pt x="310" y="236"/>
                    </a:lnTo>
                    <a:lnTo>
                      <a:pt x="295" y="257"/>
                    </a:lnTo>
                    <a:lnTo>
                      <a:pt x="288" y="271"/>
                    </a:lnTo>
                    <a:lnTo>
                      <a:pt x="280" y="278"/>
                    </a:lnTo>
                    <a:lnTo>
                      <a:pt x="258" y="292"/>
                    </a:lnTo>
                    <a:lnTo>
                      <a:pt x="243" y="299"/>
                    </a:lnTo>
                    <a:lnTo>
                      <a:pt x="214" y="306"/>
                    </a:lnTo>
                    <a:close/>
                    <a:moveTo>
                      <a:pt x="103" y="292"/>
                    </a:moveTo>
                    <a:lnTo>
                      <a:pt x="140" y="313"/>
                    </a:lnTo>
                    <a:lnTo>
                      <a:pt x="199" y="327"/>
                    </a:lnTo>
                    <a:lnTo>
                      <a:pt x="214" y="327"/>
                    </a:lnTo>
                    <a:lnTo>
                      <a:pt x="288" y="313"/>
                    </a:lnTo>
                    <a:lnTo>
                      <a:pt x="347" y="278"/>
                    </a:lnTo>
                    <a:lnTo>
                      <a:pt x="383" y="229"/>
                    </a:lnTo>
                    <a:lnTo>
                      <a:pt x="398" y="174"/>
                    </a:lnTo>
                    <a:lnTo>
                      <a:pt x="398" y="146"/>
                    </a:lnTo>
                    <a:lnTo>
                      <a:pt x="391" y="111"/>
                    </a:lnTo>
                    <a:lnTo>
                      <a:pt x="376" y="90"/>
                    </a:lnTo>
                    <a:lnTo>
                      <a:pt x="354" y="69"/>
                    </a:lnTo>
                    <a:lnTo>
                      <a:pt x="383" y="48"/>
                    </a:lnTo>
                    <a:lnTo>
                      <a:pt x="413" y="34"/>
                    </a:lnTo>
                    <a:lnTo>
                      <a:pt x="435" y="28"/>
                    </a:lnTo>
                    <a:lnTo>
                      <a:pt x="465" y="28"/>
                    </a:lnTo>
                    <a:lnTo>
                      <a:pt x="450" y="41"/>
                    </a:lnTo>
                    <a:lnTo>
                      <a:pt x="450" y="69"/>
                    </a:lnTo>
                    <a:lnTo>
                      <a:pt x="457" y="76"/>
                    </a:lnTo>
                    <a:lnTo>
                      <a:pt x="472" y="83"/>
                    </a:lnTo>
                    <a:lnTo>
                      <a:pt x="479" y="90"/>
                    </a:lnTo>
                    <a:lnTo>
                      <a:pt x="487" y="90"/>
                    </a:lnTo>
                    <a:lnTo>
                      <a:pt x="494" y="83"/>
                    </a:lnTo>
                    <a:lnTo>
                      <a:pt x="509" y="76"/>
                    </a:lnTo>
                    <a:lnTo>
                      <a:pt x="509" y="69"/>
                    </a:lnTo>
                    <a:lnTo>
                      <a:pt x="516" y="55"/>
                    </a:lnTo>
                    <a:lnTo>
                      <a:pt x="516" y="48"/>
                    </a:lnTo>
                    <a:lnTo>
                      <a:pt x="501" y="21"/>
                    </a:lnTo>
                    <a:lnTo>
                      <a:pt x="494" y="14"/>
                    </a:lnTo>
                    <a:lnTo>
                      <a:pt x="479" y="7"/>
                    </a:lnTo>
                    <a:lnTo>
                      <a:pt x="457" y="0"/>
                    </a:lnTo>
                    <a:lnTo>
                      <a:pt x="428" y="7"/>
                    </a:lnTo>
                    <a:lnTo>
                      <a:pt x="383" y="21"/>
                    </a:lnTo>
                    <a:lnTo>
                      <a:pt x="339" y="55"/>
                    </a:lnTo>
                    <a:lnTo>
                      <a:pt x="288" y="28"/>
                    </a:lnTo>
                    <a:lnTo>
                      <a:pt x="251" y="14"/>
                    </a:lnTo>
                    <a:lnTo>
                      <a:pt x="214" y="14"/>
                    </a:lnTo>
                    <a:lnTo>
                      <a:pt x="140" y="28"/>
                    </a:lnTo>
                    <a:lnTo>
                      <a:pt x="89" y="62"/>
                    </a:lnTo>
                    <a:lnTo>
                      <a:pt x="44" y="111"/>
                    </a:lnTo>
                    <a:lnTo>
                      <a:pt x="30" y="174"/>
                    </a:lnTo>
                    <a:lnTo>
                      <a:pt x="37" y="208"/>
                    </a:lnTo>
                    <a:lnTo>
                      <a:pt x="52" y="236"/>
                    </a:lnTo>
                    <a:lnTo>
                      <a:pt x="66" y="257"/>
                    </a:lnTo>
                    <a:lnTo>
                      <a:pt x="89" y="278"/>
                    </a:lnTo>
                    <a:lnTo>
                      <a:pt x="74" y="292"/>
                    </a:lnTo>
                    <a:lnTo>
                      <a:pt x="66" y="320"/>
                    </a:lnTo>
                    <a:lnTo>
                      <a:pt x="52" y="340"/>
                    </a:lnTo>
                    <a:lnTo>
                      <a:pt x="52" y="389"/>
                    </a:lnTo>
                    <a:lnTo>
                      <a:pt x="66" y="431"/>
                    </a:lnTo>
                    <a:lnTo>
                      <a:pt x="81" y="452"/>
                    </a:lnTo>
                    <a:lnTo>
                      <a:pt x="103" y="466"/>
                    </a:lnTo>
                    <a:lnTo>
                      <a:pt x="44" y="493"/>
                    </a:lnTo>
                    <a:lnTo>
                      <a:pt x="22" y="507"/>
                    </a:lnTo>
                    <a:lnTo>
                      <a:pt x="8" y="528"/>
                    </a:lnTo>
                    <a:lnTo>
                      <a:pt x="0" y="549"/>
                    </a:lnTo>
                    <a:lnTo>
                      <a:pt x="0" y="570"/>
                    </a:lnTo>
                    <a:lnTo>
                      <a:pt x="15" y="626"/>
                    </a:lnTo>
                    <a:lnTo>
                      <a:pt x="74" y="667"/>
                    </a:lnTo>
                    <a:lnTo>
                      <a:pt x="148" y="695"/>
                    </a:lnTo>
                    <a:lnTo>
                      <a:pt x="243" y="709"/>
                    </a:lnTo>
                    <a:lnTo>
                      <a:pt x="339" y="695"/>
                    </a:lnTo>
                    <a:lnTo>
                      <a:pt x="420" y="667"/>
                    </a:lnTo>
                    <a:lnTo>
                      <a:pt x="479" y="626"/>
                    </a:lnTo>
                    <a:lnTo>
                      <a:pt x="501" y="570"/>
                    </a:lnTo>
                    <a:lnTo>
                      <a:pt x="494" y="528"/>
                    </a:lnTo>
                    <a:lnTo>
                      <a:pt x="472" y="486"/>
                    </a:lnTo>
                    <a:lnTo>
                      <a:pt x="428" y="445"/>
                    </a:lnTo>
                    <a:lnTo>
                      <a:pt x="332" y="424"/>
                    </a:lnTo>
                    <a:lnTo>
                      <a:pt x="229" y="417"/>
                    </a:lnTo>
                    <a:lnTo>
                      <a:pt x="148" y="417"/>
                    </a:lnTo>
                    <a:lnTo>
                      <a:pt x="125" y="410"/>
                    </a:lnTo>
                    <a:lnTo>
                      <a:pt x="96" y="382"/>
                    </a:lnTo>
                    <a:lnTo>
                      <a:pt x="89" y="361"/>
                    </a:lnTo>
                    <a:lnTo>
                      <a:pt x="89" y="327"/>
                    </a:lnTo>
                    <a:lnTo>
                      <a:pt x="96" y="313"/>
                    </a:lnTo>
                    <a:lnTo>
                      <a:pt x="103" y="292"/>
                    </a:lnTo>
                    <a:close/>
                    <a:moveTo>
                      <a:pt x="251" y="681"/>
                    </a:moveTo>
                    <a:lnTo>
                      <a:pt x="170" y="674"/>
                    </a:lnTo>
                    <a:lnTo>
                      <a:pt x="111" y="646"/>
                    </a:lnTo>
                    <a:lnTo>
                      <a:pt x="66" y="612"/>
                    </a:lnTo>
                    <a:lnTo>
                      <a:pt x="59" y="570"/>
                    </a:lnTo>
                    <a:lnTo>
                      <a:pt x="59" y="542"/>
                    </a:lnTo>
                    <a:lnTo>
                      <a:pt x="74" y="521"/>
                    </a:lnTo>
                    <a:lnTo>
                      <a:pt x="96" y="500"/>
                    </a:lnTo>
                    <a:lnTo>
                      <a:pt x="118" y="486"/>
                    </a:lnTo>
                    <a:lnTo>
                      <a:pt x="148" y="479"/>
                    </a:lnTo>
                    <a:lnTo>
                      <a:pt x="273" y="479"/>
                    </a:lnTo>
                    <a:lnTo>
                      <a:pt x="339" y="486"/>
                    </a:lnTo>
                    <a:lnTo>
                      <a:pt x="391" y="500"/>
                    </a:lnTo>
                    <a:lnTo>
                      <a:pt x="428" y="528"/>
                    </a:lnTo>
                    <a:lnTo>
                      <a:pt x="442" y="570"/>
                    </a:lnTo>
                    <a:lnTo>
                      <a:pt x="413" y="626"/>
                    </a:lnTo>
                    <a:lnTo>
                      <a:pt x="347" y="667"/>
                    </a:lnTo>
                    <a:lnTo>
                      <a:pt x="251" y="68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27" name="Freeform 3986"/>
              <p:cNvSpPr>
                <a:spLocks/>
              </p:cNvSpPr>
              <p:nvPr/>
            </p:nvSpPr>
            <p:spPr bwMode="auto">
              <a:xfrm>
                <a:off x="9602" y="7462"/>
                <a:ext cx="354" cy="667"/>
              </a:xfrm>
              <a:custGeom>
                <a:avLst/>
                <a:gdLst>
                  <a:gd name="T0" fmla="*/ 177 w 354"/>
                  <a:gd name="T1" fmla="*/ 229 h 667"/>
                  <a:gd name="T2" fmla="*/ 339 w 354"/>
                  <a:gd name="T3" fmla="*/ 229 h 667"/>
                  <a:gd name="T4" fmla="*/ 339 w 354"/>
                  <a:gd name="T5" fmla="*/ 195 h 667"/>
                  <a:gd name="T6" fmla="*/ 177 w 354"/>
                  <a:gd name="T7" fmla="*/ 195 h 667"/>
                  <a:gd name="T8" fmla="*/ 177 w 354"/>
                  <a:gd name="T9" fmla="*/ 0 h 667"/>
                  <a:gd name="T10" fmla="*/ 148 w 354"/>
                  <a:gd name="T11" fmla="*/ 0 h 667"/>
                  <a:gd name="T12" fmla="*/ 140 w 354"/>
                  <a:gd name="T13" fmla="*/ 55 h 667"/>
                  <a:gd name="T14" fmla="*/ 126 w 354"/>
                  <a:gd name="T15" fmla="*/ 104 h 667"/>
                  <a:gd name="T16" fmla="*/ 96 w 354"/>
                  <a:gd name="T17" fmla="*/ 153 h 667"/>
                  <a:gd name="T18" fmla="*/ 59 w 354"/>
                  <a:gd name="T19" fmla="*/ 188 h 667"/>
                  <a:gd name="T20" fmla="*/ 0 w 354"/>
                  <a:gd name="T21" fmla="*/ 201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11 w 354"/>
                  <a:gd name="T29" fmla="*/ 584 h 667"/>
                  <a:gd name="T30" fmla="*/ 133 w 354"/>
                  <a:gd name="T31" fmla="*/ 626 h 667"/>
                  <a:gd name="T32" fmla="*/ 170 w 354"/>
                  <a:gd name="T33" fmla="*/ 653 h 667"/>
                  <a:gd name="T34" fmla="*/ 214 w 354"/>
                  <a:gd name="T35" fmla="*/ 660 h 667"/>
                  <a:gd name="T36" fmla="*/ 244 w 354"/>
                  <a:gd name="T37" fmla="*/ 667 h 667"/>
                  <a:gd name="T38" fmla="*/ 295 w 354"/>
                  <a:gd name="T39" fmla="*/ 653 h 667"/>
                  <a:gd name="T40" fmla="*/ 332 w 354"/>
                  <a:gd name="T41" fmla="*/ 619 h 667"/>
                  <a:gd name="T42" fmla="*/ 347 w 354"/>
                  <a:gd name="T43" fmla="*/ 570 h 667"/>
                  <a:gd name="T44" fmla="*/ 354 w 354"/>
                  <a:gd name="T45" fmla="*/ 521 h 667"/>
                  <a:gd name="T46" fmla="*/ 354 w 354"/>
                  <a:gd name="T47" fmla="*/ 459 h 667"/>
                  <a:gd name="T48" fmla="*/ 325 w 354"/>
                  <a:gd name="T49" fmla="*/ 459 h 667"/>
                  <a:gd name="T50" fmla="*/ 325 w 354"/>
                  <a:gd name="T51" fmla="*/ 521 h 667"/>
                  <a:gd name="T52" fmla="*/ 317 w 354"/>
                  <a:gd name="T53" fmla="*/ 584 h 667"/>
                  <a:gd name="T54" fmla="*/ 288 w 354"/>
                  <a:gd name="T55" fmla="*/ 626 h 667"/>
                  <a:gd name="T56" fmla="*/ 251 w 354"/>
                  <a:gd name="T57" fmla="*/ 640 h 667"/>
                  <a:gd name="T58" fmla="*/ 214 w 354"/>
                  <a:gd name="T59" fmla="*/ 626 h 667"/>
                  <a:gd name="T60" fmla="*/ 192 w 354"/>
                  <a:gd name="T61" fmla="*/ 605 h 667"/>
                  <a:gd name="T62" fmla="*/ 177 w 354"/>
                  <a:gd name="T63" fmla="*/ 570 h 667"/>
                  <a:gd name="T64" fmla="*/ 177 w 354"/>
                  <a:gd name="T65" fmla="*/ 521 h 667"/>
                  <a:gd name="T66" fmla="*/ 177 w 354"/>
                  <a:gd name="T67" fmla="*/ 229 h 66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7"/>
                  <a:gd name="T104" fmla="*/ 354 w 354"/>
                  <a:gd name="T105" fmla="*/ 667 h 66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7">
                    <a:moveTo>
                      <a:pt x="177" y="229"/>
                    </a:moveTo>
                    <a:lnTo>
                      <a:pt x="339" y="229"/>
                    </a:lnTo>
                    <a:lnTo>
                      <a:pt x="339" y="195"/>
                    </a:lnTo>
                    <a:lnTo>
                      <a:pt x="177" y="195"/>
                    </a:lnTo>
                    <a:lnTo>
                      <a:pt x="177" y="0"/>
                    </a:lnTo>
                    <a:lnTo>
                      <a:pt x="148" y="0"/>
                    </a:lnTo>
                    <a:lnTo>
                      <a:pt x="140" y="55"/>
                    </a:lnTo>
                    <a:lnTo>
                      <a:pt x="126" y="104"/>
                    </a:lnTo>
                    <a:lnTo>
                      <a:pt x="96" y="153"/>
                    </a:lnTo>
                    <a:lnTo>
                      <a:pt x="59" y="188"/>
                    </a:lnTo>
                    <a:lnTo>
                      <a:pt x="0" y="201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11" y="584"/>
                    </a:lnTo>
                    <a:lnTo>
                      <a:pt x="133" y="626"/>
                    </a:lnTo>
                    <a:lnTo>
                      <a:pt x="170" y="653"/>
                    </a:lnTo>
                    <a:lnTo>
                      <a:pt x="214" y="660"/>
                    </a:lnTo>
                    <a:lnTo>
                      <a:pt x="244" y="667"/>
                    </a:lnTo>
                    <a:lnTo>
                      <a:pt x="295" y="653"/>
                    </a:lnTo>
                    <a:lnTo>
                      <a:pt x="332" y="619"/>
                    </a:lnTo>
                    <a:lnTo>
                      <a:pt x="347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5" y="459"/>
                    </a:lnTo>
                    <a:lnTo>
                      <a:pt x="325" y="521"/>
                    </a:lnTo>
                    <a:lnTo>
                      <a:pt x="317" y="584"/>
                    </a:lnTo>
                    <a:lnTo>
                      <a:pt x="288" y="626"/>
                    </a:lnTo>
                    <a:lnTo>
                      <a:pt x="251" y="640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77" y="521"/>
                    </a:lnTo>
                    <a:lnTo>
                      <a:pt x="177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28" name="Freeform 3987"/>
              <p:cNvSpPr>
                <a:spLocks noEditPoints="1"/>
              </p:cNvSpPr>
              <p:nvPr/>
            </p:nvSpPr>
            <p:spPr bwMode="auto">
              <a:xfrm>
                <a:off x="10059" y="7399"/>
                <a:ext cx="244" cy="716"/>
              </a:xfrm>
              <a:custGeom>
                <a:avLst/>
                <a:gdLst>
                  <a:gd name="T0" fmla="*/ 162 w 244"/>
                  <a:gd name="T1" fmla="*/ 244 h 716"/>
                  <a:gd name="T2" fmla="*/ 0 w 244"/>
                  <a:gd name="T3" fmla="*/ 258 h 716"/>
                  <a:gd name="T4" fmla="*/ 0 w 244"/>
                  <a:gd name="T5" fmla="*/ 292 h 716"/>
                  <a:gd name="T6" fmla="*/ 59 w 244"/>
                  <a:gd name="T7" fmla="*/ 292 h 716"/>
                  <a:gd name="T8" fmla="*/ 74 w 244"/>
                  <a:gd name="T9" fmla="*/ 299 h 716"/>
                  <a:gd name="T10" fmla="*/ 81 w 244"/>
                  <a:gd name="T11" fmla="*/ 306 h 716"/>
                  <a:gd name="T12" fmla="*/ 89 w 244"/>
                  <a:gd name="T13" fmla="*/ 327 h 716"/>
                  <a:gd name="T14" fmla="*/ 89 w 244"/>
                  <a:gd name="T15" fmla="*/ 654 h 716"/>
                  <a:gd name="T16" fmla="*/ 81 w 244"/>
                  <a:gd name="T17" fmla="*/ 668 h 716"/>
                  <a:gd name="T18" fmla="*/ 74 w 244"/>
                  <a:gd name="T19" fmla="*/ 675 h 716"/>
                  <a:gd name="T20" fmla="*/ 59 w 244"/>
                  <a:gd name="T21" fmla="*/ 682 h 716"/>
                  <a:gd name="T22" fmla="*/ 0 w 244"/>
                  <a:gd name="T23" fmla="*/ 682 h 716"/>
                  <a:gd name="T24" fmla="*/ 0 w 244"/>
                  <a:gd name="T25" fmla="*/ 716 h 716"/>
                  <a:gd name="T26" fmla="*/ 244 w 244"/>
                  <a:gd name="T27" fmla="*/ 716 h 716"/>
                  <a:gd name="T28" fmla="*/ 244 w 244"/>
                  <a:gd name="T29" fmla="*/ 682 h 716"/>
                  <a:gd name="T30" fmla="*/ 185 w 244"/>
                  <a:gd name="T31" fmla="*/ 682 h 716"/>
                  <a:gd name="T32" fmla="*/ 177 w 244"/>
                  <a:gd name="T33" fmla="*/ 675 h 716"/>
                  <a:gd name="T34" fmla="*/ 162 w 244"/>
                  <a:gd name="T35" fmla="*/ 668 h 716"/>
                  <a:gd name="T36" fmla="*/ 162 w 244"/>
                  <a:gd name="T37" fmla="*/ 633 h 716"/>
                  <a:gd name="T38" fmla="*/ 162 w 244"/>
                  <a:gd name="T39" fmla="*/ 244 h 716"/>
                  <a:gd name="T40" fmla="*/ 170 w 244"/>
                  <a:gd name="T41" fmla="*/ 56 h 716"/>
                  <a:gd name="T42" fmla="*/ 162 w 244"/>
                  <a:gd name="T43" fmla="*/ 35 h 716"/>
                  <a:gd name="T44" fmla="*/ 148 w 244"/>
                  <a:gd name="T45" fmla="*/ 14 h 716"/>
                  <a:gd name="T46" fmla="*/ 133 w 244"/>
                  <a:gd name="T47" fmla="*/ 7 h 716"/>
                  <a:gd name="T48" fmla="*/ 104 w 244"/>
                  <a:gd name="T49" fmla="*/ 0 h 716"/>
                  <a:gd name="T50" fmla="*/ 81 w 244"/>
                  <a:gd name="T51" fmla="*/ 7 h 716"/>
                  <a:gd name="T52" fmla="*/ 52 w 244"/>
                  <a:gd name="T53" fmla="*/ 35 h 716"/>
                  <a:gd name="T54" fmla="*/ 45 w 244"/>
                  <a:gd name="T55" fmla="*/ 56 h 716"/>
                  <a:gd name="T56" fmla="*/ 52 w 244"/>
                  <a:gd name="T57" fmla="*/ 77 h 716"/>
                  <a:gd name="T58" fmla="*/ 67 w 244"/>
                  <a:gd name="T59" fmla="*/ 105 h 716"/>
                  <a:gd name="T60" fmla="*/ 89 w 244"/>
                  <a:gd name="T61" fmla="*/ 111 h 716"/>
                  <a:gd name="T62" fmla="*/ 104 w 244"/>
                  <a:gd name="T63" fmla="*/ 118 h 716"/>
                  <a:gd name="T64" fmla="*/ 126 w 244"/>
                  <a:gd name="T65" fmla="*/ 111 h 716"/>
                  <a:gd name="T66" fmla="*/ 140 w 244"/>
                  <a:gd name="T67" fmla="*/ 105 h 716"/>
                  <a:gd name="T68" fmla="*/ 155 w 244"/>
                  <a:gd name="T69" fmla="*/ 91 h 716"/>
                  <a:gd name="T70" fmla="*/ 162 w 244"/>
                  <a:gd name="T71" fmla="*/ 77 h 716"/>
                  <a:gd name="T72" fmla="*/ 170 w 244"/>
                  <a:gd name="T73" fmla="*/ 56 h 71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44"/>
                  <a:gd name="T112" fmla="*/ 0 h 716"/>
                  <a:gd name="T113" fmla="*/ 244 w 244"/>
                  <a:gd name="T114" fmla="*/ 716 h 71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44" h="716">
                    <a:moveTo>
                      <a:pt x="162" y="244"/>
                    </a:moveTo>
                    <a:lnTo>
                      <a:pt x="0" y="258"/>
                    </a:lnTo>
                    <a:lnTo>
                      <a:pt x="0" y="292"/>
                    </a:lnTo>
                    <a:lnTo>
                      <a:pt x="59" y="292"/>
                    </a:lnTo>
                    <a:lnTo>
                      <a:pt x="74" y="299"/>
                    </a:lnTo>
                    <a:lnTo>
                      <a:pt x="81" y="306"/>
                    </a:lnTo>
                    <a:lnTo>
                      <a:pt x="89" y="327"/>
                    </a:lnTo>
                    <a:lnTo>
                      <a:pt x="89" y="654"/>
                    </a:lnTo>
                    <a:lnTo>
                      <a:pt x="81" y="668"/>
                    </a:lnTo>
                    <a:lnTo>
                      <a:pt x="74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4" y="716"/>
                    </a:lnTo>
                    <a:lnTo>
                      <a:pt x="244" y="682"/>
                    </a:lnTo>
                    <a:lnTo>
                      <a:pt x="185" y="682"/>
                    </a:lnTo>
                    <a:lnTo>
                      <a:pt x="177" y="675"/>
                    </a:lnTo>
                    <a:lnTo>
                      <a:pt x="162" y="668"/>
                    </a:lnTo>
                    <a:lnTo>
                      <a:pt x="162" y="633"/>
                    </a:lnTo>
                    <a:lnTo>
                      <a:pt x="162" y="244"/>
                    </a:lnTo>
                    <a:close/>
                    <a:moveTo>
                      <a:pt x="170" y="56"/>
                    </a:moveTo>
                    <a:lnTo>
                      <a:pt x="162" y="35"/>
                    </a:lnTo>
                    <a:lnTo>
                      <a:pt x="148" y="14"/>
                    </a:lnTo>
                    <a:lnTo>
                      <a:pt x="133" y="7"/>
                    </a:lnTo>
                    <a:lnTo>
                      <a:pt x="104" y="0"/>
                    </a:lnTo>
                    <a:lnTo>
                      <a:pt x="81" y="7"/>
                    </a:lnTo>
                    <a:lnTo>
                      <a:pt x="52" y="35"/>
                    </a:lnTo>
                    <a:lnTo>
                      <a:pt x="45" y="56"/>
                    </a:lnTo>
                    <a:lnTo>
                      <a:pt x="52" y="77"/>
                    </a:lnTo>
                    <a:lnTo>
                      <a:pt x="67" y="105"/>
                    </a:lnTo>
                    <a:lnTo>
                      <a:pt x="89" y="111"/>
                    </a:lnTo>
                    <a:lnTo>
                      <a:pt x="104" y="118"/>
                    </a:lnTo>
                    <a:lnTo>
                      <a:pt x="126" y="111"/>
                    </a:lnTo>
                    <a:lnTo>
                      <a:pt x="140" y="105"/>
                    </a:lnTo>
                    <a:lnTo>
                      <a:pt x="155" y="91"/>
                    </a:lnTo>
                    <a:lnTo>
                      <a:pt x="162" y="77"/>
                    </a:lnTo>
                    <a:lnTo>
                      <a:pt x="170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29" name="Freeform 3988"/>
              <p:cNvSpPr>
                <a:spLocks/>
              </p:cNvSpPr>
              <p:nvPr/>
            </p:nvSpPr>
            <p:spPr bwMode="auto">
              <a:xfrm>
                <a:off x="10369" y="7643"/>
                <a:ext cx="884" cy="472"/>
              </a:xfrm>
              <a:custGeom>
                <a:avLst/>
                <a:gdLst>
                  <a:gd name="T0" fmla="*/ 88 w 884"/>
                  <a:gd name="T1" fmla="*/ 410 h 472"/>
                  <a:gd name="T2" fmla="*/ 74 w 884"/>
                  <a:gd name="T3" fmla="*/ 431 h 472"/>
                  <a:gd name="T4" fmla="*/ 0 w 884"/>
                  <a:gd name="T5" fmla="*/ 438 h 472"/>
                  <a:gd name="T6" fmla="*/ 258 w 884"/>
                  <a:gd name="T7" fmla="*/ 472 h 472"/>
                  <a:gd name="T8" fmla="*/ 199 w 884"/>
                  <a:gd name="T9" fmla="*/ 438 h 472"/>
                  <a:gd name="T10" fmla="*/ 177 w 884"/>
                  <a:gd name="T11" fmla="*/ 424 h 472"/>
                  <a:gd name="T12" fmla="*/ 169 w 884"/>
                  <a:gd name="T13" fmla="*/ 194 h 472"/>
                  <a:gd name="T14" fmla="*/ 221 w 884"/>
                  <a:gd name="T15" fmla="*/ 69 h 472"/>
                  <a:gd name="T16" fmla="*/ 324 w 884"/>
                  <a:gd name="T17" fmla="*/ 20 h 472"/>
                  <a:gd name="T18" fmla="*/ 391 w 884"/>
                  <a:gd name="T19" fmla="*/ 62 h 472"/>
                  <a:gd name="T20" fmla="*/ 405 w 884"/>
                  <a:gd name="T21" fmla="*/ 410 h 472"/>
                  <a:gd name="T22" fmla="*/ 391 w 884"/>
                  <a:gd name="T23" fmla="*/ 431 h 472"/>
                  <a:gd name="T24" fmla="*/ 317 w 884"/>
                  <a:gd name="T25" fmla="*/ 438 h 472"/>
                  <a:gd name="T26" fmla="*/ 575 w 884"/>
                  <a:gd name="T27" fmla="*/ 472 h 472"/>
                  <a:gd name="T28" fmla="*/ 516 w 884"/>
                  <a:gd name="T29" fmla="*/ 438 h 472"/>
                  <a:gd name="T30" fmla="*/ 486 w 884"/>
                  <a:gd name="T31" fmla="*/ 194 h 472"/>
                  <a:gd name="T32" fmla="*/ 531 w 884"/>
                  <a:gd name="T33" fmla="*/ 69 h 472"/>
                  <a:gd name="T34" fmla="*/ 634 w 884"/>
                  <a:gd name="T35" fmla="*/ 20 h 472"/>
                  <a:gd name="T36" fmla="*/ 708 w 884"/>
                  <a:gd name="T37" fmla="*/ 62 h 472"/>
                  <a:gd name="T38" fmla="*/ 722 w 884"/>
                  <a:gd name="T39" fmla="*/ 146 h 472"/>
                  <a:gd name="T40" fmla="*/ 715 w 884"/>
                  <a:gd name="T41" fmla="*/ 424 h 472"/>
                  <a:gd name="T42" fmla="*/ 685 w 884"/>
                  <a:gd name="T43" fmla="*/ 438 h 472"/>
                  <a:gd name="T44" fmla="*/ 634 w 884"/>
                  <a:gd name="T45" fmla="*/ 472 h 472"/>
                  <a:gd name="T46" fmla="*/ 884 w 884"/>
                  <a:gd name="T47" fmla="*/ 438 h 472"/>
                  <a:gd name="T48" fmla="*/ 811 w 884"/>
                  <a:gd name="T49" fmla="*/ 431 h 472"/>
                  <a:gd name="T50" fmla="*/ 796 w 884"/>
                  <a:gd name="T51" fmla="*/ 410 h 472"/>
                  <a:gd name="T52" fmla="*/ 789 w 884"/>
                  <a:gd name="T53" fmla="*/ 76 h 472"/>
                  <a:gd name="T54" fmla="*/ 744 w 884"/>
                  <a:gd name="T55" fmla="*/ 20 h 472"/>
                  <a:gd name="T56" fmla="*/ 641 w 884"/>
                  <a:gd name="T57" fmla="*/ 0 h 472"/>
                  <a:gd name="T58" fmla="*/ 531 w 884"/>
                  <a:gd name="T59" fmla="*/ 34 h 472"/>
                  <a:gd name="T60" fmla="*/ 479 w 884"/>
                  <a:gd name="T61" fmla="*/ 104 h 472"/>
                  <a:gd name="T62" fmla="*/ 420 w 884"/>
                  <a:gd name="T63" fmla="*/ 20 h 472"/>
                  <a:gd name="T64" fmla="*/ 332 w 884"/>
                  <a:gd name="T65" fmla="*/ 0 h 472"/>
                  <a:gd name="T66" fmla="*/ 199 w 884"/>
                  <a:gd name="T67" fmla="*/ 55 h 472"/>
                  <a:gd name="T68" fmla="*/ 162 w 884"/>
                  <a:gd name="T69" fmla="*/ 0 h 472"/>
                  <a:gd name="T70" fmla="*/ 0 w 884"/>
                  <a:gd name="T71" fmla="*/ 48 h 472"/>
                  <a:gd name="T72" fmla="*/ 74 w 884"/>
                  <a:gd name="T73" fmla="*/ 55 h 472"/>
                  <a:gd name="T74" fmla="*/ 88 w 884"/>
                  <a:gd name="T75" fmla="*/ 104 h 4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884"/>
                  <a:gd name="T115" fmla="*/ 0 h 472"/>
                  <a:gd name="T116" fmla="*/ 884 w 884"/>
                  <a:gd name="T117" fmla="*/ 472 h 4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884" h="472">
                    <a:moveTo>
                      <a:pt x="88" y="104"/>
                    </a:moveTo>
                    <a:lnTo>
                      <a:pt x="88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58" y="472"/>
                    </a:lnTo>
                    <a:lnTo>
                      <a:pt x="258" y="438"/>
                    </a:lnTo>
                    <a:lnTo>
                      <a:pt x="199" y="438"/>
                    </a:lnTo>
                    <a:lnTo>
                      <a:pt x="184" y="431"/>
                    </a:lnTo>
                    <a:lnTo>
                      <a:pt x="177" y="424"/>
                    </a:lnTo>
                    <a:lnTo>
                      <a:pt x="169" y="410"/>
                    </a:lnTo>
                    <a:lnTo>
                      <a:pt x="169" y="194"/>
                    </a:lnTo>
                    <a:lnTo>
                      <a:pt x="184" y="118"/>
                    </a:lnTo>
                    <a:lnTo>
                      <a:pt x="221" y="69"/>
                    </a:lnTo>
                    <a:lnTo>
                      <a:pt x="265" y="34"/>
                    </a:lnTo>
                    <a:lnTo>
                      <a:pt x="324" y="20"/>
                    </a:lnTo>
                    <a:lnTo>
                      <a:pt x="368" y="34"/>
                    </a:lnTo>
                    <a:lnTo>
                      <a:pt x="391" y="62"/>
                    </a:lnTo>
                    <a:lnTo>
                      <a:pt x="405" y="97"/>
                    </a:lnTo>
                    <a:lnTo>
                      <a:pt x="405" y="410"/>
                    </a:lnTo>
                    <a:lnTo>
                      <a:pt x="398" y="424"/>
                    </a:lnTo>
                    <a:lnTo>
                      <a:pt x="391" y="431"/>
                    </a:lnTo>
                    <a:lnTo>
                      <a:pt x="376" y="438"/>
                    </a:lnTo>
                    <a:lnTo>
                      <a:pt x="317" y="438"/>
                    </a:lnTo>
                    <a:lnTo>
                      <a:pt x="317" y="472"/>
                    </a:lnTo>
                    <a:lnTo>
                      <a:pt x="575" y="472"/>
                    </a:lnTo>
                    <a:lnTo>
                      <a:pt x="575" y="438"/>
                    </a:lnTo>
                    <a:lnTo>
                      <a:pt x="516" y="438"/>
                    </a:lnTo>
                    <a:lnTo>
                      <a:pt x="486" y="424"/>
                    </a:lnTo>
                    <a:lnTo>
                      <a:pt x="486" y="194"/>
                    </a:lnTo>
                    <a:lnTo>
                      <a:pt x="501" y="118"/>
                    </a:lnTo>
                    <a:lnTo>
                      <a:pt x="531" y="69"/>
                    </a:lnTo>
                    <a:lnTo>
                      <a:pt x="582" y="34"/>
                    </a:lnTo>
                    <a:lnTo>
                      <a:pt x="634" y="20"/>
                    </a:lnTo>
                    <a:lnTo>
                      <a:pt x="678" y="34"/>
                    </a:lnTo>
                    <a:lnTo>
                      <a:pt x="708" y="62"/>
                    </a:lnTo>
                    <a:lnTo>
                      <a:pt x="715" y="97"/>
                    </a:lnTo>
                    <a:lnTo>
                      <a:pt x="722" y="146"/>
                    </a:lnTo>
                    <a:lnTo>
                      <a:pt x="722" y="410"/>
                    </a:lnTo>
                    <a:lnTo>
                      <a:pt x="715" y="424"/>
                    </a:lnTo>
                    <a:lnTo>
                      <a:pt x="708" y="431"/>
                    </a:lnTo>
                    <a:lnTo>
                      <a:pt x="685" y="438"/>
                    </a:lnTo>
                    <a:lnTo>
                      <a:pt x="634" y="438"/>
                    </a:lnTo>
                    <a:lnTo>
                      <a:pt x="634" y="472"/>
                    </a:lnTo>
                    <a:lnTo>
                      <a:pt x="884" y="472"/>
                    </a:lnTo>
                    <a:lnTo>
                      <a:pt x="884" y="438"/>
                    </a:lnTo>
                    <a:lnTo>
                      <a:pt x="833" y="438"/>
                    </a:lnTo>
                    <a:lnTo>
                      <a:pt x="811" y="431"/>
                    </a:lnTo>
                    <a:lnTo>
                      <a:pt x="803" y="424"/>
                    </a:lnTo>
                    <a:lnTo>
                      <a:pt x="796" y="410"/>
                    </a:lnTo>
                    <a:lnTo>
                      <a:pt x="796" y="125"/>
                    </a:lnTo>
                    <a:lnTo>
                      <a:pt x="789" y="76"/>
                    </a:lnTo>
                    <a:lnTo>
                      <a:pt x="767" y="41"/>
                    </a:lnTo>
                    <a:lnTo>
                      <a:pt x="744" y="20"/>
                    </a:lnTo>
                    <a:lnTo>
                      <a:pt x="700" y="7"/>
                    </a:lnTo>
                    <a:lnTo>
                      <a:pt x="641" y="0"/>
                    </a:lnTo>
                    <a:lnTo>
                      <a:pt x="582" y="14"/>
                    </a:lnTo>
                    <a:lnTo>
                      <a:pt x="531" y="34"/>
                    </a:lnTo>
                    <a:lnTo>
                      <a:pt x="501" y="69"/>
                    </a:lnTo>
                    <a:lnTo>
                      <a:pt x="479" y="104"/>
                    </a:lnTo>
                    <a:lnTo>
                      <a:pt x="457" y="48"/>
                    </a:lnTo>
                    <a:lnTo>
                      <a:pt x="420" y="20"/>
                    </a:lnTo>
                    <a:lnTo>
                      <a:pt x="376" y="7"/>
                    </a:lnTo>
                    <a:lnTo>
                      <a:pt x="332" y="0"/>
                    </a:lnTo>
                    <a:lnTo>
                      <a:pt x="258" y="14"/>
                    </a:lnTo>
                    <a:lnTo>
                      <a:pt x="199" y="55"/>
                    </a:lnTo>
                    <a:lnTo>
                      <a:pt x="162" y="111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8" y="69"/>
                    </a:lnTo>
                    <a:lnTo>
                      <a:pt x="88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30" name="Freeform 3989"/>
              <p:cNvSpPr>
                <a:spLocks noEditPoints="1"/>
              </p:cNvSpPr>
              <p:nvPr/>
            </p:nvSpPr>
            <p:spPr bwMode="auto">
              <a:xfrm>
                <a:off x="11312" y="7636"/>
                <a:ext cx="435" cy="493"/>
              </a:xfrm>
              <a:custGeom>
                <a:avLst/>
                <a:gdLst>
                  <a:gd name="T0" fmla="*/ 406 w 435"/>
                  <a:gd name="T1" fmla="*/ 236 h 493"/>
                  <a:gd name="T2" fmla="*/ 421 w 435"/>
                  <a:gd name="T3" fmla="*/ 236 h 493"/>
                  <a:gd name="T4" fmla="*/ 435 w 435"/>
                  <a:gd name="T5" fmla="*/ 229 h 493"/>
                  <a:gd name="T6" fmla="*/ 435 w 435"/>
                  <a:gd name="T7" fmla="*/ 208 h 493"/>
                  <a:gd name="T8" fmla="*/ 428 w 435"/>
                  <a:gd name="T9" fmla="*/ 146 h 493"/>
                  <a:gd name="T10" fmla="*/ 406 w 435"/>
                  <a:gd name="T11" fmla="*/ 90 h 493"/>
                  <a:gd name="T12" fmla="*/ 369 w 435"/>
                  <a:gd name="T13" fmla="*/ 41 h 493"/>
                  <a:gd name="T14" fmla="*/ 310 w 435"/>
                  <a:gd name="T15" fmla="*/ 14 h 493"/>
                  <a:gd name="T16" fmla="*/ 236 w 435"/>
                  <a:gd name="T17" fmla="*/ 0 h 493"/>
                  <a:gd name="T18" fmla="*/ 140 w 435"/>
                  <a:gd name="T19" fmla="*/ 21 h 493"/>
                  <a:gd name="T20" fmla="*/ 67 w 435"/>
                  <a:gd name="T21" fmla="*/ 69 h 493"/>
                  <a:gd name="T22" fmla="*/ 15 w 435"/>
                  <a:gd name="T23" fmla="*/ 153 h 493"/>
                  <a:gd name="T24" fmla="*/ 0 w 435"/>
                  <a:gd name="T25" fmla="*/ 243 h 493"/>
                  <a:gd name="T26" fmla="*/ 15 w 435"/>
                  <a:gd name="T27" fmla="*/ 326 h 493"/>
                  <a:gd name="T28" fmla="*/ 52 w 435"/>
                  <a:gd name="T29" fmla="*/ 396 h 493"/>
                  <a:gd name="T30" fmla="*/ 104 w 435"/>
                  <a:gd name="T31" fmla="*/ 445 h 493"/>
                  <a:gd name="T32" fmla="*/ 170 w 435"/>
                  <a:gd name="T33" fmla="*/ 479 h 493"/>
                  <a:gd name="T34" fmla="*/ 251 w 435"/>
                  <a:gd name="T35" fmla="*/ 493 h 493"/>
                  <a:gd name="T36" fmla="*/ 325 w 435"/>
                  <a:gd name="T37" fmla="*/ 479 h 493"/>
                  <a:gd name="T38" fmla="*/ 376 w 435"/>
                  <a:gd name="T39" fmla="*/ 452 h 493"/>
                  <a:gd name="T40" fmla="*/ 413 w 435"/>
                  <a:gd name="T41" fmla="*/ 410 h 493"/>
                  <a:gd name="T42" fmla="*/ 428 w 435"/>
                  <a:gd name="T43" fmla="*/ 375 h 493"/>
                  <a:gd name="T44" fmla="*/ 435 w 435"/>
                  <a:gd name="T45" fmla="*/ 354 h 493"/>
                  <a:gd name="T46" fmla="*/ 435 w 435"/>
                  <a:gd name="T47" fmla="*/ 347 h 493"/>
                  <a:gd name="T48" fmla="*/ 428 w 435"/>
                  <a:gd name="T49" fmla="*/ 340 h 493"/>
                  <a:gd name="T50" fmla="*/ 413 w 435"/>
                  <a:gd name="T51" fmla="*/ 340 h 493"/>
                  <a:gd name="T52" fmla="*/ 413 w 435"/>
                  <a:gd name="T53" fmla="*/ 347 h 493"/>
                  <a:gd name="T54" fmla="*/ 406 w 435"/>
                  <a:gd name="T55" fmla="*/ 354 h 493"/>
                  <a:gd name="T56" fmla="*/ 376 w 435"/>
                  <a:gd name="T57" fmla="*/ 410 h 493"/>
                  <a:gd name="T58" fmla="*/ 339 w 435"/>
                  <a:gd name="T59" fmla="*/ 438 h 493"/>
                  <a:gd name="T60" fmla="*/ 303 w 435"/>
                  <a:gd name="T61" fmla="*/ 459 h 493"/>
                  <a:gd name="T62" fmla="*/ 273 w 435"/>
                  <a:gd name="T63" fmla="*/ 466 h 493"/>
                  <a:gd name="T64" fmla="*/ 251 w 435"/>
                  <a:gd name="T65" fmla="*/ 466 h 493"/>
                  <a:gd name="T66" fmla="*/ 199 w 435"/>
                  <a:gd name="T67" fmla="*/ 452 h 493"/>
                  <a:gd name="T68" fmla="*/ 155 w 435"/>
                  <a:gd name="T69" fmla="*/ 431 h 493"/>
                  <a:gd name="T70" fmla="*/ 126 w 435"/>
                  <a:gd name="T71" fmla="*/ 396 h 493"/>
                  <a:gd name="T72" fmla="*/ 104 w 435"/>
                  <a:gd name="T73" fmla="*/ 340 h 493"/>
                  <a:gd name="T74" fmla="*/ 96 w 435"/>
                  <a:gd name="T75" fmla="*/ 278 h 493"/>
                  <a:gd name="T76" fmla="*/ 89 w 435"/>
                  <a:gd name="T77" fmla="*/ 236 h 493"/>
                  <a:gd name="T78" fmla="*/ 406 w 435"/>
                  <a:gd name="T79" fmla="*/ 236 h 493"/>
                  <a:gd name="T80" fmla="*/ 96 w 435"/>
                  <a:gd name="T81" fmla="*/ 208 h 493"/>
                  <a:gd name="T82" fmla="*/ 111 w 435"/>
                  <a:gd name="T83" fmla="*/ 132 h 493"/>
                  <a:gd name="T84" fmla="*/ 133 w 435"/>
                  <a:gd name="T85" fmla="*/ 76 h 493"/>
                  <a:gd name="T86" fmla="*/ 170 w 435"/>
                  <a:gd name="T87" fmla="*/ 41 h 493"/>
                  <a:gd name="T88" fmla="*/ 207 w 435"/>
                  <a:gd name="T89" fmla="*/ 27 h 493"/>
                  <a:gd name="T90" fmla="*/ 236 w 435"/>
                  <a:gd name="T91" fmla="*/ 27 h 493"/>
                  <a:gd name="T92" fmla="*/ 288 w 435"/>
                  <a:gd name="T93" fmla="*/ 34 h 493"/>
                  <a:gd name="T94" fmla="*/ 317 w 435"/>
                  <a:gd name="T95" fmla="*/ 62 h 493"/>
                  <a:gd name="T96" fmla="*/ 339 w 435"/>
                  <a:gd name="T97" fmla="*/ 104 h 493"/>
                  <a:gd name="T98" fmla="*/ 354 w 435"/>
                  <a:gd name="T99" fmla="*/ 146 h 493"/>
                  <a:gd name="T100" fmla="*/ 362 w 435"/>
                  <a:gd name="T101" fmla="*/ 180 h 493"/>
                  <a:gd name="T102" fmla="*/ 362 w 435"/>
                  <a:gd name="T103" fmla="*/ 208 h 493"/>
                  <a:gd name="T104" fmla="*/ 96 w 435"/>
                  <a:gd name="T105" fmla="*/ 208 h 49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35"/>
                  <a:gd name="T160" fmla="*/ 0 h 493"/>
                  <a:gd name="T161" fmla="*/ 435 w 435"/>
                  <a:gd name="T162" fmla="*/ 493 h 49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35" h="493">
                    <a:moveTo>
                      <a:pt x="406" y="236"/>
                    </a:moveTo>
                    <a:lnTo>
                      <a:pt x="421" y="236"/>
                    </a:lnTo>
                    <a:lnTo>
                      <a:pt x="435" y="229"/>
                    </a:lnTo>
                    <a:lnTo>
                      <a:pt x="435" y="208"/>
                    </a:lnTo>
                    <a:lnTo>
                      <a:pt x="428" y="146"/>
                    </a:lnTo>
                    <a:lnTo>
                      <a:pt x="406" y="90"/>
                    </a:lnTo>
                    <a:lnTo>
                      <a:pt x="369" y="41"/>
                    </a:lnTo>
                    <a:lnTo>
                      <a:pt x="310" y="14"/>
                    </a:lnTo>
                    <a:lnTo>
                      <a:pt x="236" y="0"/>
                    </a:lnTo>
                    <a:lnTo>
                      <a:pt x="140" y="21"/>
                    </a:lnTo>
                    <a:lnTo>
                      <a:pt x="67" y="69"/>
                    </a:lnTo>
                    <a:lnTo>
                      <a:pt x="15" y="153"/>
                    </a:lnTo>
                    <a:lnTo>
                      <a:pt x="0" y="243"/>
                    </a:lnTo>
                    <a:lnTo>
                      <a:pt x="15" y="326"/>
                    </a:lnTo>
                    <a:lnTo>
                      <a:pt x="52" y="396"/>
                    </a:lnTo>
                    <a:lnTo>
                      <a:pt x="104" y="445"/>
                    </a:lnTo>
                    <a:lnTo>
                      <a:pt x="170" y="479"/>
                    </a:lnTo>
                    <a:lnTo>
                      <a:pt x="251" y="493"/>
                    </a:lnTo>
                    <a:lnTo>
                      <a:pt x="325" y="479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28" y="375"/>
                    </a:lnTo>
                    <a:lnTo>
                      <a:pt x="435" y="354"/>
                    </a:lnTo>
                    <a:lnTo>
                      <a:pt x="435" y="347"/>
                    </a:lnTo>
                    <a:lnTo>
                      <a:pt x="428" y="340"/>
                    </a:lnTo>
                    <a:lnTo>
                      <a:pt x="413" y="340"/>
                    </a:lnTo>
                    <a:lnTo>
                      <a:pt x="413" y="347"/>
                    </a:lnTo>
                    <a:lnTo>
                      <a:pt x="406" y="354"/>
                    </a:lnTo>
                    <a:lnTo>
                      <a:pt x="376" y="410"/>
                    </a:lnTo>
                    <a:lnTo>
                      <a:pt x="339" y="438"/>
                    </a:lnTo>
                    <a:lnTo>
                      <a:pt x="303" y="459"/>
                    </a:lnTo>
                    <a:lnTo>
                      <a:pt x="273" y="466"/>
                    </a:lnTo>
                    <a:lnTo>
                      <a:pt x="251" y="466"/>
                    </a:lnTo>
                    <a:lnTo>
                      <a:pt x="199" y="452"/>
                    </a:lnTo>
                    <a:lnTo>
                      <a:pt x="155" y="431"/>
                    </a:lnTo>
                    <a:lnTo>
                      <a:pt x="126" y="396"/>
                    </a:lnTo>
                    <a:lnTo>
                      <a:pt x="104" y="340"/>
                    </a:lnTo>
                    <a:lnTo>
                      <a:pt x="96" y="278"/>
                    </a:lnTo>
                    <a:lnTo>
                      <a:pt x="89" y="236"/>
                    </a:lnTo>
                    <a:lnTo>
                      <a:pt x="406" y="236"/>
                    </a:lnTo>
                    <a:close/>
                    <a:moveTo>
                      <a:pt x="96" y="208"/>
                    </a:moveTo>
                    <a:lnTo>
                      <a:pt x="111" y="132"/>
                    </a:lnTo>
                    <a:lnTo>
                      <a:pt x="133" y="76"/>
                    </a:lnTo>
                    <a:lnTo>
                      <a:pt x="170" y="41"/>
                    </a:lnTo>
                    <a:lnTo>
                      <a:pt x="207" y="27"/>
                    </a:lnTo>
                    <a:lnTo>
                      <a:pt x="236" y="27"/>
                    </a:lnTo>
                    <a:lnTo>
                      <a:pt x="288" y="34"/>
                    </a:lnTo>
                    <a:lnTo>
                      <a:pt x="317" y="62"/>
                    </a:lnTo>
                    <a:lnTo>
                      <a:pt x="339" y="104"/>
                    </a:lnTo>
                    <a:lnTo>
                      <a:pt x="354" y="146"/>
                    </a:lnTo>
                    <a:lnTo>
                      <a:pt x="362" y="180"/>
                    </a:lnTo>
                    <a:lnTo>
                      <a:pt x="362" y="208"/>
                    </a:lnTo>
                    <a:lnTo>
                      <a:pt x="96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31" name="Freeform 3990"/>
              <p:cNvSpPr>
                <a:spLocks/>
              </p:cNvSpPr>
              <p:nvPr/>
            </p:nvSpPr>
            <p:spPr bwMode="auto">
              <a:xfrm>
                <a:off x="12160" y="7316"/>
                <a:ext cx="265" cy="1064"/>
              </a:xfrm>
              <a:custGeom>
                <a:avLst/>
                <a:gdLst>
                  <a:gd name="T0" fmla="*/ 265 w 265"/>
                  <a:gd name="T1" fmla="*/ 1057 h 1064"/>
                  <a:gd name="T2" fmla="*/ 265 w 265"/>
                  <a:gd name="T3" fmla="*/ 1050 h 1064"/>
                  <a:gd name="T4" fmla="*/ 243 w 265"/>
                  <a:gd name="T5" fmla="*/ 1029 h 1064"/>
                  <a:gd name="T6" fmla="*/ 170 w 265"/>
                  <a:gd name="T7" fmla="*/ 945 h 1064"/>
                  <a:gd name="T8" fmla="*/ 118 w 265"/>
                  <a:gd name="T9" fmla="*/ 841 h 1064"/>
                  <a:gd name="T10" fmla="*/ 89 w 265"/>
                  <a:gd name="T11" fmla="*/ 737 h 1064"/>
                  <a:gd name="T12" fmla="*/ 74 w 265"/>
                  <a:gd name="T13" fmla="*/ 633 h 1064"/>
                  <a:gd name="T14" fmla="*/ 66 w 265"/>
                  <a:gd name="T15" fmla="*/ 535 h 1064"/>
                  <a:gd name="T16" fmla="*/ 74 w 265"/>
                  <a:gd name="T17" fmla="*/ 396 h 1064"/>
                  <a:gd name="T18" fmla="*/ 103 w 265"/>
                  <a:gd name="T19" fmla="*/ 257 h 1064"/>
                  <a:gd name="T20" fmla="*/ 162 w 265"/>
                  <a:gd name="T21" fmla="*/ 139 h 1064"/>
                  <a:gd name="T22" fmla="*/ 251 w 265"/>
                  <a:gd name="T23" fmla="*/ 28 h 1064"/>
                  <a:gd name="T24" fmla="*/ 265 w 265"/>
                  <a:gd name="T25" fmla="*/ 14 h 1064"/>
                  <a:gd name="T26" fmla="*/ 265 w 265"/>
                  <a:gd name="T27" fmla="*/ 7 h 1064"/>
                  <a:gd name="T28" fmla="*/ 258 w 265"/>
                  <a:gd name="T29" fmla="*/ 0 h 1064"/>
                  <a:gd name="T30" fmla="*/ 251 w 265"/>
                  <a:gd name="T31" fmla="*/ 0 h 1064"/>
                  <a:gd name="T32" fmla="*/ 236 w 265"/>
                  <a:gd name="T33" fmla="*/ 7 h 1064"/>
                  <a:gd name="T34" fmla="*/ 162 w 265"/>
                  <a:gd name="T35" fmla="*/ 76 h 1064"/>
                  <a:gd name="T36" fmla="*/ 118 w 265"/>
                  <a:gd name="T37" fmla="*/ 132 h 1064"/>
                  <a:gd name="T38" fmla="*/ 74 w 265"/>
                  <a:gd name="T39" fmla="*/ 208 h 1064"/>
                  <a:gd name="T40" fmla="*/ 30 w 265"/>
                  <a:gd name="T41" fmla="*/ 327 h 1064"/>
                  <a:gd name="T42" fmla="*/ 7 w 265"/>
                  <a:gd name="T43" fmla="*/ 431 h 1064"/>
                  <a:gd name="T44" fmla="*/ 0 w 265"/>
                  <a:gd name="T45" fmla="*/ 535 h 1064"/>
                  <a:gd name="T46" fmla="*/ 7 w 265"/>
                  <a:gd name="T47" fmla="*/ 633 h 1064"/>
                  <a:gd name="T48" fmla="*/ 30 w 265"/>
                  <a:gd name="T49" fmla="*/ 744 h 1064"/>
                  <a:gd name="T50" fmla="*/ 74 w 265"/>
                  <a:gd name="T51" fmla="*/ 869 h 1064"/>
                  <a:gd name="T52" fmla="*/ 118 w 265"/>
                  <a:gd name="T53" fmla="*/ 939 h 1064"/>
                  <a:gd name="T54" fmla="*/ 162 w 265"/>
                  <a:gd name="T55" fmla="*/ 994 h 1064"/>
                  <a:gd name="T56" fmla="*/ 206 w 265"/>
                  <a:gd name="T57" fmla="*/ 1036 h 1064"/>
                  <a:gd name="T58" fmla="*/ 236 w 265"/>
                  <a:gd name="T59" fmla="*/ 1057 h 1064"/>
                  <a:gd name="T60" fmla="*/ 251 w 265"/>
                  <a:gd name="T61" fmla="*/ 1064 h 1064"/>
                  <a:gd name="T62" fmla="*/ 265 w 265"/>
                  <a:gd name="T63" fmla="*/ 1064 h 1064"/>
                  <a:gd name="T64" fmla="*/ 265 w 265"/>
                  <a:gd name="T65" fmla="*/ 1057 h 10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65"/>
                  <a:gd name="T100" fmla="*/ 0 h 1064"/>
                  <a:gd name="T101" fmla="*/ 265 w 265"/>
                  <a:gd name="T102" fmla="*/ 1064 h 106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65" h="1064">
                    <a:moveTo>
                      <a:pt x="265" y="1057"/>
                    </a:moveTo>
                    <a:lnTo>
                      <a:pt x="265" y="1050"/>
                    </a:lnTo>
                    <a:lnTo>
                      <a:pt x="243" y="1029"/>
                    </a:lnTo>
                    <a:lnTo>
                      <a:pt x="170" y="945"/>
                    </a:lnTo>
                    <a:lnTo>
                      <a:pt x="118" y="841"/>
                    </a:lnTo>
                    <a:lnTo>
                      <a:pt x="89" y="737"/>
                    </a:lnTo>
                    <a:lnTo>
                      <a:pt x="74" y="633"/>
                    </a:lnTo>
                    <a:lnTo>
                      <a:pt x="66" y="535"/>
                    </a:lnTo>
                    <a:lnTo>
                      <a:pt x="74" y="396"/>
                    </a:lnTo>
                    <a:lnTo>
                      <a:pt x="103" y="257"/>
                    </a:lnTo>
                    <a:lnTo>
                      <a:pt x="162" y="139"/>
                    </a:lnTo>
                    <a:lnTo>
                      <a:pt x="251" y="28"/>
                    </a:lnTo>
                    <a:lnTo>
                      <a:pt x="265" y="14"/>
                    </a:lnTo>
                    <a:lnTo>
                      <a:pt x="265" y="7"/>
                    </a:lnTo>
                    <a:lnTo>
                      <a:pt x="258" y="0"/>
                    </a:lnTo>
                    <a:lnTo>
                      <a:pt x="251" y="0"/>
                    </a:lnTo>
                    <a:lnTo>
                      <a:pt x="236" y="7"/>
                    </a:lnTo>
                    <a:lnTo>
                      <a:pt x="162" y="76"/>
                    </a:lnTo>
                    <a:lnTo>
                      <a:pt x="118" y="132"/>
                    </a:lnTo>
                    <a:lnTo>
                      <a:pt x="74" y="208"/>
                    </a:lnTo>
                    <a:lnTo>
                      <a:pt x="30" y="327"/>
                    </a:lnTo>
                    <a:lnTo>
                      <a:pt x="7" y="431"/>
                    </a:lnTo>
                    <a:lnTo>
                      <a:pt x="0" y="535"/>
                    </a:lnTo>
                    <a:lnTo>
                      <a:pt x="7" y="633"/>
                    </a:lnTo>
                    <a:lnTo>
                      <a:pt x="30" y="744"/>
                    </a:lnTo>
                    <a:lnTo>
                      <a:pt x="74" y="869"/>
                    </a:lnTo>
                    <a:lnTo>
                      <a:pt x="118" y="939"/>
                    </a:lnTo>
                    <a:lnTo>
                      <a:pt x="162" y="994"/>
                    </a:lnTo>
                    <a:lnTo>
                      <a:pt x="206" y="1036"/>
                    </a:lnTo>
                    <a:lnTo>
                      <a:pt x="236" y="1057"/>
                    </a:lnTo>
                    <a:lnTo>
                      <a:pt x="251" y="1064"/>
                    </a:lnTo>
                    <a:lnTo>
                      <a:pt x="265" y="1064"/>
                    </a:lnTo>
                    <a:lnTo>
                      <a:pt x="265" y="10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32" name="Freeform 3991"/>
              <p:cNvSpPr>
                <a:spLocks noEditPoints="1"/>
              </p:cNvSpPr>
              <p:nvPr/>
            </p:nvSpPr>
            <p:spPr bwMode="auto">
              <a:xfrm>
                <a:off x="12529" y="7399"/>
                <a:ext cx="243" cy="716"/>
              </a:xfrm>
              <a:custGeom>
                <a:avLst/>
                <a:gdLst>
                  <a:gd name="T0" fmla="*/ 162 w 243"/>
                  <a:gd name="T1" fmla="*/ 244 h 716"/>
                  <a:gd name="T2" fmla="*/ 0 w 243"/>
                  <a:gd name="T3" fmla="*/ 258 h 716"/>
                  <a:gd name="T4" fmla="*/ 0 w 243"/>
                  <a:gd name="T5" fmla="*/ 292 h 716"/>
                  <a:gd name="T6" fmla="*/ 59 w 243"/>
                  <a:gd name="T7" fmla="*/ 292 h 716"/>
                  <a:gd name="T8" fmla="*/ 73 w 243"/>
                  <a:gd name="T9" fmla="*/ 299 h 716"/>
                  <a:gd name="T10" fmla="*/ 81 w 243"/>
                  <a:gd name="T11" fmla="*/ 306 h 716"/>
                  <a:gd name="T12" fmla="*/ 88 w 243"/>
                  <a:gd name="T13" fmla="*/ 327 h 716"/>
                  <a:gd name="T14" fmla="*/ 88 w 243"/>
                  <a:gd name="T15" fmla="*/ 654 h 716"/>
                  <a:gd name="T16" fmla="*/ 81 w 243"/>
                  <a:gd name="T17" fmla="*/ 668 h 716"/>
                  <a:gd name="T18" fmla="*/ 73 w 243"/>
                  <a:gd name="T19" fmla="*/ 675 h 716"/>
                  <a:gd name="T20" fmla="*/ 59 w 243"/>
                  <a:gd name="T21" fmla="*/ 682 h 716"/>
                  <a:gd name="T22" fmla="*/ 0 w 243"/>
                  <a:gd name="T23" fmla="*/ 682 h 716"/>
                  <a:gd name="T24" fmla="*/ 0 w 243"/>
                  <a:gd name="T25" fmla="*/ 716 h 716"/>
                  <a:gd name="T26" fmla="*/ 243 w 243"/>
                  <a:gd name="T27" fmla="*/ 716 h 716"/>
                  <a:gd name="T28" fmla="*/ 243 w 243"/>
                  <a:gd name="T29" fmla="*/ 682 h 716"/>
                  <a:gd name="T30" fmla="*/ 184 w 243"/>
                  <a:gd name="T31" fmla="*/ 682 h 716"/>
                  <a:gd name="T32" fmla="*/ 177 w 243"/>
                  <a:gd name="T33" fmla="*/ 675 h 716"/>
                  <a:gd name="T34" fmla="*/ 162 w 243"/>
                  <a:gd name="T35" fmla="*/ 668 h 716"/>
                  <a:gd name="T36" fmla="*/ 162 w 243"/>
                  <a:gd name="T37" fmla="*/ 633 h 716"/>
                  <a:gd name="T38" fmla="*/ 162 w 243"/>
                  <a:gd name="T39" fmla="*/ 244 h 716"/>
                  <a:gd name="T40" fmla="*/ 169 w 243"/>
                  <a:gd name="T41" fmla="*/ 56 h 716"/>
                  <a:gd name="T42" fmla="*/ 162 w 243"/>
                  <a:gd name="T43" fmla="*/ 35 h 716"/>
                  <a:gd name="T44" fmla="*/ 147 w 243"/>
                  <a:gd name="T45" fmla="*/ 14 h 716"/>
                  <a:gd name="T46" fmla="*/ 132 w 243"/>
                  <a:gd name="T47" fmla="*/ 7 h 716"/>
                  <a:gd name="T48" fmla="*/ 103 w 243"/>
                  <a:gd name="T49" fmla="*/ 0 h 716"/>
                  <a:gd name="T50" fmla="*/ 81 w 243"/>
                  <a:gd name="T51" fmla="*/ 7 h 716"/>
                  <a:gd name="T52" fmla="*/ 51 w 243"/>
                  <a:gd name="T53" fmla="*/ 35 h 716"/>
                  <a:gd name="T54" fmla="*/ 44 w 243"/>
                  <a:gd name="T55" fmla="*/ 56 h 716"/>
                  <a:gd name="T56" fmla="*/ 51 w 243"/>
                  <a:gd name="T57" fmla="*/ 77 h 716"/>
                  <a:gd name="T58" fmla="*/ 66 w 243"/>
                  <a:gd name="T59" fmla="*/ 105 h 716"/>
                  <a:gd name="T60" fmla="*/ 88 w 243"/>
                  <a:gd name="T61" fmla="*/ 111 h 716"/>
                  <a:gd name="T62" fmla="*/ 103 w 243"/>
                  <a:gd name="T63" fmla="*/ 118 h 716"/>
                  <a:gd name="T64" fmla="*/ 125 w 243"/>
                  <a:gd name="T65" fmla="*/ 111 h 716"/>
                  <a:gd name="T66" fmla="*/ 140 w 243"/>
                  <a:gd name="T67" fmla="*/ 105 h 716"/>
                  <a:gd name="T68" fmla="*/ 154 w 243"/>
                  <a:gd name="T69" fmla="*/ 91 h 716"/>
                  <a:gd name="T70" fmla="*/ 162 w 243"/>
                  <a:gd name="T71" fmla="*/ 77 h 716"/>
                  <a:gd name="T72" fmla="*/ 169 w 243"/>
                  <a:gd name="T73" fmla="*/ 56 h 71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43"/>
                  <a:gd name="T112" fmla="*/ 0 h 716"/>
                  <a:gd name="T113" fmla="*/ 243 w 243"/>
                  <a:gd name="T114" fmla="*/ 716 h 71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43" h="716">
                    <a:moveTo>
                      <a:pt x="162" y="244"/>
                    </a:moveTo>
                    <a:lnTo>
                      <a:pt x="0" y="258"/>
                    </a:lnTo>
                    <a:lnTo>
                      <a:pt x="0" y="292"/>
                    </a:lnTo>
                    <a:lnTo>
                      <a:pt x="59" y="292"/>
                    </a:lnTo>
                    <a:lnTo>
                      <a:pt x="73" y="299"/>
                    </a:lnTo>
                    <a:lnTo>
                      <a:pt x="81" y="306"/>
                    </a:lnTo>
                    <a:lnTo>
                      <a:pt x="88" y="327"/>
                    </a:lnTo>
                    <a:lnTo>
                      <a:pt x="88" y="654"/>
                    </a:lnTo>
                    <a:lnTo>
                      <a:pt x="81" y="668"/>
                    </a:lnTo>
                    <a:lnTo>
                      <a:pt x="73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3" y="716"/>
                    </a:lnTo>
                    <a:lnTo>
                      <a:pt x="243" y="682"/>
                    </a:lnTo>
                    <a:lnTo>
                      <a:pt x="184" y="682"/>
                    </a:lnTo>
                    <a:lnTo>
                      <a:pt x="177" y="675"/>
                    </a:lnTo>
                    <a:lnTo>
                      <a:pt x="162" y="668"/>
                    </a:lnTo>
                    <a:lnTo>
                      <a:pt x="162" y="633"/>
                    </a:lnTo>
                    <a:lnTo>
                      <a:pt x="162" y="244"/>
                    </a:lnTo>
                    <a:close/>
                    <a:moveTo>
                      <a:pt x="169" y="56"/>
                    </a:moveTo>
                    <a:lnTo>
                      <a:pt x="162" y="35"/>
                    </a:lnTo>
                    <a:lnTo>
                      <a:pt x="147" y="14"/>
                    </a:lnTo>
                    <a:lnTo>
                      <a:pt x="132" y="7"/>
                    </a:lnTo>
                    <a:lnTo>
                      <a:pt x="103" y="0"/>
                    </a:lnTo>
                    <a:lnTo>
                      <a:pt x="81" y="7"/>
                    </a:lnTo>
                    <a:lnTo>
                      <a:pt x="51" y="35"/>
                    </a:lnTo>
                    <a:lnTo>
                      <a:pt x="44" y="56"/>
                    </a:lnTo>
                    <a:lnTo>
                      <a:pt x="51" y="77"/>
                    </a:lnTo>
                    <a:lnTo>
                      <a:pt x="66" y="105"/>
                    </a:lnTo>
                    <a:lnTo>
                      <a:pt x="88" y="111"/>
                    </a:lnTo>
                    <a:lnTo>
                      <a:pt x="103" y="118"/>
                    </a:lnTo>
                    <a:lnTo>
                      <a:pt x="125" y="111"/>
                    </a:lnTo>
                    <a:lnTo>
                      <a:pt x="140" y="105"/>
                    </a:lnTo>
                    <a:lnTo>
                      <a:pt x="154" y="91"/>
                    </a:lnTo>
                    <a:lnTo>
                      <a:pt x="162" y="77"/>
                    </a:lnTo>
                    <a:lnTo>
                      <a:pt x="169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33" name="Freeform 3992"/>
              <p:cNvSpPr>
                <a:spLocks/>
              </p:cNvSpPr>
              <p:nvPr/>
            </p:nvSpPr>
            <p:spPr bwMode="auto">
              <a:xfrm>
                <a:off x="12838" y="7643"/>
                <a:ext cx="575" cy="472"/>
              </a:xfrm>
              <a:custGeom>
                <a:avLst/>
                <a:gdLst>
                  <a:gd name="T0" fmla="*/ 89 w 575"/>
                  <a:gd name="T1" fmla="*/ 104 h 472"/>
                  <a:gd name="T2" fmla="*/ 89 w 575"/>
                  <a:gd name="T3" fmla="*/ 410 h 472"/>
                  <a:gd name="T4" fmla="*/ 81 w 575"/>
                  <a:gd name="T5" fmla="*/ 424 h 472"/>
                  <a:gd name="T6" fmla="*/ 74 w 575"/>
                  <a:gd name="T7" fmla="*/ 431 h 472"/>
                  <a:gd name="T8" fmla="*/ 59 w 575"/>
                  <a:gd name="T9" fmla="*/ 438 h 472"/>
                  <a:gd name="T10" fmla="*/ 0 w 575"/>
                  <a:gd name="T11" fmla="*/ 438 h 472"/>
                  <a:gd name="T12" fmla="*/ 0 w 575"/>
                  <a:gd name="T13" fmla="*/ 472 h 472"/>
                  <a:gd name="T14" fmla="*/ 258 w 575"/>
                  <a:gd name="T15" fmla="*/ 472 h 472"/>
                  <a:gd name="T16" fmla="*/ 258 w 575"/>
                  <a:gd name="T17" fmla="*/ 438 h 472"/>
                  <a:gd name="T18" fmla="*/ 199 w 575"/>
                  <a:gd name="T19" fmla="*/ 438 h 472"/>
                  <a:gd name="T20" fmla="*/ 184 w 575"/>
                  <a:gd name="T21" fmla="*/ 431 h 472"/>
                  <a:gd name="T22" fmla="*/ 177 w 575"/>
                  <a:gd name="T23" fmla="*/ 424 h 472"/>
                  <a:gd name="T24" fmla="*/ 170 w 575"/>
                  <a:gd name="T25" fmla="*/ 410 h 472"/>
                  <a:gd name="T26" fmla="*/ 170 w 575"/>
                  <a:gd name="T27" fmla="*/ 194 h 472"/>
                  <a:gd name="T28" fmla="*/ 184 w 575"/>
                  <a:gd name="T29" fmla="*/ 118 h 472"/>
                  <a:gd name="T30" fmla="*/ 221 w 575"/>
                  <a:gd name="T31" fmla="*/ 69 h 472"/>
                  <a:gd name="T32" fmla="*/ 266 w 575"/>
                  <a:gd name="T33" fmla="*/ 34 h 472"/>
                  <a:gd name="T34" fmla="*/ 325 w 575"/>
                  <a:gd name="T35" fmla="*/ 20 h 472"/>
                  <a:gd name="T36" fmla="*/ 369 w 575"/>
                  <a:gd name="T37" fmla="*/ 34 h 472"/>
                  <a:gd name="T38" fmla="*/ 391 w 575"/>
                  <a:gd name="T39" fmla="*/ 62 h 472"/>
                  <a:gd name="T40" fmla="*/ 406 w 575"/>
                  <a:gd name="T41" fmla="*/ 97 h 472"/>
                  <a:gd name="T42" fmla="*/ 406 w 575"/>
                  <a:gd name="T43" fmla="*/ 410 h 472"/>
                  <a:gd name="T44" fmla="*/ 398 w 575"/>
                  <a:gd name="T45" fmla="*/ 424 h 472"/>
                  <a:gd name="T46" fmla="*/ 391 w 575"/>
                  <a:gd name="T47" fmla="*/ 431 h 472"/>
                  <a:gd name="T48" fmla="*/ 376 w 575"/>
                  <a:gd name="T49" fmla="*/ 438 h 472"/>
                  <a:gd name="T50" fmla="*/ 317 w 575"/>
                  <a:gd name="T51" fmla="*/ 438 h 472"/>
                  <a:gd name="T52" fmla="*/ 317 w 575"/>
                  <a:gd name="T53" fmla="*/ 472 h 472"/>
                  <a:gd name="T54" fmla="*/ 575 w 575"/>
                  <a:gd name="T55" fmla="*/ 472 h 472"/>
                  <a:gd name="T56" fmla="*/ 575 w 575"/>
                  <a:gd name="T57" fmla="*/ 438 h 472"/>
                  <a:gd name="T58" fmla="*/ 516 w 575"/>
                  <a:gd name="T59" fmla="*/ 438 h 472"/>
                  <a:gd name="T60" fmla="*/ 487 w 575"/>
                  <a:gd name="T61" fmla="*/ 424 h 472"/>
                  <a:gd name="T62" fmla="*/ 487 w 575"/>
                  <a:gd name="T63" fmla="*/ 125 h 472"/>
                  <a:gd name="T64" fmla="*/ 472 w 575"/>
                  <a:gd name="T65" fmla="*/ 76 h 472"/>
                  <a:gd name="T66" fmla="*/ 450 w 575"/>
                  <a:gd name="T67" fmla="*/ 41 h 472"/>
                  <a:gd name="T68" fmla="*/ 428 w 575"/>
                  <a:gd name="T69" fmla="*/ 20 h 472"/>
                  <a:gd name="T70" fmla="*/ 384 w 575"/>
                  <a:gd name="T71" fmla="*/ 7 h 472"/>
                  <a:gd name="T72" fmla="*/ 332 w 575"/>
                  <a:gd name="T73" fmla="*/ 0 h 472"/>
                  <a:gd name="T74" fmla="*/ 258 w 575"/>
                  <a:gd name="T75" fmla="*/ 14 h 472"/>
                  <a:gd name="T76" fmla="*/ 199 w 575"/>
                  <a:gd name="T77" fmla="*/ 55 h 472"/>
                  <a:gd name="T78" fmla="*/ 162 w 575"/>
                  <a:gd name="T79" fmla="*/ 111 h 472"/>
                  <a:gd name="T80" fmla="*/ 162 w 575"/>
                  <a:gd name="T81" fmla="*/ 0 h 472"/>
                  <a:gd name="T82" fmla="*/ 0 w 575"/>
                  <a:gd name="T83" fmla="*/ 14 h 472"/>
                  <a:gd name="T84" fmla="*/ 0 w 575"/>
                  <a:gd name="T85" fmla="*/ 48 h 472"/>
                  <a:gd name="T86" fmla="*/ 59 w 575"/>
                  <a:gd name="T87" fmla="*/ 48 h 472"/>
                  <a:gd name="T88" fmla="*/ 74 w 575"/>
                  <a:gd name="T89" fmla="*/ 55 h 472"/>
                  <a:gd name="T90" fmla="*/ 89 w 575"/>
                  <a:gd name="T91" fmla="*/ 69 h 472"/>
                  <a:gd name="T92" fmla="*/ 89 w 575"/>
                  <a:gd name="T93" fmla="*/ 104 h 47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575"/>
                  <a:gd name="T142" fmla="*/ 0 h 472"/>
                  <a:gd name="T143" fmla="*/ 575 w 575"/>
                  <a:gd name="T144" fmla="*/ 472 h 47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575" h="472">
                    <a:moveTo>
                      <a:pt x="89" y="104"/>
                    </a:move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58" y="472"/>
                    </a:lnTo>
                    <a:lnTo>
                      <a:pt x="258" y="438"/>
                    </a:lnTo>
                    <a:lnTo>
                      <a:pt x="199" y="438"/>
                    </a:lnTo>
                    <a:lnTo>
                      <a:pt x="184" y="431"/>
                    </a:lnTo>
                    <a:lnTo>
                      <a:pt x="177" y="424"/>
                    </a:lnTo>
                    <a:lnTo>
                      <a:pt x="170" y="410"/>
                    </a:lnTo>
                    <a:lnTo>
                      <a:pt x="170" y="194"/>
                    </a:lnTo>
                    <a:lnTo>
                      <a:pt x="184" y="118"/>
                    </a:lnTo>
                    <a:lnTo>
                      <a:pt x="221" y="69"/>
                    </a:lnTo>
                    <a:lnTo>
                      <a:pt x="266" y="34"/>
                    </a:lnTo>
                    <a:lnTo>
                      <a:pt x="325" y="20"/>
                    </a:lnTo>
                    <a:lnTo>
                      <a:pt x="369" y="34"/>
                    </a:lnTo>
                    <a:lnTo>
                      <a:pt x="391" y="62"/>
                    </a:lnTo>
                    <a:lnTo>
                      <a:pt x="406" y="97"/>
                    </a:lnTo>
                    <a:lnTo>
                      <a:pt x="406" y="410"/>
                    </a:lnTo>
                    <a:lnTo>
                      <a:pt x="398" y="424"/>
                    </a:lnTo>
                    <a:lnTo>
                      <a:pt x="391" y="431"/>
                    </a:lnTo>
                    <a:lnTo>
                      <a:pt x="376" y="438"/>
                    </a:lnTo>
                    <a:lnTo>
                      <a:pt x="317" y="438"/>
                    </a:lnTo>
                    <a:lnTo>
                      <a:pt x="317" y="472"/>
                    </a:lnTo>
                    <a:lnTo>
                      <a:pt x="575" y="472"/>
                    </a:lnTo>
                    <a:lnTo>
                      <a:pt x="575" y="438"/>
                    </a:lnTo>
                    <a:lnTo>
                      <a:pt x="516" y="438"/>
                    </a:lnTo>
                    <a:lnTo>
                      <a:pt x="487" y="424"/>
                    </a:lnTo>
                    <a:lnTo>
                      <a:pt x="487" y="125"/>
                    </a:lnTo>
                    <a:lnTo>
                      <a:pt x="472" y="76"/>
                    </a:lnTo>
                    <a:lnTo>
                      <a:pt x="450" y="41"/>
                    </a:lnTo>
                    <a:lnTo>
                      <a:pt x="428" y="20"/>
                    </a:lnTo>
                    <a:lnTo>
                      <a:pt x="384" y="7"/>
                    </a:lnTo>
                    <a:lnTo>
                      <a:pt x="332" y="0"/>
                    </a:lnTo>
                    <a:lnTo>
                      <a:pt x="258" y="14"/>
                    </a:lnTo>
                    <a:lnTo>
                      <a:pt x="199" y="55"/>
                    </a:lnTo>
                    <a:lnTo>
                      <a:pt x="162" y="111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9" y="69"/>
                    </a:lnTo>
                    <a:lnTo>
                      <a:pt x="89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34" name="Freeform 3993"/>
              <p:cNvSpPr>
                <a:spLocks/>
              </p:cNvSpPr>
              <p:nvPr/>
            </p:nvSpPr>
            <p:spPr bwMode="auto">
              <a:xfrm>
                <a:off x="13472" y="7636"/>
                <a:ext cx="435" cy="493"/>
              </a:xfrm>
              <a:custGeom>
                <a:avLst/>
                <a:gdLst>
                  <a:gd name="T0" fmla="*/ 369 w 435"/>
                  <a:gd name="T1" fmla="*/ 69 h 493"/>
                  <a:gd name="T2" fmla="*/ 347 w 435"/>
                  <a:gd name="T3" fmla="*/ 69 h 493"/>
                  <a:gd name="T4" fmla="*/ 332 w 435"/>
                  <a:gd name="T5" fmla="*/ 76 h 493"/>
                  <a:gd name="T6" fmla="*/ 324 w 435"/>
                  <a:gd name="T7" fmla="*/ 90 h 493"/>
                  <a:gd name="T8" fmla="*/ 317 w 435"/>
                  <a:gd name="T9" fmla="*/ 97 h 493"/>
                  <a:gd name="T10" fmla="*/ 317 w 435"/>
                  <a:gd name="T11" fmla="*/ 139 h 493"/>
                  <a:gd name="T12" fmla="*/ 332 w 435"/>
                  <a:gd name="T13" fmla="*/ 153 h 493"/>
                  <a:gd name="T14" fmla="*/ 347 w 435"/>
                  <a:gd name="T15" fmla="*/ 160 h 493"/>
                  <a:gd name="T16" fmla="*/ 369 w 435"/>
                  <a:gd name="T17" fmla="*/ 167 h 493"/>
                  <a:gd name="T18" fmla="*/ 391 w 435"/>
                  <a:gd name="T19" fmla="*/ 160 h 493"/>
                  <a:gd name="T20" fmla="*/ 406 w 435"/>
                  <a:gd name="T21" fmla="*/ 153 h 493"/>
                  <a:gd name="T22" fmla="*/ 413 w 435"/>
                  <a:gd name="T23" fmla="*/ 139 h 493"/>
                  <a:gd name="T24" fmla="*/ 420 w 435"/>
                  <a:gd name="T25" fmla="*/ 118 h 493"/>
                  <a:gd name="T26" fmla="*/ 406 w 435"/>
                  <a:gd name="T27" fmla="*/ 69 h 493"/>
                  <a:gd name="T28" fmla="*/ 369 w 435"/>
                  <a:gd name="T29" fmla="*/ 34 h 493"/>
                  <a:gd name="T30" fmla="*/ 310 w 435"/>
                  <a:gd name="T31" fmla="*/ 7 h 493"/>
                  <a:gd name="T32" fmla="*/ 243 w 435"/>
                  <a:gd name="T33" fmla="*/ 0 h 493"/>
                  <a:gd name="T34" fmla="*/ 148 w 435"/>
                  <a:gd name="T35" fmla="*/ 21 h 493"/>
                  <a:gd name="T36" fmla="*/ 66 w 435"/>
                  <a:gd name="T37" fmla="*/ 76 h 493"/>
                  <a:gd name="T38" fmla="*/ 15 w 435"/>
                  <a:gd name="T39" fmla="*/ 153 h 493"/>
                  <a:gd name="T40" fmla="*/ 0 w 435"/>
                  <a:gd name="T41" fmla="*/ 250 h 493"/>
                  <a:gd name="T42" fmla="*/ 22 w 435"/>
                  <a:gd name="T43" fmla="*/ 347 h 493"/>
                  <a:gd name="T44" fmla="*/ 74 w 435"/>
                  <a:gd name="T45" fmla="*/ 424 h 493"/>
                  <a:gd name="T46" fmla="*/ 148 w 435"/>
                  <a:gd name="T47" fmla="*/ 472 h 493"/>
                  <a:gd name="T48" fmla="*/ 243 w 435"/>
                  <a:gd name="T49" fmla="*/ 493 h 493"/>
                  <a:gd name="T50" fmla="*/ 310 w 435"/>
                  <a:gd name="T51" fmla="*/ 479 h 493"/>
                  <a:gd name="T52" fmla="*/ 361 w 435"/>
                  <a:gd name="T53" fmla="*/ 459 h 493"/>
                  <a:gd name="T54" fmla="*/ 391 w 435"/>
                  <a:gd name="T55" fmla="*/ 424 h 493"/>
                  <a:gd name="T56" fmla="*/ 413 w 435"/>
                  <a:gd name="T57" fmla="*/ 396 h 493"/>
                  <a:gd name="T58" fmla="*/ 435 w 435"/>
                  <a:gd name="T59" fmla="*/ 354 h 493"/>
                  <a:gd name="T60" fmla="*/ 420 w 435"/>
                  <a:gd name="T61" fmla="*/ 340 h 493"/>
                  <a:gd name="T62" fmla="*/ 413 w 435"/>
                  <a:gd name="T63" fmla="*/ 340 h 493"/>
                  <a:gd name="T64" fmla="*/ 406 w 435"/>
                  <a:gd name="T65" fmla="*/ 347 h 493"/>
                  <a:gd name="T66" fmla="*/ 406 w 435"/>
                  <a:gd name="T67" fmla="*/ 354 h 493"/>
                  <a:gd name="T68" fmla="*/ 376 w 435"/>
                  <a:gd name="T69" fmla="*/ 410 h 493"/>
                  <a:gd name="T70" fmla="*/ 332 w 435"/>
                  <a:gd name="T71" fmla="*/ 445 h 493"/>
                  <a:gd name="T72" fmla="*/ 288 w 435"/>
                  <a:gd name="T73" fmla="*/ 459 h 493"/>
                  <a:gd name="T74" fmla="*/ 251 w 435"/>
                  <a:gd name="T75" fmla="*/ 466 h 493"/>
                  <a:gd name="T76" fmla="*/ 214 w 435"/>
                  <a:gd name="T77" fmla="*/ 459 h 493"/>
                  <a:gd name="T78" fmla="*/ 170 w 435"/>
                  <a:gd name="T79" fmla="*/ 438 h 493"/>
                  <a:gd name="T80" fmla="*/ 133 w 435"/>
                  <a:gd name="T81" fmla="*/ 396 h 493"/>
                  <a:gd name="T82" fmla="*/ 103 w 435"/>
                  <a:gd name="T83" fmla="*/ 333 h 493"/>
                  <a:gd name="T84" fmla="*/ 96 w 435"/>
                  <a:gd name="T85" fmla="*/ 250 h 493"/>
                  <a:gd name="T86" fmla="*/ 103 w 435"/>
                  <a:gd name="T87" fmla="*/ 160 h 493"/>
                  <a:gd name="T88" fmla="*/ 133 w 435"/>
                  <a:gd name="T89" fmla="*/ 97 h 493"/>
                  <a:gd name="T90" fmla="*/ 170 w 435"/>
                  <a:gd name="T91" fmla="*/ 55 h 493"/>
                  <a:gd name="T92" fmla="*/ 207 w 435"/>
                  <a:gd name="T93" fmla="*/ 34 h 493"/>
                  <a:gd name="T94" fmla="*/ 243 w 435"/>
                  <a:gd name="T95" fmla="*/ 27 h 493"/>
                  <a:gd name="T96" fmla="*/ 273 w 435"/>
                  <a:gd name="T97" fmla="*/ 27 h 493"/>
                  <a:gd name="T98" fmla="*/ 324 w 435"/>
                  <a:gd name="T99" fmla="*/ 41 h 493"/>
                  <a:gd name="T100" fmla="*/ 369 w 435"/>
                  <a:gd name="T101" fmla="*/ 69 h 49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435"/>
                  <a:gd name="T154" fmla="*/ 0 h 493"/>
                  <a:gd name="T155" fmla="*/ 435 w 435"/>
                  <a:gd name="T156" fmla="*/ 493 h 493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435" h="493">
                    <a:moveTo>
                      <a:pt x="369" y="69"/>
                    </a:moveTo>
                    <a:lnTo>
                      <a:pt x="347" y="69"/>
                    </a:lnTo>
                    <a:lnTo>
                      <a:pt x="332" y="76"/>
                    </a:lnTo>
                    <a:lnTo>
                      <a:pt x="324" y="90"/>
                    </a:lnTo>
                    <a:lnTo>
                      <a:pt x="317" y="97"/>
                    </a:lnTo>
                    <a:lnTo>
                      <a:pt x="317" y="139"/>
                    </a:lnTo>
                    <a:lnTo>
                      <a:pt x="332" y="153"/>
                    </a:lnTo>
                    <a:lnTo>
                      <a:pt x="347" y="160"/>
                    </a:lnTo>
                    <a:lnTo>
                      <a:pt x="369" y="167"/>
                    </a:lnTo>
                    <a:lnTo>
                      <a:pt x="391" y="160"/>
                    </a:lnTo>
                    <a:lnTo>
                      <a:pt x="406" y="153"/>
                    </a:lnTo>
                    <a:lnTo>
                      <a:pt x="413" y="139"/>
                    </a:lnTo>
                    <a:lnTo>
                      <a:pt x="420" y="118"/>
                    </a:lnTo>
                    <a:lnTo>
                      <a:pt x="406" y="69"/>
                    </a:lnTo>
                    <a:lnTo>
                      <a:pt x="369" y="34"/>
                    </a:lnTo>
                    <a:lnTo>
                      <a:pt x="310" y="7"/>
                    </a:lnTo>
                    <a:lnTo>
                      <a:pt x="243" y="0"/>
                    </a:lnTo>
                    <a:lnTo>
                      <a:pt x="148" y="21"/>
                    </a:lnTo>
                    <a:lnTo>
                      <a:pt x="66" y="76"/>
                    </a:lnTo>
                    <a:lnTo>
                      <a:pt x="15" y="153"/>
                    </a:lnTo>
                    <a:lnTo>
                      <a:pt x="0" y="250"/>
                    </a:lnTo>
                    <a:lnTo>
                      <a:pt x="22" y="347"/>
                    </a:lnTo>
                    <a:lnTo>
                      <a:pt x="74" y="424"/>
                    </a:lnTo>
                    <a:lnTo>
                      <a:pt x="148" y="472"/>
                    </a:lnTo>
                    <a:lnTo>
                      <a:pt x="243" y="493"/>
                    </a:lnTo>
                    <a:lnTo>
                      <a:pt x="310" y="479"/>
                    </a:lnTo>
                    <a:lnTo>
                      <a:pt x="361" y="459"/>
                    </a:lnTo>
                    <a:lnTo>
                      <a:pt x="391" y="424"/>
                    </a:lnTo>
                    <a:lnTo>
                      <a:pt x="413" y="396"/>
                    </a:lnTo>
                    <a:lnTo>
                      <a:pt x="435" y="354"/>
                    </a:lnTo>
                    <a:lnTo>
                      <a:pt x="420" y="340"/>
                    </a:lnTo>
                    <a:lnTo>
                      <a:pt x="413" y="340"/>
                    </a:lnTo>
                    <a:lnTo>
                      <a:pt x="406" y="347"/>
                    </a:lnTo>
                    <a:lnTo>
                      <a:pt x="406" y="354"/>
                    </a:lnTo>
                    <a:lnTo>
                      <a:pt x="376" y="410"/>
                    </a:lnTo>
                    <a:lnTo>
                      <a:pt x="332" y="445"/>
                    </a:lnTo>
                    <a:lnTo>
                      <a:pt x="288" y="459"/>
                    </a:lnTo>
                    <a:lnTo>
                      <a:pt x="251" y="466"/>
                    </a:lnTo>
                    <a:lnTo>
                      <a:pt x="214" y="459"/>
                    </a:lnTo>
                    <a:lnTo>
                      <a:pt x="170" y="438"/>
                    </a:lnTo>
                    <a:lnTo>
                      <a:pt x="133" y="396"/>
                    </a:lnTo>
                    <a:lnTo>
                      <a:pt x="103" y="333"/>
                    </a:lnTo>
                    <a:lnTo>
                      <a:pt x="96" y="250"/>
                    </a:lnTo>
                    <a:lnTo>
                      <a:pt x="103" y="160"/>
                    </a:lnTo>
                    <a:lnTo>
                      <a:pt x="133" y="97"/>
                    </a:lnTo>
                    <a:lnTo>
                      <a:pt x="170" y="55"/>
                    </a:lnTo>
                    <a:lnTo>
                      <a:pt x="207" y="34"/>
                    </a:lnTo>
                    <a:lnTo>
                      <a:pt x="243" y="27"/>
                    </a:lnTo>
                    <a:lnTo>
                      <a:pt x="273" y="27"/>
                    </a:lnTo>
                    <a:lnTo>
                      <a:pt x="324" y="41"/>
                    </a:lnTo>
                    <a:lnTo>
                      <a:pt x="369" y="6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35" name="Freeform 3994"/>
              <p:cNvSpPr>
                <a:spLocks/>
              </p:cNvSpPr>
              <p:nvPr/>
            </p:nvSpPr>
            <p:spPr bwMode="auto">
              <a:xfrm>
                <a:off x="13973" y="7371"/>
                <a:ext cx="251" cy="744"/>
              </a:xfrm>
              <a:custGeom>
                <a:avLst/>
                <a:gdLst>
                  <a:gd name="T0" fmla="*/ 163 w 251"/>
                  <a:gd name="T1" fmla="*/ 0 h 744"/>
                  <a:gd name="T2" fmla="*/ 0 w 251"/>
                  <a:gd name="T3" fmla="*/ 14 h 744"/>
                  <a:gd name="T4" fmla="*/ 0 w 251"/>
                  <a:gd name="T5" fmla="*/ 49 h 744"/>
                  <a:gd name="T6" fmla="*/ 59 w 251"/>
                  <a:gd name="T7" fmla="*/ 49 h 744"/>
                  <a:gd name="T8" fmla="*/ 74 w 251"/>
                  <a:gd name="T9" fmla="*/ 56 h 744"/>
                  <a:gd name="T10" fmla="*/ 89 w 251"/>
                  <a:gd name="T11" fmla="*/ 84 h 744"/>
                  <a:gd name="T12" fmla="*/ 89 w 251"/>
                  <a:gd name="T13" fmla="*/ 682 h 744"/>
                  <a:gd name="T14" fmla="*/ 81 w 251"/>
                  <a:gd name="T15" fmla="*/ 696 h 744"/>
                  <a:gd name="T16" fmla="*/ 74 w 251"/>
                  <a:gd name="T17" fmla="*/ 703 h 744"/>
                  <a:gd name="T18" fmla="*/ 59 w 251"/>
                  <a:gd name="T19" fmla="*/ 710 h 744"/>
                  <a:gd name="T20" fmla="*/ 0 w 251"/>
                  <a:gd name="T21" fmla="*/ 710 h 744"/>
                  <a:gd name="T22" fmla="*/ 0 w 251"/>
                  <a:gd name="T23" fmla="*/ 744 h 744"/>
                  <a:gd name="T24" fmla="*/ 251 w 251"/>
                  <a:gd name="T25" fmla="*/ 744 h 744"/>
                  <a:gd name="T26" fmla="*/ 251 w 251"/>
                  <a:gd name="T27" fmla="*/ 710 h 744"/>
                  <a:gd name="T28" fmla="*/ 192 w 251"/>
                  <a:gd name="T29" fmla="*/ 710 h 744"/>
                  <a:gd name="T30" fmla="*/ 177 w 251"/>
                  <a:gd name="T31" fmla="*/ 703 h 744"/>
                  <a:gd name="T32" fmla="*/ 170 w 251"/>
                  <a:gd name="T33" fmla="*/ 696 h 744"/>
                  <a:gd name="T34" fmla="*/ 163 w 251"/>
                  <a:gd name="T35" fmla="*/ 682 h 744"/>
                  <a:gd name="T36" fmla="*/ 163 w 251"/>
                  <a:gd name="T37" fmla="*/ 661 h 744"/>
                  <a:gd name="T38" fmla="*/ 163 w 251"/>
                  <a:gd name="T39" fmla="*/ 0 h 74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51"/>
                  <a:gd name="T61" fmla="*/ 0 h 744"/>
                  <a:gd name="T62" fmla="*/ 251 w 251"/>
                  <a:gd name="T63" fmla="*/ 744 h 74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51" h="744">
                    <a:moveTo>
                      <a:pt x="163" y="0"/>
                    </a:move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84"/>
                    </a:lnTo>
                    <a:lnTo>
                      <a:pt x="89" y="682"/>
                    </a:lnTo>
                    <a:lnTo>
                      <a:pt x="81" y="696"/>
                    </a:lnTo>
                    <a:lnTo>
                      <a:pt x="74" y="703"/>
                    </a:lnTo>
                    <a:lnTo>
                      <a:pt x="59" y="710"/>
                    </a:lnTo>
                    <a:lnTo>
                      <a:pt x="0" y="710"/>
                    </a:lnTo>
                    <a:lnTo>
                      <a:pt x="0" y="744"/>
                    </a:lnTo>
                    <a:lnTo>
                      <a:pt x="251" y="744"/>
                    </a:lnTo>
                    <a:lnTo>
                      <a:pt x="251" y="710"/>
                    </a:lnTo>
                    <a:lnTo>
                      <a:pt x="192" y="710"/>
                    </a:lnTo>
                    <a:lnTo>
                      <a:pt x="177" y="703"/>
                    </a:lnTo>
                    <a:lnTo>
                      <a:pt x="170" y="696"/>
                    </a:lnTo>
                    <a:lnTo>
                      <a:pt x="163" y="682"/>
                    </a:lnTo>
                    <a:lnTo>
                      <a:pt x="163" y="661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36" name="Freeform 3995"/>
              <p:cNvSpPr>
                <a:spLocks/>
              </p:cNvSpPr>
              <p:nvPr/>
            </p:nvSpPr>
            <p:spPr bwMode="auto">
              <a:xfrm>
                <a:off x="14290" y="7643"/>
                <a:ext cx="568" cy="486"/>
              </a:xfrm>
              <a:custGeom>
                <a:avLst/>
                <a:gdLst>
                  <a:gd name="T0" fmla="*/ 406 w 568"/>
                  <a:gd name="T1" fmla="*/ 389 h 486"/>
                  <a:gd name="T2" fmla="*/ 406 w 568"/>
                  <a:gd name="T3" fmla="*/ 486 h 486"/>
                  <a:gd name="T4" fmla="*/ 568 w 568"/>
                  <a:gd name="T5" fmla="*/ 472 h 486"/>
                  <a:gd name="T6" fmla="*/ 568 w 568"/>
                  <a:gd name="T7" fmla="*/ 438 h 486"/>
                  <a:gd name="T8" fmla="*/ 509 w 568"/>
                  <a:gd name="T9" fmla="*/ 438 h 486"/>
                  <a:gd name="T10" fmla="*/ 494 w 568"/>
                  <a:gd name="T11" fmla="*/ 431 h 486"/>
                  <a:gd name="T12" fmla="*/ 479 w 568"/>
                  <a:gd name="T13" fmla="*/ 403 h 486"/>
                  <a:gd name="T14" fmla="*/ 479 w 568"/>
                  <a:gd name="T15" fmla="*/ 0 h 486"/>
                  <a:gd name="T16" fmla="*/ 310 w 568"/>
                  <a:gd name="T17" fmla="*/ 14 h 486"/>
                  <a:gd name="T18" fmla="*/ 310 w 568"/>
                  <a:gd name="T19" fmla="*/ 48 h 486"/>
                  <a:gd name="T20" fmla="*/ 369 w 568"/>
                  <a:gd name="T21" fmla="*/ 48 h 486"/>
                  <a:gd name="T22" fmla="*/ 384 w 568"/>
                  <a:gd name="T23" fmla="*/ 55 h 486"/>
                  <a:gd name="T24" fmla="*/ 398 w 568"/>
                  <a:gd name="T25" fmla="*/ 69 h 486"/>
                  <a:gd name="T26" fmla="*/ 398 w 568"/>
                  <a:gd name="T27" fmla="*/ 292 h 486"/>
                  <a:gd name="T28" fmla="*/ 391 w 568"/>
                  <a:gd name="T29" fmla="*/ 361 h 486"/>
                  <a:gd name="T30" fmla="*/ 361 w 568"/>
                  <a:gd name="T31" fmla="*/ 410 h 486"/>
                  <a:gd name="T32" fmla="*/ 317 w 568"/>
                  <a:gd name="T33" fmla="*/ 445 h 486"/>
                  <a:gd name="T34" fmla="*/ 266 w 568"/>
                  <a:gd name="T35" fmla="*/ 459 h 486"/>
                  <a:gd name="T36" fmla="*/ 236 w 568"/>
                  <a:gd name="T37" fmla="*/ 459 h 486"/>
                  <a:gd name="T38" fmla="*/ 207 w 568"/>
                  <a:gd name="T39" fmla="*/ 452 h 486"/>
                  <a:gd name="T40" fmla="*/ 192 w 568"/>
                  <a:gd name="T41" fmla="*/ 445 h 486"/>
                  <a:gd name="T42" fmla="*/ 177 w 568"/>
                  <a:gd name="T43" fmla="*/ 431 h 486"/>
                  <a:gd name="T44" fmla="*/ 170 w 568"/>
                  <a:gd name="T45" fmla="*/ 410 h 486"/>
                  <a:gd name="T46" fmla="*/ 170 w 568"/>
                  <a:gd name="T47" fmla="*/ 396 h 486"/>
                  <a:gd name="T48" fmla="*/ 162 w 568"/>
                  <a:gd name="T49" fmla="*/ 375 h 486"/>
                  <a:gd name="T50" fmla="*/ 162 w 568"/>
                  <a:gd name="T51" fmla="*/ 0 h 486"/>
                  <a:gd name="T52" fmla="*/ 0 w 568"/>
                  <a:gd name="T53" fmla="*/ 14 h 486"/>
                  <a:gd name="T54" fmla="*/ 0 w 568"/>
                  <a:gd name="T55" fmla="*/ 48 h 486"/>
                  <a:gd name="T56" fmla="*/ 52 w 568"/>
                  <a:gd name="T57" fmla="*/ 48 h 486"/>
                  <a:gd name="T58" fmla="*/ 81 w 568"/>
                  <a:gd name="T59" fmla="*/ 62 h 486"/>
                  <a:gd name="T60" fmla="*/ 81 w 568"/>
                  <a:gd name="T61" fmla="*/ 83 h 486"/>
                  <a:gd name="T62" fmla="*/ 89 w 568"/>
                  <a:gd name="T63" fmla="*/ 111 h 486"/>
                  <a:gd name="T64" fmla="*/ 89 w 568"/>
                  <a:gd name="T65" fmla="*/ 347 h 486"/>
                  <a:gd name="T66" fmla="*/ 96 w 568"/>
                  <a:gd name="T67" fmla="*/ 389 h 486"/>
                  <a:gd name="T68" fmla="*/ 111 w 568"/>
                  <a:gd name="T69" fmla="*/ 424 h 486"/>
                  <a:gd name="T70" fmla="*/ 140 w 568"/>
                  <a:gd name="T71" fmla="*/ 459 h 486"/>
                  <a:gd name="T72" fmla="*/ 185 w 568"/>
                  <a:gd name="T73" fmla="*/ 479 h 486"/>
                  <a:gd name="T74" fmla="*/ 258 w 568"/>
                  <a:gd name="T75" fmla="*/ 486 h 486"/>
                  <a:gd name="T76" fmla="*/ 317 w 568"/>
                  <a:gd name="T77" fmla="*/ 472 h 486"/>
                  <a:gd name="T78" fmla="*/ 369 w 568"/>
                  <a:gd name="T79" fmla="*/ 445 h 486"/>
                  <a:gd name="T80" fmla="*/ 406 w 568"/>
                  <a:gd name="T81" fmla="*/ 389 h 4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68"/>
                  <a:gd name="T124" fmla="*/ 0 h 486"/>
                  <a:gd name="T125" fmla="*/ 568 w 568"/>
                  <a:gd name="T126" fmla="*/ 486 h 4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68" h="486">
                    <a:moveTo>
                      <a:pt x="406" y="389"/>
                    </a:moveTo>
                    <a:lnTo>
                      <a:pt x="406" y="486"/>
                    </a:lnTo>
                    <a:lnTo>
                      <a:pt x="568" y="472"/>
                    </a:lnTo>
                    <a:lnTo>
                      <a:pt x="568" y="438"/>
                    </a:lnTo>
                    <a:lnTo>
                      <a:pt x="509" y="438"/>
                    </a:lnTo>
                    <a:lnTo>
                      <a:pt x="494" y="431"/>
                    </a:lnTo>
                    <a:lnTo>
                      <a:pt x="479" y="403"/>
                    </a:lnTo>
                    <a:lnTo>
                      <a:pt x="479" y="0"/>
                    </a:lnTo>
                    <a:lnTo>
                      <a:pt x="310" y="14"/>
                    </a:lnTo>
                    <a:lnTo>
                      <a:pt x="310" y="48"/>
                    </a:lnTo>
                    <a:lnTo>
                      <a:pt x="369" y="48"/>
                    </a:lnTo>
                    <a:lnTo>
                      <a:pt x="384" y="55"/>
                    </a:lnTo>
                    <a:lnTo>
                      <a:pt x="398" y="69"/>
                    </a:lnTo>
                    <a:lnTo>
                      <a:pt x="398" y="292"/>
                    </a:lnTo>
                    <a:lnTo>
                      <a:pt x="391" y="361"/>
                    </a:lnTo>
                    <a:lnTo>
                      <a:pt x="361" y="410"/>
                    </a:lnTo>
                    <a:lnTo>
                      <a:pt x="317" y="445"/>
                    </a:lnTo>
                    <a:lnTo>
                      <a:pt x="266" y="459"/>
                    </a:lnTo>
                    <a:lnTo>
                      <a:pt x="236" y="459"/>
                    </a:lnTo>
                    <a:lnTo>
                      <a:pt x="207" y="452"/>
                    </a:lnTo>
                    <a:lnTo>
                      <a:pt x="192" y="445"/>
                    </a:lnTo>
                    <a:lnTo>
                      <a:pt x="177" y="431"/>
                    </a:lnTo>
                    <a:lnTo>
                      <a:pt x="170" y="410"/>
                    </a:lnTo>
                    <a:lnTo>
                      <a:pt x="170" y="396"/>
                    </a:lnTo>
                    <a:lnTo>
                      <a:pt x="162" y="375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2" y="48"/>
                    </a:lnTo>
                    <a:lnTo>
                      <a:pt x="81" y="62"/>
                    </a:lnTo>
                    <a:lnTo>
                      <a:pt x="81" y="83"/>
                    </a:lnTo>
                    <a:lnTo>
                      <a:pt x="89" y="111"/>
                    </a:lnTo>
                    <a:lnTo>
                      <a:pt x="89" y="347"/>
                    </a:lnTo>
                    <a:lnTo>
                      <a:pt x="96" y="389"/>
                    </a:lnTo>
                    <a:lnTo>
                      <a:pt x="111" y="424"/>
                    </a:lnTo>
                    <a:lnTo>
                      <a:pt x="140" y="459"/>
                    </a:lnTo>
                    <a:lnTo>
                      <a:pt x="185" y="479"/>
                    </a:lnTo>
                    <a:lnTo>
                      <a:pt x="258" y="486"/>
                    </a:lnTo>
                    <a:lnTo>
                      <a:pt x="317" y="472"/>
                    </a:lnTo>
                    <a:lnTo>
                      <a:pt x="369" y="445"/>
                    </a:lnTo>
                    <a:lnTo>
                      <a:pt x="406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37" name="Freeform 3996"/>
              <p:cNvSpPr>
                <a:spLocks noEditPoints="1"/>
              </p:cNvSpPr>
              <p:nvPr/>
            </p:nvSpPr>
            <p:spPr bwMode="auto">
              <a:xfrm>
                <a:off x="14917" y="7371"/>
                <a:ext cx="560" cy="758"/>
              </a:xfrm>
              <a:custGeom>
                <a:avLst/>
                <a:gdLst>
                  <a:gd name="T0" fmla="*/ 391 w 560"/>
                  <a:gd name="T1" fmla="*/ 689 h 758"/>
                  <a:gd name="T2" fmla="*/ 391 w 560"/>
                  <a:gd name="T3" fmla="*/ 758 h 758"/>
                  <a:gd name="T4" fmla="*/ 560 w 560"/>
                  <a:gd name="T5" fmla="*/ 744 h 758"/>
                  <a:gd name="T6" fmla="*/ 560 w 560"/>
                  <a:gd name="T7" fmla="*/ 710 h 758"/>
                  <a:gd name="T8" fmla="*/ 501 w 560"/>
                  <a:gd name="T9" fmla="*/ 710 h 758"/>
                  <a:gd name="T10" fmla="*/ 486 w 560"/>
                  <a:gd name="T11" fmla="*/ 703 h 758"/>
                  <a:gd name="T12" fmla="*/ 472 w 560"/>
                  <a:gd name="T13" fmla="*/ 675 h 758"/>
                  <a:gd name="T14" fmla="*/ 472 w 560"/>
                  <a:gd name="T15" fmla="*/ 0 h 758"/>
                  <a:gd name="T16" fmla="*/ 309 w 560"/>
                  <a:gd name="T17" fmla="*/ 14 h 758"/>
                  <a:gd name="T18" fmla="*/ 309 w 560"/>
                  <a:gd name="T19" fmla="*/ 49 h 758"/>
                  <a:gd name="T20" fmla="*/ 368 w 560"/>
                  <a:gd name="T21" fmla="*/ 49 h 758"/>
                  <a:gd name="T22" fmla="*/ 383 w 560"/>
                  <a:gd name="T23" fmla="*/ 56 h 758"/>
                  <a:gd name="T24" fmla="*/ 398 w 560"/>
                  <a:gd name="T25" fmla="*/ 84 h 758"/>
                  <a:gd name="T26" fmla="*/ 398 w 560"/>
                  <a:gd name="T27" fmla="*/ 341 h 758"/>
                  <a:gd name="T28" fmla="*/ 361 w 560"/>
                  <a:gd name="T29" fmla="*/ 306 h 758"/>
                  <a:gd name="T30" fmla="*/ 309 w 560"/>
                  <a:gd name="T31" fmla="*/ 279 h 758"/>
                  <a:gd name="T32" fmla="*/ 258 w 560"/>
                  <a:gd name="T33" fmla="*/ 272 h 758"/>
                  <a:gd name="T34" fmla="*/ 162 w 560"/>
                  <a:gd name="T35" fmla="*/ 292 h 758"/>
                  <a:gd name="T36" fmla="*/ 81 w 560"/>
                  <a:gd name="T37" fmla="*/ 341 h 758"/>
                  <a:gd name="T38" fmla="*/ 22 w 560"/>
                  <a:gd name="T39" fmla="*/ 418 h 758"/>
                  <a:gd name="T40" fmla="*/ 0 w 560"/>
                  <a:gd name="T41" fmla="*/ 515 h 758"/>
                  <a:gd name="T42" fmla="*/ 22 w 560"/>
                  <a:gd name="T43" fmla="*/ 612 h 758"/>
                  <a:gd name="T44" fmla="*/ 74 w 560"/>
                  <a:gd name="T45" fmla="*/ 689 h 758"/>
                  <a:gd name="T46" fmla="*/ 147 w 560"/>
                  <a:gd name="T47" fmla="*/ 737 h 758"/>
                  <a:gd name="T48" fmla="*/ 243 w 560"/>
                  <a:gd name="T49" fmla="*/ 758 h 758"/>
                  <a:gd name="T50" fmla="*/ 309 w 560"/>
                  <a:gd name="T51" fmla="*/ 744 h 758"/>
                  <a:gd name="T52" fmla="*/ 361 w 560"/>
                  <a:gd name="T53" fmla="*/ 717 h 758"/>
                  <a:gd name="T54" fmla="*/ 391 w 560"/>
                  <a:gd name="T55" fmla="*/ 689 h 758"/>
                  <a:gd name="T56" fmla="*/ 391 w 560"/>
                  <a:gd name="T57" fmla="*/ 397 h 758"/>
                  <a:gd name="T58" fmla="*/ 391 w 560"/>
                  <a:gd name="T59" fmla="*/ 647 h 758"/>
                  <a:gd name="T60" fmla="*/ 383 w 560"/>
                  <a:gd name="T61" fmla="*/ 661 h 758"/>
                  <a:gd name="T62" fmla="*/ 346 w 560"/>
                  <a:gd name="T63" fmla="*/ 703 h 758"/>
                  <a:gd name="T64" fmla="*/ 295 w 560"/>
                  <a:gd name="T65" fmla="*/ 724 h 758"/>
                  <a:gd name="T66" fmla="*/ 250 w 560"/>
                  <a:gd name="T67" fmla="*/ 731 h 758"/>
                  <a:gd name="T68" fmla="*/ 199 w 560"/>
                  <a:gd name="T69" fmla="*/ 724 h 758"/>
                  <a:gd name="T70" fmla="*/ 162 w 560"/>
                  <a:gd name="T71" fmla="*/ 703 h 758"/>
                  <a:gd name="T72" fmla="*/ 133 w 560"/>
                  <a:gd name="T73" fmla="*/ 661 h 758"/>
                  <a:gd name="T74" fmla="*/ 110 w 560"/>
                  <a:gd name="T75" fmla="*/ 612 h 758"/>
                  <a:gd name="T76" fmla="*/ 96 w 560"/>
                  <a:gd name="T77" fmla="*/ 564 h 758"/>
                  <a:gd name="T78" fmla="*/ 96 w 560"/>
                  <a:gd name="T79" fmla="*/ 466 h 758"/>
                  <a:gd name="T80" fmla="*/ 110 w 560"/>
                  <a:gd name="T81" fmla="*/ 418 h 758"/>
                  <a:gd name="T82" fmla="*/ 133 w 560"/>
                  <a:gd name="T83" fmla="*/ 362 h 758"/>
                  <a:gd name="T84" fmla="*/ 162 w 560"/>
                  <a:gd name="T85" fmla="*/ 334 h 758"/>
                  <a:gd name="T86" fmla="*/ 206 w 560"/>
                  <a:gd name="T87" fmla="*/ 306 h 758"/>
                  <a:gd name="T88" fmla="*/ 258 w 560"/>
                  <a:gd name="T89" fmla="*/ 292 h 758"/>
                  <a:gd name="T90" fmla="*/ 302 w 560"/>
                  <a:gd name="T91" fmla="*/ 299 h 758"/>
                  <a:gd name="T92" fmla="*/ 346 w 560"/>
                  <a:gd name="T93" fmla="*/ 320 h 758"/>
                  <a:gd name="T94" fmla="*/ 383 w 560"/>
                  <a:gd name="T95" fmla="*/ 362 h 758"/>
                  <a:gd name="T96" fmla="*/ 391 w 560"/>
                  <a:gd name="T97" fmla="*/ 369 h 758"/>
                  <a:gd name="T98" fmla="*/ 391 w 560"/>
                  <a:gd name="T99" fmla="*/ 397 h 75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60"/>
                  <a:gd name="T151" fmla="*/ 0 h 758"/>
                  <a:gd name="T152" fmla="*/ 560 w 560"/>
                  <a:gd name="T153" fmla="*/ 758 h 75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60" h="758">
                    <a:moveTo>
                      <a:pt x="391" y="689"/>
                    </a:moveTo>
                    <a:lnTo>
                      <a:pt x="391" y="758"/>
                    </a:lnTo>
                    <a:lnTo>
                      <a:pt x="560" y="744"/>
                    </a:lnTo>
                    <a:lnTo>
                      <a:pt x="560" y="710"/>
                    </a:lnTo>
                    <a:lnTo>
                      <a:pt x="501" y="710"/>
                    </a:lnTo>
                    <a:lnTo>
                      <a:pt x="486" y="703"/>
                    </a:lnTo>
                    <a:lnTo>
                      <a:pt x="472" y="675"/>
                    </a:lnTo>
                    <a:lnTo>
                      <a:pt x="472" y="0"/>
                    </a:lnTo>
                    <a:lnTo>
                      <a:pt x="309" y="14"/>
                    </a:lnTo>
                    <a:lnTo>
                      <a:pt x="309" y="49"/>
                    </a:lnTo>
                    <a:lnTo>
                      <a:pt x="368" y="49"/>
                    </a:lnTo>
                    <a:lnTo>
                      <a:pt x="383" y="56"/>
                    </a:lnTo>
                    <a:lnTo>
                      <a:pt x="398" y="84"/>
                    </a:lnTo>
                    <a:lnTo>
                      <a:pt x="398" y="341"/>
                    </a:lnTo>
                    <a:lnTo>
                      <a:pt x="361" y="306"/>
                    </a:lnTo>
                    <a:lnTo>
                      <a:pt x="309" y="279"/>
                    </a:lnTo>
                    <a:lnTo>
                      <a:pt x="258" y="272"/>
                    </a:lnTo>
                    <a:lnTo>
                      <a:pt x="162" y="292"/>
                    </a:lnTo>
                    <a:lnTo>
                      <a:pt x="81" y="341"/>
                    </a:lnTo>
                    <a:lnTo>
                      <a:pt x="22" y="418"/>
                    </a:lnTo>
                    <a:lnTo>
                      <a:pt x="0" y="515"/>
                    </a:lnTo>
                    <a:lnTo>
                      <a:pt x="22" y="612"/>
                    </a:lnTo>
                    <a:lnTo>
                      <a:pt x="74" y="689"/>
                    </a:lnTo>
                    <a:lnTo>
                      <a:pt x="147" y="737"/>
                    </a:lnTo>
                    <a:lnTo>
                      <a:pt x="243" y="758"/>
                    </a:lnTo>
                    <a:lnTo>
                      <a:pt x="309" y="744"/>
                    </a:lnTo>
                    <a:lnTo>
                      <a:pt x="361" y="717"/>
                    </a:lnTo>
                    <a:lnTo>
                      <a:pt x="391" y="689"/>
                    </a:lnTo>
                    <a:close/>
                    <a:moveTo>
                      <a:pt x="391" y="397"/>
                    </a:moveTo>
                    <a:lnTo>
                      <a:pt x="391" y="647"/>
                    </a:lnTo>
                    <a:lnTo>
                      <a:pt x="383" y="661"/>
                    </a:lnTo>
                    <a:lnTo>
                      <a:pt x="346" y="703"/>
                    </a:lnTo>
                    <a:lnTo>
                      <a:pt x="295" y="724"/>
                    </a:lnTo>
                    <a:lnTo>
                      <a:pt x="250" y="731"/>
                    </a:lnTo>
                    <a:lnTo>
                      <a:pt x="199" y="724"/>
                    </a:lnTo>
                    <a:lnTo>
                      <a:pt x="162" y="703"/>
                    </a:lnTo>
                    <a:lnTo>
                      <a:pt x="133" y="661"/>
                    </a:lnTo>
                    <a:lnTo>
                      <a:pt x="110" y="612"/>
                    </a:lnTo>
                    <a:lnTo>
                      <a:pt x="96" y="564"/>
                    </a:lnTo>
                    <a:lnTo>
                      <a:pt x="96" y="466"/>
                    </a:lnTo>
                    <a:lnTo>
                      <a:pt x="110" y="418"/>
                    </a:lnTo>
                    <a:lnTo>
                      <a:pt x="133" y="362"/>
                    </a:lnTo>
                    <a:lnTo>
                      <a:pt x="162" y="334"/>
                    </a:lnTo>
                    <a:lnTo>
                      <a:pt x="206" y="306"/>
                    </a:lnTo>
                    <a:lnTo>
                      <a:pt x="258" y="292"/>
                    </a:lnTo>
                    <a:lnTo>
                      <a:pt x="302" y="299"/>
                    </a:lnTo>
                    <a:lnTo>
                      <a:pt x="346" y="320"/>
                    </a:lnTo>
                    <a:lnTo>
                      <a:pt x="383" y="362"/>
                    </a:lnTo>
                    <a:lnTo>
                      <a:pt x="391" y="369"/>
                    </a:lnTo>
                    <a:lnTo>
                      <a:pt x="391" y="3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38" name="Freeform 3997"/>
              <p:cNvSpPr>
                <a:spLocks noEditPoints="1"/>
              </p:cNvSpPr>
              <p:nvPr/>
            </p:nvSpPr>
            <p:spPr bwMode="auto">
              <a:xfrm>
                <a:off x="15543" y="7399"/>
                <a:ext cx="244" cy="716"/>
              </a:xfrm>
              <a:custGeom>
                <a:avLst/>
                <a:gdLst>
                  <a:gd name="T0" fmla="*/ 170 w 244"/>
                  <a:gd name="T1" fmla="*/ 244 h 716"/>
                  <a:gd name="T2" fmla="*/ 8 w 244"/>
                  <a:gd name="T3" fmla="*/ 258 h 716"/>
                  <a:gd name="T4" fmla="*/ 8 w 244"/>
                  <a:gd name="T5" fmla="*/ 292 h 716"/>
                  <a:gd name="T6" fmla="*/ 59 w 244"/>
                  <a:gd name="T7" fmla="*/ 292 h 716"/>
                  <a:gd name="T8" fmla="*/ 81 w 244"/>
                  <a:gd name="T9" fmla="*/ 299 h 716"/>
                  <a:gd name="T10" fmla="*/ 89 w 244"/>
                  <a:gd name="T11" fmla="*/ 306 h 716"/>
                  <a:gd name="T12" fmla="*/ 89 w 244"/>
                  <a:gd name="T13" fmla="*/ 668 h 716"/>
                  <a:gd name="T14" fmla="*/ 59 w 244"/>
                  <a:gd name="T15" fmla="*/ 682 h 716"/>
                  <a:gd name="T16" fmla="*/ 0 w 244"/>
                  <a:gd name="T17" fmla="*/ 682 h 716"/>
                  <a:gd name="T18" fmla="*/ 0 w 244"/>
                  <a:gd name="T19" fmla="*/ 716 h 716"/>
                  <a:gd name="T20" fmla="*/ 244 w 244"/>
                  <a:gd name="T21" fmla="*/ 716 h 716"/>
                  <a:gd name="T22" fmla="*/ 244 w 244"/>
                  <a:gd name="T23" fmla="*/ 682 h 716"/>
                  <a:gd name="T24" fmla="*/ 192 w 244"/>
                  <a:gd name="T25" fmla="*/ 682 h 716"/>
                  <a:gd name="T26" fmla="*/ 177 w 244"/>
                  <a:gd name="T27" fmla="*/ 675 h 716"/>
                  <a:gd name="T28" fmla="*/ 170 w 244"/>
                  <a:gd name="T29" fmla="*/ 668 h 716"/>
                  <a:gd name="T30" fmla="*/ 170 w 244"/>
                  <a:gd name="T31" fmla="*/ 633 h 716"/>
                  <a:gd name="T32" fmla="*/ 170 w 244"/>
                  <a:gd name="T33" fmla="*/ 244 h 716"/>
                  <a:gd name="T34" fmla="*/ 170 w 244"/>
                  <a:gd name="T35" fmla="*/ 56 h 716"/>
                  <a:gd name="T36" fmla="*/ 170 w 244"/>
                  <a:gd name="T37" fmla="*/ 35 h 716"/>
                  <a:gd name="T38" fmla="*/ 163 w 244"/>
                  <a:gd name="T39" fmla="*/ 21 h 716"/>
                  <a:gd name="T40" fmla="*/ 133 w 244"/>
                  <a:gd name="T41" fmla="*/ 7 h 716"/>
                  <a:gd name="T42" fmla="*/ 111 w 244"/>
                  <a:gd name="T43" fmla="*/ 0 h 716"/>
                  <a:gd name="T44" fmla="*/ 89 w 244"/>
                  <a:gd name="T45" fmla="*/ 7 h 716"/>
                  <a:gd name="T46" fmla="*/ 67 w 244"/>
                  <a:gd name="T47" fmla="*/ 21 h 716"/>
                  <a:gd name="T48" fmla="*/ 59 w 244"/>
                  <a:gd name="T49" fmla="*/ 35 h 716"/>
                  <a:gd name="T50" fmla="*/ 52 w 244"/>
                  <a:gd name="T51" fmla="*/ 56 h 716"/>
                  <a:gd name="T52" fmla="*/ 52 w 244"/>
                  <a:gd name="T53" fmla="*/ 77 h 716"/>
                  <a:gd name="T54" fmla="*/ 59 w 244"/>
                  <a:gd name="T55" fmla="*/ 91 h 716"/>
                  <a:gd name="T56" fmla="*/ 74 w 244"/>
                  <a:gd name="T57" fmla="*/ 105 h 716"/>
                  <a:gd name="T58" fmla="*/ 89 w 244"/>
                  <a:gd name="T59" fmla="*/ 111 h 716"/>
                  <a:gd name="T60" fmla="*/ 111 w 244"/>
                  <a:gd name="T61" fmla="*/ 118 h 716"/>
                  <a:gd name="T62" fmla="*/ 133 w 244"/>
                  <a:gd name="T63" fmla="*/ 111 h 716"/>
                  <a:gd name="T64" fmla="*/ 148 w 244"/>
                  <a:gd name="T65" fmla="*/ 105 h 716"/>
                  <a:gd name="T66" fmla="*/ 163 w 244"/>
                  <a:gd name="T67" fmla="*/ 91 h 716"/>
                  <a:gd name="T68" fmla="*/ 170 w 244"/>
                  <a:gd name="T69" fmla="*/ 77 h 716"/>
                  <a:gd name="T70" fmla="*/ 170 w 244"/>
                  <a:gd name="T71" fmla="*/ 56 h 7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44"/>
                  <a:gd name="T109" fmla="*/ 0 h 716"/>
                  <a:gd name="T110" fmla="*/ 244 w 244"/>
                  <a:gd name="T111" fmla="*/ 716 h 71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44" h="716">
                    <a:moveTo>
                      <a:pt x="170" y="244"/>
                    </a:moveTo>
                    <a:lnTo>
                      <a:pt x="8" y="258"/>
                    </a:lnTo>
                    <a:lnTo>
                      <a:pt x="8" y="292"/>
                    </a:lnTo>
                    <a:lnTo>
                      <a:pt x="59" y="292"/>
                    </a:lnTo>
                    <a:lnTo>
                      <a:pt x="81" y="299"/>
                    </a:lnTo>
                    <a:lnTo>
                      <a:pt x="89" y="306"/>
                    </a:lnTo>
                    <a:lnTo>
                      <a:pt x="89" y="668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4" y="716"/>
                    </a:lnTo>
                    <a:lnTo>
                      <a:pt x="244" y="682"/>
                    </a:lnTo>
                    <a:lnTo>
                      <a:pt x="192" y="682"/>
                    </a:lnTo>
                    <a:lnTo>
                      <a:pt x="177" y="675"/>
                    </a:lnTo>
                    <a:lnTo>
                      <a:pt x="170" y="668"/>
                    </a:lnTo>
                    <a:lnTo>
                      <a:pt x="170" y="633"/>
                    </a:lnTo>
                    <a:lnTo>
                      <a:pt x="170" y="244"/>
                    </a:lnTo>
                    <a:close/>
                    <a:moveTo>
                      <a:pt x="170" y="56"/>
                    </a:moveTo>
                    <a:lnTo>
                      <a:pt x="170" y="35"/>
                    </a:lnTo>
                    <a:lnTo>
                      <a:pt x="163" y="21"/>
                    </a:lnTo>
                    <a:lnTo>
                      <a:pt x="133" y="7"/>
                    </a:lnTo>
                    <a:lnTo>
                      <a:pt x="111" y="0"/>
                    </a:lnTo>
                    <a:lnTo>
                      <a:pt x="89" y="7"/>
                    </a:lnTo>
                    <a:lnTo>
                      <a:pt x="67" y="21"/>
                    </a:lnTo>
                    <a:lnTo>
                      <a:pt x="59" y="35"/>
                    </a:lnTo>
                    <a:lnTo>
                      <a:pt x="52" y="56"/>
                    </a:lnTo>
                    <a:lnTo>
                      <a:pt x="52" y="77"/>
                    </a:lnTo>
                    <a:lnTo>
                      <a:pt x="59" y="91"/>
                    </a:lnTo>
                    <a:lnTo>
                      <a:pt x="74" y="105"/>
                    </a:lnTo>
                    <a:lnTo>
                      <a:pt x="89" y="111"/>
                    </a:lnTo>
                    <a:lnTo>
                      <a:pt x="111" y="118"/>
                    </a:lnTo>
                    <a:lnTo>
                      <a:pt x="133" y="111"/>
                    </a:lnTo>
                    <a:lnTo>
                      <a:pt x="148" y="105"/>
                    </a:lnTo>
                    <a:lnTo>
                      <a:pt x="163" y="91"/>
                    </a:lnTo>
                    <a:lnTo>
                      <a:pt x="170" y="77"/>
                    </a:lnTo>
                    <a:lnTo>
                      <a:pt x="170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39" name="Freeform 3998"/>
              <p:cNvSpPr>
                <a:spLocks/>
              </p:cNvSpPr>
              <p:nvPr/>
            </p:nvSpPr>
            <p:spPr bwMode="auto">
              <a:xfrm>
                <a:off x="15860" y="7643"/>
                <a:ext cx="568" cy="472"/>
              </a:xfrm>
              <a:custGeom>
                <a:avLst/>
                <a:gdLst>
                  <a:gd name="T0" fmla="*/ 89 w 568"/>
                  <a:gd name="T1" fmla="*/ 104 h 472"/>
                  <a:gd name="T2" fmla="*/ 89 w 568"/>
                  <a:gd name="T3" fmla="*/ 410 h 472"/>
                  <a:gd name="T4" fmla="*/ 81 w 568"/>
                  <a:gd name="T5" fmla="*/ 424 h 472"/>
                  <a:gd name="T6" fmla="*/ 74 w 568"/>
                  <a:gd name="T7" fmla="*/ 431 h 472"/>
                  <a:gd name="T8" fmla="*/ 59 w 568"/>
                  <a:gd name="T9" fmla="*/ 438 h 472"/>
                  <a:gd name="T10" fmla="*/ 0 w 568"/>
                  <a:gd name="T11" fmla="*/ 438 h 472"/>
                  <a:gd name="T12" fmla="*/ 0 w 568"/>
                  <a:gd name="T13" fmla="*/ 472 h 472"/>
                  <a:gd name="T14" fmla="*/ 258 w 568"/>
                  <a:gd name="T15" fmla="*/ 472 h 472"/>
                  <a:gd name="T16" fmla="*/ 258 w 568"/>
                  <a:gd name="T17" fmla="*/ 438 h 472"/>
                  <a:gd name="T18" fmla="*/ 199 w 568"/>
                  <a:gd name="T19" fmla="*/ 438 h 472"/>
                  <a:gd name="T20" fmla="*/ 170 w 568"/>
                  <a:gd name="T21" fmla="*/ 424 h 472"/>
                  <a:gd name="T22" fmla="*/ 170 w 568"/>
                  <a:gd name="T23" fmla="*/ 194 h 472"/>
                  <a:gd name="T24" fmla="*/ 185 w 568"/>
                  <a:gd name="T25" fmla="*/ 118 h 472"/>
                  <a:gd name="T26" fmla="*/ 214 w 568"/>
                  <a:gd name="T27" fmla="*/ 69 h 472"/>
                  <a:gd name="T28" fmla="*/ 266 w 568"/>
                  <a:gd name="T29" fmla="*/ 34 h 472"/>
                  <a:gd name="T30" fmla="*/ 317 w 568"/>
                  <a:gd name="T31" fmla="*/ 20 h 472"/>
                  <a:gd name="T32" fmla="*/ 362 w 568"/>
                  <a:gd name="T33" fmla="*/ 34 h 472"/>
                  <a:gd name="T34" fmla="*/ 391 w 568"/>
                  <a:gd name="T35" fmla="*/ 62 h 472"/>
                  <a:gd name="T36" fmla="*/ 398 w 568"/>
                  <a:gd name="T37" fmla="*/ 97 h 472"/>
                  <a:gd name="T38" fmla="*/ 406 w 568"/>
                  <a:gd name="T39" fmla="*/ 146 h 472"/>
                  <a:gd name="T40" fmla="*/ 406 w 568"/>
                  <a:gd name="T41" fmla="*/ 410 h 472"/>
                  <a:gd name="T42" fmla="*/ 398 w 568"/>
                  <a:gd name="T43" fmla="*/ 424 h 472"/>
                  <a:gd name="T44" fmla="*/ 391 w 568"/>
                  <a:gd name="T45" fmla="*/ 431 h 472"/>
                  <a:gd name="T46" fmla="*/ 369 w 568"/>
                  <a:gd name="T47" fmla="*/ 438 h 472"/>
                  <a:gd name="T48" fmla="*/ 317 w 568"/>
                  <a:gd name="T49" fmla="*/ 438 h 472"/>
                  <a:gd name="T50" fmla="*/ 317 w 568"/>
                  <a:gd name="T51" fmla="*/ 472 h 472"/>
                  <a:gd name="T52" fmla="*/ 568 w 568"/>
                  <a:gd name="T53" fmla="*/ 472 h 472"/>
                  <a:gd name="T54" fmla="*/ 568 w 568"/>
                  <a:gd name="T55" fmla="*/ 438 h 472"/>
                  <a:gd name="T56" fmla="*/ 516 w 568"/>
                  <a:gd name="T57" fmla="*/ 438 h 472"/>
                  <a:gd name="T58" fmla="*/ 494 w 568"/>
                  <a:gd name="T59" fmla="*/ 431 h 472"/>
                  <a:gd name="T60" fmla="*/ 487 w 568"/>
                  <a:gd name="T61" fmla="*/ 424 h 472"/>
                  <a:gd name="T62" fmla="*/ 479 w 568"/>
                  <a:gd name="T63" fmla="*/ 410 h 472"/>
                  <a:gd name="T64" fmla="*/ 479 w 568"/>
                  <a:gd name="T65" fmla="*/ 125 h 472"/>
                  <a:gd name="T66" fmla="*/ 472 w 568"/>
                  <a:gd name="T67" fmla="*/ 76 h 472"/>
                  <a:gd name="T68" fmla="*/ 450 w 568"/>
                  <a:gd name="T69" fmla="*/ 41 h 472"/>
                  <a:gd name="T70" fmla="*/ 428 w 568"/>
                  <a:gd name="T71" fmla="*/ 20 h 472"/>
                  <a:gd name="T72" fmla="*/ 384 w 568"/>
                  <a:gd name="T73" fmla="*/ 7 h 472"/>
                  <a:gd name="T74" fmla="*/ 325 w 568"/>
                  <a:gd name="T75" fmla="*/ 0 h 472"/>
                  <a:gd name="T76" fmla="*/ 251 w 568"/>
                  <a:gd name="T77" fmla="*/ 14 h 472"/>
                  <a:gd name="T78" fmla="*/ 199 w 568"/>
                  <a:gd name="T79" fmla="*/ 55 h 472"/>
                  <a:gd name="T80" fmla="*/ 163 w 568"/>
                  <a:gd name="T81" fmla="*/ 111 h 472"/>
                  <a:gd name="T82" fmla="*/ 163 w 568"/>
                  <a:gd name="T83" fmla="*/ 0 h 472"/>
                  <a:gd name="T84" fmla="*/ 0 w 568"/>
                  <a:gd name="T85" fmla="*/ 14 h 472"/>
                  <a:gd name="T86" fmla="*/ 0 w 568"/>
                  <a:gd name="T87" fmla="*/ 48 h 472"/>
                  <a:gd name="T88" fmla="*/ 59 w 568"/>
                  <a:gd name="T89" fmla="*/ 48 h 472"/>
                  <a:gd name="T90" fmla="*/ 74 w 568"/>
                  <a:gd name="T91" fmla="*/ 55 h 472"/>
                  <a:gd name="T92" fmla="*/ 89 w 568"/>
                  <a:gd name="T93" fmla="*/ 83 h 472"/>
                  <a:gd name="T94" fmla="*/ 89 w 568"/>
                  <a:gd name="T95" fmla="*/ 104 h 47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8"/>
                  <a:gd name="T145" fmla="*/ 0 h 472"/>
                  <a:gd name="T146" fmla="*/ 568 w 568"/>
                  <a:gd name="T147" fmla="*/ 472 h 47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8" h="472">
                    <a:moveTo>
                      <a:pt x="89" y="104"/>
                    </a:move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58" y="472"/>
                    </a:lnTo>
                    <a:lnTo>
                      <a:pt x="258" y="438"/>
                    </a:lnTo>
                    <a:lnTo>
                      <a:pt x="199" y="438"/>
                    </a:lnTo>
                    <a:lnTo>
                      <a:pt x="170" y="424"/>
                    </a:lnTo>
                    <a:lnTo>
                      <a:pt x="170" y="194"/>
                    </a:lnTo>
                    <a:lnTo>
                      <a:pt x="185" y="118"/>
                    </a:lnTo>
                    <a:lnTo>
                      <a:pt x="214" y="69"/>
                    </a:lnTo>
                    <a:lnTo>
                      <a:pt x="266" y="34"/>
                    </a:lnTo>
                    <a:lnTo>
                      <a:pt x="317" y="20"/>
                    </a:lnTo>
                    <a:lnTo>
                      <a:pt x="362" y="34"/>
                    </a:lnTo>
                    <a:lnTo>
                      <a:pt x="391" y="62"/>
                    </a:lnTo>
                    <a:lnTo>
                      <a:pt x="398" y="97"/>
                    </a:lnTo>
                    <a:lnTo>
                      <a:pt x="406" y="146"/>
                    </a:lnTo>
                    <a:lnTo>
                      <a:pt x="406" y="410"/>
                    </a:lnTo>
                    <a:lnTo>
                      <a:pt x="398" y="424"/>
                    </a:lnTo>
                    <a:lnTo>
                      <a:pt x="391" y="431"/>
                    </a:lnTo>
                    <a:lnTo>
                      <a:pt x="369" y="438"/>
                    </a:lnTo>
                    <a:lnTo>
                      <a:pt x="317" y="438"/>
                    </a:lnTo>
                    <a:lnTo>
                      <a:pt x="317" y="472"/>
                    </a:lnTo>
                    <a:lnTo>
                      <a:pt x="568" y="472"/>
                    </a:lnTo>
                    <a:lnTo>
                      <a:pt x="568" y="438"/>
                    </a:lnTo>
                    <a:lnTo>
                      <a:pt x="516" y="438"/>
                    </a:lnTo>
                    <a:lnTo>
                      <a:pt x="494" y="431"/>
                    </a:lnTo>
                    <a:lnTo>
                      <a:pt x="487" y="424"/>
                    </a:lnTo>
                    <a:lnTo>
                      <a:pt x="479" y="410"/>
                    </a:lnTo>
                    <a:lnTo>
                      <a:pt x="479" y="125"/>
                    </a:lnTo>
                    <a:lnTo>
                      <a:pt x="472" y="76"/>
                    </a:lnTo>
                    <a:lnTo>
                      <a:pt x="450" y="41"/>
                    </a:lnTo>
                    <a:lnTo>
                      <a:pt x="428" y="20"/>
                    </a:lnTo>
                    <a:lnTo>
                      <a:pt x="384" y="7"/>
                    </a:lnTo>
                    <a:lnTo>
                      <a:pt x="325" y="0"/>
                    </a:lnTo>
                    <a:lnTo>
                      <a:pt x="251" y="14"/>
                    </a:lnTo>
                    <a:lnTo>
                      <a:pt x="199" y="55"/>
                    </a:lnTo>
                    <a:lnTo>
                      <a:pt x="163" y="111"/>
                    </a:lnTo>
                    <a:lnTo>
                      <a:pt x="163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9" y="83"/>
                    </a:lnTo>
                    <a:lnTo>
                      <a:pt x="89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40" name="Freeform 3999"/>
              <p:cNvSpPr>
                <a:spLocks noEditPoints="1"/>
              </p:cNvSpPr>
              <p:nvPr/>
            </p:nvSpPr>
            <p:spPr bwMode="auto">
              <a:xfrm>
                <a:off x="16487" y="7629"/>
                <a:ext cx="516" cy="709"/>
              </a:xfrm>
              <a:custGeom>
                <a:avLst/>
                <a:gdLst>
                  <a:gd name="T0" fmla="*/ 169 w 516"/>
                  <a:gd name="T1" fmla="*/ 292 h 709"/>
                  <a:gd name="T2" fmla="*/ 125 w 516"/>
                  <a:gd name="T3" fmla="*/ 229 h 709"/>
                  <a:gd name="T4" fmla="*/ 118 w 516"/>
                  <a:gd name="T5" fmla="*/ 153 h 709"/>
                  <a:gd name="T6" fmla="*/ 125 w 516"/>
                  <a:gd name="T7" fmla="*/ 104 h 709"/>
                  <a:gd name="T8" fmla="*/ 147 w 516"/>
                  <a:gd name="T9" fmla="*/ 76 h 709"/>
                  <a:gd name="T10" fmla="*/ 169 w 516"/>
                  <a:gd name="T11" fmla="*/ 48 h 709"/>
                  <a:gd name="T12" fmla="*/ 221 w 516"/>
                  <a:gd name="T13" fmla="*/ 41 h 709"/>
                  <a:gd name="T14" fmla="*/ 295 w 516"/>
                  <a:gd name="T15" fmla="*/ 76 h 709"/>
                  <a:gd name="T16" fmla="*/ 317 w 516"/>
                  <a:gd name="T17" fmla="*/ 146 h 709"/>
                  <a:gd name="T18" fmla="*/ 309 w 516"/>
                  <a:gd name="T19" fmla="*/ 236 h 709"/>
                  <a:gd name="T20" fmla="*/ 287 w 516"/>
                  <a:gd name="T21" fmla="*/ 271 h 709"/>
                  <a:gd name="T22" fmla="*/ 221 w 516"/>
                  <a:gd name="T23" fmla="*/ 306 h 709"/>
                  <a:gd name="T24" fmla="*/ 140 w 516"/>
                  <a:gd name="T25" fmla="*/ 313 h 709"/>
                  <a:gd name="T26" fmla="*/ 221 w 516"/>
                  <a:gd name="T27" fmla="*/ 327 h 709"/>
                  <a:gd name="T28" fmla="*/ 346 w 516"/>
                  <a:gd name="T29" fmla="*/ 278 h 709"/>
                  <a:gd name="T30" fmla="*/ 398 w 516"/>
                  <a:gd name="T31" fmla="*/ 174 h 709"/>
                  <a:gd name="T32" fmla="*/ 391 w 516"/>
                  <a:gd name="T33" fmla="*/ 111 h 709"/>
                  <a:gd name="T34" fmla="*/ 354 w 516"/>
                  <a:gd name="T35" fmla="*/ 69 h 709"/>
                  <a:gd name="T36" fmla="*/ 413 w 516"/>
                  <a:gd name="T37" fmla="*/ 34 h 709"/>
                  <a:gd name="T38" fmla="*/ 472 w 516"/>
                  <a:gd name="T39" fmla="*/ 28 h 709"/>
                  <a:gd name="T40" fmla="*/ 450 w 516"/>
                  <a:gd name="T41" fmla="*/ 41 h 709"/>
                  <a:gd name="T42" fmla="*/ 464 w 516"/>
                  <a:gd name="T43" fmla="*/ 83 h 709"/>
                  <a:gd name="T44" fmla="*/ 494 w 516"/>
                  <a:gd name="T45" fmla="*/ 90 h 709"/>
                  <a:gd name="T46" fmla="*/ 516 w 516"/>
                  <a:gd name="T47" fmla="*/ 48 h 709"/>
                  <a:gd name="T48" fmla="*/ 494 w 516"/>
                  <a:gd name="T49" fmla="*/ 14 h 709"/>
                  <a:gd name="T50" fmla="*/ 457 w 516"/>
                  <a:gd name="T51" fmla="*/ 0 h 709"/>
                  <a:gd name="T52" fmla="*/ 383 w 516"/>
                  <a:gd name="T53" fmla="*/ 21 h 709"/>
                  <a:gd name="T54" fmla="*/ 273 w 516"/>
                  <a:gd name="T55" fmla="*/ 21 h 709"/>
                  <a:gd name="T56" fmla="*/ 147 w 516"/>
                  <a:gd name="T57" fmla="*/ 28 h 709"/>
                  <a:gd name="T58" fmla="*/ 51 w 516"/>
                  <a:gd name="T59" fmla="*/ 111 h 709"/>
                  <a:gd name="T60" fmla="*/ 37 w 516"/>
                  <a:gd name="T61" fmla="*/ 208 h 709"/>
                  <a:gd name="T62" fmla="*/ 66 w 516"/>
                  <a:gd name="T63" fmla="*/ 257 h 709"/>
                  <a:gd name="T64" fmla="*/ 74 w 516"/>
                  <a:gd name="T65" fmla="*/ 292 h 709"/>
                  <a:gd name="T66" fmla="*/ 59 w 516"/>
                  <a:gd name="T67" fmla="*/ 340 h 709"/>
                  <a:gd name="T68" fmla="*/ 51 w 516"/>
                  <a:gd name="T69" fmla="*/ 389 h 709"/>
                  <a:gd name="T70" fmla="*/ 81 w 516"/>
                  <a:gd name="T71" fmla="*/ 452 h 709"/>
                  <a:gd name="T72" fmla="*/ 44 w 516"/>
                  <a:gd name="T73" fmla="*/ 493 h 709"/>
                  <a:gd name="T74" fmla="*/ 7 w 516"/>
                  <a:gd name="T75" fmla="*/ 528 h 709"/>
                  <a:gd name="T76" fmla="*/ 0 w 516"/>
                  <a:gd name="T77" fmla="*/ 570 h 709"/>
                  <a:gd name="T78" fmla="*/ 74 w 516"/>
                  <a:gd name="T79" fmla="*/ 667 h 709"/>
                  <a:gd name="T80" fmla="*/ 250 w 516"/>
                  <a:gd name="T81" fmla="*/ 709 h 709"/>
                  <a:gd name="T82" fmla="*/ 427 w 516"/>
                  <a:gd name="T83" fmla="*/ 667 h 709"/>
                  <a:gd name="T84" fmla="*/ 501 w 516"/>
                  <a:gd name="T85" fmla="*/ 570 h 709"/>
                  <a:gd name="T86" fmla="*/ 472 w 516"/>
                  <a:gd name="T87" fmla="*/ 486 h 709"/>
                  <a:gd name="T88" fmla="*/ 332 w 516"/>
                  <a:gd name="T89" fmla="*/ 424 h 709"/>
                  <a:gd name="T90" fmla="*/ 147 w 516"/>
                  <a:gd name="T91" fmla="*/ 417 h 709"/>
                  <a:gd name="T92" fmla="*/ 96 w 516"/>
                  <a:gd name="T93" fmla="*/ 382 h 709"/>
                  <a:gd name="T94" fmla="*/ 88 w 516"/>
                  <a:gd name="T95" fmla="*/ 327 h 709"/>
                  <a:gd name="T96" fmla="*/ 103 w 516"/>
                  <a:gd name="T97" fmla="*/ 292 h 709"/>
                  <a:gd name="T98" fmla="*/ 169 w 516"/>
                  <a:gd name="T99" fmla="*/ 674 h 709"/>
                  <a:gd name="T100" fmla="*/ 74 w 516"/>
                  <a:gd name="T101" fmla="*/ 612 h 709"/>
                  <a:gd name="T102" fmla="*/ 66 w 516"/>
                  <a:gd name="T103" fmla="*/ 542 h 709"/>
                  <a:gd name="T104" fmla="*/ 96 w 516"/>
                  <a:gd name="T105" fmla="*/ 500 h 709"/>
                  <a:gd name="T106" fmla="*/ 147 w 516"/>
                  <a:gd name="T107" fmla="*/ 479 h 709"/>
                  <a:gd name="T108" fmla="*/ 339 w 516"/>
                  <a:gd name="T109" fmla="*/ 486 h 709"/>
                  <a:gd name="T110" fmla="*/ 427 w 516"/>
                  <a:gd name="T111" fmla="*/ 528 h 709"/>
                  <a:gd name="T112" fmla="*/ 413 w 516"/>
                  <a:gd name="T113" fmla="*/ 626 h 709"/>
                  <a:gd name="T114" fmla="*/ 250 w 516"/>
                  <a:gd name="T115" fmla="*/ 681 h 70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16"/>
                  <a:gd name="T175" fmla="*/ 0 h 709"/>
                  <a:gd name="T176" fmla="*/ 516 w 516"/>
                  <a:gd name="T177" fmla="*/ 709 h 709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16" h="709">
                    <a:moveTo>
                      <a:pt x="221" y="306"/>
                    </a:moveTo>
                    <a:lnTo>
                      <a:pt x="169" y="292"/>
                    </a:lnTo>
                    <a:lnTo>
                      <a:pt x="140" y="264"/>
                    </a:lnTo>
                    <a:lnTo>
                      <a:pt x="125" y="229"/>
                    </a:lnTo>
                    <a:lnTo>
                      <a:pt x="118" y="194"/>
                    </a:lnTo>
                    <a:lnTo>
                      <a:pt x="118" y="153"/>
                    </a:lnTo>
                    <a:lnTo>
                      <a:pt x="125" y="125"/>
                    </a:lnTo>
                    <a:lnTo>
                      <a:pt x="125" y="104"/>
                    </a:lnTo>
                    <a:lnTo>
                      <a:pt x="140" y="83"/>
                    </a:lnTo>
                    <a:lnTo>
                      <a:pt x="147" y="76"/>
                    </a:lnTo>
                    <a:lnTo>
                      <a:pt x="155" y="62"/>
                    </a:lnTo>
                    <a:lnTo>
                      <a:pt x="169" y="48"/>
                    </a:lnTo>
                    <a:lnTo>
                      <a:pt x="192" y="41"/>
                    </a:lnTo>
                    <a:lnTo>
                      <a:pt x="221" y="41"/>
                    </a:lnTo>
                    <a:lnTo>
                      <a:pt x="265" y="48"/>
                    </a:lnTo>
                    <a:lnTo>
                      <a:pt x="295" y="76"/>
                    </a:lnTo>
                    <a:lnTo>
                      <a:pt x="309" y="111"/>
                    </a:lnTo>
                    <a:lnTo>
                      <a:pt x="317" y="146"/>
                    </a:lnTo>
                    <a:lnTo>
                      <a:pt x="317" y="215"/>
                    </a:lnTo>
                    <a:lnTo>
                      <a:pt x="309" y="236"/>
                    </a:lnTo>
                    <a:lnTo>
                      <a:pt x="295" y="257"/>
                    </a:lnTo>
                    <a:lnTo>
                      <a:pt x="287" y="271"/>
                    </a:lnTo>
                    <a:lnTo>
                      <a:pt x="265" y="292"/>
                    </a:lnTo>
                    <a:lnTo>
                      <a:pt x="221" y="306"/>
                    </a:lnTo>
                    <a:close/>
                    <a:moveTo>
                      <a:pt x="103" y="292"/>
                    </a:moveTo>
                    <a:lnTo>
                      <a:pt x="140" y="313"/>
                    </a:lnTo>
                    <a:lnTo>
                      <a:pt x="199" y="327"/>
                    </a:lnTo>
                    <a:lnTo>
                      <a:pt x="221" y="327"/>
                    </a:lnTo>
                    <a:lnTo>
                      <a:pt x="295" y="313"/>
                    </a:lnTo>
                    <a:lnTo>
                      <a:pt x="346" y="278"/>
                    </a:lnTo>
                    <a:lnTo>
                      <a:pt x="391" y="229"/>
                    </a:lnTo>
                    <a:lnTo>
                      <a:pt x="398" y="174"/>
                    </a:lnTo>
                    <a:lnTo>
                      <a:pt x="398" y="146"/>
                    </a:lnTo>
                    <a:lnTo>
                      <a:pt x="391" y="111"/>
                    </a:lnTo>
                    <a:lnTo>
                      <a:pt x="376" y="90"/>
                    </a:lnTo>
                    <a:lnTo>
                      <a:pt x="354" y="69"/>
                    </a:lnTo>
                    <a:lnTo>
                      <a:pt x="383" y="48"/>
                    </a:lnTo>
                    <a:lnTo>
                      <a:pt x="413" y="34"/>
                    </a:lnTo>
                    <a:lnTo>
                      <a:pt x="435" y="28"/>
                    </a:lnTo>
                    <a:lnTo>
                      <a:pt x="472" y="28"/>
                    </a:lnTo>
                    <a:lnTo>
                      <a:pt x="457" y="34"/>
                    </a:lnTo>
                    <a:lnTo>
                      <a:pt x="450" y="41"/>
                    </a:lnTo>
                    <a:lnTo>
                      <a:pt x="450" y="55"/>
                    </a:lnTo>
                    <a:lnTo>
                      <a:pt x="464" y="83"/>
                    </a:lnTo>
                    <a:lnTo>
                      <a:pt x="486" y="90"/>
                    </a:lnTo>
                    <a:lnTo>
                      <a:pt x="494" y="90"/>
                    </a:lnTo>
                    <a:lnTo>
                      <a:pt x="516" y="69"/>
                    </a:lnTo>
                    <a:lnTo>
                      <a:pt x="516" y="48"/>
                    </a:lnTo>
                    <a:lnTo>
                      <a:pt x="501" y="21"/>
                    </a:lnTo>
                    <a:lnTo>
                      <a:pt x="494" y="14"/>
                    </a:lnTo>
                    <a:lnTo>
                      <a:pt x="479" y="7"/>
                    </a:lnTo>
                    <a:lnTo>
                      <a:pt x="457" y="0"/>
                    </a:lnTo>
                    <a:lnTo>
                      <a:pt x="427" y="7"/>
                    </a:lnTo>
                    <a:lnTo>
                      <a:pt x="383" y="21"/>
                    </a:lnTo>
                    <a:lnTo>
                      <a:pt x="339" y="55"/>
                    </a:lnTo>
                    <a:lnTo>
                      <a:pt x="273" y="21"/>
                    </a:lnTo>
                    <a:lnTo>
                      <a:pt x="221" y="14"/>
                    </a:lnTo>
                    <a:lnTo>
                      <a:pt x="147" y="28"/>
                    </a:lnTo>
                    <a:lnTo>
                      <a:pt x="88" y="62"/>
                    </a:lnTo>
                    <a:lnTo>
                      <a:pt x="51" y="111"/>
                    </a:lnTo>
                    <a:lnTo>
                      <a:pt x="37" y="174"/>
                    </a:lnTo>
                    <a:lnTo>
                      <a:pt x="37" y="208"/>
                    </a:lnTo>
                    <a:lnTo>
                      <a:pt x="51" y="236"/>
                    </a:lnTo>
                    <a:lnTo>
                      <a:pt x="66" y="257"/>
                    </a:lnTo>
                    <a:lnTo>
                      <a:pt x="88" y="278"/>
                    </a:lnTo>
                    <a:lnTo>
                      <a:pt x="74" y="292"/>
                    </a:lnTo>
                    <a:lnTo>
                      <a:pt x="66" y="320"/>
                    </a:lnTo>
                    <a:lnTo>
                      <a:pt x="59" y="340"/>
                    </a:lnTo>
                    <a:lnTo>
                      <a:pt x="51" y="368"/>
                    </a:lnTo>
                    <a:lnTo>
                      <a:pt x="51" y="389"/>
                    </a:lnTo>
                    <a:lnTo>
                      <a:pt x="66" y="431"/>
                    </a:lnTo>
                    <a:lnTo>
                      <a:pt x="81" y="452"/>
                    </a:lnTo>
                    <a:lnTo>
                      <a:pt x="103" y="466"/>
                    </a:lnTo>
                    <a:lnTo>
                      <a:pt x="44" y="493"/>
                    </a:lnTo>
                    <a:lnTo>
                      <a:pt x="22" y="507"/>
                    </a:lnTo>
                    <a:lnTo>
                      <a:pt x="7" y="528"/>
                    </a:lnTo>
                    <a:lnTo>
                      <a:pt x="0" y="549"/>
                    </a:lnTo>
                    <a:lnTo>
                      <a:pt x="0" y="570"/>
                    </a:lnTo>
                    <a:lnTo>
                      <a:pt x="22" y="626"/>
                    </a:lnTo>
                    <a:lnTo>
                      <a:pt x="74" y="667"/>
                    </a:lnTo>
                    <a:lnTo>
                      <a:pt x="147" y="695"/>
                    </a:lnTo>
                    <a:lnTo>
                      <a:pt x="250" y="709"/>
                    </a:lnTo>
                    <a:lnTo>
                      <a:pt x="346" y="695"/>
                    </a:lnTo>
                    <a:lnTo>
                      <a:pt x="427" y="667"/>
                    </a:lnTo>
                    <a:lnTo>
                      <a:pt x="479" y="626"/>
                    </a:lnTo>
                    <a:lnTo>
                      <a:pt x="501" y="570"/>
                    </a:lnTo>
                    <a:lnTo>
                      <a:pt x="494" y="528"/>
                    </a:lnTo>
                    <a:lnTo>
                      <a:pt x="472" y="486"/>
                    </a:lnTo>
                    <a:lnTo>
                      <a:pt x="427" y="445"/>
                    </a:lnTo>
                    <a:lnTo>
                      <a:pt x="332" y="424"/>
                    </a:lnTo>
                    <a:lnTo>
                      <a:pt x="228" y="417"/>
                    </a:lnTo>
                    <a:lnTo>
                      <a:pt x="147" y="417"/>
                    </a:lnTo>
                    <a:lnTo>
                      <a:pt x="125" y="410"/>
                    </a:lnTo>
                    <a:lnTo>
                      <a:pt x="96" y="382"/>
                    </a:lnTo>
                    <a:lnTo>
                      <a:pt x="88" y="361"/>
                    </a:lnTo>
                    <a:lnTo>
                      <a:pt x="88" y="327"/>
                    </a:lnTo>
                    <a:lnTo>
                      <a:pt x="96" y="313"/>
                    </a:lnTo>
                    <a:lnTo>
                      <a:pt x="103" y="292"/>
                    </a:lnTo>
                    <a:close/>
                    <a:moveTo>
                      <a:pt x="250" y="681"/>
                    </a:moveTo>
                    <a:lnTo>
                      <a:pt x="169" y="674"/>
                    </a:lnTo>
                    <a:lnTo>
                      <a:pt x="110" y="646"/>
                    </a:lnTo>
                    <a:lnTo>
                      <a:pt x="74" y="612"/>
                    </a:lnTo>
                    <a:lnTo>
                      <a:pt x="59" y="570"/>
                    </a:lnTo>
                    <a:lnTo>
                      <a:pt x="66" y="542"/>
                    </a:lnTo>
                    <a:lnTo>
                      <a:pt x="74" y="521"/>
                    </a:lnTo>
                    <a:lnTo>
                      <a:pt x="96" y="500"/>
                    </a:lnTo>
                    <a:lnTo>
                      <a:pt x="118" y="486"/>
                    </a:lnTo>
                    <a:lnTo>
                      <a:pt x="147" y="479"/>
                    </a:lnTo>
                    <a:lnTo>
                      <a:pt x="273" y="479"/>
                    </a:lnTo>
                    <a:lnTo>
                      <a:pt x="339" y="486"/>
                    </a:lnTo>
                    <a:lnTo>
                      <a:pt x="391" y="500"/>
                    </a:lnTo>
                    <a:lnTo>
                      <a:pt x="427" y="528"/>
                    </a:lnTo>
                    <a:lnTo>
                      <a:pt x="442" y="570"/>
                    </a:lnTo>
                    <a:lnTo>
                      <a:pt x="413" y="626"/>
                    </a:lnTo>
                    <a:lnTo>
                      <a:pt x="346" y="667"/>
                    </a:lnTo>
                    <a:lnTo>
                      <a:pt x="250" y="68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41" name="Freeform 4000"/>
              <p:cNvSpPr>
                <a:spLocks/>
              </p:cNvSpPr>
              <p:nvPr/>
            </p:nvSpPr>
            <p:spPr bwMode="auto">
              <a:xfrm>
                <a:off x="17305" y="7462"/>
                <a:ext cx="354" cy="667"/>
              </a:xfrm>
              <a:custGeom>
                <a:avLst/>
                <a:gdLst>
                  <a:gd name="T0" fmla="*/ 177 w 354"/>
                  <a:gd name="T1" fmla="*/ 229 h 667"/>
                  <a:gd name="T2" fmla="*/ 339 w 354"/>
                  <a:gd name="T3" fmla="*/ 229 h 667"/>
                  <a:gd name="T4" fmla="*/ 339 w 354"/>
                  <a:gd name="T5" fmla="*/ 195 h 667"/>
                  <a:gd name="T6" fmla="*/ 177 w 354"/>
                  <a:gd name="T7" fmla="*/ 195 h 667"/>
                  <a:gd name="T8" fmla="*/ 177 w 354"/>
                  <a:gd name="T9" fmla="*/ 0 h 667"/>
                  <a:gd name="T10" fmla="*/ 147 w 354"/>
                  <a:gd name="T11" fmla="*/ 0 h 667"/>
                  <a:gd name="T12" fmla="*/ 140 w 354"/>
                  <a:gd name="T13" fmla="*/ 55 h 667"/>
                  <a:gd name="T14" fmla="*/ 125 w 354"/>
                  <a:gd name="T15" fmla="*/ 104 h 667"/>
                  <a:gd name="T16" fmla="*/ 96 w 354"/>
                  <a:gd name="T17" fmla="*/ 153 h 667"/>
                  <a:gd name="T18" fmla="*/ 59 w 354"/>
                  <a:gd name="T19" fmla="*/ 188 h 667"/>
                  <a:gd name="T20" fmla="*/ 0 w 354"/>
                  <a:gd name="T21" fmla="*/ 201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11 w 354"/>
                  <a:gd name="T29" fmla="*/ 584 h 667"/>
                  <a:gd name="T30" fmla="*/ 133 w 354"/>
                  <a:gd name="T31" fmla="*/ 626 h 667"/>
                  <a:gd name="T32" fmla="*/ 170 w 354"/>
                  <a:gd name="T33" fmla="*/ 653 h 667"/>
                  <a:gd name="T34" fmla="*/ 214 w 354"/>
                  <a:gd name="T35" fmla="*/ 660 h 667"/>
                  <a:gd name="T36" fmla="*/ 243 w 354"/>
                  <a:gd name="T37" fmla="*/ 667 h 667"/>
                  <a:gd name="T38" fmla="*/ 295 w 354"/>
                  <a:gd name="T39" fmla="*/ 653 h 667"/>
                  <a:gd name="T40" fmla="*/ 332 w 354"/>
                  <a:gd name="T41" fmla="*/ 619 h 667"/>
                  <a:gd name="T42" fmla="*/ 347 w 354"/>
                  <a:gd name="T43" fmla="*/ 570 h 667"/>
                  <a:gd name="T44" fmla="*/ 354 w 354"/>
                  <a:gd name="T45" fmla="*/ 521 h 667"/>
                  <a:gd name="T46" fmla="*/ 354 w 354"/>
                  <a:gd name="T47" fmla="*/ 459 h 667"/>
                  <a:gd name="T48" fmla="*/ 324 w 354"/>
                  <a:gd name="T49" fmla="*/ 459 h 667"/>
                  <a:gd name="T50" fmla="*/ 324 w 354"/>
                  <a:gd name="T51" fmla="*/ 521 h 667"/>
                  <a:gd name="T52" fmla="*/ 317 w 354"/>
                  <a:gd name="T53" fmla="*/ 584 h 667"/>
                  <a:gd name="T54" fmla="*/ 288 w 354"/>
                  <a:gd name="T55" fmla="*/ 626 h 667"/>
                  <a:gd name="T56" fmla="*/ 251 w 354"/>
                  <a:gd name="T57" fmla="*/ 640 h 667"/>
                  <a:gd name="T58" fmla="*/ 214 w 354"/>
                  <a:gd name="T59" fmla="*/ 626 h 667"/>
                  <a:gd name="T60" fmla="*/ 192 w 354"/>
                  <a:gd name="T61" fmla="*/ 605 h 667"/>
                  <a:gd name="T62" fmla="*/ 177 w 354"/>
                  <a:gd name="T63" fmla="*/ 570 h 667"/>
                  <a:gd name="T64" fmla="*/ 177 w 354"/>
                  <a:gd name="T65" fmla="*/ 521 h 667"/>
                  <a:gd name="T66" fmla="*/ 177 w 354"/>
                  <a:gd name="T67" fmla="*/ 229 h 66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7"/>
                  <a:gd name="T104" fmla="*/ 354 w 354"/>
                  <a:gd name="T105" fmla="*/ 667 h 66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7">
                    <a:moveTo>
                      <a:pt x="177" y="229"/>
                    </a:moveTo>
                    <a:lnTo>
                      <a:pt x="339" y="229"/>
                    </a:lnTo>
                    <a:lnTo>
                      <a:pt x="339" y="195"/>
                    </a:lnTo>
                    <a:lnTo>
                      <a:pt x="177" y="195"/>
                    </a:lnTo>
                    <a:lnTo>
                      <a:pt x="177" y="0"/>
                    </a:lnTo>
                    <a:lnTo>
                      <a:pt x="147" y="0"/>
                    </a:lnTo>
                    <a:lnTo>
                      <a:pt x="140" y="55"/>
                    </a:lnTo>
                    <a:lnTo>
                      <a:pt x="125" y="104"/>
                    </a:lnTo>
                    <a:lnTo>
                      <a:pt x="96" y="153"/>
                    </a:lnTo>
                    <a:lnTo>
                      <a:pt x="59" y="188"/>
                    </a:lnTo>
                    <a:lnTo>
                      <a:pt x="0" y="201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11" y="584"/>
                    </a:lnTo>
                    <a:lnTo>
                      <a:pt x="133" y="626"/>
                    </a:lnTo>
                    <a:lnTo>
                      <a:pt x="170" y="653"/>
                    </a:lnTo>
                    <a:lnTo>
                      <a:pt x="214" y="660"/>
                    </a:lnTo>
                    <a:lnTo>
                      <a:pt x="243" y="667"/>
                    </a:lnTo>
                    <a:lnTo>
                      <a:pt x="295" y="653"/>
                    </a:lnTo>
                    <a:lnTo>
                      <a:pt x="332" y="619"/>
                    </a:lnTo>
                    <a:lnTo>
                      <a:pt x="347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4" y="459"/>
                    </a:lnTo>
                    <a:lnTo>
                      <a:pt x="324" y="521"/>
                    </a:lnTo>
                    <a:lnTo>
                      <a:pt x="317" y="584"/>
                    </a:lnTo>
                    <a:lnTo>
                      <a:pt x="288" y="626"/>
                    </a:lnTo>
                    <a:lnTo>
                      <a:pt x="251" y="640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77" y="521"/>
                    </a:lnTo>
                    <a:lnTo>
                      <a:pt x="177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42" name="Freeform 4001"/>
              <p:cNvSpPr>
                <a:spLocks/>
              </p:cNvSpPr>
              <p:nvPr/>
            </p:nvSpPr>
            <p:spPr bwMode="auto">
              <a:xfrm>
                <a:off x="17762" y="7371"/>
                <a:ext cx="568" cy="744"/>
              </a:xfrm>
              <a:custGeom>
                <a:avLst/>
                <a:gdLst>
                  <a:gd name="T0" fmla="*/ 479 w 568"/>
                  <a:gd name="T1" fmla="*/ 473 h 744"/>
                  <a:gd name="T2" fmla="*/ 479 w 568"/>
                  <a:gd name="T3" fmla="*/ 397 h 744"/>
                  <a:gd name="T4" fmla="*/ 472 w 568"/>
                  <a:gd name="T5" fmla="*/ 348 h 744"/>
                  <a:gd name="T6" fmla="*/ 442 w 568"/>
                  <a:gd name="T7" fmla="*/ 313 h 744"/>
                  <a:gd name="T8" fmla="*/ 428 w 568"/>
                  <a:gd name="T9" fmla="*/ 299 h 744"/>
                  <a:gd name="T10" fmla="*/ 413 w 568"/>
                  <a:gd name="T11" fmla="*/ 292 h 744"/>
                  <a:gd name="T12" fmla="*/ 391 w 568"/>
                  <a:gd name="T13" fmla="*/ 279 h 744"/>
                  <a:gd name="T14" fmla="*/ 361 w 568"/>
                  <a:gd name="T15" fmla="*/ 272 h 744"/>
                  <a:gd name="T16" fmla="*/ 324 w 568"/>
                  <a:gd name="T17" fmla="*/ 272 h 744"/>
                  <a:gd name="T18" fmla="*/ 258 w 568"/>
                  <a:gd name="T19" fmla="*/ 286 h 744"/>
                  <a:gd name="T20" fmla="*/ 214 w 568"/>
                  <a:gd name="T21" fmla="*/ 306 h 744"/>
                  <a:gd name="T22" fmla="*/ 184 w 568"/>
                  <a:gd name="T23" fmla="*/ 341 h 744"/>
                  <a:gd name="T24" fmla="*/ 162 w 568"/>
                  <a:gd name="T25" fmla="*/ 376 h 744"/>
                  <a:gd name="T26" fmla="*/ 162 w 568"/>
                  <a:gd name="T27" fmla="*/ 0 h 744"/>
                  <a:gd name="T28" fmla="*/ 0 w 568"/>
                  <a:gd name="T29" fmla="*/ 14 h 744"/>
                  <a:gd name="T30" fmla="*/ 0 w 568"/>
                  <a:gd name="T31" fmla="*/ 49 h 744"/>
                  <a:gd name="T32" fmla="*/ 59 w 568"/>
                  <a:gd name="T33" fmla="*/ 49 h 744"/>
                  <a:gd name="T34" fmla="*/ 74 w 568"/>
                  <a:gd name="T35" fmla="*/ 56 h 744"/>
                  <a:gd name="T36" fmla="*/ 89 w 568"/>
                  <a:gd name="T37" fmla="*/ 84 h 744"/>
                  <a:gd name="T38" fmla="*/ 89 w 568"/>
                  <a:gd name="T39" fmla="*/ 682 h 744"/>
                  <a:gd name="T40" fmla="*/ 81 w 568"/>
                  <a:gd name="T41" fmla="*/ 696 h 744"/>
                  <a:gd name="T42" fmla="*/ 74 w 568"/>
                  <a:gd name="T43" fmla="*/ 703 h 744"/>
                  <a:gd name="T44" fmla="*/ 52 w 568"/>
                  <a:gd name="T45" fmla="*/ 710 h 744"/>
                  <a:gd name="T46" fmla="*/ 0 w 568"/>
                  <a:gd name="T47" fmla="*/ 710 h 744"/>
                  <a:gd name="T48" fmla="*/ 0 w 568"/>
                  <a:gd name="T49" fmla="*/ 744 h 744"/>
                  <a:gd name="T50" fmla="*/ 251 w 568"/>
                  <a:gd name="T51" fmla="*/ 744 h 744"/>
                  <a:gd name="T52" fmla="*/ 251 w 568"/>
                  <a:gd name="T53" fmla="*/ 710 h 744"/>
                  <a:gd name="T54" fmla="*/ 192 w 568"/>
                  <a:gd name="T55" fmla="*/ 710 h 744"/>
                  <a:gd name="T56" fmla="*/ 177 w 568"/>
                  <a:gd name="T57" fmla="*/ 703 h 744"/>
                  <a:gd name="T58" fmla="*/ 170 w 568"/>
                  <a:gd name="T59" fmla="*/ 696 h 744"/>
                  <a:gd name="T60" fmla="*/ 162 w 568"/>
                  <a:gd name="T61" fmla="*/ 682 h 744"/>
                  <a:gd name="T62" fmla="*/ 162 w 568"/>
                  <a:gd name="T63" fmla="*/ 466 h 744"/>
                  <a:gd name="T64" fmla="*/ 177 w 568"/>
                  <a:gd name="T65" fmla="*/ 390 h 744"/>
                  <a:gd name="T66" fmla="*/ 214 w 568"/>
                  <a:gd name="T67" fmla="*/ 341 h 744"/>
                  <a:gd name="T68" fmla="*/ 265 w 568"/>
                  <a:gd name="T69" fmla="*/ 306 h 744"/>
                  <a:gd name="T70" fmla="*/ 317 w 568"/>
                  <a:gd name="T71" fmla="*/ 292 h 744"/>
                  <a:gd name="T72" fmla="*/ 361 w 568"/>
                  <a:gd name="T73" fmla="*/ 306 h 744"/>
                  <a:gd name="T74" fmla="*/ 383 w 568"/>
                  <a:gd name="T75" fmla="*/ 334 h 744"/>
                  <a:gd name="T76" fmla="*/ 398 w 568"/>
                  <a:gd name="T77" fmla="*/ 369 h 744"/>
                  <a:gd name="T78" fmla="*/ 398 w 568"/>
                  <a:gd name="T79" fmla="*/ 682 h 744"/>
                  <a:gd name="T80" fmla="*/ 391 w 568"/>
                  <a:gd name="T81" fmla="*/ 696 h 744"/>
                  <a:gd name="T82" fmla="*/ 383 w 568"/>
                  <a:gd name="T83" fmla="*/ 703 h 744"/>
                  <a:gd name="T84" fmla="*/ 369 w 568"/>
                  <a:gd name="T85" fmla="*/ 710 h 744"/>
                  <a:gd name="T86" fmla="*/ 310 w 568"/>
                  <a:gd name="T87" fmla="*/ 710 h 744"/>
                  <a:gd name="T88" fmla="*/ 310 w 568"/>
                  <a:gd name="T89" fmla="*/ 744 h 744"/>
                  <a:gd name="T90" fmla="*/ 568 w 568"/>
                  <a:gd name="T91" fmla="*/ 744 h 744"/>
                  <a:gd name="T92" fmla="*/ 568 w 568"/>
                  <a:gd name="T93" fmla="*/ 710 h 744"/>
                  <a:gd name="T94" fmla="*/ 509 w 568"/>
                  <a:gd name="T95" fmla="*/ 710 h 744"/>
                  <a:gd name="T96" fmla="*/ 479 w 568"/>
                  <a:gd name="T97" fmla="*/ 696 h 744"/>
                  <a:gd name="T98" fmla="*/ 479 w 568"/>
                  <a:gd name="T99" fmla="*/ 682 h 744"/>
                  <a:gd name="T100" fmla="*/ 479 w 568"/>
                  <a:gd name="T101" fmla="*/ 473 h 74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8"/>
                  <a:gd name="T154" fmla="*/ 0 h 744"/>
                  <a:gd name="T155" fmla="*/ 568 w 568"/>
                  <a:gd name="T156" fmla="*/ 744 h 74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8" h="744">
                    <a:moveTo>
                      <a:pt x="479" y="473"/>
                    </a:moveTo>
                    <a:lnTo>
                      <a:pt x="479" y="397"/>
                    </a:lnTo>
                    <a:lnTo>
                      <a:pt x="472" y="348"/>
                    </a:lnTo>
                    <a:lnTo>
                      <a:pt x="442" y="313"/>
                    </a:lnTo>
                    <a:lnTo>
                      <a:pt x="428" y="299"/>
                    </a:lnTo>
                    <a:lnTo>
                      <a:pt x="413" y="292"/>
                    </a:lnTo>
                    <a:lnTo>
                      <a:pt x="391" y="279"/>
                    </a:lnTo>
                    <a:lnTo>
                      <a:pt x="361" y="272"/>
                    </a:lnTo>
                    <a:lnTo>
                      <a:pt x="324" y="272"/>
                    </a:lnTo>
                    <a:lnTo>
                      <a:pt x="258" y="286"/>
                    </a:lnTo>
                    <a:lnTo>
                      <a:pt x="214" y="306"/>
                    </a:lnTo>
                    <a:lnTo>
                      <a:pt x="184" y="341"/>
                    </a:lnTo>
                    <a:lnTo>
                      <a:pt x="162" y="376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84"/>
                    </a:lnTo>
                    <a:lnTo>
                      <a:pt x="89" y="682"/>
                    </a:lnTo>
                    <a:lnTo>
                      <a:pt x="81" y="696"/>
                    </a:lnTo>
                    <a:lnTo>
                      <a:pt x="74" y="703"/>
                    </a:lnTo>
                    <a:lnTo>
                      <a:pt x="52" y="710"/>
                    </a:lnTo>
                    <a:lnTo>
                      <a:pt x="0" y="710"/>
                    </a:lnTo>
                    <a:lnTo>
                      <a:pt x="0" y="744"/>
                    </a:lnTo>
                    <a:lnTo>
                      <a:pt x="251" y="744"/>
                    </a:lnTo>
                    <a:lnTo>
                      <a:pt x="251" y="710"/>
                    </a:lnTo>
                    <a:lnTo>
                      <a:pt x="192" y="710"/>
                    </a:lnTo>
                    <a:lnTo>
                      <a:pt x="177" y="703"/>
                    </a:lnTo>
                    <a:lnTo>
                      <a:pt x="170" y="696"/>
                    </a:lnTo>
                    <a:lnTo>
                      <a:pt x="162" y="682"/>
                    </a:lnTo>
                    <a:lnTo>
                      <a:pt x="162" y="466"/>
                    </a:lnTo>
                    <a:lnTo>
                      <a:pt x="177" y="390"/>
                    </a:lnTo>
                    <a:lnTo>
                      <a:pt x="214" y="341"/>
                    </a:lnTo>
                    <a:lnTo>
                      <a:pt x="265" y="306"/>
                    </a:lnTo>
                    <a:lnTo>
                      <a:pt x="317" y="292"/>
                    </a:lnTo>
                    <a:lnTo>
                      <a:pt x="361" y="306"/>
                    </a:lnTo>
                    <a:lnTo>
                      <a:pt x="383" y="334"/>
                    </a:lnTo>
                    <a:lnTo>
                      <a:pt x="398" y="369"/>
                    </a:lnTo>
                    <a:lnTo>
                      <a:pt x="398" y="682"/>
                    </a:lnTo>
                    <a:lnTo>
                      <a:pt x="391" y="696"/>
                    </a:lnTo>
                    <a:lnTo>
                      <a:pt x="383" y="703"/>
                    </a:lnTo>
                    <a:lnTo>
                      <a:pt x="369" y="710"/>
                    </a:lnTo>
                    <a:lnTo>
                      <a:pt x="310" y="710"/>
                    </a:lnTo>
                    <a:lnTo>
                      <a:pt x="310" y="744"/>
                    </a:lnTo>
                    <a:lnTo>
                      <a:pt x="568" y="744"/>
                    </a:lnTo>
                    <a:lnTo>
                      <a:pt x="568" y="710"/>
                    </a:lnTo>
                    <a:lnTo>
                      <a:pt x="509" y="710"/>
                    </a:lnTo>
                    <a:lnTo>
                      <a:pt x="479" y="696"/>
                    </a:lnTo>
                    <a:lnTo>
                      <a:pt x="479" y="682"/>
                    </a:lnTo>
                    <a:lnTo>
                      <a:pt x="479" y="47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43" name="Freeform 4002"/>
              <p:cNvSpPr>
                <a:spLocks noEditPoints="1"/>
              </p:cNvSpPr>
              <p:nvPr/>
            </p:nvSpPr>
            <p:spPr bwMode="auto">
              <a:xfrm>
                <a:off x="18403" y="7636"/>
                <a:ext cx="509" cy="493"/>
              </a:xfrm>
              <a:custGeom>
                <a:avLst/>
                <a:gdLst>
                  <a:gd name="T0" fmla="*/ 339 w 509"/>
                  <a:gd name="T1" fmla="*/ 438 h 493"/>
                  <a:gd name="T2" fmla="*/ 369 w 509"/>
                  <a:gd name="T3" fmla="*/ 472 h 493"/>
                  <a:gd name="T4" fmla="*/ 428 w 509"/>
                  <a:gd name="T5" fmla="*/ 486 h 493"/>
                  <a:gd name="T6" fmla="*/ 457 w 509"/>
                  <a:gd name="T7" fmla="*/ 479 h 493"/>
                  <a:gd name="T8" fmla="*/ 494 w 509"/>
                  <a:gd name="T9" fmla="*/ 438 h 493"/>
                  <a:gd name="T10" fmla="*/ 509 w 509"/>
                  <a:gd name="T11" fmla="*/ 382 h 493"/>
                  <a:gd name="T12" fmla="*/ 479 w 509"/>
                  <a:gd name="T13" fmla="*/ 326 h 493"/>
                  <a:gd name="T14" fmla="*/ 472 w 509"/>
                  <a:gd name="T15" fmla="*/ 424 h 493"/>
                  <a:gd name="T16" fmla="*/ 450 w 509"/>
                  <a:gd name="T17" fmla="*/ 452 h 493"/>
                  <a:gd name="T18" fmla="*/ 413 w 509"/>
                  <a:gd name="T19" fmla="*/ 438 h 493"/>
                  <a:gd name="T20" fmla="*/ 398 w 509"/>
                  <a:gd name="T21" fmla="*/ 417 h 493"/>
                  <a:gd name="T22" fmla="*/ 384 w 509"/>
                  <a:gd name="T23" fmla="*/ 97 h 493"/>
                  <a:gd name="T24" fmla="*/ 310 w 509"/>
                  <a:gd name="T25" fmla="*/ 27 h 493"/>
                  <a:gd name="T26" fmla="*/ 199 w 509"/>
                  <a:gd name="T27" fmla="*/ 0 h 493"/>
                  <a:gd name="T28" fmla="*/ 81 w 509"/>
                  <a:gd name="T29" fmla="*/ 34 h 493"/>
                  <a:gd name="T30" fmla="*/ 30 w 509"/>
                  <a:gd name="T31" fmla="*/ 125 h 493"/>
                  <a:gd name="T32" fmla="*/ 45 w 509"/>
                  <a:gd name="T33" fmla="*/ 160 h 493"/>
                  <a:gd name="T34" fmla="*/ 81 w 509"/>
                  <a:gd name="T35" fmla="*/ 173 h 493"/>
                  <a:gd name="T36" fmla="*/ 118 w 509"/>
                  <a:gd name="T37" fmla="*/ 160 h 493"/>
                  <a:gd name="T38" fmla="*/ 133 w 509"/>
                  <a:gd name="T39" fmla="*/ 104 h 493"/>
                  <a:gd name="T40" fmla="*/ 96 w 509"/>
                  <a:gd name="T41" fmla="*/ 76 h 493"/>
                  <a:gd name="T42" fmla="*/ 111 w 509"/>
                  <a:gd name="T43" fmla="*/ 48 h 493"/>
                  <a:gd name="T44" fmla="*/ 199 w 509"/>
                  <a:gd name="T45" fmla="*/ 27 h 493"/>
                  <a:gd name="T46" fmla="*/ 280 w 509"/>
                  <a:gd name="T47" fmla="*/ 55 h 493"/>
                  <a:gd name="T48" fmla="*/ 317 w 509"/>
                  <a:gd name="T49" fmla="*/ 160 h 493"/>
                  <a:gd name="T50" fmla="*/ 221 w 509"/>
                  <a:gd name="T51" fmla="*/ 208 h 493"/>
                  <a:gd name="T52" fmla="*/ 45 w 509"/>
                  <a:gd name="T53" fmla="*/ 278 h 493"/>
                  <a:gd name="T54" fmla="*/ 0 w 509"/>
                  <a:gd name="T55" fmla="*/ 375 h 493"/>
                  <a:gd name="T56" fmla="*/ 81 w 509"/>
                  <a:gd name="T57" fmla="*/ 479 h 493"/>
                  <a:gd name="T58" fmla="*/ 177 w 509"/>
                  <a:gd name="T59" fmla="*/ 493 h 493"/>
                  <a:gd name="T60" fmla="*/ 295 w 509"/>
                  <a:gd name="T61" fmla="*/ 445 h 493"/>
                  <a:gd name="T62" fmla="*/ 317 w 509"/>
                  <a:gd name="T63" fmla="*/ 222 h 493"/>
                  <a:gd name="T64" fmla="*/ 303 w 509"/>
                  <a:gd name="T65" fmla="*/ 396 h 493"/>
                  <a:gd name="T66" fmla="*/ 229 w 509"/>
                  <a:gd name="T67" fmla="*/ 459 h 493"/>
                  <a:gd name="T68" fmla="*/ 155 w 509"/>
                  <a:gd name="T69" fmla="*/ 466 h 493"/>
                  <a:gd name="T70" fmla="*/ 111 w 509"/>
                  <a:gd name="T71" fmla="*/ 445 h 493"/>
                  <a:gd name="T72" fmla="*/ 89 w 509"/>
                  <a:gd name="T73" fmla="*/ 403 h 493"/>
                  <a:gd name="T74" fmla="*/ 89 w 509"/>
                  <a:gd name="T75" fmla="*/ 340 h 493"/>
                  <a:gd name="T76" fmla="*/ 155 w 509"/>
                  <a:gd name="T77" fmla="*/ 264 h 493"/>
                  <a:gd name="T78" fmla="*/ 317 w 509"/>
                  <a:gd name="T79" fmla="*/ 222 h 49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09"/>
                  <a:gd name="T121" fmla="*/ 0 h 493"/>
                  <a:gd name="T122" fmla="*/ 509 w 509"/>
                  <a:gd name="T123" fmla="*/ 493 h 49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09" h="493">
                    <a:moveTo>
                      <a:pt x="325" y="396"/>
                    </a:moveTo>
                    <a:lnTo>
                      <a:pt x="339" y="438"/>
                    </a:lnTo>
                    <a:lnTo>
                      <a:pt x="354" y="459"/>
                    </a:lnTo>
                    <a:lnTo>
                      <a:pt x="369" y="472"/>
                    </a:lnTo>
                    <a:lnTo>
                      <a:pt x="413" y="486"/>
                    </a:lnTo>
                    <a:lnTo>
                      <a:pt x="428" y="486"/>
                    </a:lnTo>
                    <a:lnTo>
                      <a:pt x="435" y="479"/>
                    </a:lnTo>
                    <a:lnTo>
                      <a:pt x="457" y="479"/>
                    </a:lnTo>
                    <a:lnTo>
                      <a:pt x="487" y="452"/>
                    </a:lnTo>
                    <a:lnTo>
                      <a:pt x="494" y="438"/>
                    </a:lnTo>
                    <a:lnTo>
                      <a:pt x="502" y="417"/>
                    </a:lnTo>
                    <a:lnTo>
                      <a:pt x="509" y="382"/>
                    </a:lnTo>
                    <a:lnTo>
                      <a:pt x="509" y="326"/>
                    </a:lnTo>
                    <a:lnTo>
                      <a:pt x="479" y="326"/>
                    </a:lnTo>
                    <a:lnTo>
                      <a:pt x="479" y="403"/>
                    </a:lnTo>
                    <a:lnTo>
                      <a:pt x="472" y="424"/>
                    </a:lnTo>
                    <a:lnTo>
                      <a:pt x="465" y="438"/>
                    </a:lnTo>
                    <a:lnTo>
                      <a:pt x="450" y="452"/>
                    </a:lnTo>
                    <a:lnTo>
                      <a:pt x="420" y="452"/>
                    </a:lnTo>
                    <a:lnTo>
                      <a:pt x="413" y="438"/>
                    </a:lnTo>
                    <a:lnTo>
                      <a:pt x="406" y="431"/>
                    </a:lnTo>
                    <a:lnTo>
                      <a:pt x="398" y="417"/>
                    </a:lnTo>
                    <a:lnTo>
                      <a:pt x="398" y="146"/>
                    </a:lnTo>
                    <a:lnTo>
                      <a:pt x="384" y="97"/>
                    </a:lnTo>
                    <a:lnTo>
                      <a:pt x="354" y="62"/>
                    </a:lnTo>
                    <a:lnTo>
                      <a:pt x="310" y="27"/>
                    </a:lnTo>
                    <a:lnTo>
                      <a:pt x="258" y="7"/>
                    </a:lnTo>
                    <a:lnTo>
                      <a:pt x="199" y="0"/>
                    </a:lnTo>
                    <a:lnTo>
                      <a:pt x="133" y="7"/>
                    </a:lnTo>
                    <a:lnTo>
                      <a:pt x="81" y="34"/>
                    </a:lnTo>
                    <a:lnTo>
                      <a:pt x="45" y="76"/>
                    </a:lnTo>
                    <a:lnTo>
                      <a:pt x="30" y="125"/>
                    </a:lnTo>
                    <a:lnTo>
                      <a:pt x="37" y="146"/>
                    </a:lnTo>
                    <a:lnTo>
                      <a:pt x="45" y="160"/>
                    </a:lnTo>
                    <a:lnTo>
                      <a:pt x="59" y="167"/>
                    </a:lnTo>
                    <a:lnTo>
                      <a:pt x="81" y="173"/>
                    </a:lnTo>
                    <a:lnTo>
                      <a:pt x="104" y="167"/>
                    </a:lnTo>
                    <a:lnTo>
                      <a:pt x="118" y="160"/>
                    </a:lnTo>
                    <a:lnTo>
                      <a:pt x="133" y="139"/>
                    </a:lnTo>
                    <a:lnTo>
                      <a:pt x="133" y="104"/>
                    </a:lnTo>
                    <a:lnTo>
                      <a:pt x="111" y="83"/>
                    </a:lnTo>
                    <a:lnTo>
                      <a:pt x="96" y="76"/>
                    </a:lnTo>
                    <a:lnTo>
                      <a:pt x="74" y="76"/>
                    </a:lnTo>
                    <a:lnTo>
                      <a:pt x="111" y="48"/>
                    </a:lnTo>
                    <a:lnTo>
                      <a:pt x="155" y="27"/>
                    </a:lnTo>
                    <a:lnTo>
                      <a:pt x="199" y="27"/>
                    </a:lnTo>
                    <a:lnTo>
                      <a:pt x="244" y="34"/>
                    </a:lnTo>
                    <a:lnTo>
                      <a:pt x="280" y="55"/>
                    </a:lnTo>
                    <a:lnTo>
                      <a:pt x="310" y="97"/>
                    </a:lnTo>
                    <a:lnTo>
                      <a:pt x="317" y="160"/>
                    </a:lnTo>
                    <a:lnTo>
                      <a:pt x="317" y="201"/>
                    </a:lnTo>
                    <a:lnTo>
                      <a:pt x="221" y="208"/>
                    </a:lnTo>
                    <a:lnTo>
                      <a:pt x="111" y="236"/>
                    </a:lnTo>
                    <a:lnTo>
                      <a:pt x="45" y="278"/>
                    </a:lnTo>
                    <a:lnTo>
                      <a:pt x="8" y="326"/>
                    </a:lnTo>
                    <a:lnTo>
                      <a:pt x="0" y="375"/>
                    </a:lnTo>
                    <a:lnTo>
                      <a:pt x="8" y="424"/>
                    </a:lnTo>
                    <a:lnTo>
                      <a:pt x="81" y="479"/>
                    </a:lnTo>
                    <a:lnTo>
                      <a:pt x="133" y="486"/>
                    </a:lnTo>
                    <a:lnTo>
                      <a:pt x="177" y="493"/>
                    </a:lnTo>
                    <a:lnTo>
                      <a:pt x="244" y="479"/>
                    </a:lnTo>
                    <a:lnTo>
                      <a:pt x="295" y="445"/>
                    </a:lnTo>
                    <a:lnTo>
                      <a:pt x="325" y="396"/>
                    </a:lnTo>
                    <a:close/>
                    <a:moveTo>
                      <a:pt x="317" y="222"/>
                    </a:moveTo>
                    <a:lnTo>
                      <a:pt x="317" y="326"/>
                    </a:lnTo>
                    <a:lnTo>
                      <a:pt x="303" y="396"/>
                    </a:lnTo>
                    <a:lnTo>
                      <a:pt x="273" y="438"/>
                    </a:lnTo>
                    <a:lnTo>
                      <a:pt x="229" y="459"/>
                    </a:lnTo>
                    <a:lnTo>
                      <a:pt x="185" y="466"/>
                    </a:lnTo>
                    <a:lnTo>
                      <a:pt x="155" y="466"/>
                    </a:lnTo>
                    <a:lnTo>
                      <a:pt x="133" y="459"/>
                    </a:lnTo>
                    <a:lnTo>
                      <a:pt x="111" y="445"/>
                    </a:lnTo>
                    <a:lnTo>
                      <a:pt x="96" y="424"/>
                    </a:lnTo>
                    <a:lnTo>
                      <a:pt x="89" y="403"/>
                    </a:lnTo>
                    <a:lnTo>
                      <a:pt x="81" y="375"/>
                    </a:lnTo>
                    <a:lnTo>
                      <a:pt x="89" y="340"/>
                    </a:lnTo>
                    <a:lnTo>
                      <a:pt x="111" y="299"/>
                    </a:lnTo>
                    <a:lnTo>
                      <a:pt x="155" y="264"/>
                    </a:lnTo>
                    <a:lnTo>
                      <a:pt x="221" y="236"/>
                    </a:lnTo>
                    <a:lnTo>
                      <a:pt x="317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44" name="Freeform 4003"/>
              <p:cNvSpPr>
                <a:spLocks/>
              </p:cNvSpPr>
              <p:nvPr/>
            </p:nvSpPr>
            <p:spPr bwMode="auto">
              <a:xfrm>
                <a:off x="18941" y="7462"/>
                <a:ext cx="354" cy="667"/>
              </a:xfrm>
              <a:custGeom>
                <a:avLst/>
                <a:gdLst>
                  <a:gd name="T0" fmla="*/ 170 w 354"/>
                  <a:gd name="T1" fmla="*/ 229 h 667"/>
                  <a:gd name="T2" fmla="*/ 332 w 354"/>
                  <a:gd name="T3" fmla="*/ 229 h 667"/>
                  <a:gd name="T4" fmla="*/ 332 w 354"/>
                  <a:gd name="T5" fmla="*/ 195 h 667"/>
                  <a:gd name="T6" fmla="*/ 170 w 354"/>
                  <a:gd name="T7" fmla="*/ 195 h 667"/>
                  <a:gd name="T8" fmla="*/ 170 w 354"/>
                  <a:gd name="T9" fmla="*/ 0 h 667"/>
                  <a:gd name="T10" fmla="*/ 148 w 354"/>
                  <a:gd name="T11" fmla="*/ 0 h 667"/>
                  <a:gd name="T12" fmla="*/ 140 w 354"/>
                  <a:gd name="T13" fmla="*/ 55 h 667"/>
                  <a:gd name="T14" fmla="*/ 126 w 354"/>
                  <a:gd name="T15" fmla="*/ 104 h 667"/>
                  <a:gd name="T16" fmla="*/ 96 w 354"/>
                  <a:gd name="T17" fmla="*/ 153 h 667"/>
                  <a:gd name="T18" fmla="*/ 59 w 354"/>
                  <a:gd name="T19" fmla="*/ 188 h 667"/>
                  <a:gd name="T20" fmla="*/ 0 w 354"/>
                  <a:gd name="T21" fmla="*/ 201 h 667"/>
                  <a:gd name="T22" fmla="*/ 0 w 354"/>
                  <a:gd name="T23" fmla="*/ 229 h 667"/>
                  <a:gd name="T24" fmla="*/ 96 w 354"/>
                  <a:gd name="T25" fmla="*/ 229 h 667"/>
                  <a:gd name="T26" fmla="*/ 96 w 354"/>
                  <a:gd name="T27" fmla="*/ 521 h 667"/>
                  <a:gd name="T28" fmla="*/ 104 w 354"/>
                  <a:gd name="T29" fmla="*/ 584 h 667"/>
                  <a:gd name="T30" fmla="*/ 133 w 354"/>
                  <a:gd name="T31" fmla="*/ 626 h 667"/>
                  <a:gd name="T32" fmla="*/ 170 w 354"/>
                  <a:gd name="T33" fmla="*/ 653 h 667"/>
                  <a:gd name="T34" fmla="*/ 214 w 354"/>
                  <a:gd name="T35" fmla="*/ 660 h 667"/>
                  <a:gd name="T36" fmla="*/ 244 w 354"/>
                  <a:gd name="T37" fmla="*/ 667 h 667"/>
                  <a:gd name="T38" fmla="*/ 295 w 354"/>
                  <a:gd name="T39" fmla="*/ 653 h 667"/>
                  <a:gd name="T40" fmla="*/ 325 w 354"/>
                  <a:gd name="T41" fmla="*/ 619 h 667"/>
                  <a:gd name="T42" fmla="*/ 347 w 354"/>
                  <a:gd name="T43" fmla="*/ 570 h 667"/>
                  <a:gd name="T44" fmla="*/ 354 w 354"/>
                  <a:gd name="T45" fmla="*/ 521 h 667"/>
                  <a:gd name="T46" fmla="*/ 354 w 354"/>
                  <a:gd name="T47" fmla="*/ 459 h 667"/>
                  <a:gd name="T48" fmla="*/ 325 w 354"/>
                  <a:gd name="T49" fmla="*/ 459 h 667"/>
                  <a:gd name="T50" fmla="*/ 325 w 354"/>
                  <a:gd name="T51" fmla="*/ 521 h 667"/>
                  <a:gd name="T52" fmla="*/ 317 w 354"/>
                  <a:gd name="T53" fmla="*/ 584 h 667"/>
                  <a:gd name="T54" fmla="*/ 288 w 354"/>
                  <a:gd name="T55" fmla="*/ 626 h 667"/>
                  <a:gd name="T56" fmla="*/ 251 w 354"/>
                  <a:gd name="T57" fmla="*/ 640 h 667"/>
                  <a:gd name="T58" fmla="*/ 214 w 354"/>
                  <a:gd name="T59" fmla="*/ 626 h 667"/>
                  <a:gd name="T60" fmla="*/ 192 w 354"/>
                  <a:gd name="T61" fmla="*/ 605 h 667"/>
                  <a:gd name="T62" fmla="*/ 177 w 354"/>
                  <a:gd name="T63" fmla="*/ 570 h 667"/>
                  <a:gd name="T64" fmla="*/ 177 w 354"/>
                  <a:gd name="T65" fmla="*/ 542 h 667"/>
                  <a:gd name="T66" fmla="*/ 170 w 354"/>
                  <a:gd name="T67" fmla="*/ 521 h 667"/>
                  <a:gd name="T68" fmla="*/ 170 w 354"/>
                  <a:gd name="T69" fmla="*/ 229 h 66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54"/>
                  <a:gd name="T106" fmla="*/ 0 h 667"/>
                  <a:gd name="T107" fmla="*/ 354 w 354"/>
                  <a:gd name="T108" fmla="*/ 667 h 66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54" h="667">
                    <a:moveTo>
                      <a:pt x="170" y="229"/>
                    </a:moveTo>
                    <a:lnTo>
                      <a:pt x="332" y="229"/>
                    </a:lnTo>
                    <a:lnTo>
                      <a:pt x="332" y="195"/>
                    </a:lnTo>
                    <a:lnTo>
                      <a:pt x="170" y="195"/>
                    </a:lnTo>
                    <a:lnTo>
                      <a:pt x="170" y="0"/>
                    </a:lnTo>
                    <a:lnTo>
                      <a:pt x="148" y="0"/>
                    </a:lnTo>
                    <a:lnTo>
                      <a:pt x="140" y="55"/>
                    </a:lnTo>
                    <a:lnTo>
                      <a:pt x="126" y="104"/>
                    </a:lnTo>
                    <a:lnTo>
                      <a:pt x="96" y="153"/>
                    </a:lnTo>
                    <a:lnTo>
                      <a:pt x="59" y="188"/>
                    </a:lnTo>
                    <a:lnTo>
                      <a:pt x="0" y="201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04" y="584"/>
                    </a:lnTo>
                    <a:lnTo>
                      <a:pt x="133" y="626"/>
                    </a:lnTo>
                    <a:lnTo>
                      <a:pt x="170" y="653"/>
                    </a:lnTo>
                    <a:lnTo>
                      <a:pt x="214" y="660"/>
                    </a:lnTo>
                    <a:lnTo>
                      <a:pt x="244" y="667"/>
                    </a:lnTo>
                    <a:lnTo>
                      <a:pt x="295" y="653"/>
                    </a:lnTo>
                    <a:lnTo>
                      <a:pt x="325" y="619"/>
                    </a:lnTo>
                    <a:lnTo>
                      <a:pt x="347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5" y="459"/>
                    </a:lnTo>
                    <a:lnTo>
                      <a:pt x="325" y="521"/>
                    </a:lnTo>
                    <a:lnTo>
                      <a:pt x="317" y="584"/>
                    </a:lnTo>
                    <a:lnTo>
                      <a:pt x="288" y="626"/>
                    </a:lnTo>
                    <a:lnTo>
                      <a:pt x="251" y="640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77" y="542"/>
                    </a:lnTo>
                    <a:lnTo>
                      <a:pt x="170" y="521"/>
                    </a:lnTo>
                    <a:lnTo>
                      <a:pt x="170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45" name="Freeform 4004"/>
              <p:cNvSpPr>
                <a:spLocks/>
              </p:cNvSpPr>
              <p:nvPr/>
            </p:nvSpPr>
            <p:spPr bwMode="auto">
              <a:xfrm>
                <a:off x="19664" y="7364"/>
                <a:ext cx="368" cy="751"/>
              </a:xfrm>
              <a:custGeom>
                <a:avLst/>
                <a:gdLst>
                  <a:gd name="T0" fmla="*/ 162 w 368"/>
                  <a:gd name="T1" fmla="*/ 327 h 751"/>
                  <a:gd name="T2" fmla="*/ 295 w 368"/>
                  <a:gd name="T3" fmla="*/ 327 h 751"/>
                  <a:gd name="T4" fmla="*/ 295 w 368"/>
                  <a:gd name="T5" fmla="*/ 293 h 751"/>
                  <a:gd name="T6" fmla="*/ 162 w 368"/>
                  <a:gd name="T7" fmla="*/ 293 h 751"/>
                  <a:gd name="T8" fmla="*/ 162 w 368"/>
                  <a:gd name="T9" fmla="*/ 167 h 751"/>
                  <a:gd name="T10" fmla="*/ 169 w 368"/>
                  <a:gd name="T11" fmla="*/ 105 h 751"/>
                  <a:gd name="T12" fmla="*/ 191 w 368"/>
                  <a:gd name="T13" fmla="*/ 56 h 751"/>
                  <a:gd name="T14" fmla="*/ 228 w 368"/>
                  <a:gd name="T15" fmla="*/ 28 h 751"/>
                  <a:gd name="T16" fmla="*/ 265 w 368"/>
                  <a:gd name="T17" fmla="*/ 21 h 751"/>
                  <a:gd name="T18" fmla="*/ 287 w 368"/>
                  <a:gd name="T19" fmla="*/ 21 h 751"/>
                  <a:gd name="T20" fmla="*/ 302 w 368"/>
                  <a:gd name="T21" fmla="*/ 28 h 751"/>
                  <a:gd name="T22" fmla="*/ 295 w 368"/>
                  <a:gd name="T23" fmla="*/ 35 h 751"/>
                  <a:gd name="T24" fmla="*/ 280 w 368"/>
                  <a:gd name="T25" fmla="*/ 42 h 751"/>
                  <a:gd name="T26" fmla="*/ 273 w 368"/>
                  <a:gd name="T27" fmla="*/ 56 h 751"/>
                  <a:gd name="T28" fmla="*/ 265 w 368"/>
                  <a:gd name="T29" fmla="*/ 77 h 751"/>
                  <a:gd name="T30" fmla="*/ 280 w 368"/>
                  <a:gd name="T31" fmla="*/ 105 h 751"/>
                  <a:gd name="T32" fmla="*/ 295 w 368"/>
                  <a:gd name="T33" fmla="*/ 119 h 751"/>
                  <a:gd name="T34" fmla="*/ 331 w 368"/>
                  <a:gd name="T35" fmla="*/ 119 h 751"/>
                  <a:gd name="T36" fmla="*/ 346 w 368"/>
                  <a:gd name="T37" fmla="*/ 112 h 751"/>
                  <a:gd name="T38" fmla="*/ 368 w 368"/>
                  <a:gd name="T39" fmla="*/ 91 h 751"/>
                  <a:gd name="T40" fmla="*/ 368 w 368"/>
                  <a:gd name="T41" fmla="*/ 70 h 751"/>
                  <a:gd name="T42" fmla="*/ 361 w 368"/>
                  <a:gd name="T43" fmla="*/ 49 h 751"/>
                  <a:gd name="T44" fmla="*/ 346 w 368"/>
                  <a:gd name="T45" fmla="*/ 28 h 751"/>
                  <a:gd name="T46" fmla="*/ 302 w 368"/>
                  <a:gd name="T47" fmla="*/ 0 h 751"/>
                  <a:gd name="T48" fmla="*/ 265 w 368"/>
                  <a:gd name="T49" fmla="*/ 0 h 751"/>
                  <a:gd name="T50" fmla="*/ 206 w 368"/>
                  <a:gd name="T51" fmla="*/ 7 h 751"/>
                  <a:gd name="T52" fmla="*/ 147 w 368"/>
                  <a:gd name="T53" fmla="*/ 42 h 751"/>
                  <a:gd name="T54" fmla="*/ 103 w 368"/>
                  <a:gd name="T55" fmla="*/ 91 h 751"/>
                  <a:gd name="T56" fmla="*/ 88 w 368"/>
                  <a:gd name="T57" fmla="*/ 167 h 751"/>
                  <a:gd name="T58" fmla="*/ 88 w 368"/>
                  <a:gd name="T59" fmla="*/ 293 h 751"/>
                  <a:gd name="T60" fmla="*/ 0 w 368"/>
                  <a:gd name="T61" fmla="*/ 293 h 751"/>
                  <a:gd name="T62" fmla="*/ 0 w 368"/>
                  <a:gd name="T63" fmla="*/ 327 h 751"/>
                  <a:gd name="T64" fmla="*/ 88 w 368"/>
                  <a:gd name="T65" fmla="*/ 327 h 751"/>
                  <a:gd name="T66" fmla="*/ 88 w 368"/>
                  <a:gd name="T67" fmla="*/ 689 h 751"/>
                  <a:gd name="T68" fmla="*/ 81 w 368"/>
                  <a:gd name="T69" fmla="*/ 703 h 751"/>
                  <a:gd name="T70" fmla="*/ 74 w 368"/>
                  <a:gd name="T71" fmla="*/ 710 h 751"/>
                  <a:gd name="T72" fmla="*/ 59 w 368"/>
                  <a:gd name="T73" fmla="*/ 717 h 751"/>
                  <a:gd name="T74" fmla="*/ 0 w 368"/>
                  <a:gd name="T75" fmla="*/ 717 h 751"/>
                  <a:gd name="T76" fmla="*/ 0 w 368"/>
                  <a:gd name="T77" fmla="*/ 751 h 751"/>
                  <a:gd name="T78" fmla="*/ 273 w 368"/>
                  <a:gd name="T79" fmla="*/ 751 h 751"/>
                  <a:gd name="T80" fmla="*/ 273 w 368"/>
                  <a:gd name="T81" fmla="*/ 717 h 751"/>
                  <a:gd name="T82" fmla="*/ 199 w 368"/>
                  <a:gd name="T83" fmla="*/ 717 h 751"/>
                  <a:gd name="T84" fmla="*/ 169 w 368"/>
                  <a:gd name="T85" fmla="*/ 703 h 751"/>
                  <a:gd name="T86" fmla="*/ 169 w 368"/>
                  <a:gd name="T87" fmla="*/ 696 h 751"/>
                  <a:gd name="T88" fmla="*/ 162 w 368"/>
                  <a:gd name="T89" fmla="*/ 682 h 751"/>
                  <a:gd name="T90" fmla="*/ 162 w 368"/>
                  <a:gd name="T91" fmla="*/ 668 h 751"/>
                  <a:gd name="T92" fmla="*/ 162 w 368"/>
                  <a:gd name="T93" fmla="*/ 327 h 75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68"/>
                  <a:gd name="T142" fmla="*/ 0 h 751"/>
                  <a:gd name="T143" fmla="*/ 368 w 368"/>
                  <a:gd name="T144" fmla="*/ 751 h 75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68" h="751">
                    <a:moveTo>
                      <a:pt x="162" y="327"/>
                    </a:moveTo>
                    <a:lnTo>
                      <a:pt x="295" y="327"/>
                    </a:lnTo>
                    <a:lnTo>
                      <a:pt x="295" y="293"/>
                    </a:lnTo>
                    <a:lnTo>
                      <a:pt x="162" y="293"/>
                    </a:lnTo>
                    <a:lnTo>
                      <a:pt x="162" y="167"/>
                    </a:lnTo>
                    <a:lnTo>
                      <a:pt x="169" y="105"/>
                    </a:lnTo>
                    <a:lnTo>
                      <a:pt x="191" y="56"/>
                    </a:lnTo>
                    <a:lnTo>
                      <a:pt x="228" y="28"/>
                    </a:lnTo>
                    <a:lnTo>
                      <a:pt x="265" y="21"/>
                    </a:lnTo>
                    <a:lnTo>
                      <a:pt x="287" y="21"/>
                    </a:lnTo>
                    <a:lnTo>
                      <a:pt x="302" y="28"/>
                    </a:lnTo>
                    <a:lnTo>
                      <a:pt x="295" y="35"/>
                    </a:lnTo>
                    <a:lnTo>
                      <a:pt x="280" y="42"/>
                    </a:lnTo>
                    <a:lnTo>
                      <a:pt x="273" y="56"/>
                    </a:lnTo>
                    <a:lnTo>
                      <a:pt x="265" y="77"/>
                    </a:lnTo>
                    <a:lnTo>
                      <a:pt x="280" y="105"/>
                    </a:lnTo>
                    <a:lnTo>
                      <a:pt x="295" y="119"/>
                    </a:lnTo>
                    <a:lnTo>
                      <a:pt x="331" y="119"/>
                    </a:lnTo>
                    <a:lnTo>
                      <a:pt x="346" y="112"/>
                    </a:lnTo>
                    <a:lnTo>
                      <a:pt x="368" y="91"/>
                    </a:lnTo>
                    <a:lnTo>
                      <a:pt x="368" y="70"/>
                    </a:lnTo>
                    <a:lnTo>
                      <a:pt x="361" y="49"/>
                    </a:lnTo>
                    <a:lnTo>
                      <a:pt x="346" y="28"/>
                    </a:lnTo>
                    <a:lnTo>
                      <a:pt x="302" y="0"/>
                    </a:lnTo>
                    <a:lnTo>
                      <a:pt x="265" y="0"/>
                    </a:lnTo>
                    <a:lnTo>
                      <a:pt x="206" y="7"/>
                    </a:lnTo>
                    <a:lnTo>
                      <a:pt x="147" y="42"/>
                    </a:lnTo>
                    <a:lnTo>
                      <a:pt x="103" y="91"/>
                    </a:lnTo>
                    <a:lnTo>
                      <a:pt x="88" y="167"/>
                    </a:lnTo>
                    <a:lnTo>
                      <a:pt x="88" y="293"/>
                    </a:lnTo>
                    <a:lnTo>
                      <a:pt x="0" y="293"/>
                    </a:lnTo>
                    <a:lnTo>
                      <a:pt x="0" y="327"/>
                    </a:lnTo>
                    <a:lnTo>
                      <a:pt x="88" y="327"/>
                    </a:lnTo>
                    <a:lnTo>
                      <a:pt x="88" y="689"/>
                    </a:lnTo>
                    <a:lnTo>
                      <a:pt x="81" y="703"/>
                    </a:lnTo>
                    <a:lnTo>
                      <a:pt x="74" y="710"/>
                    </a:lnTo>
                    <a:lnTo>
                      <a:pt x="59" y="717"/>
                    </a:lnTo>
                    <a:lnTo>
                      <a:pt x="0" y="717"/>
                    </a:lnTo>
                    <a:lnTo>
                      <a:pt x="0" y="751"/>
                    </a:lnTo>
                    <a:lnTo>
                      <a:pt x="273" y="751"/>
                    </a:lnTo>
                    <a:lnTo>
                      <a:pt x="273" y="717"/>
                    </a:lnTo>
                    <a:lnTo>
                      <a:pt x="199" y="717"/>
                    </a:lnTo>
                    <a:lnTo>
                      <a:pt x="169" y="703"/>
                    </a:lnTo>
                    <a:lnTo>
                      <a:pt x="169" y="696"/>
                    </a:lnTo>
                    <a:lnTo>
                      <a:pt x="162" y="682"/>
                    </a:lnTo>
                    <a:lnTo>
                      <a:pt x="162" y="668"/>
                    </a:lnTo>
                    <a:lnTo>
                      <a:pt x="162" y="32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46" name="Freeform 4005"/>
              <p:cNvSpPr>
                <a:spLocks noEditPoints="1"/>
              </p:cNvSpPr>
              <p:nvPr/>
            </p:nvSpPr>
            <p:spPr bwMode="auto">
              <a:xfrm>
                <a:off x="20003" y="7636"/>
                <a:ext cx="501" cy="493"/>
              </a:xfrm>
              <a:custGeom>
                <a:avLst/>
                <a:gdLst>
                  <a:gd name="T0" fmla="*/ 501 w 501"/>
                  <a:gd name="T1" fmla="*/ 250 h 493"/>
                  <a:gd name="T2" fmla="*/ 479 w 501"/>
                  <a:gd name="T3" fmla="*/ 153 h 493"/>
                  <a:gd name="T4" fmla="*/ 427 w 501"/>
                  <a:gd name="T5" fmla="*/ 76 h 493"/>
                  <a:gd name="T6" fmla="*/ 346 w 501"/>
                  <a:gd name="T7" fmla="*/ 21 h 493"/>
                  <a:gd name="T8" fmla="*/ 250 w 501"/>
                  <a:gd name="T9" fmla="*/ 0 h 493"/>
                  <a:gd name="T10" fmla="*/ 155 w 501"/>
                  <a:gd name="T11" fmla="*/ 21 h 493"/>
                  <a:gd name="T12" fmla="*/ 74 w 501"/>
                  <a:gd name="T13" fmla="*/ 76 h 493"/>
                  <a:gd name="T14" fmla="*/ 22 w 501"/>
                  <a:gd name="T15" fmla="*/ 153 h 493"/>
                  <a:gd name="T16" fmla="*/ 0 w 501"/>
                  <a:gd name="T17" fmla="*/ 250 h 493"/>
                  <a:gd name="T18" fmla="*/ 22 w 501"/>
                  <a:gd name="T19" fmla="*/ 347 h 493"/>
                  <a:gd name="T20" fmla="*/ 74 w 501"/>
                  <a:gd name="T21" fmla="*/ 424 h 493"/>
                  <a:gd name="T22" fmla="*/ 155 w 501"/>
                  <a:gd name="T23" fmla="*/ 472 h 493"/>
                  <a:gd name="T24" fmla="*/ 250 w 501"/>
                  <a:gd name="T25" fmla="*/ 493 h 493"/>
                  <a:gd name="T26" fmla="*/ 346 w 501"/>
                  <a:gd name="T27" fmla="*/ 472 h 493"/>
                  <a:gd name="T28" fmla="*/ 427 w 501"/>
                  <a:gd name="T29" fmla="*/ 424 h 493"/>
                  <a:gd name="T30" fmla="*/ 486 w 501"/>
                  <a:gd name="T31" fmla="*/ 347 h 493"/>
                  <a:gd name="T32" fmla="*/ 501 w 501"/>
                  <a:gd name="T33" fmla="*/ 250 h 493"/>
                  <a:gd name="T34" fmla="*/ 250 w 501"/>
                  <a:gd name="T35" fmla="*/ 466 h 493"/>
                  <a:gd name="T36" fmla="*/ 206 w 501"/>
                  <a:gd name="T37" fmla="*/ 459 h 493"/>
                  <a:gd name="T38" fmla="*/ 162 w 501"/>
                  <a:gd name="T39" fmla="*/ 431 h 493"/>
                  <a:gd name="T40" fmla="*/ 125 w 501"/>
                  <a:gd name="T41" fmla="*/ 396 h 493"/>
                  <a:gd name="T42" fmla="*/ 103 w 501"/>
                  <a:gd name="T43" fmla="*/ 340 h 493"/>
                  <a:gd name="T44" fmla="*/ 96 w 501"/>
                  <a:gd name="T45" fmla="*/ 285 h 493"/>
                  <a:gd name="T46" fmla="*/ 96 w 501"/>
                  <a:gd name="T47" fmla="*/ 173 h 493"/>
                  <a:gd name="T48" fmla="*/ 125 w 501"/>
                  <a:gd name="T49" fmla="*/ 97 h 493"/>
                  <a:gd name="T50" fmla="*/ 162 w 501"/>
                  <a:gd name="T51" fmla="*/ 55 h 493"/>
                  <a:gd name="T52" fmla="*/ 206 w 501"/>
                  <a:gd name="T53" fmla="*/ 34 h 493"/>
                  <a:gd name="T54" fmla="*/ 250 w 501"/>
                  <a:gd name="T55" fmla="*/ 27 h 493"/>
                  <a:gd name="T56" fmla="*/ 302 w 501"/>
                  <a:gd name="T57" fmla="*/ 34 h 493"/>
                  <a:gd name="T58" fmla="*/ 346 w 501"/>
                  <a:gd name="T59" fmla="*/ 55 h 493"/>
                  <a:gd name="T60" fmla="*/ 383 w 501"/>
                  <a:gd name="T61" fmla="*/ 97 h 493"/>
                  <a:gd name="T62" fmla="*/ 398 w 501"/>
                  <a:gd name="T63" fmla="*/ 146 h 493"/>
                  <a:gd name="T64" fmla="*/ 413 w 501"/>
                  <a:gd name="T65" fmla="*/ 243 h 493"/>
                  <a:gd name="T66" fmla="*/ 405 w 501"/>
                  <a:gd name="T67" fmla="*/ 313 h 493"/>
                  <a:gd name="T68" fmla="*/ 383 w 501"/>
                  <a:gd name="T69" fmla="*/ 382 h 493"/>
                  <a:gd name="T70" fmla="*/ 354 w 501"/>
                  <a:gd name="T71" fmla="*/ 424 h 493"/>
                  <a:gd name="T72" fmla="*/ 309 w 501"/>
                  <a:gd name="T73" fmla="*/ 452 h 493"/>
                  <a:gd name="T74" fmla="*/ 250 w 501"/>
                  <a:gd name="T75" fmla="*/ 466 h 49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1"/>
                  <a:gd name="T115" fmla="*/ 0 h 493"/>
                  <a:gd name="T116" fmla="*/ 501 w 501"/>
                  <a:gd name="T117" fmla="*/ 493 h 49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1" h="493">
                    <a:moveTo>
                      <a:pt x="501" y="250"/>
                    </a:moveTo>
                    <a:lnTo>
                      <a:pt x="479" y="153"/>
                    </a:lnTo>
                    <a:lnTo>
                      <a:pt x="427" y="76"/>
                    </a:lnTo>
                    <a:lnTo>
                      <a:pt x="346" y="21"/>
                    </a:lnTo>
                    <a:lnTo>
                      <a:pt x="250" y="0"/>
                    </a:lnTo>
                    <a:lnTo>
                      <a:pt x="155" y="21"/>
                    </a:lnTo>
                    <a:lnTo>
                      <a:pt x="74" y="76"/>
                    </a:lnTo>
                    <a:lnTo>
                      <a:pt x="22" y="153"/>
                    </a:lnTo>
                    <a:lnTo>
                      <a:pt x="0" y="250"/>
                    </a:lnTo>
                    <a:lnTo>
                      <a:pt x="22" y="347"/>
                    </a:lnTo>
                    <a:lnTo>
                      <a:pt x="74" y="424"/>
                    </a:lnTo>
                    <a:lnTo>
                      <a:pt x="155" y="472"/>
                    </a:lnTo>
                    <a:lnTo>
                      <a:pt x="250" y="493"/>
                    </a:lnTo>
                    <a:lnTo>
                      <a:pt x="346" y="472"/>
                    </a:lnTo>
                    <a:lnTo>
                      <a:pt x="427" y="424"/>
                    </a:lnTo>
                    <a:lnTo>
                      <a:pt x="486" y="347"/>
                    </a:lnTo>
                    <a:lnTo>
                      <a:pt x="501" y="250"/>
                    </a:lnTo>
                    <a:close/>
                    <a:moveTo>
                      <a:pt x="250" y="466"/>
                    </a:moveTo>
                    <a:lnTo>
                      <a:pt x="206" y="459"/>
                    </a:lnTo>
                    <a:lnTo>
                      <a:pt x="162" y="431"/>
                    </a:lnTo>
                    <a:lnTo>
                      <a:pt x="125" y="396"/>
                    </a:lnTo>
                    <a:lnTo>
                      <a:pt x="103" y="340"/>
                    </a:lnTo>
                    <a:lnTo>
                      <a:pt x="96" y="285"/>
                    </a:lnTo>
                    <a:lnTo>
                      <a:pt x="96" y="173"/>
                    </a:lnTo>
                    <a:lnTo>
                      <a:pt x="125" y="97"/>
                    </a:lnTo>
                    <a:lnTo>
                      <a:pt x="162" y="55"/>
                    </a:lnTo>
                    <a:lnTo>
                      <a:pt x="206" y="34"/>
                    </a:lnTo>
                    <a:lnTo>
                      <a:pt x="250" y="27"/>
                    </a:lnTo>
                    <a:lnTo>
                      <a:pt x="302" y="34"/>
                    </a:lnTo>
                    <a:lnTo>
                      <a:pt x="346" y="55"/>
                    </a:lnTo>
                    <a:lnTo>
                      <a:pt x="383" y="97"/>
                    </a:lnTo>
                    <a:lnTo>
                      <a:pt x="398" y="146"/>
                    </a:lnTo>
                    <a:lnTo>
                      <a:pt x="413" y="243"/>
                    </a:lnTo>
                    <a:lnTo>
                      <a:pt x="405" y="313"/>
                    </a:lnTo>
                    <a:lnTo>
                      <a:pt x="383" y="382"/>
                    </a:lnTo>
                    <a:lnTo>
                      <a:pt x="354" y="424"/>
                    </a:lnTo>
                    <a:lnTo>
                      <a:pt x="309" y="452"/>
                    </a:lnTo>
                    <a:lnTo>
                      <a:pt x="250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47" name="Freeform 4006"/>
              <p:cNvSpPr>
                <a:spLocks/>
              </p:cNvSpPr>
              <p:nvPr/>
            </p:nvSpPr>
            <p:spPr bwMode="auto">
              <a:xfrm>
                <a:off x="20570" y="7643"/>
                <a:ext cx="384" cy="472"/>
              </a:xfrm>
              <a:custGeom>
                <a:avLst/>
                <a:gdLst>
                  <a:gd name="T0" fmla="*/ 163 w 384"/>
                  <a:gd name="T1" fmla="*/ 389 h 472"/>
                  <a:gd name="T2" fmla="*/ 163 w 384"/>
                  <a:gd name="T3" fmla="*/ 222 h 472"/>
                  <a:gd name="T4" fmla="*/ 170 w 384"/>
                  <a:gd name="T5" fmla="*/ 146 h 472"/>
                  <a:gd name="T6" fmla="*/ 199 w 384"/>
                  <a:gd name="T7" fmla="*/ 83 h 472"/>
                  <a:gd name="T8" fmla="*/ 244 w 384"/>
                  <a:gd name="T9" fmla="*/ 41 h 472"/>
                  <a:gd name="T10" fmla="*/ 295 w 384"/>
                  <a:gd name="T11" fmla="*/ 20 h 472"/>
                  <a:gd name="T12" fmla="*/ 303 w 384"/>
                  <a:gd name="T13" fmla="*/ 20 h 472"/>
                  <a:gd name="T14" fmla="*/ 310 w 384"/>
                  <a:gd name="T15" fmla="*/ 27 h 472"/>
                  <a:gd name="T16" fmla="*/ 303 w 384"/>
                  <a:gd name="T17" fmla="*/ 27 h 472"/>
                  <a:gd name="T18" fmla="*/ 295 w 384"/>
                  <a:gd name="T19" fmla="*/ 34 h 472"/>
                  <a:gd name="T20" fmla="*/ 288 w 384"/>
                  <a:gd name="T21" fmla="*/ 48 h 472"/>
                  <a:gd name="T22" fmla="*/ 281 w 384"/>
                  <a:gd name="T23" fmla="*/ 69 h 472"/>
                  <a:gd name="T24" fmla="*/ 288 w 384"/>
                  <a:gd name="T25" fmla="*/ 90 h 472"/>
                  <a:gd name="T26" fmla="*/ 295 w 384"/>
                  <a:gd name="T27" fmla="*/ 104 h 472"/>
                  <a:gd name="T28" fmla="*/ 317 w 384"/>
                  <a:gd name="T29" fmla="*/ 111 h 472"/>
                  <a:gd name="T30" fmla="*/ 347 w 384"/>
                  <a:gd name="T31" fmla="*/ 111 h 472"/>
                  <a:gd name="T32" fmla="*/ 362 w 384"/>
                  <a:gd name="T33" fmla="*/ 104 h 472"/>
                  <a:gd name="T34" fmla="*/ 369 w 384"/>
                  <a:gd name="T35" fmla="*/ 97 h 472"/>
                  <a:gd name="T36" fmla="*/ 376 w 384"/>
                  <a:gd name="T37" fmla="*/ 83 h 472"/>
                  <a:gd name="T38" fmla="*/ 384 w 384"/>
                  <a:gd name="T39" fmla="*/ 62 h 472"/>
                  <a:gd name="T40" fmla="*/ 376 w 384"/>
                  <a:gd name="T41" fmla="*/ 41 h 472"/>
                  <a:gd name="T42" fmla="*/ 369 w 384"/>
                  <a:gd name="T43" fmla="*/ 27 h 472"/>
                  <a:gd name="T44" fmla="*/ 347 w 384"/>
                  <a:gd name="T45" fmla="*/ 14 h 472"/>
                  <a:gd name="T46" fmla="*/ 325 w 384"/>
                  <a:gd name="T47" fmla="*/ 7 h 472"/>
                  <a:gd name="T48" fmla="*/ 295 w 384"/>
                  <a:gd name="T49" fmla="*/ 0 h 472"/>
                  <a:gd name="T50" fmla="*/ 244 w 384"/>
                  <a:gd name="T51" fmla="*/ 14 h 472"/>
                  <a:gd name="T52" fmla="*/ 199 w 384"/>
                  <a:gd name="T53" fmla="*/ 41 h 472"/>
                  <a:gd name="T54" fmla="*/ 177 w 384"/>
                  <a:gd name="T55" fmla="*/ 83 h 472"/>
                  <a:gd name="T56" fmla="*/ 155 w 384"/>
                  <a:gd name="T57" fmla="*/ 118 h 472"/>
                  <a:gd name="T58" fmla="*/ 155 w 384"/>
                  <a:gd name="T59" fmla="*/ 0 h 472"/>
                  <a:gd name="T60" fmla="*/ 0 w 384"/>
                  <a:gd name="T61" fmla="*/ 14 h 472"/>
                  <a:gd name="T62" fmla="*/ 0 w 384"/>
                  <a:gd name="T63" fmla="*/ 48 h 472"/>
                  <a:gd name="T64" fmla="*/ 59 w 384"/>
                  <a:gd name="T65" fmla="*/ 48 h 472"/>
                  <a:gd name="T66" fmla="*/ 74 w 384"/>
                  <a:gd name="T67" fmla="*/ 55 h 472"/>
                  <a:gd name="T68" fmla="*/ 89 w 384"/>
                  <a:gd name="T69" fmla="*/ 83 h 472"/>
                  <a:gd name="T70" fmla="*/ 89 w 384"/>
                  <a:gd name="T71" fmla="*/ 410 h 472"/>
                  <a:gd name="T72" fmla="*/ 82 w 384"/>
                  <a:gd name="T73" fmla="*/ 424 h 472"/>
                  <a:gd name="T74" fmla="*/ 74 w 384"/>
                  <a:gd name="T75" fmla="*/ 431 h 472"/>
                  <a:gd name="T76" fmla="*/ 59 w 384"/>
                  <a:gd name="T77" fmla="*/ 438 h 472"/>
                  <a:gd name="T78" fmla="*/ 0 w 384"/>
                  <a:gd name="T79" fmla="*/ 438 h 472"/>
                  <a:gd name="T80" fmla="*/ 0 w 384"/>
                  <a:gd name="T81" fmla="*/ 472 h 472"/>
                  <a:gd name="T82" fmla="*/ 273 w 384"/>
                  <a:gd name="T83" fmla="*/ 472 h 472"/>
                  <a:gd name="T84" fmla="*/ 273 w 384"/>
                  <a:gd name="T85" fmla="*/ 438 h 472"/>
                  <a:gd name="T86" fmla="*/ 199 w 384"/>
                  <a:gd name="T87" fmla="*/ 438 h 472"/>
                  <a:gd name="T88" fmla="*/ 170 w 384"/>
                  <a:gd name="T89" fmla="*/ 424 h 472"/>
                  <a:gd name="T90" fmla="*/ 170 w 384"/>
                  <a:gd name="T91" fmla="*/ 417 h 472"/>
                  <a:gd name="T92" fmla="*/ 163 w 384"/>
                  <a:gd name="T93" fmla="*/ 403 h 472"/>
                  <a:gd name="T94" fmla="*/ 163 w 384"/>
                  <a:gd name="T95" fmla="*/ 389 h 47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84"/>
                  <a:gd name="T145" fmla="*/ 0 h 472"/>
                  <a:gd name="T146" fmla="*/ 384 w 384"/>
                  <a:gd name="T147" fmla="*/ 472 h 47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84" h="472">
                    <a:moveTo>
                      <a:pt x="163" y="389"/>
                    </a:moveTo>
                    <a:lnTo>
                      <a:pt x="163" y="222"/>
                    </a:lnTo>
                    <a:lnTo>
                      <a:pt x="170" y="146"/>
                    </a:lnTo>
                    <a:lnTo>
                      <a:pt x="199" y="83"/>
                    </a:lnTo>
                    <a:lnTo>
                      <a:pt x="244" y="41"/>
                    </a:lnTo>
                    <a:lnTo>
                      <a:pt x="295" y="20"/>
                    </a:lnTo>
                    <a:lnTo>
                      <a:pt x="303" y="20"/>
                    </a:lnTo>
                    <a:lnTo>
                      <a:pt x="310" y="27"/>
                    </a:lnTo>
                    <a:lnTo>
                      <a:pt x="303" y="27"/>
                    </a:lnTo>
                    <a:lnTo>
                      <a:pt x="295" y="34"/>
                    </a:lnTo>
                    <a:lnTo>
                      <a:pt x="288" y="48"/>
                    </a:lnTo>
                    <a:lnTo>
                      <a:pt x="281" y="69"/>
                    </a:lnTo>
                    <a:lnTo>
                      <a:pt x="288" y="90"/>
                    </a:lnTo>
                    <a:lnTo>
                      <a:pt x="295" y="104"/>
                    </a:lnTo>
                    <a:lnTo>
                      <a:pt x="317" y="111"/>
                    </a:lnTo>
                    <a:lnTo>
                      <a:pt x="347" y="111"/>
                    </a:lnTo>
                    <a:lnTo>
                      <a:pt x="362" y="104"/>
                    </a:lnTo>
                    <a:lnTo>
                      <a:pt x="369" y="97"/>
                    </a:lnTo>
                    <a:lnTo>
                      <a:pt x="376" y="83"/>
                    </a:lnTo>
                    <a:lnTo>
                      <a:pt x="384" y="62"/>
                    </a:lnTo>
                    <a:lnTo>
                      <a:pt x="376" y="41"/>
                    </a:lnTo>
                    <a:lnTo>
                      <a:pt x="369" y="27"/>
                    </a:lnTo>
                    <a:lnTo>
                      <a:pt x="347" y="14"/>
                    </a:lnTo>
                    <a:lnTo>
                      <a:pt x="325" y="7"/>
                    </a:lnTo>
                    <a:lnTo>
                      <a:pt x="295" y="0"/>
                    </a:lnTo>
                    <a:lnTo>
                      <a:pt x="244" y="14"/>
                    </a:lnTo>
                    <a:lnTo>
                      <a:pt x="199" y="41"/>
                    </a:lnTo>
                    <a:lnTo>
                      <a:pt x="177" y="83"/>
                    </a:lnTo>
                    <a:lnTo>
                      <a:pt x="155" y="118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9" y="83"/>
                    </a:lnTo>
                    <a:lnTo>
                      <a:pt x="89" y="410"/>
                    </a:lnTo>
                    <a:lnTo>
                      <a:pt x="82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73" y="472"/>
                    </a:lnTo>
                    <a:lnTo>
                      <a:pt x="273" y="438"/>
                    </a:lnTo>
                    <a:lnTo>
                      <a:pt x="199" y="438"/>
                    </a:lnTo>
                    <a:lnTo>
                      <a:pt x="170" y="424"/>
                    </a:lnTo>
                    <a:lnTo>
                      <a:pt x="170" y="417"/>
                    </a:lnTo>
                    <a:lnTo>
                      <a:pt x="163" y="403"/>
                    </a:lnTo>
                    <a:lnTo>
                      <a:pt x="163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48" name="Freeform 4007"/>
              <p:cNvSpPr>
                <a:spLocks/>
              </p:cNvSpPr>
              <p:nvPr/>
            </p:nvSpPr>
            <p:spPr bwMode="auto">
              <a:xfrm>
                <a:off x="21278" y="7643"/>
                <a:ext cx="383" cy="472"/>
              </a:xfrm>
              <a:custGeom>
                <a:avLst/>
                <a:gdLst>
                  <a:gd name="T0" fmla="*/ 162 w 383"/>
                  <a:gd name="T1" fmla="*/ 389 h 472"/>
                  <a:gd name="T2" fmla="*/ 162 w 383"/>
                  <a:gd name="T3" fmla="*/ 222 h 472"/>
                  <a:gd name="T4" fmla="*/ 170 w 383"/>
                  <a:gd name="T5" fmla="*/ 146 h 472"/>
                  <a:gd name="T6" fmla="*/ 199 w 383"/>
                  <a:gd name="T7" fmla="*/ 83 h 472"/>
                  <a:gd name="T8" fmla="*/ 243 w 383"/>
                  <a:gd name="T9" fmla="*/ 41 h 472"/>
                  <a:gd name="T10" fmla="*/ 302 w 383"/>
                  <a:gd name="T11" fmla="*/ 20 h 472"/>
                  <a:gd name="T12" fmla="*/ 310 w 383"/>
                  <a:gd name="T13" fmla="*/ 20 h 472"/>
                  <a:gd name="T14" fmla="*/ 310 w 383"/>
                  <a:gd name="T15" fmla="*/ 27 h 472"/>
                  <a:gd name="T16" fmla="*/ 302 w 383"/>
                  <a:gd name="T17" fmla="*/ 27 h 472"/>
                  <a:gd name="T18" fmla="*/ 295 w 383"/>
                  <a:gd name="T19" fmla="*/ 34 h 472"/>
                  <a:gd name="T20" fmla="*/ 288 w 383"/>
                  <a:gd name="T21" fmla="*/ 48 h 472"/>
                  <a:gd name="T22" fmla="*/ 288 w 383"/>
                  <a:gd name="T23" fmla="*/ 90 h 472"/>
                  <a:gd name="T24" fmla="*/ 302 w 383"/>
                  <a:gd name="T25" fmla="*/ 104 h 472"/>
                  <a:gd name="T26" fmla="*/ 317 w 383"/>
                  <a:gd name="T27" fmla="*/ 111 h 472"/>
                  <a:gd name="T28" fmla="*/ 346 w 383"/>
                  <a:gd name="T29" fmla="*/ 111 h 472"/>
                  <a:gd name="T30" fmla="*/ 361 w 383"/>
                  <a:gd name="T31" fmla="*/ 104 h 472"/>
                  <a:gd name="T32" fmla="*/ 369 w 383"/>
                  <a:gd name="T33" fmla="*/ 97 h 472"/>
                  <a:gd name="T34" fmla="*/ 376 w 383"/>
                  <a:gd name="T35" fmla="*/ 83 h 472"/>
                  <a:gd name="T36" fmla="*/ 383 w 383"/>
                  <a:gd name="T37" fmla="*/ 62 h 472"/>
                  <a:gd name="T38" fmla="*/ 376 w 383"/>
                  <a:gd name="T39" fmla="*/ 41 h 472"/>
                  <a:gd name="T40" fmla="*/ 369 w 383"/>
                  <a:gd name="T41" fmla="*/ 27 h 472"/>
                  <a:gd name="T42" fmla="*/ 346 w 383"/>
                  <a:gd name="T43" fmla="*/ 14 h 472"/>
                  <a:gd name="T44" fmla="*/ 302 w 383"/>
                  <a:gd name="T45" fmla="*/ 0 h 472"/>
                  <a:gd name="T46" fmla="*/ 243 w 383"/>
                  <a:gd name="T47" fmla="*/ 14 h 472"/>
                  <a:gd name="T48" fmla="*/ 206 w 383"/>
                  <a:gd name="T49" fmla="*/ 41 h 472"/>
                  <a:gd name="T50" fmla="*/ 177 w 383"/>
                  <a:gd name="T51" fmla="*/ 83 h 472"/>
                  <a:gd name="T52" fmla="*/ 162 w 383"/>
                  <a:gd name="T53" fmla="*/ 118 h 472"/>
                  <a:gd name="T54" fmla="*/ 162 w 383"/>
                  <a:gd name="T55" fmla="*/ 0 h 472"/>
                  <a:gd name="T56" fmla="*/ 0 w 383"/>
                  <a:gd name="T57" fmla="*/ 14 h 472"/>
                  <a:gd name="T58" fmla="*/ 0 w 383"/>
                  <a:gd name="T59" fmla="*/ 48 h 472"/>
                  <a:gd name="T60" fmla="*/ 59 w 383"/>
                  <a:gd name="T61" fmla="*/ 48 h 472"/>
                  <a:gd name="T62" fmla="*/ 74 w 383"/>
                  <a:gd name="T63" fmla="*/ 55 h 472"/>
                  <a:gd name="T64" fmla="*/ 89 w 383"/>
                  <a:gd name="T65" fmla="*/ 69 h 472"/>
                  <a:gd name="T66" fmla="*/ 89 w 383"/>
                  <a:gd name="T67" fmla="*/ 410 h 472"/>
                  <a:gd name="T68" fmla="*/ 81 w 383"/>
                  <a:gd name="T69" fmla="*/ 424 h 472"/>
                  <a:gd name="T70" fmla="*/ 74 w 383"/>
                  <a:gd name="T71" fmla="*/ 431 h 472"/>
                  <a:gd name="T72" fmla="*/ 59 w 383"/>
                  <a:gd name="T73" fmla="*/ 438 h 472"/>
                  <a:gd name="T74" fmla="*/ 0 w 383"/>
                  <a:gd name="T75" fmla="*/ 438 h 472"/>
                  <a:gd name="T76" fmla="*/ 0 w 383"/>
                  <a:gd name="T77" fmla="*/ 472 h 472"/>
                  <a:gd name="T78" fmla="*/ 273 w 383"/>
                  <a:gd name="T79" fmla="*/ 472 h 472"/>
                  <a:gd name="T80" fmla="*/ 273 w 383"/>
                  <a:gd name="T81" fmla="*/ 438 h 472"/>
                  <a:gd name="T82" fmla="*/ 199 w 383"/>
                  <a:gd name="T83" fmla="*/ 438 h 472"/>
                  <a:gd name="T84" fmla="*/ 170 w 383"/>
                  <a:gd name="T85" fmla="*/ 424 h 472"/>
                  <a:gd name="T86" fmla="*/ 170 w 383"/>
                  <a:gd name="T87" fmla="*/ 417 h 472"/>
                  <a:gd name="T88" fmla="*/ 162 w 383"/>
                  <a:gd name="T89" fmla="*/ 403 h 472"/>
                  <a:gd name="T90" fmla="*/ 162 w 383"/>
                  <a:gd name="T91" fmla="*/ 389 h 47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3"/>
                  <a:gd name="T139" fmla="*/ 0 h 472"/>
                  <a:gd name="T140" fmla="*/ 383 w 383"/>
                  <a:gd name="T141" fmla="*/ 472 h 47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3" h="472">
                    <a:moveTo>
                      <a:pt x="162" y="389"/>
                    </a:moveTo>
                    <a:lnTo>
                      <a:pt x="162" y="222"/>
                    </a:lnTo>
                    <a:lnTo>
                      <a:pt x="170" y="146"/>
                    </a:lnTo>
                    <a:lnTo>
                      <a:pt x="199" y="83"/>
                    </a:lnTo>
                    <a:lnTo>
                      <a:pt x="243" y="41"/>
                    </a:lnTo>
                    <a:lnTo>
                      <a:pt x="302" y="20"/>
                    </a:lnTo>
                    <a:lnTo>
                      <a:pt x="310" y="20"/>
                    </a:lnTo>
                    <a:lnTo>
                      <a:pt x="310" y="27"/>
                    </a:lnTo>
                    <a:lnTo>
                      <a:pt x="302" y="27"/>
                    </a:lnTo>
                    <a:lnTo>
                      <a:pt x="295" y="34"/>
                    </a:lnTo>
                    <a:lnTo>
                      <a:pt x="288" y="48"/>
                    </a:lnTo>
                    <a:lnTo>
                      <a:pt x="288" y="90"/>
                    </a:lnTo>
                    <a:lnTo>
                      <a:pt x="302" y="104"/>
                    </a:lnTo>
                    <a:lnTo>
                      <a:pt x="317" y="111"/>
                    </a:lnTo>
                    <a:lnTo>
                      <a:pt x="346" y="111"/>
                    </a:lnTo>
                    <a:lnTo>
                      <a:pt x="361" y="104"/>
                    </a:lnTo>
                    <a:lnTo>
                      <a:pt x="369" y="97"/>
                    </a:lnTo>
                    <a:lnTo>
                      <a:pt x="376" y="83"/>
                    </a:lnTo>
                    <a:lnTo>
                      <a:pt x="383" y="62"/>
                    </a:lnTo>
                    <a:lnTo>
                      <a:pt x="376" y="41"/>
                    </a:lnTo>
                    <a:lnTo>
                      <a:pt x="369" y="27"/>
                    </a:lnTo>
                    <a:lnTo>
                      <a:pt x="346" y="14"/>
                    </a:lnTo>
                    <a:lnTo>
                      <a:pt x="302" y="0"/>
                    </a:lnTo>
                    <a:lnTo>
                      <a:pt x="243" y="14"/>
                    </a:lnTo>
                    <a:lnTo>
                      <a:pt x="206" y="41"/>
                    </a:lnTo>
                    <a:lnTo>
                      <a:pt x="177" y="83"/>
                    </a:lnTo>
                    <a:lnTo>
                      <a:pt x="162" y="118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9" y="69"/>
                    </a:ln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73" y="472"/>
                    </a:lnTo>
                    <a:lnTo>
                      <a:pt x="273" y="438"/>
                    </a:lnTo>
                    <a:lnTo>
                      <a:pt x="199" y="438"/>
                    </a:lnTo>
                    <a:lnTo>
                      <a:pt x="170" y="424"/>
                    </a:lnTo>
                    <a:lnTo>
                      <a:pt x="170" y="417"/>
                    </a:lnTo>
                    <a:lnTo>
                      <a:pt x="162" y="403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49" name="Freeform 4008"/>
              <p:cNvSpPr>
                <a:spLocks noEditPoints="1"/>
              </p:cNvSpPr>
              <p:nvPr/>
            </p:nvSpPr>
            <p:spPr bwMode="auto">
              <a:xfrm>
                <a:off x="21720" y="7636"/>
                <a:ext cx="443" cy="493"/>
              </a:xfrm>
              <a:custGeom>
                <a:avLst/>
                <a:gdLst>
                  <a:gd name="T0" fmla="*/ 413 w 443"/>
                  <a:gd name="T1" fmla="*/ 236 h 493"/>
                  <a:gd name="T2" fmla="*/ 428 w 443"/>
                  <a:gd name="T3" fmla="*/ 236 h 493"/>
                  <a:gd name="T4" fmla="*/ 443 w 443"/>
                  <a:gd name="T5" fmla="*/ 222 h 493"/>
                  <a:gd name="T6" fmla="*/ 443 w 443"/>
                  <a:gd name="T7" fmla="*/ 208 h 493"/>
                  <a:gd name="T8" fmla="*/ 435 w 443"/>
                  <a:gd name="T9" fmla="*/ 146 h 493"/>
                  <a:gd name="T10" fmla="*/ 413 w 443"/>
                  <a:gd name="T11" fmla="*/ 90 h 493"/>
                  <a:gd name="T12" fmla="*/ 369 w 443"/>
                  <a:gd name="T13" fmla="*/ 41 h 493"/>
                  <a:gd name="T14" fmla="*/ 317 w 443"/>
                  <a:gd name="T15" fmla="*/ 14 h 493"/>
                  <a:gd name="T16" fmla="*/ 236 w 443"/>
                  <a:gd name="T17" fmla="*/ 0 h 493"/>
                  <a:gd name="T18" fmla="*/ 148 w 443"/>
                  <a:gd name="T19" fmla="*/ 21 h 493"/>
                  <a:gd name="T20" fmla="*/ 74 w 443"/>
                  <a:gd name="T21" fmla="*/ 69 h 493"/>
                  <a:gd name="T22" fmla="*/ 22 w 443"/>
                  <a:gd name="T23" fmla="*/ 153 h 493"/>
                  <a:gd name="T24" fmla="*/ 0 w 443"/>
                  <a:gd name="T25" fmla="*/ 243 h 493"/>
                  <a:gd name="T26" fmla="*/ 15 w 443"/>
                  <a:gd name="T27" fmla="*/ 326 h 493"/>
                  <a:gd name="T28" fmla="*/ 52 w 443"/>
                  <a:gd name="T29" fmla="*/ 396 h 493"/>
                  <a:gd name="T30" fmla="*/ 111 w 443"/>
                  <a:gd name="T31" fmla="*/ 445 h 493"/>
                  <a:gd name="T32" fmla="*/ 177 w 443"/>
                  <a:gd name="T33" fmla="*/ 479 h 493"/>
                  <a:gd name="T34" fmla="*/ 251 w 443"/>
                  <a:gd name="T35" fmla="*/ 493 h 493"/>
                  <a:gd name="T36" fmla="*/ 325 w 443"/>
                  <a:gd name="T37" fmla="*/ 479 h 493"/>
                  <a:gd name="T38" fmla="*/ 376 w 443"/>
                  <a:gd name="T39" fmla="*/ 452 h 493"/>
                  <a:gd name="T40" fmla="*/ 413 w 443"/>
                  <a:gd name="T41" fmla="*/ 410 h 493"/>
                  <a:gd name="T42" fmla="*/ 435 w 443"/>
                  <a:gd name="T43" fmla="*/ 375 h 493"/>
                  <a:gd name="T44" fmla="*/ 443 w 443"/>
                  <a:gd name="T45" fmla="*/ 354 h 493"/>
                  <a:gd name="T46" fmla="*/ 443 w 443"/>
                  <a:gd name="T47" fmla="*/ 347 h 493"/>
                  <a:gd name="T48" fmla="*/ 435 w 443"/>
                  <a:gd name="T49" fmla="*/ 340 h 493"/>
                  <a:gd name="T50" fmla="*/ 420 w 443"/>
                  <a:gd name="T51" fmla="*/ 340 h 493"/>
                  <a:gd name="T52" fmla="*/ 413 w 443"/>
                  <a:gd name="T53" fmla="*/ 347 h 493"/>
                  <a:gd name="T54" fmla="*/ 413 w 443"/>
                  <a:gd name="T55" fmla="*/ 354 h 493"/>
                  <a:gd name="T56" fmla="*/ 384 w 443"/>
                  <a:gd name="T57" fmla="*/ 410 h 493"/>
                  <a:gd name="T58" fmla="*/ 347 w 443"/>
                  <a:gd name="T59" fmla="*/ 438 h 493"/>
                  <a:gd name="T60" fmla="*/ 310 w 443"/>
                  <a:gd name="T61" fmla="*/ 459 h 493"/>
                  <a:gd name="T62" fmla="*/ 273 w 443"/>
                  <a:gd name="T63" fmla="*/ 466 h 493"/>
                  <a:gd name="T64" fmla="*/ 258 w 443"/>
                  <a:gd name="T65" fmla="*/ 466 h 493"/>
                  <a:gd name="T66" fmla="*/ 207 w 443"/>
                  <a:gd name="T67" fmla="*/ 452 h 493"/>
                  <a:gd name="T68" fmla="*/ 162 w 443"/>
                  <a:gd name="T69" fmla="*/ 431 h 493"/>
                  <a:gd name="T70" fmla="*/ 133 w 443"/>
                  <a:gd name="T71" fmla="*/ 396 h 493"/>
                  <a:gd name="T72" fmla="*/ 111 w 443"/>
                  <a:gd name="T73" fmla="*/ 340 h 493"/>
                  <a:gd name="T74" fmla="*/ 96 w 443"/>
                  <a:gd name="T75" fmla="*/ 278 h 493"/>
                  <a:gd name="T76" fmla="*/ 96 w 443"/>
                  <a:gd name="T77" fmla="*/ 236 h 493"/>
                  <a:gd name="T78" fmla="*/ 413 w 443"/>
                  <a:gd name="T79" fmla="*/ 236 h 493"/>
                  <a:gd name="T80" fmla="*/ 96 w 443"/>
                  <a:gd name="T81" fmla="*/ 208 h 493"/>
                  <a:gd name="T82" fmla="*/ 111 w 443"/>
                  <a:gd name="T83" fmla="*/ 132 h 493"/>
                  <a:gd name="T84" fmla="*/ 140 w 443"/>
                  <a:gd name="T85" fmla="*/ 76 h 493"/>
                  <a:gd name="T86" fmla="*/ 177 w 443"/>
                  <a:gd name="T87" fmla="*/ 41 h 493"/>
                  <a:gd name="T88" fmla="*/ 214 w 443"/>
                  <a:gd name="T89" fmla="*/ 27 h 493"/>
                  <a:gd name="T90" fmla="*/ 236 w 443"/>
                  <a:gd name="T91" fmla="*/ 27 h 493"/>
                  <a:gd name="T92" fmla="*/ 288 w 443"/>
                  <a:gd name="T93" fmla="*/ 34 h 493"/>
                  <a:gd name="T94" fmla="*/ 325 w 443"/>
                  <a:gd name="T95" fmla="*/ 62 h 493"/>
                  <a:gd name="T96" fmla="*/ 347 w 443"/>
                  <a:gd name="T97" fmla="*/ 104 h 493"/>
                  <a:gd name="T98" fmla="*/ 361 w 443"/>
                  <a:gd name="T99" fmla="*/ 146 h 493"/>
                  <a:gd name="T100" fmla="*/ 369 w 443"/>
                  <a:gd name="T101" fmla="*/ 180 h 493"/>
                  <a:gd name="T102" fmla="*/ 369 w 443"/>
                  <a:gd name="T103" fmla="*/ 208 h 493"/>
                  <a:gd name="T104" fmla="*/ 96 w 443"/>
                  <a:gd name="T105" fmla="*/ 208 h 49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3"/>
                  <a:gd name="T160" fmla="*/ 0 h 493"/>
                  <a:gd name="T161" fmla="*/ 443 w 443"/>
                  <a:gd name="T162" fmla="*/ 493 h 49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3" h="493">
                    <a:moveTo>
                      <a:pt x="413" y="236"/>
                    </a:moveTo>
                    <a:lnTo>
                      <a:pt x="428" y="236"/>
                    </a:lnTo>
                    <a:lnTo>
                      <a:pt x="443" y="222"/>
                    </a:lnTo>
                    <a:lnTo>
                      <a:pt x="443" y="208"/>
                    </a:lnTo>
                    <a:lnTo>
                      <a:pt x="435" y="146"/>
                    </a:lnTo>
                    <a:lnTo>
                      <a:pt x="413" y="90"/>
                    </a:lnTo>
                    <a:lnTo>
                      <a:pt x="369" y="41"/>
                    </a:lnTo>
                    <a:lnTo>
                      <a:pt x="317" y="14"/>
                    </a:lnTo>
                    <a:lnTo>
                      <a:pt x="236" y="0"/>
                    </a:lnTo>
                    <a:lnTo>
                      <a:pt x="148" y="21"/>
                    </a:lnTo>
                    <a:lnTo>
                      <a:pt x="74" y="69"/>
                    </a:lnTo>
                    <a:lnTo>
                      <a:pt x="22" y="153"/>
                    </a:lnTo>
                    <a:lnTo>
                      <a:pt x="0" y="243"/>
                    </a:lnTo>
                    <a:lnTo>
                      <a:pt x="15" y="326"/>
                    </a:lnTo>
                    <a:lnTo>
                      <a:pt x="52" y="396"/>
                    </a:lnTo>
                    <a:lnTo>
                      <a:pt x="111" y="445"/>
                    </a:lnTo>
                    <a:lnTo>
                      <a:pt x="177" y="479"/>
                    </a:lnTo>
                    <a:lnTo>
                      <a:pt x="251" y="493"/>
                    </a:lnTo>
                    <a:lnTo>
                      <a:pt x="325" y="479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5"/>
                    </a:lnTo>
                    <a:lnTo>
                      <a:pt x="443" y="354"/>
                    </a:lnTo>
                    <a:lnTo>
                      <a:pt x="443" y="347"/>
                    </a:lnTo>
                    <a:lnTo>
                      <a:pt x="435" y="340"/>
                    </a:lnTo>
                    <a:lnTo>
                      <a:pt x="420" y="340"/>
                    </a:lnTo>
                    <a:lnTo>
                      <a:pt x="413" y="347"/>
                    </a:lnTo>
                    <a:lnTo>
                      <a:pt x="413" y="354"/>
                    </a:lnTo>
                    <a:lnTo>
                      <a:pt x="384" y="410"/>
                    </a:lnTo>
                    <a:lnTo>
                      <a:pt x="347" y="438"/>
                    </a:lnTo>
                    <a:lnTo>
                      <a:pt x="310" y="459"/>
                    </a:lnTo>
                    <a:lnTo>
                      <a:pt x="273" y="466"/>
                    </a:lnTo>
                    <a:lnTo>
                      <a:pt x="258" y="466"/>
                    </a:lnTo>
                    <a:lnTo>
                      <a:pt x="207" y="452"/>
                    </a:lnTo>
                    <a:lnTo>
                      <a:pt x="162" y="431"/>
                    </a:lnTo>
                    <a:lnTo>
                      <a:pt x="133" y="396"/>
                    </a:lnTo>
                    <a:lnTo>
                      <a:pt x="111" y="340"/>
                    </a:lnTo>
                    <a:lnTo>
                      <a:pt x="96" y="278"/>
                    </a:lnTo>
                    <a:lnTo>
                      <a:pt x="96" y="236"/>
                    </a:lnTo>
                    <a:lnTo>
                      <a:pt x="413" y="236"/>
                    </a:lnTo>
                    <a:close/>
                    <a:moveTo>
                      <a:pt x="96" y="208"/>
                    </a:moveTo>
                    <a:lnTo>
                      <a:pt x="111" y="132"/>
                    </a:lnTo>
                    <a:lnTo>
                      <a:pt x="140" y="76"/>
                    </a:lnTo>
                    <a:lnTo>
                      <a:pt x="177" y="41"/>
                    </a:lnTo>
                    <a:lnTo>
                      <a:pt x="214" y="27"/>
                    </a:lnTo>
                    <a:lnTo>
                      <a:pt x="236" y="27"/>
                    </a:lnTo>
                    <a:lnTo>
                      <a:pt x="288" y="34"/>
                    </a:lnTo>
                    <a:lnTo>
                      <a:pt x="325" y="62"/>
                    </a:lnTo>
                    <a:lnTo>
                      <a:pt x="347" y="104"/>
                    </a:lnTo>
                    <a:lnTo>
                      <a:pt x="361" y="146"/>
                    </a:lnTo>
                    <a:lnTo>
                      <a:pt x="369" y="180"/>
                    </a:lnTo>
                    <a:lnTo>
                      <a:pt x="369" y="208"/>
                    </a:lnTo>
                    <a:lnTo>
                      <a:pt x="96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50" name="Freeform 4009"/>
              <p:cNvSpPr>
                <a:spLocks/>
              </p:cNvSpPr>
              <p:nvPr/>
            </p:nvSpPr>
            <p:spPr bwMode="auto">
              <a:xfrm>
                <a:off x="22236" y="7636"/>
                <a:ext cx="369" cy="493"/>
              </a:xfrm>
              <a:custGeom>
                <a:avLst/>
                <a:gdLst>
                  <a:gd name="T0" fmla="*/ 221 w 369"/>
                  <a:gd name="T1" fmla="*/ 278 h 493"/>
                  <a:gd name="T2" fmla="*/ 295 w 369"/>
                  <a:gd name="T3" fmla="*/ 326 h 493"/>
                  <a:gd name="T4" fmla="*/ 302 w 369"/>
                  <a:gd name="T5" fmla="*/ 410 h 493"/>
                  <a:gd name="T6" fmla="*/ 244 w 369"/>
                  <a:gd name="T7" fmla="*/ 459 h 493"/>
                  <a:gd name="T8" fmla="*/ 126 w 369"/>
                  <a:gd name="T9" fmla="*/ 459 h 493"/>
                  <a:gd name="T10" fmla="*/ 45 w 369"/>
                  <a:gd name="T11" fmla="*/ 375 h 493"/>
                  <a:gd name="T12" fmla="*/ 22 w 369"/>
                  <a:gd name="T13" fmla="*/ 306 h 493"/>
                  <a:gd name="T14" fmla="*/ 8 w 369"/>
                  <a:gd name="T15" fmla="*/ 299 h 493"/>
                  <a:gd name="T16" fmla="*/ 0 w 369"/>
                  <a:gd name="T17" fmla="*/ 486 h 493"/>
                  <a:gd name="T18" fmla="*/ 15 w 369"/>
                  <a:gd name="T19" fmla="*/ 493 h 493"/>
                  <a:gd name="T20" fmla="*/ 37 w 369"/>
                  <a:gd name="T21" fmla="*/ 466 h 493"/>
                  <a:gd name="T22" fmla="*/ 52 w 369"/>
                  <a:gd name="T23" fmla="*/ 459 h 493"/>
                  <a:gd name="T24" fmla="*/ 111 w 369"/>
                  <a:gd name="T25" fmla="*/ 479 h 493"/>
                  <a:gd name="T26" fmla="*/ 185 w 369"/>
                  <a:gd name="T27" fmla="*/ 493 h 493"/>
                  <a:gd name="T28" fmla="*/ 325 w 369"/>
                  <a:gd name="T29" fmla="*/ 445 h 493"/>
                  <a:gd name="T30" fmla="*/ 369 w 369"/>
                  <a:gd name="T31" fmla="*/ 340 h 493"/>
                  <a:gd name="T32" fmla="*/ 339 w 369"/>
                  <a:gd name="T33" fmla="*/ 264 h 493"/>
                  <a:gd name="T34" fmla="*/ 317 w 369"/>
                  <a:gd name="T35" fmla="*/ 243 h 493"/>
                  <a:gd name="T36" fmla="*/ 192 w 369"/>
                  <a:gd name="T37" fmla="*/ 187 h 493"/>
                  <a:gd name="T38" fmla="*/ 96 w 369"/>
                  <a:gd name="T39" fmla="*/ 167 h 493"/>
                  <a:gd name="T40" fmla="*/ 52 w 369"/>
                  <a:gd name="T41" fmla="*/ 104 h 493"/>
                  <a:gd name="T42" fmla="*/ 81 w 369"/>
                  <a:gd name="T43" fmla="*/ 48 h 493"/>
                  <a:gd name="T44" fmla="*/ 177 w 369"/>
                  <a:gd name="T45" fmla="*/ 21 h 493"/>
                  <a:gd name="T46" fmla="*/ 280 w 369"/>
                  <a:gd name="T47" fmla="*/ 55 h 493"/>
                  <a:gd name="T48" fmla="*/ 310 w 369"/>
                  <a:gd name="T49" fmla="*/ 153 h 493"/>
                  <a:gd name="T50" fmla="*/ 332 w 369"/>
                  <a:gd name="T51" fmla="*/ 160 h 493"/>
                  <a:gd name="T52" fmla="*/ 339 w 369"/>
                  <a:gd name="T53" fmla="*/ 14 h 493"/>
                  <a:gd name="T54" fmla="*/ 317 w 369"/>
                  <a:gd name="T55" fmla="*/ 0 h 493"/>
                  <a:gd name="T56" fmla="*/ 251 w 369"/>
                  <a:gd name="T57" fmla="*/ 14 h 493"/>
                  <a:gd name="T58" fmla="*/ 199 w 369"/>
                  <a:gd name="T59" fmla="*/ 0 h 493"/>
                  <a:gd name="T60" fmla="*/ 103 w 369"/>
                  <a:gd name="T61" fmla="*/ 7 h 493"/>
                  <a:gd name="T62" fmla="*/ 22 w 369"/>
                  <a:gd name="T63" fmla="*/ 62 h 493"/>
                  <a:gd name="T64" fmla="*/ 0 w 369"/>
                  <a:gd name="T65" fmla="*/ 160 h 493"/>
                  <a:gd name="T66" fmla="*/ 22 w 369"/>
                  <a:gd name="T67" fmla="*/ 201 h 493"/>
                  <a:gd name="T68" fmla="*/ 81 w 369"/>
                  <a:gd name="T69" fmla="*/ 243 h 493"/>
                  <a:gd name="T70" fmla="*/ 192 w 369"/>
                  <a:gd name="T71" fmla="*/ 271 h 49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69"/>
                  <a:gd name="T109" fmla="*/ 0 h 493"/>
                  <a:gd name="T110" fmla="*/ 369 w 369"/>
                  <a:gd name="T111" fmla="*/ 493 h 49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69" h="493">
                    <a:moveTo>
                      <a:pt x="192" y="271"/>
                    </a:moveTo>
                    <a:lnTo>
                      <a:pt x="221" y="278"/>
                    </a:lnTo>
                    <a:lnTo>
                      <a:pt x="266" y="292"/>
                    </a:lnTo>
                    <a:lnTo>
                      <a:pt x="295" y="326"/>
                    </a:lnTo>
                    <a:lnTo>
                      <a:pt x="310" y="368"/>
                    </a:lnTo>
                    <a:lnTo>
                      <a:pt x="302" y="410"/>
                    </a:lnTo>
                    <a:lnTo>
                      <a:pt x="280" y="438"/>
                    </a:lnTo>
                    <a:lnTo>
                      <a:pt x="244" y="459"/>
                    </a:lnTo>
                    <a:lnTo>
                      <a:pt x="185" y="466"/>
                    </a:lnTo>
                    <a:lnTo>
                      <a:pt x="126" y="459"/>
                    </a:lnTo>
                    <a:lnTo>
                      <a:pt x="81" y="424"/>
                    </a:lnTo>
                    <a:lnTo>
                      <a:pt x="45" y="375"/>
                    </a:lnTo>
                    <a:lnTo>
                      <a:pt x="30" y="313"/>
                    </a:lnTo>
                    <a:lnTo>
                      <a:pt x="22" y="306"/>
                    </a:lnTo>
                    <a:lnTo>
                      <a:pt x="22" y="299"/>
                    </a:lnTo>
                    <a:lnTo>
                      <a:pt x="8" y="299"/>
                    </a:lnTo>
                    <a:lnTo>
                      <a:pt x="0" y="306"/>
                    </a:lnTo>
                    <a:lnTo>
                      <a:pt x="0" y="486"/>
                    </a:lnTo>
                    <a:lnTo>
                      <a:pt x="8" y="493"/>
                    </a:lnTo>
                    <a:lnTo>
                      <a:pt x="15" y="493"/>
                    </a:lnTo>
                    <a:lnTo>
                      <a:pt x="37" y="472"/>
                    </a:lnTo>
                    <a:lnTo>
                      <a:pt x="37" y="466"/>
                    </a:lnTo>
                    <a:lnTo>
                      <a:pt x="45" y="466"/>
                    </a:lnTo>
                    <a:lnTo>
                      <a:pt x="52" y="459"/>
                    </a:lnTo>
                    <a:lnTo>
                      <a:pt x="59" y="445"/>
                    </a:lnTo>
                    <a:lnTo>
                      <a:pt x="111" y="479"/>
                    </a:lnTo>
                    <a:lnTo>
                      <a:pt x="155" y="486"/>
                    </a:lnTo>
                    <a:lnTo>
                      <a:pt x="185" y="493"/>
                    </a:lnTo>
                    <a:lnTo>
                      <a:pt x="266" y="479"/>
                    </a:lnTo>
                    <a:lnTo>
                      <a:pt x="325" y="445"/>
                    </a:lnTo>
                    <a:lnTo>
                      <a:pt x="354" y="396"/>
                    </a:lnTo>
                    <a:lnTo>
                      <a:pt x="369" y="340"/>
                    </a:lnTo>
                    <a:lnTo>
                      <a:pt x="354" y="285"/>
                    </a:lnTo>
                    <a:lnTo>
                      <a:pt x="339" y="264"/>
                    </a:lnTo>
                    <a:lnTo>
                      <a:pt x="332" y="250"/>
                    </a:lnTo>
                    <a:lnTo>
                      <a:pt x="317" y="243"/>
                    </a:lnTo>
                    <a:lnTo>
                      <a:pt x="258" y="201"/>
                    </a:lnTo>
                    <a:lnTo>
                      <a:pt x="192" y="187"/>
                    </a:lnTo>
                    <a:lnTo>
                      <a:pt x="140" y="180"/>
                    </a:lnTo>
                    <a:lnTo>
                      <a:pt x="96" y="167"/>
                    </a:lnTo>
                    <a:lnTo>
                      <a:pt x="67" y="139"/>
                    </a:lnTo>
                    <a:lnTo>
                      <a:pt x="52" y="104"/>
                    </a:lnTo>
                    <a:lnTo>
                      <a:pt x="59" y="76"/>
                    </a:lnTo>
                    <a:lnTo>
                      <a:pt x="81" y="48"/>
                    </a:lnTo>
                    <a:lnTo>
                      <a:pt x="118" y="27"/>
                    </a:lnTo>
                    <a:lnTo>
                      <a:pt x="177" y="21"/>
                    </a:lnTo>
                    <a:lnTo>
                      <a:pt x="236" y="34"/>
                    </a:lnTo>
                    <a:lnTo>
                      <a:pt x="280" y="55"/>
                    </a:lnTo>
                    <a:lnTo>
                      <a:pt x="310" y="125"/>
                    </a:lnTo>
                    <a:lnTo>
                      <a:pt x="310" y="153"/>
                    </a:lnTo>
                    <a:lnTo>
                      <a:pt x="317" y="160"/>
                    </a:lnTo>
                    <a:lnTo>
                      <a:pt x="332" y="160"/>
                    </a:lnTo>
                    <a:lnTo>
                      <a:pt x="339" y="153"/>
                    </a:lnTo>
                    <a:lnTo>
                      <a:pt x="339" y="14"/>
                    </a:lnTo>
                    <a:lnTo>
                      <a:pt x="325" y="0"/>
                    </a:lnTo>
                    <a:lnTo>
                      <a:pt x="317" y="0"/>
                    </a:lnTo>
                    <a:lnTo>
                      <a:pt x="288" y="27"/>
                    </a:lnTo>
                    <a:lnTo>
                      <a:pt x="251" y="14"/>
                    </a:lnTo>
                    <a:lnTo>
                      <a:pt x="221" y="7"/>
                    </a:lnTo>
                    <a:lnTo>
                      <a:pt x="199" y="0"/>
                    </a:lnTo>
                    <a:lnTo>
                      <a:pt x="177" y="0"/>
                    </a:lnTo>
                    <a:lnTo>
                      <a:pt x="103" y="7"/>
                    </a:lnTo>
                    <a:lnTo>
                      <a:pt x="52" y="27"/>
                    </a:lnTo>
                    <a:lnTo>
                      <a:pt x="22" y="62"/>
                    </a:lnTo>
                    <a:lnTo>
                      <a:pt x="0" y="97"/>
                    </a:lnTo>
                    <a:lnTo>
                      <a:pt x="0" y="160"/>
                    </a:lnTo>
                    <a:lnTo>
                      <a:pt x="8" y="180"/>
                    </a:lnTo>
                    <a:lnTo>
                      <a:pt x="22" y="201"/>
                    </a:lnTo>
                    <a:lnTo>
                      <a:pt x="45" y="222"/>
                    </a:lnTo>
                    <a:lnTo>
                      <a:pt x="81" y="243"/>
                    </a:lnTo>
                    <a:lnTo>
                      <a:pt x="126" y="257"/>
                    </a:lnTo>
                    <a:lnTo>
                      <a:pt x="192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51" name="Freeform 4010"/>
              <p:cNvSpPr>
                <a:spLocks noEditPoints="1"/>
              </p:cNvSpPr>
              <p:nvPr/>
            </p:nvSpPr>
            <p:spPr bwMode="auto">
              <a:xfrm>
                <a:off x="22679" y="7399"/>
                <a:ext cx="243" cy="716"/>
              </a:xfrm>
              <a:custGeom>
                <a:avLst/>
                <a:gdLst>
                  <a:gd name="T0" fmla="*/ 162 w 243"/>
                  <a:gd name="T1" fmla="*/ 244 h 716"/>
                  <a:gd name="T2" fmla="*/ 7 w 243"/>
                  <a:gd name="T3" fmla="*/ 258 h 716"/>
                  <a:gd name="T4" fmla="*/ 7 w 243"/>
                  <a:gd name="T5" fmla="*/ 292 h 716"/>
                  <a:gd name="T6" fmla="*/ 59 w 243"/>
                  <a:gd name="T7" fmla="*/ 292 h 716"/>
                  <a:gd name="T8" fmla="*/ 73 w 243"/>
                  <a:gd name="T9" fmla="*/ 299 h 716"/>
                  <a:gd name="T10" fmla="*/ 81 w 243"/>
                  <a:gd name="T11" fmla="*/ 306 h 716"/>
                  <a:gd name="T12" fmla="*/ 88 w 243"/>
                  <a:gd name="T13" fmla="*/ 327 h 716"/>
                  <a:gd name="T14" fmla="*/ 88 w 243"/>
                  <a:gd name="T15" fmla="*/ 654 h 716"/>
                  <a:gd name="T16" fmla="*/ 81 w 243"/>
                  <a:gd name="T17" fmla="*/ 668 h 716"/>
                  <a:gd name="T18" fmla="*/ 73 w 243"/>
                  <a:gd name="T19" fmla="*/ 675 h 716"/>
                  <a:gd name="T20" fmla="*/ 59 w 243"/>
                  <a:gd name="T21" fmla="*/ 682 h 716"/>
                  <a:gd name="T22" fmla="*/ 0 w 243"/>
                  <a:gd name="T23" fmla="*/ 682 h 716"/>
                  <a:gd name="T24" fmla="*/ 0 w 243"/>
                  <a:gd name="T25" fmla="*/ 716 h 716"/>
                  <a:gd name="T26" fmla="*/ 243 w 243"/>
                  <a:gd name="T27" fmla="*/ 716 h 716"/>
                  <a:gd name="T28" fmla="*/ 243 w 243"/>
                  <a:gd name="T29" fmla="*/ 682 h 716"/>
                  <a:gd name="T30" fmla="*/ 191 w 243"/>
                  <a:gd name="T31" fmla="*/ 682 h 716"/>
                  <a:gd name="T32" fmla="*/ 176 w 243"/>
                  <a:gd name="T33" fmla="*/ 675 h 716"/>
                  <a:gd name="T34" fmla="*/ 169 w 243"/>
                  <a:gd name="T35" fmla="*/ 668 h 716"/>
                  <a:gd name="T36" fmla="*/ 162 w 243"/>
                  <a:gd name="T37" fmla="*/ 654 h 716"/>
                  <a:gd name="T38" fmla="*/ 162 w 243"/>
                  <a:gd name="T39" fmla="*/ 633 h 716"/>
                  <a:gd name="T40" fmla="*/ 162 w 243"/>
                  <a:gd name="T41" fmla="*/ 244 h 716"/>
                  <a:gd name="T42" fmla="*/ 169 w 243"/>
                  <a:gd name="T43" fmla="*/ 56 h 716"/>
                  <a:gd name="T44" fmla="*/ 162 w 243"/>
                  <a:gd name="T45" fmla="*/ 35 h 716"/>
                  <a:gd name="T46" fmla="*/ 147 w 243"/>
                  <a:gd name="T47" fmla="*/ 14 h 716"/>
                  <a:gd name="T48" fmla="*/ 132 w 243"/>
                  <a:gd name="T49" fmla="*/ 7 h 716"/>
                  <a:gd name="T50" fmla="*/ 110 w 243"/>
                  <a:gd name="T51" fmla="*/ 0 h 716"/>
                  <a:gd name="T52" fmla="*/ 88 w 243"/>
                  <a:gd name="T53" fmla="*/ 7 h 716"/>
                  <a:gd name="T54" fmla="*/ 73 w 243"/>
                  <a:gd name="T55" fmla="*/ 14 h 716"/>
                  <a:gd name="T56" fmla="*/ 59 w 243"/>
                  <a:gd name="T57" fmla="*/ 28 h 716"/>
                  <a:gd name="T58" fmla="*/ 51 w 243"/>
                  <a:gd name="T59" fmla="*/ 42 h 716"/>
                  <a:gd name="T60" fmla="*/ 51 w 243"/>
                  <a:gd name="T61" fmla="*/ 77 h 716"/>
                  <a:gd name="T62" fmla="*/ 59 w 243"/>
                  <a:gd name="T63" fmla="*/ 91 h 716"/>
                  <a:gd name="T64" fmla="*/ 73 w 243"/>
                  <a:gd name="T65" fmla="*/ 105 h 716"/>
                  <a:gd name="T66" fmla="*/ 88 w 243"/>
                  <a:gd name="T67" fmla="*/ 111 h 716"/>
                  <a:gd name="T68" fmla="*/ 110 w 243"/>
                  <a:gd name="T69" fmla="*/ 118 h 716"/>
                  <a:gd name="T70" fmla="*/ 125 w 243"/>
                  <a:gd name="T71" fmla="*/ 111 h 716"/>
                  <a:gd name="T72" fmla="*/ 147 w 243"/>
                  <a:gd name="T73" fmla="*/ 105 h 716"/>
                  <a:gd name="T74" fmla="*/ 162 w 243"/>
                  <a:gd name="T75" fmla="*/ 77 h 716"/>
                  <a:gd name="T76" fmla="*/ 169 w 243"/>
                  <a:gd name="T77" fmla="*/ 56 h 71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3"/>
                  <a:gd name="T118" fmla="*/ 0 h 716"/>
                  <a:gd name="T119" fmla="*/ 243 w 243"/>
                  <a:gd name="T120" fmla="*/ 716 h 71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3" h="716">
                    <a:moveTo>
                      <a:pt x="162" y="244"/>
                    </a:moveTo>
                    <a:lnTo>
                      <a:pt x="7" y="258"/>
                    </a:lnTo>
                    <a:lnTo>
                      <a:pt x="7" y="292"/>
                    </a:lnTo>
                    <a:lnTo>
                      <a:pt x="59" y="292"/>
                    </a:lnTo>
                    <a:lnTo>
                      <a:pt x="73" y="299"/>
                    </a:lnTo>
                    <a:lnTo>
                      <a:pt x="81" y="306"/>
                    </a:lnTo>
                    <a:lnTo>
                      <a:pt x="88" y="327"/>
                    </a:lnTo>
                    <a:lnTo>
                      <a:pt x="88" y="654"/>
                    </a:lnTo>
                    <a:lnTo>
                      <a:pt x="81" y="668"/>
                    </a:lnTo>
                    <a:lnTo>
                      <a:pt x="73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3" y="716"/>
                    </a:lnTo>
                    <a:lnTo>
                      <a:pt x="243" y="682"/>
                    </a:lnTo>
                    <a:lnTo>
                      <a:pt x="191" y="682"/>
                    </a:lnTo>
                    <a:lnTo>
                      <a:pt x="176" y="675"/>
                    </a:lnTo>
                    <a:lnTo>
                      <a:pt x="169" y="668"/>
                    </a:lnTo>
                    <a:lnTo>
                      <a:pt x="162" y="654"/>
                    </a:lnTo>
                    <a:lnTo>
                      <a:pt x="162" y="633"/>
                    </a:lnTo>
                    <a:lnTo>
                      <a:pt x="162" y="244"/>
                    </a:lnTo>
                    <a:close/>
                    <a:moveTo>
                      <a:pt x="169" y="56"/>
                    </a:moveTo>
                    <a:lnTo>
                      <a:pt x="162" y="35"/>
                    </a:lnTo>
                    <a:lnTo>
                      <a:pt x="147" y="14"/>
                    </a:lnTo>
                    <a:lnTo>
                      <a:pt x="132" y="7"/>
                    </a:lnTo>
                    <a:lnTo>
                      <a:pt x="110" y="0"/>
                    </a:lnTo>
                    <a:lnTo>
                      <a:pt x="88" y="7"/>
                    </a:lnTo>
                    <a:lnTo>
                      <a:pt x="73" y="14"/>
                    </a:lnTo>
                    <a:lnTo>
                      <a:pt x="59" y="28"/>
                    </a:lnTo>
                    <a:lnTo>
                      <a:pt x="51" y="42"/>
                    </a:lnTo>
                    <a:lnTo>
                      <a:pt x="51" y="77"/>
                    </a:lnTo>
                    <a:lnTo>
                      <a:pt x="59" y="91"/>
                    </a:lnTo>
                    <a:lnTo>
                      <a:pt x="73" y="105"/>
                    </a:lnTo>
                    <a:lnTo>
                      <a:pt x="88" y="111"/>
                    </a:lnTo>
                    <a:lnTo>
                      <a:pt x="110" y="118"/>
                    </a:lnTo>
                    <a:lnTo>
                      <a:pt x="125" y="111"/>
                    </a:lnTo>
                    <a:lnTo>
                      <a:pt x="147" y="105"/>
                    </a:lnTo>
                    <a:lnTo>
                      <a:pt x="162" y="77"/>
                    </a:lnTo>
                    <a:lnTo>
                      <a:pt x="169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52" name="Freeform 4011"/>
              <p:cNvSpPr>
                <a:spLocks/>
              </p:cNvSpPr>
              <p:nvPr/>
            </p:nvSpPr>
            <p:spPr bwMode="auto">
              <a:xfrm>
                <a:off x="22988" y="7657"/>
                <a:ext cx="420" cy="458"/>
              </a:xfrm>
              <a:custGeom>
                <a:avLst/>
                <a:gdLst>
                  <a:gd name="T0" fmla="*/ 413 w 420"/>
                  <a:gd name="T1" fmla="*/ 27 h 458"/>
                  <a:gd name="T2" fmla="*/ 420 w 420"/>
                  <a:gd name="T3" fmla="*/ 20 h 458"/>
                  <a:gd name="T4" fmla="*/ 420 w 420"/>
                  <a:gd name="T5" fmla="*/ 6 h 458"/>
                  <a:gd name="T6" fmla="*/ 413 w 420"/>
                  <a:gd name="T7" fmla="*/ 0 h 458"/>
                  <a:gd name="T8" fmla="*/ 30 w 420"/>
                  <a:gd name="T9" fmla="*/ 0 h 458"/>
                  <a:gd name="T10" fmla="*/ 15 w 420"/>
                  <a:gd name="T11" fmla="*/ 173 h 458"/>
                  <a:gd name="T12" fmla="*/ 44 w 420"/>
                  <a:gd name="T13" fmla="*/ 173 h 458"/>
                  <a:gd name="T14" fmla="*/ 52 w 420"/>
                  <a:gd name="T15" fmla="*/ 104 h 458"/>
                  <a:gd name="T16" fmla="*/ 74 w 420"/>
                  <a:gd name="T17" fmla="*/ 55 h 458"/>
                  <a:gd name="T18" fmla="*/ 125 w 420"/>
                  <a:gd name="T19" fmla="*/ 27 h 458"/>
                  <a:gd name="T20" fmla="*/ 199 w 420"/>
                  <a:gd name="T21" fmla="*/ 20 h 458"/>
                  <a:gd name="T22" fmla="*/ 324 w 420"/>
                  <a:gd name="T23" fmla="*/ 20 h 458"/>
                  <a:gd name="T24" fmla="*/ 8 w 420"/>
                  <a:gd name="T25" fmla="*/ 424 h 458"/>
                  <a:gd name="T26" fmla="*/ 0 w 420"/>
                  <a:gd name="T27" fmla="*/ 431 h 458"/>
                  <a:gd name="T28" fmla="*/ 0 w 420"/>
                  <a:gd name="T29" fmla="*/ 451 h 458"/>
                  <a:gd name="T30" fmla="*/ 8 w 420"/>
                  <a:gd name="T31" fmla="*/ 458 h 458"/>
                  <a:gd name="T32" fmla="*/ 406 w 420"/>
                  <a:gd name="T33" fmla="*/ 458 h 458"/>
                  <a:gd name="T34" fmla="*/ 420 w 420"/>
                  <a:gd name="T35" fmla="*/ 257 h 458"/>
                  <a:gd name="T36" fmla="*/ 391 w 420"/>
                  <a:gd name="T37" fmla="*/ 257 h 458"/>
                  <a:gd name="T38" fmla="*/ 383 w 420"/>
                  <a:gd name="T39" fmla="*/ 326 h 458"/>
                  <a:gd name="T40" fmla="*/ 369 w 420"/>
                  <a:gd name="T41" fmla="*/ 375 h 458"/>
                  <a:gd name="T42" fmla="*/ 339 w 420"/>
                  <a:gd name="T43" fmla="*/ 410 h 458"/>
                  <a:gd name="T44" fmla="*/ 295 w 420"/>
                  <a:gd name="T45" fmla="*/ 424 h 458"/>
                  <a:gd name="T46" fmla="*/ 229 w 420"/>
                  <a:gd name="T47" fmla="*/ 431 h 458"/>
                  <a:gd name="T48" fmla="*/ 96 w 420"/>
                  <a:gd name="T49" fmla="*/ 431 h 458"/>
                  <a:gd name="T50" fmla="*/ 413 w 420"/>
                  <a:gd name="T51" fmla="*/ 27 h 45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20"/>
                  <a:gd name="T79" fmla="*/ 0 h 458"/>
                  <a:gd name="T80" fmla="*/ 420 w 420"/>
                  <a:gd name="T81" fmla="*/ 458 h 45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20" h="458">
                    <a:moveTo>
                      <a:pt x="413" y="27"/>
                    </a:moveTo>
                    <a:lnTo>
                      <a:pt x="420" y="20"/>
                    </a:lnTo>
                    <a:lnTo>
                      <a:pt x="420" y="6"/>
                    </a:lnTo>
                    <a:lnTo>
                      <a:pt x="413" y="0"/>
                    </a:lnTo>
                    <a:lnTo>
                      <a:pt x="30" y="0"/>
                    </a:lnTo>
                    <a:lnTo>
                      <a:pt x="15" y="173"/>
                    </a:lnTo>
                    <a:lnTo>
                      <a:pt x="44" y="173"/>
                    </a:lnTo>
                    <a:lnTo>
                      <a:pt x="52" y="104"/>
                    </a:lnTo>
                    <a:lnTo>
                      <a:pt x="74" y="55"/>
                    </a:lnTo>
                    <a:lnTo>
                      <a:pt x="125" y="27"/>
                    </a:lnTo>
                    <a:lnTo>
                      <a:pt x="199" y="20"/>
                    </a:lnTo>
                    <a:lnTo>
                      <a:pt x="324" y="20"/>
                    </a:lnTo>
                    <a:lnTo>
                      <a:pt x="8" y="424"/>
                    </a:lnTo>
                    <a:lnTo>
                      <a:pt x="0" y="431"/>
                    </a:lnTo>
                    <a:lnTo>
                      <a:pt x="0" y="451"/>
                    </a:lnTo>
                    <a:lnTo>
                      <a:pt x="8" y="458"/>
                    </a:lnTo>
                    <a:lnTo>
                      <a:pt x="406" y="458"/>
                    </a:lnTo>
                    <a:lnTo>
                      <a:pt x="420" y="257"/>
                    </a:lnTo>
                    <a:lnTo>
                      <a:pt x="391" y="257"/>
                    </a:lnTo>
                    <a:lnTo>
                      <a:pt x="383" y="326"/>
                    </a:lnTo>
                    <a:lnTo>
                      <a:pt x="369" y="375"/>
                    </a:lnTo>
                    <a:lnTo>
                      <a:pt x="339" y="410"/>
                    </a:lnTo>
                    <a:lnTo>
                      <a:pt x="295" y="424"/>
                    </a:lnTo>
                    <a:lnTo>
                      <a:pt x="229" y="431"/>
                    </a:lnTo>
                    <a:lnTo>
                      <a:pt x="96" y="431"/>
                    </a:lnTo>
                    <a:lnTo>
                      <a:pt x="413" y="2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53" name="Freeform 4012"/>
              <p:cNvSpPr>
                <a:spLocks noEditPoints="1"/>
              </p:cNvSpPr>
              <p:nvPr/>
            </p:nvSpPr>
            <p:spPr bwMode="auto">
              <a:xfrm>
                <a:off x="23497" y="7399"/>
                <a:ext cx="243" cy="716"/>
              </a:xfrm>
              <a:custGeom>
                <a:avLst/>
                <a:gdLst>
                  <a:gd name="T0" fmla="*/ 162 w 243"/>
                  <a:gd name="T1" fmla="*/ 244 h 716"/>
                  <a:gd name="T2" fmla="*/ 7 w 243"/>
                  <a:gd name="T3" fmla="*/ 258 h 716"/>
                  <a:gd name="T4" fmla="*/ 7 w 243"/>
                  <a:gd name="T5" fmla="*/ 292 h 716"/>
                  <a:gd name="T6" fmla="*/ 59 w 243"/>
                  <a:gd name="T7" fmla="*/ 292 h 716"/>
                  <a:gd name="T8" fmla="*/ 73 w 243"/>
                  <a:gd name="T9" fmla="*/ 299 h 716"/>
                  <a:gd name="T10" fmla="*/ 81 w 243"/>
                  <a:gd name="T11" fmla="*/ 306 h 716"/>
                  <a:gd name="T12" fmla="*/ 88 w 243"/>
                  <a:gd name="T13" fmla="*/ 327 h 716"/>
                  <a:gd name="T14" fmla="*/ 88 w 243"/>
                  <a:gd name="T15" fmla="*/ 654 h 716"/>
                  <a:gd name="T16" fmla="*/ 81 w 243"/>
                  <a:gd name="T17" fmla="*/ 668 h 716"/>
                  <a:gd name="T18" fmla="*/ 73 w 243"/>
                  <a:gd name="T19" fmla="*/ 675 h 716"/>
                  <a:gd name="T20" fmla="*/ 59 w 243"/>
                  <a:gd name="T21" fmla="*/ 682 h 716"/>
                  <a:gd name="T22" fmla="*/ 0 w 243"/>
                  <a:gd name="T23" fmla="*/ 682 h 716"/>
                  <a:gd name="T24" fmla="*/ 0 w 243"/>
                  <a:gd name="T25" fmla="*/ 716 h 716"/>
                  <a:gd name="T26" fmla="*/ 243 w 243"/>
                  <a:gd name="T27" fmla="*/ 716 h 716"/>
                  <a:gd name="T28" fmla="*/ 243 w 243"/>
                  <a:gd name="T29" fmla="*/ 682 h 716"/>
                  <a:gd name="T30" fmla="*/ 191 w 243"/>
                  <a:gd name="T31" fmla="*/ 682 h 716"/>
                  <a:gd name="T32" fmla="*/ 177 w 243"/>
                  <a:gd name="T33" fmla="*/ 675 h 716"/>
                  <a:gd name="T34" fmla="*/ 169 w 243"/>
                  <a:gd name="T35" fmla="*/ 668 h 716"/>
                  <a:gd name="T36" fmla="*/ 162 w 243"/>
                  <a:gd name="T37" fmla="*/ 654 h 716"/>
                  <a:gd name="T38" fmla="*/ 162 w 243"/>
                  <a:gd name="T39" fmla="*/ 633 h 716"/>
                  <a:gd name="T40" fmla="*/ 162 w 243"/>
                  <a:gd name="T41" fmla="*/ 244 h 716"/>
                  <a:gd name="T42" fmla="*/ 169 w 243"/>
                  <a:gd name="T43" fmla="*/ 56 h 716"/>
                  <a:gd name="T44" fmla="*/ 162 w 243"/>
                  <a:gd name="T45" fmla="*/ 35 h 716"/>
                  <a:gd name="T46" fmla="*/ 147 w 243"/>
                  <a:gd name="T47" fmla="*/ 14 h 716"/>
                  <a:gd name="T48" fmla="*/ 132 w 243"/>
                  <a:gd name="T49" fmla="*/ 7 h 716"/>
                  <a:gd name="T50" fmla="*/ 110 w 243"/>
                  <a:gd name="T51" fmla="*/ 0 h 716"/>
                  <a:gd name="T52" fmla="*/ 88 w 243"/>
                  <a:gd name="T53" fmla="*/ 7 h 716"/>
                  <a:gd name="T54" fmla="*/ 73 w 243"/>
                  <a:gd name="T55" fmla="*/ 14 h 716"/>
                  <a:gd name="T56" fmla="*/ 59 w 243"/>
                  <a:gd name="T57" fmla="*/ 28 h 716"/>
                  <a:gd name="T58" fmla="*/ 51 w 243"/>
                  <a:gd name="T59" fmla="*/ 42 h 716"/>
                  <a:gd name="T60" fmla="*/ 51 w 243"/>
                  <a:gd name="T61" fmla="*/ 77 h 716"/>
                  <a:gd name="T62" fmla="*/ 59 w 243"/>
                  <a:gd name="T63" fmla="*/ 91 h 716"/>
                  <a:gd name="T64" fmla="*/ 73 w 243"/>
                  <a:gd name="T65" fmla="*/ 105 h 716"/>
                  <a:gd name="T66" fmla="*/ 88 w 243"/>
                  <a:gd name="T67" fmla="*/ 111 h 716"/>
                  <a:gd name="T68" fmla="*/ 110 w 243"/>
                  <a:gd name="T69" fmla="*/ 118 h 716"/>
                  <a:gd name="T70" fmla="*/ 140 w 243"/>
                  <a:gd name="T71" fmla="*/ 105 h 716"/>
                  <a:gd name="T72" fmla="*/ 155 w 243"/>
                  <a:gd name="T73" fmla="*/ 91 h 716"/>
                  <a:gd name="T74" fmla="*/ 162 w 243"/>
                  <a:gd name="T75" fmla="*/ 77 h 716"/>
                  <a:gd name="T76" fmla="*/ 169 w 243"/>
                  <a:gd name="T77" fmla="*/ 56 h 71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3"/>
                  <a:gd name="T118" fmla="*/ 0 h 716"/>
                  <a:gd name="T119" fmla="*/ 243 w 243"/>
                  <a:gd name="T120" fmla="*/ 716 h 71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3" h="716">
                    <a:moveTo>
                      <a:pt x="162" y="244"/>
                    </a:moveTo>
                    <a:lnTo>
                      <a:pt x="7" y="258"/>
                    </a:lnTo>
                    <a:lnTo>
                      <a:pt x="7" y="292"/>
                    </a:lnTo>
                    <a:lnTo>
                      <a:pt x="59" y="292"/>
                    </a:lnTo>
                    <a:lnTo>
                      <a:pt x="73" y="299"/>
                    </a:lnTo>
                    <a:lnTo>
                      <a:pt x="81" y="306"/>
                    </a:lnTo>
                    <a:lnTo>
                      <a:pt x="88" y="327"/>
                    </a:lnTo>
                    <a:lnTo>
                      <a:pt x="88" y="654"/>
                    </a:lnTo>
                    <a:lnTo>
                      <a:pt x="81" y="668"/>
                    </a:lnTo>
                    <a:lnTo>
                      <a:pt x="73" y="675"/>
                    </a:lnTo>
                    <a:lnTo>
                      <a:pt x="59" y="682"/>
                    </a:lnTo>
                    <a:lnTo>
                      <a:pt x="0" y="682"/>
                    </a:lnTo>
                    <a:lnTo>
                      <a:pt x="0" y="716"/>
                    </a:lnTo>
                    <a:lnTo>
                      <a:pt x="243" y="716"/>
                    </a:lnTo>
                    <a:lnTo>
                      <a:pt x="243" y="682"/>
                    </a:lnTo>
                    <a:lnTo>
                      <a:pt x="191" y="682"/>
                    </a:lnTo>
                    <a:lnTo>
                      <a:pt x="177" y="675"/>
                    </a:lnTo>
                    <a:lnTo>
                      <a:pt x="169" y="668"/>
                    </a:lnTo>
                    <a:lnTo>
                      <a:pt x="162" y="654"/>
                    </a:lnTo>
                    <a:lnTo>
                      <a:pt x="162" y="633"/>
                    </a:lnTo>
                    <a:lnTo>
                      <a:pt x="162" y="244"/>
                    </a:lnTo>
                    <a:close/>
                    <a:moveTo>
                      <a:pt x="169" y="56"/>
                    </a:moveTo>
                    <a:lnTo>
                      <a:pt x="162" y="35"/>
                    </a:lnTo>
                    <a:lnTo>
                      <a:pt x="147" y="14"/>
                    </a:lnTo>
                    <a:lnTo>
                      <a:pt x="132" y="7"/>
                    </a:lnTo>
                    <a:lnTo>
                      <a:pt x="110" y="0"/>
                    </a:lnTo>
                    <a:lnTo>
                      <a:pt x="88" y="7"/>
                    </a:lnTo>
                    <a:lnTo>
                      <a:pt x="73" y="14"/>
                    </a:lnTo>
                    <a:lnTo>
                      <a:pt x="59" y="28"/>
                    </a:lnTo>
                    <a:lnTo>
                      <a:pt x="51" y="42"/>
                    </a:lnTo>
                    <a:lnTo>
                      <a:pt x="51" y="77"/>
                    </a:lnTo>
                    <a:lnTo>
                      <a:pt x="59" y="91"/>
                    </a:lnTo>
                    <a:lnTo>
                      <a:pt x="73" y="105"/>
                    </a:lnTo>
                    <a:lnTo>
                      <a:pt x="88" y="111"/>
                    </a:lnTo>
                    <a:lnTo>
                      <a:pt x="110" y="118"/>
                    </a:lnTo>
                    <a:lnTo>
                      <a:pt x="140" y="105"/>
                    </a:lnTo>
                    <a:lnTo>
                      <a:pt x="155" y="91"/>
                    </a:lnTo>
                    <a:lnTo>
                      <a:pt x="162" y="77"/>
                    </a:lnTo>
                    <a:lnTo>
                      <a:pt x="169" y="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54" name="Freeform 4013"/>
              <p:cNvSpPr>
                <a:spLocks/>
              </p:cNvSpPr>
              <p:nvPr/>
            </p:nvSpPr>
            <p:spPr bwMode="auto">
              <a:xfrm>
                <a:off x="23814" y="7643"/>
                <a:ext cx="567" cy="472"/>
              </a:xfrm>
              <a:custGeom>
                <a:avLst/>
                <a:gdLst>
                  <a:gd name="T0" fmla="*/ 88 w 567"/>
                  <a:gd name="T1" fmla="*/ 104 h 472"/>
                  <a:gd name="T2" fmla="*/ 88 w 567"/>
                  <a:gd name="T3" fmla="*/ 410 h 472"/>
                  <a:gd name="T4" fmla="*/ 81 w 567"/>
                  <a:gd name="T5" fmla="*/ 424 h 472"/>
                  <a:gd name="T6" fmla="*/ 51 w 567"/>
                  <a:gd name="T7" fmla="*/ 438 h 472"/>
                  <a:gd name="T8" fmla="*/ 0 w 567"/>
                  <a:gd name="T9" fmla="*/ 438 h 472"/>
                  <a:gd name="T10" fmla="*/ 0 w 567"/>
                  <a:gd name="T11" fmla="*/ 472 h 472"/>
                  <a:gd name="T12" fmla="*/ 250 w 567"/>
                  <a:gd name="T13" fmla="*/ 472 h 472"/>
                  <a:gd name="T14" fmla="*/ 250 w 567"/>
                  <a:gd name="T15" fmla="*/ 438 h 472"/>
                  <a:gd name="T16" fmla="*/ 191 w 567"/>
                  <a:gd name="T17" fmla="*/ 438 h 472"/>
                  <a:gd name="T18" fmla="*/ 177 w 567"/>
                  <a:gd name="T19" fmla="*/ 431 h 472"/>
                  <a:gd name="T20" fmla="*/ 169 w 567"/>
                  <a:gd name="T21" fmla="*/ 424 h 472"/>
                  <a:gd name="T22" fmla="*/ 162 w 567"/>
                  <a:gd name="T23" fmla="*/ 410 h 472"/>
                  <a:gd name="T24" fmla="*/ 162 w 567"/>
                  <a:gd name="T25" fmla="*/ 194 h 472"/>
                  <a:gd name="T26" fmla="*/ 177 w 567"/>
                  <a:gd name="T27" fmla="*/ 118 h 472"/>
                  <a:gd name="T28" fmla="*/ 213 w 567"/>
                  <a:gd name="T29" fmla="*/ 69 h 472"/>
                  <a:gd name="T30" fmla="*/ 265 w 567"/>
                  <a:gd name="T31" fmla="*/ 34 h 472"/>
                  <a:gd name="T32" fmla="*/ 317 w 567"/>
                  <a:gd name="T33" fmla="*/ 20 h 472"/>
                  <a:gd name="T34" fmla="*/ 361 w 567"/>
                  <a:gd name="T35" fmla="*/ 34 h 472"/>
                  <a:gd name="T36" fmla="*/ 383 w 567"/>
                  <a:gd name="T37" fmla="*/ 62 h 472"/>
                  <a:gd name="T38" fmla="*/ 398 w 567"/>
                  <a:gd name="T39" fmla="*/ 97 h 472"/>
                  <a:gd name="T40" fmla="*/ 398 w 567"/>
                  <a:gd name="T41" fmla="*/ 410 h 472"/>
                  <a:gd name="T42" fmla="*/ 390 w 567"/>
                  <a:gd name="T43" fmla="*/ 424 h 472"/>
                  <a:gd name="T44" fmla="*/ 383 w 567"/>
                  <a:gd name="T45" fmla="*/ 431 h 472"/>
                  <a:gd name="T46" fmla="*/ 368 w 567"/>
                  <a:gd name="T47" fmla="*/ 438 h 472"/>
                  <a:gd name="T48" fmla="*/ 309 w 567"/>
                  <a:gd name="T49" fmla="*/ 438 h 472"/>
                  <a:gd name="T50" fmla="*/ 309 w 567"/>
                  <a:gd name="T51" fmla="*/ 472 h 472"/>
                  <a:gd name="T52" fmla="*/ 567 w 567"/>
                  <a:gd name="T53" fmla="*/ 472 h 472"/>
                  <a:gd name="T54" fmla="*/ 567 w 567"/>
                  <a:gd name="T55" fmla="*/ 438 h 472"/>
                  <a:gd name="T56" fmla="*/ 508 w 567"/>
                  <a:gd name="T57" fmla="*/ 438 h 472"/>
                  <a:gd name="T58" fmla="*/ 479 w 567"/>
                  <a:gd name="T59" fmla="*/ 424 h 472"/>
                  <a:gd name="T60" fmla="*/ 479 w 567"/>
                  <a:gd name="T61" fmla="*/ 125 h 472"/>
                  <a:gd name="T62" fmla="*/ 464 w 567"/>
                  <a:gd name="T63" fmla="*/ 76 h 472"/>
                  <a:gd name="T64" fmla="*/ 442 w 567"/>
                  <a:gd name="T65" fmla="*/ 41 h 472"/>
                  <a:gd name="T66" fmla="*/ 420 w 567"/>
                  <a:gd name="T67" fmla="*/ 20 h 472"/>
                  <a:gd name="T68" fmla="*/ 383 w 567"/>
                  <a:gd name="T69" fmla="*/ 7 h 472"/>
                  <a:gd name="T70" fmla="*/ 324 w 567"/>
                  <a:gd name="T71" fmla="*/ 0 h 472"/>
                  <a:gd name="T72" fmla="*/ 250 w 567"/>
                  <a:gd name="T73" fmla="*/ 14 h 472"/>
                  <a:gd name="T74" fmla="*/ 199 w 567"/>
                  <a:gd name="T75" fmla="*/ 55 h 472"/>
                  <a:gd name="T76" fmla="*/ 154 w 567"/>
                  <a:gd name="T77" fmla="*/ 111 h 472"/>
                  <a:gd name="T78" fmla="*/ 154 w 567"/>
                  <a:gd name="T79" fmla="*/ 0 h 472"/>
                  <a:gd name="T80" fmla="*/ 0 w 567"/>
                  <a:gd name="T81" fmla="*/ 14 h 472"/>
                  <a:gd name="T82" fmla="*/ 0 w 567"/>
                  <a:gd name="T83" fmla="*/ 48 h 472"/>
                  <a:gd name="T84" fmla="*/ 59 w 567"/>
                  <a:gd name="T85" fmla="*/ 48 h 472"/>
                  <a:gd name="T86" fmla="*/ 73 w 567"/>
                  <a:gd name="T87" fmla="*/ 55 h 472"/>
                  <a:gd name="T88" fmla="*/ 81 w 567"/>
                  <a:gd name="T89" fmla="*/ 69 h 472"/>
                  <a:gd name="T90" fmla="*/ 81 w 567"/>
                  <a:gd name="T91" fmla="*/ 83 h 472"/>
                  <a:gd name="T92" fmla="*/ 88 w 567"/>
                  <a:gd name="T93" fmla="*/ 104 h 47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567"/>
                  <a:gd name="T142" fmla="*/ 0 h 472"/>
                  <a:gd name="T143" fmla="*/ 567 w 567"/>
                  <a:gd name="T144" fmla="*/ 472 h 47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567" h="472">
                    <a:moveTo>
                      <a:pt x="88" y="104"/>
                    </a:moveTo>
                    <a:lnTo>
                      <a:pt x="88" y="410"/>
                    </a:lnTo>
                    <a:lnTo>
                      <a:pt x="81" y="424"/>
                    </a:lnTo>
                    <a:lnTo>
                      <a:pt x="51" y="438"/>
                    </a:lnTo>
                    <a:lnTo>
                      <a:pt x="0" y="438"/>
                    </a:lnTo>
                    <a:lnTo>
                      <a:pt x="0" y="472"/>
                    </a:lnTo>
                    <a:lnTo>
                      <a:pt x="250" y="472"/>
                    </a:lnTo>
                    <a:lnTo>
                      <a:pt x="250" y="438"/>
                    </a:lnTo>
                    <a:lnTo>
                      <a:pt x="191" y="438"/>
                    </a:lnTo>
                    <a:lnTo>
                      <a:pt x="177" y="431"/>
                    </a:lnTo>
                    <a:lnTo>
                      <a:pt x="169" y="424"/>
                    </a:lnTo>
                    <a:lnTo>
                      <a:pt x="162" y="410"/>
                    </a:lnTo>
                    <a:lnTo>
                      <a:pt x="162" y="194"/>
                    </a:lnTo>
                    <a:lnTo>
                      <a:pt x="177" y="118"/>
                    </a:lnTo>
                    <a:lnTo>
                      <a:pt x="213" y="69"/>
                    </a:lnTo>
                    <a:lnTo>
                      <a:pt x="265" y="34"/>
                    </a:lnTo>
                    <a:lnTo>
                      <a:pt x="317" y="20"/>
                    </a:lnTo>
                    <a:lnTo>
                      <a:pt x="361" y="34"/>
                    </a:lnTo>
                    <a:lnTo>
                      <a:pt x="383" y="62"/>
                    </a:lnTo>
                    <a:lnTo>
                      <a:pt x="398" y="97"/>
                    </a:lnTo>
                    <a:lnTo>
                      <a:pt x="398" y="410"/>
                    </a:lnTo>
                    <a:lnTo>
                      <a:pt x="390" y="424"/>
                    </a:lnTo>
                    <a:lnTo>
                      <a:pt x="383" y="431"/>
                    </a:lnTo>
                    <a:lnTo>
                      <a:pt x="368" y="438"/>
                    </a:lnTo>
                    <a:lnTo>
                      <a:pt x="309" y="438"/>
                    </a:lnTo>
                    <a:lnTo>
                      <a:pt x="309" y="472"/>
                    </a:lnTo>
                    <a:lnTo>
                      <a:pt x="567" y="472"/>
                    </a:lnTo>
                    <a:lnTo>
                      <a:pt x="567" y="438"/>
                    </a:lnTo>
                    <a:lnTo>
                      <a:pt x="508" y="438"/>
                    </a:lnTo>
                    <a:lnTo>
                      <a:pt x="479" y="424"/>
                    </a:lnTo>
                    <a:lnTo>
                      <a:pt x="479" y="125"/>
                    </a:lnTo>
                    <a:lnTo>
                      <a:pt x="464" y="76"/>
                    </a:lnTo>
                    <a:lnTo>
                      <a:pt x="442" y="41"/>
                    </a:lnTo>
                    <a:lnTo>
                      <a:pt x="420" y="20"/>
                    </a:lnTo>
                    <a:lnTo>
                      <a:pt x="383" y="7"/>
                    </a:lnTo>
                    <a:lnTo>
                      <a:pt x="324" y="0"/>
                    </a:lnTo>
                    <a:lnTo>
                      <a:pt x="250" y="14"/>
                    </a:lnTo>
                    <a:lnTo>
                      <a:pt x="199" y="55"/>
                    </a:lnTo>
                    <a:lnTo>
                      <a:pt x="154" y="111"/>
                    </a:lnTo>
                    <a:lnTo>
                      <a:pt x="154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3" y="55"/>
                    </a:lnTo>
                    <a:lnTo>
                      <a:pt x="81" y="69"/>
                    </a:lnTo>
                    <a:lnTo>
                      <a:pt x="81" y="83"/>
                    </a:lnTo>
                    <a:lnTo>
                      <a:pt x="88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55" name="Freeform 4014"/>
              <p:cNvSpPr>
                <a:spLocks noEditPoints="1"/>
              </p:cNvSpPr>
              <p:nvPr/>
            </p:nvSpPr>
            <p:spPr bwMode="auto">
              <a:xfrm>
                <a:off x="24433" y="7629"/>
                <a:ext cx="523" cy="709"/>
              </a:xfrm>
              <a:custGeom>
                <a:avLst/>
                <a:gdLst>
                  <a:gd name="T0" fmla="*/ 177 w 523"/>
                  <a:gd name="T1" fmla="*/ 292 h 709"/>
                  <a:gd name="T2" fmla="*/ 133 w 523"/>
                  <a:gd name="T3" fmla="*/ 229 h 709"/>
                  <a:gd name="T4" fmla="*/ 125 w 523"/>
                  <a:gd name="T5" fmla="*/ 125 h 709"/>
                  <a:gd name="T6" fmla="*/ 177 w 523"/>
                  <a:gd name="T7" fmla="*/ 48 h 709"/>
                  <a:gd name="T8" fmla="*/ 221 w 523"/>
                  <a:gd name="T9" fmla="*/ 41 h 709"/>
                  <a:gd name="T10" fmla="*/ 302 w 523"/>
                  <a:gd name="T11" fmla="*/ 76 h 709"/>
                  <a:gd name="T12" fmla="*/ 317 w 523"/>
                  <a:gd name="T13" fmla="*/ 146 h 709"/>
                  <a:gd name="T14" fmla="*/ 324 w 523"/>
                  <a:gd name="T15" fmla="*/ 194 h 709"/>
                  <a:gd name="T16" fmla="*/ 295 w 523"/>
                  <a:gd name="T17" fmla="*/ 271 h 709"/>
                  <a:gd name="T18" fmla="*/ 265 w 523"/>
                  <a:gd name="T19" fmla="*/ 292 h 709"/>
                  <a:gd name="T20" fmla="*/ 221 w 523"/>
                  <a:gd name="T21" fmla="*/ 306 h 709"/>
                  <a:gd name="T22" fmla="*/ 140 w 523"/>
                  <a:gd name="T23" fmla="*/ 313 h 709"/>
                  <a:gd name="T24" fmla="*/ 199 w 523"/>
                  <a:gd name="T25" fmla="*/ 327 h 709"/>
                  <a:gd name="T26" fmla="*/ 295 w 523"/>
                  <a:gd name="T27" fmla="*/ 313 h 709"/>
                  <a:gd name="T28" fmla="*/ 391 w 523"/>
                  <a:gd name="T29" fmla="*/ 229 h 709"/>
                  <a:gd name="T30" fmla="*/ 405 w 523"/>
                  <a:gd name="T31" fmla="*/ 146 h 709"/>
                  <a:gd name="T32" fmla="*/ 361 w 523"/>
                  <a:gd name="T33" fmla="*/ 69 h 709"/>
                  <a:gd name="T34" fmla="*/ 420 w 523"/>
                  <a:gd name="T35" fmla="*/ 34 h 709"/>
                  <a:gd name="T36" fmla="*/ 472 w 523"/>
                  <a:gd name="T37" fmla="*/ 28 h 709"/>
                  <a:gd name="T38" fmla="*/ 457 w 523"/>
                  <a:gd name="T39" fmla="*/ 69 h 709"/>
                  <a:gd name="T40" fmla="*/ 486 w 523"/>
                  <a:gd name="T41" fmla="*/ 90 h 709"/>
                  <a:gd name="T42" fmla="*/ 516 w 523"/>
                  <a:gd name="T43" fmla="*/ 69 h 709"/>
                  <a:gd name="T44" fmla="*/ 523 w 523"/>
                  <a:gd name="T45" fmla="*/ 48 h 709"/>
                  <a:gd name="T46" fmla="*/ 464 w 523"/>
                  <a:gd name="T47" fmla="*/ 0 h 709"/>
                  <a:gd name="T48" fmla="*/ 391 w 523"/>
                  <a:gd name="T49" fmla="*/ 21 h 709"/>
                  <a:gd name="T50" fmla="*/ 309 w 523"/>
                  <a:gd name="T51" fmla="*/ 34 h 709"/>
                  <a:gd name="T52" fmla="*/ 258 w 523"/>
                  <a:gd name="T53" fmla="*/ 21 h 709"/>
                  <a:gd name="T54" fmla="*/ 221 w 523"/>
                  <a:gd name="T55" fmla="*/ 14 h 709"/>
                  <a:gd name="T56" fmla="*/ 88 w 523"/>
                  <a:gd name="T57" fmla="*/ 62 h 709"/>
                  <a:gd name="T58" fmla="*/ 37 w 523"/>
                  <a:gd name="T59" fmla="*/ 174 h 709"/>
                  <a:gd name="T60" fmla="*/ 51 w 523"/>
                  <a:gd name="T61" fmla="*/ 236 h 709"/>
                  <a:gd name="T62" fmla="*/ 88 w 523"/>
                  <a:gd name="T63" fmla="*/ 278 h 709"/>
                  <a:gd name="T64" fmla="*/ 59 w 523"/>
                  <a:gd name="T65" fmla="*/ 340 h 709"/>
                  <a:gd name="T66" fmla="*/ 74 w 523"/>
                  <a:gd name="T67" fmla="*/ 431 h 709"/>
                  <a:gd name="T68" fmla="*/ 103 w 523"/>
                  <a:gd name="T69" fmla="*/ 466 h 709"/>
                  <a:gd name="T70" fmla="*/ 37 w 523"/>
                  <a:gd name="T71" fmla="*/ 500 h 709"/>
                  <a:gd name="T72" fmla="*/ 0 w 523"/>
                  <a:gd name="T73" fmla="*/ 570 h 709"/>
                  <a:gd name="T74" fmla="*/ 74 w 523"/>
                  <a:gd name="T75" fmla="*/ 667 h 709"/>
                  <a:gd name="T76" fmla="*/ 250 w 523"/>
                  <a:gd name="T77" fmla="*/ 709 h 709"/>
                  <a:gd name="T78" fmla="*/ 427 w 523"/>
                  <a:gd name="T79" fmla="*/ 667 h 709"/>
                  <a:gd name="T80" fmla="*/ 501 w 523"/>
                  <a:gd name="T81" fmla="*/ 570 h 709"/>
                  <a:gd name="T82" fmla="*/ 472 w 523"/>
                  <a:gd name="T83" fmla="*/ 486 h 709"/>
                  <a:gd name="T84" fmla="*/ 339 w 523"/>
                  <a:gd name="T85" fmla="*/ 424 h 709"/>
                  <a:gd name="T86" fmla="*/ 147 w 523"/>
                  <a:gd name="T87" fmla="*/ 417 h 709"/>
                  <a:gd name="T88" fmla="*/ 103 w 523"/>
                  <a:gd name="T89" fmla="*/ 389 h 709"/>
                  <a:gd name="T90" fmla="*/ 88 w 523"/>
                  <a:gd name="T91" fmla="*/ 340 h 709"/>
                  <a:gd name="T92" fmla="*/ 96 w 523"/>
                  <a:gd name="T93" fmla="*/ 313 h 709"/>
                  <a:gd name="T94" fmla="*/ 250 w 523"/>
                  <a:gd name="T95" fmla="*/ 681 h 709"/>
                  <a:gd name="T96" fmla="*/ 118 w 523"/>
                  <a:gd name="T97" fmla="*/ 646 h 709"/>
                  <a:gd name="T98" fmla="*/ 59 w 523"/>
                  <a:gd name="T99" fmla="*/ 570 h 709"/>
                  <a:gd name="T100" fmla="*/ 81 w 523"/>
                  <a:gd name="T101" fmla="*/ 521 h 709"/>
                  <a:gd name="T102" fmla="*/ 125 w 523"/>
                  <a:gd name="T103" fmla="*/ 486 h 709"/>
                  <a:gd name="T104" fmla="*/ 280 w 523"/>
                  <a:gd name="T105" fmla="*/ 479 h 709"/>
                  <a:gd name="T106" fmla="*/ 391 w 523"/>
                  <a:gd name="T107" fmla="*/ 500 h 709"/>
                  <a:gd name="T108" fmla="*/ 442 w 523"/>
                  <a:gd name="T109" fmla="*/ 570 h 709"/>
                  <a:gd name="T110" fmla="*/ 391 w 523"/>
                  <a:gd name="T111" fmla="*/ 646 h 709"/>
                  <a:gd name="T112" fmla="*/ 250 w 523"/>
                  <a:gd name="T113" fmla="*/ 681 h 70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523"/>
                  <a:gd name="T172" fmla="*/ 0 h 709"/>
                  <a:gd name="T173" fmla="*/ 523 w 523"/>
                  <a:gd name="T174" fmla="*/ 709 h 709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523" h="709">
                    <a:moveTo>
                      <a:pt x="221" y="306"/>
                    </a:moveTo>
                    <a:lnTo>
                      <a:pt x="177" y="292"/>
                    </a:lnTo>
                    <a:lnTo>
                      <a:pt x="147" y="264"/>
                    </a:lnTo>
                    <a:lnTo>
                      <a:pt x="133" y="229"/>
                    </a:lnTo>
                    <a:lnTo>
                      <a:pt x="125" y="194"/>
                    </a:lnTo>
                    <a:lnTo>
                      <a:pt x="125" y="125"/>
                    </a:lnTo>
                    <a:lnTo>
                      <a:pt x="140" y="83"/>
                    </a:lnTo>
                    <a:lnTo>
                      <a:pt x="177" y="48"/>
                    </a:lnTo>
                    <a:lnTo>
                      <a:pt x="199" y="41"/>
                    </a:lnTo>
                    <a:lnTo>
                      <a:pt x="221" y="41"/>
                    </a:lnTo>
                    <a:lnTo>
                      <a:pt x="273" y="48"/>
                    </a:lnTo>
                    <a:lnTo>
                      <a:pt x="302" y="76"/>
                    </a:lnTo>
                    <a:lnTo>
                      <a:pt x="317" y="111"/>
                    </a:lnTo>
                    <a:lnTo>
                      <a:pt x="317" y="146"/>
                    </a:lnTo>
                    <a:lnTo>
                      <a:pt x="324" y="174"/>
                    </a:lnTo>
                    <a:lnTo>
                      <a:pt x="324" y="194"/>
                    </a:lnTo>
                    <a:lnTo>
                      <a:pt x="302" y="257"/>
                    </a:lnTo>
                    <a:lnTo>
                      <a:pt x="295" y="271"/>
                    </a:lnTo>
                    <a:lnTo>
                      <a:pt x="280" y="278"/>
                    </a:lnTo>
                    <a:lnTo>
                      <a:pt x="265" y="292"/>
                    </a:lnTo>
                    <a:lnTo>
                      <a:pt x="250" y="299"/>
                    </a:lnTo>
                    <a:lnTo>
                      <a:pt x="221" y="306"/>
                    </a:lnTo>
                    <a:close/>
                    <a:moveTo>
                      <a:pt x="110" y="292"/>
                    </a:moveTo>
                    <a:lnTo>
                      <a:pt x="140" y="313"/>
                    </a:lnTo>
                    <a:lnTo>
                      <a:pt x="177" y="320"/>
                    </a:lnTo>
                    <a:lnTo>
                      <a:pt x="199" y="327"/>
                    </a:lnTo>
                    <a:lnTo>
                      <a:pt x="221" y="327"/>
                    </a:lnTo>
                    <a:lnTo>
                      <a:pt x="295" y="313"/>
                    </a:lnTo>
                    <a:lnTo>
                      <a:pt x="354" y="278"/>
                    </a:lnTo>
                    <a:lnTo>
                      <a:pt x="391" y="229"/>
                    </a:lnTo>
                    <a:lnTo>
                      <a:pt x="405" y="174"/>
                    </a:lnTo>
                    <a:lnTo>
                      <a:pt x="405" y="146"/>
                    </a:lnTo>
                    <a:lnTo>
                      <a:pt x="391" y="111"/>
                    </a:lnTo>
                    <a:lnTo>
                      <a:pt x="361" y="69"/>
                    </a:lnTo>
                    <a:lnTo>
                      <a:pt x="391" y="48"/>
                    </a:lnTo>
                    <a:lnTo>
                      <a:pt x="420" y="34"/>
                    </a:lnTo>
                    <a:lnTo>
                      <a:pt x="442" y="28"/>
                    </a:lnTo>
                    <a:lnTo>
                      <a:pt x="472" y="28"/>
                    </a:lnTo>
                    <a:lnTo>
                      <a:pt x="457" y="41"/>
                    </a:lnTo>
                    <a:lnTo>
                      <a:pt x="457" y="69"/>
                    </a:lnTo>
                    <a:lnTo>
                      <a:pt x="472" y="83"/>
                    </a:lnTo>
                    <a:lnTo>
                      <a:pt x="486" y="90"/>
                    </a:lnTo>
                    <a:lnTo>
                      <a:pt x="494" y="90"/>
                    </a:lnTo>
                    <a:lnTo>
                      <a:pt x="516" y="69"/>
                    </a:lnTo>
                    <a:lnTo>
                      <a:pt x="523" y="55"/>
                    </a:lnTo>
                    <a:lnTo>
                      <a:pt x="523" y="48"/>
                    </a:lnTo>
                    <a:lnTo>
                      <a:pt x="508" y="21"/>
                    </a:lnTo>
                    <a:lnTo>
                      <a:pt x="464" y="0"/>
                    </a:lnTo>
                    <a:lnTo>
                      <a:pt x="435" y="7"/>
                    </a:lnTo>
                    <a:lnTo>
                      <a:pt x="391" y="21"/>
                    </a:lnTo>
                    <a:lnTo>
                      <a:pt x="339" y="55"/>
                    </a:lnTo>
                    <a:lnTo>
                      <a:pt x="309" y="34"/>
                    </a:lnTo>
                    <a:lnTo>
                      <a:pt x="287" y="28"/>
                    </a:lnTo>
                    <a:lnTo>
                      <a:pt x="258" y="21"/>
                    </a:lnTo>
                    <a:lnTo>
                      <a:pt x="243" y="14"/>
                    </a:lnTo>
                    <a:lnTo>
                      <a:pt x="221" y="14"/>
                    </a:lnTo>
                    <a:lnTo>
                      <a:pt x="147" y="28"/>
                    </a:lnTo>
                    <a:lnTo>
                      <a:pt x="88" y="62"/>
                    </a:lnTo>
                    <a:lnTo>
                      <a:pt x="51" y="111"/>
                    </a:lnTo>
                    <a:lnTo>
                      <a:pt x="37" y="174"/>
                    </a:lnTo>
                    <a:lnTo>
                      <a:pt x="44" y="208"/>
                    </a:lnTo>
                    <a:lnTo>
                      <a:pt x="51" y="236"/>
                    </a:lnTo>
                    <a:lnTo>
                      <a:pt x="74" y="257"/>
                    </a:lnTo>
                    <a:lnTo>
                      <a:pt x="88" y="278"/>
                    </a:lnTo>
                    <a:lnTo>
                      <a:pt x="66" y="320"/>
                    </a:lnTo>
                    <a:lnTo>
                      <a:pt x="59" y="340"/>
                    </a:lnTo>
                    <a:lnTo>
                      <a:pt x="59" y="389"/>
                    </a:lnTo>
                    <a:lnTo>
                      <a:pt x="74" y="431"/>
                    </a:lnTo>
                    <a:lnTo>
                      <a:pt x="88" y="452"/>
                    </a:lnTo>
                    <a:lnTo>
                      <a:pt x="103" y="466"/>
                    </a:lnTo>
                    <a:lnTo>
                      <a:pt x="66" y="479"/>
                    </a:lnTo>
                    <a:lnTo>
                      <a:pt x="37" y="500"/>
                    </a:lnTo>
                    <a:lnTo>
                      <a:pt x="7" y="542"/>
                    </a:lnTo>
                    <a:lnTo>
                      <a:pt x="0" y="570"/>
                    </a:lnTo>
                    <a:lnTo>
                      <a:pt x="22" y="626"/>
                    </a:lnTo>
                    <a:lnTo>
                      <a:pt x="74" y="667"/>
                    </a:lnTo>
                    <a:lnTo>
                      <a:pt x="155" y="695"/>
                    </a:lnTo>
                    <a:lnTo>
                      <a:pt x="250" y="709"/>
                    </a:lnTo>
                    <a:lnTo>
                      <a:pt x="346" y="695"/>
                    </a:lnTo>
                    <a:lnTo>
                      <a:pt x="427" y="667"/>
                    </a:lnTo>
                    <a:lnTo>
                      <a:pt x="486" y="626"/>
                    </a:lnTo>
                    <a:lnTo>
                      <a:pt x="501" y="570"/>
                    </a:lnTo>
                    <a:lnTo>
                      <a:pt x="494" y="528"/>
                    </a:lnTo>
                    <a:lnTo>
                      <a:pt x="472" y="486"/>
                    </a:lnTo>
                    <a:lnTo>
                      <a:pt x="427" y="445"/>
                    </a:lnTo>
                    <a:lnTo>
                      <a:pt x="339" y="424"/>
                    </a:lnTo>
                    <a:lnTo>
                      <a:pt x="236" y="417"/>
                    </a:lnTo>
                    <a:lnTo>
                      <a:pt x="147" y="417"/>
                    </a:lnTo>
                    <a:lnTo>
                      <a:pt x="125" y="410"/>
                    </a:lnTo>
                    <a:lnTo>
                      <a:pt x="103" y="389"/>
                    </a:lnTo>
                    <a:lnTo>
                      <a:pt x="88" y="347"/>
                    </a:lnTo>
                    <a:lnTo>
                      <a:pt x="88" y="340"/>
                    </a:lnTo>
                    <a:lnTo>
                      <a:pt x="96" y="327"/>
                    </a:lnTo>
                    <a:lnTo>
                      <a:pt x="96" y="313"/>
                    </a:lnTo>
                    <a:lnTo>
                      <a:pt x="110" y="292"/>
                    </a:lnTo>
                    <a:close/>
                    <a:moveTo>
                      <a:pt x="250" y="681"/>
                    </a:moveTo>
                    <a:lnTo>
                      <a:pt x="177" y="674"/>
                    </a:lnTo>
                    <a:lnTo>
                      <a:pt x="118" y="646"/>
                    </a:lnTo>
                    <a:lnTo>
                      <a:pt x="74" y="612"/>
                    </a:lnTo>
                    <a:lnTo>
                      <a:pt x="59" y="570"/>
                    </a:lnTo>
                    <a:lnTo>
                      <a:pt x="66" y="542"/>
                    </a:lnTo>
                    <a:lnTo>
                      <a:pt x="81" y="521"/>
                    </a:lnTo>
                    <a:lnTo>
                      <a:pt x="103" y="500"/>
                    </a:lnTo>
                    <a:lnTo>
                      <a:pt x="125" y="486"/>
                    </a:lnTo>
                    <a:lnTo>
                      <a:pt x="155" y="479"/>
                    </a:lnTo>
                    <a:lnTo>
                      <a:pt x="280" y="479"/>
                    </a:lnTo>
                    <a:lnTo>
                      <a:pt x="339" y="486"/>
                    </a:lnTo>
                    <a:lnTo>
                      <a:pt x="391" y="500"/>
                    </a:lnTo>
                    <a:lnTo>
                      <a:pt x="435" y="528"/>
                    </a:lnTo>
                    <a:lnTo>
                      <a:pt x="442" y="570"/>
                    </a:lnTo>
                    <a:lnTo>
                      <a:pt x="427" y="612"/>
                    </a:lnTo>
                    <a:lnTo>
                      <a:pt x="391" y="646"/>
                    </a:lnTo>
                    <a:lnTo>
                      <a:pt x="332" y="674"/>
                    </a:lnTo>
                    <a:lnTo>
                      <a:pt x="250" y="68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56" name="Freeform 4015"/>
              <p:cNvSpPr>
                <a:spLocks/>
              </p:cNvSpPr>
              <p:nvPr/>
            </p:nvSpPr>
            <p:spPr bwMode="auto">
              <a:xfrm>
                <a:off x="3661" y="8741"/>
                <a:ext cx="354" cy="668"/>
              </a:xfrm>
              <a:custGeom>
                <a:avLst/>
                <a:gdLst>
                  <a:gd name="T0" fmla="*/ 177 w 354"/>
                  <a:gd name="T1" fmla="*/ 230 h 668"/>
                  <a:gd name="T2" fmla="*/ 339 w 354"/>
                  <a:gd name="T3" fmla="*/ 230 h 668"/>
                  <a:gd name="T4" fmla="*/ 339 w 354"/>
                  <a:gd name="T5" fmla="*/ 195 h 668"/>
                  <a:gd name="T6" fmla="*/ 177 w 354"/>
                  <a:gd name="T7" fmla="*/ 195 h 668"/>
                  <a:gd name="T8" fmla="*/ 177 w 354"/>
                  <a:gd name="T9" fmla="*/ 0 h 668"/>
                  <a:gd name="T10" fmla="*/ 148 w 354"/>
                  <a:gd name="T11" fmla="*/ 0 h 668"/>
                  <a:gd name="T12" fmla="*/ 140 w 354"/>
                  <a:gd name="T13" fmla="*/ 56 h 668"/>
                  <a:gd name="T14" fmla="*/ 126 w 354"/>
                  <a:gd name="T15" fmla="*/ 105 h 668"/>
                  <a:gd name="T16" fmla="*/ 96 w 354"/>
                  <a:gd name="T17" fmla="*/ 153 h 668"/>
                  <a:gd name="T18" fmla="*/ 59 w 354"/>
                  <a:gd name="T19" fmla="*/ 188 h 668"/>
                  <a:gd name="T20" fmla="*/ 0 w 354"/>
                  <a:gd name="T21" fmla="*/ 202 h 668"/>
                  <a:gd name="T22" fmla="*/ 0 w 354"/>
                  <a:gd name="T23" fmla="*/ 230 h 668"/>
                  <a:gd name="T24" fmla="*/ 96 w 354"/>
                  <a:gd name="T25" fmla="*/ 230 h 668"/>
                  <a:gd name="T26" fmla="*/ 96 w 354"/>
                  <a:gd name="T27" fmla="*/ 522 h 668"/>
                  <a:gd name="T28" fmla="*/ 111 w 354"/>
                  <a:gd name="T29" fmla="*/ 584 h 668"/>
                  <a:gd name="T30" fmla="*/ 133 w 354"/>
                  <a:gd name="T31" fmla="*/ 626 h 668"/>
                  <a:gd name="T32" fmla="*/ 170 w 354"/>
                  <a:gd name="T33" fmla="*/ 654 h 668"/>
                  <a:gd name="T34" fmla="*/ 214 w 354"/>
                  <a:gd name="T35" fmla="*/ 661 h 668"/>
                  <a:gd name="T36" fmla="*/ 244 w 354"/>
                  <a:gd name="T37" fmla="*/ 668 h 668"/>
                  <a:gd name="T38" fmla="*/ 295 w 354"/>
                  <a:gd name="T39" fmla="*/ 654 h 668"/>
                  <a:gd name="T40" fmla="*/ 332 w 354"/>
                  <a:gd name="T41" fmla="*/ 619 h 668"/>
                  <a:gd name="T42" fmla="*/ 347 w 354"/>
                  <a:gd name="T43" fmla="*/ 570 h 668"/>
                  <a:gd name="T44" fmla="*/ 354 w 354"/>
                  <a:gd name="T45" fmla="*/ 522 h 668"/>
                  <a:gd name="T46" fmla="*/ 354 w 354"/>
                  <a:gd name="T47" fmla="*/ 459 h 668"/>
                  <a:gd name="T48" fmla="*/ 325 w 354"/>
                  <a:gd name="T49" fmla="*/ 459 h 668"/>
                  <a:gd name="T50" fmla="*/ 325 w 354"/>
                  <a:gd name="T51" fmla="*/ 522 h 668"/>
                  <a:gd name="T52" fmla="*/ 317 w 354"/>
                  <a:gd name="T53" fmla="*/ 584 h 668"/>
                  <a:gd name="T54" fmla="*/ 288 w 354"/>
                  <a:gd name="T55" fmla="*/ 626 h 668"/>
                  <a:gd name="T56" fmla="*/ 251 w 354"/>
                  <a:gd name="T57" fmla="*/ 640 h 668"/>
                  <a:gd name="T58" fmla="*/ 214 w 354"/>
                  <a:gd name="T59" fmla="*/ 626 h 668"/>
                  <a:gd name="T60" fmla="*/ 192 w 354"/>
                  <a:gd name="T61" fmla="*/ 605 h 668"/>
                  <a:gd name="T62" fmla="*/ 177 w 354"/>
                  <a:gd name="T63" fmla="*/ 570 h 668"/>
                  <a:gd name="T64" fmla="*/ 177 w 354"/>
                  <a:gd name="T65" fmla="*/ 522 h 668"/>
                  <a:gd name="T66" fmla="*/ 177 w 354"/>
                  <a:gd name="T67" fmla="*/ 230 h 6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8"/>
                  <a:gd name="T104" fmla="*/ 354 w 354"/>
                  <a:gd name="T105" fmla="*/ 668 h 66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8">
                    <a:moveTo>
                      <a:pt x="177" y="230"/>
                    </a:moveTo>
                    <a:lnTo>
                      <a:pt x="339" y="230"/>
                    </a:lnTo>
                    <a:lnTo>
                      <a:pt x="339" y="195"/>
                    </a:lnTo>
                    <a:lnTo>
                      <a:pt x="177" y="195"/>
                    </a:lnTo>
                    <a:lnTo>
                      <a:pt x="177" y="0"/>
                    </a:lnTo>
                    <a:lnTo>
                      <a:pt x="148" y="0"/>
                    </a:lnTo>
                    <a:lnTo>
                      <a:pt x="140" y="56"/>
                    </a:lnTo>
                    <a:lnTo>
                      <a:pt x="126" y="105"/>
                    </a:lnTo>
                    <a:lnTo>
                      <a:pt x="96" y="153"/>
                    </a:lnTo>
                    <a:lnTo>
                      <a:pt x="59" y="188"/>
                    </a:lnTo>
                    <a:lnTo>
                      <a:pt x="0" y="202"/>
                    </a:lnTo>
                    <a:lnTo>
                      <a:pt x="0" y="230"/>
                    </a:lnTo>
                    <a:lnTo>
                      <a:pt x="96" y="230"/>
                    </a:lnTo>
                    <a:lnTo>
                      <a:pt x="96" y="522"/>
                    </a:lnTo>
                    <a:lnTo>
                      <a:pt x="111" y="584"/>
                    </a:lnTo>
                    <a:lnTo>
                      <a:pt x="133" y="626"/>
                    </a:lnTo>
                    <a:lnTo>
                      <a:pt x="170" y="654"/>
                    </a:lnTo>
                    <a:lnTo>
                      <a:pt x="214" y="661"/>
                    </a:lnTo>
                    <a:lnTo>
                      <a:pt x="244" y="668"/>
                    </a:lnTo>
                    <a:lnTo>
                      <a:pt x="295" y="654"/>
                    </a:lnTo>
                    <a:lnTo>
                      <a:pt x="332" y="619"/>
                    </a:lnTo>
                    <a:lnTo>
                      <a:pt x="347" y="570"/>
                    </a:lnTo>
                    <a:lnTo>
                      <a:pt x="354" y="522"/>
                    </a:lnTo>
                    <a:lnTo>
                      <a:pt x="354" y="459"/>
                    </a:lnTo>
                    <a:lnTo>
                      <a:pt x="325" y="459"/>
                    </a:lnTo>
                    <a:lnTo>
                      <a:pt x="325" y="522"/>
                    </a:lnTo>
                    <a:lnTo>
                      <a:pt x="317" y="584"/>
                    </a:lnTo>
                    <a:lnTo>
                      <a:pt x="288" y="626"/>
                    </a:lnTo>
                    <a:lnTo>
                      <a:pt x="251" y="640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77" y="522"/>
                    </a:lnTo>
                    <a:lnTo>
                      <a:pt x="177" y="2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57" name="Freeform 4016"/>
              <p:cNvSpPr>
                <a:spLocks/>
              </p:cNvSpPr>
              <p:nvPr/>
            </p:nvSpPr>
            <p:spPr bwMode="auto">
              <a:xfrm>
                <a:off x="4118" y="8651"/>
                <a:ext cx="568" cy="744"/>
              </a:xfrm>
              <a:custGeom>
                <a:avLst/>
                <a:gdLst>
                  <a:gd name="T0" fmla="*/ 479 w 568"/>
                  <a:gd name="T1" fmla="*/ 473 h 744"/>
                  <a:gd name="T2" fmla="*/ 479 w 568"/>
                  <a:gd name="T3" fmla="*/ 396 h 744"/>
                  <a:gd name="T4" fmla="*/ 472 w 568"/>
                  <a:gd name="T5" fmla="*/ 348 h 744"/>
                  <a:gd name="T6" fmla="*/ 443 w 568"/>
                  <a:gd name="T7" fmla="*/ 313 h 744"/>
                  <a:gd name="T8" fmla="*/ 428 w 568"/>
                  <a:gd name="T9" fmla="*/ 299 h 744"/>
                  <a:gd name="T10" fmla="*/ 413 w 568"/>
                  <a:gd name="T11" fmla="*/ 292 h 744"/>
                  <a:gd name="T12" fmla="*/ 391 w 568"/>
                  <a:gd name="T13" fmla="*/ 278 h 744"/>
                  <a:gd name="T14" fmla="*/ 361 w 568"/>
                  <a:gd name="T15" fmla="*/ 271 h 744"/>
                  <a:gd name="T16" fmla="*/ 325 w 568"/>
                  <a:gd name="T17" fmla="*/ 271 h 744"/>
                  <a:gd name="T18" fmla="*/ 258 w 568"/>
                  <a:gd name="T19" fmla="*/ 285 h 744"/>
                  <a:gd name="T20" fmla="*/ 214 w 568"/>
                  <a:gd name="T21" fmla="*/ 306 h 744"/>
                  <a:gd name="T22" fmla="*/ 185 w 568"/>
                  <a:gd name="T23" fmla="*/ 341 h 744"/>
                  <a:gd name="T24" fmla="*/ 162 w 568"/>
                  <a:gd name="T25" fmla="*/ 375 h 744"/>
                  <a:gd name="T26" fmla="*/ 162 w 568"/>
                  <a:gd name="T27" fmla="*/ 0 h 744"/>
                  <a:gd name="T28" fmla="*/ 0 w 568"/>
                  <a:gd name="T29" fmla="*/ 14 h 744"/>
                  <a:gd name="T30" fmla="*/ 0 w 568"/>
                  <a:gd name="T31" fmla="*/ 49 h 744"/>
                  <a:gd name="T32" fmla="*/ 59 w 568"/>
                  <a:gd name="T33" fmla="*/ 49 h 744"/>
                  <a:gd name="T34" fmla="*/ 74 w 568"/>
                  <a:gd name="T35" fmla="*/ 55 h 744"/>
                  <a:gd name="T36" fmla="*/ 89 w 568"/>
                  <a:gd name="T37" fmla="*/ 83 h 744"/>
                  <a:gd name="T38" fmla="*/ 89 w 568"/>
                  <a:gd name="T39" fmla="*/ 681 h 744"/>
                  <a:gd name="T40" fmla="*/ 81 w 568"/>
                  <a:gd name="T41" fmla="*/ 695 h 744"/>
                  <a:gd name="T42" fmla="*/ 74 w 568"/>
                  <a:gd name="T43" fmla="*/ 702 h 744"/>
                  <a:gd name="T44" fmla="*/ 52 w 568"/>
                  <a:gd name="T45" fmla="*/ 709 h 744"/>
                  <a:gd name="T46" fmla="*/ 0 w 568"/>
                  <a:gd name="T47" fmla="*/ 709 h 744"/>
                  <a:gd name="T48" fmla="*/ 0 w 568"/>
                  <a:gd name="T49" fmla="*/ 744 h 744"/>
                  <a:gd name="T50" fmla="*/ 251 w 568"/>
                  <a:gd name="T51" fmla="*/ 744 h 744"/>
                  <a:gd name="T52" fmla="*/ 251 w 568"/>
                  <a:gd name="T53" fmla="*/ 709 h 744"/>
                  <a:gd name="T54" fmla="*/ 192 w 568"/>
                  <a:gd name="T55" fmla="*/ 709 h 744"/>
                  <a:gd name="T56" fmla="*/ 177 w 568"/>
                  <a:gd name="T57" fmla="*/ 702 h 744"/>
                  <a:gd name="T58" fmla="*/ 170 w 568"/>
                  <a:gd name="T59" fmla="*/ 695 h 744"/>
                  <a:gd name="T60" fmla="*/ 162 w 568"/>
                  <a:gd name="T61" fmla="*/ 681 h 744"/>
                  <a:gd name="T62" fmla="*/ 162 w 568"/>
                  <a:gd name="T63" fmla="*/ 466 h 744"/>
                  <a:gd name="T64" fmla="*/ 177 w 568"/>
                  <a:gd name="T65" fmla="*/ 389 h 744"/>
                  <a:gd name="T66" fmla="*/ 214 w 568"/>
                  <a:gd name="T67" fmla="*/ 341 h 744"/>
                  <a:gd name="T68" fmla="*/ 266 w 568"/>
                  <a:gd name="T69" fmla="*/ 306 h 744"/>
                  <a:gd name="T70" fmla="*/ 317 w 568"/>
                  <a:gd name="T71" fmla="*/ 292 h 744"/>
                  <a:gd name="T72" fmla="*/ 361 w 568"/>
                  <a:gd name="T73" fmla="*/ 306 h 744"/>
                  <a:gd name="T74" fmla="*/ 384 w 568"/>
                  <a:gd name="T75" fmla="*/ 334 h 744"/>
                  <a:gd name="T76" fmla="*/ 398 w 568"/>
                  <a:gd name="T77" fmla="*/ 368 h 744"/>
                  <a:gd name="T78" fmla="*/ 398 w 568"/>
                  <a:gd name="T79" fmla="*/ 681 h 744"/>
                  <a:gd name="T80" fmla="*/ 391 w 568"/>
                  <a:gd name="T81" fmla="*/ 695 h 744"/>
                  <a:gd name="T82" fmla="*/ 384 w 568"/>
                  <a:gd name="T83" fmla="*/ 702 h 744"/>
                  <a:gd name="T84" fmla="*/ 369 w 568"/>
                  <a:gd name="T85" fmla="*/ 709 h 744"/>
                  <a:gd name="T86" fmla="*/ 310 w 568"/>
                  <a:gd name="T87" fmla="*/ 709 h 744"/>
                  <a:gd name="T88" fmla="*/ 310 w 568"/>
                  <a:gd name="T89" fmla="*/ 744 h 744"/>
                  <a:gd name="T90" fmla="*/ 568 w 568"/>
                  <a:gd name="T91" fmla="*/ 744 h 744"/>
                  <a:gd name="T92" fmla="*/ 568 w 568"/>
                  <a:gd name="T93" fmla="*/ 709 h 744"/>
                  <a:gd name="T94" fmla="*/ 509 w 568"/>
                  <a:gd name="T95" fmla="*/ 709 h 744"/>
                  <a:gd name="T96" fmla="*/ 479 w 568"/>
                  <a:gd name="T97" fmla="*/ 695 h 744"/>
                  <a:gd name="T98" fmla="*/ 479 w 568"/>
                  <a:gd name="T99" fmla="*/ 681 h 744"/>
                  <a:gd name="T100" fmla="*/ 479 w 568"/>
                  <a:gd name="T101" fmla="*/ 473 h 74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8"/>
                  <a:gd name="T154" fmla="*/ 0 h 744"/>
                  <a:gd name="T155" fmla="*/ 568 w 568"/>
                  <a:gd name="T156" fmla="*/ 744 h 74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8" h="744">
                    <a:moveTo>
                      <a:pt x="479" y="473"/>
                    </a:moveTo>
                    <a:lnTo>
                      <a:pt x="479" y="396"/>
                    </a:lnTo>
                    <a:lnTo>
                      <a:pt x="472" y="348"/>
                    </a:lnTo>
                    <a:lnTo>
                      <a:pt x="443" y="313"/>
                    </a:lnTo>
                    <a:lnTo>
                      <a:pt x="428" y="299"/>
                    </a:lnTo>
                    <a:lnTo>
                      <a:pt x="413" y="292"/>
                    </a:lnTo>
                    <a:lnTo>
                      <a:pt x="391" y="278"/>
                    </a:lnTo>
                    <a:lnTo>
                      <a:pt x="361" y="271"/>
                    </a:lnTo>
                    <a:lnTo>
                      <a:pt x="325" y="271"/>
                    </a:lnTo>
                    <a:lnTo>
                      <a:pt x="258" y="285"/>
                    </a:lnTo>
                    <a:lnTo>
                      <a:pt x="214" y="306"/>
                    </a:lnTo>
                    <a:lnTo>
                      <a:pt x="185" y="341"/>
                    </a:lnTo>
                    <a:lnTo>
                      <a:pt x="162" y="375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5"/>
                    </a:lnTo>
                    <a:lnTo>
                      <a:pt x="89" y="83"/>
                    </a:lnTo>
                    <a:lnTo>
                      <a:pt x="89" y="681"/>
                    </a:lnTo>
                    <a:lnTo>
                      <a:pt x="81" y="695"/>
                    </a:lnTo>
                    <a:lnTo>
                      <a:pt x="74" y="702"/>
                    </a:lnTo>
                    <a:lnTo>
                      <a:pt x="52" y="709"/>
                    </a:lnTo>
                    <a:lnTo>
                      <a:pt x="0" y="709"/>
                    </a:lnTo>
                    <a:lnTo>
                      <a:pt x="0" y="744"/>
                    </a:lnTo>
                    <a:lnTo>
                      <a:pt x="251" y="744"/>
                    </a:lnTo>
                    <a:lnTo>
                      <a:pt x="251" y="709"/>
                    </a:lnTo>
                    <a:lnTo>
                      <a:pt x="192" y="709"/>
                    </a:lnTo>
                    <a:lnTo>
                      <a:pt x="177" y="702"/>
                    </a:lnTo>
                    <a:lnTo>
                      <a:pt x="170" y="695"/>
                    </a:lnTo>
                    <a:lnTo>
                      <a:pt x="162" y="681"/>
                    </a:lnTo>
                    <a:lnTo>
                      <a:pt x="162" y="466"/>
                    </a:lnTo>
                    <a:lnTo>
                      <a:pt x="177" y="389"/>
                    </a:lnTo>
                    <a:lnTo>
                      <a:pt x="214" y="341"/>
                    </a:lnTo>
                    <a:lnTo>
                      <a:pt x="266" y="306"/>
                    </a:lnTo>
                    <a:lnTo>
                      <a:pt x="317" y="292"/>
                    </a:lnTo>
                    <a:lnTo>
                      <a:pt x="361" y="306"/>
                    </a:lnTo>
                    <a:lnTo>
                      <a:pt x="384" y="334"/>
                    </a:lnTo>
                    <a:lnTo>
                      <a:pt x="398" y="368"/>
                    </a:lnTo>
                    <a:lnTo>
                      <a:pt x="398" y="681"/>
                    </a:lnTo>
                    <a:lnTo>
                      <a:pt x="391" y="695"/>
                    </a:lnTo>
                    <a:lnTo>
                      <a:pt x="384" y="702"/>
                    </a:lnTo>
                    <a:lnTo>
                      <a:pt x="369" y="709"/>
                    </a:lnTo>
                    <a:lnTo>
                      <a:pt x="310" y="709"/>
                    </a:lnTo>
                    <a:lnTo>
                      <a:pt x="310" y="744"/>
                    </a:lnTo>
                    <a:lnTo>
                      <a:pt x="568" y="744"/>
                    </a:lnTo>
                    <a:lnTo>
                      <a:pt x="568" y="709"/>
                    </a:lnTo>
                    <a:lnTo>
                      <a:pt x="509" y="709"/>
                    </a:lnTo>
                    <a:lnTo>
                      <a:pt x="479" y="695"/>
                    </a:lnTo>
                    <a:lnTo>
                      <a:pt x="479" y="681"/>
                    </a:lnTo>
                    <a:lnTo>
                      <a:pt x="479" y="47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58" name="Freeform 4017"/>
              <p:cNvSpPr>
                <a:spLocks noEditPoints="1"/>
              </p:cNvSpPr>
              <p:nvPr/>
            </p:nvSpPr>
            <p:spPr bwMode="auto">
              <a:xfrm>
                <a:off x="4737" y="8915"/>
                <a:ext cx="443" cy="494"/>
              </a:xfrm>
              <a:custGeom>
                <a:avLst/>
                <a:gdLst>
                  <a:gd name="T0" fmla="*/ 413 w 443"/>
                  <a:gd name="T1" fmla="*/ 237 h 494"/>
                  <a:gd name="T2" fmla="*/ 428 w 443"/>
                  <a:gd name="T3" fmla="*/ 237 h 494"/>
                  <a:gd name="T4" fmla="*/ 443 w 443"/>
                  <a:gd name="T5" fmla="*/ 223 h 494"/>
                  <a:gd name="T6" fmla="*/ 443 w 443"/>
                  <a:gd name="T7" fmla="*/ 209 h 494"/>
                  <a:gd name="T8" fmla="*/ 435 w 443"/>
                  <a:gd name="T9" fmla="*/ 146 h 494"/>
                  <a:gd name="T10" fmla="*/ 413 w 443"/>
                  <a:gd name="T11" fmla="*/ 90 h 494"/>
                  <a:gd name="T12" fmla="*/ 369 w 443"/>
                  <a:gd name="T13" fmla="*/ 42 h 494"/>
                  <a:gd name="T14" fmla="*/ 317 w 443"/>
                  <a:gd name="T15" fmla="*/ 14 h 494"/>
                  <a:gd name="T16" fmla="*/ 236 w 443"/>
                  <a:gd name="T17" fmla="*/ 0 h 494"/>
                  <a:gd name="T18" fmla="*/ 148 w 443"/>
                  <a:gd name="T19" fmla="*/ 21 h 494"/>
                  <a:gd name="T20" fmla="*/ 74 w 443"/>
                  <a:gd name="T21" fmla="*/ 70 h 494"/>
                  <a:gd name="T22" fmla="*/ 23 w 443"/>
                  <a:gd name="T23" fmla="*/ 153 h 494"/>
                  <a:gd name="T24" fmla="*/ 0 w 443"/>
                  <a:gd name="T25" fmla="*/ 243 h 494"/>
                  <a:gd name="T26" fmla="*/ 15 w 443"/>
                  <a:gd name="T27" fmla="*/ 327 h 494"/>
                  <a:gd name="T28" fmla="*/ 52 w 443"/>
                  <a:gd name="T29" fmla="*/ 396 h 494"/>
                  <a:gd name="T30" fmla="*/ 111 w 443"/>
                  <a:gd name="T31" fmla="*/ 445 h 494"/>
                  <a:gd name="T32" fmla="*/ 177 w 443"/>
                  <a:gd name="T33" fmla="*/ 480 h 494"/>
                  <a:gd name="T34" fmla="*/ 251 w 443"/>
                  <a:gd name="T35" fmla="*/ 494 h 494"/>
                  <a:gd name="T36" fmla="*/ 325 w 443"/>
                  <a:gd name="T37" fmla="*/ 480 h 494"/>
                  <a:gd name="T38" fmla="*/ 376 w 443"/>
                  <a:gd name="T39" fmla="*/ 452 h 494"/>
                  <a:gd name="T40" fmla="*/ 413 w 443"/>
                  <a:gd name="T41" fmla="*/ 410 h 494"/>
                  <a:gd name="T42" fmla="*/ 435 w 443"/>
                  <a:gd name="T43" fmla="*/ 376 h 494"/>
                  <a:gd name="T44" fmla="*/ 443 w 443"/>
                  <a:gd name="T45" fmla="*/ 355 h 494"/>
                  <a:gd name="T46" fmla="*/ 443 w 443"/>
                  <a:gd name="T47" fmla="*/ 348 h 494"/>
                  <a:gd name="T48" fmla="*/ 435 w 443"/>
                  <a:gd name="T49" fmla="*/ 341 h 494"/>
                  <a:gd name="T50" fmla="*/ 421 w 443"/>
                  <a:gd name="T51" fmla="*/ 341 h 494"/>
                  <a:gd name="T52" fmla="*/ 413 w 443"/>
                  <a:gd name="T53" fmla="*/ 348 h 494"/>
                  <a:gd name="T54" fmla="*/ 413 w 443"/>
                  <a:gd name="T55" fmla="*/ 355 h 494"/>
                  <a:gd name="T56" fmla="*/ 384 w 443"/>
                  <a:gd name="T57" fmla="*/ 410 h 494"/>
                  <a:gd name="T58" fmla="*/ 347 w 443"/>
                  <a:gd name="T59" fmla="*/ 438 h 494"/>
                  <a:gd name="T60" fmla="*/ 310 w 443"/>
                  <a:gd name="T61" fmla="*/ 459 h 494"/>
                  <a:gd name="T62" fmla="*/ 273 w 443"/>
                  <a:gd name="T63" fmla="*/ 466 h 494"/>
                  <a:gd name="T64" fmla="*/ 258 w 443"/>
                  <a:gd name="T65" fmla="*/ 466 h 494"/>
                  <a:gd name="T66" fmla="*/ 207 w 443"/>
                  <a:gd name="T67" fmla="*/ 452 h 494"/>
                  <a:gd name="T68" fmla="*/ 163 w 443"/>
                  <a:gd name="T69" fmla="*/ 431 h 494"/>
                  <a:gd name="T70" fmla="*/ 133 w 443"/>
                  <a:gd name="T71" fmla="*/ 396 h 494"/>
                  <a:gd name="T72" fmla="*/ 111 w 443"/>
                  <a:gd name="T73" fmla="*/ 341 h 494"/>
                  <a:gd name="T74" fmla="*/ 96 w 443"/>
                  <a:gd name="T75" fmla="*/ 278 h 494"/>
                  <a:gd name="T76" fmla="*/ 96 w 443"/>
                  <a:gd name="T77" fmla="*/ 237 h 494"/>
                  <a:gd name="T78" fmla="*/ 413 w 443"/>
                  <a:gd name="T79" fmla="*/ 237 h 494"/>
                  <a:gd name="T80" fmla="*/ 96 w 443"/>
                  <a:gd name="T81" fmla="*/ 209 h 494"/>
                  <a:gd name="T82" fmla="*/ 111 w 443"/>
                  <a:gd name="T83" fmla="*/ 132 h 494"/>
                  <a:gd name="T84" fmla="*/ 140 w 443"/>
                  <a:gd name="T85" fmla="*/ 77 h 494"/>
                  <a:gd name="T86" fmla="*/ 177 w 443"/>
                  <a:gd name="T87" fmla="*/ 42 h 494"/>
                  <a:gd name="T88" fmla="*/ 207 w 443"/>
                  <a:gd name="T89" fmla="*/ 28 h 494"/>
                  <a:gd name="T90" fmla="*/ 236 w 443"/>
                  <a:gd name="T91" fmla="*/ 28 h 494"/>
                  <a:gd name="T92" fmla="*/ 288 w 443"/>
                  <a:gd name="T93" fmla="*/ 35 h 494"/>
                  <a:gd name="T94" fmla="*/ 325 w 443"/>
                  <a:gd name="T95" fmla="*/ 63 h 494"/>
                  <a:gd name="T96" fmla="*/ 347 w 443"/>
                  <a:gd name="T97" fmla="*/ 104 h 494"/>
                  <a:gd name="T98" fmla="*/ 362 w 443"/>
                  <a:gd name="T99" fmla="*/ 146 h 494"/>
                  <a:gd name="T100" fmla="*/ 369 w 443"/>
                  <a:gd name="T101" fmla="*/ 181 h 494"/>
                  <a:gd name="T102" fmla="*/ 369 w 443"/>
                  <a:gd name="T103" fmla="*/ 209 h 494"/>
                  <a:gd name="T104" fmla="*/ 96 w 443"/>
                  <a:gd name="T105" fmla="*/ 209 h 49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3"/>
                  <a:gd name="T160" fmla="*/ 0 h 494"/>
                  <a:gd name="T161" fmla="*/ 443 w 443"/>
                  <a:gd name="T162" fmla="*/ 494 h 49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3" h="494">
                    <a:moveTo>
                      <a:pt x="413" y="237"/>
                    </a:moveTo>
                    <a:lnTo>
                      <a:pt x="428" y="237"/>
                    </a:lnTo>
                    <a:lnTo>
                      <a:pt x="443" y="223"/>
                    </a:lnTo>
                    <a:lnTo>
                      <a:pt x="443" y="209"/>
                    </a:lnTo>
                    <a:lnTo>
                      <a:pt x="435" y="146"/>
                    </a:lnTo>
                    <a:lnTo>
                      <a:pt x="413" y="90"/>
                    </a:lnTo>
                    <a:lnTo>
                      <a:pt x="369" y="42"/>
                    </a:lnTo>
                    <a:lnTo>
                      <a:pt x="317" y="14"/>
                    </a:lnTo>
                    <a:lnTo>
                      <a:pt x="236" y="0"/>
                    </a:lnTo>
                    <a:lnTo>
                      <a:pt x="148" y="21"/>
                    </a:lnTo>
                    <a:lnTo>
                      <a:pt x="74" y="70"/>
                    </a:lnTo>
                    <a:lnTo>
                      <a:pt x="23" y="153"/>
                    </a:lnTo>
                    <a:lnTo>
                      <a:pt x="0" y="243"/>
                    </a:lnTo>
                    <a:lnTo>
                      <a:pt x="15" y="327"/>
                    </a:lnTo>
                    <a:lnTo>
                      <a:pt x="52" y="396"/>
                    </a:lnTo>
                    <a:lnTo>
                      <a:pt x="111" y="445"/>
                    </a:lnTo>
                    <a:lnTo>
                      <a:pt x="177" y="480"/>
                    </a:lnTo>
                    <a:lnTo>
                      <a:pt x="251" y="494"/>
                    </a:lnTo>
                    <a:lnTo>
                      <a:pt x="325" y="480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6"/>
                    </a:lnTo>
                    <a:lnTo>
                      <a:pt x="443" y="355"/>
                    </a:lnTo>
                    <a:lnTo>
                      <a:pt x="443" y="348"/>
                    </a:lnTo>
                    <a:lnTo>
                      <a:pt x="435" y="341"/>
                    </a:lnTo>
                    <a:lnTo>
                      <a:pt x="421" y="341"/>
                    </a:lnTo>
                    <a:lnTo>
                      <a:pt x="413" y="348"/>
                    </a:lnTo>
                    <a:lnTo>
                      <a:pt x="413" y="355"/>
                    </a:lnTo>
                    <a:lnTo>
                      <a:pt x="384" y="410"/>
                    </a:lnTo>
                    <a:lnTo>
                      <a:pt x="347" y="438"/>
                    </a:lnTo>
                    <a:lnTo>
                      <a:pt x="310" y="459"/>
                    </a:lnTo>
                    <a:lnTo>
                      <a:pt x="273" y="466"/>
                    </a:lnTo>
                    <a:lnTo>
                      <a:pt x="258" y="466"/>
                    </a:lnTo>
                    <a:lnTo>
                      <a:pt x="207" y="452"/>
                    </a:lnTo>
                    <a:lnTo>
                      <a:pt x="163" y="431"/>
                    </a:lnTo>
                    <a:lnTo>
                      <a:pt x="133" y="396"/>
                    </a:lnTo>
                    <a:lnTo>
                      <a:pt x="111" y="341"/>
                    </a:lnTo>
                    <a:lnTo>
                      <a:pt x="96" y="278"/>
                    </a:lnTo>
                    <a:lnTo>
                      <a:pt x="96" y="237"/>
                    </a:lnTo>
                    <a:lnTo>
                      <a:pt x="413" y="237"/>
                    </a:lnTo>
                    <a:close/>
                    <a:moveTo>
                      <a:pt x="96" y="209"/>
                    </a:moveTo>
                    <a:lnTo>
                      <a:pt x="111" y="132"/>
                    </a:lnTo>
                    <a:lnTo>
                      <a:pt x="140" y="77"/>
                    </a:lnTo>
                    <a:lnTo>
                      <a:pt x="177" y="42"/>
                    </a:lnTo>
                    <a:lnTo>
                      <a:pt x="207" y="28"/>
                    </a:lnTo>
                    <a:lnTo>
                      <a:pt x="236" y="28"/>
                    </a:lnTo>
                    <a:lnTo>
                      <a:pt x="288" y="35"/>
                    </a:lnTo>
                    <a:lnTo>
                      <a:pt x="325" y="63"/>
                    </a:lnTo>
                    <a:lnTo>
                      <a:pt x="347" y="104"/>
                    </a:lnTo>
                    <a:lnTo>
                      <a:pt x="362" y="146"/>
                    </a:lnTo>
                    <a:lnTo>
                      <a:pt x="369" y="181"/>
                    </a:lnTo>
                    <a:lnTo>
                      <a:pt x="369" y="209"/>
                    </a:lnTo>
                    <a:lnTo>
                      <a:pt x="96" y="20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59" name="Freeform 4018"/>
              <p:cNvSpPr>
                <a:spLocks noEditPoints="1"/>
              </p:cNvSpPr>
              <p:nvPr/>
            </p:nvSpPr>
            <p:spPr bwMode="auto">
              <a:xfrm>
                <a:off x="5629" y="8915"/>
                <a:ext cx="516" cy="494"/>
              </a:xfrm>
              <a:custGeom>
                <a:avLst/>
                <a:gdLst>
                  <a:gd name="T0" fmla="*/ 347 w 516"/>
                  <a:gd name="T1" fmla="*/ 438 h 494"/>
                  <a:gd name="T2" fmla="*/ 376 w 516"/>
                  <a:gd name="T3" fmla="*/ 473 h 494"/>
                  <a:gd name="T4" fmla="*/ 435 w 516"/>
                  <a:gd name="T5" fmla="*/ 487 h 494"/>
                  <a:gd name="T6" fmla="*/ 465 w 516"/>
                  <a:gd name="T7" fmla="*/ 480 h 494"/>
                  <a:gd name="T8" fmla="*/ 502 w 516"/>
                  <a:gd name="T9" fmla="*/ 438 h 494"/>
                  <a:gd name="T10" fmla="*/ 516 w 516"/>
                  <a:gd name="T11" fmla="*/ 383 h 494"/>
                  <a:gd name="T12" fmla="*/ 487 w 516"/>
                  <a:gd name="T13" fmla="*/ 327 h 494"/>
                  <a:gd name="T14" fmla="*/ 479 w 516"/>
                  <a:gd name="T15" fmla="*/ 424 h 494"/>
                  <a:gd name="T16" fmla="*/ 457 w 516"/>
                  <a:gd name="T17" fmla="*/ 452 h 494"/>
                  <a:gd name="T18" fmla="*/ 420 w 516"/>
                  <a:gd name="T19" fmla="*/ 438 h 494"/>
                  <a:gd name="T20" fmla="*/ 406 w 516"/>
                  <a:gd name="T21" fmla="*/ 417 h 494"/>
                  <a:gd name="T22" fmla="*/ 391 w 516"/>
                  <a:gd name="T23" fmla="*/ 97 h 494"/>
                  <a:gd name="T24" fmla="*/ 317 w 516"/>
                  <a:gd name="T25" fmla="*/ 28 h 494"/>
                  <a:gd name="T26" fmla="*/ 207 w 516"/>
                  <a:gd name="T27" fmla="*/ 0 h 494"/>
                  <a:gd name="T28" fmla="*/ 89 w 516"/>
                  <a:gd name="T29" fmla="*/ 35 h 494"/>
                  <a:gd name="T30" fmla="*/ 37 w 516"/>
                  <a:gd name="T31" fmla="*/ 125 h 494"/>
                  <a:gd name="T32" fmla="*/ 52 w 516"/>
                  <a:gd name="T33" fmla="*/ 160 h 494"/>
                  <a:gd name="T34" fmla="*/ 89 w 516"/>
                  <a:gd name="T35" fmla="*/ 174 h 494"/>
                  <a:gd name="T36" fmla="*/ 126 w 516"/>
                  <a:gd name="T37" fmla="*/ 160 h 494"/>
                  <a:gd name="T38" fmla="*/ 140 w 516"/>
                  <a:gd name="T39" fmla="*/ 104 h 494"/>
                  <a:gd name="T40" fmla="*/ 104 w 516"/>
                  <a:gd name="T41" fmla="*/ 77 h 494"/>
                  <a:gd name="T42" fmla="*/ 118 w 516"/>
                  <a:gd name="T43" fmla="*/ 49 h 494"/>
                  <a:gd name="T44" fmla="*/ 207 w 516"/>
                  <a:gd name="T45" fmla="*/ 28 h 494"/>
                  <a:gd name="T46" fmla="*/ 288 w 516"/>
                  <a:gd name="T47" fmla="*/ 56 h 494"/>
                  <a:gd name="T48" fmla="*/ 325 w 516"/>
                  <a:gd name="T49" fmla="*/ 160 h 494"/>
                  <a:gd name="T50" fmla="*/ 229 w 516"/>
                  <a:gd name="T51" fmla="*/ 209 h 494"/>
                  <a:gd name="T52" fmla="*/ 52 w 516"/>
                  <a:gd name="T53" fmla="*/ 278 h 494"/>
                  <a:gd name="T54" fmla="*/ 0 w 516"/>
                  <a:gd name="T55" fmla="*/ 376 h 494"/>
                  <a:gd name="T56" fmla="*/ 45 w 516"/>
                  <a:gd name="T57" fmla="*/ 452 h 494"/>
                  <a:gd name="T58" fmla="*/ 140 w 516"/>
                  <a:gd name="T59" fmla="*/ 487 h 494"/>
                  <a:gd name="T60" fmla="*/ 251 w 516"/>
                  <a:gd name="T61" fmla="*/ 480 h 494"/>
                  <a:gd name="T62" fmla="*/ 332 w 516"/>
                  <a:gd name="T63" fmla="*/ 396 h 494"/>
                  <a:gd name="T64" fmla="*/ 325 w 516"/>
                  <a:gd name="T65" fmla="*/ 327 h 494"/>
                  <a:gd name="T66" fmla="*/ 280 w 516"/>
                  <a:gd name="T67" fmla="*/ 438 h 494"/>
                  <a:gd name="T68" fmla="*/ 192 w 516"/>
                  <a:gd name="T69" fmla="*/ 466 h 494"/>
                  <a:gd name="T70" fmla="*/ 140 w 516"/>
                  <a:gd name="T71" fmla="*/ 459 h 494"/>
                  <a:gd name="T72" fmla="*/ 104 w 516"/>
                  <a:gd name="T73" fmla="*/ 424 h 494"/>
                  <a:gd name="T74" fmla="*/ 89 w 516"/>
                  <a:gd name="T75" fmla="*/ 376 h 494"/>
                  <a:gd name="T76" fmla="*/ 118 w 516"/>
                  <a:gd name="T77" fmla="*/ 299 h 494"/>
                  <a:gd name="T78" fmla="*/ 229 w 516"/>
                  <a:gd name="T79" fmla="*/ 237 h 4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16"/>
                  <a:gd name="T121" fmla="*/ 0 h 494"/>
                  <a:gd name="T122" fmla="*/ 516 w 516"/>
                  <a:gd name="T123" fmla="*/ 494 h 4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16" h="494">
                    <a:moveTo>
                      <a:pt x="332" y="396"/>
                    </a:moveTo>
                    <a:lnTo>
                      <a:pt x="347" y="438"/>
                    </a:lnTo>
                    <a:lnTo>
                      <a:pt x="362" y="459"/>
                    </a:lnTo>
                    <a:lnTo>
                      <a:pt x="376" y="473"/>
                    </a:lnTo>
                    <a:lnTo>
                      <a:pt x="420" y="487"/>
                    </a:lnTo>
                    <a:lnTo>
                      <a:pt x="435" y="487"/>
                    </a:lnTo>
                    <a:lnTo>
                      <a:pt x="443" y="480"/>
                    </a:lnTo>
                    <a:lnTo>
                      <a:pt x="465" y="480"/>
                    </a:lnTo>
                    <a:lnTo>
                      <a:pt x="494" y="452"/>
                    </a:lnTo>
                    <a:lnTo>
                      <a:pt x="502" y="438"/>
                    </a:lnTo>
                    <a:lnTo>
                      <a:pt x="509" y="417"/>
                    </a:lnTo>
                    <a:lnTo>
                      <a:pt x="516" y="383"/>
                    </a:lnTo>
                    <a:lnTo>
                      <a:pt x="516" y="327"/>
                    </a:lnTo>
                    <a:lnTo>
                      <a:pt x="487" y="327"/>
                    </a:lnTo>
                    <a:lnTo>
                      <a:pt x="487" y="403"/>
                    </a:lnTo>
                    <a:lnTo>
                      <a:pt x="479" y="424"/>
                    </a:lnTo>
                    <a:lnTo>
                      <a:pt x="472" y="438"/>
                    </a:lnTo>
                    <a:lnTo>
                      <a:pt x="457" y="452"/>
                    </a:lnTo>
                    <a:lnTo>
                      <a:pt x="428" y="452"/>
                    </a:lnTo>
                    <a:lnTo>
                      <a:pt x="420" y="438"/>
                    </a:lnTo>
                    <a:lnTo>
                      <a:pt x="413" y="431"/>
                    </a:lnTo>
                    <a:lnTo>
                      <a:pt x="406" y="417"/>
                    </a:lnTo>
                    <a:lnTo>
                      <a:pt x="406" y="146"/>
                    </a:lnTo>
                    <a:lnTo>
                      <a:pt x="391" y="97"/>
                    </a:lnTo>
                    <a:lnTo>
                      <a:pt x="362" y="63"/>
                    </a:lnTo>
                    <a:lnTo>
                      <a:pt x="317" y="28"/>
                    </a:lnTo>
                    <a:lnTo>
                      <a:pt x="266" y="7"/>
                    </a:lnTo>
                    <a:lnTo>
                      <a:pt x="207" y="0"/>
                    </a:lnTo>
                    <a:lnTo>
                      <a:pt x="140" y="7"/>
                    </a:lnTo>
                    <a:lnTo>
                      <a:pt x="89" y="35"/>
                    </a:lnTo>
                    <a:lnTo>
                      <a:pt x="52" y="77"/>
                    </a:lnTo>
                    <a:lnTo>
                      <a:pt x="37" y="125"/>
                    </a:lnTo>
                    <a:lnTo>
                      <a:pt x="37" y="146"/>
                    </a:lnTo>
                    <a:lnTo>
                      <a:pt x="52" y="160"/>
                    </a:lnTo>
                    <a:lnTo>
                      <a:pt x="67" y="167"/>
                    </a:lnTo>
                    <a:lnTo>
                      <a:pt x="89" y="174"/>
                    </a:lnTo>
                    <a:lnTo>
                      <a:pt x="111" y="167"/>
                    </a:lnTo>
                    <a:lnTo>
                      <a:pt x="126" y="160"/>
                    </a:lnTo>
                    <a:lnTo>
                      <a:pt x="140" y="139"/>
                    </a:lnTo>
                    <a:lnTo>
                      <a:pt x="140" y="104"/>
                    </a:lnTo>
                    <a:lnTo>
                      <a:pt x="118" y="84"/>
                    </a:lnTo>
                    <a:lnTo>
                      <a:pt x="104" y="77"/>
                    </a:lnTo>
                    <a:lnTo>
                      <a:pt x="81" y="77"/>
                    </a:lnTo>
                    <a:lnTo>
                      <a:pt x="118" y="49"/>
                    </a:lnTo>
                    <a:lnTo>
                      <a:pt x="163" y="28"/>
                    </a:lnTo>
                    <a:lnTo>
                      <a:pt x="207" y="28"/>
                    </a:lnTo>
                    <a:lnTo>
                      <a:pt x="251" y="35"/>
                    </a:lnTo>
                    <a:lnTo>
                      <a:pt x="288" y="56"/>
                    </a:lnTo>
                    <a:lnTo>
                      <a:pt x="317" y="97"/>
                    </a:lnTo>
                    <a:lnTo>
                      <a:pt x="325" y="160"/>
                    </a:lnTo>
                    <a:lnTo>
                      <a:pt x="325" y="202"/>
                    </a:lnTo>
                    <a:lnTo>
                      <a:pt x="229" y="209"/>
                    </a:lnTo>
                    <a:lnTo>
                      <a:pt x="118" y="237"/>
                    </a:lnTo>
                    <a:lnTo>
                      <a:pt x="52" y="278"/>
                    </a:lnTo>
                    <a:lnTo>
                      <a:pt x="15" y="327"/>
                    </a:lnTo>
                    <a:lnTo>
                      <a:pt x="0" y="376"/>
                    </a:lnTo>
                    <a:lnTo>
                      <a:pt x="15" y="424"/>
                    </a:lnTo>
                    <a:lnTo>
                      <a:pt x="45" y="452"/>
                    </a:lnTo>
                    <a:lnTo>
                      <a:pt x="89" y="480"/>
                    </a:lnTo>
                    <a:lnTo>
                      <a:pt x="140" y="487"/>
                    </a:lnTo>
                    <a:lnTo>
                      <a:pt x="185" y="494"/>
                    </a:lnTo>
                    <a:lnTo>
                      <a:pt x="251" y="480"/>
                    </a:lnTo>
                    <a:lnTo>
                      <a:pt x="303" y="445"/>
                    </a:lnTo>
                    <a:lnTo>
                      <a:pt x="332" y="396"/>
                    </a:lnTo>
                    <a:close/>
                    <a:moveTo>
                      <a:pt x="325" y="223"/>
                    </a:moveTo>
                    <a:lnTo>
                      <a:pt x="325" y="327"/>
                    </a:lnTo>
                    <a:lnTo>
                      <a:pt x="310" y="396"/>
                    </a:lnTo>
                    <a:lnTo>
                      <a:pt x="280" y="438"/>
                    </a:lnTo>
                    <a:lnTo>
                      <a:pt x="236" y="459"/>
                    </a:lnTo>
                    <a:lnTo>
                      <a:pt x="192" y="466"/>
                    </a:lnTo>
                    <a:lnTo>
                      <a:pt x="163" y="466"/>
                    </a:lnTo>
                    <a:lnTo>
                      <a:pt x="140" y="459"/>
                    </a:lnTo>
                    <a:lnTo>
                      <a:pt x="118" y="445"/>
                    </a:lnTo>
                    <a:lnTo>
                      <a:pt x="104" y="424"/>
                    </a:lnTo>
                    <a:lnTo>
                      <a:pt x="96" y="403"/>
                    </a:lnTo>
                    <a:lnTo>
                      <a:pt x="89" y="376"/>
                    </a:lnTo>
                    <a:lnTo>
                      <a:pt x="96" y="341"/>
                    </a:lnTo>
                    <a:lnTo>
                      <a:pt x="118" y="299"/>
                    </a:lnTo>
                    <a:lnTo>
                      <a:pt x="163" y="264"/>
                    </a:lnTo>
                    <a:lnTo>
                      <a:pt x="229" y="237"/>
                    </a:lnTo>
                    <a:lnTo>
                      <a:pt x="325" y="22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60" name="Freeform 4019"/>
              <p:cNvSpPr>
                <a:spLocks/>
              </p:cNvSpPr>
              <p:nvPr/>
            </p:nvSpPr>
            <p:spPr bwMode="auto">
              <a:xfrm>
                <a:off x="6182" y="8922"/>
                <a:ext cx="383" cy="473"/>
              </a:xfrm>
              <a:custGeom>
                <a:avLst/>
                <a:gdLst>
                  <a:gd name="T0" fmla="*/ 162 w 383"/>
                  <a:gd name="T1" fmla="*/ 389 h 473"/>
                  <a:gd name="T2" fmla="*/ 162 w 383"/>
                  <a:gd name="T3" fmla="*/ 223 h 473"/>
                  <a:gd name="T4" fmla="*/ 170 w 383"/>
                  <a:gd name="T5" fmla="*/ 146 h 473"/>
                  <a:gd name="T6" fmla="*/ 199 w 383"/>
                  <a:gd name="T7" fmla="*/ 83 h 473"/>
                  <a:gd name="T8" fmla="*/ 243 w 383"/>
                  <a:gd name="T9" fmla="*/ 42 h 473"/>
                  <a:gd name="T10" fmla="*/ 295 w 383"/>
                  <a:gd name="T11" fmla="*/ 21 h 473"/>
                  <a:gd name="T12" fmla="*/ 302 w 383"/>
                  <a:gd name="T13" fmla="*/ 21 h 473"/>
                  <a:gd name="T14" fmla="*/ 310 w 383"/>
                  <a:gd name="T15" fmla="*/ 28 h 473"/>
                  <a:gd name="T16" fmla="*/ 302 w 383"/>
                  <a:gd name="T17" fmla="*/ 28 h 473"/>
                  <a:gd name="T18" fmla="*/ 295 w 383"/>
                  <a:gd name="T19" fmla="*/ 35 h 473"/>
                  <a:gd name="T20" fmla="*/ 288 w 383"/>
                  <a:gd name="T21" fmla="*/ 49 h 473"/>
                  <a:gd name="T22" fmla="*/ 288 w 383"/>
                  <a:gd name="T23" fmla="*/ 90 h 473"/>
                  <a:gd name="T24" fmla="*/ 302 w 383"/>
                  <a:gd name="T25" fmla="*/ 104 h 473"/>
                  <a:gd name="T26" fmla="*/ 317 w 383"/>
                  <a:gd name="T27" fmla="*/ 111 h 473"/>
                  <a:gd name="T28" fmla="*/ 347 w 383"/>
                  <a:gd name="T29" fmla="*/ 111 h 473"/>
                  <a:gd name="T30" fmla="*/ 361 w 383"/>
                  <a:gd name="T31" fmla="*/ 104 h 473"/>
                  <a:gd name="T32" fmla="*/ 369 w 383"/>
                  <a:gd name="T33" fmla="*/ 97 h 473"/>
                  <a:gd name="T34" fmla="*/ 376 w 383"/>
                  <a:gd name="T35" fmla="*/ 83 h 473"/>
                  <a:gd name="T36" fmla="*/ 383 w 383"/>
                  <a:gd name="T37" fmla="*/ 63 h 473"/>
                  <a:gd name="T38" fmla="*/ 376 w 383"/>
                  <a:gd name="T39" fmla="*/ 42 h 473"/>
                  <a:gd name="T40" fmla="*/ 369 w 383"/>
                  <a:gd name="T41" fmla="*/ 28 h 473"/>
                  <a:gd name="T42" fmla="*/ 347 w 383"/>
                  <a:gd name="T43" fmla="*/ 14 h 473"/>
                  <a:gd name="T44" fmla="*/ 324 w 383"/>
                  <a:gd name="T45" fmla="*/ 7 h 473"/>
                  <a:gd name="T46" fmla="*/ 295 w 383"/>
                  <a:gd name="T47" fmla="*/ 0 h 473"/>
                  <a:gd name="T48" fmla="*/ 243 w 383"/>
                  <a:gd name="T49" fmla="*/ 14 h 473"/>
                  <a:gd name="T50" fmla="*/ 199 w 383"/>
                  <a:gd name="T51" fmla="*/ 42 h 473"/>
                  <a:gd name="T52" fmla="*/ 177 w 383"/>
                  <a:gd name="T53" fmla="*/ 83 h 473"/>
                  <a:gd name="T54" fmla="*/ 155 w 383"/>
                  <a:gd name="T55" fmla="*/ 118 h 473"/>
                  <a:gd name="T56" fmla="*/ 155 w 383"/>
                  <a:gd name="T57" fmla="*/ 0 h 473"/>
                  <a:gd name="T58" fmla="*/ 0 w 383"/>
                  <a:gd name="T59" fmla="*/ 14 h 473"/>
                  <a:gd name="T60" fmla="*/ 0 w 383"/>
                  <a:gd name="T61" fmla="*/ 49 h 473"/>
                  <a:gd name="T62" fmla="*/ 59 w 383"/>
                  <a:gd name="T63" fmla="*/ 49 h 473"/>
                  <a:gd name="T64" fmla="*/ 74 w 383"/>
                  <a:gd name="T65" fmla="*/ 56 h 473"/>
                  <a:gd name="T66" fmla="*/ 89 w 383"/>
                  <a:gd name="T67" fmla="*/ 83 h 473"/>
                  <a:gd name="T68" fmla="*/ 89 w 383"/>
                  <a:gd name="T69" fmla="*/ 410 h 473"/>
                  <a:gd name="T70" fmla="*/ 81 w 383"/>
                  <a:gd name="T71" fmla="*/ 424 h 473"/>
                  <a:gd name="T72" fmla="*/ 74 w 383"/>
                  <a:gd name="T73" fmla="*/ 431 h 473"/>
                  <a:gd name="T74" fmla="*/ 59 w 383"/>
                  <a:gd name="T75" fmla="*/ 438 h 473"/>
                  <a:gd name="T76" fmla="*/ 0 w 383"/>
                  <a:gd name="T77" fmla="*/ 438 h 473"/>
                  <a:gd name="T78" fmla="*/ 0 w 383"/>
                  <a:gd name="T79" fmla="*/ 473 h 473"/>
                  <a:gd name="T80" fmla="*/ 273 w 383"/>
                  <a:gd name="T81" fmla="*/ 473 h 473"/>
                  <a:gd name="T82" fmla="*/ 273 w 383"/>
                  <a:gd name="T83" fmla="*/ 438 h 473"/>
                  <a:gd name="T84" fmla="*/ 199 w 383"/>
                  <a:gd name="T85" fmla="*/ 438 h 473"/>
                  <a:gd name="T86" fmla="*/ 170 w 383"/>
                  <a:gd name="T87" fmla="*/ 424 h 473"/>
                  <a:gd name="T88" fmla="*/ 170 w 383"/>
                  <a:gd name="T89" fmla="*/ 417 h 473"/>
                  <a:gd name="T90" fmla="*/ 162 w 383"/>
                  <a:gd name="T91" fmla="*/ 403 h 473"/>
                  <a:gd name="T92" fmla="*/ 162 w 383"/>
                  <a:gd name="T93" fmla="*/ 389 h 47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83"/>
                  <a:gd name="T142" fmla="*/ 0 h 473"/>
                  <a:gd name="T143" fmla="*/ 383 w 383"/>
                  <a:gd name="T144" fmla="*/ 473 h 473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83" h="473">
                    <a:moveTo>
                      <a:pt x="162" y="389"/>
                    </a:moveTo>
                    <a:lnTo>
                      <a:pt x="162" y="223"/>
                    </a:lnTo>
                    <a:lnTo>
                      <a:pt x="170" y="146"/>
                    </a:lnTo>
                    <a:lnTo>
                      <a:pt x="199" y="83"/>
                    </a:lnTo>
                    <a:lnTo>
                      <a:pt x="243" y="42"/>
                    </a:lnTo>
                    <a:lnTo>
                      <a:pt x="295" y="21"/>
                    </a:lnTo>
                    <a:lnTo>
                      <a:pt x="302" y="21"/>
                    </a:lnTo>
                    <a:lnTo>
                      <a:pt x="310" y="28"/>
                    </a:lnTo>
                    <a:lnTo>
                      <a:pt x="302" y="28"/>
                    </a:lnTo>
                    <a:lnTo>
                      <a:pt x="295" y="35"/>
                    </a:lnTo>
                    <a:lnTo>
                      <a:pt x="288" y="49"/>
                    </a:lnTo>
                    <a:lnTo>
                      <a:pt x="288" y="90"/>
                    </a:lnTo>
                    <a:lnTo>
                      <a:pt x="302" y="104"/>
                    </a:lnTo>
                    <a:lnTo>
                      <a:pt x="317" y="111"/>
                    </a:lnTo>
                    <a:lnTo>
                      <a:pt x="347" y="111"/>
                    </a:lnTo>
                    <a:lnTo>
                      <a:pt x="361" y="104"/>
                    </a:lnTo>
                    <a:lnTo>
                      <a:pt x="369" y="97"/>
                    </a:lnTo>
                    <a:lnTo>
                      <a:pt x="376" y="83"/>
                    </a:lnTo>
                    <a:lnTo>
                      <a:pt x="383" y="63"/>
                    </a:lnTo>
                    <a:lnTo>
                      <a:pt x="376" y="42"/>
                    </a:lnTo>
                    <a:lnTo>
                      <a:pt x="369" y="28"/>
                    </a:lnTo>
                    <a:lnTo>
                      <a:pt x="347" y="14"/>
                    </a:lnTo>
                    <a:lnTo>
                      <a:pt x="324" y="7"/>
                    </a:lnTo>
                    <a:lnTo>
                      <a:pt x="295" y="0"/>
                    </a:lnTo>
                    <a:lnTo>
                      <a:pt x="243" y="14"/>
                    </a:lnTo>
                    <a:lnTo>
                      <a:pt x="199" y="42"/>
                    </a:lnTo>
                    <a:lnTo>
                      <a:pt x="177" y="83"/>
                    </a:lnTo>
                    <a:lnTo>
                      <a:pt x="155" y="118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83"/>
                    </a:ln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73" y="473"/>
                    </a:lnTo>
                    <a:lnTo>
                      <a:pt x="273" y="438"/>
                    </a:lnTo>
                    <a:lnTo>
                      <a:pt x="199" y="438"/>
                    </a:lnTo>
                    <a:lnTo>
                      <a:pt x="170" y="424"/>
                    </a:lnTo>
                    <a:lnTo>
                      <a:pt x="170" y="417"/>
                    </a:lnTo>
                    <a:lnTo>
                      <a:pt x="162" y="403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61" name="Freeform 4020"/>
              <p:cNvSpPr>
                <a:spLocks/>
              </p:cNvSpPr>
              <p:nvPr/>
            </p:nvSpPr>
            <p:spPr bwMode="auto">
              <a:xfrm>
                <a:off x="6624" y="8922"/>
                <a:ext cx="384" cy="473"/>
              </a:xfrm>
              <a:custGeom>
                <a:avLst/>
                <a:gdLst>
                  <a:gd name="T0" fmla="*/ 163 w 384"/>
                  <a:gd name="T1" fmla="*/ 389 h 473"/>
                  <a:gd name="T2" fmla="*/ 163 w 384"/>
                  <a:gd name="T3" fmla="*/ 223 h 473"/>
                  <a:gd name="T4" fmla="*/ 170 w 384"/>
                  <a:gd name="T5" fmla="*/ 146 h 473"/>
                  <a:gd name="T6" fmla="*/ 199 w 384"/>
                  <a:gd name="T7" fmla="*/ 83 h 473"/>
                  <a:gd name="T8" fmla="*/ 244 w 384"/>
                  <a:gd name="T9" fmla="*/ 42 h 473"/>
                  <a:gd name="T10" fmla="*/ 303 w 384"/>
                  <a:gd name="T11" fmla="*/ 21 h 473"/>
                  <a:gd name="T12" fmla="*/ 310 w 384"/>
                  <a:gd name="T13" fmla="*/ 21 h 473"/>
                  <a:gd name="T14" fmla="*/ 310 w 384"/>
                  <a:gd name="T15" fmla="*/ 28 h 473"/>
                  <a:gd name="T16" fmla="*/ 303 w 384"/>
                  <a:gd name="T17" fmla="*/ 28 h 473"/>
                  <a:gd name="T18" fmla="*/ 295 w 384"/>
                  <a:gd name="T19" fmla="*/ 35 h 473"/>
                  <a:gd name="T20" fmla="*/ 288 w 384"/>
                  <a:gd name="T21" fmla="*/ 49 h 473"/>
                  <a:gd name="T22" fmla="*/ 288 w 384"/>
                  <a:gd name="T23" fmla="*/ 90 h 473"/>
                  <a:gd name="T24" fmla="*/ 303 w 384"/>
                  <a:gd name="T25" fmla="*/ 104 h 473"/>
                  <a:gd name="T26" fmla="*/ 317 w 384"/>
                  <a:gd name="T27" fmla="*/ 111 h 473"/>
                  <a:gd name="T28" fmla="*/ 347 w 384"/>
                  <a:gd name="T29" fmla="*/ 111 h 473"/>
                  <a:gd name="T30" fmla="*/ 362 w 384"/>
                  <a:gd name="T31" fmla="*/ 104 h 473"/>
                  <a:gd name="T32" fmla="*/ 369 w 384"/>
                  <a:gd name="T33" fmla="*/ 97 h 473"/>
                  <a:gd name="T34" fmla="*/ 376 w 384"/>
                  <a:gd name="T35" fmla="*/ 83 h 473"/>
                  <a:gd name="T36" fmla="*/ 384 w 384"/>
                  <a:gd name="T37" fmla="*/ 63 h 473"/>
                  <a:gd name="T38" fmla="*/ 376 w 384"/>
                  <a:gd name="T39" fmla="*/ 42 h 473"/>
                  <a:gd name="T40" fmla="*/ 369 w 384"/>
                  <a:gd name="T41" fmla="*/ 28 h 473"/>
                  <a:gd name="T42" fmla="*/ 347 w 384"/>
                  <a:gd name="T43" fmla="*/ 14 h 473"/>
                  <a:gd name="T44" fmla="*/ 303 w 384"/>
                  <a:gd name="T45" fmla="*/ 0 h 473"/>
                  <a:gd name="T46" fmla="*/ 244 w 384"/>
                  <a:gd name="T47" fmla="*/ 14 h 473"/>
                  <a:gd name="T48" fmla="*/ 207 w 384"/>
                  <a:gd name="T49" fmla="*/ 42 h 473"/>
                  <a:gd name="T50" fmla="*/ 177 w 384"/>
                  <a:gd name="T51" fmla="*/ 83 h 473"/>
                  <a:gd name="T52" fmla="*/ 163 w 384"/>
                  <a:gd name="T53" fmla="*/ 118 h 473"/>
                  <a:gd name="T54" fmla="*/ 163 w 384"/>
                  <a:gd name="T55" fmla="*/ 0 h 473"/>
                  <a:gd name="T56" fmla="*/ 0 w 384"/>
                  <a:gd name="T57" fmla="*/ 14 h 473"/>
                  <a:gd name="T58" fmla="*/ 0 w 384"/>
                  <a:gd name="T59" fmla="*/ 49 h 473"/>
                  <a:gd name="T60" fmla="*/ 59 w 384"/>
                  <a:gd name="T61" fmla="*/ 49 h 473"/>
                  <a:gd name="T62" fmla="*/ 74 w 384"/>
                  <a:gd name="T63" fmla="*/ 56 h 473"/>
                  <a:gd name="T64" fmla="*/ 89 w 384"/>
                  <a:gd name="T65" fmla="*/ 70 h 473"/>
                  <a:gd name="T66" fmla="*/ 89 w 384"/>
                  <a:gd name="T67" fmla="*/ 410 h 473"/>
                  <a:gd name="T68" fmla="*/ 82 w 384"/>
                  <a:gd name="T69" fmla="*/ 424 h 473"/>
                  <a:gd name="T70" fmla="*/ 74 w 384"/>
                  <a:gd name="T71" fmla="*/ 431 h 473"/>
                  <a:gd name="T72" fmla="*/ 59 w 384"/>
                  <a:gd name="T73" fmla="*/ 438 h 473"/>
                  <a:gd name="T74" fmla="*/ 0 w 384"/>
                  <a:gd name="T75" fmla="*/ 438 h 473"/>
                  <a:gd name="T76" fmla="*/ 0 w 384"/>
                  <a:gd name="T77" fmla="*/ 473 h 473"/>
                  <a:gd name="T78" fmla="*/ 273 w 384"/>
                  <a:gd name="T79" fmla="*/ 473 h 473"/>
                  <a:gd name="T80" fmla="*/ 273 w 384"/>
                  <a:gd name="T81" fmla="*/ 438 h 473"/>
                  <a:gd name="T82" fmla="*/ 199 w 384"/>
                  <a:gd name="T83" fmla="*/ 438 h 473"/>
                  <a:gd name="T84" fmla="*/ 170 w 384"/>
                  <a:gd name="T85" fmla="*/ 424 h 473"/>
                  <a:gd name="T86" fmla="*/ 170 w 384"/>
                  <a:gd name="T87" fmla="*/ 417 h 473"/>
                  <a:gd name="T88" fmla="*/ 163 w 384"/>
                  <a:gd name="T89" fmla="*/ 403 h 473"/>
                  <a:gd name="T90" fmla="*/ 163 w 384"/>
                  <a:gd name="T91" fmla="*/ 389 h 47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4"/>
                  <a:gd name="T139" fmla="*/ 0 h 473"/>
                  <a:gd name="T140" fmla="*/ 384 w 384"/>
                  <a:gd name="T141" fmla="*/ 473 h 473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4" h="473">
                    <a:moveTo>
                      <a:pt x="163" y="389"/>
                    </a:moveTo>
                    <a:lnTo>
                      <a:pt x="163" y="223"/>
                    </a:lnTo>
                    <a:lnTo>
                      <a:pt x="170" y="146"/>
                    </a:lnTo>
                    <a:lnTo>
                      <a:pt x="199" y="83"/>
                    </a:lnTo>
                    <a:lnTo>
                      <a:pt x="244" y="42"/>
                    </a:lnTo>
                    <a:lnTo>
                      <a:pt x="303" y="21"/>
                    </a:lnTo>
                    <a:lnTo>
                      <a:pt x="310" y="21"/>
                    </a:lnTo>
                    <a:lnTo>
                      <a:pt x="310" y="28"/>
                    </a:lnTo>
                    <a:lnTo>
                      <a:pt x="303" y="28"/>
                    </a:lnTo>
                    <a:lnTo>
                      <a:pt x="295" y="35"/>
                    </a:lnTo>
                    <a:lnTo>
                      <a:pt x="288" y="49"/>
                    </a:lnTo>
                    <a:lnTo>
                      <a:pt x="288" y="90"/>
                    </a:lnTo>
                    <a:lnTo>
                      <a:pt x="303" y="104"/>
                    </a:lnTo>
                    <a:lnTo>
                      <a:pt x="317" y="111"/>
                    </a:lnTo>
                    <a:lnTo>
                      <a:pt x="347" y="111"/>
                    </a:lnTo>
                    <a:lnTo>
                      <a:pt x="362" y="104"/>
                    </a:lnTo>
                    <a:lnTo>
                      <a:pt x="369" y="97"/>
                    </a:lnTo>
                    <a:lnTo>
                      <a:pt x="376" y="83"/>
                    </a:lnTo>
                    <a:lnTo>
                      <a:pt x="384" y="63"/>
                    </a:lnTo>
                    <a:lnTo>
                      <a:pt x="376" y="42"/>
                    </a:lnTo>
                    <a:lnTo>
                      <a:pt x="369" y="28"/>
                    </a:lnTo>
                    <a:lnTo>
                      <a:pt x="347" y="14"/>
                    </a:lnTo>
                    <a:lnTo>
                      <a:pt x="303" y="0"/>
                    </a:lnTo>
                    <a:lnTo>
                      <a:pt x="244" y="14"/>
                    </a:lnTo>
                    <a:lnTo>
                      <a:pt x="207" y="42"/>
                    </a:lnTo>
                    <a:lnTo>
                      <a:pt x="177" y="83"/>
                    </a:lnTo>
                    <a:lnTo>
                      <a:pt x="163" y="118"/>
                    </a:lnTo>
                    <a:lnTo>
                      <a:pt x="163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70"/>
                    </a:lnTo>
                    <a:lnTo>
                      <a:pt x="89" y="410"/>
                    </a:lnTo>
                    <a:lnTo>
                      <a:pt x="82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73" y="473"/>
                    </a:lnTo>
                    <a:lnTo>
                      <a:pt x="273" y="438"/>
                    </a:lnTo>
                    <a:lnTo>
                      <a:pt x="199" y="438"/>
                    </a:lnTo>
                    <a:lnTo>
                      <a:pt x="170" y="424"/>
                    </a:lnTo>
                    <a:lnTo>
                      <a:pt x="170" y="417"/>
                    </a:lnTo>
                    <a:lnTo>
                      <a:pt x="163" y="403"/>
                    </a:lnTo>
                    <a:lnTo>
                      <a:pt x="163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62" name="Freeform 4021"/>
              <p:cNvSpPr>
                <a:spLocks noEditPoints="1"/>
              </p:cNvSpPr>
              <p:nvPr/>
            </p:nvSpPr>
            <p:spPr bwMode="auto">
              <a:xfrm>
                <a:off x="7089" y="8915"/>
                <a:ext cx="508" cy="494"/>
              </a:xfrm>
              <a:custGeom>
                <a:avLst/>
                <a:gdLst>
                  <a:gd name="T0" fmla="*/ 339 w 508"/>
                  <a:gd name="T1" fmla="*/ 438 h 494"/>
                  <a:gd name="T2" fmla="*/ 368 w 508"/>
                  <a:gd name="T3" fmla="*/ 473 h 494"/>
                  <a:gd name="T4" fmla="*/ 427 w 508"/>
                  <a:gd name="T5" fmla="*/ 487 h 494"/>
                  <a:gd name="T6" fmla="*/ 457 w 508"/>
                  <a:gd name="T7" fmla="*/ 480 h 494"/>
                  <a:gd name="T8" fmla="*/ 494 w 508"/>
                  <a:gd name="T9" fmla="*/ 438 h 494"/>
                  <a:gd name="T10" fmla="*/ 508 w 508"/>
                  <a:gd name="T11" fmla="*/ 383 h 494"/>
                  <a:gd name="T12" fmla="*/ 479 w 508"/>
                  <a:gd name="T13" fmla="*/ 327 h 494"/>
                  <a:gd name="T14" fmla="*/ 472 w 508"/>
                  <a:gd name="T15" fmla="*/ 424 h 494"/>
                  <a:gd name="T16" fmla="*/ 449 w 508"/>
                  <a:gd name="T17" fmla="*/ 452 h 494"/>
                  <a:gd name="T18" fmla="*/ 413 w 508"/>
                  <a:gd name="T19" fmla="*/ 445 h 494"/>
                  <a:gd name="T20" fmla="*/ 405 w 508"/>
                  <a:gd name="T21" fmla="*/ 424 h 494"/>
                  <a:gd name="T22" fmla="*/ 398 w 508"/>
                  <a:gd name="T23" fmla="*/ 146 h 494"/>
                  <a:gd name="T24" fmla="*/ 354 w 508"/>
                  <a:gd name="T25" fmla="*/ 63 h 494"/>
                  <a:gd name="T26" fmla="*/ 258 w 508"/>
                  <a:gd name="T27" fmla="*/ 7 h 494"/>
                  <a:gd name="T28" fmla="*/ 132 w 508"/>
                  <a:gd name="T29" fmla="*/ 7 h 494"/>
                  <a:gd name="T30" fmla="*/ 44 w 508"/>
                  <a:gd name="T31" fmla="*/ 77 h 494"/>
                  <a:gd name="T32" fmla="*/ 37 w 508"/>
                  <a:gd name="T33" fmla="*/ 146 h 494"/>
                  <a:gd name="T34" fmla="*/ 59 w 508"/>
                  <a:gd name="T35" fmla="*/ 167 h 494"/>
                  <a:gd name="T36" fmla="*/ 103 w 508"/>
                  <a:gd name="T37" fmla="*/ 167 h 494"/>
                  <a:gd name="T38" fmla="*/ 132 w 508"/>
                  <a:gd name="T39" fmla="*/ 139 h 494"/>
                  <a:gd name="T40" fmla="*/ 125 w 508"/>
                  <a:gd name="T41" fmla="*/ 97 h 494"/>
                  <a:gd name="T42" fmla="*/ 96 w 508"/>
                  <a:gd name="T43" fmla="*/ 77 h 494"/>
                  <a:gd name="T44" fmla="*/ 110 w 508"/>
                  <a:gd name="T45" fmla="*/ 49 h 494"/>
                  <a:gd name="T46" fmla="*/ 199 w 508"/>
                  <a:gd name="T47" fmla="*/ 28 h 494"/>
                  <a:gd name="T48" fmla="*/ 280 w 508"/>
                  <a:gd name="T49" fmla="*/ 56 h 494"/>
                  <a:gd name="T50" fmla="*/ 317 w 508"/>
                  <a:gd name="T51" fmla="*/ 160 h 494"/>
                  <a:gd name="T52" fmla="*/ 221 w 508"/>
                  <a:gd name="T53" fmla="*/ 209 h 494"/>
                  <a:gd name="T54" fmla="*/ 44 w 508"/>
                  <a:gd name="T55" fmla="*/ 278 h 494"/>
                  <a:gd name="T56" fmla="*/ 0 w 508"/>
                  <a:gd name="T57" fmla="*/ 376 h 494"/>
                  <a:gd name="T58" fmla="*/ 81 w 508"/>
                  <a:gd name="T59" fmla="*/ 480 h 494"/>
                  <a:gd name="T60" fmla="*/ 177 w 508"/>
                  <a:gd name="T61" fmla="*/ 494 h 494"/>
                  <a:gd name="T62" fmla="*/ 295 w 508"/>
                  <a:gd name="T63" fmla="*/ 445 h 494"/>
                  <a:gd name="T64" fmla="*/ 317 w 508"/>
                  <a:gd name="T65" fmla="*/ 223 h 494"/>
                  <a:gd name="T66" fmla="*/ 302 w 508"/>
                  <a:gd name="T67" fmla="*/ 396 h 494"/>
                  <a:gd name="T68" fmla="*/ 228 w 508"/>
                  <a:gd name="T69" fmla="*/ 459 h 494"/>
                  <a:gd name="T70" fmla="*/ 155 w 508"/>
                  <a:gd name="T71" fmla="*/ 466 h 494"/>
                  <a:gd name="T72" fmla="*/ 110 w 508"/>
                  <a:gd name="T73" fmla="*/ 445 h 494"/>
                  <a:gd name="T74" fmla="*/ 88 w 508"/>
                  <a:gd name="T75" fmla="*/ 403 h 494"/>
                  <a:gd name="T76" fmla="*/ 88 w 508"/>
                  <a:gd name="T77" fmla="*/ 341 h 494"/>
                  <a:gd name="T78" fmla="*/ 155 w 508"/>
                  <a:gd name="T79" fmla="*/ 264 h 494"/>
                  <a:gd name="T80" fmla="*/ 317 w 508"/>
                  <a:gd name="T81" fmla="*/ 223 h 49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08"/>
                  <a:gd name="T124" fmla="*/ 0 h 494"/>
                  <a:gd name="T125" fmla="*/ 508 w 508"/>
                  <a:gd name="T126" fmla="*/ 494 h 49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08" h="494">
                    <a:moveTo>
                      <a:pt x="324" y="396"/>
                    </a:moveTo>
                    <a:lnTo>
                      <a:pt x="339" y="438"/>
                    </a:lnTo>
                    <a:lnTo>
                      <a:pt x="354" y="459"/>
                    </a:lnTo>
                    <a:lnTo>
                      <a:pt x="368" y="473"/>
                    </a:lnTo>
                    <a:lnTo>
                      <a:pt x="413" y="487"/>
                    </a:lnTo>
                    <a:lnTo>
                      <a:pt x="427" y="487"/>
                    </a:lnTo>
                    <a:lnTo>
                      <a:pt x="442" y="480"/>
                    </a:lnTo>
                    <a:lnTo>
                      <a:pt x="457" y="480"/>
                    </a:lnTo>
                    <a:lnTo>
                      <a:pt x="486" y="452"/>
                    </a:lnTo>
                    <a:lnTo>
                      <a:pt x="494" y="438"/>
                    </a:lnTo>
                    <a:lnTo>
                      <a:pt x="501" y="417"/>
                    </a:lnTo>
                    <a:lnTo>
                      <a:pt x="508" y="383"/>
                    </a:lnTo>
                    <a:lnTo>
                      <a:pt x="508" y="327"/>
                    </a:lnTo>
                    <a:lnTo>
                      <a:pt x="479" y="327"/>
                    </a:lnTo>
                    <a:lnTo>
                      <a:pt x="479" y="403"/>
                    </a:lnTo>
                    <a:lnTo>
                      <a:pt x="472" y="424"/>
                    </a:lnTo>
                    <a:lnTo>
                      <a:pt x="464" y="438"/>
                    </a:lnTo>
                    <a:lnTo>
                      <a:pt x="449" y="452"/>
                    </a:lnTo>
                    <a:lnTo>
                      <a:pt x="427" y="452"/>
                    </a:lnTo>
                    <a:lnTo>
                      <a:pt x="413" y="445"/>
                    </a:lnTo>
                    <a:lnTo>
                      <a:pt x="405" y="431"/>
                    </a:lnTo>
                    <a:lnTo>
                      <a:pt x="405" y="424"/>
                    </a:lnTo>
                    <a:lnTo>
                      <a:pt x="398" y="410"/>
                    </a:lnTo>
                    <a:lnTo>
                      <a:pt x="398" y="146"/>
                    </a:lnTo>
                    <a:lnTo>
                      <a:pt x="383" y="97"/>
                    </a:lnTo>
                    <a:lnTo>
                      <a:pt x="354" y="63"/>
                    </a:lnTo>
                    <a:lnTo>
                      <a:pt x="309" y="28"/>
                    </a:lnTo>
                    <a:lnTo>
                      <a:pt x="258" y="7"/>
                    </a:lnTo>
                    <a:lnTo>
                      <a:pt x="199" y="0"/>
                    </a:lnTo>
                    <a:lnTo>
                      <a:pt x="132" y="7"/>
                    </a:lnTo>
                    <a:lnTo>
                      <a:pt x="81" y="35"/>
                    </a:lnTo>
                    <a:lnTo>
                      <a:pt x="44" y="77"/>
                    </a:lnTo>
                    <a:lnTo>
                      <a:pt x="29" y="125"/>
                    </a:lnTo>
                    <a:lnTo>
                      <a:pt x="37" y="146"/>
                    </a:lnTo>
                    <a:lnTo>
                      <a:pt x="44" y="160"/>
                    </a:lnTo>
                    <a:lnTo>
                      <a:pt x="59" y="167"/>
                    </a:lnTo>
                    <a:lnTo>
                      <a:pt x="81" y="174"/>
                    </a:lnTo>
                    <a:lnTo>
                      <a:pt x="103" y="167"/>
                    </a:lnTo>
                    <a:lnTo>
                      <a:pt x="118" y="160"/>
                    </a:lnTo>
                    <a:lnTo>
                      <a:pt x="132" y="139"/>
                    </a:lnTo>
                    <a:lnTo>
                      <a:pt x="132" y="104"/>
                    </a:lnTo>
                    <a:lnTo>
                      <a:pt x="125" y="97"/>
                    </a:lnTo>
                    <a:lnTo>
                      <a:pt x="118" y="84"/>
                    </a:lnTo>
                    <a:lnTo>
                      <a:pt x="96" y="77"/>
                    </a:lnTo>
                    <a:lnTo>
                      <a:pt x="74" y="77"/>
                    </a:lnTo>
                    <a:lnTo>
                      <a:pt x="110" y="49"/>
                    </a:lnTo>
                    <a:lnTo>
                      <a:pt x="155" y="28"/>
                    </a:lnTo>
                    <a:lnTo>
                      <a:pt x="199" y="28"/>
                    </a:lnTo>
                    <a:lnTo>
                      <a:pt x="243" y="35"/>
                    </a:lnTo>
                    <a:lnTo>
                      <a:pt x="280" y="56"/>
                    </a:lnTo>
                    <a:lnTo>
                      <a:pt x="309" y="97"/>
                    </a:lnTo>
                    <a:lnTo>
                      <a:pt x="317" y="160"/>
                    </a:lnTo>
                    <a:lnTo>
                      <a:pt x="317" y="202"/>
                    </a:lnTo>
                    <a:lnTo>
                      <a:pt x="221" y="209"/>
                    </a:lnTo>
                    <a:lnTo>
                      <a:pt x="110" y="237"/>
                    </a:lnTo>
                    <a:lnTo>
                      <a:pt x="44" y="278"/>
                    </a:lnTo>
                    <a:lnTo>
                      <a:pt x="7" y="327"/>
                    </a:lnTo>
                    <a:lnTo>
                      <a:pt x="0" y="376"/>
                    </a:lnTo>
                    <a:lnTo>
                      <a:pt x="7" y="424"/>
                    </a:lnTo>
                    <a:lnTo>
                      <a:pt x="81" y="480"/>
                    </a:lnTo>
                    <a:lnTo>
                      <a:pt x="132" y="487"/>
                    </a:lnTo>
                    <a:lnTo>
                      <a:pt x="177" y="494"/>
                    </a:lnTo>
                    <a:lnTo>
                      <a:pt x="243" y="480"/>
                    </a:lnTo>
                    <a:lnTo>
                      <a:pt x="295" y="445"/>
                    </a:lnTo>
                    <a:lnTo>
                      <a:pt x="324" y="396"/>
                    </a:lnTo>
                    <a:close/>
                    <a:moveTo>
                      <a:pt x="317" y="223"/>
                    </a:moveTo>
                    <a:lnTo>
                      <a:pt x="317" y="327"/>
                    </a:lnTo>
                    <a:lnTo>
                      <a:pt x="302" y="396"/>
                    </a:lnTo>
                    <a:lnTo>
                      <a:pt x="273" y="438"/>
                    </a:lnTo>
                    <a:lnTo>
                      <a:pt x="228" y="459"/>
                    </a:lnTo>
                    <a:lnTo>
                      <a:pt x="184" y="466"/>
                    </a:lnTo>
                    <a:lnTo>
                      <a:pt x="155" y="466"/>
                    </a:lnTo>
                    <a:lnTo>
                      <a:pt x="132" y="459"/>
                    </a:lnTo>
                    <a:lnTo>
                      <a:pt x="110" y="445"/>
                    </a:lnTo>
                    <a:lnTo>
                      <a:pt x="96" y="424"/>
                    </a:lnTo>
                    <a:lnTo>
                      <a:pt x="88" y="403"/>
                    </a:lnTo>
                    <a:lnTo>
                      <a:pt x="81" y="376"/>
                    </a:lnTo>
                    <a:lnTo>
                      <a:pt x="88" y="341"/>
                    </a:lnTo>
                    <a:lnTo>
                      <a:pt x="110" y="299"/>
                    </a:lnTo>
                    <a:lnTo>
                      <a:pt x="155" y="264"/>
                    </a:lnTo>
                    <a:lnTo>
                      <a:pt x="221" y="237"/>
                    </a:lnTo>
                    <a:lnTo>
                      <a:pt x="317" y="22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63" name="Freeform 4022"/>
              <p:cNvSpPr>
                <a:spLocks/>
              </p:cNvSpPr>
              <p:nvPr/>
            </p:nvSpPr>
            <p:spPr bwMode="auto">
              <a:xfrm>
                <a:off x="7597" y="8936"/>
                <a:ext cx="553" cy="674"/>
              </a:xfrm>
              <a:custGeom>
                <a:avLst/>
                <a:gdLst>
                  <a:gd name="T0" fmla="*/ 450 w 553"/>
                  <a:gd name="T1" fmla="*/ 97 h 674"/>
                  <a:gd name="T2" fmla="*/ 480 w 553"/>
                  <a:gd name="T3" fmla="*/ 56 h 674"/>
                  <a:gd name="T4" fmla="*/ 494 w 553"/>
                  <a:gd name="T5" fmla="*/ 42 h 674"/>
                  <a:gd name="T6" fmla="*/ 516 w 553"/>
                  <a:gd name="T7" fmla="*/ 35 h 674"/>
                  <a:gd name="T8" fmla="*/ 553 w 553"/>
                  <a:gd name="T9" fmla="*/ 35 h 674"/>
                  <a:gd name="T10" fmla="*/ 553 w 553"/>
                  <a:gd name="T11" fmla="*/ 0 h 674"/>
                  <a:gd name="T12" fmla="*/ 369 w 553"/>
                  <a:gd name="T13" fmla="*/ 0 h 674"/>
                  <a:gd name="T14" fmla="*/ 369 w 553"/>
                  <a:gd name="T15" fmla="*/ 35 h 674"/>
                  <a:gd name="T16" fmla="*/ 391 w 553"/>
                  <a:gd name="T17" fmla="*/ 35 h 674"/>
                  <a:gd name="T18" fmla="*/ 406 w 553"/>
                  <a:gd name="T19" fmla="*/ 42 h 674"/>
                  <a:gd name="T20" fmla="*/ 413 w 553"/>
                  <a:gd name="T21" fmla="*/ 49 h 674"/>
                  <a:gd name="T22" fmla="*/ 421 w 553"/>
                  <a:gd name="T23" fmla="*/ 63 h 674"/>
                  <a:gd name="T24" fmla="*/ 421 w 553"/>
                  <a:gd name="T25" fmla="*/ 90 h 674"/>
                  <a:gd name="T26" fmla="*/ 413 w 553"/>
                  <a:gd name="T27" fmla="*/ 104 h 674"/>
                  <a:gd name="T28" fmla="*/ 303 w 553"/>
                  <a:gd name="T29" fmla="*/ 368 h 674"/>
                  <a:gd name="T30" fmla="*/ 177 w 553"/>
                  <a:gd name="T31" fmla="*/ 76 h 674"/>
                  <a:gd name="T32" fmla="*/ 170 w 553"/>
                  <a:gd name="T33" fmla="*/ 69 h 674"/>
                  <a:gd name="T34" fmla="*/ 170 w 553"/>
                  <a:gd name="T35" fmla="*/ 49 h 674"/>
                  <a:gd name="T36" fmla="*/ 185 w 553"/>
                  <a:gd name="T37" fmla="*/ 42 h 674"/>
                  <a:gd name="T38" fmla="*/ 192 w 553"/>
                  <a:gd name="T39" fmla="*/ 35 h 674"/>
                  <a:gd name="T40" fmla="*/ 236 w 553"/>
                  <a:gd name="T41" fmla="*/ 35 h 674"/>
                  <a:gd name="T42" fmla="*/ 236 w 553"/>
                  <a:gd name="T43" fmla="*/ 0 h 674"/>
                  <a:gd name="T44" fmla="*/ 0 w 553"/>
                  <a:gd name="T45" fmla="*/ 0 h 674"/>
                  <a:gd name="T46" fmla="*/ 0 w 553"/>
                  <a:gd name="T47" fmla="*/ 35 h 674"/>
                  <a:gd name="T48" fmla="*/ 52 w 553"/>
                  <a:gd name="T49" fmla="*/ 35 h 674"/>
                  <a:gd name="T50" fmla="*/ 81 w 553"/>
                  <a:gd name="T51" fmla="*/ 49 h 674"/>
                  <a:gd name="T52" fmla="*/ 89 w 553"/>
                  <a:gd name="T53" fmla="*/ 69 h 674"/>
                  <a:gd name="T54" fmla="*/ 258 w 553"/>
                  <a:gd name="T55" fmla="*/ 459 h 674"/>
                  <a:gd name="T56" fmla="*/ 251 w 553"/>
                  <a:gd name="T57" fmla="*/ 473 h 674"/>
                  <a:gd name="T58" fmla="*/ 244 w 553"/>
                  <a:gd name="T59" fmla="*/ 494 h 674"/>
                  <a:gd name="T60" fmla="*/ 236 w 553"/>
                  <a:gd name="T61" fmla="*/ 508 h 674"/>
                  <a:gd name="T62" fmla="*/ 236 w 553"/>
                  <a:gd name="T63" fmla="*/ 521 h 674"/>
                  <a:gd name="T64" fmla="*/ 214 w 553"/>
                  <a:gd name="T65" fmla="*/ 570 h 674"/>
                  <a:gd name="T66" fmla="*/ 185 w 553"/>
                  <a:gd name="T67" fmla="*/ 612 h 674"/>
                  <a:gd name="T68" fmla="*/ 148 w 553"/>
                  <a:gd name="T69" fmla="*/ 640 h 674"/>
                  <a:gd name="T70" fmla="*/ 104 w 553"/>
                  <a:gd name="T71" fmla="*/ 654 h 674"/>
                  <a:gd name="T72" fmla="*/ 81 w 553"/>
                  <a:gd name="T73" fmla="*/ 654 h 674"/>
                  <a:gd name="T74" fmla="*/ 67 w 553"/>
                  <a:gd name="T75" fmla="*/ 647 h 674"/>
                  <a:gd name="T76" fmla="*/ 52 w 553"/>
                  <a:gd name="T77" fmla="*/ 633 h 674"/>
                  <a:gd name="T78" fmla="*/ 81 w 553"/>
                  <a:gd name="T79" fmla="*/ 619 h 674"/>
                  <a:gd name="T80" fmla="*/ 89 w 553"/>
                  <a:gd name="T81" fmla="*/ 612 h 674"/>
                  <a:gd name="T82" fmla="*/ 96 w 553"/>
                  <a:gd name="T83" fmla="*/ 598 h 674"/>
                  <a:gd name="T84" fmla="*/ 96 w 553"/>
                  <a:gd name="T85" fmla="*/ 591 h 674"/>
                  <a:gd name="T86" fmla="*/ 89 w 553"/>
                  <a:gd name="T87" fmla="*/ 570 h 674"/>
                  <a:gd name="T88" fmla="*/ 81 w 553"/>
                  <a:gd name="T89" fmla="*/ 556 h 674"/>
                  <a:gd name="T90" fmla="*/ 67 w 553"/>
                  <a:gd name="T91" fmla="*/ 549 h 674"/>
                  <a:gd name="T92" fmla="*/ 45 w 553"/>
                  <a:gd name="T93" fmla="*/ 542 h 674"/>
                  <a:gd name="T94" fmla="*/ 30 w 553"/>
                  <a:gd name="T95" fmla="*/ 542 h 674"/>
                  <a:gd name="T96" fmla="*/ 8 w 553"/>
                  <a:gd name="T97" fmla="*/ 563 h 674"/>
                  <a:gd name="T98" fmla="*/ 0 w 553"/>
                  <a:gd name="T99" fmla="*/ 577 h 674"/>
                  <a:gd name="T100" fmla="*/ 0 w 553"/>
                  <a:gd name="T101" fmla="*/ 591 h 674"/>
                  <a:gd name="T102" fmla="*/ 8 w 553"/>
                  <a:gd name="T103" fmla="*/ 619 h 674"/>
                  <a:gd name="T104" fmla="*/ 23 w 553"/>
                  <a:gd name="T105" fmla="*/ 640 h 674"/>
                  <a:gd name="T106" fmla="*/ 45 w 553"/>
                  <a:gd name="T107" fmla="*/ 661 h 674"/>
                  <a:gd name="T108" fmla="*/ 74 w 553"/>
                  <a:gd name="T109" fmla="*/ 674 h 674"/>
                  <a:gd name="T110" fmla="*/ 104 w 553"/>
                  <a:gd name="T111" fmla="*/ 674 h 674"/>
                  <a:gd name="T112" fmla="*/ 155 w 553"/>
                  <a:gd name="T113" fmla="*/ 667 h 674"/>
                  <a:gd name="T114" fmla="*/ 192 w 553"/>
                  <a:gd name="T115" fmla="*/ 640 h 674"/>
                  <a:gd name="T116" fmla="*/ 251 w 553"/>
                  <a:gd name="T117" fmla="*/ 556 h 674"/>
                  <a:gd name="T118" fmla="*/ 450 w 553"/>
                  <a:gd name="T119" fmla="*/ 97 h 67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553"/>
                  <a:gd name="T181" fmla="*/ 0 h 674"/>
                  <a:gd name="T182" fmla="*/ 553 w 553"/>
                  <a:gd name="T183" fmla="*/ 674 h 67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553" h="674">
                    <a:moveTo>
                      <a:pt x="450" y="97"/>
                    </a:moveTo>
                    <a:lnTo>
                      <a:pt x="480" y="56"/>
                    </a:lnTo>
                    <a:lnTo>
                      <a:pt x="494" y="42"/>
                    </a:lnTo>
                    <a:lnTo>
                      <a:pt x="516" y="35"/>
                    </a:lnTo>
                    <a:lnTo>
                      <a:pt x="553" y="35"/>
                    </a:lnTo>
                    <a:lnTo>
                      <a:pt x="553" y="0"/>
                    </a:lnTo>
                    <a:lnTo>
                      <a:pt x="369" y="0"/>
                    </a:lnTo>
                    <a:lnTo>
                      <a:pt x="369" y="35"/>
                    </a:lnTo>
                    <a:lnTo>
                      <a:pt x="391" y="35"/>
                    </a:lnTo>
                    <a:lnTo>
                      <a:pt x="406" y="42"/>
                    </a:lnTo>
                    <a:lnTo>
                      <a:pt x="413" y="49"/>
                    </a:lnTo>
                    <a:lnTo>
                      <a:pt x="421" y="63"/>
                    </a:lnTo>
                    <a:lnTo>
                      <a:pt x="421" y="90"/>
                    </a:lnTo>
                    <a:lnTo>
                      <a:pt x="413" y="104"/>
                    </a:lnTo>
                    <a:lnTo>
                      <a:pt x="303" y="368"/>
                    </a:lnTo>
                    <a:lnTo>
                      <a:pt x="177" y="76"/>
                    </a:lnTo>
                    <a:lnTo>
                      <a:pt x="170" y="69"/>
                    </a:lnTo>
                    <a:lnTo>
                      <a:pt x="170" y="49"/>
                    </a:lnTo>
                    <a:lnTo>
                      <a:pt x="185" y="42"/>
                    </a:lnTo>
                    <a:lnTo>
                      <a:pt x="192" y="35"/>
                    </a:lnTo>
                    <a:lnTo>
                      <a:pt x="236" y="35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52" y="35"/>
                    </a:lnTo>
                    <a:lnTo>
                      <a:pt x="81" y="49"/>
                    </a:lnTo>
                    <a:lnTo>
                      <a:pt x="89" y="69"/>
                    </a:lnTo>
                    <a:lnTo>
                      <a:pt x="258" y="459"/>
                    </a:lnTo>
                    <a:lnTo>
                      <a:pt x="251" y="473"/>
                    </a:lnTo>
                    <a:lnTo>
                      <a:pt x="244" y="494"/>
                    </a:lnTo>
                    <a:lnTo>
                      <a:pt x="236" y="508"/>
                    </a:lnTo>
                    <a:lnTo>
                      <a:pt x="236" y="521"/>
                    </a:lnTo>
                    <a:lnTo>
                      <a:pt x="214" y="570"/>
                    </a:lnTo>
                    <a:lnTo>
                      <a:pt x="185" y="612"/>
                    </a:lnTo>
                    <a:lnTo>
                      <a:pt x="148" y="640"/>
                    </a:lnTo>
                    <a:lnTo>
                      <a:pt x="104" y="654"/>
                    </a:lnTo>
                    <a:lnTo>
                      <a:pt x="81" y="654"/>
                    </a:lnTo>
                    <a:lnTo>
                      <a:pt x="67" y="647"/>
                    </a:lnTo>
                    <a:lnTo>
                      <a:pt x="52" y="633"/>
                    </a:lnTo>
                    <a:lnTo>
                      <a:pt x="81" y="619"/>
                    </a:lnTo>
                    <a:lnTo>
                      <a:pt x="89" y="612"/>
                    </a:lnTo>
                    <a:lnTo>
                      <a:pt x="96" y="598"/>
                    </a:lnTo>
                    <a:lnTo>
                      <a:pt x="96" y="591"/>
                    </a:lnTo>
                    <a:lnTo>
                      <a:pt x="89" y="570"/>
                    </a:lnTo>
                    <a:lnTo>
                      <a:pt x="81" y="556"/>
                    </a:lnTo>
                    <a:lnTo>
                      <a:pt x="67" y="549"/>
                    </a:lnTo>
                    <a:lnTo>
                      <a:pt x="45" y="542"/>
                    </a:lnTo>
                    <a:lnTo>
                      <a:pt x="30" y="542"/>
                    </a:lnTo>
                    <a:lnTo>
                      <a:pt x="8" y="563"/>
                    </a:lnTo>
                    <a:lnTo>
                      <a:pt x="0" y="577"/>
                    </a:lnTo>
                    <a:lnTo>
                      <a:pt x="0" y="591"/>
                    </a:lnTo>
                    <a:lnTo>
                      <a:pt x="8" y="619"/>
                    </a:lnTo>
                    <a:lnTo>
                      <a:pt x="23" y="640"/>
                    </a:lnTo>
                    <a:lnTo>
                      <a:pt x="45" y="661"/>
                    </a:lnTo>
                    <a:lnTo>
                      <a:pt x="74" y="674"/>
                    </a:lnTo>
                    <a:lnTo>
                      <a:pt x="104" y="674"/>
                    </a:lnTo>
                    <a:lnTo>
                      <a:pt x="155" y="667"/>
                    </a:lnTo>
                    <a:lnTo>
                      <a:pt x="192" y="640"/>
                    </a:lnTo>
                    <a:lnTo>
                      <a:pt x="251" y="556"/>
                    </a:lnTo>
                    <a:lnTo>
                      <a:pt x="450" y="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64" name="Freeform 4023"/>
              <p:cNvSpPr>
                <a:spLocks/>
              </p:cNvSpPr>
              <p:nvPr/>
            </p:nvSpPr>
            <p:spPr bwMode="auto">
              <a:xfrm>
                <a:off x="8239" y="8595"/>
                <a:ext cx="258" cy="1064"/>
              </a:xfrm>
              <a:custGeom>
                <a:avLst/>
                <a:gdLst>
                  <a:gd name="T0" fmla="*/ 258 w 258"/>
                  <a:gd name="T1" fmla="*/ 536 h 1064"/>
                  <a:gd name="T2" fmla="*/ 258 w 258"/>
                  <a:gd name="T3" fmla="*/ 438 h 1064"/>
                  <a:gd name="T4" fmla="*/ 236 w 258"/>
                  <a:gd name="T5" fmla="*/ 320 h 1064"/>
                  <a:gd name="T6" fmla="*/ 184 w 258"/>
                  <a:gd name="T7" fmla="*/ 202 h 1064"/>
                  <a:gd name="T8" fmla="*/ 140 w 258"/>
                  <a:gd name="T9" fmla="*/ 132 h 1064"/>
                  <a:gd name="T10" fmla="*/ 96 w 258"/>
                  <a:gd name="T11" fmla="*/ 70 h 1064"/>
                  <a:gd name="T12" fmla="*/ 29 w 258"/>
                  <a:gd name="T13" fmla="*/ 7 h 1064"/>
                  <a:gd name="T14" fmla="*/ 7 w 258"/>
                  <a:gd name="T15" fmla="*/ 0 h 1064"/>
                  <a:gd name="T16" fmla="*/ 0 w 258"/>
                  <a:gd name="T17" fmla="*/ 0 h 1064"/>
                  <a:gd name="T18" fmla="*/ 0 w 258"/>
                  <a:gd name="T19" fmla="*/ 21 h 1064"/>
                  <a:gd name="T20" fmla="*/ 7 w 258"/>
                  <a:gd name="T21" fmla="*/ 21 h 1064"/>
                  <a:gd name="T22" fmla="*/ 22 w 258"/>
                  <a:gd name="T23" fmla="*/ 35 h 1064"/>
                  <a:gd name="T24" fmla="*/ 96 w 258"/>
                  <a:gd name="T25" fmla="*/ 125 h 1064"/>
                  <a:gd name="T26" fmla="*/ 147 w 258"/>
                  <a:gd name="T27" fmla="*/ 237 h 1064"/>
                  <a:gd name="T28" fmla="*/ 184 w 258"/>
                  <a:gd name="T29" fmla="*/ 376 h 1064"/>
                  <a:gd name="T30" fmla="*/ 199 w 258"/>
                  <a:gd name="T31" fmla="*/ 536 h 1064"/>
                  <a:gd name="T32" fmla="*/ 191 w 258"/>
                  <a:gd name="T33" fmla="*/ 668 h 1064"/>
                  <a:gd name="T34" fmla="*/ 154 w 258"/>
                  <a:gd name="T35" fmla="*/ 807 h 1064"/>
                  <a:gd name="T36" fmla="*/ 103 w 258"/>
                  <a:gd name="T37" fmla="*/ 925 h 1064"/>
                  <a:gd name="T38" fmla="*/ 14 w 258"/>
                  <a:gd name="T39" fmla="*/ 1036 h 1064"/>
                  <a:gd name="T40" fmla="*/ 0 w 258"/>
                  <a:gd name="T41" fmla="*/ 1050 h 1064"/>
                  <a:gd name="T42" fmla="*/ 0 w 258"/>
                  <a:gd name="T43" fmla="*/ 1064 h 1064"/>
                  <a:gd name="T44" fmla="*/ 7 w 258"/>
                  <a:gd name="T45" fmla="*/ 1064 h 1064"/>
                  <a:gd name="T46" fmla="*/ 22 w 258"/>
                  <a:gd name="T47" fmla="*/ 1057 h 1064"/>
                  <a:gd name="T48" fmla="*/ 59 w 258"/>
                  <a:gd name="T49" fmla="*/ 1029 h 1064"/>
                  <a:gd name="T50" fmla="*/ 103 w 258"/>
                  <a:gd name="T51" fmla="*/ 988 h 1064"/>
                  <a:gd name="T52" fmla="*/ 147 w 258"/>
                  <a:gd name="T53" fmla="*/ 932 h 1064"/>
                  <a:gd name="T54" fmla="*/ 191 w 258"/>
                  <a:gd name="T55" fmla="*/ 856 h 1064"/>
                  <a:gd name="T56" fmla="*/ 236 w 258"/>
                  <a:gd name="T57" fmla="*/ 744 h 1064"/>
                  <a:gd name="T58" fmla="*/ 258 w 258"/>
                  <a:gd name="T59" fmla="*/ 633 h 1064"/>
                  <a:gd name="T60" fmla="*/ 258 w 258"/>
                  <a:gd name="T61" fmla="*/ 536 h 1064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58"/>
                  <a:gd name="T94" fmla="*/ 0 h 1064"/>
                  <a:gd name="T95" fmla="*/ 258 w 258"/>
                  <a:gd name="T96" fmla="*/ 1064 h 1064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58" h="1064">
                    <a:moveTo>
                      <a:pt x="258" y="536"/>
                    </a:moveTo>
                    <a:lnTo>
                      <a:pt x="258" y="438"/>
                    </a:lnTo>
                    <a:lnTo>
                      <a:pt x="236" y="320"/>
                    </a:lnTo>
                    <a:lnTo>
                      <a:pt x="184" y="202"/>
                    </a:lnTo>
                    <a:lnTo>
                      <a:pt x="140" y="132"/>
                    </a:lnTo>
                    <a:lnTo>
                      <a:pt x="96" y="70"/>
                    </a:lnTo>
                    <a:lnTo>
                      <a:pt x="29" y="7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21"/>
                    </a:lnTo>
                    <a:lnTo>
                      <a:pt x="7" y="21"/>
                    </a:lnTo>
                    <a:lnTo>
                      <a:pt x="22" y="35"/>
                    </a:lnTo>
                    <a:lnTo>
                      <a:pt x="96" y="125"/>
                    </a:lnTo>
                    <a:lnTo>
                      <a:pt x="147" y="237"/>
                    </a:lnTo>
                    <a:lnTo>
                      <a:pt x="184" y="376"/>
                    </a:lnTo>
                    <a:lnTo>
                      <a:pt x="199" y="536"/>
                    </a:lnTo>
                    <a:lnTo>
                      <a:pt x="191" y="668"/>
                    </a:lnTo>
                    <a:lnTo>
                      <a:pt x="154" y="807"/>
                    </a:lnTo>
                    <a:lnTo>
                      <a:pt x="103" y="925"/>
                    </a:lnTo>
                    <a:lnTo>
                      <a:pt x="14" y="1036"/>
                    </a:lnTo>
                    <a:lnTo>
                      <a:pt x="0" y="1050"/>
                    </a:lnTo>
                    <a:lnTo>
                      <a:pt x="0" y="1064"/>
                    </a:lnTo>
                    <a:lnTo>
                      <a:pt x="7" y="1064"/>
                    </a:lnTo>
                    <a:lnTo>
                      <a:pt x="22" y="1057"/>
                    </a:lnTo>
                    <a:lnTo>
                      <a:pt x="59" y="1029"/>
                    </a:lnTo>
                    <a:lnTo>
                      <a:pt x="103" y="988"/>
                    </a:lnTo>
                    <a:lnTo>
                      <a:pt x="147" y="932"/>
                    </a:lnTo>
                    <a:lnTo>
                      <a:pt x="191" y="856"/>
                    </a:lnTo>
                    <a:lnTo>
                      <a:pt x="236" y="744"/>
                    </a:lnTo>
                    <a:lnTo>
                      <a:pt x="258" y="633"/>
                    </a:lnTo>
                    <a:lnTo>
                      <a:pt x="258" y="5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65" name="Freeform 4024"/>
              <p:cNvSpPr>
                <a:spLocks noEditPoints="1"/>
              </p:cNvSpPr>
              <p:nvPr/>
            </p:nvSpPr>
            <p:spPr bwMode="auto">
              <a:xfrm>
                <a:off x="9027" y="8679"/>
                <a:ext cx="244" cy="716"/>
              </a:xfrm>
              <a:custGeom>
                <a:avLst/>
                <a:gdLst>
                  <a:gd name="T0" fmla="*/ 163 w 244"/>
                  <a:gd name="T1" fmla="*/ 243 h 716"/>
                  <a:gd name="T2" fmla="*/ 8 w 244"/>
                  <a:gd name="T3" fmla="*/ 257 h 716"/>
                  <a:gd name="T4" fmla="*/ 8 w 244"/>
                  <a:gd name="T5" fmla="*/ 292 h 716"/>
                  <a:gd name="T6" fmla="*/ 59 w 244"/>
                  <a:gd name="T7" fmla="*/ 292 h 716"/>
                  <a:gd name="T8" fmla="*/ 74 w 244"/>
                  <a:gd name="T9" fmla="*/ 299 h 716"/>
                  <a:gd name="T10" fmla="*/ 81 w 244"/>
                  <a:gd name="T11" fmla="*/ 306 h 716"/>
                  <a:gd name="T12" fmla="*/ 89 w 244"/>
                  <a:gd name="T13" fmla="*/ 326 h 716"/>
                  <a:gd name="T14" fmla="*/ 89 w 244"/>
                  <a:gd name="T15" fmla="*/ 653 h 716"/>
                  <a:gd name="T16" fmla="*/ 81 w 244"/>
                  <a:gd name="T17" fmla="*/ 667 h 716"/>
                  <a:gd name="T18" fmla="*/ 74 w 244"/>
                  <a:gd name="T19" fmla="*/ 674 h 716"/>
                  <a:gd name="T20" fmla="*/ 59 w 244"/>
                  <a:gd name="T21" fmla="*/ 681 h 716"/>
                  <a:gd name="T22" fmla="*/ 0 w 244"/>
                  <a:gd name="T23" fmla="*/ 681 h 716"/>
                  <a:gd name="T24" fmla="*/ 0 w 244"/>
                  <a:gd name="T25" fmla="*/ 716 h 716"/>
                  <a:gd name="T26" fmla="*/ 244 w 244"/>
                  <a:gd name="T27" fmla="*/ 716 h 716"/>
                  <a:gd name="T28" fmla="*/ 244 w 244"/>
                  <a:gd name="T29" fmla="*/ 681 h 716"/>
                  <a:gd name="T30" fmla="*/ 192 w 244"/>
                  <a:gd name="T31" fmla="*/ 681 h 716"/>
                  <a:gd name="T32" fmla="*/ 177 w 244"/>
                  <a:gd name="T33" fmla="*/ 674 h 716"/>
                  <a:gd name="T34" fmla="*/ 170 w 244"/>
                  <a:gd name="T35" fmla="*/ 667 h 716"/>
                  <a:gd name="T36" fmla="*/ 163 w 244"/>
                  <a:gd name="T37" fmla="*/ 653 h 716"/>
                  <a:gd name="T38" fmla="*/ 163 w 244"/>
                  <a:gd name="T39" fmla="*/ 632 h 716"/>
                  <a:gd name="T40" fmla="*/ 163 w 244"/>
                  <a:gd name="T41" fmla="*/ 243 h 716"/>
                  <a:gd name="T42" fmla="*/ 170 w 244"/>
                  <a:gd name="T43" fmla="*/ 55 h 716"/>
                  <a:gd name="T44" fmla="*/ 163 w 244"/>
                  <a:gd name="T45" fmla="*/ 34 h 716"/>
                  <a:gd name="T46" fmla="*/ 148 w 244"/>
                  <a:gd name="T47" fmla="*/ 14 h 716"/>
                  <a:gd name="T48" fmla="*/ 133 w 244"/>
                  <a:gd name="T49" fmla="*/ 7 h 716"/>
                  <a:gd name="T50" fmla="*/ 111 w 244"/>
                  <a:gd name="T51" fmla="*/ 0 h 716"/>
                  <a:gd name="T52" fmla="*/ 89 w 244"/>
                  <a:gd name="T53" fmla="*/ 7 h 716"/>
                  <a:gd name="T54" fmla="*/ 74 w 244"/>
                  <a:gd name="T55" fmla="*/ 14 h 716"/>
                  <a:gd name="T56" fmla="*/ 59 w 244"/>
                  <a:gd name="T57" fmla="*/ 27 h 716"/>
                  <a:gd name="T58" fmla="*/ 52 w 244"/>
                  <a:gd name="T59" fmla="*/ 41 h 716"/>
                  <a:gd name="T60" fmla="*/ 52 w 244"/>
                  <a:gd name="T61" fmla="*/ 76 h 716"/>
                  <a:gd name="T62" fmla="*/ 59 w 244"/>
                  <a:gd name="T63" fmla="*/ 90 h 716"/>
                  <a:gd name="T64" fmla="*/ 74 w 244"/>
                  <a:gd name="T65" fmla="*/ 104 h 716"/>
                  <a:gd name="T66" fmla="*/ 89 w 244"/>
                  <a:gd name="T67" fmla="*/ 111 h 716"/>
                  <a:gd name="T68" fmla="*/ 111 w 244"/>
                  <a:gd name="T69" fmla="*/ 118 h 716"/>
                  <a:gd name="T70" fmla="*/ 140 w 244"/>
                  <a:gd name="T71" fmla="*/ 104 h 716"/>
                  <a:gd name="T72" fmla="*/ 155 w 244"/>
                  <a:gd name="T73" fmla="*/ 90 h 716"/>
                  <a:gd name="T74" fmla="*/ 163 w 244"/>
                  <a:gd name="T75" fmla="*/ 76 h 716"/>
                  <a:gd name="T76" fmla="*/ 170 w 244"/>
                  <a:gd name="T77" fmla="*/ 55 h 71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4"/>
                  <a:gd name="T118" fmla="*/ 0 h 716"/>
                  <a:gd name="T119" fmla="*/ 244 w 244"/>
                  <a:gd name="T120" fmla="*/ 716 h 71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4" h="716">
                    <a:moveTo>
                      <a:pt x="163" y="243"/>
                    </a:moveTo>
                    <a:lnTo>
                      <a:pt x="8" y="257"/>
                    </a:lnTo>
                    <a:lnTo>
                      <a:pt x="8" y="292"/>
                    </a:lnTo>
                    <a:lnTo>
                      <a:pt x="59" y="292"/>
                    </a:lnTo>
                    <a:lnTo>
                      <a:pt x="74" y="299"/>
                    </a:lnTo>
                    <a:lnTo>
                      <a:pt x="81" y="306"/>
                    </a:lnTo>
                    <a:lnTo>
                      <a:pt x="89" y="326"/>
                    </a:lnTo>
                    <a:lnTo>
                      <a:pt x="89" y="653"/>
                    </a:lnTo>
                    <a:lnTo>
                      <a:pt x="81" y="667"/>
                    </a:lnTo>
                    <a:lnTo>
                      <a:pt x="74" y="674"/>
                    </a:lnTo>
                    <a:lnTo>
                      <a:pt x="59" y="681"/>
                    </a:lnTo>
                    <a:lnTo>
                      <a:pt x="0" y="681"/>
                    </a:lnTo>
                    <a:lnTo>
                      <a:pt x="0" y="716"/>
                    </a:lnTo>
                    <a:lnTo>
                      <a:pt x="244" y="716"/>
                    </a:lnTo>
                    <a:lnTo>
                      <a:pt x="244" y="681"/>
                    </a:lnTo>
                    <a:lnTo>
                      <a:pt x="192" y="681"/>
                    </a:lnTo>
                    <a:lnTo>
                      <a:pt x="177" y="674"/>
                    </a:lnTo>
                    <a:lnTo>
                      <a:pt x="170" y="667"/>
                    </a:lnTo>
                    <a:lnTo>
                      <a:pt x="163" y="653"/>
                    </a:lnTo>
                    <a:lnTo>
                      <a:pt x="163" y="632"/>
                    </a:lnTo>
                    <a:lnTo>
                      <a:pt x="163" y="243"/>
                    </a:lnTo>
                    <a:close/>
                    <a:moveTo>
                      <a:pt x="170" y="55"/>
                    </a:moveTo>
                    <a:lnTo>
                      <a:pt x="163" y="34"/>
                    </a:lnTo>
                    <a:lnTo>
                      <a:pt x="148" y="14"/>
                    </a:lnTo>
                    <a:lnTo>
                      <a:pt x="133" y="7"/>
                    </a:lnTo>
                    <a:lnTo>
                      <a:pt x="111" y="0"/>
                    </a:lnTo>
                    <a:lnTo>
                      <a:pt x="89" y="7"/>
                    </a:lnTo>
                    <a:lnTo>
                      <a:pt x="74" y="14"/>
                    </a:lnTo>
                    <a:lnTo>
                      <a:pt x="59" y="27"/>
                    </a:lnTo>
                    <a:lnTo>
                      <a:pt x="52" y="41"/>
                    </a:lnTo>
                    <a:lnTo>
                      <a:pt x="52" y="76"/>
                    </a:lnTo>
                    <a:lnTo>
                      <a:pt x="59" y="90"/>
                    </a:lnTo>
                    <a:lnTo>
                      <a:pt x="74" y="104"/>
                    </a:lnTo>
                    <a:lnTo>
                      <a:pt x="89" y="111"/>
                    </a:lnTo>
                    <a:lnTo>
                      <a:pt x="111" y="118"/>
                    </a:lnTo>
                    <a:lnTo>
                      <a:pt x="140" y="104"/>
                    </a:lnTo>
                    <a:lnTo>
                      <a:pt x="155" y="90"/>
                    </a:lnTo>
                    <a:lnTo>
                      <a:pt x="163" y="76"/>
                    </a:lnTo>
                    <a:lnTo>
                      <a:pt x="170" y="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66" name="Freeform 4025"/>
              <p:cNvSpPr>
                <a:spLocks/>
              </p:cNvSpPr>
              <p:nvPr/>
            </p:nvSpPr>
            <p:spPr bwMode="auto">
              <a:xfrm>
                <a:off x="9344" y="8915"/>
                <a:ext cx="369" cy="494"/>
              </a:xfrm>
              <a:custGeom>
                <a:avLst/>
                <a:gdLst>
                  <a:gd name="T0" fmla="*/ 214 w 369"/>
                  <a:gd name="T1" fmla="*/ 271 h 494"/>
                  <a:gd name="T2" fmla="*/ 266 w 369"/>
                  <a:gd name="T3" fmla="*/ 292 h 494"/>
                  <a:gd name="T4" fmla="*/ 317 w 369"/>
                  <a:gd name="T5" fmla="*/ 369 h 494"/>
                  <a:gd name="T6" fmla="*/ 280 w 369"/>
                  <a:gd name="T7" fmla="*/ 438 h 494"/>
                  <a:gd name="T8" fmla="*/ 185 w 369"/>
                  <a:gd name="T9" fmla="*/ 466 h 494"/>
                  <a:gd name="T10" fmla="*/ 81 w 369"/>
                  <a:gd name="T11" fmla="*/ 424 h 494"/>
                  <a:gd name="T12" fmla="*/ 30 w 369"/>
                  <a:gd name="T13" fmla="*/ 313 h 494"/>
                  <a:gd name="T14" fmla="*/ 22 w 369"/>
                  <a:gd name="T15" fmla="*/ 299 h 494"/>
                  <a:gd name="T16" fmla="*/ 0 w 369"/>
                  <a:gd name="T17" fmla="*/ 306 h 494"/>
                  <a:gd name="T18" fmla="*/ 8 w 369"/>
                  <a:gd name="T19" fmla="*/ 494 h 494"/>
                  <a:gd name="T20" fmla="*/ 52 w 369"/>
                  <a:gd name="T21" fmla="*/ 459 h 494"/>
                  <a:gd name="T22" fmla="*/ 111 w 369"/>
                  <a:gd name="T23" fmla="*/ 480 h 494"/>
                  <a:gd name="T24" fmla="*/ 185 w 369"/>
                  <a:gd name="T25" fmla="*/ 494 h 494"/>
                  <a:gd name="T26" fmla="*/ 325 w 369"/>
                  <a:gd name="T27" fmla="*/ 445 h 494"/>
                  <a:gd name="T28" fmla="*/ 369 w 369"/>
                  <a:gd name="T29" fmla="*/ 341 h 494"/>
                  <a:gd name="T30" fmla="*/ 347 w 369"/>
                  <a:gd name="T31" fmla="*/ 264 h 494"/>
                  <a:gd name="T32" fmla="*/ 258 w 369"/>
                  <a:gd name="T33" fmla="*/ 209 h 494"/>
                  <a:gd name="T34" fmla="*/ 140 w 369"/>
                  <a:gd name="T35" fmla="*/ 181 h 494"/>
                  <a:gd name="T36" fmla="*/ 67 w 369"/>
                  <a:gd name="T37" fmla="*/ 139 h 494"/>
                  <a:gd name="T38" fmla="*/ 59 w 369"/>
                  <a:gd name="T39" fmla="*/ 77 h 494"/>
                  <a:gd name="T40" fmla="*/ 118 w 369"/>
                  <a:gd name="T41" fmla="*/ 28 h 494"/>
                  <a:gd name="T42" fmla="*/ 236 w 369"/>
                  <a:gd name="T43" fmla="*/ 35 h 494"/>
                  <a:gd name="T44" fmla="*/ 303 w 369"/>
                  <a:gd name="T45" fmla="*/ 90 h 494"/>
                  <a:gd name="T46" fmla="*/ 310 w 369"/>
                  <a:gd name="T47" fmla="*/ 153 h 494"/>
                  <a:gd name="T48" fmla="*/ 339 w 369"/>
                  <a:gd name="T49" fmla="*/ 160 h 494"/>
                  <a:gd name="T50" fmla="*/ 325 w 369"/>
                  <a:gd name="T51" fmla="*/ 0 h 494"/>
                  <a:gd name="T52" fmla="*/ 317 w 369"/>
                  <a:gd name="T53" fmla="*/ 7 h 494"/>
                  <a:gd name="T54" fmla="*/ 303 w 369"/>
                  <a:gd name="T55" fmla="*/ 21 h 494"/>
                  <a:gd name="T56" fmla="*/ 288 w 369"/>
                  <a:gd name="T57" fmla="*/ 28 h 494"/>
                  <a:gd name="T58" fmla="*/ 221 w 369"/>
                  <a:gd name="T59" fmla="*/ 7 h 494"/>
                  <a:gd name="T60" fmla="*/ 177 w 369"/>
                  <a:gd name="T61" fmla="*/ 0 h 494"/>
                  <a:gd name="T62" fmla="*/ 59 w 369"/>
                  <a:gd name="T63" fmla="*/ 28 h 494"/>
                  <a:gd name="T64" fmla="*/ 0 w 369"/>
                  <a:gd name="T65" fmla="*/ 97 h 494"/>
                  <a:gd name="T66" fmla="*/ 45 w 369"/>
                  <a:gd name="T67" fmla="*/ 223 h 494"/>
                  <a:gd name="T68" fmla="*/ 133 w 369"/>
                  <a:gd name="T69" fmla="*/ 257 h 49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69"/>
                  <a:gd name="T106" fmla="*/ 0 h 494"/>
                  <a:gd name="T107" fmla="*/ 369 w 369"/>
                  <a:gd name="T108" fmla="*/ 494 h 49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69" h="494">
                    <a:moveTo>
                      <a:pt x="199" y="271"/>
                    </a:moveTo>
                    <a:lnTo>
                      <a:pt x="214" y="271"/>
                    </a:lnTo>
                    <a:lnTo>
                      <a:pt x="244" y="285"/>
                    </a:lnTo>
                    <a:lnTo>
                      <a:pt x="266" y="292"/>
                    </a:lnTo>
                    <a:lnTo>
                      <a:pt x="303" y="327"/>
                    </a:lnTo>
                    <a:lnTo>
                      <a:pt x="317" y="369"/>
                    </a:lnTo>
                    <a:lnTo>
                      <a:pt x="310" y="410"/>
                    </a:lnTo>
                    <a:lnTo>
                      <a:pt x="280" y="438"/>
                    </a:lnTo>
                    <a:lnTo>
                      <a:pt x="244" y="459"/>
                    </a:lnTo>
                    <a:lnTo>
                      <a:pt x="185" y="466"/>
                    </a:lnTo>
                    <a:lnTo>
                      <a:pt x="126" y="459"/>
                    </a:lnTo>
                    <a:lnTo>
                      <a:pt x="81" y="424"/>
                    </a:lnTo>
                    <a:lnTo>
                      <a:pt x="52" y="376"/>
                    </a:lnTo>
                    <a:lnTo>
                      <a:pt x="30" y="313"/>
                    </a:lnTo>
                    <a:lnTo>
                      <a:pt x="30" y="306"/>
                    </a:lnTo>
                    <a:lnTo>
                      <a:pt x="22" y="299"/>
                    </a:lnTo>
                    <a:lnTo>
                      <a:pt x="8" y="299"/>
                    </a:lnTo>
                    <a:lnTo>
                      <a:pt x="0" y="306"/>
                    </a:lnTo>
                    <a:lnTo>
                      <a:pt x="0" y="487"/>
                    </a:lnTo>
                    <a:lnTo>
                      <a:pt x="8" y="494"/>
                    </a:lnTo>
                    <a:lnTo>
                      <a:pt x="15" y="494"/>
                    </a:lnTo>
                    <a:lnTo>
                      <a:pt x="52" y="459"/>
                    </a:lnTo>
                    <a:lnTo>
                      <a:pt x="59" y="445"/>
                    </a:lnTo>
                    <a:lnTo>
                      <a:pt x="111" y="480"/>
                    </a:lnTo>
                    <a:lnTo>
                      <a:pt x="155" y="487"/>
                    </a:lnTo>
                    <a:lnTo>
                      <a:pt x="185" y="494"/>
                    </a:lnTo>
                    <a:lnTo>
                      <a:pt x="266" y="480"/>
                    </a:lnTo>
                    <a:lnTo>
                      <a:pt x="325" y="445"/>
                    </a:lnTo>
                    <a:lnTo>
                      <a:pt x="362" y="396"/>
                    </a:lnTo>
                    <a:lnTo>
                      <a:pt x="369" y="341"/>
                    </a:lnTo>
                    <a:lnTo>
                      <a:pt x="354" y="285"/>
                    </a:lnTo>
                    <a:lnTo>
                      <a:pt x="347" y="264"/>
                    </a:lnTo>
                    <a:lnTo>
                      <a:pt x="325" y="243"/>
                    </a:lnTo>
                    <a:lnTo>
                      <a:pt x="258" y="209"/>
                    </a:lnTo>
                    <a:lnTo>
                      <a:pt x="192" y="188"/>
                    </a:lnTo>
                    <a:lnTo>
                      <a:pt x="140" y="181"/>
                    </a:lnTo>
                    <a:lnTo>
                      <a:pt x="96" y="167"/>
                    </a:lnTo>
                    <a:lnTo>
                      <a:pt x="67" y="139"/>
                    </a:lnTo>
                    <a:lnTo>
                      <a:pt x="52" y="104"/>
                    </a:lnTo>
                    <a:lnTo>
                      <a:pt x="59" y="77"/>
                    </a:lnTo>
                    <a:lnTo>
                      <a:pt x="81" y="49"/>
                    </a:lnTo>
                    <a:lnTo>
                      <a:pt x="118" y="28"/>
                    </a:lnTo>
                    <a:lnTo>
                      <a:pt x="177" y="21"/>
                    </a:lnTo>
                    <a:lnTo>
                      <a:pt x="236" y="35"/>
                    </a:lnTo>
                    <a:lnTo>
                      <a:pt x="280" y="56"/>
                    </a:lnTo>
                    <a:lnTo>
                      <a:pt x="303" y="90"/>
                    </a:lnTo>
                    <a:lnTo>
                      <a:pt x="310" y="125"/>
                    </a:lnTo>
                    <a:lnTo>
                      <a:pt x="310" y="153"/>
                    </a:lnTo>
                    <a:lnTo>
                      <a:pt x="317" y="160"/>
                    </a:lnTo>
                    <a:lnTo>
                      <a:pt x="339" y="160"/>
                    </a:lnTo>
                    <a:lnTo>
                      <a:pt x="339" y="7"/>
                    </a:lnTo>
                    <a:lnTo>
                      <a:pt x="325" y="0"/>
                    </a:lnTo>
                    <a:lnTo>
                      <a:pt x="317" y="0"/>
                    </a:lnTo>
                    <a:lnTo>
                      <a:pt x="317" y="7"/>
                    </a:lnTo>
                    <a:lnTo>
                      <a:pt x="303" y="14"/>
                    </a:lnTo>
                    <a:lnTo>
                      <a:pt x="303" y="21"/>
                    </a:lnTo>
                    <a:lnTo>
                      <a:pt x="295" y="28"/>
                    </a:lnTo>
                    <a:lnTo>
                      <a:pt x="288" y="28"/>
                    </a:lnTo>
                    <a:lnTo>
                      <a:pt x="251" y="14"/>
                    </a:lnTo>
                    <a:lnTo>
                      <a:pt x="221" y="7"/>
                    </a:lnTo>
                    <a:lnTo>
                      <a:pt x="199" y="0"/>
                    </a:lnTo>
                    <a:lnTo>
                      <a:pt x="177" y="0"/>
                    </a:lnTo>
                    <a:lnTo>
                      <a:pt x="104" y="7"/>
                    </a:lnTo>
                    <a:lnTo>
                      <a:pt x="59" y="28"/>
                    </a:lnTo>
                    <a:lnTo>
                      <a:pt x="22" y="63"/>
                    </a:lnTo>
                    <a:lnTo>
                      <a:pt x="0" y="97"/>
                    </a:lnTo>
                    <a:lnTo>
                      <a:pt x="0" y="160"/>
                    </a:lnTo>
                    <a:lnTo>
                      <a:pt x="45" y="223"/>
                    </a:lnTo>
                    <a:lnTo>
                      <a:pt x="81" y="243"/>
                    </a:lnTo>
                    <a:lnTo>
                      <a:pt x="133" y="257"/>
                    </a:lnTo>
                    <a:lnTo>
                      <a:pt x="199" y="2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67" name="Freeform 4026"/>
              <p:cNvSpPr>
                <a:spLocks noEditPoints="1"/>
              </p:cNvSpPr>
              <p:nvPr/>
            </p:nvSpPr>
            <p:spPr bwMode="auto">
              <a:xfrm>
                <a:off x="10185" y="8644"/>
                <a:ext cx="781" cy="772"/>
              </a:xfrm>
              <a:custGeom>
                <a:avLst/>
                <a:gdLst>
                  <a:gd name="T0" fmla="*/ 781 w 781"/>
                  <a:gd name="T1" fmla="*/ 285 h 772"/>
                  <a:gd name="T2" fmla="*/ 766 w 781"/>
                  <a:gd name="T3" fmla="*/ 188 h 772"/>
                  <a:gd name="T4" fmla="*/ 729 w 781"/>
                  <a:gd name="T5" fmla="*/ 111 h 772"/>
                  <a:gd name="T6" fmla="*/ 663 w 781"/>
                  <a:gd name="T7" fmla="*/ 49 h 772"/>
                  <a:gd name="T8" fmla="*/ 582 w 781"/>
                  <a:gd name="T9" fmla="*/ 14 h 772"/>
                  <a:gd name="T10" fmla="*/ 494 w 781"/>
                  <a:gd name="T11" fmla="*/ 0 h 772"/>
                  <a:gd name="T12" fmla="*/ 368 w 781"/>
                  <a:gd name="T13" fmla="*/ 21 h 772"/>
                  <a:gd name="T14" fmla="*/ 258 w 781"/>
                  <a:gd name="T15" fmla="*/ 69 h 772"/>
                  <a:gd name="T16" fmla="*/ 154 w 781"/>
                  <a:gd name="T17" fmla="*/ 153 h 772"/>
                  <a:gd name="T18" fmla="*/ 73 w 781"/>
                  <a:gd name="T19" fmla="*/ 250 h 772"/>
                  <a:gd name="T20" fmla="*/ 14 w 781"/>
                  <a:gd name="T21" fmla="*/ 368 h 772"/>
                  <a:gd name="T22" fmla="*/ 0 w 781"/>
                  <a:gd name="T23" fmla="*/ 487 h 772"/>
                  <a:gd name="T24" fmla="*/ 14 w 781"/>
                  <a:gd name="T25" fmla="*/ 584 h 772"/>
                  <a:gd name="T26" fmla="*/ 51 w 781"/>
                  <a:gd name="T27" fmla="*/ 667 h 772"/>
                  <a:gd name="T28" fmla="*/ 110 w 781"/>
                  <a:gd name="T29" fmla="*/ 723 h 772"/>
                  <a:gd name="T30" fmla="*/ 191 w 781"/>
                  <a:gd name="T31" fmla="*/ 765 h 772"/>
                  <a:gd name="T32" fmla="*/ 287 w 781"/>
                  <a:gd name="T33" fmla="*/ 772 h 772"/>
                  <a:gd name="T34" fmla="*/ 405 w 781"/>
                  <a:gd name="T35" fmla="*/ 751 h 772"/>
                  <a:gd name="T36" fmla="*/ 523 w 781"/>
                  <a:gd name="T37" fmla="*/ 702 h 772"/>
                  <a:gd name="T38" fmla="*/ 626 w 781"/>
                  <a:gd name="T39" fmla="*/ 626 h 772"/>
                  <a:gd name="T40" fmla="*/ 707 w 781"/>
                  <a:gd name="T41" fmla="*/ 528 h 772"/>
                  <a:gd name="T42" fmla="*/ 759 w 781"/>
                  <a:gd name="T43" fmla="*/ 410 h 772"/>
                  <a:gd name="T44" fmla="*/ 781 w 781"/>
                  <a:gd name="T45" fmla="*/ 285 h 772"/>
                  <a:gd name="T46" fmla="*/ 294 w 781"/>
                  <a:gd name="T47" fmla="*/ 744 h 772"/>
                  <a:gd name="T48" fmla="*/ 213 w 781"/>
                  <a:gd name="T49" fmla="*/ 730 h 772"/>
                  <a:gd name="T50" fmla="*/ 154 w 781"/>
                  <a:gd name="T51" fmla="*/ 688 h 772"/>
                  <a:gd name="T52" fmla="*/ 118 w 781"/>
                  <a:gd name="T53" fmla="*/ 612 h 772"/>
                  <a:gd name="T54" fmla="*/ 103 w 781"/>
                  <a:gd name="T55" fmla="*/ 521 h 772"/>
                  <a:gd name="T56" fmla="*/ 103 w 781"/>
                  <a:gd name="T57" fmla="*/ 466 h 772"/>
                  <a:gd name="T58" fmla="*/ 118 w 781"/>
                  <a:gd name="T59" fmla="*/ 382 h 772"/>
                  <a:gd name="T60" fmla="*/ 154 w 781"/>
                  <a:gd name="T61" fmla="*/ 292 h 772"/>
                  <a:gd name="T62" fmla="*/ 206 w 781"/>
                  <a:gd name="T63" fmla="*/ 188 h 772"/>
                  <a:gd name="T64" fmla="*/ 272 w 781"/>
                  <a:gd name="T65" fmla="*/ 118 h 772"/>
                  <a:gd name="T66" fmla="*/ 339 w 781"/>
                  <a:gd name="T67" fmla="*/ 62 h 772"/>
                  <a:gd name="T68" fmla="*/ 412 w 781"/>
                  <a:gd name="T69" fmla="*/ 35 h 772"/>
                  <a:gd name="T70" fmla="*/ 486 w 781"/>
                  <a:gd name="T71" fmla="*/ 28 h 772"/>
                  <a:gd name="T72" fmla="*/ 538 w 781"/>
                  <a:gd name="T73" fmla="*/ 35 h 772"/>
                  <a:gd name="T74" fmla="*/ 589 w 781"/>
                  <a:gd name="T75" fmla="*/ 56 h 772"/>
                  <a:gd name="T76" fmla="*/ 634 w 781"/>
                  <a:gd name="T77" fmla="*/ 97 h 772"/>
                  <a:gd name="T78" fmla="*/ 663 w 781"/>
                  <a:gd name="T79" fmla="*/ 160 h 772"/>
                  <a:gd name="T80" fmla="*/ 678 w 781"/>
                  <a:gd name="T81" fmla="*/ 243 h 772"/>
                  <a:gd name="T82" fmla="*/ 670 w 781"/>
                  <a:gd name="T83" fmla="*/ 313 h 772"/>
                  <a:gd name="T84" fmla="*/ 648 w 781"/>
                  <a:gd name="T85" fmla="*/ 410 h 772"/>
                  <a:gd name="T86" fmla="*/ 604 w 781"/>
                  <a:gd name="T87" fmla="*/ 514 h 772"/>
                  <a:gd name="T88" fmla="*/ 538 w 781"/>
                  <a:gd name="T89" fmla="*/ 619 h 772"/>
                  <a:gd name="T90" fmla="*/ 471 w 781"/>
                  <a:gd name="T91" fmla="*/ 681 h 772"/>
                  <a:gd name="T92" fmla="*/ 383 w 781"/>
                  <a:gd name="T93" fmla="*/ 730 h 772"/>
                  <a:gd name="T94" fmla="*/ 294 w 781"/>
                  <a:gd name="T95" fmla="*/ 744 h 77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781"/>
                  <a:gd name="T145" fmla="*/ 0 h 772"/>
                  <a:gd name="T146" fmla="*/ 781 w 781"/>
                  <a:gd name="T147" fmla="*/ 772 h 77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781" h="772">
                    <a:moveTo>
                      <a:pt x="781" y="285"/>
                    </a:moveTo>
                    <a:lnTo>
                      <a:pt x="766" y="188"/>
                    </a:lnTo>
                    <a:lnTo>
                      <a:pt x="729" y="111"/>
                    </a:lnTo>
                    <a:lnTo>
                      <a:pt x="663" y="49"/>
                    </a:lnTo>
                    <a:lnTo>
                      <a:pt x="582" y="14"/>
                    </a:lnTo>
                    <a:lnTo>
                      <a:pt x="494" y="0"/>
                    </a:lnTo>
                    <a:lnTo>
                      <a:pt x="368" y="21"/>
                    </a:lnTo>
                    <a:lnTo>
                      <a:pt x="258" y="69"/>
                    </a:lnTo>
                    <a:lnTo>
                      <a:pt x="154" y="153"/>
                    </a:lnTo>
                    <a:lnTo>
                      <a:pt x="73" y="250"/>
                    </a:lnTo>
                    <a:lnTo>
                      <a:pt x="14" y="368"/>
                    </a:lnTo>
                    <a:lnTo>
                      <a:pt x="0" y="487"/>
                    </a:lnTo>
                    <a:lnTo>
                      <a:pt x="14" y="584"/>
                    </a:lnTo>
                    <a:lnTo>
                      <a:pt x="51" y="667"/>
                    </a:lnTo>
                    <a:lnTo>
                      <a:pt x="110" y="723"/>
                    </a:lnTo>
                    <a:lnTo>
                      <a:pt x="191" y="765"/>
                    </a:lnTo>
                    <a:lnTo>
                      <a:pt x="287" y="772"/>
                    </a:lnTo>
                    <a:lnTo>
                      <a:pt x="405" y="751"/>
                    </a:lnTo>
                    <a:lnTo>
                      <a:pt x="523" y="702"/>
                    </a:lnTo>
                    <a:lnTo>
                      <a:pt x="626" y="626"/>
                    </a:lnTo>
                    <a:lnTo>
                      <a:pt x="707" y="528"/>
                    </a:lnTo>
                    <a:lnTo>
                      <a:pt x="759" y="410"/>
                    </a:lnTo>
                    <a:lnTo>
                      <a:pt x="781" y="285"/>
                    </a:lnTo>
                    <a:close/>
                    <a:moveTo>
                      <a:pt x="294" y="744"/>
                    </a:moveTo>
                    <a:lnTo>
                      <a:pt x="213" y="730"/>
                    </a:lnTo>
                    <a:lnTo>
                      <a:pt x="154" y="688"/>
                    </a:lnTo>
                    <a:lnTo>
                      <a:pt x="118" y="612"/>
                    </a:lnTo>
                    <a:lnTo>
                      <a:pt x="103" y="521"/>
                    </a:lnTo>
                    <a:lnTo>
                      <a:pt x="103" y="466"/>
                    </a:lnTo>
                    <a:lnTo>
                      <a:pt x="118" y="382"/>
                    </a:lnTo>
                    <a:lnTo>
                      <a:pt x="154" y="292"/>
                    </a:lnTo>
                    <a:lnTo>
                      <a:pt x="206" y="188"/>
                    </a:lnTo>
                    <a:lnTo>
                      <a:pt x="272" y="118"/>
                    </a:lnTo>
                    <a:lnTo>
                      <a:pt x="339" y="62"/>
                    </a:lnTo>
                    <a:lnTo>
                      <a:pt x="412" y="35"/>
                    </a:lnTo>
                    <a:lnTo>
                      <a:pt x="486" y="28"/>
                    </a:lnTo>
                    <a:lnTo>
                      <a:pt x="538" y="35"/>
                    </a:lnTo>
                    <a:lnTo>
                      <a:pt x="589" y="56"/>
                    </a:lnTo>
                    <a:lnTo>
                      <a:pt x="634" y="97"/>
                    </a:lnTo>
                    <a:lnTo>
                      <a:pt x="663" y="160"/>
                    </a:lnTo>
                    <a:lnTo>
                      <a:pt x="678" y="243"/>
                    </a:lnTo>
                    <a:lnTo>
                      <a:pt x="670" y="313"/>
                    </a:lnTo>
                    <a:lnTo>
                      <a:pt x="648" y="410"/>
                    </a:lnTo>
                    <a:lnTo>
                      <a:pt x="604" y="514"/>
                    </a:lnTo>
                    <a:lnTo>
                      <a:pt x="538" y="619"/>
                    </a:lnTo>
                    <a:lnTo>
                      <a:pt x="471" y="681"/>
                    </a:lnTo>
                    <a:lnTo>
                      <a:pt x="383" y="730"/>
                    </a:lnTo>
                    <a:lnTo>
                      <a:pt x="294" y="7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68" name="Freeform 4027"/>
              <p:cNvSpPr>
                <a:spLocks/>
              </p:cNvSpPr>
              <p:nvPr/>
            </p:nvSpPr>
            <p:spPr bwMode="auto">
              <a:xfrm>
                <a:off x="11128" y="8595"/>
                <a:ext cx="265" cy="1064"/>
              </a:xfrm>
              <a:custGeom>
                <a:avLst/>
                <a:gdLst>
                  <a:gd name="T0" fmla="*/ 265 w 265"/>
                  <a:gd name="T1" fmla="*/ 1057 h 1064"/>
                  <a:gd name="T2" fmla="*/ 265 w 265"/>
                  <a:gd name="T3" fmla="*/ 1050 h 1064"/>
                  <a:gd name="T4" fmla="*/ 243 w 265"/>
                  <a:gd name="T5" fmla="*/ 1029 h 1064"/>
                  <a:gd name="T6" fmla="*/ 170 w 265"/>
                  <a:gd name="T7" fmla="*/ 946 h 1064"/>
                  <a:gd name="T8" fmla="*/ 118 w 265"/>
                  <a:gd name="T9" fmla="*/ 842 h 1064"/>
                  <a:gd name="T10" fmla="*/ 89 w 265"/>
                  <a:gd name="T11" fmla="*/ 737 h 1064"/>
                  <a:gd name="T12" fmla="*/ 74 w 265"/>
                  <a:gd name="T13" fmla="*/ 633 h 1064"/>
                  <a:gd name="T14" fmla="*/ 66 w 265"/>
                  <a:gd name="T15" fmla="*/ 536 h 1064"/>
                  <a:gd name="T16" fmla="*/ 74 w 265"/>
                  <a:gd name="T17" fmla="*/ 397 h 1064"/>
                  <a:gd name="T18" fmla="*/ 103 w 265"/>
                  <a:gd name="T19" fmla="*/ 258 h 1064"/>
                  <a:gd name="T20" fmla="*/ 162 w 265"/>
                  <a:gd name="T21" fmla="*/ 139 h 1064"/>
                  <a:gd name="T22" fmla="*/ 251 w 265"/>
                  <a:gd name="T23" fmla="*/ 28 h 1064"/>
                  <a:gd name="T24" fmla="*/ 265 w 265"/>
                  <a:gd name="T25" fmla="*/ 14 h 1064"/>
                  <a:gd name="T26" fmla="*/ 265 w 265"/>
                  <a:gd name="T27" fmla="*/ 7 h 1064"/>
                  <a:gd name="T28" fmla="*/ 258 w 265"/>
                  <a:gd name="T29" fmla="*/ 0 h 1064"/>
                  <a:gd name="T30" fmla="*/ 251 w 265"/>
                  <a:gd name="T31" fmla="*/ 0 h 1064"/>
                  <a:gd name="T32" fmla="*/ 236 w 265"/>
                  <a:gd name="T33" fmla="*/ 7 h 1064"/>
                  <a:gd name="T34" fmla="*/ 162 w 265"/>
                  <a:gd name="T35" fmla="*/ 77 h 1064"/>
                  <a:gd name="T36" fmla="*/ 118 w 265"/>
                  <a:gd name="T37" fmla="*/ 132 h 1064"/>
                  <a:gd name="T38" fmla="*/ 74 w 265"/>
                  <a:gd name="T39" fmla="*/ 209 h 1064"/>
                  <a:gd name="T40" fmla="*/ 30 w 265"/>
                  <a:gd name="T41" fmla="*/ 327 h 1064"/>
                  <a:gd name="T42" fmla="*/ 8 w 265"/>
                  <a:gd name="T43" fmla="*/ 431 h 1064"/>
                  <a:gd name="T44" fmla="*/ 0 w 265"/>
                  <a:gd name="T45" fmla="*/ 536 h 1064"/>
                  <a:gd name="T46" fmla="*/ 8 w 265"/>
                  <a:gd name="T47" fmla="*/ 633 h 1064"/>
                  <a:gd name="T48" fmla="*/ 30 w 265"/>
                  <a:gd name="T49" fmla="*/ 744 h 1064"/>
                  <a:gd name="T50" fmla="*/ 74 w 265"/>
                  <a:gd name="T51" fmla="*/ 869 h 1064"/>
                  <a:gd name="T52" fmla="*/ 118 w 265"/>
                  <a:gd name="T53" fmla="*/ 939 h 1064"/>
                  <a:gd name="T54" fmla="*/ 162 w 265"/>
                  <a:gd name="T55" fmla="*/ 995 h 1064"/>
                  <a:gd name="T56" fmla="*/ 207 w 265"/>
                  <a:gd name="T57" fmla="*/ 1036 h 1064"/>
                  <a:gd name="T58" fmla="*/ 236 w 265"/>
                  <a:gd name="T59" fmla="*/ 1057 h 1064"/>
                  <a:gd name="T60" fmla="*/ 251 w 265"/>
                  <a:gd name="T61" fmla="*/ 1064 h 1064"/>
                  <a:gd name="T62" fmla="*/ 265 w 265"/>
                  <a:gd name="T63" fmla="*/ 1064 h 1064"/>
                  <a:gd name="T64" fmla="*/ 265 w 265"/>
                  <a:gd name="T65" fmla="*/ 1057 h 10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65"/>
                  <a:gd name="T100" fmla="*/ 0 h 1064"/>
                  <a:gd name="T101" fmla="*/ 265 w 265"/>
                  <a:gd name="T102" fmla="*/ 1064 h 106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65" h="1064">
                    <a:moveTo>
                      <a:pt x="265" y="1057"/>
                    </a:moveTo>
                    <a:lnTo>
                      <a:pt x="265" y="1050"/>
                    </a:lnTo>
                    <a:lnTo>
                      <a:pt x="243" y="1029"/>
                    </a:lnTo>
                    <a:lnTo>
                      <a:pt x="170" y="946"/>
                    </a:lnTo>
                    <a:lnTo>
                      <a:pt x="118" y="842"/>
                    </a:lnTo>
                    <a:lnTo>
                      <a:pt x="89" y="737"/>
                    </a:lnTo>
                    <a:lnTo>
                      <a:pt x="74" y="633"/>
                    </a:lnTo>
                    <a:lnTo>
                      <a:pt x="66" y="536"/>
                    </a:lnTo>
                    <a:lnTo>
                      <a:pt x="74" y="397"/>
                    </a:lnTo>
                    <a:lnTo>
                      <a:pt x="103" y="258"/>
                    </a:lnTo>
                    <a:lnTo>
                      <a:pt x="162" y="139"/>
                    </a:lnTo>
                    <a:lnTo>
                      <a:pt x="251" y="28"/>
                    </a:lnTo>
                    <a:lnTo>
                      <a:pt x="265" y="14"/>
                    </a:lnTo>
                    <a:lnTo>
                      <a:pt x="265" y="7"/>
                    </a:lnTo>
                    <a:lnTo>
                      <a:pt x="258" y="0"/>
                    </a:lnTo>
                    <a:lnTo>
                      <a:pt x="251" y="0"/>
                    </a:lnTo>
                    <a:lnTo>
                      <a:pt x="236" y="7"/>
                    </a:lnTo>
                    <a:lnTo>
                      <a:pt x="162" y="77"/>
                    </a:lnTo>
                    <a:lnTo>
                      <a:pt x="118" y="132"/>
                    </a:lnTo>
                    <a:lnTo>
                      <a:pt x="74" y="209"/>
                    </a:lnTo>
                    <a:lnTo>
                      <a:pt x="30" y="327"/>
                    </a:lnTo>
                    <a:lnTo>
                      <a:pt x="8" y="431"/>
                    </a:lnTo>
                    <a:lnTo>
                      <a:pt x="0" y="536"/>
                    </a:lnTo>
                    <a:lnTo>
                      <a:pt x="8" y="633"/>
                    </a:lnTo>
                    <a:lnTo>
                      <a:pt x="30" y="744"/>
                    </a:lnTo>
                    <a:lnTo>
                      <a:pt x="74" y="869"/>
                    </a:lnTo>
                    <a:lnTo>
                      <a:pt x="118" y="939"/>
                    </a:lnTo>
                    <a:lnTo>
                      <a:pt x="162" y="995"/>
                    </a:lnTo>
                    <a:lnTo>
                      <a:pt x="207" y="1036"/>
                    </a:lnTo>
                    <a:lnTo>
                      <a:pt x="236" y="1057"/>
                    </a:lnTo>
                    <a:lnTo>
                      <a:pt x="251" y="1064"/>
                    </a:lnTo>
                    <a:lnTo>
                      <a:pt x="265" y="1064"/>
                    </a:lnTo>
                    <a:lnTo>
                      <a:pt x="265" y="10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69" name="Freeform 4028"/>
              <p:cNvSpPr>
                <a:spLocks/>
              </p:cNvSpPr>
              <p:nvPr/>
            </p:nvSpPr>
            <p:spPr bwMode="auto">
              <a:xfrm>
                <a:off x="11489" y="8922"/>
                <a:ext cx="619" cy="487"/>
              </a:xfrm>
              <a:custGeom>
                <a:avLst/>
                <a:gdLst>
                  <a:gd name="T0" fmla="*/ 67 w 619"/>
                  <a:gd name="T1" fmla="*/ 424 h 487"/>
                  <a:gd name="T2" fmla="*/ 59 w 619"/>
                  <a:gd name="T3" fmla="*/ 452 h 487"/>
                  <a:gd name="T4" fmla="*/ 67 w 619"/>
                  <a:gd name="T5" fmla="*/ 473 h 487"/>
                  <a:gd name="T6" fmla="*/ 96 w 619"/>
                  <a:gd name="T7" fmla="*/ 487 h 487"/>
                  <a:gd name="T8" fmla="*/ 118 w 619"/>
                  <a:gd name="T9" fmla="*/ 480 h 487"/>
                  <a:gd name="T10" fmla="*/ 133 w 619"/>
                  <a:gd name="T11" fmla="*/ 445 h 487"/>
                  <a:gd name="T12" fmla="*/ 140 w 619"/>
                  <a:gd name="T13" fmla="*/ 424 h 487"/>
                  <a:gd name="T14" fmla="*/ 155 w 619"/>
                  <a:gd name="T15" fmla="*/ 389 h 487"/>
                  <a:gd name="T16" fmla="*/ 185 w 619"/>
                  <a:gd name="T17" fmla="*/ 278 h 487"/>
                  <a:gd name="T18" fmla="*/ 207 w 619"/>
                  <a:gd name="T19" fmla="*/ 195 h 487"/>
                  <a:gd name="T20" fmla="*/ 214 w 619"/>
                  <a:gd name="T21" fmla="*/ 160 h 487"/>
                  <a:gd name="T22" fmla="*/ 236 w 619"/>
                  <a:gd name="T23" fmla="*/ 118 h 487"/>
                  <a:gd name="T24" fmla="*/ 325 w 619"/>
                  <a:gd name="T25" fmla="*/ 42 h 487"/>
                  <a:gd name="T26" fmla="*/ 420 w 619"/>
                  <a:gd name="T27" fmla="*/ 28 h 487"/>
                  <a:gd name="T28" fmla="*/ 450 w 619"/>
                  <a:gd name="T29" fmla="*/ 49 h 487"/>
                  <a:gd name="T30" fmla="*/ 457 w 619"/>
                  <a:gd name="T31" fmla="*/ 83 h 487"/>
                  <a:gd name="T32" fmla="*/ 457 w 619"/>
                  <a:gd name="T33" fmla="*/ 160 h 487"/>
                  <a:gd name="T34" fmla="*/ 406 w 619"/>
                  <a:gd name="T35" fmla="*/ 299 h 487"/>
                  <a:gd name="T36" fmla="*/ 376 w 619"/>
                  <a:gd name="T37" fmla="*/ 376 h 487"/>
                  <a:gd name="T38" fmla="*/ 391 w 619"/>
                  <a:gd name="T39" fmla="*/ 452 h 487"/>
                  <a:gd name="T40" fmla="*/ 443 w 619"/>
                  <a:gd name="T41" fmla="*/ 480 h 487"/>
                  <a:gd name="T42" fmla="*/ 524 w 619"/>
                  <a:gd name="T43" fmla="*/ 473 h 487"/>
                  <a:gd name="T44" fmla="*/ 597 w 619"/>
                  <a:gd name="T45" fmla="*/ 382 h 487"/>
                  <a:gd name="T46" fmla="*/ 605 w 619"/>
                  <a:gd name="T47" fmla="*/ 306 h 487"/>
                  <a:gd name="T48" fmla="*/ 590 w 619"/>
                  <a:gd name="T49" fmla="*/ 327 h 487"/>
                  <a:gd name="T50" fmla="*/ 524 w 619"/>
                  <a:gd name="T51" fmla="*/ 445 h 487"/>
                  <a:gd name="T52" fmla="*/ 457 w 619"/>
                  <a:gd name="T53" fmla="*/ 459 h 487"/>
                  <a:gd name="T54" fmla="*/ 443 w 619"/>
                  <a:gd name="T55" fmla="*/ 424 h 487"/>
                  <a:gd name="T56" fmla="*/ 465 w 619"/>
                  <a:gd name="T57" fmla="*/ 348 h 487"/>
                  <a:gd name="T58" fmla="*/ 509 w 619"/>
                  <a:gd name="T59" fmla="*/ 236 h 487"/>
                  <a:gd name="T60" fmla="*/ 531 w 619"/>
                  <a:gd name="T61" fmla="*/ 118 h 487"/>
                  <a:gd name="T62" fmla="*/ 472 w 619"/>
                  <a:gd name="T63" fmla="*/ 14 h 487"/>
                  <a:gd name="T64" fmla="*/ 339 w 619"/>
                  <a:gd name="T65" fmla="*/ 14 h 487"/>
                  <a:gd name="T66" fmla="*/ 229 w 619"/>
                  <a:gd name="T67" fmla="*/ 90 h 487"/>
                  <a:gd name="T68" fmla="*/ 192 w 619"/>
                  <a:gd name="T69" fmla="*/ 21 h 487"/>
                  <a:gd name="T70" fmla="*/ 148 w 619"/>
                  <a:gd name="T71" fmla="*/ 0 h 487"/>
                  <a:gd name="T72" fmla="*/ 81 w 619"/>
                  <a:gd name="T73" fmla="*/ 14 h 487"/>
                  <a:gd name="T74" fmla="*/ 52 w 619"/>
                  <a:gd name="T75" fmla="*/ 35 h 487"/>
                  <a:gd name="T76" fmla="*/ 8 w 619"/>
                  <a:gd name="T77" fmla="*/ 146 h 487"/>
                  <a:gd name="T78" fmla="*/ 0 w 619"/>
                  <a:gd name="T79" fmla="*/ 167 h 487"/>
                  <a:gd name="T80" fmla="*/ 30 w 619"/>
                  <a:gd name="T81" fmla="*/ 174 h 487"/>
                  <a:gd name="T82" fmla="*/ 37 w 619"/>
                  <a:gd name="T83" fmla="*/ 153 h 487"/>
                  <a:gd name="T84" fmla="*/ 81 w 619"/>
                  <a:gd name="T85" fmla="*/ 42 h 487"/>
                  <a:gd name="T86" fmla="*/ 148 w 619"/>
                  <a:gd name="T87" fmla="*/ 35 h 487"/>
                  <a:gd name="T88" fmla="*/ 155 w 619"/>
                  <a:gd name="T89" fmla="*/ 97 h 487"/>
                  <a:gd name="T90" fmla="*/ 140 w 619"/>
                  <a:gd name="T91" fmla="*/ 132 h 487"/>
                  <a:gd name="T92" fmla="*/ 74 w 619"/>
                  <a:gd name="T93" fmla="*/ 410 h 48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619"/>
                  <a:gd name="T142" fmla="*/ 0 h 487"/>
                  <a:gd name="T143" fmla="*/ 619 w 619"/>
                  <a:gd name="T144" fmla="*/ 487 h 48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619" h="487">
                    <a:moveTo>
                      <a:pt x="74" y="410"/>
                    </a:moveTo>
                    <a:lnTo>
                      <a:pt x="67" y="424"/>
                    </a:lnTo>
                    <a:lnTo>
                      <a:pt x="67" y="438"/>
                    </a:lnTo>
                    <a:lnTo>
                      <a:pt x="59" y="452"/>
                    </a:lnTo>
                    <a:lnTo>
                      <a:pt x="59" y="459"/>
                    </a:lnTo>
                    <a:lnTo>
                      <a:pt x="67" y="473"/>
                    </a:lnTo>
                    <a:lnTo>
                      <a:pt x="74" y="480"/>
                    </a:lnTo>
                    <a:lnTo>
                      <a:pt x="96" y="487"/>
                    </a:lnTo>
                    <a:lnTo>
                      <a:pt x="104" y="487"/>
                    </a:lnTo>
                    <a:lnTo>
                      <a:pt x="118" y="480"/>
                    </a:lnTo>
                    <a:lnTo>
                      <a:pt x="133" y="452"/>
                    </a:lnTo>
                    <a:lnTo>
                      <a:pt x="133" y="445"/>
                    </a:lnTo>
                    <a:lnTo>
                      <a:pt x="140" y="438"/>
                    </a:lnTo>
                    <a:lnTo>
                      <a:pt x="140" y="424"/>
                    </a:lnTo>
                    <a:lnTo>
                      <a:pt x="148" y="410"/>
                    </a:lnTo>
                    <a:lnTo>
                      <a:pt x="155" y="389"/>
                    </a:lnTo>
                    <a:lnTo>
                      <a:pt x="155" y="376"/>
                    </a:lnTo>
                    <a:lnTo>
                      <a:pt x="185" y="278"/>
                    </a:lnTo>
                    <a:lnTo>
                      <a:pt x="199" y="209"/>
                    </a:lnTo>
                    <a:lnTo>
                      <a:pt x="207" y="195"/>
                    </a:lnTo>
                    <a:lnTo>
                      <a:pt x="207" y="174"/>
                    </a:lnTo>
                    <a:lnTo>
                      <a:pt x="214" y="160"/>
                    </a:lnTo>
                    <a:lnTo>
                      <a:pt x="214" y="153"/>
                    </a:lnTo>
                    <a:lnTo>
                      <a:pt x="236" y="118"/>
                    </a:lnTo>
                    <a:lnTo>
                      <a:pt x="273" y="77"/>
                    </a:lnTo>
                    <a:lnTo>
                      <a:pt x="325" y="42"/>
                    </a:lnTo>
                    <a:lnTo>
                      <a:pt x="398" y="21"/>
                    </a:lnTo>
                    <a:lnTo>
                      <a:pt x="420" y="28"/>
                    </a:lnTo>
                    <a:lnTo>
                      <a:pt x="435" y="35"/>
                    </a:lnTo>
                    <a:lnTo>
                      <a:pt x="450" y="49"/>
                    </a:lnTo>
                    <a:lnTo>
                      <a:pt x="457" y="63"/>
                    </a:lnTo>
                    <a:lnTo>
                      <a:pt x="457" y="83"/>
                    </a:lnTo>
                    <a:lnTo>
                      <a:pt x="465" y="97"/>
                    </a:lnTo>
                    <a:lnTo>
                      <a:pt x="457" y="160"/>
                    </a:lnTo>
                    <a:lnTo>
                      <a:pt x="435" y="230"/>
                    </a:lnTo>
                    <a:lnTo>
                      <a:pt x="406" y="299"/>
                    </a:lnTo>
                    <a:lnTo>
                      <a:pt x="391" y="348"/>
                    </a:lnTo>
                    <a:lnTo>
                      <a:pt x="376" y="376"/>
                    </a:lnTo>
                    <a:lnTo>
                      <a:pt x="376" y="396"/>
                    </a:lnTo>
                    <a:lnTo>
                      <a:pt x="391" y="452"/>
                    </a:lnTo>
                    <a:lnTo>
                      <a:pt x="413" y="466"/>
                    </a:lnTo>
                    <a:lnTo>
                      <a:pt x="443" y="480"/>
                    </a:lnTo>
                    <a:lnTo>
                      <a:pt x="472" y="487"/>
                    </a:lnTo>
                    <a:lnTo>
                      <a:pt x="524" y="473"/>
                    </a:lnTo>
                    <a:lnTo>
                      <a:pt x="568" y="431"/>
                    </a:lnTo>
                    <a:lnTo>
                      <a:pt x="597" y="382"/>
                    </a:lnTo>
                    <a:lnTo>
                      <a:pt x="619" y="320"/>
                    </a:lnTo>
                    <a:lnTo>
                      <a:pt x="605" y="306"/>
                    </a:lnTo>
                    <a:lnTo>
                      <a:pt x="590" y="320"/>
                    </a:lnTo>
                    <a:lnTo>
                      <a:pt x="590" y="327"/>
                    </a:lnTo>
                    <a:lnTo>
                      <a:pt x="561" y="396"/>
                    </a:lnTo>
                    <a:lnTo>
                      <a:pt x="524" y="445"/>
                    </a:lnTo>
                    <a:lnTo>
                      <a:pt x="472" y="459"/>
                    </a:lnTo>
                    <a:lnTo>
                      <a:pt x="457" y="459"/>
                    </a:lnTo>
                    <a:lnTo>
                      <a:pt x="443" y="445"/>
                    </a:lnTo>
                    <a:lnTo>
                      <a:pt x="443" y="424"/>
                    </a:lnTo>
                    <a:lnTo>
                      <a:pt x="450" y="389"/>
                    </a:lnTo>
                    <a:lnTo>
                      <a:pt x="465" y="348"/>
                    </a:lnTo>
                    <a:lnTo>
                      <a:pt x="487" y="299"/>
                    </a:lnTo>
                    <a:lnTo>
                      <a:pt x="509" y="236"/>
                    </a:lnTo>
                    <a:lnTo>
                      <a:pt x="524" y="167"/>
                    </a:lnTo>
                    <a:lnTo>
                      <a:pt x="531" y="118"/>
                    </a:lnTo>
                    <a:lnTo>
                      <a:pt x="516" y="56"/>
                    </a:lnTo>
                    <a:lnTo>
                      <a:pt x="472" y="14"/>
                    </a:lnTo>
                    <a:lnTo>
                      <a:pt x="406" y="0"/>
                    </a:lnTo>
                    <a:lnTo>
                      <a:pt x="339" y="14"/>
                    </a:lnTo>
                    <a:lnTo>
                      <a:pt x="288" y="35"/>
                    </a:lnTo>
                    <a:lnTo>
                      <a:pt x="229" y="90"/>
                    </a:lnTo>
                    <a:lnTo>
                      <a:pt x="221" y="63"/>
                    </a:lnTo>
                    <a:lnTo>
                      <a:pt x="192" y="21"/>
                    </a:lnTo>
                    <a:lnTo>
                      <a:pt x="170" y="14"/>
                    </a:lnTo>
                    <a:lnTo>
                      <a:pt x="148" y="0"/>
                    </a:lnTo>
                    <a:lnTo>
                      <a:pt x="104" y="0"/>
                    </a:lnTo>
                    <a:lnTo>
                      <a:pt x="81" y="14"/>
                    </a:lnTo>
                    <a:lnTo>
                      <a:pt x="67" y="21"/>
                    </a:lnTo>
                    <a:lnTo>
                      <a:pt x="52" y="35"/>
                    </a:lnTo>
                    <a:lnTo>
                      <a:pt x="37" y="63"/>
                    </a:lnTo>
                    <a:lnTo>
                      <a:pt x="8" y="146"/>
                    </a:lnTo>
                    <a:lnTo>
                      <a:pt x="8" y="160"/>
                    </a:lnTo>
                    <a:lnTo>
                      <a:pt x="0" y="167"/>
                    </a:lnTo>
                    <a:lnTo>
                      <a:pt x="8" y="174"/>
                    </a:lnTo>
                    <a:lnTo>
                      <a:pt x="30" y="174"/>
                    </a:lnTo>
                    <a:lnTo>
                      <a:pt x="30" y="167"/>
                    </a:lnTo>
                    <a:lnTo>
                      <a:pt x="37" y="153"/>
                    </a:lnTo>
                    <a:lnTo>
                      <a:pt x="59" y="83"/>
                    </a:lnTo>
                    <a:lnTo>
                      <a:pt x="81" y="42"/>
                    </a:lnTo>
                    <a:lnTo>
                      <a:pt x="118" y="21"/>
                    </a:lnTo>
                    <a:lnTo>
                      <a:pt x="148" y="35"/>
                    </a:lnTo>
                    <a:lnTo>
                      <a:pt x="155" y="49"/>
                    </a:lnTo>
                    <a:lnTo>
                      <a:pt x="155" y="97"/>
                    </a:lnTo>
                    <a:lnTo>
                      <a:pt x="148" y="111"/>
                    </a:lnTo>
                    <a:lnTo>
                      <a:pt x="140" y="132"/>
                    </a:lnTo>
                    <a:lnTo>
                      <a:pt x="133" y="160"/>
                    </a:lnTo>
                    <a:lnTo>
                      <a:pt x="74" y="41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70" name="Freeform 4029"/>
              <p:cNvSpPr>
                <a:spLocks/>
              </p:cNvSpPr>
              <p:nvPr/>
            </p:nvSpPr>
            <p:spPr bwMode="auto">
              <a:xfrm>
                <a:off x="12204" y="8595"/>
                <a:ext cx="258" cy="1064"/>
              </a:xfrm>
              <a:custGeom>
                <a:avLst/>
                <a:gdLst>
                  <a:gd name="T0" fmla="*/ 258 w 258"/>
                  <a:gd name="T1" fmla="*/ 536 h 1064"/>
                  <a:gd name="T2" fmla="*/ 258 w 258"/>
                  <a:gd name="T3" fmla="*/ 438 h 1064"/>
                  <a:gd name="T4" fmla="*/ 236 w 258"/>
                  <a:gd name="T5" fmla="*/ 320 h 1064"/>
                  <a:gd name="T6" fmla="*/ 185 w 258"/>
                  <a:gd name="T7" fmla="*/ 202 h 1064"/>
                  <a:gd name="T8" fmla="*/ 140 w 258"/>
                  <a:gd name="T9" fmla="*/ 132 h 1064"/>
                  <a:gd name="T10" fmla="*/ 96 w 258"/>
                  <a:gd name="T11" fmla="*/ 70 h 1064"/>
                  <a:gd name="T12" fmla="*/ 59 w 258"/>
                  <a:gd name="T13" fmla="*/ 35 h 1064"/>
                  <a:gd name="T14" fmla="*/ 22 w 258"/>
                  <a:gd name="T15" fmla="*/ 7 h 1064"/>
                  <a:gd name="T16" fmla="*/ 8 w 258"/>
                  <a:gd name="T17" fmla="*/ 0 h 1064"/>
                  <a:gd name="T18" fmla="*/ 0 w 258"/>
                  <a:gd name="T19" fmla="*/ 0 h 1064"/>
                  <a:gd name="T20" fmla="*/ 0 w 258"/>
                  <a:gd name="T21" fmla="*/ 21 h 1064"/>
                  <a:gd name="T22" fmla="*/ 8 w 258"/>
                  <a:gd name="T23" fmla="*/ 21 h 1064"/>
                  <a:gd name="T24" fmla="*/ 22 w 258"/>
                  <a:gd name="T25" fmla="*/ 35 h 1064"/>
                  <a:gd name="T26" fmla="*/ 96 w 258"/>
                  <a:gd name="T27" fmla="*/ 125 h 1064"/>
                  <a:gd name="T28" fmla="*/ 148 w 258"/>
                  <a:gd name="T29" fmla="*/ 237 h 1064"/>
                  <a:gd name="T30" fmla="*/ 185 w 258"/>
                  <a:gd name="T31" fmla="*/ 376 h 1064"/>
                  <a:gd name="T32" fmla="*/ 192 w 258"/>
                  <a:gd name="T33" fmla="*/ 536 h 1064"/>
                  <a:gd name="T34" fmla="*/ 185 w 258"/>
                  <a:gd name="T35" fmla="*/ 668 h 1064"/>
                  <a:gd name="T36" fmla="*/ 155 w 258"/>
                  <a:gd name="T37" fmla="*/ 807 h 1064"/>
                  <a:gd name="T38" fmla="*/ 104 w 258"/>
                  <a:gd name="T39" fmla="*/ 925 h 1064"/>
                  <a:gd name="T40" fmla="*/ 15 w 258"/>
                  <a:gd name="T41" fmla="*/ 1036 h 1064"/>
                  <a:gd name="T42" fmla="*/ 0 w 258"/>
                  <a:gd name="T43" fmla="*/ 1050 h 1064"/>
                  <a:gd name="T44" fmla="*/ 0 w 258"/>
                  <a:gd name="T45" fmla="*/ 1064 h 1064"/>
                  <a:gd name="T46" fmla="*/ 8 w 258"/>
                  <a:gd name="T47" fmla="*/ 1064 h 1064"/>
                  <a:gd name="T48" fmla="*/ 22 w 258"/>
                  <a:gd name="T49" fmla="*/ 1057 h 1064"/>
                  <a:gd name="T50" fmla="*/ 59 w 258"/>
                  <a:gd name="T51" fmla="*/ 1029 h 1064"/>
                  <a:gd name="T52" fmla="*/ 104 w 258"/>
                  <a:gd name="T53" fmla="*/ 988 h 1064"/>
                  <a:gd name="T54" fmla="*/ 148 w 258"/>
                  <a:gd name="T55" fmla="*/ 932 h 1064"/>
                  <a:gd name="T56" fmla="*/ 192 w 258"/>
                  <a:gd name="T57" fmla="*/ 856 h 1064"/>
                  <a:gd name="T58" fmla="*/ 236 w 258"/>
                  <a:gd name="T59" fmla="*/ 744 h 1064"/>
                  <a:gd name="T60" fmla="*/ 258 w 258"/>
                  <a:gd name="T61" fmla="*/ 633 h 1064"/>
                  <a:gd name="T62" fmla="*/ 258 w 258"/>
                  <a:gd name="T63" fmla="*/ 536 h 106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58"/>
                  <a:gd name="T97" fmla="*/ 0 h 1064"/>
                  <a:gd name="T98" fmla="*/ 258 w 258"/>
                  <a:gd name="T99" fmla="*/ 1064 h 106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58" h="1064">
                    <a:moveTo>
                      <a:pt x="258" y="536"/>
                    </a:moveTo>
                    <a:lnTo>
                      <a:pt x="258" y="438"/>
                    </a:lnTo>
                    <a:lnTo>
                      <a:pt x="236" y="320"/>
                    </a:lnTo>
                    <a:lnTo>
                      <a:pt x="185" y="202"/>
                    </a:lnTo>
                    <a:lnTo>
                      <a:pt x="140" y="132"/>
                    </a:lnTo>
                    <a:lnTo>
                      <a:pt x="96" y="70"/>
                    </a:lnTo>
                    <a:lnTo>
                      <a:pt x="59" y="35"/>
                    </a:lnTo>
                    <a:lnTo>
                      <a:pt x="22" y="7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21"/>
                    </a:lnTo>
                    <a:lnTo>
                      <a:pt x="8" y="21"/>
                    </a:lnTo>
                    <a:lnTo>
                      <a:pt x="22" y="35"/>
                    </a:lnTo>
                    <a:lnTo>
                      <a:pt x="96" y="125"/>
                    </a:lnTo>
                    <a:lnTo>
                      <a:pt x="148" y="237"/>
                    </a:lnTo>
                    <a:lnTo>
                      <a:pt x="185" y="376"/>
                    </a:lnTo>
                    <a:lnTo>
                      <a:pt x="192" y="536"/>
                    </a:lnTo>
                    <a:lnTo>
                      <a:pt x="185" y="668"/>
                    </a:lnTo>
                    <a:lnTo>
                      <a:pt x="155" y="807"/>
                    </a:lnTo>
                    <a:lnTo>
                      <a:pt x="104" y="925"/>
                    </a:lnTo>
                    <a:lnTo>
                      <a:pt x="15" y="1036"/>
                    </a:lnTo>
                    <a:lnTo>
                      <a:pt x="0" y="1050"/>
                    </a:lnTo>
                    <a:lnTo>
                      <a:pt x="0" y="1064"/>
                    </a:lnTo>
                    <a:lnTo>
                      <a:pt x="8" y="1064"/>
                    </a:lnTo>
                    <a:lnTo>
                      <a:pt x="22" y="1057"/>
                    </a:lnTo>
                    <a:lnTo>
                      <a:pt x="59" y="1029"/>
                    </a:lnTo>
                    <a:lnTo>
                      <a:pt x="104" y="988"/>
                    </a:lnTo>
                    <a:lnTo>
                      <a:pt x="148" y="932"/>
                    </a:lnTo>
                    <a:lnTo>
                      <a:pt x="192" y="856"/>
                    </a:lnTo>
                    <a:lnTo>
                      <a:pt x="236" y="744"/>
                    </a:lnTo>
                    <a:lnTo>
                      <a:pt x="258" y="633"/>
                    </a:lnTo>
                    <a:lnTo>
                      <a:pt x="258" y="5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71" name="Freeform 4030"/>
              <p:cNvSpPr>
                <a:spLocks noEditPoints="1"/>
              </p:cNvSpPr>
              <p:nvPr/>
            </p:nvSpPr>
            <p:spPr bwMode="auto">
              <a:xfrm>
                <a:off x="12676" y="8936"/>
                <a:ext cx="125" cy="667"/>
              </a:xfrm>
              <a:custGeom>
                <a:avLst/>
                <a:gdLst>
                  <a:gd name="T0" fmla="*/ 118 w 125"/>
                  <a:gd name="T1" fmla="*/ 56 h 667"/>
                  <a:gd name="T2" fmla="*/ 103 w 125"/>
                  <a:gd name="T3" fmla="*/ 14 h 667"/>
                  <a:gd name="T4" fmla="*/ 81 w 125"/>
                  <a:gd name="T5" fmla="*/ 0 h 667"/>
                  <a:gd name="T6" fmla="*/ 59 w 125"/>
                  <a:gd name="T7" fmla="*/ 0 h 667"/>
                  <a:gd name="T8" fmla="*/ 15 w 125"/>
                  <a:gd name="T9" fmla="*/ 14 h 667"/>
                  <a:gd name="T10" fmla="*/ 0 w 125"/>
                  <a:gd name="T11" fmla="*/ 56 h 667"/>
                  <a:gd name="T12" fmla="*/ 15 w 125"/>
                  <a:gd name="T13" fmla="*/ 97 h 667"/>
                  <a:gd name="T14" fmla="*/ 59 w 125"/>
                  <a:gd name="T15" fmla="*/ 111 h 667"/>
                  <a:gd name="T16" fmla="*/ 103 w 125"/>
                  <a:gd name="T17" fmla="*/ 97 h 667"/>
                  <a:gd name="T18" fmla="*/ 118 w 125"/>
                  <a:gd name="T19" fmla="*/ 76 h 667"/>
                  <a:gd name="T20" fmla="*/ 118 w 125"/>
                  <a:gd name="T21" fmla="*/ 56 h 667"/>
                  <a:gd name="T22" fmla="*/ 96 w 125"/>
                  <a:gd name="T23" fmla="*/ 445 h 667"/>
                  <a:gd name="T24" fmla="*/ 96 w 125"/>
                  <a:gd name="T25" fmla="*/ 494 h 667"/>
                  <a:gd name="T26" fmla="*/ 74 w 125"/>
                  <a:gd name="T27" fmla="*/ 563 h 667"/>
                  <a:gd name="T28" fmla="*/ 22 w 125"/>
                  <a:gd name="T29" fmla="*/ 640 h 667"/>
                  <a:gd name="T30" fmla="*/ 22 w 125"/>
                  <a:gd name="T31" fmla="*/ 647 h 667"/>
                  <a:gd name="T32" fmla="*/ 15 w 125"/>
                  <a:gd name="T33" fmla="*/ 654 h 667"/>
                  <a:gd name="T34" fmla="*/ 30 w 125"/>
                  <a:gd name="T35" fmla="*/ 667 h 667"/>
                  <a:gd name="T36" fmla="*/ 44 w 125"/>
                  <a:gd name="T37" fmla="*/ 654 h 667"/>
                  <a:gd name="T38" fmla="*/ 66 w 125"/>
                  <a:gd name="T39" fmla="*/ 626 h 667"/>
                  <a:gd name="T40" fmla="*/ 96 w 125"/>
                  <a:gd name="T41" fmla="*/ 584 h 667"/>
                  <a:gd name="T42" fmla="*/ 118 w 125"/>
                  <a:gd name="T43" fmla="*/ 528 h 667"/>
                  <a:gd name="T44" fmla="*/ 125 w 125"/>
                  <a:gd name="T45" fmla="*/ 459 h 667"/>
                  <a:gd name="T46" fmla="*/ 125 w 125"/>
                  <a:gd name="T47" fmla="*/ 424 h 667"/>
                  <a:gd name="T48" fmla="*/ 118 w 125"/>
                  <a:gd name="T49" fmla="*/ 389 h 667"/>
                  <a:gd name="T50" fmla="*/ 96 w 125"/>
                  <a:gd name="T51" fmla="*/ 362 h 667"/>
                  <a:gd name="T52" fmla="*/ 59 w 125"/>
                  <a:gd name="T53" fmla="*/ 348 h 667"/>
                  <a:gd name="T54" fmla="*/ 37 w 125"/>
                  <a:gd name="T55" fmla="*/ 348 h 667"/>
                  <a:gd name="T56" fmla="*/ 22 w 125"/>
                  <a:gd name="T57" fmla="*/ 355 h 667"/>
                  <a:gd name="T58" fmla="*/ 7 w 125"/>
                  <a:gd name="T59" fmla="*/ 368 h 667"/>
                  <a:gd name="T60" fmla="*/ 0 w 125"/>
                  <a:gd name="T61" fmla="*/ 382 h 667"/>
                  <a:gd name="T62" fmla="*/ 0 w 125"/>
                  <a:gd name="T63" fmla="*/ 417 h 667"/>
                  <a:gd name="T64" fmla="*/ 7 w 125"/>
                  <a:gd name="T65" fmla="*/ 431 h 667"/>
                  <a:gd name="T66" fmla="*/ 37 w 125"/>
                  <a:gd name="T67" fmla="*/ 459 h 667"/>
                  <a:gd name="T68" fmla="*/ 66 w 125"/>
                  <a:gd name="T69" fmla="*/ 459 h 667"/>
                  <a:gd name="T70" fmla="*/ 96 w 125"/>
                  <a:gd name="T71" fmla="*/ 445 h 66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25"/>
                  <a:gd name="T109" fmla="*/ 0 h 667"/>
                  <a:gd name="T110" fmla="*/ 125 w 125"/>
                  <a:gd name="T111" fmla="*/ 667 h 667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25" h="667">
                    <a:moveTo>
                      <a:pt x="118" y="56"/>
                    </a:moveTo>
                    <a:lnTo>
                      <a:pt x="103" y="14"/>
                    </a:lnTo>
                    <a:lnTo>
                      <a:pt x="81" y="0"/>
                    </a:lnTo>
                    <a:lnTo>
                      <a:pt x="59" y="0"/>
                    </a:lnTo>
                    <a:lnTo>
                      <a:pt x="15" y="14"/>
                    </a:lnTo>
                    <a:lnTo>
                      <a:pt x="0" y="56"/>
                    </a:lnTo>
                    <a:lnTo>
                      <a:pt x="15" y="97"/>
                    </a:lnTo>
                    <a:lnTo>
                      <a:pt x="59" y="111"/>
                    </a:lnTo>
                    <a:lnTo>
                      <a:pt x="103" y="97"/>
                    </a:lnTo>
                    <a:lnTo>
                      <a:pt x="118" y="76"/>
                    </a:lnTo>
                    <a:lnTo>
                      <a:pt x="118" y="56"/>
                    </a:lnTo>
                    <a:close/>
                    <a:moveTo>
                      <a:pt x="96" y="445"/>
                    </a:moveTo>
                    <a:lnTo>
                      <a:pt x="96" y="494"/>
                    </a:lnTo>
                    <a:lnTo>
                      <a:pt x="74" y="563"/>
                    </a:lnTo>
                    <a:lnTo>
                      <a:pt x="22" y="640"/>
                    </a:lnTo>
                    <a:lnTo>
                      <a:pt x="22" y="647"/>
                    </a:lnTo>
                    <a:lnTo>
                      <a:pt x="15" y="654"/>
                    </a:lnTo>
                    <a:lnTo>
                      <a:pt x="30" y="667"/>
                    </a:lnTo>
                    <a:lnTo>
                      <a:pt x="44" y="654"/>
                    </a:lnTo>
                    <a:lnTo>
                      <a:pt x="66" y="626"/>
                    </a:lnTo>
                    <a:lnTo>
                      <a:pt x="96" y="584"/>
                    </a:lnTo>
                    <a:lnTo>
                      <a:pt x="118" y="528"/>
                    </a:lnTo>
                    <a:lnTo>
                      <a:pt x="125" y="459"/>
                    </a:lnTo>
                    <a:lnTo>
                      <a:pt x="125" y="424"/>
                    </a:lnTo>
                    <a:lnTo>
                      <a:pt x="118" y="389"/>
                    </a:lnTo>
                    <a:lnTo>
                      <a:pt x="96" y="362"/>
                    </a:lnTo>
                    <a:lnTo>
                      <a:pt x="59" y="348"/>
                    </a:lnTo>
                    <a:lnTo>
                      <a:pt x="37" y="348"/>
                    </a:lnTo>
                    <a:lnTo>
                      <a:pt x="22" y="355"/>
                    </a:lnTo>
                    <a:lnTo>
                      <a:pt x="7" y="368"/>
                    </a:lnTo>
                    <a:lnTo>
                      <a:pt x="0" y="382"/>
                    </a:lnTo>
                    <a:lnTo>
                      <a:pt x="0" y="417"/>
                    </a:lnTo>
                    <a:lnTo>
                      <a:pt x="7" y="431"/>
                    </a:lnTo>
                    <a:lnTo>
                      <a:pt x="37" y="459"/>
                    </a:lnTo>
                    <a:lnTo>
                      <a:pt x="66" y="459"/>
                    </a:lnTo>
                    <a:lnTo>
                      <a:pt x="96" y="44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72" name="Freeform 4031"/>
              <p:cNvSpPr>
                <a:spLocks noEditPoints="1"/>
              </p:cNvSpPr>
              <p:nvPr/>
            </p:nvSpPr>
            <p:spPr bwMode="auto">
              <a:xfrm>
                <a:off x="13310" y="8915"/>
                <a:ext cx="516" cy="494"/>
              </a:xfrm>
              <a:custGeom>
                <a:avLst/>
                <a:gdLst>
                  <a:gd name="T0" fmla="*/ 346 w 516"/>
                  <a:gd name="T1" fmla="*/ 438 h 494"/>
                  <a:gd name="T2" fmla="*/ 376 w 516"/>
                  <a:gd name="T3" fmla="*/ 473 h 494"/>
                  <a:gd name="T4" fmla="*/ 435 w 516"/>
                  <a:gd name="T5" fmla="*/ 487 h 494"/>
                  <a:gd name="T6" fmla="*/ 464 w 516"/>
                  <a:gd name="T7" fmla="*/ 480 h 494"/>
                  <a:gd name="T8" fmla="*/ 501 w 516"/>
                  <a:gd name="T9" fmla="*/ 438 h 494"/>
                  <a:gd name="T10" fmla="*/ 516 w 516"/>
                  <a:gd name="T11" fmla="*/ 383 h 494"/>
                  <a:gd name="T12" fmla="*/ 486 w 516"/>
                  <a:gd name="T13" fmla="*/ 327 h 494"/>
                  <a:gd name="T14" fmla="*/ 479 w 516"/>
                  <a:gd name="T15" fmla="*/ 424 h 494"/>
                  <a:gd name="T16" fmla="*/ 457 w 516"/>
                  <a:gd name="T17" fmla="*/ 452 h 494"/>
                  <a:gd name="T18" fmla="*/ 420 w 516"/>
                  <a:gd name="T19" fmla="*/ 438 h 494"/>
                  <a:gd name="T20" fmla="*/ 405 w 516"/>
                  <a:gd name="T21" fmla="*/ 417 h 494"/>
                  <a:gd name="T22" fmla="*/ 391 w 516"/>
                  <a:gd name="T23" fmla="*/ 97 h 494"/>
                  <a:gd name="T24" fmla="*/ 317 w 516"/>
                  <a:gd name="T25" fmla="*/ 28 h 494"/>
                  <a:gd name="T26" fmla="*/ 206 w 516"/>
                  <a:gd name="T27" fmla="*/ 0 h 494"/>
                  <a:gd name="T28" fmla="*/ 88 w 516"/>
                  <a:gd name="T29" fmla="*/ 35 h 494"/>
                  <a:gd name="T30" fmla="*/ 37 w 516"/>
                  <a:gd name="T31" fmla="*/ 125 h 494"/>
                  <a:gd name="T32" fmla="*/ 52 w 516"/>
                  <a:gd name="T33" fmla="*/ 160 h 494"/>
                  <a:gd name="T34" fmla="*/ 88 w 516"/>
                  <a:gd name="T35" fmla="*/ 174 h 494"/>
                  <a:gd name="T36" fmla="*/ 125 w 516"/>
                  <a:gd name="T37" fmla="*/ 160 h 494"/>
                  <a:gd name="T38" fmla="*/ 140 w 516"/>
                  <a:gd name="T39" fmla="*/ 104 h 494"/>
                  <a:gd name="T40" fmla="*/ 103 w 516"/>
                  <a:gd name="T41" fmla="*/ 77 h 494"/>
                  <a:gd name="T42" fmla="*/ 118 w 516"/>
                  <a:gd name="T43" fmla="*/ 49 h 494"/>
                  <a:gd name="T44" fmla="*/ 206 w 516"/>
                  <a:gd name="T45" fmla="*/ 28 h 494"/>
                  <a:gd name="T46" fmla="*/ 287 w 516"/>
                  <a:gd name="T47" fmla="*/ 56 h 494"/>
                  <a:gd name="T48" fmla="*/ 324 w 516"/>
                  <a:gd name="T49" fmla="*/ 160 h 494"/>
                  <a:gd name="T50" fmla="*/ 228 w 516"/>
                  <a:gd name="T51" fmla="*/ 209 h 494"/>
                  <a:gd name="T52" fmla="*/ 52 w 516"/>
                  <a:gd name="T53" fmla="*/ 278 h 494"/>
                  <a:gd name="T54" fmla="*/ 0 w 516"/>
                  <a:gd name="T55" fmla="*/ 376 h 494"/>
                  <a:gd name="T56" fmla="*/ 44 w 516"/>
                  <a:gd name="T57" fmla="*/ 452 h 494"/>
                  <a:gd name="T58" fmla="*/ 140 w 516"/>
                  <a:gd name="T59" fmla="*/ 487 h 494"/>
                  <a:gd name="T60" fmla="*/ 251 w 516"/>
                  <a:gd name="T61" fmla="*/ 480 h 494"/>
                  <a:gd name="T62" fmla="*/ 332 w 516"/>
                  <a:gd name="T63" fmla="*/ 396 h 494"/>
                  <a:gd name="T64" fmla="*/ 324 w 516"/>
                  <a:gd name="T65" fmla="*/ 327 h 494"/>
                  <a:gd name="T66" fmla="*/ 280 w 516"/>
                  <a:gd name="T67" fmla="*/ 438 h 494"/>
                  <a:gd name="T68" fmla="*/ 192 w 516"/>
                  <a:gd name="T69" fmla="*/ 466 h 494"/>
                  <a:gd name="T70" fmla="*/ 140 w 516"/>
                  <a:gd name="T71" fmla="*/ 459 h 494"/>
                  <a:gd name="T72" fmla="*/ 103 w 516"/>
                  <a:gd name="T73" fmla="*/ 424 h 494"/>
                  <a:gd name="T74" fmla="*/ 88 w 516"/>
                  <a:gd name="T75" fmla="*/ 376 h 494"/>
                  <a:gd name="T76" fmla="*/ 118 w 516"/>
                  <a:gd name="T77" fmla="*/ 299 h 494"/>
                  <a:gd name="T78" fmla="*/ 228 w 516"/>
                  <a:gd name="T79" fmla="*/ 237 h 4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16"/>
                  <a:gd name="T121" fmla="*/ 0 h 494"/>
                  <a:gd name="T122" fmla="*/ 516 w 516"/>
                  <a:gd name="T123" fmla="*/ 494 h 4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16" h="494">
                    <a:moveTo>
                      <a:pt x="332" y="396"/>
                    </a:moveTo>
                    <a:lnTo>
                      <a:pt x="346" y="438"/>
                    </a:lnTo>
                    <a:lnTo>
                      <a:pt x="361" y="459"/>
                    </a:lnTo>
                    <a:lnTo>
                      <a:pt x="376" y="473"/>
                    </a:lnTo>
                    <a:lnTo>
                      <a:pt x="420" y="487"/>
                    </a:lnTo>
                    <a:lnTo>
                      <a:pt x="435" y="487"/>
                    </a:lnTo>
                    <a:lnTo>
                      <a:pt x="442" y="480"/>
                    </a:lnTo>
                    <a:lnTo>
                      <a:pt x="464" y="480"/>
                    </a:lnTo>
                    <a:lnTo>
                      <a:pt x="494" y="452"/>
                    </a:lnTo>
                    <a:lnTo>
                      <a:pt x="501" y="438"/>
                    </a:lnTo>
                    <a:lnTo>
                      <a:pt x="509" y="417"/>
                    </a:lnTo>
                    <a:lnTo>
                      <a:pt x="516" y="383"/>
                    </a:lnTo>
                    <a:lnTo>
                      <a:pt x="516" y="327"/>
                    </a:lnTo>
                    <a:lnTo>
                      <a:pt x="486" y="327"/>
                    </a:lnTo>
                    <a:lnTo>
                      <a:pt x="486" y="403"/>
                    </a:lnTo>
                    <a:lnTo>
                      <a:pt x="479" y="424"/>
                    </a:lnTo>
                    <a:lnTo>
                      <a:pt x="472" y="438"/>
                    </a:lnTo>
                    <a:lnTo>
                      <a:pt x="457" y="452"/>
                    </a:lnTo>
                    <a:lnTo>
                      <a:pt x="427" y="452"/>
                    </a:lnTo>
                    <a:lnTo>
                      <a:pt x="420" y="438"/>
                    </a:lnTo>
                    <a:lnTo>
                      <a:pt x="413" y="431"/>
                    </a:lnTo>
                    <a:lnTo>
                      <a:pt x="405" y="417"/>
                    </a:lnTo>
                    <a:lnTo>
                      <a:pt x="405" y="146"/>
                    </a:lnTo>
                    <a:lnTo>
                      <a:pt x="391" y="97"/>
                    </a:lnTo>
                    <a:lnTo>
                      <a:pt x="361" y="63"/>
                    </a:lnTo>
                    <a:lnTo>
                      <a:pt x="317" y="28"/>
                    </a:lnTo>
                    <a:lnTo>
                      <a:pt x="265" y="7"/>
                    </a:lnTo>
                    <a:lnTo>
                      <a:pt x="206" y="0"/>
                    </a:lnTo>
                    <a:lnTo>
                      <a:pt x="140" y="7"/>
                    </a:lnTo>
                    <a:lnTo>
                      <a:pt x="88" y="35"/>
                    </a:lnTo>
                    <a:lnTo>
                      <a:pt x="52" y="77"/>
                    </a:lnTo>
                    <a:lnTo>
                      <a:pt x="37" y="125"/>
                    </a:lnTo>
                    <a:lnTo>
                      <a:pt x="37" y="146"/>
                    </a:lnTo>
                    <a:lnTo>
                      <a:pt x="52" y="160"/>
                    </a:lnTo>
                    <a:lnTo>
                      <a:pt x="66" y="167"/>
                    </a:lnTo>
                    <a:lnTo>
                      <a:pt x="88" y="174"/>
                    </a:lnTo>
                    <a:lnTo>
                      <a:pt x="111" y="167"/>
                    </a:lnTo>
                    <a:lnTo>
                      <a:pt x="125" y="160"/>
                    </a:lnTo>
                    <a:lnTo>
                      <a:pt x="140" y="139"/>
                    </a:lnTo>
                    <a:lnTo>
                      <a:pt x="140" y="104"/>
                    </a:lnTo>
                    <a:lnTo>
                      <a:pt x="118" y="84"/>
                    </a:lnTo>
                    <a:lnTo>
                      <a:pt x="103" y="77"/>
                    </a:lnTo>
                    <a:lnTo>
                      <a:pt x="81" y="77"/>
                    </a:lnTo>
                    <a:lnTo>
                      <a:pt x="118" y="49"/>
                    </a:lnTo>
                    <a:lnTo>
                      <a:pt x="162" y="28"/>
                    </a:lnTo>
                    <a:lnTo>
                      <a:pt x="206" y="28"/>
                    </a:lnTo>
                    <a:lnTo>
                      <a:pt x="251" y="35"/>
                    </a:lnTo>
                    <a:lnTo>
                      <a:pt x="287" y="56"/>
                    </a:lnTo>
                    <a:lnTo>
                      <a:pt x="317" y="97"/>
                    </a:lnTo>
                    <a:lnTo>
                      <a:pt x="324" y="160"/>
                    </a:lnTo>
                    <a:lnTo>
                      <a:pt x="324" y="202"/>
                    </a:lnTo>
                    <a:lnTo>
                      <a:pt x="228" y="209"/>
                    </a:lnTo>
                    <a:lnTo>
                      <a:pt x="118" y="237"/>
                    </a:lnTo>
                    <a:lnTo>
                      <a:pt x="52" y="278"/>
                    </a:lnTo>
                    <a:lnTo>
                      <a:pt x="15" y="327"/>
                    </a:lnTo>
                    <a:lnTo>
                      <a:pt x="0" y="376"/>
                    </a:lnTo>
                    <a:lnTo>
                      <a:pt x="15" y="424"/>
                    </a:lnTo>
                    <a:lnTo>
                      <a:pt x="44" y="452"/>
                    </a:lnTo>
                    <a:lnTo>
                      <a:pt x="88" y="480"/>
                    </a:lnTo>
                    <a:lnTo>
                      <a:pt x="140" y="487"/>
                    </a:lnTo>
                    <a:lnTo>
                      <a:pt x="184" y="494"/>
                    </a:lnTo>
                    <a:lnTo>
                      <a:pt x="251" y="480"/>
                    </a:lnTo>
                    <a:lnTo>
                      <a:pt x="302" y="445"/>
                    </a:lnTo>
                    <a:lnTo>
                      <a:pt x="332" y="396"/>
                    </a:lnTo>
                    <a:close/>
                    <a:moveTo>
                      <a:pt x="324" y="223"/>
                    </a:moveTo>
                    <a:lnTo>
                      <a:pt x="324" y="327"/>
                    </a:lnTo>
                    <a:lnTo>
                      <a:pt x="310" y="396"/>
                    </a:lnTo>
                    <a:lnTo>
                      <a:pt x="280" y="438"/>
                    </a:lnTo>
                    <a:lnTo>
                      <a:pt x="236" y="459"/>
                    </a:lnTo>
                    <a:lnTo>
                      <a:pt x="192" y="466"/>
                    </a:lnTo>
                    <a:lnTo>
                      <a:pt x="162" y="466"/>
                    </a:lnTo>
                    <a:lnTo>
                      <a:pt x="140" y="459"/>
                    </a:lnTo>
                    <a:lnTo>
                      <a:pt x="118" y="445"/>
                    </a:lnTo>
                    <a:lnTo>
                      <a:pt x="103" y="424"/>
                    </a:lnTo>
                    <a:lnTo>
                      <a:pt x="96" y="403"/>
                    </a:lnTo>
                    <a:lnTo>
                      <a:pt x="88" y="376"/>
                    </a:lnTo>
                    <a:lnTo>
                      <a:pt x="96" y="341"/>
                    </a:lnTo>
                    <a:lnTo>
                      <a:pt x="118" y="299"/>
                    </a:lnTo>
                    <a:lnTo>
                      <a:pt x="162" y="264"/>
                    </a:lnTo>
                    <a:lnTo>
                      <a:pt x="228" y="237"/>
                    </a:lnTo>
                    <a:lnTo>
                      <a:pt x="324" y="22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73" name="Freeform 4032"/>
              <p:cNvSpPr>
                <a:spLocks/>
              </p:cNvSpPr>
              <p:nvPr/>
            </p:nvSpPr>
            <p:spPr bwMode="auto">
              <a:xfrm>
                <a:off x="13870" y="8922"/>
                <a:ext cx="568" cy="473"/>
              </a:xfrm>
              <a:custGeom>
                <a:avLst/>
                <a:gdLst>
                  <a:gd name="T0" fmla="*/ 89 w 568"/>
                  <a:gd name="T1" fmla="*/ 104 h 473"/>
                  <a:gd name="T2" fmla="*/ 89 w 568"/>
                  <a:gd name="T3" fmla="*/ 410 h 473"/>
                  <a:gd name="T4" fmla="*/ 81 w 568"/>
                  <a:gd name="T5" fmla="*/ 424 h 473"/>
                  <a:gd name="T6" fmla="*/ 74 w 568"/>
                  <a:gd name="T7" fmla="*/ 431 h 473"/>
                  <a:gd name="T8" fmla="*/ 52 w 568"/>
                  <a:gd name="T9" fmla="*/ 438 h 473"/>
                  <a:gd name="T10" fmla="*/ 0 w 568"/>
                  <a:gd name="T11" fmla="*/ 438 h 473"/>
                  <a:gd name="T12" fmla="*/ 0 w 568"/>
                  <a:gd name="T13" fmla="*/ 473 h 473"/>
                  <a:gd name="T14" fmla="*/ 251 w 568"/>
                  <a:gd name="T15" fmla="*/ 473 h 473"/>
                  <a:gd name="T16" fmla="*/ 251 w 568"/>
                  <a:gd name="T17" fmla="*/ 438 h 473"/>
                  <a:gd name="T18" fmla="*/ 199 w 568"/>
                  <a:gd name="T19" fmla="*/ 438 h 473"/>
                  <a:gd name="T20" fmla="*/ 177 w 568"/>
                  <a:gd name="T21" fmla="*/ 431 h 473"/>
                  <a:gd name="T22" fmla="*/ 170 w 568"/>
                  <a:gd name="T23" fmla="*/ 424 h 473"/>
                  <a:gd name="T24" fmla="*/ 162 w 568"/>
                  <a:gd name="T25" fmla="*/ 410 h 473"/>
                  <a:gd name="T26" fmla="*/ 162 w 568"/>
                  <a:gd name="T27" fmla="*/ 195 h 473"/>
                  <a:gd name="T28" fmla="*/ 177 w 568"/>
                  <a:gd name="T29" fmla="*/ 118 h 473"/>
                  <a:gd name="T30" fmla="*/ 214 w 568"/>
                  <a:gd name="T31" fmla="*/ 70 h 473"/>
                  <a:gd name="T32" fmla="*/ 266 w 568"/>
                  <a:gd name="T33" fmla="*/ 35 h 473"/>
                  <a:gd name="T34" fmla="*/ 317 w 568"/>
                  <a:gd name="T35" fmla="*/ 21 h 473"/>
                  <a:gd name="T36" fmla="*/ 361 w 568"/>
                  <a:gd name="T37" fmla="*/ 35 h 473"/>
                  <a:gd name="T38" fmla="*/ 383 w 568"/>
                  <a:gd name="T39" fmla="*/ 63 h 473"/>
                  <a:gd name="T40" fmla="*/ 398 w 568"/>
                  <a:gd name="T41" fmla="*/ 97 h 473"/>
                  <a:gd name="T42" fmla="*/ 398 w 568"/>
                  <a:gd name="T43" fmla="*/ 410 h 473"/>
                  <a:gd name="T44" fmla="*/ 391 w 568"/>
                  <a:gd name="T45" fmla="*/ 424 h 473"/>
                  <a:gd name="T46" fmla="*/ 383 w 568"/>
                  <a:gd name="T47" fmla="*/ 431 h 473"/>
                  <a:gd name="T48" fmla="*/ 369 w 568"/>
                  <a:gd name="T49" fmla="*/ 438 h 473"/>
                  <a:gd name="T50" fmla="*/ 310 w 568"/>
                  <a:gd name="T51" fmla="*/ 438 h 473"/>
                  <a:gd name="T52" fmla="*/ 310 w 568"/>
                  <a:gd name="T53" fmla="*/ 473 h 473"/>
                  <a:gd name="T54" fmla="*/ 568 w 568"/>
                  <a:gd name="T55" fmla="*/ 473 h 473"/>
                  <a:gd name="T56" fmla="*/ 568 w 568"/>
                  <a:gd name="T57" fmla="*/ 438 h 473"/>
                  <a:gd name="T58" fmla="*/ 509 w 568"/>
                  <a:gd name="T59" fmla="*/ 438 h 473"/>
                  <a:gd name="T60" fmla="*/ 494 w 568"/>
                  <a:gd name="T61" fmla="*/ 431 h 473"/>
                  <a:gd name="T62" fmla="*/ 487 w 568"/>
                  <a:gd name="T63" fmla="*/ 424 h 473"/>
                  <a:gd name="T64" fmla="*/ 479 w 568"/>
                  <a:gd name="T65" fmla="*/ 410 h 473"/>
                  <a:gd name="T66" fmla="*/ 479 w 568"/>
                  <a:gd name="T67" fmla="*/ 125 h 473"/>
                  <a:gd name="T68" fmla="*/ 472 w 568"/>
                  <a:gd name="T69" fmla="*/ 77 h 473"/>
                  <a:gd name="T70" fmla="*/ 442 w 568"/>
                  <a:gd name="T71" fmla="*/ 42 h 473"/>
                  <a:gd name="T72" fmla="*/ 428 w 568"/>
                  <a:gd name="T73" fmla="*/ 28 h 473"/>
                  <a:gd name="T74" fmla="*/ 413 w 568"/>
                  <a:gd name="T75" fmla="*/ 21 h 473"/>
                  <a:gd name="T76" fmla="*/ 391 w 568"/>
                  <a:gd name="T77" fmla="*/ 7 h 473"/>
                  <a:gd name="T78" fmla="*/ 361 w 568"/>
                  <a:gd name="T79" fmla="*/ 0 h 473"/>
                  <a:gd name="T80" fmla="*/ 324 w 568"/>
                  <a:gd name="T81" fmla="*/ 0 h 473"/>
                  <a:gd name="T82" fmla="*/ 251 w 568"/>
                  <a:gd name="T83" fmla="*/ 14 h 473"/>
                  <a:gd name="T84" fmla="*/ 199 w 568"/>
                  <a:gd name="T85" fmla="*/ 56 h 473"/>
                  <a:gd name="T86" fmla="*/ 155 w 568"/>
                  <a:gd name="T87" fmla="*/ 111 h 473"/>
                  <a:gd name="T88" fmla="*/ 155 w 568"/>
                  <a:gd name="T89" fmla="*/ 0 h 473"/>
                  <a:gd name="T90" fmla="*/ 0 w 568"/>
                  <a:gd name="T91" fmla="*/ 14 h 473"/>
                  <a:gd name="T92" fmla="*/ 0 w 568"/>
                  <a:gd name="T93" fmla="*/ 49 h 473"/>
                  <a:gd name="T94" fmla="*/ 59 w 568"/>
                  <a:gd name="T95" fmla="*/ 49 h 473"/>
                  <a:gd name="T96" fmla="*/ 74 w 568"/>
                  <a:gd name="T97" fmla="*/ 56 h 473"/>
                  <a:gd name="T98" fmla="*/ 89 w 568"/>
                  <a:gd name="T99" fmla="*/ 83 h 473"/>
                  <a:gd name="T100" fmla="*/ 89 w 568"/>
                  <a:gd name="T101" fmla="*/ 104 h 47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8"/>
                  <a:gd name="T154" fmla="*/ 0 h 473"/>
                  <a:gd name="T155" fmla="*/ 568 w 568"/>
                  <a:gd name="T156" fmla="*/ 473 h 473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8" h="473">
                    <a:moveTo>
                      <a:pt x="89" y="104"/>
                    </a:move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2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51" y="473"/>
                    </a:lnTo>
                    <a:lnTo>
                      <a:pt x="251" y="438"/>
                    </a:lnTo>
                    <a:lnTo>
                      <a:pt x="199" y="438"/>
                    </a:lnTo>
                    <a:lnTo>
                      <a:pt x="177" y="431"/>
                    </a:lnTo>
                    <a:lnTo>
                      <a:pt x="170" y="424"/>
                    </a:lnTo>
                    <a:lnTo>
                      <a:pt x="162" y="410"/>
                    </a:lnTo>
                    <a:lnTo>
                      <a:pt x="162" y="195"/>
                    </a:lnTo>
                    <a:lnTo>
                      <a:pt x="177" y="118"/>
                    </a:lnTo>
                    <a:lnTo>
                      <a:pt x="214" y="70"/>
                    </a:lnTo>
                    <a:lnTo>
                      <a:pt x="266" y="35"/>
                    </a:lnTo>
                    <a:lnTo>
                      <a:pt x="317" y="21"/>
                    </a:lnTo>
                    <a:lnTo>
                      <a:pt x="361" y="35"/>
                    </a:lnTo>
                    <a:lnTo>
                      <a:pt x="383" y="63"/>
                    </a:lnTo>
                    <a:lnTo>
                      <a:pt x="398" y="97"/>
                    </a:lnTo>
                    <a:lnTo>
                      <a:pt x="398" y="410"/>
                    </a:lnTo>
                    <a:lnTo>
                      <a:pt x="391" y="424"/>
                    </a:lnTo>
                    <a:lnTo>
                      <a:pt x="383" y="431"/>
                    </a:lnTo>
                    <a:lnTo>
                      <a:pt x="369" y="438"/>
                    </a:lnTo>
                    <a:lnTo>
                      <a:pt x="310" y="438"/>
                    </a:lnTo>
                    <a:lnTo>
                      <a:pt x="310" y="473"/>
                    </a:lnTo>
                    <a:lnTo>
                      <a:pt x="568" y="473"/>
                    </a:lnTo>
                    <a:lnTo>
                      <a:pt x="568" y="438"/>
                    </a:lnTo>
                    <a:lnTo>
                      <a:pt x="509" y="438"/>
                    </a:lnTo>
                    <a:lnTo>
                      <a:pt x="494" y="431"/>
                    </a:lnTo>
                    <a:lnTo>
                      <a:pt x="487" y="424"/>
                    </a:lnTo>
                    <a:lnTo>
                      <a:pt x="479" y="410"/>
                    </a:lnTo>
                    <a:lnTo>
                      <a:pt x="479" y="125"/>
                    </a:lnTo>
                    <a:lnTo>
                      <a:pt x="472" y="77"/>
                    </a:lnTo>
                    <a:lnTo>
                      <a:pt x="442" y="42"/>
                    </a:lnTo>
                    <a:lnTo>
                      <a:pt x="428" y="28"/>
                    </a:lnTo>
                    <a:lnTo>
                      <a:pt x="413" y="21"/>
                    </a:lnTo>
                    <a:lnTo>
                      <a:pt x="391" y="7"/>
                    </a:lnTo>
                    <a:lnTo>
                      <a:pt x="361" y="0"/>
                    </a:lnTo>
                    <a:lnTo>
                      <a:pt x="324" y="0"/>
                    </a:lnTo>
                    <a:lnTo>
                      <a:pt x="251" y="14"/>
                    </a:lnTo>
                    <a:lnTo>
                      <a:pt x="199" y="56"/>
                    </a:lnTo>
                    <a:lnTo>
                      <a:pt x="155" y="111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9"/>
                    </a:lnTo>
                    <a:lnTo>
                      <a:pt x="59" y="49"/>
                    </a:lnTo>
                    <a:lnTo>
                      <a:pt x="74" y="56"/>
                    </a:lnTo>
                    <a:lnTo>
                      <a:pt x="89" y="83"/>
                    </a:lnTo>
                    <a:lnTo>
                      <a:pt x="89" y="1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74" name="Freeform 4033"/>
              <p:cNvSpPr>
                <a:spLocks noEditPoints="1"/>
              </p:cNvSpPr>
              <p:nvPr/>
            </p:nvSpPr>
            <p:spPr bwMode="auto">
              <a:xfrm>
                <a:off x="14497" y="8651"/>
                <a:ext cx="560" cy="758"/>
              </a:xfrm>
              <a:custGeom>
                <a:avLst/>
                <a:gdLst>
                  <a:gd name="T0" fmla="*/ 398 w 560"/>
                  <a:gd name="T1" fmla="*/ 688 h 758"/>
                  <a:gd name="T2" fmla="*/ 398 w 560"/>
                  <a:gd name="T3" fmla="*/ 758 h 758"/>
                  <a:gd name="T4" fmla="*/ 560 w 560"/>
                  <a:gd name="T5" fmla="*/ 744 h 758"/>
                  <a:gd name="T6" fmla="*/ 560 w 560"/>
                  <a:gd name="T7" fmla="*/ 709 h 758"/>
                  <a:gd name="T8" fmla="*/ 501 w 560"/>
                  <a:gd name="T9" fmla="*/ 709 h 758"/>
                  <a:gd name="T10" fmla="*/ 486 w 560"/>
                  <a:gd name="T11" fmla="*/ 702 h 758"/>
                  <a:gd name="T12" fmla="*/ 471 w 560"/>
                  <a:gd name="T13" fmla="*/ 674 h 758"/>
                  <a:gd name="T14" fmla="*/ 471 w 560"/>
                  <a:gd name="T15" fmla="*/ 0 h 758"/>
                  <a:gd name="T16" fmla="*/ 309 w 560"/>
                  <a:gd name="T17" fmla="*/ 14 h 758"/>
                  <a:gd name="T18" fmla="*/ 309 w 560"/>
                  <a:gd name="T19" fmla="*/ 49 h 758"/>
                  <a:gd name="T20" fmla="*/ 368 w 560"/>
                  <a:gd name="T21" fmla="*/ 49 h 758"/>
                  <a:gd name="T22" fmla="*/ 383 w 560"/>
                  <a:gd name="T23" fmla="*/ 55 h 758"/>
                  <a:gd name="T24" fmla="*/ 398 w 560"/>
                  <a:gd name="T25" fmla="*/ 83 h 758"/>
                  <a:gd name="T26" fmla="*/ 398 w 560"/>
                  <a:gd name="T27" fmla="*/ 341 h 758"/>
                  <a:gd name="T28" fmla="*/ 361 w 560"/>
                  <a:gd name="T29" fmla="*/ 306 h 758"/>
                  <a:gd name="T30" fmla="*/ 309 w 560"/>
                  <a:gd name="T31" fmla="*/ 278 h 758"/>
                  <a:gd name="T32" fmla="*/ 258 w 560"/>
                  <a:gd name="T33" fmla="*/ 271 h 758"/>
                  <a:gd name="T34" fmla="*/ 162 w 560"/>
                  <a:gd name="T35" fmla="*/ 292 h 758"/>
                  <a:gd name="T36" fmla="*/ 81 w 560"/>
                  <a:gd name="T37" fmla="*/ 341 h 758"/>
                  <a:gd name="T38" fmla="*/ 22 w 560"/>
                  <a:gd name="T39" fmla="*/ 417 h 758"/>
                  <a:gd name="T40" fmla="*/ 0 w 560"/>
                  <a:gd name="T41" fmla="*/ 514 h 758"/>
                  <a:gd name="T42" fmla="*/ 22 w 560"/>
                  <a:gd name="T43" fmla="*/ 612 h 758"/>
                  <a:gd name="T44" fmla="*/ 73 w 560"/>
                  <a:gd name="T45" fmla="*/ 688 h 758"/>
                  <a:gd name="T46" fmla="*/ 147 w 560"/>
                  <a:gd name="T47" fmla="*/ 737 h 758"/>
                  <a:gd name="T48" fmla="*/ 243 w 560"/>
                  <a:gd name="T49" fmla="*/ 758 h 758"/>
                  <a:gd name="T50" fmla="*/ 309 w 560"/>
                  <a:gd name="T51" fmla="*/ 744 h 758"/>
                  <a:gd name="T52" fmla="*/ 361 w 560"/>
                  <a:gd name="T53" fmla="*/ 716 h 758"/>
                  <a:gd name="T54" fmla="*/ 398 w 560"/>
                  <a:gd name="T55" fmla="*/ 688 h 758"/>
                  <a:gd name="T56" fmla="*/ 398 w 560"/>
                  <a:gd name="T57" fmla="*/ 396 h 758"/>
                  <a:gd name="T58" fmla="*/ 398 w 560"/>
                  <a:gd name="T59" fmla="*/ 633 h 758"/>
                  <a:gd name="T60" fmla="*/ 390 w 560"/>
                  <a:gd name="T61" fmla="*/ 640 h 758"/>
                  <a:gd name="T62" fmla="*/ 390 w 560"/>
                  <a:gd name="T63" fmla="*/ 647 h 758"/>
                  <a:gd name="T64" fmla="*/ 383 w 560"/>
                  <a:gd name="T65" fmla="*/ 660 h 758"/>
                  <a:gd name="T66" fmla="*/ 346 w 560"/>
                  <a:gd name="T67" fmla="*/ 702 h 758"/>
                  <a:gd name="T68" fmla="*/ 295 w 560"/>
                  <a:gd name="T69" fmla="*/ 723 h 758"/>
                  <a:gd name="T70" fmla="*/ 250 w 560"/>
                  <a:gd name="T71" fmla="*/ 730 h 758"/>
                  <a:gd name="T72" fmla="*/ 199 w 560"/>
                  <a:gd name="T73" fmla="*/ 723 h 758"/>
                  <a:gd name="T74" fmla="*/ 162 w 560"/>
                  <a:gd name="T75" fmla="*/ 702 h 758"/>
                  <a:gd name="T76" fmla="*/ 132 w 560"/>
                  <a:gd name="T77" fmla="*/ 660 h 758"/>
                  <a:gd name="T78" fmla="*/ 110 w 560"/>
                  <a:gd name="T79" fmla="*/ 612 h 758"/>
                  <a:gd name="T80" fmla="*/ 96 w 560"/>
                  <a:gd name="T81" fmla="*/ 563 h 758"/>
                  <a:gd name="T82" fmla="*/ 96 w 560"/>
                  <a:gd name="T83" fmla="*/ 466 h 758"/>
                  <a:gd name="T84" fmla="*/ 110 w 560"/>
                  <a:gd name="T85" fmla="*/ 417 h 758"/>
                  <a:gd name="T86" fmla="*/ 132 w 560"/>
                  <a:gd name="T87" fmla="*/ 361 h 758"/>
                  <a:gd name="T88" fmla="*/ 162 w 560"/>
                  <a:gd name="T89" fmla="*/ 334 h 758"/>
                  <a:gd name="T90" fmla="*/ 206 w 560"/>
                  <a:gd name="T91" fmla="*/ 306 h 758"/>
                  <a:gd name="T92" fmla="*/ 258 w 560"/>
                  <a:gd name="T93" fmla="*/ 292 h 758"/>
                  <a:gd name="T94" fmla="*/ 302 w 560"/>
                  <a:gd name="T95" fmla="*/ 299 h 758"/>
                  <a:gd name="T96" fmla="*/ 346 w 560"/>
                  <a:gd name="T97" fmla="*/ 320 h 758"/>
                  <a:gd name="T98" fmla="*/ 383 w 560"/>
                  <a:gd name="T99" fmla="*/ 361 h 758"/>
                  <a:gd name="T100" fmla="*/ 390 w 560"/>
                  <a:gd name="T101" fmla="*/ 368 h 758"/>
                  <a:gd name="T102" fmla="*/ 390 w 560"/>
                  <a:gd name="T103" fmla="*/ 382 h 758"/>
                  <a:gd name="T104" fmla="*/ 398 w 560"/>
                  <a:gd name="T105" fmla="*/ 389 h 758"/>
                  <a:gd name="T106" fmla="*/ 398 w 560"/>
                  <a:gd name="T107" fmla="*/ 396 h 75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0"/>
                  <a:gd name="T163" fmla="*/ 0 h 758"/>
                  <a:gd name="T164" fmla="*/ 560 w 560"/>
                  <a:gd name="T165" fmla="*/ 758 h 75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0" h="758">
                    <a:moveTo>
                      <a:pt x="398" y="688"/>
                    </a:moveTo>
                    <a:lnTo>
                      <a:pt x="398" y="758"/>
                    </a:lnTo>
                    <a:lnTo>
                      <a:pt x="560" y="744"/>
                    </a:lnTo>
                    <a:lnTo>
                      <a:pt x="560" y="709"/>
                    </a:lnTo>
                    <a:lnTo>
                      <a:pt x="501" y="709"/>
                    </a:lnTo>
                    <a:lnTo>
                      <a:pt x="486" y="702"/>
                    </a:lnTo>
                    <a:lnTo>
                      <a:pt x="471" y="674"/>
                    </a:lnTo>
                    <a:lnTo>
                      <a:pt x="471" y="0"/>
                    </a:lnTo>
                    <a:lnTo>
                      <a:pt x="309" y="14"/>
                    </a:lnTo>
                    <a:lnTo>
                      <a:pt x="309" y="49"/>
                    </a:lnTo>
                    <a:lnTo>
                      <a:pt x="368" y="49"/>
                    </a:lnTo>
                    <a:lnTo>
                      <a:pt x="383" y="55"/>
                    </a:lnTo>
                    <a:lnTo>
                      <a:pt x="398" y="83"/>
                    </a:lnTo>
                    <a:lnTo>
                      <a:pt x="398" y="341"/>
                    </a:lnTo>
                    <a:lnTo>
                      <a:pt x="361" y="306"/>
                    </a:lnTo>
                    <a:lnTo>
                      <a:pt x="309" y="278"/>
                    </a:lnTo>
                    <a:lnTo>
                      <a:pt x="258" y="271"/>
                    </a:lnTo>
                    <a:lnTo>
                      <a:pt x="162" y="292"/>
                    </a:lnTo>
                    <a:lnTo>
                      <a:pt x="81" y="341"/>
                    </a:lnTo>
                    <a:lnTo>
                      <a:pt x="22" y="417"/>
                    </a:lnTo>
                    <a:lnTo>
                      <a:pt x="0" y="514"/>
                    </a:lnTo>
                    <a:lnTo>
                      <a:pt x="22" y="612"/>
                    </a:lnTo>
                    <a:lnTo>
                      <a:pt x="73" y="688"/>
                    </a:lnTo>
                    <a:lnTo>
                      <a:pt x="147" y="737"/>
                    </a:lnTo>
                    <a:lnTo>
                      <a:pt x="243" y="758"/>
                    </a:lnTo>
                    <a:lnTo>
                      <a:pt x="309" y="744"/>
                    </a:lnTo>
                    <a:lnTo>
                      <a:pt x="361" y="716"/>
                    </a:lnTo>
                    <a:lnTo>
                      <a:pt x="398" y="688"/>
                    </a:lnTo>
                    <a:close/>
                    <a:moveTo>
                      <a:pt x="398" y="396"/>
                    </a:moveTo>
                    <a:lnTo>
                      <a:pt x="398" y="633"/>
                    </a:lnTo>
                    <a:lnTo>
                      <a:pt x="390" y="640"/>
                    </a:lnTo>
                    <a:lnTo>
                      <a:pt x="390" y="647"/>
                    </a:lnTo>
                    <a:lnTo>
                      <a:pt x="383" y="660"/>
                    </a:lnTo>
                    <a:lnTo>
                      <a:pt x="346" y="702"/>
                    </a:lnTo>
                    <a:lnTo>
                      <a:pt x="295" y="723"/>
                    </a:lnTo>
                    <a:lnTo>
                      <a:pt x="250" y="730"/>
                    </a:lnTo>
                    <a:lnTo>
                      <a:pt x="199" y="723"/>
                    </a:lnTo>
                    <a:lnTo>
                      <a:pt x="162" y="702"/>
                    </a:lnTo>
                    <a:lnTo>
                      <a:pt x="132" y="660"/>
                    </a:lnTo>
                    <a:lnTo>
                      <a:pt x="110" y="612"/>
                    </a:lnTo>
                    <a:lnTo>
                      <a:pt x="96" y="563"/>
                    </a:lnTo>
                    <a:lnTo>
                      <a:pt x="96" y="466"/>
                    </a:lnTo>
                    <a:lnTo>
                      <a:pt x="110" y="417"/>
                    </a:lnTo>
                    <a:lnTo>
                      <a:pt x="132" y="361"/>
                    </a:lnTo>
                    <a:lnTo>
                      <a:pt x="162" y="334"/>
                    </a:lnTo>
                    <a:lnTo>
                      <a:pt x="206" y="306"/>
                    </a:lnTo>
                    <a:lnTo>
                      <a:pt x="258" y="292"/>
                    </a:lnTo>
                    <a:lnTo>
                      <a:pt x="302" y="299"/>
                    </a:lnTo>
                    <a:lnTo>
                      <a:pt x="346" y="320"/>
                    </a:lnTo>
                    <a:lnTo>
                      <a:pt x="383" y="361"/>
                    </a:lnTo>
                    <a:lnTo>
                      <a:pt x="390" y="368"/>
                    </a:lnTo>
                    <a:lnTo>
                      <a:pt x="390" y="382"/>
                    </a:lnTo>
                    <a:lnTo>
                      <a:pt x="398" y="389"/>
                    </a:lnTo>
                    <a:lnTo>
                      <a:pt x="398" y="3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75" name="Freeform 4034"/>
              <p:cNvSpPr>
                <a:spLocks/>
              </p:cNvSpPr>
              <p:nvPr/>
            </p:nvSpPr>
            <p:spPr bwMode="auto">
              <a:xfrm>
                <a:off x="2570" y="11057"/>
                <a:ext cx="435" cy="410"/>
              </a:xfrm>
              <a:custGeom>
                <a:avLst/>
                <a:gdLst>
                  <a:gd name="T0" fmla="*/ 435 w 435"/>
                  <a:gd name="T1" fmla="*/ 208 h 410"/>
                  <a:gd name="T2" fmla="*/ 421 w 435"/>
                  <a:gd name="T3" fmla="*/ 125 h 410"/>
                  <a:gd name="T4" fmla="*/ 369 w 435"/>
                  <a:gd name="T5" fmla="*/ 62 h 410"/>
                  <a:gd name="T6" fmla="*/ 303 w 435"/>
                  <a:gd name="T7" fmla="*/ 14 h 410"/>
                  <a:gd name="T8" fmla="*/ 214 w 435"/>
                  <a:gd name="T9" fmla="*/ 0 h 410"/>
                  <a:gd name="T10" fmla="*/ 133 w 435"/>
                  <a:gd name="T11" fmla="*/ 14 h 410"/>
                  <a:gd name="T12" fmla="*/ 59 w 435"/>
                  <a:gd name="T13" fmla="*/ 62 h 410"/>
                  <a:gd name="T14" fmla="*/ 15 w 435"/>
                  <a:gd name="T15" fmla="*/ 125 h 410"/>
                  <a:gd name="T16" fmla="*/ 0 w 435"/>
                  <a:gd name="T17" fmla="*/ 208 h 410"/>
                  <a:gd name="T18" fmla="*/ 15 w 435"/>
                  <a:gd name="T19" fmla="*/ 285 h 410"/>
                  <a:gd name="T20" fmla="*/ 59 w 435"/>
                  <a:gd name="T21" fmla="*/ 354 h 410"/>
                  <a:gd name="T22" fmla="*/ 133 w 435"/>
                  <a:gd name="T23" fmla="*/ 396 h 410"/>
                  <a:gd name="T24" fmla="*/ 214 w 435"/>
                  <a:gd name="T25" fmla="*/ 410 h 410"/>
                  <a:gd name="T26" fmla="*/ 303 w 435"/>
                  <a:gd name="T27" fmla="*/ 396 h 410"/>
                  <a:gd name="T28" fmla="*/ 369 w 435"/>
                  <a:gd name="T29" fmla="*/ 347 h 410"/>
                  <a:gd name="T30" fmla="*/ 421 w 435"/>
                  <a:gd name="T31" fmla="*/ 285 h 410"/>
                  <a:gd name="T32" fmla="*/ 435 w 435"/>
                  <a:gd name="T33" fmla="*/ 208 h 4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35"/>
                  <a:gd name="T52" fmla="*/ 0 h 410"/>
                  <a:gd name="T53" fmla="*/ 435 w 435"/>
                  <a:gd name="T54" fmla="*/ 410 h 4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35" h="410">
                    <a:moveTo>
                      <a:pt x="435" y="208"/>
                    </a:moveTo>
                    <a:lnTo>
                      <a:pt x="421" y="125"/>
                    </a:lnTo>
                    <a:lnTo>
                      <a:pt x="369" y="62"/>
                    </a:lnTo>
                    <a:lnTo>
                      <a:pt x="303" y="14"/>
                    </a:lnTo>
                    <a:lnTo>
                      <a:pt x="214" y="0"/>
                    </a:lnTo>
                    <a:lnTo>
                      <a:pt x="133" y="14"/>
                    </a:lnTo>
                    <a:lnTo>
                      <a:pt x="59" y="62"/>
                    </a:lnTo>
                    <a:lnTo>
                      <a:pt x="15" y="125"/>
                    </a:lnTo>
                    <a:lnTo>
                      <a:pt x="0" y="208"/>
                    </a:lnTo>
                    <a:lnTo>
                      <a:pt x="15" y="285"/>
                    </a:lnTo>
                    <a:lnTo>
                      <a:pt x="59" y="354"/>
                    </a:lnTo>
                    <a:lnTo>
                      <a:pt x="133" y="396"/>
                    </a:lnTo>
                    <a:lnTo>
                      <a:pt x="214" y="410"/>
                    </a:lnTo>
                    <a:lnTo>
                      <a:pt x="303" y="396"/>
                    </a:lnTo>
                    <a:lnTo>
                      <a:pt x="369" y="347"/>
                    </a:lnTo>
                    <a:lnTo>
                      <a:pt x="421" y="285"/>
                    </a:lnTo>
                    <a:lnTo>
                      <a:pt x="435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76" name="Freeform 4035"/>
              <p:cNvSpPr>
                <a:spLocks/>
              </p:cNvSpPr>
              <p:nvPr/>
            </p:nvSpPr>
            <p:spPr bwMode="auto">
              <a:xfrm>
                <a:off x="3661" y="10876"/>
                <a:ext cx="354" cy="668"/>
              </a:xfrm>
              <a:custGeom>
                <a:avLst/>
                <a:gdLst>
                  <a:gd name="T0" fmla="*/ 177 w 354"/>
                  <a:gd name="T1" fmla="*/ 229 h 668"/>
                  <a:gd name="T2" fmla="*/ 339 w 354"/>
                  <a:gd name="T3" fmla="*/ 229 h 668"/>
                  <a:gd name="T4" fmla="*/ 339 w 354"/>
                  <a:gd name="T5" fmla="*/ 195 h 668"/>
                  <a:gd name="T6" fmla="*/ 177 w 354"/>
                  <a:gd name="T7" fmla="*/ 195 h 668"/>
                  <a:gd name="T8" fmla="*/ 177 w 354"/>
                  <a:gd name="T9" fmla="*/ 0 h 668"/>
                  <a:gd name="T10" fmla="*/ 148 w 354"/>
                  <a:gd name="T11" fmla="*/ 0 h 668"/>
                  <a:gd name="T12" fmla="*/ 140 w 354"/>
                  <a:gd name="T13" fmla="*/ 56 h 668"/>
                  <a:gd name="T14" fmla="*/ 126 w 354"/>
                  <a:gd name="T15" fmla="*/ 104 h 668"/>
                  <a:gd name="T16" fmla="*/ 96 w 354"/>
                  <a:gd name="T17" fmla="*/ 153 h 668"/>
                  <a:gd name="T18" fmla="*/ 59 w 354"/>
                  <a:gd name="T19" fmla="*/ 188 h 668"/>
                  <a:gd name="T20" fmla="*/ 0 w 354"/>
                  <a:gd name="T21" fmla="*/ 202 h 668"/>
                  <a:gd name="T22" fmla="*/ 0 w 354"/>
                  <a:gd name="T23" fmla="*/ 229 h 668"/>
                  <a:gd name="T24" fmla="*/ 96 w 354"/>
                  <a:gd name="T25" fmla="*/ 229 h 668"/>
                  <a:gd name="T26" fmla="*/ 96 w 354"/>
                  <a:gd name="T27" fmla="*/ 521 h 668"/>
                  <a:gd name="T28" fmla="*/ 111 w 354"/>
                  <a:gd name="T29" fmla="*/ 584 h 668"/>
                  <a:gd name="T30" fmla="*/ 133 w 354"/>
                  <a:gd name="T31" fmla="*/ 626 h 668"/>
                  <a:gd name="T32" fmla="*/ 170 w 354"/>
                  <a:gd name="T33" fmla="*/ 654 h 668"/>
                  <a:gd name="T34" fmla="*/ 214 w 354"/>
                  <a:gd name="T35" fmla="*/ 661 h 668"/>
                  <a:gd name="T36" fmla="*/ 244 w 354"/>
                  <a:gd name="T37" fmla="*/ 668 h 668"/>
                  <a:gd name="T38" fmla="*/ 295 w 354"/>
                  <a:gd name="T39" fmla="*/ 654 h 668"/>
                  <a:gd name="T40" fmla="*/ 332 w 354"/>
                  <a:gd name="T41" fmla="*/ 619 h 668"/>
                  <a:gd name="T42" fmla="*/ 347 w 354"/>
                  <a:gd name="T43" fmla="*/ 570 h 668"/>
                  <a:gd name="T44" fmla="*/ 354 w 354"/>
                  <a:gd name="T45" fmla="*/ 521 h 668"/>
                  <a:gd name="T46" fmla="*/ 354 w 354"/>
                  <a:gd name="T47" fmla="*/ 459 h 668"/>
                  <a:gd name="T48" fmla="*/ 325 w 354"/>
                  <a:gd name="T49" fmla="*/ 459 h 668"/>
                  <a:gd name="T50" fmla="*/ 325 w 354"/>
                  <a:gd name="T51" fmla="*/ 521 h 668"/>
                  <a:gd name="T52" fmla="*/ 317 w 354"/>
                  <a:gd name="T53" fmla="*/ 584 h 668"/>
                  <a:gd name="T54" fmla="*/ 288 w 354"/>
                  <a:gd name="T55" fmla="*/ 626 h 668"/>
                  <a:gd name="T56" fmla="*/ 251 w 354"/>
                  <a:gd name="T57" fmla="*/ 640 h 668"/>
                  <a:gd name="T58" fmla="*/ 214 w 354"/>
                  <a:gd name="T59" fmla="*/ 626 h 668"/>
                  <a:gd name="T60" fmla="*/ 192 w 354"/>
                  <a:gd name="T61" fmla="*/ 605 h 668"/>
                  <a:gd name="T62" fmla="*/ 177 w 354"/>
                  <a:gd name="T63" fmla="*/ 570 h 668"/>
                  <a:gd name="T64" fmla="*/ 177 w 354"/>
                  <a:gd name="T65" fmla="*/ 521 h 668"/>
                  <a:gd name="T66" fmla="*/ 177 w 354"/>
                  <a:gd name="T67" fmla="*/ 229 h 6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8"/>
                  <a:gd name="T104" fmla="*/ 354 w 354"/>
                  <a:gd name="T105" fmla="*/ 668 h 66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8">
                    <a:moveTo>
                      <a:pt x="177" y="229"/>
                    </a:moveTo>
                    <a:lnTo>
                      <a:pt x="339" y="229"/>
                    </a:lnTo>
                    <a:lnTo>
                      <a:pt x="339" y="195"/>
                    </a:lnTo>
                    <a:lnTo>
                      <a:pt x="177" y="195"/>
                    </a:lnTo>
                    <a:lnTo>
                      <a:pt x="177" y="0"/>
                    </a:lnTo>
                    <a:lnTo>
                      <a:pt x="148" y="0"/>
                    </a:lnTo>
                    <a:lnTo>
                      <a:pt x="140" y="56"/>
                    </a:lnTo>
                    <a:lnTo>
                      <a:pt x="126" y="104"/>
                    </a:lnTo>
                    <a:lnTo>
                      <a:pt x="96" y="153"/>
                    </a:lnTo>
                    <a:lnTo>
                      <a:pt x="59" y="188"/>
                    </a:lnTo>
                    <a:lnTo>
                      <a:pt x="0" y="202"/>
                    </a:lnTo>
                    <a:lnTo>
                      <a:pt x="0" y="229"/>
                    </a:lnTo>
                    <a:lnTo>
                      <a:pt x="96" y="229"/>
                    </a:lnTo>
                    <a:lnTo>
                      <a:pt x="96" y="521"/>
                    </a:lnTo>
                    <a:lnTo>
                      <a:pt x="111" y="584"/>
                    </a:lnTo>
                    <a:lnTo>
                      <a:pt x="133" y="626"/>
                    </a:lnTo>
                    <a:lnTo>
                      <a:pt x="170" y="654"/>
                    </a:lnTo>
                    <a:lnTo>
                      <a:pt x="214" y="661"/>
                    </a:lnTo>
                    <a:lnTo>
                      <a:pt x="244" y="668"/>
                    </a:lnTo>
                    <a:lnTo>
                      <a:pt x="295" y="654"/>
                    </a:lnTo>
                    <a:lnTo>
                      <a:pt x="332" y="619"/>
                    </a:lnTo>
                    <a:lnTo>
                      <a:pt x="347" y="570"/>
                    </a:lnTo>
                    <a:lnTo>
                      <a:pt x="354" y="521"/>
                    </a:lnTo>
                    <a:lnTo>
                      <a:pt x="354" y="459"/>
                    </a:lnTo>
                    <a:lnTo>
                      <a:pt x="325" y="459"/>
                    </a:lnTo>
                    <a:lnTo>
                      <a:pt x="325" y="521"/>
                    </a:lnTo>
                    <a:lnTo>
                      <a:pt x="317" y="584"/>
                    </a:lnTo>
                    <a:lnTo>
                      <a:pt x="288" y="626"/>
                    </a:lnTo>
                    <a:lnTo>
                      <a:pt x="251" y="640"/>
                    </a:lnTo>
                    <a:lnTo>
                      <a:pt x="214" y="626"/>
                    </a:lnTo>
                    <a:lnTo>
                      <a:pt x="192" y="605"/>
                    </a:lnTo>
                    <a:lnTo>
                      <a:pt x="177" y="570"/>
                    </a:lnTo>
                    <a:lnTo>
                      <a:pt x="177" y="521"/>
                    </a:lnTo>
                    <a:lnTo>
                      <a:pt x="177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77" name="Freeform 4036"/>
              <p:cNvSpPr>
                <a:spLocks/>
              </p:cNvSpPr>
              <p:nvPr/>
            </p:nvSpPr>
            <p:spPr bwMode="auto">
              <a:xfrm>
                <a:off x="4118" y="10786"/>
                <a:ext cx="568" cy="744"/>
              </a:xfrm>
              <a:custGeom>
                <a:avLst/>
                <a:gdLst>
                  <a:gd name="T0" fmla="*/ 479 w 568"/>
                  <a:gd name="T1" fmla="*/ 472 h 744"/>
                  <a:gd name="T2" fmla="*/ 479 w 568"/>
                  <a:gd name="T3" fmla="*/ 396 h 744"/>
                  <a:gd name="T4" fmla="*/ 472 w 568"/>
                  <a:gd name="T5" fmla="*/ 347 h 744"/>
                  <a:gd name="T6" fmla="*/ 443 w 568"/>
                  <a:gd name="T7" fmla="*/ 312 h 744"/>
                  <a:gd name="T8" fmla="*/ 428 w 568"/>
                  <a:gd name="T9" fmla="*/ 299 h 744"/>
                  <a:gd name="T10" fmla="*/ 413 w 568"/>
                  <a:gd name="T11" fmla="*/ 292 h 744"/>
                  <a:gd name="T12" fmla="*/ 391 w 568"/>
                  <a:gd name="T13" fmla="*/ 278 h 744"/>
                  <a:gd name="T14" fmla="*/ 361 w 568"/>
                  <a:gd name="T15" fmla="*/ 271 h 744"/>
                  <a:gd name="T16" fmla="*/ 325 w 568"/>
                  <a:gd name="T17" fmla="*/ 271 h 744"/>
                  <a:gd name="T18" fmla="*/ 258 w 568"/>
                  <a:gd name="T19" fmla="*/ 285 h 744"/>
                  <a:gd name="T20" fmla="*/ 214 w 568"/>
                  <a:gd name="T21" fmla="*/ 306 h 744"/>
                  <a:gd name="T22" fmla="*/ 185 w 568"/>
                  <a:gd name="T23" fmla="*/ 340 h 744"/>
                  <a:gd name="T24" fmla="*/ 162 w 568"/>
                  <a:gd name="T25" fmla="*/ 375 h 744"/>
                  <a:gd name="T26" fmla="*/ 162 w 568"/>
                  <a:gd name="T27" fmla="*/ 0 h 744"/>
                  <a:gd name="T28" fmla="*/ 0 w 568"/>
                  <a:gd name="T29" fmla="*/ 13 h 744"/>
                  <a:gd name="T30" fmla="*/ 0 w 568"/>
                  <a:gd name="T31" fmla="*/ 48 h 744"/>
                  <a:gd name="T32" fmla="*/ 59 w 568"/>
                  <a:gd name="T33" fmla="*/ 48 h 744"/>
                  <a:gd name="T34" fmla="*/ 74 w 568"/>
                  <a:gd name="T35" fmla="*/ 55 h 744"/>
                  <a:gd name="T36" fmla="*/ 89 w 568"/>
                  <a:gd name="T37" fmla="*/ 83 h 744"/>
                  <a:gd name="T38" fmla="*/ 89 w 568"/>
                  <a:gd name="T39" fmla="*/ 681 h 744"/>
                  <a:gd name="T40" fmla="*/ 81 w 568"/>
                  <a:gd name="T41" fmla="*/ 695 h 744"/>
                  <a:gd name="T42" fmla="*/ 74 w 568"/>
                  <a:gd name="T43" fmla="*/ 702 h 744"/>
                  <a:gd name="T44" fmla="*/ 52 w 568"/>
                  <a:gd name="T45" fmla="*/ 709 h 744"/>
                  <a:gd name="T46" fmla="*/ 0 w 568"/>
                  <a:gd name="T47" fmla="*/ 709 h 744"/>
                  <a:gd name="T48" fmla="*/ 0 w 568"/>
                  <a:gd name="T49" fmla="*/ 744 h 744"/>
                  <a:gd name="T50" fmla="*/ 251 w 568"/>
                  <a:gd name="T51" fmla="*/ 744 h 744"/>
                  <a:gd name="T52" fmla="*/ 251 w 568"/>
                  <a:gd name="T53" fmla="*/ 709 h 744"/>
                  <a:gd name="T54" fmla="*/ 192 w 568"/>
                  <a:gd name="T55" fmla="*/ 709 h 744"/>
                  <a:gd name="T56" fmla="*/ 177 w 568"/>
                  <a:gd name="T57" fmla="*/ 702 h 744"/>
                  <a:gd name="T58" fmla="*/ 170 w 568"/>
                  <a:gd name="T59" fmla="*/ 695 h 744"/>
                  <a:gd name="T60" fmla="*/ 162 w 568"/>
                  <a:gd name="T61" fmla="*/ 681 h 744"/>
                  <a:gd name="T62" fmla="*/ 162 w 568"/>
                  <a:gd name="T63" fmla="*/ 465 h 744"/>
                  <a:gd name="T64" fmla="*/ 177 w 568"/>
                  <a:gd name="T65" fmla="*/ 389 h 744"/>
                  <a:gd name="T66" fmla="*/ 214 w 568"/>
                  <a:gd name="T67" fmla="*/ 340 h 744"/>
                  <a:gd name="T68" fmla="*/ 266 w 568"/>
                  <a:gd name="T69" fmla="*/ 306 h 744"/>
                  <a:gd name="T70" fmla="*/ 317 w 568"/>
                  <a:gd name="T71" fmla="*/ 292 h 744"/>
                  <a:gd name="T72" fmla="*/ 361 w 568"/>
                  <a:gd name="T73" fmla="*/ 306 h 744"/>
                  <a:gd name="T74" fmla="*/ 384 w 568"/>
                  <a:gd name="T75" fmla="*/ 333 h 744"/>
                  <a:gd name="T76" fmla="*/ 398 w 568"/>
                  <a:gd name="T77" fmla="*/ 368 h 744"/>
                  <a:gd name="T78" fmla="*/ 398 w 568"/>
                  <a:gd name="T79" fmla="*/ 681 h 744"/>
                  <a:gd name="T80" fmla="*/ 391 w 568"/>
                  <a:gd name="T81" fmla="*/ 695 h 744"/>
                  <a:gd name="T82" fmla="*/ 384 w 568"/>
                  <a:gd name="T83" fmla="*/ 702 h 744"/>
                  <a:gd name="T84" fmla="*/ 369 w 568"/>
                  <a:gd name="T85" fmla="*/ 709 h 744"/>
                  <a:gd name="T86" fmla="*/ 310 w 568"/>
                  <a:gd name="T87" fmla="*/ 709 h 744"/>
                  <a:gd name="T88" fmla="*/ 310 w 568"/>
                  <a:gd name="T89" fmla="*/ 744 h 744"/>
                  <a:gd name="T90" fmla="*/ 568 w 568"/>
                  <a:gd name="T91" fmla="*/ 744 h 744"/>
                  <a:gd name="T92" fmla="*/ 568 w 568"/>
                  <a:gd name="T93" fmla="*/ 709 h 744"/>
                  <a:gd name="T94" fmla="*/ 509 w 568"/>
                  <a:gd name="T95" fmla="*/ 709 h 744"/>
                  <a:gd name="T96" fmla="*/ 479 w 568"/>
                  <a:gd name="T97" fmla="*/ 695 h 744"/>
                  <a:gd name="T98" fmla="*/ 479 w 568"/>
                  <a:gd name="T99" fmla="*/ 681 h 744"/>
                  <a:gd name="T100" fmla="*/ 479 w 568"/>
                  <a:gd name="T101" fmla="*/ 472 h 74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8"/>
                  <a:gd name="T154" fmla="*/ 0 h 744"/>
                  <a:gd name="T155" fmla="*/ 568 w 568"/>
                  <a:gd name="T156" fmla="*/ 744 h 74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8" h="744">
                    <a:moveTo>
                      <a:pt x="479" y="472"/>
                    </a:moveTo>
                    <a:lnTo>
                      <a:pt x="479" y="396"/>
                    </a:lnTo>
                    <a:lnTo>
                      <a:pt x="472" y="347"/>
                    </a:lnTo>
                    <a:lnTo>
                      <a:pt x="443" y="312"/>
                    </a:lnTo>
                    <a:lnTo>
                      <a:pt x="428" y="299"/>
                    </a:lnTo>
                    <a:lnTo>
                      <a:pt x="413" y="292"/>
                    </a:lnTo>
                    <a:lnTo>
                      <a:pt x="391" y="278"/>
                    </a:lnTo>
                    <a:lnTo>
                      <a:pt x="361" y="271"/>
                    </a:lnTo>
                    <a:lnTo>
                      <a:pt x="325" y="271"/>
                    </a:lnTo>
                    <a:lnTo>
                      <a:pt x="258" y="285"/>
                    </a:lnTo>
                    <a:lnTo>
                      <a:pt x="214" y="306"/>
                    </a:lnTo>
                    <a:lnTo>
                      <a:pt x="185" y="340"/>
                    </a:lnTo>
                    <a:lnTo>
                      <a:pt x="162" y="375"/>
                    </a:lnTo>
                    <a:lnTo>
                      <a:pt x="162" y="0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9" y="83"/>
                    </a:lnTo>
                    <a:lnTo>
                      <a:pt x="89" y="681"/>
                    </a:lnTo>
                    <a:lnTo>
                      <a:pt x="81" y="695"/>
                    </a:lnTo>
                    <a:lnTo>
                      <a:pt x="74" y="702"/>
                    </a:lnTo>
                    <a:lnTo>
                      <a:pt x="52" y="709"/>
                    </a:lnTo>
                    <a:lnTo>
                      <a:pt x="0" y="709"/>
                    </a:lnTo>
                    <a:lnTo>
                      <a:pt x="0" y="744"/>
                    </a:lnTo>
                    <a:lnTo>
                      <a:pt x="251" y="744"/>
                    </a:lnTo>
                    <a:lnTo>
                      <a:pt x="251" y="709"/>
                    </a:lnTo>
                    <a:lnTo>
                      <a:pt x="192" y="709"/>
                    </a:lnTo>
                    <a:lnTo>
                      <a:pt x="177" y="702"/>
                    </a:lnTo>
                    <a:lnTo>
                      <a:pt x="170" y="695"/>
                    </a:lnTo>
                    <a:lnTo>
                      <a:pt x="162" y="681"/>
                    </a:lnTo>
                    <a:lnTo>
                      <a:pt x="162" y="465"/>
                    </a:lnTo>
                    <a:lnTo>
                      <a:pt x="177" y="389"/>
                    </a:lnTo>
                    <a:lnTo>
                      <a:pt x="214" y="340"/>
                    </a:lnTo>
                    <a:lnTo>
                      <a:pt x="266" y="306"/>
                    </a:lnTo>
                    <a:lnTo>
                      <a:pt x="317" y="292"/>
                    </a:lnTo>
                    <a:lnTo>
                      <a:pt x="361" y="306"/>
                    </a:lnTo>
                    <a:lnTo>
                      <a:pt x="384" y="333"/>
                    </a:lnTo>
                    <a:lnTo>
                      <a:pt x="398" y="368"/>
                    </a:lnTo>
                    <a:lnTo>
                      <a:pt x="398" y="681"/>
                    </a:lnTo>
                    <a:lnTo>
                      <a:pt x="391" y="695"/>
                    </a:lnTo>
                    <a:lnTo>
                      <a:pt x="384" y="702"/>
                    </a:lnTo>
                    <a:lnTo>
                      <a:pt x="369" y="709"/>
                    </a:lnTo>
                    <a:lnTo>
                      <a:pt x="310" y="709"/>
                    </a:lnTo>
                    <a:lnTo>
                      <a:pt x="310" y="744"/>
                    </a:lnTo>
                    <a:lnTo>
                      <a:pt x="568" y="744"/>
                    </a:lnTo>
                    <a:lnTo>
                      <a:pt x="568" y="709"/>
                    </a:lnTo>
                    <a:lnTo>
                      <a:pt x="509" y="709"/>
                    </a:lnTo>
                    <a:lnTo>
                      <a:pt x="479" y="695"/>
                    </a:lnTo>
                    <a:lnTo>
                      <a:pt x="479" y="681"/>
                    </a:lnTo>
                    <a:lnTo>
                      <a:pt x="479" y="47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78" name="Freeform 4037"/>
              <p:cNvSpPr>
                <a:spLocks noEditPoints="1"/>
              </p:cNvSpPr>
              <p:nvPr/>
            </p:nvSpPr>
            <p:spPr bwMode="auto">
              <a:xfrm>
                <a:off x="4737" y="11050"/>
                <a:ext cx="443" cy="494"/>
              </a:xfrm>
              <a:custGeom>
                <a:avLst/>
                <a:gdLst>
                  <a:gd name="T0" fmla="*/ 413 w 443"/>
                  <a:gd name="T1" fmla="*/ 236 h 494"/>
                  <a:gd name="T2" fmla="*/ 428 w 443"/>
                  <a:gd name="T3" fmla="*/ 236 h 494"/>
                  <a:gd name="T4" fmla="*/ 443 w 443"/>
                  <a:gd name="T5" fmla="*/ 222 h 494"/>
                  <a:gd name="T6" fmla="*/ 443 w 443"/>
                  <a:gd name="T7" fmla="*/ 208 h 494"/>
                  <a:gd name="T8" fmla="*/ 435 w 443"/>
                  <a:gd name="T9" fmla="*/ 146 h 494"/>
                  <a:gd name="T10" fmla="*/ 413 w 443"/>
                  <a:gd name="T11" fmla="*/ 90 h 494"/>
                  <a:gd name="T12" fmla="*/ 369 w 443"/>
                  <a:gd name="T13" fmla="*/ 42 h 494"/>
                  <a:gd name="T14" fmla="*/ 317 w 443"/>
                  <a:gd name="T15" fmla="*/ 14 h 494"/>
                  <a:gd name="T16" fmla="*/ 236 w 443"/>
                  <a:gd name="T17" fmla="*/ 0 h 494"/>
                  <a:gd name="T18" fmla="*/ 148 w 443"/>
                  <a:gd name="T19" fmla="*/ 21 h 494"/>
                  <a:gd name="T20" fmla="*/ 74 w 443"/>
                  <a:gd name="T21" fmla="*/ 69 h 494"/>
                  <a:gd name="T22" fmla="*/ 23 w 443"/>
                  <a:gd name="T23" fmla="*/ 153 h 494"/>
                  <a:gd name="T24" fmla="*/ 0 w 443"/>
                  <a:gd name="T25" fmla="*/ 243 h 494"/>
                  <a:gd name="T26" fmla="*/ 15 w 443"/>
                  <a:gd name="T27" fmla="*/ 327 h 494"/>
                  <a:gd name="T28" fmla="*/ 52 w 443"/>
                  <a:gd name="T29" fmla="*/ 396 h 494"/>
                  <a:gd name="T30" fmla="*/ 111 w 443"/>
                  <a:gd name="T31" fmla="*/ 445 h 494"/>
                  <a:gd name="T32" fmla="*/ 177 w 443"/>
                  <a:gd name="T33" fmla="*/ 480 h 494"/>
                  <a:gd name="T34" fmla="*/ 251 w 443"/>
                  <a:gd name="T35" fmla="*/ 494 h 494"/>
                  <a:gd name="T36" fmla="*/ 325 w 443"/>
                  <a:gd name="T37" fmla="*/ 480 h 494"/>
                  <a:gd name="T38" fmla="*/ 376 w 443"/>
                  <a:gd name="T39" fmla="*/ 452 h 494"/>
                  <a:gd name="T40" fmla="*/ 413 w 443"/>
                  <a:gd name="T41" fmla="*/ 410 h 494"/>
                  <a:gd name="T42" fmla="*/ 435 w 443"/>
                  <a:gd name="T43" fmla="*/ 375 h 494"/>
                  <a:gd name="T44" fmla="*/ 443 w 443"/>
                  <a:gd name="T45" fmla="*/ 354 h 494"/>
                  <a:gd name="T46" fmla="*/ 443 w 443"/>
                  <a:gd name="T47" fmla="*/ 347 h 494"/>
                  <a:gd name="T48" fmla="*/ 435 w 443"/>
                  <a:gd name="T49" fmla="*/ 341 h 494"/>
                  <a:gd name="T50" fmla="*/ 421 w 443"/>
                  <a:gd name="T51" fmla="*/ 341 h 494"/>
                  <a:gd name="T52" fmla="*/ 413 w 443"/>
                  <a:gd name="T53" fmla="*/ 347 h 494"/>
                  <a:gd name="T54" fmla="*/ 413 w 443"/>
                  <a:gd name="T55" fmla="*/ 354 h 494"/>
                  <a:gd name="T56" fmla="*/ 384 w 443"/>
                  <a:gd name="T57" fmla="*/ 410 h 494"/>
                  <a:gd name="T58" fmla="*/ 347 w 443"/>
                  <a:gd name="T59" fmla="*/ 438 h 494"/>
                  <a:gd name="T60" fmla="*/ 310 w 443"/>
                  <a:gd name="T61" fmla="*/ 459 h 494"/>
                  <a:gd name="T62" fmla="*/ 273 w 443"/>
                  <a:gd name="T63" fmla="*/ 466 h 494"/>
                  <a:gd name="T64" fmla="*/ 258 w 443"/>
                  <a:gd name="T65" fmla="*/ 466 h 494"/>
                  <a:gd name="T66" fmla="*/ 207 w 443"/>
                  <a:gd name="T67" fmla="*/ 452 h 494"/>
                  <a:gd name="T68" fmla="*/ 163 w 443"/>
                  <a:gd name="T69" fmla="*/ 431 h 494"/>
                  <a:gd name="T70" fmla="*/ 133 w 443"/>
                  <a:gd name="T71" fmla="*/ 396 h 494"/>
                  <a:gd name="T72" fmla="*/ 111 w 443"/>
                  <a:gd name="T73" fmla="*/ 341 h 494"/>
                  <a:gd name="T74" fmla="*/ 96 w 443"/>
                  <a:gd name="T75" fmla="*/ 278 h 494"/>
                  <a:gd name="T76" fmla="*/ 96 w 443"/>
                  <a:gd name="T77" fmla="*/ 236 h 494"/>
                  <a:gd name="T78" fmla="*/ 413 w 443"/>
                  <a:gd name="T79" fmla="*/ 236 h 494"/>
                  <a:gd name="T80" fmla="*/ 96 w 443"/>
                  <a:gd name="T81" fmla="*/ 208 h 494"/>
                  <a:gd name="T82" fmla="*/ 111 w 443"/>
                  <a:gd name="T83" fmla="*/ 132 h 494"/>
                  <a:gd name="T84" fmla="*/ 140 w 443"/>
                  <a:gd name="T85" fmla="*/ 76 h 494"/>
                  <a:gd name="T86" fmla="*/ 177 w 443"/>
                  <a:gd name="T87" fmla="*/ 42 h 494"/>
                  <a:gd name="T88" fmla="*/ 207 w 443"/>
                  <a:gd name="T89" fmla="*/ 28 h 494"/>
                  <a:gd name="T90" fmla="*/ 236 w 443"/>
                  <a:gd name="T91" fmla="*/ 28 h 494"/>
                  <a:gd name="T92" fmla="*/ 288 w 443"/>
                  <a:gd name="T93" fmla="*/ 35 h 494"/>
                  <a:gd name="T94" fmla="*/ 325 w 443"/>
                  <a:gd name="T95" fmla="*/ 62 h 494"/>
                  <a:gd name="T96" fmla="*/ 347 w 443"/>
                  <a:gd name="T97" fmla="*/ 104 h 494"/>
                  <a:gd name="T98" fmla="*/ 362 w 443"/>
                  <a:gd name="T99" fmla="*/ 146 h 494"/>
                  <a:gd name="T100" fmla="*/ 369 w 443"/>
                  <a:gd name="T101" fmla="*/ 181 h 494"/>
                  <a:gd name="T102" fmla="*/ 369 w 443"/>
                  <a:gd name="T103" fmla="*/ 208 h 494"/>
                  <a:gd name="T104" fmla="*/ 96 w 443"/>
                  <a:gd name="T105" fmla="*/ 208 h 49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3"/>
                  <a:gd name="T160" fmla="*/ 0 h 494"/>
                  <a:gd name="T161" fmla="*/ 443 w 443"/>
                  <a:gd name="T162" fmla="*/ 494 h 49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3" h="494">
                    <a:moveTo>
                      <a:pt x="413" y="236"/>
                    </a:moveTo>
                    <a:lnTo>
                      <a:pt x="428" y="236"/>
                    </a:lnTo>
                    <a:lnTo>
                      <a:pt x="443" y="222"/>
                    </a:lnTo>
                    <a:lnTo>
                      <a:pt x="443" y="208"/>
                    </a:lnTo>
                    <a:lnTo>
                      <a:pt x="435" y="146"/>
                    </a:lnTo>
                    <a:lnTo>
                      <a:pt x="413" y="90"/>
                    </a:lnTo>
                    <a:lnTo>
                      <a:pt x="369" y="42"/>
                    </a:lnTo>
                    <a:lnTo>
                      <a:pt x="317" y="14"/>
                    </a:lnTo>
                    <a:lnTo>
                      <a:pt x="236" y="0"/>
                    </a:lnTo>
                    <a:lnTo>
                      <a:pt x="148" y="21"/>
                    </a:lnTo>
                    <a:lnTo>
                      <a:pt x="74" y="69"/>
                    </a:lnTo>
                    <a:lnTo>
                      <a:pt x="23" y="153"/>
                    </a:lnTo>
                    <a:lnTo>
                      <a:pt x="0" y="243"/>
                    </a:lnTo>
                    <a:lnTo>
                      <a:pt x="15" y="327"/>
                    </a:lnTo>
                    <a:lnTo>
                      <a:pt x="52" y="396"/>
                    </a:lnTo>
                    <a:lnTo>
                      <a:pt x="111" y="445"/>
                    </a:lnTo>
                    <a:lnTo>
                      <a:pt x="177" y="480"/>
                    </a:lnTo>
                    <a:lnTo>
                      <a:pt x="251" y="494"/>
                    </a:lnTo>
                    <a:lnTo>
                      <a:pt x="325" y="480"/>
                    </a:lnTo>
                    <a:lnTo>
                      <a:pt x="376" y="452"/>
                    </a:lnTo>
                    <a:lnTo>
                      <a:pt x="413" y="410"/>
                    </a:lnTo>
                    <a:lnTo>
                      <a:pt x="435" y="375"/>
                    </a:lnTo>
                    <a:lnTo>
                      <a:pt x="443" y="354"/>
                    </a:lnTo>
                    <a:lnTo>
                      <a:pt x="443" y="347"/>
                    </a:lnTo>
                    <a:lnTo>
                      <a:pt x="435" y="341"/>
                    </a:lnTo>
                    <a:lnTo>
                      <a:pt x="421" y="341"/>
                    </a:lnTo>
                    <a:lnTo>
                      <a:pt x="413" y="347"/>
                    </a:lnTo>
                    <a:lnTo>
                      <a:pt x="413" y="354"/>
                    </a:lnTo>
                    <a:lnTo>
                      <a:pt x="384" y="410"/>
                    </a:lnTo>
                    <a:lnTo>
                      <a:pt x="347" y="438"/>
                    </a:lnTo>
                    <a:lnTo>
                      <a:pt x="310" y="459"/>
                    </a:lnTo>
                    <a:lnTo>
                      <a:pt x="273" y="466"/>
                    </a:lnTo>
                    <a:lnTo>
                      <a:pt x="258" y="466"/>
                    </a:lnTo>
                    <a:lnTo>
                      <a:pt x="207" y="452"/>
                    </a:lnTo>
                    <a:lnTo>
                      <a:pt x="163" y="431"/>
                    </a:lnTo>
                    <a:lnTo>
                      <a:pt x="133" y="396"/>
                    </a:lnTo>
                    <a:lnTo>
                      <a:pt x="111" y="341"/>
                    </a:lnTo>
                    <a:lnTo>
                      <a:pt x="96" y="278"/>
                    </a:lnTo>
                    <a:lnTo>
                      <a:pt x="96" y="236"/>
                    </a:lnTo>
                    <a:lnTo>
                      <a:pt x="413" y="236"/>
                    </a:lnTo>
                    <a:close/>
                    <a:moveTo>
                      <a:pt x="96" y="208"/>
                    </a:moveTo>
                    <a:lnTo>
                      <a:pt x="111" y="132"/>
                    </a:lnTo>
                    <a:lnTo>
                      <a:pt x="140" y="76"/>
                    </a:lnTo>
                    <a:lnTo>
                      <a:pt x="177" y="42"/>
                    </a:lnTo>
                    <a:lnTo>
                      <a:pt x="207" y="28"/>
                    </a:lnTo>
                    <a:lnTo>
                      <a:pt x="236" y="28"/>
                    </a:lnTo>
                    <a:lnTo>
                      <a:pt x="288" y="35"/>
                    </a:lnTo>
                    <a:lnTo>
                      <a:pt x="325" y="62"/>
                    </a:lnTo>
                    <a:lnTo>
                      <a:pt x="347" y="104"/>
                    </a:lnTo>
                    <a:lnTo>
                      <a:pt x="362" y="146"/>
                    </a:lnTo>
                    <a:lnTo>
                      <a:pt x="369" y="181"/>
                    </a:lnTo>
                    <a:lnTo>
                      <a:pt x="369" y="208"/>
                    </a:lnTo>
                    <a:lnTo>
                      <a:pt x="96" y="2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79" name="Freeform 4038"/>
              <p:cNvSpPr>
                <a:spLocks noEditPoints="1"/>
              </p:cNvSpPr>
              <p:nvPr/>
            </p:nvSpPr>
            <p:spPr bwMode="auto">
              <a:xfrm>
                <a:off x="5644" y="11050"/>
                <a:ext cx="516" cy="494"/>
              </a:xfrm>
              <a:custGeom>
                <a:avLst/>
                <a:gdLst>
                  <a:gd name="T0" fmla="*/ 347 w 516"/>
                  <a:gd name="T1" fmla="*/ 438 h 494"/>
                  <a:gd name="T2" fmla="*/ 376 w 516"/>
                  <a:gd name="T3" fmla="*/ 473 h 494"/>
                  <a:gd name="T4" fmla="*/ 435 w 516"/>
                  <a:gd name="T5" fmla="*/ 487 h 494"/>
                  <a:gd name="T6" fmla="*/ 464 w 516"/>
                  <a:gd name="T7" fmla="*/ 480 h 494"/>
                  <a:gd name="T8" fmla="*/ 501 w 516"/>
                  <a:gd name="T9" fmla="*/ 438 h 494"/>
                  <a:gd name="T10" fmla="*/ 516 w 516"/>
                  <a:gd name="T11" fmla="*/ 382 h 494"/>
                  <a:gd name="T12" fmla="*/ 487 w 516"/>
                  <a:gd name="T13" fmla="*/ 327 h 494"/>
                  <a:gd name="T14" fmla="*/ 479 w 516"/>
                  <a:gd name="T15" fmla="*/ 424 h 494"/>
                  <a:gd name="T16" fmla="*/ 457 w 516"/>
                  <a:gd name="T17" fmla="*/ 452 h 494"/>
                  <a:gd name="T18" fmla="*/ 420 w 516"/>
                  <a:gd name="T19" fmla="*/ 438 h 494"/>
                  <a:gd name="T20" fmla="*/ 405 w 516"/>
                  <a:gd name="T21" fmla="*/ 417 h 494"/>
                  <a:gd name="T22" fmla="*/ 391 w 516"/>
                  <a:gd name="T23" fmla="*/ 97 h 494"/>
                  <a:gd name="T24" fmla="*/ 317 w 516"/>
                  <a:gd name="T25" fmla="*/ 28 h 494"/>
                  <a:gd name="T26" fmla="*/ 206 w 516"/>
                  <a:gd name="T27" fmla="*/ 0 h 494"/>
                  <a:gd name="T28" fmla="*/ 89 w 516"/>
                  <a:gd name="T29" fmla="*/ 35 h 494"/>
                  <a:gd name="T30" fmla="*/ 37 w 516"/>
                  <a:gd name="T31" fmla="*/ 125 h 494"/>
                  <a:gd name="T32" fmla="*/ 52 w 516"/>
                  <a:gd name="T33" fmla="*/ 160 h 494"/>
                  <a:gd name="T34" fmla="*/ 89 w 516"/>
                  <a:gd name="T35" fmla="*/ 174 h 494"/>
                  <a:gd name="T36" fmla="*/ 125 w 516"/>
                  <a:gd name="T37" fmla="*/ 160 h 494"/>
                  <a:gd name="T38" fmla="*/ 140 w 516"/>
                  <a:gd name="T39" fmla="*/ 104 h 494"/>
                  <a:gd name="T40" fmla="*/ 103 w 516"/>
                  <a:gd name="T41" fmla="*/ 76 h 494"/>
                  <a:gd name="T42" fmla="*/ 118 w 516"/>
                  <a:gd name="T43" fmla="*/ 48 h 494"/>
                  <a:gd name="T44" fmla="*/ 206 w 516"/>
                  <a:gd name="T45" fmla="*/ 28 h 494"/>
                  <a:gd name="T46" fmla="*/ 288 w 516"/>
                  <a:gd name="T47" fmla="*/ 55 h 494"/>
                  <a:gd name="T48" fmla="*/ 324 w 516"/>
                  <a:gd name="T49" fmla="*/ 160 h 494"/>
                  <a:gd name="T50" fmla="*/ 229 w 516"/>
                  <a:gd name="T51" fmla="*/ 208 h 494"/>
                  <a:gd name="T52" fmla="*/ 52 w 516"/>
                  <a:gd name="T53" fmla="*/ 278 h 494"/>
                  <a:gd name="T54" fmla="*/ 0 w 516"/>
                  <a:gd name="T55" fmla="*/ 375 h 494"/>
                  <a:gd name="T56" fmla="*/ 44 w 516"/>
                  <a:gd name="T57" fmla="*/ 452 h 494"/>
                  <a:gd name="T58" fmla="*/ 140 w 516"/>
                  <a:gd name="T59" fmla="*/ 487 h 494"/>
                  <a:gd name="T60" fmla="*/ 251 w 516"/>
                  <a:gd name="T61" fmla="*/ 480 h 494"/>
                  <a:gd name="T62" fmla="*/ 332 w 516"/>
                  <a:gd name="T63" fmla="*/ 396 h 494"/>
                  <a:gd name="T64" fmla="*/ 324 w 516"/>
                  <a:gd name="T65" fmla="*/ 327 h 494"/>
                  <a:gd name="T66" fmla="*/ 280 w 516"/>
                  <a:gd name="T67" fmla="*/ 438 h 494"/>
                  <a:gd name="T68" fmla="*/ 192 w 516"/>
                  <a:gd name="T69" fmla="*/ 466 h 494"/>
                  <a:gd name="T70" fmla="*/ 140 w 516"/>
                  <a:gd name="T71" fmla="*/ 459 h 494"/>
                  <a:gd name="T72" fmla="*/ 103 w 516"/>
                  <a:gd name="T73" fmla="*/ 424 h 494"/>
                  <a:gd name="T74" fmla="*/ 89 w 516"/>
                  <a:gd name="T75" fmla="*/ 375 h 494"/>
                  <a:gd name="T76" fmla="*/ 118 w 516"/>
                  <a:gd name="T77" fmla="*/ 299 h 494"/>
                  <a:gd name="T78" fmla="*/ 229 w 516"/>
                  <a:gd name="T79" fmla="*/ 236 h 4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16"/>
                  <a:gd name="T121" fmla="*/ 0 h 494"/>
                  <a:gd name="T122" fmla="*/ 516 w 516"/>
                  <a:gd name="T123" fmla="*/ 494 h 4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16" h="494">
                    <a:moveTo>
                      <a:pt x="332" y="396"/>
                    </a:moveTo>
                    <a:lnTo>
                      <a:pt x="347" y="438"/>
                    </a:lnTo>
                    <a:lnTo>
                      <a:pt x="361" y="459"/>
                    </a:lnTo>
                    <a:lnTo>
                      <a:pt x="376" y="473"/>
                    </a:lnTo>
                    <a:lnTo>
                      <a:pt x="420" y="487"/>
                    </a:lnTo>
                    <a:lnTo>
                      <a:pt x="435" y="487"/>
                    </a:lnTo>
                    <a:lnTo>
                      <a:pt x="442" y="480"/>
                    </a:lnTo>
                    <a:lnTo>
                      <a:pt x="464" y="480"/>
                    </a:lnTo>
                    <a:lnTo>
                      <a:pt x="494" y="452"/>
                    </a:lnTo>
                    <a:lnTo>
                      <a:pt x="501" y="438"/>
                    </a:lnTo>
                    <a:lnTo>
                      <a:pt x="509" y="417"/>
                    </a:lnTo>
                    <a:lnTo>
                      <a:pt x="516" y="382"/>
                    </a:lnTo>
                    <a:lnTo>
                      <a:pt x="516" y="327"/>
                    </a:lnTo>
                    <a:lnTo>
                      <a:pt x="487" y="327"/>
                    </a:lnTo>
                    <a:lnTo>
                      <a:pt x="487" y="403"/>
                    </a:lnTo>
                    <a:lnTo>
                      <a:pt x="479" y="424"/>
                    </a:lnTo>
                    <a:lnTo>
                      <a:pt x="472" y="438"/>
                    </a:lnTo>
                    <a:lnTo>
                      <a:pt x="457" y="452"/>
                    </a:lnTo>
                    <a:lnTo>
                      <a:pt x="428" y="452"/>
                    </a:lnTo>
                    <a:lnTo>
                      <a:pt x="420" y="438"/>
                    </a:lnTo>
                    <a:lnTo>
                      <a:pt x="413" y="431"/>
                    </a:lnTo>
                    <a:lnTo>
                      <a:pt x="405" y="417"/>
                    </a:lnTo>
                    <a:lnTo>
                      <a:pt x="405" y="146"/>
                    </a:lnTo>
                    <a:lnTo>
                      <a:pt x="391" y="97"/>
                    </a:lnTo>
                    <a:lnTo>
                      <a:pt x="361" y="62"/>
                    </a:lnTo>
                    <a:lnTo>
                      <a:pt x="317" y="28"/>
                    </a:lnTo>
                    <a:lnTo>
                      <a:pt x="265" y="7"/>
                    </a:lnTo>
                    <a:lnTo>
                      <a:pt x="206" y="0"/>
                    </a:lnTo>
                    <a:lnTo>
                      <a:pt x="140" y="7"/>
                    </a:lnTo>
                    <a:lnTo>
                      <a:pt x="89" y="35"/>
                    </a:lnTo>
                    <a:lnTo>
                      <a:pt x="52" y="76"/>
                    </a:lnTo>
                    <a:lnTo>
                      <a:pt x="37" y="125"/>
                    </a:lnTo>
                    <a:lnTo>
                      <a:pt x="37" y="146"/>
                    </a:lnTo>
                    <a:lnTo>
                      <a:pt x="52" y="160"/>
                    </a:lnTo>
                    <a:lnTo>
                      <a:pt x="66" y="167"/>
                    </a:lnTo>
                    <a:lnTo>
                      <a:pt x="89" y="174"/>
                    </a:lnTo>
                    <a:lnTo>
                      <a:pt x="111" y="167"/>
                    </a:lnTo>
                    <a:lnTo>
                      <a:pt x="125" y="160"/>
                    </a:lnTo>
                    <a:lnTo>
                      <a:pt x="140" y="139"/>
                    </a:lnTo>
                    <a:lnTo>
                      <a:pt x="140" y="104"/>
                    </a:lnTo>
                    <a:lnTo>
                      <a:pt x="118" y="83"/>
                    </a:lnTo>
                    <a:lnTo>
                      <a:pt x="103" y="76"/>
                    </a:lnTo>
                    <a:lnTo>
                      <a:pt x="81" y="76"/>
                    </a:lnTo>
                    <a:lnTo>
                      <a:pt x="118" y="48"/>
                    </a:lnTo>
                    <a:lnTo>
                      <a:pt x="162" y="28"/>
                    </a:lnTo>
                    <a:lnTo>
                      <a:pt x="206" y="28"/>
                    </a:lnTo>
                    <a:lnTo>
                      <a:pt x="251" y="35"/>
                    </a:lnTo>
                    <a:lnTo>
                      <a:pt x="288" y="55"/>
                    </a:lnTo>
                    <a:lnTo>
                      <a:pt x="317" y="97"/>
                    </a:lnTo>
                    <a:lnTo>
                      <a:pt x="324" y="160"/>
                    </a:lnTo>
                    <a:lnTo>
                      <a:pt x="324" y="201"/>
                    </a:lnTo>
                    <a:lnTo>
                      <a:pt x="229" y="208"/>
                    </a:lnTo>
                    <a:lnTo>
                      <a:pt x="118" y="236"/>
                    </a:lnTo>
                    <a:lnTo>
                      <a:pt x="52" y="278"/>
                    </a:lnTo>
                    <a:lnTo>
                      <a:pt x="15" y="327"/>
                    </a:lnTo>
                    <a:lnTo>
                      <a:pt x="0" y="375"/>
                    </a:lnTo>
                    <a:lnTo>
                      <a:pt x="15" y="424"/>
                    </a:lnTo>
                    <a:lnTo>
                      <a:pt x="44" y="452"/>
                    </a:lnTo>
                    <a:lnTo>
                      <a:pt x="89" y="480"/>
                    </a:lnTo>
                    <a:lnTo>
                      <a:pt x="140" y="487"/>
                    </a:lnTo>
                    <a:lnTo>
                      <a:pt x="184" y="494"/>
                    </a:lnTo>
                    <a:lnTo>
                      <a:pt x="251" y="480"/>
                    </a:lnTo>
                    <a:lnTo>
                      <a:pt x="302" y="445"/>
                    </a:lnTo>
                    <a:lnTo>
                      <a:pt x="332" y="396"/>
                    </a:lnTo>
                    <a:close/>
                    <a:moveTo>
                      <a:pt x="324" y="222"/>
                    </a:moveTo>
                    <a:lnTo>
                      <a:pt x="324" y="327"/>
                    </a:lnTo>
                    <a:lnTo>
                      <a:pt x="310" y="396"/>
                    </a:lnTo>
                    <a:lnTo>
                      <a:pt x="280" y="438"/>
                    </a:lnTo>
                    <a:lnTo>
                      <a:pt x="236" y="459"/>
                    </a:lnTo>
                    <a:lnTo>
                      <a:pt x="192" y="466"/>
                    </a:lnTo>
                    <a:lnTo>
                      <a:pt x="162" y="466"/>
                    </a:lnTo>
                    <a:lnTo>
                      <a:pt x="140" y="459"/>
                    </a:lnTo>
                    <a:lnTo>
                      <a:pt x="118" y="445"/>
                    </a:lnTo>
                    <a:lnTo>
                      <a:pt x="103" y="424"/>
                    </a:lnTo>
                    <a:lnTo>
                      <a:pt x="96" y="403"/>
                    </a:lnTo>
                    <a:lnTo>
                      <a:pt x="89" y="375"/>
                    </a:lnTo>
                    <a:lnTo>
                      <a:pt x="96" y="341"/>
                    </a:lnTo>
                    <a:lnTo>
                      <a:pt x="118" y="299"/>
                    </a:lnTo>
                    <a:lnTo>
                      <a:pt x="162" y="264"/>
                    </a:lnTo>
                    <a:lnTo>
                      <a:pt x="229" y="236"/>
                    </a:lnTo>
                    <a:lnTo>
                      <a:pt x="324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80" name="Freeform 4039"/>
              <p:cNvSpPr>
                <a:spLocks/>
              </p:cNvSpPr>
              <p:nvPr/>
            </p:nvSpPr>
            <p:spPr bwMode="auto">
              <a:xfrm>
                <a:off x="6197" y="11057"/>
                <a:ext cx="383" cy="473"/>
              </a:xfrm>
              <a:custGeom>
                <a:avLst/>
                <a:gdLst>
                  <a:gd name="T0" fmla="*/ 162 w 383"/>
                  <a:gd name="T1" fmla="*/ 389 h 473"/>
                  <a:gd name="T2" fmla="*/ 162 w 383"/>
                  <a:gd name="T3" fmla="*/ 222 h 473"/>
                  <a:gd name="T4" fmla="*/ 169 w 383"/>
                  <a:gd name="T5" fmla="*/ 146 h 473"/>
                  <a:gd name="T6" fmla="*/ 199 w 383"/>
                  <a:gd name="T7" fmla="*/ 83 h 473"/>
                  <a:gd name="T8" fmla="*/ 243 w 383"/>
                  <a:gd name="T9" fmla="*/ 41 h 473"/>
                  <a:gd name="T10" fmla="*/ 295 w 383"/>
                  <a:gd name="T11" fmla="*/ 21 h 473"/>
                  <a:gd name="T12" fmla="*/ 302 w 383"/>
                  <a:gd name="T13" fmla="*/ 21 h 473"/>
                  <a:gd name="T14" fmla="*/ 309 w 383"/>
                  <a:gd name="T15" fmla="*/ 28 h 473"/>
                  <a:gd name="T16" fmla="*/ 302 w 383"/>
                  <a:gd name="T17" fmla="*/ 28 h 473"/>
                  <a:gd name="T18" fmla="*/ 295 w 383"/>
                  <a:gd name="T19" fmla="*/ 35 h 473"/>
                  <a:gd name="T20" fmla="*/ 287 w 383"/>
                  <a:gd name="T21" fmla="*/ 48 h 473"/>
                  <a:gd name="T22" fmla="*/ 287 w 383"/>
                  <a:gd name="T23" fmla="*/ 90 h 473"/>
                  <a:gd name="T24" fmla="*/ 302 w 383"/>
                  <a:gd name="T25" fmla="*/ 104 h 473"/>
                  <a:gd name="T26" fmla="*/ 317 w 383"/>
                  <a:gd name="T27" fmla="*/ 111 h 473"/>
                  <a:gd name="T28" fmla="*/ 346 w 383"/>
                  <a:gd name="T29" fmla="*/ 111 h 473"/>
                  <a:gd name="T30" fmla="*/ 361 w 383"/>
                  <a:gd name="T31" fmla="*/ 104 h 473"/>
                  <a:gd name="T32" fmla="*/ 368 w 383"/>
                  <a:gd name="T33" fmla="*/ 97 h 473"/>
                  <a:gd name="T34" fmla="*/ 376 w 383"/>
                  <a:gd name="T35" fmla="*/ 83 h 473"/>
                  <a:gd name="T36" fmla="*/ 383 w 383"/>
                  <a:gd name="T37" fmla="*/ 62 h 473"/>
                  <a:gd name="T38" fmla="*/ 376 w 383"/>
                  <a:gd name="T39" fmla="*/ 41 h 473"/>
                  <a:gd name="T40" fmla="*/ 368 w 383"/>
                  <a:gd name="T41" fmla="*/ 28 h 473"/>
                  <a:gd name="T42" fmla="*/ 346 w 383"/>
                  <a:gd name="T43" fmla="*/ 14 h 473"/>
                  <a:gd name="T44" fmla="*/ 324 w 383"/>
                  <a:gd name="T45" fmla="*/ 7 h 473"/>
                  <a:gd name="T46" fmla="*/ 295 w 383"/>
                  <a:gd name="T47" fmla="*/ 0 h 473"/>
                  <a:gd name="T48" fmla="*/ 243 w 383"/>
                  <a:gd name="T49" fmla="*/ 14 h 473"/>
                  <a:gd name="T50" fmla="*/ 199 w 383"/>
                  <a:gd name="T51" fmla="*/ 41 h 473"/>
                  <a:gd name="T52" fmla="*/ 177 w 383"/>
                  <a:gd name="T53" fmla="*/ 83 h 473"/>
                  <a:gd name="T54" fmla="*/ 155 w 383"/>
                  <a:gd name="T55" fmla="*/ 118 h 473"/>
                  <a:gd name="T56" fmla="*/ 155 w 383"/>
                  <a:gd name="T57" fmla="*/ 0 h 473"/>
                  <a:gd name="T58" fmla="*/ 0 w 383"/>
                  <a:gd name="T59" fmla="*/ 14 h 473"/>
                  <a:gd name="T60" fmla="*/ 0 w 383"/>
                  <a:gd name="T61" fmla="*/ 48 h 473"/>
                  <a:gd name="T62" fmla="*/ 59 w 383"/>
                  <a:gd name="T63" fmla="*/ 48 h 473"/>
                  <a:gd name="T64" fmla="*/ 74 w 383"/>
                  <a:gd name="T65" fmla="*/ 55 h 473"/>
                  <a:gd name="T66" fmla="*/ 88 w 383"/>
                  <a:gd name="T67" fmla="*/ 83 h 473"/>
                  <a:gd name="T68" fmla="*/ 88 w 383"/>
                  <a:gd name="T69" fmla="*/ 410 h 473"/>
                  <a:gd name="T70" fmla="*/ 81 w 383"/>
                  <a:gd name="T71" fmla="*/ 424 h 473"/>
                  <a:gd name="T72" fmla="*/ 74 w 383"/>
                  <a:gd name="T73" fmla="*/ 431 h 473"/>
                  <a:gd name="T74" fmla="*/ 59 w 383"/>
                  <a:gd name="T75" fmla="*/ 438 h 473"/>
                  <a:gd name="T76" fmla="*/ 0 w 383"/>
                  <a:gd name="T77" fmla="*/ 438 h 473"/>
                  <a:gd name="T78" fmla="*/ 0 w 383"/>
                  <a:gd name="T79" fmla="*/ 473 h 473"/>
                  <a:gd name="T80" fmla="*/ 273 w 383"/>
                  <a:gd name="T81" fmla="*/ 473 h 473"/>
                  <a:gd name="T82" fmla="*/ 273 w 383"/>
                  <a:gd name="T83" fmla="*/ 438 h 473"/>
                  <a:gd name="T84" fmla="*/ 199 w 383"/>
                  <a:gd name="T85" fmla="*/ 438 h 473"/>
                  <a:gd name="T86" fmla="*/ 169 w 383"/>
                  <a:gd name="T87" fmla="*/ 424 h 473"/>
                  <a:gd name="T88" fmla="*/ 169 w 383"/>
                  <a:gd name="T89" fmla="*/ 417 h 473"/>
                  <a:gd name="T90" fmla="*/ 162 w 383"/>
                  <a:gd name="T91" fmla="*/ 403 h 473"/>
                  <a:gd name="T92" fmla="*/ 162 w 383"/>
                  <a:gd name="T93" fmla="*/ 389 h 47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83"/>
                  <a:gd name="T142" fmla="*/ 0 h 473"/>
                  <a:gd name="T143" fmla="*/ 383 w 383"/>
                  <a:gd name="T144" fmla="*/ 473 h 473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83" h="473">
                    <a:moveTo>
                      <a:pt x="162" y="389"/>
                    </a:moveTo>
                    <a:lnTo>
                      <a:pt x="162" y="222"/>
                    </a:lnTo>
                    <a:lnTo>
                      <a:pt x="169" y="146"/>
                    </a:lnTo>
                    <a:lnTo>
                      <a:pt x="199" y="83"/>
                    </a:lnTo>
                    <a:lnTo>
                      <a:pt x="243" y="41"/>
                    </a:lnTo>
                    <a:lnTo>
                      <a:pt x="295" y="21"/>
                    </a:lnTo>
                    <a:lnTo>
                      <a:pt x="302" y="21"/>
                    </a:lnTo>
                    <a:lnTo>
                      <a:pt x="309" y="28"/>
                    </a:lnTo>
                    <a:lnTo>
                      <a:pt x="302" y="28"/>
                    </a:lnTo>
                    <a:lnTo>
                      <a:pt x="295" y="35"/>
                    </a:lnTo>
                    <a:lnTo>
                      <a:pt x="287" y="48"/>
                    </a:lnTo>
                    <a:lnTo>
                      <a:pt x="287" y="90"/>
                    </a:lnTo>
                    <a:lnTo>
                      <a:pt x="302" y="104"/>
                    </a:lnTo>
                    <a:lnTo>
                      <a:pt x="317" y="111"/>
                    </a:lnTo>
                    <a:lnTo>
                      <a:pt x="346" y="111"/>
                    </a:lnTo>
                    <a:lnTo>
                      <a:pt x="361" y="104"/>
                    </a:lnTo>
                    <a:lnTo>
                      <a:pt x="368" y="97"/>
                    </a:lnTo>
                    <a:lnTo>
                      <a:pt x="376" y="83"/>
                    </a:lnTo>
                    <a:lnTo>
                      <a:pt x="383" y="62"/>
                    </a:lnTo>
                    <a:lnTo>
                      <a:pt x="376" y="41"/>
                    </a:lnTo>
                    <a:lnTo>
                      <a:pt x="368" y="28"/>
                    </a:lnTo>
                    <a:lnTo>
                      <a:pt x="346" y="14"/>
                    </a:lnTo>
                    <a:lnTo>
                      <a:pt x="324" y="7"/>
                    </a:lnTo>
                    <a:lnTo>
                      <a:pt x="295" y="0"/>
                    </a:lnTo>
                    <a:lnTo>
                      <a:pt x="243" y="14"/>
                    </a:lnTo>
                    <a:lnTo>
                      <a:pt x="199" y="41"/>
                    </a:lnTo>
                    <a:lnTo>
                      <a:pt x="177" y="83"/>
                    </a:lnTo>
                    <a:lnTo>
                      <a:pt x="155" y="118"/>
                    </a:lnTo>
                    <a:lnTo>
                      <a:pt x="155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8" y="83"/>
                    </a:lnTo>
                    <a:lnTo>
                      <a:pt x="88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73" y="473"/>
                    </a:lnTo>
                    <a:lnTo>
                      <a:pt x="273" y="438"/>
                    </a:lnTo>
                    <a:lnTo>
                      <a:pt x="199" y="438"/>
                    </a:lnTo>
                    <a:lnTo>
                      <a:pt x="169" y="424"/>
                    </a:lnTo>
                    <a:lnTo>
                      <a:pt x="169" y="417"/>
                    </a:lnTo>
                    <a:lnTo>
                      <a:pt x="162" y="403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81" name="Freeform 4040"/>
              <p:cNvSpPr>
                <a:spLocks/>
              </p:cNvSpPr>
              <p:nvPr/>
            </p:nvSpPr>
            <p:spPr bwMode="auto">
              <a:xfrm>
                <a:off x="6639" y="11057"/>
                <a:ext cx="383" cy="473"/>
              </a:xfrm>
              <a:custGeom>
                <a:avLst/>
                <a:gdLst>
                  <a:gd name="T0" fmla="*/ 162 w 383"/>
                  <a:gd name="T1" fmla="*/ 389 h 473"/>
                  <a:gd name="T2" fmla="*/ 162 w 383"/>
                  <a:gd name="T3" fmla="*/ 222 h 473"/>
                  <a:gd name="T4" fmla="*/ 170 w 383"/>
                  <a:gd name="T5" fmla="*/ 146 h 473"/>
                  <a:gd name="T6" fmla="*/ 199 w 383"/>
                  <a:gd name="T7" fmla="*/ 83 h 473"/>
                  <a:gd name="T8" fmla="*/ 243 w 383"/>
                  <a:gd name="T9" fmla="*/ 41 h 473"/>
                  <a:gd name="T10" fmla="*/ 302 w 383"/>
                  <a:gd name="T11" fmla="*/ 21 h 473"/>
                  <a:gd name="T12" fmla="*/ 310 w 383"/>
                  <a:gd name="T13" fmla="*/ 21 h 473"/>
                  <a:gd name="T14" fmla="*/ 310 w 383"/>
                  <a:gd name="T15" fmla="*/ 28 h 473"/>
                  <a:gd name="T16" fmla="*/ 302 w 383"/>
                  <a:gd name="T17" fmla="*/ 28 h 473"/>
                  <a:gd name="T18" fmla="*/ 295 w 383"/>
                  <a:gd name="T19" fmla="*/ 35 h 473"/>
                  <a:gd name="T20" fmla="*/ 288 w 383"/>
                  <a:gd name="T21" fmla="*/ 48 h 473"/>
                  <a:gd name="T22" fmla="*/ 288 w 383"/>
                  <a:gd name="T23" fmla="*/ 90 h 473"/>
                  <a:gd name="T24" fmla="*/ 302 w 383"/>
                  <a:gd name="T25" fmla="*/ 104 h 473"/>
                  <a:gd name="T26" fmla="*/ 317 w 383"/>
                  <a:gd name="T27" fmla="*/ 111 h 473"/>
                  <a:gd name="T28" fmla="*/ 347 w 383"/>
                  <a:gd name="T29" fmla="*/ 111 h 473"/>
                  <a:gd name="T30" fmla="*/ 361 w 383"/>
                  <a:gd name="T31" fmla="*/ 104 h 473"/>
                  <a:gd name="T32" fmla="*/ 369 w 383"/>
                  <a:gd name="T33" fmla="*/ 97 h 473"/>
                  <a:gd name="T34" fmla="*/ 376 w 383"/>
                  <a:gd name="T35" fmla="*/ 83 h 473"/>
                  <a:gd name="T36" fmla="*/ 383 w 383"/>
                  <a:gd name="T37" fmla="*/ 62 h 473"/>
                  <a:gd name="T38" fmla="*/ 376 w 383"/>
                  <a:gd name="T39" fmla="*/ 41 h 473"/>
                  <a:gd name="T40" fmla="*/ 369 w 383"/>
                  <a:gd name="T41" fmla="*/ 28 h 473"/>
                  <a:gd name="T42" fmla="*/ 347 w 383"/>
                  <a:gd name="T43" fmla="*/ 14 h 473"/>
                  <a:gd name="T44" fmla="*/ 302 w 383"/>
                  <a:gd name="T45" fmla="*/ 0 h 473"/>
                  <a:gd name="T46" fmla="*/ 243 w 383"/>
                  <a:gd name="T47" fmla="*/ 14 h 473"/>
                  <a:gd name="T48" fmla="*/ 207 w 383"/>
                  <a:gd name="T49" fmla="*/ 41 h 473"/>
                  <a:gd name="T50" fmla="*/ 177 w 383"/>
                  <a:gd name="T51" fmla="*/ 83 h 473"/>
                  <a:gd name="T52" fmla="*/ 162 w 383"/>
                  <a:gd name="T53" fmla="*/ 118 h 473"/>
                  <a:gd name="T54" fmla="*/ 162 w 383"/>
                  <a:gd name="T55" fmla="*/ 0 h 473"/>
                  <a:gd name="T56" fmla="*/ 0 w 383"/>
                  <a:gd name="T57" fmla="*/ 14 h 473"/>
                  <a:gd name="T58" fmla="*/ 0 w 383"/>
                  <a:gd name="T59" fmla="*/ 48 h 473"/>
                  <a:gd name="T60" fmla="*/ 59 w 383"/>
                  <a:gd name="T61" fmla="*/ 48 h 473"/>
                  <a:gd name="T62" fmla="*/ 74 w 383"/>
                  <a:gd name="T63" fmla="*/ 55 h 473"/>
                  <a:gd name="T64" fmla="*/ 89 w 383"/>
                  <a:gd name="T65" fmla="*/ 69 h 473"/>
                  <a:gd name="T66" fmla="*/ 89 w 383"/>
                  <a:gd name="T67" fmla="*/ 410 h 473"/>
                  <a:gd name="T68" fmla="*/ 81 w 383"/>
                  <a:gd name="T69" fmla="*/ 424 h 473"/>
                  <a:gd name="T70" fmla="*/ 74 w 383"/>
                  <a:gd name="T71" fmla="*/ 431 h 473"/>
                  <a:gd name="T72" fmla="*/ 59 w 383"/>
                  <a:gd name="T73" fmla="*/ 438 h 473"/>
                  <a:gd name="T74" fmla="*/ 0 w 383"/>
                  <a:gd name="T75" fmla="*/ 438 h 473"/>
                  <a:gd name="T76" fmla="*/ 0 w 383"/>
                  <a:gd name="T77" fmla="*/ 473 h 473"/>
                  <a:gd name="T78" fmla="*/ 273 w 383"/>
                  <a:gd name="T79" fmla="*/ 473 h 473"/>
                  <a:gd name="T80" fmla="*/ 273 w 383"/>
                  <a:gd name="T81" fmla="*/ 438 h 473"/>
                  <a:gd name="T82" fmla="*/ 199 w 383"/>
                  <a:gd name="T83" fmla="*/ 438 h 473"/>
                  <a:gd name="T84" fmla="*/ 170 w 383"/>
                  <a:gd name="T85" fmla="*/ 424 h 473"/>
                  <a:gd name="T86" fmla="*/ 170 w 383"/>
                  <a:gd name="T87" fmla="*/ 417 h 473"/>
                  <a:gd name="T88" fmla="*/ 162 w 383"/>
                  <a:gd name="T89" fmla="*/ 403 h 473"/>
                  <a:gd name="T90" fmla="*/ 162 w 383"/>
                  <a:gd name="T91" fmla="*/ 389 h 47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3"/>
                  <a:gd name="T139" fmla="*/ 0 h 473"/>
                  <a:gd name="T140" fmla="*/ 383 w 383"/>
                  <a:gd name="T141" fmla="*/ 473 h 473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3" h="473">
                    <a:moveTo>
                      <a:pt x="162" y="389"/>
                    </a:moveTo>
                    <a:lnTo>
                      <a:pt x="162" y="222"/>
                    </a:lnTo>
                    <a:lnTo>
                      <a:pt x="170" y="146"/>
                    </a:lnTo>
                    <a:lnTo>
                      <a:pt x="199" y="83"/>
                    </a:lnTo>
                    <a:lnTo>
                      <a:pt x="243" y="41"/>
                    </a:lnTo>
                    <a:lnTo>
                      <a:pt x="302" y="21"/>
                    </a:lnTo>
                    <a:lnTo>
                      <a:pt x="310" y="21"/>
                    </a:lnTo>
                    <a:lnTo>
                      <a:pt x="310" y="28"/>
                    </a:lnTo>
                    <a:lnTo>
                      <a:pt x="302" y="28"/>
                    </a:lnTo>
                    <a:lnTo>
                      <a:pt x="295" y="35"/>
                    </a:lnTo>
                    <a:lnTo>
                      <a:pt x="288" y="48"/>
                    </a:lnTo>
                    <a:lnTo>
                      <a:pt x="288" y="90"/>
                    </a:lnTo>
                    <a:lnTo>
                      <a:pt x="302" y="104"/>
                    </a:lnTo>
                    <a:lnTo>
                      <a:pt x="317" y="111"/>
                    </a:lnTo>
                    <a:lnTo>
                      <a:pt x="347" y="111"/>
                    </a:lnTo>
                    <a:lnTo>
                      <a:pt x="361" y="104"/>
                    </a:lnTo>
                    <a:lnTo>
                      <a:pt x="369" y="97"/>
                    </a:lnTo>
                    <a:lnTo>
                      <a:pt x="376" y="83"/>
                    </a:lnTo>
                    <a:lnTo>
                      <a:pt x="383" y="62"/>
                    </a:lnTo>
                    <a:lnTo>
                      <a:pt x="376" y="41"/>
                    </a:lnTo>
                    <a:lnTo>
                      <a:pt x="369" y="28"/>
                    </a:lnTo>
                    <a:lnTo>
                      <a:pt x="347" y="14"/>
                    </a:lnTo>
                    <a:lnTo>
                      <a:pt x="302" y="0"/>
                    </a:lnTo>
                    <a:lnTo>
                      <a:pt x="243" y="14"/>
                    </a:lnTo>
                    <a:lnTo>
                      <a:pt x="207" y="41"/>
                    </a:lnTo>
                    <a:lnTo>
                      <a:pt x="177" y="83"/>
                    </a:lnTo>
                    <a:lnTo>
                      <a:pt x="162" y="118"/>
                    </a:lnTo>
                    <a:lnTo>
                      <a:pt x="162" y="0"/>
                    </a:lnTo>
                    <a:lnTo>
                      <a:pt x="0" y="14"/>
                    </a:lnTo>
                    <a:lnTo>
                      <a:pt x="0" y="48"/>
                    </a:lnTo>
                    <a:lnTo>
                      <a:pt x="59" y="48"/>
                    </a:lnTo>
                    <a:lnTo>
                      <a:pt x="74" y="55"/>
                    </a:lnTo>
                    <a:lnTo>
                      <a:pt x="89" y="69"/>
                    </a:lnTo>
                    <a:lnTo>
                      <a:pt x="89" y="410"/>
                    </a:lnTo>
                    <a:lnTo>
                      <a:pt x="81" y="424"/>
                    </a:lnTo>
                    <a:lnTo>
                      <a:pt x="74" y="431"/>
                    </a:lnTo>
                    <a:lnTo>
                      <a:pt x="59" y="438"/>
                    </a:lnTo>
                    <a:lnTo>
                      <a:pt x="0" y="438"/>
                    </a:lnTo>
                    <a:lnTo>
                      <a:pt x="0" y="473"/>
                    </a:lnTo>
                    <a:lnTo>
                      <a:pt x="273" y="473"/>
                    </a:lnTo>
                    <a:lnTo>
                      <a:pt x="273" y="438"/>
                    </a:lnTo>
                    <a:lnTo>
                      <a:pt x="199" y="438"/>
                    </a:lnTo>
                    <a:lnTo>
                      <a:pt x="170" y="424"/>
                    </a:lnTo>
                    <a:lnTo>
                      <a:pt x="170" y="417"/>
                    </a:lnTo>
                    <a:lnTo>
                      <a:pt x="162" y="403"/>
                    </a:lnTo>
                    <a:lnTo>
                      <a:pt x="162" y="38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82" name="Freeform 4041"/>
              <p:cNvSpPr>
                <a:spLocks noEditPoints="1"/>
              </p:cNvSpPr>
              <p:nvPr/>
            </p:nvSpPr>
            <p:spPr bwMode="auto">
              <a:xfrm>
                <a:off x="7104" y="11050"/>
                <a:ext cx="508" cy="494"/>
              </a:xfrm>
              <a:custGeom>
                <a:avLst/>
                <a:gdLst>
                  <a:gd name="T0" fmla="*/ 339 w 508"/>
                  <a:gd name="T1" fmla="*/ 438 h 494"/>
                  <a:gd name="T2" fmla="*/ 368 w 508"/>
                  <a:gd name="T3" fmla="*/ 473 h 494"/>
                  <a:gd name="T4" fmla="*/ 427 w 508"/>
                  <a:gd name="T5" fmla="*/ 487 h 494"/>
                  <a:gd name="T6" fmla="*/ 457 w 508"/>
                  <a:gd name="T7" fmla="*/ 480 h 494"/>
                  <a:gd name="T8" fmla="*/ 493 w 508"/>
                  <a:gd name="T9" fmla="*/ 438 h 494"/>
                  <a:gd name="T10" fmla="*/ 508 w 508"/>
                  <a:gd name="T11" fmla="*/ 382 h 494"/>
                  <a:gd name="T12" fmla="*/ 479 w 508"/>
                  <a:gd name="T13" fmla="*/ 327 h 494"/>
                  <a:gd name="T14" fmla="*/ 471 w 508"/>
                  <a:gd name="T15" fmla="*/ 424 h 494"/>
                  <a:gd name="T16" fmla="*/ 449 w 508"/>
                  <a:gd name="T17" fmla="*/ 452 h 494"/>
                  <a:gd name="T18" fmla="*/ 412 w 508"/>
                  <a:gd name="T19" fmla="*/ 445 h 494"/>
                  <a:gd name="T20" fmla="*/ 405 w 508"/>
                  <a:gd name="T21" fmla="*/ 424 h 494"/>
                  <a:gd name="T22" fmla="*/ 398 w 508"/>
                  <a:gd name="T23" fmla="*/ 146 h 494"/>
                  <a:gd name="T24" fmla="*/ 353 w 508"/>
                  <a:gd name="T25" fmla="*/ 62 h 494"/>
                  <a:gd name="T26" fmla="*/ 258 w 508"/>
                  <a:gd name="T27" fmla="*/ 7 h 494"/>
                  <a:gd name="T28" fmla="*/ 132 w 508"/>
                  <a:gd name="T29" fmla="*/ 7 h 494"/>
                  <a:gd name="T30" fmla="*/ 44 w 508"/>
                  <a:gd name="T31" fmla="*/ 76 h 494"/>
                  <a:gd name="T32" fmla="*/ 36 w 508"/>
                  <a:gd name="T33" fmla="*/ 146 h 494"/>
                  <a:gd name="T34" fmla="*/ 59 w 508"/>
                  <a:gd name="T35" fmla="*/ 167 h 494"/>
                  <a:gd name="T36" fmla="*/ 103 w 508"/>
                  <a:gd name="T37" fmla="*/ 167 h 494"/>
                  <a:gd name="T38" fmla="*/ 132 w 508"/>
                  <a:gd name="T39" fmla="*/ 139 h 494"/>
                  <a:gd name="T40" fmla="*/ 125 w 508"/>
                  <a:gd name="T41" fmla="*/ 97 h 494"/>
                  <a:gd name="T42" fmla="*/ 95 w 508"/>
                  <a:gd name="T43" fmla="*/ 76 h 494"/>
                  <a:gd name="T44" fmla="*/ 110 w 508"/>
                  <a:gd name="T45" fmla="*/ 48 h 494"/>
                  <a:gd name="T46" fmla="*/ 199 w 508"/>
                  <a:gd name="T47" fmla="*/ 28 h 494"/>
                  <a:gd name="T48" fmla="*/ 280 w 508"/>
                  <a:gd name="T49" fmla="*/ 55 h 494"/>
                  <a:gd name="T50" fmla="*/ 317 w 508"/>
                  <a:gd name="T51" fmla="*/ 160 h 494"/>
                  <a:gd name="T52" fmla="*/ 221 w 508"/>
                  <a:gd name="T53" fmla="*/ 208 h 494"/>
                  <a:gd name="T54" fmla="*/ 44 w 508"/>
                  <a:gd name="T55" fmla="*/ 278 h 494"/>
                  <a:gd name="T56" fmla="*/ 0 w 508"/>
                  <a:gd name="T57" fmla="*/ 375 h 494"/>
                  <a:gd name="T58" fmla="*/ 81 w 508"/>
                  <a:gd name="T59" fmla="*/ 480 h 494"/>
                  <a:gd name="T60" fmla="*/ 176 w 508"/>
                  <a:gd name="T61" fmla="*/ 494 h 494"/>
                  <a:gd name="T62" fmla="*/ 294 w 508"/>
                  <a:gd name="T63" fmla="*/ 445 h 494"/>
                  <a:gd name="T64" fmla="*/ 317 w 508"/>
                  <a:gd name="T65" fmla="*/ 222 h 494"/>
                  <a:gd name="T66" fmla="*/ 302 w 508"/>
                  <a:gd name="T67" fmla="*/ 396 h 494"/>
                  <a:gd name="T68" fmla="*/ 228 w 508"/>
                  <a:gd name="T69" fmla="*/ 459 h 494"/>
                  <a:gd name="T70" fmla="*/ 154 w 508"/>
                  <a:gd name="T71" fmla="*/ 466 h 494"/>
                  <a:gd name="T72" fmla="*/ 110 w 508"/>
                  <a:gd name="T73" fmla="*/ 445 h 494"/>
                  <a:gd name="T74" fmla="*/ 88 w 508"/>
                  <a:gd name="T75" fmla="*/ 403 h 494"/>
                  <a:gd name="T76" fmla="*/ 88 w 508"/>
                  <a:gd name="T77" fmla="*/ 341 h 494"/>
                  <a:gd name="T78" fmla="*/ 154 w 508"/>
                  <a:gd name="T79" fmla="*/ 264 h 494"/>
                  <a:gd name="T80" fmla="*/ 317 w 508"/>
                  <a:gd name="T81" fmla="*/ 222 h 49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08"/>
                  <a:gd name="T124" fmla="*/ 0 h 494"/>
                  <a:gd name="T125" fmla="*/ 508 w 508"/>
                  <a:gd name="T126" fmla="*/ 494 h 49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08" h="494">
                    <a:moveTo>
                      <a:pt x="324" y="396"/>
                    </a:moveTo>
                    <a:lnTo>
                      <a:pt x="339" y="438"/>
                    </a:lnTo>
                    <a:lnTo>
                      <a:pt x="353" y="459"/>
                    </a:lnTo>
                    <a:lnTo>
                      <a:pt x="368" y="473"/>
                    </a:lnTo>
                    <a:lnTo>
                      <a:pt x="412" y="487"/>
                    </a:lnTo>
                    <a:lnTo>
                      <a:pt x="427" y="487"/>
                    </a:lnTo>
                    <a:lnTo>
                      <a:pt x="442" y="480"/>
                    </a:lnTo>
                    <a:lnTo>
                      <a:pt x="457" y="480"/>
                    </a:lnTo>
                    <a:lnTo>
                      <a:pt x="486" y="452"/>
                    </a:lnTo>
                    <a:lnTo>
                      <a:pt x="493" y="438"/>
                    </a:lnTo>
                    <a:lnTo>
                      <a:pt x="501" y="417"/>
                    </a:lnTo>
                    <a:lnTo>
                      <a:pt x="508" y="382"/>
                    </a:lnTo>
                    <a:lnTo>
                      <a:pt x="508" y="327"/>
                    </a:lnTo>
                    <a:lnTo>
                      <a:pt x="479" y="327"/>
                    </a:lnTo>
                    <a:lnTo>
                      <a:pt x="479" y="403"/>
                    </a:lnTo>
                    <a:lnTo>
                      <a:pt x="471" y="424"/>
                    </a:lnTo>
                    <a:lnTo>
                      <a:pt x="464" y="438"/>
                    </a:lnTo>
                    <a:lnTo>
                      <a:pt x="449" y="452"/>
                    </a:lnTo>
                    <a:lnTo>
                      <a:pt x="427" y="452"/>
                    </a:lnTo>
                    <a:lnTo>
                      <a:pt x="412" y="445"/>
                    </a:lnTo>
                    <a:lnTo>
                      <a:pt x="405" y="431"/>
                    </a:lnTo>
                    <a:lnTo>
                      <a:pt x="405" y="424"/>
                    </a:lnTo>
                    <a:lnTo>
                      <a:pt x="398" y="410"/>
                    </a:lnTo>
                    <a:lnTo>
                      <a:pt x="398" y="146"/>
                    </a:lnTo>
                    <a:lnTo>
                      <a:pt x="383" y="97"/>
                    </a:lnTo>
                    <a:lnTo>
                      <a:pt x="353" y="62"/>
                    </a:lnTo>
                    <a:lnTo>
                      <a:pt x="309" y="28"/>
                    </a:lnTo>
                    <a:lnTo>
                      <a:pt x="258" y="7"/>
                    </a:lnTo>
                    <a:lnTo>
                      <a:pt x="199" y="0"/>
                    </a:lnTo>
                    <a:lnTo>
                      <a:pt x="132" y="7"/>
                    </a:lnTo>
                    <a:lnTo>
                      <a:pt x="81" y="35"/>
                    </a:lnTo>
                    <a:lnTo>
                      <a:pt x="44" y="76"/>
                    </a:lnTo>
                    <a:lnTo>
                      <a:pt x="29" y="125"/>
                    </a:lnTo>
                    <a:lnTo>
                      <a:pt x="36" y="146"/>
                    </a:lnTo>
                    <a:lnTo>
                      <a:pt x="44" y="160"/>
                    </a:lnTo>
                    <a:lnTo>
                      <a:pt x="59" y="167"/>
                    </a:lnTo>
                    <a:lnTo>
                      <a:pt x="81" y="174"/>
                    </a:lnTo>
                    <a:lnTo>
                      <a:pt x="103" y="167"/>
                    </a:lnTo>
                    <a:lnTo>
                      <a:pt x="117" y="160"/>
                    </a:lnTo>
                    <a:lnTo>
                      <a:pt x="132" y="139"/>
                    </a:lnTo>
                    <a:lnTo>
                      <a:pt x="132" y="104"/>
                    </a:lnTo>
                    <a:lnTo>
                      <a:pt x="125" y="97"/>
                    </a:lnTo>
                    <a:lnTo>
                      <a:pt x="117" y="83"/>
                    </a:lnTo>
                    <a:lnTo>
                      <a:pt x="95" y="76"/>
                    </a:lnTo>
                    <a:lnTo>
                      <a:pt x="73" y="76"/>
                    </a:lnTo>
                    <a:lnTo>
                      <a:pt x="110" y="48"/>
                    </a:lnTo>
                    <a:lnTo>
                      <a:pt x="154" y="28"/>
                    </a:lnTo>
                    <a:lnTo>
                      <a:pt x="199" y="28"/>
                    </a:lnTo>
                    <a:lnTo>
                      <a:pt x="243" y="35"/>
                    </a:lnTo>
                    <a:lnTo>
                      <a:pt x="280" y="55"/>
                    </a:lnTo>
                    <a:lnTo>
                      <a:pt x="309" y="97"/>
                    </a:lnTo>
                    <a:lnTo>
                      <a:pt x="317" y="160"/>
                    </a:lnTo>
                    <a:lnTo>
                      <a:pt x="317" y="201"/>
                    </a:lnTo>
                    <a:lnTo>
                      <a:pt x="221" y="208"/>
                    </a:lnTo>
                    <a:lnTo>
                      <a:pt x="110" y="236"/>
                    </a:lnTo>
                    <a:lnTo>
                      <a:pt x="44" y="278"/>
                    </a:lnTo>
                    <a:lnTo>
                      <a:pt x="7" y="327"/>
                    </a:lnTo>
                    <a:lnTo>
                      <a:pt x="0" y="375"/>
                    </a:lnTo>
                    <a:lnTo>
                      <a:pt x="7" y="424"/>
                    </a:lnTo>
                    <a:lnTo>
                      <a:pt x="81" y="480"/>
                    </a:lnTo>
                    <a:lnTo>
                      <a:pt x="132" y="487"/>
                    </a:lnTo>
                    <a:lnTo>
                      <a:pt x="176" y="494"/>
                    </a:lnTo>
                    <a:lnTo>
                      <a:pt x="243" y="480"/>
                    </a:lnTo>
                    <a:lnTo>
                      <a:pt x="294" y="445"/>
                    </a:lnTo>
                    <a:lnTo>
                      <a:pt x="324" y="396"/>
                    </a:lnTo>
                    <a:close/>
                    <a:moveTo>
                      <a:pt x="317" y="222"/>
                    </a:moveTo>
                    <a:lnTo>
                      <a:pt x="317" y="327"/>
                    </a:lnTo>
                    <a:lnTo>
                      <a:pt x="302" y="396"/>
                    </a:lnTo>
                    <a:lnTo>
                      <a:pt x="272" y="438"/>
                    </a:lnTo>
                    <a:lnTo>
                      <a:pt x="228" y="459"/>
                    </a:lnTo>
                    <a:lnTo>
                      <a:pt x="184" y="466"/>
                    </a:lnTo>
                    <a:lnTo>
                      <a:pt x="154" y="466"/>
                    </a:lnTo>
                    <a:lnTo>
                      <a:pt x="132" y="459"/>
                    </a:lnTo>
                    <a:lnTo>
                      <a:pt x="110" y="445"/>
                    </a:lnTo>
                    <a:lnTo>
                      <a:pt x="95" y="424"/>
                    </a:lnTo>
                    <a:lnTo>
                      <a:pt x="88" y="403"/>
                    </a:lnTo>
                    <a:lnTo>
                      <a:pt x="81" y="375"/>
                    </a:lnTo>
                    <a:lnTo>
                      <a:pt x="88" y="341"/>
                    </a:lnTo>
                    <a:lnTo>
                      <a:pt x="110" y="299"/>
                    </a:lnTo>
                    <a:lnTo>
                      <a:pt x="154" y="264"/>
                    </a:lnTo>
                    <a:lnTo>
                      <a:pt x="221" y="236"/>
                    </a:lnTo>
                    <a:lnTo>
                      <a:pt x="317" y="22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083" name="Freeform 4042"/>
              <p:cNvSpPr>
                <a:spLocks/>
              </p:cNvSpPr>
              <p:nvPr/>
            </p:nvSpPr>
            <p:spPr bwMode="auto">
              <a:xfrm>
                <a:off x="7612" y="11071"/>
                <a:ext cx="553" cy="674"/>
              </a:xfrm>
              <a:custGeom>
                <a:avLst/>
                <a:gdLst>
                  <a:gd name="T0" fmla="*/ 450 w 553"/>
                  <a:gd name="T1" fmla="*/ 97 h 674"/>
                  <a:gd name="T2" fmla="*/ 479 w 553"/>
                  <a:gd name="T3" fmla="*/ 55 h 674"/>
                  <a:gd name="T4" fmla="*/ 494 w 553"/>
                  <a:gd name="T5" fmla="*/ 41 h 674"/>
                  <a:gd name="T6" fmla="*/ 516 w 553"/>
                  <a:gd name="T7" fmla="*/ 34 h 674"/>
                  <a:gd name="T8" fmla="*/ 553 w 553"/>
                  <a:gd name="T9" fmla="*/ 34 h 674"/>
                  <a:gd name="T10" fmla="*/ 553 w 553"/>
                  <a:gd name="T11" fmla="*/ 0 h 674"/>
                  <a:gd name="T12" fmla="*/ 369 w 553"/>
                  <a:gd name="T13" fmla="*/ 0 h 674"/>
                  <a:gd name="T14" fmla="*/ 369 w 553"/>
                  <a:gd name="T15" fmla="*/ 34 h 674"/>
                  <a:gd name="T16" fmla="*/ 391 w 553"/>
                  <a:gd name="T17" fmla="*/ 34 h 674"/>
                  <a:gd name="T18" fmla="*/ 406 w 553"/>
                  <a:gd name="T19" fmla="*/ 41 h 674"/>
                  <a:gd name="T20" fmla="*/ 413 w 553"/>
                  <a:gd name="T21" fmla="*/ 48 h 674"/>
                  <a:gd name="T22" fmla="*/ 420 w 553"/>
                  <a:gd name="T23" fmla="*/ 62 h 674"/>
                  <a:gd name="T24" fmla="*/ 420 w 553"/>
                  <a:gd name="T25" fmla="*/ 90 h 674"/>
                  <a:gd name="T26" fmla="*/ 413 w 553"/>
                  <a:gd name="T27" fmla="*/ 104 h 674"/>
                  <a:gd name="T28" fmla="*/ 302 w 553"/>
                  <a:gd name="T29" fmla="*/ 368 h 674"/>
                  <a:gd name="T30" fmla="*/ 177 w 553"/>
                  <a:gd name="T31" fmla="*/ 76 h 674"/>
                  <a:gd name="T32" fmla="*/ 170 w 553"/>
                  <a:gd name="T33" fmla="*/ 69 h 674"/>
                  <a:gd name="T34" fmla="*/ 170 w 553"/>
                  <a:gd name="T35" fmla="*/ 48 h 674"/>
                  <a:gd name="T36" fmla="*/ 184 w 553"/>
                  <a:gd name="T37" fmla="*/ 41 h 674"/>
                  <a:gd name="T38" fmla="*/ 192 w 553"/>
                  <a:gd name="T39" fmla="*/ 34 h 674"/>
                  <a:gd name="T40" fmla="*/ 236 w 553"/>
                  <a:gd name="T41" fmla="*/ 34 h 674"/>
                  <a:gd name="T42" fmla="*/ 236 w 553"/>
                  <a:gd name="T43" fmla="*/ 0 h 674"/>
                  <a:gd name="T44" fmla="*/ 0 w 553"/>
                  <a:gd name="T45" fmla="*/ 0 h 674"/>
                  <a:gd name="T46" fmla="*/ 0 w 553"/>
                  <a:gd name="T47" fmla="*/ 34 h 674"/>
                  <a:gd name="T48" fmla="*/ 52 w 553"/>
                  <a:gd name="T49" fmla="*/ 34 h 674"/>
                  <a:gd name="T50" fmla="*/ 81 w 553"/>
                  <a:gd name="T51" fmla="*/ 48 h 674"/>
                  <a:gd name="T52" fmla="*/ 89 w 553"/>
                  <a:gd name="T53" fmla="*/ 69 h 674"/>
                  <a:gd name="T54" fmla="*/ 258 w 553"/>
                  <a:gd name="T55" fmla="*/ 459 h 674"/>
                  <a:gd name="T56" fmla="*/ 251 w 553"/>
                  <a:gd name="T57" fmla="*/ 473 h 674"/>
                  <a:gd name="T58" fmla="*/ 243 w 553"/>
                  <a:gd name="T59" fmla="*/ 493 h 674"/>
                  <a:gd name="T60" fmla="*/ 236 w 553"/>
                  <a:gd name="T61" fmla="*/ 507 h 674"/>
                  <a:gd name="T62" fmla="*/ 236 w 553"/>
                  <a:gd name="T63" fmla="*/ 521 h 674"/>
                  <a:gd name="T64" fmla="*/ 214 w 553"/>
                  <a:gd name="T65" fmla="*/ 570 h 674"/>
                  <a:gd name="T66" fmla="*/ 184 w 553"/>
                  <a:gd name="T67" fmla="*/ 612 h 674"/>
                  <a:gd name="T68" fmla="*/ 148 w 553"/>
                  <a:gd name="T69" fmla="*/ 639 h 674"/>
                  <a:gd name="T70" fmla="*/ 103 w 553"/>
                  <a:gd name="T71" fmla="*/ 653 h 674"/>
                  <a:gd name="T72" fmla="*/ 81 w 553"/>
                  <a:gd name="T73" fmla="*/ 653 h 674"/>
                  <a:gd name="T74" fmla="*/ 66 w 553"/>
                  <a:gd name="T75" fmla="*/ 646 h 674"/>
                  <a:gd name="T76" fmla="*/ 52 w 553"/>
                  <a:gd name="T77" fmla="*/ 632 h 674"/>
                  <a:gd name="T78" fmla="*/ 81 w 553"/>
                  <a:gd name="T79" fmla="*/ 619 h 674"/>
                  <a:gd name="T80" fmla="*/ 89 w 553"/>
                  <a:gd name="T81" fmla="*/ 612 h 674"/>
                  <a:gd name="T82" fmla="*/ 96 w 553"/>
                  <a:gd name="T83" fmla="*/ 598 h 674"/>
                  <a:gd name="T84" fmla="*/ 96 w 553"/>
                  <a:gd name="T85" fmla="*/ 591 h 674"/>
                  <a:gd name="T86" fmla="*/ 89 w 553"/>
                  <a:gd name="T87" fmla="*/ 570 h 674"/>
                  <a:gd name="T88" fmla="*/ 81 w 553"/>
                  <a:gd name="T89" fmla="*/ 556 h 674"/>
                  <a:gd name="T90" fmla="*/ 66 w 553"/>
                  <a:gd name="T91" fmla="*/ 549 h 674"/>
                  <a:gd name="T92" fmla="*/ 44 w 553"/>
                  <a:gd name="T93" fmla="*/ 542 h 674"/>
                  <a:gd name="T94" fmla="*/ 30 w 553"/>
                  <a:gd name="T95" fmla="*/ 542 h 674"/>
                  <a:gd name="T96" fmla="*/ 8 w 553"/>
                  <a:gd name="T97" fmla="*/ 563 h 674"/>
                  <a:gd name="T98" fmla="*/ 0 w 553"/>
                  <a:gd name="T99" fmla="*/ 577 h 674"/>
                  <a:gd name="T100" fmla="*/ 0 w 553"/>
                  <a:gd name="T101" fmla="*/ 591 h 674"/>
                  <a:gd name="T102" fmla="*/ 8 w 553"/>
                  <a:gd name="T103" fmla="*/ 619 h 674"/>
                  <a:gd name="T104" fmla="*/ 22 w 553"/>
                  <a:gd name="T105" fmla="*/ 639 h 674"/>
                  <a:gd name="T106" fmla="*/ 44 w 553"/>
                  <a:gd name="T107" fmla="*/ 660 h 674"/>
                  <a:gd name="T108" fmla="*/ 74 w 553"/>
                  <a:gd name="T109" fmla="*/ 674 h 674"/>
                  <a:gd name="T110" fmla="*/ 103 w 553"/>
                  <a:gd name="T111" fmla="*/ 674 h 674"/>
                  <a:gd name="T112" fmla="*/ 155 w 553"/>
                  <a:gd name="T113" fmla="*/ 667 h 674"/>
                  <a:gd name="T114" fmla="*/ 192 w 553"/>
                  <a:gd name="T115" fmla="*/ 639 h 674"/>
                  <a:gd name="T116" fmla="*/ 251 w 553"/>
                  <a:gd name="T117" fmla="*/ 556 h 674"/>
                  <a:gd name="T118" fmla="*/ 450 w 553"/>
                  <a:gd name="T119" fmla="*/ 97 h 67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553"/>
                  <a:gd name="T181" fmla="*/ 0 h 674"/>
                  <a:gd name="T182" fmla="*/ 553 w 553"/>
                  <a:gd name="T183" fmla="*/ 674 h 67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553" h="674">
                    <a:moveTo>
                      <a:pt x="450" y="97"/>
                    </a:moveTo>
                    <a:lnTo>
                      <a:pt x="479" y="55"/>
                    </a:lnTo>
                    <a:lnTo>
                      <a:pt x="494" y="41"/>
                    </a:lnTo>
                    <a:lnTo>
                      <a:pt x="516" y="34"/>
                    </a:lnTo>
                    <a:lnTo>
                      <a:pt x="553" y="34"/>
                    </a:lnTo>
                    <a:lnTo>
                      <a:pt x="553" y="0"/>
                    </a:lnTo>
                    <a:lnTo>
                      <a:pt x="369" y="0"/>
                    </a:lnTo>
                    <a:lnTo>
                      <a:pt x="369" y="34"/>
                    </a:lnTo>
                    <a:lnTo>
                      <a:pt x="391" y="34"/>
                    </a:lnTo>
                    <a:lnTo>
                      <a:pt x="406" y="41"/>
                    </a:lnTo>
                    <a:lnTo>
                      <a:pt x="413" y="48"/>
                    </a:lnTo>
                    <a:lnTo>
                      <a:pt x="420" y="62"/>
                    </a:lnTo>
                    <a:lnTo>
                      <a:pt x="420" y="90"/>
                    </a:lnTo>
                    <a:lnTo>
                      <a:pt x="413" y="104"/>
                    </a:lnTo>
                    <a:lnTo>
                      <a:pt x="302" y="368"/>
                    </a:lnTo>
                    <a:lnTo>
                      <a:pt x="177" y="76"/>
                    </a:lnTo>
                    <a:lnTo>
                      <a:pt x="170" y="69"/>
                    </a:lnTo>
                    <a:lnTo>
                      <a:pt x="170" y="48"/>
                    </a:lnTo>
                    <a:lnTo>
                      <a:pt x="184" y="41"/>
                    </a:lnTo>
                    <a:lnTo>
                      <a:pt x="192" y="34"/>
                    </a:lnTo>
                    <a:lnTo>
                      <a:pt x="236" y="34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52" y="34"/>
                    </a:lnTo>
                    <a:lnTo>
                      <a:pt x="81" y="48"/>
                    </a:lnTo>
                    <a:lnTo>
                      <a:pt x="89" y="69"/>
                    </a:lnTo>
                    <a:lnTo>
                      <a:pt x="258" y="459"/>
                    </a:lnTo>
                    <a:lnTo>
                      <a:pt x="251" y="473"/>
                    </a:lnTo>
                    <a:lnTo>
                      <a:pt x="243" y="493"/>
                    </a:lnTo>
                    <a:lnTo>
                      <a:pt x="236" y="507"/>
                    </a:lnTo>
                    <a:lnTo>
                      <a:pt x="236" y="521"/>
                    </a:lnTo>
                    <a:lnTo>
                      <a:pt x="214" y="570"/>
                    </a:lnTo>
                    <a:lnTo>
                      <a:pt x="184" y="612"/>
                    </a:lnTo>
                    <a:lnTo>
                      <a:pt x="148" y="639"/>
                    </a:lnTo>
                    <a:lnTo>
                      <a:pt x="103" y="653"/>
                    </a:lnTo>
                    <a:lnTo>
                      <a:pt x="81" y="653"/>
                    </a:lnTo>
                    <a:lnTo>
                      <a:pt x="66" y="646"/>
                    </a:lnTo>
                    <a:lnTo>
                      <a:pt x="52" y="632"/>
                    </a:lnTo>
                    <a:lnTo>
                      <a:pt x="81" y="619"/>
                    </a:lnTo>
                    <a:lnTo>
                      <a:pt x="89" y="612"/>
                    </a:lnTo>
                    <a:lnTo>
                      <a:pt x="96" y="598"/>
                    </a:lnTo>
                    <a:lnTo>
                      <a:pt x="96" y="591"/>
                    </a:lnTo>
                    <a:lnTo>
                      <a:pt x="89" y="570"/>
                    </a:lnTo>
                    <a:lnTo>
                      <a:pt x="81" y="556"/>
                    </a:lnTo>
                    <a:lnTo>
                      <a:pt x="66" y="549"/>
                    </a:lnTo>
                    <a:lnTo>
                      <a:pt x="44" y="542"/>
                    </a:lnTo>
                    <a:lnTo>
                      <a:pt x="30" y="542"/>
                    </a:lnTo>
                    <a:lnTo>
                      <a:pt x="8" y="563"/>
                    </a:lnTo>
                    <a:lnTo>
                      <a:pt x="0" y="577"/>
                    </a:lnTo>
                    <a:lnTo>
                      <a:pt x="0" y="591"/>
                    </a:lnTo>
                    <a:lnTo>
                      <a:pt x="8" y="619"/>
                    </a:lnTo>
                    <a:lnTo>
                      <a:pt x="22" y="639"/>
                    </a:lnTo>
                    <a:lnTo>
                      <a:pt x="44" y="660"/>
                    </a:lnTo>
                    <a:lnTo>
                      <a:pt x="74" y="674"/>
                    </a:lnTo>
                    <a:lnTo>
                      <a:pt x="103" y="674"/>
                    </a:lnTo>
                    <a:lnTo>
                      <a:pt x="155" y="667"/>
                    </a:lnTo>
                    <a:lnTo>
                      <a:pt x="192" y="639"/>
                    </a:lnTo>
                    <a:lnTo>
                      <a:pt x="251" y="556"/>
                    </a:lnTo>
                    <a:lnTo>
                      <a:pt x="450" y="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3800" name="Freeform 4044"/>
            <p:cNvSpPr>
              <a:spLocks/>
            </p:cNvSpPr>
            <p:nvPr/>
          </p:nvSpPr>
          <p:spPr bwMode="auto">
            <a:xfrm>
              <a:off x="8615" y="11050"/>
              <a:ext cx="368" cy="494"/>
            </a:xfrm>
            <a:custGeom>
              <a:avLst/>
              <a:gdLst>
                <a:gd name="T0" fmla="*/ 213 w 368"/>
                <a:gd name="T1" fmla="*/ 271 h 494"/>
                <a:gd name="T2" fmla="*/ 250 w 368"/>
                <a:gd name="T3" fmla="*/ 285 h 494"/>
                <a:gd name="T4" fmla="*/ 287 w 368"/>
                <a:gd name="T5" fmla="*/ 306 h 494"/>
                <a:gd name="T6" fmla="*/ 317 w 368"/>
                <a:gd name="T7" fmla="*/ 368 h 494"/>
                <a:gd name="T8" fmla="*/ 287 w 368"/>
                <a:gd name="T9" fmla="*/ 438 h 494"/>
                <a:gd name="T10" fmla="*/ 191 w 368"/>
                <a:gd name="T11" fmla="*/ 466 h 494"/>
                <a:gd name="T12" fmla="*/ 81 w 368"/>
                <a:gd name="T13" fmla="*/ 424 h 494"/>
                <a:gd name="T14" fmla="*/ 29 w 368"/>
                <a:gd name="T15" fmla="*/ 313 h 494"/>
                <a:gd name="T16" fmla="*/ 22 w 368"/>
                <a:gd name="T17" fmla="*/ 299 h 494"/>
                <a:gd name="T18" fmla="*/ 0 w 368"/>
                <a:gd name="T19" fmla="*/ 306 h 494"/>
                <a:gd name="T20" fmla="*/ 14 w 368"/>
                <a:gd name="T21" fmla="*/ 494 h 494"/>
                <a:gd name="T22" fmla="*/ 22 w 368"/>
                <a:gd name="T23" fmla="*/ 487 h 494"/>
                <a:gd name="T24" fmla="*/ 44 w 368"/>
                <a:gd name="T25" fmla="*/ 473 h 494"/>
                <a:gd name="T26" fmla="*/ 51 w 368"/>
                <a:gd name="T27" fmla="*/ 466 h 494"/>
                <a:gd name="T28" fmla="*/ 66 w 368"/>
                <a:gd name="T29" fmla="*/ 445 h 494"/>
                <a:gd name="T30" fmla="*/ 154 w 368"/>
                <a:gd name="T31" fmla="*/ 487 h 494"/>
                <a:gd name="T32" fmla="*/ 272 w 368"/>
                <a:gd name="T33" fmla="*/ 480 h 494"/>
                <a:gd name="T34" fmla="*/ 361 w 368"/>
                <a:gd name="T35" fmla="*/ 396 h 494"/>
                <a:gd name="T36" fmla="*/ 368 w 368"/>
                <a:gd name="T37" fmla="*/ 313 h 494"/>
                <a:gd name="T38" fmla="*/ 346 w 368"/>
                <a:gd name="T39" fmla="*/ 264 h 494"/>
                <a:gd name="T40" fmla="*/ 265 w 368"/>
                <a:gd name="T41" fmla="*/ 208 h 494"/>
                <a:gd name="T42" fmla="*/ 147 w 368"/>
                <a:gd name="T43" fmla="*/ 181 h 494"/>
                <a:gd name="T44" fmla="*/ 66 w 368"/>
                <a:gd name="T45" fmla="*/ 139 h 494"/>
                <a:gd name="T46" fmla="*/ 59 w 368"/>
                <a:gd name="T47" fmla="*/ 76 h 494"/>
                <a:gd name="T48" fmla="*/ 118 w 368"/>
                <a:gd name="T49" fmla="*/ 28 h 494"/>
                <a:gd name="T50" fmla="*/ 243 w 368"/>
                <a:gd name="T51" fmla="*/ 35 h 494"/>
                <a:gd name="T52" fmla="*/ 302 w 368"/>
                <a:gd name="T53" fmla="*/ 90 h 494"/>
                <a:gd name="T54" fmla="*/ 317 w 368"/>
                <a:gd name="T55" fmla="*/ 153 h 494"/>
                <a:gd name="T56" fmla="*/ 331 w 368"/>
                <a:gd name="T57" fmla="*/ 160 h 494"/>
                <a:gd name="T58" fmla="*/ 339 w 368"/>
                <a:gd name="T59" fmla="*/ 7 h 494"/>
                <a:gd name="T60" fmla="*/ 324 w 368"/>
                <a:gd name="T61" fmla="*/ 0 h 494"/>
                <a:gd name="T62" fmla="*/ 287 w 368"/>
                <a:gd name="T63" fmla="*/ 28 h 494"/>
                <a:gd name="T64" fmla="*/ 199 w 368"/>
                <a:gd name="T65" fmla="*/ 0 h 494"/>
                <a:gd name="T66" fmla="*/ 110 w 368"/>
                <a:gd name="T67" fmla="*/ 7 h 494"/>
                <a:gd name="T68" fmla="*/ 22 w 368"/>
                <a:gd name="T69" fmla="*/ 62 h 494"/>
                <a:gd name="T70" fmla="*/ 0 w 368"/>
                <a:gd name="T71" fmla="*/ 132 h 494"/>
                <a:gd name="T72" fmla="*/ 29 w 368"/>
                <a:gd name="T73" fmla="*/ 201 h 494"/>
                <a:gd name="T74" fmla="*/ 88 w 368"/>
                <a:gd name="T75" fmla="*/ 243 h 494"/>
                <a:gd name="T76" fmla="*/ 199 w 368"/>
                <a:gd name="T77" fmla="*/ 271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8"/>
                <a:gd name="T118" fmla="*/ 0 h 494"/>
                <a:gd name="T119" fmla="*/ 368 w 368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8" h="494">
                  <a:moveTo>
                    <a:pt x="199" y="271"/>
                  </a:moveTo>
                  <a:lnTo>
                    <a:pt x="213" y="271"/>
                  </a:lnTo>
                  <a:lnTo>
                    <a:pt x="228" y="278"/>
                  </a:lnTo>
                  <a:lnTo>
                    <a:pt x="250" y="285"/>
                  </a:lnTo>
                  <a:lnTo>
                    <a:pt x="265" y="292"/>
                  </a:lnTo>
                  <a:lnTo>
                    <a:pt x="287" y="306"/>
                  </a:lnTo>
                  <a:lnTo>
                    <a:pt x="302" y="327"/>
                  </a:lnTo>
                  <a:lnTo>
                    <a:pt x="317" y="368"/>
                  </a:lnTo>
                  <a:lnTo>
                    <a:pt x="309" y="410"/>
                  </a:lnTo>
                  <a:lnTo>
                    <a:pt x="287" y="438"/>
                  </a:lnTo>
                  <a:lnTo>
                    <a:pt x="243" y="459"/>
                  </a:lnTo>
                  <a:lnTo>
                    <a:pt x="191" y="466"/>
                  </a:lnTo>
                  <a:lnTo>
                    <a:pt x="125" y="459"/>
                  </a:lnTo>
                  <a:lnTo>
                    <a:pt x="81" y="424"/>
                  </a:lnTo>
                  <a:lnTo>
                    <a:pt x="51" y="375"/>
                  </a:lnTo>
                  <a:lnTo>
                    <a:pt x="29" y="313"/>
                  </a:lnTo>
                  <a:lnTo>
                    <a:pt x="29" y="306"/>
                  </a:lnTo>
                  <a:lnTo>
                    <a:pt x="22" y="299"/>
                  </a:lnTo>
                  <a:lnTo>
                    <a:pt x="7" y="299"/>
                  </a:lnTo>
                  <a:lnTo>
                    <a:pt x="0" y="306"/>
                  </a:lnTo>
                  <a:lnTo>
                    <a:pt x="0" y="480"/>
                  </a:lnTo>
                  <a:lnTo>
                    <a:pt x="14" y="494"/>
                  </a:lnTo>
                  <a:lnTo>
                    <a:pt x="22" y="494"/>
                  </a:lnTo>
                  <a:lnTo>
                    <a:pt x="22" y="487"/>
                  </a:lnTo>
                  <a:lnTo>
                    <a:pt x="29" y="480"/>
                  </a:lnTo>
                  <a:lnTo>
                    <a:pt x="44" y="473"/>
                  </a:lnTo>
                  <a:lnTo>
                    <a:pt x="44" y="466"/>
                  </a:lnTo>
                  <a:lnTo>
                    <a:pt x="51" y="466"/>
                  </a:lnTo>
                  <a:lnTo>
                    <a:pt x="51" y="459"/>
                  </a:lnTo>
                  <a:lnTo>
                    <a:pt x="66" y="445"/>
                  </a:lnTo>
                  <a:lnTo>
                    <a:pt x="110" y="480"/>
                  </a:lnTo>
                  <a:lnTo>
                    <a:pt x="154" y="487"/>
                  </a:lnTo>
                  <a:lnTo>
                    <a:pt x="191" y="494"/>
                  </a:lnTo>
                  <a:lnTo>
                    <a:pt x="272" y="480"/>
                  </a:lnTo>
                  <a:lnTo>
                    <a:pt x="331" y="445"/>
                  </a:lnTo>
                  <a:lnTo>
                    <a:pt x="361" y="396"/>
                  </a:lnTo>
                  <a:lnTo>
                    <a:pt x="368" y="341"/>
                  </a:lnTo>
                  <a:lnTo>
                    <a:pt x="368" y="313"/>
                  </a:lnTo>
                  <a:lnTo>
                    <a:pt x="361" y="285"/>
                  </a:lnTo>
                  <a:lnTo>
                    <a:pt x="346" y="264"/>
                  </a:lnTo>
                  <a:lnTo>
                    <a:pt x="324" y="243"/>
                  </a:lnTo>
                  <a:lnTo>
                    <a:pt x="265" y="208"/>
                  </a:lnTo>
                  <a:lnTo>
                    <a:pt x="191" y="188"/>
                  </a:lnTo>
                  <a:lnTo>
                    <a:pt x="147" y="181"/>
                  </a:lnTo>
                  <a:lnTo>
                    <a:pt x="103" y="167"/>
                  </a:lnTo>
                  <a:lnTo>
                    <a:pt x="66" y="139"/>
                  </a:lnTo>
                  <a:lnTo>
                    <a:pt x="51" y="104"/>
                  </a:lnTo>
                  <a:lnTo>
                    <a:pt x="59" y="76"/>
                  </a:lnTo>
                  <a:lnTo>
                    <a:pt x="81" y="48"/>
                  </a:lnTo>
                  <a:lnTo>
                    <a:pt x="118" y="28"/>
                  </a:lnTo>
                  <a:lnTo>
                    <a:pt x="184" y="21"/>
                  </a:lnTo>
                  <a:lnTo>
                    <a:pt x="243" y="35"/>
                  </a:lnTo>
                  <a:lnTo>
                    <a:pt x="280" y="55"/>
                  </a:lnTo>
                  <a:lnTo>
                    <a:pt x="302" y="90"/>
                  </a:lnTo>
                  <a:lnTo>
                    <a:pt x="309" y="125"/>
                  </a:lnTo>
                  <a:lnTo>
                    <a:pt x="317" y="153"/>
                  </a:lnTo>
                  <a:lnTo>
                    <a:pt x="317" y="160"/>
                  </a:lnTo>
                  <a:lnTo>
                    <a:pt x="331" y="160"/>
                  </a:lnTo>
                  <a:lnTo>
                    <a:pt x="339" y="153"/>
                  </a:lnTo>
                  <a:lnTo>
                    <a:pt x="339" y="7"/>
                  </a:lnTo>
                  <a:lnTo>
                    <a:pt x="331" y="0"/>
                  </a:lnTo>
                  <a:lnTo>
                    <a:pt x="324" y="0"/>
                  </a:lnTo>
                  <a:lnTo>
                    <a:pt x="294" y="28"/>
                  </a:lnTo>
                  <a:lnTo>
                    <a:pt x="287" y="28"/>
                  </a:lnTo>
                  <a:lnTo>
                    <a:pt x="258" y="14"/>
                  </a:lnTo>
                  <a:lnTo>
                    <a:pt x="199" y="0"/>
                  </a:lnTo>
                  <a:lnTo>
                    <a:pt x="184" y="0"/>
                  </a:lnTo>
                  <a:lnTo>
                    <a:pt x="110" y="7"/>
                  </a:lnTo>
                  <a:lnTo>
                    <a:pt x="59" y="28"/>
                  </a:lnTo>
                  <a:lnTo>
                    <a:pt x="22" y="62"/>
                  </a:lnTo>
                  <a:lnTo>
                    <a:pt x="7" y="97"/>
                  </a:lnTo>
                  <a:lnTo>
                    <a:pt x="0" y="132"/>
                  </a:lnTo>
                  <a:lnTo>
                    <a:pt x="0" y="160"/>
                  </a:lnTo>
                  <a:lnTo>
                    <a:pt x="29" y="201"/>
                  </a:lnTo>
                  <a:lnTo>
                    <a:pt x="51" y="222"/>
                  </a:lnTo>
                  <a:lnTo>
                    <a:pt x="88" y="243"/>
                  </a:lnTo>
                  <a:lnTo>
                    <a:pt x="132" y="257"/>
                  </a:lnTo>
                  <a:lnTo>
                    <a:pt x="199" y="2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01" name="Freeform 4045"/>
            <p:cNvSpPr>
              <a:spLocks noEditPoints="1"/>
            </p:cNvSpPr>
            <p:nvPr/>
          </p:nvSpPr>
          <p:spPr bwMode="auto">
            <a:xfrm>
              <a:off x="9064" y="10813"/>
              <a:ext cx="243" cy="717"/>
            </a:xfrm>
            <a:custGeom>
              <a:avLst/>
              <a:gdLst>
                <a:gd name="T0" fmla="*/ 162 w 243"/>
                <a:gd name="T1" fmla="*/ 244 h 717"/>
                <a:gd name="T2" fmla="*/ 0 w 243"/>
                <a:gd name="T3" fmla="*/ 258 h 717"/>
                <a:gd name="T4" fmla="*/ 0 w 243"/>
                <a:gd name="T5" fmla="*/ 292 h 717"/>
                <a:gd name="T6" fmla="*/ 59 w 243"/>
                <a:gd name="T7" fmla="*/ 292 h 717"/>
                <a:gd name="T8" fmla="*/ 74 w 243"/>
                <a:gd name="T9" fmla="*/ 299 h 717"/>
                <a:gd name="T10" fmla="*/ 81 w 243"/>
                <a:gd name="T11" fmla="*/ 306 h 717"/>
                <a:gd name="T12" fmla="*/ 89 w 243"/>
                <a:gd name="T13" fmla="*/ 327 h 717"/>
                <a:gd name="T14" fmla="*/ 89 w 243"/>
                <a:gd name="T15" fmla="*/ 654 h 717"/>
                <a:gd name="T16" fmla="*/ 81 w 243"/>
                <a:gd name="T17" fmla="*/ 668 h 717"/>
                <a:gd name="T18" fmla="*/ 74 w 243"/>
                <a:gd name="T19" fmla="*/ 675 h 717"/>
                <a:gd name="T20" fmla="*/ 52 w 243"/>
                <a:gd name="T21" fmla="*/ 682 h 717"/>
                <a:gd name="T22" fmla="*/ 0 w 243"/>
                <a:gd name="T23" fmla="*/ 682 h 717"/>
                <a:gd name="T24" fmla="*/ 0 w 243"/>
                <a:gd name="T25" fmla="*/ 717 h 717"/>
                <a:gd name="T26" fmla="*/ 243 w 243"/>
                <a:gd name="T27" fmla="*/ 717 h 717"/>
                <a:gd name="T28" fmla="*/ 243 w 243"/>
                <a:gd name="T29" fmla="*/ 682 h 717"/>
                <a:gd name="T30" fmla="*/ 185 w 243"/>
                <a:gd name="T31" fmla="*/ 682 h 717"/>
                <a:gd name="T32" fmla="*/ 170 w 243"/>
                <a:gd name="T33" fmla="*/ 675 h 717"/>
                <a:gd name="T34" fmla="*/ 162 w 243"/>
                <a:gd name="T35" fmla="*/ 668 h 717"/>
                <a:gd name="T36" fmla="*/ 162 w 243"/>
                <a:gd name="T37" fmla="*/ 633 h 717"/>
                <a:gd name="T38" fmla="*/ 162 w 243"/>
                <a:gd name="T39" fmla="*/ 244 h 717"/>
                <a:gd name="T40" fmla="*/ 162 w 243"/>
                <a:gd name="T41" fmla="*/ 56 h 717"/>
                <a:gd name="T42" fmla="*/ 162 w 243"/>
                <a:gd name="T43" fmla="*/ 35 h 717"/>
                <a:gd name="T44" fmla="*/ 155 w 243"/>
                <a:gd name="T45" fmla="*/ 21 h 717"/>
                <a:gd name="T46" fmla="*/ 126 w 243"/>
                <a:gd name="T47" fmla="*/ 7 h 717"/>
                <a:gd name="T48" fmla="*/ 103 w 243"/>
                <a:gd name="T49" fmla="*/ 0 h 717"/>
                <a:gd name="T50" fmla="*/ 81 w 243"/>
                <a:gd name="T51" fmla="*/ 7 h 717"/>
                <a:gd name="T52" fmla="*/ 59 w 243"/>
                <a:gd name="T53" fmla="*/ 21 h 717"/>
                <a:gd name="T54" fmla="*/ 52 w 243"/>
                <a:gd name="T55" fmla="*/ 35 h 717"/>
                <a:gd name="T56" fmla="*/ 44 w 243"/>
                <a:gd name="T57" fmla="*/ 56 h 717"/>
                <a:gd name="T58" fmla="*/ 44 w 243"/>
                <a:gd name="T59" fmla="*/ 77 h 717"/>
                <a:gd name="T60" fmla="*/ 59 w 243"/>
                <a:gd name="T61" fmla="*/ 91 h 717"/>
                <a:gd name="T62" fmla="*/ 67 w 243"/>
                <a:gd name="T63" fmla="*/ 105 h 717"/>
                <a:gd name="T64" fmla="*/ 89 w 243"/>
                <a:gd name="T65" fmla="*/ 112 h 717"/>
                <a:gd name="T66" fmla="*/ 103 w 243"/>
                <a:gd name="T67" fmla="*/ 119 h 717"/>
                <a:gd name="T68" fmla="*/ 126 w 243"/>
                <a:gd name="T69" fmla="*/ 112 h 717"/>
                <a:gd name="T70" fmla="*/ 140 w 243"/>
                <a:gd name="T71" fmla="*/ 105 h 717"/>
                <a:gd name="T72" fmla="*/ 155 w 243"/>
                <a:gd name="T73" fmla="*/ 91 h 717"/>
                <a:gd name="T74" fmla="*/ 162 w 243"/>
                <a:gd name="T75" fmla="*/ 77 h 717"/>
                <a:gd name="T76" fmla="*/ 162 w 243"/>
                <a:gd name="T77" fmla="*/ 56 h 7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43"/>
                <a:gd name="T118" fmla="*/ 0 h 717"/>
                <a:gd name="T119" fmla="*/ 243 w 243"/>
                <a:gd name="T120" fmla="*/ 717 h 71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43" h="717">
                  <a:moveTo>
                    <a:pt x="162" y="244"/>
                  </a:moveTo>
                  <a:lnTo>
                    <a:pt x="0" y="258"/>
                  </a:lnTo>
                  <a:lnTo>
                    <a:pt x="0" y="292"/>
                  </a:lnTo>
                  <a:lnTo>
                    <a:pt x="59" y="292"/>
                  </a:lnTo>
                  <a:lnTo>
                    <a:pt x="74" y="299"/>
                  </a:lnTo>
                  <a:lnTo>
                    <a:pt x="81" y="306"/>
                  </a:lnTo>
                  <a:lnTo>
                    <a:pt x="89" y="327"/>
                  </a:lnTo>
                  <a:lnTo>
                    <a:pt x="89" y="654"/>
                  </a:lnTo>
                  <a:lnTo>
                    <a:pt x="81" y="668"/>
                  </a:lnTo>
                  <a:lnTo>
                    <a:pt x="74" y="675"/>
                  </a:lnTo>
                  <a:lnTo>
                    <a:pt x="52" y="682"/>
                  </a:lnTo>
                  <a:lnTo>
                    <a:pt x="0" y="682"/>
                  </a:lnTo>
                  <a:lnTo>
                    <a:pt x="0" y="717"/>
                  </a:lnTo>
                  <a:lnTo>
                    <a:pt x="243" y="717"/>
                  </a:lnTo>
                  <a:lnTo>
                    <a:pt x="243" y="682"/>
                  </a:lnTo>
                  <a:lnTo>
                    <a:pt x="185" y="682"/>
                  </a:lnTo>
                  <a:lnTo>
                    <a:pt x="170" y="675"/>
                  </a:lnTo>
                  <a:lnTo>
                    <a:pt x="162" y="668"/>
                  </a:lnTo>
                  <a:lnTo>
                    <a:pt x="162" y="633"/>
                  </a:lnTo>
                  <a:lnTo>
                    <a:pt x="162" y="244"/>
                  </a:lnTo>
                  <a:close/>
                  <a:moveTo>
                    <a:pt x="162" y="56"/>
                  </a:moveTo>
                  <a:lnTo>
                    <a:pt x="162" y="35"/>
                  </a:lnTo>
                  <a:lnTo>
                    <a:pt x="155" y="21"/>
                  </a:lnTo>
                  <a:lnTo>
                    <a:pt x="126" y="7"/>
                  </a:lnTo>
                  <a:lnTo>
                    <a:pt x="103" y="0"/>
                  </a:lnTo>
                  <a:lnTo>
                    <a:pt x="81" y="7"/>
                  </a:lnTo>
                  <a:lnTo>
                    <a:pt x="59" y="21"/>
                  </a:lnTo>
                  <a:lnTo>
                    <a:pt x="52" y="35"/>
                  </a:lnTo>
                  <a:lnTo>
                    <a:pt x="44" y="56"/>
                  </a:lnTo>
                  <a:lnTo>
                    <a:pt x="44" y="77"/>
                  </a:lnTo>
                  <a:lnTo>
                    <a:pt x="59" y="91"/>
                  </a:lnTo>
                  <a:lnTo>
                    <a:pt x="67" y="105"/>
                  </a:lnTo>
                  <a:lnTo>
                    <a:pt x="89" y="112"/>
                  </a:lnTo>
                  <a:lnTo>
                    <a:pt x="103" y="119"/>
                  </a:lnTo>
                  <a:lnTo>
                    <a:pt x="126" y="112"/>
                  </a:lnTo>
                  <a:lnTo>
                    <a:pt x="140" y="105"/>
                  </a:lnTo>
                  <a:lnTo>
                    <a:pt x="155" y="91"/>
                  </a:lnTo>
                  <a:lnTo>
                    <a:pt x="162" y="77"/>
                  </a:lnTo>
                  <a:lnTo>
                    <a:pt x="162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02" name="Freeform 4046"/>
            <p:cNvSpPr>
              <a:spLocks/>
            </p:cNvSpPr>
            <p:nvPr/>
          </p:nvSpPr>
          <p:spPr bwMode="auto">
            <a:xfrm>
              <a:off x="9374" y="11071"/>
              <a:ext cx="420" cy="459"/>
            </a:xfrm>
            <a:custGeom>
              <a:avLst/>
              <a:gdLst>
                <a:gd name="T0" fmla="*/ 405 w 420"/>
                <a:gd name="T1" fmla="*/ 27 h 459"/>
                <a:gd name="T2" fmla="*/ 420 w 420"/>
                <a:gd name="T3" fmla="*/ 14 h 459"/>
                <a:gd name="T4" fmla="*/ 420 w 420"/>
                <a:gd name="T5" fmla="*/ 7 h 459"/>
                <a:gd name="T6" fmla="*/ 413 w 420"/>
                <a:gd name="T7" fmla="*/ 0 h 459"/>
                <a:gd name="T8" fmla="*/ 22 w 420"/>
                <a:gd name="T9" fmla="*/ 0 h 459"/>
                <a:gd name="T10" fmla="*/ 15 w 420"/>
                <a:gd name="T11" fmla="*/ 174 h 459"/>
                <a:gd name="T12" fmla="*/ 44 w 420"/>
                <a:gd name="T13" fmla="*/ 174 h 459"/>
                <a:gd name="T14" fmla="*/ 51 w 420"/>
                <a:gd name="T15" fmla="*/ 104 h 459"/>
                <a:gd name="T16" fmla="*/ 74 w 420"/>
                <a:gd name="T17" fmla="*/ 55 h 459"/>
                <a:gd name="T18" fmla="*/ 118 w 420"/>
                <a:gd name="T19" fmla="*/ 27 h 459"/>
                <a:gd name="T20" fmla="*/ 191 w 420"/>
                <a:gd name="T21" fmla="*/ 21 h 459"/>
                <a:gd name="T22" fmla="*/ 324 w 420"/>
                <a:gd name="T23" fmla="*/ 21 h 459"/>
                <a:gd name="T24" fmla="*/ 7 w 420"/>
                <a:gd name="T25" fmla="*/ 424 h 459"/>
                <a:gd name="T26" fmla="*/ 0 w 420"/>
                <a:gd name="T27" fmla="*/ 431 h 459"/>
                <a:gd name="T28" fmla="*/ 0 w 420"/>
                <a:gd name="T29" fmla="*/ 452 h 459"/>
                <a:gd name="T30" fmla="*/ 7 w 420"/>
                <a:gd name="T31" fmla="*/ 459 h 459"/>
                <a:gd name="T32" fmla="*/ 398 w 420"/>
                <a:gd name="T33" fmla="*/ 459 h 459"/>
                <a:gd name="T34" fmla="*/ 420 w 420"/>
                <a:gd name="T35" fmla="*/ 257 h 459"/>
                <a:gd name="T36" fmla="*/ 390 w 420"/>
                <a:gd name="T37" fmla="*/ 257 h 459"/>
                <a:gd name="T38" fmla="*/ 383 w 420"/>
                <a:gd name="T39" fmla="*/ 326 h 459"/>
                <a:gd name="T40" fmla="*/ 368 w 420"/>
                <a:gd name="T41" fmla="*/ 375 h 459"/>
                <a:gd name="T42" fmla="*/ 339 w 420"/>
                <a:gd name="T43" fmla="*/ 410 h 459"/>
                <a:gd name="T44" fmla="*/ 295 w 420"/>
                <a:gd name="T45" fmla="*/ 424 h 459"/>
                <a:gd name="T46" fmla="*/ 228 w 420"/>
                <a:gd name="T47" fmla="*/ 431 h 459"/>
                <a:gd name="T48" fmla="*/ 88 w 420"/>
                <a:gd name="T49" fmla="*/ 431 h 459"/>
                <a:gd name="T50" fmla="*/ 405 w 420"/>
                <a:gd name="T51" fmla="*/ 27 h 4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20"/>
                <a:gd name="T79" fmla="*/ 0 h 459"/>
                <a:gd name="T80" fmla="*/ 420 w 420"/>
                <a:gd name="T81" fmla="*/ 459 h 4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20" h="459">
                  <a:moveTo>
                    <a:pt x="405" y="27"/>
                  </a:moveTo>
                  <a:lnTo>
                    <a:pt x="420" y="14"/>
                  </a:lnTo>
                  <a:lnTo>
                    <a:pt x="420" y="7"/>
                  </a:lnTo>
                  <a:lnTo>
                    <a:pt x="413" y="0"/>
                  </a:lnTo>
                  <a:lnTo>
                    <a:pt x="22" y="0"/>
                  </a:lnTo>
                  <a:lnTo>
                    <a:pt x="15" y="174"/>
                  </a:lnTo>
                  <a:lnTo>
                    <a:pt x="44" y="174"/>
                  </a:lnTo>
                  <a:lnTo>
                    <a:pt x="51" y="104"/>
                  </a:lnTo>
                  <a:lnTo>
                    <a:pt x="74" y="55"/>
                  </a:lnTo>
                  <a:lnTo>
                    <a:pt x="118" y="27"/>
                  </a:lnTo>
                  <a:lnTo>
                    <a:pt x="191" y="21"/>
                  </a:lnTo>
                  <a:lnTo>
                    <a:pt x="324" y="21"/>
                  </a:lnTo>
                  <a:lnTo>
                    <a:pt x="7" y="424"/>
                  </a:lnTo>
                  <a:lnTo>
                    <a:pt x="0" y="431"/>
                  </a:lnTo>
                  <a:lnTo>
                    <a:pt x="0" y="452"/>
                  </a:lnTo>
                  <a:lnTo>
                    <a:pt x="7" y="459"/>
                  </a:lnTo>
                  <a:lnTo>
                    <a:pt x="398" y="459"/>
                  </a:lnTo>
                  <a:lnTo>
                    <a:pt x="420" y="257"/>
                  </a:lnTo>
                  <a:lnTo>
                    <a:pt x="390" y="257"/>
                  </a:lnTo>
                  <a:lnTo>
                    <a:pt x="383" y="326"/>
                  </a:lnTo>
                  <a:lnTo>
                    <a:pt x="368" y="375"/>
                  </a:lnTo>
                  <a:lnTo>
                    <a:pt x="339" y="410"/>
                  </a:lnTo>
                  <a:lnTo>
                    <a:pt x="295" y="424"/>
                  </a:lnTo>
                  <a:lnTo>
                    <a:pt x="228" y="431"/>
                  </a:lnTo>
                  <a:lnTo>
                    <a:pt x="88" y="431"/>
                  </a:lnTo>
                  <a:lnTo>
                    <a:pt x="405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03" name="Freeform 4047"/>
            <p:cNvSpPr>
              <a:spLocks noEditPoints="1"/>
            </p:cNvSpPr>
            <p:nvPr/>
          </p:nvSpPr>
          <p:spPr bwMode="auto">
            <a:xfrm>
              <a:off x="9875" y="11050"/>
              <a:ext cx="435" cy="494"/>
            </a:xfrm>
            <a:custGeom>
              <a:avLst/>
              <a:gdLst>
                <a:gd name="T0" fmla="*/ 405 w 435"/>
                <a:gd name="T1" fmla="*/ 236 h 494"/>
                <a:gd name="T2" fmla="*/ 420 w 435"/>
                <a:gd name="T3" fmla="*/ 236 h 494"/>
                <a:gd name="T4" fmla="*/ 435 w 435"/>
                <a:gd name="T5" fmla="*/ 229 h 494"/>
                <a:gd name="T6" fmla="*/ 435 w 435"/>
                <a:gd name="T7" fmla="*/ 208 h 494"/>
                <a:gd name="T8" fmla="*/ 428 w 435"/>
                <a:gd name="T9" fmla="*/ 146 h 494"/>
                <a:gd name="T10" fmla="*/ 405 w 435"/>
                <a:gd name="T11" fmla="*/ 90 h 494"/>
                <a:gd name="T12" fmla="*/ 369 w 435"/>
                <a:gd name="T13" fmla="*/ 42 h 494"/>
                <a:gd name="T14" fmla="*/ 310 w 435"/>
                <a:gd name="T15" fmla="*/ 14 h 494"/>
                <a:gd name="T16" fmla="*/ 236 w 435"/>
                <a:gd name="T17" fmla="*/ 0 h 494"/>
                <a:gd name="T18" fmla="*/ 140 w 435"/>
                <a:gd name="T19" fmla="*/ 21 h 494"/>
                <a:gd name="T20" fmla="*/ 66 w 435"/>
                <a:gd name="T21" fmla="*/ 69 h 494"/>
                <a:gd name="T22" fmla="*/ 15 w 435"/>
                <a:gd name="T23" fmla="*/ 153 h 494"/>
                <a:gd name="T24" fmla="*/ 0 w 435"/>
                <a:gd name="T25" fmla="*/ 243 h 494"/>
                <a:gd name="T26" fmla="*/ 15 w 435"/>
                <a:gd name="T27" fmla="*/ 327 h 494"/>
                <a:gd name="T28" fmla="*/ 52 w 435"/>
                <a:gd name="T29" fmla="*/ 396 h 494"/>
                <a:gd name="T30" fmla="*/ 103 w 435"/>
                <a:gd name="T31" fmla="*/ 445 h 494"/>
                <a:gd name="T32" fmla="*/ 170 w 435"/>
                <a:gd name="T33" fmla="*/ 480 h 494"/>
                <a:gd name="T34" fmla="*/ 251 w 435"/>
                <a:gd name="T35" fmla="*/ 494 h 494"/>
                <a:gd name="T36" fmla="*/ 324 w 435"/>
                <a:gd name="T37" fmla="*/ 480 h 494"/>
                <a:gd name="T38" fmla="*/ 376 w 435"/>
                <a:gd name="T39" fmla="*/ 452 h 494"/>
                <a:gd name="T40" fmla="*/ 413 w 435"/>
                <a:gd name="T41" fmla="*/ 410 h 494"/>
                <a:gd name="T42" fmla="*/ 428 w 435"/>
                <a:gd name="T43" fmla="*/ 375 h 494"/>
                <a:gd name="T44" fmla="*/ 435 w 435"/>
                <a:gd name="T45" fmla="*/ 354 h 494"/>
                <a:gd name="T46" fmla="*/ 435 w 435"/>
                <a:gd name="T47" fmla="*/ 341 h 494"/>
                <a:gd name="T48" fmla="*/ 413 w 435"/>
                <a:gd name="T49" fmla="*/ 341 h 494"/>
                <a:gd name="T50" fmla="*/ 413 w 435"/>
                <a:gd name="T51" fmla="*/ 347 h 494"/>
                <a:gd name="T52" fmla="*/ 405 w 435"/>
                <a:gd name="T53" fmla="*/ 354 h 494"/>
                <a:gd name="T54" fmla="*/ 376 w 435"/>
                <a:gd name="T55" fmla="*/ 410 h 494"/>
                <a:gd name="T56" fmla="*/ 339 w 435"/>
                <a:gd name="T57" fmla="*/ 438 h 494"/>
                <a:gd name="T58" fmla="*/ 302 w 435"/>
                <a:gd name="T59" fmla="*/ 459 h 494"/>
                <a:gd name="T60" fmla="*/ 273 w 435"/>
                <a:gd name="T61" fmla="*/ 466 h 494"/>
                <a:gd name="T62" fmla="*/ 258 w 435"/>
                <a:gd name="T63" fmla="*/ 466 h 494"/>
                <a:gd name="T64" fmla="*/ 206 w 435"/>
                <a:gd name="T65" fmla="*/ 452 h 494"/>
                <a:gd name="T66" fmla="*/ 162 w 435"/>
                <a:gd name="T67" fmla="*/ 431 h 494"/>
                <a:gd name="T68" fmla="*/ 125 w 435"/>
                <a:gd name="T69" fmla="*/ 396 h 494"/>
                <a:gd name="T70" fmla="*/ 103 w 435"/>
                <a:gd name="T71" fmla="*/ 341 h 494"/>
                <a:gd name="T72" fmla="*/ 96 w 435"/>
                <a:gd name="T73" fmla="*/ 278 h 494"/>
                <a:gd name="T74" fmla="*/ 96 w 435"/>
                <a:gd name="T75" fmla="*/ 236 h 494"/>
                <a:gd name="T76" fmla="*/ 405 w 435"/>
                <a:gd name="T77" fmla="*/ 236 h 494"/>
                <a:gd name="T78" fmla="*/ 96 w 435"/>
                <a:gd name="T79" fmla="*/ 208 h 494"/>
                <a:gd name="T80" fmla="*/ 111 w 435"/>
                <a:gd name="T81" fmla="*/ 132 h 494"/>
                <a:gd name="T82" fmla="*/ 133 w 435"/>
                <a:gd name="T83" fmla="*/ 76 h 494"/>
                <a:gd name="T84" fmla="*/ 170 w 435"/>
                <a:gd name="T85" fmla="*/ 42 h 494"/>
                <a:gd name="T86" fmla="*/ 206 w 435"/>
                <a:gd name="T87" fmla="*/ 28 h 494"/>
                <a:gd name="T88" fmla="*/ 236 w 435"/>
                <a:gd name="T89" fmla="*/ 28 h 494"/>
                <a:gd name="T90" fmla="*/ 288 w 435"/>
                <a:gd name="T91" fmla="*/ 35 h 494"/>
                <a:gd name="T92" fmla="*/ 317 w 435"/>
                <a:gd name="T93" fmla="*/ 62 h 494"/>
                <a:gd name="T94" fmla="*/ 339 w 435"/>
                <a:gd name="T95" fmla="*/ 104 h 494"/>
                <a:gd name="T96" fmla="*/ 354 w 435"/>
                <a:gd name="T97" fmla="*/ 146 h 494"/>
                <a:gd name="T98" fmla="*/ 361 w 435"/>
                <a:gd name="T99" fmla="*/ 181 h 494"/>
                <a:gd name="T100" fmla="*/ 361 w 435"/>
                <a:gd name="T101" fmla="*/ 208 h 494"/>
                <a:gd name="T102" fmla="*/ 96 w 435"/>
                <a:gd name="T103" fmla="*/ 208 h 4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"/>
                <a:gd name="T157" fmla="*/ 0 h 494"/>
                <a:gd name="T158" fmla="*/ 435 w 435"/>
                <a:gd name="T159" fmla="*/ 494 h 49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" h="494">
                  <a:moveTo>
                    <a:pt x="405" y="236"/>
                  </a:moveTo>
                  <a:lnTo>
                    <a:pt x="420" y="236"/>
                  </a:lnTo>
                  <a:lnTo>
                    <a:pt x="435" y="229"/>
                  </a:lnTo>
                  <a:lnTo>
                    <a:pt x="435" y="208"/>
                  </a:lnTo>
                  <a:lnTo>
                    <a:pt x="428" y="146"/>
                  </a:lnTo>
                  <a:lnTo>
                    <a:pt x="405" y="90"/>
                  </a:lnTo>
                  <a:lnTo>
                    <a:pt x="369" y="42"/>
                  </a:lnTo>
                  <a:lnTo>
                    <a:pt x="310" y="14"/>
                  </a:lnTo>
                  <a:lnTo>
                    <a:pt x="236" y="0"/>
                  </a:lnTo>
                  <a:lnTo>
                    <a:pt x="140" y="21"/>
                  </a:lnTo>
                  <a:lnTo>
                    <a:pt x="66" y="69"/>
                  </a:lnTo>
                  <a:lnTo>
                    <a:pt x="15" y="153"/>
                  </a:lnTo>
                  <a:lnTo>
                    <a:pt x="0" y="243"/>
                  </a:lnTo>
                  <a:lnTo>
                    <a:pt x="15" y="327"/>
                  </a:lnTo>
                  <a:lnTo>
                    <a:pt x="52" y="396"/>
                  </a:lnTo>
                  <a:lnTo>
                    <a:pt x="103" y="445"/>
                  </a:lnTo>
                  <a:lnTo>
                    <a:pt x="170" y="480"/>
                  </a:lnTo>
                  <a:lnTo>
                    <a:pt x="251" y="494"/>
                  </a:lnTo>
                  <a:lnTo>
                    <a:pt x="324" y="480"/>
                  </a:lnTo>
                  <a:lnTo>
                    <a:pt x="376" y="452"/>
                  </a:lnTo>
                  <a:lnTo>
                    <a:pt x="413" y="410"/>
                  </a:lnTo>
                  <a:lnTo>
                    <a:pt x="428" y="375"/>
                  </a:lnTo>
                  <a:lnTo>
                    <a:pt x="435" y="354"/>
                  </a:lnTo>
                  <a:lnTo>
                    <a:pt x="435" y="341"/>
                  </a:lnTo>
                  <a:lnTo>
                    <a:pt x="413" y="341"/>
                  </a:lnTo>
                  <a:lnTo>
                    <a:pt x="413" y="347"/>
                  </a:lnTo>
                  <a:lnTo>
                    <a:pt x="405" y="354"/>
                  </a:lnTo>
                  <a:lnTo>
                    <a:pt x="376" y="410"/>
                  </a:lnTo>
                  <a:lnTo>
                    <a:pt x="339" y="438"/>
                  </a:lnTo>
                  <a:lnTo>
                    <a:pt x="302" y="459"/>
                  </a:lnTo>
                  <a:lnTo>
                    <a:pt x="273" y="466"/>
                  </a:lnTo>
                  <a:lnTo>
                    <a:pt x="258" y="466"/>
                  </a:lnTo>
                  <a:lnTo>
                    <a:pt x="206" y="452"/>
                  </a:lnTo>
                  <a:lnTo>
                    <a:pt x="162" y="431"/>
                  </a:lnTo>
                  <a:lnTo>
                    <a:pt x="125" y="396"/>
                  </a:lnTo>
                  <a:lnTo>
                    <a:pt x="103" y="341"/>
                  </a:lnTo>
                  <a:lnTo>
                    <a:pt x="96" y="278"/>
                  </a:lnTo>
                  <a:lnTo>
                    <a:pt x="96" y="236"/>
                  </a:lnTo>
                  <a:lnTo>
                    <a:pt x="405" y="236"/>
                  </a:lnTo>
                  <a:close/>
                  <a:moveTo>
                    <a:pt x="96" y="208"/>
                  </a:moveTo>
                  <a:lnTo>
                    <a:pt x="111" y="132"/>
                  </a:lnTo>
                  <a:lnTo>
                    <a:pt x="133" y="76"/>
                  </a:lnTo>
                  <a:lnTo>
                    <a:pt x="170" y="42"/>
                  </a:lnTo>
                  <a:lnTo>
                    <a:pt x="206" y="28"/>
                  </a:lnTo>
                  <a:lnTo>
                    <a:pt x="236" y="28"/>
                  </a:lnTo>
                  <a:lnTo>
                    <a:pt x="288" y="35"/>
                  </a:lnTo>
                  <a:lnTo>
                    <a:pt x="317" y="62"/>
                  </a:lnTo>
                  <a:lnTo>
                    <a:pt x="339" y="104"/>
                  </a:lnTo>
                  <a:lnTo>
                    <a:pt x="354" y="146"/>
                  </a:lnTo>
                  <a:lnTo>
                    <a:pt x="361" y="181"/>
                  </a:lnTo>
                  <a:lnTo>
                    <a:pt x="361" y="208"/>
                  </a:lnTo>
                  <a:lnTo>
                    <a:pt x="96" y="2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04" name="Freeform 4048"/>
            <p:cNvSpPr>
              <a:spLocks noEditPoints="1"/>
            </p:cNvSpPr>
            <p:nvPr/>
          </p:nvSpPr>
          <p:spPr bwMode="auto">
            <a:xfrm>
              <a:off x="10774" y="10813"/>
              <a:ext cx="244" cy="717"/>
            </a:xfrm>
            <a:custGeom>
              <a:avLst/>
              <a:gdLst>
                <a:gd name="T0" fmla="*/ 162 w 244"/>
                <a:gd name="T1" fmla="*/ 244 h 717"/>
                <a:gd name="T2" fmla="*/ 8 w 244"/>
                <a:gd name="T3" fmla="*/ 258 h 717"/>
                <a:gd name="T4" fmla="*/ 8 w 244"/>
                <a:gd name="T5" fmla="*/ 292 h 717"/>
                <a:gd name="T6" fmla="*/ 59 w 244"/>
                <a:gd name="T7" fmla="*/ 292 h 717"/>
                <a:gd name="T8" fmla="*/ 74 w 244"/>
                <a:gd name="T9" fmla="*/ 299 h 717"/>
                <a:gd name="T10" fmla="*/ 81 w 244"/>
                <a:gd name="T11" fmla="*/ 306 h 717"/>
                <a:gd name="T12" fmla="*/ 89 w 244"/>
                <a:gd name="T13" fmla="*/ 327 h 717"/>
                <a:gd name="T14" fmla="*/ 89 w 244"/>
                <a:gd name="T15" fmla="*/ 654 h 717"/>
                <a:gd name="T16" fmla="*/ 81 w 244"/>
                <a:gd name="T17" fmla="*/ 668 h 717"/>
                <a:gd name="T18" fmla="*/ 74 w 244"/>
                <a:gd name="T19" fmla="*/ 675 h 717"/>
                <a:gd name="T20" fmla="*/ 59 w 244"/>
                <a:gd name="T21" fmla="*/ 682 h 717"/>
                <a:gd name="T22" fmla="*/ 0 w 244"/>
                <a:gd name="T23" fmla="*/ 682 h 717"/>
                <a:gd name="T24" fmla="*/ 0 w 244"/>
                <a:gd name="T25" fmla="*/ 717 h 717"/>
                <a:gd name="T26" fmla="*/ 244 w 244"/>
                <a:gd name="T27" fmla="*/ 717 h 717"/>
                <a:gd name="T28" fmla="*/ 244 w 244"/>
                <a:gd name="T29" fmla="*/ 682 h 717"/>
                <a:gd name="T30" fmla="*/ 192 w 244"/>
                <a:gd name="T31" fmla="*/ 682 h 717"/>
                <a:gd name="T32" fmla="*/ 177 w 244"/>
                <a:gd name="T33" fmla="*/ 675 h 717"/>
                <a:gd name="T34" fmla="*/ 170 w 244"/>
                <a:gd name="T35" fmla="*/ 668 h 717"/>
                <a:gd name="T36" fmla="*/ 162 w 244"/>
                <a:gd name="T37" fmla="*/ 654 h 717"/>
                <a:gd name="T38" fmla="*/ 162 w 244"/>
                <a:gd name="T39" fmla="*/ 633 h 717"/>
                <a:gd name="T40" fmla="*/ 162 w 244"/>
                <a:gd name="T41" fmla="*/ 244 h 717"/>
                <a:gd name="T42" fmla="*/ 170 w 244"/>
                <a:gd name="T43" fmla="*/ 56 h 717"/>
                <a:gd name="T44" fmla="*/ 162 w 244"/>
                <a:gd name="T45" fmla="*/ 35 h 717"/>
                <a:gd name="T46" fmla="*/ 148 w 244"/>
                <a:gd name="T47" fmla="*/ 14 h 717"/>
                <a:gd name="T48" fmla="*/ 133 w 244"/>
                <a:gd name="T49" fmla="*/ 7 h 717"/>
                <a:gd name="T50" fmla="*/ 111 w 244"/>
                <a:gd name="T51" fmla="*/ 0 h 717"/>
                <a:gd name="T52" fmla="*/ 89 w 244"/>
                <a:gd name="T53" fmla="*/ 7 h 717"/>
                <a:gd name="T54" fmla="*/ 74 w 244"/>
                <a:gd name="T55" fmla="*/ 14 h 717"/>
                <a:gd name="T56" fmla="*/ 59 w 244"/>
                <a:gd name="T57" fmla="*/ 28 h 717"/>
                <a:gd name="T58" fmla="*/ 52 w 244"/>
                <a:gd name="T59" fmla="*/ 42 h 717"/>
                <a:gd name="T60" fmla="*/ 52 w 244"/>
                <a:gd name="T61" fmla="*/ 77 h 717"/>
                <a:gd name="T62" fmla="*/ 59 w 244"/>
                <a:gd name="T63" fmla="*/ 91 h 717"/>
                <a:gd name="T64" fmla="*/ 74 w 244"/>
                <a:gd name="T65" fmla="*/ 105 h 717"/>
                <a:gd name="T66" fmla="*/ 89 w 244"/>
                <a:gd name="T67" fmla="*/ 112 h 717"/>
                <a:gd name="T68" fmla="*/ 111 w 244"/>
                <a:gd name="T69" fmla="*/ 119 h 717"/>
                <a:gd name="T70" fmla="*/ 140 w 244"/>
                <a:gd name="T71" fmla="*/ 105 h 717"/>
                <a:gd name="T72" fmla="*/ 155 w 244"/>
                <a:gd name="T73" fmla="*/ 91 h 717"/>
                <a:gd name="T74" fmla="*/ 162 w 244"/>
                <a:gd name="T75" fmla="*/ 77 h 717"/>
                <a:gd name="T76" fmla="*/ 170 w 244"/>
                <a:gd name="T77" fmla="*/ 56 h 7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44"/>
                <a:gd name="T118" fmla="*/ 0 h 717"/>
                <a:gd name="T119" fmla="*/ 244 w 244"/>
                <a:gd name="T120" fmla="*/ 717 h 71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44" h="717">
                  <a:moveTo>
                    <a:pt x="162" y="244"/>
                  </a:moveTo>
                  <a:lnTo>
                    <a:pt x="8" y="258"/>
                  </a:lnTo>
                  <a:lnTo>
                    <a:pt x="8" y="292"/>
                  </a:lnTo>
                  <a:lnTo>
                    <a:pt x="59" y="292"/>
                  </a:lnTo>
                  <a:lnTo>
                    <a:pt x="74" y="299"/>
                  </a:lnTo>
                  <a:lnTo>
                    <a:pt x="81" y="306"/>
                  </a:lnTo>
                  <a:lnTo>
                    <a:pt x="89" y="327"/>
                  </a:lnTo>
                  <a:lnTo>
                    <a:pt x="89" y="654"/>
                  </a:lnTo>
                  <a:lnTo>
                    <a:pt x="81" y="668"/>
                  </a:lnTo>
                  <a:lnTo>
                    <a:pt x="74" y="675"/>
                  </a:lnTo>
                  <a:lnTo>
                    <a:pt x="59" y="682"/>
                  </a:lnTo>
                  <a:lnTo>
                    <a:pt x="0" y="682"/>
                  </a:lnTo>
                  <a:lnTo>
                    <a:pt x="0" y="717"/>
                  </a:lnTo>
                  <a:lnTo>
                    <a:pt x="244" y="717"/>
                  </a:lnTo>
                  <a:lnTo>
                    <a:pt x="244" y="682"/>
                  </a:lnTo>
                  <a:lnTo>
                    <a:pt x="192" y="682"/>
                  </a:lnTo>
                  <a:lnTo>
                    <a:pt x="177" y="675"/>
                  </a:lnTo>
                  <a:lnTo>
                    <a:pt x="170" y="668"/>
                  </a:lnTo>
                  <a:lnTo>
                    <a:pt x="162" y="654"/>
                  </a:lnTo>
                  <a:lnTo>
                    <a:pt x="162" y="633"/>
                  </a:lnTo>
                  <a:lnTo>
                    <a:pt x="162" y="244"/>
                  </a:lnTo>
                  <a:close/>
                  <a:moveTo>
                    <a:pt x="170" y="56"/>
                  </a:moveTo>
                  <a:lnTo>
                    <a:pt x="162" y="35"/>
                  </a:lnTo>
                  <a:lnTo>
                    <a:pt x="148" y="14"/>
                  </a:lnTo>
                  <a:lnTo>
                    <a:pt x="133" y="7"/>
                  </a:lnTo>
                  <a:lnTo>
                    <a:pt x="111" y="0"/>
                  </a:lnTo>
                  <a:lnTo>
                    <a:pt x="89" y="7"/>
                  </a:lnTo>
                  <a:lnTo>
                    <a:pt x="74" y="14"/>
                  </a:lnTo>
                  <a:lnTo>
                    <a:pt x="59" y="28"/>
                  </a:lnTo>
                  <a:lnTo>
                    <a:pt x="52" y="42"/>
                  </a:lnTo>
                  <a:lnTo>
                    <a:pt x="52" y="77"/>
                  </a:lnTo>
                  <a:lnTo>
                    <a:pt x="59" y="91"/>
                  </a:lnTo>
                  <a:lnTo>
                    <a:pt x="74" y="105"/>
                  </a:lnTo>
                  <a:lnTo>
                    <a:pt x="89" y="112"/>
                  </a:lnTo>
                  <a:lnTo>
                    <a:pt x="111" y="119"/>
                  </a:lnTo>
                  <a:lnTo>
                    <a:pt x="140" y="105"/>
                  </a:lnTo>
                  <a:lnTo>
                    <a:pt x="155" y="91"/>
                  </a:lnTo>
                  <a:lnTo>
                    <a:pt x="162" y="77"/>
                  </a:lnTo>
                  <a:lnTo>
                    <a:pt x="170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05" name="Freeform 4049"/>
            <p:cNvSpPr>
              <a:spLocks/>
            </p:cNvSpPr>
            <p:nvPr/>
          </p:nvSpPr>
          <p:spPr bwMode="auto">
            <a:xfrm>
              <a:off x="11091" y="11050"/>
              <a:ext cx="369" cy="494"/>
            </a:xfrm>
            <a:custGeom>
              <a:avLst/>
              <a:gdLst>
                <a:gd name="T0" fmla="*/ 214 w 369"/>
                <a:gd name="T1" fmla="*/ 271 h 494"/>
                <a:gd name="T2" fmla="*/ 266 w 369"/>
                <a:gd name="T3" fmla="*/ 292 h 494"/>
                <a:gd name="T4" fmla="*/ 317 w 369"/>
                <a:gd name="T5" fmla="*/ 368 h 494"/>
                <a:gd name="T6" fmla="*/ 280 w 369"/>
                <a:gd name="T7" fmla="*/ 438 h 494"/>
                <a:gd name="T8" fmla="*/ 185 w 369"/>
                <a:gd name="T9" fmla="*/ 466 h 494"/>
                <a:gd name="T10" fmla="*/ 81 w 369"/>
                <a:gd name="T11" fmla="*/ 424 h 494"/>
                <a:gd name="T12" fmla="*/ 30 w 369"/>
                <a:gd name="T13" fmla="*/ 313 h 494"/>
                <a:gd name="T14" fmla="*/ 22 w 369"/>
                <a:gd name="T15" fmla="*/ 299 h 494"/>
                <a:gd name="T16" fmla="*/ 0 w 369"/>
                <a:gd name="T17" fmla="*/ 306 h 494"/>
                <a:gd name="T18" fmla="*/ 8 w 369"/>
                <a:gd name="T19" fmla="*/ 494 h 494"/>
                <a:gd name="T20" fmla="*/ 52 w 369"/>
                <a:gd name="T21" fmla="*/ 459 h 494"/>
                <a:gd name="T22" fmla="*/ 111 w 369"/>
                <a:gd name="T23" fmla="*/ 480 h 494"/>
                <a:gd name="T24" fmla="*/ 185 w 369"/>
                <a:gd name="T25" fmla="*/ 494 h 494"/>
                <a:gd name="T26" fmla="*/ 325 w 369"/>
                <a:gd name="T27" fmla="*/ 445 h 494"/>
                <a:gd name="T28" fmla="*/ 369 w 369"/>
                <a:gd name="T29" fmla="*/ 341 h 494"/>
                <a:gd name="T30" fmla="*/ 347 w 369"/>
                <a:gd name="T31" fmla="*/ 264 h 494"/>
                <a:gd name="T32" fmla="*/ 258 w 369"/>
                <a:gd name="T33" fmla="*/ 208 h 494"/>
                <a:gd name="T34" fmla="*/ 140 w 369"/>
                <a:gd name="T35" fmla="*/ 181 h 494"/>
                <a:gd name="T36" fmla="*/ 67 w 369"/>
                <a:gd name="T37" fmla="*/ 139 h 494"/>
                <a:gd name="T38" fmla="*/ 59 w 369"/>
                <a:gd name="T39" fmla="*/ 76 h 494"/>
                <a:gd name="T40" fmla="*/ 118 w 369"/>
                <a:gd name="T41" fmla="*/ 28 h 494"/>
                <a:gd name="T42" fmla="*/ 236 w 369"/>
                <a:gd name="T43" fmla="*/ 35 h 494"/>
                <a:gd name="T44" fmla="*/ 302 w 369"/>
                <a:gd name="T45" fmla="*/ 90 h 494"/>
                <a:gd name="T46" fmla="*/ 310 w 369"/>
                <a:gd name="T47" fmla="*/ 153 h 494"/>
                <a:gd name="T48" fmla="*/ 339 w 369"/>
                <a:gd name="T49" fmla="*/ 160 h 494"/>
                <a:gd name="T50" fmla="*/ 325 w 369"/>
                <a:gd name="T51" fmla="*/ 0 h 494"/>
                <a:gd name="T52" fmla="*/ 317 w 369"/>
                <a:gd name="T53" fmla="*/ 7 h 494"/>
                <a:gd name="T54" fmla="*/ 302 w 369"/>
                <a:gd name="T55" fmla="*/ 21 h 494"/>
                <a:gd name="T56" fmla="*/ 288 w 369"/>
                <a:gd name="T57" fmla="*/ 28 h 494"/>
                <a:gd name="T58" fmla="*/ 221 w 369"/>
                <a:gd name="T59" fmla="*/ 7 h 494"/>
                <a:gd name="T60" fmla="*/ 177 w 369"/>
                <a:gd name="T61" fmla="*/ 0 h 494"/>
                <a:gd name="T62" fmla="*/ 59 w 369"/>
                <a:gd name="T63" fmla="*/ 28 h 494"/>
                <a:gd name="T64" fmla="*/ 0 w 369"/>
                <a:gd name="T65" fmla="*/ 97 h 494"/>
                <a:gd name="T66" fmla="*/ 45 w 369"/>
                <a:gd name="T67" fmla="*/ 222 h 494"/>
                <a:gd name="T68" fmla="*/ 133 w 369"/>
                <a:gd name="T69" fmla="*/ 257 h 4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69"/>
                <a:gd name="T106" fmla="*/ 0 h 494"/>
                <a:gd name="T107" fmla="*/ 369 w 369"/>
                <a:gd name="T108" fmla="*/ 494 h 49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69" h="494">
                  <a:moveTo>
                    <a:pt x="199" y="271"/>
                  </a:moveTo>
                  <a:lnTo>
                    <a:pt x="214" y="271"/>
                  </a:lnTo>
                  <a:lnTo>
                    <a:pt x="244" y="285"/>
                  </a:lnTo>
                  <a:lnTo>
                    <a:pt x="266" y="292"/>
                  </a:lnTo>
                  <a:lnTo>
                    <a:pt x="302" y="327"/>
                  </a:lnTo>
                  <a:lnTo>
                    <a:pt x="317" y="368"/>
                  </a:lnTo>
                  <a:lnTo>
                    <a:pt x="310" y="410"/>
                  </a:lnTo>
                  <a:lnTo>
                    <a:pt x="280" y="438"/>
                  </a:lnTo>
                  <a:lnTo>
                    <a:pt x="244" y="459"/>
                  </a:lnTo>
                  <a:lnTo>
                    <a:pt x="185" y="466"/>
                  </a:lnTo>
                  <a:lnTo>
                    <a:pt x="126" y="459"/>
                  </a:lnTo>
                  <a:lnTo>
                    <a:pt x="81" y="424"/>
                  </a:lnTo>
                  <a:lnTo>
                    <a:pt x="52" y="375"/>
                  </a:lnTo>
                  <a:lnTo>
                    <a:pt x="30" y="313"/>
                  </a:lnTo>
                  <a:lnTo>
                    <a:pt x="30" y="306"/>
                  </a:lnTo>
                  <a:lnTo>
                    <a:pt x="22" y="299"/>
                  </a:lnTo>
                  <a:lnTo>
                    <a:pt x="8" y="299"/>
                  </a:lnTo>
                  <a:lnTo>
                    <a:pt x="0" y="306"/>
                  </a:lnTo>
                  <a:lnTo>
                    <a:pt x="0" y="487"/>
                  </a:lnTo>
                  <a:lnTo>
                    <a:pt x="8" y="494"/>
                  </a:lnTo>
                  <a:lnTo>
                    <a:pt x="15" y="494"/>
                  </a:lnTo>
                  <a:lnTo>
                    <a:pt x="52" y="459"/>
                  </a:lnTo>
                  <a:lnTo>
                    <a:pt x="59" y="445"/>
                  </a:lnTo>
                  <a:lnTo>
                    <a:pt x="111" y="480"/>
                  </a:lnTo>
                  <a:lnTo>
                    <a:pt x="155" y="487"/>
                  </a:lnTo>
                  <a:lnTo>
                    <a:pt x="185" y="494"/>
                  </a:lnTo>
                  <a:lnTo>
                    <a:pt x="266" y="480"/>
                  </a:lnTo>
                  <a:lnTo>
                    <a:pt x="325" y="445"/>
                  </a:lnTo>
                  <a:lnTo>
                    <a:pt x="361" y="396"/>
                  </a:lnTo>
                  <a:lnTo>
                    <a:pt x="369" y="341"/>
                  </a:lnTo>
                  <a:lnTo>
                    <a:pt x="354" y="285"/>
                  </a:lnTo>
                  <a:lnTo>
                    <a:pt x="347" y="264"/>
                  </a:lnTo>
                  <a:lnTo>
                    <a:pt x="325" y="243"/>
                  </a:lnTo>
                  <a:lnTo>
                    <a:pt x="258" y="208"/>
                  </a:lnTo>
                  <a:lnTo>
                    <a:pt x="192" y="188"/>
                  </a:lnTo>
                  <a:lnTo>
                    <a:pt x="140" y="181"/>
                  </a:lnTo>
                  <a:lnTo>
                    <a:pt x="96" y="167"/>
                  </a:lnTo>
                  <a:lnTo>
                    <a:pt x="67" y="139"/>
                  </a:lnTo>
                  <a:lnTo>
                    <a:pt x="52" y="104"/>
                  </a:lnTo>
                  <a:lnTo>
                    <a:pt x="59" y="76"/>
                  </a:lnTo>
                  <a:lnTo>
                    <a:pt x="81" y="48"/>
                  </a:lnTo>
                  <a:lnTo>
                    <a:pt x="118" y="28"/>
                  </a:lnTo>
                  <a:lnTo>
                    <a:pt x="177" y="21"/>
                  </a:lnTo>
                  <a:lnTo>
                    <a:pt x="236" y="35"/>
                  </a:lnTo>
                  <a:lnTo>
                    <a:pt x="280" y="55"/>
                  </a:lnTo>
                  <a:lnTo>
                    <a:pt x="302" y="90"/>
                  </a:lnTo>
                  <a:lnTo>
                    <a:pt x="310" y="125"/>
                  </a:lnTo>
                  <a:lnTo>
                    <a:pt x="310" y="153"/>
                  </a:lnTo>
                  <a:lnTo>
                    <a:pt x="317" y="160"/>
                  </a:lnTo>
                  <a:lnTo>
                    <a:pt x="339" y="160"/>
                  </a:lnTo>
                  <a:lnTo>
                    <a:pt x="339" y="7"/>
                  </a:lnTo>
                  <a:lnTo>
                    <a:pt x="325" y="0"/>
                  </a:lnTo>
                  <a:lnTo>
                    <a:pt x="317" y="0"/>
                  </a:lnTo>
                  <a:lnTo>
                    <a:pt x="317" y="7"/>
                  </a:lnTo>
                  <a:lnTo>
                    <a:pt x="302" y="14"/>
                  </a:lnTo>
                  <a:lnTo>
                    <a:pt x="302" y="21"/>
                  </a:lnTo>
                  <a:lnTo>
                    <a:pt x="295" y="28"/>
                  </a:lnTo>
                  <a:lnTo>
                    <a:pt x="288" y="28"/>
                  </a:lnTo>
                  <a:lnTo>
                    <a:pt x="251" y="14"/>
                  </a:lnTo>
                  <a:lnTo>
                    <a:pt x="221" y="7"/>
                  </a:lnTo>
                  <a:lnTo>
                    <a:pt x="199" y="0"/>
                  </a:lnTo>
                  <a:lnTo>
                    <a:pt x="177" y="0"/>
                  </a:lnTo>
                  <a:lnTo>
                    <a:pt x="103" y="7"/>
                  </a:lnTo>
                  <a:lnTo>
                    <a:pt x="59" y="28"/>
                  </a:lnTo>
                  <a:lnTo>
                    <a:pt x="22" y="62"/>
                  </a:lnTo>
                  <a:lnTo>
                    <a:pt x="0" y="97"/>
                  </a:lnTo>
                  <a:lnTo>
                    <a:pt x="0" y="160"/>
                  </a:lnTo>
                  <a:lnTo>
                    <a:pt x="45" y="222"/>
                  </a:lnTo>
                  <a:lnTo>
                    <a:pt x="81" y="243"/>
                  </a:lnTo>
                  <a:lnTo>
                    <a:pt x="133" y="257"/>
                  </a:lnTo>
                  <a:lnTo>
                    <a:pt x="199" y="2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06" name="Freeform 4050"/>
            <p:cNvSpPr>
              <a:spLocks noEditPoints="1"/>
            </p:cNvSpPr>
            <p:nvPr/>
          </p:nvSpPr>
          <p:spPr bwMode="auto">
            <a:xfrm>
              <a:off x="11932" y="11050"/>
              <a:ext cx="516" cy="494"/>
            </a:xfrm>
            <a:custGeom>
              <a:avLst/>
              <a:gdLst>
                <a:gd name="T0" fmla="*/ 346 w 516"/>
                <a:gd name="T1" fmla="*/ 438 h 494"/>
                <a:gd name="T2" fmla="*/ 376 w 516"/>
                <a:gd name="T3" fmla="*/ 473 h 494"/>
                <a:gd name="T4" fmla="*/ 434 w 516"/>
                <a:gd name="T5" fmla="*/ 487 h 494"/>
                <a:gd name="T6" fmla="*/ 464 w 516"/>
                <a:gd name="T7" fmla="*/ 480 h 494"/>
                <a:gd name="T8" fmla="*/ 501 w 516"/>
                <a:gd name="T9" fmla="*/ 438 h 494"/>
                <a:gd name="T10" fmla="*/ 516 w 516"/>
                <a:gd name="T11" fmla="*/ 382 h 494"/>
                <a:gd name="T12" fmla="*/ 486 w 516"/>
                <a:gd name="T13" fmla="*/ 327 h 494"/>
                <a:gd name="T14" fmla="*/ 479 w 516"/>
                <a:gd name="T15" fmla="*/ 424 h 494"/>
                <a:gd name="T16" fmla="*/ 457 w 516"/>
                <a:gd name="T17" fmla="*/ 452 h 494"/>
                <a:gd name="T18" fmla="*/ 420 w 516"/>
                <a:gd name="T19" fmla="*/ 438 h 494"/>
                <a:gd name="T20" fmla="*/ 405 w 516"/>
                <a:gd name="T21" fmla="*/ 417 h 494"/>
                <a:gd name="T22" fmla="*/ 390 w 516"/>
                <a:gd name="T23" fmla="*/ 97 h 494"/>
                <a:gd name="T24" fmla="*/ 317 w 516"/>
                <a:gd name="T25" fmla="*/ 28 h 494"/>
                <a:gd name="T26" fmla="*/ 206 w 516"/>
                <a:gd name="T27" fmla="*/ 0 h 494"/>
                <a:gd name="T28" fmla="*/ 88 w 516"/>
                <a:gd name="T29" fmla="*/ 35 h 494"/>
                <a:gd name="T30" fmla="*/ 36 w 516"/>
                <a:gd name="T31" fmla="*/ 125 h 494"/>
                <a:gd name="T32" fmla="*/ 51 w 516"/>
                <a:gd name="T33" fmla="*/ 160 h 494"/>
                <a:gd name="T34" fmla="*/ 88 w 516"/>
                <a:gd name="T35" fmla="*/ 174 h 494"/>
                <a:gd name="T36" fmla="*/ 125 w 516"/>
                <a:gd name="T37" fmla="*/ 160 h 494"/>
                <a:gd name="T38" fmla="*/ 140 w 516"/>
                <a:gd name="T39" fmla="*/ 104 h 494"/>
                <a:gd name="T40" fmla="*/ 103 w 516"/>
                <a:gd name="T41" fmla="*/ 76 h 494"/>
                <a:gd name="T42" fmla="*/ 118 w 516"/>
                <a:gd name="T43" fmla="*/ 48 h 494"/>
                <a:gd name="T44" fmla="*/ 206 w 516"/>
                <a:gd name="T45" fmla="*/ 28 h 494"/>
                <a:gd name="T46" fmla="*/ 287 w 516"/>
                <a:gd name="T47" fmla="*/ 55 h 494"/>
                <a:gd name="T48" fmla="*/ 324 w 516"/>
                <a:gd name="T49" fmla="*/ 160 h 494"/>
                <a:gd name="T50" fmla="*/ 228 w 516"/>
                <a:gd name="T51" fmla="*/ 208 h 494"/>
                <a:gd name="T52" fmla="*/ 51 w 516"/>
                <a:gd name="T53" fmla="*/ 278 h 494"/>
                <a:gd name="T54" fmla="*/ 0 w 516"/>
                <a:gd name="T55" fmla="*/ 375 h 494"/>
                <a:gd name="T56" fmla="*/ 44 w 516"/>
                <a:gd name="T57" fmla="*/ 452 h 494"/>
                <a:gd name="T58" fmla="*/ 140 w 516"/>
                <a:gd name="T59" fmla="*/ 487 h 494"/>
                <a:gd name="T60" fmla="*/ 250 w 516"/>
                <a:gd name="T61" fmla="*/ 480 h 494"/>
                <a:gd name="T62" fmla="*/ 331 w 516"/>
                <a:gd name="T63" fmla="*/ 396 h 494"/>
                <a:gd name="T64" fmla="*/ 324 w 516"/>
                <a:gd name="T65" fmla="*/ 327 h 494"/>
                <a:gd name="T66" fmla="*/ 280 w 516"/>
                <a:gd name="T67" fmla="*/ 438 h 494"/>
                <a:gd name="T68" fmla="*/ 191 w 516"/>
                <a:gd name="T69" fmla="*/ 466 h 494"/>
                <a:gd name="T70" fmla="*/ 140 w 516"/>
                <a:gd name="T71" fmla="*/ 459 h 494"/>
                <a:gd name="T72" fmla="*/ 103 w 516"/>
                <a:gd name="T73" fmla="*/ 424 h 494"/>
                <a:gd name="T74" fmla="*/ 88 w 516"/>
                <a:gd name="T75" fmla="*/ 375 h 494"/>
                <a:gd name="T76" fmla="*/ 118 w 516"/>
                <a:gd name="T77" fmla="*/ 299 h 494"/>
                <a:gd name="T78" fmla="*/ 228 w 516"/>
                <a:gd name="T79" fmla="*/ 236 h 4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6"/>
                <a:gd name="T121" fmla="*/ 0 h 494"/>
                <a:gd name="T122" fmla="*/ 516 w 516"/>
                <a:gd name="T123" fmla="*/ 494 h 4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6" h="494">
                  <a:moveTo>
                    <a:pt x="331" y="396"/>
                  </a:moveTo>
                  <a:lnTo>
                    <a:pt x="346" y="438"/>
                  </a:lnTo>
                  <a:lnTo>
                    <a:pt x="361" y="459"/>
                  </a:lnTo>
                  <a:lnTo>
                    <a:pt x="376" y="473"/>
                  </a:lnTo>
                  <a:lnTo>
                    <a:pt x="420" y="487"/>
                  </a:lnTo>
                  <a:lnTo>
                    <a:pt x="434" y="487"/>
                  </a:lnTo>
                  <a:lnTo>
                    <a:pt x="442" y="480"/>
                  </a:lnTo>
                  <a:lnTo>
                    <a:pt x="464" y="480"/>
                  </a:lnTo>
                  <a:lnTo>
                    <a:pt x="493" y="452"/>
                  </a:lnTo>
                  <a:lnTo>
                    <a:pt x="501" y="438"/>
                  </a:lnTo>
                  <a:lnTo>
                    <a:pt x="508" y="417"/>
                  </a:lnTo>
                  <a:lnTo>
                    <a:pt x="516" y="382"/>
                  </a:lnTo>
                  <a:lnTo>
                    <a:pt x="516" y="327"/>
                  </a:lnTo>
                  <a:lnTo>
                    <a:pt x="486" y="327"/>
                  </a:lnTo>
                  <a:lnTo>
                    <a:pt x="486" y="403"/>
                  </a:lnTo>
                  <a:lnTo>
                    <a:pt x="479" y="424"/>
                  </a:lnTo>
                  <a:lnTo>
                    <a:pt x="471" y="438"/>
                  </a:lnTo>
                  <a:lnTo>
                    <a:pt x="457" y="452"/>
                  </a:lnTo>
                  <a:lnTo>
                    <a:pt x="427" y="452"/>
                  </a:lnTo>
                  <a:lnTo>
                    <a:pt x="420" y="438"/>
                  </a:lnTo>
                  <a:lnTo>
                    <a:pt x="412" y="431"/>
                  </a:lnTo>
                  <a:lnTo>
                    <a:pt x="405" y="417"/>
                  </a:lnTo>
                  <a:lnTo>
                    <a:pt x="405" y="146"/>
                  </a:lnTo>
                  <a:lnTo>
                    <a:pt x="390" y="97"/>
                  </a:lnTo>
                  <a:lnTo>
                    <a:pt x="361" y="62"/>
                  </a:lnTo>
                  <a:lnTo>
                    <a:pt x="317" y="28"/>
                  </a:lnTo>
                  <a:lnTo>
                    <a:pt x="265" y="7"/>
                  </a:lnTo>
                  <a:lnTo>
                    <a:pt x="206" y="0"/>
                  </a:lnTo>
                  <a:lnTo>
                    <a:pt x="140" y="7"/>
                  </a:lnTo>
                  <a:lnTo>
                    <a:pt x="88" y="35"/>
                  </a:lnTo>
                  <a:lnTo>
                    <a:pt x="51" y="76"/>
                  </a:lnTo>
                  <a:lnTo>
                    <a:pt x="36" y="125"/>
                  </a:lnTo>
                  <a:lnTo>
                    <a:pt x="36" y="146"/>
                  </a:lnTo>
                  <a:lnTo>
                    <a:pt x="51" y="160"/>
                  </a:lnTo>
                  <a:lnTo>
                    <a:pt x="66" y="167"/>
                  </a:lnTo>
                  <a:lnTo>
                    <a:pt x="88" y="174"/>
                  </a:lnTo>
                  <a:lnTo>
                    <a:pt x="110" y="167"/>
                  </a:lnTo>
                  <a:lnTo>
                    <a:pt x="125" y="160"/>
                  </a:lnTo>
                  <a:lnTo>
                    <a:pt x="140" y="139"/>
                  </a:lnTo>
                  <a:lnTo>
                    <a:pt x="140" y="104"/>
                  </a:lnTo>
                  <a:lnTo>
                    <a:pt x="118" y="83"/>
                  </a:lnTo>
                  <a:lnTo>
                    <a:pt x="103" y="76"/>
                  </a:lnTo>
                  <a:lnTo>
                    <a:pt x="81" y="76"/>
                  </a:lnTo>
                  <a:lnTo>
                    <a:pt x="118" y="48"/>
                  </a:lnTo>
                  <a:lnTo>
                    <a:pt x="162" y="28"/>
                  </a:lnTo>
                  <a:lnTo>
                    <a:pt x="206" y="28"/>
                  </a:lnTo>
                  <a:lnTo>
                    <a:pt x="250" y="35"/>
                  </a:lnTo>
                  <a:lnTo>
                    <a:pt x="287" y="55"/>
                  </a:lnTo>
                  <a:lnTo>
                    <a:pt x="317" y="97"/>
                  </a:lnTo>
                  <a:lnTo>
                    <a:pt x="324" y="160"/>
                  </a:lnTo>
                  <a:lnTo>
                    <a:pt x="324" y="201"/>
                  </a:lnTo>
                  <a:lnTo>
                    <a:pt x="228" y="208"/>
                  </a:lnTo>
                  <a:lnTo>
                    <a:pt x="118" y="236"/>
                  </a:lnTo>
                  <a:lnTo>
                    <a:pt x="51" y="278"/>
                  </a:lnTo>
                  <a:lnTo>
                    <a:pt x="14" y="327"/>
                  </a:lnTo>
                  <a:lnTo>
                    <a:pt x="0" y="375"/>
                  </a:lnTo>
                  <a:lnTo>
                    <a:pt x="14" y="424"/>
                  </a:lnTo>
                  <a:lnTo>
                    <a:pt x="44" y="452"/>
                  </a:lnTo>
                  <a:lnTo>
                    <a:pt x="88" y="480"/>
                  </a:lnTo>
                  <a:lnTo>
                    <a:pt x="140" y="487"/>
                  </a:lnTo>
                  <a:lnTo>
                    <a:pt x="184" y="494"/>
                  </a:lnTo>
                  <a:lnTo>
                    <a:pt x="250" y="480"/>
                  </a:lnTo>
                  <a:lnTo>
                    <a:pt x="302" y="445"/>
                  </a:lnTo>
                  <a:lnTo>
                    <a:pt x="331" y="396"/>
                  </a:lnTo>
                  <a:close/>
                  <a:moveTo>
                    <a:pt x="324" y="222"/>
                  </a:moveTo>
                  <a:lnTo>
                    <a:pt x="324" y="327"/>
                  </a:lnTo>
                  <a:lnTo>
                    <a:pt x="309" y="396"/>
                  </a:lnTo>
                  <a:lnTo>
                    <a:pt x="280" y="438"/>
                  </a:lnTo>
                  <a:lnTo>
                    <a:pt x="235" y="459"/>
                  </a:lnTo>
                  <a:lnTo>
                    <a:pt x="191" y="466"/>
                  </a:lnTo>
                  <a:lnTo>
                    <a:pt x="162" y="466"/>
                  </a:lnTo>
                  <a:lnTo>
                    <a:pt x="140" y="459"/>
                  </a:lnTo>
                  <a:lnTo>
                    <a:pt x="118" y="445"/>
                  </a:lnTo>
                  <a:lnTo>
                    <a:pt x="103" y="424"/>
                  </a:lnTo>
                  <a:lnTo>
                    <a:pt x="95" y="403"/>
                  </a:lnTo>
                  <a:lnTo>
                    <a:pt x="88" y="375"/>
                  </a:lnTo>
                  <a:lnTo>
                    <a:pt x="95" y="341"/>
                  </a:lnTo>
                  <a:lnTo>
                    <a:pt x="118" y="299"/>
                  </a:lnTo>
                  <a:lnTo>
                    <a:pt x="162" y="264"/>
                  </a:lnTo>
                  <a:lnTo>
                    <a:pt x="228" y="236"/>
                  </a:lnTo>
                  <a:lnTo>
                    <a:pt x="324" y="2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07" name="Freeform 4051"/>
            <p:cNvSpPr>
              <a:spLocks/>
            </p:cNvSpPr>
            <p:nvPr/>
          </p:nvSpPr>
          <p:spPr bwMode="auto">
            <a:xfrm>
              <a:off x="12492" y="10786"/>
              <a:ext cx="250" cy="744"/>
            </a:xfrm>
            <a:custGeom>
              <a:avLst/>
              <a:gdLst>
                <a:gd name="T0" fmla="*/ 162 w 250"/>
                <a:gd name="T1" fmla="*/ 0 h 744"/>
                <a:gd name="T2" fmla="*/ 0 w 250"/>
                <a:gd name="T3" fmla="*/ 13 h 744"/>
                <a:gd name="T4" fmla="*/ 0 w 250"/>
                <a:gd name="T5" fmla="*/ 48 h 744"/>
                <a:gd name="T6" fmla="*/ 59 w 250"/>
                <a:gd name="T7" fmla="*/ 48 h 744"/>
                <a:gd name="T8" fmla="*/ 73 w 250"/>
                <a:gd name="T9" fmla="*/ 55 h 744"/>
                <a:gd name="T10" fmla="*/ 88 w 250"/>
                <a:gd name="T11" fmla="*/ 83 h 744"/>
                <a:gd name="T12" fmla="*/ 88 w 250"/>
                <a:gd name="T13" fmla="*/ 681 h 744"/>
                <a:gd name="T14" fmla="*/ 81 w 250"/>
                <a:gd name="T15" fmla="*/ 695 h 744"/>
                <a:gd name="T16" fmla="*/ 73 w 250"/>
                <a:gd name="T17" fmla="*/ 702 h 744"/>
                <a:gd name="T18" fmla="*/ 59 w 250"/>
                <a:gd name="T19" fmla="*/ 709 h 744"/>
                <a:gd name="T20" fmla="*/ 0 w 250"/>
                <a:gd name="T21" fmla="*/ 709 h 744"/>
                <a:gd name="T22" fmla="*/ 0 w 250"/>
                <a:gd name="T23" fmla="*/ 744 h 744"/>
                <a:gd name="T24" fmla="*/ 250 w 250"/>
                <a:gd name="T25" fmla="*/ 744 h 744"/>
                <a:gd name="T26" fmla="*/ 250 w 250"/>
                <a:gd name="T27" fmla="*/ 709 h 744"/>
                <a:gd name="T28" fmla="*/ 191 w 250"/>
                <a:gd name="T29" fmla="*/ 709 h 744"/>
                <a:gd name="T30" fmla="*/ 177 w 250"/>
                <a:gd name="T31" fmla="*/ 702 h 744"/>
                <a:gd name="T32" fmla="*/ 169 w 250"/>
                <a:gd name="T33" fmla="*/ 695 h 744"/>
                <a:gd name="T34" fmla="*/ 162 w 250"/>
                <a:gd name="T35" fmla="*/ 681 h 744"/>
                <a:gd name="T36" fmla="*/ 162 w 250"/>
                <a:gd name="T37" fmla="*/ 660 h 744"/>
                <a:gd name="T38" fmla="*/ 162 w 250"/>
                <a:gd name="T39" fmla="*/ 0 h 7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50"/>
                <a:gd name="T61" fmla="*/ 0 h 744"/>
                <a:gd name="T62" fmla="*/ 250 w 250"/>
                <a:gd name="T63" fmla="*/ 744 h 74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50" h="744">
                  <a:moveTo>
                    <a:pt x="162" y="0"/>
                  </a:moveTo>
                  <a:lnTo>
                    <a:pt x="0" y="13"/>
                  </a:lnTo>
                  <a:lnTo>
                    <a:pt x="0" y="48"/>
                  </a:lnTo>
                  <a:lnTo>
                    <a:pt x="59" y="48"/>
                  </a:lnTo>
                  <a:lnTo>
                    <a:pt x="73" y="55"/>
                  </a:lnTo>
                  <a:lnTo>
                    <a:pt x="88" y="83"/>
                  </a:lnTo>
                  <a:lnTo>
                    <a:pt x="88" y="681"/>
                  </a:lnTo>
                  <a:lnTo>
                    <a:pt x="81" y="695"/>
                  </a:lnTo>
                  <a:lnTo>
                    <a:pt x="73" y="702"/>
                  </a:lnTo>
                  <a:lnTo>
                    <a:pt x="59" y="709"/>
                  </a:lnTo>
                  <a:lnTo>
                    <a:pt x="0" y="709"/>
                  </a:lnTo>
                  <a:lnTo>
                    <a:pt x="0" y="744"/>
                  </a:lnTo>
                  <a:lnTo>
                    <a:pt x="250" y="744"/>
                  </a:lnTo>
                  <a:lnTo>
                    <a:pt x="250" y="709"/>
                  </a:lnTo>
                  <a:lnTo>
                    <a:pt x="191" y="709"/>
                  </a:lnTo>
                  <a:lnTo>
                    <a:pt x="177" y="702"/>
                  </a:lnTo>
                  <a:lnTo>
                    <a:pt x="169" y="695"/>
                  </a:lnTo>
                  <a:lnTo>
                    <a:pt x="162" y="681"/>
                  </a:lnTo>
                  <a:lnTo>
                    <a:pt x="162" y="66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08" name="Freeform 4052"/>
            <p:cNvSpPr>
              <a:spLocks/>
            </p:cNvSpPr>
            <p:nvPr/>
          </p:nvSpPr>
          <p:spPr bwMode="auto">
            <a:xfrm>
              <a:off x="12787" y="11071"/>
              <a:ext cx="774" cy="473"/>
            </a:xfrm>
            <a:custGeom>
              <a:avLst/>
              <a:gdLst>
                <a:gd name="T0" fmla="*/ 685 w 774"/>
                <a:gd name="T1" fmla="*/ 97 h 473"/>
                <a:gd name="T2" fmla="*/ 700 w 774"/>
                <a:gd name="T3" fmla="*/ 69 h 473"/>
                <a:gd name="T4" fmla="*/ 729 w 774"/>
                <a:gd name="T5" fmla="*/ 41 h 473"/>
                <a:gd name="T6" fmla="*/ 751 w 774"/>
                <a:gd name="T7" fmla="*/ 34 h 473"/>
                <a:gd name="T8" fmla="*/ 774 w 774"/>
                <a:gd name="T9" fmla="*/ 34 h 473"/>
                <a:gd name="T10" fmla="*/ 774 w 774"/>
                <a:gd name="T11" fmla="*/ 0 h 473"/>
                <a:gd name="T12" fmla="*/ 589 w 774"/>
                <a:gd name="T13" fmla="*/ 0 h 473"/>
                <a:gd name="T14" fmla="*/ 589 w 774"/>
                <a:gd name="T15" fmla="*/ 34 h 473"/>
                <a:gd name="T16" fmla="*/ 619 w 774"/>
                <a:gd name="T17" fmla="*/ 34 h 473"/>
                <a:gd name="T18" fmla="*/ 641 w 774"/>
                <a:gd name="T19" fmla="*/ 48 h 473"/>
                <a:gd name="T20" fmla="*/ 648 w 774"/>
                <a:gd name="T21" fmla="*/ 62 h 473"/>
                <a:gd name="T22" fmla="*/ 656 w 774"/>
                <a:gd name="T23" fmla="*/ 83 h 473"/>
                <a:gd name="T24" fmla="*/ 656 w 774"/>
                <a:gd name="T25" fmla="*/ 97 h 473"/>
                <a:gd name="T26" fmla="*/ 648 w 774"/>
                <a:gd name="T27" fmla="*/ 104 h 473"/>
                <a:gd name="T28" fmla="*/ 545 w 774"/>
                <a:gd name="T29" fmla="*/ 375 h 473"/>
                <a:gd name="T30" fmla="*/ 435 w 774"/>
                <a:gd name="T31" fmla="*/ 83 h 473"/>
                <a:gd name="T32" fmla="*/ 427 w 774"/>
                <a:gd name="T33" fmla="*/ 69 h 473"/>
                <a:gd name="T34" fmla="*/ 427 w 774"/>
                <a:gd name="T35" fmla="*/ 62 h 473"/>
                <a:gd name="T36" fmla="*/ 435 w 774"/>
                <a:gd name="T37" fmla="*/ 48 h 473"/>
                <a:gd name="T38" fmla="*/ 442 w 774"/>
                <a:gd name="T39" fmla="*/ 41 h 473"/>
                <a:gd name="T40" fmla="*/ 457 w 774"/>
                <a:gd name="T41" fmla="*/ 34 h 473"/>
                <a:gd name="T42" fmla="*/ 493 w 774"/>
                <a:gd name="T43" fmla="*/ 34 h 473"/>
                <a:gd name="T44" fmla="*/ 493 w 774"/>
                <a:gd name="T45" fmla="*/ 0 h 473"/>
                <a:gd name="T46" fmla="*/ 280 w 774"/>
                <a:gd name="T47" fmla="*/ 0 h 473"/>
                <a:gd name="T48" fmla="*/ 280 w 774"/>
                <a:gd name="T49" fmla="*/ 34 h 473"/>
                <a:gd name="T50" fmla="*/ 324 w 774"/>
                <a:gd name="T51" fmla="*/ 34 h 473"/>
                <a:gd name="T52" fmla="*/ 339 w 774"/>
                <a:gd name="T53" fmla="*/ 41 h 473"/>
                <a:gd name="T54" fmla="*/ 353 w 774"/>
                <a:gd name="T55" fmla="*/ 55 h 473"/>
                <a:gd name="T56" fmla="*/ 361 w 774"/>
                <a:gd name="T57" fmla="*/ 69 h 473"/>
                <a:gd name="T58" fmla="*/ 368 w 774"/>
                <a:gd name="T59" fmla="*/ 90 h 473"/>
                <a:gd name="T60" fmla="*/ 376 w 774"/>
                <a:gd name="T61" fmla="*/ 104 h 473"/>
                <a:gd name="T62" fmla="*/ 280 w 774"/>
                <a:gd name="T63" fmla="*/ 361 h 473"/>
                <a:gd name="T64" fmla="*/ 169 w 774"/>
                <a:gd name="T65" fmla="*/ 76 h 473"/>
                <a:gd name="T66" fmla="*/ 162 w 774"/>
                <a:gd name="T67" fmla="*/ 69 h 473"/>
                <a:gd name="T68" fmla="*/ 162 w 774"/>
                <a:gd name="T69" fmla="*/ 62 h 473"/>
                <a:gd name="T70" fmla="*/ 169 w 774"/>
                <a:gd name="T71" fmla="*/ 48 h 473"/>
                <a:gd name="T72" fmla="*/ 177 w 774"/>
                <a:gd name="T73" fmla="*/ 41 h 473"/>
                <a:gd name="T74" fmla="*/ 191 w 774"/>
                <a:gd name="T75" fmla="*/ 34 h 473"/>
                <a:gd name="T76" fmla="*/ 228 w 774"/>
                <a:gd name="T77" fmla="*/ 34 h 473"/>
                <a:gd name="T78" fmla="*/ 228 w 774"/>
                <a:gd name="T79" fmla="*/ 0 h 473"/>
                <a:gd name="T80" fmla="*/ 0 w 774"/>
                <a:gd name="T81" fmla="*/ 0 h 473"/>
                <a:gd name="T82" fmla="*/ 0 w 774"/>
                <a:gd name="T83" fmla="*/ 34 h 473"/>
                <a:gd name="T84" fmla="*/ 51 w 774"/>
                <a:gd name="T85" fmla="*/ 34 h 473"/>
                <a:gd name="T86" fmla="*/ 66 w 774"/>
                <a:gd name="T87" fmla="*/ 41 h 473"/>
                <a:gd name="T88" fmla="*/ 73 w 774"/>
                <a:gd name="T89" fmla="*/ 48 h 473"/>
                <a:gd name="T90" fmla="*/ 88 w 774"/>
                <a:gd name="T91" fmla="*/ 69 h 473"/>
                <a:gd name="T92" fmla="*/ 228 w 774"/>
                <a:gd name="T93" fmla="*/ 445 h 473"/>
                <a:gd name="T94" fmla="*/ 235 w 774"/>
                <a:gd name="T95" fmla="*/ 459 h 473"/>
                <a:gd name="T96" fmla="*/ 250 w 774"/>
                <a:gd name="T97" fmla="*/ 473 h 473"/>
                <a:gd name="T98" fmla="*/ 265 w 774"/>
                <a:gd name="T99" fmla="*/ 466 h 473"/>
                <a:gd name="T100" fmla="*/ 272 w 774"/>
                <a:gd name="T101" fmla="*/ 459 h 473"/>
                <a:gd name="T102" fmla="*/ 272 w 774"/>
                <a:gd name="T103" fmla="*/ 452 h 473"/>
                <a:gd name="T104" fmla="*/ 390 w 774"/>
                <a:gd name="T105" fmla="*/ 146 h 473"/>
                <a:gd name="T106" fmla="*/ 501 w 774"/>
                <a:gd name="T107" fmla="*/ 452 h 473"/>
                <a:gd name="T108" fmla="*/ 516 w 774"/>
                <a:gd name="T109" fmla="*/ 466 h 473"/>
                <a:gd name="T110" fmla="*/ 530 w 774"/>
                <a:gd name="T111" fmla="*/ 473 h 473"/>
                <a:gd name="T112" fmla="*/ 552 w 774"/>
                <a:gd name="T113" fmla="*/ 452 h 473"/>
                <a:gd name="T114" fmla="*/ 685 w 774"/>
                <a:gd name="T115" fmla="*/ 97 h 47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74"/>
                <a:gd name="T175" fmla="*/ 0 h 473"/>
                <a:gd name="T176" fmla="*/ 774 w 774"/>
                <a:gd name="T177" fmla="*/ 473 h 47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74" h="473">
                  <a:moveTo>
                    <a:pt x="685" y="97"/>
                  </a:moveTo>
                  <a:lnTo>
                    <a:pt x="700" y="69"/>
                  </a:lnTo>
                  <a:lnTo>
                    <a:pt x="729" y="41"/>
                  </a:lnTo>
                  <a:lnTo>
                    <a:pt x="751" y="34"/>
                  </a:lnTo>
                  <a:lnTo>
                    <a:pt x="774" y="34"/>
                  </a:lnTo>
                  <a:lnTo>
                    <a:pt x="774" y="0"/>
                  </a:lnTo>
                  <a:lnTo>
                    <a:pt x="589" y="0"/>
                  </a:lnTo>
                  <a:lnTo>
                    <a:pt x="589" y="34"/>
                  </a:lnTo>
                  <a:lnTo>
                    <a:pt x="619" y="34"/>
                  </a:lnTo>
                  <a:lnTo>
                    <a:pt x="641" y="48"/>
                  </a:lnTo>
                  <a:lnTo>
                    <a:pt x="648" y="62"/>
                  </a:lnTo>
                  <a:lnTo>
                    <a:pt x="656" y="83"/>
                  </a:lnTo>
                  <a:lnTo>
                    <a:pt x="656" y="97"/>
                  </a:lnTo>
                  <a:lnTo>
                    <a:pt x="648" y="104"/>
                  </a:lnTo>
                  <a:lnTo>
                    <a:pt x="545" y="375"/>
                  </a:lnTo>
                  <a:lnTo>
                    <a:pt x="435" y="83"/>
                  </a:lnTo>
                  <a:lnTo>
                    <a:pt x="427" y="69"/>
                  </a:lnTo>
                  <a:lnTo>
                    <a:pt x="427" y="62"/>
                  </a:lnTo>
                  <a:lnTo>
                    <a:pt x="435" y="48"/>
                  </a:lnTo>
                  <a:lnTo>
                    <a:pt x="442" y="41"/>
                  </a:lnTo>
                  <a:lnTo>
                    <a:pt x="457" y="34"/>
                  </a:lnTo>
                  <a:lnTo>
                    <a:pt x="493" y="34"/>
                  </a:lnTo>
                  <a:lnTo>
                    <a:pt x="493" y="0"/>
                  </a:lnTo>
                  <a:lnTo>
                    <a:pt x="280" y="0"/>
                  </a:lnTo>
                  <a:lnTo>
                    <a:pt x="280" y="34"/>
                  </a:lnTo>
                  <a:lnTo>
                    <a:pt x="324" y="34"/>
                  </a:lnTo>
                  <a:lnTo>
                    <a:pt x="339" y="41"/>
                  </a:lnTo>
                  <a:lnTo>
                    <a:pt x="353" y="55"/>
                  </a:lnTo>
                  <a:lnTo>
                    <a:pt x="361" y="69"/>
                  </a:lnTo>
                  <a:lnTo>
                    <a:pt x="368" y="90"/>
                  </a:lnTo>
                  <a:lnTo>
                    <a:pt x="376" y="104"/>
                  </a:lnTo>
                  <a:lnTo>
                    <a:pt x="280" y="361"/>
                  </a:lnTo>
                  <a:lnTo>
                    <a:pt x="169" y="76"/>
                  </a:lnTo>
                  <a:lnTo>
                    <a:pt x="162" y="69"/>
                  </a:lnTo>
                  <a:lnTo>
                    <a:pt x="162" y="62"/>
                  </a:lnTo>
                  <a:lnTo>
                    <a:pt x="169" y="48"/>
                  </a:lnTo>
                  <a:lnTo>
                    <a:pt x="177" y="41"/>
                  </a:lnTo>
                  <a:lnTo>
                    <a:pt x="191" y="34"/>
                  </a:lnTo>
                  <a:lnTo>
                    <a:pt x="228" y="34"/>
                  </a:lnTo>
                  <a:lnTo>
                    <a:pt x="228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51" y="34"/>
                  </a:lnTo>
                  <a:lnTo>
                    <a:pt x="66" y="41"/>
                  </a:lnTo>
                  <a:lnTo>
                    <a:pt x="73" y="48"/>
                  </a:lnTo>
                  <a:lnTo>
                    <a:pt x="88" y="69"/>
                  </a:lnTo>
                  <a:lnTo>
                    <a:pt x="228" y="445"/>
                  </a:lnTo>
                  <a:lnTo>
                    <a:pt x="235" y="459"/>
                  </a:lnTo>
                  <a:lnTo>
                    <a:pt x="250" y="473"/>
                  </a:lnTo>
                  <a:lnTo>
                    <a:pt x="265" y="466"/>
                  </a:lnTo>
                  <a:lnTo>
                    <a:pt x="272" y="459"/>
                  </a:lnTo>
                  <a:lnTo>
                    <a:pt x="272" y="452"/>
                  </a:lnTo>
                  <a:lnTo>
                    <a:pt x="390" y="146"/>
                  </a:lnTo>
                  <a:lnTo>
                    <a:pt x="501" y="452"/>
                  </a:lnTo>
                  <a:lnTo>
                    <a:pt x="516" y="466"/>
                  </a:lnTo>
                  <a:lnTo>
                    <a:pt x="530" y="473"/>
                  </a:lnTo>
                  <a:lnTo>
                    <a:pt x="552" y="452"/>
                  </a:lnTo>
                  <a:lnTo>
                    <a:pt x="685" y="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09" name="Freeform 4053"/>
            <p:cNvSpPr>
              <a:spLocks noEditPoints="1"/>
            </p:cNvSpPr>
            <p:nvPr/>
          </p:nvSpPr>
          <p:spPr bwMode="auto">
            <a:xfrm>
              <a:off x="13597" y="11050"/>
              <a:ext cx="516" cy="494"/>
            </a:xfrm>
            <a:custGeom>
              <a:avLst/>
              <a:gdLst>
                <a:gd name="T0" fmla="*/ 347 w 516"/>
                <a:gd name="T1" fmla="*/ 438 h 494"/>
                <a:gd name="T2" fmla="*/ 376 w 516"/>
                <a:gd name="T3" fmla="*/ 473 h 494"/>
                <a:gd name="T4" fmla="*/ 435 w 516"/>
                <a:gd name="T5" fmla="*/ 487 h 494"/>
                <a:gd name="T6" fmla="*/ 465 w 516"/>
                <a:gd name="T7" fmla="*/ 480 h 494"/>
                <a:gd name="T8" fmla="*/ 502 w 516"/>
                <a:gd name="T9" fmla="*/ 438 h 494"/>
                <a:gd name="T10" fmla="*/ 516 w 516"/>
                <a:gd name="T11" fmla="*/ 382 h 494"/>
                <a:gd name="T12" fmla="*/ 487 w 516"/>
                <a:gd name="T13" fmla="*/ 327 h 494"/>
                <a:gd name="T14" fmla="*/ 480 w 516"/>
                <a:gd name="T15" fmla="*/ 424 h 494"/>
                <a:gd name="T16" fmla="*/ 457 w 516"/>
                <a:gd name="T17" fmla="*/ 452 h 494"/>
                <a:gd name="T18" fmla="*/ 421 w 516"/>
                <a:gd name="T19" fmla="*/ 438 h 494"/>
                <a:gd name="T20" fmla="*/ 406 w 516"/>
                <a:gd name="T21" fmla="*/ 417 h 494"/>
                <a:gd name="T22" fmla="*/ 391 w 516"/>
                <a:gd name="T23" fmla="*/ 97 h 494"/>
                <a:gd name="T24" fmla="*/ 317 w 516"/>
                <a:gd name="T25" fmla="*/ 28 h 494"/>
                <a:gd name="T26" fmla="*/ 207 w 516"/>
                <a:gd name="T27" fmla="*/ 0 h 494"/>
                <a:gd name="T28" fmla="*/ 89 w 516"/>
                <a:gd name="T29" fmla="*/ 35 h 494"/>
                <a:gd name="T30" fmla="*/ 37 w 516"/>
                <a:gd name="T31" fmla="*/ 125 h 494"/>
                <a:gd name="T32" fmla="*/ 52 w 516"/>
                <a:gd name="T33" fmla="*/ 160 h 494"/>
                <a:gd name="T34" fmla="*/ 89 w 516"/>
                <a:gd name="T35" fmla="*/ 174 h 494"/>
                <a:gd name="T36" fmla="*/ 126 w 516"/>
                <a:gd name="T37" fmla="*/ 160 h 494"/>
                <a:gd name="T38" fmla="*/ 140 w 516"/>
                <a:gd name="T39" fmla="*/ 104 h 494"/>
                <a:gd name="T40" fmla="*/ 104 w 516"/>
                <a:gd name="T41" fmla="*/ 76 h 494"/>
                <a:gd name="T42" fmla="*/ 118 w 516"/>
                <a:gd name="T43" fmla="*/ 48 h 494"/>
                <a:gd name="T44" fmla="*/ 207 w 516"/>
                <a:gd name="T45" fmla="*/ 28 h 494"/>
                <a:gd name="T46" fmla="*/ 288 w 516"/>
                <a:gd name="T47" fmla="*/ 55 h 494"/>
                <a:gd name="T48" fmla="*/ 325 w 516"/>
                <a:gd name="T49" fmla="*/ 160 h 494"/>
                <a:gd name="T50" fmla="*/ 229 w 516"/>
                <a:gd name="T51" fmla="*/ 208 h 494"/>
                <a:gd name="T52" fmla="*/ 52 w 516"/>
                <a:gd name="T53" fmla="*/ 278 h 494"/>
                <a:gd name="T54" fmla="*/ 0 w 516"/>
                <a:gd name="T55" fmla="*/ 375 h 494"/>
                <a:gd name="T56" fmla="*/ 45 w 516"/>
                <a:gd name="T57" fmla="*/ 452 h 494"/>
                <a:gd name="T58" fmla="*/ 140 w 516"/>
                <a:gd name="T59" fmla="*/ 487 h 494"/>
                <a:gd name="T60" fmla="*/ 251 w 516"/>
                <a:gd name="T61" fmla="*/ 480 h 494"/>
                <a:gd name="T62" fmla="*/ 332 w 516"/>
                <a:gd name="T63" fmla="*/ 396 h 494"/>
                <a:gd name="T64" fmla="*/ 325 w 516"/>
                <a:gd name="T65" fmla="*/ 327 h 494"/>
                <a:gd name="T66" fmla="*/ 281 w 516"/>
                <a:gd name="T67" fmla="*/ 438 h 494"/>
                <a:gd name="T68" fmla="*/ 192 w 516"/>
                <a:gd name="T69" fmla="*/ 466 h 494"/>
                <a:gd name="T70" fmla="*/ 140 w 516"/>
                <a:gd name="T71" fmla="*/ 459 h 494"/>
                <a:gd name="T72" fmla="*/ 104 w 516"/>
                <a:gd name="T73" fmla="*/ 424 h 494"/>
                <a:gd name="T74" fmla="*/ 89 w 516"/>
                <a:gd name="T75" fmla="*/ 375 h 494"/>
                <a:gd name="T76" fmla="*/ 118 w 516"/>
                <a:gd name="T77" fmla="*/ 299 h 494"/>
                <a:gd name="T78" fmla="*/ 229 w 516"/>
                <a:gd name="T79" fmla="*/ 236 h 4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6"/>
                <a:gd name="T121" fmla="*/ 0 h 494"/>
                <a:gd name="T122" fmla="*/ 516 w 516"/>
                <a:gd name="T123" fmla="*/ 494 h 4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6" h="494">
                  <a:moveTo>
                    <a:pt x="332" y="396"/>
                  </a:moveTo>
                  <a:lnTo>
                    <a:pt x="347" y="438"/>
                  </a:lnTo>
                  <a:lnTo>
                    <a:pt x="362" y="459"/>
                  </a:lnTo>
                  <a:lnTo>
                    <a:pt x="376" y="473"/>
                  </a:lnTo>
                  <a:lnTo>
                    <a:pt x="421" y="487"/>
                  </a:lnTo>
                  <a:lnTo>
                    <a:pt x="435" y="487"/>
                  </a:lnTo>
                  <a:lnTo>
                    <a:pt x="443" y="480"/>
                  </a:lnTo>
                  <a:lnTo>
                    <a:pt x="465" y="480"/>
                  </a:lnTo>
                  <a:lnTo>
                    <a:pt x="494" y="452"/>
                  </a:lnTo>
                  <a:lnTo>
                    <a:pt x="502" y="438"/>
                  </a:lnTo>
                  <a:lnTo>
                    <a:pt x="509" y="417"/>
                  </a:lnTo>
                  <a:lnTo>
                    <a:pt x="516" y="382"/>
                  </a:lnTo>
                  <a:lnTo>
                    <a:pt x="516" y="327"/>
                  </a:lnTo>
                  <a:lnTo>
                    <a:pt x="487" y="327"/>
                  </a:lnTo>
                  <a:lnTo>
                    <a:pt x="487" y="403"/>
                  </a:lnTo>
                  <a:lnTo>
                    <a:pt x="480" y="424"/>
                  </a:lnTo>
                  <a:lnTo>
                    <a:pt x="472" y="438"/>
                  </a:lnTo>
                  <a:lnTo>
                    <a:pt x="457" y="452"/>
                  </a:lnTo>
                  <a:lnTo>
                    <a:pt x="428" y="452"/>
                  </a:lnTo>
                  <a:lnTo>
                    <a:pt x="421" y="438"/>
                  </a:lnTo>
                  <a:lnTo>
                    <a:pt x="413" y="431"/>
                  </a:lnTo>
                  <a:lnTo>
                    <a:pt x="406" y="417"/>
                  </a:lnTo>
                  <a:lnTo>
                    <a:pt x="406" y="146"/>
                  </a:lnTo>
                  <a:lnTo>
                    <a:pt x="391" y="97"/>
                  </a:lnTo>
                  <a:lnTo>
                    <a:pt x="362" y="62"/>
                  </a:lnTo>
                  <a:lnTo>
                    <a:pt x="317" y="28"/>
                  </a:lnTo>
                  <a:lnTo>
                    <a:pt x="266" y="7"/>
                  </a:lnTo>
                  <a:lnTo>
                    <a:pt x="207" y="0"/>
                  </a:lnTo>
                  <a:lnTo>
                    <a:pt x="140" y="7"/>
                  </a:lnTo>
                  <a:lnTo>
                    <a:pt x="89" y="35"/>
                  </a:lnTo>
                  <a:lnTo>
                    <a:pt x="52" y="76"/>
                  </a:lnTo>
                  <a:lnTo>
                    <a:pt x="37" y="125"/>
                  </a:lnTo>
                  <a:lnTo>
                    <a:pt x="37" y="146"/>
                  </a:lnTo>
                  <a:lnTo>
                    <a:pt x="52" y="160"/>
                  </a:lnTo>
                  <a:lnTo>
                    <a:pt x="67" y="167"/>
                  </a:lnTo>
                  <a:lnTo>
                    <a:pt x="89" y="174"/>
                  </a:lnTo>
                  <a:lnTo>
                    <a:pt x="111" y="167"/>
                  </a:lnTo>
                  <a:lnTo>
                    <a:pt x="126" y="160"/>
                  </a:lnTo>
                  <a:lnTo>
                    <a:pt x="140" y="139"/>
                  </a:lnTo>
                  <a:lnTo>
                    <a:pt x="140" y="104"/>
                  </a:lnTo>
                  <a:lnTo>
                    <a:pt x="118" y="83"/>
                  </a:lnTo>
                  <a:lnTo>
                    <a:pt x="104" y="76"/>
                  </a:lnTo>
                  <a:lnTo>
                    <a:pt x="82" y="76"/>
                  </a:lnTo>
                  <a:lnTo>
                    <a:pt x="118" y="48"/>
                  </a:lnTo>
                  <a:lnTo>
                    <a:pt x="163" y="28"/>
                  </a:lnTo>
                  <a:lnTo>
                    <a:pt x="207" y="28"/>
                  </a:lnTo>
                  <a:lnTo>
                    <a:pt x="251" y="35"/>
                  </a:lnTo>
                  <a:lnTo>
                    <a:pt x="288" y="55"/>
                  </a:lnTo>
                  <a:lnTo>
                    <a:pt x="317" y="97"/>
                  </a:lnTo>
                  <a:lnTo>
                    <a:pt x="325" y="160"/>
                  </a:lnTo>
                  <a:lnTo>
                    <a:pt x="325" y="201"/>
                  </a:lnTo>
                  <a:lnTo>
                    <a:pt x="229" y="208"/>
                  </a:lnTo>
                  <a:lnTo>
                    <a:pt x="118" y="236"/>
                  </a:lnTo>
                  <a:lnTo>
                    <a:pt x="52" y="278"/>
                  </a:lnTo>
                  <a:lnTo>
                    <a:pt x="15" y="327"/>
                  </a:lnTo>
                  <a:lnTo>
                    <a:pt x="0" y="375"/>
                  </a:lnTo>
                  <a:lnTo>
                    <a:pt x="15" y="424"/>
                  </a:lnTo>
                  <a:lnTo>
                    <a:pt x="45" y="452"/>
                  </a:lnTo>
                  <a:lnTo>
                    <a:pt x="89" y="480"/>
                  </a:lnTo>
                  <a:lnTo>
                    <a:pt x="140" y="487"/>
                  </a:lnTo>
                  <a:lnTo>
                    <a:pt x="185" y="494"/>
                  </a:lnTo>
                  <a:lnTo>
                    <a:pt x="251" y="480"/>
                  </a:lnTo>
                  <a:lnTo>
                    <a:pt x="303" y="445"/>
                  </a:lnTo>
                  <a:lnTo>
                    <a:pt x="332" y="396"/>
                  </a:lnTo>
                  <a:close/>
                  <a:moveTo>
                    <a:pt x="325" y="222"/>
                  </a:moveTo>
                  <a:lnTo>
                    <a:pt x="325" y="327"/>
                  </a:lnTo>
                  <a:lnTo>
                    <a:pt x="310" y="396"/>
                  </a:lnTo>
                  <a:lnTo>
                    <a:pt x="281" y="438"/>
                  </a:lnTo>
                  <a:lnTo>
                    <a:pt x="236" y="459"/>
                  </a:lnTo>
                  <a:lnTo>
                    <a:pt x="192" y="466"/>
                  </a:lnTo>
                  <a:lnTo>
                    <a:pt x="163" y="466"/>
                  </a:lnTo>
                  <a:lnTo>
                    <a:pt x="140" y="459"/>
                  </a:lnTo>
                  <a:lnTo>
                    <a:pt x="118" y="445"/>
                  </a:lnTo>
                  <a:lnTo>
                    <a:pt x="104" y="424"/>
                  </a:lnTo>
                  <a:lnTo>
                    <a:pt x="96" y="403"/>
                  </a:lnTo>
                  <a:lnTo>
                    <a:pt x="89" y="375"/>
                  </a:lnTo>
                  <a:lnTo>
                    <a:pt x="96" y="341"/>
                  </a:lnTo>
                  <a:lnTo>
                    <a:pt x="118" y="299"/>
                  </a:lnTo>
                  <a:lnTo>
                    <a:pt x="163" y="264"/>
                  </a:lnTo>
                  <a:lnTo>
                    <a:pt x="229" y="236"/>
                  </a:lnTo>
                  <a:lnTo>
                    <a:pt x="325" y="2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10" name="Freeform 4054"/>
            <p:cNvSpPr>
              <a:spLocks/>
            </p:cNvSpPr>
            <p:nvPr/>
          </p:nvSpPr>
          <p:spPr bwMode="auto">
            <a:xfrm>
              <a:off x="14113" y="11071"/>
              <a:ext cx="553" cy="674"/>
            </a:xfrm>
            <a:custGeom>
              <a:avLst/>
              <a:gdLst>
                <a:gd name="T0" fmla="*/ 450 w 553"/>
                <a:gd name="T1" fmla="*/ 97 h 674"/>
                <a:gd name="T2" fmla="*/ 480 w 553"/>
                <a:gd name="T3" fmla="*/ 55 h 674"/>
                <a:gd name="T4" fmla="*/ 494 w 553"/>
                <a:gd name="T5" fmla="*/ 41 h 674"/>
                <a:gd name="T6" fmla="*/ 516 w 553"/>
                <a:gd name="T7" fmla="*/ 34 h 674"/>
                <a:gd name="T8" fmla="*/ 553 w 553"/>
                <a:gd name="T9" fmla="*/ 34 h 674"/>
                <a:gd name="T10" fmla="*/ 553 w 553"/>
                <a:gd name="T11" fmla="*/ 0 h 674"/>
                <a:gd name="T12" fmla="*/ 369 w 553"/>
                <a:gd name="T13" fmla="*/ 0 h 674"/>
                <a:gd name="T14" fmla="*/ 369 w 553"/>
                <a:gd name="T15" fmla="*/ 34 h 674"/>
                <a:gd name="T16" fmla="*/ 391 w 553"/>
                <a:gd name="T17" fmla="*/ 34 h 674"/>
                <a:gd name="T18" fmla="*/ 406 w 553"/>
                <a:gd name="T19" fmla="*/ 41 h 674"/>
                <a:gd name="T20" fmla="*/ 413 w 553"/>
                <a:gd name="T21" fmla="*/ 48 h 674"/>
                <a:gd name="T22" fmla="*/ 421 w 553"/>
                <a:gd name="T23" fmla="*/ 62 h 674"/>
                <a:gd name="T24" fmla="*/ 421 w 553"/>
                <a:gd name="T25" fmla="*/ 90 h 674"/>
                <a:gd name="T26" fmla="*/ 413 w 553"/>
                <a:gd name="T27" fmla="*/ 104 h 674"/>
                <a:gd name="T28" fmla="*/ 303 w 553"/>
                <a:gd name="T29" fmla="*/ 368 h 674"/>
                <a:gd name="T30" fmla="*/ 177 w 553"/>
                <a:gd name="T31" fmla="*/ 76 h 674"/>
                <a:gd name="T32" fmla="*/ 170 w 553"/>
                <a:gd name="T33" fmla="*/ 69 h 674"/>
                <a:gd name="T34" fmla="*/ 170 w 553"/>
                <a:gd name="T35" fmla="*/ 48 h 674"/>
                <a:gd name="T36" fmla="*/ 185 w 553"/>
                <a:gd name="T37" fmla="*/ 41 h 674"/>
                <a:gd name="T38" fmla="*/ 192 w 553"/>
                <a:gd name="T39" fmla="*/ 34 h 674"/>
                <a:gd name="T40" fmla="*/ 236 w 553"/>
                <a:gd name="T41" fmla="*/ 34 h 674"/>
                <a:gd name="T42" fmla="*/ 236 w 553"/>
                <a:gd name="T43" fmla="*/ 0 h 674"/>
                <a:gd name="T44" fmla="*/ 0 w 553"/>
                <a:gd name="T45" fmla="*/ 0 h 674"/>
                <a:gd name="T46" fmla="*/ 0 w 553"/>
                <a:gd name="T47" fmla="*/ 34 h 674"/>
                <a:gd name="T48" fmla="*/ 52 w 553"/>
                <a:gd name="T49" fmla="*/ 34 h 674"/>
                <a:gd name="T50" fmla="*/ 81 w 553"/>
                <a:gd name="T51" fmla="*/ 48 h 674"/>
                <a:gd name="T52" fmla="*/ 89 w 553"/>
                <a:gd name="T53" fmla="*/ 69 h 674"/>
                <a:gd name="T54" fmla="*/ 258 w 553"/>
                <a:gd name="T55" fmla="*/ 459 h 674"/>
                <a:gd name="T56" fmla="*/ 251 w 553"/>
                <a:gd name="T57" fmla="*/ 473 h 674"/>
                <a:gd name="T58" fmla="*/ 244 w 553"/>
                <a:gd name="T59" fmla="*/ 493 h 674"/>
                <a:gd name="T60" fmla="*/ 236 w 553"/>
                <a:gd name="T61" fmla="*/ 507 h 674"/>
                <a:gd name="T62" fmla="*/ 236 w 553"/>
                <a:gd name="T63" fmla="*/ 521 h 674"/>
                <a:gd name="T64" fmla="*/ 214 w 553"/>
                <a:gd name="T65" fmla="*/ 570 h 674"/>
                <a:gd name="T66" fmla="*/ 185 w 553"/>
                <a:gd name="T67" fmla="*/ 612 h 674"/>
                <a:gd name="T68" fmla="*/ 148 w 553"/>
                <a:gd name="T69" fmla="*/ 639 h 674"/>
                <a:gd name="T70" fmla="*/ 104 w 553"/>
                <a:gd name="T71" fmla="*/ 653 h 674"/>
                <a:gd name="T72" fmla="*/ 81 w 553"/>
                <a:gd name="T73" fmla="*/ 653 h 674"/>
                <a:gd name="T74" fmla="*/ 67 w 553"/>
                <a:gd name="T75" fmla="*/ 646 h 674"/>
                <a:gd name="T76" fmla="*/ 52 w 553"/>
                <a:gd name="T77" fmla="*/ 632 h 674"/>
                <a:gd name="T78" fmla="*/ 81 w 553"/>
                <a:gd name="T79" fmla="*/ 619 h 674"/>
                <a:gd name="T80" fmla="*/ 89 w 553"/>
                <a:gd name="T81" fmla="*/ 612 h 674"/>
                <a:gd name="T82" fmla="*/ 96 w 553"/>
                <a:gd name="T83" fmla="*/ 598 h 674"/>
                <a:gd name="T84" fmla="*/ 96 w 553"/>
                <a:gd name="T85" fmla="*/ 591 h 674"/>
                <a:gd name="T86" fmla="*/ 89 w 553"/>
                <a:gd name="T87" fmla="*/ 570 h 674"/>
                <a:gd name="T88" fmla="*/ 81 w 553"/>
                <a:gd name="T89" fmla="*/ 556 h 674"/>
                <a:gd name="T90" fmla="*/ 67 w 553"/>
                <a:gd name="T91" fmla="*/ 549 h 674"/>
                <a:gd name="T92" fmla="*/ 45 w 553"/>
                <a:gd name="T93" fmla="*/ 542 h 674"/>
                <a:gd name="T94" fmla="*/ 30 w 553"/>
                <a:gd name="T95" fmla="*/ 542 h 674"/>
                <a:gd name="T96" fmla="*/ 8 w 553"/>
                <a:gd name="T97" fmla="*/ 563 h 674"/>
                <a:gd name="T98" fmla="*/ 0 w 553"/>
                <a:gd name="T99" fmla="*/ 577 h 674"/>
                <a:gd name="T100" fmla="*/ 0 w 553"/>
                <a:gd name="T101" fmla="*/ 591 h 674"/>
                <a:gd name="T102" fmla="*/ 8 w 553"/>
                <a:gd name="T103" fmla="*/ 619 h 674"/>
                <a:gd name="T104" fmla="*/ 23 w 553"/>
                <a:gd name="T105" fmla="*/ 639 h 674"/>
                <a:gd name="T106" fmla="*/ 45 w 553"/>
                <a:gd name="T107" fmla="*/ 660 h 674"/>
                <a:gd name="T108" fmla="*/ 74 w 553"/>
                <a:gd name="T109" fmla="*/ 674 h 674"/>
                <a:gd name="T110" fmla="*/ 104 w 553"/>
                <a:gd name="T111" fmla="*/ 674 h 674"/>
                <a:gd name="T112" fmla="*/ 155 w 553"/>
                <a:gd name="T113" fmla="*/ 667 h 674"/>
                <a:gd name="T114" fmla="*/ 192 w 553"/>
                <a:gd name="T115" fmla="*/ 639 h 674"/>
                <a:gd name="T116" fmla="*/ 251 w 553"/>
                <a:gd name="T117" fmla="*/ 556 h 674"/>
                <a:gd name="T118" fmla="*/ 450 w 553"/>
                <a:gd name="T119" fmla="*/ 97 h 67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53"/>
                <a:gd name="T181" fmla="*/ 0 h 674"/>
                <a:gd name="T182" fmla="*/ 553 w 553"/>
                <a:gd name="T183" fmla="*/ 674 h 67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53" h="674">
                  <a:moveTo>
                    <a:pt x="450" y="97"/>
                  </a:moveTo>
                  <a:lnTo>
                    <a:pt x="480" y="55"/>
                  </a:lnTo>
                  <a:lnTo>
                    <a:pt x="494" y="41"/>
                  </a:lnTo>
                  <a:lnTo>
                    <a:pt x="516" y="34"/>
                  </a:lnTo>
                  <a:lnTo>
                    <a:pt x="553" y="34"/>
                  </a:lnTo>
                  <a:lnTo>
                    <a:pt x="553" y="0"/>
                  </a:lnTo>
                  <a:lnTo>
                    <a:pt x="369" y="0"/>
                  </a:lnTo>
                  <a:lnTo>
                    <a:pt x="369" y="34"/>
                  </a:lnTo>
                  <a:lnTo>
                    <a:pt x="391" y="34"/>
                  </a:lnTo>
                  <a:lnTo>
                    <a:pt x="406" y="41"/>
                  </a:lnTo>
                  <a:lnTo>
                    <a:pt x="413" y="48"/>
                  </a:lnTo>
                  <a:lnTo>
                    <a:pt x="421" y="62"/>
                  </a:lnTo>
                  <a:lnTo>
                    <a:pt x="421" y="90"/>
                  </a:lnTo>
                  <a:lnTo>
                    <a:pt x="413" y="104"/>
                  </a:lnTo>
                  <a:lnTo>
                    <a:pt x="303" y="368"/>
                  </a:lnTo>
                  <a:lnTo>
                    <a:pt x="177" y="76"/>
                  </a:lnTo>
                  <a:lnTo>
                    <a:pt x="170" y="69"/>
                  </a:lnTo>
                  <a:lnTo>
                    <a:pt x="170" y="48"/>
                  </a:lnTo>
                  <a:lnTo>
                    <a:pt x="185" y="41"/>
                  </a:lnTo>
                  <a:lnTo>
                    <a:pt x="192" y="34"/>
                  </a:lnTo>
                  <a:lnTo>
                    <a:pt x="236" y="34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52" y="34"/>
                  </a:lnTo>
                  <a:lnTo>
                    <a:pt x="81" y="48"/>
                  </a:lnTo>
                  <a:lnTo>
                    <a:pt x="89" y="69"/>
                  </a:lnTo>
                  <a:lnTo>
                    <a:pt x="258" y="459"/>
                  </a:lnTo>
                  <a:lnTo>
                    <a:pt x="251" y="473"/>
                  </a:lnTo>
                  <a:lnTo>
                    <a:pt x="244" y="493"/>
                  </a:lnTo>
                  <a:lnTo>
                    <a:pt x="236" y="507"/>
                  </a:lnTo>
                  <a:lnTo>
                    <a:pt x="236" y="521"/>
                  </a:lnTo>
                  <a:lnTo>
                    <a:pt x="214" y="570"/>
                  </a:lnTo>
                  <a:lnTo>
                    <a:pt x="185" y="612"/>
                  </a:lnTo>
                  <a:lnTo>
                    <a:pt x="148" y="639"/>
                  </a:lnTo>
                  <a:lnTo>
                    <a:pt x="104" y="653"/>
                  </a:lnTo>
                  <a:lnTo>
                    <a:pt x="81" y="653"/>
                  </a:lnTo>
                  <a:lnTo>
                    <a:pt x="67" y="646"/>
                  </a:lnTo>
                  <a:lnTo>
                    <a:pt x="52" y="632"/>
                  </a:lnTo>
                  <a:lnTo>
                    <a:pt x="81" y="619"/>
                  </a:lnTo>
                  <a:lnTo>
                    <a:pt x="89" y="612"/>
                  </a:lnTo>
                  <a:lnTo>
                    <a:pt x="96" y="598"/>
                  </a:lnTo>
                  <a:lnTo>
                    <a:pt x="96" y="591"/>
                  </a:lnTo>
                  <a:lnTo>
                    <a:pt x="89" y="570"/>
                  </a:lnTo>
                  <a:lnTo>
                    <a:pt x="81" y="556"/>
                  </a:lnTo>
                  <a:lnTo>
                    <a:pt x="67" y="549"/>
                  </a:lnTo>
                  <a:lnTo>
                    <a:pt x="45" y="542"/>
                  </a:lnTo>
                  <a:lnTo>
                    <a:pt x="30" y="542"/>
                  </a:lnTo>
                  <a:lnTo>
                    <a:pt x="8" y="563"/>
                  </a:lnTo>
                  <a:lnTo>
                    <a:pt x="0" y="577"/>
                  </a:lnTo>
                  <a:lnTo>
                    <a:pt x="0" y="591"/>
                  </a:lnTo>
                  <a:lnTo>
                    <a:pt x="8" y="619"/>
                  </a:lnTo>
                  <a:lnTo>
                    <a:pt x="23" y="639"/>
                  </a:lnTo>
                  <a:lnTo>
                    <a:pt x="45" y="660"/>
                  </a:lnTo>
                  <a:lnTo>
                    <a:pt x="74" y="674"/>
                  </a:lnTo>
                  <a:lnTo>
                    <a:pt x="104" y="674"/>
                  </a:lnTo>
                  <a:lnTo>
                    <a:pt x="155" y="667"/>
                  </a:lnTo>
                  <a:lnTo>
                    <a:pt x="192" y="639"/>
                  </a:lnTo>
                  <a:lnTo>
                    <a:pt x="251" y="556"/>
                  </a:lnTo>
                  <a:lnTo>
                    <a:pt x="450" y="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11" name="Freeform 4055"/>
            <p:cNvSpPr>
              <a:spLocks/>
            </p:cNvSpPr>
            <p:nvPr/>
          </p:nvSpPr>
          <p:spPr bwMode="auto">
            <a:xfrm>
              <a:off x="14725" y="11050"/>
              <a:ext cx="369" cy="494"/>
            </a:xfrm>
            <a:custGeom>
              <a:avLst/>
              <a:gdLst>
                <a:gd name="T0" fmla="*/ 229 w 369"/>
                <a:gd name="T1" fmla="*/ 278 h 494"/>
                <a:gd name="T2" fmla="*/ 302 w 369"/>
                <a:gd name="T3" fmla="*/ 327 h 494"/>
                <a:gd name="T4" fmla="*/ 310 w 369"/>
                <a:gd name="T5" fmla="*/ 410 h 494"/>
                <a:gd name="T6" fmla="*/ 243 w 369"/>
                <a:gd name="T7" fmla="*/ 459 h 494"/>
                <a:gd name="T8" fmla="*/ 126 w 369"/>
                <a:gd name="T9" fmla="*/ 459 h 494"/>
                <a:gd name="T10" fmla="*/ 52 w 369"/>
                <a:gd name="T11" fmla="*/ 375 h 494"/>
                <a:gd name="T12" fmla="*/ 30 w 369"/>
                <a:gd name="T13" fmla="*/ 306 h 494"/>
                <a:gd name="T14" fmla="*/ 8 w 369"/>
                <a:gd name="T15" fmla="*/ 299 h 494"/>
                <a:gd name="T16" fmla="*/ 0 w 369"/>
                <a:gd name="T17" fmla="*/ 480 h 494"/>
                <a:gd name="T18" fmla="*/ 22 w 369"/>
                <a:gd name="T19" fmla="*/ 494 h 494"/>
                <a:gd name="T20" fmla="*/ 30 w 369"/>
                <a:gd name="T21" fmla="*/ 480 h 494"/>
                <a:gd name="T22" fmla="*/ 44 w 369"/>
                <a:gd name="T23" fmla="*/ 466 h 494"/>
                <a:gd name="T24" fmla="*/ 52 w 369"/>
                <a:gd name="T25" fmla="*/ 459 h 494"/>
                <a:gd name="T26" fmla="*/ 111 w 369"/>
                <a:gd name="T27" fmla="*/ 480 h 494"/>
                <a:gd name="T28" fmla="*/ 192 w 369"/>
                <a:gd name="T29" fmla="*/ 494 h 494"/>
                <a:gd name="T30" fmla="*/ 332 w 369"/>
                <a:gd name="T31" fmla="*/ 445 h 494"/>
                <a:gd name="T32" fmla="*/ 369 w 369"/>
                <a:gd name="T33" fmla="*/ 341 h 494"/>
                <a:gd name="T34" fmla="*/ 361 w 369"/>
                <a:gd name="T35" fmla="*/ 285 h 494"/>
                <a:gd name="T36" fmla="*/ 325 w 369"/>
                <a:gd name="T37" fmla="*/ 243 h 494"/>
                <a:gd name="T38" fmla="*/ 192 w 369"/>
                <a:gd name="T39" fmla="*/ 188 h 494"/>
                <a:gd name="T40" fmla="*/ 103 w 369"/>
                <a:gd name="T41" fmla="*/ 167 h 494"/>
                <a:gd name="T42" fmla="*/ 59 w 369"/>
                <a:gd name="T43" fmla="*/ 104 h 494"/>
                <a:gd name="T44" fmla="*/ 81 w 369"/>
                <a:gd name="T45" fmla="*/ 48 h 494"/>
                <a:gd name="T46" fmla="*/ 184 w 369"/>
                <a:gd name="T47" fmla="*/ 21 h 494"/>
                <a:gd name="T48" fmla="*/ 280 w 369"/>
                <a:gd name="T49" fmla="*/ 55 h 494"/>
                <a:gd name="T50" fmla="*/ 310 w 369"/>
                <a:gd name="T51" fmla="*/ 125 h 494"/>
                <a:gd name="T52" fmla="*/ 317 w 369"/>
                <a:gd name="T53" fmla="*/ 160 h 494"/>
                <a:gd name="T54" fmla="*/ 339 w 369"/>
                <a:gd name="T55" fmla="*/ 153 h 494"/>
                <a:gd name="T56" fmla="*/ 347 w 369"/>
                <a:gd name="T57" fmla="*/ 14 h 494"/>
                <a:gd name="T58" fmla="*/ 325 w 369"/>
                <a:gd name="T59" fmla="*/ 0 h 494"/>
                <a:gd name="T60" fmla="*/ 288 w 369"/>
                <a:gd name="T61" fmla="*/ 28 h 494"/>
                <a:gd name="T62" fmla="*/ 199 w 369"/>
                <a:gd name="T63" fmla="*/ 0 h 494"/>
                <a:gd name="T64" fmla="*/ 111 w 369"/>
                <a:gd name="T65" fmla="*/ 7 h 494"/>
                <a:gd name="T66" fmla="*/ 22 w 369"/>
                <a:gd name="T67" fmla="*/ 62 h 494"/>
                <a:gd name="T68" fmla="*/ 0 w 369"/>
                <a:gd name="T69" fmla="*/ 132 h 494"/>
                <a:gd name="T70" fmla="*/ 15 w 369"/>
                <a:gd name="T71" fmla="*/ 181 h 494"/>
                <a:gd name="T72" fmla="*/ 52 w 369"/>
                <a:gd name="T73" fmla="*/ 222 h 494"/>
                <a:gd name="T74" fmla="*/ 133 w 369"/>
                <a:gd name="T75" fmla="*/ 257 h 4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9"/>
                <a:gd name="T115" fmla="*/ 0 h 494"/>
                <a:gd name="T116" fmla="*/ 369 w 369"/>
                <a:gd name="T117" fmla="*/ 494 h 49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9" h="494">
                  <a:moveTo>
                    <a:pt x="199" y="271"/>
                  </a:moveTo>
                  <a:lnTo>
                    <a:pt x="229" y="278"/>
                  </a:lnTo>
                  <a:lnTo>
                    <a:pt x="266" y="292"/>
                  </a:lnTo>
                  <a:lnTo>
                    <a:pt x="302" y="327"/>
                  </a:lnTo>
                  <a:lnTo>
                    <a:pt x="317" y="368"/>
                  </a:lnTo>
                  <a:lnTo>
                    <a:pt x="310" y="410"/>
                  </a:lnTo>
                  <a:lnTo>
                    <a:pt x="288" y="438"/>
                  </a:lnTo>
                  <a:lnTo>
                    <a:pt x="243" y="459"/>
                  </a:lnTo>
                  <a:lnTo>
                    <a:pt x="192" y="466"/>
                  </a:lnTo>
                  <a:lnTo>
                    <a:pt x="126" y="459"/>
                  </a:lnTo>
                  <a:lnTo>
                    <a:pt x="81" y="424"/>
                  </a:lnTo>
                  <a:lnTo>
                    <a:pt x="52" y="375"/>
                  </a:lnTo>
                  <a:lnTo>
                    <a:pt x="30" y="313"/>
                  </a:lnTo>
                  <a:lnTo>
                    <a:pt x="30" y="306"/>
                  </a:lnTo>
                  <a:lnTo>
                    <a:pt x="22" y="299"/>
                  </a:lnTo>
                  <a:lnTo>
                    <a:pt x="8" y="299"/>
                  </a:lnTo>
                  <a:lnTo>
                    <a:pt x="0" y="306"/>
                  </a:lnTo>
                  <a:lnTo>
                    <a:pt x="0" y="480"/>
                  </a:lnTo>
                  <a:lnTo>
                    <a:pt x="15" y="494"/>
                  </a:lnTo>
                  <a:lnTo>
                    <a:pt x="22" y="494"/>
                  </a:lnTo>
                  <a:lnTo>
                    <a:pt x="22" y="487"/>
                  </a:lnTo>
                  <a:lnTo>
                    <a:pt x="30" y="480"/>
                  </a:lnTo>
                  <a:lnTo>
                    <a:pt x="44" y="473"/>
                  </a:lnTo>
                  <a:lnTo>
                    <a:pt x="44" y="466"/>
                  </a:lnTo>
                  <a:lnTo>
                    <a:pt x="52" y="466"/>
                  </a:lnTo>
                  <a:lnTo>
                    <a:pt x="52" y="459"/>
                  </a:lnTo>
                  <a:lnTo>
                    <a:pt x="67" y="445"/>
                  </a:lnTo>
                  <a:lnTo>
                    <a:pt x="111" y="480"/>
                  </a:lnTo>
                  <a:lnTo>
                    <a:pt x="155" y="487"/>
                  </a:lnTo>
                  <a:lnTo>
                    <a:pt x="192" y="494"/>
                  </a:lnTo>
                  <a:lnTo>
                    <a:pt x="273" y="480"/>
                  </a:lnTo>
                  <a:lnTo>
                    <a:pt x="332" y="445"/>
                  </a:lnTo>
                  <a:lnTo>
                    <a:pt x="361" y="396"/>
                  </a:lnTo>
                  <a:lnTo>
                    <a:pt x="369" y="341"/>
                  </a:lnTo>
                  <a:lnTo>
                    <a:pt x="369" y="313"/>
                  </a:lnTo>
                  <a:lnTo>
                    <a:pt x="361" y="285"/>
                  </a:lnTo>
                  <a:lnTo>
                    <a:pt x="347" y="264"/>
                  </a:lnTo>
                  <a:lnTo>
                    <a:pt x="325" y="243"/>
                  </a:lnTo>
                  <a:lnTo>
                    <a:pt x="266" y="208"/>
                  </a:lnTo>
                  <a:lnTo>
                    <a:pt x="192" y="188"/>
                  </a:lnTo>
                  <a:lnTo>
                    <a:pt x="148" y="181"/>
                  </a:lnTo>
                  <a:lnTo>
                    <a:pt x="103" y="167"/>
                  </a:lnTo>
                  <a:lnTo>
                    <a:pt x="67" y="139"/>
                  </a:lnTo>
                  <a:lnTo>
                    <a:pt x="59" y="104"/>
                  </a:lnTo>
                  <a:lnTo>
                    <a:pt x="67" y="76"/>
                  </a:lnTo>
                  <a:lnTo>
                    <a:pt x="81" y="48"/>
                  </a:lnTo>
                  <a:lnTo>
                    <a:pt x="118" y="28"/>
                  </a:lnTo>
                  <a:lnTo>
                    <a:pt x="184" y="21"/>
                  </a:lnTo>
                  <a:lnTo>
                    <a:pt x="243" y="35"/>
                  </a:lnTo>
                  <a:lnTo>
                    <a:pt x="280" y="55"/>
                  </a:lnTo>
                  <a:lnTo>
                    <a:pt x="302" y="90"/>
                  </a:lnTo>
                  <a:lnTo>
                    <a:pt x="310" y="125"/>
                  </a:lnTo>
                  <a:lnTo>
                    <a:pt x="317" y="153"/>
                  </a:lnTo>
                  <a:lnTo>
                    <a:pt x="317" y="160"/>
                  </a:lnTo>
                  <a:lnTo>
                    <a:pt x="339" y="160"/>
                  </a:lnTo>
                  <a:lnTo>
                    <a:pt x="339" y="153"/>
                  </a:lnTo>
                  <a:lnTo>
                    <a:pt x="347" y="132"/>
                  </a:lnTo>
                  <a:lnTo>
                    <a:pt x="347" y="14"/>
                  </a:lnTo>
                  <a:lnTo>
                    <a:pt x="332" y="0"/>
                  </a:lnTo>
                  <a:lnTo>
                    <a:pt x="325" y="0"/>
                  </a:lnTo>
                  <a:lnTo>
                    <a:pt x="295" y="28"/>
                  </a:lnTo>
                  <a:lnTo>
                    <a:pt x="288" y="28"/>
                  </a:lnTo>
                  <a:lnTo>
                    <a:pt x="258" y="14"/>
                  </a:lnTo>
                  <a:lnTo>
                    <a:pt x="199" y="0"/>
                  </a:lnTo>
                  <a:lnTo>
                    <a:pt x="184" y="0"/>
                  </a:lnTo>
                  <a:lnTo>
                    <a:pt x="111" y="7"/>
                  </a:lnTo>
                  <a:lnTo>
                    <a:pt x="59" y="28"/>
                  </a:lnTo>
                  <a:lnTo>
                    <a:pt x="22" y="62"/>
                  </a:lnTo>
                  <a:lnTo>
                    <a:pt x="8" y="97"/>
                  </a:lnTo>
                  <a:lnTo>
                    <a:pt x="0" y="132"/>
                  </a:lnTo>
                  <a:lnTo>
                    <a:pt x="8" y="160"/>
                  </a:lnTo>
                  <a:lnTo>
                    <a:pt x="15" y="181"/>
                  </a:lnTo>
                  <a:lnTo>
                    <a:pt x="30" y="201"/>
                  </a:lnTo>
                  <a:lnTo>
                    <a:pt x="52" y="222"/>
                  </a:lnTo>
                  <a:lnTo>
                    <a:pt x="89" y="243"/>
                  </a:lnTo>
                  <a:lnTo>
                    <a:pt x="133" y="257"/>
                  </a:lnTo>
                  <a:lnTo>
                    <a:pt x="199" y="2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12" name="Freeform 4056"/>
            <p:cNvSpPr>
              <a:spLocks/>
            </p:cNvSpPr>
            <p:nvPr/>
          </p:nvSpPr>
          <p:spPr bwMode="auto">
            <a:xfrm>
              <a:off x="15573" y="11057"/>
              <a:ext cx="567" cy="473"/>
            </a:xfrm>
            <a:custGeom>
              <a:avLst/>
              <a:gdLst>
                <a:gd name="T0" fmla="*/ 88 w 567"/>
                <a:gd name="T1" fmla="*/ 104 h 473"/>
                <a:gd name="T2" fmla="*/ 88 w 567"/>
                <a:gd name="T3" fmla="*/ 410 h 473"/>
                <a:gd name="T4" fmla="*/ 81 w 567"/>
                <a:gd name="T5" fmla="*/ 424 h 473"/>
                <a:gd name="T6" fmla="*/ 74 w 567"/>
                <a:gd name="T7" fmla="*/ 431 h 473"/>
                <a:gd name="T8" fmla="*/ 59 w 567"/>
                <a:gd name="T9" fmla="*/ 438 h 473"/>
                <a:gd name="T10" fmla="*/ 0 w 567"/>
                <a:gd name="T11" fmla="*/ 438 h 473"/>
                <a:gd name="T12" fmla="*/ 0 w 567"/>
                <a:gd name="T13" fmla="*/ 473 h 473"/>
                <a:gd name="T14" fmla="*/ 250 w 567"/>
                <a:gd name="T15" fmla="*/ 473 h 473"/>
                <a:gd name="T16" fmla="*/ 250 w 567"/>
                <a:gd name="T17" fmla="*/ 438 h 473"/>
                <a:gd name="T18" fmla="*/ 199 w 567"/>
                <a:gd name="T19" fmla="*/ 438 h 473"/>
                <a:gd name="T20" fmla="*/ 169 w 567"/>
                <a:gd name="T21" fmla="*/ 424 h 473"/>
                <a:gd name="T22" fmla="*/ 169 w 567"/>
                <a:gd name="T23" fmla="*/ 410 h 473"/>
                <a:gd name="T24" fmla="*/ 162 w 567"/>
                <a:gd name="T25" fmla="*/ 389 h 473"/>
                <a:gd name="T26" fmla="*/ 162 w 567"/>
                <a:gd name="T27" fmla="*/ 194 h 473"/>
                <a:gd name="T28" fmla="*/ 177 w 567"/>
                <a:gd name="T29" fmla="*/ 118 h 473"/>
                <a:gd name="T30" fmla="*/ 214 w 567"/>
                <a:gd name="T31" fmla="*/ 69 h 473"/>
                <a:gd name="T32" fmla="*/ 265 w 567"/>
                <a:gd name="T33" fmla="*/ 35 h 473"/>
                <a:gd name="T34" fmla="*/ 317 w 567"/>
                <a:gd name="T35" fmla="*/ 21 h 473"/>
                <a:gd name="T36" fmla="*/ 361 w 567"/>
                <a:gd name="T37" fmla="*/ 35 h 473"/>
                <a:gd name="T38" fmla="*/ 391 w 567"/>
                <a:gd name="T39" fmla="*/ 62 h 473"/>
                <a:gd name="T40" fmla="*/ 398 w 567"/>
                <a:gd name="T41" fmla="*/ 97 h 473"/>
                <a:gd name="T42" fmla="*/ 405 w 567"/>
                <a:gd name="T43" fmla="*/ 146 h 473"/>
                <a:gd name="T44" fmla="*/ 405 w 567"/>
                <a:gd name="T45" fmla="*/ 410 h 473"/>
                <a:gd name="T46" fmla="*/ 398 w 567"/>
                <a:gd name="T47" fmla="*/ 424 h 473"/>
                <a:gd name="T48" fmla="*/ 391 w 567"/>
                <a:gd name="T49" fmla="*/ 431 h 473"/>
                <a:gd name="T50" fmla="*/ 368 w 567"/>
                <a:gd name="T51" fmla="*/ 438 h 473"/>
                <a:gd name="T52" fmla="*/ 317 w 567"/>
                <a:gd name="T53" fmla="*/ 438 h 473"/>
                <a:gd name="T54" fmla="*/ 317 w 567"/>
                <a:gd name="T55" fmla="*/ 473 h 473"/>
                <a:gd name="T56" fmla="*/ 567 w 567"/>
                <a:gd name="T57" fmla="*/ 473 h 473"/>
                <a:gd name="T58" fmla="*/ 567 w 567"/>
                <a:gd name="T59" fmla="*/ 438 h 473"/>
                <a:gd name="T60" fmla="*/ 516 w 567"/>
                <a:gd name="T61" fmla="*/ 438 h 473"/>
                <a:gd name="T62" fmla="*/ 494 w 567"/>
                <a:gd name="T63" fmla="*/ 431 h 473"/>
                <a:gd name="T64" fmla="*/ 486 w 567"/>
                <a:gd name="T65" fmla="*/ 424 h 473"/>
                <a:gd name="T66" fmla="*/ 479 w 567"/>
                <a:gd name="T67" fmla="*/ 410 h 473"/>
                <a:gd name="T68" fmla="*/ 479 w 567"/>
                <a:gd name="T69" fmla="*/ 125 h 473"/>
                <a:gd name="T70" fmla="*/ 472 w 567"/>
                <a:gd name="T71" fmla="*/ 76 h 473"/>
                <a:gd name="T72" fmla="*/ 442 w 567"/>
                <a:gd name="T73" fmla="*/ 41 h 473"/>
                <a:gd name="T74" fmla="*/ 435 w 567"/>
                <a:gd name="T75" fmla="*/ 28 h 473"/>
                <a:gd name="T76" fmla="*/ 413 w 567"/>
                <a:gd name="T77" fmla="*/ 21 h 473"/>
                <a:gd name="T78" fmla="*/ 391 w 567"/>
                <a:gd name="T79" fmla="*/ 7 h 473"/>
                <a:gd name="T80" fmla="*/ 361 w 567"/>
                <a:gd name="T81" fmla="*/ 0 h 473"/>
                <a:gd name="T82" fmla="*/ 324 w 567"/>
                <a:gd name="T83" fmla="*/ 0 h 473"/>
                <a:gd name="T84" fmla="*/ 250 w 567"/>
                <a:gd name="T85" fmla="*/ 14 h 473"/>
                <a:gd name="T86" fmla="*/ 199 w 567"/>
                <a:gd name="T87" fmla="*/ 55 h 473"/>
                <a:gd name="T88" fmla="*/ 162 w 567"/>
                <a:gd name="T89" fmla="*/ 111 h 473"/>
                <a:gd name="T90" fmla="*/ 162 w 567"/>
                <a:gd name="T91" fmla="*/ 0 h 473"/>
                <a:gd name="T92" fmla="*/ 0 w 567"/>
                <a:gd name="T93" fmla="*/ 14 h 473"/>
                <a:gd name="T94" fmla="*/ 0 w 567"/>
                <a:gd name="T95" fmla="*/ 48 h 473"/>
                <a:gd name="T96" fmla="*/ 59 w 567"/>
                <a:gd name="T97" fmla="*/ 48 h 473"/>
                <a:gd name="T98" fmla="*/ 74 w 567"/>
                <a:gd name="T99" fmla="*/ 55 h 473"/>
                <a:gd name="T100" fmla="*/ 88 w 567"/>
                <a:gd name="T101" fmla="*/ 83 h 473"/>
                <a:gd name="T102" fmla="*/ 88 w 567"/>
                <a:gd name="T103" fmla="*/ 104 h 4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67"/>
                <a:gd name="T157" fmla="*/ 0 h 473"/>
                <a:gd name="T158" fmla="*/ 567 w 567"/>
                <a:gd name="T159" fmla="*/ 473 h 47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67" h="473">
                  <a:moveTo>
                    <a:pt x="88" y="104"/>
                  </a:moveTo>
                  <a:lnTo>
                    <a:pt x="88" y="410"/>
                  </a:lnTo>
                  <a:lnTo>
                    <a:pt x="81" y="424"/>
                  </a:lnTo>
                  <a:lnTo>
                    <a:pt x="74" y="431"/>
                  </a:lnTo>
                  <a:lnTo>
                    <a:pt x="59" y="438"/>
                  </a:lnTo>
                  <a:lnTo>
                    <a:pt x="0" y="438"/>
                  </a:lnTo>
                  <a:lnTo>
                    <a:pt x="0" y="473"/>
                  </a:lnTo>
                  <a:lnTo>
                    <a:pt x="250" y="473"/>
                  </a:lnTo>
                  <a:lnTo>
                    <a:pt x="250" y="438"/>
                  </a:lnTo>
                  <a:lnTo>
                    <a:pt x="199" y="438"/>
                  </a:lnTo>
                  <a:lnTo>
                    <a:pt x="169" y="424"/>
                  </a:lnTo>
                  <a:lnTo>
                    <a:pt x="169" y="410"/>
                  </a:lnTo>
                  <a:lnTo>
                    <a:pt x="162" y="389"/>
                  </a:lnTo>
                  <a:lnTo>
                    <a:pt x="162" y="194"/>
                  </a:lnTo>
                  <a:lnTo>
                    <a:pt x="177" y="118"/>
                  </a:lnTo>
                  <a:lnTo>
                    <a:pt x="214" y="69"/>
                  </a:lnTo>
                  <a:lnTo>
                    <a:pt x="265" y="35"/>
                  </a:lnTo>
                  <a:lnTo>
                    <a:pt x="317" y="21"/>
                  </a:lnTo>
                  <a:lnTo>
                    <a:pt x="361" y="35"/>
                  </a:lnTo>
                  <a:lnTo>
                    <a:pt x="391" y="62"/>
                  </a:lnTo>
                  <a:lnTo>
                    <a:pt x="398" y="97"/>
                  </a:lnTo>
                  <a:lnTo>
                    <a:pt x="405" y="146"/>
                  </a:lnTo>
                  <a:lnTo>
                    <a:pt x="405" y="410"/>
                  </a:lnTo>
                  <a:lnTo>
                    <a:pt x="398" y="424"/>
                  </a:lnTo>
                  <a:lnTo>
                    <a:pt x="391" y="431"/>
                  </a:lnTo>
                  <a:lnTo>
                    <a:pt x="368" y="438"/>
                  </a:lnTo>
                  <a:lnTo>
                    <a:pt x="317" y="438"/>
                  </a:lnTo>
                  <a:lnTo>
                    <a:pt x="317" y="473"/>
                  </a:lnTo>
                  <a:lnTo>
                    <a:pt x="567" y="473"/>
                  </a:lnTo>
                  <a:lnTo>
                    <a:pt x="567" y="438"/>
                  </a:lnTo>
                  <a:lnTo>
                    <a:pt x="516" y="438"/>
                  </a:lnTo>
                  <a:lnTo>
                    <a:pt x="494" y="431"/>
                  </a:lnTo>
                  <a:lnTo>
                    <a:pt x="486" y="424"/>
                  </a:lnTo>
                  <a:lnTo>
                    <a:pt x="479" y="410"/>
                  </a:lnTo>
                  <a:lnTo>
                    <a:pt x="479" y="125"/>
                  </a:lnTo>
                  <a:lnTo>
                    <a:pt x="472" y="76"/>
                  </a:lnTo>
                  <a:lnTo>
                    <a:pt x="442" y="41"/>
                  </a:lnTo>
                  <a:lnTo>
                    <a:pt x="435" y="28"/>
                  </a:lnTo>
                  <a:lnTo>
                    <a:pt x="413" y="21"/>
                  </a:lnTo>
                  <a:lnTo>
                    <a:pt x="391" y="7"/>
                  </a:lnTo>
                  <a:lnTo>
                    <a:pt x="361" y="0"/>
                  </a:lnTo>
                  <a:lnTo>
                    <a:pt x="324" y="0"/>
                  </a:lnTo>
                  <a:lnTo>
                    <a:pt x="250" y="14"/>
                  </a:lnTo>
                  <a:lnTo>
                    <a:pt x="199" y="55"/>
                  </a:lnTo>
                  <a:lnTo>
                    <a:pt x="162" y="111"/>
                  </a:lnTo>
                  <a:lnTo>
                    <a:pt x="162" y="0"/>
                  </a:lnTo>
                  <a:lnTo>
                    <a:pt x="0" y="14"/>
                  </a:lnTo>
                  <a:lnTo>
                    <a:pt x="0" y="48"/>
                  </a:lnTo>
                  <a:lnTo>
                    <a:pt x="59" y="48"/>
                  </a:lnTo>
                  <a:lnTo>
                    <a:pt x="74" y="55"/>
                  </a:lnTo>
                  <a:lnTo>
                    <a:pt x="88" y="83"/>
                  </a:lnTo>
                  <a:lnTo>
                    <a:pt x="88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13" name="Freeform 4057"/>
            <p:cNvSpPr>
              <a:spLocks noEditPoints="1"/>
            </p:cNvSpPr>
            <p:nvPr/>
          </p:nvSpPr>
          <p:spPr bwMode="auto">
            <a:xfrm>
              <a:off x="16199" y="11050"/>
              <a:ext cx="502" cy="494"/>
            </a:xfrm>
            <a:custGeom>
              <a:avLst/>
              <a:gdLst>
                <a:gd name="T0" fmla="*/ 502 w 502"/>
                <a:gd name="T1" fmla="*/ 250 h 494"/>
                <a:gd name="T2" fmla="*/ 480 w 502"/>
                <a:gd name="T3" fmla="*/ 153 h 494"/>
                <a:gd name="T4" fmla="*/ 428 w 502"/>
                <a:gd name="T5" fmla="*/ 76 h 494"/>
                <a:gd name="T6" fmla="*/ 347 w 502"/>
                <a:gd name="T7" fmla="*/ 21 h 494"/>
                <a:gd name="T8" fmla="*/ 251 w 502"/>
                <a:gd name="T9" fmla="*/ 0 h 494"/>
                <a:gd name="T10" fmla="*/ 148 w 502"/>
                <a:gd name="T11" fmla="*/ 21 h 494"/>
                <a:gd name="T12" fmla="*/ 74 w 502"/>
                <a:gd name="T13" fmla="*/ 76 h 494"/>
                <a:gd name="T14" fmla="*/ 15 w 502"/>
                <a:gd name="T15" fmla="*/ 153 h 494"/>
                <a:gd name="T16" fmla="*/ 0 w 502"/>
                <a:gd name="T17" fmla="*/ 250 h 494"/>
                <a:gd name="T18" fmla="*/ 15 w 502"/>
                <a:gd name="T19" fmla="*/ 327 h 494"/>
                <a:gd name="T20" fmla="*/ 52 w 502"/>
                <a:gd name="T21" fmla="*/ 396 h 494"/>
                <a:gd name="T22" fmla="*/ 104 w 502"/>
                <a:gd name="T23" fmla="*/ 445 h 494"/>
                <a:gd name="T24" fmla="*/ 170 w 502"/>
                <a:gd name="T25" fmla="*/ 480 h 494"/>
                <a:gd name="T26" fmla="*/ 251 w 502"/>
                <a:gd name="T27" fmla="*/ 494 h 494"/>
                <a:gd name="T28" fmla="*/ 347 w 502"/>
                <a:gd name="T29" fmla="*/ 473 h 494"/>
                <a:gd name="T30" fmla="*/ 428 w 502"/>
                <a:gd name="T31" fmla="*/ 424 h 494"/>
                <a:gd name="T32" fmla="*/ 480 w 502"/>
                <a:gd name="T33" fmla="*/ 347 h 494"/>
                <a:gd name="T34" fmla="*/ 502 w 502"/>
                <a:gd name="T35" fmla="*/ 250 h 494"/>
                <a:gd name="T36" fmla="*/ 251 w 502"/>
                <a:gd name="T37" fmla="*/ 466 h 494"/>
                <a:gd name="T38" fmla="*/ 199 w 502"/>
                <a:gd name="T39" fmla="*/ 459 h 494"/>
                <a:gd name="T40" fmla="*/ 155 w 502"/>
                <a:gd name="T41" fmla="*/ 431 h 494"/>
                <a:gd name="T42" fmla="*/ 118 w 502"/>
                <a:gd name="T43" fmla="*/ 396 h 494"/>
                <a:gd name="T44" fmla="*/ 96 w 502"/>
                <a:gd name="T45" fmla="*/ 341 h 494"/>
                <a:gd name="T46" fmla="*/ 96 w 502"/>
                <a:gd name="T47" fmla="*/ 285 h 494"/>
                <a:gd name="T48" fmla="*/ 89 w 502"/>
                <a:gd name="T49" fmla="*/ 243 h 494"/>
                <a:gd name="T50" fmla="*/ 96 w 502"/>
                <a:gd name="T51" fmla="*/ 174 h 494"/>
                <a:gd name="T52" fmla="*/ 118 w 502"/>
                <a:gd name="T53" fmla="*/ 97 h 494"/>
                <a:gd name="T54" fmla="*/ 155 w 502"/>
                <a:gd name="T55" fmla="*/ 55 h 494"/>
                <a:gd name="T56" fmla="*/ 199 w 502"/>
                <a:gd name="T57" fmla="*/ 35 h 494"/>
                <a:gd name="T58" fmla="*/ 251 w 502"/>
                <a:gd name="T59" fmla="*/ 28 h 494"/>
                <a:gd name="T60" fmla="*/ 295 w 502"/>
                <a:gd name="T61" fmla="*/ 35 h 494"/>
                <a:gd name="T62" fmla="*/ 339 w 502"/>
                <a:gd name="T63" fmla="*/ 55 h 494"/>
                <a:gd name="T64" fmla="*/ 376 w 502"/>
                <a:gd name="T65" fmla="*/ 97 h 494"/>
                <a:gd name="T66" fmla="*/ 398 w 502"/>
                <a:gd name="T67" fmla="*/ 146 h 494"/>
                <a:gd name="T68" fmla="*/ 406 w 502"/>
                <a:gd name="T69" fmla="*/ 195 h 494"/>
                <a:gd name="T70" fmla="*/ 406 w 502"/>
                <a:gd name="T71" fmla="*/ 313 h 494"/>
                <a:gd name="T72" fmla="*/ 384 w 502"/>
                <a:gd name="T73" fmla="*/ 382 h 494"/>
                <a:gd name="T74" fmla="*/ 347 w 502"/>
                <a:gd name="T75" fmla="*/ 424 h 494"/>
                <a:gd name="T76" fmla="*/ 303 w 502"/>
                <a:gd name="T77" fmla="*/ 452 h 494"/>
                <a:gd name="T78" fmla="*/ 251 w 502"/>
                <a:gd name="T79" fmla="*/ 466 h 4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02"/>
                <a:gd name="T121" fmla="*/ 0 h 494"/>
                <a:gd name="T122" fmla="*/ 502 w 502"/>
                <a:gd name="T123" fmla="*/ 494 h 4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02" h="494">
                  <a:moveTo>
                    <a:pt x="502" y="250"/>
                  </a:moveTo>
                  <a:lnTo>
                    <a:pt x="480" y="153"/>
                  </a:lnTo>
                  <a:lnTo>
                    <a:pt x="428" y="76"/>
                  </a:lnTo>
                  <a:lnTo>
                    <a:pt x="347" y="21"/>
                  </a:lnTo>
                  <a:lnTo>
                    <a:pt x="251" y="0"/>
                  </a:lnTo>
                  <a:lnTo>
                    <a:pt x="148" y="21"/>
                  </a:lnTo>
                  <a:lnTo>
                    <a:pt x="74" y="76"/>
                  </a:lnTo>
                  <a:lnTo>
                    <a:pt x="15" y="153"/>
                  </a:lnTo>
                  <a:lnTo>
                    <a:pt x="0" y="250"/>
                  </a:lnTo>
                  <a:lnTo>
                    <a:pt x="15" y="327"/>
                  </a:lnTo>
                  <a:lnTo>
                    <a:pt x="52" y="396"/>
                  </a:lnTo>
                  <a:lnTo>
                    <a:pt x="104" y="445"/>
                  </a:lnTo>
                  <a:lnTo>
                    <a:pt x="170" y="480"/>
                  </a:lnTo>
                  <a:lnTo>
                    <a:pt x="251" y="494"/>
                  </a:lnTo>
                  <a:lnTo>
                    <a:pt x="347" y="473"/>
                  </a:lnTo>
                  <a:lnTo>
                    <a:pt x="428" y="424"/>
                  </a:lnTo>
                  <a:lnTo>
                    <a:pt x="480" y="347"/>
                  </a:lnTo>
                  <a:lnTo>
                    <a:pt x="502" y="250"/>
                  </a:lnTo>
                  <a:close/>
                  <a:moveTo>
                    <a:pt x="251" y="466"/>
                  </a:moveTo>
                  <a:lnTo>
                    <a:pt x="199" y="459"/>
                  </a:lnTo>
                  <a:lnTo>
                    <a:pt x="155" y="431"/>
                  </a:lnTo>
                  <a:lnTo>
                    <a:pt x="118" y="396"/>
                  </a:lnTo>
                  <a:lnTo>
                    <a:pt x="96" y="341"/>
                  </a:lnTo>
                  <a:lnTo>
                    <a:pt x="96" y="285"/>
                  </a:lnTo>
                  <a:lnTo>
                    <a:pt x="89" y="243"/>
                  </a:lnTo>
                  <a:lnTo>
                    <a:pt x="96" y="174"/>
                  </a:lnTo>
                  <a:lnTo>
                    <a:pt x="118" y="97"/>
                  </a:lnTo>
                  <a:lnTo>
                    <a:pt x="155" y="55"/>
                  </a:lnTo>
                  <a:lnTo>
                    <a:pt x="199" y="35"/>
                  </a:lnTo>
                  <a:lnTo>
                    <a:pt x="251" y="28"/>
                  </a:lnTo>
                  <a:lnTo>
                    <a:pt x="295" y="35"/>
                  </a:lnTo>
                  <a:lnTo>
                    <a:pt x="339" y="55"/>
                  </a:lnTo>
                  <a:lnTo>
                    <a:pt x="376" y="97"/>
                  </a:lnTo>
                  <a:lnTo>
                    <a:pt x="398" y="146"/>
                  </a:lnTo>
                  <a:lnTo>
                    <a:pt x="406" y="195"/>
                  </a:lnTo>
                  <a:lnTo>
                    <a:pt x="406" y="313"/>
                  </a:lnTo>
                  <a:lnTo>
                    <a:pt x="384" y="382"/>
                  </a:lnTo>
                  <a:lnTo>
                    <a:pt x="347" y="424"/>
                  </a:lnTo>
                  <a:lnTo>
                    <a:pt x="303" y="452"/>
                  </a:lnTo>
                  <a:lnTo>
                    <a:pt x="251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14" name="Freeform 4058"/>
            <p:cNvSpPr>
              <a:spLocks/>
            </p:cNvSpPr>
            <p:nvPr/>
          </p:nvSpPr>
          <p:spPr bwMode="auto">
            <a:xfrm>
              <a:off x="17158" y="11057"/>
              <a:ext cx="884" cy="473"/>
            </a:xfrm>
            <a:custGeom>
              <a:avLst/>
              <a:gdLst>
                <a:gd name="T0" fmla="*/ 88 w 884"/>
                <a:gd name="T1" fmla="*/ 410 h 473"/>
                <a:gd name="T2" fmla="*/ 73 w 884"/>
                <a:gd name="T3" fmla="*/ 431 h 473"/>
                <a:gd name="T4" fmla="*/ 0 w 884"/>
                <a:gd name="T5" fmla="*/ 438 h 473"/>
                <a:gd name="T6" fmla="*/ 250 w 884"/>
                <a:gd name="T7" fmla="*/ 473 h 473"/>
                <a:gd name="T8" fmla="*/ 199 w 884"/>
                <a:gd name="T9" fmla="*/ 438 h 473"/>
                <a:gd name="T10" fmla="*/ 169 w 884"/>
                <a:gd name="T11" fmla="*/ 410 h 473"/>
                <a:gd name="T12" fmla="*/ 162 w 884"/>
                <a:gd name="T13" fmla="*/ 194 h 473"/>
                <a:gd name="T14" fmla="*/ 213 w 884"/>
                <a:gd name="T15" fmla="*/ 69 h 473"/>
                <a:gd name="T16" fmla="*/ 317 w 884"/>
                <a:gd name="T17" fmla="*/ 21 h 473"/>
                <a:gd name="T18" fmla="*/ 390 w 884"/>
                <a:gd name="T19" fmla="*/ 62 h 473"/>
                <a:gd name="T20" fmla="*/ 405 w 884"/>
                <a:gd name="T21" fmla="*/ 146 h 473"/>
                <a:gd name="T22" fmla="*/ 398 w 884"/>
                <a:gd name="T23" fmla="*/ 424 h 473"/>
                <a:gd name="T24" fmla="*/ 368 w 884"/>
                <a:gd name="T25" fmla="*/ 438 h 473"/>
                <a:gd name="T26" fmla="*/ 317 w 884"/>
                <a:gd name="T27" fmla="*/ 473 h 473"/>
                <a:gd name="T28" fmla="*/ 567 w 884"/>
                <a:gd name="T29" fmla="*/ 438 h 473"/>
                <a:gd name="T30" fmla="*/ 494 w 884"/>
                <a:gd name="T31" fmla="*/ 431 h 473"/>
                <a:gd name="T32" fmla="*/ 479 w 884"/>
                <a:gd name="T33" fmla="*/ 410 h 473"/>
                <a:gd name="T34" fmla="*/ 494 w 884"/>
                <a:gd name="T35" fmla="*/ 118 h 473"/>
                <a:gd name="T36" fmla="*/ 582 w 884"/>
                <a:gd name="T37" fmla="*/ 35 h 473"/>
                <a:gd name="T38" fmla="*/ 678 w 884"/>
                <a:gd name="T39" fmla="*/ 35 h 473"/>
                <a:gd name="T40" fmla="*/ 715 w 884"/>
                <a:gd name="T41" fmla="*/ 97 h 473"/>
                <a:gd name="T42" fmla="*/ 707 w 884"/>
                <a:gd name="T43" fmla="*/ 424 h 473"/>
                <a:gd name="T44" fmla="*/ 685 w 884"/>
                <a:gd name="T45" fmla="*/ 438 h 473"/>
                <a:gd name="T46" fmla="*/ 626 w 884"/>
                <a:gd name="T47" fmla="*/ 473 h 473"/>
                <a:gd name="T48" fmla="*/ 884 w 884"/>
                <a:gd name="T49" fmla="*/ 438 h 473"/>
                <a:gd name="T50" fmla="*/ 796 w 884"/>
                <a:gd name="T51" fmla="*/ 424 h 473"/>
                <a:gd name="T52" fmla="*/ 788 w 884"/>
                <a:gd name="T53" fmla="*/ 76 h 473"/>
                <a:gd name="T54" fmla="*/ 744 w 884"/>
                <a:gd name="T55" fmla="*/ 28 h 473"/>
                <a:gd name="T56" fmla="*/ 707 w 884"/>
                <a:gd name="T57" fmla="*/ 7 h 473"/>
                <a:gd name="T58" fmla="*/ 641 w 884"/>
                <a:gd name="T59" fmla="*/ 0 h 473"/>
                <a:gd name="T60" fmla="*/ 530 w 884"/>
                <a:gd name="T61" fmla="*/ 35 h 473"/>
                <a:gd name="T62" fmla="*/ 479 w 884"/>
                <a:gd name="T63" fmla="*/ 104 h 473"/>
                <a:gd name="T64" fmla="*/ 412 w 884"/>
                <a:gd name="T65" fmla="*/ 21 h 473"/>
                <a:gd name="T66" fmla="*/ 324 w 884"/>
                <a:gd name="T67" fmla="*/ 0 h 473"/>
                <a:gd name="T68" fmla="*/ 199 w 884"/>
                <a:gd name="T69" fmla="*/ 55 h 473"/>
                <a:gd name="T70" fmla="*/ 162 w 884"/>
                <a:gd name="T71" fmla="*/ 0 h 473"/>
                <a:gd name="T72" fmla="*/ 0 w 884"/>
                <a:gd name="T73" fmla="*/ 48 h 473"/>
                <a:gd name="T74" fmla="*/ 73 w 884"/>
                <a:gd name="T75" fmla="*/ 55 h 473"/>
                <a:gd name="T76" fmla="*/ 88 w 884"/>
                <a:gd name="T77" fmla="*/ 104 h 47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84"/>
                <a:gd name="T118" fmla="*/ 0 h 473"/>
                <a:gd name="T119" fmla="*/ 884 w 884"/>
                <a:gd name="T120" fmla="*/ 473 h 47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84" h="473">
                  <a:moveTo>
                    <a:pt x="88" y="104"/>
                  </a:moveTo>
                  <a:lnTo>
                    <a:pt x="88" y="410"/>
                  </a:lnTo>
                  <a:lnTo>
                    <a:pt x="81" y="424"/>
                  </a:lnTo>
                  <a:lnTo>
                    <a:pt x="73" y="431"/>
                  </a:lnTo>
                  <a:lnTo>
                    <a:pt x="59" y="438"/>
                  </a:lnTo>
                  <a:lnTo>
                    <a:pt x="0" y="438"/>
                  </a:lnTo>
                  <a:lnTo>
                    <a:pt x="0" y="473"/>
                  </a:lnTo>
                  <a:lnTo>
                    <a:pt x="250" y="473"/>
                  </a:lnTo>
                  <a:lnTo>
                    <a:pt x="250" y="438"/>
                  </a:lnTo>
                  <a:lnTo>
                    <a:pt x="199" y="438"/>
                  </a:lnTo>
                  <a:lnTo>
                    <a:pt x="169" y="424"/>
                  </a:lnTo>
                  <a:lnTo>
                    <a:pt x="169" y="410"/>
                  </a:lnTo>
                  <a:lnTo>
                    <a:pt x="162" y="389"/>
                  </a:lnTo>
                  <a:lnTo>
                    <a:pt x="162" y="194"/>
                  </a:lnTo>
                  <a:lnTo>
                    <a:pt x="177" y="118"/>
                  </a:lnTo>
                  <a:lnTo>
                    <a:pt x="213" y="69"/>
                  </a:lnTo>
                  <a:lnTo>
                    <a:pt x="265" y="35"/>
                  </a:lnTo>
                  <a:lnTo>
                    <a:pt x="317" y="21"/>
                  </a:lnTo>
                  <a:lnTo>
                    <a:pt x="361" y="35"/>
                  </a:lnTo>
                  <a:lnTo>
                    <a:pt x="390" y="62"/>
                  </a:lnTo>
                  <a:lnTo>
                    <a:pt x="398" y="97"/>
                  </a:lnTo>
                  <a:lnTo>
                    <a:pt x="405" y="146"/>
                  </a:lnTo>
                  <a:lnTo>
                    <a:pt x="405" y="410"/>
                  </a:lnTo>
                  <a:lnTo>
                    <a:pt x="398" y="424"/>
                  </a:lnTo>
                  <a:lnTo>
                    <a:pt x="390" y="431"/>
                  </a:lnTo>
                  <a:lnTo>
                    <a:pt x="368" y="438"/>
                  </a:lnTo>
                  <a:lnTo>
                    <a:pt x="317" y="438"/>
                  </a:lnTo>
                  <a:lnTo>
                    <a:pt x="317" y="473"/>
                  </a:lnTo>
                  <a:lnTo>
                    <a:pt x="567" y="473"/>
                  </a:lnTo>
                  <a:lnTo>
                    <a:pt x="567" y="438"/>
                  </a:lnTo>
                  <a:lnTo>
                    <a:pt x="508" y="438"/>
                  </a:lnTo>
                  <a:lnTo>
                    <a:pt x="494" y="431"/>
                  </a:lnTo>
                  <a:lnTo>
                    <a:pt x="486" y="424"/>
                  </a:lnTo>
                  <a:lnTo>
                    <a:pt x="479" y="410"/>
                  </a:lnTo>
                  <a:lnTo>
                    <a:pt x="479" y="194"/>
                  </a:lnTo>
                  <a:lnTo>
                    <a:pt x="494" y="118"/>
                  </a:lnTo>
                  <a:lnTo>
                    <a:pt x="530" y="69"/>
                  </a:lnTo>
                  <a:lnTo>
                    <a:pt x="582" y="35"/>
                  </a:lnTo>
                  <a:lnTo>
                    <a:pt x="634" y="21"/>
                  </a:lnTo>
                  <a:lnTo>
                    <a:pt x="678" y="35"/>
                  </a:lnTo>
                  <a:lnTo>
                    <a:pt x="700" y="62"/>
                  </a:lnTo>
                  <a:lnTo>
                    <a:pt x="715" y="97"/>
                  </a:lnTo>
                  <a:lnTo>
                    <a:pt x="715" y="410"/>
                  </a:lnTo>
                  <a:lnTo>
                    <a:pt x="707" y="424"/>
                  </a:lnTo>
                  <a:lnTo>
                    <a:pt x="700" y="431"/>
                  </a:lnTo>
                  <a:lnTo>
                    <a:pt x="685" y="438"/>
                  </a:lnTo>
                  <a:lnTo>
                    <a:pt x="626" y="438"/>
                  </a:lnTo>
                  <a:lnTo>
                    <a:pt x="626" y="473"/>
                  </a:lnTo>
                  <a:lnTo>
                    <a:pt x="884" y="473"/>
                  </a:lnTo>
                  <a:lnTo>
                    <a:pt x="884" y="438"/>
                  </a:lnTo>
                  <a:lnTo>
                    <a:pt x="825" y="438"/>
                  </a:lnTo>
                  <a:lnTo>
                    <a:pt x="796" y="424"/>
                  </a:lnTo>
                  <a:lnTo>
                    <a:pt x="796" y="125"/>
                  </a:lnTo>
                  <a:lnTo>
                    <a:pt x="788" y="76"/>
                  </a:lnTo>
                  <a:lnTo>
                    <a:pt x="759" y="41"/>
                  </a:lnTo>
                  <a:lnTo>
                    <a:pt x="744" y="28"/>
                  </a:lnTo>
                  <a:lnTo>
                    <a:pt x="729" y="21"/>
                  </a:lnTo>
                  <a:lnTo>
                    <a:pt x="707" y="7"/>
                  </a:lnTo>
                  <a:lnTo>
                    <a:pt x="678" y="0"/>
                  </a:lnTo>
                  <a:lnTo>
                    <a:pt x="641" y="0"/>
                  </a:lnTo>
                  <a:lnTo>
                    <a:pt x="575" y="14"/>
                  </a:lnTo>
                  <a:lnTo>
                    <a:pt x="530" y="35"/>
                  </a:lnTo>
                  <a:lnTo>
                    <a:pt x="501" y="69"/>
                  </a:lnTo>
                  <a:lnTo>
                    <a:pt x="479" y="104"/>
                  </a:lnTo>
                  <a:lnTo>
                    <a:pt x="457" y="48"/>
                  </a:lnTo>
                  <a:lnTo>
                    <a:pt x="412" y="21"/>
                  </a:lnTo>
                  <a:lnTo>
                    <a:pt x="368" y="7"/>
                  </a:lnTo>
                  <a:lnTo>
                    <a:pt x="324" y="0"/>
                  </a:lnTo>
                  <a:lnTo>
                    <a:pt x="250" y="14"/>
                  </a:lnTo>
                  <a:lnTo>
                    <a:pt x="199" y="55"/>
                  </a:lnTo>
                  <a:lnTo>
                    <a:pt x="162" y="111"/>
                  </a:lnTo>
                  <a:lnTo>
                    <a:pt x="162" y="0"/>
                  </a:lnTo>
                  <a:lnTo>
                    <a:pt x="0" y="14"/>
                  </a:lnTo>
                  <a:lnTo>
                    <a:pt x="0" y="48"/>
                  </a:lnTo>
                  <a:lnTo>
                    <a:pt x="59" y="48"/>
                  </a:lnTo>
                  <a:lnTo>
                    <a:pt x="73" y="55"/>
                  </a:lnTo>
                  <a:lnTo>
                    <a:pt x="88" y="83"/>
                  </a:lnTo>
                  <a:lnTo>
                    <a:pt x="88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15" name="Freeform 4059"/>
            <p:cNvSpPr>
              <a:spLocks noEditPoints="1"/>
            </p:cNvSpPr>
            <p:nvPr/>
          </p:nvSpPr>
          <p:spPr bwMode="auto">
            <a:xfrm>
              <a:off x="18094" y="11050"/>
              <a:ext cx="501" cy="494"/>
            </a:xfrm>
            <a:custGeom>
              <a:avLst/>
              <a:gdLst>
                <a:gd name="T0" fmla="*/ 501 w 501"/>
                <a:gd name="T1" fmla="*/ 250 h 494"/>
                <a:gd name="T2" fmla="*/ 486 w 501"/>
                <a:gd name="T3" fmla="*/ 153 h 494"/>
                <a:gd name="T4" fmla="*/ 427 w 501"/>
                <a:gd name="T5" fmla="*/ 76 h 494"/>
                <a:gd name="T6" fmla="*/ 354 w 501"/>
                <a:gd name="T7" fmla="*/ 21 h 494"/>
                <a:gd name="T8" fmla="*/ 250 w 501"/>
                <a:gd name="T9" fmla="*/ 0 h 494"/>
                <a:gd name="T10" fmla="*/ 155 w 501"/>
                <a:gd name="T11" fmla="*/ 21 h 494"/>
                <a:gd name="T12" fmla="*/ 73 w 501"/>
                <a:gd name="T13" fmla="*/ 76 h 494"/>
                <a:gd name="T14" fmla="*/ 22 w 501"/>
                <a:gd name="T15" fmla="*/ 153 h 494"/>
                <a:gd name="T16" fmla="*/ 0 w 501"/>
                <a:gd name="T17" fmla="*/ 250 h 494"/>
                <a:gd name="T18" fmla="*/ 22 w 501"/>
                <a:gd name="T19" fmla="*/ 347 h 494"/>
                <a:gd name="T20" fmla="*/ 81 w 501"/>
                <a:gd name="T21" fmla="*/ 424 h 494"/>
                <a:gd name="T22" fmla="*/ 155 w 501"/>
                <a:gd name="T23" fmla="*/ 473 h 494"/>
                <a:gd name="T24" fmla="*/ 250 w 501"/>
                <a:gd name="T25" fmla="*/ 494 h 494"/>
                <a:gd name="T26" fmla="*/ 346 w 501"/>
                <a:gd name="T27" fmla="*/ 473 h 494"/>
                <a:gd name="T28" fmla="*/ 427 w 501"/>
                <a:gd name="T29" fmla="*/ 424 h 494"/>
                <a:gd name="T30" fmla="*/ 486 w 501"/>
                <a:gd name="T31" fmla="*/ 347 h 494"/>
                <a:gd name="T32" fmla="*/ 501 w 501"/>
                <a:gd name="T33" fmla="*/ 250 h 494"/>
                <a:gd name="T34" fmla="*/ 250 w 501"/>
                <a:gd name="T35" fmla="*/ 466 h 494"/>
                <a:gd name="T36" fmla="*/ 206 w 501"/>
                <a:gd name="T37" fmla="*/ 459 h 494"/>
                <a:gd name="T38" fmla="*/ 162 w 501"/>
                <a:gd name="T39" fmla="*/ 431 h 494"/>
                <a:gd name="T40" fmla="*/ 125 w 501"/>
                <a:gd name="T41" fmla="*/ 396 h 494"/>
                <a:gd name="T42" fmla="*/ 103 w 501"/>
                <a:gd name="T43" fmla="*/ 341 h 494"/>
                <a:gd name="T44" fmla="*/ 96 w 501"/>
                <a:gd name="T45" fmla="*/ 285 h 494"/>
                <a:gd name="T46" fmla="*/ 96 w 501"/>
                <a:gd name="T47" fmla="*/ 243 h 494"/>
                <a:gd name="T48" fmla="*/ 103 w 501"/>
                <a:gd name="T49" fmla="*/ 174 h 494"/>
                <a:gd name="T50" fmla="*/ 125 w 501"/>
                <a:gd name="T51" fmla="*/ 97 h 494"/>
                <a:gd name="T52" fmla="*/ 162 w 501"/>
                <a:gd name="T53" fmla="*/ 55 h 494"/>
                <a:gd name="T54" fmla="*/ 206 w 501"/>
                <a:gd name="T55" fmla="*/ 35 h 494"/>
                <a:gd name="T56" fmla="*/ 250 w 501"/>
                <a:gd name="T57" fmla="*/ 28 h 494"/>
                <a:gd name="T58" fmla="*/ 302 w 501"/>
                <a:gd name="T59" fmla="*/ 35 h 494"/>
                <a:gd name="T60" fmla="*/ 346 w 501"/>
                <a:gd name="T61" fmla="*/ 55 h 494"/>
                <a:gd name="T62" fmla="*/ 383 w 501"/>
                <a:gd name="T63" fmla="*/ 97 h 494"/>
                <a:gd name="T64" fmla="*/ 405 w 501"/>
                <a:gd name="T65" fmla="*/ 146 h 494"/>
                <a:gd name="T66" fmla="*/ 405 w 501"/>
                <a:gd name="T67" fmla="*/ 195 h 494"/>
                <a:gd name="T68" fmla="*/ 413 w 501"/>
                <a:gd name="T69" fmla="*/ 243 h 494"/>
                <a:gd name="T70" fmla="*/ 405 w 501"/>
                <a:gd name="T71" fmla="*/ 313 h 494"/>
                <a:gd name="T72" fmla="*/ 383 w 501"/>
                <a:gd name="T73" fmla="*/ 382 h 494"/>
                <a:gd name="T74" fmla="*/ 354 w 501"/>
                <a:gd name="T75" fmla="*/ 424 h 494"/>
                <a:gd name="T76" fmla="*/ 309 w 501"/>
                <a:gd name="T77" fmla="*/ 452 h 494"/>
                <a:gd name="T78" fmla="*/ 250 w 501"/>
                <a:gd name="T79" fmla="*/ 466 h 4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01"/>
                <a:gd name="T121" fmla="*/ 0 h 494"/>
                <a:gd name="T122" fmla="*/ 501 w 501"/>
                <a:gd name="T123" fmla="*/ 494 h 4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01" h="494">
                  <a:moveTo>
                    <a:pt x="501" y="250"/>
                  </a:moveTo>
                  <a:lnTo>
                    <a:pt x="486" y="153"/>
                  </a:lnTo>
                  <a:lnTo>
                    <a:pt x="427" y="76"/>
                  </a:lnTo>
                  <a:lnTo>
                    <a:pt x="354" y="21"/>
                  </a:lnTo>
                  <a:lnTo>
                    <a:pt x="250" y="0"/>
                  </a:lnTo>
                  <a:lnTo>
                    <a:pt x="155" y="21"/>
                  </a:lnTo>
                  <a:lnTo>
                    <a:pt x="73" y="76"/>
                  </a:lnTo>
                  <a:lnTo>
                    <a:pt x="22" y="153"/>
                  </a:lnTo>
                  <a:lnTo>
                    <a:pt x="0" y="250"/>
                  </a:lnTo>
                  <a:lnTo>
                    <a:pt x="22" y="347"/>
                  </a:lnTo>
                  <a:lnTo>
                    <a:pt x="81" y="424"/>
                  </a:lnTo>
                  <a:lnTo>
                    <a:pt x="155" y="473"/>
                  </a:lnTo>
                  <a:lnTo>
                    <a:pt x="250" y="494"/>
                  </a:lnTo>
                  <a:lnTo>
                    <a:pt x="346" y="473"/>
                  </a:lnTo>
                  <a:lnTo>
                    <a:pt x="427" y="424"/>
                  </a:lnTo>
                  <a:lnTo>
                    <a:pt x="486" y="347"/>
                  </a:lnTo>
                  <a:lnTo>
                    <a:pt x="501" y="250"/>
                  </a:lnTo>
                  <a:close/>
                  <a:moveTo>
                    <a:pt x="250" y="466"/>
                  </a:moveTo>
                  <a:lnTo>
                    <a:pt x="206" y="459"/>
                  </a:lnTo>
                  <a:lnTo>
                    <a:pt x="162" y="431"/>
                  </a:lnTo>
                  <a:lnTo>
                    <a:pt x="125" y="396"/>
                  </a:lnTo>
                  <a:lnTo>
                    <a:pt x="103" y="341"/>
                  </a:lnTo>
                  <a:lnTo>
                    <a:pt x="96" y="285"/>
                  </a:lnTo>
                  <a:lnTo>
                    <a:pt x="96" y="243"/>
                  </a:lnTo>
                  <a:lnTo>
                    <a:pt x="103" y="174"/>
                  </a:lnTo>
                  <a:lnTo>
                    <a:pt x="125" y="97"/>
                  </a:lnTo>
                  <a:lnTo>
                    <a:pt x="162" y="55"/>
                  </a:lnTo>
                  <a:lnTo>
                    <a:pt x="206" y="35"/>
                  </a:lnTo>
                  <a:lnTo>
                    <a:pt x="250" y="28"/>
                  </a:lnTo>
                  <a:lnTo>
                    <a:pt x="302" y="35"/>
                  </a:lnTo>
                  <a:lnTo>
                    <a:pt x="346" y="55"/>
                  </a:lnTo>
                  <a:lnTo>
                    <a:pt x="383" y="97"/>
                  </a:lnTo>
                  <a:lnTo>
                    <a:pt x="405" y="146"/>
                  </a:lnTo>
                  <a:lnTo>
                    <a:pt x="405" y="195"/>
                  </a:lnTo>
                  <a:lnTo>
                    <a:pt x="413" y="243"/>
                  </a:lnTo>
                  <a:lnTo>
                    <a:pt x="405" y="313"/>
                  </a:lnTo>
                  <a:lnTo>
                    <a:pt x="383" y="382"/>
                  </a:lnTo>
                  <a:lnTo>
                    <a:pt x="354" y="424"/>
                  </a:lnTo>
                  <a:lnTo>
                    <a:pt x="309" y="452"/>
                  </a:lnTo>
                  <a:lnTo>
                    <a:pt x="250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16" name="Freeform 4060"/>
            <p:cNvSpPr>
              <a:spLocks/>
            </p:cNvSpPr>
            <p:nvPr/>
          </p:nvSpPr>
          <p:spPr bwMode="auto">
            <a:xfrm>
              <a:off x="18661" y="11057"/>
              <a:ext cx="384" cy="473"/>
            </a:xfrm>
            <a:custGeom>
              <a:avLst/>
              <a:gdLst>
                <a:gd name="T0" fmla="*/ 162 w 384"/>
                <a:gd name="T1" fmla="*/ 389 h 473"/>
                <a:gd name="T2" fmla="*/ 162 w 384"/>
                <a:gd name="T3" fmla="*/ 222 h 473"/>
                <a:gd name="T4" fmla="*/ 170 w 384"/>
                <a:gd name="T5" fmla="*/ 146 h 473"/>
                <a:gd name="T6" fmla="*/ 199 w 384"/>
                <a:gd name="T7" fmla="*/ 83 h 473"/>
                <a:gd name="T8" fmla="*/ 244 w 384"/>
                <a:gd name="T9" fmla="*/ 41 h 473"/>
                <a:gd name="T10" fmla="*/ 295 w 384"/>
                <a:gd name="T11" fmla="*/ 21 h 473"/>
                <a:gd name="T12" fmla="*/ 303 w 384"/>
                <a:gd name="T13" fmla="*/ 21 h 473"/>
                <a:gd name="T14" fmla="*/ 310 w 384"/>
                <a:gd name="T15" fmla="*/ 28 h 473"/>
                <a:gd name="T16" fmla="*/ 303 w 384"/>
                <a:gd name="T17" fmla="*/ 28 h 473"/>
                <a:gd name="T18" fmla="*/ 295 w 384"/>
                <a:gd name="T19" fmla="*/ 35 h 473"/>
                <a:gd name="T20" fmla="*/ 288 w 384"/>
                <a:gd name="T21" fmla="*/ 48 h 473"/>
                <a:gd name="T22" fmla="*/ 288 w 384"/>
                <a:gd name="T23" fmla="*/ 90 h 473"/>
                <a:gd name="T24" fmla="*/ 303 w 384"/>
                <a:gd name="T25" fmla="*/ 104 h 473"/>
                <a:gd name="T26" fmla="*/ 317 w 384"/>
                <a:gd name="T27" fmla="*/ 111 h 473"/>
                <a:gd name="T28" fmla="*/ 347 w 384"/>
                <a:gd name="T29" fmla="*/ 111 h 473"/>
                <a:gd name="T30" fmla="*/ 362 w 384"/>
                <a:gd name="T31" fmla="*/ 104 h 473"/>
                <a:gd name="T32" fmla="*/ 369 w 384"/>
                <a:gd name="T33" fmla="*/ 97 h 473"/>
                <a:gd name="T34" fmla="*/ 376 w 384"/>
                <a:gd name="T35" fmla="*/ 83 h 473"/>
                <a:gd name="T36" fmla="*/ 384 w 384"/>
                <a:gd name="T37" fmla="*/ 62 h 473"/>
                <a:gd name="T38" fmla="*/ 376 w 384"/>
                <a:gd name="T39" fmla="*/ 41 h 473"/>
                <a:gd name="T40" fmla="*/ 369 w 384"/>
                <a:gd name="T41" fmla="*/ 28 h 473"/>
                <a:gd name="T42" fmla="*/ 347 w 384"/>
                <a:gd name="T43" fmla="*/ 14 h 473"/>
                <a:gd name="T44" fmla="*/ 325 w 384"/>
                <a:gd name="T45" fmla="*/ 7 h 473"/>
                <a:gd name="T46" fmla="*/ 295 w 384"/>
                <a:gd name="T47" fmla="*/ 0 h 473"/>
                <a:gd name="T48" fmla="*/ 244 w 384"/>
                <a:gd name="T49" fmla="*/ 14 h 473"/>
                <a:gd name="T50" fmla="*/ 199 w 384"/>
                <a:gd name="T51" fmla="*/ 41 h 473"/>
                <a:gd name="T52" fmla="*/ 177 w 384"/>
                <a:gd name="T53" fmla="*/ 83 h 473"/>
                <a:gd name="T54" fmla="*/ 155 w 384"/>
                <a:gd name="T55" fmla="*/ 118 h 473"/>
                <a:gd name="T56" fmla="*/ 155 w 384"/>
                <a:gd name="T57" fmla="*/ 0 h 473"/>
                <a:gd name="T58" fmla="*/ 0 w 384"/>
                <a:gd name="T59" fmla="*/ 14 h 473"/>
                <a:gd name="T60" fmla="*/ 0 w 384"/>
                <a:gd name="T61" fmla="*/ 48 h 473"/>
                <a:gd name="T62" fmla="*/ 59 w 384"/>
                <a:gd name="T63" fmla="*/ 48 h 473"/>
                <a:gd name="T64" fmla="*/ 74 w 384"/>
                <a:gd name="T65" fmla="*/ 55 h 473"/>
                <a:gd name="T66" fmla="*/ 89 w 384"/>
                <a:gd name="T67" fmla="*/ 83 h 473"/>
                <a:gd name="T68" fmla="*/ 89 w 384"/>
                <a:gd name="T69" fmla="*/ 410 h 473"/>
                <a:gd name="T70" fmla="*/ 81 w 384"/>
                <a:gd name="T71" fmla="*/ 424 h 473"/>
                <a:gd name="T72" fmla="*/ 74 w 384"/>
                <a:gd name="T73" fmla="*/ 431 h 473"/>
                <a:gd name="T74" fmla="*/ 59 w 384"/>
                <a:gd name="T75" fmla="*/ 438 h 473"/>
                <a:gd name="T76" fmla="*/ 0 w 384"/>
                <a:gd name="T77" fmla="*/ 438 h 473"/>
                <a:gd name="T78" fmla="*/ 0 w 384"/>
                <a:gd name="T79" fmla="*/ 473 h 473"/>
                <a:gd name="T80" fmla="*/ 273 w 384"/>
                <a:gd name="T81" fmla="*/ 473 h 473"/>
                <a:gd name="T82" fmla="*/ 273 w 384"/>
                <a:gd name="T83" fmla="*/ 438 h 473"/>
                <a:gd name="T84" fmla="*/ 199 w 384"/>
                <a:gd name="T85" fmla="*/ 438 h 473"/>
                <a:gd name="T86" fmla="*/ 170 w 384"/>
                <a:gd name="T87" fmla="*/ 424 h 473"/>
                <a:gd name="T88" fmla="*/ 170 w 384"/>
                <a:gd name="T89" fmla="*/ 417 h 473"/>
                <a:gd name="T90" fmla="*/ 162 w 384"/>
                <a:gd name="T91" fmla="*/ 403 h 473"/>
                <a:gd name="T92" fmla="*/ 162 w 384"/>
                <a:gd name="T93" fmla="*/ 389 h 47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84"/>
                <a:gd name="T142" fmla="*/ 0 h 473"/>
                <a:gd name="T143" fmla="*/ 384 w 384"/>
                <a:gd name="T144" fmla="*/ 473 h 47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84" h="473">
                  <a:moveTo>
                    <a:pt x="162" y="389"/>
                  </a:moveTo>
                  <a:lnTo>
                    <a:pt x="162" y="222"/>
                  </a:lnTo>
                  <a:lnTo>
                    <a:pt x="170" y="146"/>
                  </a:lnTo>
                  <a:lnTo>
                    <a:pt x="199" y="83"/>
                  </a:lnTo>
                  <a:lnTo>
                    <a:pt x="244" y="41"/>
                  </a:lnTo>
                  <a:lnTo>
                    <a:pt x="295" y="21"/>
                  </a:lnTo>
                  <a:lnTo>
                    <a:pt x="303" y="21"/>
                  </a:lnTo>
                  <a:lnTo>
                    <a:pt x="310" y="28"/>
                  </a:lnTo>
                  <a:lnTo>
                    <a:pt x="303" y="28"/>
                  </a:lnTo>
                  <a:lnTo>
                    <a:pt x="295" y="35"/>
                  </a:lnTo>
                  <a:lnTo>
                    <a:pt x="288" y="48"/>
                  </a:lnTo>
                  <a:lnTo>
                    <a:pt x="288" y="90"/>
                  </a:lnTo>
                  <a:lnTo>
                    <a:pt x="303" y="104"/>
                  </a:lnTo>
                  <a:lnTo>
                    <a:pt x="317" y="111"/>
                  </a:lnTo>
                  <a:lnTo>
                    <a:pt x="347" y="111"/>
                  </a:lnTo>
                  <a:lnTo>
                    <a:pt x="362" y="104"/>
                  </a:lnTo>
                  <a:lnTo>
                    <a:pt x="369" y="97"/>
                  </a:lnTo>
                  <a:lnTo>
                    <a:pt x="376" y="83"/>
                  </a:lnTo>
                  <a:lnTo>
                    <a:pt x="384" y="62"/>
                  </a:lnTo>
                  <a:lnTo>
                    <a:pt x="376" y="41"/>
                  </a:lnTo>
                  <a:lnTo>
                    <a:pt x="369" y="28"/>
                  </a:lnTo>
                  <a:lnTo>
                    <a:pt x="347" y="14"/>
                  </a:lnTo>
                  <a:lnTo>
                    <a:pt x="325" y="7"/>
                  </a:lnTo>
                  <a:lnTo>
                    <a:pt x="295" y="0"/>
                  </a:lnTo>
                  <a:lnTo>
                    <a:pt x="244" y="14"/>
                  </a:lnTo>
                  <a:lnTo>
                    <a:pt x="199" y="41"/>
                  </a:lnTo>
                  <a:lnTo>
                    <a:pt x="177" y="83"/>
                  </a:lnTo>
                  <a:lnTo>
                    <a:pt x="155" y="118"/>
                  </a:lnTo>
                  <a:lnTo>
                    <a:pt x="155" y="0"/>
                  </a:lnTo>
                  <a:lnTo>
                    <a:pt x="0" y="14"/>
                  </a:lnTo>
                  <a:lnTo>
                    <a:pt x="0" y="48"/>
                  </a:lnTo>
                  <a:lnTo>
                    <a:pt x="59" y="48"/>
                  </a:lnTo>
                  <a:lnTo>
                    <a:pt x="74" y="55"/>
                  </a:lnTo>
                  <a:lnTo>
                    <a:pt x="89" y="83"/>
                  </a:lnTo>
                  <a:lnTo>
                    <a:pt x="89" y="410"/>
                  </a:lnTo>
                  <a:lnTo>
                    <a:pt x="81" y="424"/>
                  </a:lnTo>
                  <a:lnTo>
                    <a:pt x="74" y="431"/>
                  </a:lnTo>
                  <a:lnTo>
                    <a:pt x="59" y="438"/>
                  </a:lnTo>
                  <a:lnTo>
                    <a:pt x="0" y="438"/>
                  </a:lnTo>
                  <a:lnTo>
                    <a:pt x="0" y="473"/>
                  </a:lnTo>
                  <a:lnTo>
                    <a:pt x="273" y="473"/>
                  </a:lnTo>
                  <a:lnTo>
                    <a:pt x="273" y="438"/>
                  </a:lnTo>
                  <a:lnTo>
                    <a:pt x="199" y="438"/>
                  </a:lnTo>
                  <a:lnTo>
                    <a:pt x="170" y="424"/>
                  </a:lnTo>
                  <a:lnTo>
                    <a:pt x="170" y="417"/>
                  </a:lnTo>
                  <a:lnTo>
                    <a:pt x="162" y="403"/>
                  </a:lnTo>
                  <a:lnTo>
                    <a:pt x="162" y="3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17" name="Freeform 4061"/>
            <p:cNvSpPr>
              <a:spLocks noEditPoints="1"/>
            </p:cNvSpPr>
            <p:nvPr/>
          </p:nvSpPr>
          <p:spPr bwMode="auto">
            <a:xfrm>
              <a:off x="19104" y="11050"/>
              <a:ext cx="442" cy="494"/>
            </a:xfrm>
            <a:custGeom>
              <a:avLst/>
              <a:gdLst>
                <a:gd name="T0" fmla="*/ 412 w 442"/>
                <a:gd name="T1" fmla="*/ 236 h 494"/>
                <a:gd name="T2" fmla="*/ 427 w 442"/>
                <a:gd name="T3" fmla="*/ 236 h 494"/>
                <a:gd name="T4" fmla="*/ 442 w 442"/>
                <a:gd name="T5" fmla="*/ 222 h 494"/>
                <a:gd name="T6" fmla="*/ 442 w 442"/>
                <a:gd name="T7" fmla="*/ 208 h 494"/>
                <a:gd name="T8" fmla="*/ 434 w 442"/>
                <a:gd name="T9" fmla="*/ 146 h 494"/>
                <a:gd name="T10" fmla="*/ 412 w 442"/>
                <a:gd name="T11" fmla="*/ 90 h 494"/>
                <a:gd name="T12" fmla="*/ 368 w 442"/>
                <a:gd name="T13" fmla="*/ 42 h 494"/>
                <a:gd name="T14" fmla="*/ 317 w 442"/>
                <a:gd name="T15" fmla="*/ 14 h 494"/>
                <a:gd name="T16" fmla="*/ 235 w 442"/>
                <a:gd name="T17" fmla="*/ 0 h 494"/>
                <a:gd name="T18" fmla="*/ 147 w 442"/>
                <a:gd name="T19" fmla="*/ 21 h 494"/>
                <a:gd name="T20" fmla="*/ 73 w 442"/>
                <a:gd name="T21" fmla="*/ 69 h 494"/>
                <a:gd name="T22" fmla="*/ 22 w 442"/>
                <a:gd name="T23" fmla="*/ 153 h 494"/>
                <a:gd name="T24" fmla="*/ 0 w 442"/>
                <a:gd name="T25" fmla="*/ 243 h 494"/>
                <a:gd name="T26" fmla="*/ 14 w 442"/>
                <a:gd name="T27" fmla="*/ 327 h 494"/>
                <a:gd name="T28" fmla="*/ 51 w 442"/>
                <a:gd name="T29" fmla="*/ 396 h 494"/>
                <a:gd name="T30" fmla="*/ 110 w 442"/>
                <a:gd name="T31" fmla="*/ 445 h 494"/>
                <a:gd name="T32" fmla="*/ 176 w 442"/>
                <a:gd name="T33" fmla="*/ 480 h 494"/>
                <a:gd name="T34" fmla="*/ 250 w 442"/>
                <a:gd name="T35" fmla="*/ 494 h 494"/>
                <a:gd name="T36" fmla="*/ 324 w 442"/>
                <a:gd name="T37" fmla="*/ 480 h 494"/>
                <a:gd name="T38" fmla="*/ 376 w 442"/>
                <a:gd name="T39" fmla="*/ 452 h 494"/>
                <a:gd name="T40" fmla="*/ 412 w 442"/>
                <a:gd name="T41" fmla="*/ 410 h 494"/>
                <a:gd name="T42" fmla="*/ 434 w 442"/>
                <a:gd name="T43" fmla="*/ 375 h 494"/>
                <a:gd name="T44" fmla="*/ 442 w 442"/>
                <a:gd name="T45" fmla="*/ 354 h 494"/>
                <a:gd name="T46" fmla="*/ 434 w 442"/>
                <a:gd name="T47" fmla="*/ 347 h 494"/>
                <a:gd name="T48" fmla="*/ 434 w 442"/>
                <a:gd name="T49" fmla="*/ 341 h 494"/>
                <a:gd name="T50" fmla="*/ 420 w 442"/>
                <a:gd name="T51" fmla="*/ 341 h 494"/>
                <a:gd name="T52" fmla="*/ 412 w 442"/>
                <a:gd name="T53" fmla="*/ 347 h 494"/>
                <a:gd name="T54" fmla="*/ 412 w 442"/>
                <a:gd name="T55" fmla="*/ 354 h 494"/>
                <a:gd name="T56" fmla="*/ 383 w 442"/>
                <a:gd name="T57" fmla="*/ 410 h 494"/>
                <a:gd name="T58" fmla="*/ 346 w 442"/>
                <a:gd name="T59" fmla="*/ 438 h 494"/>
                <a:gd name="T60" fmla="*/ 302 w 442"/>
                <a:gd name="T61" fmla="*/ 459 h 494"/>
                <a:gd name="T62" fmla="*/ 272 w 442"/>
                <a:gd name="T63" fmla="*/ 466 h 494"/>
                <a:gd name="T64" fmla="*/ 258 w 442"/>
                <a:gd name="T65" fmla="*/ 466 h 494"/>
                <a:gd name="T66" fmla="*/ 206 w 442"/>
                <a:gd name="T67" fmla="*/ 452 h 494"/>
                <a:gd name="T68" fmla="*/ 162 w 442"/>
                <a:gd name="T69" fmla="*/ 431 h 494"/>
                <a:gd name="T70" fmla="*/ 132 w 442"/>
                <a:gd name="T71" fmla="*/ 396 h 494"/>
                <a:gd name="T72" fmla="*/ 110 w 442"/>
                <a:gd name="T73" fmla="*/ 341 h 494"/>
                <a:gd name="T74" fmla="*/ 95 w 442"/>
                <a:gd name="T75" fmla="*/ 278 h 494"/>
                <a:gd name="T76" fmla="*/ 95 w 442"/>
                <a:gd name="T77" fmla="*/ 236 h 494"/>
                <a:gd name="T78" fmla="*/ 412 w 442"/>
                <a:gd name="T79" fmla="*/ 236 h 494"/>
                <a:gd name="T80" fmla="*/ 95 w 442"/>
                <a:gd name="T81" fmla="*/ 208 h 494"/>
                <a:gd name="T82" fmla="*/ 110 w 442"/>
                <a:gd name="T83" fmla="*/ 132 h 494"/>
                <a:gd name="T84" fmla="*/ 140 w 442"/>
                <a:gd name="T85" fmla="*/ 76 h 494"/>
                <a:gd name="T86" fmla="*/ 176 w 442"/>
                <a:gd name="T87" fmla="*/ 42 h 494"/>
                <a:gd name="T88" fmla="*/ 206 w 442"/>
                <a:gd name="T89" fmla="*/ 28 h 494"/>
                <a:gd name="T90" fmla="*/ 235 w 442"/>
                <a:gd name="T91" fmla="*/ 28 h 494"/>
                <a:gd name="T92" fmla="*/ 287 w 442"/>
                <a:gd name="T93" fmla="*/ 35 h 494"/>
                <a:gd name="T94" fmla="*/ 324 w 442"/>
                <a:gd name="T95" fmla="*/ 62 h 494"/>
                <a:gd name="T96" fmla="*/ 346 w 442"/>
                <a:gd name="T97" fmla="*/ 104 h 494"/>
                <a:gd name="T98" fmla="*/ 361 w 442"/>
                <a:gd name="T99" fmla="*/ 146 h 494"/>
                <a:gd name="T100" fmla="*/ 361 w 442"/>
                <a:gd name="T101" fmla="*/ 181 h 494"/>
                <a:gd name="T102" fmla="*/ 368 w 442"/>
                <a:gd name="T103" fmla="*/ 208 h 494"/>
                <a:gd name="T104" fmla="*/ 95 w 442"/>
                <a:gd name="T105" fmla="*/ 208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42"/>
                <a:gd name="T160" fmla="*/ 0 h 494"/>
                <a:gd name="T161" fmla="*/ 442 w 442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42" h="494">
                  <a:moveTo>
                    <a:pt x="412" y="236"/>
                  </a:moveTo>
                  <a:lnTo>
                    <a:pt x="427" y="236"/>
                  </a:lnTo>
                  <a:lnTo>
                    <a:pt x="442" y="222"/>
                  </a:lnTo>
                  <a:lnTo>
                    <a:pt x="442" y="208"/>
                  </a:lnTo>
                  <a:lnTo>
                    <a:pt x="434" y="146"/>
                  </a:lnTo>
                  <a:lnTo>
                    <a:pt x="412" y="90"/>
                  </a:lnTo>
                  <a:lnTo>
                    <a:pt x="368" y="42"/>
                  </a:lnTo>
                  <a:lnTo>
                    <a:pt x="317" y="14"/>
                  </a:lnTo>
                  <a:lnTo>
                    <a:pt x="235" y="0"/>
                  </a:lnTo>
                  <a:lnTo>
                    <a:pt x="147" y="21"/>
                  </a:lnTo>
                  <a:lnTo>
                    <a:pt x="73" y="69"/>
                  </a:lnTo>
                  <a:lnTo>
                    <a:pt x="22" y="153"/>
                  </a:lnTo>
                  <a:lnTo>
                    <a:pt x="0" y="243"/>
                  </a:lnTo>
                  <a:lnTo>
                    <a:pt x="14" y="327"/>
                  </a:lnTo>
                  <a:lnTo>
                    <a:pt x="51" y="396"/>
                  </a:lnTo>
                  <a:lnTo>
                    <a:pt x="110" y="445"/>
                  </a:lnTo>
                  <a:lnTo>
                    <a:pt x="176" y="480"/>
                  </a:lnTo>
                  <a:lnTo>
                    <a:pt x="250" y="494"/>
                  </a:lnTo>
                  <a:lnTo>
                    <a:pt x="324" y="480"/>
                  </a:lnTo>
                  <a:lnTo>
                    <a:pt x="376" y="452"/>
                  </a:lnTo>
                  <a:lnTo>
                    <a:pt x="412" y="410"/>
                  </a:lnTo>
                  <a:lnTo>
                    <a:pt x="434" y="375"/>
                  </a:lnTo>
                  <a:lnTo>
                    <a:pt x="442" y="354"/>
                  </a:lnTo>
                  <a:lnTo>
                    <a:pt x="434" y="347"/>
                  </a:lnTo>
                  <a:lnTo>
                    <a:pt x="434" y="341"/>
                  </a:lnTo>
                  <a:lnTo>
                    <a:pt x="420" y="341"/>
                  </a:lnTo>
                  <a:lnTo>
                    <a:pt x="412" y="347"/>
                  </a:lnTo>
                  <a:lnTo>
                    <a:pt x="412" y="354"/>
                  </a:lnTo>
                  <a:lnTo>
                    <a:pt x="383" y="410"/>
                  </a:lnTo>
                  <a:lnTo>
                    <a:pt x="346" y="438"/>
                  </a:lnTo>
                  <a:lnTo>
                    <a:pt x="302" y="459"/>
                  </a:lnTo>
                  <a:lnTo>
                    <a:pt x="272" y="466"/>
                  </a:lnTo>
                  <a:lnTo>
                    <a:pt x="258" y="466"/>
                  </a:lnTo>
                  <a:lnTo>
                    <a:pt x="206" y="452"/>
                  </a:lnTo>
                  <a:lnTo>
                    <a:pt x="162" y="431"/>
                  </a:lnTo>
                  <a:lnTo>
                    <a:pt x="132" y="396"/>
                  </a:lnTo>
                  <a:lnTo>
                    <a:pt x="110" y="341"/>
                  </a:lnTo>
                  <a:lnTo>
                    <a:pt x="95" y="278"/>
                  </a:lnTo>
                  <a:lnTo>
                    <a:pt x="95" y="236"/>
                  </a:lnTo>
                  <a:lnTo>
                    <a:pt x="412" y="236"/>
                  </a:lnTo>
                  <a:close/>
                  <a:moveTo>
                    <a:pt x="95" y="208"/>
                  </a:moveTo>
                  <a:lnTo>
                    <a:pt x="110" y="132"/>
                  </a:lnTo>
                  <a:lnTo>
                    <a:pt x="140" y="76"/>
                  </a:lnTo>
                  <a:lnTo>
                    <a:pt x="176" y="42"/>
                  </a:lnTo>
                  <a:lnTo>
                    <a:pt x="206" y="28"/>
                  </a:lnTo>
                  <a:lnTo>
                    <a:pt x="235" y="28"/>
                  </a:lnTo>
                  <a:lnTo>
                    <a:pt x="287" y="35"/>
                  </a:lnTo>
                  <a:lnTo>
                    <a:pt x="324" y="62"/>
                  </a:lnTo>
                  <a:lnTo>
                    <a:pt x="346" y="104"/>
                  </a:lnTo>
                  <a:lnTo>
                    <a:pt x="361" y="146"/>
                  </a:lnTo>
                  <a:lnTo>
                    <a:pt x="361" y="181"/>
                  </a:lnTo>
                  <a:lnTo>
                    <a:pt x="368" y="208"/>
                  </a:lnTo>
                  <a:lnTo>
                    <a:pt x="95" y="2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18" name="Freeform 4062"/>
            <p:cNvSpPr>
              <a:spLocks/>
            </p:cNvSpPr>
            <p:nvPr/>
          </p:nvSpPr>
          <p:spPr bwMode="auto">
            <a:xfrm>
              <a:off x="19988" y="10876"/>
              <a:ext cx="354" cy="668"/>
            </a:xfrm>
            <a:custGeom>
              <a:avLst/>
              <a:gdLst>
                <a:gd name="T0" fmla="*/ 177 w 354"/>
                <a:gd name="T1" fmla="*/ 229 h 668"/>
                <a:gd name="T2" fmla="*/ 339 w 354"/>
                <a:gd name="T3" fmla="*/ 229 h 668"/>
                <a:gd name="T4" fmla="*/ 339 w 354"/>
                <a:gd name="T5" fmla="*/ 195 h 668"/>
                <a:gd name="T6" fmla="*/ 177 w 354"/>
                <a:gd name="T7" fmla="*/ 195 h 668"/>
                <a:gd name="T8" fmla="*/ 177 w 354"/>
                <a:gd name="T9" fmla="*/ 0 h 668"/>
                <a:gd name="T10" fmla="*/ 148 w 354"/>
                <a:gd name="T11" fmla="*/ 0 h 668"/>
                <a:gd name="T12" fmla="*/ 140 w 354"/>
                <a:gd name="T13" fmla="*/ 56 h 668"/>
                <a:gd name="T14" fmla="*/ 125 w 354"/>
                <a:gd name="T15" fmla="*/ 104 h 668"/>
                <a:gd name="T16" fmla="*/ 96 w 354"/>
                <a:gd name="T17" fmla="*/ 153 h 668"/>
                <a:gd name="T18" fmla="*/ 59 w 354"/>
                <a:gd name="T19" fmla="*/ 188 h 668"/>
                <a:gd name="T20" fmla="*/ 0 w 354"/>
                <a:gd name="T21" fmla="*/ 202 h 668"/>
                <a:gd name="T22" fmla="*/ 0 w 354"/>
                <a:gd name="T23" fmla="*/ 229 h 668"/>
                <a:gd name="T24" fmla="*/ 96 w 354"/>
                <a:gd name="T25" fmla="*/ 229 h 668"/>
                <a:gd name="T26" fmla="*/ 96 w 354"/>
                <a:gd name="T27" fmla="*/ 521 h 668"/>
                <a:gd name="T28" fmla="*/ 111 w 354"/>
                <a:gd name="T29" fmla="*/ 584 h 668"/>
                <a:gd name="T30" fmla="*/ 133 w 354"/>
                <a:gd name="T31" fmla="*/ 626 h 668"/>
                <a:gd name="T32" fmla="*/ 170 w 354"/>
                <a:gd name="T33" fmla="*/ 654 h 668"/>
                <a:gd name="T34" fmla="*/ 214 w 354"/>
                <a:gd name="T35" fmla="*/ 661 h 668"/>
                <a:gd name="T36" fmla="*/ 243 w 354"/>
                <a:gd name="T37" fmla="*/ 668 h 668"/>
                <a:gd name="T38" fmla="*/ 295 w 354"/>
                <a:gd name="T39" fmla="*/ 654 h 668"/>
                <a:gd name="T40" fmla="*/ 332 w 354"/>
                <a:gd name="T41" fmla="*/ 619 h 668"/>
                <a:gd name="T42" fmla="*/ 347 w 354"/>
                <a:gd name="T43" fmla="*/ 570 h 668"/>
                <a:gd name="T44" fmla="*/ 354 w 354"/>
                <a:gd name="T45" fmla="*/ 521 h 668"/>
                <a:gd name="T46" fmla="*/ 354 w 354"/>
                <a:gd name="T47" fmla="*/ 459 h 668"/>
                <a:gd name="T48" fmla="*/ 324 w 354"/>
                <a:gd name="T49" fmla="*/ 459 h 668"/>
                <a:gd name="T50" fmla="*/ 324 w 354"/>
                <a:gd name="T51" fmla="*/ 521 h 668"/>
                <a:gd name="T52" fmla="*/ 317 w 354"/>
                <a:gd name="T53" fmla="*/ 584 h 668"/>
                <a:gd name="T54" fmla="*/ 288 w 354"/>
                <a:gd name="T55" fmla="*/ 626 h 668"/>
                <a:gd name="T56" fmla="*/ 251 w 354"/>
                <a:gd name="T57" fmla="*/ 640 h 668"/>
                <a:gd name="T58" fmla="*/ 214 w 354"/>
                <a:gd name="T59" fmla="*/ 626 h 668"/>
                <a:gd name="T60" fmla="*/ 192 w 354"/>
                <a:gd name="T61" fmla="*/ 605 h 668"/>
                <a:gd name="T62" fmla="*/ 177 w 354"/>
                <a:gd name="T63" fmla="*/ 570 h 668"/>
                <a:gd name="T64" fmla="*/ 177 w 354"/>
                <a:gd name="T65" fmla="*/ 521 h 668"/>
                <a:gd name="T66" fmla="*/ 177 w 354"/>
                <a:gd name="T67" fmla="*/ 229 h 6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4"/>
                <a:gd name="T103" fmla="*/ 0 h 668"/>
                <a:gd name="T104" fmla="*/ 354 w 354"/>
                <a:gd name="T105" fmla="*/ 668 h 6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4" h="668">
                  <a:moveTo>
                    <a:pt x="177" y="229"/>
                  </a:moveTo>
                  <a:lnTo>
                    <a:pt x="339" y="229"/>
                  </a:lnTo>
                  <a:lnTo>
                    <a:pt x="339" y="195"/>
                  </a:lnTo>
                  <a:lnTo>
                    <a:pt x="177" y="195"/>
                  </a:lnTo>
                  <a:lnTo>
                    <a:pt x="177" y="0"/>
                  </a:lnTo>
                  <a:lnTo>
                    <a:pt x="148" y="0"/>
                  </a:lnTo>
                  <a:lnTo>
                    <a:pt x="140" y="56"/>
                  </a:lnTo>
                  <a:lnTo>
                    <a:pt x="125" y="104"/>
                  </a:lnTo>
                  <a:lnTo>
                    <a:pt x="96" y="153"/>
                  </a:lnTo>
                  <a:lnTo>
                    <a:pt x="59" y="188"/>
                  </a:lnTo>
                  <a:lnTo>
                    <a:pt x="0" y="202"/>
                  </a:lnTo>
                  <a:lnTo>
                    <a:pt x="0" y="229"/>
                  </a:lnTo>
                  <a:lnTo>
                    <a:pt x="96" y="229"/>
                  </a:lnTo>
                  <a:lnTo>
                    <a:pt x="96" y="521"/>
                  </a:lnTo>
                  <a:lnTo>
                    <a:pt x="111" y="584"/>
                  </a:lnTo>
                  <a:lnTo>
                    <a:pt x="133" y="626"/>
                  </a:lnTo>
                  <a:lnTo>
                    <a:pt x="170" y="654"/>
                  </a:lnTo>
                  <a:lnTo>
                    <a:pt x="214" y="661"/>
                  </a:lnTo>
                  <a:lnTo>
                    <a:pt x="243" y="668"/>
                  </a:lnTo>
                  <a:lnTo>
                    <a:pt x="295" y="654"/>
                  </a:lnTo>
                  <a:lnTo>
                    <a:pt x="332" y="619"/>
                  </a:lnTo>
                  <a:lnTo>
                    <a:pt x="347" y="570"/>
                  </a:lnTo>
                  <a:lnTo>
                    <a:pt x="354" y="521"/>
                  </a:lnTo>
                  <a:lnTo>
                    <a:pt x="354" y="459"/>
                  </a:lnTo>
                  <a:lnTo>
                    <a:pt x="324" y="459"/>
                  </a:lnTo>
                  <a:lnTo>
                    <a:pt x="324" y="521"/>
                  </a:lnTo>
                  <a:lnTo>
                    <a:pt x="317" y="584"/>
                  </a:lnTo>
                  <a:lnTo>
                    <a:pt x="288" y="626"/>
                  </a:lnTo>
                  <a:lnTo>
                    <a:pt x="251" y="640"/>
                  </a:lnTo>
                  <a:lnTo>
                    <a:pt x="214" y="626"/>
                  </a:lnTo>
                  <a:lnTo>
                    <a:pt x="192" y="605"/>
                  </a:lnTo>
                  <a:lnTo>
                    <a:pt x="177" y="570"/>
                  </a:lnTo>
                  <a:lnTo>
                    <a:pt x="177" y="521"/>
                  </a:lnTo>
                  <a:lnTo>
                    <a:pt x="177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19" name="Freeform 4063"/>
            <p:cNvSpPr>
              <a:spLocks/>
            </p:cNvSpPr>
            <p:nvPr/>
          </p:nvSpPr>
          <p:spPr bwMode="auto">
            <a:xfrm>
              <a:off x="20445" y="10786"/>
              <a:ext cx="568" cy="744"/>
            </a:xfrm>
            <a:custGeom>
              <a:avLst/>
              <a:gdLst>
                <a:gd name="T0" fmla="*/ 479 w 568"/>
                <a:gd name="T1" fmla="*/ 472 h 744"/>
                <a:gd name="T2" fmla="*/ 479 w 568"/>
                <a:gd name="T3" fmla="*/ 396 h 744"/>
                <a:gd name="T4" fmla="*/ 472 w 568"/>
                <a:gd name="T5" fmla="*/ 347 h 744"/>
                <a:gd name="T6" fmla="*/ 442 w 568"/>
                <a:gd name="T7" fmla="*/ 312 h 744"/>
                <a:gd name="T8" fmla="*/ 428 w 568"/>
                <a:gd name="T9" fmla="*/ 299 h 744"/>
                <a:gd name="T10" fmla="*/ 413 w 568"/>
                <a:gd name="T11" fmla="*/ 292 h 744"/>
                <a:gd name="T12" fmla="*/ 391 w 568"/>
                <a:gd name="T13" fmla="*/ 278 h 744"/>
                <a:gd name="T14" fmla="*/ 361 w 568"/>
                <a:gd name="T15" fmla="*/ 271 h 744"/>
                <a:gd name="T16" fmla="*/ 324 w 568"/>
                <a:gd name="T17" fmla="*/ 271 h 744"/>
                <a:gd name="T18" fmla="*/ 258 w 568"/>
                <a:gd name="T19" fmla="*/ 285 h 744"/>
                <a:gd name="T20" fmla="*/ 214 w 568"/>
                <a:gd name="T21" fmla="*/ 306 h 744"/>
                <a:gd name="T22" fmla="*/ 184 w 568"/>
                <a:gd name="T23" fmla="*/ 340 h 744"/>
                <a:gd name="T24" fmla="*/ 162 w 568"/>
                <a:gd name="T25" fmla="*/ 375 h 744"/>
                <a:gd name="T26" fmla="*/ 162 w 568"/>
                <a:gd name="T27" fmla="*/ 0 h 744"/>
                <a:gd name="T28" fmla="*/ 0 w 568"/>
                <a:gd name="T29" fmla="*/ 13 h 744"/>
                <a:gd name="T30" fmla="*/ 0 w 568"/>
                <a:gd name="T31" fmla="*/ 48 h 744"/>
                <a:gd name="T32" fmla="*/ 59 w 568"/>
                <a:gd name="T33" fmla="*/ 48 h 744"/>
                <a:gd name="T34" fmla="*/ 74 w 568"/>
                <a:gd name="T35" fmla="*/ 55 h 744"/>
                <a:gd name="T36" fmla="*/ 89 w 568"/>
                <a:gd name="T37" fmla="*/ 83 h 744"/>
                <a:gd name="T38" fmla="*/ 89 w 568"/>
                <a:gd name="T39" fmla="*/ 681 h 744"/>
                <a:gd name="T40" fmla="*/ 81 w 568"/>
                <a:gd name="T41" fmla="*/ 695 h 744"/>
                <a:gd name="T42" fmla="*/ 74 w 568"/>
                <a:gd name="T43" fmla="*/ 702 h 744"/>
                <a:gd name="T44" fmla="*/ 52 w 568"/>
                <a:gd name="T45" fmla="*/ 709 h 744"/>
                <a:gd name="T46" fmla="*/ 0 w 568"/>
                <a:gd name="T47" fmla="*/ 709 h 744"/>
                <a:gd name="T48" fmla="*/ 0 w 568"/>
                <a:gd name="T49" fmla="*/ 744 h 744"/>
                <a:gd name="T50" fmla="*/ 251 w 568"/>
                <a:gd name="T51" fmla="*/ 744 h 744"/>
                <a:gd name="T52" fmla="*/ 251 w 568"/>
                <a:gd name="T53" fmla="*/ 709 h 744"/>
                <a:gd name="T54" fmla="*/ 192 w 568"/>
                <a:gd name="T55" fmla="*/ 709 h 744"/>
                <a:gd name="T56" fmla="*/ 177 w 568"/>
                <a:gd name="T57" fmla="*/ 702 h 744"/>
                <a:gd name="T58" fmla="*/ 170 w 568"/>
                <a:gd name="T59" fmla="*/ 695 h 744"/>
                <a:gd name="T60" fmla="*/ 162 w 568"/>
                <a:gd name="T61" fmla="*/ 681 h 744"/>
                <a:gd name="T62" fmla="*/ 162 w 568"/>
                <a:gd name="T63" fmla="*/ 465 h 744"/>
                <a:gd name="T64" fmla="*/ 177 w 568"/>
                <a:gd name="T65" fmla="*/ 389 h 744"/>
                <a:gd name="T66" fmla="*/ 214 w 568"/>
                <a:gd name="T67" fmla="*/ 340 h 744"/>
                <a:gd name="T68" fmla="*/ 265 w 568"/>
                <a:gd name="T69" fmla="*/ 306 h 744"/>
                <a:gd name="T70" fmla="*/ 317 w 568"/>
                <a:gd name="T71" fmla="*/ 292 h 744"/>
                <a:gd name="T72" fmla="*/ 361 w 568"/>
                <a:gd name="T73" fmla="*/ 306 h 744"/>
                <a:gd name="T74" fmla="*/ 383 w 568"/>
                <a:gd name="T75" fmla="*/ 333 h 744"/>
                <a:gd name="T76" fmla="*/ 398 w 568"/>
                <a:gd name="T77" fmla="*/ 368 h 744"/>
                <a:gd name="T78" fmla="*/ 398 w 568"/>
                <a:gd name="T79" fmla="*/ 681 h 744"/>
                <a:gd name="T80" fmla="*/ 391 w 568"/>
                <a:gd name="T81" fmla="*/ 695 h 744"/>
                <a:gd name="T82" fmla="*/ 383 w 568"/>
                <a:gd name="T83" fmla="*/ 702 h 744"/>
                <a:gd name="T84" fmla="*/ 369 w 568"/>
                <a:gd name="T85" fmla="*/ 709 h 744"/>
                <a:gd name="T86" fmla="*/ 310 w 568"/>
                <a:gd name="T87" fmla="*/ 709 h 744"/>
                <a:gd name="T88" fmla="*/ 310 w 568"/>
                <a:gd name="T89" fmla="*/ 744 h 744"/>
                <a:gd name="T90" fmla="*/ 568 w 568"/>
                <a:gd name="T91" fmla="*/ 744 h 744"/>
                <a:gd name="T92" fmla="*/ 568 w 568"/>
                <a:gd name="T93" fmla="*/ 709 h 744"/>
                <a:gd name="T94" fmla="*/ 509 w 568"/>
                <a:gd name="T95" fmla="*/ 709 h 744"/>
                <a:gd name="T96" fmla="*/ 479 w 568"/>
                <a:gd name="T97" fmla="*/ 695 h 744"/>
                <a:gd name="T98" fmla="*/ 479 w 568"/>
                <a:gd name="T99" fmla="*/ 681 h 744"/>
                <a:gd name="T100" fmla="*/ 479 w 568"/>
                <a:gd name="T101" fmla="*/ 472 h 7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8"/>
                <a:gd name="T154" fmla="*/ 0 h 744"/>
                <a:gd name="T155" fmla="*/ 568 w 568"/>
                <a:gd name="T156" fmla="*/ 744 h 74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8" h="744">
                  <a:moveTo>
                    <a:pt x="479" y="472"/>
                  </a:moveTo>
                  <a:lnTo>
                    <a:pt x="479" y="396"/>
                  </a:lnTo>
                  <a:lnTo>
                    <a:pt x="472" y="347"/>
                  </a:lnTo>
                  <a:lnTo>
                    <a:pt x="442" y="312"/>
                  </a:lnTo>
                  <a:lnTo>
                    <a:pt x="428" y="299"/>
                  </a:lnTo>
                  <a:lnTo>
                    <a:pt x="413" y="292"/>
                  </a:lnTo>
                  <a:lnTo>
                    <a:pt x="391" y="278"/>
                  </a:lnTo>
                  <a:lnTo>
                    <a:pt x="361" y="271"/>
                  </a:lnTo>
                  <a:lnTo>
                    <a:pt x="324" y="271"/>
                  </a:lnTo>
                  <a:lnTo>
                    <a:pt x="258" y="285"/>
                  </a:lnTo>
                  <a:lnTo>
                    <a:pt x="214" y="306"/>
                  </a:lnTo>
                  <a:lnTo>
                    <a:pt x="184" y="340"/>
                  </a:lnTo>
                  <a:lnTo>
                    <a:pt x="162" y="375"/>
                  </a:lnTo>
                  <a:lnTo>
                    <a:pt x="162" y="0"/>
                  </a:lnTo>
                  <a:lnTo>
                    <a:pt x="0" y="13"/>
                  </a:lnTo>
                  <a:lnTo>
                    <a:pt x="0" y="48"/>
                  </a:lnTo>
                  <a:lnTo>
                    <a:pt x="59" y="48"/>
                  </a:lnTo>
                  <a:lnTo>
                    <a:pt x="74" y="55"/>
                  </a:lnTo>
                  <a:lnTo>
                    <a:pt x="89" y="83"/>
                  </a:lnTo>
                  <a:lnTo>
                    <a:pt x="89" y="681"/>
                  </a:lnTo>
                  <a:lnTo>
                    <a:pt x="81" y="695"/>
                  </a:lnTo>
                  <a:lnTo>
                    <a:pt x="74" y="702"/>
                  </a:lnTo>
                  <a:lnTo>
                    <a:pt x="52" y="709"/>
                  </a:lnTo>
                  <a:lnTo>
                    <a:pt x="0" y="709"/>
                  </a:lnTo>
                  <a:lnTo>
                    <a:pt x="0" y="744"/>
                  </a:lnTo>
                  <a:lnTo>
                    <a:pt x="251" y="744"/>
                  </a:lnTo>
                  <a:lnTo>
                    <a:pt x="251" y="709"/>
                  </a:lnTo>
                  <a:lnTo>
                    <a:pt x="192" y="709"/>
                  </a:lnTo>
                  <a:lnTo>
                    <a:pt x="177" y="702"/>
                  </a:lnTo>
                  <a:lnTo>
                    <a:pt x="170" y="695"/>
                  </a:lnTo>
                  <a:lnTo>
                    <a:pt x="162" y="681"/>
                  </a:lnTo>
                  <a:lnTo>
                    <a:pt x="162" y="465"/>
                  </a:lnTo>
                  <a:lnTo>
                    <a:pt x="177" y="389"/>
                  </a:lnTo>
                  <a:lnTo>
                    <a:pt x="214" y="340"/>
                  </a:lnTo>
                  <a:lnTo>
                    <a:pt x="265" y="306"/>
                  </a:lnTo>
                  <a:lnTo>
                    <a:pt x="317" y="292"/>
                  </a:lnTo>
                  <a:lnTo>
                    <a:pt x="361" y="306"/>
                  </a:lnTo>
                  <a:lnTo>
                    <a:pt x="383" y="333"/>
                  </a:lnTo>
                  <a:lnTo>
                    <a:pt x="398" y="368"/>
                  </a:lnTo>
                  <a:lnTo>
                    <a:pt x="398" y="681"/>
                  </a:lnTo>
                  <a:lnTo>
                    <a:pt x="391" y="695"/>
                  </a:lnTo>
                  <a:lnTo>
                    <a:pt x="383" y="702"/>
                  </a:lnTo>
                  <a:lnTo>
                    <a:pt x="369" y="709"/>
                  </a:lnTo>
                  <a:lnTo>
                    <a:pt x="310" y="709"/>
                  </a:lnTo>
                  <a:lnTo>
                    <a:pt x="310" y="744"/>
                  </a:lnTo>
                  <a:lnTo>
                    <a:pt x="568" y="744"/>
                  </a:lnTo>
                  <a:lnTo>
                    <a:pt x="568" y="709"/>
                  </a:lnTo>
                  <a:lnTo>
                    <a:pt x="509" y="709"/>
                  </a:lnTo>
                  <a:lnTo>
                    <a:pt x="479" y="695"/>
                  </a:lnTo>
                  <a:lnTo>
                    <a:pt x="479" y="681"/>
                  </a:lnTo>
                  <a:lnTo>
                    <a:pt x="479" y="4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20" name="Freeform 4064"/>
            <p:cNvSpPr>
              <a:spLocks noEditPoints="1"/>
            </p:cNvSpPr>
            <p:nvPr/>
          </p:nvSpPr>
          <p:spPr bwMode="auto">
            <a:xfrm>
              <a:off x="21086" y="11050"/>
              <a:ext cx="509" cy="494"/>
            </a:xfrm>
            <a:custGeom>
              <a:avLst/>
              <a:gdLst>
                <a:gd name="T0" fmla="*/ 339 w 509"/>
                <a:gd name="T1" fmla="*/ 438 h 494"/>
                <a:gd name="T2" fmla="*/ 369 w 509"/>
                <a:gd name="T3" fmla="*/ 473 h 494"/>
                <a:gd name="T4" fmla="*/ 428 w 509"/>
                <a:gd name="T5" fmla="*/ 487 h 494"/>
                <a:gd name="T6" fmla="*/ 457 w 509"/>
                <a:gd name="T7" fmla="*/ 480 h 494"/>
                <a:gd name="T8" fmla="*/ 494 w 509"/>
                <a:gd name="T9" fmla="*/ 438 h 494"/>
                <a:gd name="T10" fmla="*/ 509 w 509"/>
                <a:gd name="T11" fmla="*/ 382 h 494"/>
                <a:gd name="T12" fmla="*/ 480 w 509"/>
                <a:gd name="T13" fmla="*/ 327 h 494"/>
                <a:gd name="T14" fmla="*/ 472 w 509"/>
                <a:gd name="T15" fmla="*/ 424 h 494"/>
                <a:gd name="T16" fmla="*/ 450 w 509"/>
                <a:gd name="T17" fmla="*/ 452 h 494"/>
                <a:gd name="T18" fmla="*/ 413 w 509"/>
                <a:gd name="T19" fmla="*/ 438 h 494"/>
                <a:gd name="T20" fmla="*/ 398 w 509"/>
                <a:gd name="T21" fmla="*/ 417 h 494"/>
                <a:gd name="T22" fmla="*/ 384 w 509"/>
                <a:gd name="T23" fmla="*/ 97 h 494"/>
                <a:gd name="T24" fmla="*/ 310 w 509"/>
                <a:gd name="T25" fmla="*/ 28 h 494"/>
                <a:gd name="T26" fmla="*/ 199 w 509"/>
                <a:gd name="T27" fmla="*/ 0 h 494"/>
                <a:gd name="T28" fmla="*/ 81 w 509"/>
                <a:gd name="T29" fmla="*/ 35 h 494"/>
                <a:gd name="T30" fmla="*/ 30 w 509"/>
                <a:gd name="T31" fmla="*/ 125 h 494"/>
                <a:gd name="T32" fmla="*/ 45 w 509"/>
                <a:gd name="T33" fmla="*/ 160 h 494"/>
                <a:gd name="T34" fmla="*/ 81 w 509"/>
                <a:gd name="T35" fmla="*/ 174 h 494"/>
                <a:gd name="T36" fmla="*/ 118 w 509"/>
                <a:gd name="T37" fmla="*/ 160 h 494"/>
                <a:gd name="T38" fmla="*/ 133 w 509"/>
                <a:gd name="T39" fmla="*/ 104 h 494"/>
                <a:gd name="T40" fmla="*/ 96 w 509"/>
                <a:gd name="T41" fmla="*/ 76 h 494"/>
                <a:gd name="T42" fmla="*/ 111 w 509"/>
                <a:gd name="T43" fmla="*/ 48 h 494"/>
                <a:gd name="T44" fmla="*/ 199 w 509"/>
                <a:gd name="T45" fmla="*/ 28 h 494"/>
                <a:gd name="T46" fmla="*/ 281 w 509"/>
                <a:gd name="T47" fmla="*/ 55 h 494"/>
                <a:gd name="T48" fmla="*/ 317 w 509"/>
                <a:gd name="T49" fmla="*/ 160 h 494"/>
                <a:gd name="T50" fmla="*/ 222 w 509"/>
                <a:gd name="T51" fmla="*/ 208 h 494"/>
                <a:gd name="T52" fmla="*/ 45 w 509"/>
                <a:gd name="T53" fmla="*/ 278 h 494"/>
                <a:gd name="T54" fmla="*/ 0 w 509"/>
                <a:gd name="T55" fmla="*/ 375 h 494"/>
                <a:gd name="T56" fmla="*/ 81 w 509"/>
                <a:gd name="T57" fmla="*/ 480 h 494"/>
                <a:gd name="T58" fmla="*/ 177 w 509"/>
                <a:gd name="T59" fmla="*/ 494 h 494"/>
                <a:gd name="T60" fmla="*/ 295 w 509"/>
                <a:gd name="T61" fmla="*/ 445 h 494"/>
                <a:gd name="T62" fmla="*/ 317 w 509"/>
                <a:gd name="T63" fmla="*/ 222 h 494"/>
                <a:gd name="T64" fmla="*/ 303 w 509"/>
                <a:gd name="T65" fmla="*/ 396 h 494"/>
                <a:gd name="T66" fmla="*/ 229 w 509"/>
                <a:gd name="T67" fmla="*/ 459 h 494"/>
                <a:gd name="T68" fmla="*/ 155 w 509"/>
                <a:gd name="T69" fmla="*/ 466 h 494"/>
                <a:gd name="T70" fmla="*/ 111 w 509"/>
                <a:gd name="T71" fmla="*/ 445 h 494"/>
                <a:gd name="T72" fmla="*/ 89 w 509"/>
                <a:gd name="T73" fmla="*/ 403 h 494"/>
                <a:gd name="T74" fmla="*/ 89 w 509"/>
                <a:gd name="T75" fmla="*/ 341 h 494"/>
                <a:gd name="T76" fmla="*/ 155 w 509"/>
                <a:gd name="T77" fmla="*/ 264 h 494"/>
                <a:gd name="T78" fmla="*/ 317 w 509"/>
                <a:gd name="T79" fmla="*/ 222 h 4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09"/>
                <a:gd name="T121" fmla="*/ 0 h 494"/>
                <a:gd name="T122" fmla="*/ 509 w 509"/>
                <a:gd name="T123" fmla="*/ 494 h 4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09" h="494">
                  <a:moveTo>
                    <a:pt x="325" y="396"/>
                  </a:moveTo>
                  <a:lnTo>
                    <a:pt x="339" y="438"/>
                  </a:lnTo>
                  <a:lnTo>
                    <a:pt x="354" y="459"/>
                  </a:lnTo>
                  <a:lnTo>
                    <a:pt x="369" y="473"/>
                  </a:lnTo>
                  <a:lnTo>
                    <a:pt x="413" y="487"/>
                  </a:lnTo>
                  <a:lnTo>
                    <a:pt x="428" y="487"/>
                  </a:lnTo>
                  <a:lnTo>
                    <a:pt x="435" y="480"/>
                  </a:lnTo>
                  <a:lnTo>
                    <a:pt x="457" y="480"/>
                  </a:lnTo>
                  <a:lnTo>
                    <a:pt x="487" y="452"/>
                  </a:lnTo>
                  <a:lnTo>
                    <a:pt x="494" y="438"/>
                  </a:lnTo>
                  <a:lnTo>
                    <a:pt x="502" y="417"/>
                  </a:lnTo>
                  <a:lnTo>
                    <a:pt x="509" y="382"/>
                  </a:lnTo>
                  <a:lnTo>
                    <a:pt x="509" y="327"/>
                  </a:lnTo>
                  <a:lnTo>
                    <a:pt x="480" y="327"/>
                  </a:lnTo>
                  <a:lnTo>
                    <a:pt x="480" y="403"/>
                  </a:lnTo>
                  <a:lnTo>
                    <a:pt x="472" y="424"/>
                  </a:lnTo>
                  <a:lnTo>
                    <a:pt x="465" y="438"/>
                  </a:lnTo>
                  <a:lnTo>
                    <a:pt x="450" y="452"/>
                  </a:lnTo>
                  <a:lnTo>
                    <a:pt x="421" y="452"/>
                  </a:lnTo>
                  <a:lnTo>
                    <a:pt x="413" y="438"/>
                  </a:lnTo>
                  <a:lnTo>
                    <a:pt x="406" y="431"/>
                  </a:lnTo>
                  <a:lnTo>
                    <a:pt x="398" y="417"/>
                  </a:lnTo>
                  <a:lnTo>
                    <a:pt x="398" y="146"/>
                  </a:lnTo>
                  <a:lnTo>
                    <a:pt x="384" y="97"/>
                  </a:lnTo>
                  <a:lnTo>
                    <a:pt x="354" y="62"/>
                  </a:lnTo>
                  <a:lnTo>
                    <a:pt x="310" y="28"/>
                  </a:lnTo>
                  <a:lnTo>
                    <a:pt x="258" y="7"/>
                  </a:lnTo>
                  <a:lnTo>
                    <a:pt x="199" y="0"/>
                  </a:lnTo>
                  <a:lnTo>
                    <a:pt x="133" y="7"/>
                  </a:lnTo>
                  <a:lnTo>
                    <a:pt x="81" y="35"/>
                  </a:lnTo>
                  <a:lnTo>
                    <a:pt x="45" y="76"/>
                  </a:lnTo>
                  <a:lnTo>
                    <a:pt x="30" y="125"/>
                  </a:lnTo>
                  <a:lnTo>
                    <a:pt x="37" y="146"/>
                  </a:lnTo>
                  <a:lnTo>
                    <a:pt x="45" y="160"/>
                  </a:lnTo>
                  <a:lnTo>
                    <a:pt x="59" y="167"/>
                  </a:lnTo>
                  <a:lnTo>
                    <a:pt x="81" y="174"/>
                  </a:lnTo>
                  <a:lnTo>
                    <a:pt x="104" y="167"/>
                  </a:lnTo>
                  <a:lnTo>
                    <a:pt x="118" y="160"/>
                  </a:lnTo>
                  <a:lnTo>
                    <a:pt x="133" y="139"/>
                  </a:lnTo>
                  <a:lnTo>
                    <a:pt x="133" y="104"/>
                  </a:lnTo>
                  <a:lnTo>
                    <a:pt x="111" y="83"/>
                  </a:lnTo>
                  <a:lnTo>
                    <a:pt x="96" y="76"/>
                  </a:lnTo>
                  <a:lnTo>
                    <a:pt x="74" y="76"/>
                  </a:lnTo>
                  <a:lnTo>
                    <a:pt x="111" y="48"/>
                  </a:lnTo>
                  <a:lnTo>
                    <a:pt x="155" y="28"/>
                  </a:lnTo>
                  <a:lnTo>
                    <a:pt x="199" y="28"/>
                  </a:lnTo>
                  <a:lnTo>
                    <a:pt x="244" y="35"/>
                  </a:lnTo>
                  <a:lnTo>
                    <a:pt x="281" y="55"/>
                  </a:lnTo>
                  <a:lnTo>
                    <a:pt x="310" y="97"/>
                  </a:lnTo>
                  <a:lnTo>
                    <a:pt x="317" y="160"/>
                  </a:lnTo>
                  <a:lnTo>
                    <a:pt x="317" y="201"/>
                  </a:lnTo>
                  <a:lnTo>
                    <a:pt x="222" y="208"/>
                  </a:lnTo>
                  <a:lnTo>
                    <a:pt x="111" y="236"/>
                  </a:lnTo>
                  <a:lnTo>
                    <a:pt x="45" y="278"/>
                  </a:lnTo>
                  <a:lnTo>
                    <a:pt x="8" y="327"/>
                  </a:lnTo>
                  <a:lnTo>
                    <a:pt x="0" y="375"/>
                  </a:lnTo>
                  <a:lnTo>
                    <a:pt x="8" y="424"/>
                  </a:lnTo>
                  <a:lnTo>
                    <a:pt x="81" y="480"/>
                  </a:lnTo>
                  <a:lnTo>
                    <a:pt x="133" y="487"/>
                  </a:lnTo>
                  <a:lnTo>
                    <a:pt x="177" y="494"/>
                  </a:lnTo>
                  <a:lnTo>
                    <a:pt x="244" y="480"/>
                  </a:lnTo>
                  <a:lnTo>
                    <a:pt x="295" y="445"/>
                  </a:lnTo>
                  <a:lnTo>
                    <a:pt x="325" y="396"/>
                  </a:lnTo>
                  <a:close/>
                  <a:moveTo>
                    <a:pt x="317" y="222"/>
                  </a:moveTo>
                  <a:lnTo>
                    <a:pt x="317" y="327"/>
                  </a:lnTo>
                  <a:lnTo>
                    <a:pt x="303" y="396"/>
                  </a:lnTo>
                  <a:lnTo>
                    <a:pt x="273" y="438"/>
                  </a:lnTo>
                  <a:lnTo>
                    <a:pt x="229" y="459"/>
                  </a:lnTo>
                  <a:lnTo>
                    <a:pt x="185" y="466"/>
                  </a:lnTo>
                  <a:lnTo>
                    <a:pt x="155" y="466"/>
                  </a:lnTo>
                  <a:lnTo>
                    <a:pt x="133" y="459"/>
                  </a:lnTo>
                  <a:lnTo>
                    <a:pt x="111" y="445"/>
                  </a:lnTo>
                  <a:lnTo>
                    <a:pt x="96" y="424"/>
                  </a:lnTo>
                  <a:lnTo>
                    <a:pt x="89" y="403"/>
                  </a:lnTo>
                  <a:lnTo>
                    <a:pt x="81" y="375"/>
                  </a:lnTo>
                  <a:lnTo>
                    <a:pt x="89" y="341"/>
                  </a:lnTo>
                  <a:lnTo>
                    <a:pt x="111" y="299"/>
                  </a:lnTo>
                  <a:lnTo>
                    <a:pt x="155" y="264"/>
                  </a:lnTo>
                  <a:lnTo>
                    <a:pt x="222" y="236"/>
                  </a:lnTo>
                  <a:lnTo>
                    <a:pt x="317" y="2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21" name="Freeform 4065"/>
            <p:cNvSpPr>
              <a:spLocks/>
            </p:cNvSpPr>
            <p:nvPr/>
          </p:nvSpPr>
          <p:spPr bwMode="auto">
            <a:xfrm>
              <a:off x="21639" y="11057"/>
              <a:ext cx="568" cy="473"/>
            </a:xfrm>
            <a:custGeom>
              <a:avLst/>
              <a:gdLst>
                <a:gd name="T0" fmla="*/ 89 w 568"/>
                <a:gd name="T1" fmla="*/ 104 h 473"/>
                <a:gd name="T2" fmla="*/ 89 w 568"/>
                <a:gd name="T3" fmla="*/ 410 h 473"/>
                <a:gd name="T4" fmla="*/ 81 w 568"/>
                <a:gd name="T5" fmla="*/ 424 h 473"/>
                <a:gd name="T6" fmla="*/ 74 w 568"/>
                <a:gd name="T7" fmla="*/ 431 h 473"/>
                <a:gd name="T8" fmla="*/ 59 w 568"/>
                <a:gd name="T9" fmla="*/ 438 h 473"/>
                <a:gd name="T10" fmla="*/ 0 w 568"/>
                <a:gd name="T11" fmla="*/ 438 h 473"/>
                <a:gd name="T12" fmla="*/ 0 w 568"/>
                <a:gd name="T13" fmla="*/ 473 h 473"/>
                <a:gd name="T14" fmla="*/ 251 w 568"/>
                <a:gd name="T15" fmla="*/ 473 h 473"/>
                <a:gd name="T16" fmla="*/ 251 w 568"/>
                <a:gd name="T17" fmla="*/ 438 h 473"/>
                <a:gd name="T18" fmla="*/ 199 w 568"/>
                <a:gd name="T19" fmla="*/ 438 h 473"/>
                <a:gd name="T20" fmla="*/ 177 w 568"/>
                <a:gd name="T21" fmla="*/ 431 h 473"/>
                <a:gd name="T22" fmla="*/ 170 w 568"/>
                <a:gd name="T23" fmla="*/ 424 h 473"/>
                <a:gd name="T24" fmla="*/ 170 w 568"/>
                <a:gd name="T25" fmla="*/ 410 h 473"/>
                <a:gd name="T26" fmla="*/ 162 w 568"/>
                <a:gd name="T27" fmla="*/ 389 h 473"/>
                <a:gd name="T28" fmla="*/ 162 w 568"/>
                <a:gd name="T29" fmla="*/ 194 h 473"/>
                <a:gd name="T30" fmla="*/ 177 w 568"/>
                <a:gd name="T31" fmla="*/ 118 h 473"/>
                <a:gd name="T32" fmla="*/ 214 w 568"/>
                <a:gd name="T33" fmla="*/ 69 h 473"/>
                <a:gd name="T34" fmla="*/ 266 w 568"/>
                <a:gd name="T35" fmla="*/ 35 h 473"/>
                <a:gd name="T36" fmla="*/ 317 w 568"/>
                <a:gd name="T37" fmla="*/ 21 h 473"/>
                <a:gd name="T38" fmla="*/ 361 w 568"/>
                <a:gd name="T39" fmla="*/ 35 h 473"/>
                <a:gd name="T40" fmla="*/ 384 w 568"/>
                <a:gd name="T41" fmla="*/ 62 h 473"/>
                <a:gd name="T42" fmla="*/ 398 w 568"/>
                <a:gd name="T43" fmla="*/ 97 h 473"/>
                <a:gd name="T44" fmla="*/ 406 w 568"/>
                <a:gd name="T45" fmla="*/ 146 h 473"/>
                <a:gd name="T46" fmla="*/ 406 w 568"/>
                <a:gd name="T47" fmla="*/ 410 h 473"/>
                <a:gd name="T48" fmla="*/ 398 w 568"/>
                <a:gd name="T49" fmla="*/ 424 h 473"/>
                <a:gd name="T50" fmla="*/ 369 w 568"/>
                <a:gd name="T51" fmla="*/ 438 h 473"/>
                <a:gd name="T52" fmla="*/ 317 w 568"/>
                <a:gd name="T53" fmla="*/ 438 h 473"/>
                <a:gd name="T54" fmla="*/ 317 w 568"/>
                <a:gd name="T55" fmla="*/ 473 h 473"/>
                <a:gd name="T56" fmla="*/ 568 w 568"/>
                <a:gd name="T57" fmla="*/ 473 h 473"/>
                <a:gd name="T58" fmla="*/ 568 w 568"/>
                <a:gd name="T59" fmla="*/ 438 h 473"/>
                <a:gd name="T60" fmla="*/ 509 w 568"/>
                <a:gd name="T61" fmla="*/ 438 h 473"/>
                <a:gd name="T62" fmla="*/ 494 w 568"/>
                <a:gd name="T63" fmla="*/ 431 h 473"/>
                <a:gd name="T64" fmla="*/ 487 w 568"/>
                <a:gd name="T65" fmla="*/ 424 h 473"/>
                <a:gd name="T66" fmla="*/ 479 w 568"/>
                <a:gd name="T67" fmla="*/ 410 h 473"/>
                <a:gd name="T68" fmla="*/ 479 w 568"/>
                <a:gd name="T69" fmla="*/ 125 h 473"/>
                <a:gd name="T70" fmla="*/ 472 w 568"/>
                <a:gd name="T71" fmla="*/ 76 h 473"/>
                <a:gd name="T72" fmla="*/ 442 w 568"/>
                <a:gd name="T73" fmla="*/ 41 h 473"/>
                <a:gd name="T74" fmla="*/ 435 w 568"/>
                <a:gd name="T75" fmla="*/ 28 h 473"/>
                <a:gd name="T76" fmla="*/ 413 w 568"/>
                <a:gd name="T77" fmla="*/ 21 h 473"/>
                <a:gd name="T78" fmla="*/ 391 w 568"/>
                <a:gd name="T79" fmla="*/ 7 h 473"/>
                <a:gd name="T80" fmla="*/ 361 w 568"/>
                <a:gd name="T81" fmla="*/ 0 h 473"/>
                <a:gd name="T82" fmla="*/ 325 w 568"/>
                <a:gd name="T83" fmla="*/ 0 h 473"/>
                <a:gd name="T84" fmla="*/ 251 w 568"/>
                <a:gd name="T85" fmla="*/ 14 h 473"/>
                <a:gd name="T86" fmla="*/ 199 w 568"/>
                <a:gd name="T87" fmla="*/ 55 h 473"/>
                <a:gd name="T88" fmla="*/ 155 w 568"/>
                <a:gd name="T89" fmla="*/ 111 h 473"/>
                <a:gd name="T90" fmla="*/ 155 w 568"/>
                <a:gd name="T91" fmla="*/ 0 h 473"/>
                <a:gd name="T92" fmla="*/ 0 w 568"/>
                <a:gd name="T93" fmla="*/ 14 h 473"/>
                <a:gd name="T94" fmla="*/ 0 w 568"/>
                <a:gd name="T95" fmla="*/ 48 h 473"/>
                <a:gd name="T96" fmla="*/ 59 w 568"/>
                <a:gd name="T97" fmla="*/ 48 h 473"/>
                <a:gd name="T98" fmla="*/ 74 w 568"/>
                <a:gd name="T99" fmla="*/ 55 h 473"/>
                <a:gd name="T100" fmla="*/ 89 w 568"/>
                <a:gd name="T101" fmla="*/ 83 h 473"/>
                <a:gd name="T102" fmla="*/ 89 w 568"/>
                <a:gd name="T103" fmla="*/ 104 h 4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68"/>
                <a:gd name="T157" fmla="*/ 0 h 473"/>
                <a:gd name="T158" fmla="*/ 568 w 568"/>
                <a:gd name="T159" fmla="*/ 473 h 47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68" h="473">
                  <a:moveTo>
                    <a:pt x="89" y="104"/>
                  </a:moveTo>
                  <a:lnTo>
                    <a:pt x="89" y="410"/>
                  </a:lnTo>
                  <a:lnTo>
                    <a:pt x="81" y="424"/>
                  </a:lnTo>
                  <a:lnTo>
                    <a:pt x="74" y="431"/>
                  </a:lnTo>
                  <a:lnTo>
                    <a:pt x="59" y="438"/>
                  </a:lnTo>
                  <a:lnTo>
                    <a:pt x="0" y="438"/>
                  </a:lnTo>
                  <a:lnTo>
                    <a:pt x="0" y="473"/>
                  </a:lnTo>
                  <a:lnTo>
                    <a:pt x="251" y="473"/>
                  </a:lnTo>
                  <a:lnTo>
                    <a:pt x="251" y="438"/>
                  </a:lnTo>
                  <a:lnTo>
                    <a:pt x="199" y="438"/>
                  </a:lnTo>
                  <a:lnTo>
                    <a:pt x="177" y="431"/>
                  </a:lnTo>
                  <a:lnTo>
                    <a:pt x="170" y="424"/>
                  </a:lnTo>
                  <a:lnTo>
                    <a:pt x="170" y="410"/>
                  </a:lnTo>
                  <a:lnTo>
                    <a:pt x="162" y="389"/>
                  </a:lnTo>
                  <a:lnTo>
                    <a:pt x="162" y="194"/>
                  </a:lnTo>
                  <a:lnTo>
                    <a:pt x="177" y="118"/>
                  </a:lnTo>
                  <a:lnTo>
                    <a:pt x="214" y="69"/>
                  </a:lnTo>
                  <a:lnTo>
                    <a:pt x="266" y="35"/>
                  </a:lnTo>
                  <a:lnTo>
                    <a:pt x="317" y="21"/>
                  </a:lnTo>
                  <a:lnTo>
                    <a:pt x="361" y="35"/>
                  </a:lnTo>
                  <a:lnTo>
                    <a:pt x="384" y="62"/>
                  </a:lnTo>
                  <a:lnTo>
                    <a:pt x="398" y="97"/>
                  </a:lnTo>
                  <a:lnTo>
                    <a:pt x="406" y="146"/>
                  </a:lnTo>
                  <a:lnTo>
                    <a:pt x="406" y="410"/>
                  </a:lnTo>
                  <a:lnTo>
                    <a:pt x="398" y="424"/>
                  </a:lnTo>
                  <a:lnTo>
                    <a:pt x="369" y="438"/>
                  </a:lnTo>
                  <a:lnTo>
                    <a:pt x="317" y="438"/>
                  </a:lnTo>
                  <a:lnTo>
                    <a:pt x="317" y="473"/>
                  </a:lnTo>
                  <a:lnTo>
                    <a:pt x="568" y="473"/>
                  </a:lnTo>
                  <a:lnTo>
                    <a:pt x="568" y="438"/>
                  </a:lnTo>
                  <a:lnTo>
                    <a:pt x="509" y="438"/>
                  </a:lnTo>
                  <a:lnTo>
                    <a:pt x="494" y="431"/>
                  </a:lnTo>
                  <a:lnTo>
                    <a:pt x="487" y="424"/>
                  </a:lnTo>
                  <a:lnTo>
                    <a:pt x="479" y="410"/>
                  </a:lnTo>
                  <a:lnTo>
                    <a:pt x="479" y="125"/>
                  </a:lnTo>
                  <a:lnTo>
                    <a:pt x="472" y="76"/>
                  </a:lnTo>
                  <a:lnTo>
                    <a:pt x="442" y="41"/>
                  </a:lnTo>
                  <a:lnTo>
                    <a:pt x="435" y="28"/>
                  </a:lnTo>
                  <a:lnTo>
                    <a:pt x="413" y="21"/>
                  </a:lnTo>
                  <a:lnTo>
                    <a:pt x="391" y="7"/>
                  </a:lnTo>
                  <a:lnTo>
                    <a:pt x="361" y="0"/>
                  </a:lnTo>
                  <a:lnTo>
                    <a:pt x="325" y="0"/>
                  </a:lnTo>
                  <a:lnTo>
                    <a:pt x="251" y="14"/>
                  </a:lnTo>
                  <a:lnTo>
                    <a:pt x="199" y="55"/>
                  </a:lnTo>
                  <a:lnTo>
                    <a:pt x="155" y="111"/>
                  </a:lnTo>
                  <a:lnTo>
                    <a:pt x="155" y="0"/>
                  </a:lnTo>
                  <a:lnTo>
                    <a:pt x="0" y="14"/>
                  </a:lnTo>
                  <a:lnTo>
                    <a:pt x="0" y="48"/>
                  </a:lnTo>
                  <a:lnTo>
                    <a:pt x="59" y="48"/>
                  </a:lnTo>
                  <a:lnTo>
                    <a:pt x="74" y="55"/>
                  </a:lnTo>
                  <a:lnTo>
                    <a:pt x="89" y="83"/>
                  </a:lnTo>
                  <a:lnTo>
                    <a:pt x="89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22" name="Freeform 4066"/>
            <p:cNvSpPr>
              <a:spLocks noEditPoints="1"/>
            </p:cNvSpPr>
            <p:nvPr/>
          </p:nvSpPr>
          <p:spPr bwMode="auto">
            <a:xfrm>
              <a:off x="22679" y="10779"/>
              <a:ext cx="781" cy="771"/>
            </a:xfrm>
            <a:custGeom>
              <a:avLst/>
              <a:gdLst>
                <a:gd name="T0" fmla="*/ 781 w 781"/>
                <a:gd name="T1" fmla="*/ 285 h 771"/>
                <a:gd name="T2" fmla="*/ 766 w 781"/>
                <a:gd name="T3" fmla="*/ 187 h 771"/>
                <a:gd name="T4" fmla="*/ 729 w 781"/>
                <a:gd name="T5" fmla="*/ 111 h 771"/>
                <a:gd name="T6" fmla="*/ 663 w 781"/>
                <a:gd name="T7" fmla="*/ 48 h 771"/>
                <a:gd name="T8" fmla="*/ 582 w 781"/>
                <a:gd name="T9" fmla="*/ 14 h 771"/>
                <a:gd name="T10" fmla="*/ 493 w 781"/>
                <a:gd name="T11" fmla="*/ 0 h 771"/>
                <a:gd name="T12" fmla="*/ 368 w 781"/>
                <a:gd name="T13" fmla="*/ 20 h 771"/>
                <a:gd name="T14" fmla="*/ 258 w 781"/>
                <a:gd name="T15" fmla="*/ 69 h 771"/>
                <a:gd name="T16" fmla="*/ 154 w 781"/>
                <a:gd name="T17" fmla="*/ 153 h 771"/>
                <a:gd name="T18" fmla="*/ 73 w 781"/>
                <a:gd name="T19" fmla="*/ 250 h 771"/>
                <a:gd name="T20" fmla="*/ 14 w 781"/>
                <a:gd name="T21" fmla="*/ 368 h 771"/>
                <a:gd name="T22" fmla="*/ 0 w 781"/>
                <a:gd name="T23" fmla="*/ 486 h 771"/>
                <a:gd name="T24" fmla="*/ 14 w 781"/>
                <a:gd name="T25" fmla="*/ 584 h 771"/>
                <a:gd name="T26" fmla="*/ 51 w 781"/>
                <a:gd name="T27" fmla="*/ 667 h 771"/>
                <a:gd name="T28" fmla="*/ 110 w 781"/>
                <a:gd name="T29" fmla="*/ 723 h 771"/>
                <a:gd name="T30" fmla="*/ 191 w 781"/>
                <a:gd name="T31" fmla="*/ 765 h 771"/>
                <a:gd name="T32" fmla="*/ 287 w 781"/>
                <a:gd name="T33" fmla="*/ 771 h 771"/>
                <a:gd name="T34" fmla="*/ 405 w 781"/>
                <a:gd name="T35" fmla="*/ 751 h 771"/>
                <a:gd name="T36" fmla="*/ 523 w 781"/>
                <a:gd name="T37" fmla="*/ 702 h 771"/>
                <a:gd name="T38" fmla="*/ 626 w 781"/>
                <a:gd name="T39" fmla="*/ 625 h 771"/>
                <a:gd name="T40" fmla="*/ 707 w 781"/>
                <a:gd name="T41" fmla="*/ 528 h 771"/>
                <a:gd name="T42" fmla="*/ 759 w 781"/>
                <a:gd name="T43" fmla="*/ 410 h 771"/>
                <a:gd name="T44" fmla="*/ 781 w 781"/>
                <a:gd name="T45" fmla="*/ 285 h 771"/>
                <a:gd name="T46" fmla="*/ 294 w 781"/>
                <a:gd name="T47" fmla="*/ 744 h 771"/>
                <a:gd name="T48" fmla="*/ 213 w 781"/>
                <a:gd name="T49" fmla="*/ 730 h 771"/>
                <a:gd name="T50" fmla="*/ 154 w 781"/>
                <a:gd name="T51" fmla="*/ 688 h 771"/>
                <a:gd name="T52" fmla="*/ 117 w 781"/>
                <a:gd name="T53" fmla="*/ 612 h 771"/>
                <a:gd name="T54" fmla="*/ 103 w 781"/>
                <a:gd name="T55" fmla="*/ 521 h 771"/>
                <a:gd name="T56" fmla="*/ 103 w 781"/>
                <a:gd name="T57" fmla="*/ 466 h 771"/>
                <a:gd name="T58" fmla="*/ 117 w 781"/>
                <a:gd name="T59" fmla="*/ 382 h 771"/>
                <a:gd name="T60" fmla="*/ 154 w 781"/>
                <a:gd name="T61" fmla="*/ 292 h 771"/>
                <a:gd name="T62" fmla="*/ 206 w 781"/>
                <a:gd name="T63" fmla="*/ 187 h 771"/>
                <a:gd name="T64" fmla="*/ 272 w 781"/>
                <a:gd name="T65" fmla="*/ 118 h 771"/>
                <a:gd name="T66" fmla="*/ 339 w 781"/>
                <a:gd name="T67" fmla="*/ 62 h 771"/>
                <a:gd name="T68" fmla="*/ 412 w 781"/>
                <a:gd name="T69" fmla="*/ 34 h 771"/>
                <a:gd name="T70" fmla="*/ 486 w 781"/>
                <a:gd name="T71" fmla="*/ 27 h 771"/>
                <a:gd name="T72" fmla="*/ 538 w 781"/>
                <a:gd name="T73" fmla="*/ 34 h 771"/>
                <a:gd name="T74" fmla="*/ 589 w 781"/>
                <a:gd name="T75" fmla="*/ 55 h 771"/>
                <a:gd name="T76" fmla="*/ 633 w 781"/>
                <a:gd name="T77" fmla="*/ 97 h 771"/>
                <a:gd name="T78" fmla="*/ 663 w 781"/>
                <a:gd name="T79" fmla="*/ 160 h 771"/>
                <a:gd name="T80" fmla="*/ 678 w 781"/>
                <a:gd name="T81" fmla="*/ 243 h 771"/>
                <a:gd name="T82" fmla="*/ 670 w 781"/>
                <a:gd name="T83" fmla="*/ 313 h 771"/>
                <a:gd name="T84" fmla="*/ 648 w 781"/>
                <a:gd name="T85" fmla="*/ 410 h 771"/>
                <a:gd name="T86" fmla="*/ 604 w 781"/>
                <a:gd name="T87" fmla="*/ 514 h 771"/>
                <a:gd name="T88" fmla="*/ 538 w 781"/>
                <a:gd name="T89" fmla="*/ 618 h 771"/>
                <a:gd name="T90" fmla="*/ 471 w 781"/>
                <a:gd name="T91" fmla="*/ 681 h 771"/>
                <a:gd name="T92" fmla="*/ 383 w 781"/>
                <a:gd name="T93" fmla="*/ 730 h 771"/>
                <a:gd name="T94" fmla="*/ 294 w 781"/>
                <a:gd name="T95" fmla="*/ 744 h 77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81"/>
                <a:gd name="T145" fmla="*/ 0 h 771"/>
                <a:gd name="T146" fmla="*/ 781 w 781"/>
                <a:gd name="T147" fmla="*/ 771 h 771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81" h="771">
                  <a:moveTo>
                    <a:pt x="781" y="285"/>
                  </a:moveTo>
                  <a:lnTo>
                    <a:pt x="766" y="187"/>
                  </a:lnTo>
                  <a:lnTo>
                    <a:pt x="729" y="111"/>
                  </a:lnTo>
                  <a:lnTo>
                    <a:pt x="663" y="48"/>
                  </a:lnTo>
                  <a:lnTo>
                    <a:pt x="582" y="14"/>
                  </a:lnTo>
                  <a:lnTo>
                    <a:pt x="493" y="0"/>
                  </a:lnTo>
                  <a:lnTo>
                    <a:pt x="368" y="20"/>
                  </a:lnTo>
                  <a:lnTo>
                    <a:pt x="258" y="69"/>
                  </a:lnTo>
                  <a:lnTo>
                    <a:pt x="154" y="153"/>
                  </a:lnTo>
                  <a:lnTo>
                    <a:pt x="73" y="250"/>
                  </a:lnTo>
                  <a:lnTo>
                    <a:pt x="14" y="368"/>
                  </a:lnTo>
                  <a:lnTo>
                    <a:pt x="0" y="486"/>
                  </a:lnTo>
                  <a:lnTo>
                    <a:pt x="14" y="584"/>
                  </a:lnTo>
                  <a:lnTo>
                    <a:pt x="51" y="667"/>
                  </a:lnTo>
                  <a:lnTo>
                    <a:pt x="110" y="723"/>
                  </a:lnTo>
                  <a:lnTo>
                    <a:pt x="191" y="765"/>
                  </a:lnTo>
                  <a:lnTo>
                    <a:pt x="287" y="771"/>
                  </a:lnTo>
                  <a:lnTo>
                    <a:pt x="405" y="751"/>
                  </a:lnTo>
                  <a:lnTo>
                    <a:pt x="523" y="702"/>
                  </a:lnTo>
                  <a:lnTo>
                    <a:pt x="626" y="625"/>
                  </a:lnTo>
                  <a:lnTo>
                    <a:pt x="707" y="528"/>
                  </a:lnTo>
                  <a:lnTo>
                    <a:pt x="759" y="410"/>
                  </a:lnTo>
                  <a:lnTo>
                    <a:pt x="781" y="285"/>
                  </a:lnTo>
                  <a:close/>
                  <a:moveTo>
                    <a:pt x="294" y="744"/>
                  </a:moveTo>
                  <a:lnTo>
                    <a:pt x="213" y="730"/>
                  </a:lnTo>
                  <a:lnTo>
                    <a:pt x="154" y="688"/>
                  </a:lnTo>
                  <a:lnTo>
                    <a:pt x="117" y="612"/>
                  </a:lnTo>
                  <a:lnTo>
                    <a:pt x="103" y="521"/>
                  </a:lnTo>
                  <a:lnTo>
                    <a:pt x="103" y="466"/>
                  </a:lnTo>
                  <a:lnTo>
                    <a:pt x="117" y="382"/>
                  </a:lnTo>
                  <a:lnTo>
                    <a:pt x="154" y="292"/>
                  </a:lnTo>
                  <a:lnTo>
                    <a:pt x="206" y="187"/>
                  </a:lnTo>
                  <a:lnTo>
                    <a:pt x="272" y="118"/>
                  </a:lnTo>
                  <a:lnTo>
                    <a:pt x="339" y="62"/>
                  </a:lnTo>
                  <a:lnTo>
                    <a:pt x="412" y="34"/>
                  </a:lnTo>
                  <a:lnTo>
                    <a:pt x="486" y="27"/>
                  </a:lnTo>
                  <a:lnTo>
                    <a:pt x="538" y="34"/>
                  </a:lnTo>
                  <a:lnTo>
                    <a:pt x="589" y="55"/>
                  </a:lnTo>
                  <a:lnTo>
                    <a:pt x="633" y="97"/>
                  </a:lnTo>
                  <a:lnTo>
                    <a:pt x="663" y="160"/>
                  </a:lnTo>
                  <a:lnTo>
                    <a:pt x="678" y="243"/>
                  </a:lnTo>
                  <a:lnTo>
                    <a:pt x="670" y="313"/>
                  </a:lnTo>
                  <a:lnTo>
                    <a:pt x="648" y="410"/>
                  </a:lnTo>
                  <a:lnTo>
                    <a:pt x="604" y="514"/>
                  </a:lnTo>
                  <a:lnTo>
                    <a:pt x="538" y="618"/>
                  </a:lnTo>
                  <a:lnTo>
                    <a:pt x="471" y="681"/>
                  </a:lnTo>
                  <a:lnTo>
                    <a:pt x="383" y="730"/>
                  </a:lnTo>
                  <a:lnTo>
                    <a:pt x="294" y="7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23" name="Freeform 4067"/>
            <p:cNvSpPr>
              <a:spLocks/>
            </p:cNvSpPr>
            <p:nvPr/>
          </p:nvSpPr>
          <p:spPr bwMode="auto">
            <a:xfrm>
              <a:off x="23622" y="10730"/>
              <a:ext cx="265" cy="1064"/>
            </a:xfrm>
            <a:custGeom>
              <a:avLst/>
              <a:gdLst>
                <a:gd name="T0" fmla="*/ 265 w 265"/>
                <a:gd name="T1" fmla="*/ 1057 h 1064"/>
                <a:gd name="T2" fmla="*/ 265 w 265"/>
                <a:gd name="T3" fmla="*/ 1050 h 1064"/>
                <a:gd name="T4" fmla="*/ 243 w 265"/>
                <a:gd name="T5" fmla="*/ 1029 h 1064"/>
                <a:gd name="T6" fmla="*/ 170 w 265"/>
                <a:gd name="T7" fmla="*/ 946 h 1064"/>
                <a:gd name="T8" fmla="*/ 118 w 265"/>
                <a:gd name="T9" fmla="*/ 841 h 1064"/>
                <a:gd name="T10" fmla="*/ 88 w 265"/>
                <a:gd name="T11" fmla="*/ 737 h 1064"/>
                <a:gd name="T12" fmla="*/ 74 w 265"/>
                <a:gd name="T13" fmla="*/ 633 h 1064"/>
                <a:gd name="T14" fmla="*/ 66 w 265"/>
                <a:gd name="T15" fmla="*/ 535 h 1064"/>
                <a:gd name="T16" fmla="*/ 74 w 265"/>
                <a:gd name="T17" fmla="*/ 396 h 1064"/>
                <a:gd name="T18" fmla="*/ 103 w 265"/>
                <a:gd name="T19" fmla="*/ 257 h 1064"/>
                <a:gd name="T20" fmla="*/ 162 w 265"/>
                <a:gd name="T21" fmla="*/ 139 h 1064"/>
                <a:gd name="T22" fmla="*/ 251 w 265"/>
                <a:gd name="T23" fmla="*/ 28 h 1064"/>
                <a:gd name="T24" fmla="*/ 265 w 265"/>
                <a:gd name="T25" fmla="*/ 14 h 1064"/>
                <a:gd name="T26" fmla="*/ 265 w 265"/>
                <a:gd name="T27" fmla="*/ 7 h 1064"/>
                <a:gd name="T28" fmla="*/ 258 w 265"/>
                <a:gd name="T29" fmla="*/ 0 h 1064"/>
                <a:gd name="T30" fmla="*/ 251 w 265"/>
                <a:gd name="T31" fmla="*/ 0 h 1064"/>
                <a:gd name="T32" fmla="*/ 236 w 265"/>
                <a:gd name="T33" fmla="*/ 7 h 1064"/>
                <a:gd name="T34" fmla="*/ 162 w 265"/>
                <a:gd name="T35" fmla="*/ 76 h 1064"/>
                <a:gd name="T36" fmla="*/ 118 w 265"/>
                <a:gd name="T37" fmla="*/ 132 h 1064"/>
                <a:gd name="T38" fmla="*/ 74 w 265"/>
                <a:gd name="T39" fmla="*/ 209 h 1064"/>
                <a:gd name="T40" fmla="*/ 30 w 265"/>
                <a:gd name="T41" fmla="*/ 327 h 1064"/>
                <a:gd name="T42" fmla="*/ 7 w 265"/>
                <a:gd name="T43" fmla="*/ 431 h 1064"/>
                <a:gd name="T44" fmla="*/ 0 w 265"/>
                <a:gd name="T45" fmla="*/ 535 h 1064"/>
                <a:gd name="T46" fmla="*/ 7 w 265"/>
                <a:gd name="T47" fmla="*/ 633 h 1064"/>
                <a:gd name="T48" fmla="*/ 30 w 265"/>
                <a:gd name="T49" fmla="*/ 744 h 1064"/>
                <a:gd name="T50" fmla="*/ 74 w 265"/>
                <a:gd name="T51" fmla="*/ 869 h 1064"/>
                <a:gd name="T52" fmla="*/ 118 w 265"/>
                <a:gd name="T53" fmla="*/ 939 h 1064"/>
                <a:gd name="T54" fmla="*/ 162 w 265"/>
                <a:gd name="T55" fmla="*/ 994 h 1064"/>
                <a:gd name="T56" fmla="*/ 206 w 265"/>
                <a:gd name="T57" fmla="*/ 1036 h 1064"/>
                <a:gd name="T58" fmla="*/ 236 w 265"/>
                <a:gd name="T59" fmla="*/ 1057 h 1064"/>
                <a:gd name="T60" fmla="*/ 251 w 265"/>
                <a:gd name="T61" fmla="*/ 1064 h 1064"/>
                <a:gd name="T62" fmla="*/ 265 w 265"/>
                <a:gd name="T63" fmla="*/ 1064 h 1064"/>
                <a:gd name="T64" fmla="*/ 265 w 265"/>
                <a:gd name="T65" fmla="*/ 1057 h 10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5"/>
                <a:gd name="T100" fmla="*/ 0 h 1064"/>
                <a:gd name="T101" fmla="*/ 265 w 265"/>
                <a:gd name="T102" fmla="*/ 1064 h 10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5" h="1064">
                  <a:moveTo>
                    <a:pt x="265" y="1057"/>
                  </a:moveTo>
                  <a:lnTo>
                    <a:pt x="265" y="1050"/>
                  </a:lnTo>
                  <a:lnTo>
                    <a:pt x="243" y="1029"/>
                  </a:lnTo>
                  <a:lnTo>
                    <a:pt x="170" y="946"/>
                  </a:lnTo>
                  <a:lnTo>
                    <a:pt x="118" y="841"/>
                  </a:lnTo>
                  <a:lnTo>
                    <a:pt x="88" y="737"/>
                  </a:lnTo>
                  <a:lnTo>
                    <a:pt x="74" y="633"/>
                  </a:lnTo>
                  <a:lnTo>
                    <a:pt x="66" y="535"/>
                  </a:lnTo>
                  <a:lnTo>
                    <a:pt x="74" y="396"/>
                  </a:lnTo>
                  <a:lnTo>
                    <a:pt x="103" y="257"/>
                  </a:lnTo>
                  <a:lnTo>
                    <a:pt x="162" y="139"/>
                  </a:lnTo>
                  <a:lnTo>
                    <a:pt x="251" y="28"/>
                  </a:lnTo>
                  <a:lnTo>
                    <a:pt x="265" y="14"/>
                  </a:lnTo>
                  <a:lnTo>
                    <a:pt x="265" y="7"/>
                  </a:lnTo>
                  <a:lnTo>
                    <a:pt x="258" y="0"/>
                  </a:lnTo>
                  <a:lnTo>
                    <a:pt x="251" y="0"/>
                  </a:lnTo>
                  <a:lnTo>
                    <a:pt x="236" y="7"/>
                  </a:lnTo>
                  <a:lnTo>
                    <a:pt x="162" y="76"/>
                  </a:lnTo>
                  <a:lnTo>
                    <a:pt x="118" y="132"/>
                  </a:lnTo>
                  <a:lnTo>
                    <a:pt x="74" y="209"/>
                  </a:lnTo>
                  <a:lnTo>
                    <a:pt x="30" y="327"/>
                  </a:lnTo>
                  <a:lnTo>
                    <a:pt x="7" y="431"/>
                  </a:lnTo>
                  <a:lnTo>
                    <a:pt x="0" y="535"/>
                  </a:lnTo>
                  <a:lnTo>
                    <a:pt x="7" y="633"/>
                  </a:lnTo>
                  <a:lnTo>
                    <a:pt x="30" y="744"/>
                  </a:lnTo>
                  <a:lnTo>
                    <a:pt x="74" y="869"/>
                  </a:lnTo>
                  <a:lnTo>
                    <a:pt x="118" y="939"/>
                  </a:lnTo>
                  <a:lnTo>
                    <a:pt x="162" y="994"/>
                  </a:lnTo>
                  <a:lnTo>
                    <a:pt x="206" y="1036"/>
                  </a:lnTo>
                  <a:lnTo>
                    <a:pt x="236" y="1057"/>
                  </a:lnTo>
                  <a:lnTo>
                    <a:pt x="251" y="1064"/>
                  </a:lnTo>
                  <a:lnTo>
                    <a:pt x="265" y="1064"/>
                  </a:lnTo>
                  <a:lnTo>
                    <a:pt x="265" y="10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24" name="Freeform 4068"/>
            <p:cNvSpPr>
              <a:spLocks/>
            </p:cNvSpPr>
            <p:nvPr/>
          </p:nvSpPr>
          <p:spPr bwMode="auto">
            <a:xfrm>
              <a:off x="24050" y="10820"/>
              <a:ext cx="375" cy="710"/>
            </a:xfrm>
            <a:custGeom>
              <a:avLst/>
              <a:gdLst>
                <a:gd name="T0" fmla="*/ 235 w 375"/>
                <a:gd name="T1" fmla="*/ 28 h 710"/>
                <a:gd name="T2" fmla="*/ 235 w 375"/>
                <a:gd name="T3" fmla="*/ 14 h 710"/>
                <a:gd name="T4" fmla="*/ 228 w 375"/>
                <a:gd name="T5" fmla="*/ 0 h 710"/>
                <a:gd name="T6" fmla="*/ 206 w 375"/>
                <a:gd name="T7" fmla="*/ 0 h 710"/>
                <a:gd name="T8" fmla="*/ 154 w 375"/>
                <a:gd name="T9" fmla="*/ 42 h 710"/>
                <a:gd name="T10" fmla="*/ 95 w 375"/>
                <a:gd name="T11" fmla="*/ 56 h 710"/>
                <a:gd name="T12" fmla="*/ 44 w 375"/>
                <a:gd name="T13" fmla="*/ 63 h 710"/>
                <a:gd name="T14" fmla="*/ 0 w 375"/>
                <a:gd name="T15" fmla="*/ 70 h 710"/>
                <a:gd name="T16" fmla="*/ 0 w 375"/>
                <a:gd name="T17" fmla="*/ 98 h 710"/>
                <a:gd name="T18" fmla="*/ 36 w 375"/>
                <a:gd name="T19" fmla="*/ 98 h 710"/>
                <a:gd name="T20" fmla="*/ 88 w 375"/>
                <a:gd name="T21" fmla="*/ 91 h 710"/>
                <a:gd name="T22" fmla="*/ 154 w 375"/>
                <a:gd name="T23" fmla="*/ 70 h 710"/>
                <a:gd name="T24" fmla="*/ 154 w 375"/>
                <a:gd name="T25" fmla="*/ 640 h 710"/>
                <a:gd name="T26" fmla="*/ 147 w 375"/>
                <a:gd name="T27" fmla="*/ 654 h 710"/>
                <a:gd name="T28" fmla="*/ 132 w 375"/>
                <a:gd name="T29" fmla="*/ 668 h 710"/>
                <a:gd name="T30" fmla="*/ 110 w 375"/>
                <a:gd name="T31" fmla="*/ 675 h 710"/>
                <a:gd name="T32" fmla="*/ 7 w 375"/>
                <a:gd name="T33" fmla="*/ 675 h 710"/>
                <a:gd name="T34" fmla="*/ 7 w 375"/>
                <a:gd name="T35" fmla="*/ 710 h 710"/>
                <a:gd name="T36" fmla="*/ 375 w 375"/>
                <a:gd name="T37" fmla="*/ 710 h 710"/>
                <a:gd name="T38" fmla="*/ 375 w 375"/>
                <a:gd name="T39" fmla="*/ 675 h 710"/>
                <a:gd name="T40" fmla="*/ 272 w 375"/>
                <a:gd name="T41" fmla="*/ 675 h 710"/>
                <a:gd name="T42" fmla="*/ 243 w 375"/>
                <a:gd name="T43" fmla="*/ 661 h 710"/>
                <a:gd name="T44" fmla="*/ 235 w 375"/>
                <a:gd name="T45" fmla="*/ 654 h 710"/>
                <a:gd name="T46" fmla="*/ 235 w 375"/>
                <a:gd name="T47" fmla="*/ 626 h 710"/>
                <a:gd name="T48" fmla="*/ 235 w 375"/>
                <a:gd name="T49" fmla="*/ 28 h 71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75"/>
                <a:gd name="T76" fmla="*/ 0 h 710"/>
                <a:gd name="T77" fmla="*/ 375 w 375"/>
                <a:gd name="T78" fmla="*/ 710 h 71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75" h="710">
                  <a:moveTo>
                    <a:pt x="235" y="28"/>
                  </a:moveTo>
                  <a:lnTo>
                    <a:pt x="235" y="14"/>
                  </a:lnTo>
                  <a:lnTo>
                    <a:pt x="228" y="0"/>
                  </a:lnTo>
                  <a:lnTo>
                    <a:pt x="206" y="0"/>
                  </a:lnTo>
                  <a:lnTo>
                    <a:pt x="154" y="42"/>
                  </a:lnTo>
                  <a:lnTo>
                    <a:pt x="95" y="56"/>
                  </a:lnTo>
                  <a:lnTo>
                    <a:pt x="44" y="63"/>
                  </a:lnTo>
                  <a:lnTo>
                    <a:pt x="0" y="70"/>
                  </a:lnTo>
                  <a:lnTo>
                    <a:pt x="0" y="98"/>
                  </a:lnTo>
                  <a:lnTo>
                    <a:pt x="36" y="98"/>
                  </a:lnTo>
                  <a:lnTo>
                    <a:pt x="88" y="91"/>
                  </a:lnTo>
                  <a:lnTo>
                    <a:pt x="154" y="70"/>
                  </a:lnTo>
                  <a:lnTo>
                    <a:pt x="154" y="640"/>
                  </a:lnTo>
                  <a:lnTo>
                    <a:pt x="147" y="654"/>
                  </a:lnTo>
                  <a:lnTo>
                    <a:pt x="132" y="668"/>
                  </a:lnTo>
                  <a:lnTo>
                    <a:pt x="110" y="675"/>
                  </a:lnTo>
                  <a:lnTo>
                    <a:pt x="7" y="675"/>
                  </a:lnTo>
                  <a:lnTo>
                    <a:pt x="7" y="710"/>
                  </a:lnTo>
                  <a:lnTo>
                    <a:pt x="375" y="710"/>
                  </a:lnTo>
                  <a:lnTo>
                    <a:pt x="375" y="675"/>
                  </a:lnTo>
                  <a:lnTo>
                    <a:pt x="272" y="675"/>
                  </a:lnTo>
                  <a:lnTo>
                    <a:pt x="243" y="661"/>
                  </a:lnTo>
                  <a:lnTo>
                    <a:pt x="235" y="654"/>
                  </a:lnTo>
                  <a:lnTo>
                    <a:pt x="235" y="626"/>
                  </a:lnTo>
                  <a:lnTo>
                    <a:pt x="235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25" name="Freeform 4069"/>
            <p:cNvSpPr>
              <a:spLocks/>
            </p:cNvSpPr>
            <p:nvPr/>
          </p:nvSpPr>
          <p:spPr bwMode="auto">
            <a:xfrm>
              <a:off x="24580" y="10730"/>
              <a:ext cx="266" cy="1064"/>
            </a:xfrm>
            <a:custGeom>
              <a:avLst/>
              <a:gdLst>
                <a:gd name="T0" fmla="*/ 266 w 266"/>
                <a:gd name="T1" fmla="*/ 535 h 1064"/>
                <a:gd name="T2" fmla="*/ 258 w 266"/>
                <a:gd name="T3" fmla="*/ 438 h 1064"/>
                <a:gd name="T4" fmla="*/ 236 w 266"/>
                <a:gd name="T5" fmla="*/ 320 h 1064"/>
                <a:gd name="T6" fmla="*/ 192 w 266"/>
                <a:gd name="T7" fmla="*/ 202 h 1064"/>
                <a:gd name="T8" fmla="*/ 148 w 266"/>
                <a:gd name="T9" fmla="*/ 132 h 1064"/>
                <a:gd name="T10" fmla="*/ 103 w 266"/>
                <a:gd name="T11" fmla="*/ 69 h 1064"/>
                <a:gd name="T12" fmla="*/ 59 w 266"/>
                <a:gd name="T13" fmla="*/ 35 h 1064"/>
                <a:gd name="T14" fmla="*/ 30 w 266"/>
                <a:gd name="T15" fmla="*/ 7 h 1064"/>
                <a:gd name="T16" fmla="*/ 15 w 266"/>
                <a:gd name="T17" fmla="*/ 0 h 1064"/>
                <a:gd name="T18" fmla="*/ 8 w 266"/>
                <a:gd name="T19" fmla="*/ 0 h 1064"/>
                <a:gd name="T20" fmla="*/ 0 w 266"/>
                <a:gd name="T21" fmla="*/ 7 h 1064"/>
                <a:gd name="T22" fmla="*/ 0 w 266"/>
                <a:gd name="T23" fmla="*/ 14 h 1064"/>
                <a:gd name="T24" fmla="*/ 8 w 266"/>
                <a:gd name="T25" fmla="*/ 21 h 1064"/>
                <a:gd name="T26" fmla="*/ 15 w 266"/>
                <a:gd name="T27" fmla="*/ 21 h 1064"/>
                <a:gd name="T28" fmla="*/ 22 w 266"/>
                <a:gd name="T29" fmla="*/ 35 h 1064"/>
                <a:gd name="T30" fmla="*/ 96 w 266"/>
                <a:gd name="T31" fmla="*/ 125 h 1064"/>
                <a:gd name="T32" fmla="*/ 155 w 266"/>
                <a:gd name="T33" fmla="*/ 236 h 1064"/>
                <a:gd name="T34" fmla="*/ 185 w 266"/>
                <a:gd name="T35" fmla="*/ 375 h 1064"/>
                <a:gd name="T36" fmla="*/ 199 w 266"/>
                <a:gd name="T37" fmla="*/ 535 h 1064"/>
                <a:gd name="T38" fmla="*/ 192 w 266"/>
                <a:gd name="T39" fmla="*/ 667 h 1064"/>
                <a:gd name="T40" fmla="*/ 162 w 266"/>
                <a:gd name="T41" fmla="*/ 807 h 1064"/>
                <a:gd name="T42" fmla="*/ 103 w 266"/>
                <a:gd name="T43" fmla="*/ 925 h 1064"/>
                <a:gd name="T44" fmla="*/ 15 w 266"/>
                <a:gd name="T45" fmla="*/ 1036 h 1064"/>
                <a:gd name="T46" fmla="*/ 8 w 266"/>
                <a:gd name="T47" fmla="*/ 1043 h 1064"/>
                <a:gd name="T48" fmla="*/ 8 w 266"/>
                <a:gd name="T49" fmla="*/ 1050 h 1064"/>
                <a:gd name="T50" fmla="*/ 0 w 266"/>
                <a:gd name="T51" fmla="*/ 1057 h 1064"/>
                <a:gd name="T52" fmla="*/ 8 w 266"/>
                <a:gd name="T53" fmla="*/ 1064 h 1064"/>
                <a:gd name="T54" fmla="*/ 15 w 266"/>
                <a:gd name="T55" fmla="*/ 1064 h 1064"/>
                <a:gd name="T56" fmla="*/ 30 w 266"/>
                <a:gd name="T57" fmla="*/ 1057 h 1064"/>
                <a:gd name="T58" fmla="*/ 67 w 266"/>
                <a:gd name="T59" fmla="*/ 1029 h 1064"/>
                <a:gd name="T60" fmla="*/ 103 w 266"/>
                <a:gd name="T61" fmla="*/ 987 h 1064"/>
                <a:gd name="T62" fmla="*/ 148 w 266"/>
                <a:gd name="T63" fmla="*/ 932 h 1064"/>
                <a:gd name="T64" fmla="*/ 192 w 266"/>
                <a:gd name="T65" fmla="*/ 855 h 1064"/>
                <a:gd name="T66" fmla="*/ 236 w 266"/>
                <a:gd name="T67" fmla="*/ 744 h 1064"/>
                <a:gd name="T68" fmla="*/ 258 w 266"/>
                <a:gd name="T69" fmla="*/ 633 h 1064"/>
                <a:gd name="T70" fmla="*/ 266 w 266"/>
                <a:gd name="T71" fmla="*/ 535 h 10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66"/>
                <a:gd name="T109" fmla="*/ 0 h 1064"/>
                <a:gd name="T110" fmla="*/ 266 w 266"/>
                <a:gd name="T111" fmla="*/ 1064 h 10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66" h="1064">
                  <a:moveTo>
                    <a:pt x="266" y="535"/>
                  </a:moveTo>
                  <a:lnTo>
                    <a:pt x="258" y="438"/>
                  </a:lnTo>
                  <a:lnTo>
                    <a:pt x="236" y="320"/>
                  </a:lnTo>
                  <a:lnTo>
                    <a:pt x="192" y="202"/>
                  </a:lnTo>
                  <a:lnTo>
                    <a:pt x="148" y="132"/>
                  </a:lnTo>
                  <a:lnTo>
                    <a:pt x="103" y="69"/>
                  </a:lnTo>
                  <a:lnTo>
                    <a:pt x="59" y="35"/>
                  </a:lnTo>
                  <a:lnTo>
                    <a:pt x="30" y="7"/>
                  </a:lnTo>
                  <a:lnTo>
                    <a:pt x="15" y="0"/>
                  </a:lnTo>
                  <a:lnTo>
                    <a:pt x="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8" y="21"/>
                  </a:lnTo>
                  <a:lnTo>
                    <a:pt x="15" y="21"/>
                  </a:lnTo>
                  <a:lnTo>
                    <a:pt x="22" y="35"/>
                  </a:lnTo>
                  <a:lnTo>
                    <a:pt x="96" y="125"/>
                  </a:lnTo>
                  <a:lnTo>
                    <a:pt x="155" y="236"/>
                  </a:lnTo>
                  <a:lnTo>
                    <a:pt x="185" y="375"/>
                  </a:lnTo>
                  <a:lnTo>
                    <a:pt x="199" y="535"/>
                  </a:lnTo>
                  <a:lnTo>
                    <a:pt x="192" y="667"/>
                  </a:lnTo>
                  <a:lnTo>
                    <a:pt x="162" y="807"/>
                  </a:lnTo>
                  <a:lnTo>
                    <a:pt x="103" y="925"/>
                  </a:lnTo>
                  <a:lnTo>
                    <a:pt x="15" y="1036"/>
                  </a:lnTo>
                  <a:lnTo>
                    <a:pt x="8" y="1043"/>
                  </a:lnTo>
                  <a:lnTo>
                    <a:pt x="8" y="1050"/>
                  </a:lnTo>
                  <a:lnTo>
                    <a:pt x="0" y="1057"/>
                  </a:lnTo>
                  <a:lnTo>
                    <a:pt x="8" y="1064"/>
                  </a:lnTo>
                  <a:lnTo>
                    <a:pt x="15" y="1064"/>
                  </a:lnTo>
                  <a:lnTo>
                    <a:pt x="30" y="1057"/>
                  </a:lnTo>
                  <a:lnTo>
                    <a:pt x="67" y="1029"/>
                  </a:lnTo>
                  <a:lnTo>
                    <a:pt x="103" y="987"/>
                  </a:lnTo>
                  <a:lnTo>
                    <a:pt x="148" y="932"/>
                  </a:lnTo>
                  <a:lnTo>
                    <a:pt x="192" y="855"/>
                  </a:lnTo>
                  <a:lnTo>
                    <a:pt x="236" y="744"/>
                  </a:lnTo>
                  <a:lnTo>
                    <a:pt x="258" y="633"/>
                  </a:lnTo>
                  <a:lnTo>
                    <a:pt x="266" y="53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26" name="Freeform 4070"/>
            <p:cNvSpPr>
              <a:spLocks/>
            </p:cNvSpPr>
            <p:nvPr/>
          </p:nvSpPr>
          <p:spPr bwMode="auto">
            <a:xfrm>
              <a:off x="3661" y="12162"/>
              <a:ext cx="354" cy="668"/>
            </a:xfrm>
            <a:custGeom>
              <a:avLst/>
              <a:gdLst>
                <a:gd name="T0" fmla="*/ 177 w 354"/>
                <a:gd name="T1" fmla="*/ 230 h 668"/>
                <a:gd name="T2" fmla="*/ 339 w 354"/>
                <a:gd name="T3" fmla="*/ 230 h 668"/>
                <a:gd name="T4" fmla="*/ 339 w 354"/>
                <a:gd name="T5" fmla="*/ 195 h 668"/>
                <a:gd name="T6" fmla="*/ 177 w 354"/>
                <a:gd name="T7" fmla="*/ 195 h 668"/>
                <a:gd name="T8" fmla="*/ 177 w 354"/>
                <a:gd name="T9" fmla="*/ 0 h 668"/>
                <a:gd name="T10" fmla="*/ 148 w 354"/>
                <a:gd name="T11" fmla="*/ 0 h 668"/>
                <a:gd name="T12" fmla="*/ 140 w 354"/>
                <a:gd name="T13" fmla="*/ 56 h 668"/>
                <a:gd name="T14" fmla="*/ 126 w 354"/>
                <a:gd name="T15" fmla="*/ 105 h 668"/>
                <a:gd name="T16" fmla="*/ 96 w 354"/>
                <a:gd name="T17" fmla="*/ 153 h 668"/>
                <a:gd name="T18" fmla="*/ 59 w 354"/>
                <a:gd name="T19" fmla="*/ 188 h 668"/>
                <a:gd name="T20" fmla="*/ 0 w 354"/>
                <a:gd name="T21" fmla="*/ 202 h 668"/>
                <a:gd name="T22" fmla="*/ 0 w 354"/>
                <a:gd name="T23" fmla="*/ 230 h 668"/>
                <a:gd name="T24" fmla="*/ 96 w 354"/>
                <a:gd name="T25" fmla="*/ 230 h 668"/>
                <a:gd name="T26" fmla="*/ 96 w 354"/>
                <a:gd name="T27" fmla="*/ 522 h 668"/>
                <a:gd name="T28" fmla="*/ 111 w 354"/>
                <a:gd name="T29" fmla="*/ 584 h 668"/>
                <a:gd name="T30" fmla="*/ 133 w 354"/>
                <a:gd name="T31" fmla="*/ 626 h 668"/>
                <a:gd name="T32" fmla="*/ 170 w 354"/>
                <a:gd name="T33" fmla="*/ 654 h 668"/>
                <a:gd name="T34" fmla="*/ 214 w 354"/>
                <a:gd name="T35" fmla="*/ 661 h 668"/>
                <a:gd name="T36" fmla="*/ 244 w 354"/>
                <a:gd name="T37" fmla="*/ 668 h 668"/>
                <a:gd name="T38" fmla="*/ 295 w 354"/>
                <a:gd name="T39" fmla="*/ 654 h 668"/>
                <a:gd name="T40" fmla="*/ 332 w 354"/>
                <a:gd name="T41" fmla="*/ 619 h 668"/>
                <a:gd name="T42" fmla="*/ 347 w 354"/>
                <a:gd name="T43" fmla="*/ 571 h 668"/>
                <a:gd name="T44" fmla="*/ 354 w 354"/>
                <a:gd name="T45" fmla="*/ 522 h 668"/>
                <a:gd name="T46" fmla="*/ 354 w 354"/>
                <a:gd name="T47" fmla="*/ 459 h 668"/>
                <a:gd name="T48" fmla="*/ 325 w 354"/>
                <a:gd name="T49" fmla="*/ 459 h 668"/>
                <a:gd name="T50" fmla="*/ 325 w 354"/>
                <a:gd name="T51" fmla="*/ 522 h 668"/>
                <a:gd name="T52" fmla="*/ 317 w 354"/>
                <a:gd name="T53" fmla="*/ 584 h 668"/>
                <a:gd name="T54" fmla="*/ 288 w 354"/>
                <a:gd name="T55" fmla="*/ 626 h 668"/>
                <a:gd name="T56" fmla="*/ 251 w 354"/>
                <a:gd name="T57" fmla="*/ 640 h 668"/>
                <a:gd name="T58" fmla="*/ 214 w 354"/>
                <a:gd name="T59" fmla="*/ 626 h 668"/>
                <a:gd name="T60" fmla="*/ 192 w 354"/>
                <a:gd name="T61" fmla="*/ 605 h 668"/>
                <a:gd name="T62" fmla="*/ 177 w 354"/>
                <a:gd name="T63" fmla="*/ 571 h 668"/>
                <a:gd name="T64" fmla="*/ 177 w 354"/>
                <a:gd name="T65" fmla="*/ 522 h 668"/>
                <a:gd name="T66" fmla="*/ 177 w 354"/>
                <a:gd name="T67" fmla="*/ 230 h 6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4"/>
                <a:gd name="T103" fmla="*/ 0 h 668"/>
                <a:gd name="T104" fmla="*/ 354 w 354"/>
                <a:gd name="T105" fmla="*/ 668 h 6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4" h="668">
                  <a:moveTo>
                    <a:pt x="177" y="230"/>
                  </a:moveTo>
                  <a:lnTo>
                    <a:pt x="339" y="230"/>
                  </a:lnTo>
                  <a:lnTo>
                    <a:pt x="339" y="195"/>
                  </a:lnTo>
                  <a:lnTo>
                    <a:pt x="177" y="195"/>
                  </a:lnTo>
                  <a:lnTo>
                    <a:pt x="177" y="0"/>
                  </a:lnTo>
                  <a:lnTo>
                    <a:pt x="148" y="0"/>
                  </a:lnTo>
                  <a:lnTo>
                    <a:pt x="140" y="56"/>
                  </a:lnTo>
                  <a:lnTo>
                    <a:pt x="126" y="105"/>
                  </a:lnTo>
                  <a:lnTo>
                    <a:pt x="96" y="153"/>
                  </a:lnTo>
                  <a:lnTo>
                    <a:pt x="59" y="188"/>
                  </a:lnTo>
                  <a:lnTo>
                    <a:pt x="0" y="202"/>
                  </a:lnTo>
                  <a:lnTo>
                    <a:pt x="0" y="230"/>
                  </a:lnTo>
                  <a:lnTo>
                    <a:pt x="96" y="230"/>
                  </a:lnTo>
                  <a:lnTo>
                    <a:pt x="96" y="522"/>
                  </a:lnTo>
                  <a:lnTo>
                    <a:pt x="111" y="584"/>
                  </a:lnTo>
                  <a:lnTo>
                    <a:pt x="133" y="626"/>
                  </a:lnTo>
                  <a:lnTo>
                    <a:pt x="170" y="654"/>
                  </a:lnTo>
                  <a:lnTo>
                    <a:pt x="214" y="661"/>
                  </a:lnTo>
                  <a:lnTo>
                    <a:pt x="244" y="668"/>
                  </a:lnTo>
                  <a:lnTo>
                    <a:pt x="295" y="654"/>
                  </a:lnTo>
                  <a:lnTo>
                    <a:pt x="332" y="619"/>
                  </a:lnTo>
                  <a:lnTo>
                    <a:pt x="347" y="571"/>
                  </a:lnTo>
                  <a:lnTo>
                    <a:pt x="354" y="522"/>
                  </a:lnTo>
                  <a:lnTo>
                    <a:pt x="354" y="459"/>
                  </a:lnTo>
                  <a:lnTo>
                    <a:pt x="325" y="459"/>
                  </a:lnTo>
                  <a:lnTo>
                    <a:pt x="325" y="522"/>
                  </a:lnTo>
                  <a:lnTo>
                    <a:pt x="317" y="584"/>
                  </a:lnTo>
                  <a:lnTo>
                    <a:pt x="288" y="626"/>
                  </a:lnTo>
                  <a:lnTo>
                    <a:pt x="251" y="640"/>
                  </a:lnTo>
                  <a:lnTo>
                    <a:pt x="214" y="626"/>
                  </a:lnTo>
                  <a:lnTo>
                    <a:pt x="192" y="605"/>
                  </a:lnTo>
                  <a:lnTo>
                    <a:pt x="177" y="571"/>
                  </a:lnTo>
                  <a:lnTo>
                    <a:pt x="177" y="522"/>
                  </a:lnTo>
                  <a:lnTo>
                    <a:pt x="177" y="2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27" name="Freeform 4071"/>
            <p:cNvSpPr>
              <a:spLocks noEditPoints="1"/>
            </p:cNvSpPr>
            <p:nvPr/>
          </p:nvSpPr>
          <p:spPr bwMode="auto">
            <a:xfrm>
              <a:off x="4118" y="12100"/>
              <a:ext cx="244" cy="716"/>
            </a:xfrm>
            <a:custGeom>
              <a:avLst/>
              <a:gdLst>
                <a:gd name="T0" fmla="*/ 162 w 244"/>
                <a:gd name="T1" fmla="*/ 243 h 716"/>
                <a:gd name="T2" fmla="*/ 0 w 244"/>
                <a:gd name="T3" fmla="*/ 257 h 716"/>
                <a:gd name="T4" fmla="*/ 0 w 244"/>
                <a:gd name="T5" fmla="*/ 292 h 716"/>
                <a:gd name="T6" fmla="*/ 59 w 244"/>
                <a:gd name="T7" fmla="*/ 292 h 716"/>
                <a:gd name="T8" fmla="*/ 74 w 244"/>
                <a:gd name="T9" fmla="*/ 299 h 716"/>
                <a:gd name="T10" fmla="*/ 81 w 244"/>
                <a:gd name="T11" fmla="*/ 306 h 716"/>
                <a:gd name="T12" fmla="*/ 89 w 244"/>
                <a:gd name="T13" fmla="*/ 327 h 716"/>
                <a:gd name="T14" fmla="*/ 89 w 244"/>
                <a:gd name="T15" fmla="*/ 653 h 716"/>
                <a:gd name="T16" fmla="*/ 81 w 244"/>
                <a:gd name="T17" fmla="*/ 667 h 716"/>
                <a:gd name="T18" fmla="*/ 74 w 244"/>
                <a:gd name="T19" fmla="*/ 674 h 716"/>
                <a:gd name="T20" fmla="*/ 59 w 244"/>
                <a:gd name="T21" fmla="*/ 681 h 716"/>
                <a:gd name="T22" fmla="*/ 0 w 244"/>
                <a:gd name="T23" fmla="*/ 681 h 716"/>
                <a:gd name="T24" fmla="*/ 0 w 244"/>
                <a:gd name="T25" fmla="*/ 716 h 716"/>
                <a:gd name="T26" fmla="*/ 244 w 244"/>
                <a:gd name="T27" fmla="*/ 716 h 716"/>
                <a:gd name="T28" fmla="*/ 244 w 244"/>
                <a:gd name="T29" fmla="*/ 681 h 716"/>
                <a:gd name="T30" fmla="*/ 185 w 244"/>
                <a:gd name="T31" fmla="*/ 681 h 716"/>
                <a:gd name="T32" fmla="*/ 177 w 244"/>
                <a:gd name="T33" fmla="*/ 674 h 716"/>
                <a:gd name="T34" fmla="*/ 162 w 244"/>
                <a:gd name="T35" fmla="*/ 667 h 716"/>
                <a:gd name="T36" fmla="*/ 162 w 244"/>
                <a:gd name="T37" fmla="*/ 633 h 716"/>
                <a:gd name="T38" fmla="*/ 162 w 244"/>
                <a:gd name="T39" fmla="*/ 243 h 716"/>
                <a:gd name="T40" fmla="*/ 170 w 244"/>
                <a:gd name="T41" fmla="*/ 55 h 716"/>
                <a:gd name="T42" fmla="*/ 162 w 244"/>
                <a:gd name="T43" fmla="*/ 35 h 716"/>
                <a:gd name="T44" fmla="*/ 148 w 244"/>
                <a:gd name="T45" fmla="*/ 14 h 716"/>
                <a:gd name="T46" fmla="*/ 133 w 244"/>
                <a:gd name="T47" fmla="*/ 7 h 716"/>
                <a:gd name="T48" fmla="*/ 103 w 244"/>
                <a:gd name="T49" fmla="*/ 0 h 716"/>
                <a:gd name="T50" fmla="*/ 81 w 244"/>
                <a:gd name="T51" fmla="*/ 7 h 716"/>
                <a:gd name="T52" fmla="*/ 52 w 244"/>
                <a:gd name="T53" fmla="*/ 35 h 716"/>
                <a:gd name="T54" fmla="*/ 45 w 244"/>
                <a:gd name="T55" fmla="*/ 55 h 716"/>
                <a:gd name="T56" fmla="*/ 52 w 244"/>
                <a:gd name="T57" fmla="*/ 76 h 716"/>
                <a:gd name="T58" fmla="*/ 67 w 244"/>
                <a:gd name="T59" fmla="*/ 104 h 716"/>
                <a:gd name="T60" fmla="*/ 89 w 244"/>
                <a:gd name="T61" fmla="*/ 111 h 716"/>
                <a:gd name="T62" fmla="*/ 103 w 244"/>
                <a:gd name="T63" fmla="*/ 118 h 716"/>
                <a:gd name="T64" fmla="*/ 126 w 244"/>
                <a:gd name="T65" fmla="*/ 111 h 716"/>
                <a:gd name="T66" fmla="*/ 140 w 244"/>
                <a:gd name="T67" fmla="*/ 104 h 716"/>
                <a:gd name="T68" fmla="*/ 155 w 244"/>
                <a:gd name="T69" fmla="*/ 90 h 716"/>
                <a:gd name="T70" fmla="*/ 162 w 244"/>
                <a:gd name="T71" fmla="*/ 76 h 716"/>
                <a:gd name="T72" fmla="*/ 170 w 244"/>
                <a:gd name="T73" fmla="*/ 55 h 7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4"/>
                <a:gd name="T112" fmla="*/ 0 h 716"/>
                <a:gd name="T113" fmla="*/ 244 w 244"/>
                <a:gd name="T114" fmla="*/ 716 h 7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4" h="716">
                  <a:moveTo>
                    <a:pt x="162" y="243"/>
                  </a:moveTo>
                  <a:lnTo>
                    <a:pt x="0" y="257"/>
                  </a:lnTo>
                  <a:lnTo>
                    <a:pt x="0" y="292"/>
                  </a:lnTo>
                  <a:lnTo>
                    <a:pt x="59" y="292"/>
                  </a:lnTo>
                  <a:lnTo>
                    <a:pt x="74" y="299"/>
                  </a:lnTo>
                  <a:lnTo>
                    <a:pt x="81" y="306"/>
                  </a:lnTo>
                  <a:lnTo>
                    <a:pt x="89" y="327"/>
                  </a:lnTo>
                  <a:lnTo>
                    <a:pt x="89" y="653"/>
                  </a:lnTo>
                  <a:lnTo>
                    <a:pt x="81" y="667"/>
                  </a:lnTo>
                  <a:lnTo>
                    <a:pt x="74" y="674"/>
                  </a:lnTo>
                  <a:lnTo>
                    <a:pt x="59" y="681"/>
                  </a:lnTo>
                  <a:lnTo>
                    <a:pt x="0" y="681"/>
                  </a:lnTo>
                  <a:lnTo>
                    <a:pt x="0" y="716"/>
                  </a:lnTo>
                  <a:lnTo>
                    <a:pt x="244" y="716"/>
                  </a:lnTo>
                  <a:lnTo>
                    <a:pt x="244" y="681"/>
                  </a:lnTo>
                  <a:lnTo>
                    <a:pt x="185" y="681"/>
                  </a:lnTo>
                  <a:lnTo>
                    <a:pt x="177" y="674"/>
                  </a:lnTo>
                  <a:lnTo>
                    <a:pt x="162" y="667"/>
                  </a:lnTo>
                  <a:lnTo>
                    <a:pt x="162" y="633"/>
                  </a:lnTo>
                  <a:lnTo>
                    <a:pt x="162" y="243"/>
                  </a:lnTo>
                  <a:close/>
                  <a:moveTo>
                    <a:pt x="170" y="55"/>
                  </a:moveTo>
                  <a:lnTo>
                    <a:pt x="162" y="35"/>
                  </a:lnTo>
                  <a:lnTo>
                    <a:pt x="148" y="14"/>
                  </a:lnTo>
                  <a:lnTo>
                    <a:pt x="133" y="7"/>
                  </a:lnTo>
                  <a:lnTo>
                    <a:pt x="103" y="0"/>
                  </a:lnTo>
                  <a:lnTo>
                    <a:pt x="81" y="7"/>
                  </a:lnTo>
                  <a:lnTo>
                    <a:pt x="52" y="35"/>
                  </a:lnTo>
                  <a:lnTo>
                    <a:pt x="45" y="55"/>
                  </a:lnTo>
                  <a:lnTo>
                    <a:pt x="52" y="76"/>
                  </a:lnTo>
                  <a:lnTo>
                    <a:pt x="67" y="104"/>
                  </a:lnTo>
                  <a:lnTo>
                    <a:pt x="89" y="111"/>
                  </a:lnTo>
                  <a:lnTo>
                    <a:pt x="103" y="118"/>
                  </a:lnTo>
                  <a:lnTo>
                    <a:pt x="126" y="111"/>
                  </a:lnTo>
                  <a:lnTo>
                    <a:pt x="140" y="104"/>
                  </a:lnTo>
                  <a:lnTo>
                    <a:pt x="155" y="90"/>
                  </a:lnTo>
                  <a:lnTo>
                    <a:pt x="162" y="76"/>
                  </a:lnTo>
                  <a:lnTo>
                    <a:pt x="170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28" name="Freeform 4072"/>
            <p:cNvSpPr>
              <a:spLocks/>
            </p:cNvSpPr>
            <p:nvPr/>
          </p:nvSpPr>
          <p:spPr bwMode="auto">
            <a:xfrm>
              <a:off x="4428" y="12343"/>
              <a:ext cx="884" cy="473"/>
            </a:xfrm>
            <a:custGeom>
              <a:avLst/>
              <a:gdLst>
                <a:gd name="T0" fmla="*/ 88 w 884"/>
                <a:gd name="T1" fmla="*/ 410 h 473"/>
                <a:gd name="T2" fmla="*/ 74 w 884"/>
                <a:gd name="T3" fmla="*/ 431 h 473"/>
                <a:gd name="T4" fmla="*/ 0 w 884"/>
                <a:gd name="T5" fmla="*/ 438 h 473"/>
                <a:gd name="T6" fmla="*/ 258 w 884"/>
                <a:gd name="T7" fmla="*/ 473 h 473"/>
                <a:gd name="T8" fmla="*/ 199 w 884"/>
                <a:gd name="T9" fmla="*/ 438 h 473"/>
                <a:gd name="T10" fmla="*/ 177 w 884"/>
                <a:gd name="T11" fmla="*/ 424 h 473"/>
                <a:gd name="T12" fmla="*/ 169 w 884"/>
                <a:gd name="T13" fmla="*/ 195 h 473"/>
                <a:gd name="T14" fmla="*/ 221 w 884"/>
                <a:gd name="T15" fmla="*/ 70 h 473"/>
                <a:gd name="T16" fmla="*/ 324 w 884"/>
                <a:gd name="T17" fmla="*/ 21 h 473"/>
                <a:gd name="T18" fmla="*/ 391 w 884"/>
                <a:gd name="T19" fmla="*/ 63 h 473"/>
                <a:gd name="T20" fmla="*/ 405 w 884"/>
                <a:gd name="T21" fmla="*/ 410 h 473"/>
                <a:gd name="T22" fmla="*/ 391 w 884"/>
                <a:gd name="T23" fmla="*/ 431 h 473"/>
                <a:gd name="T24" fmla="*/ 317 w 884"/>
                <a:gd name="T25" fmla="*/ 438 h 473"/>
                <a:gd name="T26" fmla="*/ 575 w 884"/>
                <a:gd name="T27" fmla="*/ 473 h 473"/>
                <a:gd name="T28" fmla="*/ 516 w 884"/>
                <a:gd name="T29" fmla="*/ 438 h 473"/>
                <a:gd name="T30" fmla="*/ 486 w 884"/>
                <a:gd name="T31" fmla="*/ 195 h 473"/>
                <a:gd name="T32" fmla="*/ 531 w 884"/>
                <a:gd name="T33" fmla="*/ 70 h 473"/>
                <a:gd name="T34" fmla="*/ 634 w 884"/>
                <a:gd name="T35" fmla="*/ 21 h 473"/>
                <a:gd name="T36" fmla="*/ 707 w 884"/>
                <a:gd name="T37" fmla="*/ 63 h 473"/>
                <a:gd name="T38" fmla="*/ 722 w 884"/>
                <a:gd name="T39" fmla="*/ 146 h 473"/>
                <a:gd name="T40" fmla="*/ 715 w 884"/>
                <a:gd name="T41" fmla="*/ 424 h 473"/>
                <a:gd name="T42" fmla="*/ 685 w 884"/>
                <a:gd name="T43" fmla="*/ 438 h 473"/>
                <a:gd name="T44" fmla="*/ 634 w 884"/>
                <a:gd name="T45" fmla="*/ 473 h 473"/>
                <a:gd name="T46" fmla="*/ 884 w 884"/>
                <a:gd name="T47" fmla="*/ 438 h 473"/>
                <a:gd name="T48" fmla="*/ 811 w 884"/>
                <a:gd name="T49" fmla="*/ 431 h 473"/>
                <a:gd name="T50" fmla="*/ 796 w 884"/>
                <a:gd name="T51" fmla="*/ 410 h 473"/>
                <a:gd name="T52" fmla="*/ 789 w 884"/>
                <a:gd name="T53" fmla="*/ 77 h 473"/>
                <a:gd name="T54" fmla="*/ 744 w 884"/>
                <a:gd name="T55" fmla="*/ 21 h 473"/>
                <a:gd name="T56" fmla="*/ 641 w 884"/>
                <a:gd name="T57" fmla="*/ 0 h 473"/>
                <a:gd name="T58" fmla="*/ 531 w 884"/>
                <a:gd name="T59" fmla="*/ 35 h 473"/>
                <a:gd name="T60" fmla="*/ 479 w 884"/>
                <a:gd name="T61" fmla="*/ 104 h 473"/>
                <a:gd name="T62" fmla="*/ 420 w 884"/>
                <a:gd name="T63" fmla="*/ 21 h 473"/>
                <a:gd name="T64" fmla="*/ 332 w 884"/>
                <a:gd name="T65" fmla="*/ 0 h 473"/>
                <a:gd name="T66" fmla="*/ 199 w 884"/>
                <a:gd name="T67" fmla="*/ 56 h 473"/>
                <a:gd name="T68" fmla="*/ 162 w 884"/>
                <a:gd name="T69" fmla="*/ 0 h 473"/>
                <a:gd name="T70" fmla="*/ 0 w 884"/>
                <a:gd name="T71" fmla="*/ 49 h 473"/>
                <a:gd name="T72" fmla="*/ 74 w 884"/>
                <a:gd name="T73" fmla="*/ 56 h 473"/>
                <a:gd name="T74" fmla="*/ 88 w 884"/>
                <a:gd name="T75" fmla="*/ 104 h 4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84"/>
                <a:gd name="T115" fmla="*/ 0 h 473"/>
                <a:gd name="T116" fmla="*/ 884 w 884"/>
                <a:gd name="T117" fmla="*/ 473 h 47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84" h="473">
                  <a:moveTo>
                    <a:pt x="88" y="104"/>
                  </a:moveTo>
                  <a:lnTo>
                    <a:pt x="88" y="410"/>
                  </a:lnTo>
                  <a:lnTo>
                    <a:pt x="81" y="424"/>
                  </a:lnTo>
                  <a:lnTo>
                    <a:pt x="74" y="431"/>
                  </a:lnTo>
                  <a:lnTo>
                    <a:pt x="59" y="438"/>
                  </a:lnTo>
                  <a:lnTo>
                    <a:pt x="0" y="438"/>
                  </a:lnTo>
                  <a:lnTo>
                    <a:pt x="0" y="473"/>
                  </a:lnTo>
                  <a:lnTo>
                    <a:pt x="258" y="473"/>
                  </a:lnTo>
                  <a:lnTo>
                    <a:pt x="258" y="438"/>
                  </a:lnTo>
                  <a:lnTo>
                    <a:pt x="199" y="438"/>
                  </a:lnTo>
                  <a:lnTo>
                    <a:pt x="184" y="431"/>
                  </a:lnTo>
                  <a:lnTo>
                    <a:pt x="177" y="424"/>
                  </a:lnTo>
                  <a:lnTo>
                    <a:pt x="169" y="410"/>
                  </a:lnTo>
                  <a:lnTo>
                    <a:pt x="169" y="195"/>
                  </a:lnTo>
                  <a:lnTo>
                    <a:pt x="184" y="118"/>
                  </a:lnTo>
                  <a:lnTo>
                    <a:pt x="221" y="70"/>
                  </a:lnTo>
                  <a:lnTo>
                    <a:pt x="265" y="35"/>
                  </a:lnTo>
                  <a:lnTo>
                    <a:pt x="324" y="21"/>
                  </a:lnTo>
                  <a:lnTo>
                    <a:pt x="368" y="35"/>
                  </a:lnTo>
                  <a:lnTo>
                    <a:pt x="391" y="63"/>
                  </a:lnTo>
                  <a:lnTo>
                    <a:pt x="405" y="97"/>
                  </a:lnTo>
                  <a:lnTo>
                    <a:pt x="405" y="410"/>
                  </a:lnTo>
                  <a:lnTo>
                    <a:pt x="398" y="424"/>
                  </a:lnTo>
                  <a:lnTo>
                    <a:pt x="391" y="431"/>
                  </a:lnTo>
                  <a:lnTo>
                    <a:pt x="376" y="438"/>
                  </a:lnTo>
                  <a:lnTo>
                    <a:pt x="317" y="438"/>
                  </a:lnTo>
                  <a:lnTo>
                    <a:pt x="317" y="473"/>
                  </a:lnTo>
                  <a:lnTo>
                    <a:pt x="575" y="473"/>
                  </a:lnTo>
                  <a:lnTo>
                    <a:pt x="575" y="438"/>
                  </a:lnTo>
                  <a:lnTo>
                    <a:pt x="516" y="438"/>
                  </a:lnTo>
                  <a:lnTo>
                    <a:pt x="486" y="424"/>
                  </a:lnTo>
                  <a:lnTo>
                    <a:pt x="486" y="195"/>
                  </a:lnTo>
                  <a:lnTo>
                    <a:pt x="501" y="118"/>
                  </a:lnTo>
                  <a:lnTo>
                    <a:pt x="531" y="70"/>
                  </a:lnTo>
                  <a:lnTo>
                    <a:pt x="582" y="35"/>
                  </a:lnTo>
                  <a:lnTo>
                    <a:pt x="634" y="21"/>
                  </a:lnTo>
                  <a:lnTo>
                    <a:pt x="678" y="35"/>
                  </a:lnTo>
                  <a:lnTo>
                    <a:pt x="707" y="63"/>
                  </a:lnTo>
                  <a:lnTo>
                    <a:pt x="715" y="97"/>
                  </a:lnTo>
                  <a:lnTo>
                    <a:pt x="722" y="146"/>
                  </a:lnTo>
                  <a:lnTo>
                    <a:pt x="722" y="410"/>
                  </a:lnTo>
                  <a:lnTo>
                    <a:pt x="715" y="424"/>
                  </a:lnTo>
                  <a:lnTo>
                    <a:pt x="707" y="431"/>
                  </a:lnTo>
                  <a:lnTo>
                    <a:pt x="685" y="438"/>
                  </a:lnTo>
                  <a:lnTo>
                    <a:pt x="634" y="438"/>
                  </a:lnTo>
                  <a:lnTo>
                    <a:pt x="634" y="473"/>
                  </a:lnTo>
                  <a:lnTo>
                    <a:pt x="884" y="473"/>
                  </a:lnTo>
                  <a:lnTo>
                    <a:pt x="884" y="438"/>
                  </a:lnTo>
                  <a:lnTo>
                    <a:pt x="833" y="438"/>
                  </a:lnTo>
                  <a:lnTo>
                    <a:pt x="811" y="431"/>
                  </a:lnTo>
                  <a:lnTo>
                    <a:pt x="803" y="424"/>
                  </a:lnTo>
                  <a:lnTo>
                    <a:pt x="796" y="410"/>
                  </a:lnTo>
                  <a:lnTo>
                    <a:pt x="796" y="125"/>
                  </a:lnTo>
                  <a:lnTo>
                    <a:pt x="789" y="77"/>
                  </a:lnTo>
                  <a:lnTo>
                    <a:pt x="766" y="42"/>
                  </a:lnTo>
                  <a:lnTo>
                    <a:pt x="744" y="21"/>
                  </a:lnTo>
                  <a:lnTo>
                    <a:pt x="700" y="7"/>
                  </a:lnTo>
                  <a:lnTo>
                    <a:pt x="641" y="0"/>
                  </a:lnTo>
                  <a:lnTo>
                    <a:pt x="582" y="14"/>
                  </a:lnTo>
                  <a:lnTo>
                    <a:pt x="531" y="35"/>
                  </a:lnTo>
                  <a:lnTo>
                    <a:pt x="501" y="70"/>
                  </a:lnTo>
                  <a:lnTo>
                    <a:pt x="479" y="104"/>
                  </a:lnTo>
                  <a:lnTo>
                    <a:pt x="457" y="49"/>
                  </a:lnTo>
                  <a:lnTo>
                    <a:pt x="420" y="21"/>
                  </a:lnTo>
                  <a:lnTo>
                    <a:pt x="376" y="7"/>
                  </a:lnTo>
                  <a:lnTo>
                    <a:pt x="332" y="0"/>
                  </a:lnTo>
                  <a:lnTo>
                    <a:pt x="258" y="14"/>
                  </a:lnTo>
                  <a:lnTo>
                    <a:pt x="199" y="56"/>
                  </a:lnTo>
                  <a:lnTo>
                    <a:pt x="162" y="111"/>
                  </a:lnTo>
                  <a:lnTo>
                    <a:pt x="162" y="0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59" y="49"/>
                  </a:lnTo>
                  <a:lnTo>
                    <a:pt x="74" y="56"/>
                  </a:lnTo>
                  <a:lnTo>
                    <a:pt x="88" y="70"/>
                  </a:lnTo>
                  <a:lnTo>
                    <a:pt x="88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29" name="Freeform 4073"/>
            <p:cNvSpPr>
              <a:spLocks noEditPoints="1"/>
            </p:cNvSpPr>
            <p:nvPr/>
          </p:nvSpPr>
          <p:spPr bwMode="auto">
            <a:xfrm>
              <a:off x="5371" y="12336"/>
              <a:ext cx="435" cy="494"/>
            </a:xfrm>
            <a:custGeom>
              <a:avLst/>
              <a:gdLst>
                <a:gd name="T0" fmla="*/ 406 w 435"/>
                <a:gd name="T1" fmla="*/ 237 h 494"/>
                <a:gd name="T2" fmla="*/ 421 w 435"/>
                <a:gd name="T3" fmla="*/ 237 h 494"/>
                <a:gd name="T4" fmla="*/ 435 w 435"/>
                <a:gd name="T5" fmla="*/ 230 h 494"/>
                <a:gd name="T6" fmla="*/ 435 w 435"/>
                <a:gd name="T7" fmla="*/ 209 h 494"/>
                <a:gd name="T8" fmla="*/ 428 w 435"/>
                <a:gd name="T9" fmla="*/ 146 h 494"/>
                <a:gd name="T10" fmla="*/ 406 w 435"/>
                <a:gd name="T11" fmla="*/ 91 h 494"/>
                <a:gd name="T12" fmla="*/ 369 w 435"/>
                <a:gd name="T13" fmla="*/ 42 h 494"/>
                <a:gd name="T14" fmla="*/ 310 w 435"/>
                <a:gd name="T15" fmla="*/ 14 h 494"/>
                <a:gd name="T16" fmla="*/ 236 w 435"/>
                <a:gd name="T17" fmla="*/ 0 h 494"/>
                <a:gd name="T18" fmla="*/ 140 w 435"/>
                <a:gd name="T19" fmla="*/ 21 h 494"/>
                <a:gd name="T20" fmla="*/ 67 w 435"/>
                <a:gd name="T21" fmla="*/ 70 h 494"/>
                <a:gd name="T22" fmla="*/ 15 w 435"/>
                <a:gd name="T23" fmla="*/ 153 h 494"/>
                <a:gd name="T24" fmla="*/ 0 w 435"/>
                <a:gd name="T25" fmla="*/ 244 h 494"/>
                <a:gd name="T26" fmla="*/ 15 w 435"/>
                <a:gd name="T27" fmla="*/ 327 h 494"/>
                <a:gd name="T28" fmla="*/ 52 w 435"/>
                <a:gd name="T29" fmla="*/ 397 h 494"/>
                <a:gd name="T30" fmla="*/ 104 w 435"/>
                <a:gd name="T31" fmla="*/ 445 h 494"/>
                <a:gd name="T32" fmla="*/ 170 w 435"/>
                <a:gd name="T33" fmla="*/ 480 h 494"/>
                <a:gd name="T34" fmla="*/ 251 w 435"/>
                <a:gd name="T35" fmla="*/ 494 h 494"/>
                <a:gd name="T36" fmla="*/ 325 w 435"/>
                <a:gd name="T37" fmla="*/ 480 h 494"/>
                <a:gd name="T38" fmla="*/ 376 w 435"/>
                <a:gd name="T39" fmla="*/ 452 h 494"/>
                <a:gd name="T40" fmla="*/ 413 w 435"/>
                <a:gd name="T41" fmla="*/ 410 h 494"/>
                <a:gd name="T42" fmla="*/ 428 w 435"/>
                <a:gd name="T43" fmla="*/ 376 h 494"/>
                <a:gd name="T44" fmla="*/ 435 w 435"/>
                <a:gd name="T45" fmla="*/ 355 h 494"/>
                <a:gd name="T46" fmla="*/ 435 w 435"/>
                <a:gd name="T47" fmla="*/ 348 h 494"/>
                <a:gd name="T48" fmla="*/ 428 w 435"/>
                <a:gd name="T49" fmla="*/ 341 h 494"/>
                <a:gd name="T50" fmla="*/ 413 w 435"/>
                <a:gd name="T51" fmla="*/ 341 h 494"/>
                <a:gd name="T52" fmla="*/ 413 w 435"/>
                <a:gd name="T53" fmla="*/ 348 h 494"/>
                <a:gd name="T54" fmla="*/ 406 w 435"/>
                <a:gd name="T55" fmla="*/ 355 h 494"/>
                <a:gd name="T56" fmla="*/ 376 w 435"/>
                <a:gd name="T57" fmla="*/ 410 h 494"/>
                <a:gd name="T58" fmla="*/ 339 w 435"/>
                <a:gd name="T59" fmla="*/ 438 h 494"/>
                <a:gd name="T60" fmla="*/ 303 w 435"/>
                <a:gd name="T61" fmla="*/ 459 h 494"/>
                <a:gd name="T62" fmla="*/ 273 w 435"/>
                <a:gd name="T63" fmla="*/ 466 h 494"/>
                <a:gd name="T64" fmla="*/ 251 w 435"/>
                <a:gd name="T65" fmla="*/ 466 h 494"/>
                <a:gd name="T66" fmla="*/ 199 w 435"/>
                <a:gd name="T67" fmla="*/ 452 h 494"/>
                <a:gd name="T68" fmla="*/ 155 w 435"/>
                <a:gd name="T69" fmla="*/ 431 h 494"/>
                <a:gd name="T70" fmla="*/ 126 w 435"/>
                <a:gd name="T71" fmla="*/ 397 h 494"/>
                <a:gd name="T72" fmla="*/ 104 w 435"/>
                <a:gd name="T73" fmla="*/ 341 h 494"/>
                <a:gd name="T74" fmla="*/ 96 w 435"/>
                <a:gd name="T75" fmla="*/ 278 h 494"/>
                <a:gd name="T76" fmla="*/ 89 w 435"/>
                <a:gd name="T77" fmla="*/ 237 h 494"/>
                <a:gd name="T78" fmla="*/ 406 w 435"/>
                <a:gd name="T79" fmla="*/ 237 h 494"/>
                <a:gd name="T80" fmla="*/ 96 w 435"/>
                <a:gd name="T81" fmla="*/ 209 h 494"/>
                <a:gd name="T82" fmla="*/ 111 w 435"/>
                <a:gd name="T83" fmla="*/ 132 h 494"/>
                <a:gd name="T84" fmla="*/ 133 w 435"/>
                <a:gd name="T85" fmla="*/ 77 h 494"/>
                <a:gd name="T86" fmla="*/ 170 w 435"/>
                <a:gd name="T87" fmla="*/ 42 h 494"/>
                <a:gd name="T88" fmla="*/ 207 w 435"/>
                <a:gd name="T89" fmla="*/ 28 h 494"/>
                <a:gd name="T90" fmla="*/ 236 w 435"/>
                <a:gd name="T91" fmla="*/ 28 h 494"/>
                <a:gd name="T92" fmla="*/ 288 w 435"/>
                <a:gd name="T93" fmla="*/ 35 h 494"/>
                <a:gd name="T94" fmla="*/ 317 w 435"/>
                <a:gd name="T95" fmla="*/ 63 h 494"/>
                <a:gd name="T96" fmla="*/ 339 w 435"/>
                <a:gd name="T97" fmla="*/ 104 h 494"/>
                <a:gd name="T98" fmla="*/ 354 w 435"/>
                <a:gd name="T99" fmla="*/ 146 h 494"/>
                <a:gd name="T100" fmla="*/ 362 w 435"/>
                <a:gd name="T101" fmla="*/ 181 h 494"/>
                <a:gd name="T102" fmla="*/ 362 w 435"/>
                <a:gd name="T103" fmla="*/ 209 h 494"/>
                <a:gd name="T104" fmla="*/ 96 w 435"/>
                <a:gd name="T105" fmla="*/ 209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5"/>
                <a:gd name="T160" fmla="*/ 0 h 494"/>
                <a:gd name="T161" fmla="*/ 435 w 435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5" h="494">
                  <a:moveTo>
                    <a:pt x="406" y="237"/>
                  </a:moveTo>
                  <a:lnTo>
                    <a:pt x="421" y="237"/>
                  </a:lnTo>
                  <a:lnTo>
                    <a:pt x="435" y="230"/>
                  </a:lnTo>
                  <a:lnTo>
                    <a:pt x="435" y="209"/>
                  </a:lnTo>
                  <a:lnTo>
                    <a:pt x="428" y="146"/>
                  </a:lnTo>
                  <a:lnTo>
                    <a:pt x="406" y="91"/>
                  </a:lnTo>
                  <a:lnTo>
                    <a:pt x="369" y="42"/>
                  </a:lnTo>
                  <a:lnTo>
                    <a:pt x="310" y="14"/>
                  </a:lnTo>
                  <a:lnTo>
                    <a:pt x="236" y="0"/>
                  </a:lnTo>
                  <a:lnTo>
                    <a:pt x="140" y="21"/>
                  </a:lnTo>
                  <a:lnTo>
                    <a:pt x="67" y="70"/>
                  </a:lnTo>
                  <a:lnTo>
                    <a:pt x="15" y="153"/>
                  </a:lnTo>
                  <a:lnTo>
                    <a:pt x="0" y="244"/>
                  </a:lnTo>
                  <a:lnTo>
                    <a:pt x="15" y="327"/>
                  </a:lnTo>
                  <a:lnTo>
                    <a:pt x="52" y="397"/>
                  </a:lnTo>
                  <a:lnTo>
                    <a:pt x="104" y="445"/>
                  </a:lnTo>
                  <a:lnTo>
                    <a:pt x="170" y="480"/>
                  </a:lnTo>
                  <a:lnTo>
                    <a:pt x="251" y="494"/>
                  </a:lnTo>
                  <a:lnTo>
                    <a:pt x="325" y="480"/>
                  </a:lnTo>
                  <a:lnTo>
                    <a:pt x="376" y="452"/>
                  </a:lnTo>
                  <a:lnTo>
                    <a:pt x="413" y="410"/>
                  </a:lnTo>
                  <a:lnTo>
                    <a:pt x="428" y="376"/>
                  </a:lnTo>
                  <a:lnTo>
                    <a:pt x="435" y="355"/>
                  </a:lnTo>
                  <a:lnTo>
                    <a:pt x="435" y="348"/>
                  </a:lnTo>
                  <a:lnTo>
                    <a:pt x="428" y="341"/>
                  </a:lnTo>
                  <a:lnTo>
                    <a:pt x="413" y="341"/>
                  </a:lnTo>
                  <a:lnTo>
                    <a:pt x="413" y="348"/>
                  </a:lnTo>
                  <a:lnTo>
                    <a:pt x="406" y="355"/>
                  </a:lnTo>
                  <a:lnTo>
                    <a:pt x="376" y="410"/>
                  </a:lnTo>
                  <a:lnTo>
                    <a:pt x="339" y="438"/>
                  </a:lnTo>
                  <a:lnTo>
                    <a:pt x="303" y="459"/>
                  </a:lnTo>
                  <a:lnTo>
                    <a:pt x="273" y="466"/>
                  </a:lnTo>
                  <a:lnTo>
                    <a:pt x="251" y="466"/>
                  </a:lnTo>
                  <a:lnTo>
                    <a:pt x="199" y="452"/>
                  </a:lnTo>
                  <a:lnTo>
                    <a:pt x="155" y="431"/>
                  </a:lnTo>
                  <a:lnTo>
                    <a:pt x="126" y="397"/>
                  </a:lnTo>
                  <a:lnTo>
                    <a:pt x="104" y="341"/>
                  </a:lnTo>
                  <a:lnTo>
                    <a:pt x="96" y="278"/>
                  </a:lnTo>
                  <a:lnTo>
                    <a:pt x="89" y="237"/>
                  </a:lnTo>
                  <a:lnTo>
                    <a:pt x="406" y="237"/>
                  </a:lnTo>
                  <a:close/>
                  <a:moveTo>
                    <a:pt x="96" y="209"/>
                  </a:moveTo>
                  <a:lnTo>
                    <a:pt x="111" y="132"/>
                  </a:lnTo>
                  <a:lnTo>
                    <a:pt x="133" y="77"/>
                  </a:lnTo>
                  <a:lnTo>
                    <a:pt x="170" y="42"/>
                  </a:lnTo>
                  <a:lnTo>
                    <a:pt x="207" y="28"/>
                  </a:lnTo>
                  <a:lnTo>
                    <a:pt x="236" y="28"/>
                  </a:lnTo>
                  <a:lnTo>
                    <a:pt x="288" y="35"/>
                  </a:lnTo>
                  <a:lnTo>
                    <a:pt x="317" y="63"/>
                  </a:lnTo>
                  <a:lnTo>
                    <a:pt x="339" y="104"/>
                  </a:lnTo>
                  <a:lnTo>
                    <a:pt x="354" y="146"/>
                  </a:lnTo>
                  <a:lnTo>
                    <a:pt x="362" y="181"/>
                  </a:lnTo>
                  <a:lnTo>
                    <a:pt x="362" y="209"/>
                  </a:lnTo>
                  <a:lnTo>
                    <a:pt x="96" y="2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30" name="Freeform 4074"/>
            <p:cNvSpPr>
              <a:spLocks/>
            </p:cNvSpPr>
            <p:nvPr/>
          </p:nvSpPr>
          <p:spPr bwMode="auto">
            <a:xfrm>
              <a:off x="5880" y="12336"/>
              <a:ext cx="369" cy="494"/>
            </a:xfrm>
            <a:custGeom>
              <a:avLst/>
              <a:gdLst>
                <a:gd name="T0" fmla="*/ 214 w 369"/>
                <a:gd name="T1" fmla="*/ 271 h 494"/>
                <a:gd name="T2" fmla="*/ 265 w 369"/>
                <a:gd name="T3" fmla="*/ 292 h 494"/>
                <a:gd name="T4" fmla="*/ 302 w 369"/>
                <a:gd name="T5" fmla="*/ 327 h 494"/>
                <a:gd name="T6" fmla="*/ 310 w 369"/>
                <a:gd name="T7" fmla="*/ 410 h 494"/>
                <a:gd name="T8" fmla="*/ 243 w 369"/>
                <a:gd name="T9" fmla="*/ 459 h 494"/>
                <a:gd name="T10" fmla="*/ 125 w 369"/>
                <a:gd name="T11" fmla="*/ 459 h 494"/>
                <a:gd name="T12" fmla="*/ 52 w 369"/>
                <a:gd name="T13" fmla="*/ 376 h 494"/>
                <a:gd name="T14" fmla="*/ 29 w 369"/>
                <a:gd name="T15" fmla="*/ 306 h 494"/>
                <a:gd name="T16" fmla="*/ 7 w 369"/>
                <a:gd name="T17" fmla="*/ 299 h 494"/>
                <a:gd name="T18" fmla="*/ 0 w 369"/>
                <a:gd name="T19" fmla="*/ 487 h 494"/>
                <a:gd name="T20" fmla="*/ 15 w 369"/>
                <a:gd name="T21" fmla="*/ 494 h 494"/>
                <a:gd name="T22" fmla="*/ 59 w 369"/>
                <a:gd name="T23" fmla="*/ 445 h 494"/>
                <a:gd name="T24" fmla="*/ 155 w 369"/>
                <a:gd name="T25" fmla="*/ 487 h 494"/>
                <a:gd name="T26" fmla="*/ 265 w 369"/>
                <a:gd name="T27" fmla="*/ 480 h 494"/>
                <a:gd name="T28" fmla="*/ 361 w 369"/>
                <a:gd name="T29" fmla="*/ 397 h 494"/>
                <a:gd name="T30" fmla="*/ 369 w 369"/>
                <a:gd name="T31" fmla="*/ 313 h 494"/>
                <a:gd name="T32" fmla="*/ 346 w 369"/>
                <a:gd name="T33" fmla="*/ 264 h 494"/>
                <a:gd name="T34" fmla="*/ 258 w 369"/>
                <a:gd name="T35" fmla="*/ 209 h 494"/>
                <a:gd name="T36" fmla="*/ 140 w 369"/>
                <a:gd name="T37" fmla="*/ 181 h 494"/>
                <a:gd name="T38" fmla="*/ 66 w 369"/>
                <a:gd name="T39" fmla="*/ 139 h 494"/>
                <a:gd name="T40" fmla="*/ 59 w 369"/>
                <a:gd name="T41" fmla="*/ 77 h 494"/>
                <a:gd name="T42" fmla="*/ 118 w 369"/>
                <a:gd name="T43" fmla="*/ 28 h 494"/>
                <a:gd name="T44" fmla="*/ 243 w 369"/>
                <a:gd name="T45" fmla="*/ 35 h 494"/>
                <a:gd name="T46" fmla="*/ 302 w 369"/>
                <a:gd name="T47" fmla="*/ 91 h 494"/>
                <a:gd name="T48" fmla="*/ 310 w 369"/>
                <a:gd name="T49" fmla="*/ 153 h 494"/>
                <a:gd name="T50" fmla="*/ 332 w 369"/>
                <a:gd name="T51" fmla="*/ 160 h 494"/>
                <a:gd name="T52" fmla="*/ 339 w 369"/>
                <a:gd name="T53" fmla="*/ 7 h 494"/>
                <a:gd name="T54" fmla="*/ 317 w 369"/>
                <a:gd name="T55" fmla="*/ 0 h 494"/>
                <a:gd name="T56" fmla="*/ 302 w 369"/>
                <a:gd name="T57" fmla="*/ 14 h 494"/>
                <a:gd name="T58" fmla="*/ 295 w 369"/>
                <a:gd name="T59" fmla="*/ 28 h 494"/>
                <a:gd name="T60" fmla="*/ 251 w 369"/>
                <a:gd name="T61" fmla="*/ 14 h 494"/>
                <a:gd name="T62" fmla="*/ 199 w 369"/>
                <a:gd name="T63" fmla="*/ 0 h 494"/>
                <a:gd name="T64" fmla="*/ 103 w 369"/>
                <a:gd name="T65" fmla="*/ 7 h 494"/>
                <a:gd name="T66" fmla="*/ 22 w 369"/>
                <a:gd name="T67" fmla="*/ 63 h 494"/>
                <a:gd name="T68" fmla="*/ 0 w 369"/>
                <a:gd name="T69" fmla="*/ 132 h 494"/>
                <a:gd name="T70" fmla="*/ 44 w 369"/>
                <a:gd name="T71" fmla="*/ 223 h 494"/>
                <a:gd name="T72" fmla="*/ 133 w 369"/>
                <a:gd name="T73" fmla="*/ 257 h 49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69"/>
                <a:gd name="T112" fmla="*/ 0 h 494"/>
                <a:gd name="T113" fmla="*/ 369 w 369"/>
                <a:gd name="T114" fmla="*/ 494 h 49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69" h="494">
                  <a:moveTo>
                    <a:pt x="199" y="271"/>
                  </a:moveTo>
                  <a:lnTo>
                    <a:pt x="214" y="271"/>
                  </a:lnTo>
                  <a:lnTo>
                    <a:pt x="243" y="285"/>
                  </a:lnTo>
                  <a:lnTo>
                    <a:pt x="265" y="292"/>
                  </a:lnTo>
                  <a:lnTo>
                    <a:pt x="287" y="306"/>
                  </a:lnTo>
                  <a:lnTo>
                    <a:pt x="302" y="327"/>
                  </a:lnTo>
                  <a:lnTo>
                    <a:pt x="317" y="369"/>
                  </a:lnTo>
                  <a:lnTo>
                    <a:pt x="310" y="410"/>
                  </a:lnTo>
                  <a:lnTo>
                    <a:pt x="287" y="438"/>
                  </a:lnTo>
                  <a:lnTo>
                    <a:pt x="243" y="459"/>
                  </a:lnTo>
                  <a:lnTo>
                    <a:pt x="184" y="466"/>
                  </a:lnTo>
                  <a:lnTo>
                    <a:pt x="125" y="459"/>
                  </a:lnTo>
                  <a:lnTo>
                    <a:pt x="81" y="424"/>
                  </a:lnTo>
                  <a:lnTo>
                    <a:pt x="52" y="376"/>
                  </a:lnTo>
                  <a:lnTo>
                    <a:pt x="29" y="313"/>
                  </a:lnTo>
                  <a:lnTo>
                    <a:pt x="29" y="306"/>
                  </a:lnTo>
                  <a:lnTo>
                    <a:pt x="22" y="299"/>
                  </a:lnTo>
                  <a:lnTo>
                    <a:pt x="7" y="299"/>
                  </a:lnTo>
                  <a:lnTo>
                    <a:pt x="0" y="306"/>
                  </a:lnTo>
                  <a:lnTo>
                    <a:pt x="0" y="487"/>
                  </a:lnTo>
                  <a:lnTo>
                    <a:pt x="7" y="494"/>
                  </a:lnTo>
                  <a:lnTo>
                    <a:pt x="15" y="494"/>
                  </a:lnTo>
                  <a:lnTo>
                    <a:pt x="52" y="459"/>
                  </a:lnTo>
                  <a:lnTo>
                    <a:pt x="59" y="445"/>
                  </a:lnTo>
                  <a:lnTo>
                    <a:pt x="111" y="480"/>
                  </a:lnTo>
                  <a:lnTo>
                    <a:pt x="155" y="487"/>
                  </a:lnTo>
                  <a:lnTo>
                    <a:pt x="184" y="494"/>
                  </a:lnTo>
                  <a:lnTo>
                    <a:pt x="265" y="480"/>
                  </a:lnTo>
                  <a:lnTo>
                    <a:pt x="324" y="445"/>
                  </a:lnTo>
                  <a:lnTo>
                    <a:pt x="361" y="397"/>
                  </a:lnTo>
                  <a:lnTo>
                    <a:pt x="369" y="341"/>
                  </a:lnTo>
                  <a:lnTo>
                    <a:pt x="369" y="313"/>
                  </a:lnTo>
                  <a:lnTo>
                    <a:pt x="354" y="285"/>
                  </a:lnTo>
                  <a:lnTo>
                    <a:pt x="346" y="264"/>
                  </a:lnTo>
                  <a:lnTo>
                    <a:pt x="324" y="244"/>
                  </a:lnTo>
                  <a:lnTo>
                    <a:pt x="258" y="209"/>
                  </a:lnTo>
                  <a:lnTo>
                    <a:pt x="192" y="188"/>
                  </a:lnTo>
                  <a:lnTo>
                    <a:pt x="140" y="181"/>
                  </a:lnTo>
                  <a:lnTo>
                    <a:pt x="96" y="167"/>
                  </a:lnTo>
                  <a:lnTo>
                    <a:pt x="66" y="139"/>
                  </a:lnTo>
                  <a:lnTo>
                    <a:pt x="52" y="104"/>
                  </a:lnTo>
                  <a:lnTo>
                    <a:pt x="59" y="77"/>
                  </a:lnTo>
                  <a:lnTo>
                    <a:pt x="81" y="49"/>
                  </a:lnTo>
                  <a:lnTo>
                    <a:pt x="118" y="28"/>
                  </a:lnTo>
                  <a:lnTo>
                    <a:pt x="177" y="21"/>
                  </a:lnTo>
                  <a:lnTo>
                    <a:pt x="243" y="35"/>
                  </a:lnTo>
                  <a:lnTo>
                    <a:pt x="280" y="56"/>
                  </a:lnTo>
                  <a:lnTo>
                    <a:pt x="302" y="91"/>
                  </a:lnTo>
                  <a:lnTo>
                    <a:pt x="310" y="125"/>
                  </a:lnTo>
                  <a:lnTo>
                    <a:pt x="310" y="153"/>
                  </a:lnTo>
                  <a:lnTo>
                    <a:pt x="317" y="160"/>
                  </a:lnTo>
                  <a:lnTo>
                    <a:pt x="332" y="160"/>
                  </a:lnTo>
                  <a:lnTo>
                    <a:pt x="339" y="153"/>
                  </a:lnTo>
                  <a:lnTo>
                    <a:pt x="339" y="7"/>
                  </a:lnTo>
                  <a:lnTo>
                    <a:pt x="324" y="0"/>
                  </a:lnTo>
                  <a:lnTo>
                    <a:pt x="317" y="0"/>
                  </a:lnTo>
                  <a:lnTo>
                    <a:pt x="317" y="7"/>
                  </a:lnTo>
                  <a:lnTo>
                    <a:pt x="302" y="14"/>
                  </a:lnTo>
                  <a:lnTo>
                    <a:pt x="302" y="21"/>
                  </a:lnTo>
                  <a:lnTo>
                    <a:pt x="295" y="28"/>
                  </a:lnTo>
                  <a:lnTo>
                    <a:pt x="287" y="28"/>
                  </a:lnTo>
                  <a:lnTo>
                    <a:pt x="251" y="14"/>
                  </a:lnTo>
                  <a:lnTo>
                    <a:pt x="221" y="7"/>
                  </a:lnTo>
                  <a:lnTo>
                    <a:pt x="199" y="0"/>
                  </a:lnTo>
                  <a:lnTo>
                    <a:pt x="177" y="0"/>
                  </a:lnTo>
                  <a:lnTo>
                    <a:pt x="103" y="7"/>
                  </a:lnTo>
                  <a:lnTo>
                    <a:pt x="59" y="28"/>
                  </a:lnTo>
                  <a:lnTo>
                    <a:pt x="22" y="63"/>
                  </a:lnTo>
                  <a:lnTo>
                    <a:pt x="7" y="98"/>
                  </a:lnTo>
                  <a:lnTo>
                    <a:pt x="0" y="132"/>
                  </a:lnTo>
                  <a:lnTo>
                    <a:pt x="0" y="160"/>
                  </a:lnTo>
                  <a:lnTo>
                    <a:pt x="44" y="223"/>
                  </a:lnTo>
                  <a:lnTo>
                    <a:pt x="81" y="244"/>
                  </a:lnTo>
                  <a:lnTo>
                    <a:pt x="133" y="257"/>
                  </a:lnTo>
                  <a:lnTo>
                    <a:pt x="199" y="2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31" name="Freeform 4075"/>
            <p:cNvSpPr>
              <a:spLocks/>
            </p:cNvSpPr>
            <p:nvPr/>
          </p:nvSpPr>
          <p:spPr bwMode="auto">
            <a:xfrm>
              <a:off x="6742" y="12162"/>
              <a:ext cx="354" cy="668"/>
            </a:xfrm>
            <a:custGeom>
              <a:avLst/>
              <a:gdLst>
                <a:gd name="T0" fmla="*/ 177 w 354"/>
                <a:gd name="T1" fmla="*/ 230 h 668"/>
                <a:gd name="T2" fmla="*/ 339 w 354"/>
                <a:gd name="T3" fmla="*/ 230 h 668"/>
                <a:gd name="T4" fmla="*/ 339 w 354"/>
                <a:gd name="T5" fmla="*/ 195 h 668"/>
                <a:gd name="T6" fmla="*/ 177 w 354"/>
                <a:gd name="T7" fmla="*/ 195 h 668"/>
                <a:gd name="T8" fmla="*/ 177 w 354"/>
                <a:gd name="T9" fmla="*/ 0 h 668"/>
                <a:gd name="T10" fmla="*/ 148 w 354"/>
                <a:gd name="T11" fmla="*/ 0 h 668"/>
                <a:gd name="T12" fmla="*/ 140 w 354"/>
                <a:gd name="T13" fmla="*/ 56 h 668"/>
                <a:gd name="T14" fmla="*/ 126 w 354"/>
                <a:gd name="T15" fmla="*/ 105 h 668"/>
                <a:gd name="T16" fmla="*/ 96 w 354"/>
                <a:gd name="T17" fmla="*/ 153 h 668"/>
                <a:gd name="T18" fmla="*/ 59 w 354"/>
                <a:gd name="T19" fmla="*/ 188 h 668"/>
                <a:gd name="T20" fmla="*/ 0 w 354"/>
                <a:gd name="T21" fmla="*/ 202 h 668"/>
                <a:gd name="T22" fmla="*/ 0 w 354"/>
                <a:gd name="T23" fmla="*/ 230 h 668"/>
                <a:gd name="T24" fmla="*/ 96 w 354"/>
                <a:gd name="T25" fmla="*/ 230 h 668"/>
                <a:gd name="T26" fmla="*/ 96 w 354"/>
                <a:gd name="T27" fmla="*/ 522 h 668"/>
                <a:gd name="T28" fmla="*/ 111 w 354"/>
                <a:gd name="T29" fmla="*/ 584 h 668"/>
                <a:gd name="T30" fmla="*/ 133 w 354"/>
                <a:gd name="T31" fmla="*/ 626 h 668"/>
                <a:gd name="T32" fmla="*/ 170 w 354"/>
                <a:gd name="T33" fmla="*/ 654 h 668"/>
                <a:gd name="T34" fmla="*/ 214 w 354"/>
                <a:gd name="T35" fmla="*/ 661 h 668"/>
                <a:gd name="T36" fmla="*/ 244 w 354"/>
                <a:gd name="T37" fmla="*/ 668 h 668"/>
                <a:gd name="T38" fmla="*/ 295 w 354"/>
                <a:gd name="T39" fmla="*/ 654 h 668"/>
                <a:gd name="T40" fmla="*/ 332 w 354"/>
                <a:gd name="T41" fmla="*/ 619 h 668"/>
                <a:gd name="T42" fmla="*/ 347 w 354"/>
                <a:gd name="T43" fmla="*/ 571 h 668"/>
                <a:gd name="T44" fmla="*/ 354 w 354"/>
                <a:gd name="T45" fmla="*/ 522 h 668"/>
                <a:gd name="T46" fmla="*/ 354 w 354"/>
                <a:gd name="T47" fmla="*/ 459 h 668"/>
                <a:gd name="T48" fmla="*/ 325 w 354"/>
                <a:gd name="T49" fmla="*/ 459 h 668"/>
                <a:gd name="T50" fmla="*/ 325 w 354"/>
                <a:gd name="T51" fmla="*/ 522 h 668"/>
                <a:gd name="T52" fmla="*/ 317 w 354"/>
                <a:gd name="T53" fmla="*/ 584 h 668"/>
                <a:gd name="T54" fmla="*/ 288 w 354"/>
                <a:gd name="T55" fmla="*/ 626 h 668"/>
                <a:gd name="T56" fmla="*/ 251 w 354"/>
                <a:gd name="T57" fmla="*/ 640 h 668"/>
                <a:gd name="T58" fmla="*/ 214 w 354"/>
                <a:gd name="T59" fmla="*/ 626 h 668"/>
                <a:gd name="T60" fmla="*/ 192 w 354"/>
                <a:gd name="T61" fmla="*/ 605 h 668"/>
                <a:gd name="T62" fmla="*/ 177 w 354"/>
                <a:gd name="T63" fmla="*/ 571 h 668"/>
                <a:gd name="T64" fmla="*/ 177 w 354"/>
                <a:gd name="T65" fmla="*/ 522 h 668"/>
                <a:gd name="T66" fmla="*/ 177 w 354"/>
                <a:gd name="T67" fmla="*/ 230 h 6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4"/>
                <a:gd name="T103" fmla="*/ 0 h 668"/>
                <a:gd name="T104" fmla="*/ 354 w 354"/>
                <a:gd name="T105" fmla="*/ 668 h 6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4" h="668">
                  <a:moveTo>
                    <a:pt x="177" y="230"/>
                  </a:moveTo>
                  <a:lnTo>
                    <a:pt x="339" y="230"/>
                  </a:lnTo>
                  <a:lnTo>
                    <a:pt x="339" y="195"/>
                  </a:lnTo>
                  <a:lnTo>
                    <a:pt x="177" y="195"/>
                  </a:lnTo>
                  <a:lnTo>
                    <a:pt x="177" y="0"/>
                  </a:lnTo>
                  <a:lnTo>
                    <a:pt x="148" y="0"/>
                  </a:lnTo>
                  <a:lnTo>
                    <a:pt x="140" y="56"/>
                  </a:lnTo>
                  <a:lnTo>
                    <a:pt x="126" y="105"/>
                  </a:lnTo>
                  <a:lnTo>
                    <a:pt x="96" y="153"/>
                  </a:lnTo>
                  <a:lnTo>
                    <a:pt x="59" y="188"/>
                  </a:lnTo>
                  <a:lnTo>
                    <a:pt x="0" y="202"/>
                  </a:lnTo>
                  <a:lnTo>
                    <a:pt x="0" y="230"/>
                  </a:lnTo>
                  <a:lnTo>
                    <a:pt x="96" y="230"/>
                  </a:lnTo>
                  <a:lnTo>
                    <a:pt x="96" y="522"/>
                  </a:lnTo>
                  <a:lnTo>
                    <a:pt x="111" y="584"/>
                  </a:lnTo>
                  <a:lnTo>
                    <a:pt x="133" y="626"/>
                  </a:lnTo>
                  <a:lnTo>
                    <a:pt x="170" y="654"/>
                  </a:lnTo>
                  <a:lnTo>
                    <a:pt x="214" y="661"/>
                  </a:lnTo>
                  <a:lnTo>
                    <a:pt x="244" y="668"/>
                  </a:lnTo>
                  <a:lnTo>
                    <a:pt x="295" y="654"/>
                  </a:lnTo>
                  <a:lnTo>
                    <a:pt x="332" y="619"/>
                  </a:lnTo>
                  <a:lnTo>
                    <a:pt x="347" y="571"/>
                  </a:lnTo>
                  <a:lnTo>
                    <a:pt x="354" y="522"/>
                  </a:lnTo>
                  <a:lnTo>
                    <a:pt x="354" y="459"/>
                  </a:lnTo>
                  <a:lnTo>
                    <a:pt x="325" y="459"/>
                  </a:lnTo>
                  <a:lnTo>
                    <a:pt x="325" y="522"/>
                  </a:lnTo>
                  <a:lnTo>
                    <a:pt x="317" y="584"/>
                  </a:lnTo>
                  <a:lnTo>
                    <a:pt x="288" y="626"/>
                  </a:lnTo>
                  <a:lnTo>
                    <a:pt x="251" y="640"/>
                  </a:lnTo>
                  <a:lnTo>
                    <a:pt x="214" y="626"/>
                  </a:lnTo>
                  <a:lnTo>
                    <a:pt x="192" y="605"/>
                  </a:lnTo>
                  <a:lnTo>
                    <a:pt x="177" y="571"/>
                  </a:lnTo>
                  <a:lnTo>
                    <a:pt x="177" y="522"/>
                  </a:lnTo>
                  <a:lnTo>
                    <a:pt x="177" y="2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32" name="Freeform 4076"/>
            <p:cNvSpPr>
              <a:spLocks/>
            </p:cNvSpPr>
            <p:nvPr/>
          </p:nvSpPr>
          <p:spPr bwMode="auto">
            <a:xfrm>
              <a:off x="7199" y="12072"/>
              <a:ext cx="568" cy="744"/>
            </a:xfrm>
            <a:custGeom>
              <a:avLst/>
              <a:gdLst>
                <a:gd name="T0" fmla="*/ 479 w 568"/>
                <a:gd name="T1" fmla="*/ 473 h 744"/>
                <a:gd name="T2" fmla="*/ 479 w 568"/>
                <a:gd name="T3" fmla="*/ 396 h 744"/>
                <a:gd name="T4" fmla="*/ 472 w 568"/>
                <a:gd name="T5" fmla="*/ 348 h 744"/>
                <a:gd name="T6" fmla="*/ 443 w 568"/>
                <a:gd name="T7" fmla="*/ 313 h 744"/>
                <a:gd name="T8" fmla="*/ 428 w 568"/>
                <a:gd name="T9" fmla="*/ 299 h 744"/>
                <a:gd name="T10" fmla="*/ 413 w 568"/>
                <a:gd name="T11" fmla="*/ 292 h 744"/>
                <a:gd name="T12" fmla="*/ 391 w 568"/>
                <a:gd name="T13" fmla="*/ 278 h 744"/>
                <a:gd name="T14" fmla="*/ 362 w 568"/>
                <a:gd name="T15" fmla="*/ 271 h 744"/>
                <a:gd name="T16" fmla="*/ 325 w 568"/>
                <a:gd name="T17" fmla="*/ 271 h 744"/>
                <a:gd name="T18" fmla="*/ 258 w 568"/>
                <a:gd name="T19" fmla="*/ 285 h 744"/>
                <a:gd name="T20" fmla="*/ 214 w 568"/>
                <a:gd name="T21" fmla="*/ 306 h 744"/>
                <a:gd name="T22" fmla="*/ 185 w 568"/>
                <a:gd name="T23" fmla="*/ 341 h 744"/>
                <a:gd name="T24" fmla="*/ 163 w 568"/>
                <a:gd name="T25" fmla="*/ 375 h 744"/>
                <a:gd name="T26" fmla="*/ 163 w 568"/>
                <a:gd name="T27" fmla="*/ 0 h 744"/>
                <a:gd name="T28" fmla="*/ 0 w 568"/>
                <a:gd name="T29" fmla="*/ 14 h 744"/>
                <a:gd name="T30" fmla="*/ 0 w 568"/>
                <a:gd name="T31" fmla="*/ 49 h 744"/>
                <a:gd name="T32" fmla="*/ 59 w 568"/>
                <a:gd name="T33" fmla="*/ 49 h 744"/>
                <a:gd name="T34" fmla="*/ 74 w 568"/>
                <a:gd name="T35" fmla="*/ 56 h 744"/>
                <a:gd name="T36" fmla="*/ 89 w 568"/>
                <a:gd name="T37" fmla="*/ 83 h 744"/>
                <a:gd name="T38" fmla="*/ 89 w 568"/>
                <a:gd name="T39" fmla="*/ 681 h 744"/>
                <a:gd name="T40" fmla="*/ 81 w 568"/>
                <a:gd name="T41" fmla="*/ 695 h 744"/>
                <a:gd name="T42" fmla="*/ 74 w 568"/>
                <a:gd name="T43" fmla="*/ 702 h 744"/>
                <a:gd name="T44" fmla="*/ 52 w 568"/>
                <a:gd name="T45" fmla="*/ 709 h 744"/>
                <a:gd name="T46" fmla="*/ 0 w 568"/>
                <a:gd name="T47" fmla="*/ 709 h 744"/>
                <a:gd name="T48" fmla="*/ 0 w 568"/>
                <a:gd name="T49" fmla="*/ 744 h 744"/>
                <a:gd name="T50" fmla="*/ 251 w 568"/>
                <a:gd name="T51" fmla="*/ 744 h 744"/>
                <a:gd name="T52" fmla="*/ 251 w 568"/>
                <a:gd name="T53" fmla="*/ 709 h 744"/>
                <a:gd name="T54" fmla="*/ 192 w 568"/>
                <a:gd name="T55" fmla="*/ 709 h 744"/>
                <a:gd name="T56" fmla="*/ 177 w 568"/>
                <a:gd name="T57" fmla="*/ 702 h 744"/>
                <a:gd name="T58" fmla="*/ 170 w 568"/>
                <a:gd name="T59" fmla="*/ 695 h 744"/>
                <a:gd name="T60" fmla="*/ 163 w 568"/>
                <a:gd name="T61" fmla="*/ 681 h 744"/>
                <a:gd name="T62" fmla="*/ 163 w 568"/>
                <a:gd name="T63" fmla="*/ 466 h 744"/>
                <a:gd name="T64" fmla="*/ 177 w 568"/>
                <a:gd name="T65" fmla="*/ 389 h 744"/>
                <a:gd name="T66" fmla="*/ 214 w 568"/>
                <a:gd name="T67" fmla="*/ 341 h 744"/>
                <a:gd name="T68" fmla="*/ 266 w 568"/>
                <a:gd name="T69" fmla="*/ 306 h 744"/>
                <a:gd name="T70" fmla="*/ 317 w 568"/>
                <a:gd name="T71" fmla="*/ 292 h 744"/>
                <a:gd name="T72" fmla="*/ 362 w 568"/>
                <a:gd name="T73" fmla="*/ 306 h 744"/>
                <a:gd name="T74" fmla="*/ 384 w 568"/>
                <a:gd name="T75" fmla="*/ 334 h 744"/>
                <a:gd name="T76" fmla="*/ 398 w 568"/>
                <a:gd name="T77" fmla="*/ 368 h 744"/>
                <a:gd name="T78" fmla="*/ 398 w 568"/>
                <a:gd name="T79" fmla="*/ 681 h 744"/>
                <a:gd name="T80" fmla="*/ 391 w 568"/>
                <a:gd name="T81" fmla="*/ 695 h 744"/>
                <a:gd name="T82" fmla="*/ 384 w 568"/>
                <a:gd name="T83" fmla="*/ 702 h 744"/>
                <a:gd name="T84" fmla="*/ 369 w 568"/>
                <a:gd name="T85" fmla="*/ 709 h 744"/>
                <a:gd name="T86" fmla="*/ 310 w 568"/>
                <a:gd name="T87" fmla="*/ 709 h 744"/>
                <a:gd name="T88" fmla="*/ 310 w 568"/>
                <a:gd name="T89" fmla="*/ 744 h 744"/>
                <a:gd name="T90" fmla="*/ 568 w 568"/>
                <a:gd name="T91" fmla="*/ 744 h 744"/>
                <a:gd name="T92" fmla="*/ 568 w 568"/>
                <a:gd name="T93" fmla="*/ 709 h 744"/>
                <a:gd name="T94" fmla="*/ 509 w 568"/>
                <a:gd name="T95" fmla="*/ 709 h 744"/>
                <a:gd name="T96" fmla="*/ 479 w 568"/>
                <a:gd name="T97" fmla="*/ 695 h 744"/>
                <a:gd name="T98" fmla="*/ 479 w 568"/>
                <a:gd name="T99" fmla="*/ 681 h 744"/>
                <a:gd name="T100" fmla="*/ 479 w 568"/>
                <a:gd name="T101" fmla="*/ 473 h 7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8"/>
                <a:gd name="T154" fmla="*/ 0 h 744"/>
                <a:gd name="T155" fmla="*/ 568 w 568"/>
                <a:gd name="T156" fmla="*/ 744 h 74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8" h="744">
                  <a:moveTo>
                    <a:pt x="479" y="473"/>
                  </a:moveTo>
                  <a:lnTo>
                    <a:pt x="479" y="396"/>
                  </a:lnTo>
                  <a:lnTo>
                    <a:pt x="472" y="348"/>
                  </a:lnTo>
                  <a:lnTo>
                    <a:pt x="443" y="313"/>
                  </a:lnTo>
                  <a:lnTo>
                    <a:pt x="428" y="299"/>
                  </a:lnTo>
                  <a:lnTo>
                    <a:pt x="413" y="292"/>
                  </a:lnTo>
                  <a:lnTo>
                    <a:pt x="391" y="278"/>
                  </a:lnTo>
                  <a:lnTo>
                    <a:pt x="362" y="271"/>
                  </a:lnTo>
                  <a:lnTo>
                    <a:pt x="325" y="271"/>
                  </a:lnTo>
                  <a:lnTo>
                    <a:pt x="258" y="285"/>
                  </a:lnTo>
                  <a:lnTo>
                    <a:pt x="214" y="306"/>
                  </a:lnTo>
                  <a:lnTo>
                    <a:pt x="185" y="341"/>
                  </a:lnTo>
                  <a:lnTo>
                    <a:pt x="163" y="375"/>
                  </a:lnTo>
                  <a:lnTo>
                    <a:pt x="163" y="0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59" y="49"/>
                  </a:lnTo>
                  <a:lnTo>
                    <a:pt x="74" y="56"/>
                  </a:lnTo>
                  <a:lnTo>
                    <a:pt x="89" y="83"/>
                  </a:lnTo>
                  <a:lnTo>
                    <a:pt x="89" y="681"/>
                  </a:lnTo>
                  <a:lnTo>
                    <a:pt x="81" y="695"/>
                  </a:lnTo>
                  <a:lnTo>
                    <a:pt x="74" y="702"/>
                  </a:lnTo>
                  <a:lnTo>
                    <a:pt x="52" y="709"/>
                  </a:lnTo>
                  <a:lnTo>
                    <a:pt x="0" y="709"/>
                  </a:lnTo>
                  <a:lnTo>
                    <a:pt x="0" y="744"/>
                  </a:lnTo>
                  <a:lnTo>
                    <a:pt x="251" y="744"/>
                  </a:lnTo>
                  <a:lnTo>
                    <a:pt x="251" y="709"/>
                  </a:lnTo>
                  <a:lnTo>
                    <a:pt x="192" y="709"/>
                  </a:lnTo>
                  <a:lnTo>
                    <a:pt x="177" y="702"/>
                  </a:lnTo>
                  <a:lnTo>
                    <a:pt x="170" y="695"/>
                  </a:lnTo>
                  <a:lnTo>
                    <a:pt x="163" y="681"/>
                  </a:lnTo>
                  <a:lnTo>
                    <a:pt x="163" y="466"/>
                  </a:lnTo>
                  <a:lnTo>
                    <a:pt x="177" y="389"/>
                  </a:lnTo>
                  <a:lnTo>
                    <a:pt x="214" y="341"/>
                  </a:lnTo>
                  <a:lnTo>
                    <a:pt x="266" y="306"/>
                  </a:lnTo>
                  <a:lnTo>
                    <a:pt x="317" y="292"/>
                  </a:lnTo>
                  <a:lnTo>
                    <a:pt x="362" y="306"/>
                  </a:lnTo>
                  <a:lnTo>
                    <a:pt x="384" y="334"/>
                  </a:lnTo>
                  <a:lnTo>
                    <a:pt x="398" y="368"/>
                  </a:lnTo>
                  <a:lnTo>
                    <a:pt x="398" y="681"/>
                  </a:lnTo>
                  <a:lnTo>
                    <a:pt x="391" y="695"/>
                  </a:lnTo>
                  <a:lnTo>
                    <a:pt x="384" y="702"/>
                  </a:lnTo>
                  <a:lnTo>
                    <a:pt x="369" y="709"/>
                  </a:lnTo>
                  <a:lnTo>
                    <a:pt x="310" y="709"/>
                  </a:lnTo>
                  <a:lnTo>
                    <a:pt x="310" y="744"/>
                  </a:lnTo>
                  <a:lnTo>
                    <a:pt x="568" y="744"/>
                  </a:lnTo>
                  <a:lnTo>
                    <a:pt x="568" y="709"/>
                  </a:lnTo>
                  <a:lnTo>
                    <a:pt x="509" y="709"/>
                  </a:lnTo>
                  <a:lnTo>
                    <a:pt x="479" y="695"/>
                  </a:lnTo>
                  <a:lnTo>
                    <a:pt x="479" y="681"/>
                  </a:lnTo>
                  <a:lnTo>
                    <a:pt x="479" y="4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33" name="Freeform 4077"/>
            <p:cNvSpPr>
              <a:spLocks noEditPoints="1"/>
            </p:cNvSpPr>
            <p:nvPr/>
          </p:nvSpPr>
          <p:spPr bwMode="auto">
            <a:xfrm>
              <a:off x="7819" y="12336"/>
              <a:ext cx="442" cy="494"/>
            </a:xfrm>
            <a:custGeom>
              <a:avLst/>
              <a:gdLst>
                <a:gd name="T0" fmla="*/ 412 w 442"/>
                <a:gd name="T1" fmla="*/ 237 h 494"/>
                <a:gd name="T2" fmla="*/ 427 w 442"/>
                <a:gd name="T3" fmla="*/ 237 h 494"/>
                <a:gd name="T4" fmla="*/ 442 w 442"/>
                <a:gd name="T5" fmla="*/ 223 h 494"/>
                <a:gd name="T6" fmla="*/ 442 w 442"/>
                <a:gd name="T7" fmla="*/ 209 h 494"/>
                <a:gd name="T8" fmla="*/ 434 w 442"/>
                <a:gd name="T9" fmla="*/ 146 h 494"/>
                <a:gd name="T10" fmla="*/ 412 w 442"/>
                <a:gd name="T11" fmla="*/ 91 h 494"/>
                <a:gd name="T12" fmla="*/ 368 w 442"/>
                <a:gd name="T13" fmla="*/ 42 h 494"/>
                <a:gd name="T14" fmla="*/ 316 w 442"/>
                <a:gd name="T15" fmla="*/ 14 h 494"/>
                <a:gd name="T16" fmla="*/ 235 w 442"/>
                <a:gd name="T17" fmla="*/ 0 h 494"/>
                <a:gd name="T18" fmla="*/ 147 w 442"/>
                <a:gd name="T19" fmla="*/ 21 h 494"/>
                <a:gd name="T20" fmla="*/ 73 w 442"/>
                <a:gd name="T21" fmla="*/ 70 h 494"/>
                <a:gd name="T22" fmla="*/ 22 w 442"/>
                <a:gd name="T23" fmla="*/ 153 h 494"/>
                <a:gd name="T24" fmla="*/ 0 w 442"/>
                <a:gd name="T25" fmla="*/ 244 h 494"/>
                <a:gd name="T26" fmla="*/ 14 w 442"/>
                <a:gd name="T27" fmla="*/ 327 h 494"/>
                <a:gd name="T28" fmla="*/ 51 w 442"/>
                <a:gd name="T29" fmla="*/ 397 h 494"/>
                <a:gd name="T30" fmla="*/ 110 w 442"/>
                <a:gd name="T31" fmla="*/ 445 h 494"/>
                <a:gd name="T32" fmla="*/ 176 w 442"/>
                <a:gd name="T33" fmla="*/ 480 h 494"/>
                <a:gd name="T34" fmla="*/ 250 w 442"/>
                <a:gd name="T35" fmla="*/ 494 h 494"/>
                <a:gd name="T36" fmla="*/ 324 w 442"/>
                <a:gd name="T37" fmla="*/ 480 h 494"/>
                <a:gd name="T38" fmla="*/ 375 w 442"/>
                <a:gd name="T39" fmla="*/ 452 h 494"/>
                <a:gd name="T40" fmla="*/ 412 w 442"/>
                <a:gd name="T41" fmla="*/ 410 h 494"/>
                <a:gd name="T42" fmla="*/ 434 w 442"/>
                <a:gd name="T43" fmla="*/ 376 h 494"/>
                <a:gd name="T44" fmla="*/ 442 w 442"/>
                <a:gd name="T45" fmla="*/ 355 h 494"/>
                <a:gd name="T46" fmla="*/ 442 w 442"/>
                <a:gd name="T47" fmla="*/ 348 h 494"/>
                <a:gd name="T48" fmla="*/ 434 w 442"/>
                <a:gd name="T49" fmla="*/ 341 h 494"/>
                <a:gd name="T50" fmla="*/ 420 w 442"/>
                <a:gd name="T51" fmla="*/ 341 h 494"/>
                <a:gd name="T52" fmla="*/ 412 w 442"/>
                <a:gd name="T53" fmla="*/ 348 h 494"/>
                <a:gd name="T54" fmla="*/ 412 w 442"/>
                <a:gd name="T55" fmla="*/ 355 h 494"/>
                <a:gd name="T56" fmla="*/ 383 w 442"/>
                <a:gd name="T57" fmla="*/ 410 h 494"/>
                <a:gd name="T58" fmla="*/ 346 w 442"/>
                <a:gd name="T59" fmla="*/ 438 h 494"/>
                <a:gd name="T60" fmla="*/ 309 w 442"/>
                <a:gd name="T61" fmla="*/ 459 h 494"/>
                <a:gd name="T62" fmla="*/ 272 w 442"/>
                <a:gd name="T63" fmla="*/ 466 h 494"/>
                <a:gd name="T64" fmla="*/ 258 w 442"/>
                <a:gd name="T65" fmla="*/ 466 h 494"/>
                <a:gd name="T66" fmla="*/ 206 w 442"/>
                <a:gd name="T67" fmla="*/ 452 h 494"/>
                <a:gd name="T68" fmla="*/ 162 w 442"/>
                <a:gd name="T69" fmla="*/ 431 h 494"/>
                <a:gd name="T70" fmla="*/ 132 w 442"/>
                <a:gd name="T71" fmla="*/ 397 h 494"/>
                <a:gd name="T72" fmla="*/ 110 w 442"/>
                <a:gd name="T73" fmla="*/ 341 h 494"/>
                <a:gd name="T74" fmla="*/ 95 w 442"/>
                <a:gd name="T75" fmla="*/ 278 h 494"/>
                <a:gd name="T76" fmla="*/ 95 w 442"/>
                <a:gd name="T77" fmla="*/ 237 h 494"/>
                <a:gd name="T78" fmla="*/ 412 w 442"/>
                <a:gd name="T79" fmla="*/ 237 h 494"/>
                <a:gd name="T80" fmla="*/ 95 w 442"/>
                <a:gd name="T81" fmla="*/ 209 h 494"/>
                <a:gd name="T82" fmla="*/ 110 w 442"/>
                <a:gd name="T83" fmla="*/ 132 h 494"/>
                <a:gd name="T84" fmla="*/ 140 w 442"/>
                <a:gd name="T85" fmla="*/ 77 h 494"/>
                <a:gd name="T86" fmla="*/ 176 w 442"/>
                <a:gd name="T87" fmla="*/ 42 h 494"/>
                <a:gd name="T88" fmla="*/ 206 w 442"/>
                <a:gd name="T89" fmla="*/ 28 h 494"/>
                <a:gd name="T90" fmla="*/ 235 w 442"/>
                <a:gd name="T91" fmla="*/ 28 h 494"/>
                <a:gd name="T92" fmla="*/ 287 w 442"/>
                <a:gd name="T93" fmla="*/ 35 h 494"/>
                <a:gd name="T94" fmla="*/ 324 w 442"/>
                <a:gd name="T95" fmla="*/ 63 h 494"/>
                <a:gd name="T96" fmla="*/ 346 w 442"/>
                <a:gd name="T97" fmla="*/ 104 h 494"/>
                <a:gd name="T98" fmla="*/ 361 w 442"/>
                <a:gd name="T99" fmla="*/ 146 h 494"/>
                <a:gd name="T100" fmla="*/ 368 w 442"/>
                <a:gd name="T101" fmla="*/ 181 h 494"/>
                <a:gd name="T102" fmla="*/ 368 w 442"/>
                <a:gd name="T103" fmla="*/ 209 h 494"/>
                <a:gd name="T104" fmla="*/ 95 w 442"/>
                <a:gd name="T105" fmla="*/ 209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42"/>
                <a:gd name="T160" fmla="*/ 0 h 494"/>
                <a:gd name="T161" fmla="*/ 442 w 442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42" h="494">
                  <a:moveTo>
                    <a:pt x="412" y="237"/>
                  </a:moveTo>
                  <a:lnTo>
                    <a:pt x="427" y="237"/>
                  </a:lnTo>
                  <a:lnTo>
                    <a:pt x="442" y="223"/>
                  </a:lnTo>
                  <a:lnTo>
                    <a:pt x="442" y="209"/>
                  </a:lnTo>
                  <a:lnTo>
                    <a:pt x="434" y="146"/>
                  </a:lnTo>
                  <a:lnTo>
                    <a:pt x="412" y="91"/>
                  </a:lnTo>
                  <a:lnTo>
                    <a:pt x="368" y="42"/>
                  </a:lnTo>
                  <a:lnTo>
                    <a:pt x="316" y="14"/>
                  </a:lnTo>
                  <a:lnTo>
                    <a:pt x="235" y="0"/>
                  </a:lnTo>
                  <a:lnTo>
                    <a:pt x="147" y="21"/>
                  </a:lnTo>
                  <a:lnTo>
                    <a:pt x="73" y="70"/>
                  </a:lnTo>
                  <a:lnTo>
                    <a:pt x="22" y="153"/>
                  </a:lnTo>
                  <a:lnTo>
                    <a:pt x="0" y="244"/>
                  </a:lnTo>
                  <a:lnTo>
                    <a:pt x="14" y="327"/>
                  </a:lnTo>
                  <a:lnTo>
                    <a:pt x="51" y="397"/>
                  </a:lnTo>
                  <a:lnTo>
                    <a:pt x="110" y="445"/>
                  </a:lnTo>
                  <a:lnTo>
                    <a:pt x="176" y="480"/>
                  </a:lnTo>
                  <a:lnTo>
                    <a:pt x="250" y="494"/>
                  </a:lnTo>
                  <a:lnTo>
                    <a:pt x="324" y="480"/>
                  </a:lnTo>
                  <a:lnTo>
                    <a:pt x="375" y="452"/>
                  </a:lnTo>
                  <a:lnTo>
                    <a:pt x="412" y="410"/>
                  </a:lnTo>
                  <a:lnTo>
                    <a:pt x="434" y="376"/>
                  </a:lnTo>
                  <a:lnTo>
                    <a:pt x="442" y="355"/>
                  </a:lnTo>
                  <a:lnTo>
                    <a:pt x="442" y="348"/>
                  </a:lnTo>
                  <a:lnTo>
                    <a:pt x="434" y="341"/>
                  </a:lnTo>
                  <a:lnTo>
                    <a:pt x="420" y="341"/>
                  </a:lnTo>
                  <a:lnTo>
                    <a:pt x="412" y="348"/>
                  </a:lnTo>
                  <a:lnTo>
                    <a:pt x="412" y="355"/>
                  </a:lnTo>
                  <a:lnTo>
                    <a:pt x="383" y="410"/>
                  </a:lnTo>
                  <a:lnTo>
                    <a:pt x="346" y="438"/>
                  </a:lnTo>
                  <a:lnTo>
                    <a:pt x="309" y="459"/>
                  </a:lnTo>
                  <a:lnTo>
                    <a:pt x="272" y="466"/>
                  </a:lnTo>
                  <a:lnTo>
                    <a:pt x="258" y="466"/>
                  </a:lnTo>
                  <a:lnTo>
                    <a:pt x="206" y="452"/>
                  </a:lnTo>
                  <a:lnTo>
                    <a:pt x="162" y="431"/>
                  </a:lnTo>
                  <a:lnTo>
                    <a:pt x="132" y="397"/>
                  </a:lnTo>
                  <a:lnTo>
                    <a:pt x="110" y="341"/>
                  </a:lnTo>
                  <a:lnTo>
                    <a:pt x="95" y="278"/>
                  </a:lnTo>
                  <a:lnTo>
                    <a:pt x="95" y="237"/>
                  </a:lnTo>
                  <a:lnTo>
                    <a:pt x="412" y="237"/>
                  </a:lnTo>
                  <a:close/>
                  <a:moveTo>
                    <a:pt x="95" y="209"/>
                  </a:moveTo>
                  <a:lnTo>
                    <a:pt x="110" y="132"/>
                  </a:lnTo>
                  <a:lnTo>
                    <a:pt x="140" y="77"/>
                  </a:lnTo>
                  <a:lnTo>
                    <a:pt x="176" y="42"/>
                  </a:lnTo>
                  <a:lnTo>
                    <a:pt x="206" y="28"/>
                  </a:lnTo>
                  <a:lnTo>
                    <a:pt x="235" y="28"/>
                  </a:lnTo>
                  <a:lnTo>
                    <a:pt x="287" y="35"/>
                  </a:lnTo>
                  <a:lnTo>
                    <a:pt x="324" y="63"/>
                  </a:lnTo>
                  <a:lnTo>
                    <a:pt x="346" y="104"/>
                  </a:lnTo>
                  <a:lnTo>
                    <a:pt x="361" y="146"/>
                  </a:lnTo>
                  <a:lnTo>
                    <a:pt x="368" y="181"/>
                  </a:lnTo>
                  <a:lnTo>
                    <a:pt x="368" y="209"/>
                  </a:lnTo>
                  <a:lnTo>
                    <a:pt x="95" y="2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34" name="Freeform 4078"/>
            <p:cNvSpPr>
              <a:spLocks/>
            </p:cNvSpPr>
            <p:nvPr/>
          </p:nvSpPr>
          <p:spPr bwMode="auto">
            <a:xfrm>
              <a:off x="8762" y="12336"/>
              <a:ext cx="369" cy="494"/>
            </a:xfrm>
            <a:custGeom>
              <a:avLst/>
              <a:gdLst>
                <a:gd name="T0" fmla="*/ 214 w 369"/>
                <a:gd name="T1" fmla="*/ 271 h 494"/>
                <a:gd name="T2" fmla="*/ 251 w 369"/>
                <a:gd name="T3" fmla="*/ 285 h 494"/>
                <a:gd name="T4" fmla="*/ 288 w 369"/>
                <a:gd name="T5" fmla="*/ 306 h 494"/>
                <a:gd name="T6" fmla="*/ 317 w 369"/>
                <a:gd name="T7" fmla="*/ 369 h 494"/>
                <a:gd name="T8" fmla="*/ 288 w 369"/>
                <a:gd name="T9" fmla="*/ 438 h 494"/>
                <a:gd name="T10" fmla="*/ 192 w 369"/>
                <a:gd name="T11" fmla="*/ 466 h 494"/>
                <a:gd name="T12" fmla="*/ 81 w 369"/>
                <a:gd name="T13" fmla="*/ 424 h 494"/>
                <a:gd name="T14" fmla="*/ 30 w 369"/>
                <a:gd name="T15" fmla="*/ 313 h 494"/>
                <a:gd name="T16" fmla="*/ 22 w 369"/>
                <a:gd name="T17" fmla="*/ 299 h 494"/>
                <a:gd name="T18" fmla="*/ 0 w 369"/>
                <a:gd name="T19" fmla="*/ 306 h 494"/>
                <a:gd name="T20" fmla="*/ 15 w 369"/>
                <a:gd name="T21" fmla="*/ 494 h 494"/>
                <a:gd name="T22" fmla="*/ 22 w 369"/>
                <a:gd name="T23" fmla="*/ 487 h 494"/>
                <a:gd name="T24" fmla="*/ 44 w 369"/>
                <a:gd name="T25" fmla="*/ 473 h 494"/>
                <a:gd name="T26" fmla="*/ 52 w 369"/>
                <a:gd name="T27" fmla="*/ 466 h 494"/>
                <a:gd name="T28" fmla="*/ 66 w 369"/>
                <a:gd name="T29" fmla="*/ 445 h 494"/>
                <a:gd name="T30" fmla="*/ 155 w 369"/>
                <a:gd name="T31" fmla="*/ 487 h 494"/>
                <a:gd name="T32" fmla="*/ 273 w 369"/>
                <a:gd name="T33" fmla="*/ 480 h 494"/>
                <a:gd name="T34" fmla="*/ 361 w 369"/>
                <a:gd name="T35" fmla="*/ 397 h 494"/>
                <a:gd name="T36" fmla="*/ 369 w 369"/>
                <a:gd name="T37" fmla="*/ 313 h 494"/>
                <a:gd name="T38" fmla="*/ 346 w 369"/>
                <a:gd name="T39" fmla="*/ 264 h 494"/>
                <a:gd name="T40" fmla="*/ 265 w 369"/>
                <a:gd name="T41" fmla="*/ 209 h 494"/>
                <a:gd name="T42" fmla="*/ 147 w 369"/>
                <a:gd name="T43" fmla="*/ 181 h 494"/>
                <a:gd name="T44" fmla="*/ 66 w 369"/>
                <a:gd name="T45" fmla="*/ 139 h 494"/>
                <a:gd name="T46" fmla="*/ 59 w 369"/>
                <a:gd name="T47" fmla="*/ 77 h 494"/>
                <a:gd name="T48" fmla="*/ 118 w 369"/>
                <a:gd name="T49" fmla="*/ 28 h 494"/>
                <a:gd name="T50" fmla="*/ 243 w 369"/>
                <a:gd name="T51" fmla="*/ 35 h 494"/>
                <a:gd name="T52" fmla="*/ 302 w 369"/>
                <a:gd name="T53" fmla="*/ 91 h 494"/>
                <a:gd name="T54" fmla="*/ 317 w 369"/>
                <a:gd name="T55" fmla="*/ 153 h 494"/>
                <a:gd name="T56" fmla="*/ 332 w 369"/>
                <a:gd name="T57" fmla="*/ 160 h 494"/>
                <a:gd name="T58" fmla="*/ 339 w 369"/>
                <a:gd name="T59" fmla="*/ 7 h 494"/>
                <a:gd name="T60" fmla="*/ 324 w 369"/>
                <a:gd name="T61" fmla="*/ 0 h 494"/>
                <a:gd name="T62" fmla="*/ 288 w 369"/>
                <a:gd name="T63" fmla="*/ 28 h 494"/>
                <a:gd name="T64" fmla="*/ 199 w 369"/>
                <a:gd name="T65" fmla="*/ 0 h 494"/>
                <a:gd name="T66" fmla="*/ 111 w 369"/>
                <a:gd name="T67" fmla="*/ 7 h 494"/>
                <a:gd name="T68" fmla="*/ 22 w 369"/>
                <a:gd name="T69" fmla="*/ 63 h 494"/>
                <a:gd name="T70" fmla="*/ 0 w 369"/>
                <a:gd name="T71" fmla="*/ 132 h 494"/>
                <a:gd name="T72" fmla="*/ 30 w 369"/>
                <a:gd name="T73" fmla="*/ 202 h 494"/>
                <a:gd name="T74" fmla="*/ 88 w 369"/>
                <a:gd name="T75" fmla="*/ 244 h 494"/>
                <a:gd name="T76" fmla="*/ 199 w 369"/>
                <a:gd name="T77" fmla="*/ 271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9"/>
                <a:gd name="T118" fmla="*/ 0 h 494"/>
                <a:gd name="T119" fmla="*/ 369 w 369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9" h="494">
                  <a:moveTo>
                    <a:pt x="199" y="271"/>
                  </a:moveTo>
                  <a:lnTo>
                    <a:pt x="214" y="271"/>
                  </a:lnTo>
                  <a:lnTo>
                    <a:pt x="229" y="278"/>
                  </a:lnTo>
                  <a:lnTo>
                    <a:pt x="251" y="285"/>
                  </a:lnTo>
                  <a:lnTo>
                    <a:pt x="265" y="292"/>
                  </a:lnTo>
                  <a:lnTo>
                    <a:pt x="288" y="306"/>
                  </a:lnTo>
                  <a:lnTo>
                    <a:pt x="302" y="327"/>
                  </a:lnTo>
                  <a:lnTo>
                    <a:pt x="317" y="369"/>
                  </a:lnTo>
                  <a:lnTo>
                    <a:pt x="310" y="410"/>
                  </a:lnTo>
                  <a:lnTo>
                    <a:pt x="288" y="438"/>
                  </a:lnTo>
                  <a:lnTo>
                    <a:pt x="243" y="459"/>
                  </a:lnTo>
                  <a:lnTo>
                    <a:pt x="192" y="466"/>
                  </a:lnTo>
                  <a:lnTo>
                    <a:pt x="125" y="459"/>
                  </a:lnTo>
                  <a:lnTo>
                    <a:pt x="81" y="424"/>
                  </a:lnTo>
                  <a:lnTo>
                    <a:pt x="52" y="376"/>
                  </a:lnTo>
                  <a:lnTo>
                    <a:pt x="30" y="313"/>
                  </a:lnTo>
                  <a:lnTo>
                    <a:pt x="30" y="306"/>
                  </a:lnTo>
                  <a:lnTo>
                    <a:pt x="22" y="299"/>
                  </a:lnTo>
                  <a:lnTo>
                    <a:pt x="7" y="299"/>
                  </a:lnTo>
                  <a:lnTo>
                    <a:pt x="0" y="306"/>
                  </a:lnTo>
                  <a:lnTo>
                    <a:pt x="0" y="480"/>
                  </a:lnTo>
                  <a:lnTo>
                    <a:pt x="15" y="494"/>
                  </a:lnTo>
                  <a:lnTo>
                    <a:pt x="22" y="494"/>
                  </a:lnTo>
                  <a:lnTo>
                    <a:pt x="22" y="487"/>
                  </a:lnTo>
                  <a:lnTo>
                    <a:pt x="30" y="480"/>
                  </a:lnTo>
                  <a:lnTo>
                    <a:pt x="44" y="473"/>
                  </a:lnTo>
                  <a:lnTo>
                    <a:pt x="44" y="466"/>
                  </a:lnTo>
                  <a:lnTo>
                    <a:pt x="52" y="466"/>
                  </a:lnTo>
                  <a:lnTo>
                    <a:pt x="52" y="459"/>
                  </a:lnTo>
                  <a:lnTo>
                    <a:pt x="66" y="445"/>
                  </a:lnTo>
                  <a:lnTo>
                    <a:pt x="111" y="480"/>
                  </a:lnTo>
                  <a:lnTo>
                    <a:pt x="155" y="487"/>
                  </a:lnTo>
                  <a:lnTo>
                    <a:pt x="192" y="494"/>
                  </a:lnTo>
                  <a:lnTo>
                    <a:pt x="273" y="480"/>
                  </a:lnTo>
                  <a:lnTo>
                    <a:pt x="332" y="445"/>
                  </a:lnTo>
                  <a:lnTo>
                    <a:pt x="361" y="397"/>
                  </a:lnTo>
                  <a:lnTo>
                    <a:pt x="369" y="341"/>
                  </a:lnTo>
                  <a:lnTo>
                    <a:pt x="369" y="313"/>
                  </a:lnTo>
                  <a:lnTo>
                    <a:pt x="361" y="285"/>
                  </a:lnTo>
                  <a:lnTo>
                    <a:pt x="346" y="264"/>
                  </a:lnTo>
                  <a:lnTo>
                    <a:pt x="324" y="244"/>
                  </a:lnTo>
                  <a:lnTo>
                    <a:pt x="265" y="209"/>
                  </a:lnTo>
                  <a:lnTo>
                    <a:pt x="192" y="188"/>
                  </a:lnTo>
                  <a:lnTo>
                    <a:pt x="147" y="181"/>
                  </a:lnTo>
                  <a:lnTo>
                    <a:pt x="103" y="167"/>
                  </a:lnTo>
                  <a:lnTo>
                    <a:pt x="66" y="139"/>
                  </a:lnTo>
                  <a:lnTo>
                    <a:pt x="52" y="104"/>
                  </a:lnTo>
                  <a:lnTo>
                    <a:pt x="59" y="77"/>
                  </a:lnTo>
                  <a:lnTo>
                    <a:pt x="81" y="49"/>
                  </a:lnTo>
                  <a:lnTo>
                    <a:pt x="118" y="28"/>
                  </a:lnTo>
                  <a:lnTo>
                    <a:pt x="184" y="21"/>
                  </a:lnTo>
                  <a:lnTo>
                    <a:pt x="243" y="35"/>
                  </a:lnTo>
                  <a:lnTo>
                    <a:pt x="280" y="56"/>
                  </a:lnTo>
                  <a:lnTo>
                    <a:pt x="302" y="91"/>
                  </a:lnTo>
                  <a:lnTo>
                    <a:pt x="310" y="125"/>
                  </a:lnTo>
                  <a:lnTo>
                    <a:pt x="317" y="153"/>
                  </a:lnTo>
                  <a:lnTo>
                    <a:pt x="317" y="160"/>
                  </a:lnTo>
                  <a:lnTo>
                    <a:pt x="332" y="160"/>
                  </a:lnTo>
                  <a:lnTo>
                    <a:pt x="339" y="153"/>
                  </a:lnTo>
                  <a:lnTo>
                    <a:pt x="339" y="7"/>
                  </a:lnTo>
                  <a:lnTo>
                    <a:pt x="332" y="0"/>
                  </a:lnTo>
                  <a:lnTo>
                    <a:pt x="324" y="0"/>
                  </a:lnTo>
                  <a:lnTo>
                    <a:pt x="295" y="28"/>
                  </a:lnTo>
                  <a:lnTo>
                    <a:pt x="288" y="28"/>
                  </a:lnTo>
                  <a:lnTo>
                    <a:pt x="258" y="14"/>
                  </a:lnTo>
                  <a:lnTo>
                    <a:pt x="199" y="0"/>
                  </a:lnTo>
                  <a:lnTo>
                    <a:pt x="184" y="0"/>
                  </a:lnTo>
                  <a:lnTo>
                    <a:pt x="111" y="7"/>
                  </a:lnTo>
                  <a:lnTo>
                    <a:pt x="59" y="28"/>
                  </a:lnTo>
                  <a:lnTo>
                    <a:pt x="22" y="63"/>
                  </a:lnTo>
                  <a:lnTo>
                    <a:pt x="7" y="98"/>
                  </a:lnTo>
                  <a:lnTo>
                    <a:pt x="0" y="132"/>
                  </a:lnTo>
                  <a:lnTo>
                    <a:pt x="0" y="160"/>
                  </a:lnTo>
                  <a:lnTo>
                    <a:pt x="30" y="202"/>
                  </a:lnTo>
                  <a:lnTo>
                    <a:pt x="52" y="223"/>
                  </a:lnTo>
                  <a:lnTo>
                    <a:pt x="88" y="244"/>
                  </a:lnTo>
                  <a:lnTo>
                    <a:pt x="133" y="257"/>
                  </a:lnTo>
                  <a:lnTo>
                    <a:pt x="199" y="2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35" name="Freeform 4079"/>
            <p:cNvSpPr>
              <a:spLocks/>
            </p:cNvSpPr>
            <p:nvPr/>
          </p:nvSpPr>
          <p:spPr bwMode="auto">
            <a:xfrm>
              <a:off x="9197" y="12162"/>
              <a:ext cx="354" cy="668"/>
            </a:xfrm>
            <a:custGeom>
              <a:avLst/>
              <a:gdLst>
                <a:gd name="T0" fmla="*/ 169 w 354"/>
                <a:gd name="T1" fmla="*/ 230 h 668"/>
                <a:gd name="T2" fmla="*/ 332 w 354"/>
                <a:gd name="T3" fmla="*/ 230 h 668"/>
                <a:gd name="T4" fmla="*/ 332 w 354"/>
                <a:gd name="T5" fmla="*/ 195 h 668"/>
                <a:gd name="T6" fmla="*/ 169 w 354"/>
                <a:gd name="T7" fmla="*/ 195 h 668"/>
                <a:gd name="T8" fmla="*/ 169 w 354"/>
                <a:gd name="T9" fmla="*/ 0 h 668"/>
                <a:gd name="T10" fmla="*/ 140 w 354"/>
                <a:gd name="T11" fmla="*/ 0 h 668"/>
                <a:gd name="T12" fmla="*/ 133 w 354"/>
                <a:gd name="T13" fmla="*/ 56 h 668"/>
                <a:gd name="T14" fmla="*/ 125 w 354"/>
                <a:gd name="T15" fmla="*/ 105 h 668"/>
                <a:gd name="T16" fmla="*/ 96 w 354"/>
                <a:gd name="T17" fmla="*/ 153 h 668"/>
                <a:gd name="T18" fmla="*/ 52 w 354"/>
                <a:gd name="T19" fmla="*/ 188 h 668"/>
                <a:gd name="T20" fmla="*/ 0 w 354"/>
                <a:gd name="T21" fmla="*/ 202 h 668"/>
                <a:gd name="T22" fmla="*/ 0 w 354"/>
                <a:gd name="T23" fmla="*/ 230 h 668"/>
                <a:gd name="T24" fmla="*/ 96 w 354"/>
                <a:gd name="T25" fmla="*/ 230 h 668"/>
                <a:gd name="T26" fmla="*/ 96 w 354"/>
                <a:gd name="T27" fmla="*/ 522 h 668"/>
                <a:gd name="T28" fmla="*/ 103 w 354"/>
                <a:gd name="T29" fmla="*/ 584 h 668"/>
                <a:gd name="T30" fmla="*/ 133 w 354"/>
                <a:gd name="T31" fmla="*/ 626 h 668"/>
                <a:gd name="T32" fmla="*/ 169 w 354"/>
                <a:gd name="T33" fmla="*/ 654 h 668"/>
                <a:gd name="T34" fmla="*/ 206 w 354"/>
                <a:gd name="T35" fmla="*/ 661 h 668"/>
                <a:gd name="T36" fmla="*/ 236 w 354"/>
                <a:gd name="T37" fmla="*/ 668 h 668"/>
                <a:gd name="T38" fmla="*/ 287 w 354"/>
                <a:gd name="T39" fmla="*/ 654 h 668"/>
                <a:gd name="T40" fmla="*/ 324 w 354"/>
                <a:gd name="T41" fmla="*/ 619 h 668"/>
                <a:gd name="T42" fmla="*/ 346 w 354"/>
                <a:gd name="T43" fmla="*/ 571 h 668"/>
                <a:gd name="T44" fmla="*/ 354 w 354"/>
                <a:gd name="T45" fmla="*/ 522 h 668"/>
                <a:gd name="T46" fmla="*/ 354 w 354"/>
                <a:gd name="T47" fmla="*/ 459 h 668"/>
                <a:gd name="T48" fmla="*/ 324 w 354"/>
                <a:gd name="T49" fmla="*/ 459 h 668"/>
                <a:gd name="T50" fmla="*/ 324 w 354"/>
                <a:gd name="T51" fmla="*/ 522 h 668"/>
                <a:gd name="T52" fmla="*/ 310 w 354"/>
                <a:gd name="T53" fmla="*/ 584 h 668"/>
                <a:gd name="T54" fmla="*/ 287 w 354"/>
                <a:gd name="T55" fmla="*/ 626 h 668"/>
                <a:gd name="T56" fmla="*/ 243 w 354"/>
                <a:gd name="T57" fmla="*/ 640 h 668"/>
                <a:gd name="T58" fmla="*/ 206 w 354"/>
                <a:gd name="T59" fmla="*/ 626 h 668"/>
                <a:gd name="T60" fmla="*/ 184 w 354"/>
                <a:gd name="T61" fmla="*/ 605 h 668"/>
                <a:gd name="T62" fmla="*/ 177 w 354"/>
                <a:gd name="T63" fmla="*/ 571 h 668"/>
                <a:gd name="T64" fmla="*/ 169 w 354"/>
                <a:gd name="T65" fmla="*/ 543 h 668"/>
                <a:gd name="T66" fmla="*/ 169 w 354"/>
                <a:gd name="T67" fmla="*/ 522 h 668"/>
                <a:gd name="T68" fmla="*/ 169 w 354"/>
                <a:gd name="T69" fmla="*/ 230 h 6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668"/>
                <a:gd name="T107" fmla="*/ 354 w 354"/>
                <a:gd name="T108" fmla="*/ 668 h 6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668">
                  <a:moveTo>
                    <a:pt x="169" y="230"/>
                  </a:moveTo>
                  <a:lnTo>
                    <a:pt x="332" y="230"/>
                  </a:lnTo>
                  <a:lnTo>
                    <a:pt x="332" y="195"/>
                  </a:lnTo>
                  <a:lnTo>
                    <a:pt x="169" y="195"/>
                  </a:lnTo>
                  <a:lnTo>
                    <a:pt x="169" y="0"/>
                  </a:lnTo>
                  <a:lnTo>
                    <a:pt x="140" y="0"/>
                  </a:lnTo>
                  <a:lnTo>
                    <a:pt x="133" y="56"/>
                  </a:lnTo>
                  <a:lnTo>
                    <a:pt x="125" y="105"/>
                  </a:lnTo>
                  <a:lnTo>
                    <a:pt x="96" y="153"/>
                  </a:lnTo>
                  <a:lnTo>
                    <a:pt x="52" y="188"/>
                  </a:lnTo>
                  <a:lnTo>
                    <a:pt x="0" y="202"/>
                  </a:lnTo>
                  <a:lnTo>
                    <a:pt x="0" y="230"/>
                  </a:lnTo>
                  <a:lnTo>
                    <a:pt x="96" y="230"/>
                  </a:lnTo>
                  <a:lnTo>
                    <a:pt x="96" y="522"/>
                  </a:lnTo>
                  <a:lnTo>
                    <a:pt x="103" y="584"/>
                  </a:lnTo>
                  <a:lnTo>
                    <a:pt x="133" y="626"/>
                  </a:lnTo>
                  <a:lnTo>
                    <a:pt x="169" y="654"/>
                  </a:lnTo>
                  <a:lnTo>
                    <a:pt x="206" y="661"/>
                  </a:lnTo>
                  <a:lnTo>
                    <a:pt x="236" y="668"/>
                  </a:lnTo>
                  <a:lnTo>
                    <a:pt x="287" y="654"/>
                  </a:lnTo>
                  <a:lnTo>
                    <a:pt x="324" y="619"/>
                  </a:lnTo>
                  <a:lnTo>
                    <a:pt x="346" y="571"/>
                  </a:lnTo>
                  <a:lnTo>
                    <a:pt x="354" y="522"/>
                  </a:lnTo>
                  <a:lnTo>
                    <a:pt x="354" y="459"/>
                  </a:lnTo>
                  <a:lnTo>
                    <a:pt x="324" y="459"/>
                  </a:lnTo>
                  <a:lnTo>
                    <a:pt x="324" y="522"/>
                  </a:lnTo>
                  <a:lnTo>
                    <a:pt x="310" y="584"/>
                  </a:lnTo>
                  <a:lnTo>
                    <a:pt x="287" y="626"/>
                  </a:lnTo>
                  <a:lnTo>
                    <a:pt x="243" y="640"/>
                  </a:lnTo>
                  <a:lnTo>
                    <a:pt x="206" y="626"/>
                  </a:lnTo>
                  <a:lnTo>
                    <a:pt x="184" y="605"/>
                  </a:lnTo>
                  <a:lnTo>
                    <a:pt x="177" y="571"/>
                  </a:lnTo>
                  <a:lnTo>
                    <a:pt x="169" y="543"/>
                  </a:lnTo>
                  <a:lnTo>
                    <a:pt x="169" y="522"/>
                  </a:lnTo>
                  <a:lnTo>
                    <a:pt x="169" y="2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36" name="Freeform 4080"/>
            <p:cNvSpPr>
              <a:spLocks noEditPoints="1"/>
            </p:cNvSpPr>
            <p:nvPr/>
          </p:nvSpPr>
          <p:spPr bwMode="auto">
            <a:xfrm>
              <a:off x="9661" y="12336"/>
              <a:ext cx="509" cy="494"/>
            </a:xfrm>
            <a:custGeom>
              <a:avLst/>
              <a:gdLst>
                <a:gd name="T0" fmla="*/ 332 w 509"/>
                <a:gd name="T1" fmla="*/ 417 h 494"/>
                <a:gd name="T2" fmla="*/ 354 w 509"/>
                <a:gd name="T3" fmla="*/ 459 h 494"/>
                <a:gd name="T4" fmla="*/ 413 w 509"/>
                <a:gd name="T5" fmla="*/ 487 h 494"/>
                <a:gd name="T6" fmla="*/ 443 w 509"/>
                <a:gd name="T7" fmla="*/ 480 h 494"/>
                <a:gd name="T8" fmla="*/ 502 w 509"/>
                <a:gd name="T9" fmla="*/ 438 h 494"/>
                <a:gd name="T10" fmla="*/ 509 w 509"/>
                <a:gd name="T11" fmla="*/ 327 h 494"/>
                <a:gd name="T12" fmla="*/ 479 w 509"/>
                <a:gd name="T13" fmla="*/ 403 h 494"/>
                <a:gd name="T14" fmla="*/ 472 w 509"/>
                <a:gd name="T15" fmla="*/ 438 h 494"/>
                <a:gd name="T16" fmla="*/ 428 w 509"/>
                <a:gd name="T17" fmla="*/ 452 h 494"/>
                <a:gd name="T18" fmla="*/ 398 w 509"/>
                <a:gd name="T19" fmla="*/ 417 h 494"/>
                <a:gd name="T20" fmla="*/ 384 w 509"/>
                <a:gd name="T21" fmla="*/ 98 h 494"/>
                <a:gd name="T22" fmla="*/ 310 w 509"/>
                <a:gd name="T23" fmla="*/ 28 h 494"/>
                <a:gd name="T24" fmla="*/ 199 w 509"/>
                <a:gd name="T25" fmla="*/ 0 h 494"/>
                <a:gd name="T26" fmla="*/ 81 w 509"/>
                <a:gd name="T27" fmla="*/ 35 h 494"/>
                <a:gd name="T28" fmla="*/ 30 w 509"/>
                <a:gd name="T29" fmla="*/ 125 h 494"/>
                <a:gd name="T30" fmla="*/ 45 w 509"/>
                <a:gd name="T31" fmla="*/ 160 h 494"/>
                <a:gd name="T32" fmla="*/ 81 w 509"/>
                <a:gd name="T33" fmla="*/ 174 h 494"/>
                <a:gd name="T34" fmla="*/ 118 w 509"/>
                <a:gd name="T35" fmla="*/ 160 h 494"/>
                <a:gd name="T36" fmla="*/ 133 w 509"/>
                <a:gd name="T37" fmla="*/ 104 h 494"/>
                <a:gd name="T38" fmla="*/ 118 w 509"/>
                <a:gd name="T39" fmla="*/ 84 h 494"/>
                <a:gd name="T40" fmla="*/ 81 w 509"/>
                <a:gd name="T41" fmla="*/ 77 h 494"/>
                <a:gd name="T42" fmla="*/ 162 w 509"/>
                <a:gd name="T43" fmla="*/ 28 h 494"/>
                <a:gd name="T44" fmla="*/ 244 w 509"/>
                <a:gd name="T45" fmla="*/ 35 h 494"/>
                <a:gd name="T46" fmla="*/ 310 w 509"/>
                <a:gd name="T47" fmla="*/ 98 h 494"/>
                <a:gd name="T48" fmla="*/ 317 w 509"/>
                <a:gd name="T49" fmla="*/ 202 h 494"/>
                <a:gd name="T50" fmla="*/ 111 w 509"/>
                <a:gd name="T51" fmla="*/ 237 h 494"/>
                <a:gd name="T52" fmla="*/ 8 w 509"/>
                <a:gd name="T53" fmla="*/ 327 h 494"/>
                <a:gd name="T54" fmla="*/ 15 w 509"/>
                <a:gd name="T55" fmla="*/ 424 h 494"/>
                <a:gd name="T56" fmla="*/ 89 w 509"/>
                <a:gd name="T57" fmla="*/ 480 h 494"/>
                <a:gd name="T58" fmla="*/ 244 w 509"/>
                <a:gd name="T59" fmla="*/ 480 h 494"/>
                <a:gd name="T60" fmla="*/ 332 w 509"/>
                <a:gd name="T61" fmla="*/ 397 h 494"/>
                <a:gd name="T62" fmla="*/ 317 w 509"/>
                <a:gd name="T63" fmla="*/ 327 h 494"/>
                <a:gd name="T64" fmla="*/ 288 w 509"/>
                <a:gd name="T65" fmla="*/ 424 h 494"/>
                <a:gd name="T66" fmla="*/ 221 w 509"/>
                <a:gd name="T67" fmla="*/ 466 h 494"/>
                <a:gd name="T68" fmla="*/ 133 w 509"/>
                <a:gd name="T69" fmla="*/ 459 h 494"/>
                <a:gd name="T70" fmla="*/ 89 w 509"/>
                <a:gd name="T71" fmla="*/ 403 h 494"/>
                <a:gd name="T72" fmla="*/ 96 w 509"/>
                <a:gd name="T73" fmla="*/ 341 h 494"/>
                <a:gd name="T74" fmla="*/ 155 w 509"/>
                <a:gd name="T75" fmla="*/ 264 h 494"/>
                <a:gd name="T76" fmla="*/ 317 w 509"/>
                <a:gd name="T77" fmla="*/ 223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9"/>
                <a:gd name="T118" fmla="*/ 0 h 494"/>
                <a:gd name="T119" fmla="*/ 509 w 509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9" h="494">
                  <a:moveTo>
                    <a:pt x="332" y="397"/>
                  </a:moveTo>
                  <a:lnTo>
                    <a:pt x="332" y="417"/>
                  </a:lnTo>
                  <a:lnTo>
                    <a:pt x="339" y="438"/>
                  </a:lnTo>
                  <a:lnTo>
                    <a:pt x="354" y="459"/>
                  </a:lnTo>
                  <a:lnTo>
                    <a:pt x="369" y="473"/>
                  </a:lnTo>
                  <a:lnTo>
                    <a:pt x="413" y="487"/>
                  </a:lnTo>
                  <a:lnTo>
                    <a:pt x="428" y="487"/>
                  </a:lnTo>
                  <a:lnTo>
                    <a:pt x="443" y="480"/>
                  </a:lnTo>
                  <a:lnTo>
                    <a:pt x="457" y="480"/>
                  </a:lnTo>
                  <a:lnTo>
                    <a:pt x="502" y="438"/>
                  </a:lnTo>
                  <a:lnTo>
                    <a:pt x="509" y="417"/>
                  </a:lnTo>
                  <a:lnTo>
                    <a:pt x="509" y="327"/>
                  </a:lnTo>
                  <a:lnTo>
                    <a:pt x="479" y="327"/>
                  </a:lnTo>
                  <a:lnTo>
                    <a:pt x="479" y="403"/>
                  </a:lnTo>
                  <a:lnTo>
                    <a:pt x="472" y="424"/>
                  </a:lnTo>
                  <a:lnTo>
                    <a:pt x="472" y="438"/>
                  </a:lnTo>
                  <a:lnTo>
                    <a:pt x="457" y="452"/>
                  </a:lnTo>
                  <a:lnTo>
                    <a:pt x="428" y="452"/>
                  </a:lnTo>
                  <a:lnTo>
                    <a:pt x="406" y="431"/>
                  </a:lnTo>
                  <a:lnTo>
                    <a:pt x="398" y="417"/>
                  </a:lnTo>
                  <a:lnTo>
                    <a:pt x="398" y="146"/>
                  </a:lnTo>
                  <a:lnTo>
                    <a:pt x="384" y="98"/>
                  </a:lnTo>
                  <a:lnTo>
                    <a:pt x="354" y="63"/>
                  </a:lnTo>
                  <a:lnTo>
                    <a:pt x="310" y="28"/>
                  </a:lnTo>
                  <a:lnTo>
                    <a:pt x="258" y="7"/>
                  </a:lnTo>
                  <a:lnTo>
                    <a:pt x="199" y="0"/>
                  </a:lnTo>
                  <a:lnTo>
                    <a:pt x="133" y="7"/>
                  </a:lnTo>
                  <a:lnTo>
                    <a:pt x="81" y="35"/>
                  </a:lnTo>
                  <a:lnTo>
                    <a:pt x="45" y="77"/>
                  </a:lnTo>
                  <a:lnTo>
                    <a:pt x="30" y="125"/>
                  </a:lnTo>
                  <a:lnTo>
                    <a:pt x="37" y="146"/>
                  </a:lnTo>
                  <a:lnTo>
                    <a:pt x="45" y="160"/>
                  </a:lnTo>
                  <a:lnTo>
                    <a:pt x="67" y="167"/>
                  </a:lnTo>
                  <a:lnTo>
                    <a:pt x="81" y="174"/>
                  </a:lnTo>
                  <a:lnTo>
                    <a:pt x="103" y="167"/>
                  </a:lnTo>
                  <a:lnTo>
                    <a:pt x="118" y="160"/>
                  </a:lnTo>
                  <a:lnTo>
                    <a:pt x="133" y="139"/>
                  </a:lnTo>
                  <a:lnTo>
                    <a:pt x="133" y="104"/>
                  </a:lnTo>
                  <a:lnTo>
                    <a:pt x="126" y="98"/>
                  </a:lnTo>
                  <a:lnTo>
                    <a:pt x="118" y="84"/>
                  </a:lnTo>
                  <a:lnTo>
                    <a:pt x="103" y="77"/>
                  </a:lnTo>
                  <a:lnTo>
                    <a:pt x="81" y="77"/>
                  </a:lnTo>
                  <a:lnTo>
                    <a:pt x="118" y="49"/>
                  </a:lnTo>
                  <a:lnTo>
                    <a:pt x="162" y="28"/>
                  </a:lnTo>
                  <a:lnTo>
                    <a:pt x="199" y="28"/>
                  </a:lnTo>
                  <a:lnTo>
                    <a:pt x="244" y="35"/>
                  </a:lnTo>
                  <a:lnTo>
                    <a:pt x="280" y="56"/>
                  </a:lnTo>
                  <a:lnTo>
                    <a:pt x="310" y="98"/>
                  </a:lnTo>
                  <a:lnTo>
                    <a:pt x="317" y="160"/>
                  </a:lnTo>
                  <a:lnTo>
                    <a:pt x="317" y="202"/>
                  </a:lnTo>
                  <a:lnTo>
                    <a:pt x="221" y="209"/>
                  </a:lnTo>
                  <a:lnTo>
                    <a:pt x="111" y="237"/>
                  </a:lnTo>
                  <a:lnTo>
                    <a:pt x="45" y="278"/>
                  </a:lnTo>
                  <a:lnTo>
                    <a:pt x="8" y="327"/>
                  </a:lnTo>
                  <a:lnTo>
                    <a:pt x="0" y="376"/>
                  </a:lnTo>
                  <a:lnTo>
                    <a:pt x="15" y="424"/>
                  </a:lnTo>
                  <a:lnTo>
                    <a:pt x="45" y="452"/>
                  </a:lnTo>
                  <a:lnTo>
                    <a:pt x="89" y="480"/>
                  </a:lnTo>
                  <a:lnTo>
                    <a:pt x="177" y="494"/>
                  </a:lnTo>
                  <a:lnTo>
                    <a:pt x="244" y="480"/>
                  </a:lnTo>
                  <a:lnTo>
                    <a:pt x="295" y="445"/>
                  </a:lnTo>
                  <a:lnTo>
                    <a:pt x="332" y="397"/>
                  </a:lnTo>
                  <a:close/>
                  <a:moveTo>
                    <a:pt x="317" y="223"/>
                  </a:moveTo>
                  <a:lnTo>
                    <a:pt x="317" y="327"/>
                  </a:lnTo>
                  <a:lnTo>
                    <a:pt x="310" y="383"/>
                  </a:lnTo>
                  <a:lnTo>
                    <a:pt x="288" y="424"/>
                  </a:lnTo>
                  <a:lnTo>
                    <a:pt x="258" y="452"/>
                  </a:lnTo>
                  <a:lnTo>
                    <a:pt x="221" y="466"/>
                  </a:lnTo>
                  <a:lnTo>
                    <a:pt x="162" y="466"/>
                  </a:lnTo>
                  <a:lnTo>
                    <a:pt x="133" y="459"/>
                  </a:lnTo>
                  <a:lnTo>
                    <a:pt x="118" y="445"/>
                  </a:lnTo>
                  <a:lnTo>
                    <a:pt x="89" y="403"/>
                  </a:lnTo>
                  <a:lnTo>
                    <a:pt x="89" y="376"/>
                  </a:lnTo>
                  <a:lnTo>
                    <a:pt x="96" y="341"/>
                  </a:lnTo>
                  <a:lnTo>
                    <a:pt x="118" y="299"/>
                  </a:lnTo>
                  <a:lnTo>
                    <a:pt x="155" y="264"/>
                  </a:lnTo>
                  <a:lnTo>
                    <a:pt x="221" y="237"/>
                  </a:lnTo>
                  <a:lnTo>
                    <a:pt x="317" y="2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37" name="Freeform 4081"/>
            <p:cNvSpPr>
              <a:spLocks/>
            </p:cNvSpPr>
            <p:nvPr/>
          </p:nvSpPr>
          <p:spPr bwMode="auto">
            <a:xfrm>
              <a:off x="10214" y="12336"/>
              <a:ext cx="435" cy="494"/>
            </a:xfrm>
            <a:custGeom>
              <a:avLst/>
              <a:gdLst>
                <a:gd name="T0" fmla="*/ 369 w 435"/>
                <a:gd name="T1" fmla="*/ 70 h 494"/>
                <a:gd name="T2" fmla="*/ 347 w 435"/>
                <a:gd name="T3" fmla="*/ 70 h 494"/>
                <a:gd name="T4" fmla="*/ 324 w 435"/>
                <a:gd name="T5" fmla="*/ 91 h 494"/>
                <a:gd name="T6" fmla="*/ 324 w 435"/>
                <a:gd name="T7" fmla="*/ 98 h 494"/>
                <a:gd name="T8" fmla="*/ 317 w 435"/>
                <a:gd name="T9" fmla="*/ 111 h 494"/>
                <a:gd name="T10" fmla="*/ 317 w 435"/>
                <a:gd name="T11" fmla="*/ 118 h 494"/>
                <a:gd name="T12" fmla="*/ 324 w 435"/>
                <a:gd name="T13" fmla="*/ 139 h 494"/>
                <a:gd name="T14" fmla="*/ 332 w 435"/>
                <a:gd name="T15" fmla="*/ 153 h 494"/>
                <a:gd name="T16" fmla="*/ 347 w 435"/>
                <a:gd name="T17" fmla="*/ 160 h 494"/>
                <a:gd name="T18" fmla="*/ 369 w 435"/>
                <a:gd name="T19" fmla="*/ 167 h 494"/>
                <a:gd name="T20" fmla="*/ 391 w 435"/>
                <a:gd name="T21" fmla="*/ 160 h 494"/>
                <a:gd name="T22" fmla="*/ 406 w 435"/>
                <a:gd name="T23" fmla="*/ 153 h 494"/>
                <a:gd name="T24" fmla="*/ 420 w 435"/>
                <a:gd name="T25" fmla="*/ 139 h 494"/>
                <a:gd name="T26" fmla="*/ 420 w 435"/>
                <a:gd name="T27" fmla="*/ 118 h 494"/>
                <a:gd name="T28" fmla="*/ 406 w 435"/>
                <a:gd name="T29" fmla="*/ 70 h 494"/>
                <a:gd name="T30" fmla="*/ 369 w 435"/>
                <a:gd name="T31" fmla="*/ 35 h 494"/>
                <a:gd name="T32" fmla="*/ 310 w 435"/>
                <a:gd name="T33" fmla="*/ 7 h 494"/>
                <a:gd name="T34" fmla="*/ 251 w 435"/>
                <a:gd name="T35" fmla="*/ 0 h 494"/>
                <a:gd name="T36" fmla="*/ 170 w 435"/>
                <a:gd name="T37" fmla="*/ 14 h 494"/>
                <a:gd name="T38" fmla="*/ 103 w 435"/>
                <a:gd name="T39" fmla="*/ 49 h 494"/>
                <a:gd name="T40" fmla="*/ 52 w 435"/>
                <a:gd name="T41" fmla="*/ 104 h 494"/>
                <a:gd name="T42" fmla="*/ 15 w 435"/>
                <a:gd name="T43" fmla="*/ 174 h 494"/>
                <a:gd name="T44" fmla="*/ 0 w 435"/>
                <a:gd name="T45" fmla="*/ 251 h 494"/>
                <a:gd name="T46" fmla="*/ 22 w 435"/>
                <a:gd name="T47" fmla="*/ 348 h 494"/>
                <a:gd name="T48" fmla="*/ 74 w 435"/>
                <a:gd name="T49" fmla="*/ 424 h 494"/>
                <a:gd name="T50" fmla="*/ 155 w 435"/>
                <a:gd name="T51" fmla="*/ 473 h 494"/>
                <a:gd name="T52" fmla="*/ 243 w 435"/>
                <a:gd name="T53" fmla="*/ 494 h 494"/>
                <a:gd name="T54" fmla="*/ 310 w 435"/>
                <a:gd name="T55" fmla="*/ 480 h 494"/>
                <a:gd name="T56" fmla="*/ 361 w 435"/>
                <a:gd name="T57" fmla="*/ 459 h 494"/>
                <a:gd name="T58" fmla="*/ 398 w 435"/>
                <a:gd name="T59" fmla="*/ 424 h 494"/>
                <a:gd name="T60" fmla="*/ 420 w 435"/>
                <a:gd name="T61" fmla="*/ 397 h 494"/>
                <a:gd name="T62" fmla="*/ 428 w 435"/>
                <a:gd name="T63" fmla="*/ 369 h 494"/>
                <a:gd name="T64" fmla="*/ 435 w 435"/>
                <a:gd name="T65" fmla="*/ 355 h 494"/>
                <a:gd name="T66" fmla="*/ 435 w 435"/>
                <a:gd name="T67" fmla="*/ 348 h 494"/>
                <a:gd name="T68" fmla="*/ 428 w 435"/>
                <a:gd name="T69" fmla="*/ 341 h 494"/>
                <a:gd name="T70" fmla="*/ 413 w 435"/>
                <a:gd name="T71" fmla="*/ 341 h 494"/>
                <a:gd name="T72" fmla="*/ 406 w 435"/>
                <a:gd name="T73" fmla="*/ 348 h 494"/>
                <a:gd name="T74" fmla="*/ 406 w 435"/>
                <a:gd name="T75" fmla="*/ 355 h 494"/>
                <a:gd name="T76" fmla="*/ 376 w 435"/>
                <a:gd name="T77" fmla="*/ 410 h 494"/>
                <a:gd name="T78" fmla="*/ 332 w 435"/>
                <a:gd name="T79" fmla="*/ 445 h 494"/>
                <a:gd name="T80" fmla="*/ 295 w 435"/>
                <a:gd name="T81" fmla="*/ 459 h 494"/>
                <a:gd name="T82" fmla="*/ 258 w 435"/>
                <a:gd name="T83" fmla="*/ 466 h 494"/>
                <a:gd name="T84" fmla="*/ 221 w 435"/>
                <a:gd name="T85" fmla="*/ 459 h 494"/>
                <a:gd name="T86" fmla="*/ 177 w 435"/>
                <a:gd name="T87" fmla="*/ 438 h 494"/>
                <a:gd name="T88" fmla="*/ 133 w 435"/>
                <a:gd name="T89" fmla="*/ 397 h 494"/>
                <a:gd name="T90" fmla="*/ 111 w 435"/>
                <a:gd name="T91" fmla="*/ 334 h 494"/>
                <a:gd name="T92" fmla="*/ 96 w 435"/>
                <a:gd name="T93" fmla="*/ 251 h 494"/>
                <a:gd name="T94" fmla="*/ 103 w 435"/>
                <a:gd name="T95" fmla="*/ 160 h 494"/>
                <a:gd name="T96" fmla="*/ 133 w 435"/>
                <a:gd name="T97" fmla="*/ 98 h 494"/>
                <a:gd name="T98" fmla="*/ 170 w 435"/>
                <a:gd name="T99" fmla="*/ 56 h 494"/>
                <a:gd name="T100" fmla="*/ 214 w 435"/>
                <a:gd name="T101" fmla="*/ 35 h 494"/>
                <a:gd name="T102" fmla="*/ 251 w 435"/>
                <a:gd name="T103" fmla="*/ 28 h 494"/>
                <a:gd name="T104" fmla="*/ 280 w 435"/>
                <a:gd name="T105" fmla="*/ 28 h 494"/>
                <a:gd name="T106" fmla="*/ 324 w 435"/>
                <a:gd name="T107" fmla="*/ 42 h 494"/>
                <a:gd name="T108" fmla="*/ 369 w 435"/>
                <a:gd name="T109" fmla="*/ 70 h 49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35"/>
                <a:gd name="T166" fmla="*/ 0 h 494"/>
                <a:gd name="T167" fmla="*/ 435 w 435"/>
                <a:gd name="T168" fmla="*/ 494 h 49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35" h="494">
                  <a:moveTo>
                    <a:pt x="369" y="70"/>
                  </a:moveTo>
                  <a:lnTo>
                    <a:pt x="347" y="70"/>
                  </a:lnTo>
                  <a:lnTo>
                    <a:pt x="324" y="91"/>
                  </a:lnTo>
                  <a:lnTo>
                    <a:pt x="324" y="98"/>
                  </a:lnTo>
                  <a:lnTo>
                    <a:pt x="317" y="111"/>
                  </a:lnTo>
                  <a:lnTo>
                    <a:pt x="317" y="118"/>
                  </a:lnTo>
                  <a:lnTo>
                    <a:pt x="324" y="139"/>
                  </a:lnTo>
                  <a:lnTo>
                    <a:pt x="332" y="153"/>
                  </a:lnTo>
                  <a:lnTo>
                    <a:pt x="347" y="160"/>
                  </a:lnTo>
                  <a:lnTo>
                    <a:pt x="369" y="167"/>
                  </a:lnTo>
                  <a:lnTo>
                    <a:pt x="391" y="160"/>
                  </a:lnTo>
                  <a:lnTo>
                    <a:pt x="406" y="153"/>
                  </a:lnTo>
                  <a:lnTo>
                    <a:pt x="420" y="139"/>
                  </a:lnTo>
                  <a:lnTo>
                    <a:pt x="420" y="118"/>
                  </a:lnTo>
                  <a:lnTo>
                    <a:pt x="406" y="70"/>
                  </a:lnTo>
                  <a:lnTo>
                    <a:pt x="369" y="35"/>
                  </a:lnTo>
                  <a:lnTo>
                    <a:pt x="310" y="7"/>
                  </a:lnTo>
                  <a:lnTo>
                    <a:pt x="251" y="0"/>
                  </a:lnTo>
                  <a:lnTo>
                    <a:pt x="170" y="14"/>
                  </a:lnTo>
                  <a:lnTo>
                    <a:pt x="103" y="49"/>
                  </a:lnTo>
                  <a:lnTo>
                    <a:pt x="52" y="104"/>
                  </a:lnTo>
                  <a:lnTo>
                    <a:pt x="15" y="174"/>
                  </a:lnTo>
                  <a:lnTo>
                    <a:pt x="0" y="251"/>
                  </a:lnTo>
                  <a:lnTo>
                    <a:pt x="22" y="348"/>
                  </a:lnTo>
                  <a:lnTo>
                    <a:pt x="74" y="424"/>
                  </a:lnTo>
                  <a:lnTo>
                    <a:pt x="155" y="473"/>
                  </a:lnTo>
                  <a:lnTo>
                    <a:pt x="243" y="494"/>
                  </a:lnTo>
                  <a:lnTo>
                    <a:pt x="310" y="480"/>
                  </a:lnTo>
                  <a:lnTo>
                    <a:pt x="361" y="459"/>
                  </a:lnTo>
                  <a:lnTo>
                    <a:pt x="398" y="424"/>
                  </a:lnTo>
                  <a:lnTo>
                    <a:pt x="420" y="397"/>
                  </a:lnTo>
                  <a:lnTo>
                    <a:pt x="428" y="369"/>
                  </a:lnTo>
                  <a:lnTo>
                    <a:pt x="435" y="355"/>
                  </a:lnTo>
                  <a:lnTo>
                    <a:pt x="435" y="348"/>
                  </a:lnTo>
                  <a:lnTo>
                    <a:pt x="428" y="341"/>
                  </a:lnTo>
                  <a:lnTo>
                    <a:pt x="413" y="341"/>
                  </a:lnTo>
                  <a:lnTo>
                    <a:pt x="406" y="348"/>
                  </a:lnTo>
                  <a:lnTo>
                    <a:pt x="406" y="355"/>
                  </a:lnTo>
                  <a:lnTo>
                    <a:pt x="376" y="410"/>
                  </a:lnTo>
                  <a:lnTo>
                    <a:pt x="332" y="445"/>
                  </a:lnTo>
                  <a:lnTo>
                    <a:pt x="295" y="459"/>
                  </a:lnTo>
                  <a:lnTo>
                    <a:pt x="258" y="466"/>
                  </a:lnTo>
                  <a:lnTo>
                    <a:pt x="221" y="459"/>
                  </a:lnTo>
                  <a:lnTo>
                    <a:pt x="177" y="438"/>
                  </a:lnTo>
                  <a:lnTo>
                    <a:pt x="133" y="397"/>
                  </a:lnTo>
                  <a:lnTo>
                    <a:pt x="111" y="334"/>
                  </a:lnTo>
                  <a:lnTo>
                    <a:pt x="96" y="251"/>
                  </a:lnTo>
                  <a:lnTo>
                    <a:pt x="103" y="160"/>
                  </a:lnTo>
                  <a:lnTo>
                    <a:pt x="133" y="98"/>
                  </a:lnTo>
                  <a:lnTo>
                    <a:pt x="170" y="56"/>
                  </a:lnTo>
                  <a:lnTo>
                    <a:pt x="214" y="35"/>
                  </a:lnTo>
                  <a:lnTo>
                    <a:pt x="251" y="28"/>
                  </a:lnTo>
                  <a:lnTo>
                    <a:pt x="280" y="28"/>
                  </a:lnTo>
                  <a:lnTo>
                    <a:pt x="324" y="42"/>
                  </a:lnTo>
                  <a:lnTo>
                    <a:pt x="369" y="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38" name="Freeform 4082"/>
            <p:cNvSpPr>
              <a:spLocks/>
            </p:cNvSpPr>
            <p:nvPr/>
          </p:nvSpPr>
          <p:spPr bwMode="auto">
            <a:xfrm>
              <a:off x="10679" y="12072"/>
              <a:ext cx="552" cy="744"/>
            </a:xfrm>
            <a:custGeom>
              <a:avLst/>
              <a:gdLst>
                <a:gd name="T0" fmla="*/ 294 w 552"/>
                <a:gd name="T1" fmla="*/ 466 h 744"/>
                <a:gd name="T2" fmla="*/ 294 w 552"/>
                <a:gd name="T3" fmla="*/ 459 h 744"/>
                <a:gd name="T4" fmla="*/ 287 w 552"/>
                <a:gd name="T5" fmla="*/ 452 h 744"/>
                <a:gd name="T6" fmla="*/ 316 w 552"/>
                <a:gd name="T7" fmla="*/ 424 h 744"/>
                <a:gd name="T8" fmla="*/ 331 w 552"/>
                <a:gd name="T9" fmla="*/ 417 h 744"/>
                <a:gd name="T10" fmla="*/ 361 w 552"/>
                <a:gd name="T11" fmla="*/ 389 h 744"/>
                <a:gd name="T12" fmla="*/ 375 w 552"/>
                <a:gd name="T13" fmla="*/ 382 h 744"/>
                <a:gd name="T14" fmla="*/ 383 w 552"/>
                <a:gd name="T15" fmla="*/ 375 h 744"/>
                <a:gd name="T16" fmla="*/ 442 w 552"/>
                <a:gd name="T17" fmla="*/ 334 h 744"/>
                <a:gd name="T18" fmla="*/ 493 w 552"/>
                <a:gd name="T19" fmla="*/ 320 h 744"/>
                <a:gd name="T20" fmla="*/ 523 w 552"/>
                <a:gd name="T21" fmla="*/ 320 h 744"/>
                <a:gd name="T22" fmla="*/ 523 w 552"/>
                <a:gd name="T23" fmla="*/ 285 h 744"/>
                <a:gd name="T24" fmla="*/ 316 w 552"/>
                <a:gd name="T25" fmla="*/ 285 h 744"/>
                <a:gd name="T26" fmla="*/ 316 w 552"/>
                <a:gd name="T27" fmla="*/ 320 h 744"/>
                <a:gd name="T28" fmla="*/ 331 w 552"/>
                <a:gd name="T29" fmla="*/ 320 h 744"/>
                <a:gd name="T30" fmla="*/ 346 w 552"/>
                <a:gd name="T31" fmla="*/ 334 h 744"/>
                <a:gd name="T32" fmla="*/ 346 w 552"/>
                <a:gd name="T33" fmla="*/ 355 h 744"/>
                <a:gd name="T34" fmla="*/ 339 w 552"/>
                <a:gd name="T35" fmla="*/ 368 h 744"/>
                <a:gd name="T36" fmla="*/ 324 w 552"/>
                <a:gd name="T37" fmla="*/ 382 h 744"/>
                <a:gd name="T38" fmla="*/ 162 w 552"/>
                <a:gd name="T39" fmla="*/ 515 h 744"/>
                <a:gd name="T40" fmla="*/ 162 w 552"/>
                <a:gd name="T41" fmla="*/ 0 h 744"/>
                <a:gd name="T42" fmla="*/ 0 w 552"/>
                <a:gd name="T43" fmla="*/ 14 h 744"/>
                <a:gd name="T44" fmla="*/ 0 w 552"/>
                <a:gd name="T45" fmla="*/ 49 h 744"/>
                <a:gd name="T46" fmla="*/ 58 w 552"/>
                <a:gd name="T47" fmla="*/ 49 h 744"/>
                <a:gd name="T48" fmla="*/ 73 w 552"/>
                <a:gd name="T49" fmla="*/ 56 h 744"/>
                <a:gd name="T50" fmla="*/ 88 w 552"/>
                <a:gd name="T51" fmla="*/ 69 h 744"/>
                <a:gd name="T52" fmla="*/ 88 w 552"/>
                <a:gd name="T53" fmla="*/ 681 h 744"/>
                <a:gd name="T54" fmla="*/ 81 w 552"/>
                <a:gd name="T55" fmla="*/ 695 h 744"/>
                <a:gd name="T56" fmla="*/ 73 w 552"/>
                <a:gd name="T57" fmla="*/ 702 h 744"/>
                <a:gd name="T58" fmla="*/ 58 w 552"/>
                <a:gd name="T59" fmla="*/ 709 h 744"/>
                <a:gd name="T60" fmla="*/ 0 w 552"/>
                <a:gd name="T61" fmla="*/ 709 h 744"/>
                <a:gd name="T62" fmla="*/ 0 w 552"/>
                <a:gd name="T63" fmla="*/ 744 h 744"/>
                <a:gd name="T64" fmla="*/ 250 w 552"/>
                <a:gd name="T65" fmla="*/ 744 h 744"/>
                <a:gd name="T66" fmla="*/ 250 w 552"/>
                <a:gd name="T67" fmla="*/ 709 h 744"/>
                <a:gd name="T68" fmla="*/ 191 w 552"/>
                <a:gd name="T69" fmla="*/ 709 h 744"/>
                <a:gd name="T70" fmla="*/ 176 w 552"/>
                <a:gd name="T71" fmla="*/ 702 h 744"/>
                <a:gd name="T72" fmla="*/ 169 w 552"/>
                <a:gd name="T73" fmla="*/ 695 h 744"/>
                <a:gd name="T74" fmla="*/ 162 w 552"/>
                <a:gd name="T75" fmla="*/ 681 h 744"/>
                <a:gd name="T76" fmla="*/ 162 w 552"/>
                <a:gd name="T77" fmla="*/ 556 h 744"/>
                <a:gd name="T78" fmla="*/ 235 w 552"/>
                <a:gd name="T79" fmla="*/ 494 h 744"/>
                <a:gd name="T80" fmla="*/ 294 w 552"/>
                <a:gd name="T81" fmla="*/ 570 h 744"/>
                <a:gd name="T82" fmla="*/ 331 w 552"/>
                <a:gd name="T83" fmla="*/ 626 h 744"/>
                <a:gd name="T84" fmla="*/ 361 w 552"/>
                <a:gd name="T85" fmla="*/ 667 h 744"/>
                <a:gd name="T86" fmla="*/ 368 w 552"/>
                <a:gd name="T87" fmla="*/ 688 h 744"/>
                <a:gd name="T88" fmla="*/ 368 w 552"/>
                <a:gd name="T89" fmla="*/ 702 h 744"/>
                <a:gd name="T90" fmla="*/ 353 w 552"/>
                <a:gd name="T91" fmla="*/ 709 h 744"/>
                <a:gd name="T92" fmla="*/ 331 w 552"/>
                <a:gd name="T93" fmla="*/ 709 h 744"/>
                <a:gd name="T94" fmla="*/ 331 w 552"/>
                <a:gd name="T95" fmla="*/ 744 h 744"/>
                <a:gd name="T96" fmla="*/ 552 w 552"/>
                <a:gd name="T97" fmla="*/ 744 h 744"/>
                <a:gd name="T98" fmla="*/ 552 w 552"/>
                <a:gd name="T99" fmla="*/ 709 h 744"/>
                <a:gd name="T100" fmla="*/ 515 w 552"/>
                <a:gd name="T101" fmla="*/ 709 h 744"/>
                <a:gd name="T102" fmla="*/ 493 w 552"/>
                <a:gd name="T103" fmla="*/ 702 h 744"/>
                <a:gd name="T104" fmla="*/ 479 w 552"/>
                <a:gd name="T105" fmla="*/ 695 h 744"/>
                <a:gd name="T106" fmla="*/ 457 w 552"/>
                <a:gd name="T107" fmla="*/ 681 h 744"/>
                <a:gd name="T108" fmla="*/ 442 w 552"/>
                <a:gd name="T109" fmla="*/ 654 h 744"/>
                <a:gd name="T110" fmla="*/ 294 w 552"/>
                <a:gd name="T111" fmla="*/ 466 h 7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52"/>
                <a:gd name="T169" fmla="*/ 0 h 744"/>
                <a:gd name="T170" fmla="*/ 552 w 552"/>
                <a:gd name="T171" fmla="*/ 744 h 74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52" h="744">
                  <a:moveTo>
                    <a:pt x="294" y="466"/>
                  </a:moveTo>
                  <a:lnTo>
                    <a:pt x="294" y="459"/>
                  </a:lnTo>
                  <a:lnTo>
                    <a:pt x="287" y="452"/>
                  </a:lnTo>
                  <a:lnTo>
                    <a:pt x="316" y="424"/>
                  </a:lnTo>
                  <a:lnTo>
                    <a:pt x="331" y="417"/>
                  </a:lnTo>
                  <a:lnTo>
                    <a:pt x="361" y="389"/>
                  </a:lnTo>
                  <a:lnTo>
                    <a:pt x="375" y="382"/>
                  </a:lnTo>
                  <a:lnTo>
                    <a:pt x="383" y="375"/>
                  </a:lnTo>
                  <a:lnTo>
                    <a:pt x="442" y="334"/>
                  </a:lnTo>
                  <a:lnTo>
                    <a:pt x="493" y="320"/>
                  </a:lnTo>
                  <a:lnTo>
                    <a:pt x="523" y="320"/>
                  </a:lnTo>
                  <a:lnTo>
                    <a:pt x="523" y="285"/>
                  </a:lnTo>
                  <a:lnTo>
                    <a:pt x="316" y="285"/>
                  </a:lnTo>
                  <a:lnTo>
                    <a:pt x="316" y="320"/>
                  </a:lnTo>
                  <a:lnTo>
                    <a:pt x="331" y="320"/>
                  </a:lnTo>
                  <a:lnTo>
                    <a:pt x="346" y="334"/>
                  </a:lnTo>
                  <a:lnTo>
                    <a:pt x="346" y="355"/>
                  </a:lnTo>
                  <a:lnTo>
                    <a:pt x="339" y="368"/>
                  </a:lnTo>
                  <a:lnTo>
                    <a:pt x="324" y="382"/>
                  </a:lnTo>
                  <a:lnTo>
                    <a:pt x="162" y="515"/>
                  </a:lnTo>
                  <a:lnTo>
                    <a:pt x="162" y="0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58" y="49"/>
                  </a:lnTo>
                  <a:lnTo>
                    <a:pt x="73" y="56"/>
                  </a:lnTo>
                  <a:lnTo>
                    <a:pt x="88" y="69"/>
                  </a:lnTo>
                  <a:lnTo>
                    <a:pt x="88" y="681"/>
                  </a:lnTo>
                  <a:lnTo>
                    <a:pt x="81" y="695"/>
                  </a:lnTo>
                  <a:lnTo>
                    <a:pt x="73" y="702"/>
                  </a:lnTo>
                  <a:lnTo>
                    <a:pt x="58" y="709"/>
                  </a:lnTo>
                  <a:lnTo>
                    <a:pt x="0" y="709"/>
                  </a:lnTo>
                  <a:lnTo>
                    <a:pt x="0" y="744"/>
                  </a:lnTo>
                  <a:lnTo>
                    <a:pt x="250" y="744"/>
                  </a:lnTo>
                  <a:lnTo>
                    <a:pt x="250" y="709"/>
                  </a:lnTo>
                  <a:lnTo>
                    <a:pt x="191" y="709"/>
                  </a:lnTo>
                  <a:lnTo>
                    <a:pt x="176" y="702"/>
                  </a:lnTo>
                  <a:lnTo>
                    <a:pt x="169" y="695"/>
                  </a:lnTo>
                  <a:lnTo>
                    <a:pt x="162" y="681"/>
                  </a:lnTo>
                  <a:lnTo>
                    <a:pt x="162" y="556"/>
                  </a:lnTo>
                  <a:lnTo>
                    <a:pt x="235" y="494"/>
                  </a:lnTo>
                  <a:lnTo>
                    <a:pt x="294" y="570"/>
                  </a:lnTo>
                  <a:lnTo>
                    <a:pt x="331" y="626"/>
                  </a:lnTo>
                  <a:lnTo>
                    <a:pt x="361" y="667"/>
                  </a:lnTo>
                  <a:lnTo>
                    <a:pt x="368" y="688"/>
                  </a:lnTo>
                  <a:lnTo>
                    <a:pt x="368" y="702"/>
                  </a:lnTo>
                  <a:lnTo>
                    <a:pt x="353" y="709"/>
                  </a:lnTo>
                  <a:lnTo>
                    <a:pt x="331" y="709"/>
                  </a:lnTo>
                  <a:lnTo>
                    <a:pt x="331" y="744"/>
                  </a:lnTo>
                  <a:lnTo>
                    <a:pt x="552" y="744"/>
                  </a:lnTo>
                  <a:lnTo>
                    <a:pt x="552" y="709"/>
                  </a:lnTo>
                  <a:lnTo>
                    <a:pt x="515" y="709"/>
                  </a:lnTo>
                  <a:lnTo>
                    <a:pt x="493" y="702"/>
                  </a:lnTo>
                  <a:lnTo>
                    <a:pt x="479" y="695"/>
                  </a:lnTo>
                  <a:lnTo>
                    <a:pt x="457" y="681"/>
                  </a:lnTo>
                  <a:lnTo>
                    <a:pt x="442" y="654"/>
                  </a:lnTo>
                  <a:lnTo>
                    <a:pt x="294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39" name="Freeform 4083"/>
            <p:cNvSpPr>
              <a:spLocks/>
            </p:cNvSpPr>
            <p:nvPr/>
          </p:nvSpPr>
          <p:spPr bwMode="auto">
            <a:xfrm>
              <a:off x="11718" y="12336"/>
              <a:ext cx="368" cy="494"/>
            </a:xfrm>
            <a:custGeom>
              <a:avLst/>
              <a:gdLst>
                <a:gd name="T0" fmla="*/ 214 w 368"/>
                <a:gd name="T1" fmla="*/ 271 h 494"/>
                <a:gd name="T2" fmla="*/ 250 w 368"/>
                <a:gd name="T3" fmla="*/ 285 h 494"/>
                <a:gd name="T4" fmla="*/ 287 w 368"/>
                <a:gd name="T5" fmla="*/ 306 h 494"/>
                <a:gd name="T6" fmla="*/ 317 w 368"/>
                <a:gd name="T7" fmla="*/ 369 h 494"/>
                <a:gd name="T8" fmla="*/ 287 w 368"/>
                <a:gd name="T9" fmla="*/ 438 h 494"/>
                <a:gd name="T10" fmla="*/ 191 w 368"/>
                <a:gd name="T11" fmla="*/ 466 h 494"/>
                <a:gd name="T12" fmla="*/ 81 w 368"/>
                <a:gd name="T13" fmla="*/ 424 h 494"/>
                <a:gd name="T14" fmla="*/ 29 w 368"/>
                <a:gd name="T15" fmla="*/ 313 h 494"/>
                <a:gd name="T16" fmla="*/ 22 w 368"/>
                <a:gd name="T17" fmla="*/ 299 h 494"/>
                <a:gd name="T18" fmla="*/ 0 w 368"/>
                <a:gd name="T19" fmla="*/ 306 h 494"/>
                <a:gd name="T20" fmla="*/ 15 w 368"/>
                <a:gd name="T21" fmla="*/ 494 h 494"/>
                <a:gd name="T22" fmla="*/ 22 w 368"/>
                <a:gd name="T23" fmla="*/ 487 h 494"/>
                <a:gd name="T24" fmla="*/ 44 w 368"/>
                <a:gd name="T25" fmla="*/ 473 h 494"/>
                <a:gd name="T26" fmla="*/ 51 w 368"/>
                <a:gd name="T27" fmla="*/ 466 h 494"/>
                <a:gd name="T28" fmla="*/ 66 w 368"/>
                <a:gd name="T29" fmla="*/ 445 h 494"/>
                <a:gd name="T30" fmla="*/ 155 w 368"/>
                <a:gd name="T31" fmla="*/ 487 h 494"/>
                <a:gd name="T32" fmla="*/ 273 w 368"/>
                <a:gd name="T33" fmla="*/ 480 h 494"/>
                <a:gd name="T34" fmla="*/ 361 w 368"/>
                <a:gd name="T35" fmla="*/ 397 h 494"/>
                <a:gd name="T36" fmla="*/ 368 w 368"/>
                <a:gd name="T37" fmla="*/ 313 h 494"/>
                <a:gd name="T38" fmla="*/ 346 w 368"/>
                <a:gd name="T39" fmla="*/ 264 h 494"/>
                <a:gd name="T40" fmla="*/ 265 w 368"/>
                <a:gd name="T41" fmla="*/ 209 h 494"/>
                <a:gd name="T42" fmla="*/ 147 w 368"/>
                <a:gd name="T43" fmla="*/ 181 h 494"/>
                <a:gd name="T44" fmla="*/ 66 w 368"/>
                <a:gd name="T45" fmla="*/ 139 h 494"/>
                <a:gd name="T46" fmla="*/ 59 w 368"/>
                <a:gd name="T47" fmla="*/ 77 h 494"/>
                <a:gd name="T48" fmla="*/ 118 w 368"/>
                <a:gd name="T49" fmla="*/ 28 h 494"/>
                <a:gd name="T50" fmla="*/ 243 w 368"/>
                <a:gd name="T51" fmla="*/ 35 h 494"/>
                <a:gd name="T52" fmla="*/ 302 w 368"/>
                <a:gd name="T53" fmla="*/ 91 h 494"/>
                <a:gd name="T54" fmla="*/ 317 w 368"/>
                <a:gd name="T55" fmla="*/ 153 h 494"/>
                <a:gd name="T56" fmla="*/ 332 w 368"/>
                <a:gd name="T57" fmla="*/ 160 h 494"/>
                <a:gd name="T58" fmla="*/ 339 w 368"/>
                <a:gd name="T59" fmla="*/ 7 h 494"/>
                <a:gd name="T60" fmla="*/ 324 w 368"/>
                <a:gd name="T61" fmla="*/ 0 h 494"/>
                <a:gd name="T62" fmla="*/ 287 w 368"/>
                <a:gd name="T63" fmla="*/ 28 h 494"/>
                <a:gd name="T64" fmla="*/ 199 w 368"/>
                <a:gd name="T65" fmla="*/ 0 h 494"/>
                <a:gd name="T66" fmla="*/ 110 w 368"/>
                <a:gd name="T67" fmla="*/ 7 h 494"/>
                <a:gd name="T68" fmla="*/ 22 w 368"/>
                <a:gd name="T69" fmla="*/ 63 h 494"/>
                <a:gd name="T70" fmla="*/ 0 w 368"/>
                <a:gd name="T71" fmla="*/ 132 h 494"/>
                <a:gd name="T72" fmla="*/ 29 w 368"/>
                <a:gd name="T73" fmla="*/ 202 h 494"/>
                <a:gd name="T74" fmla="*/ 88 w 368"/>
                <a:gd name="T75" fmla="*/ 244 h 494"/>
                <a:gd name="T76" fmla="*/ 199 w 368"/>
                <a:gd name="T77" fmla="*/ 271 h 4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8"/>
                <a:gd name="T118" fmla="*/ 0 h 494"/>
                <a:gd name="T119" fmla="*/ 368 w 368"/>
                <a:gd name="T120" fmla="*/ 494 h 4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8" h="494">
                  <a:moveTo>
                    <a:pt x="199" y="271"/>
                  </a:moveTo>
                  <a:lnTo>
                    <a:pt x="214" y="271"/>
                  </a:lnTo>
                  <a:lnTo>
                    <a:pt x="228" y="278"/>
                  </a:lnTo>
                  <a:lnTo>
                    <a:pt x="250" y="285"/>
                  </a:lnTo>
                  <a:lnTo>
                    <a:pt x="265" y="292"/>
                  </a:lnTo>
                  <a:lnTo>
                    <a:pt x="287" y="306"/>
                  </a:lnTo>
                  <a:lnTo>
                    <a:pt x="302" y="327"/>
                  </a:lnTo>
                  <a:lnTo>
                    <a:pt x="317" y="369"/>
                  </a:lnTo>
                  <a:lnTo>
                    <a:pt x="309" y="410"/>
                  </a:lnTo>
                  <a:lnTo>
                    <a:pt x="287" y="438"/>
                  </a:lnTo>
                  <a:lnTo>
                    <a:pt x="243" y="459"/>
                  </a:lnTo>
                  <a:lnTo>
                    <a:pt x="191" y="466"/>
                  </a:lnTo>
                  <a:lnTo>
                    <a:pt x="125" y="459"/>
                  </a:lnTo>
                  <a:lnTo>
                    <a:pt x="81" y="424"/>
                  </a:lnTo>
                  <a:lnTo>
                    <a:pt x="51" y="376"/>
                  </a:lnTo>
                  <a:lnTo>
                    <a:pt x="29" y="313"/>
                  </a:lnTo>
                  <a:lnTo>
                    <a:pt x="29" y="306"/>
                  </a:lnTo>
                  <a:lnTo>
                    <a:pt x="22" y="299"/>
                  </a:lnTo>
                  <a:lnTo>
                    <a:pt x="7" y="299"/>
                  </a:lnTo>
                  <a:lnTo>
                    <a:pt x="0" y="306"/>
                  </a:lnTo>
                  <a:lnTo>
                    <a:pt x="0" y="480"/>
                  </a:lnTo>
                  <a:lnTo>
                    <a:pt x="15" y="494"/>
                  </a:lnTo>
                  <a:lnTo>
                    <a:pt x="22" y="494"/>
                  </a:lnTo>
                  <a:lnTo>
                    <a:pt x="22" y="487"/>
                  </a:lnTo>
                  <a:lnTo>
                    <a:pt x="29" y="480"/>
                  </a:lnTo>
                  <a:lnTo>
                    <a:pt x="44" y="473"/>
                  </a:lnTo>
                  <a:lnTo>
                    <a:pt x="44" y="466"/>
                  </a:lnTo>
                  <a:lnTo>
                    <a:pt x="51" y="466"/>
                  </a:lnTo>
                  <a:lnTo>
                    <a:pt x="51" y="459"/>
                  </a:lnTo>
                  <a:lnTo>
                    <a:pt x="66" y="445"/>
                  </a:lnTo>
                  <a:lnTo>
                    <a:pt x="110" y="480"/>
                  </a:lnTo>
                  <a:lnTo>
                    <a:pt x="155" y="487"/>
                  </a:lnTo>
                  <a:lnTo>
                    <a:pt x="191" y="494"/>
                  </a:lnTo>
                  <a:lnTo>
                    <a:pt x="273" y="480"/>
                  </a:lnTo>
                  <a:lnTo>
                    <a:pt x="332" y="445"/>
                  </a:lnTo>
                  <a:lnTo>
                    <a:pt x="361" y="397"/>
                  </a:lnTo>
                  <a:lnTo>
                    <a:pt x="368" y="341"/>
                  </a:lnTo>
                  <a:lnTo>
                    <a:pt x="368" y="313"/>
                  </a:lnTo>
                  <a:lnTo>
                    <a:pt x="361" y="285"/>
                  </a:lnTo>
                  <a:lnTo>
                    <a:pt x="346" y="264"/>
                  </a:lnTo>
                  <a:lnTo>
                    <a:pt x="324" y="244"/>
                  </a:lnTo>
                  <a:lnTo>
                    <a:pt x="265" y="209"/>
                  </a:lnTo>
                  <a:lnTo>
                    <a:pt x="191" y="188"/>
                  </a:lnTo>
                  <a:lnTo>
                    <a:pt x="147" y="181"/>
                  </a:lnTo>
                  <a:lnTo>
                    <a:pt x="103" y="167"/>
                  </a:lnTo>
                  <a:lnTo>
                    <a:pt x="66" y="139"/>
                  </a:lnTo>
                  <a:lnTo>
                    <a:pt x="51" y="104"/>
                  </a:lnTo>
                  <a:lnTo>
                    <a:pt x="59" y="77"/>
                  </a:lnTo>
                  <a:lnTo>
                    <a:pt x="81" y="49"/>
                  </a:lnTo>
                  <a:lnTo>
                    <a:pt x="118" y="28"/>
                  </a:lnTo>
                  <a:lnTo>
                    <a:pt x="184" y="21"/>
                  </a:lnTo>
                  <a:lnTo>
                    <a:pt x="243" y="35"/>
                  </a:lnTo>
                  <a:lnTo>
                    <a:pt x="280" y="56"/>
                  </a:lnTo>
                  <a:lnTo>
                    <a:pt x="302" y="91"/>
                  </a:lnTo>
                  <a:lnTo>
                    <a:pt x="309" y="125"/>
                  </a:lnTo>
                  <a:lnTo>
                    <a:pt x="317" y="153"/>
                  </a:lnTo>
                  <a:lnTo>
                    <a:pt x="317" y="160"/>
                  </a:lnTo>
                  <a:lnTo>
                    <a:pt x="332" y="160"/>
                  </a:lnTo>
                  <a:lnTo>
                    <a:pt x="339" y="153"/>
                  </a:lnTo>
                  <a:lnTo>
                    <a:pt x="339" y="7"/>
                  </a:lnTo>
                  <a:lnTo>
                    <a:pt x="332" y="0"/>
                  </a:lnTo>
                  <a:lnTo>
                    <a:pt x="324" y="0"/>
                  </a:lnTo>
                  <a:lnTo>
                    <a:pt x="295" y="28"/>
                  </a:lnTo>
                  <a:lnTo>
                    <a:pt x="287" y="28"/>
                  </a:lnTo>
                  <a:lnTo>
                    <a:pt x="258" y="14"/>
                  </a:lnTo>
                  <a:lnTo>
                    <a:pt x="199" y="0"/>
                  </a:lnTo>
                  <a:lnTo>
                    <a:pt x="184" y="0"/>
                  </a:lnTo>
                  <a:lnTo>
                    <a:pt x="110" y="7"/>
                  </a:lnTo>
                  <a:lnTo>
                    <a:pt x="59" y="28"/>
                  </a:lnTo>
                  <a:lnTo>
                    <a:pt x="22" y="63"/>
                  </a:lnTo>
                  <a:lnTo>
                    <a:pt x="7" y="98"/>
                  </a:lnTo>
                  <a:lnTo>
                    <a:pt x="0" y="132"/>
                  </a:lnTo>
                  <a:lnTo>
                    <a:pt x="0" y="160"/>
                  </a:lnTo>
                  <a:lnTo>
                    <a:pt x="29" y="202"/>
                  </a:lnTo>
                  <a:lnTo>
                    <a:pt x="51" y="223"/>
                  </a:lnTo>
                  <a:lnTo>
                    <a:pt x="88" y="244"/>
                  </a:lnTo>
                  <a:lnTo>
                    <a:pt x="132" y="257"/>
                  </a:lnTo>
                  <a:lnTo>
                    <a:pt x="199" y="2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40" name="Freeform 4084"/>
            <p:cNvSpPr>
              <a:spLocks noEditPoints="1"/>
            </p:cNvSpPr>
            <p:nvPr/>
          </p:nvSpPr>
          <p:spPr bwMode="auto">
            <a:xfrm>
              <a:off x="12167" y="12100"/>
              <a:ext cx="244" cy="716"/>
            </a:xfrm>
            <a:custGeom>
              <a:avLst/>
              <a:gdLst>
                <a:gd name="T0" fmla="*/ 163 w 244"/>
                <a:gd name="T1" fmla="*/ 243 h 716"/>
                <a:gd name="T2" fmla="*/ 0 w 244"/>
                <a:gd name="T3" fmla="*/ 257 h 716"/>
                <a:gd name="T4" fmla="*/ 0 w 244"/>
                <a:gd name="T5" fmla="*/ 292 h 716"/>
                <a:gd name="T6" fmla="*/ 59 w 244"/>
                <a:gd name="T7" fmla="*/ 292 h 716"/>
                <a:gd name="T8" fmla="*/ 74 w 244"/>
                <a:gd name="T9" fmla="*/ 299 h 716"/>
                <a:gd name="T10" fmla="*/ 82 w 244"/>
                <a:gd name="T11" fmla="*/ 306 h 716"/>
                <a:gd name="T12" fmla="*/ 89 w 244"/>
                <a:gd name="T13" fmla="*/ 327 h 716"/>
                <a:gd name="T14" fmla="*/ 89 w 244"/>
                <a:gd name="T15" fmla="*/ 653 h 716"/>
                <a:gd name="T16" fmla="*/ 82 w 244"/>
                <a:gd name="T17" fmla="*/ 667 h 716"/>
                <a:gd name="T18" fmla="*/ 74 w 244"/>
                <a:gd name="T19" fmla="*/ 674 h 716"/>
                <a:gd name="T20" fmla="*/ 52 w 244"/>
                <a:gd name="T21" fmla="*/ 681 h 716"/>
                <a:gd name="T22" fmla="*/ 0 w 244"/>
                <a:gd name="T23" fmla="*/ 681 h 716"/>
                <a:gd name="T24" fmla="*/ 0 w 244"/>
                <a:gd name="T25" fmla="*/ 716 h 716"/>
                <a:gd name="T26" fmla="*/ 244 w 244"/>
                <a:gd name="T27" fmla="*/ 716 h 716"/>
                <a:gd name="T28" fmla="*/ 244 w 244"/>
                <a:gd name="T29" fmla="*/ 681 h 716"/>
                <a:gd name="T30" fmla="*/ 185 w 244"/>
                <a:gd name="T31" fmla="*/ 681 h 716"/>
                <a:gd name="T32" fmla="*/ 170 w 244"/>
                <a:gd name="T33" fmla="*/ 674 h 716"/>
                <a:gd name="T34" fmla="*/ 163 w 244"/>
                <a:gd name="T35" fmla="*/ 667 h 716"/>
                <a:gd name="T36" fmla="*/ 163 w 244"/>
                <a:gd name="T37" fmla="*/ 633 h 716"/>
                <a:gd name="T38" fmla="*/ 163 w 244"/>
                <a:gd name="T39" fmla="*/ 243 h 716"/>
                <a:gd name="T40" fmla="*/ 163 w 244"/>
                <a:gd name="T41" fmla="*/ 55 h 716"/>
                <a:gd name="T42" fmla="*/ 163 w 244"/>
                <a:gd name="T43" fmla="*/ 35 h 716"/>
                <a:gd name="T44" fmla="*/ 155 w 244"/>
                <a:gd name="T45" fmla="*/ 21 h 716"/>
                <a:gd name="T46" fmla="*/ 126 w 244"/>
                <a:gd name="T47" fmla="*/ 7 h 716"/>
                <a:gd name="T48" fmla="*/ 104 w 244"/>
                <a:gd name="T49" fmla="*/ 0 h 716"/>
                <a:gd name="T50" fmla="*/ 82 w 244"/>
                <a:gd name="T51" fmla="*/ 7 h 716"/>
                <a:gd name="T52" fmla="*/ 59 w 244"/>
                <a:gd name="T53" fmla="*/ 21 h 716"/>
                <a:gd name="T54" fmla="*/ 52 w 244"/>
                <a:gd name="T55" fmla="*/ 35 h 716"/>
                <a:gd name="T56" fmla="*/ 45 w 244"/>
                <a:gd name="T57" fmla="*/ 55 h 716"/>
                <a:gd name="T58" fmla="*/ 45 w 244"/>
                <a:gd name="T59" fmla="*/ 76 h 716"/>
                <a:gd name="T60" fmla="*/ 59 w 244"/>
                <a:gd name="T61" fmla="*/ 90 h 716"/>
                <a:gd name="T62" fmla="*/ 67 w 244"/>
                <a:gd name="T63" fmla="*/ 104 h 716"/>
                <a:gd name="T64" fmla="*/ 89 w 244"/>
                <a:gd name="T65" fmla="*/ 111 h 716"/>
                <a:gd name="T66" fmla="*/ 104 w 244"/>
                <a:gd name="T67" fmla="*/ 118 h 716"/>
                <a:gd name="T68" fmla="*/ 126 w 244"/>
                <a:gd name="T69" fmla="*/ 111 h 716"/>
                <a:gd name="T70" fmla="*/ 141 w 244"/>
                <a:gd name="T71" fmla="*/ 104 h 716"/>
                <a:gd name="T72" fmla="*/ 155 w 244"/>
                <a:gd name="T73" fmla="*/ 90 h 716"/>
                <a:gd name="T74" fmla="*/ 163 w 244"/>
                <a:gd name="T75" fmla="*/ 76 h 716"/>
                <a:gd name="T76" fmla="*/ 163 w 244"/>
                <a:gd name="T77" fmla="*/ 55 h 71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44"/>
                <a:gd name="T118" fmla="*/ 0 h 716"/>
                <a:gd name="T119" fmla="*/ 244 w 244"/>
                <a:gd name="T120" fmla="*/ 716 h 71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44" h="716">
                  <a:moveTo>
                    <a:pt x="163" y="243"/>
                  </a:moveTo>
                  <a:lnTo>
                    <a:pt x="0" y="257"/>
                  </a:lnTo>
                  <a:lnTo>
                    <a:pt x="0" y="292"/>
                  </a:lnTo>
                  <a:lnTo>
                    <a:pt x="59" y="292"/>
                  </a:lnTo>
                  <a:lnTo>
                    <a:pt x="74" y="299"/>
                  </a:lnTo>
                  <a:lnTo>
                    <a:pt x="82" y="306"/>
                  </a:lnTo>
                  <a:lnTo>
                    <a:pt x="89" y="327"/>
                  </a:lnTo>
                  <a:lnTo>
                    <a:pt x="89" y="653"/>
                  </a:lnTo>
                  <a:lnTo>
                    <a:pt x="82" y="667"/>
                  </a:lnTo>
                  <a:lnTo>
                    <a:pt x="74" y="674"/>
                  </a:lnTo>
                  <a:lnTo>
                    <a:pt x="52" y="681"/>
                  </a:lnTo>
                  <a:lnTo>
                    <a:pt x="0" y="681"/>
                  </a:lnTo>
                  <a:lnTo>
                    <a:pt x="0" y="716"/>
                  </a:lnTo>
                  <a:lnTo>
                    <a:pt x="244" y="716"/>
                  </a:lnTo>
                  <a:lnTo>
                    <a:pt x="244" y="681"/>
                  </a:lnTo>
                  <a:lnTo>
                    <a:pt x="185" y="681"/>
                  </a:lnTo>
                  <a:lnTo>
                    <a:pt x="170" y="674"/>
                  </a:lnTo>
                  <a:lnTo>
                    <a:pt x="163" y="667"/>
                  </a:lnTo>
                  <a:lnTo>
                    <a:pt x="163" y="633"/>
                  </a:lnTo>
                  <a:lnTo>
                    <a:pt x="163" y="243"/>
                  </a:lnTo>
                  <a:close/>
                  <a:moveTo>
                    <a:pt x="163" y="55"/>
                  </a:moveTo>
                  <a:lnTo>
                    <a:pt x="163" y="35"/>
                  </a:lnTo>
                  <a:lnTo>
                    <a:pt x="155" y="21"/>
                  </a:lnTo>
                  <a:lnTo>
                    <a:pt x="126" y="7"/>
                  </a:lnTo>
                  <a:lnTo>
                    <a:pt x="104" y="0"/>
                  </a:lnTo>
                  <a:lnTo>
                    <a:pt x="82" y="7"/>
                  </a:lnTo>
                  <a:lnTo>
                    <a:pt x="59" y="21"/>
                  </a:lnTo>
                  <a:lnTo>
                    <a:pt x="52" y="35"/>
                  </a:lnTo>
                  <a:lnTo>
                    <a:pt x="45" y="55"/>
                  </a:lnTo>
                  <a:lnTo>
                    <a:pt x="45" y="76"/>
                  </a:lnTo>
                  <a:lnTo>
                    <a:pt x="59" y="90"/>
                  </a:lnTo>
                  <a:lnTo>
                    <a:pt x="67" y="104"/>
                  </a:lnTo>
                  <a:lnTo>
                    <a:pt x="89" y="111"/>
                  </a:lnTo>
                  <a:lnTo>
                    <a:pt x="104" y="118"/>
                  </a:lnTo>
                  <a:lnTo>
                    <a:pt x="126" y="111"/>
                  </a:lnTo>
                  <a:lnTo>
                    <a:pt x="141" y="104"/>
                  </a:lnTo>
                  <a:lnTo>
                    <a:pt x="155" y="90"/>
                  </a:lnTo>
                  <a:lnTo>
                    <a:pt x="163" y="76"/>
                  </a:lnTo>
                  <a:lnTo>
                    <a:pt x="163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41" name="Freeform 4085"/>
            <p:cNvSpPr>
              <a:spLocks/>
            </p:cNvSpPr>
            <p:nvPr/>
          </p:nvSpPr>
          <p:spPr bwMode="auto">
            <a:xfrm>
              <a:off x="12477" y="12357"/>
              <a:ext cx="420" cy="459"/>
            </a:xfrm>
            <a:custGeom>
              <a:avLst/>
              <a:gdLst>
                <a:gd name="T0" fmla="*/ 405 w 420"/>
                <a:gd name="T1" fmla="*/ 28 h 459"/>
                <a:gd name="T2" fmla="*/ 420 w 420"/>
                <a:gd name="T3" fmla="*/ 14 h 459"/>
                <a:gd name="T4" fmla="*/ 420 w 420"/>
                <a:gd name="T5" fmla="*/ 7 h 459"/>
                <a:gd name="T6" fmla="*/ 405 w 420"/>
                <a:gd name="T7" fmla="*/ 0 h 459"/>
                <a:gd name="T8" fmla="*/ 22 w 420"/>
                <a:gd name="T9" fmla="*/ 0 h 459"/>
                <a:gd name="T10" fmla="*/ 15 w 420"/>
                <a:gd name="T11" fmla="*/ 174 h 459"/>
                <a:gd name="T12" fmla="*/ 44 w 420"/>
                <a:gd name="T13" fmla="*/ 174 h 459"/>
                <a:gd name="T14" fmla="*/ 52 w 420"/>
                <a:gd name="T15" fmla="*/ 104 h 459"/>
                <a:gd name="T16" fmla="*/ 74 w 420"/>
                <a:gd name="T17" fmla="*/ 56 h 459"/>
                <a:gd name="T18" fmla="*/ 118 w 420"/>
                <a:gd name="T19" fmla="*/ 28 h 459"/>
                <a:gd name="T20" fmla="*/ 192 w 420"/>
                <a:gd name="T21" fmla="*/ 21 h 459"/>
                <a:gd name="T22" fmla="*/ 324 w 420"/>
                <a:gd name="T23" fmla="*/ 21 h 459"/>
                <a:gd name="T24" fmla="*/ 7 w 420"/>
                <a:gd name="T25" fmla="*/ 424 h 459"/>
                <a:gd name="T26" fmla="*/ 0 w 420"/>
                <a:gd name="T27" fmla="*/ 431 h 459"/>
                <a:gd name="T28" fmla="*/ 0 w 420"/>
                <a:gd name="T29" fmla="*/ 452 h 459"/>
                <a:gd name="T30" fmla="*/ 7 w 420"/>
                <a:gd name="T31" fmla="*/ 459 h 459"/>
                <a:gd name="T32" fmla="*/ 398 w 420"/>
                <a:gd name="T33" fmla="*/ 459 h 459"/>
                <a:gd name="T34" fmla="*/ 420 w 420"/>
                <a:gd name="T35" fmla="*/ 257 h 459"/>
                <a:gd name="T36" fmla="*/ 391 w 420"/>
                <a:gd name="T37" fmla="*/ 257 h 459"/>
                <a:gd name="T38" fmla="*/ 383 w 420"/>
                <a:gd name="T39" fmla="*/ 327 h 459"/>
                <a:gd name="T40" fmla="*/ 369 w 420"/>
                <a:gd name="T41" fmla="*/ 376 h 459"/>
                <a:gd name="T42" fmla="*/ 339 w 420"/>
                <a:gd name="T43" fmla="*/ 410 h 459"/>
                <a:gd name="T44" fmla="*/ 295 w 420"/>
                <a:gd name="T45" fmla="*/ 424 h 459"/>
                <a:gd name="T46" fmla="*/ 229 w 420"/>
                <a:gd name="T47" fmla="*/ 431 h 459"/>
                <a:gd name="T48" fmla="*/ 88 w 420"/>
                <a:gd name="T49" fmla="*/ 431 h 459"/>
                <a:gd name="T50" fmla="*/ 405 w 420"/>
                <a:gd name="T51" fmla="*/ 28 h 4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20"/>
                <a:gd name="T79" fmla="*/ 0 h 459"/>
                <a:gd name="T80" fmla="*/ 420 w 420"/>
                <a:gd name="T81" fmla="*/ 459 h 4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20" h="459">
                  <a:moveTo>
                    <a:pt x="405" y="28"/>
                  </a:moveTo>
                  <a:lnTo>
                    <a:pt x="420" y="14"/>
                  </a:lnTo>
                  <a:lnTo>
                    <a:pt x="420" y="7"/>
                  </a:lnTo>
                  <a:lnTo>
                    <a:pt x="405" y="0"/>
                  </a:lnTo>
                  <a:lnTo>
                    <a:pt x="22" y="0"/>
                  </a:lnTo>
                  <a:lnTo>
                    <a:pt x="15" y="174"/>
                  </a:lnTo>
                  <a:lnTo>
                    <a:pt x="44" y="174"/>
                  </a:lnTo>
                  <a:lnTo>
                    <a:pt x="52" y="104"/>
                  </a:lnTo>
                  <a:lnTo>
                    <a:pt x="74" y="56"/>
                  </a:lnTo>
                  <a:lnTo>
                    <a:pt x="118" y="28"/>
                  </a:lnTo>
                  <a:lnTo>
                    <a:pt x="192" y="21"/>
                  </a:lnTo>
                  <a:lnTo>
                    <a:pt x="324" y="21"/>
                  </a:lnTo>
                  <a:lnTo>
                    <a:pt x="7" y="424"/>
                  </a:lnTo>
                  <a:lnTo>
                    <a:pt x="0" y="431"/>
                  </a:lnTo>
                  <a:lnTo>
                    <a:pt x="0" y="452"/>
                  </a:lnTo>
                  <a:lnTo>
                    <a:pt x="7" y="459"/>
                  </a:lnTo>
                  <a:lnTo>
                    <a:pt x="398" y="459"/>
                  </a:lnTo>
                  <a:lnTo>
                    <a:pt x="420" y="257"/>
                  </a:lnTo>
                  <a:lnTo>
                    <a:pt x="391" y="257"/>
                  </a:lnTo>
                  <a:lnTo>
                    <a:pt x="383" y="327"/>
                  </a:lnTo>
                  <a:lnTo>
                    <a:pt x="369" y="376"/>
                  </a:lnTo>
                  <a:lnTo>
                    <a:pt x="339" y="410"/>
                  </a:lnTo>
                  <a:lnTo>
                    <a:pt x="295" y="424"/>
                  </a:lnTo>
                  <a:lnTo>
                    <a:pt x="229" y="431"/>
                  </a:lnTo>
                  <a:lnTo>
                    <a:pt x="88" y="431"/>
                  </a:lnTo>
                  <a:lnTo>
                    <a:pt x="405" y="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42" name="Freeform 4086"/>
            <p:cNvSpPr>
              <a:spLocks noEditPoints="1"/>
            </p:cNvSpPr>
            <p:nvPr/>
          </p:nvSpPr>
          <p:spPr bwMode="auto">
            <a:xfrm>
              <a:off x="12978" y="12336"/>
              <a:ext cx="435" cy="494"/>
            </a:xfrm>
            <a:custGeom>
              <a:avLst/>
              <a:gdLst>
                <a:gd name="T0" fmla="*/ 406 w 435"/>
                <a:gd name="T1" fmla="*/ 237 h 494"/>
                <a:gd name="T2" fmla="*/ 420 w 435"/>
                <a:gd name="T3" fmla="*/ 237 h 494"/>
                <a:gd name="T4" fmla="*/ 435 w 435"/>
                <a:gd name="T5" fmla="*/ 230 h 494"/>
                <a:gd name="T6" fmla="*/ 435 w 435"/>
                <a:gd name="T7" fmla="*/ 209 h 494"/>
                <a:gd name="T8" fmla="*/ 428 w 435"/>
                <a:gd name="T9" fmla="*/ 146 h 494"/>
                <a:gd name="T10" fmla="*/ 406 w 435"/>
                <a:gd name="T11" fmla="*/ 91 h 494"/>
                <a:gd name="T12" fmla="*/ 369 w 435"/>
                <a:gd name="T13" fmla="*/ 42 h 494"/>
                <a:gd name="T14" fmla="*/ 310 w 435"/>
                <a:gd name="T15" fmla="*/ 14 h 494"/>
                <a:gd name="T16" fmla="*/ 236 w 435"/>
                <a:gd name="T17" fmla="*/ 0 h 494"/>
                <a:gd name="T18" fmla="*/ 140 w 435"/>
                <a:gd name="T19" fmla="*/ 21 h 494"/>
                <a:gd name="T20" fmla="*/ 67 w 435"/>
                <a:gd name="T21" fmla="*/ 70 h 494"/>
                <a:gd name="T22" fmla="*/ 15 w 435"/>
                <a:gd name="T23" fmla="*/ 153 h 494"/>
                <a:gd name="T24" fmla="*/ 0 w 435"/>
                <a:gd name="T25" fmla="*/ 244 h 494"/>
                <a:gd name="T26" fmla="*/ 15 w 435"/>
                <a:gd name="T27" fmla="*/ 327 h 494"/>
                <a:gd name="T28" fmla="*/ 52 w 435"/>
                <a:gd name="T29" fmla="*/ 397 h 494"/>
                <a:gd name="T30" fmla="*/ 103 w 435"/>
                <a:gd name="T31" fmla="*/ 445 h 494"/>
                <a:gd name="T32" fmla="*/ 170 w 435"/>
                <a:gd name="T33" fmla="*/ 480 h 494"/>
                <a:gd name="T34" fmla="*/ 251 w 435"/>
                <a:gd name="T35" fmla="*/ 494 h 494"/>
                <a:gd name="T36" fmla="*/ 325 w 435"/>
                <a:gd name="T37" fmla="*/ 480 h 494"/>
                <a:gd name="T38" fmla="*/ 376 w 435"/>
                <a:gd name="T39" fmla="*/ 452 h 494"/>
                <a:gd name="T40" fmla="*/ 413 w 435"/>
                <a:gd name="T41" fmla="*/ 410 h 494"/>
                <a:gd name="T42" fmla="*/ 428 w 435"/>
                <a:gd name="T43" fmla="*/ 376 h 494"/>
                <a:gd name="T44" fmla="*/ 435 w 435"/>
                <a:gd name="T45" fmla="*/ 355 h 494"/>
                <a:gd name="T46" fmla="*/ 435 w 435"/>
                <a:gd name="T47" fmla="*/ 341 h 494"/>
                <a:gd name="T48" fmla="*/ 413 w 435"/>
                <a:gd name="T49" fmla="*/ 341 h 494"/>
                <a:gd name="T50" fmla="*/ 413 w 435"/>
                <a:gd name="T51" fmla="*/ 348 h 494"/>
                <a:gd name="T52" fmla="*/ 406 w 435"/>
                <a:gd name="T53" fmla="*/ 355 h 494"/>
                <a:gd name="T54" fmla="*/ 376 w 435"/>
                <a:gd name="T55" fmla="*/ 410 h 494"/>
                <a:gd name="T56" fmla="*/ 339 w 435"/>
                <a:gd name="T57" fmla="*/ 438 h 494"/>
                <a:gd name="T58" fmla="*/ 302 w 435"/>
                <a:gd name="T59" fmla="*/ 459 h 494"/>
                <a:gd name="T60" fmla="*/ 273 w 435"/>
                <a:gd name="T61" fmla="*/ 466 h 494"/>
                <a:gd name="T62" fmla="*/ 258 w 435"/>
                <a:gd name="T63" fmla="*/ 466 h 494"/>
                <a:gd name="T64" fmla="*/ 207 w 435"/>
                <a:gd name="T65" fmla="*/ 452 h 494"/>
                <a:gd name="T66" fmla="*/ 162 w 435"/>
                <a:gd name="T67" fmla="*/ 431 h 494"/>
                <a:gd name="T68" fmla="*/ 126 w 435"/>
                <a:gd name="T69" fmla="*/ 397 h 494"/>
                <a:gd name="T70" fmla="*/ 103 w 435"/>
                <a:gd name="T71" fmla="*/ 341 h 494"/>
                <a:gd name="T72" fmla="*/ 96 w 435"/>
                <a:gd name="T73" fmla="*/ 278 h 494"/>
                <a:gd name="T74" fmla="*/ 96 w 435"/>
                <a:gd name="T75" fmla="*/ 237 h 494"/>
                <a:gd name="T76" fmla="*/ 406 w 435"/>
                <a:gd name="T77" fmla="*/ 237 h 494"/>
                <a:gd name="T78" fmla="*/ 96 w 435"/>
                <a:gd name="T79" fmla="*/ 209 h 494"/>
                <a:gd name="T80" fmla="*/ 111 w 435"/>
                <a:gd name="T81" fmla="*/ 132 h 494"/>
                <a:gd name="T82" fmla="*/ 133 w 435"/>
                <a:gd name="T83" fmla="*/ 77 h 494"/>
                <a:gd name="T84" fmla="*/ 170 w 435"/>
                <a:gd name="T85" fmla="*/ 42 h 494"/>
                <a:gd name="T86" fmla="*/ 207 w 435"/>
                <a:gd name="T87" fmla="*/ 28 h 494"/>
                <a:gd name="T88" fmla="*/ 236 w 435"/>
                <a:gd name="T89" fmla="*/ 28 h 494"/>
                <a:gd name="T90" fmla="*/ 288 w 435"/>
                <a:gd name="T91" fmla="*/ 35 h 494"/>
                <a:gd name="T92" fmla="*/ 317 w 435"/>
                <a:gd name="T93" fmla="*/ 63 h 494"/>
                <a:gd name="T94" fmla="*/ 339 w 435"/>
                <a:gd name="T95" fmla="*/ 104 h 494"/>
                <a:gd name="T96" fmla="*/ 354 w 435"/>
                <a:gd name="T97" fmla="*/ 146 h 494"/>
                <a:gd name="T98" fmla="*/ 361 w 435"/>
                <a:gd name="T99" fmla="*/ 181 h 494"/>
                <a:gd name="T100" fmla="*/ 361 w 435"/>
                <a:gd name="T101" fmla="*/ 209 h 494"/>
                <a:gd name="T102" fmla="*/ 96 w 435"/>
                <a:gd name="T103" fmla="*/ 209 h 4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"/>
                <a:gd name="T157" fmla="*/ 0 h 494"/>
                <a:gd name="T158" fmla="*/ 435 w 435"/>
                <a:gd name="T159" fmla="*/ 494 h 49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" h="494">
                  <a:moveTo>
                    <a:pt x="406" y="237"/>
                  </a:moveTo>
                  <a:lnTo>
                    <a:pt x="420" y="237"/>
                  </a:lnTo>
                  <a:lnTo>
                    <a:pt x="435" y="230"/>
                  </a:lnTo>
                  <a:lnTo>
                    <a:pt x="435" y="209"/>
                  </a:lnTo>
                  <a:lnTo>
                    <a:pt x="428" y="146"/>
                  </a:lnTo>
                  <a:lnTo>
                    <a:pt x="406" y="91"/>
                  </a:lnTo>
                  <a:lnTo>
                    <a:pt x="369" y="42"/>
                  </a:lnTo>
                  <a:lnTo>
                    <a:pt x="310" y="14"/>
                  </a:lnTo>
                  <a:lnTo>
                    <a:pt x="236" y="0"/>
                  </a:lnTo>
                  <a:lnTo>
                    <a:pt x="140" y="21"/>
                  </a:lnTo>
                  <a:lnTo>
                    <a:pt x="67" y="70"/>
                  </a:lnTo>
                  <a:lnTo>
                    <a:pt x="15" y="153"/>
                  </a:lnTo>
                  <a:lnTo>
                    <a:pt x="0" y="244"/>
                  </a:lnTo>
                  <a:lnTo>
                    <a:pt x="15" y="327"/>
                  </a:lnTo>
                  <a:lnTo>
                    <a:pt x="52" y="397"/>
                  </a:lnTo>
                  <a:lnTo>
                    <a:pt x="103" y="445"/>
                  </a:lnTo>
                  <a:lnTo>
                    <a:pt x="170" y="480"/>
                  </a:lnTo>
                  <a:lnTo>
                    <a:pt x="251" y="494"/>
                  </a:lnTo>
                  <a:lnTo>
                    <a:pt x="325" y="480"/>
                  </a:lnTo>
                  <a:lnTo>
                    <a:pt x="376" y="452"/>
                  </a:lnTo>
                  <a:lnTo>
                    <a:pt x="413" y="410"/>
                  </a:lnTo>
                  <a:lnTo>
                    <a:pt x="428" y="376"/>
                  </a:lnTo>
                  <a:lnTo>
                    <a:pt x="435" y="355"/>
                  </a:lnTo>
                  <a:lnTo>
                    <a:pt x="435" y="341"/>
                  </a:lnTo>
                  <a:lnTo>
                    <a:pt x="413" y="341"/>
                  </a:lnTo>
                  <a:lnTo>
                    <a:pt x="413" y="348"/>
                  </a:lnTo>
                  <a:lnTo>
                    <a:pt x="406" y="355"/>
                  </a:lnTo>
                  <a:lnTo>
                    <a:pt x="376" y="410"/>
                  </a:lnTo>
                  <a:lnTo>
                    <a:pt x="339" y="438"/>
                  </a:lnTo>
                  <a:lnTo>
                    <a:pt x="302" y="459"/>
                  </a:lnTo>
                  <a:lnTo>
                    <a:pt x="273" y="466"/>
                  </a:lnTo>
                  <a:lnTo>
                    <a:pt x="258" y="466"/>
                  </a:lnTo>
                  <a:lnTo>
                    <a:pt x="207" y="452"/>
                  </a:lnTo>
                  <a:lnTo>
                    <a:pt x="162" y="431"/>
                  </a:lnTo>
                  <a:lnTo>
                    <a:pt x="126" y="397"/>
                  </a:lnTo>
                  <a:lnTo>
                    <a:pt x="103" y="341"/>
                  </a:lnTo>
                  <a:lnTo>
                    <a:pt x="96" y="278"/>
                  </a:lnTo>
                  <a:lnTo>
                    <a:pt x="96" y="237"/>
                  </a:lnTo>
                  <a:lnTo>
                    <a:pt x="406" y="237"/>
                  </a:lnTo>
                  <a:close/>
                  <a:moveTo>
                    <a:pt x="96" y="209"/>
                  </a:moveTo>
                  <a:lnTo>
                    <a:pt x="111" y="132"/>
                  </a:lnTo>
                  <a:lnTo>
                    <a:pt x="133" y="77"/>
                  </a:lnTo>
                  <a:lnTo>
                    <a:pt x="170" y="42"/>
                  </a:lnTo>
                  <a:lnTo>
                    <a:pt x="207" y="28"/>
                  </a:lnTo>
                  <a:lnTo>
                    <a:pt x="236" y="28"/>
                  </a:lnTo>
                  <a:lnTo>
                    <a:pt x="288" y="35"/>
                  </a:lnTo>
                  <a:lnTo>
                    <a:pt x="317" y="63"/>
                  </a:lnTo>
                  <a:lnTo>
                    <a:pt x="339" y="104"/>
                  </a:lnTo>
                  <a:lnTo>
                    <a:pt x="354" y="146"/>
                  </a:lnTo>
                  <a:lnTo>
                    <a:pt x="361" y="181"/>
                  </a:lnTo>
                  <a:lnTo>
                    <a:pt x="361" y="209"/>
                  </a:lnTo>
                  <a:lnTo>
                    <a:pt x="96" y="2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43" name="Freeform 4087"/>
            <p:cNvSpPr>
              <a:spLocks/>
            </p:cNvSpPr>
            <p:nvPr/>
          </p:nvSpPr>
          <p:spPr bwMode="auto">
            <a:xfrm>
              <a:off x="13907" y="12162"/>
              <a:ext cx="354" cy="668"/>
            </a:xfrm>
            <a:custGeom>
              <a:avLst/>
              <a:gdLst>
                <a:gd name="T0" fmla="*/ 177 w 354"/>
                <a:gd name="T1" fmla="*/ 230 h 668"/>
                <a:gd name="T2" fmla="*/ 339 w 354"/>
                <a:gd name="T3" fmla="*/ 230 h 668"/>
                <a:gd name="T4" fmla="*/ 339 w 354"/>
                <a:gd name="T5" fmla="*/ 195 h 668"/>
                <a:gd name="T6" fmla="*/ 177 w 354"/>
                <a:gd name="T7" fmla="*/ 195 h 668"/>
                <a:gd name="T8" fmla="*/ 177 w 354"/>
                <a:gd name="T9" fmla="*/ 0 h 668"/>
                <a:gd name="T10" fmla="*/ 147 w 354"/>
                <a:gd name="T11" fmla="*/ 0 h 668"/>
                <a:gd name="T12" fmla="*/ 140 w 354"/>
                <a:gd name="T13" fmla="*/ 56 h 668"/>
                <a:gd name="T14" fmla="*/ 125 w 354"/>
                <a:gd name="T15" fmla="*/ 105 h 668"/>
                <a:gd name="T16" fmla="*/ 96 w 354"/>
                <a:gd name="T17" fmla="*/ 153 h 668"/>
                <a:gd name="T18" fmla="*/ 59 w 354"/>
                <a:gd name="T19" fmla="*/ 188 h 668"/>
                <a:gd name="T20" fmla="*/ 0 w 354"/>
                <a:gd name="T21" fmla="*/ 202 h 668"/>
                <a:gd name="T22" fmla="*/ 0 w 354"/>
                <a:gd name="T23" fmla="*/ 230 h 668"/>
                <a:gd name="T24" fmla="*/ 96 w 354"/>
                <a:gd name="T25" fmla="*/ 230 h 668"/>
                <a:gd name="T26" fmla="*/ 96 w 354"/>
                <a:gd name="T27" fmla="*/ 522 h 668"/>
                <a:gd name="T28" fmla="*/ 111 w 354"/>
                <a:gd name="T29" fmla="*/ 584 h 668"/>
                <a:gd name="T30" fmla="*/ 133 w 354"/>
                <a:gd name="T31" fmla="*/ 626 h 668"/>
                <a:gd name="T32" fmla="*/ 170 w 354"/>
                <a:gd name="T33" fmla="*/ 654 h 668"/>
                <a:gd name="T34" fmla="*/ 214 w 354"/>
                <a:gd name="T35" fmla="*/ 661 h 668"/>
                <a:gd name="T36" fmla="*/ 243 w 354"/>
                <a:gd name="T37" fmla="*/ 668 h 668"/>
                <a:gd name="T38" fmla="*/ 295 w 354"/>
                <a:gd name="T39" fmla="*/ 654 h 668"/>
                <a:gd name="T40" fmla="*/ 332 w 354"/>
                <a:gd name="T41" fmla="*/ 619 h 668"/>
                <a:gd name="T42" fmla="*/ 346 w 354"/>
                <a:gd name="T43" fmla="*/ 571 h 668"/>
                <a:gd name="T44" fmla="*/ 354 w 354"/>
                <a:gd name="T45" fmla="*/ 522 h 668"/>
                <a:gd name="T46" fmla="*/ 354 w 354"/>
                <a:gd name="T47" fmla="*/ 459 h 668"/>
                <a:gd name="T48" fmla="*/ 324 w 354"/>
                <a:gd name="T49" fmla="*/ 459 h 668"/>
                <a:gd name="T50" fmla="*/ 324 w 354"/>
                <a:gd name="T51" fmla="*/ 522 h 668"/>
                <a:gd name="T52" fmla="*/ 317 w 354"/>
                <a:gd name="T53" fmla="*/ 584 h 668"/>
                <a:gd name="T54" fmla="*/ 287 w 354"/>
                <a:gd name="T55" fmla="*/ 626 h 668"/>
                <a:gd name="T56" fmla="*/ 251 w 354"/>
                <a:gd name="T57" fmla="*/ 640 h 668"/>
                <a:gd name="T58" fmla="*/ 214 w 354"/>
                <a:gd name="T59" fmla="*/ 626 h 668"/>
                <a:gd name="T60" fmla="*/ 192 w 354"/>
                <a:gd name="T61" fmla="*/ 605 h 668"/>
                <a:gd name="T62" fmla="*/ 177 w 354"/>
                <a:gd name="T63" fmla="*/ 571 h 668"/>
                <a:gd name="T64" fmla="*/ 177 w 354"/>
                <a:gd name="T65" fmla="*/ 522 h 668"/>
                <a:gd name="T66" fmla="*/ 177 w 354"/>
                <a:gd name="T67" fmla="*/ 230 h 6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4"/>
                <a:gd name="T103" fmla="*/ 0 h 668"/>
                <a:gd name="T104" fmla="*/ 354 w 354"/>
                <a:gd name="T105" fmla="*/ 668 h 6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4" h="668">
                  <a:moveTo>
                    <a:pt x="177" y="230"/>
                  </a:moveTo>
                  <a:lnTo>
                    <a:pt x="339" y="230"/>
                  </a:lnTo>
                  <a:lnTo>
                    <a:pt x="339" y="195"/>
                  </a:lnTo>
                  <a:lnTo>
                    <a:pt x="177" y="195"/>
                  </a:lnTo>
                  <a:lnTo>
                    <a:pt x="177" y="0"/>
                  </a:lnTo>
                  <a:lnTo>
                    <a:pt x="147" y="0"/>
                  </a:lnTo>
                  <a:lnTo>
                    <a:pt x="140" y="56"/>
                  </a:lnTo>
                  <a:lnTo>
                    <a:pt x="125" y="105"/>
                  </a:lnTo>
                  <a:lnTo>
                    <a:pt x="96" y="153"/>
                  </a:lnTo>
                  <a:lnTo>
                    <a:pt x="59" y="188"/>
                  </a:lnTo>
                  <a:lnTo>
                    <a:pt x="0" y="202"/>
                  </a:lnTo>
                  <a:lnTo>
                    <a:pt x="0" y="230"/>
                  </a:lnTo>
                  <a:lnTo>
                    <a:pt x="96" y="230"/>
                  </a:lnTo>
                  <a:lnTo>
                    <a:pt x="96" y="522"/>
                  </a:lnTo>
                  <a:lnTo>
                    <a:pt x="111" y="584"/>
                  </a:lnTo>
                  <a:lnTo>
                    <a:pt x="133" y="626"/>
                  </a:lnTo>
                  <a:lnTo>
                    <a:pt x="170" y="654"/>
                  </a:lnTo>
                  <a:lnTo>
                    <a:pt x="214" y="661"/>
                  </a:lnTo>
                  <a:lnTo>
                    <a:pt x="243" y="668"/>
                  </a:lnTo>
                  <a:lnTo>
                    <a:pt x="295" y="654"/>
                  </a:lnTo>
                  <a:lnTo>
                    <a:pt x="332" y="619"/>
                  </a:lnTo>
                  <a:lnTo>
                    <a:pt x="346" y="571"/>
                  </a:lnTo>
                  <a:lnTo>
                    <a:pt x="354" y="522"/>
                  </a:lnTo>
                  <a:lnTo>
                    <a:pt x="354" y="459"/>
                  </a:lnTo>
                  <a:lnTo>
                    <a:pt x="324" y="459"/>
                  </a:lnTo>
                  <a:lnTo>
                    <a:pt x="324" y="522"/>
                  </a:lnTo>
                  <a:lnTo>
                    <a:pt x="317" y="584"/>
                  </a:lnTo>
                  <a:lnTo>
                    <a:pt x="287" y="626"/>
                  </a:lnTo>
                  <a:lnTo>
                    <a:pt x="251" y="640"/>
                  </a:lnTo>
                  <a:lnTo>
                    <a:pt x="214" y="626"/>
                  </a:lnTo>
                  <a:lnTo>
                    <a:pt x="192" y="605"/>
                  </a:lnTo>
                  <a:lnTo>
                    <a:pt x="177" y="571"/>
                  </a:lnTo>
                  <a:lnTo>
                    <a:pt x="177" y="522"/>
                  </a:lnTo>
                  <a:lnTo>
                    <a:pt x="177" y="2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44" name="Freeform 4088"/>
            <p:cNvSpPr>
              <a:spLocks/>
            </p:cNvSpPr>
            <p:nvPr/>
          </p:nvSpPr>
          <p:spPr bwMode="auto">
            <a:xfrm>
              <a:off x="14364" y="12072"/>
              <a:ext cx="568" cy="744"/>
            </a:xfrm>
            <a:custGeom>
              <a:avLst/>
              <a:gdLst>
                <a:gd name="T0" fmla="*/ 479 w 568"/>
                <a:gd name="T1" fmla="*/ 473 h 744"/>
                <a:gd name="T2" fmla="*/ 479 w 568"/>
                <a:gd name="T3" fmla="*/ 396 h 744"/>
                <a:gd name="T4" fmla="*/ 472 w 568"/>
                <a:gd name="T5" fmla="*/ 348 h 744"/>
                <a:gd name="T6" fmla="*/ 442 w 568"/>
                <a:gd name="T7" fmla="*/ 313 h 744"/>
                <a:gd name="T8" fmla="*/ 428 w 568"/>
                <a:gd name="T9" fmla="*/ 299 h 744"/>
                <a:gd name="T10" fmla="*/ 413 w 568"/>
                <a:gd name="T11" fmla="*/ 292 h 744"/>
                <a:gd name="T12" fmla="*/ 391 w 568"/>
                <a:gd name="T13" fmla="*/ 278 h 744"/>
                <a:gd name="T14" fmla="*/ 361 w 568"/>
                <a:gd name="T15" fmla="*/ 271 h 744"/>
                <a:gd name="T16" fmla="*/ 324 w 568"/>
                <a:gd name="T17" fmla="*/ 271 h 744"/>
                <a:gd name="T18" fmla="*/ 258 w 568"/>
                <a:gd name="T19" fmla="*/ 285 h 744"/>
                <a:gd name="T20" fmla="*/ 214 w 568"/>
                <a:gd name="T21" fmla="*/ 306 h 744"/>
                <a:gd name="T22" fmla="*/ 184 w 568"/>
                <a:gd name="T23" fmla="*/ 341 h 744"/>
                <a:gd name="T24" fmla="*/ 162 w 568"/>
                <a:gd name="T25" fmla="*/ 375 h 744"/>
                <a:gd name="T26" fmla="*/ 162 w 568"/>
                <a:gd name="T27" fmla="*/ 0 h 744"/>
                <a:gd name="T28" fmla="*/ 0 w 568"/>
                <a:gd name="T29" fmla="*/ 14 h 744"/>
                <a:gd name="T30" fmla="*/ 0 w 568"/>
                <a:gd name="T31" fmla="*/ 49 h 744"/>
                <a:gd name="T32" fmla="*/ 59 w 568"/>
                <a:gd name="T33" fmla="*/ 49 h 744"/>
                <a:gd name="T34" fmla="*/ 74 w 568"/>
                <a:gd name="T35" fmla="*/ 56 h 744"/>
                <a:gd name="T36" fmla="*/ 88 w 568"/>
                <a:gd name="T37" fmla="*/ 83 h 744"/>
                <a:gd name="T38" fmla="*/ 88 w 568"/>
                <a:gd name="T39" fmla="*/ 681 h 744"/>
                <a:gd name="T40" fmla="*/ 81 w 568"/>
                <a:gd name="T41" fmla="*/ 695 h 744"/>
                <a:gd name="T42" fmla="*/ 74 w 568"/>
                <a:gd name="T43" fmla="*/ 702 h 744"/>
                <a:gd name="T44" fmla="*/ 52 w 568"/>
                <a:gd name="T45" fmla="*/ 709 h 744"/>
                <a:gd name="T46" fmla="*/ 0 w 568"/>
                <a:gd name="T47" fmla="*/ 709 h 744"/>
                <a:gd name="T48" fmla="*/ 0 w 568"/>
                <a:gd name="T49" fmla="*/ 744 h 744"/>
                <a:gd name="T50" fmla="*/ 251 w 568"/>
                <a:gd name="T51" fmla="*/ 744 h 744"/>
                <a:gd name="T52" fmla="*/ 251 w 568"/>
                <a:gd name="T53" fmla="*/ 709 h 744"/>
                <a:gd name="T54" fmla="*/ 192 w 568"/>
                <a:gd name="T55" fmla="*/ 709 h 744"/>
                <a:gd name="T56" fmla="*/ 177 w 568"/>
                <a:gd name="T57" fmla="*/ 702 h 744"/>
                <a:gd name="T58" fmla="*/ 170 w 568"/>
                <a:gd name="T59" fmla="*/ 695 h 744"/>
                <a:gd name="T60" fmla="*/ 162 w 568"/>
                <a:gd name="T61" fmla="*/ 681 h 744"/>
                <a:gd name="T62" fmla="*/ 162 w 568"/>
                <a:gd name="T63" fmla="*/ 466 h 744"/>
                <a:gd name="T64" fmla="*/ 177 w 568"/>
                <a:gd name="T65" fmla="*/ 389 h 744"/>
                <a:gd name="T66" fmla="*/ 214 w 568"/>
                <a:gd name="T67" fmla="*/ 341 h 744"/>
                <a:gd name="T68" fmla="*/ 265 w 568"/>
                <a:gd name="T69" fmla="*/ 306 h 744"/>
                <a:gd name="T70" fmla="*/ 317 w 568"/>
                <a:gd name="T71" fmla="*/ 292 h 744"/>
                <a:gd name="T72" fmla="*/ 361 w 568"/>
                <a:gd name="T73" fmla="*/ 306 h 744"/>
                <a:gd name="T74" fmla="*/ 383 w 568"/>
                <a:gd name="T75" fmla="*/ 334 h 744"/>
                <a:gd name="T76" fmla="*/ 398 w 568"/>
                <a:gd name="T77" fmla="*/ 368 h 744"/>
                <a:gd name="T78" fmla="*/ 398 w 568"/>
                <a:gd name="T79" fmla="*/ 681 h 744"/>
                <a:gd name="T80" fmla="*/ 391 w 568"/>
                <a:gd name="T81" fmla="*/ 695 h 744"/>
                <a:gd name="T82" fmla="*/ 383 w 568"/>
                <a:gd name="T83" fmla="*/ 702 h 744"/>
                <a:gd name="T84" fmla="*/ 369 w 568"/>
                <a:gd name="T85" fmla="*/ 709 h 744"/>
                <a:gd name="T86" fmla="*/ 310 w 568"/>
                <a:gd name="T87" fmla="*/ 709 h 744"/>
                <a:gd name="T88" fmla="*/ 310 w 568"/>
                <a:gd name="T89" fmla="*/ 744 h 744"/>
                <a:gd name="T90" fmla="*/ 568 w 568"/>
                <a:gd name="T91" fmla="*/ 744 h 744"/>
                <a:gd name="T92" fmla="*/ 568 w 568"/>
                <a:gd name="T93" fmla="*/ 709 h 744"/>
                <a:gd name="T94" fmla="*/ 509 w 568"/>
                <a:gd name="T95" fmla="*/ 709 h 744"/>
                <a:gd name="T96" fmla="*/ 479 w 568"/>
                <a:gd name="T97" fmla="*/ 695 h 744"/>
                <a:gd name="T98" fmla="*/ 479 w 568"/>
                <a:gd name="T99" fmla="*/ 681 h 744"/>
                <a:gd name="T100" fmla="*/ 479 w 568"/>
                <a:gd name="T101" fmla="*/ 473 h 7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8"/>
                <a:gd name="T154" fmla="*/ 0 h 744"/>
                <a:gd name="T155" fmla="*/ 568 w 568"/>
                <a:gd name="T156" fmla="*/ 744 h 74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8" h="744">
                  <a:moveTo>
                    <a:pt x="479" y="473"/>
                  </a:moveTo>
                  <a:lnTo>
                    <a:pt x="479" y="396"/>
                  </a:lnTo>
                  <a:lnTo>
                    <a:pt x="472" y="348"/>
                  </a:lnTo>
                  <a:lnTo>
                    <a:pt x="442" y="313"/>
                  </a:lnTo>
                  <a:lnTo>
                    <a:pt x="428" y="299"/>
                  </a:lnTo>
                  <a:lnTo>
                    <a:pt x="413" y="292"/>
                  </a:lnTo>
                  <a:lnTo>
                    <a:pt x="391" y="278"/>
                  </a:lnTo>
                  <a:lnTo>
                    <a:pt x="361" y="271"/>
                  </a:lnTo>
                  <a:lnTo>
                    <a:pt x="324" y="271"/>
                  </a:lnTo>
                  <a:lnTo>
                    <a:pt x="258" y="285"/>
                  </a:lnTo>
                  <a:lnTo>
                    <a:pt x="214" y="306"/>
                  </a:lnTo>
                  <a:lnTo>
                    <a:pt x="184" y="341"/>
                  </a:lnTo>
                  <a:lnTo>
                    <a:pt x="162" y="375"/>
                  </a:lnTo>
                  <a:lnTo>
                    <a:pt x="162" y="0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59" y="49"/>
                  </a:lnTo>
                  <a:lnTo>
                    <a:pt x="74" y="56"/>
                  </a:lnTo>
                  <a:lnTo>
                    <a:pt x="88" y="83"/>
                  </a:lnTo>
                  <a:lnTo>
                    <a:pt x="88" y="681"/>
                  </a:lnTo>
                  <a:lnTo>
                    <a:pt x="81" y="695"/>
                  </a:lnTo>
                  <a:lnTo>
                    <a:pt x="74" y="702"/>
                  </a:lnTo>
                  <a:lnTo>
                    <a:pt x="52" y="709"/>
                  </a:lnTo>
                  <a:lnTo>
                    <a:pt x="0" y="709"/>
                  </a:lnTo>
                  <a:lnTo>
                    <a:pt x="0" y="744"/>
                  </a:lnTo>
                  <a:lnTo>
                    <a:pt x="251" y="744"/>
                  </a:lnTo>
                  <a:lnTo>
                    <a:pt x="251" y="709"/>
                  </a:lnTo>
                  <a:lnTo>
                    <a:pt x="192" y="709"/>
                  </a:lnTo>
                  <a:lnTo>
                    <a:pt x="177" y="702"/>
                  </a:lnTo>
                  <a:lnTo>
                    <a:pt x="170" y="695"/>
                  </a:lnTo>
                  <a:lnTo>
                    <a:pt x="162" y="681"/>
                  </a:lnTo>
                  <a:lnTo>
                    <a:pt x="162" y="466"/>
                  </a:lnTo>
                  <a:lnTo>
                    <a:pt x="177" y="389"/>
                  </a:lnTo>
                  <a:lnTo>
                    <a:pt x="214" y="341"/>
                  </a:lnTo>
                  <a:lnTo>
                    <a:pt x="265" y="306"/>
                  </a:lnTo>
                  <a:lnTo>
                    <a:pt x="317" y="292"/>
                  </a:lnTo>
                  <a:lnTo>
                    <a:pt x="361" y="306"/>
                  </a:lnTo>
                  <a:lnTo>
                    <a:pt x="383" y="334"/>
                  </a:lnTo>
                  <a:lnTo>
                    <a:pt x="398" y="368"/>
                  </a:lnTo>
                  <a:lnTo>
                    <a:pt x="398" y="681"/>
                  </a:lnTo>
                  <a:lnTo>
                    <a:pt x="391" y="695"/>
                  </a:lnTo>
                  <a:lnTo>
                    <a:pt x="383" y="702"/>
                  </a:lnTo>
                  <a:lnTo>
                    <a:pt x="369" y="709"/>
                  </a:lnTo>
                  <a:lnTo>
                    <a:pt x="310" y="709"/>
                  </a:lnTo>
                  <a:lnTo>
                    <a:pt x="310" y="744"/>
                  </a:lnTo>
                  <a:lnTo>
                    <a:pt x="568" y="744"/>
                  </a:lnTo>
                  <a:lnTo>
                    <a:pt x="568" y="709"/>
                  </a:lnTo>
                  <a:lnTo>
                    <a:pt x="509" y="709"/>
                  </a:lnTo>
                  <a:lnTo>
                    <a:pt x="479" y="695"/>
                  </a:lnTo>
                  <a:lnTo>
                    <a:pt x="479" y="681"/>
                  </a:lnTo>
                  <a:lnTo>
                    <a:pt x="479" y="4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45" name="Freeform 4089"/>
            <p:cNvSpPr>
              <a:spLocks/>
            </p:cNvSpPr>
            <p:nvPr/>
          </p:nvSpPr>
          <p:spPr bwMode="auto">
            <a:xfrm>
              <a:off x="14983" y="12343"/>
              <a:ext cx="383" cy="473"/>
            </a:xfrm>
            <a:custGeom>
              <a:avLst/>
              <a:gdLst>
                <a:gd name="T0" fmla="*/ 170 w 383"/>
                <a:gd name="T1" fmla="*/ 390 h 473"/>
                <a:gd name="T2" fmla="*/ 170 w 383"/>
                <a:gd name="T3" fmla="*/ 223 h 473"/>
                <a:gd name="T4" fmla="*/ 177 w 383"/>
                <a:gd name="T5" fmla="*/ 146 h 473"/>
                <a:gd name="T6" fmla="*/ 199 w 383"/>
                <a:gd name="T7" fmla="*/ 84 h 473"/>
                <a:gd name="T8" fmla="*/ 243 w 383"/>
                <a:gd name="T9" fmla="*/ 42 h 473"/>
                <a:gd name="T10" fmla="*/ 302 w 383"/>
                <a:gd name="T11" fmla="*/ 21 h 473"/>
                <a:gd name="T12" fmla="*/ 310 w 383"/>
                <a:gd name="T13" fmla="*/ 21 h 473"/>
                <a:gd name="T14" fmla="*/ 310 w 383"/>
                <a:gd name="T15" fmla="*/ 28 h 473"/>
                <a:gd name="T16" fmla="*/ 302 w 383"/>
                <a:gd name="T17" fmla="*/ 28 h 473"/>
                <a:gd name="T18" fmla="*/ 295 w 383"/>
                <a:gd name="T19" fmla="*/ 35 h 473"/>
                <a:gd name="T20" fmla="*/ 288 w 383"/>
                <a:gd name="T21" fmla="*/ 49 h 473"/>
                <a:gd name="T22" fmla="*/ 288 w 383"/>
                <a:gd name="T23" fmla="*/ 91 h 473"/>
                <a:gd name="T24" fmla="*/ 302 w 383"/>
                <a:gd name="T25" fmla="*/ 104 h 473"/>
                <a:gd name="T26" fmla="*/ 317 w 383"/>
                <a:gd name="T27" fmla="*/ 111 h 473"/>
                <a:gd name="T28" fmla="*/ 347 w 383"/>
                <a:gd name="T29" fmla="*/ 111 h 473"/>
                <a:gd name="T30" fmla="*/ 361 w 383"/>
                <a:gd name="T31" fmla="*/ 104 h 473"/>
                <a:gd name="T32" fmla="*/ 383 w 383"/>
                <a:gd name="T33" fmla="*/ 84 h 473"/>
                <a:gd name="T34" fmla="*/ 383 w 383"/>
                <a:gd name="T35" fmla="*/ 63 h 473"/>
                <a:gd name="T36" fmla="*/ 376 w 383"/>
                <a:gd name="T37" fmla="*/ 42 h 473"/>
                <a:gd name="T38" fmla="*/ 369 w 383"/>
                <a:gd name="T39" fmla="*/ 28 h 473"/>
                <a:gd name="T40" fmla="*/ 354 w 383"/>
                <a:gd name="T41" fmla="*/ 14 h 473"/>
                <a:gd name="T42" fmla="*/ 325 w 383"/>
                <a:gd name="T43" fmla="*/ 7 h 473"/>
                <a:gd name="T44" fmla="*/ 302 w 383"/>
                <a:gd name="T45" fmla="*/ 0 h 473"/>
                <a:gd name="T46" fmla="*/ 243 w 383"/>
                <a:gd name="T47" fmla="*/ 14 h 473"/>
                <a:gd name="T48" fmla="*/ 207 w 383"/>
                <a:gd name="T49" fmla="*/ 42 h 473"/>
                <a:gd name="T50" fmla="*/ 177 w 383"/>
                <a:gd name="T51" fmla="*/ 84 h 473"/>
                <a:gd name="T52" fmla="*/ 162 w 383"/>
                <a:gd name="T53" fmla="*/ 118 h 473"/>
                <a:gd name="T54" fmla="*/ 162 w 383"/>
                <a:gd name="T55" fmla="*/ 0 h 473"/>
                <a:gd name="T56" fmla="*/ 0 w 383"/>
                <a:gd name="T57" fmla="*/ 14 h 473"/>
                <a:gd name="T58" fmla="*/ 0 w 383"/>
                <a:gd name="T59" fmla="*/ 49 h 473"/>
                <a:gd name="T60" fmla="*/ 59 w 383"/>
                <a:gd name="T61" fmla="*/ 49 h 473"/>
                <a:gd name="T62" fmla="*/ 74 w 383"/>
                <a:gd name="T63" fmla="*/ 56 h 473"/>
                <a:gd name="T64" fmla="*/ 89 w 383"/>
                <a:gd name="T65" fmla="*/ 70 h 473"/>
                <a:gd name="T66" fmla="*/ 89 w 383"/>
                <a:gd name="T67" fmla="*/ 410 h 473"/>
                <a:gd name="T68" fmla="*/ 81 w 383"/>
                <a:gd name="T69" fmla="*/ 424 h 473"/>
                <a:gd name="T70" fmla="*/ 74 w 383"/>
                <a:gd name="T71" fmla="*/ 431 h 473"/>
                <a:gd name="T72" fmla="*/ 59 w 383"/>
                <a:gd name="T73" fmla="*/ 438 h 473"/>
                <a:gd name="T74" fmla="*/ 0 w 383"/>
                <a:gd name="T75" fmla="*/ 438 h 473"/>
                <a:gd name="T76" fmla="*/ 0 w 383"/>
                <a:gd name="T77" fmla="*/ 473 h 473"/>
                <a:gd name="T78" fmla="*/ 273 w 383"/>
                <a:gd name="T79" fmla="*/ 473 h 473"/>
                <a:gd name="T80" fmla="*/ 273 w 383"/>
                <a:gd name="T81" fmla="*/ 438 h 473"/>
                <a:gd name="T82" fmla="*/ 199 w 383"/>
                <a:gd name="T83" fmla="*/ 438 h 473"/>
                <a:gd name="T84" fmla="*/ 184 w 383"/>
                <a:gd name="T85" fmla="*/ 431 h 473"/>
                <a:gd name="T86" fmla="*/ 170 w 383"/>
                <a:gd name="T87" fmla="*/ 417 h 473"/>
                <a:gd name="T88" fmla="*/ 170 w 383"/>
                <a:gd name="T89" fmla="*/ 390 h 4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3"/>
                <a:gd name="T136" fmla="*/ 0 h 473"/>
                <a:gd name="T137" fmla="*/ 383 w 383"/>
                <a:gd name="T138" fmla="*/ 473 h 47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3" h="473">
                  <a:moveTo>
                    <a:pt x="170" y="390"/>
                  </a:moveTo>
                  <a:lnTo>
                    <a:pt x="170" y="223"/>
                  </a:lnTo>
                  <a:lnTo>
                    <a:pt x="177" y="146"/>
                  </a:lnTo>
                  <a:lnTo>
                    <a:pt x="199" y="84"/>
                  </a:lnTo>
                  <a:lnTo>
                    <a:pt x="243" y="42"/>
                  </a:lnTo>
                  <a:lnTo>
                    <a:pt x="302" y="21"/>
                  </a:lnTo>
                  <a:lnTo>
                    <a:pt x="310" y="21"/>
                  </a:lnTo>
                  <a:lnTo>
                    <a:pt x="310" y="28"/>
                  </a:lnTo>
                  <a:lnTo>
                    <a:pt x="302" y="28"/>
                  </a:lnTo>
                  <a:lnTo>
                    <a:pt x="295" y="35"/>
                  </a:lnTo>
                  <a:lnTo>
                    <a:pt x="288" y="49"/>
                  </a:lnTo>
                  <a:lnTo>
                    <a:pt x="288" y="91"/>
                  </a:lnTo>
                  <a:lnTo>
                    <a:pt x="302" y="104"/>
                  </a:lnTo>
                  <a:lnTo>
                    <a:pt x="317" y="111"/>
                  </a:lnTo>
                  <a:lnTo>
                    <a:pt x="347" y="111"/>
                  </a:lnTo>
                  <a:lnTo>
                    <a:pt x="361" y="104"/>
                  </a:lnTo>
                  <a:lnTo>
                    <a:pt x="383" y="84"/>
                  </a:lnTo>
                  <a:lnTo>
                    <a:pt x="383" y="63"/>
                  </a:lnTo>
                  <a:lnTo>
                    <a:pt x="376" y="42"/>
                  </a:lnTo>
                  <a:lnTo>
                    <a:pt x="369" y="28"/>
                  </a:lnTo>
                  <a:lnTo>
                    <a:pt x="354" y="14"/>
                  </a:lnTo>
                  <a:lnTo>
                    <a:pt x="325" y="7"/>
                  </a:lnTo>
                  <a:lnTo>
                    <a:pt x="302" y="0"/>
                  </a:lnTo>
                  <a:lnTo>
                    <a:pt x="243" y="14"/>
                  </a:lnTo>
                  <a:lnTo>
                    <a:pt x="207" y="42"/>
                  </a:lnTo>
                  <a:lnTo>
                    <a:pt x="177" y="84"/>
                  </a:lnTo>
                  <a:lnTo>
                    <a:pt x="162" y="118"/>
                  </a:lnTo>
                  <a:lnTo>
                    <a:pt x="162" y="0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59" y="49"/>
                  </a:lnTo>
                  <a:lnTo>
                    <a:pt x="74" y="56"/>
                  </a:lnTo>
                  <a:lnTo>
                    <a:pt x="89" y="70"/>
                  </a:lnTo>
                  <a:lnTo>
                    <a:pt x="89" y="410"/>
                  </a:lnTo>
                  <a:lnTo>
                    <a:pt x="81" y="424"/>
                  </a:lnTo>
                  <a:lnTo>
                    <a:pt x="74" y="431"/>
                  </a:lnTo>
                  <a:lnTo>
                    <a:pt x="59" y="438"/>
                  </a:lnTo>
                  <a:lnTo>
                    <a:pt x="0" y="438"/>
                  </a:lnTo>
                  <a:lnTo>
                    <a:pt x="0" y="473"/>
                  </a:lnTo>
                  <a:lnTo>
                    <a:pt x="273" y="473"/>
                  </a:lnTo>
                  <a:lnTo>
                    <a:pt x="273" y="438"/>
                  </a:lnTo>
                  <a:lnTo>
                    <a:pt x="199" y="438"/>
                  </a:lnTo>
                  <a:lnTo>
                    <a:pt x="184" y="431"/>
                  </a:lnTo>
                  <a:lnTo>
                    <a:pt x="170" y="417"/>
                  </a:lnTo>
                  <a:lnTo>
                    <a:pt x="170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46" name="Freeform 4090"/>
            <p:cNvSpPr>
              <a:spLocks noEditPoints="1"/>
            </p:cNvSpPr>
            <p:nvPr/>
          </p:nvSpPr>
          <p:spPr bwMode="auto">
            <a:xfrm>
              <a:off x="15433" y="12336"/>
              <a:ext cx="501" cy="494"/>
            </a:xfrm>
            <a:custGeom>
              <a:avLst/>
              <a:gdLst>
                <a:gd name="T0" fmla="*/ 501 w 501"/>
                <a:gd name="T1" fmla="*/ 251 h 494"/>
                <a:gd name="T2" fmla="*/ 479 w 501"/>
                <a:gd name="T3" fmla="*/ 153 h 494"/>
                <a:gd name="T4" fmla="*/ 427 w 501"/>
                <a:gd name="T5" fmla="*/ 77 h 494"/>
                <a:gd name="T6" fmla="*/ 346 w 501"/>
                <a:gd name="T7" fmla="*/ 21 h 494"/>
                <a:gd name="T8" fmla="*/ 250 w 501"/>
                <a:gd name="T9" fmla="*/ 0 h 494"/>
                <a:gd name="T10" fmla="*/ 147 w 501"/>
                <a:gd name="T11" fmla="*/ 21 h 494"/>
                <a:gd name="T12" fmla="*/ 66 w 501"/>
                <a:gd name="T13" fmla="*/ 77 h 494"/>
                <a:gd name="T14" fmla="*/ 15 w 501"/>
                <a:gd name="T15" fmla="*/ 153 h 494"/>
                <a:gd name="T16" fmla="*/ 0 w 501"/>
                <a:gd name="T17" fmla="*/ 251 h 494"/>
                <a:gd name="T18" fmla="*/ 15 w 501"/>
                <a:gd name="T19" fmla="*/ 327 h 494"/>
                <a:gd name="T20" fmla="*/ 44 w 501"/>
                <a:gd name="T21" fmla="*/ 397 h 494"/>
                <a:gd name="T22" fmla="*/ 103 w 501"/>
                <a:gd name="T23" fmla="*/ 445 h 494"/>
                <a:gd name="T24" fmla="*/ 169 w 501"/>
                <a:gd name="T25" fmla="*/ 480 h 494"/>
                <a:gd name="T26" fmla="*/ 250 w 501"/>
                <a:gd name="T27" fmla="*/ 494 h 494"/>
                <a:gd name="T28" fmla="*/ 346 w 501"/>
                <a:gd name="T29" fmla="*/ 473 h 494"/>
                <a:gd name="T30" fmla="*/ 427 w 501"/>
                <a:gd name="T31" fmla="*/ 424 h 494"/>
                <a:gd name="T32" fmla="*/ 479 w 501"/>
                <a:gd name="T33" fmla="*/ 348 h 494"/>
                <a:gd name="T34" fmla="*/ 501 w 501"/>
                <a:gd name="T35" fmla="*/ 251 h 494"/>
                <a:gd name="T36" fmla="*/ 250 w 501"/>
                <a:gd name="T37" fmla="*/ 466 h 494"/>
                <a:gd name="T38" fmla="*/ 199 w 501"/>
                <a:gd name="T39" fmla="*/ 459 h 494"/>
                <a:gd name="T40" fmla="*/ 155 w 501"/>
                <a:gd name="T41" fmla="*/ 431 h 494"/>
                <a:gd name="T42" fmla="*/ 118 w 501"/>
                <a:gd name="T43" fmla="*/ 397 h 494"/>
                <a:gd name="T44" fmla="*/ 96 w 501"/>
                <a:gd name="T45" fmla="*/ 341 h 494"/>
                <a:gd name="T46" fmla="*/ 88 w 501"/>
                <a:gd name="T47" fmla="*/ 285 h 494"/>
                <a:gd name="T48" fmla="*/ 88 w 501"/>
                <a:gd name="T49" fmla="*/ 244 h 494"/>
                <a:gd name="T50" fmla="*/ 96 w 501"/>
                <a:gd name="T51" fmla="*/ 174 h 494"/>
                <a:gd name="T52" fmla="*/ 118 w 501"/>
                <a:gd name="T53" fmla="*/ 98 h 494"/>
                <a:gd name="T54" fmla="*/ 155 w 501"/>
                <a:gd name="T55" fmla="*/ 56 h 494"/>
                <a:gd name="T56" fmla="*/ 199 w 501"/>
                <a:gd name="T57" fmla="*/ 35 h 494"/>
                <a:gd name="T58" fmla="*/ 250 w 501"/>
                <a:gd name="T59" fmla="*/ 28 h 494"/>
                <a:gd name="T60" fmla="*/ 295 w 501"/>
                <a:gd name="T61" fmla="*/ 35 h 494"/>
                <a:gd name="T62" fmla="*/ 339 w 501"/>
                <a:gd name="T63" fmla="*/ 56 h 494"/>
                <a:gd name="T64" fmla="*/ 376 w 501"/>
                <a:gd name="T65" fmla="*/ 98 h 494"/>
                <a:gd name="T66" fmla="*/ 398 w 501"/>
                <a:gd name="T67" fmla="*/ 146 h 494"/>
                <a:gd name="T68" fmla="*/ 405 w 501"/>
                <a:gd name="T69" fmla="*/ 195 h 494"/>
                <a:gd name="T70" fmla="*/ 405 w 501"/>
                <a:gd name="T71" fmla="*/ 244 h 494"/>
                <a:gd name="T72" fmla="*/ 398 w 501"/>
                <a:gd name="T73" fmla="*/ 313 h 494"/>
                <a:gd name="T74" fmla="*/ 376 w 501"/>
                <a:gd name="T75" fmla="*/ 383 h 494"/>
                <a:gd name="T76" fmla="*/ 346 w 501"/>
                <a:gd name="T77" fmla="*/ 424 h 494"/>
                <a:gd name="T78" fmla="*/ 302 w 501"/>
                <a:gd name="T79" fmla="*/ 452 h 494"/>
                <a:gd name="T80" fmla="*/ 250 w 501"/>
                <a:gd name="T81" fmla="*/ 466 h 49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01"/>
                <a:gd name="T124" fmla="*/ 0 h 494"/>
                <a:gd name="T125" fmla="*/ 501 w 501"/>
                <a:gd name="T126" fmla="*/ 494 h 49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01" h="494">
                  <a:moveTo>
                    <a:pt x="501" y="251"/>
                  </a:moveTo>
                  <a:lnTo>
                    <a:pt x="479" y="153"/>
                  </a:lnTo>
                  <a:lnTo>
                    <a:pt x="427" y="77"/>
                  </a:lnTo>
                  <a:lnTo>
                    <a:pt x="346" y="21"/>
                  </a:lnTo>
                  <a:lnTo>
                    <a:pt x="250" y="0"/>
                  </a:lnTo>
                  <a:lnTo>
                    <a:pt x="147" y="21"/>
                  </a:lnTo>
                  <a:lnTo>
                    <a:pt x="66" y="77"/>
                  </a:lnTo>
                  <a:lnTo>
                    <a:pt x="15" y="153"/>
                  </a:lnTo>
                  <a:lnTo>
                    <a:pt x="0" y="251"/>
                  </a:lnTo>
                  <a:lnTo>
                    <a:pt x="15" y="327"/>
                  </a:lnTo>
                  <a:lnTo>
                    <a:pt x="44" y="397"/>
                  </a:lnTo>
                  <a:lnTo>
                    <a:pt x="103" y="445"/>
                  </a:lnTo>
                  <a:lnTo>
                    <a:pt x="169" y="480"/>
                  </a:lnTo>
                  <a:lnTo>
                    <a:pt x="250" y="494"/>
                  </a:lnTo>
                  <a:lnTo>
                    <a:pt x="346" y="473"/>
                  </a:lnTo>
                  <a:lnTo>
                    <a:pt x="427" y="424"/>
                  </a:lnTo>
                  <a:lnTo>
                    <a:pt x="479" y="348"/>
                  </a:lnTo>
                  <a:lnTo>
                    <a:pt x="501" y="251"/>
                  </a:lnTo>
                  <a:close/>
                  <a:moveTo>
                    <a:pt x="250" y="466"/>
                  </a:moveTo>
                  <a:lnTo>
                    <a:pt x="199" y="459"/>
                  </a:lnTo>
                  <a:lnTo>
                    <a:pt x="155" y="431"/>
                  </a:lnTo>
                  <a:lnTo>
                    <a:pt x="118" y="397"/>
                  </a:lnTo>
                  <a:lnTo>
                    <a:pt x="96" y="341"/>
                  </a:lnTo>
                  <a:lnTo>
                    <a:pt x="88" y="285"/>
                  </a:lnTo>
                  <a:lnTo>
                    <a:pt x="88" y="244"/>
                  </a:lnTo>
                  <a:lnTo>
                    <a:pt x="96" y="174"/>
                  </a:lnTo>
                  <a:lnTo>
                    <a:pt x="118" y="98"/>
                  </a:lnTo>
                  <a:lnTo>
                    <a:pt x="155" y="56"/>
                  </a:lnTo>
                  <a:lnTo>
                    <a:pt x="199" y="35"/>
                  </a:lnTo>
                  <a:lnTo>
                    <a:pt x="250" y="28"/>
                  </a:lnTo>
                  <a:lnTo>
                    <a:pt x="295" y="35"/>
                  </a:lnTo>
                  <a:lnTo>
                    <a:pt x="339" y="56"/>
                  </a:lnTo>
                  <a:lnTo>
                    <a:pt x="376" y="98"/>
                  </a:lnTo>
                  <a:lnTo>
                    <a:pt x="398" y="146"/>
                  </a:lnTo>
                  <a:lnTo>
                    <a:pt x="405" y="195"/>
                  </a:lnTo>
                  <a:lnTo>
                    <a:pt x="405" y="244"/>
                  </a:lnTo>
                  <a:lnTo>
                    <a:pt x="398" y="313"/>
                  </a:lnTo>
                  <a:lnTo>
                    <a:pt x="376" y="383"/>
                  </a:lnTo>
                  <a:lnTo>
                    <a:pt x="346" y="424"/>
                  </a:lnTo>
                  <a:lnTo>
                    <a:pt x="302" y="452"/>
                  </a:lnTo>
                  <a:lnTo>
                    <a:pt x="250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47" name="Freeform 4091"/>
            <p:cNvSpPr>
              <a:spLocks/>
            </p:cNvSpPr>
            <p:nvPr/>
          </p:nvSpPr>
          <p:spPr bwMode="auto">
            <a:xfrm>
              <a:off x="16000" y="12343"/>
              <a:ext cx="568" cy="487"/>
            </a:xfrm>
            <a:custGeom>
              <a:avLst/>
              <a:gdLst>
                <a:gd name="T0" fmla="*/ 406 w 568"/>
                <a:gd name="T1" fmla="*/ 390 h 487"/>
                <a:gd name="T2" fmla="*/ 406 w 568"/>
                <a:gd name="T3" fmla="*/ 487 h 487"/>
                <a:gd name="T4" fmla="*/ 568 w 568"/>
                <a:gd name="T5" fmla="*/ 473 h 487"/>
                <a:gd name="T6" fmla="*/ 568 w 568"/>
                <a:gd name="T7" fmla="*/ 438 h 487"/>
                <a:gd name="T8" fmla="*/ 509 w 568"/>
                <a:gd name="T9" fmla="*/ 438 h 487"/>
                <a:gd name="T10" fmla="*/ 494 w 568"/>
                <a:gd name="T11" fmla="*/ 431 h 487"/>
                <a:gd name="T12" fmla="*/ 480 w 568"/>
                <a:gd name="T13" fmla="*/ 403 h 487"/>
                <a:gd name="T14" fmla="*/ 480 w 568"/>
                <a:gd name="T15" fmla="*/ 0 h 487"/>
                <a:gd name="T16" fmla="*/ 317 w 568"/>
                <a:gd name="T17" fmla="*/ 14 h 487"/>
                <a:gd name="T18" fmla="*/ 317 w 568"/>
                <a:gd name="T19" fmla="*/ 49 h 487"/>
                <a:gd name="T20" fmla="*/ 376 w 568"/>
                <a:gd name="T21" fmla="*/ 49 h 487"/>
                <a:gd name="T22" fmla="*/ 391 w 568"/>
                <a:gd name="T23" fmla="*/ 56 h 487"/>
                <a:gd name="T24" fmla="*/ 406 w 568"/>
                <a:gd name="T25" fmla="*/ 84 h 487"/>
                <a:gd name="T26" fmla="*/ 406 w 568"/>
                <a:gd name="T27" fmla="*/ 292 h 487"/>
                <a:gd name="T28" fmla="*/ 391 w 568"/>
                <a:gd name="T29" fmla="*/ 362 h 487"/>
                <a:gd name="T30" fmla="*/ 369 w 568"/>
                <a:gd name="T31" fmla="*/ 410 h 487"/>
                <a:gd name="T32" fmla="*/ 325 w 568"/>
                <a:gd name="T33" fmla="*/ 445 h 487"/>
                <a:gd name="T34" fmla="*/ 266 w 568"/>
                <a:gd name="T35" fmla="*/ 459 h 487"/>
                <a:gd name="T36" fmla="*/ 236 w 568"/>
                <a:gd name="T37" fmla="*/ 459 h 487"/>
                <a:gd name="T38" fmla="*/ 192 w 568"/>
                <a:gd name="T39" fmla="*/ 445 h 487"/>
                <a:gd name="T40" fmla="*/ 177 w 568"/>
                <a:gd name="T41" fmla="*/ 431 h 487"/>
                <a:gd name="T42" fmla="*/ 170 w 568"/>
                <a:gd name="T43" fmla="*/ 410 h 487"/>
                <a:gd name="T44" fmla="*/ 170 w 568"/>
                <a:gd name="T45" fmla="*/ 0 h 487"/>
                <a:gd name="T46" fmla="*/ 0 w 568"/>
                <a:gd name="T47" fmla="*/ 14 h 487"/>
                <a:gd name="T48" fmla="*/ 0 w 568"/>
                <a:gd name="T49" fmla="*/ 49 h 487"/>
                <a:gd name="T50" fmla="*/ 59 w 568"/>
                <a:gd name="T51" fmla="*/ 49 h 487"/>
                <a:gd name="T52" fmla="*/ 74 w 568"/>
                <a:gd name="T53" fmla="*/ 56 h 487"/>
                <a:gd name="T54" fmla="*/ 81 w 568"/>
                <a:gd name="T55" fmla="*/ 63 h 487"/>
                <a:gd name="T56" fmla="*/ 89 w 568"/>
                <a:gd name="T57" fmla="*/ 84 h 487"/>
                <a:gd name="T58" fmla="*/ 89 w 568"/>
                <a:gd name="T59" fmla="*/ 348 h 487"/>
                <a:gd name="T60" fmla="*/ 96 w 568"/>
                <a:gd name="T61" fmla="*/ 390 h 487"/>
                <a:gd name="T62" fmla="*/ 111 w 568"/>
                <a:gd name="T63" fmla="*/ 424 h 487"/>
                <a:gd name="T64" fmla="*/ 140 w 568"/>
                <a:gd name="T65" fmla="*/ 459 h 487"/>
                <a:gd name="T66" fmla="*/ 185 w 568"/>
                <a:gd name="T67" fmla="*/ 480 h 487"/>
                <a:gd name="T68" fmla="*/ 258 w 568"/>
                <a:gd name="T69" fmla="*/ 487 h 487"/>
                <a:gd name="T70" fmla="*/ 317 w 568"/>
                <a:gd name="T71" fmla="*/ 473 h 487"/>
                <a:gd name="T72" fmla="*/ 369 w 568"/>
                <a:gd name="T73" fmla="*/ 445 h 487"/>
                <a:gd name="T74" fmla="*/ 406 w 568"/>
                <a:gd name="T75" fmla="*/ 390 h 48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68"/>
                <a:gd name="T115" fmla="*/ 0 h 487"/>
                <a:gd name="T116" fmla="*/ 568 w 568"/>
                <a:gd name="T117" fmla="*/ 487 h 48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68" h="487">
                  <a:moveTo>
                    <a:pt x="406" y="390"/>
                  </a:moveTo>
                  <a:lnTo>
                    <a:pt x="406" y="487"/>
                  </a:lnTo>
                  <a:lnTo>
                    <a:pt x="568" y="473"/>
                  </a:lnTo>
                  <a:lnTo>
                    <a:pt x="568" y="438"/>
                  </a:lnTo>
                  <a:lnTo>
                    <a:pt x="509" y="438"/>
                  </a:lnTo>
                  <a:lnTo>
                    <a:pt x="494" y="431"/>
                  </a:lnTo>
                  <a:lnTo>
                    <a:pt x="480" y="403"/>
                  </a:lnTo>
                  <a:lnTo>
                    <a:pt x="480" y="0"/>
                  </a:lnTo>
                  <a:lnTo>
                    <a:pt x="317" y="14"/>
                  </a:lnTo>
                  <a:lnTo>
                    <a:pt x="317" y="49"/>
                  </a:lnTo>
                  <a:lnTo>
                    <a:pt x="376" y="49"/>
                  </a:lnTo>
                  <a:lnTo>
                    <a:pt x="391" y="56"/>
                  </a:lnTo>
                  <a:lnTo>
                    <a:pt x="406" y="84"/>
                  </a:lnTo>
                  <a:lnTo>
                    <a:pt x="406" y="292"/>
                  </a:lnTo>
                  <a:lnTo>
                    <a:pt x="391" y="362"/>
                  </a:lnTo>
                  <a:lnTo>
                    <a:pt x="369" y="410"/>
                  </a:lnTo>
                  <a:lnTo>
                    <a:pt x="325" y="445"/>
                  </a:lnTo>
                  <a:lnTo>
                    <a:pt x="266" y="459"/>
                  </a:lnTo>
                  <a:lnTo>
                    <a:pt x="236" y="459"/>
                  </a:lnTo>
                  <a:lnTo>
                    <a:pt x="192" y="445"/>
                  </a:lnTo>
                  <a:lnTo>
                    <a:pt x="177" y="431"/>
                  </a:lnTo>
                  <a:lnTo>
                    <a:pt x="170" y="410"/>
                  </a:lnTo>
                  <a:lnTo>
                    <a:pt x="170" y="0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59" y="49"/>
                  </a:lnTo>
                  <a:lnTo>
                    <a:pt x="74" y="56"/>
                  </a:lnTo>
                  <a:lnTo>
                    <a:pt x="81" y="63"/>
                  </a:lnTo>
                  <a:lnTo>
                    <a:pt x="89" y="84"/>
                  </a:lnTo>
                  <a:lnTo>
                    <a:pt x="89" y="348"/>
                  </a:lnTo>
                  <a:lnTo>
                    <a:pt x="96" y="390"/>
                  </a:lnTo>
                  <a:lnTo>
                    <a:pt x="111" y="424"/>
                  </a:lnTo>
                  <a:lnTo>
                    <a:pt x="140" y="459"/>
                  </a:lnTo>
                  <a:lnTo>
                    <a:pt x="185" y="480"/>
                  </a:lnTo>
                  <a:lnTo>
                    <a:pt x="258" y="487"/>
                  </a:lnTo>
                  <a:lnTo>
                    <a:pt x="317" y="473"/>
                  </a:lnTo>
                  <a:lnTo>
                    <a:pt x="369" y="445"/>
                  </a:lnTo>
                  <a:lnTo>
                    <a:pt x="406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48" name="Freeform 4092"/>
            <p:cNvSpPr>
              <a:spLocks noEditPoints="1"/>
            </p:cNvSpPr>
            <p:nvPr/>
          </p:nvSpPr>
          <p:spPr bwMode="auto">
            <a:xfrm>
              <a:off x="16627" y="12329"/>
              <a:ext cx="516" cy="709"/>
            </a:xfrm>
            <a:custGeom>
              <a:avLst/>
              <a:gdLst>
                <a:gd name="T0" fmla="*/ 169 w 516"/>
                <a:gd name="T1" fmla="*/ 292 h 709"/>
                <a:gd name="T2" fmla="*/ 125 w 516"/>
                <a:gd name="T3" fmla="*/ 230 h 709"/>
                <a:gd name="T4" fmla="*/ 118 w 516"/>
                <a:gd name="T5" fmla="*/ 153 h 709"/>
                <a:gd name="T6" fmla="*/ 125 w 516"/>
                <a:gd name="T7" fmla="*/ 105 h 709"/>
                <a:gd name="T8" fmla="*/ 147 w 516"/>
                <a:gd name="T9" fmla="*/ 77 h 709"/>
                <a:gd name="T10" fmla="*/ 169 w 516"/>
                <a:gd name="T11" fmla="*/ 49 h 709"/>
                <a:gd name="T12" fmla="*/ 221 w 516"/>
                <a:gd name="T13" fmla="*/ 42 h 709"/>
                <a:gd name="T14" fmla="*/ 295 w 516"/>
                <a:gd name="T15" fmla="*/ 77 h 709"/>
                <a:gd name="T16" fmla="*/ 317 w 516"/>
                <a:gd name="T17" fmla="*/ 146 h 709"/>
                <a:gd name="T18" fmla="*/ 310 w 516"/>
                <a:gd name="T19" fmla="*/ 237 h 709"/>
                <a:gd name="T20" fmla="*/ 287 w 516"/>
                <a:gd name="T21" fmla="*/ 271 h 709"/>
                <a:gd name="T22" fmla="*/ 221 w 516"/>
                <a:gd name="T23" fmla="*/ 306 h 709"/>
                <a:gd name="T24" fmla="*/ 140 w 516"/>
                <a:gd name="T25" fmla="*/ 313 h 709"/>
                <a:gd name="T26" fmla="*/ 221 w 516"/>
                <a:gd name="T27" fmla="*/ 327 h 709"/>
                <a:gd name="T28" fmla="*/ 346 w 516"/>
                <a:gd name="T29" fmla="*/ 278 h 709"/>
                <a:gd name="T30" fmla="*/ 398 w 516"/>
                <a:gd name="T31" fmla="*/ 174 h 709"/>
                <a:gd name="T32" fmla="*/ 391 w 516"/>
                <a:gd name="T33" fmla="*/ 111 h 709"/>
                <a:gd name="T34" fmla="*/ 354 w 516"/>
                <a:gd name="T35" fmla="*/ 70 h 709"/>
                <a:gd name="T36" fmla="*/ 413 w 516"/>
                <a:gd name="T37" fmla="*/ 35 h 709"/>
                <a:gd name="T38" fmla="*/ 464 w 516"/>
                <a:gd name="T39" fmla="*/ 28 h 709"/>
                <a:gd name="T40" fmla="*/ 450 w 516"/>
                <a:gd name="T41" fmla="*/ 56 h 709"/>
                <a:gd name="T42" fmla="*/ 479 w 516"/>
                <a:gd name="T43" fmla="*/ 91 h 709"/>
                <a:gd name="T44" fmla="*/ 501 w 516"/>
                <a:gd name="T45" fmla="*/ 84 h 709"/>
                <a:gd name="T46" fmla="*/ 516 w 516"/>
                <a:gd name="T47" fmla="*/ 49 h 709"/>
                <a:gd name="T48" fmla="*/ 494 w 516"/>
                <a:gd name="T49" fmla="*/ 14 h 709"/>
                <a:gd name="T50" fmla="*/ 457 w 516"/>
                <a:gd name="T51" fmla="*/ 0 h 709"/>
                <a:gd name="T52" fmla="*/ 383 w 516"/>
                <a:gd name="T53" fmla="*/ 21 h 709"/>
                <a:gd name="T54" fmla="*/ 273 w 516"/>
                <a:gd name="T55" fmla="*/ 21 h 709"/>
                <a:gd name="T56" fmla="*/ 147 w 516"/>
                <a:gd name="T57" fmla="*/ 28 h 709"/>
                <a:gd name="T58" fmla="*/ 52 w 516"/>
                <a:gd name="T59" fmla="*/ 111 h 709"/>
                <a:gd name="T60" fmla="*/ 37 w 516"/>
                <a:gd name="T61" fmla="*/ 209 h 709"/>
                <a:gd name="T62" fmla="*/ 66 w 516"/>
                <a:gd name="T63" fmla="*/ 258 h 709"/>
                <a:gd name="T64" fmla="*/ 74 w 516"/>
                <a:gd name="T65" fmla="*/ 292 h 709"/>
                <a:gd name="T66" fmla="*/ 59 w 516"/>
                <a:gd name="T67" fmla="*/ 341 h 709"/>
                <a:gd name="T68" fmla="*/ 52 w 516"/>
                <a:gd name="T69" fmla="*/ 390 h 709"/>
                <a:gd name="T70" fmla="*/ 81 w 516"/>
                <a:gd name="T71" fmla="*/ 452 h 709"/>
                <a:gd name="T72" fmla="*/ 44 w 516"/>
                <a:gd name="T73" fmla="*/ 494 h 709"/>
                <a:gd name="T74" fmla="*/ 7 w 516"/>
                <a:gd name="T75" fmla="*/ 529 h 709"/>
                <a:gd name="T76" fmla="*/ 0 w 516"/>
                <a:gd name="T77" fmla="*/ 570 h 709"/>
                <a:gd name="T78" fmla="*/ 74 w 516"/>
                <a:gd name="T79" fmla="*/ 668 h 709"/>
                <a:gd name="T80" fmla="*/ 251 w 516"/>
                <a:gd name="T81" fmla="*/ 709 h 709"/>
                <a:gd name="T82" fmla="*/ 427 w 516"/>
                <a:gd name="T83" fmla="*/ 668 h 709"/>
                <a:gd name="T84" fmla="*/ 501 w 516"/>
                <a:gd name="T85" fmla="*/ 570 h 709"/>
                <a:gd name="T86" fmla="*/ 472 w 516"/>
                <a:gd name="T87" fmla="*/ 487 h 709"/>
                <a:gd name="T88" fmla="*/ 332 w 516"/>
                <a:gd name="T89" fmla="*/ 424 h 709"/>
                <a:gd name="T90" fmla="*/ 147 w 516"/>
                <a:gd name="T91" fmla="*/ 417 h 709"/>
                <a:gd name="T92" fmla="*/ 96 w 516"/>
                <a:gd name="T93" fmla="*/ 383 h 709"/>
                <a:gd name="T94" fmla="*/ 88 w 516"/>
                <a:gd name="T95" fmla="*/ 327 h 709"/>
                <a:gd name="T96" fmla="*/ 103 w 516"/>
                <a:gd name="T97" fmla="*/ 292 h 709"/>
                <a:gd name="T98" fmla="*/ 169 w 516"/>
                <a:gd name="T99" fmla="*/ 675 h 709"/>
                <a:gd name="T100" fmla="*/ 74 w 516"/>
                <a:gd name="T101" fmla="*/ 612 h 709"/>
                <a:gd name="T102" fmla="*/ 66 w 516"/>
                <a:gd name="T103" fmla="*/ 543 h 709"/>
                <a:gd name="T104" fmla="*/ 96 w 516"/>
                <a:gd name="T105" fmla="*/ 501 h 709"/>
                <a:gd name="T106" fmla="*/ 147 w 516"/>
                <a:gd name="T107" fmla="*/ 480 h 709"/>
                <a:gd name="T108" fmla="*/ 339 w 516"/>
                <a:gd name="T109" fmla="*/ 487 h 709"/>
                <a:gd name="T110" fmla="*/ 427 w 516"/>
                <a:gd name="T111" fmla="*/ 529 h 709"/>
                <a:gd name="T112" fmla="*/ 413 w 516"/>
                <a:gd name="T113" fmla="*/ 626 h 709"/>
                <a:gd name="T114" fmla="*/ 251 w 516"/>
                <a:gd name="T115" fmla="*/ 682 h 70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16"/>
                <a:gd name="T175" fmla="*/ 0 h 709"/>
                <a:gd name="T176" fmla="*/ 516 w 516"/>
                <a:gd name="T177" fmla="*/ 709 h 70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16" h="709">
                  <a:moveTo>
                    <a:pt x="221" y="306"/>
                  </a:moveTo>
                  <a:lnTo>
                    <a:pt x="169" y="292"/>
                  </a:lnTo>
                  <a:lnTo>
                    <a:pt x="140" y="264"/>
                  </a:lnTo>
                  <a:lnTo>
                    <a:pt x="125" y="230"/>
                  </a:lnTo>
                  <a:lnTo>
                    <a:pt x="118" y="195"/>
                  </a:lnTo>
                  <a:lnTo>
                    <a:pt x="118" y="153"/>
                  </a:lnTo>
                  <a:lnTo>
                    <a:pt x="125" y="125"/>
                  </a:lnTo>
                  <a:lnTo>
                    <a:pt x="125" y="105"/>
                  </a:lnTo>
                  <a:lnTo>
                    <a:pt x="140" y="84"/>
                  </a:lnTo>
                  <a:lnTo>
                    <a:pt x="147" y="77"/>
                  </a:lnTo>
                  <a:lnTo>
                    <a:pt x="155" y="63"/>
                  </a:lnTo>
                  <a:lnTo>
                    <a:pt x="169" y="49"/>
                  </a:lnTo>
                  <a:lnTo>
                    <a:pt x="192" y="42"/>
                  </a:lnTo>
                  <a:lnTo>
                    <a:pt x="221" y="42"/>
                  </a:lnTo>
                  <a:lnTo>
                    <a:pt x="265" y="49"/>
                  </a:lnTo>
                  <a:lnTo>
                    <a:pt x="295" y="77"/>
                  </a:lnTo>
                  <a:lnTo>
                    <a:pt x="310" y="111"/>
                  </a:lnTo>
                  <a:lnTo>
                    <a:pt x="317" y="146"/>
                  </a:lnTo>
                  <a:lnTo>
                    <a:pt x="317" y="216"/>
                  </a:lnTo>
                  <a:lnTo>
                    <a:pt x="310" y="237"/>
                  </a:lnTo>
                  <a:lnTo>
                    <a:pt x="295" y="258"/>
                  </a:lnTo>
                  <a:lnTo>
                    <a:pt x="287" y="271"/>
                  </a:lnTo>
                  <a:lnTo>
                    <a:pt x="265" y="292"/>
                  </a:lnTo>
                  <a:lnTo>
                    <a:pt x="221" y="306"/>
                  </a:lnTo>
                  <a:close/>
                  <a:moveTo>
                    <a:pt x="103" y="292"/>
                  </a:moveTo>
                  <a:lnTo>
                    <a:pt x="140" y="313"/>
                  </a:lnTo>
                  <a:lnTo>
                    <a:pt x="199" y="327"/>
                  </a:lnTo>
                  <a:lnTo>
                    <a:pt x="221" y="327"/>
                  </a:lnTo>
                  <a:lnTo>
                    <a:pt x="295" y="313"/>
                  </a:lnTo>
                  <a:lnTo>
                    <a:pt x="346" y="278"/>
                  </a:lnTo>
                  <a:lnTo>
                    <a:pt x="391" y="230"/>
                  </a:lnTo>
                  <a:lnTo>
                    <a:pt x="398" y="174"/>
                  </a:lnTo>
                  <a:lnTo>
                    <a:pt x="398" y="146"/>
                  </a:lnTo>
                  <a:lnTo>
                    <a:pt x="391" y="111"/>
                  </a:lnTo>
                  <a:lnTo>
                    <a:pt x="376" y="91"/>
                  </a:lnTo>
                  <a:lnTo>
                    <a:pt x="354" y="70"/>
                  </a:lnTo>
                  <a:lnTo>
                    <a:pt x="383" y="49"/>
                  </a:lnTo>
                  <a:lnTo>
                    <a:pt x="413" y="35"/>
                  </a:lnTo>
                  <a:lnTo>
                    <a:pt x="435" y="28"/>
                  </a:lnTo>
                  <a:lnTo>
                    <a:pt x="464" y="28"/>
                  </a:lnTo>
                  <a:lnTo>
                    <a:pt x="450" y="42"/>
                  </a:lnTo>
                  <a:lnTo>
                    <a:pt x="450" y="56"/>
                  </a:lnTo>
                  <a:lnTo>
                    <a:pt x="464" y="84"/>
                  </a:lnTo>
                  <a:lnTo>
                    <a:pt x="479" y="91"/>
                  </a:lnTo>
                  <a:lnTo>
                    <a:pt x="486" y="91"/>
                  </a:lnTo>
                  <a:lnTo>
                    <a:pt x="501" y="84"/>
                  </a:lnTo>
                  <a:lnTo>
                    <a:pt x="516" y="70"/>
                  </a:lnTo>
                  <a:lnTo>
                    <a:pt x="516" y="49"/>
                  </a:lnTo>
                  <a:lnTo>
                    <a:pt x="501" y="21"/>
                  </a:lnTo>
                  <a:lnTo>
                    <a:pt x="494" y="14"/>
                  </a:lnTo>
                  <a:lnTo>
                    <a:pt x="479" y="7"/>
                  </a:lnTo>
                  <a:lnTo>
                    <a:pt x="457" y="0"/>
                  </a:lnTo>
                  <a:lnTo>
                    <a:pt x="427" y="7"/>
                  </a:lnTo>
                  <a:lnTo>
                    <a:pt x="383" y="21"/>
                  </a:lnTo>
                  <a:lnTo>
                    <a:pt x="339" y="56"/>
                  </a:lnTo>
                  <a:lnTo>
                    <a:pt x="273" y="21"/>
                  </a:lnTo>
                  <a:lnTo>
                    <a:pt x="221" y="14"/>
                  </a:lnTo>
                  <a:lnTo>
                    <a:pt x="147" y="28"/>
                  </a:lnTo>
                  <a:lnTo>
                    <a:pt x="88" y="63"/>
                  </a:lnTo>
                  <a:lnTo>
                    <a:pt x="52" y="111"/>
                  </a:lnTo>
                  <a:lnTo>
                    <a:pt x="37" y="174"/>
                  </a:lnTo>
                  <a:lnTo>
                    <a:pt x="37" y="209"/>
                  </a:lnTo>
                  <a:lnTo>
                    <a:pt x="52" y="237"/>
                  </a:lnTo>
                  <a:lnTo>
                    <a:pt x="66" y="258"/>
                  </a:lnTo>
                  <a:lnTo>
                    <a:pt x="88" y="278"/>
                  </a:lnTo>
                  <a:lnTo>
                    <a:pt x="74" y="292"/>
                  </a:lnTo>
                  <a:lnTo>
                    <a:pt x="66" y="320"/>
                  </a:lnTo>
                  <a:lnTo>
                    <a:pt x="59" y="341"/>
                  </a:lnTo>
                  <a:lnTo>
                    <a:pt x="52" y="369"/>
                  </a:lnTo>
                  <a:lnTo>
                    <a:pt x="52" y="390"/>
                  </a:lnTo>
                  <a:lnTo>
                    <a:pt x="66" y="431"/>
                  </a:lnTo>
                  <a:lnTo>
                    <a:pt x="81" y="452"/>
                  </a:lnTo>
                  <a:lnTo>
                    <a:pt x="103" y="466"/>
                  </a:lnTo>
                  <a:lnTo>
                    <a:pt x="44" y="494"/>
                  </a:lnTo>
                  <a:lnTo>
                    <a:pt x="22" y="508"/>
                  </a:lnTo>
                  <a:lnTo>
                    <a:pt x="7" y="529"/>
                  </a:lnTo>
                  <a:lnTo>
                    <a:pt x="0" y="550"/>
                  </a:lnTo>
                  <a:lnTo>
                    <a:pt x="0" y="570"/>
                  </a:lnTo>
                  <a:lnTo>
                    <a:pt x="22" y="626"/>
                  </a:lnTo>
                  <a:lnTo>
                    <a:pt x="74" y="668"/>
                  </a:lnTo>
                  <a:lnTo>
                    <a:pt x="147" y="696"/>
                  </a:lnTo>
                  <a:lnTo>
                    <a:pt x="251" y="709"/>
                  </a:lnTo>
                  <a:lnTo>
                    <a:pt x="346" y="696"/>
                  </a:lnTo>
                  <a:lnTo>
                    <a:pt x="427" y="668"/>
                  </a:lnTo>
                  <a:lnTo>
                    <a:pt x="479" y="626"/>
                  </a:lnTo>
                  <a:lnTo>
                    <a:pt x="501" y="570"/>
                  </a:lnTo>
                  <a:lnTo>
                    <a:pt x="494" y="529"/>
                  </a:lnTo>
                  <a:lnTo>
                    <a:pt x="472" y="487"/>
                  </a:lnTo>
                  <a:lnTo>
                    <a:pt x="427" y="445"/>
                  </a:lnTo>
                  <a:lnTo>
                    <a:pt x="332" y="424"/>
                  </a:lnTo>
                  <a:lnTo>
                    <a:pt x="228" y="417"/>
                  </a:lnTo>
                  <a:lnTo>
                    <a:pt x="147" y="417"/>
                  </a:lnTo>
                  <a:lnTo>
                    <a:pt x="125" y="410"/>
                  </a:lnTo>
                  <a:lnTo>
                    <a:pt x="96" y="383"/>
                  </a:lnTo>
                  <a:lnTo>
                    <a:pt x="88" y="362"/>
                  </a:lnTo>
                  <a:lnTo>
                    <a:pt x="88" y="327"/>
                  </a:lnTo>
                  <a:lnTo>
                    <a:pt x="96" y="313"/>
                  </a:lnTo>
                  <a:lnTo>
                    <a:pt x="103" y="292"/>
                  </a:lnTo>
                  <a:close/>
                  <a:moveTo>
                    <a:pt x="251" y="682"/>
                  </a:moveTo>
                  <a:lnTo>
                    <a:pt x="169" y="675"/>
                  </a:lnTo>
                  <a:lnTo>
                    <a:pt x="110" y="647"/>
                  </a:lnTo>
                  <a:lnTo>
                    <a:pt x="74" y="612"/>
                  </a:lnTo>
                  <a:lnTo>
                    <a:pt x="59" y="570"/>
                  </a:lnTo>
                  <a:lnTo>
                    <a:pt x="66" y="543"/>
                  </a:lnTo>
                  <a:lnTo>
                    <a:pt x="74" y="522"/>
                  </a:lnTo>
                  <a:lnTo>
                    <a:pt x="96" y="501"/>
                  </a:lnTo>
                  <a:lnTo>
                    <a:pt x="118" y="487"/>
                  </a:lnTo>
                  <a:lnTo>
                    <a:pt x="147" y="480"/>
                  </a:lnTo>
                  <a:lnTo>
                    <a:pt x="273" y="480"/>
                  </a:lnTo>
                  <a:lnTo>
                    <a:pt x="339" y="487"/>
                  </a:lnTo>
                  <a:lnTo>
                    <a:pt x="391" y="501"/>
                  </a:lnTo>
                  <a:lnTo>
                    <a:pt x="427" y="529"/>
                  </a:lnTo>
                  <a:lnTo>
                    <a:pt x="442" y="570"/>
                  </a:lnTo>
                  <a:lnTo>
                    <a:pt x="413" y="626"/>
                  </a:lnTo>
                  <a:lnTo>
                    <a:pt x="346" y="668"/>
                  </a:lnTo>
                  <a:lnTo>
                    <a:pt x="251" y="6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49" name="Freeform 4093"/>
            <p:cNvSpPr>
              <a:spLocks/>
            </p:cNvSpPr>
            <p:nvPr/>
          </p:nvSpPr>
          <p:spPr bwMode="auto">
            <a:xfrm>
              <a:off x="17194" y="12072"/>
              <a:ext cx="568" cy="744"/>
            </a:xfrm>
            <a:custGeom>
              <a:avLst/>
              <a:gdLst>
                <a:gd name="T0" fmla="*/ 480 w 568"/>
                <a:gd name="T1" fmla="*/ 473 h 744"/>
                <a:gd name="T2" fmla="*/ 480 w 568"/>
                <a:gd name="T3" fmla="*/ 396 h 744"/>
                <a:gd name="T4" fmla="*/ 472 w 568"/>
                <a:gd name="T5" fmla="*/ 348 h 744"/>
                <a:gd name="T6" fmla="*/ 450 w 568"/>
                <a:gd name="T7" fmla="*/ 313 h 744"/>
                <a:gd name="T8" fmla="*/ 428 w 568"/>
                <a:gd name="T9" fmla="*/ 292 h 744"/>
                <a:gd name="T10" fmla="*/ 384 w 568"/>
                <a:gd name="T11" fmla="*/ 278 h 744"/>
                <a:gd name="T12" fmla="*/ 332 w 568"/>
                <a:gd name="T13" fmla="*/ 271 h 744"/>
                <a:gd name="T14" fmla="*/ 266 w 568"/>
                <a:gd name="T15" fmla="*/ 285 h 744"/>
                <a:gd name="T16" fmla="*/ 222 w 568"/>
                <a:gd name="T17" fmla="*/ 306 h 744"/>
                <a:gd name="T18" fmla="*/ 185 w 568"/>
                <a:gd name="T19" fmla="*/ 341 h 744"/>
                <a:gd name="T20" fmla="*/ 163 w 568"/>
                <a:gd name="T21" fmla="*/ 375 h 744"/>
                <a:gd name="T22" fmla="*/ 163 w 568"/>
                <a:gd name="T23" fmla="*/ 0 h 744"/>
                <a:gd name="T24" fmla="*/ 0 w 568"/>
                <a:gd name="T25" fmla="*/ 14 h 744"/>
                <a:gd name="T26" fmla="*/ 0 w 568"/>
                <a:gd name="T27" fmla="*/ 49 h 744"/>
                <a:gd name="T28" fmla="*/ 59 w 568"/>
                <a:gd name="T29" fmla="*/ 49 h 744"/>
                <a:gd name="T30" fmla="*/ 74 w 568"/>
                <a:gd name="T31" fmla="*/ 56 h 744"/>
                <a:gd name="T32" fmla="*/ 89 w 568"/>
                <a:gd name="T33" fmla="*/ 83 h 744"/>
                <a:gd name="T34" fmla="*/ 89 w 568"/>
                <a:gd name="T35" fmla="*/ 681 h 744"/>
                <a:gd name="T36" fmla="*/ 82 w 568"/>
                <a:gd name="T37" fmla="*/ 695 h 744"/>
                <a:gd name="T38" fmla="*/ 74 w 568"/>
                <a:gd name="T39" fmla="*/ 702 h 744"/>
                <a:gd name="T40" fmla="*/ 59 w 568"/>
                <a:gd name="T41" fmla="*/ 709 h 744"/>
                <a:gd name="T42" fmla="*/ 0 w 568"/>
                <a:gd name="T43" fmla="*/ 709 h 744"/>
                <a:gd name="T44" fmla="*/ 0 w 568"/>
                <a:gd name="T45" fmla="*/ 744 h 744"/>
                <a:gd name="T46" fmla="*/ 258 w 568"/>
                <a:gd name="T47" fmla="*/ 744 h 744"/>
                <a:gd name="T48" fmla="*/ 258 w 568"/>
                <a:gd name="T49" fmla="*/ 709 h 744"/>
                <a:gd name="T50" fmla="*/ 200 w 568"/>
                <a:gd name="T51" fmla="*/ 709 h 744"/>
                <a:gd name="T52" fmla="*/ 185 w 568"/>
                <a:gd name="T53" fmla="*/ 702 h 744"/>
                <a:gd name="T54" fmla="*/ 177 w 568"/>
                <a:gd name="T55" fmla="*/ 695 h 744"/>
                <a:gd name="T56" fmla="*/ 170 w 568"/>
                <a:gd name="T57" fmla="*/ 681 h 744"/>
                <a:gd name="T58" fmla="*/ 170 w 568"/>
                <a:gd name="T59" fmla="*/ 466 h 744"/>
                <a:gd name="T60" fmla="*/ 185 w 568"/>
                <a:gd name="T61" fmla="*/ 389 h 744"/>
                <a:gd name="T62" fmla="*/ 214 w 568"/>
                <a:gd name="T63" fmla="*/ 341 h 744"/>
                <a:gd name="T64" fmla="*/ 266 w 568"/>
                <a:gd name="T65" fmla="*/ 306 h 744"/>
                <a:gd name="T66" fmla="*/ 317 w 568"/>
                <a:gd name="T67" fmla="*/ 292 h 744"/>
                <a:gd name="T68" fmla="*/ 362 w 568"/>
                <a:gd name="T69" fmla="*/ 306 h 744"/>
                <a:gd name="T70" fmla="*/ 391 w 568"/>
                <a:gd name="T71" fmla="*/ 334 h 744"/>
                <a:gd name="T72" fmla="*/ 399 w 568"/>
                <a:gd name="T73" fmla="*/ 368 h 744"/>
                <a:gd name="T74" fmla="*/ 406 w 568"/>
                <a:gd name="T75" fmla="*/ 417 h 744"/>
                <a:gd name="T76" fmla="*/ 406 w 568"/>
                <a:gd name="T77" fmla="*/ 681 h 744"/>
                <a:gd name="T78" fmla="*/ 399 w 568"/>
                <a:gd name="T79" fmla="*/ 695 h 744"/>
                <a:gd name="T80" fmla="*/ 391 w 568"/>
                <a:gd name="T81" fmla="*/ 702 h 744"/>
                <a:gd name="T82" fmla="*/ 376 w 568"/>
                <a:gd name="T83" fmla="*/ 709 h 744"/>
                <a:gd name="T84" fmla="*/ 317 w 568"/>
                <a:gd name="T85" fmla="*/ 709 h 744"/>
                <a:gd name="T86" fmla="*/ 317 w 568"/>
                <a:gd name="T87" fmla="*/ 744 h 744"/>
                <a:gd name="T88" fmla="*/ 568 w 568"/>
                <a:gd name="T89" fmla="*/ 744 h 744"/>
                <a:gd name="T90" fmla="*/ 568 w 568"/>
                <a:gd name="T91" fmla="*/ 709 h 744"/>
                <a:gd name="T92" fmla="*/ 516 w 568"/>
                <a:gd name="T93" fmla="*/ 709 h 744"/>
                <a:gd name="T94" fmla="*/ 494 w 568"/>
                <a:gd name="T95" fmla="*/ 702 h 744"/>
                <a:gd name="T96" fmla="*/ 487 w 568"/>
                <a:gd name="T97" fmla="*/ 695 h 744"/>
                <a:gd name="T98" fmla="*/ 480 w 568"/>
                <a:gd name="T99" fmla="*/ 681 h 744"/>
                <a:gd name="T100" fmla="*/ 480 w 568"/>
                <a:gd name="T101" fmla="*/ 473 h 7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8"/>
                <a:gd name="T154" fmla="*/ 0 h 744"/>
                <a:gd name="T155" fmla="*/ 568 w 568"/>
                <a:gd name="T156" fmla="*/ 744 h 74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8" h="744">
                  <a:moveTo>
                    <a:pt x="480" y="473"/>
                  </a:moveTo>
                  <a:lnTo>
                    <a:pt x="480" y="396"/>
                  </a:lnTo>
                  <a:lnTo>
                    <a:pt x="472" y="348"/>
                  </a:lnTo>
                  <a:lnTo>
                    <a:pt x="450" y="313"/>
                  </a:lnTo>
                  <a:lnTo>
                    <a:pt x="428" y="292"/>
                  </a:lnTo>
                  <a:lnTo>
                    <a:pt x="384" y="278"/>
                  </a:lnTo>
                  <a:lnTo>
                    <a:pt x="332" y="271"/>
                  </a:lnTo>
                  <a:lnTo>
                    <a:pt x="266" y="285"/>
                  </a:lnTo>
                  <a:lnTo>
                    <a:pt x="222" y="306"/>
                  </a:lnTo>
                  <a:lnTo>
                    <a:pt x="185" y="341"/>
                  </a:lnTo>
                  <a:lnTo>
                    <a:pt x="163" y="375"/>
                  </a:lnTo>
                  <a:lnTo>
                    <a:pt x="163" y="0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59" y="49"/>
                  </a:lnTo>
                  <a:lnTo>
                    <a:pt x="74" y="56"/>
                  </a:lnTo>
                  <a:lnTo>
                    <a:pt x="89" y="83"/>
                  </a:lnTo>
                  <a:lnTo>
                    <a:pt x="89" y="681"/>
                  </a:lnTo>
                  <a:lnTo>
                    <a:pt x="82" y="695"/>
                  </a:lnTo>
                  <a:lnTo>
                    <a:pt x="74" y="702"/>
                  </a:lnTo>
                  <a:lnTo>
                    <a:pt x="59" y="709"/>
                  </a:lnTo>
                  <a:lnTo>
                    <a:pt x="0" y="709"/>
                  </a:lnTo>
                  <a:lnTo>
                    <a:pt x="0" y="744"/>
                  </a:lnTo>
                  <a:lnTo>
                    <a:pt x="258" y="744"/>
                  </a:lnTo>
                  <a:lnTo>
                    <a:pt x="258" y="709"/>
                  </a:lnTo>
                  <a:lnTo>
                    <a:pt x="200" y="709"/>
                  </a:lnTo>
                  <a:lnTo>
                    <a:pt x="185" y="702"/>
                  </a:lnTo>
                  <a:lnTo>
                    <a:pt x="177" y="695"/>
                  </a:lnTo>
                  <a:lnTo>
                    <a:pt x="170" y="681"/>
                  </a:lnTo>
                  <a:lnTo>
                    <a:pt x="170" y="466"/>
                  </a:lnTo>
                  <a:lnTo>
                    <a:pt x="185" y="389"/>
                  </a:lnTo>
                  <a:lnTo>
                    <a:pt x="214" y="341"/>
                  </a:lnTo>
                  <a:lnTo>
                    <a:pt x="266" y="306"/>
                  </a:lnTo>
                  <a:lnTo>
                    <a:pt x="317" y="292"/>
                  </a:lnTo>
                  <a:lnTo>
                    <a:pt x="362" y="306"/>
                  </a:lnTo>
                  <a:lnTo>
                    <a:pt x="391" y="334"/>
                  </a:lnTo>
                  <a:lnTo>
                    <a:pt x="399" y="368"/>
                  </a:lnTo>
                  <a:lnTo>
                    <a:pt x="406" y="417"/>
                  </a:lnTo>
                  <a:lnTo>
                    <a:pt x="406" y="681"/>
                  </a:lnTo>
                  <a:lnTo>
                    <a:pt x="399" y="695"/>
                  </a:lnTo>
                  <a:lnTo>
                    <a:pt x="391" y="702"/>
                  </a:lnTo>
                  <a:lnTo>
                    <a:pt x="376" y="709"/>
                  </a:lnTo>
                  <a:lnTo>
                    <a:pt x="317" y="709"/>
                  </a:lnTo>
                  <a:lnTo>
                    <a:pt x="317" y="744"/>
                  </a:lnTo>
                  <a:lnTo>
                    <a:pt x="568" y="744"/>
                  </a:lnTo>
                  <a:lnTo>
                    <a:pt x="568" y="709"/>
                  </a:lnTo>
                  <a:lnTo>
                    <a:pt x="516" y="709"/>
                  </a:lnTo>
                  <a:lnTo>
                    <a:pt x="494" y="702"/>
                  </a:lnTo>
                  <a:lnTo>
                    <a:pt x="487" y="695"/>
                  </a:lnTo>
                  <a:lnTo>
                    <a:pt x="480" y="681"/>
                  </a:lnTo>
                  <a:lnTo>
                    <a:pt x="480" y="4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50" name="Freeform 4094"/>
            <p:cNvSpPr>
              <a:spLocks noEditPoints="1"/>
            </p:cNvSpPr>
            <p:nvPr/>
          </p:nvSpPr>
          <p:spPr bwMode="auto">
            <a:xfrm>
              <a:off x="17821" y="12336"/>
              <a:ext cx="501" cy="494"/>
            </a:xfrm>
            <a:custGeom>
              <a:avLst/>
              <a:gdLst>
                <a:gd name="T0" fmla="*/ 501 w 501"/>
                <a:gd name="T1" fmla="*/ 251 h 494"/>
                <a:gd name="T2" fmla="*/ 479 w 501"/>
                <a:gd name="T3" fmla="*/ 153 h 494"/>
                <a:gd name="T4" fmla="*/ 428 w 501"/>
                <a:gd name="T5" fmla="*/ 77 h 494"/>
                <a:gd name="T6" fmla="*/ 346 w 501"/>
                <a:gd name="T7" fmla="*/ 21 h 494"/>
                <a:gd name="T8" fmla="*/ 251 w 501"/>
                <a:gd name="T9" fmla="*/ 0 h 494"/>
                <a:gd name="T10" fmla="*/ 155 w 501"/>
                <a:gd name="T11" fmla="*/ 21 h 494"/>
                <a:gd name="T12" fmla="*/ 74 w 501"/>
                <a:gd name="T13" fmla="*/ 77 h 494"/>
                <a:gd name="T14" fmla="*/ 22 w 501"/>
                <a:gd name="T15" fmla="*/ 153 h 494"/>
                <a:gd name="T16" fmla="*/ 0 w 501"/>
                <a:gd name="T17" fmla="*/ 251 h 494"/>
                <a:gd name="T18" fmla="*/ 22 w 501"/>
                <a:gd name="T19" fmla="*/ 348 h 494"/>
                <a:gd name="T20" fmla="*/ 74 w 501"/>
                <a:gd name="T21" fmla="*/ 424 h 494"/>
                <a:gd name="T22" fmla="*/ 155 w 501"/>
                <a:gd name="T23" fmla="*/ 473 h 494"/>
                <a:gd name="T24" fmla="*/ 251 w 501"/>
                <a:gd name="T25" fmla="*/ 494 h 494"/>
                <a:gd name="T26" fmla="*/ 346 w 501"/>
                <a:gd name="T27" fmla="*/ 473 h 494"/>
                <a:gd name="T28" fmla="*/ 428 w 501"/>
                <a:gd name="T29" fmla="*/ 424 h 494"/>
                <a:gd name="T30" fmla="*/ 479 w 501"/>
                <a:gd name="T31" fmla="*/ 348 h 494"/>
                <a:gd name="T32" fmla="*/ 501 w 501"/>
                <a:gd name="T33" fmla="*/ 251 h 494"/>
                <a:gd name="T34" fmla="*/ 251 w 501"/>
                <a:gd name="T35" fmla="*/ 466 h 494"/>
                <a:gd name="T36" fmla="*/ 199 w 501"/>
                <a:gd name="T37" fmla="*/ 459 h 494"/>
                <a:gd name="T38" fmla="*/ 155 w 501"/>
                <a:gd name="T39" fmla="*/ 431 h 494"/>
                <a:gd name="T40" fmla="*/ 118 w 501"/>
                <a:gd name="T41" fmla="*/ 397 h 494"/>
                <a:gd name="T42" fmla="*/ 103 w 501"/>
                <a:gd name="T43" fmla="*/ 341 h 494"/>
                <a:gd name="T44" fmla="*/ 96 w 501"/>
                <a:gd name="T45" fmla="*/ 285 h 494"/>
                <a:gd name="T46" fmla="*/ 96 w 501"/>
                <a:gd name="T47" fmla="*/ 174 h 494"/>
                <a:gd name="T48" fmla="*/ 118 w 501"/>
                <a:gd name="T49" fmla="*/ 98 h 494"/>
                <a:gd name="T50" fmla="*/ 155 w 501"/>
                <a:gd name="T51" fmla="*/ 56 h 494"/>
                <a:gd name="T52" fmla="*/ 199 w 501"/>
                <a:gd name="T53" fmla="*/ 35 h 494"/>
                <a:gd name="T54" fmla="*/ 251 w 501"/>
                <a:gd name="T55" fmla="*/ 28 h 494"/>
                <a:gd name="T56" fmla="*/ 302 w 501"/>
                <a:gd name="T57" fmla="*/ 35 h 494"/>
                <a:gd name="T58" fmla="*/ 339 w 501"/>
                <a:gd name="T59" fmla="*/ 56 h 494"/>
                <a:gd name="T60" fmla="*/ 376 w 501"/>
                <a:gd name="T61" fmla="*/ 98 h 494"/>
                <a:gd name="T62" fmla="*/ 398 w 501"/>
                <a:gd name="T63" fmla="*/ 146 h 494"/>
                <a:gd name="T64" fmla="*/ 405 w 501"/>
                <a:gd name="T65" fmla="*/ 195 h 494"/>
                <a:gd name="T66" fmla="*/ 405 w 501"/>
                <a:gd name="T67" fmla="*/ 313 h 494"/>
                <a:gd name="T68" fmla="*/ 383 w 501"/>
                <a:gd name="T69" fmla="*/ 383 h 494"/>
                <a:gd name="T70" fmla="*/ 346 w 501"/>
                <a:gd name="T71" fmla="*/ 424 h 494"/>
                <a:gd name="T72" fmla="*/ 302 w 501"/>
                <a:gd name="T73" fmla="*/ 452 h 494"/>
                <a:gd name="T74" fmla="*/ 251 w 501"/>
                <a:gd name="T75" fmla="*/ 466 h 4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1"/>
                <a:gd name="T115" fmla="*/ 0 h 494"/>
                <a:gd name="T116" fmla="*/ 501 w 501"/>
                <a:gd name="T117" fmla="*/ 494 h 49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1" h="494">
                  <a:moveTo>
                    <a:pt x="501" y="251"/>
                  </a:moveTo>
                  <a:lnTo>
                    <a:pt x="479" y="153"/>
                  </a:lnTo>
                  <a:lnTo>
                    <a:pt x="428" y="77"/>
                  </a:lnTo>
                  <a:lnTo>
                    <a:pt x="346" y="21"/>
                  </a:lnTo>
                  <a:lnTo>
                    <a:pt x="251" y="0"/>
                  </a:lnTo>
                  <a:lnTo>
                    <a:pt x="155" y="21"/>
                  </a:lnTo>
                  <a:lnTo>
                    <a:pt x="74" y="77"/>
                  </a:lnTo>
                  <a:lnTo>
                    <a:pt x="22" y="153"/>
                  </a:lnTo>
                  <a:lnTo>
                    <a:pt x="0" y="251"/>
                  </a:lnTo>
                  <a:lnTo>
                    <a:pt x="22" y="348"/>
                  </a:lnTo>
                  <a:lnTo>
                    <a:pt x="74" y="424"/>
                  </a:lnTo>
                  <a:lnTo>
                    <a:pt x="155" y="473"/>
                  </a:lnTo>
                  <a:lnTo>
                    <a:pt x="251" y="494"/>
                  </a:lnTo>
                  <a:lnTo>
                    <a:pt x="346" y="473"/>
                  </a:lnTo>
                  <a:lnTo>
                    <a:pt x="428" y="424"/>
                  </a:lnTo>
                  <a:lnTo>
                    <a:pt x="479" y="348"/>
                  </a:lnTo>
                  <a:lnTo>
                    <a:pt x="501" y="251"/>
                  </a:lnTo>
                  <a:close/>
                  <a:moveTo>
                    <a:pt x="251" y="466"/>
                  </a:moveTo>
                  <a:lnTo>
                    <a:pt x="199" y="459"/>
                  </a:lnTo>
                  <a:lnTo>
                    <a:pt x="155" y="431"/>
                  </a:lnTo>
                  <a:lnTo>
                    <a:pt x="118" y="397"/>
                  </a:lnTo>
                  <a:lnTo>
                    <a:pt x="103" y="341"/>
                  </a:lnTo>
                  <a:lnTo>
                    <a:pt x="96" y="285"/>
                  </a:lnTo>
                  <a:lnTo>
                    <a:pt x="96" y="174"/>
                  </a:lnTo>
                  <a:lnTo>
                    <a:pt x="118" y="98"/>
                  </a:lnTo>
                  <a:lnTo>
                    <a:pt x="155" y="56"/>
                  </a:lnTo>
                  <a:lnTo>
                    <a:pt x="199" y="35"/>
                  </a:lnTo>
                  <a:lnTo>
                    <a:pt x="251" y="28"/>
                  </a:lnTo>
                  <a:lnTo>
                    <a:pt x="302" y="35"/>
                  </a:lnTo>
                  <a:lnTo>
                    <a:pt x="339" y="56"/>
                  </a:lnTo>
                  <a:lnTo>
                    <a:pt x="376" y="98"/>
                  </a:lnTo>
                  <a:lnTo>
                    <a:pt x="398" y="146"/>
                  </a:lnTo>
                  <a:lnTo>
                    <a:pt x="405" y="195"/>
                  </a:lnTo>
                  <a:lnTo>
                    <a:pt x="405" y="313"/>
                  </a:lnTo>
                  <a:lnTo>
                    <a:pt x="383" y="383"/>
                  </a:lnTo>
                  <a:lnTo>
                    <a:pt x="346" y="424"/>
                  </a:lnTo>
                  <a:lnTo>
                    <a:pt x="302" y="452"/>
                  </a:lnTo>
                  <a:lnTo>
                    <a:pt x="251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51" name="Freeform 4095"/>
            <p:cNvSpPr>
              <a:spLocks/>
            </p:cNvSpPr>
            <p:nvPr/>
          </p:nvSpPr>
          <p:spPr bwMode="auto">
            <a:xfrm>
              <a:off x="18389" y="12343"/>
              <a:ext cx="575" cy="487"/>
            </a:xfrm>
            <a:custGeom>
              <a:avLst/>
              <a:gdLst>
                <a:gd name="T0" fmla="*/ 405 w 575"/>
                <a:gd name="T1" fmla="*/ 390 h 487"/>
                <a:gd name="T2" fmla="*/ 405 w 575"/>
                <a:gd name="T3" fmla="*/ 487 h 487"/>
                <a:gd name="T4" fmla="*/ 575 w 575"/>
                <a:gd name="T5" fmla="*/ 473 h 487"/>
                <a:gd name="T6" fmla="*/ 575 w 575"/>
                <a:gd name="T7" fmla="*/ 438 h 487"/>
                <a:gd name="T8" fmla="*/ 516 w 575"/>
                <a:gd name="T9" fmla="*/ 438 h 487"/>
                <a:gd name="T10" fmla="*/ 501 w 575"/>
                <a:gd name="T11" fmla="*/ 431 h 487"/>
                <a:gd name="T12" fmla="*/ 486 w 575"/>
                <a:gd name="T13" fmla="*/ 417 h 487"/>
                <a:gd name="T14" fmla="*/ 486 w 575"/>
                <a:gd name="T15" fmla="*/ 0 h 487"/>
                <a:gd name="T16" fmla="*/ 317 w 575"/>
                <a:gd name="T17" fmla="*/ 14 h 487"/>
                <a:gd name="T18" fmla="*/ 317 w 575"/>
                <a:gd name="T19" fmla="*/ 49 h 487"/>
                <a:gd name="T20" fmla="*/ 376 w 575"/>
                <a:gd name="T21" fmla="*/ 49 h 487"/>
                <a:gd name="T22" fmla="*/ 390 w 575"/>
                <a:gd name="T23" fmla="*/ 56 h 487"/>
                <a:gd name="T24" fmla="*/ 405 w 575"/>
                <a:gd name="T25" fmla="*/ 84 h 487"/>
                <a:gd name="T26" fmla="*/ 405 w 575"/>
                <a:gd name="T27" fmla="*/ 292 h 487"/>
                <a:gd name="T28" fmla="*/ 398 w 575"/>
                <a:gd name="T29" fmla="*/ 362 h 487"/>
                <a:gd name="T30" fmla="*/ 368 w 575"/>
                <a:gd name="T31" fmla="*/ 410 h 487"/>
                <a:gd name="T32" fmla="*/ 324 w 575"/>
                <a:gd name="T33" fmla="*/ 445 h 487"/>
                <a:gd name="T34" fmla="*/ 265 w 575"/>
                <a:gd name="T35" fmla="*/ 459 h 487"/>
                <a:gd name="T36" fmla="*/ 235 w 575"/>
                <a:gd name="T37" fmla="*/ 459 h 487"/>
                <a:gd name="T38" fmla="*/ 191 w 575"/>
                <a:gd name="T39" fmla="*/ 445 h 487"/>
                <a:gd name="T40" fmla="*/ 184 w 575"/>
                <a:gd name="T41" fmla="*/ 431 h 487"/>
                <a:gd name="T42" fmla="*/ 177 w 575"/>
                <a:gd name="T43" fmla="*/ 410 h 487"/>
                <a:gd name="T44" fmla="*/ 169 w 575"/>
                <a:gd name="T45" fmla="*/ 396 h 487"/>
                <a:gd name="T46" fmla="*/ 169 w 575"/>
                <a:gd name="T47" fmla="*/ 0 h 487"/>
                <a:gd name="T48" fmla="*/ 0 w 575"/>
                <a:gd name="T49" fmla="*/ 14 h 487"/>
                <a:gd name="T50" fmla="*/ 0 w 575"/>
                <a:gd name="T51" fmla="*/ 49 h 487"/>
                <a:gd name="T52" fmla="*/ 59 w 575"/>
                <a:gd name="T53" fmla="*/ 49 h 487"/>
                <a:gd name="T54" fmla="*/ 73 w 575"/>
                <a:gd name="T55" fmla="*/ 56 h 487"/>
                <a:gd name="T56" fmla="*/ 81 w 575"/>
                <a:gd name="T57" fmla="*/ 63 h 487"/>
                <a:gd name="T58" fmla="*/ 88 w 575"/>
                <a:gd name="T59" fmla="*/ 84 h 487"/>
                <a:gd name="T60" fmla="*/ 88 w 575"/>
                <a:gd name="T61" fmla="*/ 348 h 487"/>
                <a:gd name="T62" fmla="*/ 95 w 575"/>
                <a:gd name="T63" fmla="*/ 390 h 487"/>
                <a:gd name="T64" fmla="*/ 110 w 575"/>
                <a:gd name="T65" fmla="*/ 424 h 487"/>
                <a:gd name="T66" fmla="*/ 140 w 575"/>
                <a:gd name="T67" fmla="*/ 459 h 487"/>
                <a:gd name="T68" fmla="*/ 191 w 575"/>
                <a:gd name="T69" fmla="*/ 480 h 487"/>
                <a:gd name="T70" fmla="*/ 265 w 575"/>
                <a:gd name="T71" fmla="*/ 487 h 487"/>
                <a:gd name="T72" fmla="*/ 324 w 575"/>
                <a:gd name="T73" fmla="*/ 473 h 487"/>
                <a:gd name="T74" fmla="*/ 368 w 575"/>
                <a:gd name="T75" fmla="*/ 445 h 487"/>
                <a:gd name="T76" fmla="*/ 405 w 575"/>
                <a:gd name="T77" fmla="*/ 390 h 48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75"/>
                <a:gd name="T118" fmla="*/ 0 h 487"/>
                <a:gd name="T119" fmla="*/ 575 w 575"/>
                <a:gd name="T120" fmla="*/ 487 h 48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75" h="487">
                  <a:moveTo>
                    <a:pt x="405" y="390"/>
                  </a:moveTo>
                  <a:lnTo>
                    <a:pt x="405" y="487"/>
                  </a:lnTo>
                  <a:lnTo>
                    <a:pt x="575" y="473"/>
                  </a:lnTo>
                  <a:lnTo>
                    <a:pt x="575" y="438"/>
                  </a:lnTo>
                  <a:lnTo>
                    <a:pt x="516" y="438"/>
                  </a:lnTo>
                  <a:lnTo>
                    <a:pt x="501" y="431"/>
                  </a:lnTo>
                  <a:lnTo>
                    <a:pt x="486" y="417"/>
                  </a:lnTo>
                  <a:lnTo>
                    <a:pt x="486" y="0"/>
                  </a:lnTo>
                  <a:lnTo>
                    <a:pt x="317" y="14"/>
                  </a:lnTo>
                  <a:lnTo>
                    <a:pt x="317" y="49"/>
                  </a:lnTo>
                  <a:lnTo>
                    <a:pt x="376" y="49"/>
                  </a:lnTo>
                  <a:lnTo>
                    <a:pt x="390" y="56"/>
                  </a:lnTo>
                  <a:lnTo>
                    <a:pt x="405" y="84"/>
                  </a:lnTo>
                  <a:lnTo>
                    <a:pt x="405" y="292"/>
                  </a:lnTo>
                  <a:lnTo>
                    <a:pt x="398" y="362"/>
                  </a:lnTo>
                  <a:lnTo>
                    <a:pt x="368" y="410"/>
                  </a:lnTo>
                  <a:lnTo>
                    <a:pt x="324" y="445"/>
                  </a:lnTo>
                  <a:lnTo>
                    <a:pt x="265" y="459"/>
                  </a:lnTo>
                  <a:lnTo>
                    <a:pt x="235" y="459"/>
                  </a:lnTo>
                  <a:lnTo>
                    <a:pt x="191" y="445"/>
                  </a:lnTo>
                  <a:lnTo>
                    <a:pt x="184" y="431"/>
                  </a:lnTo>
                  <a:lnTo>
                    <a:pt x="177" y="410"/>
                  </a:lnTo>
                  <a:lnTo>
                    <a:pt x="169" y="396"/>
                  </a:lnTo>
                  <a:lnTo>
                    <a:pt x="169" y="0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59" y="49"/>
                  </a:lnTo>
                  <a:lnTo>
                    <a:pt x="73" y="56"/>
                  </a:lnTo>
                  <a:lnTo>
                    <a:pt x="81" y="63"/>
                  </a:lnTo>
                  <a:lnTo>
                    <a:pt x="88" y="84"/>
                  </a:lnTo>
                  <a:lnTo>
                    <a:pt x="88" y="348"/>
                  </a:lnTo>
                  <a:lnTo>
                    <a:pt x="95" y="390"/>
                  </a:lnTo>
                  <a:lnTo>
                    <a:pt x="110" y="424"/>
                  </a:lnTo>
                  <a:lnTo>
                    <a:pt x="140" y="459"/>
                  </a:lnTo>
                  <a:lnTo>
                    <a:pt x="191" y="480"/>
                  </a:lnTo>
                  <a:lnTo>
                    <a:pt x="265" y="487"/>
                  </a:lnTo>
                  <a:lnTo>
                    <a:pt x="324" y="473"/>
                  </a:lnTo>
                  <a:lnTo>
                    <a:pt x="368" y="445"/>
                  </a:lnTo>
                  <a:lnTo>
                    <a:pt x="405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52" name="Freeform 4096"/>
            <p:cNvSpPr>
              <a:spLocks/>
            </p:cNvSpPr>
            <p:nvPr/>
          </p:nvSpPr>
          <p:spPr bwMode="auto">
            <a:xfrm>
              <a:off x="19008" y="12162"/>
              <a:ext cx="354" cy="668"/>
            </a:xfrm>
            <a:custGeom>
              <a:avLst/>
              <a:gdLst>
                <a:gd name="T0" fmla="*/ 169 w 354"/>
                <a:gd name="T1" fmla="*/ 230 h 668"/>
                <a:gd name="T2" fmla="*/ 331 w 354"/>
                <a:gd name="T3" fmla="*/ 230 h 668"/>
                <a:gd name="T4" fmla="*/ 331 w 354"/>
                <a:gd name="T5" fmla="*/ 195 h 668"/>
                <a:gd name="T6" fmla="*/ 169 w 354"/>
                <a:gd name="T7" fmla="*/ 195 h 668"/>
                <a:gd name="T8" fmla="*/ 169 w 354"/>
                <a:gd name="T9" fmla="*/ 0 h 668"/>
                <a:gd name="T10" fmla="*/ 140 w 354"/>
                <a:gd name="T11" fmla="*/ 0 h 668"/>
                <a:gd name="T12" fmla="*/ 140 w 354"/>
                <a:gd name="T13" fmla="*/ 56 h 668"/>
                <a:gd name="T14" fmla="*/ 125 w 354"/>
                <a:gd name="T15" fmla="*/ 105 h 668"/>
                <a:gd name="T16" fmla="*/ 96 w 354"/>
                <a:gd name="T17" fmla="*/ 153 h 668"/>
                <a:gd name="T18" fmla="*/ 59 w 354"/>
                <a:gd name="T19" fmla="*/ 188 h 668"/>
                <a:gd name="T20" fmla="*/ 0 w 354"/>
                <a:gd name="T21" fmla="*/ 202 h 668"/>
                <a:gd name="T22" fmla="*/ 0 w 354"/>
                <a:gd name="T23" fmla="*/ 230 h 668"/>
                <a:gd name="T24" fmla="*/ 96 w 354"/>
                <a:gd name="T25" fmla="*/ 230 h 668"/>
                <a:gd name="T26" fmla="*/ 96 w 354"/>
                <a:gd name="T27" fmla="*/ 522 h 668"/>
                <a:gd name="T28" fmla="*/ 103 w 354"/>
                <a:gd name="T29" fmla="*/ 584 h 668"/>
                <a:gd name="T30" fmla="*/ 132 w 354"/>
                <a:gd name="T31" fmla="*/ 626 h 668"/>
                <a:gd name="T32" fmla="*/ 169 w 354"/>
                <a:gd name="T33" fmla="*/ 654 h 668"/>
                <a:gd name="T34" fmla="*/ 243 w 354"/>
                <a:gd name="T35" fmla="*/ 668 h 668"/>
                <a:gd name="T36" fmla="*/ 295 w 354"/>
                <a:gd name="T37" fmla="*/ 654 h 668"/>
                <a:gd name="T38" fmla="*/ 324 w 354"/>
                <a:gd name="T39" fmla="*/ 619 h 668"/>
                <a:gd name="T40" fmla="*/ 346 w 354"/>
                <a:gd name="T41" fmla="*/ 571 h 668"/>
                <a:gd name="T42" fmla="*/ 354 w 354"/>
                <a:gd name="T43" fmla="*/ 522 h 668"/>
                <a:gd name="T44" fmla="*/ 354 w 354"/>
                <a:gd name="T45" fmla="*/ 459 h 668"/>
                <a:gd name="T46" fmla="*/ 324 w 354"/>
                <a:gd name="T47" fmla="*/ 459 h 668"/>
                <a:gd name="T48" fmla="*/ 324 w 354"/>
                <a:gd name="T49" fmla="*/ 522 h 668"/>
                <a:gd name="T50" fmla="*/ 317 w 354"/>
                <a:gd name="T51" fmla="*/ 584 h 668"/>
                <a:gd name="T52" fmla="*/ 287 w 354"/>
                <a:gd name="T53" fmla="*/ 626 h 668"/>
                <a:gd name="T54" fmla="*/ 250 w 354"/>
                <a:gd name="T55" fmla="*/ 640 h 668"/>
                <a:gd name="T56" fmla="*/ 214 w 354"/>
                <a:gd name="T57" fmla="*/ 626 h 668"/>
                <a:gd name="T58" fmla="*/ 191 w 354"/>
                <a:gd name="T59" fmla="*/ 605 h 668"/>
                <a:gd name="T60" fmla="*/ 177 w 354"/>
                <a:gd name="T61" fmla="*/ 571 h 668"/>
                <a:gd name="T62" fmla="*/ 169 w 354"/>
                <a:gd name="T63" fmla="*/ 543 h 668"/>
                <a:gd name="T64" fmla="*/ 169 w 354"/>
                <a:gd name="T65" fmla="*/ 522 h 668"/>
                <a:gd name="T66" fmla="*/ 169 w 354"/>
                <a:gd name="T67" fmla="*/ 230 h 6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4"/>
                <a:gd name="T103" fmla="*/ 0 h 668"/>
                <a:gd name="T104" fmla="*/ 354 w 354"/>
                <a:gd name="T105" fmla="*/ 668 h 6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4" h="668">
                  <a:moveTo>
                    <a:pt x="169" y="230"/>
                  </a:moveTo>
                  <a:lnTo>
                    <a:pt x="331" y="230"/>
                  </a:lnTo>
                  <a:lnTo>
                    <a:pt x="331" y="195"/>
                  </a:lnTo>
                  <a:lnTo>
                    <a:pt x="169" y="195"/>
                  </a:lnTo>
                  <a:lnTo>
                    <a:pt x="169" y="0"/>
                  </a:lnTo>
                  <a:lnTo>
                    <a:pt x="140" y="0"/>
                  </a:lnTo>
                  <a:lnTo>
                    <a:pt x="140" y="56"/>
                  </a:lnTo>
                  <a:lnTo>
                    <a:pt x="125" y="105"/>
                  </a:lnTo>
                  <a:lnTo>
                    <a:pt x="96" y="153"/>
                  </a:lnTo>
                  <a:lnTo>
                    <a:pt x="59" y="188"/>
                  </a:lnTo>
                  <a:lnTo>
                    <a:pt x="0" y="202"/>
                  </a:lnTo>
                  <a:lnTo>
                    <a:pt x="0" y="230"/>
                  </a:lnTo>
                  <a:lnTo>
                    <a:pt x="96" y="230"/>
                  </a:lnTo>
                  <a:lnTo>
                    <a:pt x="96" y="522"/>
                  </a:lnTo>
                  <a:lnTo>
                    <a:pt x="103" y="584"/>
                  </a:lnTo>
                  <a:lnTo>
                    <a:pt x="132" y="626"/>
                  </a:lnTo>
                  <a:lnTo>
                    <a:pt x="169" y="654"/>
                  </a:lnTo>
                  <a:lnTo>
                    <a:pt x="243" y="668"/>
                  </a:lnTo>
                  <a:lnTo>
                    <a:pt x="295" y="654"/>
                  </a:lnTo>
                  <a:lnTo>
                    <a:pt x="324" y="619"/>
                  </a:lnTo>
                  <a:lnTo>
                    <a:pt x="346" y="571"/>
                  </a:lnTo>
                  <a:lnTo>
                    <a:pt x="354" y="522"/>
                  </a:lnTo>
                  <a:lnTo>
                    <a:pt x="354" y="459"/>
                  </a:lnTo>
                  <a:lnTo>
                    <a:pt x="324" y="459"/>
                  </a:lnTo>
                  <a:lnTo>
                    <a:pt x="324" y="522"/>
                  </a:lnTo>
                  <a:lnTo>
                    <a:pt x="317" y="584"/>
                  </a:lnTo>
                  <a:lnTo>
                    <a:pt x="287" y="626"/>
                  </a:lnTo>
                  <a:lnTo>
                    <a:pt x="250" y="640"/>
                  </a:lnTo>
                  <a:lnTo>
                    <a:pt x="214" y="626"/>
                  </a:lnTo>
                  <a:lnTo>
                    <a:pt x="191" y="605"/>
                  </a:lnTo>
                  <a:lnTo>
                    <a:pt x="177" y="571"/>
                  </a:lnTo>
                  <a:lnTo>
                    <a:pt x="169" y="543"/>
                  </a:lnTo>
                  <a:lnTo>
                    <a:pt x="169" y="522"/>
                  </a:lnTo>
                  <a:lnTo>
                    <a:pt x="169" y="2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53" name="Freeform 4097"/>
            <p:cNvSpPr>
              <a:spLocks/>
            </p:cNvSpPr>
            <p:nvPr/>
          </p:nvSpPr>
          <p:spPr bwMode="auto">
            <a:xfrm>
              <a:off x="19885" y="12162"/>
              <a:ext cx="354" cy="668"/>
            </a:xfrm>
            <a:custGeom>
              <a:avLst/>
              <a:gdLst>
                <a:gd name="T0" fmla="*/ 177 w 354"/>
                <a:gd name="T1" fmla="*/ 230 h 668"/>
                <a:gd name="T2" fmla="*/ 339 w 354"/>
                <a:gd name="T3" fmla="*/ 230 h 668"/>
                <a:gd name="T4" fmla="*/ 339 w 354"/>
                <a:gd name="T5" fmla="*/ 195 h 668"/>
                <a:gd name="T6" fmla="*/ 177 w 354"/>
                <a:gd name="T7" fmla="*/ 195 h 668"/>
                <a:gd name="T8" fmla="*/ 177 w 354"/>
                <a:gd name="T9" fmla="*/ 0 h 668"/>
                <a:gd name="T10" fmla="*/ 147 w 354"/>
                <a:gd name="T11" fmla="*/ 0 h 668"/>
                <a:gd name="T12" fmla="*/ 140 w 354"/>
                <a:gd name="T13" fmla="*/ 56 h 668"/>
                <a:gd name="T14" fmla="*/ 125 w 354"/>
                <a:gd name="T15" fmla="*/ 105 h 668"/>
                <a:gd name="T16" fmla="*/ 96 w 354"/>
                <a:gd name="T17" fmla="*/ 153 h 668"/>
                <a:gd name="T18" fmla="*/ 59 w 354"/>
                <a:gd name="T19" fmla="*/ 188 h 668"/>
                <a:gd name="T20" fmla="*/ 0 w 354"/>
                <a:gd name="T21" fmla="*/ 202 h 668"/>
                <a:gd name="T22" fmla="*/ 0 w 354"/>
                <a:gd name="T23" fmla="*/ 230 h 668"/>
                <a:gd name="T24" fmla="*/ 96 w 354"/>
                <a:gd name="T25" fmla="*/ 230 h 668"/>
                <a:gd name="T26" fmla="*/ 96 w 354"/>
                <a:gd name="T27" fmla="*/ 522 h 668"/>
                <a:gd name="T28" fmla="*/ 110 w 354"/>
                <a:gd name="T29" fmla="*/ 584 h 668"/>
                <a:gd name="T30" fmla="*/ 133 w 354"/>
                <a:gd name="T31" fmla="*/ 626 h 668"/>
                <a:gd name="T32" fmla="*/ 169 w 354"/>
                <a:gd name="T33" fmla="*/ 654 h 668"/>
                <a:gd name="T34" fmla="*/ 214 w 354"/>
                <a:gd name="T35" fmla="*/ 661 h 668"/>
                <a:gd name="T36" fmla="*/ 243 w 354"/>
                <a:gd name="T37" fmla="*/ 668 h 668"/>
                <a:gd name="T38" fmla="*/ 295 w 354"/>
                <a:gd name="T39" fmla="*/ 654 h 668"/>
                <a:gd name="T40" fmla="*/ 332 w 354"/>
                <a:gd name="T41" fmla="*/ 619 h 668"/>
                <a:gd name="T42" fmla="*/ 346 w 354"/>
                <a:gd name="T43" fmla="*/ 571 h 668"/>
                <a:gd name="T44" fmla="*/ 354 w 354"/>
                <a:gd name="T45" fmla="*/ 522 h 668"/>
                <a:gd name="T46" fmla="*/ 354 w 354"/>
                <a:gd name="T47" fmla="*/ 459 h 668"/>
                <a:gd name="T48" fmla="*/ 324 w 354"/>
                <a:gd name="T49" fmla="*/ 459 h 668"/>
                <a:gd name="T50" fmla="*/ 324 w 354"/>
                <a:gd name="T51" fmla="*/ 522 h 668"/>
                <a:gd name="T52" fmla="*/ 317 w 354"/>
                <a:gd name="T53" fmla="*/ 584 h 668"/>
                <a:gd name="T54" fmla="*/ 287 w 354"/>
                <a:gd name="T55" fmla="*/ 626 h 668"/>
                <a:gd name="T56" fmla="*/ 251 w 354"/>
                <a:gd name="T57" fmla="*/ 640 h 668"/>
                <a:gd name="T58" fmla="*/ 214 w 354"/>
                <a:gd name="T59" fmla="*/ 626 h 668"/>
                <a:gd name="T60" fmla="*/ 192 w 354"/>
                <a:gd name="T61" fmla="*/ 605 h 668"/>
                <a:gd name="T62" fmla="*/ 177 w 354"/>
                <a:gd name="T63" fmla="*/ 571 h 668"/>
                <a:gd name="T64" fmla="*/ 177 w 354"/>
                <a:gd name="T65" fmla="*/ 522 h 668"/>
                <a:gd name="T66" fmla="*/ 177 w 354"/>
                <a:gd name="T67" fmla="*/ 230 h 6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4"/>
                <a:gd name="T103" fmla="*/ 0 h 668"/>
                <a:gd name="T104" fmla="*/ 354 w 354"/>
                <a:gd name="T105" fmla="*/ 668 h 6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4" h="668">
                  <a:moveTo>
                    <a:pt x="177" y="230"/>
                  </a:moveTo>
                  <a:lnTo>
                    <a:pt x="339" y="230"/>
                  </a:lnTo>
                  <a:lnTo>
                    <a:pt x="339" y="195"/>
                  </a:lnTo>
                  <a:lnTo>
                    <a:pt x="177" y="195"/>
                  </a:lnTo>
                  <a:lnTo>
                    <a:pt x="177" y="0"/>
                  </a:lnTo>
                  <a:lnTo>
                    <a:pt x="147" y="0"/>
                  </a:lnTo>
                  <a:lnTo>
                    <a:pt x="140" y="56"/>
                  </a:lnTo>
                  <a:lnTo>
                    <a:pt x="125" y="105"/>
                  </a:lnTo>
                  <a:lnTo>
                    <a:pt x="96" y="153"/>
                  </a:lnTo>
                  <a:lnTo>
                    <a:pt x="59" y="188"/>
                  </a:lnTo>
                  <a:lnTo>
                    <a:pt x="0" y="202"/>
                  </a:lnTo>
                  <a:lnTo>
                    <a:pt x="0" y="230"/>
                  </a:lnTo>
                  <a:lnTo>
                    <a:pt x="96" y="230"/>
                  </a:lnTo>
                  <a:lnTo>
                    <a:pt x="96" y="522"/>
                  </a:lnTo>
                  <a:lnTo>
                    <a:pt x="110" y="584"/>
                  </a:lnTo>
                  <a:lnTo>
                    <a:pt x="133" y="626"/>
                  </a:lnTo>
                  <a:lnTo>
                    <a:pt x="169" y="654"/>
                  </a:lnTo>
                  <a:lnTo>
                    <a:pt x="214" y="661"/>
                  </a:lnTo>
                  <a:lnTo>
                    <a:pt x="243" y="668"/>
                  </a:lnTo>
                  <a:lnTo>
                    <a:pt x="295" y="654"/>
                  </a:lnTo>
                  <a:lnTo>
                    <a:pt x="332" y="619"/>
                  </a:lnTo>
                  <a:lnTo>
                    <a:pt x="346" y="571"/>
                  </a:lnTo>
                  <a:lnTo>
                    <a:pt x="354" y="522"/>
                  </a:lnTo>
                  <a:lnTo>
                    <a:pt x="354" y="459"/>
                  </a:lnTo>
                  <a:lnTo>
                    <a:pt x="324" y="459"/>
                  </a:lnTo>
                  <a:lnTo>
                    <a:pt x="324" y="522"/>
                  </a:lnTo>
                  <a:lnTo>
                    <a:pt x="317" y="584"/>
                  </a:lnTo>
                  <a:lnTo>
                    <a:pt x="287" y="626"/>
                  </a:lnTo>
                  <a:lnTo>
                    <a:pt x="251" y="640"/>
                  </a:lnTo>
                  <a:lnTo>
                    <a:pt x="214" y="626"/>
                  </a:lnTo>
                  <a:lnTo>
                    <a:pt x="192" y="605"/>
                  </a:lnTo>
                  <a:lnTo>
                    <a:pt x="177" y="571"/>
                  </a:lnTo>
                  <a:lnTo>
                    <a:pt x="177" y="522"/>
                  </a:lnTo>
                  <a:lnTo>
                    <a:pt x="177" y="2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54" name="Freeform 4098"/>
            <p:cNvSpPr>
              <a:spLocks/>
            </p:cNvSpPr>
            <p:nvPr/>
          </p:nvSpPr>
          <p:spPr bwMode="auto">
            <a:xfrm>
              <a:off x="20342" y="12072"/>
              <a:ext cx="567" cy="744"/>
            </a:xfrm>
            <a:custGeom>
              <a:avLst/>
              <a:gdLst>
                <a:gd name="T0" fmla="*/ 479 w 567"/>
                <a:gd name="T1" fmla="*/ 473 h 744"/>
                <a:gd name="T2" fmla="*/ 479 w 567"/>
                <a:gd name="T3" fmla="*/ 396 h 744"/>
                <a:gd name="T4" fmla="*/ 472 w 567"/>
                <a:gd name="T5" fmla="*/ 348 h 744"/>
                <a:gd name="T6" fmla="*/ 442 w 567"/>
                <a:gd name="T7" fmla="*/ 313 h 744"/>
                <a:gd name="T8" fmla="*/ 427 w 567"/>
                <a:gd name="T9" fmla="*/ 299 h 744"/>
                <a:gd name="T10" fmla="*/ 413 w 567"/>
                <a:gd name="T11" fmla="*/ 292 h 744"/>
                <a:gd name="T12" fmla="*/ 391 w 567"/>
                <a:gd name="T13" fmla="*/ 278 h 744"/>
                <a:gd name="T14" fmla="*/ 361 w 567"/>
                <a:gd name="T15" fmla="*/ 271 h 744"/>
                <a:gd name="T16" fmla="*/ 324 w 567"/>
                <a:gd name="T17" fmla="*/ 271 h 744"/>
                <a:gd name="T18" fmla="*/ 258 w 567"/>
                <a:gd name="T19" fmla="*/ 285 h 744"/>
                <a:gd name="T20" fmla="*/ 214 w 567"/>
                <a:gd name="T21" fmla="*/ 306 h 744"/>
                <a:gd name="T22" fmla="*/ 184 w 567"/>
                <a:gd name="T23" fmla="*/ 341 h 744"/>
                <a:gd name="T24" fmla="*/ 162 w 567"/>
                <a:gd name="T25" fmla="*/ 375 h 744"/>
                <a:gd name="T26" fmla="*/ 162 w 567"/>
                <a:gd name="T27" fmla="*/ 0 h 744"/>
                <a:gd name="T28" fmla="*/ 0 w 567"/>
                <a:gd name="T29" fmla="*/ 14 h 744"/>
                <a:gd name="T30" fmla="*/ 0 w 567"/>
                <a:gd name="T31" fmla="*/ 49 h 744"/>
                <a:gd name="T32" fmla="*/ 59 w 567"/>
                <a:gd name="T33" fmla="*/ 49 h 744"/>
                <a:gd name="T34" fmla="*/ 74 w 567"/>
                <a:gd name="T35" fmla="*/ 56 h 744"/>
                <a:gd name="T36" fmla="*/ 88 w 567"/>
                <a:gd name="T37" fmla="*/ 83 h 744"/>
                <a:gd name="T38" fmla="*/ 88 w 567"/>
                <a:gd name="T39" fmla="*/ 681 h 744"/>
                <a:gd name="T40" fmla="*/ 81 w 567"/>
                <a:gd name="T41" fmla="*/ 695 h 744"/>
                <a:gd name="T42" fmla="*/ 74 w 567"/>
                <a:gd name="T43" fmla="*/ 702 h 744"/>
                <a:gd name="T44" fmla="*/ 52 w 567"/>
                <a:gd name="T45" fmla="*/ 709 h 744"/>
                <a:gd name="T46" fmla="*/ 0 w 567"/>
                <a:gd name="T47" fmla="*/ 709 h 744"/>
                <a:gd name="T48" fmla="*/ 0 w 567"/>
                <a:gd name="T49" fmla="*/ 744 h 744"/>
                <a:gd name="T50" fmla="*/ 251 w 567"/>
                <a:gd name="T51" fmla="*/ 744 h 744"/>
                <a:gd name="T52" fmla="*/ 251 w 567"/>
                <a:gd name="T53" fmla="*/ 709 h 744"/>
                <a:gd name="T54" fmla="*/ 192 w 567"/>
                <a:gd name="T55" fmla="*/ 709 h 744"/>
                <a:gd name="T56" fmla="*/ 177 w 567"/>
                <a:gd name="T57" fmla="*/ 702 h 744"/>
                <a:gd name="T58" fmla="*/ 169 w 567"/>
                <a:gd name="T59" fmla="*/ 695 h 744"/>
                <a:gd name="T60" fmla="*/ 162 w 567"/>
                <a:gd name="T61" fmla="*/ 681 h 744"/>
                <a:gd name="T62" fmla="*/ 162 w 567"/>
                <a:gd name="T63" fmla="*/ 466 h 744"/>
                <a:gd name="T64" fmla="*/ 177 w 567"/>
                <a:gd name="T65" fmla="*/ 389 h 744"/>
                <a:gd name="T66" fmla="*/ 214 w 567"/>
                <a:gd name="T67" fmla="*/ 341 h 744"/>
                <a:gd name="T68" fmla="*/ 265 w 567"/>
                <a:gd name="T69" fmla="*/ 306 h 744"/>
                <a:gd name="T70" fmla="*/ 317 w 567"/>
                <a:gd name="T71" fmla="*/ 292 h 744"/>
                <a:gd name="T72" fmla="*/ 361 w 567"/>
                <a:gd name="T73" fmla="*/ 306 h 744"/>
                <a:gd name="T74" fmla="*/ 383 w 567"/>
                <a:gd name="T75" fmla="*/ 334 h 744"/>
                <a:gd name="T76" fmla="*/ 398 w 567"/>
                <a:gd name="T77" fmla="*/ 368 h 744"/>
                <a:gd name="T78" fmla="*/ 398 w 567"/>
                <a:gd name="T79" fmla="*/ 681 h 744"/>
                <a:gd name="T80" fmla="*/ 391 w 567"/>
                <a:gd name="T81" fmla="*/ 695 h 744"/>
                <a:gd name="T82" fmla="*/ 383 w 567"/>
                <a:gd name="T83" fmla="*/ 702 h 744"/>
                <a:gd name="T84" fmla="*/ 368 w 567"/>
                <a:gd name="T85" fmla="*/ 709 h 744"/>
                <a:gd name="T86" fmla="*/ 310 w 567"/>
                <a:gd name="T87" fmla="*/ 709 h 744"/>
                <a:gd name="T88" fmla="*/ 310 w 567"/>
                <a:gd name="T89" fmla="*/ 744 h 744"/>
                <a:gd name="T90" fmla="*/ 567 w 567"/>
                <a:gd name="T91" fmla="*/ 744 h 744"/>
                <a:gd name="T92" fmla="*/ 567 w 567"/>
                <a:gd name="T93" fmla="*/ 709 h 744"/>
                <a:gd name="T94" fmla="*/ 509 w 567"/>
                <a:gd name="T95" fmla="*/ 709 h 744"/>
                <a:gd name="T96" fmla="*/ 479 w 567"/>
                <a:gd name="T97" fmla="*/ 695 h 744"/>
                <a:gd name="T98" fmla="*/ 479 w 567"/>
                <a:gd name="T99" fmla="*/ 681 h 744"/>
                <a:gd name="T100" fmla="*/ 479 w 567"/>
                <a:gd name="T101" fmla="*/ 473 h 7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7"/>
                <a:gd name="T154" fmla="*/ 0 h 744"/>
                <a:gd name="T155" fmla="*/ 567 w 567"/>
                <a:gd name="T156" fmla="*/ 744 h 74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7" h="744">
                  <a:moveTo>
                    <a:pt x="479" y="473"/>
                  </a:moveTo>
                  <a:lnTo>
                    <a:pt x="479" y="396"/>
                  </a:lnTo>
                  <a:lnTo>
                    <a:pt x="472" y="348"/>
                  </a:lnTo>
                  <a:lnTo>
                    <a:pt x="442" y="313"/>
                  </a:lnTo>
                  <a:lnTo>
                    <a:pt x="427" y="299"/>
                  </a:lnTo>
                  <a:lnTo>
                    <a:pt x="413" y="292"/>
                  </a:lnTo>
                  <a:lnTo>
                    <a:pt x="391" y="278"/>
                  </a:lnTo>
                  <a:lnTo>
                    <a:pt x="361" y="271"/>
                  </a:lnTo>
                  <a:lnTo>
                    <a:pt x="324" y="271"/>
                  </a:lnTo>
                  <a:lnTo>
                    <a:pt x="258" y="285"/>
                  </a:lnTo>
                  <a:lnTo>
                    <a:pt x="214" y="306"/>
                  </a:lnTo>
                  <a:lnTo>
                    <a:pt x="184" y="341"/>
                  </a:lnTo>
                  <a:lnTo>
                    <a:pt x="162" y="375"/>
                  </a:lnTo>
                  <a:lnTo>
                    <a:pt x="162" y="0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59" y="49"/>
                  </a:lnTo>
                  <a:lnTo>
                    <a:pt x="74" y="56"/>
                  </a:lnTo>
                  <a:lnTo>
                    <a:pt x="88" y="83"/>
                  </a:lnTo>
                  <a:lnTo>
                    <a:pt x="88" y="681"/>
                  </a:lnTo>
                  <a:lnTo>
                    <a:pt x="81" y="695"/>
                  </a:lnTo>
                  <a:lnTo>
                    <a:pt x="74" y="702"/>
                  </a:lnTo>
                  <a:lnTo>
                    <a:pt x="52" y="709"/>
                  </a:lnTo>
                  <a:lnTo>
                    <a:pt x="0" y="709"/>
                  </a:lnTo>
                  <a:lnTo>
                    <a:pt x="0" y="744"/>
                  </a:lnTo>
                  <a:lnTo>
                    <a:pt x="251" y="744"/>
                  </a:lnTo>
                  <a:lnTo>
                    <a:pt x="251" y="709"/>
                  </a:lnTo>
                  <a:lnTo>
                    <a:pt x="192" y="709"/>
                  </a:lnTo>
                  <a:lnTo>
                    <a:pt x="177" y="702"/>
                  </a:lnTo>
                  <a:lnTo>
                    <a:pt x="169" y="695"/>
                  </a:lnTo>
                  <a:lnTo>
                    <a:pt x="162" y="681"/>
                  </a:lnTo>
                  <a:lnTo>
                    <a:pt x="162" y="466"/>
                  </a:lnTo>
                  <a:lnTo>
                    <a:pt x="177" y="389"/>
                  </a:lnTo>
                  <a:lnTo>
                    <a:pt x="214" y="341"/>
                  </a:lnTo>
                  <a:lnTo>
                    <a:pt x="265" y="306"/>
                  </a:lnTo>
                  <a:lnTo>
                    <a:pt x="317" y="292"/>
                  </a:lnTo>
                  <a:lnTo>
                    <a:pt x="361" y="306"/>
                  </a:lnTo>
                  <a:lnTo>
                    <a:pt x="383" y="334"/>
                  </a:lnTo>
                  <a:lnTo>
                    <a:pt x="398" y="368"/>
                  </a:lnTo>
                  <a:lnTo>
                    <a:pt x="398" y="681"/>
                  </a:lnTo>
                  <a:lnTo>
                    <a:pt x="391" y="695"/>
                  </a:lnTo>
                  <a:lnTo>
                    <a:pt x="383" y="702"/>
                  </a:lnTo>
                  <a:lnTo>
                    <a:pt x="368" y="709"/>
                  </a:lnTo>
                  <a:lnTo>
                    <a:pt x="310" y="709"/>
                  </a:lnTo>
                  <a:lnTo>
                    <a:pt x="310" y="744"/>
                  </a:lnTo>
                  <a:lnTo>
                    <a:pt x="567" y="744"/>
                  </a:lnTo>
                  <a:lnTo>
                    <a:pt x="567" y="709"/>
                  </a:lnTo>
                  <a:lnTo>
                    <a:pt x="509" y="709"/>
                  </a:lnTo>
                  <a:lnTo>
                    <a:pt x="479" y="695"/>
                  </a:lnTo>
                  <a:lnTo>
                    <a:pt x="479" y="681"/>
                  </a:lnTo>
                  <a:lnTo>
                    <a:pt x="479" y="4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55" name="Freeform 4099"/>
            <p:cNvSpPr>
              <a:spLocks noEditPoints="1"/>
            </p:cNvSpPr>
            <p:nvPr/>
          </p:nvSpPr>
          <p:spPr bwMode="auto">
            <a:xfrm>
              <a:off x="20961" y="12336"/>
              <a:ext cx="442" cy="494"/>
            </a:xfrm>
            <a:custGeom>
              <a:avLst/>
              <a:gdLst>
                <a:gd name="T0" fmla="*/ 413 w 442"/>
                <a:gd name="T1" fmla="*/ 237 h 494"/>
                <a:gd name="T2" fmla="*/ 428 w 442"/>
                <a:gd name="T3" fmla="*/ 237 h 494"/>
                <a:gd name="T4" fmla="*/ 442 w 442"/>
                <a:gd name="T5" fmla="*/ 223 h 494"/>
                <a:gd name="T6" fmla="*/ 442 w 442"/>
                <a:gd name="T7" fmla="*/ 209 h 494"/>
                <a:gd name="T8" fmla="*/ 435 w 442"/>
                <a:gd name="T9" fmla="*/ 146 h 494"/>
                <a:gd name="T10" fmla="*/ 413 w 442"/>
                <a:gd name="T11" fmla="*/ 91 h 494"/>
                <a:gd name="T12" fmla="*/ 369 w 442"/>
                <a:gd name="T13" fmla="*/ 42 h 494"/>
                <a:gd name="T14" fmla="*/ 317 w 442"/>
                <a:gd name="T15" fmla="*/ 14 h 494"/>
                <a:gd name="T16" fmla="*/ 236 w 442"/>
                <a:gd name="T17" fmla="*/ 0 h 494"/>
                <a:gd name="T18" fmla="*/ 148 w 442"/>
                <a:gd name="T19" fmla="*/ 21 h 494"/>
                <a:gd name="T20" fmla="*/ 74 w 442"/>
                <a:gd name="T21" fmla="*/ 70 h 494"/>
                <a:gd name="T22" fmla="*/ 22 w 442"/>
                <a:gd name="T23" fmla="*/ 153 h 494"/>
                <a:gd name="T24" fmla="*/ 0 w 442"/>
                <a:gd name="T25" fmla="*/ 244 h 494"/>
                <a:gd name="T26" fmla="*/ 15 w 442"/>
                <a:gd name="T27" fmla="*/ 327 h 494"/>
                <a:gd name="T28" fmla="*/ 52 w 442"/>
                <a:gd name="T29" fmla="*/ 397 h 494"/>
                <a:gd name="T30" fmla="*/ 111 w 442"/>
                <a:gd name="T31" fmla="*/ 445 h 494"/>
                <a:gd name="T32" fmla="*/ 177 w 442"/>
                <a:gd name="T33" fmla="*/ 480 h 494"/>
                <a:gd name="T34" fmla="*/ 251 w 442"/>
                <a:gd name="T35" fmla="*/ 494 h 494"/>
                <a:gd name="T36" fmla="*/ 324 w 442"/>
                <a:gd name="T37" fmla="*/ 480 h 494"/>
                <a:gd name="T38" fmla="*/ 376 w 442"/>
                <a:gd name="T39" fmla="*/ 452 h 494"/>
                <a:gd name="T40" fmla="*/ 413 w 442"/>
                <a:gd name="T41" fmla="*/ 410 h 494"/>
                <a:gd name="T42" fmla="*/ 435 w 442"/>
                <a:gd name="T43" fmla="*/ 376 h 494"/>
                <a:gd name="T44" fmla="*/ 442 w 442"/>
                <a:gd name="T45" fmla="*/ 355 h 494"/>
                <a:gd name="T46" fmla="*/ 442 w 442"/>
                <a:gd name="T47" fmla="*/ 348 h 494"/>
                <a:gd name="T48" fmla="*/ 435 w 442"/>
                <a:gd name="T49" fmla="*/ 341 h 494"/>
                <a:gd name="T50" fmla="*/ 420 w 442"/>
                <a:gd name="T51" fmla="*/ 341 h 494"/>
                <a:gd name="T52" fmla="*/ 413 w 442"/>
                <a:gd name="T53" fmla="*/ 348 h 494"/>
                <a:gd name="T54" fmla="*/ 413 w 442"/>
                <a:gd name="T55" fmla="*/ 355 h 494"/>
                <a:gd name="T56" fmla="*/ 383 w 442"/>
                <a:gd name="T57" fmla="*/ 410 h 494"/>
                <a:gd name="T58" fmla="*/ 347 w 442"/>
                <a:gd name="T59" fmla="*/ 438 h 494"/>
                <a:gd name="T60" fmla="*/ 310 w 442"/>
                <a:gd name="T61" fmla="*/ 459 h 494"/>
                <a:gd name="T62" fmla="*/ 273 w 442"/>
                <a:gd name="T63" fmla="*/ 466 h 494"/>
                <a:gd name="T64" fmla="*/ 258 w 442"/>
                <a:gd name="T65" fmla="*/ 466 h 494"/>
                <a:gd name="T66" fmla="*/ 206 w 442"/>
                <a:gd name="T67" fmla="*/ 452 h 494"/>
                <a:gd name="T68" fmla="*/ 162 w 442"/>
                <a:gd name="T69" fmla="*/ 431 h 494"/>
                <a:gd name="T70" fmla="*/ 133 w 442"/>
                <a:gd name="T71" fmla="*/ 397 h 494"/>
                <a:gd name="T72" fmla="*/ 111 w 442"/>
                <a:gd name="T73" fmla="*/ 341 h 494"/>
                <a:gd name="T74" fmla="*/ 96 w 442"/>
                <a:gd name="T75" fmla="*/ 278 h 494"/>
                <a:gd name="T76" fmla="*/ 96 w 442"/>
                <a:gd name="T77" fmla="*/ 237 h 494"/>
                <a:gd name="T78" fmla="*/ 413 w 442"/>
                <a:gd name="T79" fmla="*/ 237 h 494"/>
                <a:gd name="T80" fmla="*/ 96 w 442"/>
                <a:gd name="T81" fmla="*/ 209 h 494"/>
                <a:gd name="T82" fmla="*/ 111 w 442"/>
                <a:gd name="T83" fmla="*/ 132 h 494"/>
                <a:gd name="T84" fmla="*/ 140 w 442"/>
                <a:gd name="T85" fmla="*/ 77 h 494"/>
                <a:gd name="T86" fmla="*/ 177 w 442"/>
                <a:gd name="T87" fmla="*/ 42 h 494"/>
                <a:gd name="T88" fmla="*/ 206 w 442"/>
                <a:gd name="T89" fmla="*/ 28 h 494"/>
                <a:gd name="T90" fmla="*/ 236 w 442"/>
                <a:gd name="T91" fmla="*/ 28 h 494"/>
                <a:gd name="T92" fmla="*/ 288 w 442"/>
                <a:gd name="T93" fmla="*/ 35 h 494"/>
                <a:gd name="T94" fmla="*/ 324 w 442"/>
                <a:gd name="T95" fmla="*/ 63 h 494"/>
                <a:gd name="T96" fmla="*/ 347 w 442"/>
                <a:gd name="T97" fmla="*/ 104 h 494"/>
                <a:gd name="T98" fmla="*/ 361 w 442"/>
                <a:gd name="T99" fmla="*/ 146 h 494"/>
                <a:gd name="T100" fmla="*/ 369 w 442"/>
                <a:gd name="T101" fmla="*/ 181 h 494"/>
                <a:gd name="T102" fmla="*/ 369 w 442"/>
                <a:gd name="T103" fmla="*/ 209 h 494"/>
                <a:gd name="T104" fmla="*/ 96 w 442"/>
                <a:gd name="T105" fmla="*/ 209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42"/>
                <a:gd name="T160" fmla="*/ 0 h 494"/>
                <a:gd name="T161" fmla="*/ 442 w 442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42" h="494">
                  <a:moveTo>
                    <a:pt x="413" y="237"/>
                  </a:moveTo>
                  <a:lnTo>
                    <a:pt x="428" y="237"/>
                  </a:lnTo>
                  <a:lnTo>
                    <a:pt x="442" y="223"/>
                  </a:lnTo>
                  <a:lnTo>
                    <a:pt x="442" y="209"/>
                  </a:lnTo>
                  <a:lnTo>
                    <a:pt x="435" y="146"/>
                  </a:lnTo>
                  <a:lnTo>
                    <a:pt x="413" y="91"/>
                  </a:lnTo>
                  <a:lnTo>
                    <a:pt x="369" y="42"/>
                  </a:lnTo>
                  <a:lnTo>
                    <a:pt x="317" y="14"/>
                  </a:lnTo>
                  <a:lnTo>
                    <a:pt x="236" y="0"/>
                  </a:lnTo>
                  <a:lnTo>
                    <a:pt x="148" y="21"/>
                  </a:lnTo>
                  <a:lnTo>
                    <a:pt x="74" y="70"/>
                  </a:lnTo>
                  <a:lnTo>
                    <a:pt x="22" y="153"/>
                  </a:lnTo>
                  <a:lnTo>
                    <a:pt x="0" y="244"/>
                  </a:lnTo>
                  <a:lnTo>
                    <a:pt x="15" y="327"/>
                  </a:lnTo>
                  <a:lnTo>
                    <a:pt x="52" y="397"/>
                  </a:lnTo>
                  <a:lnTo>
                    <a:pt x="111" y="445"/>
                  </a:lnTo>
                  <a:lnTo>
                    <a:pt x="177" y="480"/>
                  </a:lnTo>
                  <a:lnTo>
                    <a:pt x="251" y="494"/>
                  </a:lnTo>
                  <a:lnTo>
                    <a:pt x="324" y="480"/>
                  </a:lnTo>
                  <a:lnTo>
                    <a:pt x="376" y="452"/>
                  </a:lnTo>
                  <a:lnTo>
                    <a:pt x="413" y="410"/>
                  </a:lnTo>
                  <a:lnTo>
                    <a:pt x="435" y="376"/>
                  </a:lnTo>
                  <a:lnTo>
                    <a:pt x="442" y="355"/>
                  </a:lnTo>
                  <a:lnTo>
                    <a:pt x="442" y="348"/>
                  </a:lnTo>
                  <a:lnTo>
                    <a:pt x="435" y="341"/>
                  </a:lnTo>
                  <a:lnTo>
                    <a:pt x="420" y="341"/>
                  </a:lnTo>
                  <a:lnTo>
                    <a:pt x="413" y="348"/>
                  </a:lnTo>
                  <a:lnTo>
                    <a:pt x="413" y="355"/>
                  </a:lnTo>
                  <a:lnTo>
                    <a:pt x="383" y="410"/>
                  </a:lnTo>
                  <a:lnTo>
                    <a:pt x="347" y="438"/>
                  </a:lnTo>
                  <a:lnTo>
                    <a:pt x="310" y="459"/>
                  </a:lnTo>
                  <a:lnTo>
                    <a:pt x="273" y="466"/>
                  </a:lnTo>
                  <a:lnTo>
                    <a:pt x="258" y="466"/>
                  </a:lnTo>
                  <a:lnTo>
                    <a:pt x="206" y="452"/>
                  </a:lnTo>
                  <a:lnTo>
                    <a:pt x="162" y="431"/>
                  </a:lnTo>
                  <a:lnTo>
                    <a:pt x="133" y="397"/>
                  </a:lnTo>
                  <a:lnTo>
                    <a:pt x="111" y="341"/>
                  </a:lnTo>
                  <a:lnTo>
                    <a:pt x="96" y="278"/>
                  </a:lnTo>
                  <a:lnTo>
                    <a:pt x="96" y="237"/>
                  </a:lnTo>
                  <a:lnTo>
                    <a:pt x="413" y="237"/>
                  </a:lnTo>
                  <a:close/>
                  <a:moveTo>
                    <a:pt x="96" y="209"/>
                  </a:moveTo>
                  <a:lnTo>
                    <a:pt x="111" y="132"/>
                  </a:lnTo>
                  <a:lnTo>
                    <a:pt x="140" y="77"/>
                  </a:lnTo>
                  <a:lnTo>
                    <a:pt x="177" y="42"/>
                  </a:lnTo>
                  <a:lnTo>
                    <a:pt x="206" y="28"/>
                  </a:lnTo>
                  <a:lnTo>
                    <a:pt x="236" y="28"/>
                  </a:lnTo>
                  <a:lnTo>
                    <a:pt x="288" y="35"/>
                  </a:lnTo>
                  <a:lnTo>
                    <a:pt x="324" y="63"/>
                  </a:lnTo>
                  <a:lnTo>
                    <a:pt x="347" y="104"/>
                  </a:lnTo>
                  <a:lnTo>
                    <a:pt x="361" y="146"/>
                  </a:lnTo>
                  <a:lnTo>
                    <a:pt x="369" y="181"/>
                  </a:lnTo>
                  <a:lnTo>
                    <a:pt x="369" y="209"/>
                  </a:lnTo>
                  <a:lnTo>
                    <a:pt x="96" y="2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56" name="Freeform 4100"/>
            <p:cNvSpPr>
              <a:spLocks noEditPoints="1"/>
            </p:cNvSpPr>
            <p:nvPr/>
          </p:nvSpPr>
          <p:spPr bwMode="auto">
            <a:xfrm>
              <a:off x="21897" y="12336"/>
              <a:ext cx="442" cy="494"/>
            </a:xfrm>
            <a:custGeom>
              <a:avLst/>
              <a:gdLst>
                <a:gd name="T0" fmla="*/ 413 w 442"/>
                <a:gd name="T1" fmla="*/ 237 h 494"/>
                <a:gd name="T2" fmla="*/ 428 w 442"/>
                <a:gd name="T3" fmla="*/ 237 h 494"/>
                <a:gd name="T4" fmla="*/ 442 w 442"/>
                <a:gd name="T5" fmla="*/ 223 h 494"/>
                <a:gd name="T6" fmla="*/ 442 w 442"/>
                <a:gd name="T7" fmla="*/ 209 h 494"/>
                <a:gd name="T8" fmla="*/ 435 w 442"/>
                <a:gd name="T9" fmla="*/ 146 h 494"/>
                <a:gd name="T10" fmla="*/ 413 w 442"/>
                <a:gd name="T11" fmla="*/ 91 h 494"/>
                <a:gd name="T12" fmla="*/ 369 w 442"/>
                <a:gd name="T13" fmla="*/ 42 h 494"/>
                <a:gd name="T14" fmla="*/ 310 w 442"/>
                <a:gd name="T15" fmla="*/ 14 h 494"/>
                <a:gd name="T16" fmla="*/ 236 w 442"/>
                <a:gd name="T17" fmla="*/ 0 h 494"/>
                <a:gd name="T18" fmla="*/ 148 w 442"/>
                <a:gd name="T19" fmla="*/ 21 h 494"/>
                <a:gd name="T20" fmla="*/ 74 w 442"/>
                <a:gd name="T21" fmla="*/ 70 h 494"/>
                <a:gd name="T22" fmla="*/ 22 w 442"/>
                <a:gd name="T23" fmla="*/ 153 h 494"/>
                <a:gd name="T24" fmla="*/ 0 w 442"/>
                <a:gd name="T25" fmla="*/ 244 h 494"/>
                <a:gd name="T26" fmla="*/ 15 w 442"/>
                <a:gd name="T27" fmla="*/ 327 h 494"/>
                <a:gd name="T28" fmla="*/ 52 w 442"/>
                <a:gd name="T29" fmla="*/ 397 h 494"/>
                <a:gd name="T30" fmla="*/ 111 w 442"/>
                <a:gd name="T31" fmla="*/ 445 h 494"/>
                <a:gd name="T32" fmla="*/ 177 w 442"/>
                <a:gd name="T33" fmla="*/ 480 h 494"/>
                <a:gd name="T34" fmla="*/ 251 w 442"/>
                <a:gd name="T35" fmla="*/ 494 h 494"/>
                <a:gd name="T36" fmla="*/ 325 w 442"/>
                <a:gd name="T37" fmla="*/ 480 h 494"/>
                <a:gd name="T38" fmla="*/ 376 w 442"/>
                <a:gd name="T39" fmla="*/ 452 h 494"/>
                <a:gd name="T40" fmla="*/ 413 w 442"/>
                <a:gd name="T41" fmla="*/ 410 h 494"/>
                <a:gd name="T42" fmla="*/ 435 w 442"/>
                <a:gd name="T43" fmla="*/ 376 h 494"/>
                <a:gd name="T44" fmla="*/ 442 w 442"/>
                <a:gd name="T45" fmla="*/ 355 h 494"/>
                <a:gd name="T46" fmla="*/ 435 w 442"/>
                <a:gd name="T47" fmla="*/ 348 h 494"/>
                <a:gd name="T48" fmla="*/ 435 w 442"/>
                <a:gd name="T49" fmla="*/ 341 h 494"/>
                <a:gd name="T50" fmla="*/ 420 w 442"/>
                <a:gd name="T51" fmla="*/ 341 h 494"/>
                <a:gd name="T52" fmla="*/ 413 w 442"/>
                <a:gd name="T53" fmla="*/ 348 h 494"/>
                <a:gd name="T54" fmla="*/ 413 w 442"/>
                <a:gd name="T55" fmla="*/ 355 h 494"/>
                <a:gd name="T56" fmla="*/ 384 w 442"/>
                <a:gd name="T57" fmla="*/ 410 h 494"/>
                <a:gd name="T58" fmla="*/ 347 w 442"/>
                <a:gd name="T59" fmla="*/ 438 h 494"/>
                <a:gd name="T60" fmla="*/ 302 w 442"/>
                <a:gd name="T61" fmla="*/ 459 h 494"/>
                <a:gd name="T62" fmla="*/ 273 w 442"/>
                <a:gd name="T63" fmla="*/ 466 h 494"/>
                <a:gd name="T64" fmla="*/ 258 w 442"/>
                <a:gd name="T65" fmla="*/ 466 h 494"/>
                <a:gd name="T66" fmla="*/ 207 w 442"/>
                <a:gd name="T67" fmla="*/ 452 h 494"/>
                <a:gd name="T68" fmla="*/ 162 w 442"/>
                <a:gd name="T69" fmla="*/ 431 h 494"/>
                <a:gd name="T70" fmla="*/ 133 w 442"/>
                <a:gd name="T71" fmla="*/ 397 h 494"/>
                <a:gd name="T72" fmla="*/ 111 w 442"/>
                <a:gd name="T73" fmla="*/ 341 h 494"/>
                <a:gd name="T74" fmla="*/ 96 w 442"/>
                <a:gd name="T75" fmla="*/ 278 h 494"/>
                <a:gd name="T76" fmla="*/ 96 w 442"/>
                <a:gd name="T77" fmla="*/ 237 h 494"/>
                <a:gd name="T78" fmla="*/ 413 w 442"/>
                <a:gd name="T79" fmla="*/ 237 h 494"/>
                <a:gd name="T80" fmla="*/ 96 w 442"/>
                <a:gd name="T81" fmla="*/ 209 h 494"/>
                <a:gd name="T82" fmla="*/ 111 w 442"/>
                <a:gd name="T83" fmla="*/ 132 h 494"/>
                <a:gd name="T84" fmla="*/ 140 w 442"/>
                <a:gd name="T85" fmla="*/ 77 h 494"/>
                <a:gd name="T86" fmla="*/ 177 w 442"/>
                <a:gd name="T87" fmla="*/ 42 h 494"/>
                <a:gd name="T88" fmla="*/ 207 w 442"/>
                <a:gd name="T89" fmla="*/ 28 h 494"/>
                <a:gd name="T90" fmla="*/ 236 w 442"/>
                <a:gd name="T91" fmla="*/ 28 h 494"/>
                <a:gd name="T92" fmla="*/ 288 w 442"/>
                <a:gd name="T93" fmla="*/ 35 h 494"/>
                <a:gd name="T94" fmla="*/ 325 w 442"/>
                <a:gd name="T95" fmla="*/ 63 h 494"/>
                <a:gd name="T96" fmla="*/ 347 w 442"/>
                <a:gd name="T97" fmla="*/ 104 h 494"/>
                <a:gd name="T98" fmla="*/ 361 w 442"/>
                <a:gd name="T99" fmla="*/ 146 h 494"/>
                <a:gd name="T100" fmla="*/ 361 w 442"/>
                <a:gd name="T101" fmla="*/ 181 h 494"/>
                <a:gd name="T102" fmla="*/ 369 w 442"/>
                <a:gd name="T103" fmla="*/ 209 h 494"/>
                <a:gd name="T104" fmla="*/ 96 w 442"/>
                <a:gd name="T105" fmla="*/ 209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42"/>
                <a:gd name="T160" fmla="*/ 0 h 494"/>
                <a:gd name="T161" fmla="*/ 442 w 442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42" h="494">
                  <a:moveTo>
                    <a:pt x="413" y="237"/>
                  </a:moveTo>
                  <a:lnTo>
                    <a:pt x="428" y="237"/>
                  </a:lnTo>
                  <a:lnTo>
                    <a:pt x="442" y="223"/>
                  </a:lnTo>
                  <a:lnTo>
                    <a:pt x="442" y="209"/>
                  </a:lnTo>
                  <a:lnTo>
                    <a:pt x="435" y="146"/>
                  </a:lnTo>
                  <a:lnTo>
                    <a:pt x="413" y="91"/>
                  </a:lnTo>
                  <a:lnTo>
                    <a:pt x="369" y="42"/>
                  </a:lnTo>
                  <a:lnTo>
                    <a:pt x="310" y="14"/>
                  </a:lnTo>
                  <a:lnTo>
                    <a:pt x="236" y="0"/>
                  </a:lnTo>
                  <a:lnTo>
                    <a:pt x="148" y="21"/>
                  </a:lnTo>
                  <a:lnTo>
                    <a:pt x="74" y="70"/>
                  </a:lnTo>
                  <a:lnTo>
                    <a:pt x="22" y="153"/>
                  </a:lnTo>
                  <a:lnTo>
                    <a:pt x="0" y="244"/>
                  </a:lnTo>
                  <a:lnTo>
                    <a:pt x="15" y="327"/>
                  </a:lnTo>
                  <a:lnTo>
                    <a:pt x="52" y="397"/>
                  </a:lnTo>
                  <a:lnTo>
                    <a:pt x="111" y="445"/>
                  </a:lnTo>
                  <a:lnTo>
                    <a:pt x="177" y="480"/>
                  </a:lnTo>
                  <a:lnTo>
                    <a:pt x="251" y="494"/>
                  </a:lnTo>
                  <a:lnTo>
                    <a:pt x="325" y="480"/>
                  </a:lnTo>
                  <a:lnTo>
                    <a:pt x="376" y="452"/>
                  </a:lnTo>
                  <a:lnTo>
                    <a:pt x="413" y="410"/>
                  </a:lnTo>
                  <a:lnTo>
                    <a:pt x="435" y="376"/>
                  </a:lnTo>
                  <a:lnTo>
                    <a:pt x="442" y="355"/>
                  </a:lnTo>
                  <a:lnTo>
                    <a:pt x="435" y="348"/>
                  </a:lnTo>
                  <a:lnTo>
                    <a:pt x="435" y="341"/>
                  </a:lnTo>
                  <a:lnTo>
                    <a:pt x="420" y="341"/>
                  </a:lnTo>
                  <a:lnTo>
                    <a:pt x="413" y="348"/>
                  </a:lnTo>
                  <a:lnTo>
                    <a:pt x="413" y="355"/>
                  </a:lnTo>
                  <a:lnTo>
                    <a:pt x="384" y="410"/>
                  </a:lnTo>
                  <a:lnTo>
                    <a:pt x="347" y="438"/>
                  </a:lnTo>
                  <a:lnTo>
                    <a:pt x="302" y="459"/>
                  </a:lnTo>
                  <a:lnTo>
                    <a:pt x="273" y="466"/>
                  </a:lnTo>
                  <a:lnTo>
                    <a:pt x="258" y="466"/>
                  </a:lnTo>
                  <a:lnTo>
                    <a:pt x="207" y="452"/>
                  </a:lnTo>
                  <a:lnTo>
                    <a:pt x="162" y="431"/>
                  </a:lnTo>
                  <a:lnTo>
                    <a:pt x="133" y="397"/>
                  </a:lnTo>
                  <a:lnTo>
                    <a:pt x="111" y="341"/>
                  </a:lnTo>
                  <a:lnTo>
                    <a:pt x="96" y="278"/>
                  </a:lnTo>
                  <a:lnTo>
                    <a:pt x="96" y="237"/>
                  </a:lnTo>
                  <a:lnTo>
                    <a:pt x="413" y="237"/>
                  </a:lnTo>
                  <a:close/>
                  <a:moveTo>
                    <a:pt x="96" y="209"/>
                  </a:moveTo>
                  <a:lnTo>
                    <a:pt x="111" y="132"/>
                  </a:lnTo>
                  <a:lnTo>
                    <a:pt x="140" y="77"/>
                  </a:lnTo>
                  <a:lnTo>
                    <a:pt x="177" y="42"/>
                  </a:lnTo>
                  <a:lnTo>
                    <a:pt x="207" y="28"/>
                  </a:lnTo>
                  <a:lnTo>
                    <a:pt x="236" y="28"/>
                  </a:lnTo>
                  <a:lnTo>
                    <a:pt x="288" y="35"/>
                  </a:lnTo>
                  <a:lnTo>
                    <a:pt x="325" y="63"/>
                  </a:lnTo>
                  <a:lnTo>
                    <a:pt x="347" y="104"/>
                  </a:lnTo>
                  <a:lnTo>
                    <a:pt x="361" y="146"/>
                  </a:lnTo>
                  <a:lnTo>
                    <a:pt x="361" y="181"/>
                  </a:lnTo>
                  <a:lnTo>
                    <a:pt x="369" y="209"/>
                  </a:lnTo>
                  <a:lnTo>
                    <a:pt x="96" y="2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57" name="Freeform 4101"/>
            <p:cNvSpPr>
              <a:spLocks/>
            </p:cNvSpPr>
            <p:nvPr/>
          </p:nvSpPr>
          <p:spPr bwMode="auto">
            <a:xfrm>
              <a:off x="22384" y="12357"/>
              <a:ext cx="575" cy="459"/>
            </a:xfrm>
            <a:custGeom>
              <a:avLst/>
              <a:gdLst>
                <a:gd name="T0" fmla="*/ 383 w 575"/>
                <a:gd name="T1" fmla="*/ 125 h 459"/>
                <a:gd name="T2" fmla="*/ 501 w 575"/>
                <a:gd name="T3" fmla="*/ 35 h 459"/>
                <a:gd name="T4" fmla="*/ 553 w 575"/>
                <a:gd name="T5" fmla="*/ 0 h 459"/>
                <a:gd name="T6" fmla="*/ 346 w 575"/>
                <a:gd name="T7" fmla="*/ 35 h 459"/>
                <a:gd name="T8" fmla="*/ 376 w 575"/>
                <a:gd name="T9" fmla="*/ 42 h 459"/>
                <a:gd name="T10" fmla="*/ 383 w 575"/>
                <a:gd name="T11" fmla="*/ 83 h 459"/>
                <a:gd name="T12" fmla="*/ 368 w 575"/>
                <a:gd name="T13" fmla="*/ 104 h 459"/>
                <a:gd name="T14" fmla="*/ 206 w 575"/>
                <a:gd name="T15" fmla="*/ 77 h 459"/>
                <a:gd name="T16" fmla="*/ 199 w 575"/>
                <a:gd name="T17" fmla="*/ 49 h 459"/>
                <a:gd name="T18" fmla="*/ 221 w 575"/>
                <a:gd name="T19" fmla="*/ 35 h 459"/>
                <a:gd name="T20" fmla="*/ 236 w 575"/>
                <a:gd name="T21" fmla="*/ 0 h 459"/>
                <a:gd name="T22" fmla="*/ 7 w 575"/>
                <a:gd name="T23" fmla="*/ 35 h 459"/>
                <a:gd name="T24" fmla="*/ 81 w 575"/>
                <a:gd name="T25" fmla="*/ 42 h 459"/>
                <a:gd name="T26" fmla="*/ 140 w 575"/>
                <a:gd name="T27" fmla="*/ 97 h 459"/>
                <a:gd name="T28" fmla="*/ 221 w 575"/>
                <a:gd name="T29" fmla="*/ 271 h 459"/>
                <a:gd name="T30" fmla="*/ 147 w 575"/>
                <a:gd name="T31" fmla="*/ 362 h 459"/>
                <a:gd name="T32" fmla="*/ 37 w 575"/>
                <a:gd name="T33" fmla="*/ 424 h 459"/>
                <a:gd name="T34" fmla="*/ 0 w 575"/>
                <a:gd name="T35" fmla="*/ 459 h 459"/>
                <a:gd name="T36" fmla="*/ 199 w 575"/>
                <a:gd name="T37" fmla="*/ 424 h 459"/>
                <a:gd name="T38" fmla="*/ 177 w 575"/>
                <a:gd name="T39" fmla="*/ 417 h 459"/>
                <a:gd name="T40" fmla="*/ 169 w 575"/>
                <a:gd name="T41" fmla="*/ 389 h 459"/>
                <a:gd name="T42" fmla="*/ 213 w 575"/>
                <a:gd name="T43" fmla="*/ 320 h 459"/>
                <a:gd name="T44" fmla="*/ 287 w 575"/>
                <a:gd name="T45" fmla="*/ 278 h 459"/>
                <a:gd name="T46" fmla="*/ 309 w 575"/>
                <a:gd name="T47" fmla="*/ 306 h 459"/>
                <a:gd name="T48" fmla="*/ 339 w 575"/>
                <a:gd name="T49" fmla="*/ 341 h 459"/>
                <a:gd name="T50" fmla="*/ 368 w 575"/>
                <a:gd name="T51" fmla="*/ 376 h 459"/>
                <a:gd name="T52" fmla="*/ 376 w 575"/>
                <a:gd name="T53" fmla="*/ 389 h 459"/>
                <a:gd name="T54" fmla="*/ 383 w 575"/>
                <a:gd name="T55" fmla="*/ 403 h 459"/>
                <a:gd name="T56" fmla="*/ 361 w 575"/>
                <a:gd name="T57" fmla="*/ 424 h 459"/>
                <a:gd name="T58" fmla="*/ 339 w 575"/>
                <a:gd name="T59" fmla="*/ 459 h 459"/>
                <a:gd name="T60" fmla="*/ 575 w 575"/>
                <a:gd name="T61" fmla="*/ 424 h 459"/>
                <a:gd name="T62" fmla="*/ 494 w 575"/>
                <a:gd name="T63" fmla="*/ 417 h 459"/>
                <a:gd name="T64" fmla="*/ 464 w 575"/>
                <a:gd name="T65" fmla="*/ 389 h 45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75"/>
                <a:gd name="T100" fmla="*/ 0 h 459"/>
                <a:gd name="T101" fmla="*/ 575 w 575"/>
                <a:gd name="T102" fmla="*/ 459 h 45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75" h="459">
                  <a:moveTo>
                    <a:pt x="309" y="209"/>
                  </a:moveTo>
                  <a:lnTo>
                    <a:pt x="383" y="125"/>
                  </a:lnTo>
                  <a:lnTo>
                    <a:pt x="457" y="56"/>
                  </a:lnTo>
                  <a:lnTo>
                    <a:pt x="501" y="35"/>
                  </a:lnTo>
                  <a:lnTo>
                    <a:pt x="553" y="35"/>
                  </a:lnTo>
                  <a:lnTo>
                    <a:pt x="553" y="0"/>
                  </a:lnTo>
                  <a:lnTo>
                    <a:pt x="346" y="0"/>
                  </a:lnTo>
                  <a:lnTo>
                    <a:pt x="346" y="35"/>
                  </a:lnTo>
                  <a:lnTo>
                    <a:pt x="361" y="35"/>
                  </a:lnTo>
                  <a:lnTo>
                    <a:pt x="376" y="42"/>
                  </a:lnTo>
                  <a:lnTo>
                    <a:pt x="383" y="56"/>
                  </a:lnTo>
                  <a:lnTo>
                    <a:pt x="383" y="83"/>
                  </a:lnTo>
                  <a:lnTo>
                    <a:pt x="376" y="90"/>
                  </a:lnTo>
                  <a:lnTo>
                    <a:pt x="368" y="104"/>
                  </a:lnTo>
                  <a:lnTo>
                    <a:pt x="295" y="188"/>
                  </a:lnTo>
                  <a:lnTo>
                    <a:pt x="206" y="77"/>
                  </a:lnTo>
                  <a:lnTo>
                    <a:pt x="199" y="70"/>
                  </a:lnTo>
                  <a:lnTo>
                    <a:pt x="199" y="49"/>
                  </a:lnTo>
                  <a:lnTo>
                    <a:pt x="206" y="42"/>
                  </a:lnTo>
                  <a:lnTo>
                    <a:pt x="221" y="35"/>
                  </a:lnTo>
                  <a:lnTo>
                    <a:pt x="236" y="35"/>
                  </a:lnTo>
                  <a:lnTo>
                    <a:pt x="236" y="0"/>
                  </a:lnTo>
                  <a:lnTo>
                    <a:pt x="7" y="0"/>
                  </a:lnTo>
                  <a:lnTo>
                    <a:pt x="7" y="35"/>
                  </a:lnTo>
                  <a:lnTo>
                    <a:pt x="51" y="35"/>
                  </a:lnTo>
                  <a:lnTo>
                    <a:pt x="81" y="42"/>
                  </a:lnTo>
                  <a:lnTo>
                    <a:pt x="110" y="63"/>
                  </a:lnTo>
                  <a:lnTo>
                    <a:pt x="140" y="97"/>
                  </a:lnTo>
                  <a:lnTo>
                    <a:pt x="250" y="236"/>
                  </a:lnTo>
                  <a:lnTo>
                    <a:pt x="221" y="271"/>
                  </a:lnTo>
                  <a:lnTo>
                    <a:pt x="177" y="327"/>
                  </a:lnTo>
                  <a:lnTo>
                    <a:pt x="147" y="362"/>
                  </a:lnTo>
                  <a:lnTo>
                    <a:pt x="88" y="403"/>
                  </a:lnTo>
                  <a:lnTo>
                    <a:pt x="37" y="424"/>
                  </a:lnTo>
                  <a:lnTo>
                    <a:pt x="0" y="424"/>
                  </a:lnTo>
                  <a:lnTo>
                    <a:pt x="0" y="459"/>
                  </a:lnTo>
                  <a:lnTo>
                    <a:pt x="199" y="459"/>
                  </a:lnTo>
                  <a:lnTo>
                    <a:pt x="199" y="424"/>
                  </a:lnTo>
                  <a:lnTo>
                    <a:pt x="184" y="424"/>
                  </a:lnTo>
                  <a:lnTo>
                    <a:pt x="177" y="417"/>
                  </a:lnTo>
                  <a:lnTo>
                    <a:pt x="169" y="403"/>
                  </a:lnTo>
                  <a:lnTo>
                    <a:pt x="169" y="389"/>
                  </a:lnTo>
                  <a:lnTo>
                    <a:pt x="184" y="362"/>
                  </a:lnTo>
                  <a:lnTo>
                    <a:pt x="213" y="320"/>
                  </a:lnTo>
                  <a:lnTo>
                    <a:pt x="272" y="257"/>
                  </a:lnTo>
                  <a:lnTo>
                    <a:pt x="287" y="278"/>
                  </a:lnTo>
                  <a:lnTo>
                    <a:pt x="302" y="292"/>
                  </a:lnTo>
                  <a:lnTo>
                    <a:pt x="309" y="306"/>
                  </a:lnTo>
                  <a:lnTo>
                    <a:pt x="324" y="320"/>
                  </a:lnTo>
                  <a:lnTo>
                    <a:pt x="339" y="341"/>
                  </a:lnTo>
                  <a:lnTo>
                    <a:pt x="361" y="362"/>
                  </a:lnTo>
                  <a:lnTo>
                    <a:pt x="368" y="376"/>
                  </a:lnTo>
                  <a:lnTo>
                    <a:pt x="376" y="382"/>
                  </a:lnTo>
                  <a:lnTo>
                    <a:pt x="376" y="389"/>
                  </a:lnTo>
                  <a:lnTo>
                    <a:pt x="383" y="396"/>
                  </a:lnTo>
                  <a:lnTo>
                    <a:pt x="383" y="403"/>
                  </a:lnTo>
                  <a:lnTo>
                    <a:pt x="376" y="417"/>
                  </a:lnTo>
                  <a:lnTo>
                    <a:pt x="361" y="424"/>
                  </a:lnTo>
                  <a:lnTo>
                    <a:pt x="339" y="424"/>
                  </a:lnTo>
                  <a:lnTo>
                    <a:pt x="339" y="459"/>
                  </a:lnTo>
                  <a:lnTo>
                    <a:pt x="575" y="459"/>
                  </a:lnTo>
                  <a:lnTo>
                    <a:pt x="575" y="424"/>
                  </a:lnTo>
                  <a:lnTo>
                    <a:pt x="516" y="424"/>
                  </a:lnTo>
                  <a:lnTo>
                    <a:pt x="494" y="417"/>
                  </a:lnTo>
                  <a:lnTo>
                    <a:pt x="479" y="410"/>
                  </a:lnTo>
                  <a:lnTo>
                    <a:pt x="464" y="389"/>
                  </a:lnTo>
                  <a:lnTo>
                    <a:pt x="309" y="2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58" name="Freeform 4102"/>
            <p:cNvSpPr>
              <a:spLocks noEditPoints="1"/>
            </p:cNvSpPr>
            <p:nvPr/>
          </p:nvSpPr>
          <p:spPr bwMode="auto">
            <a:xfrm>
              <a:off x="23003" y="12336"/>
              <a:ext cx="435" cy="494"/>
            </a:xfrm>
            <a:custGeom>
              <a:avLst/>
              <a:gdLst>
                <a:gd name="T0" fmla="*/ 405 w 435"/>
                <a:gd name="T1" fmla="*/ 237 h 494"/>
                <a:gd name="T2" fmla="*/ 420 w 435"/>
                <a:gd name="T3" fmla="*/ 237 h 494"/>
                <a:gd name="T4" fmla="*/ 435 w 435"/>
                <a:gd name="T5" fmla="*/ 223 h 494"/>
                <a:gd name="T6" fmla="*/ 435 w 435"/>
                <a:gd name="T7" fmla="*/ 209 h 494"/>
                <a:gd name="T8" fmla="*/ 427 w 435"/>
                <a:gd name="T9" fmla="*/ 146 h 494"/>
                <a:gd name="T10" fmla="*/ 405 w 435"/>
                <a:gd name="T11" fmla="*/ 91 h 494"/>
                <a:gd name="T12" fmla="*/ 368 w 435"/>
                <a:gd name="T13" fmla="*/ 42 h 494"/>
                <a:gd name="T14" fmla="*/ 309 w 435"/>
                <a:gd name="T15" fmla="*/ 14 h 494"/>
                <a:gd name="T16" fmla="*/ 236 w 435"/>
                <a:gd name="T17" fmla="*/ 0 h 494"/>
                <a:gd name="T18" fmla="*/ 140 w 435"/>
                <a:gd name="T19" fmla="*/ 21 h 494"/>
                <a:gd name="T20" fmla="*/ 66 w 435"/>
                <a:gd name="T21" fmla="*/ 70 h 494"/>
                <a:gd name="T22" fmla="*/ 15 w 435"/>
                <a:gd name="T23" fmla="*/ 153 h 494"/>
                <a:gd name="T24" fmla="*/ 0 w 435"/>
                <a:gd name="T25" fmla="*/ 244 h 494"/>
                <a:gd name="T26" fmla="*/ 15 w 435"/>
                <a:gd name="T27" fmla="*/ 327 h 494"/>
                <a:gd name="T28" fmla="*/ 51 w 435"/>
                <a:gd name="T29" fmla="*/ 397 h 494"/>
                <a:gd name="T30" fmla="*/ 103 w 435"/>
                <a:gd name="T31" fmla="*/ 445 h 494"/>
                <a:gd name="T32" fmla="*/ 169 w 435"/>
                <a:gd name="T33" fmla="*/ 480 h 494"/>
                <a:gd name="T34" fmla="*/ 243 w 435"/>
                <a:gd name="T35" fmla="*/ 494 h 494"/>
                <a:gd name="T36" fmla="*/ 317 w 435"/>
                <a:gd name="T37" fmla="*/ 480 h 494"/>
                <a:gd name="T38" fmla="*/ 368 w 435"/>
                <a:gd name="T39" fmla="*/ 452 h 494"/>
                <a:gd name="T40" fmla="*/ 405 w 435"/>
                <a:gd name="T41" fmla="*/ 410 h 494"/>
                <a:gd name="T42" fmla="*/ 427 w 435"/>
                <a:gd name="T43" fmla="*/ 376 h 494"/>
                <a:gd name="T44" fmla="*/ 435 w 435"/>
                <a:gd name="T45" fmla="*/ 355 h 494"/>
                <a:gd name="T46" fmla="*/ 435 w 435"/>
                <a:gd name="T47" fmla="*/ 348 h 494"/>
                <a:gd name="T48" fmla="*/ 427 w 435"/>
                <a:gd name="T49" fmla="*/ 341 h 494"/>
                <a:gd name="T50" fmla="*/ 413 w 435"/>
                <a:gd name="T51" fmla="*/ 341 h 494"/>
                <a:gd name="T52" fmla="*/ 405 w 435"/>
                <a:gd name="T53" fmla="*/ 348 h 494"/>
                <a:gd name="T54" fmla="*/ 405 w 435"/>
                <a:gd name="T55" fmla="*/ 355 h 494"/>
                <a:gd name="T56" fmla="*/ 376 w 435"/>
                <a:gd name="T57" fmla="*/ 410 h 494"/>
                <a:gd name="T58" fmla="*/ 339 w 435"/>
                <a:gd name="T59" fmla="*/ 438 h 494"/>
                <a:gd name="T60" fmla="*/ 302 w 435"/>
                <a:gd name="T61" fmla="*/ 459 h 494"/>
                <a:gd name="T62" fmla="*/ 273 w 435"/>
                <a:gd name="T63" fmla="*/ 466 h 494"/>
                <a:gd name="T64" fmla="*/ 250 w 435"/>
                <a:gd name="T65" fmla="*/ 466 h 494"/>
                <a:gd name="T66" fmla="*/ 199 w 435"/>
                <a:gd name="T67" fmla="*/ 452 h 494"/>
                <a:gd name="T68" fmla="*/ 155 w 435"/>
                <a:gd name="T69" fmla="*/ 431 h 494"/>
                <a:gd name="T70" fmla="*/ 125 w 435"/>
                <a:gd name="T71" fmla="*/ 397 h 494"/>
                <a:gd name="T72" fmla="*/ 103 w 435"/>
                <a:gd name="T73" fmla="*/ 341 h 494"/>
                <a:gd name="T74" fmla="*/ 96 w 435"/>
                <a:gd name="T75" fmla="*/ 278 h 494"/>
                <a:gd name="T76" fmla="*/ 88 w 435"/>
                <a:gd name="T77" fmla="*/ 237 h 494"/>
                <a:gd name="T78" fmla="*/ 405 w 435"/>
                <a:gd name="T79" fmla="*/ 237 h 494"/>
                <a:gd name="T80" fmla="*/ 96 w 435"/>
                <a:gd name="T81" fmla="*/ 209 h 494"/>
                <a:gd name="T82" fmla="*/ 110 w 435"/>
                <a:gd name="T83" fmla="*/ 132 h 494"/>
                <a:gd name="T84" fmla="*/ 133 w 435"/>
                <a:gd name="T85" fmla="*/ 77 h 494"/>
                <a:gd name="T86" fmla="*/ 169 w 435"/>
                <a:gd name="T87" fmla="*/ 42 h 494"/>
                <a:gd name="T88" fmla="*/ 206 w 435"/>
                <a:gd name="T89" fmla="*/ 28 h 494"/>
                <a:gd name="T90" fmla="*/ 236 w 435"/>
                <a:gd name="T91" fmla="*/ 28 h 494"/>
                <a:gd name="T92" fmla="*/ 287 w 435"/>
                <a:gd name="T93" fmla="*/ 35 h 494"/>
                <a:gd name="T94" fmla="*/ 317 w 435"/>
                <a:gd name="T95" fmla="*/ 63 h 494"/>
                <a:gd name="T96" fmla="*/ 339 w 435"/>
                <a:gd name="T97" fmla="*/ 104 h 494"/>
                <a:gd name="T98" fmla="*/ 354 w 435"/>
                <a:gd name="T99" fmla="*/ 146 h 494"/>
                <a:gd name="T100" fmla="*/ 361 w 435"/>
                <a:gd name="T101" fmla="*/ 181 h 494"/>
                <a:gd name="T102" fmla="*/ 361 w 435"/>
                <a:gd name="T103" fmla="*/ 209 h 494"/>
                <a:gd name="T104" fmla="*/ 96 w 435"/>
                <a:gd name="T105" fmla="*/ 209 h 4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5"/>
                <a:gd name="T160" fmla="*/ 0 h 494"/>
                <a:gd name="T161" fmla="*/ 435 w 435"/>
                <a:gd name="T162" fmla="*/ 494 h 4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5" h="494">
                  <a:moveTo>
                    <a:pt x="405" y="237"/>
                  </a:moveTo>
                  <a:lnTo>
                    <a:pt x="420" y="237"/>
                  </a:lnTo>
                  <a:lnTo>
                    <a:pt x="435" y="223"/>
                  </a:lnTo>
                  <a:lnTo>
                    <a:pt x="435" y="209"/>
                  </a:lnTo>
                  <a:lnTo>
                    <a:pt x="427" y="146"/>
                  </a:lnTo>
                  <a:lnTo>
                    <a:pt x="405" y="91"/>
                  </a:lnTo>
                  <a:lnTo>
                    <a:pt x="368" y="42"/>
                  </a:lnTo>
                  <a:lnTo>
                    <a:pt x="309" y="14"/>
                  </a:lnTo>
                  <a:lnTo>
                    <a:pt x="236" y="0"/>
                  </a:lnTo>
                  <a:lnTo>
                    <a:pt x="140" y="21"/>
                  </a:lnTo>
                  <a:lnTo>
                    <a:pt x="66" y="70"/>
                  </a:lnTo>
                  <a:lnTo>
                    <a:pt x="15" y="153"/>
                  </a:lnTo>
                  <a:lnTo>
                    <a:pt x="0" y="244"/>
                  </a:lnTo>
                  <a:lnTo>
                    <a:pt x="15" y="327"/>
                  </a:lnTo>
                  <a:lnTo>
                    <a:pt x="51" y="397"/>
                  </a:lnTo>
                  <a:lnTo>
                    <a:pt x="103" y="445"/>
                  </a:lnTo>
                  <a:lnTo>
                    <a:pt x="169" y="480"/>
                  </a:lnTo>
                  <a:lnTo>
                    <a:pt x="243" y="494"/>
                  </a:lnTo>
                  <a:lnTo>
                    <a:pt x="317" y="480"/>
                  </a:lnTo>
                  <a:lnTo>
                    <a:pt x="368" y="452"/>
                  </a:lnTo>
                  <a:lnTo>
                    <a:pt x="405" y="410"/>
                  </a:lnTo>
                  <a:lnTo>
                    <a:pt x="427" y="376"/>
                  </a:lnTo>
                  <a:lnTo>
                    <a:pt x="435" y="355"/>
                  </a:lnTo>
                  <a:lnTo>
                    <a:pt x="435" y="348"/>
                  </a:lnTo>
                  <a:lnTo>
                    <a:pt x="427" y="341"/>
                  </a:lnTo>
                  <a:lnTo>
                    <a:pt x="413" y="341"/>
                  </a:lnTo>
                  <a:lnTo>
                    <a:pt x="405" y="348"/>
                  </a:lnTo>
                  <a:lnTo>
                    <a:pt x="405" y="355"/>
                  </a:lnTo>
                  <a:lnTo>
                    <a:pt x="376" y="410"/>
                  </a:lnTo>
                  <a:lnTo>
                    <a:pt x="339" y="438"/>
                  </a:lnTo>
                  <a:lnTo>
                    <a:pt x="302" y="459"/>
                  </a:lnTo>
                  <a:lnTo>
                    <a:pt x="273" y="466"/>
                  </a:lnTo>
                  <a:lnTo>
                    <a:pt x="250" y="466"/>
                  </a:lnTo>
                  <a:lnTo>
                    <a:pt x="199" y="452"/>
                  </a:lnTo>
                  <a:lnTo>
                    <a:pt x="155" y="431"/>
                  </a:lnTo>
                  <a:lnTo>
                    <a:pt x="125" y="397"/>
                  </a:lnTo>
                  <a:lnTo>
                    <a:pt x="103" y="341"/>
                  </a:lnTo>
                  <a:lnTo>
                    <a:pt x="96" y="278"/>
                  </a:lnTo>
                  <a:lnTo>
                    <a:pt x="88" y="237"/>
                  </a:lnTo>
                  <a:lnTo>
                    <a:pt x="405" y="237"/>
                  </a:lnTo>
                  <a:close/>
                  <a:moveTo>
                    <a:pt x="96" y="209"/>
                  </a:moveTo>
                  <a:lnTo>
                    <a:pt x="110" y="132"/>
                  </a:lnTo>
                  <a:lnTo>
                    <a:pt x="133" y="77"/>
                  </a:lnTo>
                  <a:lnTo>
                    <a:pt x="169" y="42"/>
                  </a:lnTo>
                  <a:lnTo>
                    <a:pt x="206" y="28"/>
                  </a:lnTo>
                  <a:lnTo>
                    <a:pt x="236" y="28"/>
                  </a:lnTo>
                  <a:lnTo>
                    <a:pt x="287" y="35"/>
                  </a:lnTo>
                  <a:lnTo>
                    <a:pt x="317" y="63"/>
                  </a:lnTo>
                  <a:lnTo>
                    <a:pt x="339" y="104"/>
                  </a:lnTo>
                  <a:lnTo>
                    <a:pt x="354" y="146"/>
                  </a:lnTo>
                  <a:lnTo>
                    <a:pt x="361" y="181"/>
                  </a:lnTo>
                  <a:lnTo>
                    <a:pt x="361" y="209"/>
                  </a:lnTo>
                  <a:lnTo>
                    <a:pt x="96" y="2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59" name="Freeform 4103"/>
            <p:cNvSpPr>
              <a:spLocks/>
            </p:cNvSpPr>
            <p:nvPr/>
          </p:nvSpPr>
          <p:spPr bwMode="auto">
            <a:xfrm>
              <a:off x="23511" y="12336"/>
              <a:ext cx="428" cy="494"/>
            </a:xfrm>
            <a:custGeom>
              <a:avLst/>
              <a:gdLst>
                <a:gd name="T0" fmla="*/ 369 w 428"/>
                <a:gd name="T1" fmla="*/ 70 h 494"/>
                <a:gd name="T2" fmla="*/ 347 w 428"/>
                <a:gd name="T3" fmla="*/ 70 h 494"/>
                <a:gd name="T4" fmla="*/ 332 w 428"/>
                <a:gd name="T5" fmla="*/ 77 h 494"/>
                <a:gd name="T6" fmla="*/ 325 w 428"/>
                <a:gd name="T7" fmla="*/ 91 h 494"/>
                <a:gd name="T8" fmla="*/ 317 w 428"/>
                <a:gd name="T9" fmla="*/ 98 h 494"/>
                <a:gd name="T10" fmla="*/ 317 w 428"/>
                <a:gd name="T11" fmla="*/ 139 h 494"/>
                <a:gd name="T12" fmla="*/ 332 w 428"/>
                <a:gd name="T13" fmla="*/ 153 h 494"/>
                <a:gd name="T14" fmla="*/ 347 w 428"/>
                <a:gd name="T15" fmla="*/ 160 h 494"/>
                <a:gd name="T16" fmla="*/ 369 w 428"/>
                <a:gd name="T17" fmla="*/ 167 h 494"/>
                <a:gd name="T18" fmla="*/ 391 w 428"/>
                <a:gd name="T19" fmla="*/ 160 h 494"/>
                <a:gd name="T20" fmla="*/ 406 w 428"/>
                <a:gd name="T21" fmla="*/ 153 h 494"/>
                <a:gd name="T22" fmla="*/ 413 w 428"/>
                <a:gd name="T23" fmla="*/ 139 h 494"/>
                <a:gd name="T24" fmla="*/ 421 w 428"/>
                <a:gd name="T25" fmla="*/ 118 h 494"/>
                <a:gd name="T26" fmla="*/ 406 w 428"/>
                <a:gd name="T27" fmla="*/ 70 h 494"/>
                <a:gd name="T28" fmla="*/ 362 w 428"/>
                <a:gd name="T29" fmla="*/ 35 h 494"/>
                <a:gd name="T30" fmla="*/ 310 w 428"/>
                <a:gd name="T31" fmla="*/ 7 h 494"/>
                <a:gd name="T32" fmla="*/ 244 w 428"/>
                <a:gd name="T33" fmla="*/ 0 h 494"/>
                <a:gd name="T34" fmla="*/ 148 w 428"/>
                <a:gd name="T35" fmla="*/ 21 h 494"/>
                <a:gd name="T36" fmla="*/ 67 w 428"/>
                <a:gd name="T37" fmla="*/ 77 h 494"/>
                <a:gd name="T38" fmla="*/ 15 w 428"/>
                <a:gd name="T39" fmla="*/ 153 h 494"/>
                <a:gd name="T40" fmla="*/ 0 w 428"/>
                <a:gd name="T41" fmla="*/ 251 h 494"/>
                <a:gd name="T42" fmla="*/ 23 w 428"/>
                <a:gd name="T43" fmla="*/ 348 h 494"/>
                <a:gd name="T44" fmla="*/ 74 w 428"/>
                <a:gd name="T45" fmla="*/ 424 h 494"/>
                <a:gd name="T46" fmla="*/ 148 w 428"/>
                <a:gd name="T47" fmla="*/ 473 h 494"/>
                <a:gd name="T48" fmla="*/ 244 w 428"/>
                <a:gd name="T49" fmla="*/ 494 h 494"/>
                <a:gd name="T50" fmla="*/ 310 w 428"/>
                <a:gd name="T51" fmla="*/ 480 h 494"/>
                <a:gd name="T52" fmla="*/ 362 w 428"/>
                <a:gd name="T53" fmla="*/ 459 h 494"/>
                <a:gd name="T54" fmla="*/ 391 w 428"/>
                <a:gd name="T55" fmla="*/ 424 h 494"/>
                <a:gd name="T56" fmla="*/ 413 w 428"/>
                <a:gd name="T57" fmla="*/ 397 h 494"/>
                <a:gd name="T58" fmla="*/ 428 w 428"/>
                <a:gd name="T59" fmla="*/ 369 h 494"/>
                <a:gd name="T60" fmla="*/ 428 w 428"/>
                <a:gd name="T61" fmla="*/ 341 h 494"/>
                <a:gd name="T62" fmla="*/ 413 w 428"/>
                <a:gd name="T63" fmla="*/ 341 h 494"/>
                <a:gd name="T64" fmla="*/ 399 w 428"/>
                <a:gd name="T65" fmla="*/ 355 h 494"/>
                <a:gd name="T66" fmla="*/ 369 w 428"/>
                <a:gd name="T67" fmla="*/ 410 h 494"/>
                <a:gd name="T68" fmla="*/ 332 w 428"/>
                <a:gd name="T69" fmla="*/ 445 h 494"/>
                <a:gd name="T70" fmla="*/ 288 w 428"/>
                <a:gd name="T71" fmla="*/ 459 h 494"/>
                <a:gd name="T72" fmla="*/ 251 w 428"/>
                <a:gd name="T73" fmla="*/ 466 h 494"/>
                <a:gd name="T74" fmla="*/ 214 w 428"/>
                <a:gd name="T75" fmla="*/ 459 h 494"/>
                <a:gd name="T76" fmla="*/ 170 w 428"/>
                <a:gd name="T77" fmla="*/ 438 h 494"/>
                <a:gd name="T78" fmla="*/ 133 w 428"/>
                <a:gd name="T79" fmla="*/ 397 h 494"/>
                <a:gd name="T80" fmla="*/ 104 w 428"/>
                <a:gd name="T81" fmla="*/ 334 h 494"/>
                <a:gd name="T82" fmla="*/ 96 w 428"/>
                <a:gd name="T83" fmla="*/ 251 h 494"/>
                <a:gd name="T84" fmla="*/ 104 w 428"/>
                <a:gd name="T85" fmla="*/ 160 h 494"/>
                <a:gd name="T86" fmla="*/ 133 w 428"/>
                <a:gd name="T87" fmla="*/ 98 h 494"/>
                <a:gd name="T88" fmla="*/ 170 w 428"/>
                <a:gd name="T89" fmla="*/ 56 h 494"/>
                <a:gd name="T90" fmla="*/ 207 w 428"/>
                <a:gd name="T91" fmla="*/ 35 h 494"/>
                <a:gd name="T92" fmla="*/ 244 w 428"/>
                <a:gd name="T93" fmla="*/ 28 h 494"/>
                <a:gd name="T94" fmla="*/ 273 w 428"/>
                <a:gd name="T95" fmla="*/ 28 h 494"/>
                <a:gd name="T96" fmla="*/ 317 w 428"/>
                <a:gd name="T97" fmla="*/ 42 h 494"/>
                <a:gd name="T98" fmla="*/ 369 w 428"/>
                <a:gd name="T99" fmla="*/ 70 h 49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28"/>
                <a:gd name="T151" fmla="*/ 0 h 494"/>
                <a:gd name="T152" fmla="*/ 428 w 428"/>
                <a:gd name="T153" fmla="*/ 494 h 49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28" h="494">
                  <a:moveTo>
                    <a:pt x="369" y="70"/>
                  </a:moveTo>
                  <a:lnTo>
                    <a:pt x="347" y="70"/>
                  </a:lnTo>
                  <a:lnTo>
                    <a:pt x="332" y="77"/>
                  </a:lnTo>
                  <a:lnTo>
                    <a:pt x="325" y="91"/>
                  </a:lnTo>
                  <a:lnTo>
                    <a:pt x="317" y="98"/>
                  </a:lnTo>
                  <a:lnTo>
                    <a:pt x="317" y="139"/>
                  </a:lnTo>
                  <a:lnTo>
                    <a:pt x="332" y="153"/>
                  </a:lnTo>
                  <a:lnTo>
                    <a:pt x="347" y="160"/>
                  </a:lnTo>
                  <a:lnTo>
                    <a:pt x="369" y="167"/>
                  </a:lnTo>
                  <a:lnTo>
                    <a:pt x="391" y="160"/>
                  </a:lnTo>
                  <a:lnTo>
                    <a:pt x="406" y="153"/>
                  </a:lnTo>
                  <a:lnTo>
                    <a:pt x="413" y="139"/>
                  </a:lnTo>
                  <a:lnTo>
                    <a:pt x="421" y="118"/>
                  </a:lnTo>
                  <a:lnTo>
                    <a:pt x="406" y="70"/>
                  </a:lnTo>
                  <a:lnTo>
                    <a:pt x="362" y="35"/>
                  </a:lnTo>
                  <a:lnTo>
                    <a:pt x="310" y="7"/>
                  </a:lnTo>
                  <a:lnTo>
                    <a:pt x="244" y="0"/>
                  </a:lnTo>
                  <a:lnTo>
                    <a:pt x="148" y="21"/>
                  </a:lnTo>
                  <a:lnTo>
                    <a:pt x="67" y="77"/>
                  </a:lnTo>
                  <a:lnTo>
                    <a:pt x="15" y="153"/>
                  </a:lnTo>
                  <a:lnTo>
                    <a:pt x="0" y="251"/>
                  </a:lnTo>
                  <a:lnTo>
                    <a:pt x="23" y="348"/>
                  </a:lnTo>
                  <a:lnTo>
                    <a:pt x="74" y="424"/>
                  </a:lnTo>
                  <a:lnTo>
                    <a:pt x="148" y="473"/>
                  </a:lnTo>
                  <a:lnTo>
                    <a:pt x="244" y="494"/>
                  </a:lnTo>
                  <a:lnTo>
                    <a:pt x="310" y="480"/>
                  </a:lnTo>
                  <a:lnTo>
                    <a:pt x="362" y="459"/>
                  </a:lnTo>
                  <a:lnTo>
                    <a:pt x="391" y="424"/>
                  </a:lnTo>
                  <a:lnTo>
                    <a:pt x="413" y="397"/>
                  </a:lnTo>
                  <a:lnTo>
                    <a:pt x="428" y="369"/>
                  </a:lnTo>
                  <a:lnTo>
                    <a:pt x="428" y="341"/>
                  </a:lnTo>
                  <a:lnTo>
                    <a:pt x="413" y="341"/>
                  </a:lnTo>
                  <a:lnTo>
                    <a:pt x="399" y="355"/>
                  </a:lnTo>
                  <a:lnTo>
                    <a:pt x="369" y="410"/>
                  </a:lnTo>
                  <a:lnTo>
                    <a:pt x="332" y="445"/>
                  </a:lnTo>
                  <a:lnTo>
                    <a:pt x="288" y="459"/>
                  </a:lnTo>
                  <a:lnTo>
                    <a:pt x="251" y="466"/>
                  </a:lnTo>
                  <a:lnTo>
                    <a:pt x="214" y="459"/>
                  </a:lnTo>
                  <a:lnTo>
                    <a:pt x="170" y="438"/>
                  </a:lnTo>
                  <a:lnTo>
                    <a:pt x="133" y="397"/>
                  </a:lnTo>
                  <a:lnTo>
                    <a:pt x="104" y="334"/>
                  </a:lnTo>
                  <a:lnTo>
                    <a:pt x="96" y="251"/>
                  </a:lnTo>
                  <a:lnTo>
                    <a:pt x="104" y="160"/>
                  </a:lnTo>
                  <a:lnTo>
                    <a:pt x="133" y="98"/>
                  </a:lnTo>
                  <a:lnTo>
                    <a:pt x="170" y="56"/>
                  </a:lnTo>
                  <a:lnTo>
                    <a:pt x="207" y="35"/>
                  </a:lnTo>
                  <a:lnTo>
                    <a:pt x="244" y="28"/>
                  </a:lnTo>
                  <a:lnTo>
                    <a:pt x="273" y="28"/>
                  </a:lnTo>
                  <a:lnTo>
                    <a:pt x="317" y="42"/>
                  </a:lnTo>
                  <a:lnTo>
                    <a:pt x="369" y="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60" name="Freeform 4104"/>
            <p:cNvSpPr>
              <a:spLocks/>
            </p:cNvSpPr>
            <p:nvPr/>
          </p:nvSpPr>
          <p:spPr bwMode="auto">
            <a:xfrm>
              <a:off x="24013" y="12343"/>
              <a:ext cx="567" cy="487"/>
            </a:xfrm>
            <a:custGeom>
              <a:avLst/>
              <a:gdLst>
                <a:gd name="T0" fmla="*/ 405 w 567"/>
                <a:gd name="T1" fmla="*/ 390 h 487"/>
                <a:gd name="T2" fmla="*/ 405 w 567"/>
                <a:gd name="T3" fmla="*/ 487 h 487"/>
                <a:gd name="T4" fmla="*/ 567 w 567"/>
                <a:gd name="T5" fmla="*/ 473 h 487"/>
                <a:gd name="T6" fmla="*/ 567 w 567"/>
                <a:gd name="T7" fmla="*/ 438 h 487"/>
                <a:gd name="T8" fmla="*/ 508 w 567"/>
                <a:gd name="T9" fmla="*/ 438 h 487"/>
                <a:gd name="T10" fmla="*/ 494 w 567"/>
                <a:gd name="T11" fmla="*/ 431 h 487"/>
                <a:gd name="T12" fmla="*/ 479 w 567"/>
                <a:gd name="T13" fmla="*/ 403 h 487"/>
                <a:gd name="T14" fmla="*/ 479 w 567"/>
                <a:gd name="T15" fmla="*/ 0 h 487"/>
                <a:gd name="T16" fmla="*/ 317 w 567"/>
                <a:gd name="T17" fmla="*/ 14 h 487"/>
                <a:gd name="T18" fmla="*/ 317 w 567"/>
                <a:gd name="T19" fmla="*/ 49 h 487"/>
                <a:gd name="T20" fmla="*/ 376 w 567"/>
                <a:gd name="T21" fmla="*/ 49 h 487"/>
                <a:gd name="T22" fmla="*/ 390 w 567"/>
                <a:gd name="T23" fmla="*/ 56 h 487"/>
                <a:gd name="T24" fmla="*/ 398 w 567"/>
                <a:gd name="T25" fmla="*/ 70 h 487"/>
                <a:gd name="T26" fmla="*/ 398 w 567"/>
                <a:gd name="T27" fmla="*/ 84 h 487"/>
                <a:gd name="T28" fmla="*/ 405 w 567"/>
                <a:gd name="T29" fmla="*/ 104 h 487"/>
                <a:gd name="T30" fmla="*/ 405 w 567"/>
                <a:gd name="T31" fmla="*/ 292 h 487"/>
                <a:gd name="T32" fmla="*/ 390 w 567"/>
                <a:gd name="T33" fmla="*/ 362 h 487"/>
                <a:gd name="T34" fmla="*/ 361 w 567"/>
                <a:gd name="T35" fmla="*/ 410 h 487"/>
                <a:gd name="T36" fmla="*/ 324 w 567"/>
                <a:gd name="T37" fmla="*/ 445 h 487"/>
                <a:gd name="T38" fmla="*/ 265 w 567"/>
                <a:gd name="T39" fmla="*/ 459 h 487"/>
                <a:gd name="T40" fmla="*/ 236 w 567"/>
                <a:gd name="T41" fmla="*/ 459 h 487"/>
                <a:gd name="T42" fmla="*/ 206 w 567"/>
                <a:gd name="T43" fmla="*/ 452 h 487"/>
                <a:gd name="T44" fmla="*/ 191 w 567"/>
                <a:gd name="T45" fmla="*/ 445 h 487"/>
                <a:gd name="T46" fmla="*/ 177 w 567"/>
                <a:gd name="T47" fmla="*/ 431 h 487"/>
                <a:gd name="T48" fmla="*/ 169 w 567"/>
                <a:gd name="T49" fmla="*/ 410 h 487"/>
                <a:gd name="T50" fmla="*/ 169 w 567"/>
                <a:gd name="T51" fmla="*/ 396 h 487"/>
                <a:gd name="T52" fmla="*/ 162 w 567"/>
                <a:gd name="T53" fmla="*/ 376 h 487"/>
                <a:gd name="T54" fmla="*/ 162 w 567"/>
                <a:gd name="T55" fmla="*/ 0 h 487"/>
                <a:gd name="T56" fmla="*/ 0 w 567"/>
                <a:gd name="T57" fmla="*/ 14 h 487"/>
                <a:gd name="T58" fmla="*/ 0 w 567"/>
                <a:gd name="T59" fmla="*/ 49 h 487"/>
                <a:gd name="T60" fmla="*/ 59 w 567"/>
                <a:gd name="T61" fmla="*/ 49 h 487"/>
                <a:gd name="T62" fmla="*/ 73 w 567"/>
                <a:gd name="T63" fmla="*/ 56 h 487"/>
                <a:gd name="T64" fmla="*/ 81 w 567"/>
                <a:gd name="T65" fmla="*/ 63 h 487"/>
                <a:gd name="T66" fmla="*/ 88 w 567"/>
                <a:gd name="T67" fmla="*/ 84 h 487"/>
                <a:gd name="T68" fmla="*/ 88 w 567"/>
                <a:gd name="T69" fmla="*/ 348 h 487"/>
                <a:gd name="T70" fmla="*/ 96 w 567"/>
                <a:gd name="T71" fmla="*/ 390 h 487"/>
                <a:gd name="T72" fmla="*/ 110 w 567"/>
                <a:gd name="T73" fmla="*/ 424 h 487"/>
                <a:gd name="T74" fmla="*/ 140 w 567"/>
                <a:gd name="T75" fmla="*/ 459 h 487"/>
                <a:gd name="T76" fmla="*/ 184 w 567"/>
                <a:gd name="T77" fmla="*/ 480 h 487"/>
                <a:gd name="T78" fmla="*/ 258 w 567"/>
                <a:gd name="T79" fmla="*/ 487 h 487"/>
                <a:gd name="T80" fmla="*/ 317 w 567"/>
                <a:gd name="T81" fmla="*/ 473 h 487"/>
                <a:gd name="T82" fmla="*/ 368 w 567"/>
                <a:gd name="T83" fmla="*/ 445 h 487"/>
                <a:gd name="T84" fmla="*/ 405 w 567"/>
                <a:gd name="T85" fmla="*/ 390 h 48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67"/>
                <a:gd name="T130" fmla="*/ 0 h 487"/>
                <a:gd name="T131" fmla="*/ 567 w 567"/>
                <a:gd name="T132" fmla="*/ 487 h 48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67" h="487">
                  <a:moveTo>
                    <a:pt x="405" y="390"/>
                  </a:moveTo>
                  <a:lnTo>
                    <a:pt x="405" y="487"/>
                  </a:lnTo>
                  <a:lnTo>
                    <a:pt x="567" y="473"/>
                  </a:lnTo>
                  <a:lnTo>
                    <a:pt x="567" y="438"/>
                  </a:lnTo>
                  <a:lnTo>
                    <a:pt x="508" y="438"/>
                  </a:lnTo>
                  <a:lnTo>
                    <a:pt x="494" y="431"/>
                  </a:lnTo>
                  <a:lnTo>
                    <a:pt x="479" y="403"/>
                  </a:lnTo>
                  <a:lnTo>
                    <a:pt x="479" y="0"/>
                  </a:lnTo>
                  <a:lnTo>
                    <a:pt x="317" y="14"/>
                  </a:lnTo>
                  <a:lnTo>
                    <a:pt x="317" y="49"/>
                  </a:lnTo>
                  <a:lnTo>
                    <a:pt x="376" y="49"/>
                  </a:lnTo>
                  <a:lnTo>
                    <a:pt x="390" y="56"/>
                  </a:lnTo>
                  <a:lnTo>
                    <a:pt x="398" y="70"/>
                  </a:lnTo>
                  <a:lnTo>
                    <a:pt x="398" y="84"/>
                  </a:lnTo>
                  <a:lnTo>
                    <a:pt x="405" y="104"/>
                  </a:lnTo>
                  <a:lnTo>
                    <a:pt x="405" y="292"/>
                  </a:lnTo>
                  <a:lnTo>
                    <a:pt x="390" y="362"/>
                  </a:lnTo>
                  <a:lnTo>
                    <a:pt x="361" y="410"/>
                  </a:lnTo>
                  <a:lnTo>
                    <a:pt x="324" y="445"/>
                  </a:lnTo>
                  <a:lnTo>
                    <a:pt x="265" y="459"/>
                  </a:lnTo>
                  <a:lnTo>
                    <a:pt x="236" y="459"/>
                  </a:lnTo>
                  <a:lnTo>
                    <a:pt x="206" y="452"/>
                  </a:lnTo>
                  <a:lnTo>
                    <a:pt x="191" y="445"/>
                  </a:lnTo>
                  <a:lnTo>
                    <a:pt x="177" y="431"/>
                  </a:lnTo>
                  <a:lnTo>
                    <a:pt x="169" y="410"/>
                  </a:lnTo>
                  <a:lnTo>
                    <a:pt x="169" y="396"/>
                  </a:lnTo>
                  <a:lnTo>
                    <a:pt x="162" y="376"/>
                  </a:lnTo>
                  <a:lnTo>
                    <a:pt x="162" y="0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59" y="49"/>
                  </a:lnTo>
                  <a:lnTo>
                    <a:pt x="73" y="56"/>
                  </a:lnTo>
                  <a:lnTo>
                    <a:pt x="81" y="63"/>
                  </a:lnTo>
                  <a:lnTo>
                    <a:pt x="88" y="84"/>
                  </a:lnTo>
                  <a:lnTo>
                    <a:pt x="88" y="348"/>
                  </a:lnTo>
                  <a:lnTo>
                    <a:pt x="96" y="390"/>
                  </a:lnTo>
                  <a:lnTo>
                    <a:pt x="110" y="424"/>
                  </a:lnTo>
                  <a:lnTo>
                    <a:pt x="140" y="459"/>
                  </a:lnTo>
                  <a:lnTo>
                    <a:pt x="184" y="480"/>
                  </a:lnTo>
                  <a:lnTo>
                    <a:pt x="258" y="487"/>
                  </a:lnTo>
                  <a:lnTo>
                    <a:pt x="317" y="473"/>
                  </a:lnTo>
                  <a:lnTo>
                    <a:pt x="368" y="445"/>
                  </a:lnTo>
                  <a:lnTo>
                    <a:pt x="405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61" name="Rectangle 4105"/>
            <p:cNvSpPr>
              <a:spLocks noChangeArrowheads="1"/>
            </p:cNvSpPr>
            <p:nvPr/>
          </p:nvSpPr>
          <p:spPr bwMode="auto">
            <a:xfrm>
              <a:off x="24617" y="12552"/>
              <a:ext cx="302" cy="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62" name="Freeform 4106"/>
            <p:cNvSpPr>
              <a:spLocks/>
            </p:cNvSpPr>
            <p:nvPr/>
          </p:nvSpPr>
          <p:spPr bwMode="auto">
            <a:xfrm>
              <a:off x="3661" y="13442"/>
              <a:ext cx="354" cy="667"/>
            </a:xfrm>
            <a:custGeom>
              <a:avLst/>
              <a:gdLst>
                <a:gd name="T0" fmla="*/ 177 w 354"/>
                <a:gd name="T1" fmla="*/ 229 h 667"/>
                <a:gd name="T2" fmla="*/ 339 w 354"/>
                <a:gd name="T3" fmla="*/ 229 h 667"/>
                <a:gd name="T4" fmla="*/ 339 w 354"/>
                <a:gd name="T5" fmla="*/ 194 h 667"/>
                <a:gd name="T6" fmla="*/ 177 w 354"/>
                <a:gd name="T7" fmla="*/ 194 h 667"/>
                <a:gd name="T8" fmla="*/ 177 w 354"/>
                <a:gd name="T9" fmla="*/ 0 h 667"/>
                <a:gd name="T10" fmla="*/ 148 w 354"/>
                <a:gd name="T11" fmla="*/ 0 h 667"/>
                <a:gd name="T12" fmla="*/ 140 w 354"/>
                <a:gd name="T13" fmla="*/ 55 h 667"/>
                <a:gd name="T14" fmla="*/ 126 w 354"/>
                <a:gd name="T15" fmla="*/ 104 h 667"/>
                <a:gd name="T16" fmla="*/ 96 w 354"/>
                <a:gd name="T17" fmla="*/ 153 h 667"/>
                <a:gd name="T18" fmla="*/ 59 w 354"/>
                <a:gd name="T19" fmla="*/ 188 h 667"/>
                <a:gd name="T20" fmla="*/ 0 w 354"/>
                <a:gd name="T21" fmla="*/ 201 h 667"/>
                <a:gd name="T22" fmla="*/ 0 w 354"/>
                <a:gd name="T23" fmla="*/ 229 h 667"/>
                <a:gd name="T24" fmla="*/ 96 w 354"/>
                <a:gd name="T25" fmla="*/ 229 h 667"/>
                <a:gd name="T26" fmla="*/ 96 w 354"/>
                <a:gd name="T27" fmla="*/ 521 h 667"/>
                <a:gd name="T28" fmla="*/ 111 w 354"/>
                <a:gd name="T29" fmla="*/ 584 h 667"/>
                <a:gd name="T30" fmla="*/ 133 w 354"/>
                <a:gd name="T31" fmla="*/ 626 h 667"/>
                <a:gd name="T32" fmla="*/ 170 w 354"/>
                <a:gd name="T33" fmla="*/ 653 h 667"/>
                <a:gd name="T34" fmla="*/ 214 w 354"/>
                <a:gd name="T35" fmla="*/ 660 h 667"/>
                <a:gd name="T36" fmla="*/ 244 w 354"/>
                <a:gd name="T37" fmla="*/ 667 h 667"/>
                <a:gd name="T38" fmla="*/ 295 w 354"/>
                <a:gd name="T39" fmla="*/ 653 h 667"/>
                <a:gd name="T40" fmla="*/ 332 w 354"/>
                <a:gd name="T41" fmla="*/ 619 h 667"/>
                <a:gd name="T42" fmla="*/ 347 w 354"/>
                <a:gd name="T43" fmla="*/ 570 h 667"/>
                <a:gd name="T44" fmla="*/ 354 w 354"/>
                <a:gd name="T45" fmla="*/ 521 h 667"/>
                <a:gd name="T46" fmla="*/ 354 w 354"/>
                <a:gd name="T47" fmla="*/ 459 h 667"/>
                <a:gd name="T48" fmla="*/ 325 w 354"/>
                <a:gd name="T49" fmla="*/ 459 h 667"/>
                <a:gd name="T50" fmla="*/ 325 w 354"/>
                <a:gd name="T51" fmla="*/ 521 h 667"/>
                <a:gd name="T52" fmla="*/ 317 w 354"/>
                <a:gd name="T53" fmla="*/ 584 h 667"/>
                <a:gd name="T54" fmla="*/ 288 w 354"/>
                <a:gd name="T55" fmla="*/ 626 h 667"/>
                <a:gd name="T56" fmla="*/ 251 w 354"/>
                <a:gd name="T57" fmla="*/ 640 h 667"/>
                <a:gd name="T58" fmla="*/ 214 w 354"/>
                <a:gd name="T59" fmla="*/ 626 h 667"/>
                <a:gd name="T60" fmla="*/ 192 w 354"/>
                <a:gd name="T61" fmla="*/ 605 h 667"/>
                <a:gd name="T62" fmla="*/ 177 w 354"/>
                <a:gd name="T63" fmla="*/ 570 h 667"/>
                <a:gd name="T64" fmla="*/ 177 w 354"/>
                <a:gd name="T65" fmla="*/ 521 h 667"/>
                <a:gd name="T66" fmla="*/ 177 w 354"/>
                <a:gd name="T67" fmla="*/ 229 h 66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4"/>
                <a:gd name="T103" fmla="*/ 0 h 667"/>
                <a:gd name="T104" fmla="*/ 354 w 354"/>
                <a:gd name="T105" fmla="*/ 667 h 66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4" h="667">
                  <a:moveTo>
                    <a:pt x="177" y="229"/>
                  </a:moveTo>
                  <a:lnTo>
                    <a:pt x="339" y="229"/>
                  </a:lnTo>
                  <a:lnTo>
                    <a:pt x="339" y="194"/>
                  </a:lnTo>
                  <a:lnTo>
                    <a:pt x="177" y="194"/>
                  </a:lnTo>
                  <a:lnTo>
                    <a:pt x="177" y="0"/>
                  </a:lnTo>
                  <a:lnTo>
                    <a:pt x="148" y="0"/>
                  </a:lnTo>
                  <a:lnTo>
                    <a:pt x="140" y="55"/>
                  </a:lnTo>
                  <a:lnTo>
                    <a:pt x="126" y="104"/>
                  </a:lnTo>
                  <a:lnTo>
                    <a:pt x="96" y="153"/>
                  </a:lnTo>
                  <a:lnTo>
                    <a:pt x="59" y="188"/>
                  </a:lnTo>
                  <a:lnTo>
                    <a:pt x="0" y="201"/>
                  </a:lnTo>
                  <a:lnTo>
                    <a:pt x="0" y="229"/>
                  </a:lnTo>
                  <a:lnTo>
                    <a:pt x="96" y="229"/>
                  </a:lnTo>
                  <a:lnTo>
                    <a:pt x="96" y="521"/>
                  </a:lnTo>
                  <a:lnTo>
                    <a:pt x="111" y="584"/>
                  </a:lnTo>
                  <a:lnTo>
                    <a:pt x="133" y="626"/>
                  </a:lnTo>
                  <a:lnTo>
                    <a:pt x="170" y="653"/>
                  </a:lnTo>
                  <a:lnTo>
                    <a:pt x="214" y="660"/>
                  </a:lnTo>
                  <a:lnTo>
                    <a:pt x="244" y="667"/>
                  </a:lnTo>
                  <a:lnTo>
                    <a:pt x="295" y="653"/>
                  </a:lnTo>
                  <a:lnTo>
                    <a:pt x="332" y="619"/>
                  </a:lnTo>
                  <a:lnTo>
                    <a:pt x="347" y="570"/>
                  </a:lnTo>
                  <a:lnTo>
                    <a:pt x="354" y="521"/>
                  </a:lnTo>
                  <a:lnTo>
                    <a:pt x="354" y="459"/>
                  </a:lnTo>
                  <a:lnTo>
                    <a:pt x="325" y="459"/>
                  </a:lnTo>
                  <a:lnTo>
                    <a:pt x="325" y="521"/>
                  </a:lnTo>
                  <a:lnTo>
                    <a:pt x="317" y="584"/>
                  </a:lnTo>
                  <a:lnTo>
                    <a:pt x="288" y="626"/>
                  </a:lnTo>
                  <a:lnTo>
                    <a:pt x="251" y="640"/>
                  </a:lnTo>
                  <a:lnTo>
                    <a:pt x="214" y="626"/>
                  </a:lnTo>
                  <a:lnTo>
                    <a:pt x="192" y="605"/>
                  </a:lnTo>
                  <a:lnTo>
                    <a:pt x="177" y="570"/>
                  </a:lnTo>
                  <a:lnTo>
                    <a:pt x="177" y="521"/>
                  </a:lnTo>
                  <a:lnTo>
                    <a:pt x="177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63" name="Freeform 4107"/>
            <p:cNvSpPr>
              <a:spLocks noEditPoints="1"/>
            </p:cNvSpPr>
            <p:nvPr/>
          </p:nvSpPr>
          <p:spPr bwMode="auto">
            <a:xfrm>
              <a:off x="4118" y="13379"/>
              <a:ext cx="244" cy="716"/>
            </a:xfrm>
            <a:custGeom>
              <a:avLst/>
              <a:gdLst>
                <a:gd name="T0" fmla="*/ 162 w 244"/>
                <a:gd name="T1" fmla="*/ 244 h 716"/>
                <a:gd name="T2" fmla="*/ 0 w 244"/>
                <a:gd name="T3" fmla="*/ 257 h 716"/>
                <a:gd name="T4" fmla="*/ 0 w 244"/>
                <a:gd name="T5" fmla="*/ 292 h 716"/>
                <a:gd name="T6" fmla="*/ 59 w 244"/>
                <a:gd name="T7" fmla="*/ 292 h 716"/>
                <a:gd name="T8" fmla="*/ 74 w 244"/>
                <a:gd name="T9" fmla="*/ 299 h 716"/>
                <a:gd name="T10" fmla="*/ 81 w 244"/>
                <a:gd name="T11" fmla="*/ 306 h 716"/>
                <a:gd name="T12" fmla="*/ 89 w 244"/>
                <a:gd name="T13" fmla="*/ 327 h 716"/>
                <a:gd name="T14" fmla="*/ 89 w 244"/>
                <a:gd name="T15" fmla="*/ 654 h 716"/>
                <a:gd name="T16" fmla="*/ 81 w 244"/>
                <a:gd name="T17" fmla="*/ 668 h 716"/>
                <a:gd name="T18" fmla="*/ 74 w 244"/>
                <a:gd name="T19" fmla="*/ 675 h 716"/>
                <a:gd name="T20" fmla="*/ 59 w 244"/>
                <a:gd name="T21" fmla="*/ 682 h 716"/>
                <a:gd name="T22" fmla="*/ 0 w 244"/>
                <a:gd name="T23" fmla="*/ 682 h 716"/>
                <a:gd name="T24" fmla="*/ 0 w 244"/>
                <a:gd name="T25" fmla="*/ 716 h 716"/>
                <a:gd name="T26" fmla="*/ 244 w 244"/>
                <a:gd name="T27" fmla="*/ 716 h 716"/>
                <a:gd name="T28" fmla="*/ 244 w 244"/>
                <a:gd name="T29" fmla="*/ 682 h 716"/>
                <a:gd name="T30" fmla="*/ 185 w 244"/>
                <a:gd name="T31" fmla="*/ 682 h 716"/>
                <a:gd name="T32" fmla="*/ 177 w 244"/>
                <a:gd name="T33" fmla="*/ 675 h 716"/>
                <a:gd name="T34" fmla="*/ 162 w 244"/>
                <a:gd name="T35" fmla="*/ 668 h 716"/>
                <a:gd name="T36" fmla="*/ 162 w 244"/>
                <a:gd name="T37" fmla="*/ 633 h 716"/>
                <a:gd name="T38" fmla="*/ 162 w 244"/>
                <a:gd name="T39" fmla="*/ 244 h 716"/>
                <a:gd name="T40" fmla="*/ 170 w 244"/>
                <a:gd name="T41" fmla="*/ 56 h 716"/>
                <a:gd name="T42" fmla="*/ 162 w 244"/>
                <a:gd name="T43" fmla="*/ 35 h 716"/>
                <a:gd name="T44" fmla="*/ 148 w 244"/>
                <a:gd name="T45" fmla="*/ 14 h 716"/>
                <a:gd name="T46" fmla="*/ 133 w 244"/>
                <a:gd name="T47" fmla="*/ 7 h 716"/>
                <a:gd name="T48" fmla="*/ 103 w 244"/>
                <a:gd name="T49" fmla="*/ 0 h 716"/>
                <a:gd name="T50" fmla="*/ 81 w 244"/>
                <a:gd name="T51" fmla="*/ 7 h 716"/>
                <a:gd name="T52" fmla="*/ 52 w 244"/>
                <a:gd name="T53" fmla="*/ 35 h 716"/>
                <a:gd name="T54" fmla="*/ 45 w 244"/>
                <a:gd name="T55" fmla="*/ 56 h 716"/>
                <a:gd name="T56" fmla="*/ 52 w 244"/>
                <a:gd name="T57" fmla="*/ 77 h 716"/>
                <a:gd name="T58" fmla="*/ 67 w 244"/>
                <a:gd name="T59" fmla="*/ 105 h 716"/>
                <a:gd name="T60" fmla="*/ 89 w 244"/>
                <a:gd name="T61" fmla="*/ 111 h 716"/>
                <a:gd name="T62" fmla="*/ 103 w 244"/>
                <a:gd name="T63" fmla="*/ 118 h 716"/>
                <a:gd name="T64" fmla="*/ 126 w 244"/>
                <a:gd name="T65" fmla="*/ 111 h 716"/>
                <a:gd name="T66" fmla="*/ 140 w 244"/>
                <a:gd name="T67" fmla="*/ 105 h 716"/>
                <a:gd name="T68" fmla="*/ 155 w 244"/>
                <a:gd name="T69" fmla="*/ 91 h 716"/>
                <a:gd name="T70" fmla="*/ 162 w 244"/>
                <a:gd name="T71" fmla="*/ 77 h 716"/>
                <a:gd name="T72" fmla="*/ 170 w 244"/>
                <a:gd name="T73" fmla="*/ 56 h 7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4"/>
                <a:gd name="T112" fmla="*/ 0 h 716"/>
                <a:gd name="T113" fmla="*/ 244 w 244"/>
                <a:gd name="T114" fmla="*/ 716 h 7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4" h="716">
                  <a:moveTo>
                    <a:pt x="162" y="244"/>
                  </a:moveTo>
                  <a:lnTo>
                    <a:pt x="0" y="257"/>
                  </a:lnTo>
                  <a:lnTo>
                    <a:pt x="0" y="292"/>
                  </a:lnTo>
                  <a:lnTo>
                    <a:pt x="59" y="292"/>
                  </a:lnTo>
                  <a:lnTo>
                    <a:pt x="74" y="299"/>
                  </a:lnTo>
                  <a:lnTo>
                    <a:pt x="81" y="306"/>
                  </a:lnTo>
                  <a:lnTo>
                    <a:pt x="89" y="327"/>
                  </a:lnTo>
                  <a:lnTo>
                    <a:pt x="89" y="654"/>
                  </a:lnTo>
                  <a:lnTo>
                    <a:pt x="81" y="668"/>
                  </a:lnTo>
                  <a:lnTo>
                    <a:pt x="74" y="675"/>
                  </a:lnTo>
                  <a:lnTo>
                    <a:pt x="59" y="682"/>
                  </a:lnTo>
                  <a:lnTo>
                    <a:pt x="0" y="682"/>
                  </a:lnTo>
                  <a:lnTo>
                    <a:pt x="0" y="716"/>
                  </a:lnTo>
                  <a:lnTo>
                    <a:pt x="244" y="716"/>
                  </a:lnTo>
                  <a:lnTo>
                    <a:pt x="244" y="682"/>
                  </a:lnTo>
                  <a:lnTo>
                    <a:pt x="185" y="682"/>
                  </a:lnTo>
                  <a:lnTo>
                    <a:pt x="177" y="675"/>
                  </a:lnTo>
                  <a:lnTo>
                    <a:pt x="162" y="668"/>
                  </a:lnTo>
                  <a:lnTo>
                    <a:pt x="162" y="633"/>
                  </a:lnTo>
                  <a:lnTo>
                    <a:pt x="162" y="244"/>
                  </a:lnTo>
                  <a:close/>
                  <a:moveTo>
                    <a:pt x="170" y="56"/>
                  </a:moveTo>
                  <a:lnTo>
                    <a:pt x="162" y="35"/>
                  </a:lnTo>
                  <a:lnTo>
                    <a:pt x="148" y="14"/>
                  </a:lnTo>
                  <a:lnTo>
                    <a:pt x="133" y="7"/>
                  </a:lnTo>
                  <a:lnTo>
                    <a:pt x="103" y="0"/>
                  </a:lnTo>
                  <a:lnTo>
                    <a:pt x="81" y="7"/>
                  </a:lnTo>
                  <a:lnTo>
                    <a:pt x="52" y="35"/>
                  </a:lnTo>
                  <a:lnTo>
                    <a:pt x="45" y="56"/>
                  </a:lnTo>
                  <a:lnTo>
                    <a:pt x="52" y="77"/>
                  </a:lnTo>
                  <a:lnTo>
                    <a:pt x="67" y="105"/>
                  </a:lnTo>
                  <a:lnTo>
                    <a:pt x="89" y="111"/>
                  </a:lnTo>
                  <a:lnTo>
                    <a:pt x="103" y="118"/>
                  </a:lnTo>
                  <a:lnTo>
                    <a:pt x="126" y="111"/>
                  </a:lnTo>
                  <a:lnTo>
                    <a:pt x="140" y="105"/>
                  </a:lnTo>
                  <a:lnTo>
                    <a:pt x="155" y="91"/>
                  </a:lnTo>
                  <a:lnTo>
                    <a:pt x="162" y="77"/>
                  </a:lnTo>
                  <a:lnTo>
                    <a:pt x="170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64" name="Freeform 4108"/>
            <p:cNvSpPr>
              <a:spLocks noEditPoints="1"/>
            </p:cNvSpPr>
            <p:nvPr/>
          </p:nvSpPr>
          <p:spPr bwMode="auto">
            <a:xfrm>
              <a:off x="4428" y="13616"/>
              <a:ext cx="501" cy="493"/>
            </a:xfrm>
            <a:custGeom>
              <a:avLst/>
              <a:gdLst>
                <a:gd name="T0" fmla="*/ 501 w 501"/>
                <a:gd name="T1" fmla="*/ 250 h 493"/>
                <a:gd name="T2" fmla="*/ 479 w 501"/>
                <a:gd name="T3" fmla="*/ 153 h 493"/>
                <a:gd name="T4" fmla="*/ 427 w 501"/>
                <a:gd name="T5" fmla="*/ 76 h 493"/>
                <a:gd name="T6" fmla="*/ 346 w 501"/>
                <a:gd name="T7" fmla="*/ 20 h 493"/>
                <a:gd name="T8" fmla="*/ 250 w 501"/>
                <a:gd name="T9" fmla="*/ 0 h 493"/>
                <a:gd name="T10" fmla="*/ 147 w 501"/>
                <a:gd name="T11" fmla="*/ 20 h 493"/>
                <a:gd name="T12" fmla="*/ 74 w 501"/>
                <a:gd name="T13" fmla="*/ 76 h 493"/>
                <a:gd name="T14" fmla="*/ 15 w 501"/>
                <a:gd name="T15" fmla="*/ 153 h 493"/>
                <a:gd name="T16" fmla="*/ 0 w 501"/>
                <a:gd name="T17" fmla="*/ 250 h 493"/>
                <a:gd name="T18" fmla="*/ 15 w 501"/>
                <a:gd name="T19" fmla="*/ 326 h 493"/>
                <a:gd name="T20" fmla="*/ 51 w 501"/>
                <a:gd name="T21" fmla="*/ 396 h 493"/>
                <a:gd name="T22" fmla="*/ 103 w 501"/>
                <a:gd name="T23" fmla="*/ 445 h 493"/>
                <a:gd name="T24" fmla="*/ 169 w 501"/>
                <a:gd name="T25" fmla="*/ 479 h 493"/>
                <a:gd name="T26" fmla="*/ 250 w 501"/>
                <a:gd name="T27" fmla="*/ 493 h 493"/>
                <a:gd name="T28" fmla="*/ 346 w 501"/>
                <a:gd name="T29" fmla="*/ 472 h 493"/>
                <a:gd name="T30" fmla="*/ 427 w 501"/>
                <a:gd name="T31" fmla="*/ 424 h 493"/>
                <a:gd name="T32" fmla="*/ 479 w 501"/>
                <a:gd name="T33" fmla="*/ 347 h 493"/>
                <a:gd name="T34" fmla="*/ 501 w 501"/>
                <a:gd name="T35" fmla="*/ 250 h 493"/>
                <a:gd name="T36" fmla="*/ 250 w 501"/>
                <a:gd name="T37" fmla="*/ 466 h 493"/>
                <a:gd name="T38" fmla="*/ 199 w 501"/>
                <a:gd name="T39" fmla="*/ 459 h 493"/>
                <a:gd name="T40" fmla="*/ 155 w 501"/>
                <a:gd name="T41" fmla="*/ 431 h 493"/>
                <a:gd name="T42" fmla="*/ 118 w 501"/>
                <a:gd name="T43" fmla="*/ 396 h 493"/>
                <a:gd name="T44" fmla="*/ 103 w 501"/>
                <a:gd name="T45" fmla="*/ 340 h 493"/>
                <a:gd name="T46" fmla="*/ 96 w 501"/>
                <a:gd name="T47" fmla="*/ 285 h 493"/>
                <a:gd name="T48" fmla="*/ 88 w 501"/>
                <a:gd name="T49" fmla="*/ 243 h 493"/>
                <a:gd name="T50" fmla="*/ 96 w 501"/>
                <a:gd name="T51" fmla="*/ 173 h 493"/>
                <a:gd name="T52" fmla="*/ 118 w 501"/>
                <a:gd name="T53" fmla="*/ 97 h 493"/>
                <a:gd name="T54" fmla="*/ 155 w 501"/>
                <a:gd name="T55" fmla="*/ 55 h 493"/>
                <a:gd name="T56" fmla="*/ 199 w 501"/>
                <a:gd name="T57" fmla="*/ 34 h 493"/>
                <a:gd name="T58" fmla="*/ 250 w 501"/>
                <a:gd name="T59" fmla="*/ 27 h 493"/>
                <a:gd name="T60" fmla="*/ 295 w 501"/>
                <a:gd name="T61" fmla="*/ 34 h 493"/>
                <a:gd name="T62" fmla="*/ 339 w 501"/>
                <a:gd name="T63" fmla="*/ 55 h 493"/>
                <a:gd name="T64" fmla="*/ 376 w 501"/>
                <a:gd name="T65" fmla="*/ 97 h 493"/>
                <a:gd name="T66" fmla="*/ 398 w 501"/>
                <a:gd name="T67" fmla="*/ 146 h 493"/>
                <a:gd name="T68" fmla="*/ 405 w 501"/>
                <a:gd name="T69" fmla="*/ 194 h 493"/>
                <a:gd name="T70" fmla="*/ 405 w 501"/>
                <a:gd name="T71" fmla="*/ 313 h 493"/>
                <a:gd name="T72" fmla="*/ 383 w 501"/>
                <a:gd name="T73" fmla="*/ 382 h 493"/>
                <a:gd name="T74" fmla="*/ 346 w 501"/>
                <a:gd name="T75" fmla="*/ 424 h 493"/>
                <a:gd name="T76" fmla="*/ 302 w 501"/>
                <a:gd name="T77" fmla="*/ 452 h 493"/>
                <a:gd name="T78" fmla="*/ 250 w 501"/>
                <a:gd name="T79" fmla="*/ 466 h 49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01"/>
                <a:gd name="T121" fmla="*/ 0 h 493"/>
                <a:gd name="T122" fmla="*/ 501 w 501"/>
                <a:gd name="T123" fmla="*/ 493 h 49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01" h="493">
                  <a:moveTo>
                    <a:pt x="501" y="250"/>
                  </a:moveTo>
                  <a:lnTo>
                    <a:pt x="479" y="153"/>
                  </a:lnTo>
                  <a:lnTo>
                    <a:pt x="427" y="76"/>
                  </a:lnTo>
                  <a:lnTo>
                    <a:pt x="346" y="20"/>
                  </a:lnTo>
                  <a:lnTo>
                    <a:pt x="250" y="0"/>
                  </a:lnTo>
                  <a:lnTo>
                    <a:pt x="147" y="20"/>
                  </a:lnTo>
                  <a:lnTo>
                    <a:pt x="74" y="76"/>
                  </a:lnTo>
                  <a:lnTo>
                    <a:pt x="15" y="153"/>
                  </a:lnTo>
                  <a:lnTo>
                    <a:pt x="0" y="250"/>
                  </a:lnTo>
                  <a:lnTo>
                    <a:pt x="15" y="326"/>
                  </a:lnTo>
                  <a:lnTo>
                    <a:pt x="51" y="396"/>
                  </a:lnTo>
                  <a:lnTo>
                    <a:pt x="103" y="445"/>
                  </a:lnTo>
                  <a:lnTo>
                    <a:pt x="169" y="479"/>
                  </a:lnTo>
                  <a:lnTo>
                    <a:pt x="250" y="493"/>
                  </a:lnTo>
                  <a:lnTo>
                    <a:pt x="346" y="472"/>
                  </a:lnTo>
                  <a:lnTo>
                    <a:pt x="427" y="424"/>
                  </a:lnTo>
                  <a:lnTo>
                    <a:pt x="479" y="347"/>
                  </a:lnTo>
                  <a:lnTo>
                    <a:pt x="501" y="250"/>
                  </a:lnTo>
                  <a:close/>
                  <a:moveTo>
                    <a:pt x="250" y="466"/>
                  </a:moveTo>
                  <a:lnTo>
                    <a:pt x="199" y="459"/>
                  </a:lnTo>
                  <a:lnTo>
                    <a:pt x="155" y="431"/>
                  </a:lnTo>
                  <a:lnTo>
                    <a:pt x="118" y="396"/>
                  </a:lnTo>
                  <a:lnTo>
                    <a:pt x="103" y="340"/>
                  </a:lnTo>
                  <a:lnTo>
                    <a:pt x="96" y="285"/>
                  </a:lnTo>
                  <a:lnTo>
                    <a:pt x="88" y="243"/>
                  </a:lnTo>
                  <a:lnTo>
                    <a:pt x="96" y="173"/>
                  </a:lnTo>
                  <a:lnTo>
                    <a:pt x="118" y="97"/>
                  </a:lnTo>
                  <a:lnTo>
                    <a:pt x="155" y="55"/>
                  </a:lnTo>
                  <a:lnTo>
                    <a:pt x="199" y="34"/>
                  </a:lnTo>
                  <a:lnTo>
                    <a:pt x="250" y="27"/>
                  </a:lnTo>
                  <a:lnTo>
                    <a:pt x="295" y="34"/>
                  </a:lnTo>
                  <a:lnTo>
                    <a:pt x="339" y="55"/>
                  </a:lnTo>
                  <a:lnTo>
                    <a:pt x="376" y="97"/>
                  </a:lnTo>
                  <a:lnTo>
                    <a:pt x="398" y="146"/>
                  </a:lnTo>
                  <a:lnTo>
                    <a:pt x="405" y="194"/>
                  </a:lnTo>
                  <a:lnTo>
                    <a:pt x="405" y="313"/>
                  </a:lnTo>
                  <a:lnTo>
                    <a:pt x="383" y="382"/>
                  </a:lnTo>
                  <a:lnTo>
                    <a:pt x="346" y="424"/>
                  </a:lnTo>
                  <a:lnTo>
                    <a:pt x="302" y="452"/>
                  </a:lnTo>
                  <a:lnTo>
                    <a:pt x="250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65" name="Freeform 4109"/>
            <p:cNvSpPr>
              <a:spLocks/>
            </p:cNvSpPr>
            <p:nvPr/>
          </p:nvSpPr>
          <p:spPr bwMode="auto">
            <a:xfrm>
              <a:off x="4995" y="13623"/>
              <a:ext cx="568" cy="472"/>
            </a:xfrm>
            <a:custGeom>
              <a:avLst/>
              <a:gdLst>
                <a:gd name="T0" fmla="*/ 89 w 568"/>
                <a:gd name="T1" fmla="*/ 104 h 472"/>
                <a:gd name="T2" fmla="*/ 89 w 568"/>
                <a:gd name="T3" fmla="*/ 410 h 472"/>
                <a:gd name="T4" fmla="*/ 82 w 568"/>
                <a:gd name="T5" fmla="*/ 424 h 472"/>
                <a:gd name="T6" fmla="*/ 74 w 568"/>
                <a:gd name="T7" fmla="*/ 431 h 472"/>
                <a:gd name="T8" fmla="*/ 59 w 568"/>
                <a:gd name="T9" fmla="*/ 438 h 472"/>
                <a:gd name="T10" fmla="*/ 0 w 568"/>
                <a:gd name="T11" fmla="*/ 438 h 472"/>
                <a:gd name="T12" fmla="*/ 0 w 568"/>
                <a:gd name="T13" fmla="*/ 472 h 472"/>
                <a:gd name="T14" fmla="*/ 258 w 568"/>
                <a:gd name="T15" fmla="*/ 472 h 472"/>
                <a:gd name="T16" fmla="*/ 258 w 568"/>
                <a:gd name="T17" fmla="*/ 438 h 472"/>
                <a:gd name="T18" fmla="*/ 199 w 568"/>
                <a:gd name="T19" fmla="*/ 438 h 472"/>
                <a:gd name="T20" fmla="*/ 185 w 568"/>
                <a:gd name="T21" fmla="*/ 431 h 472"/>
                <a:gd name="T22" fmla="*/ 177 w 568"/>
                <a:gd name="T23" fmla="*/ 424 h 472"/>
                <a:gd name="T24" fmla="*/ 170 w 568"/>
                <a:gd name="T25" fmla="*/ 410 h 472"/>
                <a:gd name="T26" fmla="*/ 170 w 568"/>
                <a:gd name="T27" fmla="*/ 194 h 472"/>
                <a:gd name="T28" fmla="*/ 185 w 568"/>
                <a:gd name="T29" fmla="*/ 118 h 472"/>
                <a:gd name="T30" fmla="*/ 214 w 568"/>
                <a:gd name="T31" fmla="*/ 69 h 472"/>
                <a:gd name="T32" fmla="*/ 266 w 568"/>
                <a:gd name="T33" fmla="*/ 34 h 472"/>
                <a:gd name="T34" fmla="*/ 317 w 568"/>
                <a:gd name="T35" fmla="*/ 20 h 472"/>
                <a:gd name="T36" fmla="*/ 362 w 568"/>
                <a:gd name="T37" fmla="*/ 34 h 472"/>
                <a:gd name="T38" fmla="*/ 391 w 568"/>
                <a:gd name="T39" fmla="*/ 62 h 472"/>
                <a:gd name="T40" fmla="*/ 398 w 568"/>
                <a:gd name="T41" fmla="*/ 97 h 472"/>
                <a:gd name="T42" fmla="*/ 406 w 568"/>
                <a:gd name="T43" fmla="*/ 146 h 472"/>
                <a:gd name="T44" fmla="*/ 406 w 568"/>
                <a:gd name="T45" fmla="*/ 410 h 472"/>
                <a:gd name="T46" fmla="*/ 398 w 568"/>
                <a:gd name="T47" fmla="*/ 424 h 472"/>
                <a:gd name="T48" fmla="*/ 391 w 568"/>
                <a:gd name="T49" fmla="*/ 431 h 472"/>
                <a:gd name="T50" fmla="*/ 376 w 568"/>
                <a:gd name="T51" fmla="*/ 438 h 472"/>
                <a:gd name="T52" fmla="*/ 317 w 568"/>
                <a:gd name="T53" fmla="*/ 438 h 472"/>
                <a:gd name="T54" fmla="*/ 317 w 568"/>
                <a:gd name="T55" fmla="*/ 472 h 472"/>
                <a:gd name="T56" fmla="*/ 568 w 568"/>
                <a:gd name="T57" fmla="*/ 472 h 472"/>
                <a:gd name="T58" fmla="*/ 568 w 568"/>
                <a:gd name="T59" fmla="*/ 438 h 472"/>
                <a:gd name="T60" fmla="*/ 516 w 568"/>
                <a:gd name="T61" fmla="*/ 438 h 472"/>
                <a:gd name="T62" fmla="*/ 494 w 568"/>
                <a:gd name="T63" fmla="*/ 431 h 472"/>
                <a:gd name="T64" fmla="*/ 487 w 568"/>
                <a:gd name="T65" fmla="*/ 424 h 472"/>
                <a:gd name="T66" fmla="*/ 480 w 568"/>
                <a:gd name="T67" fmla="*/ 410 h 472"/>
                <a:gd name="T68" fmla="*/ 480 w 568"/>
                <a:gd name="T69" fmla="*/ 125 h 472"/>
                <a:gd name="T70" fmla="*/ 472 w 568"/>
                <a:gd name="T71" fmla="*/ 76 h 472"/>
                <a:gd name="T72" fmla="*/ 450 w 568"/>
                <a:gd name="T73" fmla="*/ 41 h 472"/>
                <a:gd name="T74" fmla="*/ 428 w 568"/>
                <a:gd name="T75" fmla="*/ 20 h 472"/>
                <a:gd name="T76" fmla="*/ 384 w 568"/>
                <a:gd name="T77" fmla="*/ 7 h 472"/>
                <a:gd name="T78" fmla="*/ 332 w 568"/>
                <a:gd name="T79" fmla="*/ 0 h 472"/>
                <a:gd name="T80" fmla="*/ 258 w 568"/>
                <a:gd name="T81" fmla="*/ 13 h 472"/>
                <a:gd name="T82" fmla="*/ 199 w 568"/>
                <a:gd name="T83" fmla="*/ 55 h 472"/>
                <a:gd name="T84" fmla="*/ 163 w 568"/>
                <a:gd name="T85" fmla="*/ 111 h 472"/>
                <a:gd name="T86" fmla="*/ 163 w 568"/>
                <a:gd name="T87" fmla="*/ 0 h 472"/>
                <a:gd name="T88" fmla="*/ 0 w 568"/>
                <a:gd name="T89" fmla="*/ 13 h 472"/>
                <a:gd name="T90" fmla="*/ 0 w 568"/>
                <a:gd name="T91" fmla="*/ 48 h 472"/>
                <a:gd name="T92" fmla="*/ 59 w 568"/>
                <a:gd name="T93" fmla="*/ 48 h 472"/>
                <a:gd name="T94" fmla="*/ 74 w 568"/>
                <a:gd name="T95" fmla="*/ 55 h 472"/>
                <a:gd name="T96" fmla="*/ 89 w 568"/>
                <a:gd name="T97" fmla="*/ 83 h 472"/>
                <a:gd name="T98" fmla="*/ 89 w 568"/>
                <a:gd name="T99" fmla="*/ 104 h 47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68"/>
                <a:gd name="T151" fmla="*/ 0 h 472"/>
                <a:gd name="T152" fmla="*/ 568 w 568"/>
                <a:gd name="T153" fmla="*/ 472 h 47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68" h="472">
                  <a:moveTo>
                    <a:pt x="89" y="104"/>
                  </a:moveTo>
                  <a:lnTo>
                    <a:pt x="89" y="410"/>
                  </a:lnTo>
                  <a:lnTo>
                    <a:pt x="82" y="424"/>
                  </a:lnTo>
                  <a:lnTo>
                    <a:pt x="74" y="431"/>
                  </a:lnTo>
                  <a:lnTo>
                    <a:pt x="59" y="438"/>
                  </a:lnTo>
                  <a:lnTo>
                    <a:pt x="0" y="438"/>
                  </a:lnTo>
                  <a:lnTo>
                    <a:pt x="0" y="472"/>
                  </a:lnTo>
                  <a:lnTo>
                    <a:pt x="258" y="472"/>
                  </a:lnTo>
                  <a:lnTo>
                    <a:pt x="258" y="438"/>
                  </a:lnTo>
                  <a:lnTo>
                    <a:pt x="199" y="438"/>
                  </a:lnTo>
                  <a:lnTo>
                    <a:pt x="185" y="431"/>
                  </a:lnTo>
                  <a:lnTo>
                    <a:pt x="177" y="424"/>
                  </a:lnTo>
                  <a:lnTo>
                    <a:pt x="170" y="410"/>
                  </a:lnTo>
                  <a:lnTo>
                    <a:pt x="170" y="194"/>
                  </a:lnTo>
                  <a:lnTo>
                    <a:pt x="185" y="118"/>
                  </a:lnTo>
                  <a:lnTo>
                    <a:pt x="214" y="69"/>
                  </a:lnTo>
                  <a:lnTo>
                    <a:pt x="266" y="34"/>
                  </a:lnTo>
                  <a:lnTo>
                    <a:pt x="317" y="20"/>
                  </a:lnTo>
                  <a:lnTo>
                    <a:pt x="362" y="34"/>
                  </a:lnTo>
                  <a:lnTo>
                    <a:pt x="391" y="62"/>
                  </a:lnTo>
                  <a:lnTo>
                    <a:pt x="398" y="97"/>
                  </a:lnTo>
                  <a:lnTo>
                    <a:pt x="406" y="146"/>
                  </a:lnTo>
                  <a:lnTo>
                    <a:pt x="406" y="410"/>
                  </a:lnTo>
                  <a:lnTo>
                    <a:pt x="398" y="424"/>
                  </a:lnTo>
                  <a:lnTo>
                    <a:pt x="391" y="431"/>
                  </a:lnTo>
                  <a:lnTo>
                    <a:pt x="376" y="438"/>
                  </a:lnTo>
                  <a:lnTo>
                    <a:pt x="317" y="438"/>
                  </a:lnTo>
                  <a:lnTo>
                    <a:pt x="317" y="472"/>
                  </a:lnTo>
                  <a:lnTo>
                    <a:pt x="568" y="472"/>
                  </a:lnTo>
                  <a:lnTo>
                    <a:pt x="568" y="438"/>
                  </a:lnTo>
                  <a:lnTo>
                    <a:pt x="516" y="438"/>
                  </a:lnTo>
                  <a:lnTo>
                    <a:pt x="494" y="431"/>
                  </a:lnTo>
                  <a:lnTo>
                    <a:pt x="487" y="424"/>
                  </a:lnTo>
                  <a:lnTo>
                    <a:pt x="480" y="410"/>
                  </a:lnTo>
                  <a:lnTo>
                    <a:pt x="480" y="125"/>
                  </a:lnTo>
                  <a:lnTo>
                    <a:pt x="472" y="76"/>
                  </a:lnTo>
                  <a:lnTo>
                    <a:pt x="450" y="41"/>
                  </a:lnTo>
                  <a:lnTo>
                    <a:pt x="428" y="20"/>
                  </a:lnTo>
                  <a:lnTo>
                    <a:pt x="384" y="7"/>
                  </a:lnTo>
                  <a:lnTo>
                    <a:pt x="332" y="0"/>
                  </a:lnTo>
                  <a:lnTo>
                    <a:pt x="258" y="13"/>
                  </a:lnTo>
                  <a:lnTo>
                    <a:pt x="199" y="55"/>
                  </a:lnTo>
                  <a:lnTo>
                    <a:pt x="163" y="111"/>
                  </a:lnTo>
                  <a:lnTo>
                    <a:pt x="163" y="0"/>
                  </a:lnTo>
                  <a:lnTo>
                    <a:pt x="0" y="13"/>
                  </a:lnTo>
                  <a:lnTo>
                    <a:pt x="0" y="48"/>
                  </a:lnTo>
                  <a:lnTo>
                    <a:pt x="59" y="48"/>
                  </a:lnTo>
                  <a:lnTo>
                    <a:pt x="74" y="55"/>
                  </a:lnTo>
                  <a:lnTo>
                    <a:pt x="89" y="83"/>
                  </a:lnTo>
                  <a:lnTo>
                    <a:pt x="89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66" name="Freeform 4110"/>
            <p:cNvSpPr>
              <a:spLocks noEditPoints="1"/>
            </p:cNvSpPr>
            <p:nvPr/>
          </p:nvSpPr>
          <p:spPr bwMode="auto">
            <a:xfrm>
              <a:off x="5998" y="13616"/>
              <a:ext cx="501" cy="493"/>
            </a:xfrm>
            <a:custGeom>
              <a:avLst/>
              <a:gdLst>
                <a:gd name="T0" fmla="*/ 501 w 501"/>
                <a:gd name="T1" fmla="*/ 250 h 493"/>
                <a:gd name="T2" fmla="*/ 486 w 501"/>
                <a:gd name="T3" fmla="*/ 153 h 493"/>
                <a:gd name="T4" fmla="*/ 427 w 501"/>
                <a:gd name="T5" fmla="*/ 76 h 493"/>
                <a:gd name="T6" fmla="*/ 354 w 501"/>
                <a:gd name="T7" fmla="*/ 20 h 493"/>
                <a:gd name="T8" fmla="*/ 251 w 501"/>
                <a:gd name="T9" fmla="*/ 0 h 493"/>
                <a:gd name="T10" fmla="*/ 155 w 501"/>
                <a:gd name="T11" fmla="*/ 20 h 493"/>
                <a:gd name="T12" fmla="*/ 74 w 501"/>
                <a:gd name="T13" fmla="*/ 76 h 493"/>
                <a:gd name="T14" fmla="*/ 22 w 501"/>
                <a:gd name="T15" fmla="*/ 153 h 493"/>
                <a:gd name="T16" fmla="*/ 0 w 501"/>
                <a:gd name="T17" fmla="*/ 250 h 493"/>
                <a:gd name="T18" fmla="*/ 22 w 501"/>
                <a:gd name="T19" fmla="*/ 347 h 493"/>
                <a:gd name="T20" fmla="*/ 74 w 501"/>
                <a:gd name="T21" fmla="*/ 424 h 493"/>
                <a:gd name="T22" fmla="*/ 155 w 501"/>
                <a:gd name="T23" fmla="*/ 472 h 493"/>
                <a:gd name="T24" fmla="*/ 251 w 501"/>
                <a:gd name="T25" fmla="*/ 493 h 493"/>
                <a:gd name="T26" fmla="*/ 346 w 501"/>
                <a:gd name="T27" fmla="*/ 472 h 493"/>
                <a:gd name="T28" fmla="*/ 427 w 501"/>
                <a:gd name="T29" fmla="*/ 424 h 493"/>
                <a:gd name="T30" fmla="*/ 486 w 501"/>
                <a:gd name="T31" fmla="*/ 347 h 493"/>
                <a:gd name="T32" fmla="*/ 501 w 501"/>
                <a:gd name="T33" fmla="*/ 250 h 493"/>
                <a:gd name="T34" fmla="*/ 251 w 501"/>
                <a:gd name="T35" fmla="*/ 466 h 493"/>
                <a:gd name="T36" fmla="*/ 206 w 501"/>
                <a:gd name="T37" fmla="*/ 459 h 493"/>
                <a:gd name="T38" fmla="*/ 162 w 501"/>
                <a:gd name="T39" fmla="*/ 431 h 493"/>
                <a:gd name="T40" fmla="*/ 125 w 501"/>
                <a:gd name="T41" fmla="*/ 396 h 493"/>
                <a:gd name="T42" fmla="*/ 103 w 501"/>
                <a:gd name="T43" fmla="*/ 340 h 493"/>
                <a:gd name="T44" fmla="*/ 96 w 501"/>
                <a:gd name="T45" fmla="*/ 285 h 493"/>
                <a:gd name="T46" fmla="*/ 96 w 501"/>
                <a:gd name="T47" fmla="*/ 243 h 493"/>
                <a:gd name="T48" fmla="*/ 103 w 501"/>
                <a:gd name="T49" fmla="*/ 173 h 493"/>
                <a:gd name="T50" fmla="*/ 125 w 501"/>
                <a:gd name="T51" fmla="*/ 97 h 493"/>
                <a:gd name="T52" fmla="*/ 162 w 501"/>
                <a:gd name="T53" fmla="*/ 55 h 493"/>
                <a:gd name="T54" fmla="*/ 206 w 501"/>
                <a:gd name="T55" fmla="*/ 34 h 493"/>
                <a:gd name="T56" fmla="*/ 251 w 501"/>
                <a:gd name="T57" fmla="*/ 27 h 493"/>
                <a:gd name="T58" fmla="*/ 302 w 501"/>
                <a:gd name="T59" fmla="*/ 34 h 493"/>
                <a:gd name="T60" fmla="*/ 346 w 501"/>
                <a:gd name="T61" fmla="*/ 55 h 493"/>
                <a:gd name="T62" fmla="*/ 383 w 501"/>
                <a:gd name="T63" fmla="*/ 97 h 493"/>
                <a:gd name="T64" fmla="*/ 405 w 501"/>
                <a:gd name="T65" fmla="*/ 146 h 493"/>
                <a:gd name="T66" fmla="*/ 405 w 501"/>
                <a:gd name="T67" fmla="*/ 194 h 493"/>
                <a:gd name="T68" fmla="*/ 413 w 501"/>
                <a:gd name="T69" fmla="*/ 243 h 493"/>
                <a:gd name="T70" fmla="*/ 405 w 501"/>
                <a:gd name="T71" fmla="*/ 313 h 493"/>
                <a:gd name="T72" fmla="*/ 383 w 501"/>
                <a:gd name="T73" fmla="*/ 382 h 493"/>
                <a:gd name="T74" fmla="*/ 354 w 501"/>
                <a:gd name="T75" fmla="*/ 424 h 493"/>
                <a:gd name="T76" fmla="*/ 309 w 501"/>
                <a:gd name="T77" fmla="*/ 452 h 493"/>
                <a:gd name="T78" fmla="*/ 251 w 501"/>
                <a:gd name="T79" fmla="*/ 466 h 49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01"/>
                <a:gd name="T121" fmla="*/ 0 h 493"/>
                <a:gd name="T122" fmla="*/ 501 w 501"/>
                <a:gd name="T123" fmla="*/ 493 h 49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01" h="493">
                  <a:moveTo>
                    <a:pt x="501" y="250"/>
                  </a:moveTo>
                  <a:lnTo>
                    <a:pt x="486" y="153"/>
                  </a:lnTo>
                  <a:lnTo>
                    <a:pt x="427" y="76"/>
                  </a:lnTo>
                  <a:lnTo>
                    <a:pt x="354" y="20"/>
                  </a:lnTo>
                  <a:lnTo>
                    <a:pt x="251" y="0"/>
                  </a:lnTo>
                  <a:lnTo>
                    <a:pt x="155" y="20"/>
                  </a:lnTo>
                  <a:lnTo>
                    <a:pt x="74" y="76"/>
                  </a:lnTo>
                  <a:lnTo>
                    <a:pt x="22" y="153"/>
                  </a:lnTo>
                  <a:lnTo>
                    <a:pt x="0" y="250"/>
                  </a:lnTo>
                  <a:lnTo>
                    <a:pt x="22" y="347"/>
                  </a:lnTo>
                  <a:lnTo>
                    <a:pt x="74" y="424"/>
                  </a:lnTo>
                  <a:lnTo>
                    <a:pt x="155" y="472"/>
                  </a:lnTo>
                  <a:lnTo>
                    <a:pt x="251" y="493"/>
                  </a:lnTo>
                  <a:lnTo>
                    <a:pt x="346" y="472"/>
                  </a:lnTo>
                  <a:lnTo>
                    <a:pt x="427" y="424"/>
                  </a:lnTo>
                  <a:lnTo>
                    <a:pt x="486" y="347"/>
                  </a:lnTo>
                  <a:lnTo>
                    <a:pt x="501" y="250"/>
                  </a:lnTo>
                  <a:close/>
                  <a:moveTo>
                    <a:pt x="251" y="466"/>
                  </a:moveTo>
                  <a:lnTo>
                    <a:pt x="206" y="459"/>
                  </a:lnTo>
                  <a:lnTo>
                    <a:pt x="162" y="431"/>
                  </a:lnTo>
                  <a:lnTo>
                    <a:pt x="125" y="396"/>
                  </a:lnTo>
                  <a:lnTo>
                    <a:pt x="103" y="340"/>
                  </a:lnTo>
                  <a:lnTo>
                    <a:pt x="96" y="285"/>
                  </a:lnTo>
                  <a:lnTo>
                    <a:pt x="96" y="243"/>
                  </a:lnTo>
                  <a:lnTo>
                    <a:pt x="103" y="173"/>
                  </a:lnTo>
                  <a:lnTo>
                    <a:pt x="125" y="97"/>
                  </a:lnTo>
                  <a:lnTo>
                    <a:pt x="162" y="55"/>
                  </a:lnTo>
                  <a:lnTo>
                    <a:pt x="206" y="34"/>
                  </a:lnTo>
                  <a:lnTo>
                    <a:pt x="251" y="27"/>
                  </a:lnTo>
                  <a:lnTo>
                    <a:pt x="302" y="34"/>
                  </a:lnTo>
                  <a:lnTo>
                    <a:pt x="346" y="55"/>
                  </a:lnTo>
                  <a:lnTo>
                    <a:pt x="383" y="97"/>
                  </a:lnTo>
                  <a:lnTo>
                    <a:pt x="405" y="146"/>
                  </a:lnTo>
                  <a:lnTo>
                    <a:pt x="405" y="194"/>
                  </a:lnTo>
                  <a:lnTo>
                    <a:pt x="413" y="243"/>
                  </a:lnTo>
                  <a:lnTo>
                    <a:pt x="405" y="313"/>
                  </a:lnTo>
                  <a:lnTo>
                    <a:pt x="383" y="382"/>
                  </a:lnTo>
                  <a:lnTo>
                    <a:pt x="354" y="424"/>
                  </a:lnTo>
                  <a:lnTo>
                    <a:pt x="309" y="452"/>
                  </a:lnTo>
                  <a:lnTo>
                    <a:pt x="251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67" name="Freeform 4111"/>
            <p:cNvSpPr>
              <a:spLocks/>
            </p:cNvSpPr>
            <p:nvPr/>
          </p:nvSpPr>
          <p:spPr bwMode="auto">
            <a:xfrm>
              <a:off x="6573" y="13344"/>
              <a:ext cx="368" cy="751"/>
            </a:xfrm>
            <a:custGeom>
              <a:avLst/>
              <a:gdLst>
                <a:gd name="T0" fmla="*/ 162 w 368"/>
                <a:gd name="T1" fmla="*/ 327 h 751"/>
                <a:gd name="T2" fmla="*/ 295 w 368"/>
                <a:gd name="T3" fmla="*/ 327 h 751"/>
                <a:gd name="T4" fmla="*/ 295 w 368"/>
                <a:gd name="T5" fmla="*/ 292 h 751"/>
                <a:gd name="T6" fmla="*/ 162 w 368"/>
                <a:gd name="T7" fmla="*/ 292 h 751"/>
                <a:gd name="T8" fmla="*/ 162 w 368"/>
                <a:gd name="T9" fmla="*/ 167 h 751"/>
                <a:gd name="T10" fmla="*/ 169 w 368"/>
                <a:gd name="T11" fmla="*/ 105 h 751"/>
                <a:gd name="T12" fmla="*/ 191 w 368"/>
                <a:gd name="T13" fmla="*/ 56 h 751"/>
                <a:gd name="T14" fmla="*/ 228 w 368"/>
                <a:gd name="T15" fmla="*/ 28 h 751"/>
                <a:gd name="T16" fmla="*/ 265 w 368"/>
                <a:gd name="T17" fmla="*/ 21 h 751"/>
                <a:gd name="T18" fmla="*/ 287 w 368"/>
                <a:gd name="T19" fmla="*/ 21 h 751"/>
                <a:gd name="T20" fmla="*/ 302 w 368"/>
                <a:gd name="T21" fmla="*/ 28 h 751"/>
                <a:gd name="T22" fmla="*/ 287 w 368"/>
                <a:gd name="T23" fmla="*/ 35 h 751"/>
                <a:gd name="T24" fmla="*/ 280 w 368"/>
                <a:gd name="T25" fmla="*/ 42 h 751"/>
                <a:gd name="T26" fmla="*/ 273 w 368"/>
                <a:gd name="T27" fmla="*/ 56 h 751"/>
                <a:gd name="T28" fmla="*/ 265 w 368"/>
                <a:gd name="T29" fmla="*/ 77 h 751"/>
                <a:gd name="T30" fmla="*/ 280 w 368"/>
                <a:gd name="T31" fmla="*/ 105 h 751"/>
                <a:gd name="T32" fmla="*/ 295 w 368"/>
                <a:gd name="T33" fmla="*/ 119 h 751"/>
                <a:gd name="T34" fmla="*/ 339 w 368"/>
                <a:gd name="T35" fmla="*/ 119 h 751"/>
                <a:gd name="T36" fmla="*/ 354 w 368"/>
                <a:gd name="T37" fmla="*/ 105 h 751"/>
                <a:gd name="T38" fmla="*/ 361 w 368"/>
                <a:gd name="T39" fmla="*/ 91 h 751"/>
                <a:gd name="T40" fmla="*/ 368 w 368"/>
                <a:gd name="T41" fmla="*/ 70 h 751"/>
                <a:gd name="T42" fmla="*/ 361 w 368"/>
                <a:gd name="T43" fmla="*/ 49 h 751"/>
                <a:gd name="T44" fmla="*/ 346 w 368"/>
                <a:gd name="T45" fmla="*/ 28 h 751"/>
                <a:gd name="T46" fmla="*/ 324 w 368"/>
                <a:gd name="T47" fmla="*/ 14 h 751"/>
                <a:gd name="T48" fmla="*/ 295 w 368"/>
                <a:gd name="T49" fmla="*/ 0 h 751"/>
                <a:gd name="T50" fmla="*/ 265 w 368"/>
                <a:gd name="T51" fmla="*/ 0 h 751"/>
                <a:gd name="T52" fmla="*/ 206 w 368"/>
                <a:gd name="T53" fmla="*/ 7 h 751"/>
                <a:gd name="T54" fmla="*/ 147 w 368"/>
                <a:gd name="T55" fmla="*/ 42 h 751"/>
                <a:gd name="T56" fmla="*/ 103 w 368"/>
                <a:gd name="T57" fmla="*/ 91 h 751"/>
                <a:gd name="T58" fmla="*/ 88 w 368"/>
                <a:gd name="T59" fmla="*/ 167 h 751"/>
                <a:gd name="T60" fmla="*/ 88 w 368"/>
                <a:gd name="T61" fmla="*/ 292 h 751"/>
                <a:gd name="T62" fmla="*/ 0 w 368"/>
                <a:gd name="T63" fmla="*/ 292 h 751"/>
                <a:gd name="T64" fmla="*/ 0 w 368"/>
                <a:gd name="T65" fmla="*/ 327 h 751"/>
                <a:gd name="T66" fmla="*/ 88 w 368"/>
                <a:gd name="T67" fmla="*/ 327 h 751"/>
                <a:gd name="T68" fmla="*/ 88 w 368"/>
                <a:gd name="T69" fmla="*/ 689 h 751"/>
                <a:gd name="T70" fmla="*/ 81 w 368"/>
                <a:gd name="T71" fmla="*/ 703 h 751"/>
                <a:gd name="T72" fmla="*/ 74 w 368"/>
                <a:gd name="T73" fmla="*/ 710 h 751"/>
                <a:gd name="T74" fmla="*/ 59 w 368"/>
                <a:gd name="T75" fmla="*/ 717 h 751"/>
                <a:gd name="T76" fmla="*/ 0 w 368"/>
                <a:gd name="T77" fmla="*/ 717 h 751"/>
                <a:gd name="T78" fmla="*/ 0 w 368"/>
                <a:gd name="T79" fmla="*/ 751 h 751"/>
                <a:gd name="T80" fmla="*/ 273 w 368"/>
                <a:gd name="T81" fmla="*/ 751 h 751"/>
                <a:gd name="T82" fmla="*/ 273 w 368"/>
                <a:gd name="T83" fmla="*/ 717 h 751"/>
                <a:gd name="T84" fmla="*/ 199 w 368"/>
                <a:gd name="T85" fmla="*/ 717 h 751"/>
                <a:gd name="T86" fmla="*/ 177 w 368"/>
                <a:gd name="T87" fmla="*/ 710 h 751"/>
                <a:gd name="T88" fmla="*/ 162 w 368"/>
                <a:gd name="T89" fmla="*/ 696 h 751"/>
                <a:gd name="T90" fmla="*/ 162 w 368"/>
                <a:gd name="T91" fmla="*/ 668 h 751"/>
                <a:gd name="T92" fmla="*/ 162 w 368"/>
                <a:gd name="T93" fmla="*/ 327 h 75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68"/>
                <a:gd name="T142" fmla="*/ 0 h 751"/>
                <a:gd name="T143" fmla="*/ 368 w 368"/>
                <a:gd name="T144" fmla="*/ 751 h 75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68" h="751">
                  <a:moveTo>
                    <a:pt x="162" y="327"/>
                  </a:moveTo>
                  <a:lnTo>
                    <a:pt x="295" y="327"/>
                  </a:lnTo>
                  <a:lnTo>
                    <a:pt x="295" y="292"/>
                  </a:lnTo>
                  <a:lnTo>
                    <a:pt x="162" y="292"/>
                  </a:lnTo>
                  <a:lnTo>
                    <a:pt x="162" y="167"/>
                  </a:lnTo>
                  <a:lnTo>
                    <a:pt x="169" y="105"/>
                  </a:lnTo>
                  <a:lnTo>
                    <a:pt x="191" y="56"/>
                  </a:lnTo>
                  <a:lnTo>
                    <a:pt x="228" y="28"/>
                  </a:lnTo>
                  <a:lnTo>
                    <a:pt x="265" y="21"/>
                  </a:lnTo>
                  <a:lnTo>
                    <a:pt x="287" y="21"/>
                  </a:lnTo>
                  <a:lnTo>
                    <a:pt x="302" y="28"/>
                  </a:lnTo>
                  <a:lnTo>
                    <a:pt x="287" y="35"/>
                  </a:lnTo>
                  <a:lnTo>
                    <a:pt x="280" y="42"/>
                  </a:lnTo>
                  <a:lnTo>
                    <a:pt x="273" y="56"/>
                  </a:lnTo>
                  <a:lnTo>
                    <a:pt x="265" y="77"/>
                  </a:lnTo>
                  <a:lnTo>
                    <a:pt x="280" y="105"/>
                  </a:lnTo>
                  <a:lnTo>
                    <a:pt x="295" y="119"/>
                  </a:lnTo>
                  <a:lnTo>
                    <a:pt x="339" y="119"/>
                  </a:lnTo>
                  <a:lnTo>
                    <a:pt x="354" y="105"/>
                  </a:lnTo>
                  <a:lnTo>
                    <a:pt x="361" y="91"/>
                  </a:lnTo>
                  <a:lnTo>
                    <a:pt x="368" y="70"/>
                  </a:lnTo>
                  <a:lnTo>
                    <a:pt x="361" y="49"/>
                  </a:lnTo>
                  <a:lnTo>
                    <a:pt x="346" y="28"/>
                  </a:lnTo>
                  <a:lnTo>
                    <a:pt x="324" y="14"/>
                  </a:lnTo>
                  <a:lnTo>
                    <a:pt x="295" y="0"/>
                  </a:lnTo>
                  <a:lnTo>
                    <a:pt x="265" y="0"/>
                  </a:lnTo>
                  <a:lnTo>
                    <a:pt x="206" y="7"/>
                  </a:lnTo>
                  <a:lnTo>
                    <a:pt x="147" y="42"/>
                  </a:lnTo>
                  <a:lnTo>
                    <a:pt x="103" y="91"/>
                  </a:lnTo>
                  <a:lnTo>
                    <a:pt x="88" y="167"/>
                  </a:lnTo>
                  <a:lnTo>
                    <a:pt x="88" y="292"/>
                  </a:lnTo>
                  <a:lnTo>
                    <a:pt x="0" y="292"/>
                  </a:lnTo>
                  <a:lnTo>
                    <a:pt x="0" y="327"/>
                  </a:lnTo>
                  <a:lnTo>
                    <a:pt x="88" y="327"/>
                  </a:lnTo>
                  <a:lnTo>
                    <a:pt x="88" y="689"/>
                  </a:lnTo>
                  <a:lnTo>
                    <a:pt x="81" y="703"/>
                  </a:lnTo>
                  <a:lnTo>
                    <a:pt x="74" y="710"/>
                  </a:lnTo>
                  <a:lnTo>
                    <a:pt x="59" y="717"/>
                  </a:lnTo>
                  <a:lnTo>
                    <a:pt x="0" y="717"/>
                  </a:lnTo>
                  <a:lnTo>
                    <a:pt x="0" y="751"/>
                  </a:lnTo>
                  <a:lnTo>
                    <a:pt x="273" y="751"/>
                  </a:lnTo>
                  <a:lnTo>
                    <a:pt x="273" y="717"/>
                  </a:lnTo>
                  <a:lnTo>
                    <a:pt x="199" y="717"/>
                  </a:lnTo>
                  <a:lnTo>
                    <a:pt x="177" y="710"/>
                  </a:lnTo>
                  <a:lnTo>
                    <a:pt x="162" y="696"/>
                  </a:lnTo>
                  <a:lnTo>
                    <a:pt x="162" y="668"/>
                  </a:lnTo>
                  <a:lnTo>
                    <a:pt x="162" y="3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68" name="Freeform 4112"/>
            <p:cNvSpPr>
              <a:spLocks/>
            </p:cNvSpPr>
            <p:nvPr/>
          </p:nvSpPr>
          <p:spPr bwMode="auto">
            <a:xfrm>
              <a:off x="7280" y="13442"/>
              <a:ext cx="354" cy="667"/>
            </a:xfrm>
            <a:custGeom>
              <a:avLst/>
              <a:gdLst>
                <a:gd name="T0" fmla="*/ 177 w 354"/>
                <a:gd name="T1" fmla="*/ 229 h 667"/>
                <a:gd name="T2" fmla="*/ 340 w 354"/>
                <a:gd name="T3" fmla="*/ 229 h 667"/>
                <a:gd name="T4" fmla="*/ 340 w 354"/>
                <a:gd name="T5" fmla="*/ 194 h 667"/>
                <a:gd name="T6" fmla="*/ 177 w 354"/>
                <a:gd name="T7" fmla="*/ 194 h 667"/>
                <a:gd name="T8" fmla="*/ 177 w 354"/>
                <a:gd name="T9" fmla="*/ 0 h 667"/>
                <a:gd name="T10" fmla="*/ 148 w 354"/>
                <a:gd name="T11" fmla="*/ 0 h 667"/>
                <a:gd name="T12" fmla="*/ 141 w 354"/>
                <a:gd name="T13" fmla="*/ 55 h 667"/>
                <a:gd name="T14" fmla="*/ 126 w 354"/>
                <a:gd name="T15" fmla="*/ 104 h 667"/>
                <a:gd name="T16" fmla="*/ 96 w 354"/>
                <a:gd name="T17" fmla="*/ 153 h 667"/>
                <a:gd name="T18" fmla="*/ 59 w 354"/>
                <a:gd name="T19" fmla="*/ 188 h 667"/>
                <a:gd name="T20" fmla="*/ 0 w 354"/>
                <a:gd name="T21" fmla="*/ 201 h 667"/>
                <a:gd name="T22" fmla="*/ 0 w 354"/>
                <a:gd name="T23" fmla="*/ 229 h 667"/>
                <a:gd name="T24" fmla="*/ 96 w 354"/>
                <a:gd name="T25" fmla="*/ 229 h 667"/>
                <a:gd name="T26" fmla="*/ 96 w 354"/>
                <a:gd name="T27" fmla="*/ 521 h 667"/>
                <a:gd name="T28" fmla="*/ 111 w 354"/>
                <a:gd name="T29" fmla="*/ 584 h 667"/>
                <a:gd name="T30" fmla="*/ 133 w 354"/>
                <a:gd name="T31" fmla="*/ 626 h 667"/>
                <a:gd name="T32" fmla="*/ 170 w 354"/>
                <a:gd name="T33" fmla="*/ 653 h 667"/>
                <a:gd name="T34" fmla="*/ 214 w 354"/>
                <a:gd name="T35" fmla="*/ 660 h 667"/>
                <a:gd name="T36" fmla="*/ 244 w 354"/>
                <a:gd name="T37" fmla="*/ 667 h 667"/>
                <a:gd name="T38" fmla="*/ 295 w 354"/>
                <a:gd name="T39" fmla="*/ 653 h 667"/>
                <a:gd name="T40" fmla="*/ 332 w 354"/>
                <a:gd name="T41" fmla="*/ 619 h 667"/>
                <a:gd name="T42" fmla="*/ 347 w 354"/>
                <a:gd name="T43" fmla="*/ 570 h 667"/>
                <a:gd name="T44" fmla="*/ 354 w 354"/>
                <a:gd name="T45" fmla="*/ 521 h 667"/>
                <a:gd name="T46" fmla="*/ 354 w 354"/>
                <a:gd name="T47" fmla="*/ 459 h 667"/>
                <a:gd name="T48" fmla="*/ 325 w 354"/>
                <a:gd name="T49" fmla="*/ 459 h 667"/>
                <a:gd name="T50" fmla="*/ 325 w 354"/>
                <a:gd name="T51" fmla="*/ 521 h 667"/>
                <a:gd name="T52" fmla="*/ 317 w 354"/>
                <a:gd name="T53" fmla="*/ 584 h 667"/>
                <a:gd name="T54" fmla="*/ 288 w 354"/>
                <a:gd name="T55" fmla="*/ 626 h 667"/>
                <a:gd name="T56" fmla="*/ 251 w 354"/>
                <a:gd name="T57" fmla="*/ 640 h 667"/>
                <a:gd name="T58" fmla="*/ 214 w 354"/>
                <a:gd name="T59" fmla="*/ 626 h 667"/>
                <a:gd name="T60" fmla="*/ 192 w 354"/>
                <a:gd name="T61" fmla="*/ 605 h 667"/>
                <a:gd name="T62" fmla="*/ 177 w 354"/>
                <a:gd name="T63" fmla="*/ 570 h 667"/>
                <a:gd name="T64" fmla="*/ 177 w 354"/>
                <a:gd name="T65" fmla="*/ 521 h 667"/>
                <a:gd name="T66" fmla="*/ 177 w 354"/>
                <a:gd name="T67" fmla="*/ 229 h 66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4"/>
                <a:gd name="T103" fmla="*/ 0 h 667"/>
                <a:gd name="T104" fmla="*/ 354 w 354"/>
                <a:gd name="T105" fmla="*/ 667 h 66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4" h="667">
                  <a:moveTo>
                    <a:pt x="177" y="229"/>
                  </a:moveTo>
                  <a:lnTo>
                    <a:pt x="340" y="229"/>
                  </a:lnTo>
                  <a:lnTo>
                    <a:pt x="340" y="194"/>
                  </a:lnTo>
                  <a:lnTo>
                    <a:pt x="177" y="194"/>
                  </a:lnTo>
                  <a:lnTo>
                    <a:pt x="177" y="0"/>
                  </a:lnTo>
                  <a:lnTo>
                    <a:pt x="148" y="0"/>
                  </a:lnTo>
                  <a:lnTo>
                    <a:pt x="141" y="55"/>
                  </a:lnTo>
                  <a:lnTo>
                    <a:pt x="126" y="104"/>
                  </a:lnTo>
                  <a:lnTo>
                    <a:pt x="96" y="153"/>
                  </a:lnTo>
                  <a:lnTo>
                    <a:pt x="59" y="188"/>
                  </a:lnTo>
                  <a:lnTo>
                    <a:pt x="0" y="201"/>
                  </a:lnTo>
                  <a:lnTo>
                    <a:pt x="0" y="229"/>
                  </a:lnTo>
                  <a:lnTo>
                    <a:pt x="96" y="229"/>
                  </a:lnTo>
                  <a:lnTo>
                    <a:pt x="96" y="521"/>
                  </a:lnTo>
                  <a:lnTo>
                    <a:pt x="111" y="584"/>
                  </a:lnTo>
                  <a:lnTo>
                    <a:pt x="133" y="626"/>
                  </a:lnTo>
                  <a:lnTo>
                    <a:pt x="170" y="653"/>
                  </a:lnTo>
                  <a:lnTo>
                    <a:pt x="214" y="660"/>
                  </a:lnTo>
                  <a:lnTo>
                    <a:pt x="244" y="667"/>
                  </a:lnTo>
                  <a:lnTo>
                    <a:pt x="295" y="653"/>
                  </a:lnTo>
                  <a:lnTo>
                    <a:pt x="332" y="619"/>
                  </a:lnTo>
                  <a:lnTo>
                    <a:pt x="347" y="570"/>
                  </a:lnTo>
                  <a:lnTo>
                    <a:pt x="354" y="521"/>
                  </a:lnTo>
                  <a:lnTo>
                    <a:pt x="354" y="459"/>
                  </a:lnTo>
                  <a:lnTo>
                    <a:pt x="325" y="459"/>
                  </a:lnTo>
                  <a:lnTo>
                    <a:pt x="325" y="521"/>
                  </a:lnTo>
                  <a:lnTo>
                    <a:pt x="317" y="584"/>
                  </a:lnTo>
                  <a:lnTo>
                    <a:pt x="288" y="626"/>
                  </a:lnTo>
                  <a:lnTo>
                    <a:pt x="251" y="640"/>
                  </a:lnTo>
                  <a:lnTo>
                    <a:pt x="214" y="626"/>
                  </a:lnTo>
                  <a:lnTo>
                    <a:pt x="192" y="605"/>
                  </a:lnTo>
                  <a:lnTo>
                    <a:pt x="177" y="570"/>
                  </a:lnTo>
                  <a:lnTo>
                    <a:pt x="177" y="521"/>
                  </a:lnTo>
                  <a:lnTo>
                    <a:pt x="177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69" name="Freeform 4113"/>
            <p:cNvSpPr>
              <a:spLocks/>
            </p:cNvSpPr>
            <p:nvPr/>
          </p:nvSpPr>
          <p:spPr bwMode="auto">
            <a:xfrm>
              <a:off x="7737" y="13351"/>
              <a:ext cx="568" cy="744"/>
            </a:xfrm>
            <a:custGeom>
              <a:avLst/>
              <a:gdLst>
                <a:gd name="T0" fmla="*/ 480 w 568"/>
                <a:gd name="T1" fmla="*/ 473 h 744"/>
                <a:gd name="T2" fmla="*/ 480 w 568"/>
                <a:gd name="T3" fmla="*/ 397 h 744"/>
                <a:gd name="T4" fmla="*/ 472 w 568"/>
                <a:gd name="T5" fmla="*/ 348 h 744"/>
                <a:gd name="T6" fmla="*/ 443 w 568"/>
                <a:gd name="T7" fmla="*/ 313 h 744"/>
                <a:gd name="T8" fmla="*/ 428 w 568"/>
                <a:gd name="T9" fmla="*/ 299 h 744"/>
                <a:gd name="T10" fmla="*/ 413 w 568"/>
                <a:gd name="T11" fmla="*/ 292 h 744"/>
                <a:gd name="T12" fmla="*/ 391 w 568"/>
                <a:gd name="T13" fmla="*/ 279 h 744"/>
                <a:gd name="T14" fmla="*/ 362 w 568"/>
                <a:gd name="T15" fmla="*/ 272 h 744"/>
                <a:gd name="T16" fmla="*/ 325 w 568"/>
                <a:gd name="T17" fmla="*/ 272 h 744"/>
                <a:gd name="T18" fmla="*/ 258 w 568"/>
                <a:gd name="T19" fmla="*/ 285 h 744"/>
                <a:gd name="T20" fmla="*/ 214 w 568"/>
                <a:gd name="T21" fmla="*/ 306 h 744"/>
                <a:gd name="T22" fmla="*/ 185 w 568"/>
                <a:gd name="T23" fmla="*/ 341 h 744"/>
                <a:gd name="T24" fmla="*/ 163 w 568"/>
                <a:gd name="T25" fmla="*/ 376 h 744"/>
                <a:gd name="T26" fmla="*/ 163 w 568"/>
                <a:gd name="T27" fmla="*/ 0 h 744"/>
                <a:gd name="T28" fmla="*/ 0 w 568"/>
                <a:gd name="T29" fmla="*/ 14 h 744"/>
                <a:gd name="T30" fmla="*/ 0 w 568"/>
                <a:gd name="T31" fmla="*/ 49 h 744"/>
                <a:gd name="T32" fmla="*/ 59 w 568"/>
                <a:gd name="T33" fmla="*/ 49 h 744"/>
                <a:gd name="T34" fmla="*/ 74 w 568"/>
                <a:gd name="T35" fmla="*/ 56 h 744"/>
                <a:gd name="T36" fmla="*/ 89 w 568"/>
                <a:gd name="T37" fmla="*/ 84 h 744"/>
                <a:gd name="T38" fmla="*/ 89 w 568"/>
                <a:gd name="T39" fmla="*/ 682 h 744"/>
                <a:gd name="T40" fmla="*/ 82 w 568"/>
                <a:gd name="T41" fmla="*/ 696 h 744"/>
                <a:gd name="T42" fmla="*/ 74 w 568"/>
                <a:gd name="T43" fmla="*/ 703 h 744"/>
                <a:gd name="T44" fmla="*/ 52 w 568"/>
                <a:gd name="T45" fmla="*/ 710 h 744"/>
                <a:gd name="T46" fmla="*/ 0 w 568"/>
                <a:gd name="T47" fmla="*/ 710 h 744"/>
                <a:gd name="T48" fmla="*/ 0 w 568"/>
                <a:gd name="T49" fmla="*/ 744 h 744"/>
                <a:gd name="T50" fmla="*/ 251 w 568"/>
                <a:gd name="T51" fmla="*/ 744 h 744"/>
                <a:gd name="T52" fmla="*/ 251 w 568"/>
                <a:gd name="T53" fmla="*/ 710 h 744"/>
                <a:gd name="T54" fmla="*/ 192 w 568"/>
                <a:gd name="T55" fmla="*/ 710 h 744"/>
                <a:gd name="T56" fmla="*/ 177 w 568"/>
                <a:gd name="T57" fmla="*/ 703 h 744"/>
                <a:gd name="T58" fmla="*/ 170 w 568"/>
                <a:gd name="T59" fmla="*/ 696 h 744"/>
                <a:gd name="T60" fmla="*/ 163 w 568"/>
                <a:gd name="T61" fmla="*/ 682 h 744"/>
                <a:gd name="T62" fmla="*/ 163 w 568"/>
                <a:gd name="T63" fmla="*/ 466 h 744"/>
                <a:gd name="T64" fmla="*/ 177 w 568"/>
                <a:gd name="T65" fmla="*/ 390 h 744"/>
                <a:gd name="T66" fmla="*/ 214 w 568"/>
                <a:gd name="T67" fmla="*/ 341 h 744"/>
                <a:gd name="T68" fmla="*/ 266 w 568"/>
                <a:gd name="T69" fmla="*/ 306 h 744"/>
                <a:gd name="T70" fmla="*/ 317 w 568"/>
                <a:gd name="T71" fmla="*/ 292 h 744"/>
                <a:gd name="T72" fmla="*/ 362 w 568"/>
                <a:gd name="T73" fmla="*/ 306 h 744"/>
                <a:gd name="T74" fmla="*/ 384 w 568"/>
                <a:gd name="T75" fmla="*/ 334 h 744"/>
                <a:gd name="T76" fmla="*/ 398 w 568"/>
                <a:gd name="T77" fmla="*/ 369 h 744"/>
                <a:gd name="T78" fmla="*/ 398 w 568"/>
                <a:gd name="T79" fmla="*/ 682 h 744"/>
                <a:gd name="T80" fmla="*/ 391 w 568"/>
                <a:gd name="T81" fmla="*/ 696 h 744"/>
                <a:gd name="T82" fmla="*/ 384 w 568"/>
                <a:gd name="T83" fmla="*/ 703 h 744"/>
                <a:gd name="T84" fmla="*/ 369 w 568"/>
                <a:gd name="T85" fmla="*/ 710 h 744"/>
                <a:gd name="T86" fmla="*/ 310 w 568"/>
                <a:gd name="T87" fmla="*/ 710 h 744"/>
                <a:gd name="T88" fmla="*/ 310 w 568"/>
                <a:gd name="T89" fmla="*/ 744 h 744"/>
                <a:gd name="T90" fmla="*/ 568 w 568"/>
                <a:gd name="T91" fmla="*/ 744 h 744"/>
                <a:gd name="T92" fmla="*/ 568 w 568"/>
                <a:gd name="T93" fmla="*/ 710 h 744"/>
                <a:gd name="T94" fmla="*/ 509 w 568"/>
                <a:gd name="T95" fmla="*/ 710 h 744"/>
                <a:gd name="T96" fmla="*/ 480 w 568"/>
                <a:gd name="T97" fmla="*/ 696 h 744"/>
                <a:gd name="T98" fmla="*/ 480 w 568"/>
                <a:gd name="T99" fmla="*/ 682 h 744"/>
                <a:gd name="T100" fmla="*/ 480 w 568"/>
                <a:gd name="T101" fmla="*/ 473 h 7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8"/>
                <a:gd name="T154" fmla="*/ 0 h 744"/>
                <a:gd name="T155" fmla="*/ 568 w 568"/>
                <a:gd name="T156" fmla="*/ 744 h 74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8" h="744">
                  <a:moveTo>
                    <a:pt x="480" y="473"/>
                  </a:moveTo>
                  <a:lnTo>
                    <a:pt x="480" y="397"/>
                  </a:lnTo>
                  <a:lnTo>
                    <a:pt x="472" y="348"/>
                  </a:lnTo>
                  <a:lnTo>
                    <a:pt x="443" y="313"/>
                  </a:lnTo>
                  <a:lnTo>
                    <a:pt x="428" y="299"/>
                  </a:lnTo>
                  <a:lnTo>
                    <a:pt x="413" y="292"/>
                  </a:lnTo>
                  <a:lnTo>
                    <a:pt x="391" y="279"/>
                  </a:lnTo>
                  <a:lnTo>
                    <a:pt x="362" y="272"/>
                  </a:lnTo>
                  <a:lnTo>
                    <a:pt x="325" y="272"/>
                  </a:lnTo>
                  <a:lnTo>
                    <a:pt x="258" y="285"/>
                  </a:lnTo>
                  <a:lnTo>
                    <a:pt x="214" y="306"/>
                  </a:lnTo>
                  <a:lnTo>
                    <a:pt x="185" y="341"/>
                  </a:lnTo>
                  <a:lnTo>
                    <a:pt x="163" y="376"/>
                  </a:lnTo>
                  <a:lnTo>
                    <a:pt x="163" y="0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59" y="49"/>
                  </a:lnTo>
                  <a:lnTo>
                    <a:pt x="74" y="56"/>
                  </a:lnTo>
                  <a:lnTo>
                    <a:pt x="89" y="84"/>
                  </a:lnTo>
                  <a:lnTo>
                    <a:pt x="89" y="682"/>
                  </a:lnTo>
                  <a:lnTo>
                    <a:pt x="82" y="696"/>
                  </a:lnTo>
                  <a:lnTo>
                    <a:pt x="74" y="703"/>
                  </a:lnTo>
                  <a:lnTo>
                    <a:pt x="52" y="710"/>
                  </a:lnTo>
                  <a:lnTo>
                    <a:pt x="0" y="710"/>
                  </a:lnTo>
                  <a:lnTo>
                    <a:pt x="0" y="744"/>
                  </a:lnTo>
                  <a:lnTo>
                    <a:pt x="251" y="744"/>
                  </a:lnTo>
                  <a:lnTo>
                    <a:pt x="251" y="710"/>
                  </a:lnTo>
                  <a:lnTo>
                    <a:pt x="192" y="710"/>
                  </a:lnTo>
                  <a:lnTo>
                    <a:pt x="177" y="703"/>
                  </a:lnTo>
                  <a:lnTo>
                    <a:pt x="170" y="696"/>
                  </a:lnTo>
                  <a:lnTo>
                    <a:pt x="163" y="682"/>
                  </a:lnTo>
                  <a:lnTo>
                    <a:pt x="163" y="466"/>
                  </a:lnTo>
                  <a:lnTo>
                    <a:pt x="177" y="390"/>
                  </a:lnTo>
                  <a:lnTo>
                    <a:pt x="214" y="341"/>
                  </a:lnTo>
                  <a:lnTo>
                    <a:pt x="266" y="306"/>
                  </a:lnTo>
                  <a:lnTo>
                    <a:pt x="317" y="292"/>
                  </a:lnTo>
                  <a:lnTo>
                    <a:pt x="362" y="306"/>
                  </a:lnTo>
                  <a:lnTo>
                    <a:pt x="384" y="334"/>
                  </a:lnTo>
                  <a:lnTo>
                    <a:pt x="398" y="369"/>
                  </a:lnTo>
                  <a:lnTo>
                    <a:pt x="398" y="682"/>
                  </a:lnTo>
                  <a:lnTo>
                    <a:pt x="391" y="696"/>
                  </a:lnTo>
                  <a:lnTo>
                    <a:pt x="384" y="703"/>
                  </a:lnTo>
                  <a:lnTo>
                    <a:pt x="369" y="710"/>
                  </a:lnTo>
                  <a:lnTo>
                    <a:pt x="310" y="710"/>
                  </a:lnTo>
                  <a:lnTo>
                    <a:pt x="310" y="744"/>
                  </a:lnTo>
                  <a:lnTo>
                    <a:pt x="568" y="744"/>
                  </a:lnTo>
                  <a:lnTo>
                    <a:pt x="568" y="710"/>
                  </a:lnTo>
                  <a:lnTo>
                    <a:pt x="509" y="710"/>
                  </a:lnTo>
                  <a:lnTo>
                    <a:pt x="480" y="696"/>
                  </a:lnTo>
                  <a:lnTo>
                    <a:pt x="480" y="682"/>
                  </a:lnTo>
                  <a:lnTo>
                    <a:pt x="480" y="4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70" name="Freeform 4114"/>
            <p:cNvSpPr>
              <a:spLocks noEditPoints="1"/>
            </p:cNvSpPr>
            <p:nvPr/>
          </p:nvSpPr>
          <p:spPr bwMode="auto">
            <a:xfrm>
              <a:off x="8357" y="13616"/>
              <a:ext cx="442" cy="493"/>
            </a:xfrm>
            <a:custGeom>
              <a:avLst/>
              <a:gdLst>
                <a:gd name="T0" fmla="*/ 412 w 442"/>
                <a:gd name="T1" fmla="*/ 236 h 493"/>
                <a:gd name="T2" fmla="*/ 427 w 442"/>
                <a:gd name="T3" fmla="*/ 236 h 493"/>
                <a:gd name="T4" fmla="*/ 442 w 442"/>
                <a:gd name="T5" fmla="*/ 222 h 493"/>
                <a:gd name="T6" fmla="*/ 442 w 442"/>
                <a:gd name="T7" fmla="*/ 208 h 493"/>
                <a:gd name="T8" fmla="*/ 435 w 442"/>
                <a:gd name="T9" fmla="*/ 146 h 493"/>
                <a:gd name="T10" fmla="*/ 412 w 442"/>
                <a:gd name="T11" fmla="*/ 90 h 493"/>
                <a:gd name="T12" fmla="*/ 368 w 442"/>
                <a:gd name="T13" fmla="*/ 41 h 493"/>
                <a:gd name="T14" fmla="*/ 317 w 442"/>
                <a:gd name="T15" fmla="*/ 14 h 493"/>
                <a:gd name="T16" fmla="*/ 235 w 442"/>
                <a:gd name="T17" fmla="*/ 0 h 493"/>
                <a:gd name="T18" fmla="*/ 147 w 442"/>
                <a:gd name="T19" fmla="*/ 20 h 493"/>
                <a:gd name="T20" fmla="*/ 73 w 442"/>
                <a:gd name="T21" fmla="*/ 69 h 493"/>
                <a:gd name="T22" fmla="*/ 22 w 442"/>
                <a:gd name="T23" fmla="*/ 153 h 493"/>
                <a:gd name="T24" fmla="*/ 0 w 442"/>
                <a:gd name="T25" fmla="*/ 243 h 493"/>
                <a:gd name="T26" fmla="*/ 14 w 442"/>
                <a:gd name="T27" fmla="*/ 326 h 493"/>
                <a:gd name="T28" fmla="*/ 51 w 442"/>
                <a:gd name="T29" fmla="*/ 396 h 493"/>
                <a:gd name="T30" fmla="*/ 110 w 442"/>
                <a:gd name="T31" fmla="*/ 445 h 493"/>
                <a:gd name="T32" fmla="*/ 177 w 442"/>
                <a:gd name="T33" fmla="*/ 479 h 493"/>
                <a:gd name="T34" fmla="*/ 250 w 442"/>
                <a:gd name="T35" fmla="*/ 493 h 493"/>
                <a:gd name="T36" fmla="*/ 324 w 442"/>
                <a:gd name="T37" fmla="*/ 479 h 493"/>
                <a:gd name="T38" fmla="*/ 376 w 442"/>
                <a:gd name="T39" fmla="*/ 452 h 493"/>
                <a:gd name="T40" fmla="*/ 412 w 442"/>
                <a:gd name="T41" fmla="*/ 410 h 493"/>
                <a:gd name="T42" fmla="*/ 435 w 442"/>
                <a:gd name="T43" fmla="*/ 375 h 493"/>
                <a:gd name="T44" fmla="*/ 442 w 442"/>
                <a:gd name="T45" fmla="*/ 354 h 493"/>
                <a:gd name="T46" fmla="*/ 442 w 442"/>
                <a:gd name="T47" fmla="*/ 347 h 493"/>
                <a:gd name="T48" fmla="*/ 435 w 442"/>
                <a:gd name="T49" fmla="*/ 340 h 493"/>
                <a:gd name="T50" fmla="*/ 420 w 442"/>
                <a:gd name="T51" fmla="*/ 340 h 493"/>
                <a:gd name="T52" fmla="*/ 412 w 442"/>
                <a:gd name="T53" fmla="*/ 347 h 493"/>
                <a:gd name="T54" fmla="*/ 412 w 442"/>
                <a:gd name="T55" fmla="*/ 354 h 493"/>
                <a:gd name="T56" fmla="*/ 383 w 442"/>
                <a:gd name="T57" fmla="*/ 410 h 493"/>
                <a:gd name="T58" fmla="*/ 346 w 442"/>
                <a:gd name="T59" fmla="*/ 438 h 493"/>
                <a:gd name="T60" fmla="*/ 309 w 442"/>
                <a:gd name="T61" fmla="*/ 459 h 493"/>
                <a:gd name="T62" fmla="*/ 272 w 442"/>
                <a:gd name="T63" fmla="*/ 466 h 493"/>
                <a:gd name="T64" fmla="*/ 258 w 442"/>
                <a:gd name="T65" fmla="*/ 466 h 493"/>
                <a:gd name="T66" fmla="*/ 206 w 442"/>
                <a:gd name="T67" fmla="*/ 452 h 493"/>
                <a:gd name="T68" fmla="*/ 162 w 442"/>
                <a:gd name="T69" fmla="*/ 431 h 493"/>
                <a:gd name="T70" fmla="*/ 132 w 442"/>
                <a:gd name="T71" fmla="*/ 396 h 493"/>
                <a:gd name="T72" fmla="*/ 110 w 442"/>
                <a:gd name="T73" fmla="*/ 340 h 493"/>
                <a:gd name="T74" fmla="*/ 95 w 442"/>
                <a:gd name="T75" fmla="*/ 278 h 493"/>
                <a:gd name="T76" fmla="*/ 95 w 442"/>
                <a:gd name="T77" fmla="*/ 236 h 493"/>
                <a:gd name="T78" fmla="*/ 412 w 442"/>
                <a:gd name="T79" fmla="*/ 236 h 493"/>
                <a:gd name="T80" fmla="*/ 95 w 442"/>
                <a:gd name="T81" fmla="*/ 208 h 493"/>
                <a:gd name="T82" fmla="*/ 110 w 442"/>
                <a:gd name="T83" fmla="*/ 132 h 493"/>
                <a:gd name="T84" fmla="*/ 140 w 442"/>
                <a:gd name="T85" fmla="*/ 76 h 493"/>
                <a:gd name="T86" fmla="*/ 177 w 442"/>
                <a:gd name="T87" fmla="*/ 41 h 493"/>
                <a:gd name="T88" fmla="*/ 206 w 442"/>
                <a:gd name="T89" fmla="*/ 27 h 493"/>
                <a:gd name="T90" fmla="*/ 235 w 442"/>
                <a:gd name="T91" fmla="*/ 27 h 493"/>
                <a:gd name="T92" fmla="*/ 287 w 442"/>
                <a:gd name="T93" fmla="*/ 34 h 493"/>
                <a:gd name="T94" fmla="*/ 324 w 442"/>
                <a:gd name="T95" fmla="*/ 62 h 493"/>
                <a:gd name="T96" fmla="*/ 346 w 442"/>
                <a:gd name="T97" fmla="*/ 104 h 493"/>
                <a:gd name="T98" fmla="*/ 361 w 442"/>
                <a:gd name="T99" fmla="*/ 146 h 493"/>
                <a:gd name="T100" fmla="*/ 368 w 442"/>
                <a:gd name="T101" fmla="*/ 180 h 493"/>
                <a:gd name="T102" fmla="*/ 368 w 442"/>
                <a:gd name="T103" fmla="*/ 208 h 493"/>
                <a:gd name="T104" fmla="*/ 95 w 442"/>
                <a:gd name="T105" fmla="*/ 208 h 4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42"/>
                <a:gd name="T160" fmla="*/ 0 h 493"/>
                <a:gd name="T161" fmla="*/ 442 w 442"/>
                <a:gd name="T162" fmla="*/ 493 h 4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42" h="493">
                  <a:moveTo>
                    <a:pt x="412" y="236"/>
                  </a:moveTo>
                  <a:lnTo>
                    <a:pt x="427" y="236"/>
                  </a:lnTo>
                  <a:lnTo>
                    <a:pt x="442" y="222"/>
                  </a:lnTo>
                  <a:lnTo>
                    <a:pt x="442" y="208"/>
                  </a:lnTo>
                  <a:lnTo>
                    <a:pt x="435" y="146"/>
                  </a:lnTo>
                  <a:lnTo>
                    <a:pt x="412" y="90"/>
                  </a:lnTo>
                  <a:lnTo>
                    <a:pt x="368" y="41"/>
                  </a:lnTo>
                  <a:lnTo>
                    <a:pt x="317" y="14"/>
                  </a:lnTo>
                  <a:lnTo>
                    <a:pt x="235" y="0"/>
                  </a:lnTo>
                  <a:lnTo>
                    <a:pt x="147" y="20"/>
                  </a:lnTo>
                  <a:lnTo>
                    <a:pt x="73" y="69"/>
                  </a:lnTo>
                  <a:lnTo>
                    <a:pt x="22" y="153"/>
                  </a:lnTo>
                  <a:lnTo>
                    <a:pt x="0" y="243"/>
                  </a:lnTo>
                  <a:lnTo>
                    <a:pt x="14" y="326"/>
                  </a:lnTo>
                  <a:lnTo>
                    <a:pt x="51" y="396"/>
                  </a:lnTo>
                  <a:lnTo>
                    <a:pt x="110" y="445"/>
                  </a:lnTo>
                  <a:lnTo>
                    <a:pt x="177" y="479"/>
                  </a:lnTo>
                  <a:lnTo>
                    <a:pt x="250" y="493"/>
                  </a:lnTo>
                  <a:lnTo>
                    <a:pt x="324" y="479"/>
                  </a:lnTo>
                  <a:lnTo>
                    <a:pt x="376" y="452"/>
                  </a:lnTo>
                  <a:lnTo>
                    <a:pt x="412" y="410"/>
                  </a:lnTo>
                  <a:lnTo>
                    <a:pt x="435" y="375"/>
                  </a:lnTo>
                  <a:lnTo>
                    <a:pt x="442" y="354"/>
                  </a:lnTo>
                  <a:lnTo>
                    <a:pt x="442" y="347"/>
                  </a:lnTo>
                  <a:lnTo>
                    <a:pt x="435" y="340"/>
                  </a:lnTo>
                  <a:lnTo>
                    <a:pt x="420" y="340"/>
                  </a:lnTo>
                  <a:lnTo>
                    <a:pt x="412" y="347"/>
                  </a:lnTo>
                  <a:lnTo>
                    <a:pt x="412" y="354"/>
                  </a:lnTo>
                  <a:lnTo>
                    <a:pt x="383" y="410"/>
                  </a:lnTo>
                  <a:lnTo>
                    <a:pt x="346" y="438"/>
                  </a:lnTo>
                  <a:lnTo>
                    <a:pt x="309" y="459"/>
                  </a:lnTo>
                  <a:lnTo>
                    <a:pt x="272" y="466"/>
                  </a:lnTo>
                  <a:lnTo>
                    <a:pt x="258" y="466"/>
                  </a:lnTo>
                  <a:lnTo>
                    <a:pt x="206" y="452"/>
                  </a:lnTo>
                  <a:lnTo>
                    <a:pt x="162" y="431"/>
                  </a:lnTo>
                  <a:lnTo>
                    <a:pt x="132" y="396"/>
                  </a:lnTo>
                  <a:lnTo>
                    <a:pt x="110" y="340"/>
                  </a:lnTo>
                  <a:lnTo>
                    <a:pt x="95" y="278"/>
                  </a:lnTo>
                  <a:lnTo>
                    <a:pt x="95" y="236"/>
                  </a:lnTo>
                  <a:lnTo>
                    <a:pt x="412" y="236"/>
                  </a:lnTo>
                  <a:close/>
                  <a:moveTo>
                    <a:pt x="95" y="208"/>
                  </a:moveTo>
                  <a:lnTo>
                    <a:pt x="110" y="132"/>
                  </a:lnTo>
                  <a:lnTo>
                    <a:pt x="140" y="76"/>
                  </a:lnTo>
                  <a:lnTo>
                    <a:pt x="177" y="41"/>
                  </a:lnTo>
                  <a:lnTo>
                    <a:pt x="206" y="27"/>
                  </a:lnTo>
                  <a:lnTo>
                    <a:pt x="235" y="27"/>
                  </a:lnTo>
                  <a:lnTo>
                    <a:pt x="287" y="34"/>
                  </a:lnTo>
                  <a:lnTo>
                    <a:pt x="324" y="62"/>
                  </a:lnTo>
                  <a:lnTo>
                    <a:pt x="346" y="104"/>
                  </a:lnTo>
                  <a:lnTo>
                    <a:pt x="361" y="146"/>
                  </a:lnTo>
                  <a:lnTo>
                    <a:pt x="368" y="180"/>
                  </a:lnTo>
                  <a:lnTo>
                    <a:pt x="368" y="208"/>
                  </a:lnTo>
                  <a:lnTo>
                    <a:pt x="95" y="2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71" name="Freeform 4115"/>
            <p:cNvSpPr>
              <a:spLocks/>
            </p:cNvSpPr>
            <p:nvPr/>
          </p:nvSpPr>
          <p:spPr bwMode="auto">
            <a:xfrm>
              <a:off x="8865" y="13616"/>
              <a:ext cx="376" cy="493"/>
            </a:xfrm>
            <a:custGeom>
              <a:avLst/>
              <a:gdLst>
                <a:gd name="T0" fmla="*/ 229 w 376"/>
                <a:gd name="T1" fmla="*/ 278 h 493"/>
                <a:gd name="T2" fmla="*/ 302 w 376"/>
                <a:gd name="T3" fmla="*/ 326 h 493"/>
                <a:gd name="T4" fmla="*/ 310 w 376"/>
                <a:gd name="T5" fmla="*/ 410 h 493"/>
                <a:gd name="T6" fmla="*/ 251 w 376"/>
                <a:gd name="T7" fmla="*/ 459 h 493"/>
                <a:gd name="T8" fmla="*/ 133 w 376"/>
                <a:gd name="T9" fmla="*/ 459 h 493"/>
                <a:gd name="T10" fmla="*/ 52 w 376"/>
                <a:gd name="T11" fmla="*/ 375 h 493"/>
                <a:gd name="T12" fmla="*/ 30 w 376"/>
                <a:gd name="T13" fmla="*/ 306 h 493"/>
                <a:gd name="T14" fmla="*/ 8 w 376"/>
                <a:gd name="T15" fmla="*/ 299 h 493"/>
                <a:gd name="T16" fmla="*/ 0 w 376"/>
                <a:gd name="T17" fmla="*/ 326 h 493"/>
                <a:gd name="T18" fmla="*/ 15 w 376"/>
                <a:gd name="T19" fmla="*/ 493 h 493"/>
                <a:gd name="T20" fmla="*/ 44 w 376"/>
                <a:gd name="T21" fmla="*/ 472 h 493"/>
                <a:gd name="T22" fmla="*/ 52 w 376"/>
                <a:gd name="T23" fmla="*/ 466 h 493"/>
                <a:gd name="T24" fmla="*/ 67 w 376"/>
                <a:gd name="T25" fmla="*/ 445 h 493"/>
                <a:gd name="T26" fmla="*/ 162 w 376"/>
                <a:gd name="T27" fmla="*/ 486 h 493"/>
                <a:gd name="T28" fmla="*/ 273 w 376"/>
                <a:gd name="T29" fmla="*/ 479 h 493"/>
                <a:gd name="T30" fmla="*/ 361 w 376"/>
                <a:gd name="T31" fmla="*/ 396 h 493"/>
                <a:gd name="T32" fmla="*/ 361 w 376"/>
                <a:gd name="T33" fmla="*/ 285 h 493"/>
                <a:gd name="T34" fmla="*/ 339 w 376"/>
                <a:gd name="T35" fmla="*/ 250 h 493"/>
                <a:gd name="T36" fmla="*/ 266 w 376"/>
                <a:gd name="T37" fmla="*/ 208 h 493"/>
                <a:gd name="T38" fmla="*/ 148 w 376"/>
                <a:gd name="T39" fmla="*/ 180 h 493"/>
                <a:gd name="T40" fmla="*/ 74 w 376"/>
                <a:gd name="T41" fmla="*/ 139 h 493"/>
                <a:gd name="T42" fmla="*/ 67 w 376"/>
                <a:gd name="T43" fmla="*/ 76 h 493"/>
                <a:gd name="T44" fmla="*/ 126 w 376"/>
                <a:gd name="T45" fmla="*/ 27 h 493"/>
                <a:gd name="T46" fmla="*/ 243 w 376"/>
                <a:gd name="T47" fmla="*/ 34 h 493"/>
                <a:gd name="T48" fmla="*/ 317 w 376"/>
                <a:gd name="T49" fmla="*/ 125 h 493"/>
                <a:gd name="T50" fmla="*/ 339 w 376"/>
                <a:gd name="T51" fmla="*/ 160 h 493"/>
                <a:gd name="T52" fmla="*/ 347 w 376"/>
                <a:gd name="T53" fmla="*/ 14 h 493"/>
                <a:gd name="T54" fmla="*/ 325 w 376"/>
                <a:gd name="T55" fmla="*/ 0 h 493"/>
                <a:gd name="T56" fmla="*/ 288 w 376"/>
                <a:gd name="T57" fmla="*/ 27 h 493"/>
                <a:gd name="T58" fmla="*/ 199 w 376"/>
                <a:gd name="T59" fmla="*/ 0 h 493"/>
                <a:gd name="T60" fmla="*/ 111 w 376"/>
                <a:gd name="T61" fmla="*/ 7 h 493"/>
                <a:gd name="T62" fmla="*/ 30 w 376"/>
                <a:gd name="T63" fmla="*/ 62 h 493"/>
                <a:gd name="T64" fmla="*/ 0 w 376"/>
                <a:gd name="T65" fmla="*/ 132 h 493"/>
                <a:gd name="T66" fmla="*/ 15 w 376"/>
                <a:gd name="T67" fmla="*/ 180 h 493"/>
                <a:gd name="T68" fmla="*/ 52 w 376"/>
                <a:gd name="T69" fmla="*/ 222 h 493"/>
                <a:gd name="T70" fmla="*/ 133 w 376"/>
                <a:gd name="T71" fmla="*/ 257 h 49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76"/>
                <a:gd name="T109" fmla="*/ 0 h 493"/>
                <a:gd name="T110" fmla="*/ 376 w 376"/>
                <a:gd name="T111" fmla="*/ 493 h 49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76" h="493">
                  <a:moveTo>
                    <a:pt x="199" y="271"/>
                  </a:moveTo>
                  <a:lnTo>
                    <a:pt x="229" y="278"/>
                  </a:lnTo>
                  <a:lnTo>
                    <a:pt x="273" y="292"/>
                  </a:lnTo>
                  <a:lnTo>
                    <a:pt x="302" y="326"/>
                  </a:lnTo>
                  <a:lnTo>
                    <a:pt x="317" y="368"/>
                  </a:lnTo>
                  <a:lnTo>
                    <a:pt x="310" y="410"/>
                  </a:lnTo>
                  <a:lnTo>
                    <a:pt x="288" y="438"/>
                  </a:lnTo>
                  <a:lnTo>
                    <a:pt x="251" y="459"/>
                  </a:lnTo>
                  <a:lnTo>
                    <a:pt x="192" y="466"/>
                  </a:lnTo>
                  <a:lnTo>
                    <a:pt x="133" y="459"/>
                  </a:lnTo>
                  <a:lnTo>
                    <a:pt x="89" y="424"/>
                  </a:lnTo>
                  <a:lnTo>
                    <a:pt x="52" y="375"/>
                  </a:lnTo>
                  <a:lnTo>
                    <a:pt x="37" y="313"/>
                  </a:lnTo>
                  <a:lnTo>
                    <a:pt x="30" y="306"/>
                  </a:lnTo>
                  <a:lnTo>
                    <a:pt x="30" y="299"/>
                  </a:lnTo>
                  <a:lnTo>
                    <a:pt x="8" y="299"/>
                  </a:lnTo>
                  <a:lnTo>
                    <a:pt x="8" y="313"/>
                  </a:lnTo>
                  <a:lnTo>
                    <a:pt x="0" y="326"/>
                  </a:lnTo>
                  <a:lnTo>
                    <a:pt x="0" y="479"/>
                  </a:lnTo>
                  <a:lnTo>
                    <a:pt x="15" y="493"/>
                  </a:lnTo>
                  <a:lnTo>
                    <a:pt x="22" y="493"/>
                  </a:lnTo>
                  <a:lnTo>
                    <a:pt x="44" y="472"/>
                  </a:lnTo>
                  <a:lnTo>
                    <a:pt x="44" y="466"/>
                  </a:lnTo>
                  <a:lnTo>
                    <a:pt x="52" y="466"/>
                  </a:lnTo>
                  <a:lnTo>
                    <a:pt x="59" y="459"/>
                  </a:lnTo>
                  <a:lnTo>
                    <a:pt x="67" y="445"/>
                  </a:lnTo>
                  <a:lnTo>
                    <a:pt x="118" y="479"/>
                  </a:lnTo>
                  <a:lnTo>
                    <a:pt x="162" y="486"/>
                  </a:lnTo>
                  <a:lnTo>
                    <a:pt x="192" y="493"/>
                  </a:lnTo>
                  <a:lnTo>
                    <a:pt x="273" y="479"/>
                  </a:lnTo>
                  <a:lnTo>
                    <a:pt x="332" y="445"/>
                  </a:lnTo>
                  <a:lnTo>
                    <a:pt x="361" y="396"/>
                  </a:lnTo>
                  <a:lnTo>
                    <a:pt x="376" y="340"/>
                  </a:lnTo>
                  <a:lnTo>
                    <a:pt x="361" y="285"/>
                  </a:lnTo>
                  <a:lnTo>
                    <a:pt x="347" y="264"/>
                  </a:lnTo>
                  <a:lnTo>
                    <a:pt x="339" y="250"/>
                  </a:lnTo>
                  <a:lnTo>
                    <a:pt x="325" y="243"/>
                  </a:lnTo>
                  <a:lnTo>
                    <a:pt x="266" y="208"/>
                  </a:lnTo>
                  <a:lnTo>
                    <a:pt x="199" y="187"/>
                  </a:lnTo>
                  <a:lnTo>
                    <a:pt x="148" y="180"/>
                  </a:lnTo>
                  <a:lnTo>
                    <a:pt x="103" y="167"/>
                  </a:lnTo>
                  <a:lnTo>
                    <a:pt x="74" y="139"/>
                  </a:lnTo>
                  <a:lnTo>
                    <a:pt x="59" y="104"/>
                  </a:lnTo>
                  <a:lnTo>
                    <a:pt x="67" y="76"/>
                  </a:lnTo>
                  <a:lnTo>
                    <a:pt x="81" y="48"/>
                  </a:lnTo>
                  <a:lnTo>
                    <a:pt x="126" y="27"/>
                  </a:lnTo>
                  <a:lnTo>
                    <a:pt x="185" y="20"/>
                  </a:lnTo>
                  <a:lnTo>
                    <a:pt x="243" y="34"/>
                  </a:lnTo>
                  <a:lnTo>
                    <a:pt x="288" y="55"/>
                  </a:lnTo>
                  <a:lnTo>
                    <a:pt x="317" y="125"/>
                  </a:lnTo>
                  <a:lnTo>
                    <a:pt x="317" y="160"/>
                  </a:lnTo>
                  <a:lnTo>
                    <a:pt x="339" y="160"/>
                  </a:lnTo>
                  <a:lnTo>
                    <a:pt x="347" y="153"/>
                  </a:lnTo>
                  <a:lnTo>
                    <a:pt x="347" y="14"/>
                  </a:lnTo>
                  <a:lnTo>
                    <a:pt x="332" y="0"/>
                  </a:lnTo>
                  <a:lnTo>
                    <a:pt x="325" y="0"/>
                  </a:lnTo>
                  <a:lnTo>
                    <a:pt x="295" y="27"/>
                  </a:lnTo>
                  <a:lnTo>
                    <a:pt x="288" y="27"/>
                  </a:lnTo>
                  <a:lnTo>
                    <a:pt x="258" y="14"/>
                  </a:lnTo>
                  <a:lnTo>
                    <a:pt x="199" y="0"/>
                  </a:lnTo>
                  <a:lnTo>
                    <a:pt x="185" y="0"/>
                  </a:lnTo>
                  <a:lnTo>
                    <a:pt x="111" y="7"/>
                  </a:lnTo>
                  <a:lnTo>
                    <a:pt x="59" y="27"/>
                  </a:lnTo>
                  <a:lnTo>
                    <a:pt x="30" y="62"/>
                  </a:lnTo>
                  <a:lnTo>
                    <a:pt x="8" y="97"/>
                  </a:lnTo>
                  <a:lnTo>
                    <a:pt x="0" y="132"/>
                  </a:lnTo>
                  <a:lnTo>
                    <a:pt x="8" y="160"/>
                  </a:lnTo>
                  <a:lnTo>
                    <a:pt x="15" y="180"/>
                  </a:lnTo>
                  <a:lnTo>
                    <a:pt x="30" y="201"/>
                  </a:lnTo>
                  <a:lnTo>
                    <a:pt x="52" y="222"/>
                  </a:lnTo>
                  <a:lnTo>
                    <a:pt x="89" y="243"/>
                  </a:lnTo>
                  <a:lnTo>
                    <a:pt x="133" y="257"/>
                  </a:lnTo>
                  <a:lnTo>
                    <a:pt x="199" y="2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72" name="Freeform 4116"/>
            <p:cNvSpPr>
              <a:spLocks noEditPoints="1"/>
            </p:cNvSpPr>
            <p:nvPr/>
          </p:nvSpPr>
          <p:spPr bwMode="auto">
            <a:xfrm>
              <a:off x="9307" y="13616"/>
              <a:ext cx="443" cy="493"/>
            </a:xfrm>
            <a:custGeom>
              <a:avLst/>
              <a:gdLst>
                <a:gd name="T0" fmla="*/ 413 w 443"/>
                <a:gd name="T1" fmla="*/ 236 h 493"/>
                <a:gd name="T2" fmla="*/ 428 w 443"/>
                <a:gd name="T3" fmla="*/ 236 h 493"/>
                <a:gd name="T4" fmla="*/ 443 w 443"/>
                <a:gd name="T5" fmla="*/ 222 h 493"/>
                <a:gd name="T6" fmla="*/ 443 w 443"/>
                <a:gd name="T7" fmla="*/ 208 h 493"/>
                <a:gd name="T8" fmla="*/ 435 w 443"/>
                <a:gd name="T9" fmla="*/ 146 h 493"/>
                <a:gd name="T10" fmla="*/ 413 w 443"/>
                <a:gd name="T11" fmla="*/ 90 h 493"/>
                <a:gd name="T12" fmla="*/ 369 w 443"/>
                <a:gd name="T13" fmla="*/ 41 h 493"/>
                <a:gd name="T14" fmla="*/ 310 w 443"/>
                <a:gd name="T15" fmla="*/ 14 h 493"/>
                <a:gd name="T16" fmla="*/ 236 w 443"/>
                <a:gd name="T17" fmla="*/ 0 h 493"/>
                <a:gd name="T18" fmla="*/ 148 w 443"/>
                <a:gd name="T19" fmla="*/ 20 h 493"/>
                <a:gd name="T20" fmla="*/ 74 w 443"/>
                <a:gd name="T21" fmla="*/ 69 h 493"/>
                <a:gd name="T22" fmla="*/ 23 w 443"/>
                <a:gd name="T23" fmla="*/ 153 h 493"/>
                <a:gd name="T24" fmla="*/ 0 w 443"/>
                <a:gd name="T25" fmla="*/ 243 h 493"/>
                <a:gd name="T26" fmla="*/ 15 w 443"/>
                <a:gd name="T27" fmla="*/ 326 h 493"/>
                <a:gd name="T28" fmla="*/ 52 w 443"/>
                <a:gd name="T29" fmla="*/ 396 h 493"/>
                <a:gd name="T30" fmla="*/ 111 w 443"/>
                <a:gd name="T31" fmla="*/ 445 h 493"/>
                <a:gd name="T32" fmla="*/ 177 w 443"/>
                <a:gd name="T33" fmla="*/ 479 h 493"/>
                <a:gd name="T34" fmla="*/ 251 w 443"/>
                <a:gd name="T35" fmla="*/ 493 h 493"/>
                <a:gd name="T36" fmla="*/ 325 w 443"/>
                <a:gd name="T37" fmla="*/ 479 h 493"/>
                <a:gd name="T38" fmla="*/ 376 w 443"/>
                <a:gd name="T39" fmla="*/ 452 h 493"/>
                <a:gd name="T40" fmla="*/ 413 w 443"/>
                <a:gd name="T41" fmla="*/ 410 h 493"/>
                <a:gd name="T42" fmla="*/ 435 w 443"/>
                <a:gd name="T43" fmla="*/ 375 h 493"/>
                <a:gd name="T44" fmla="*/ 443 w 443"/>
                <a:gd name="T45" fmla="*/ 354 h 493"/>
                <a:gd name="T46" fmla="*/ 435 w 443"/>
                <a:gd name="T47" fmla="*/ 347 h 493"/>
                <a:gd name="T48" fmla="*/ 435 w 443"/>
                <a:gd name="T49" fmla="*/ 340 h 493"/>
                <a:gd name="T50" fmla="*/ 421 w 443"/>
                <a:gd name="T51" fmla="*/ 340 h 493"/>
                <a:gd name="T52" fmla="*/ 413 w 443"/>
                <a:gd name="T53" fmla="*/ 347 h 493"/>
                <a:gd name="T54" fmla="*/ 413 w 443"/>
                <a:gd name="T55" fmla="*/ 354 h 493"/>
                <a:gd name="T56" fmla="*/ 384 w 443"/>
                <a:gd name="T57" fmla="*/ 410 h 493"/>
                <a:gd name="T58" fmla="*/ 347 w 443"/>
                <a:gd name="T59" fmla="*/ 438 h 493"/>
                <a:gd name="T60" fmla="*/ 303 w 443"/>
                <a:gd name="T61" fmla="*/ 459 h 493"/>
                <a:gd name="T62" fmla="*/ 273 w 443"/>
                <a:gd name="T63" fmla="*/ 466 h 493"/>
                <a:gd name="T64" fmla="*/ 258 w 443"/>
                <a:gd name="T65" fmla="*/ 466 h 493"/>
                <a:gd name="T66" fmla="*/ 207 w 443"/>
                <a:gd name="T67" fmla="*/ 452 h 493"/>
                <a:gd name="T68" fmla="*/ 163 w 443"/>
                <a:gd name="T69" fmla="*/ 431 h 493"/>
                <a:gd name="T70" fmla="*/ 133 w 443"/>
                <a:gd name="T71" fmla="*/ 396 h 493"/>
                <a:gd name="T72" fmla="*/ 104 w 443"/>
                <a:gd name="T73" fmla="*/ 340 h 493"/>
                <a:gd name="T74" fmla="*/ 96 w 443"/>
                <a:gd name="T75" fmla="*/ 278 h 493"/>
                <a:gd name="T76" fmla="*/ 96 w 443"/>
                <a:gd name="T77" fmla="*/ 236 h 493"/>
                <a:gd name="T78" fmla="*/ 413 w 443"/>
                <a:gd name="T79" fmla="*/ 236 h 493"/>
                <a:gd name="T80" fmla="*/ 96 w 443"/>
                <a:gd name="T81" fmla="*/ 208 h 493"/>
                <a:gd name="T82" fmla="*/ 111 w 443"/>
                <a:gd name="T83" fmla="*/ 132 h 493"/>
                <a:gd name="T84" fmla="*/ 141 w 443"/>
                <a:gd name="T85" fmla="*/ 76 h 493"/>
                <a:gd name="T86" fmla="*/ 177 w 443"/>
                <a:gd name="T87" fmla="*/ 41 h 493"/>
                <a:gd name="T88" fmla="*/ 207 w 443"/>
                <a:gd name="T89" fmla="*/ 27 h 493"/>
                <a:gd name="T90" fmla="*/ 236 w 443"/>
                <a:gd name="T91" fmla="*/ 27 h 493"/>
                <a:gd name="T92" fmla="*/ 288 w 443"/>
                <a:gd name="T93" fmla="*/ 34 h 493"/>
                <a:gd name="T94" fmla="*/ 325 w 443"/>
                <a:gd name="T95" fmla="*/ 62 h 493"/>
                <a:gd name="T96" fmla="*/ 347 w 443"/>
                <a:gd name="T97" fmla="*/ 104 h 493"/>
                <a:gd name="T98" fmla="*/ 362 w 443"/>
                <a:gd name="T99" fmla="*/ 146 h 493"/>
                <a:gd name="T100" fmla="*/ 362 w 443"/>
                <a:gd name="T101" fmla="*/ 180 h 493"/>
                <a:gd name="T102" fmla="*/ 369 w 443"/>
                <a:gd name="T103" fmla="*/ 208 h 493"/>
                <a:gd name="T104" fmla="*/ 96 w 443"/>
                <a:gd name="T105" fmla="*/ 208 h 4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43"/>
                <a:gd name="T160" fmla="*/ 0 h 493"/>
                <a:gd name="T161" fmla="*/ 443 w 443"/>
                <a:gd name="T162" fmla="*/ 493 h 4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43" h="493">
                  <a:moveTo>
                    <a:pt x="413" y="236"/>
                  </a:moveTo>
                  <a:lnTo>
                    <a:pt x="428" y="236"/>
                  </a:lnTo>
                  <a:lnTo>
                    <a:pt x="443" y="222"/>
                  </a:lnTo>
                  <a:lnTo>
                    <a:pt x="443" y="208"/>
                  </a:lnTo>
                  <a:lnTo>
                    <a:pt x="435" y="146"/>
                  </a:lnTo>
                  <a:lnTo>
                    <a:pt x="413" y="90"/>
                  </a:lnTo>
                  <a:lnTo>
                    <a:pt x="369" y="41"/>
                  </a:lnTo>
                  <a:lnTo>
                    <a:pt x="310" y="14"/>
                  </a:lnTo>
                  <a:lnTo>
                    <a:pt x="236" y="0"/>
                  </a:lnTo>
                  <a:lnTo>
                    <a:pt x="148" y="20"/>
                  </a:lnTo>
                  <a:lnTo>
                    <a:pt x="74" y="69"/>
                  </a:lnTo>
                  <a:lnTo>
                    <a:pt x="23" y="153"/>
                  </a:lnTo>
                  <a:lnTo>
                    <a:pt x="0" y="243"/>
                  </a:lnTo>
                  <a:lnTo>
                    <a:pt x="15" y="326"/>
                  </a:lnTo>
                  <a:lnTo>
                    <a:pt x="52" y="396"/>
                  </a:lnTo>
                  <a:lnTo>
                    <a:pt x="111" y="445"/>
                  </a:lnTo>
                  <a:lnTo>
                    <a:pt x="177" y="479"/>
                  </a:lnTo>
                  <a:lnTo>
                    <a:pt x="251" y="493"/>
                  </a:lnTo>
                  <a:lnTo>
                    <a:pt x="325" y="479"/>
                  </a:lnTo>
                  <a:lnTo>
                    <a:pt x="376" y="452"/>
                  </a:lnTo>
                  <a:lnTo>
                    <a:pt x="413" y="410"/>
                  </a:lnTo>
                  <a:lnTo>
                    <a:pt x="435" y="375"/>
                  </a:lnTo>
                  <a:lnTo>
                    <a:pt x="443" y="354"/>
                  </a:lnTo>
                  <a:lnTo>
                    <a:pt x="435" y="347"/>
                  </a:lnTo>
                  <a:lnTo>
                    <a:pt x="435" y="340"/>
                  </a:lnTo>
                  <a:lnTo>
                    <a:pt x="421" y="340"/>
                  </a:lnTo>
                  <a:lnTo>
                    <a:pt x="413" y="347"/>
                  </a:lnTo>
                  <a:lnTo>
                    <a:pt x="413" y="354"/>
                  </a:lnTo>
                  <a:lnTo>
                    <a:pt x="384" y="410"/>
                  </a:lnTo>
                  <a:lnTo>
                    <a:pt x="347" y="438"/>
                  </a:lnTo>
                  <a:lnTo>
                    <a:pt x="303" y="459"/>
                  </a:lnTo>
                  <a:lnTo>
                    <a:pt x="273" y="466"/>
                  </a:lnTo>
                  <a:lnTo>
                    <a:pt x="258" y="466"/>
                  </a:lnTo>
                  <a:lnTo>
                    <a:pt x="207" y="452"/>
                  </a:lnTo>
                  <a:lnTo>
                    <a:pt x="163" y="431"/>
                  </a:lnTo>
                  <a:lnTo>
                    <a:pt x="133" y="396"/>
                  </a:lnTo>
                  <a:lnTo>
                    <a:pt x="104" y="340"/>
                  </a:lnTo>
                  <a:lnTo>
                    <a:pt x="96" y="278"/>
                  </a:lnTo>
                  <a:lnTo>
                    <a:pt x="96" y="236"/>
                  </a:lnTo>
                  <a:lnTo>
                    <a:pt x="413" y="236"/>
                  </a:lnTo>
                  <a:close/>
                  <a:moveTo>
                    <a:pt x="96" y="208"/>
                  </a:moveTo>
                  <a:lnTo>
                    <a:pt x="111" y="132"/>
                  </a:lnTo>
                  <a:lnTo>
                    <a:pt x="141" y="76"/>
                  </a:lnTo>
                  <a:lnTo>
                    <a:pt x="177" y="41"/>
                  </a:lnTo>
                  <a:lnTo>
                    <a:pt x="207" y="27"/>
                  </a:lnTo>
                  <a:lnTo>
                    <a:pt x="236" y="27"/>
                  </a:lnTo>
                  <a:lnTo>
                    <a:pt x="288" y="34"/>
                  </a:lnTo>
                  <a:lnTo>
                    <a:pt x="325" y="62"/>
                  </a:lnTo>
                  <a:lnTo>
                    <a:pt x="347" y="104"/>
                  </a:lnTo>
                  <a:lnTo>
                    <a:pt x="362" y="146"/>
                  </a:lnTo>
                  <a:lnTo>
                    <a:pt x="362" y="180"/>
                  </a:lnTo>
                  <a:lnTo>
                    <a:pt x="369" y="208"/>
                  </a:lnTo>
                  <a:lnTo>
                    <a:pt x="96" y="2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73" name="Freeform 4117"/>
            <p:cNvSpPr>
              <a:spLocks/>
            </p:cNvSpPr>
            <p:nvPr/>
          </p:nvSpPr>
          <p:spPr bwMode="auto">
            <a:xfrm>
              <a:off x="10185" y="13623"/>
              <a:ext cx="619" cy="486"/>
            </a:xfrm>
            <a:custGeom>
              <a:avLst/>
              <a:gdLst>
                <a:gd name="T0" fmla="*/ 66 w 619"/>
                <a:gd name="T1" fmla="*/ 424 h 486"/>
                <a:gd name="T2" fmla="*/ 59 w 619"/>
                <a:gd name="T3" fmla="*/ 452 h 486"/>
                <a:gd name="T4" fmla="*/ 66 w 619"/>
                <a:gd name="T5" fmla="*/ 472 h 486"/>
                <a:gd name="T6" fmla="*/ 95 w 619"/>
                <a:gd name="T7" fmla="*/ 486 h 486"/>
                <a:gd name="T8" fmla="*/ 118 w 619"/>
                <a:gd name="T9" fmla="*/ 479 h 486"/>
                <a:gd name="T10" fmla="*/ 132 w 619"/>
                <a:gd name="T11" fmla="*/ 445 h 486"/>
                <a:gd name="T12" fmla="*/ 140 w 619"/>
                <a:gd name="T13" fmla="*/ 424 h 486"/>
                <a:gd name="T14" fmla="*/ 154 w 619"/>
                <a:gd name="T15" fmla="*/ 389 h 486"/>
                <a:gd name="T16" fmla="*/ 184 w 619"/>
                <a:gd name="T17" fmla="*/ 278 h 486"/>
                <a:gd name="T18" fmla="*/ 206 w 619"/>
                <a:gd name="T19" fmla="*/ 194 h 486"/>
                <a:gd name="T20" fmla="*/ 213 w 619"/>
                <a:gd name="T21" fmla="*/ 160 h 486"/>
                <a:gd name="T22" fmla="*/ 236 w 619"/>
                <a:gd name="T23" fmla="*/ 118 h 486"/>
                <a:gd name="T24" fmla="*/ 324 w 619"/>
                <a:gd name="T25" fmla="*/ 41 h 486"/>
                <a:gd name="T26" fmla="*/ 420 w 619"/>
                <a:gd name="T27" fmla="*/ 27 h 486"/>
                <a:gd name="T28" fmla="*/ 449 w 619"/>
                <a:gd name="T29" fmla="*/ 48 h 486"/>
                <a:gd name="T30" fmla="*/ 457 w 619"/>
                <a:gd name="T31" fmla="*/ 83 h 486"/>
                <a:gd name="T32" fmla="*/ 457 w 619"/>
                <a:gd name="T33" fmla="*/ 160 h 486"/>
                <a:gd name="T34" fmla="*/ 405 w 619"/>
                <a:gd name="T35" fmla="*/ 299 h 486"/>
                <a:gd name="T36" fmla="*/ 376 w 619"/>
                <a:gd name="T37" fmla="*/ 375 h 486"/>
                <a:gd name="T38" fmla="*/ 390 w 619"/>
                <a:gd name="T39" fmla="*/ 452 h 486"/>
                <a:gd name="T40" fmla="*/ 442 w 619"/>
                <a:gd name="T41" fmla="*/ 479 h 486"/>
                <a:gd name="T42" fmla="*/ 523 w 619"/>
                <a:gd name="T43" fmla="*/ 472 h 486"/>
                <a:gd name="T44" fmla="*/ 597 w 619"/>
                <a:gd name="T45" fmla="*/ 382 h 486"/>
                <a:gd name="T46" fmla="*/ 604 w 619"/>
                <a:gd name="T47" fmla="*/ 306 h 486"/>
                <a:gd name="T48" fmla="*/ 589 w 619"/>
                <a:gd name="T49" fmla="*/ 326 h 486"/>
                <a:gd name="T50" fmla="*/ 523 w 619"/>
                <a:gd name="T51" fmla="*/ 445 h 486"/>
                <a:gd name="T52" fmla="*/ 457 w 619"/>
                <a:gd name="T53" fmla="*/ 459 h 486"/>
                <a:gd name="T54" fmla="*/ 442 w 619"/>
                <a:gd name="T55" fmla="*/ 424 h 486"/>
                <a:gd name="T56" fmla="*/ 464 w 619"/>
                <a:gd name="T57" fmla="*/ 347 h 486"/>
                <a:gd name="T58" fmla="*/ 508 w 619"/>
                <a:gd name="T59" fmla="*/ 236 h 486"/>
                <a:gd name="T60" fmla="*/ 530 w 619"/>
                <a:gd name="T61" fmla="*/ 118 h 486"/>
                <a:gd name="T62" fmla="*/ 471 w 619"/>
                <a:gd name="T63" fmla="*/ 13 h 486"/>
                <a:gd name="T64" fmla="*/ 339 w 619"/>
                <a:gd name="T65" fmla="*/ 13 h 486"/>
                <a:gd name="T66" fmla="*/ 228 w 619"/>
                <a:gd name="T67" fmla="*/ 90 h 486"/>
                <a:gd name="T68" fmla="*/ 191 w 619"/>
                <a:gd name="T69" fmla="*/ 20 h 486"/>
                <a:gd name="T70" fmla="*/ 147 w 619"/>
                <a:gd name="T71" fmla="*/ 0 h 486"/>
                <a:gd name="T72" fmla="*/ 81 w 619"/>
                <a:gd name="T73" fmla="*/ 13 h 486"/>
                <a:gd name="T74" fmla="*/ 51 w 619"/>
                <a:gd name="T75" fmla="*/ 34 h 486"/>
                <a:gd name="T76" fmla="*/ 7 w 619"/>
                <a:gd name="T77" fmla="*/ 146 h 486"/>
                <a:gd name="T78" fmla="*/ 0 w 619"/>
                <a:gd name="T79" fmla="*/ 166 h 486"/>
                <a:gd name="T80" fmla="*/ 29 w 619"/>
                <a:gd name="T81" fmla="*/ 173 h 486"/>
                <a:gd name="T82" fmla="*/ 36 w 619"/>
                <a:gd name="T83" fmla="*/ 153 h 486"/>
                <a:gd name="T84" fmla="*/ 81 w 619"/>
                <a:gd name="T85" fmla="*/ 41 h 486"/>
                <a:gd name="T86" fmla="*/ 147 w 619"/>
                <a:gd name="T87" fmla="*/ 34 h 486"/>
                <a:gd name="T88" fmla="*/ 154 w 619"/>
                <a:gd name="T89" fmla="*/ 97 h 486"/>
                <a:gd name="T90" fmla="*/ 140 w 619"/>
                <a:gd name="T91" fmla="*/ 132 h 486"/>
                <a:gd name="T92" fmla="*/ 73 w 619"/>
                <a:gd name="T93" fmla="*/ 410 h 48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19"/>
                <a:gd name="T142" fmla="*/ 0 h 486"/>
                <a:gd name="T143" fmla="*/ 619 w 619"/>
                <a:gd name="T144" fmla="*/ 486 h 48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19" h="486">
                  <a:moveTo>
                    <a:pt x="73" y="410"/>
                  </a:moveTo>
                  <a:lnTo>
                    <a:pt x="66" y="424"/>
                  </a:lnTo>
                  <a:lnTo>
                    <a:pt x="66" y="438"/>
                  </a:lnTo>
                  <a:lnTo>
                    <a:pt x="59" y="452"/>
                  </a:lnTo>
                  <a:lnTo>
                    <a:pt x="59" y="459"/>
                  </a:lnTo>
                  <a:lnTo>
                    <a:pt x="66" y="472"/>
                  </a:lnTo>
                  <a:lnTo>
                    <a:pt x="73" y="479"/>
                  </a:lnTo>
                  <a:lnTo>
                    <a:pt x="95" y="486"/>
                  </a:lnTo>
                  <a:lnTo>
                    <a:pt x="103" y="486"/>
                  </a:lnTo>
                  <a:lnTo>
                    <a:pt x="118" y="479"/>
                  </a:lnTo>
                  <a:lnTo>
                    <a:pt x="132" y="452"/>
                  </a:lnTo>
                  <a:lnTo>
                    <a:pt x="132" y="445"/>
                  </a:lnTo>
                  <a:lnTo>
                    <a:pt x="140" y="438"/>
                  </a:lnTo>
                  <a:lnTo>
                    <a:pt x="140" y="424"/>
                  </a:lnTo>
                  <a:lnTo>
                    <a:pt x="147" y="410"/>
                  </a:lnTo>
                  <a:lnTo>
                    <a:pt x="154" y="389"/>
                  </a:lnTo>
                  <a:lnTo>
                    <a:pt x="154" y="375"/>
                  </a:lnTo>
                  <a:lnTo>
                    <a:pt x="184" y="278"/>
                  </a:lnTo>
                  <a:lnTo>
                    <a:pt x="199" y="208"/>
                  </a:lnTo>
                  <a:lnTo>
                    <a:pt x="206" y="194"/>
                  </a:lnTo>
                  <a:lnTo>
                    <a:pt x="206" y="173"/>
                  </a:lnTo>
                  <a:lnTo>
                    <a:pt x="213" y="160"/>
                  </a:lnTo>
                  <a:lnTo>
                    <a:pt x="213" y="153"/>
                  </a:lnTo>
                  <a:lnTo>
                    <a:pt x="236" y="118"/>
                  </a:lnTo>
                  <a:lnTo>
                    <a:pt x="272" y="76"/>
                  </a:lnTo>
                  <a:lnTo>
                    <a:pt x="324" y="41"/>
                  </a:lnTo>
                  <a:lnTo>
                    <a:pt x="398" y="20"/>
                  </a:lnTo>
                  <a:lnTo>
                    <a:pt x="420" y="27"/>
                  </a:lnTo>
                  <a:lnTo>
                    <a:pt x="435" y="34"/>
                  </a:lnTo>
                  <a:lnTo>
                    <a:pt x="449" y="48"/>
                  </a:lnTo>
                  <a:lnTo>
                    <a:pt x="457" y="62"/>
                  </a:lnTo>
                  <a:lnTo>
                    <a:pt x="457" y="83"/>
                  </a:lnTo>
                  <a:lnTo>
                    <a:pt x="464" y="97"/>
                  </a:lnTo>
                  <a:lnTo>
                    <a:pt x="457" y="160"/>
                  </a:lnTo>
                  <a:lnTo>
                    <a:pt x="435" y="229"/>
                  </a:lnTo>
                  <a:lnTo>
                    <a:pt x="405" y="299"/>
                  </a:lnTo>
                  <a:lnTo>
                    <a:pt x="390" y="347"/>
                  </a:lnTo>
                  <a:lnTo>
                    <a:pt x="376" y="375"/>
                  </a:lnTo>
                  <a:lnTo>
                    <a:pt x="376" y="396"/>
                  </a:lnTo>
                  <a:lnTo>
                    <a:pt x="390" y="452"/>
                  </a:lnTo>
                  <a:lnTo>
                    <a:pt x="412" y="465"/>
                  </a:lnTo>
                  <a:lnTo>
                    <a:pt x="442" y="479"/>
                  </a:lnTo>
                  <a:lnTo>
                    <a:pt x="471" y="486"/>
                  </a:lnTo>
                  <a:lnTo>
                    <a:pt x="523" y="472"/>
                  </a:lnTo>
                  <a:lnTo>
                    <a:pt x="567" y="431"/>
                  </a:lnTo>
                  <a:lnTo>
                    <a:pt x="597" y="382"/>
                  </a:lnTo>
                  <a:lnTo>
                    <a:pt x="619" y="319"/>
                  </a:lnTo>
                  <a:lnTo>
                    <a:pt x="604" y="306"/>
                  </a:lnTo>
                  <a:lnTo>
                    <a:pt x="589" y="319"/>
                  </a:lnTo>
                  <a:lnTo>
                    <a:pt x="589" y="326"/>
                  </a:lnTo>
                  <a:lnTo>
                    <a:pt x="560" y="396"/>
                  </a:lnTo>
                  <a:lnTo>
                    <a:pt x="523" y="445"/>
                  </a:lnTo>
                  <a:lnTo>
                    <a:pt x="471" y="459"/>
                  </a:lnTo>
                  <a:lnTo>
                    <a:pt x="457" y="459"/>
                  </a:lnTo>
                  <a:lnTo>
                    <a:pt x="442" y="445"/>
                  </a:lnTo>
                  <a:lnTo>
                    <a:pt x="442" y="424"/>
                  </a:lnTo>
                  <a:lnTo>
                    <a:pt x="449" y="389"/>
                  </a:lnTo>
                  <a:lnTo>
                    <a:pt x="464" y="347"/>
                  </a:lnTo>
                  <a:lnTo>
                    <a:pt x="486" y="299"/>
                  </a:lnTo>
                  <a:lnTo>
                    <a:pt x="508" y="236"/>
                  </a:lnTo>
                  <a:lnTo>
                    <a:pt x="523" y="166"/>
                  </a:lnTo>
                  <a:lnTo>
                    <a:pt x="530" y="118"/>
                  </a:lnTo>
                  <a:lnTo>
                    <a:pt x="516" y="55"/>
                  </a:lnTo>
                  <a:lnTo>
                    <a:pt x="471" y="13"/>
                  </a:lnTo>
                  <a:lnTo>
                    <a:pt x="405" y="0"/>
                  </a:lnTo>
                  <a:lnTo>
                    <a:pt x="339" y="13"/>
                  </a:lnTo>
                  <a:lnTo>
                    <a:pt x="287" y="34"/>
                  </a:lnTo>
                  <a:lnTo>
                    <a:pt x="228" y="90"/>
                  </a:lnTo>
                  <a:lnTo>
                    <a:pt x="221" y="62"/>
                  </a:lnTo>
                  <a:lnTo>
                    <a:pt x="191" y="20"/>
                  </a:lnTo>
                  <a:lnTo>
                    <a:pt x="169" y="13"/>
                  </a:lnTo>
                  <a:lnTo>
                    <a:pt x="147" y="0"/>
                  </a:lnTo>
                  <a:lnTo>
                    <a:pt x="103" y="0"/>
                  </a:lnTo>
                  <a:lnTo>
                    <a:pt x="81" y="13"/>
                  </a:lnTo>
                  <a:lnTo>
                    <a:pt x="66" y="20"/>
                  </a:lnTo>
                  <a:lnTo>
                    <a:pt x="51" y="34"/>
                  </a:lnTo>
                  <a:lnTo>
                    <a:pt x="36" y="62"/>
                  </a:lnTo>
                  <a:lnTo>
                    <a:pt x="7" y="146"/>
                  </a:lnTo>
                  <a:lnTo>
                    <a:pt x="7" y="160"/>
                  </a:lnTo>
                  <a:lnTo>
                    <a:pt x="0" y="166"/>
                  </a:lnTo>
                  <a:lnTo>
                    <a:pt x="7" y="173"/>
                  </a:lnTo>
                  <a:lnTo>
                    <a:pt x="29" y="173"/>
                  </a:lnTo>
                  <a:lnTo>
                    <a:pt x="29" y="166"/>
                  </a:lnTo>
                  <a:lnTo>
                    <a:pt x="36" y="153"/>
                  </a:lnTo>
                  <a:lnTo>
                    <a:pt x="59" y="83"/>
                  </a:lnTo>
                  <a:lnTo>
                    <a:pt x="81" y="41"/>
                  </a:lnTo>
                  <a:lnTo>
                    <a:pt x="118" y="20"/>
                  </a:lnTo>
                  <a:lnTo>
                    <a:pt x="147" y="34"/>
                  </a:lnTo>
                  <a:lnTo>
                    <a:pt x="154" y="48"/>
                  </a:lnTo>
                  <a:lnTo>
                    <a:pt x="154" y="97"/>
                  </a:lnTo>
                  <a:lnTo>
                    <a:pt x="147" y="111"/>
                  </a:lnTo>
                  <a:lnTo>
                    <a:pt x="140" y="132"/>
                  </a:lnTo>
                  <a:lnTo>
                    <a:pt x="132" y="160"/>
                  </a:lnTo>
                  <a:lnTo>
                    <a:pt x="73" y="41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74" name="Freeform 4118"/>
            <p:cNvSpPr>
              <a:spLocks noEditPoints="1"/>
            </p:cNvSpPr>
            <p:nvPr/>
          </p:nvSpPr>
          <p:spPr bwMode="auto">
            <a:xfrm>
              <a:off x="11239" y="13616"/>
              <a:ext cx="501" cy="493"/>
            </a:xfrm>
            <a:custGeom>
              <a:avLst/>
              <a:gdLst>
                <a:gd name="T0" fmla="*/ 501 w 501"/>
                <a:gd name="T1" fmla="*/ 250 h 493"/>
                <a:gd name="T2" fmla="*/ 486 w 501"/>
                <a:gd name="T3" fmla="*/ 153 h 493"/>
                <a:gd name="T4" fmla="*/ 427 w 501"/>
                <a:gd name="T5" fmla="*/ 76 h 493"/>
                <a:gd name="T6" fmla="*/ 354 w 501"/>
                <a:gd name="T7" fmla="*/ 20 h 493"/>
                <a:gd name="T8" fmla="*/ 250 w 501"/>
                <a:gd name="T9" fmla="*/ 0 h 493"/>
                <a:gd name="T10" fmla="*/ 154 w 501"/>
                <a:gd name="T11" fmla="*/ 20 h 493"/>
                <a:gd name="T12" fmla="*/ 73 w 501"/>
                <a:gd name="T13" fmla="*/ 76 h 493"/>
                <a:gd name="T14" fmla="*/ 22 w 501"/>
                <a:gd name="T15" fmla="*/ 153 h 493"/>
                <a:gd name="T16" fmla="*/ 0 w 501"/>
                <a:gd name="T17" fmla="*/ 250 h 493"/>
                <a:gd name="T18" fmla="*/ 22 w 501"/>
                <a:gd name="T19" fmla="*/ 347 h 493"/>
                <a:gd name="T20" fmla="*/ 73 w 501"/>
                <a:gd name="T21" fmla="*/ 424 h 493"/>
                <a:gd name="T22" fmla="*/ 154 w 501"/>
                <a:gd name="T23" fmla="*/ 472 h 493"/>
                <a:gd name="T24" fmla="*/ 250 w 501"/>
                <a:gd name="T25" fmla="*/ 493 h 493"/>
                <a:gd name="T26" fmla="*/ 346 w 501"/>
                <a:gd name="T27" fmla="*/ 472 h 493"/>
                <a:gd name="T28" fmla="*/ 427 w 501"/>
                <a:gd name="T29" fmla="*/ 424 h 493"/>
                <a:gd name="T30" fmla="*/ 486 w 501"/>
                <a:gd name="T31" fmla="*/ 347 h 493"/>
                <a:gd name="T32" fmla="*/ 501 w 501"/>
                <a:gd name="T33" fmla="*/ 250 h 493"/>
                <a:gd name="T34" fmla="*/ 250 w 501"/>
                <a:gd name="T35" fmla="*/ 466 h 493"/>
                <a:gd name="T36" fmla="*/ 206 w 501"/>
                <a:gd name="T37" fmla="*/ 459 h 493"/>
                <a:gd name="T38" fmla="*/ 162 w 501"/>
                <a:gd name="T39" fmla="*/ 431 h 493"/>
                <a:gd name="T40" fmla="*/ 125 w 501"/>
                <a:gd name="T41" fmla="*/ 396 h 493"/>
                <a:gd name="T42" fmla="*/ 103 w 501"/>
                <a:gd name="T43" fmla="*/ 340 h 493"/>
                <a:gd name="T44" fmla="*/ 96 w 501"/>
                <a:gd name="T45" fmla="*/ 285 h 493"/>
                <a:gd name="T46" fmla="*/ 96 w 501"/>
                <a:gd name="T47" fmla="*/ 243 h 493"/>
                <a:gd name="T48" fmla="*/ 103 w 501"/>
                <a:gd name="T49" fmla="*/ 173 h 493"/>
                <a:gd name="T50" fmla="*/ 125 w 501"/>
                <a:gd name="T51" fmla="*/ 97 h 493"/>
                <a:gd name="T52" fmla="*/ 162 w 501"/>
                <a:gd name="T53" fmla="*/ 55 h 493"/>
                <a:gd name="T54" fmla="*/ 206 w 501"/>
                <a:gd name="T55" fmla="*/ 34 h 493"/>
                <a:gd name="T56" fmla="*/ 250 w 501"/>
                <a:gd name="T57" fmla="*/ 27 h 493"/>
                <a:gd name="T58" fmla="*/ 302 w 501"/>
                <a:gd name="T59" fmla="*/ 34 h 493"/>
                <a:gd name="T60" fmla="*/ 346 w 501"/>
                <a:gd name="T61" fmla="*/ 55 h 493"/>
                <a:gd name="T62" fmla="*/ 383 w 501"/>
                <a:gd name="T63" fmla="*/ 97 h 493"/>
                <a:gd name="T64" fmla="*/ 405 w 501"/>
                <a:gd name="T65" fmla="*/ 146 h 493"/>
                <a:gd name="T66" fmla="*/ 405 w 501"/>
                <a:gd name="T67" fmla="*/ 194 h 493"/>
                <a:gd name="T68" fmla="*/ 412 w 501"/>
                <a:gd name="T69" fmla="*/ 243 h 493"/>
                <a:gd name="T70" fmla="*/ 405 w 501"/>
                <a:gd name="T71" fmla="*/ 313 h 493"/>
                <a:gd name="T72" fmla="*/ 383 w 501"/>
                <a:gd name="T73" fmla="*/ 382 h 493"/>
                <a:gd name="T74" fmla="*/ 354 w 501"/>
                <a:gd name="T75" fmla="*/ 424 h 493"/>
                <a:gd name="T76" fmla="*/ 309 w 501"/>
                <a:gd name="T77" fmla="*/ 452 h 493"/>
                <a:gd name="T78" fmla="*/ 250 w 501"/>
                <a:gd name="T79" fmla="*/ 466 h 49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01"/>
                <a:gd name="T121" fmla="*/ 0 h 493"/>
                <a:gd name="T122" fmla="*/ 501 w 501"/>
                <a:gd name="T123" fmla="*/ 493 h 49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01" h="493">
                  <a:moveTo>
                    <a:pt x="501" y="250"/>
                  </a:moveTo>
                  <a:lnTo>
                    <a:pt x="486" y="153"/>
                  </a:lnTo>
                  <a:lnTo>
                    <a:pt x="427" y="76"/>
                  </a:lnTo>
                  <a:lnTo>
                    <a:pt x="354" y="20"/>
                  </a:lnTo>
                  <a:lnTo>
                    <a:pt x="250" y="0"/>
                  </a:lnTo>
                  <a:lnTo>
                    <a:pt x="154" y="20"/>
                  </a:lnTo>
                  <a:lnTo>
                    <a:pt x="73" y="76"/>
                  </a:lnTo>
                  <a:lnTo>
                    <a:pt x="22" y="153"/>
                  </a:lnTo>
                  <a:lnTo>
                    <a:pt x="0" y="250"/>
                  </a:lnTo>
                  <a:lnTo>
                    <a:pt x="22" y="347"/>
                  </a:lnTo>
                  <a:lnTo>
                    <a:pt x="73" y="424"/>
                  </a:lnTo>
                  <a:lnTo>
                    <a:pt x="154" y="472"/>
                  </a:lnTo>
                  <a:lnTo>
                    <a:pt x="250" y="493"/>
                  </a:lnTo>
                  <a:lnTo>
                    <a:pt x="346" y="472"/>
                  </a:lnTo>
                  <a:lnTo>
                    <a:pt x="427" y="424"/>
                  </a:lnTo>
                  <a:lnTo>
                    <a:pt x="486" y="347"/>
                  </a:lnTo>
                  <a:lnTo>
                    <a:pt x="501" y="250"/>
                  </a:lnTo>
                  <a:close/>
                  <a:moveTo>
                    <a:pt x="250" y="466"/>
                  </a:moveTo>
                  <a:lnTo>
                    <a:pt x="206" y="459"/>
                  </a:lnTo>
                  <a:lnTo>
                    <a:pt x="162" y="431"/>
                  </a:lnTo>
                  <a:lnTo>
                    <a:pt x="125" y="396"/>
                  </a:lnTo>
                  <a:lnTo>
                    <a:pt x="103" y="340"/>
                  </a:lnTo>
                  <a:lnTo>
                    <a:pt x="96" y="285"/>
                  </a:lnTo>
                  <a:lnTo>
                    <a:pt x="96" y="243"/>
                  </a:lnTo>
                  <a:lnTo>
                    <a:pt x="103" y="173"/>
                  </a:lnTo>
                  <a:lnTo>
                    <a:pt x="125" y="97"/>
                  </a:lnTo>
                  <a:lnTo>
                    <a:pt x="162" y="55"/>
                  </a:lnTo>
                  <a:lnTo>
                    <a:pt x="206" y="34"/>
                  </a:lnTo>
                  <a:lnTo>
                    <a:pt x="250" y="27"/>
                  </a:lnTo>
                  <a:lnTo>
                    <a:pt x="302" y="34"/>
                  </a:lnTo>
                  <a:lnTo>
                    <a:pt x="346" y="55"/>
                  </a:lnTo>
                  <a:lnTo>
                    <a:pt x="383" y="97"/>
                  </a:lnTo>
                  <a:lnTo>
                    <a:pt x="405" y="146"/>
                  </a:lnTo>
                  <a:lnTo>
                    <a:pt x="405" y="194"/>
                  </a:lnTo>
                  <a:lnTo>
                    <a:pt x="412" y="243"/>
                  </a:lnTo>
                  <a:lnTo>
                    <a:pt x="405" y="313"/>
                  </a:lnTo>
                  <a:lnTo>
                    <a:pt x="383" y="382"/>
                  </a:lnTo>
                  <a:lnTo>
                    <a:pt x="354" y="424"/>
                  </a:lnTo>
                  <a:lnTo>
                    <a:pt x="309" y="452"/>
                  </a:lnTo>
                  <a:lnTo>
                    <a:pt x="250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75" name="Freeform 4119"/>
            <p:cNvSpPr>
              <a:spLocks noEditPoints="1"/>
            </p:cNvSpPr>
            <p:nvPr/>
          </p:nvSpPr>
          <p:spPr bwMode="auto">
            <a:xfrm>
              <a:off x="11806" y="13623"/>
              <a:ext cx="560" cy="681"/>
            </a:xfrm>
            <a:custGeom>
              <a:avLst/>
              <a:gdLst>
                <a:gd name="T0" fmla="*/ 170 w 560"/>
                <a:gd name="T1" fmla="*/ 111 h 681"/>
                <a:gd name="T2" fmla="*/ 207 w 560"/>
                <a:gd name="T3" fmla="*/ 62 h 681"/>
                <a:gd name="T4" fmla="*/ 258 w 560"/>
                <a:gd name="T5" fmla="*/ 34 h 681"/>
                <a:gd name="T6" fmla="*/ 317 w 560"/>
                <a:gd name="T7" fmla="*/ 27 h 681"/>
                <a:gd name="T8" fmla="*/ 376 w 560"/>
                <a:gd name="T9" fmla="*/ 41 h 681"/>
                <a:gd name="T10" fmla="*/ 420 w 560"/>
                <a:gd name="T11" fmla="*/ 90 h 681"/>
                <a:gd name="T12" fmla="*/ 450 w 560"/>
                <a:gd name="T13" fmla="*/ 160 h 681"/>
                <a:gd name="T14" fmla="*/ 465 w 560"/>
                <a:gd name="T15" fmla="*/ 243 h 681"/>
                <a:gd name="T16" fmla="*/ 450 w 560"/>
                <a:gd name="T17" fmla="*/ 333 h 681"/>
                <a:gd name="T18" fmla="*/ 413 w 560"/>
                <a:gd name="T19" fmla="*/ 403 h 681"/>
                <a:gd name="T20" fmla="*/ 361 w 560"/>
                <a:gd name="T21" fmla="*/ 445 h 681"/>
                <a:gd name="T22" fmla="*/ 302 w 560"/>
                <a:gd name="T23" fmla="*/ 459 h 681"/>
                <a:gd name="T24" fmla="*/ 236 w 560"/>
                <a:gd name="T25" fmla="*/ 445 h 681"/>
                <a:gd name="T26" fmla="*/ 185 w 560"/>
                <a:gd name="T27" fmla="*/ 396 h 681"/>
                <a:gd name="T28" fmla="*/ 177 w 560"/>
                <a:gd name="T29" fmla="*/ 382 h 681"/>
                <a:gd name="T30" fmla="*/ 170 w 560"/>
                <a:gd name="T31" fmla="*/ 375 h 681"/>
                <a:gd name="T32" fmla="*/ 170 w 560"/>
                <a:gd name="T33" fmla="*/ 347 h 681"/>
                <a:gd name="T34" fmla="*/ 170 w 560"/>
                <a:gd name="T35" fmla="*/ 111 h 681"/>
                <a:gd name="T36" fmla="*/ 170 w 560"/>
                <a:gd name="T37" fmla="*/ 410 h 681"/>
                <a:gd name="T38" fmla="*/ 177 w 560"/>
                <a:gd name="T39" fmla="*/ 431 h 681"/>
                <a:gd name="T40" fmla="*/ 207 w 560"/>
                <a:gd name="T41" fmla="*/ 452 h 681"/>
                <a:gd name="T42" fmla="*/ 251 w 560"/>
                <a:gd name="T43" fmla="*/ 472 h 681"/>
                <a:gd name="T44" fmla="*/ 310 w 560"/>
                <a:gd name="T45" fmla="*/ 486 h 681"/>
                <a:gd name="T46" fmla="*/ 406 w 560"/>
                <a:gd name="T47" fmla="*/ 465 h 681"/>
                <a:gd name="T48" fmla="*/ 487 w 560"/>
                <a:gd name="T49" fmla="*/ 417 h 681"/>
                <a:gd name="T50" fmla="*/ 538 w 560"/>
                <a:gd name="T51" fmla="*/ 340 h 681"/>
                <a:gd name="T52" fmla="*/ 560 w 560"/>
                <a:gd name="T53" fmla="*/ 243 h 681"/>
                <a:gd name="T54" fmla="*/ 538 w 560"/>
                <a:gd name="T55" fmla="*/ 146 h 681"/>
                <a:gd name="T56" fmla="*/ 487 w 560"/>
                <a:gd name="T57" fmla="*/ 69 h 681"/>
                <a:gd name="T58" fmla="*/ 413 w 560"/>
                <a:gd name="T59" fmla="*/ 20 h 681"/>
                <a:gd name="T60" fmla="*/ 325 w 560"/>
                <a:gd name="T61" fmla="*/ 0 h 681"/>
                <a:gd name="T62" fmla="*/ 266 w 560"/>
                <a:gd name="T63" fmla="*/ 7 h 681"/>
                <a:gd name="T64" fmla="*/ 221 w 560"/>
                <a:gd name="T65" fmla="*/ 27 h 681"/>
                <a:gd name="T66" fmla="*/ 185 w 560"/>
                <a:gd name="T67" fmla="*/ 48 h 681"/>
                <a:gd name="T68" fmla="*/ 162 w 560"/>
                <a:gd name="T69" fmla="*/ 69 h 681"/>
                <a:gd name="T70" fmla="*/ 162 w 560"/>
                <a:gd name="T71" fmla="*/ 0 h 681"/>
                <a:gd name="T72" fmla="*/ 0 w 560"/>
                <a:gd name="T73" fmla="*/ 13 h 681"/>
                <a:gd name="T74" fmla="*/ 0 w 560"/>
                <a:gd name="T75" fmla="*/ 48 h 681"/>
                <a:gd name="T76" fmla="*/ 59 w 560"/>
                <a:gd name="T77" fmla="*/ 48 h 681"/>
                <a:gd name="T78" fmla="*/ 74 w 560"/>
                <a:gd name="T79" fmla="*/ 55 h 681"/>
                <a:gd name="T80" fmla="*/ 81 w 560"/>
                <a:gd name="T81" fmla="*/ 62 h 681"/>
                <a:gd name="T82" fmla="*/ 89 w 560"/>
                <a:gd name="T83" fmla="*/ 76 h 681"/>
                <a:gd name="T84" fmla="*/ 89 w 560"/>
                <a:gd name="T85" fmla="*/ 618 h 681"/>
                <a:gd name="T86" fmla="*/ 81 w 560"/>
                <a:gd name="T87" fmla="*/ 632 h 681"/>
                <a:gd name="T88" fmla="*/ 74 w 560"/>
                <a:gd name="T89" fmla="*/ 639 h 681"/>
                <a:gd name="T90" fmla="*/ 59 w 560"/>
                <a:gd name="T91" fmla="*/ 646 h 681"/>
                <a:gd name="T92" fmla="*/ 0 w 560"/>
                <a:gd name="T93" fmla="*/ 646 h 681"/>
                <a:gd name="T94" fmla="*/ 0 w 560"/>
                <a:gd name="T95" fmla="*/ 681 h 681"/>
                <a:gd name="T96" fmla="*/ 67 w 560"/>
                <a:gd name="T97" fmla="*/ 681 h 681"/>
                <a:gd name="T98" fmla="*/ 126 w 560"/>
                <a:gd name="T99" fmla="*/ 674 h 681"/>
                <a:gd name="T100" fmla="*/ 192 w 560"/>
                <a:gd name="T101" fmla="*/ 674 h 681"/>
                <a:gd name="T102" fmla="*/ 258 w 560"/>
                <a:gd name="T103" fmla="*/ 681 h 681"/>
                <a:gd name="T104" fmla="*/ 258 w 560"/>
                <a:gd name="T105" fmla="*/ 646 h 681"/>
                <a:gd name="T106" fmla="*/ 199 w 560"/>
                <a:gd name="T107" fmla="*/ 646 h 681"/>
                <a:gd name="T108" fmla="*/ 185 w 560"/>
                <a:gd name="T109" fmla="*/ 639 h 681"/>
                <a:gd name="T110" fmla="*/ 177 w 560"/>
                <a:gd name="T111" fmla="*/ 632 h 681"/>
                <a:gd name="T112" fmla="*/ 170 w 560"/>
                <a:gd name="T113" fmla="*/ 618 h 681"/>
                <a:gd name="T114" fmla="*/ 170 w 560"/>
                <a:gd name="T115" fmla="*/ 417 h 681"/>
                <a:gd name="T116" fmla="*/ 170 w 560"/>
                <a:gd name="T117" fmla="*/ 410 h 68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0"/>
                <a:gd name="T178" fmla="*/ 0 h 681"/>
                <a:gd name="T179" fmla="*/ 560 w 560"/>
                <a:gd name="T180" fmla="*/ 681 h 68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0" h="681">
                  <a:moveTo>
                    <a:pt x="170" y="111"/>
                  </a:moveTo>
                  <a:lnTo>
                    <a:pt x="207" y="62"/>
                  </a:lnTo>
                  <a:lnTo>
                    <a:pt x="258" y="34"/>
                  </a:lnTo>
                  <a:lnTo>
                    <a:pt x="317" y="27"/>
                  </a:lnTo>
                  <a:lnTo>
                    <a:pt x="376" y="41"/>
                  </a:lnTo>
                  <a:lnTo>
                    <a:pt x="420" y="90"/>
                  </a:lnTo>
                  <a:lnTo>
                    <a:pt x="450" y="160"/>
                  </a:lnTo>
                  <a:lnTo>
                    <a:pt x="465" y="243"/>
                  </a:lnTo>
                  <a:lnTo>
                    <a:pt x="450" y="333"/>
                  </a:lnTo>
                  <a:lnTo>
                    <a:pt x="413" y="403"/>
                  </a:lnTo>
                  <a:lnTo>
                    <a:pt x="361" y="445"/>
                  </a:lnTo>
                  <a:lnTo>
                    <a:pt x="302" y="459"/>
                  </a:lnTo>
                  <a:lnTo>
                    <a:pt x="236" y="445"/>
                  </a:lnTo>
                  <a:lnTo>
                    <a:pt x="185" y="396"/>
                  </a:lnTo>
                  <a:lnTo>
                    <a:pt x="177" y="382"/>
                  </a:lnTo>
                  <a:lnTo>
                    <a:pt x="170" y="375"/>
                  </a:lnTo>
                  <a:lnTo>
                    <a:pt x="170" y="347"/>
                  </a:lnTo>
                  <a:lnTo>
                    <a:pt x="170" y="111"/>
                  </a:lnTo>
                  <a:close/>
                  <a:moveTo>
                    <a:pt x="170" y="410"/>
                  </a:moveTo>
                  <a:lnTo>
                    <a:pt x="177" y="431"/>
                  </a:lnTo>
                  <a:lnTo>
                    <a:pt x="207" y="452"/>
                  </a:lnTo>
                  <a:lnTo>
                    <a:pt x="251" y="472"/>
                  </a:lnTo>
                  <a:lnTo>
                    <a:pt x="310" y="486"/>
                  </a:lnTo>
                  <a:lnTo>
                    <a:pt x="406" y="465"/>
                  </a:lnTo>
                  <a:lnTo>
                    <a:pt x="487" y="417"/>
                  </a:lnTo>
                  <a:lnTo>
                    <a:pt x="538" y="340"/>
                  </a:lnTo>
                  <a:lnTo>
                    <a:pt x="560" y="243"/>
                  </a:lnTo>
                  <a:lnTo>
                    <a:pt x="538" y="146"/>
                  </a:lnTo>
                  <a:lnTo>
                    <a:pt x="487" y="69"/>
                  </a:lnTo>
                  <a:lnTo>
                    <a:pt x="413" y="20"/>
                  </a:lnTo>
                  <a:lnTo>
                    <a:pt x="325" y="0"/>
                  </a:lnTo>
                  <a:lnTo>
                    <a:pt x="266" y="7"/>
                  </a:lnTo>
                  <a:lnTo>
                    <a:pt x="221" y="27"/>
                  </a:lnTo>
                  <a:lnTo>
                    <a:pt x="185" y="48"/>
                  </a:lnTo>
                  <a:lnTo>
                    <a:pt x="162" y="69"/>
                  </a:lnTo>
                  <a:lnTo>
                    <a:pt x="162" y="0"/>
                  </a:lnTo>
                  <a:lnTo>
                    <a:pt x="0" y="13"/>
                  </a:lnTo>
                  <a:lnTo>
                    <a:pt x="0" y="48"/>
                  </a:lnTo>
                  <a:lnTo>
                    <a:pt x="59" y="48"/>
                  </a:lnTo>
                  <a:lnTo>
                    <a:pt x="74" y="55"/>
                  </a:lnTo>
                  <a:lnTo>
                    <a:pt x="81" y="62"/>
                  </a:lnTo>
                  <a:lnTo>
                    <a:pt x="89" y="76"/>
                  </a:lnTo>
                  <a:lnTo>
                    <a:pt x="89" y="618"/>
                  </a:lnTo>
                  <a:lnTo>
                    <a:pt x="81" y="632"/>
                  </a:lnTo>
                  <a:lnTo>
                    <a:pt x="74" y="639"/>
                  </a:lnTo>
                  <a:lnTo>
                    <a:pt x="59" y="646"/>
                  </a:lnTo>
                  <a:lnTo>
                    <a:pt x="0" y="646"/>
                  </a:lnTo>
                  <a:lnTo>
                    <a:pt x="0" y="681"/>
                  </a:lnTo>
                  <a:lnTo>
                    <a:pt x="67" y="681"/>
                  </a:lnTo>
                  <a:lnTo>
                    <a:pt x="126" y="674"/>
                  </a:lnTo>
                  <a:lnTo>
                    <a:pt x="192" y="674"/>
                  </a:lnTo>
                  <a:lnTo>
                    <a:pt x="258" y="681"/>
                  </a:lnTo>
                  <a:lnTo>
                    <a:pt x="258" y="646"/>
                  </a:lnTo>
                  <a:lnTo>
                    <a:pt x="199" y="646"/>
                  </a:lnTo>
                  <a:lnTo>
                    <a:pt x="185" y="639"/>
                  </a:lnTo>
                  <a:lnTo>
                    <a:pt x="177" y="632"/>
                  </a:lnTo>
                  <a:lnTo>
                    <a:pt x="170" y="618"/>
                  </a:lnTo>
                  <a:lnTo>
                    <a:pt x="170" y="417"/>
                  </a:lnTo>
                  <a:lnTo>
                    <a:pt x="170" y="41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76" name="Freeform 4120"/>
            <p:cNvSpPr>
              <a:spLocks noEditPoints="1"/>
            </p:cNvSpPr>
            <p:nvPr/>
          </p:nvSpPr>
          <p:spPr bwMode="auto">
            <a:xfrm>
              <a:off x="12462" y="13616"/>
              <a:ext cx="443" cy="493"/>
            </a:xfrm>
            <a:custGeom>
              <a:avLst/>
              <a:gdLst>
                <a:gd name="T0" fmla="*/ 413 w 443"/>
                <a:gd name="T1" fmla="*/ 236 h 493"/>
                <a:gd name="T2" fmla="*/ 420 w 443"/>
                <a:gd name="T3" fmla="*/ 236 h 493"/>
                <a:gd name="T4" fmla="*/ 435 w 443"/>
                <a:gd name="T5" fmla="*/ 229 h 493"/>
                <a:gd name="T6" fmla="*/ 443 w 443"/>
                <a:gd name="T7" fmla="*/ 222 h 493"/>
                <a:gd name="T8" fmla="*/ 443 w 443"/>
                <a:gd name="T9" fmla="*/ 208 h 493"/>
                <a:gd name="T10" fmla="*/ 435 w 443"/>
                <a:gd name="T11" fmla="*/ 146 h 493"/>
                <a:gd name="T12" fmla="*/ 413 w 443"/>
                <a:gd name="T13" fmla="*/ 90 h 493"/>
                <a:gd name="T14" fmla="*/ 369 w 443"/>
                <a:gd name="T15" fmla="*/ 41 h 493"/>
                <a:gd name="T16" fmla="*/ 310 w 443"/>
                <a:gd name="T17" fmla="*/ 14 h 493"/>
                <a:gd name="T18" fmla="*/ 236 w 443"/>
                <a:gd name="T19" fmla="*/ 0 h 493"/>
                <a:gd name="T20" fmla="*/ 148 w 443"/>
                <a:gd name="T21" fmla="*/ 20 h 493"/>
                <a:gd name="T22" fmla="*/ 74 w 443"/>
                <a:gd name="T23" fmla="*/ 69 h 493"/>
                <a:gd name="T24" fmla="*/ 22 w 443"/>
                <a:gd name="T25" fmla="*/ 153 h 493"/>
                <a:gd name="T26" fmla="*/ 0 w 443"/>
                <a:gd name="T27" fmla="*/ 243 h 493"/>
                <a:gd name="T28" fmla="*/ 15 w 443"/>
                <a:gd name="T29" fmla="*/ 326 h 493"/>
                <a:gd name="T30" fmla="*/ 52 w 443"/>
                <a:gd name="T31" fmla="*/ 396 h 493"/>
                <a:gd name="T32" fmla="*/ 111 w 443"/>
                <a:gd name="T33" fmla="*/ 445 h 493"/>
                <a:gd name="T34" fmla="*/ 177 w 443"/>
                <a:gd name="T35" fmla="*/ 479 h 493"/>
                <a:gd name="T36" fmla="*/ 251 w 443"/>
                <a:gd name="T37" fmla="*/ 493 h 493"/>
                <a:gd name="T38" fmla="*/ 325 w 443"/>
                <a:gd name="T39" fmla="*/ 479 h 493"/>
                <a:gd name="T40" fmla="*/ 376 w 443"/>
                <a:gd name="T41" fmla="*/ 452 h 493"/>
                <a:gd name="T42" fmla="*/ 413 w 443"/>
                <a:gd name="T43" fmla="*/ 410 h 493"/>
                <a:gd name="T44" fmla="*/ 435 w 443"/>
                <a:gd name="T45" fmla="*/ 375 h 493"/>
                <a:gd name="T46" fmla="*/ 443 w 443"/>
                <a:gd name="T47" fmla="*/ 354 h 493"/>
                <a:gd name="T48" fmla="*/ 435 w 443"/>
                <a:gd name="T49" fmla="*/ 347 h 493"/>
                <a:gd name="T50" fmla="*/ 435 w 443"/>
                <a:gd name="T51" fmla="*/ 340 h 493"/>
                <a:gd name="T52" fmla="*/ 413 w 443"/>
                <a:gd name="T53" fmla="*/ 340 h 493"/>
                <a:gd name="T54" fmla="*/ 413 w 443"/>
                <a:gd name="T55" fmla="*/ 354 h 493"/>
                <a:gd name="T56" fmla="*/ 384 w 443"/>
                <a:gd name="T57" fmla="*/ 410 h 493"/>
                <a:gd name="T58" fmla="*/ 347 w 443"/>
                <a:gd name="T59" fmla="*/ 438 h 493"/>
                <a:gd name="T60" fmla="*/ 303 w 443"/>
                <a:gd name="T61" fmla="*/ 459 h 493"/>
                <a:gd name="T62" fmla="*/ 273 w 443"/>
                <a:gd name="T63" fmla="*/ 466 h 493"/>
                <a:gd name="T64" fmla="*/ 258 w 443"/>
                <a:gd name="T65" fmla="*/ 466 h 493"/>
                <a:gd name="T66" fmla="*/ 207 w 443"/>
                <a:gd name="T67" fmla="*/ 452 h 493"/>
                <a:gd name="T68" fmla="*/ 162 w 443"/>
                <a:gd name="T69" fmla="*/ 431 h 493"/>
                <a:gd name="T70" fmla="*/ 133 w 443"/>
                <a:gd name="T71" fmla="*/ 396 h 493"/>
                <a:gd name="T72" fmla="*/ 111 w 443"/>
                <a:gd name="T73" fmla="*/ 340 h 493"/>
                <a:gd name="T74" fmla="*/ 96 w 443"/>
                <a:gd name="T75" fmla="*/ 278 h 493"/>
                <a:gd name="T76" fmla="*/ 96 w 443"/>
                <a:gd name="T77" fmla="*/ 236 h 493"/>
                <a:gd name="T78" fmla="*/ 413 w 443"/>
                <a:gd name="T79" fmla="*/ 236 h 493"/>
                <a:gd name="T80" fmla="*/ 96 w 443"/>
                <a:gd name="T81" fmla="*/ 208 h 493"/>
                <a:gd name="T82" fmla="*/ 111 w 443"/>
                <a:gd name="T83" fmla="*/ 132 h 493"/>
                <a:gd name="T84" fmla="*/ 140 w 443"/>
                <a:gd name="T85" fmla="*/ 76 h 493"/>
                <a:gd name="T86" fmla="*/ 177 w 443"/>
                <a:gd name="T87" fmla="*/ 41 h 493"/>
                <a:gd name="T88" fmla="*/ 207 w 443"/>
                <a:gd name="T89" fmla="*/ 27 h 493"/>
                <a:gd name="T90" fmla="*/ 236 w 443"/>
                <a:gd name="T91" fmla="*/ 27 h 493"/>
                <a:gd name="T92" fmla="*/ 288 w 443"/>
                <a:gd name="T93" fmla="*/ 34 h 493"/>
                <a:gd name="T94" fmla="*/ 325 w 443"/>
                <a:gd name="T95" fmla="*/ 62 h 493"/>
                <a:gd name="T96" fmla="*/ 347 w 443"/>
                <a:gd name="T97" fmla="*/ 104 h 493"/>
                <a:gd name="T98" fmla="*/ 361 w 443"/>
                <a:gd name="T99" fmla="*/ 146 h 493"/>
                <a:gd name="T100" fmla="*/ 361 w 443"/>
                <a:gd name="T101" fmla="*/ 180 h 493"/>
                <a:gd name="T102" fmla="*/ 369 w 443"/>
                <a:gd name="T103" fmla="*/ 208 h 493"/>
                <a:gd name="T104" fmla="*/ 96 w 443"/>
                <a:gd name="T105" fmla="*/ 208 h 4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43"/>
                <a:gd name="T160" fmla="*/ 0 h 493"/>
                <a:gd name="T161" fmla="*/ 443 w 443"/>
                <a:gd name="T162" fmla="*/ 493 h 4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43" h="493">
                  <a:moveTo>
                    <a:pt x="413" y="236"/>
                  </a:moveTo>
                  <a:lnTo>
                    <a:pt x="420" y="236"/>
                  </a:lnTo>
                  <a:lnTo>
                    <a:pt x="435" y="229"/>
                  </a:lnTo>
                  <a:lnTo>
                    <a:pt x="443" y="222"/>
                  </a:lnTo>
                  <a:lnTo>
                    <a:pt x="443" y="208"/>
                  </a:lnTo>
                  <a:lnTo>
                    <a:pt x="435" y="146"/>
                  </a:lnTo>
                  <a:lnTo>
                    <a:pt x="413" y="90"/>
                  </a:lnTo>
                  <a:lnTo>
                    <a:pt x="369" y="41"/>
                  </a:lnTo>
                  <a:lnTo>
                    <a:pt x="310" y="14"/>
                  </a:lnTo>
                  <a:lnTo>
                    <a:pt x="236" y="0"/>
                  </a:lnTo>
                  <a:lnTo>
                    <a:pt x="148" y="20"/>
                  </a:lnTo>
                  <a:lnTo>
                    <a:pt x="74" y="69"/>
                  </a:lnTo>
                  <a:lnTo>
                    <a:pt x="22" y="153"/>
                  </a:lnTo>
                  <a:lnTo>
                    <a:pt x="0" y="243"/>
                  </a:lnTo>
                  <a:lnTo>
                    <a:pt x="15" y="326"/>
                  </a:lnTo>
                  <a:lnTo>
                    <a:pt x="52" y="396"/>
                  </a:lnTo>
                  <a:lnTo>
                    <a:pt x="111" y="445"/>
                  </a:lnTo>
                  <a:lnTo>
                    <a:pt x="177" y="479"/>
                  </a:lnTo>
                  <a:lnTo>
                    <a:pt x="251" y="493"/>
                  </a:lnTo>
                  <a:lnTo>
                    <a:pt x="325" y="479"/>
                  </a:lnTo>
                  <a:lnTo>
                    <a:pt x="376" y="452"/>
                  </a:lnTo>
                  <a:lnTo>
                    <a:pt x="413" y="410"/>
                  </a:lnTo>
                  <a:lnTo>
                    <a:pt x="435" y="375"/>
                  </a:lnTo>
                  <a:lnTo>
                    <a:pt x="443" y="354"/>
                  </a:lnTo>
                  <a:lnTo>
                    <a:pt x="435" y="347"/>
                  </a:lnTo>
                  <a:lnTo>
                    <a:pt x="435" y="340"/>
                  </a:lnTo>
                  <a:lnTo>
                    <a:pt x="413" y="340"/>
                  </a:lnTo>
                  <a:lnTo>
                    <a:pt x="413" y="354"/>
                  </a:lnTo>
                  <a:lnTo>
                    <a:pt x="384" y="410"/>
                  </a:lnTo>
                  <a:lnTo>
                    <a:pt x="347" y="438"/>
                  </a:lnTo>
                  <a:lnTo>
                    <a:pt x="303" y="459"/>
                  </a:lnTo>
                  <a:lnTo>
                    <a:pt x="273" y="466"/>
                  </a:lnTo>
                  <a:lnTo>
                    <a:pt x="258" y="466"/>
                  </a:lnTo>
                  <a:lnTo>
                    <a:pt x="207" y="452"/>
                  </a:lnTo>
                  <a:lnTo>
                    <a:pt x="162" y="431"/>
                  </a:lnTo>
                  <a:lnTo>
                    <a:pt x="133" y="396"/>
                  </a:lnTo>
                  <a:lnTo>
                    <a:pt x="111" y="340"/>
                  </a:lnTo>
                  <a:lnTo>
                    <a:pt x="96" y="278"/>
                  </a:lnTo>
                  <a:lnTo>
                    <a:pt x="96" y="236"/>
                  </a:lnTo>
                  <a:lnTo>
                    <a:pt x="413" y="236"/>
                  </a:lnTo>
                  <a:close/>
                  <a:moveTo>
                    <a:pt x="96" y="208"/>
                  </a:moveTo>
                  <a:lnTo>
                    <a:pt x="111" y="132"/>
                  </a:lnTo>
                  <a:lnTo>
                    <a:pt x="140" y="76"/>
                  </a:lnTo>
                  <a:lnTo>
                    <a:pt x="177" y="41"/>
                  </a:lnTo>
                  <a:lnTo>
                    <a:pt x="207" y="27"/>
                  </a:lnTo>
                  <a:lnTo>
                    <a:pt x="236" y="27"/>
                  </a:lnTo>
                  <a:lnTo>
                    <a:pt x="288" y="34"/>
                  </a:lnTo>
                  <a:lnTo>
                    <a:pt x="325" y="62"/>
                  </a:lnTo>
                  <a:lnTo>
                    <a:pt x="347" y="104"/>
                  </a:lnTo>
                  <a:lnTo>
                    <a:pt x="361" y="146"/>
                  </a:lnTo>
                  <a:lnTo>
                    <a:pt x="361" y="180"/>
                  </a:lnTo>
                  <a:lnTo>
                    <a:pt x="369" y="208"/>
                  </a:lnTo>
                  <a:lnTo>
                    <a:pt x="96" y="2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77" name="Freeform 4121"/>
            <p:cNvSpPr>
              <a:spLocks/>
            </p:cNvSpPr>
            <p:nvPr/>
          </p:nvSpPr>
          <p:spPr bwMode="auto">
            <a:xfrm>
              <a:off x="12971" y="13623"/>
              <a:ext cx="376" cy="472"/>
            </a:xfrm>
            <a:custGeom>
              <a:avLst/>
              <a:gdLst>
                <a:gd name="T0" fmla="*/ 162 w 376"/>
                <a:gd name="T1" fmla="*/ 389 h 472"/>
                <a:gd name="T2" fmla="*/ 162 w 376"/>
                <a:gd name="T3" fmla="*/ 222 h 472"/>
                <a:gd name="T4" fmla="*/ 169 w 376"/>
                <a:gd name="T5" fmla="*/ 146 h 472"/>
                <a:gd name="T6" fmla="*/ 192 w 376"/>
                <a:gd name="T7" fmla="*/ 83 h 472"/>
                <a:gd name="T8" fmla="*/ 236 w 376"/>
                <a:gd name="T9" fmla="*/ 41 h 472"/>
                <a:gd name="T10" fmla="*/ 295 w 376"/>
                <a:gd name="T11" fmla="*/ 20 h 472"/>
                <a:gd name="T12" fmla="*/ 302 w 376"/>
                <a:gd name="T13" fmla="*/ 20 h 472"/>
                <a:gd name="T14" fmla="*/ 309 w 376"/>
                <a:gd name="T15" fmla="*/ 27 h 472"/>
                <a:gd name="T16" fmla="*/ 302 w 376"/>
                <a:gd name="T17" fmla="*/ 27 h 472"/>
                <a:gd name="T18" fmla="*/ 280 w 376"/>
                <a:gd name="T19" fmla="*/ 48 h 472"/>
                <a:gd name="T20" fmla="*/ 280 w 376"/>
                <a:gd name="T21" fmla="*/ 69 h 472"/>
                <a:gd name="T22" fmla="*/ 287 w 376"/>
                <a:gd name="T23" fmla="*/ 90 h 472"/>
                <a:gd name="T24" fmla="*/ 295 w 376"/>
                <a:gd name="T25" fmla="*/ 104 h 472"/>
                <a:gd name="T26" fmla="*/ 309 w 376"/>
                <a:gd name="T27" fmla="*/ 111 h 472"/>
                <a:gd name="T28" fmla="*/ 346 w 376"/>
                <a:gd name="T29" fmla="*/ 111 h 472"/>
                <a:gd name="T30" fmla="*/ 354 w 376"/>
                <a:gd name="T31" fmla="*/ 104 h 472"/>
                <a:gd name="T32" fmla="*/ 368 w 376"/>
                <a:gd name="T33" fmla="*/ 97 h 472"/>
                <a:gd name="T34" fmla="*/ 376 w 376"/>
                <a:gd name="T35" fmla="*/ 83 h 472"/>
                <a:gd name="T36" fmla="*/ 376 w 376"/>
                <a:gd name="T37" fmla="*/ 41 h 472"/>
                <a:gd name="T38" fmla="*/ 346 w 376"/>
                <a:gd name="T39" fmla="*/ 13 h 472"/>
                <a:gd name="T40" fmla="*/ 324 w 376"/>
                <a:gd name="T41" fmla="*/ 7 h 472"/>
                <a:gd name="T42" fmla="*/ 295 w 376"/>
                <a:gd name="T43" fmla="*/ 0 h 472"/>
                <a:gd name="T44" fmla="*/ 243 w 376"/>
                <a:gd name="T45" fmla="*/ 13 h 472"/>
                <a:gd name="T46" fmla="*/ 199 w 376"/>
                <a:gd name="T47" fmla="*/ 41 h 472"/>
                <a:gd name="T48" fmla="*/ 169 w 376"/>
                <a:gd name="T49" fmla="*/ 83 h 472"/>
                <a:gd name="T50" fmla="*/ 155 w 376"/>
                <a:gd name="T51" fmla="*/ 118 h 472"/>
                <a:gd name="T52" fmla="*/ 155 w 376"/>
                <a:gd name="T53" fmla="*/ 0 h 472"/>
                <a:gd name="T54" fmla="*/ 0 w 376"/>
                <a:gd name="T55" fmla="*/ 13 h 472"/>
                <a:gd name="T56" fmla="*/ 0 w 376"/>
                <a:gd name="T57" fmla="*/ 48 h 472"/>
                <a:gd name="T58" fmla="*/ 59 w 376"/>
                <a:gd name="T59" fmla="*/ 48 h 472"/>
                <a:gd name="T60" fmla="*/ 74 w 376"/>
                <a:gd name="T61" fmla="*/ 55 h 472"/>
                <a:gd name="T62" fmla="*/ 81 w 376"/>
                <a:gd name="T63" fmla="*/ 69 h 472"/>
                <a:gd name="T64" fmla="*/ 81 w 376"/>
                <a:gd name="T65" fmla="*/ 83 h 472"/>
                <a:gd name="T66" fmla="*/ 88 w 376"/>
                <a:gd name="T67" fmla="*/ 104 h 472"/>
                <a:gd name="T68" fmla="*/ 88 w 376"/>
                <a:gd name="T69" fmla="*/ 410 h 472"/>
                <a:gd name="T70" fmla="*/ 81 w 376"/>
                <a:gd name="T71" fmla="*/ 424 h 472"/>
                <a:gd name="T72" fmla="*/ 51 w 376"/>
                <a:gd name="T73" fmla="*/ 438 h 472"/>
                <a:gd name="T74" fmla="*/ 0 w 376"/>
                <a:gd name="T75" fmla="*/ 438 h 472"/>
                <a:gd name="T76" fmla="*/ 0 w 376"/>
                <a:gd name="T77" fmla="*/ 472 h 472"/>
                <a:gd name="T78" fmla="*/ 273 w 376"/>
                <a:gd name="T79" fmla="*/ 472 h 472"/>
                <a:gd name="T80" fmla="*/ 273 w 376"/>
                <a:gd name="T81" fmla="*/ 438 h 472"/>
                <a:gd name="T82" fmla="*/ 192 w 376"/>
                <a:gd name="T83" fmla="*/ 438 h 472"/>
                <a:gd name="T84" fmla="*/ 177 w 376"/>
                <a:gd name="T85" fmla="*/ 431 h 472"/>
                <a:gd name="T86" fmla="*/ 162 w 376"/>
                <a:gd name="T87" fmla="*/ 417 h 472"/>
                <a:gd name="T88" fmla="*/ 162 w 376"/>
                <a:gd name="T89" fmla="*/ 389 h 4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76"/>
                <a:gd name="T136" fmla="*/ 0 h 472"/>
                <a:gd name="T137" fmla="*/ 376 w 376"/>
                <a:gd name="T138" fmla="*/ 472 h 4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76" h="472">
                  <a:moveTo>
                    <a:pt x="162" y="389"/>
                  </a:moveTo>
                  <a:lnTo>
                    <a:pt x="162" y="222"/>
                  </a:lnTo>
                  <a:lnTo>
                    <a:pt x="169" y="146"/>
                  </a:lnTo>
                  <a:lnTo>
                    <a:pt x="192" y="83"/>
                  </a:lnTo>
                  <a:lnTo>
                    <a:pt x="236" y="41"/>
                  </a:lnTo>
                  <a:lnTo>
                    <a:pt x="295" y="20"/>
                  </a:lnTo>
                  <a:lnTo>
                    <a:pt x="302" y="20"/>
                  </a:lnTo>
                  <a:lnTo>
                    <a:pt x="309" y="27"/>
                  </a:lnTo>
                  <a:lnTo>
                    <a:pt x="302" y="27"/>
                  </a:lnTo>
                  <a:lnTo>
                    <a:pt x="280" y="48"/>
                  </a:lnTo>
                  <a:lnTo>
                    <a:pt x="280" y="69"/>
                  </a:lnTo>
                  <a:lnTo>
                    <a:pt x="287" y="90"/>
                  </a:lnTo>
                  <a:lnTo>
                    <a:pt x="295" y="104"/>
                  </a:lnTo>
                  <a:lnTo>
                    <a:pt x="309" y="111"/>
                  </a:lnTo>
                  <a:lnTo>
                    <a:pt x="346" y="111"/>
                  </a:lnTo>
                  <a:lnTo>
                    <a:pt x="354" y="104"/>
                  </a:lnTo>
                  <a:lnTo>
                    <a:pt x="368" y="97"/>
                  </a:lnTo>
                  <a:lnTo>
                    <a:pt x="376" y="83"/>
                  </a:lnTo>
                  <a:lnTo>
                    <a:pt x="376" y="41"/>
                  </a:lnTo>
                  <a:lnTo>
                    <a:pt x="346" y="13"/>
                  </a:lnTo>
                  <a:lnTo>
                    <a:pt x="324" y="7"/>
                  </a:lnTo>
                  <a:lnTo>
                    <a:pt x="295" y="0"/>
                  </a:lnTo>
                  <a:lnTo>
                    <a:pt x="243" y="13"/>
                  </a:lnTo>
                  <a:lnTo>
                    <a:pt x="199" y="41"/>
                  </a:lnTo>
                  <a:lnTo>
                    <a:pt x="169" y="83"/>
                  </a:lnTo>
                  <a:lnTo>
                    <a:pt x="155" y="118"/>
                  </a:lnTo>
                  <a:lnTo>
                    <a:pt x="155" y="0"/>
                  </a:lnTo>
                  <a:lnTo>
                    <a:pt x="0" y="13"/>
                  </a:lnTo>
                  <a:lnTo>
                    <a:pt x="0" y="48"/>
                  </a:lnTo>
                  <a:lnTo>
                    <a:pt x="59" y="48"/>
                  </a:lnTo>
                  <a:lnTo>
                    <a:pt x="74" y="55"/>
                  </a:lnTo>
                  <a:lnTo>
                    <a:pt x="81" y="69"/>
                  </a:lnTo>
                  <a:lnTo>
                    <a:pt x="81" y="83"/>
                  </a:lnTo>
                  <a:lnTo>
                    <a:pt x="88" y="104"/>
                  </a:lnTo>
                  <a:lnTo>
                    <a:pt x="88" y="410"/>
                  </a:lnTo>
                  <a:lnTo>
                    <a:pt x="81" y="424"/>
                  </a:lnTo>
                  <a:lnTo>
                    <a:pt x="51" y="438"/>
                  </a:lnTo>
                  <a:lnTo>
                    <a:pt x="0" y="438"/>
                  </a:lnTo>
                  <a:lnTo>
                    <a:pt x="0" y="472"/>
                  </a:lnTo>
                  <a:lnTo>
                    <a:pt x="273" y="472"/>
                  </a:lnTo>
                  <a:lnTo>
                    <a:pt x="273" y="438"/>
                  </a:lnTo>
                  <a:lnTo>
                    <a:pt x="192" y="438"/>
                  </a:lnTo>
                  <a:lnTo>
                    <a:pt x="177" y="431"/>
                  </a:lnTo>
                  <a:lnTo>
                    <a:pt x="162" y="417"/>
                  </a:lnTo>
                  <a:lnTo>
                    <a:pt x="162" y="3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78" name="Freeform 4122"/>
            <p:cNvSpPr>
              <a:spLocks noEditPoints="1"/>
            </p:cNvSpPr>
            <p:nvPr/>
          </p:nvSpPr>
          <p:spPr bwMode="auto">
            <a:xfrm>
              <a:off x="13428" y="13616"/>
              <a:ext cx="508" cy="493"/>
            </a:xfrm>
            <a:custGeom>
              <a:avLst/>
              <a:gdLst>
                <a:gd name="T0" fmla="*/ 332 w 508"/>
                <a:gd name="T1" fmla="*/ 417 h 493"/>
                <a:gd name="T2" fmla="*/ 354 w 508"/>
                <a:gd name="T3" fmla="*/ 459 h 493"/>
                <a:gd name="T4" fmla="*/ 391 w 508"/>
                <a:gd name="T5" fmla="*/ 479 h 493"/>
                <a:gd name="T6" fmla="*/ 427 w 508"/>
                <a:gd name="T7" fmla="*/ 486 h 493"/>
                <a:gd name="T8" fmla="*/ 457 w 508"/>
                <a:gd name="T9" fmla="*/ 479 h 493"/>
                <a:gd name="T10" fmla="*/ 508 w 508"/>
                <a:gd name="T11" fmla="*/ 417 h 493"/>
                <a:gd name="T12" fmla="*/ 479 w 508"/>
                <a:gd name="T13" fmla="*/ 326 h 493"/>
                <a:gd name="T14" fmla="*/ 472 w 508"/>
                <a:gd name="T15" fmla="*/ 424 h 493"/>
                <a:gd name="T16" fmla="*/ 457 w 508"/>
                <a:gd name="T17" fmla="*/ 452 h 493"/>
                <a:gd name="T18" fmla="*/ 405 w 508"/>
                <a:gd name="T19" fmla="*/ 431 h 493"/>
                <a:gd name="T20" fmla="*/ 398 w 508"/>
                <a:gd name="T21" fmla="*/ 146 h 493"/>
                <a:gd name="T22" fmla="*/ 361 w 508"/>
                <a:gd name="T23" fmla="*/ 62 h 493"/>
                <a:gd name="T24" fmla="*/ 206 w 508"/>
                <a:gd name="T25" fmla="*/ 0 h 493"/>
                <a:gd name="T26" fmla="*/ 81 w 508"/>
                <a:gd name="T27" fmla="*/ 34 h 493"/>
                <a:gd name="T28" fmla="*/ 29 w 508"/>
                <a:gd name="T29" fmla="*/ 125 h 493"/>
                <a:gd name="T30" fmla="*/ 44 w 508"/>
                <a:gd name="T31" fmla="*/ 160 h 493"/>
                <a:gd name="T32" fmla="*/ 81 w 508"/>
                <a:gd name="T33" fmla="*/ 173 h 493"/>
                <a:gd name="T34" fmla="*/ 133 w 508"/>
                <a:gd name="T35" fmla="*/ 139 h 493"/>
                <a:gd name="T36" fmla="*/ 125 w 508"/>
                <a:gd name="T37" fmla="*/ 97 h 493"/>
                <a:gd name="T38" fmla="*/ 103 w 508"/>
                <a:gd name="T39" fmla="*/ 76 h 493"/>
                <a:gd name="T40" fmla="*/ 118 w 508"/>
                <a:gd name="T41" fmla="*/ 48 h 493"/>
                <a:gd name="T42" fmla="*/ 199 w 508"/>
                <a:gd name="T43" fmla="*/ 27 h 493"/>
                <a:gd name="T44" fmla="*/ 280 w 508"/>
                <a:gd name="T45" fmla="*/ 55 h 493"/>
                <a:gd name="T46" fmla="*/ 324 w 508"/>
                <a:gd name="T47" fmla="*/ 160 h 493"/>
                <a:gd name="T48" fmla="*/ 221 w 508"/>
                <a:gd name="T49" fmla="*/ 208 h 493"/>
                <a:gd name="T50" fmla="*/ 44 w 508"/>
                <a:gd name="T51" fmla="*/ 278 h 493"/>
                <a:gd name="T52" fmla="*/ 0 w 508"/>
                <a:gd name="T53" fmla="*/ 375 h 493"/>
                <a:gd name="T54" fmla="*/ 44 w 508"/>
                <a:gd name="T55" fmla="*/ 452 h 493"/>
                <a:gd name="T56" fmla="*/ 177 w 508"/>
                <a:gd name="T57" fmla="*/ 493 h 493"/>
                <a:gd name="T58" fmla="*/ 295 w 508"/>
                <a:gd name="T59" fmla="*/ 445 h 493"/>
                <a:gd name="T60" fmla="*/ 324 w 508"/>
                <a:gd name="T61" fmla="*/ 222 h 493"/>
                <a:gd name="T62" fmla="*/ 309 w 508"/>
                <a:gd name="T63" fmla="*/ 396 h 493"/>
                <a:gd name="T64" fmla="*/ 228 w 508"/>
                <a:gd name="T65" fmla="*/ 459 h 493"/>
                <a:gd name="T66" fmla="*/ 162 w 508"/>
                <a:gd name="T67" fmla="*/ 466 h 493"/>
                <a:gd name="T68" fmla="*/ 118 w 508"/>
                <a:gd name="T69" fmla="*/ 445 h 493"/>
                <a:gd name="T70" fmla="*/ 88 w 508"/>
                <a:gd name="T71" fmla="*/ 375 h 493"/>
                <a:gd name="T72" fmla="*/ 118 w 508"/>
                <a:gd name="T73" fmla="*/ 299 h 493"/>
                <a:gd name="T74" fmla="*/ 221 w 508"/>
                <a:gd name="T75" fmla="*/ 236 h 4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8"/>
                <a:gd name="T115" fmla="*/ 0 h 493"/>
                <a:gd name="T116" fmla="*/ 508 w 508"/>
                <a:gd name="T117" fmla="*/ 493 h 49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8" h="493">
                  <a:moveTo>
                    <a:pt x="332" y="396"/>
                  </a:moveTo>
                  <a:lnTo>
                    <a:pt x="332" y="417"/>
                  </a:lnTo>
                  <a:lnTo>
                    <a:pt x="346" y="438"/>
                  </a:lnTo>
                  <a:lnTo>
                    <a:pt x="354" y="459"/>
                  </a:lnTo>
                  <a:lnTo>
                    <a:pt x="368" y="472"/>
                  </a:lnTo>
                  <a:lnTo>
                    <a:pt x="391" y="479"/>
                  </a:lnTo>
                  <a:lnTo>
                    <a:pt x="420" y="486"/>
                  </a:lnTo>
                  <a:lnTo>
                    <a:pt x="427" y="486"/>
                  </a:lnTo>
                  <a:lnTo>
                    <a:pt x="442" y="479"/>
                  </a:lnTo>
                  <a:lnTo>
                    <a:pt x="457" y="479"/>
                  </a:lnTo>
                  <a:lnTo>
                    <a:pt x="501" y="438"/>
                  </a:lnTo>
                  <a:lnTo>
                    <a:pt x="508" y="417"/>
                  </a:lnTo>
                  <a:lnTo>
                    <a:pt x="508" y="326"/>
                  </a:lnTo>
                  <a:lnTo>
                    <a:pt x="479" y="326"/>
                  </a:lnTo>
                  <a:lnTo>
                    <a:pt x="479" y="403"/>
                  </a:lnTo>
                  <a:lnTo>
                    <a:pt x="472" y="424"/>
                  </a:lnTo>
                  <a:lnTo>
                    <a:pt x="472" y="438"/>
                  </a:lnTo>
                  <a:lnTo>
                    <a:pt x="457" y="452"/>
                  </a:lnTo>
                  <a:lnTo>
                    <a:pt x="427" y="452"/>
                  </a:lnTo>
                  <a:lnTo>
                    <a:pt x="405" y="431"/>
                  </a:lnTo>
                  <a:lnTo>
                    <a:pt x="398" y="417"/>
                  </a:lnTo>
                  <a:lnTo>
                    <a:pt x="398" y="146"/>
                  </a:lnTo>
                  <a:lnTo>
                    <a:pt x="383" y="97"/>
                  </a:lnTo>
                  <a:lnTo>
                    <a:pt x="361" y="62"/>
                  </a:lnTo>
                  <a:lnTo>
                    <a:pt x="287" y="14"/>
                  </a:lnTo>
                  <a:lnTo>
                    <a:pt x="206" y="0"/>
                  </a:lnTo>
                  <a:lnTo>
                    <a:pt x="140" y="7"/>
                  </a:lnTo>
                  <a:lnTo>
                    <a:pt x="81" y="34"/>
                  </a:lnTo>
                  <a:lnTo>
                    <a:pt x="44" y="76"/>
                  </a:lnTo>
                  <a:lnTo>
                    <a:pt x="29" y="125"/>
                  </a:lnTo>
                  <a:lnTo>
                    <a:pt x="37" y="146"/>
                  </a:lnTo>
                  <a:lnTo>
                    <a:pt x="44" y="160"/>
                  </a:lnTo>
                  <a:lnTo>
                    <a:pt x="66" y="167"/>
                  </a:lnTo>
                  <a:lnTo>
                    <a:pt x="81" y="173"/>
                  </a:lnTo>
                  <a:lnTo>
                    <a:pt x="125" y="160"/>
                  </a:lnTo>
                  <a:lnTo>
                    <a:pt x="133" y="139"/>
                  </a:lnTo>
                  <a:lnTo>
                    <a:pt x="133" y="104"/>
                  </a:lnTo>
                  <a:lnTo>
                    <a:pt x="125" y="97"/>
                  </a:lnTo>
                  <a:lnTo>
                    <a:pt x="118" y="83"/>
                  </a:lnTo>
                  <a:lnTo>
                    <a:pt x="103" y="76"/>
                  </a:lnTo>
                  <a:lnTo>
                    <a:pt x="81" y="76"/>
                  </a:lnTo>
                  <a:lnTo>
                    <a:pt x="118" y="48"/>
                  </a:lnTo>
                  <a:lnTo>
                    <a:pt x="162" y="27"/>
                  </a:lnTo>
                  <a:lnTo>
                    <a:pt x="199" y="27"/>
                  </a:lnTo>
                  <a:lnTo>
                    <a:pt x="243" y="34"/>
                  </a:lnTo>
                  <a:lnTo>
                    <a:pt x="280" y="55"/>
                  </a:lnTo>
                  <a:lnTo>
                    <a:pt x="309" y="97"/>
                  </a:lnTo>
                  <a:lnTo>
                    <a:pt x="324" y="160"/>
                  </a:lnTo>
                  <a:lnTo>
                    <a:pt x="324" y="201"/>
                  </a:lnTo>
                  <a:lnTo>
                    <a:pt x="221" y="208"/>
                  </a:lnTo>
                  <a:lnTo>
                    <a:pt x="110" y="236"/>
                  </a:lnTo>
                  <a:lnTo>
                    <a:pt x="44" y="278"/>
                  </a:lnTo>
                  <a:lnTo>
                    <a:pt x="7" y="326"/>
                  </a:lnTo>
                  <a:lnTo>
                    <a:pt x="0" y="375"/>
                  </a:lnTo>
                  <a:lnTo>
                    <a:pt x="15" y="424"/>
                  </a:lnTo>
                  <a:lnTo>
                    <a:pt x="44" y="452"/>
                  </a:lnTo>
                  <a:lnTo>
                    <a:pt x="88" y="479"/>
                  </a:lnTo>
                  <a:lnTo>
                    <a:pt x="177" y="493"/>
                  </a:lnTo>
                  <a:lnTo>
                    <a:pt x="243" y="479"/>
                  </a:lnTo>
                  <a:lnTo>
                    <a:pt x="295" y="445"/>
                  </a:lnTo>
                  <a:lnTo>
                    <a:pt x="332" y="396"/>
                  </a:lnTo>
                  <a:close/>
                  <a:moveTo>
                    <a:pt x="324" y="222"/>
                  </a:moveTo>
                  <a:lnTo>
                    <a:pt x="324" y="326"/>
                  </a:lnTo>
                  <a:lnTo>
                    <a:pt x="309" y="396"/>
                  </a:lnTo>
                  <a:lnTo>
                    <a:pt x="273" y="438"/>
                  </a:lnTo>
                  <a:lnTo>
                    <a:pt x="228" y="459"/>
                  </a:lnTo>
                  <a:lnTo>
                    <a:pt x="192" y="466"/>
                  </a:lnTo>
                  <a:lnTo>
                    <a:pt x="162" y="466"/>
                  </a:lnTo>
                  <a:lnTo>
                    <a:pt x="140" y="459"/>
                  </a:lnTo>
                  <a:lnTo>
                    <a:pt x="118" y="445"/>
                  </a:lnTo>
                  <a:lnTo>
                    <a:pt x="88" y="403"/>
                  </a:lnTo>
                  <a:lnTo>
                    <a:pt x="88" y="375"/>
                  </a:lnTo>
                  <a:lnTo>
                    <a:pt x="96" y="340"/>
                  </a:lnTo>
                  <a:lnTo>
                    <a:pt x="118" y="299"/>
                  </a:lnTo>
                  <a:lnTo>
                    <a:pt x="155" y="264"/>
                  </a:lnTo>
                  <a:lnTo>
                    <a:pt x="221" y="236"/>
                  </a:lnTo>
                  <a:lnTo>
                    <a:pt x="324" y="2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79" name="Freeform 4123"/>
            <p:cNvSpPr>
              <a:spLocks/>
            </p:cNvSpPr>
            <p:nvPr/>
          </p:nvSpPr>
          <p:spPr bwMode="auto">
            <a:xfrm>
              <a:off x="13966" y="13442"/>
              <a:ext cx="354" cy="667"/>
            </a:xfrm>
            <a:custGeom>
              <a:avLst/>
              <a:gdLst>
                <a:gd name="T0" fmla="*/ 177 w 354"/>
                <a:gd name="T1" fmla="*/ 229 h 667"/>
                <a:gd name="T2" fmla="*/ 339 w 354"/>
                <a:gd name="T3" fmla="*/ 229 h 667"/>
                <a:gd name="T4" fmla="*/ 339 w 354"/>
                <a:gd name="T5" fmla="*/ 194 h 667"/>
                <a:gd name="T6" fmla="*/ 177 w 354"/>
                <a:gd name="T7" fmla="*/ 194 h 667"/>
                <a:gd name="T8" fmla="*/ 177 w 354"/>
                <a:gd name="T9" fmla="*/ 0 h 667"/>
                <a:gd name="T10" fmla="*/ 147 w 354"/>
                <a:gd name="T11" fmla="*/ 0 h 667"/>
                <a:gd name="T12" fmla="*/ 140 w 354"/>
                <a:gd name="T13" fmla="*/ 55 h 667"/>
                <a:gd name="T14" fmla="*/ 125 w 354"/>
                <a:gd name="T15" fmla="*/ 104 h 667"/>
                <a:gd name="T16" fmla="*/ 103 w 354"/>
                <a:gd name="T17" fmla="*/ 153 h 667"/>
                <a:gd name="T18" fmla="*/ 59 w 354"/>
                <a:gd name="T19" fmla="*/ 188 h 667"/>
                <a:gd name="T20" fmla="*/ 0 w 354"/>
                <a:gd name="T21" fmla="*/ 201 h 667"/>
                <a:gd name="T22" fmla="*/ 0 w 354"/>
                <a:gd name="T23" fmla="*/ 229 h 667"/>
                <a:gd name="T24" fmla="*/ 96 w 354"/>
                <a:gd name="T25" fmla="*/ 229 h 667"/>
                <a:gd name="T26" fmla="*/ 96 w 354"/>
                <a:gd name="T27" fmla="*/ 521 h 667"/>
                <a:gd name="T28" fmla="*/ 111 w 354"/>
                <a:gd name="T29" fmla="*/ 584 h 667"/>
                <a:gd name="T30" fmla="*/ 140 w 354"/>
                <a:gd name="T31" fmla="*/ 626 h 667"/>
                <a:gd name="T32" fmla="*/ 177 w 354"/>
                <a:gd name="T33" fmla="*/ 653 h 667"/>
                <a:gd name="T34" fmla="*/ 214 w 354"/>
                <a:gd name="T35" fmla="*/ 660 h 667"/>
                <a:gd name="T36" fmla="*/ 243 w 354"/>
                <a:gd name="T37" fmla="*/ 667 h 667"/>
                <a:gd name="T38" fmla="*/ 295 w 354"/>
                <a:gd name="T39" fmla="*/ 653 h 667"/>
                <a:gd name="T40" fmla="*/ 332 w 354"/>
                <a:gd name="T41" fmla="*/ 619 h 667"/>
                <a:gd name="T42" fmla="*/ 346 w 354"/>
                <a:gd name="T43" fmla="*/ 570 h 667"/>
                <a:gd name="T44" fmla="*/ 354 w 354"/>
                <a:gd name="T45" fmla="*/ 521 h 667"/>
                <a:gd name="T46" fmla="*/ 354 w 354"/>
                <a:gd name="T47" fmla="*/ 459 h 667"/>
                <a:gd name="T48" fmla="*/ 324 w 354"/>
                <a:gd name="T49" fmla="*/ 459 h 667"/>
                <a:gd name="T50" fmla="*/ 324 w 354"/>
                <a:gd name="T51" fmla="*/ 521 h 667"/>
                <a:gd name="T52" fmla="*/ 317 w 354"/>
                <a:gd name="T53" fmla="*/ 584 h 667"/>
                <a:gd name="T54" fmla="*/ 287 w 354"/>
                <a:gd name="T55" fmla="*/ 626 h 667"/>
                <a:gd name="T56" fmla="*/ 251 w 354"/>
                <a:gd name="T57" fmla="*/ 640 h 667"/>
                <a:gd name="T58" fmla="*/ 214 w 354"/>
                <a:gd name="T59" fmla="*/ 626 h 667"/>
                <a:gd name="T60" fmla="*/ 192 w 354"/>
                <a:gd name="T61" fmla="*/ 605 h 667"/>
                <a:gd name="T62" fmla="*/ 177 w 354"/>
                <a:gd name="T63" fmla="*/ 570 h 667"/>
                <a:gd name="T64" fmla="*/ 177 w 354"/>
                <a:gd name="T65" fmla="*/ 521 h 667"/>
                <a:gd name="T66" fmla="*/ 177 w 354"/>
                <a:gd name="T67" fmla="*/ 229 h 66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4"/>
                <a:gd name="T103" fmla="*/ 0 h 667"/>
                <a:gd name="T104" fmla="*/ 354 w 354"/>
                <a:gd name="T105" fmla="*/ 667 h 66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4" h="667">
                  <a:moveTo>
                    <a:pt x="177" y="229"/>
                  </a:moveTo>
                  <a:lnTo>
                    <a:pt x="339" y="229"/>
                  </a:lnTo>
                  <a:lnTo>
                    <a:pt x="339" y="194"/>
                  </a:lnTo>
                  <a:lnTo>
                    <a:pt x="177" y="194"/>
                  </a:lnTo>
                  <a:lnTo>
                    <a:pt x="177" y="0"/>
                  </a:lnTo>
                  <a:lnTo>
                    <a:pt x="147" y="0"/>
                  </a:lnTo>
                  <a:lnTo>
                    <a:pt x="140" y="55"/>
                  </a:lnTo>
                  <a:lnTo>
                    <a:pt x="125" y="104"/>
                  </a:lnTo>
                  <a:lnTo>
                    <a:pt x="103" y="153"/>
                  </a:lnTo>
                  <a:lnTo>
                    <a:pt x="59" y="188"/>
                  </a:lnTo>
                  <a:lnTo>
                    <a:pt x="0" y="201"/>
                  </a:lnTo>
                  <a:lnTo>
                    <a:pt x="0" y="229"/>
                  </a:lnTo>
                  <a:lnTo>
                    <a:pt x="96" y="229"/>
                  </a:lnTo>
                  <a:lnTo>
                    <a:pt x="96" y="521"/>
                  </a:lnTo>
                  <a:lnTo>
                    <a:pt x="111" y="584"/>
                  </a:lnTo>
                  <a:lnTo>
                    <a:pt x="140" y="626"/>
                  </a:lnTo>
                  <a:lnTo>
                    <a:pt x="177" y="653"/>
                  </a:lnTo>
                  <a:lnTo>
                    <a:pt x="214" y="660"/>
                  </a:lnTo>
                  <a:lnTo>
                    <a:pt x="243" y="667"/>
                  </a:lnTo>
                  <a:lnTo>
                    <a:pt x="295" y="653"/>
                  </a:lnTo>
                  <a:lnTo>
                    <a:pt x="332" y="619"/>
                  </a:lnTo>
                  <a:lnTo>
                    <a:pt x="346" y="570"/>
                  </a:lnTo>
                  <a:lnTo>
                    <a:pt x="354" y="521"/>
                  </a:lnTo>
                  <a:lnTo>
                    <a:pt x="354" y="459"/>
                  </a:lnTo>
                  <a:lnTo>
                    <a:pt x="324" y="459"/>
                  </a:lnTo>
                  <a:lnTo>
                    <a:pt x="324" y="521"/>
                  </a:lnTo>
                  <a:lnTo>
                    <a:pt x="317" y="584"/>
                  </a:lnTo>
                  <a:lnTo>
                    <a:pt x="287" y="626"/>
                  </a:lnTo>
                  <a:lnTo>
                    <a:pt x="251" y="640"/>
                  </a:lnTo>
                  <a:lnTo>
                    <a:pt x="214" y="626"/>
                  </a:lnTo>
                  <a:lnTo>
                    <a:pt x="192" y="605"/>
                  </a:lnTo>
                  <a:lnTo>
                    <a:pt x="177" y="570"/>
                  </a:lnTo>
                  <a:lnTo>
                    <a:pt x="177" y="521"/>
                  </a:lnTo>
                  <a:lnTo>
                    <a:pt x="177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80" name="Freeform 4124"/>
            <p:cNvSpPr>
              <a:spLocks noEditPoints="1"/>
            </p:cNvSpPr>
            <p:nvPr/>
          </p:nvSpPr>
          <p:spPr bwMode="auto">
            <a:xfrm>
              <a:off x="14423" y="13379"/>
              <a:ext cx="243" cy="716"/>
            </a:xfrm>
            <a:custGeom>
              <a:avLst/>
              <a:gdLst>
                <a:gd name="T0" fmla="*/ 162 w 243"/>
                <a:gd name="T1" fmla="*/ 244 h 716"/>
                <a:gd name="T2" fmla="*/ 7 w 243"/>
                <a:gd name="T3" fmla="*/ 257 h 716"/>
                <a:gd name="T4" fmla="*/ 7 w 243"/>
                <a:gd name="T5" fmla="*/ 292 h 716"/>
                <a:gd name="T6" fmla="*/ 59 w 243"/>
                <a:gd name="T7" fmla="*/ 292 h 716"/>
                <a:gd name="T8" fmla="*/ 74 w 243"/>
                <a:gd name="T9" fmla="*/ 299 h 716"/>
                <a:gd name="T10" fmla="*/ 81 w 243"/>
                <a:gd name="T11" fmla="*/ 306 h 716"/>
                <a:gd name="T12" fmla="*/ 88 w 243"/>
                <a:gd name="T13" fmla="*/ 327 h 716"/>
                <a:gd name="T14" fmla="*/ 88 w 243"/>
                <a:gd name="T15" fmla="*/ 654 h 716"/>
                <a:gd name="T16" fmla="*/ 81 w 243"/>
                <a:gd name="T17" fmla="*/ 668 h 716"/>
                <a:gd name="T18" fmla="*/ 74 w 243"/>
                <a:gd name="T19" fmla="*/ 675 h 716"/>
                <a:gd name="T20" fmla="*/ 59 w 243"/>
                <a:gd name="T21" fmla="*/ 682 h 716"/>
                <a:gd name="T22" fmla="*/ 0 w 243"/>
                <a:gd name="T23" fmla="*/ 682 h 716"/>
                <a:gd name="T24" fmla="*/ 0 w 243"/>
                <a:gd name="T25" fmla="*/ 716 h 716"/>
                <a:gd name="T26" fmla="*/ 243 w 243"/>
                <a:gd name="T27" fmla="*/ 716 h 716"/>
                <a:gd name="T28" fmla="*/ 243 w 243"/>
                <a:gd name="T29" fmla="*/ 682 h 716"/>
                <a:gd name="T30" fmla="*/ 192 w 243"/>
                <a:gd name="T31" fmla="*/ 682 h 716"/>
                <a:gd name="T32" fmla="*/ 177 w 243"/>
                <a:gd name="T33" fmla="*/ 675 h 716"/>
                <a:gd name="T34" fmla="*/ 170 w 243"/>
                <a:gd name="T35" fmla="*/ 668 h 716"/>
                <a:gd name="T36" fmla="*/ 162 w 243"/>
                <a:gd name="T37" fmla="*/ 654 h 716"/>
                <a:gd name="T38" fmla="*/ 162 w 243"/>
                <a:gd name="T39" fmla="*/ 633 h 716"/>
                <a:gd name="T40" fmla="*/ 162 w 243"/>
                <a:gd name="T41" fmla="*/ 244 h 716"/>
                <a:gd name="T42" fmla="*/ 170 w 243"/>
                <a:gd name="T43" fmla="*/ 56 h 716"/>
                <a:gd name="T44" fmla="*/ 162 w 243"/>
                <a:gd name="T45" fmla="*/ 35 h 716"/>
                <a:gd name="T46" fmla="*/ 147 w 243"/>
                <a:gd name="T47" fmla="*/ 14 h 716"/>
                <a:gd name="T48" fmla="*/ 133 w 243"/>
                <a:gd name="T49" fmla="*/ 7 h 716"/>
                <a:gd name="T50" fmla="*/ 111 w 243"/>
                <a:gd name="T51" fmla="*/ 0 h 716"/>
                <a:gd name="T52" fmla="*/ 88 w 243"/>
                <a:gd name="T53" fmla="*/ 7 h 716"/>
                <a:gd name="T54" fmla="*/ 74 w 243"/>
                <a:gd name="T55" fmla="*/ 14 h 716"/>
                <a:gd name="T56" fmla="*/ 59 w 243"/>
                <a:gd name="T57" fmla="*/ 28 h 716"/>
                <a:gd name="T58" fmla="*/ 52 w 243"/>
                <a:gd name="T59" fmla="*/ 42 h 716"/>
                <a:gd name="T60" fmla="*/ 52 w 243"/>
                <a:gd name="T61" fmla="*/ 77 h 716"/>
                <a:gd name="T62" fmla="*/ 59 w 243"/>
                <a:gd name="T63" fmla="*/ 91 h 716"/>
                <a:gd name="T64" fmla="*/ 74 w 243"/>
                <a:gd name="T65" fmla="*/ 105 h 716"/>
                <a:gd name="T66" fmla="*/ 88 w 243"/>
                <a:gd name="T67" fmla="*/ 111 h 716"/>
                <a:gd name="T68" fmla="*/ 111 w 243"/>
                <a:gd name="T69" fmla="*/ 118 h 716"/>
                <a:gd name="T70" fmla="*/ 140 w 243"/>
                <a:gd name="T71" fmla="*/ 105 h 716"/>
                <a:gd name="T72" fmla="*/ 155 w 243"/>
                <a:gd name="T73" fmla="*/ 91 h 716"/>
                <a:gd name="T74" fmla="*/ 162 w 243"/>
                <a:gd name="T75" fmla="*/ 77 h 716"/>
                <a:gd name="T76" fmla="*/ 170 w 243"/>
                <a:gd name="T77" fmla="*/ 56 h 71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43"/>
                <a:gd name="T118" fmla="*/ 0 h 716"/>
                <a:gd name="T119" fmla="*/ 243 w 243"/>
                <a:gd name="T120" fmla="*/ 716 h 71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43" h="716">
                  <a:moveTo>
                    <a:pt x="162" y="244"/>
                  </a:moveTo>
                  <a:lnTo>
                    <a:pt x="7" y="257"/>
                  </a:lnTo>
                  <a:lnTo>
                    <a:pt x="7" y="292"/>
                  </a:lnTo>
                  <a:lnTo>
                    <a:pt x="59" y="292"/>
                  </a:lnTo>
                  <a:lnTo>
                    <a:pt x="74" y="299"/>
                  </a:lnTo>
                  <a:lnTo>
                    <a:pt x="81" y="306"/>
                  </a:lnTo>
                  <a:lnTo>
                    <a:pt x="88" y="327"/>
                  </a:lnTo>
                  <a:lnTo>
                    <a:pt x="88" y="654"/>
                  </a:lnTo>
                  <a:lnTo>
                    <a:pt x="81" y="668"/>
                  </a:lnTo>
                  <a:lnTo>
                    <a:pt x="74" y="675"/>
                  </a:lnTo>
                  <a:lnTo>
                    <a:pt x="59" y="682"/>
                  </a:lnTo>
                  <a:lnTo>
                    <a:pt x="0" y="682"/>
                  </a:lnTo>
                  <a:lnTo>
                    <a:pt x="0" y="716"/>
                  </a:lnTo>
                  <a:lnTo>
                    <a:pt x="243" y="716"/>
                  </a:lnTo>
                  <a:lnTo>
                    <a:pt x="243" y="682"/>
                  </a:lnTo>
                  <a:lnTo>
                    <a:pt x="192" y="682"/>
                  </a:lnTo>
                  <a:lnTo>
                    <a:pt x="177" y="675"/>
                  </a:lnTo>
                  <a:lnTo>
                    <a:pt x="170" y="668"/>
                  </a:lnTo>
                  <a:lnTo>
                    <a:pt x="162" y="654"/>
                  </a:lnTo>
                  <a:lnTo>
                    <a:pt x="162" y="633"/>
                  </a:lnTo>
                  <a:lnTo>
                    <a:pt x="162" y="244"/>
                  </a:lnTo>
                  <a:close/>
                  <a:moveTo>
                    <a:pt x="170" y="56"/>
                  </a:moveTo>
                  <a:lnTo>
                    <a:pt x="162" y="35"/>
                  </a:lnTo>
                  <a:lnTo>
                    <a:pt x="147" y="14"/>
                  </a:lnTo>
                  <a:lnTo>
                    <a:pt x="133" y="7"/>
                  </a:lnTo>
                  <a:lnTo>
                    <a:pt x="111" y="0"/>
                  </a:lnTo>
                  <a:lnTo>
                    <a:pt x="88" y="7"/>
                  </a:lnTo>
                  <a:lnTo>
                    <a:pt x="74" y="14"/>
                  </a:lnTo>
                  <a:lnTo>
                    <a:pt x="59" y="28"/>
                  </a:lnTo>
                  <a:lnTo>
                    <a:pt x="52" y="42"/>
                  </a:lnTo>
                  <a:lnTo>
                    <a:pt x="52" y="77"/>
                  </a:lnTo>
                  <a:lnTo>
                    <a:pt x="59" y="91"/>
                  </a:lnTo>
                  <a:lnTo>
                    <a:pt x="74" y="105"/>
                  </a:lnTo>
                  <a:lnTo>
                    <a:pt x="88" y="111"/>
                  </a:lnTo>
                  <a:lnTo>
                    <a:pt x="111" y="118"/>
                  </a:lnTo>
                  <a:lnTo>
                    <a:pt x="140" y="105"/>
                  </a:lnTo>
                  <a:lnTo>
                    <a:pt x="155" y="91"/>
                  </a:lnTo>
                  <a:lnTo>
                    <a:pt x="162" y="77"/>
                  </a:lnTo>
                  <a:lnTo>
                    <a:pt x="170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81" name="Freeform 4125"/>
            <p:cNvSpPr>
              <a:spLocks noEditPoints="1"/>
            </p:cNvSpPr>
            <p:nvPr/>
          </p:nvSpPr>
          <p:spPr bwMode="auto">
            <a:xfrm>
              <a:off x="14733" y="13616"/>
              <a:ext cx="501" cy="493"/>
            </a:xfrm>
            <a:custGeom>
              <a:avLst/>
              <a:gdLst>
                <a:gd name="T0" fmla="*/ 501 w 501"/>
                <a:gd name="T1" fmla="*/ 250 h 493"/>
                <a:gd name="T2" fmla="*/ 479 w 501"/>
                <a:gd name="T3" fmla="*/ 153 h 493"/>
                <a:gd name="T4" fmla="*/ 427 w 501"/>
                <a:gd name="T5" fmla="*/ 76 h 493"/>
                <a:gd name="T6" fmla="*/ 346 w 501"/>
                <a:gd name="T7" fmla="*/ 20 h 493"/>
                <a:gd name="T8" fmla="*/ 250 w 501"/>
                <a:gd name="T9" fmla="*/ 0 h 493"/>
                <a:gd name="T10" fmla="*/ 154 w 501"/>
                <a:gd name="T11" fmla="*/ 20 h 493"/>
                <a:gd name="T12" fmla="*/ 73 w 501"/>
                <a:gd name="T13" fmla="*/ 76 h 493"/>
                <a:gd name="T14" fmla="*/ 22 w 501"/>
                <a:gd name="T15" fmla="*/ 153 h 493"/>
                <a:gd name="T16" fmla="*/ 0 w 501"/>
                <a:gd name="T17" fmla="*/ 250 h 493"/>
                <a:gd name="T18" fmla="*/ 22 w 501"/>
                <a:gd name="T19" fmla="*/ 347 h 493"/>
                <a:gd name="T20" fmla="*/ 73 w 501"/>
                <a:gd name="T21" fmla="*/ 424 h 493"/>
                <a:gd name="T22" fmla="*/ 154 w 501"/>
                <a:gd name="T23" fmla="*/ 472 h 493"/>
                <a:gd name="T24" fmla="*/ 250 w 501"/>
                <a:gd name="T25" fmla="*/ 493 h 493"/>
                <a:gd name="T26" fmla="*/ 346 w 501"/>
                <a:gd name="T27" fmla="*/ 472 h 493"/>
                <a:gd name="T28" fmla="*/ 427 w 501"/>
                <a:gd name="T29" fmla="*/ 424 h 493"/>
                <a:gd name="T30" fmla="*/ 479 w 501"/>
                <a:gd name="T31" fmla="*/ 347 h 493"/>
                <a:gd name="T32" fmla="*/ 501 w 501"/>
                <a:gd name="T33" fmla="*/ 250 h 493"/>
                <a:gd name="T34" fmla="*/ 250 w 501"/>
                <a:gd name="T35" fmla="*/ 466 h 493"/>
                <a:gd name="T36" fmla="*/ 206 w 501"/>
                <a:gd name="T37" fmla="*/ 459 h 493"/>
                <a:gd name="T38" fmla="*/ 154 w 501"/>
                <a:gd name="T39" fmla="*/ 431 h 493"/>
                <a:gd name="T40" fmla="*/ 125 w 501"/>
                <a:gd name="T41" fmla="*/ 396 h 493"/>
                <a:gd name="T42" fmla="*/ 103 w 501"/>
                <a:gd name="T43" fmla="*/ 340 h 493"/>
                <a:gd name="T44" fmla="*/ 95 w 501"/>
                <a:gd name="T45" fmla="*/ 285 h 493"/>
                <a:gd name="T46" fmla="*/ 95 w 501"/>
                <a:gd name="T47" fmla="*/ 173 h 493"/>
                <a:gd name="T48" fmla="*/ 118 w 501"/>
                <a:gd name="T49" fmla="*/ 97 h 493"/>
                <a:gd name="T50" fmla="*/ 154 w 501"/>
                <a:gd name="T51" fmla="*/ 55 h 493"/>
                <a:gd name="T52" fmla="*/ 206 w 501"/>
                <a:gd name="T53" fmla="*/ 34 h 493"/>
                <a:gd name="T54" fmla="*/ 250 w 501"/>
                <a:gd name="T55" fmla="*/ 27 h 493"/>
                <a:gd name="T56" fmla="*/ 302 w 501"/>
                <a:gd name="T57" fmla="*/ 34 h 493"/>
                <a:gd name="T58" fmla="*/ 346 w 501"/>
                <a:gd name="T59" fmla="*/ 55 h 493"/>
                <a:gd name="T60" fmla="*/ 375 w 501"/>
                <a:gd name="T61" fmla="*/ 97 h 493"/>
                <a:gd name="T62" fmla="*/ 398 w 501"/>
                <a:gd name="T63" fmla="*/ 146 h 493"/>
                <a:gd name="T64" fmla="*/ 405 w 501"/>
                <a:gd name="T65" fmla="*/ 194 h 493"/>
                <a:gd name="T66" fmla="*/ 405 w 501"/>
                <a:gd name="T67" fmla="*/ 313 h 493"/>
                <a:gd name="T68" fmla="*/ 383 w 501"/>
                <a:gd name="T69" fmla="*/ 382 h 493"/>
                <a:gd name="T70" fmla="*/ 353 w 501"/>
                <a:gd name="T71" fmla="*/ 424 h 493"/>
                <a:gd name="T72" fmla="*/ 302 w 501"/>
                <a:gd name="T73" fmla="*/ 452 h 493"/>
                <a:gd name="T74" fmla="*/ 250 w 501"/>
                <a:gd name="T75" fmla="*/ 466 h 4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1"/>
                <a:gd name="T115" fmla="*/ 0 h 493"/>
                <a:gd name="T116" fmla="*/ 501 w 501"/>
                <a:gd name="T117" fmla="*/ 493 h 49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1" h="493">
                  <a:moveTo>
                    <a:pt x="501" y="250"/>
                  </a:moveTo>
                  <a:lnTo>
                    <a:pt x="479" y="153"/>
                  </a:lnTo>
                  <a:lnTo>
                    <a:pt x="427" y="76"/>
                  </a:lnTo>
                  <a:lnTo>
                    <a:pt x="346" y="20"/>
                  </a:lnTo>
                  <a:lnTo>
                    <a:pt x="250" y="0"/>
                  </a:lnTo>
                  <a:lnTo>
                    <a:pt x="154" y="20"/>
                  </a:lnTo>
                  <a:lnTo>
                    <a:pt x="73" y="76"/>
                  </a:lnTo>
                  <a:lnTo>
                    <a:pt x="22" y="153"/>
                  </a:lnTo>
                  <a:lnTo>
                    <a:pt x="0" y="250"/>
                  </a:lnTo>
                  <a:lnTo>
                    <a:pt x="22" y="347"/>
                  </a:lnTo>
                  <a:lnTo>
                    <a:pt x="73" y="424"/>
                  </a:lnTo>
                  <a:lnTo>
                    <a:pt x="154" y="472"/>
                  </a:lnTo>
                  <a:lnTo>
                    <a:pt x="250" y="493"/>
                  </a:lnTo>
                  <a:lnTo>
                    <a:pt x="346" y="472"/>
                  </a:lnTo>
                  <a:lnTo>
                    <a:pt x="427" y="424"/>
                  </a:lnTo>
                  <a:lnTo>
                    <a:pt x="479" y="347"/>
                  </a:lnTo>
                  <a:lnTo>
                    <a:pt x="501" y="250"/>
                  </a:lnTo>
                  <a:close/>
                  <a:moveTo>
                    <a:pt x="250" y="466"/>
                  </a:moveTo>
                  <a:lnTo>
                    <a:pt x="206" y="459"/>
                  </a:lnTo>
                  <a:lnTo>
                    <a:pt x="154" y="431"/>
                  </a:lnTo>
                  <a:lnTo>
                    <a:pt x="125" y="396"/>
                  </a:lnTo>
                  <a:lnTo>
                    <a:pt x="103" y="340"/>
                  </a:lnTo>
                  <a:lnTo>
                    <a:pt x="95" y="285"/>
                  </a:lnTo>
                  <a:lnTo>
                    <a:pt x="95" y="173"/>
                  </a:lnTo>
                  <a:lnTo>
                    <a:pt x="118" y="97"/>
                  </a:lnTo>
                  <a:lnTo>
                    <a:pt x="154" y="55"/>
                  </a:lnTo>
                  <a:lnTo>
                    <a:pt x="206" y="34"/>
                  </a:lnTo>
                  <a:lnTo>
                    <a:pt x="250" y="27"/>
                  </a:lnTo>
                  <a:lnTo>
                    <a:pt x="302" y="34"/>
                  </a:lnTo>
                  <a:lnTo>
                    <a:pt x="346" y="55"/>
                  </a:lnTo>
                  <a:lnTo>
                    <a:pt x="375" y="97"/>
                  </a:lnTo>
                  <a:lnTo>
                    <a:pt x="398" y="146"/>
                  </a:lnTo>
                  <a:lnTo>
                    <a:pt x="405" y="194"/>
                  </a:lnTo>
                  <a:lnTo>
                    <a:pt x="405" y="313"/>
                  </a:lnTo>
                  <a:lnTo>
                    <a:pt x="383" y="382"/>
                  </a:lnTo>
                  <a:lnTo>
                    <a:pt x="353" y="424"/>
                  </a:lnTo>
                  <a:lnTo>
                    <a:pt x="302" y="452"/>
                  </a:lnTo>
                  <a:lnTo>
                    <a:pt x="250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82" name="Freeform 4126"/>
            <p:cNvSpPr>
              <a:spLocks/>
            </p:cNvSpPr>
            <p:nvPr/>
          </p:nvSpPr>
          <p:spPr bwMode="auto">
            <a:xfrm>
              <a:off x="15300" y="13623"/>
              <a:ext cx="575" cy="472"/>
            </a:xfrm>
            <a:custGeom>
              <a:avLst/>
              <a:gdLst>
                <a:gd name="T0" fmla="*/ 89 w 575"/>
                <a:gd name="T1" fmla="*/ 104 h 472"/>
                <a:gd name="T2" fmla="*/ 89 w 575"/>
                <a:gd name="T3" fmla="*/ 410 h 472"/>
                <a:gd name="T4" fmla="*/ 81 w 575"/>
                <a:gd name="T5" fmla="*/ 424 h 472"/>
                <a:gd name="T6" fmla="*/ 74 w 575"/>
                <a:gd name="T7" fmla="*/ 431 h 472"/>
                <a:gd name="T8" fmla="*/ 59 w 575"/>
                <a:gd name="T9" fmla="*/ 438 h 472"/>
                <a:gd name="T10" fmla="*/ 0 w 575"/>
                <a:gd name="T11" fmla="*/ 438 h 472"/>
                <a:gd name="T12" fmla="*/ 0 w 575"/>
                <a:gd name="T13" fmla="*/ 472 h 472"/>
                <a:gd name="T14" fmla="*/ 258 w 575"/>
                <a:gd name="T15" fmla="*/ 472 h 472"/>
                <a:gd name="T16" fmla="*/ 258 w 575"/>
                <a:gd name="T17" fmla="*/ 438 h 472"/>
                <a:gd name="T18" fmla="*/ 199 w 575"/>
                <a:gd name="T19" fmla="*/ 438 h 472"/>
                <a:gd name="T20" fmla="*/ 184 w 575"/>
                <a:gd name="T21" fmla="*/ 431 h 472"/>
                <a:gd name="T22" fmla="*/ 177 w 575"/>
                <a:gd name="T23" fmla="*/ 424 h 472"/>
                <a:gd name="T24" fmla="*/ 170 w 575"/>
                <a:gd name="T25" fmla="*/ 410 h 472"/>
                <a:gd name="T26" fmla="*/ 170 w 575"/>
                <a:gd name="T27" fmla="*/ 194 h 472"/>
                <a:gd name="T28" fmla="*/ 184 w 575"/>
                <a:gd name="T29" fmla="*/ 118 h 472"/>
                <a:gd name="T30" fmla="*/ 221 w 575"/>
                <a:gd name="T31" fmla="*/ 69 h 472"/>
                <a:gd name="T32" fmla="*/ 265 w 575"/>
                <a:gd name="T33" fmla="*/ 34 h 472"/>
                <a:gd name="T34" fmla="*/ 324 w 575"/>
                <a:gd name="T35" fmla="*/ 20 h 472"/>
                <a:gd name="T36" fmla="*/ 369 w 575"/>
                <a:gd name="T37" fmla="*/ 34 h 472"/>
                <a:gd name="T38" fmla="*/ 391 w 575"/>
                <a:gd name="T39" fmla="*/ 62 h 472"/>
                <a:gd name="T40" fmla="*/ 406 w 575"/>
                <a:gd name="T41" fmla="*/ 97 h 472"/>
                <a:gd name="T42" fmla="*/ 406 w 575"/>
                <a:gd name="T43" fmla="*/ 410 h 472"/>
                <a:gd name="T44" fmla="*/ 398 w 575"/>
                <a:gd name="T45" fmla="*/ 424 h 472"/>
                <a:gd name="T46" fmla="*/ 391 w 575"/>
                <a:gd name="T47" fmla="*/ 431 h 472"/>
                <a:gd name="T48" fmla="*/ 376 w 575"/>
                <a:gd name="T49" fmla="*/ 438 h 472"/>
                <a:gd name="T50" fmla="*/ 317 w 575"/>
                <a:gd name="T51" fmla="*/ 438 h 472"/>
                <a:gd name="T52" fmla="*/ 317 w 575"/>
                <a:gd name="T53" fmla="*/ 472 h 472"/>
                <a:gd name="T54" fmla="*/ 575 w 575"/>
                <a:gd name="T55" fmla="*/ 472 h 472"/>
                <a:gd name="T56" fmla="*/ 575 w 575"/>
                <a:gd name="T57" fmla="*/ 438 h 472"/>
                <a:gd name="T58" fmla="*/ 516 w 575"/>
                <a:gd name="T59" fmla="*/ 438 h 472"/>
                <a:gd name="T60" fmla="*/ 487 w 575"/>
                <a:gd name="T61" fmla="*/ 424 h 472"/>
                <a:gd name="T62" fmla="*/ 487 w 575"/>
                <a:gd name="T63" fmla="*/ 125 h 472"/>
                <a:gd name="T64" fmla="*/ 472 w 575"/>
                <a:gd name="T65" fmla="*/ 76 h 472"/>
                <a:gd name="T66" fmla="*/ 450 w 575"/>
                <a:gd name="T67" fmla="*/ 41 h 472"/>
                <a:gd name="T68" fmla="*/ 428 w 575"/>
                <a:gd name="T69" fmla="*/ 20 h 472"/>
                <a:gd name="T70" fmla="*/ 383 w 575"/>
                <a:gd name="T71" fmla="*/ 7 h 472"/>
                <a:gd name="T72" fmla="*/ 332 w 575"/>
                <a:gd name="T73" fmla="*/ 0 h 472"/>
                <a:gd name="T74" fmla="*/ 258 w 575"/>
                <a:gd name="T75" fmla="*/ 13 h 472"/>
                <a:gd name="T76" fmla="*/ 199 w 575"/>
                <a:gd name="T77" fmla="*/ 55 h 472"/>
                <a:gd name="T78" fmla="*/ 162 w 575"/>
                <a:gd name="T79" fmla="*/ 111 h 472"/>
                <a:gd name="T80" fmla="*/ 162 w 575"/>
                <a:gd name="T81" fmla="*/ 0 h 472"/>
                <a:gd name="T82" fmla="*/ 0 w 575"/>
                <a:gd name="T83" fmla="*/ 13 h 472"/>
                <a:gd name="T84" fmla="*/ 0 w 575"/>
                <a:gd name="T85" fmla="*/ 48 h 472"/>
                <a:gd name="T86" fmla="*/ 59 w 575"/>
                <a:gd name="T87" fmla="*/ 48 h 472"/>
                <a:gd name="T88" fmla="*/ 74 w 575"/>
                <a:gd name="T89" fmla="*/ 55 h 472"/>
                <a:gd name="T90" fmla="*/ 89 w 575"/>
                <a:gd name="T91" fmla="*/ 69 h 472"/>
                <a:gd name="T92" fmla="*/ 89 w 575"/>
                <a:gd name="T93" fmla="*/ 104 h 47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5"/>
                <a:gd name="T142" fmla="*/ 0 h 472"/>
                <a:gd name="T143" fmla="*/ 575 w 575"/>
                <a:gd name="T144" fmla="*/ 472 h 47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5" h="472">
                  <a:moveTo>
                    <a:pt x="89" y="104"/>
                  </a:moveTo>
                  <a:lnTo>
                    <a:pt x="89" y="410"/>
                  </a:lnTo>
                  <a:lnTo>
                    <a:pt x="81" y="424"/>
                  </a:lnTo>
                  <a:lnTo>
                    <a:pt x="74" y="431"/>
                  </a:lnTo>
                  <a:lnTo>
                    <a:pt x="59" y="438"/>
                  </a:lnTo>
                  <a:lnTo>
                    <a:pt x="0" y="438"/>
                  </a:lnTo>
                  <a:lnTo>
                    <a:pt x="0" y="472"/>
                  </a:lnTo>
                  <a:lnTo>
                    <a:pt x="258" y="472"/>
                  </a:lnTo>
                  <a:lnTo>
                    <a:pt x="258" y="438"/>
                  </a:lnTo>
                  <a:lnTo>
                    <a:pt x="199" y="438"/>
                  </a:lnTo>
                  <a:lnTo>
                    <a:pt x="184" y="431"/>
                  </a:lnTo>
                  <a:lnTo>
                    <a:pt x="177" y="424"/>
                  </a:lnTo>
                  <a:lnTo>
                    <a:pt x="170" y="410"/>
                  </a:lnTo>
                  <a:lnTo>
                    <a:pt x="170" y="194"/>
                  </a:lnTo>
                  <a:lnTo>
                    <a:pt x="184" y="118"/>
                  </a:lnTo>
                  <a:lnTo>
                    <a:pt x="221" y="69"/>
                  </a:lnTo>
                  <a:lnTo>
                    <a:pt x="265" y="34"/>
                  </a:lnTo>
                  <a:lnTo>
                    <a:pt x="324" y="20"/>
                  </a:lnTo>
                  <a:lnTo>
                    <a:pt x="369" y="34"/>
                  </a:lnTo>
                  <a:lnTo>
                    <a:pt x="391" y="62"/>
                  </a:lnTo>
                  <a:lnTo>
                    <a:pt x="406" y="97"/>
                  </a:lnTo>
                  <a:lnTo>
                    <a:pt x="406" y="410"/>
                  </a:lnTo>
                  <a:lnTo>
                    <a:pt x="398" y="424"/>
                  </a:lnTo>
                  <a:lnTo>
                    <a:pt x="391" y="431"/>
                  </a:lnTo>
                  <a:lnTo>
                    <a:pt x="376" y="438"/>
                  </a:lnTo>
                  <a:lnTo>
                    <a:pt x="317" y="438"/>
                  </a:lnTo>
                  <a:lnTo>
                    <a:pt x="317" y="472"/>
                  </a:lnTo>
                  <a:lnTo>
                    <a:pt x="575" y="472"/>
                  </a:lnTo>
                  <a:lnTo>
                    <a:pt x="575" y="438"/>
                  </a:lnTo>
                  <a:lnTo>
                    <a:pt x="516" y="438"/>
                  </a:lnTo>
                  <a:lnTo>
                    <a:pt x="487" y="424"/>
                  </a:lnTo>
                  <a:lnTo>
                    <a:pt x="487" y="125"/>
                  </a:lnTo>
                  <a:lnTo>
                    <a:pt x="472" y="76"/>
                  </a:lnTo>
                  <a:lnTo>
                    <a:pt x="450" y="41"/>
                  </a:lnTo>
                  <a:lnTo>
                    <a:pt x="428" y="20"/>
                  </a:lnTo>
                  <a:lnTo>
                    <a:pt x="383" y="7"/>
                  </a:lnTo>
                  <a:lnTo>
                    <a:pt x="332" y="0"/>
                  </a:lnTo>
                  <a:lnTo>
                    <a:pt x="258" y="13"/>
                  </a:lnTo>
                  <a:lnTo>
                    <a:pt x="199" y="55"/>
                  </a:lnTo>
                  <a:lnTo>
                    <a:pt x="162" y="111"/>
                  </a:lnTo>
                  <a:lnTo>
                    <a:pt x="162" y="0"/>
                  </a:lnTo>
                  <a:lnTo>
                    <a:pt x="0" y="13"/>
                  </a:lnTo>
                  <a:lnTo>
                    <a:pt x="0" y="48"/>
                  </a:lnTo>
                  <a:lnTo>
                    <a:pt x="59" y="48"/>
                  </a:lnTo>
                  <a:lnTo>
                    <a:pt x="74" y="55"/>
                  </a:lnTo>
                  <a:lnTo>
                    <a:pt x="89" y="69"/>
                  </a:lnTo>
                  <a:lnTo>
                    <a:pt x="89" y="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83" name="Freeform 4127"/>
            <p:cNvSpPr>
              <a:spLocks/>
            </p:cNvSpPr>
            <p:nvPr/>
          </p:nvSpPr>
          <p:spPr bwMode="auto">
            <a:xfrm>
              <a:off x="15934" y="13616"/>
              <a:ext cx="369" cy="493"/>
            </a:xfrm>
            <a:custGeom>
              <a:avLst/>
              <a:gdLst>
                <a:gd name="T0" fmla="*/ 214 w 369"/>
                <a:gd name="T1" fmla="*/ 271 h 493"/>
                <a:gd name="T2" fmla="*/ 265 w 369"/>
                <a:gd name="T3" fmla="*/ 292 h 493"/>
                <a:gd name="T4" fmla="*/ 302 w 369"/>
                <a:gd name="T5" fmla="*/ 326 h 493"/>
                <a:gd name="T6" fmla="*/ 310 w 369"/>
                <a:gd name="T7" fmla="*/ 410 h 493"/>
                <a:gd name="T8" fmla="*/ 243 w 369"/>
                <a:gd name="T9" fmla="*/ 459 h 493"/>
                <a:gd name="T10" fmla="*/ 125 w 369"/>
                <a:gd name="T11" fmla="*/ 459 h 493"/>
                <a:gd name="T12" fmla="*/ 52 w 369"/>
                <a:gd name="T13" fmla="*/ 375 h 493"/>
                <a:gd name="T14" fmla="*/ 30 w 369"/>
                <a:gd name="T15" fmla="*/ 306 h 493"/>
                <a:gd name="T16" fmla="*/ 7 w 369"/>
                <a:gd name="T17" fmla="*/ 299 h 493"/>
                <a:gd name="T18" fmla="*/ 0 w 369"/>
                <a:gd name="T19" fmla="*/ 486 h 493"/>
                <a:gd name="T20" fmla="*/ 22 w 369"/>
                <a:gd name="T21" fmla="*/ 493 h 493"/>
                <a:gd name="T22" fmla="*/ 66 w 369"/>
                <a:gd name="T23" fmla="*/ 445 h 493"/>
                <a:gd name="T24" fmla="*/ 155 w 369"/>
                <a:gd name="T25" fmla="*/ 486 h 493"/>
                <a:gd name="T26" fmla="*/ 273 w 369"/>
                <a:gd name="T27" fmla="*/ 479 h 493"/>
                <a:gd name="T28" fmla="*/ 361 w 369"/>
                <a:gd name="T29" fmla="*/ 396 h 493"/>
                <a:gd name="T30" fmla="*/ 369 w 369"/>
                <a:gd name="T31" fmla="*/ 313 h 493"/>
                <a:gd name="T32" fmla="*/ 346 w 369"/>
                <a:gd name="T33" fmla="*/ 264 h 493"/>
                <a:gd name="T34" fmla="*/ 265 w 369"/>
                <a:gd name="T35" fmla="*/ 208 h 493"/>
                <a:gd name="T36" fmla="*/ 147 w 369"/>
                <a:gd name="T37" fmla="*/ 180 h 493"/>
                <a:gd name="T38" fmla="*/ 66 w 369"/>
                <a:gd name="T39" fmla="*/ 139 h 493"/>
                <a:gd name="T40" fmla="*/ 59 w 369"/>
                <a:gd name="T41" fmla="*/ 76 h 493"/>
                <a:gd name="T42" fmla="*/ 118 w 369"/>
                <a:gd name="T43" fmla="*/ 27 h 493"/>
                <a:gd name="T44" fmla="*/ 243 w 369"/>
                <a:gd name="T45" fmla="*/ 34 h 493"/>
                <a:gd name="T46" fmla="*/ 302 w 369"/>
                <a:gd name="T47" fmla="*/ 90 h 493"/>
                <a:gd name="T48" fmla="*/ 310 w 369"/>
                <a:gd name="T49" fmla="*/ 153 h 493"/>
                <a:gd name="T50" fmla="*/ 332 w 369"/>
                <a:gd name="T51" fmla="*/ 160 h 493"/>
                <a:gd name="T52" fmla="*/ 339 w 369"/>
                <a:gd name="T53" fmla="*/ 7 h 493"/>
                <a:gd name="T54" fmla="*/ 324 w 369"/>
                <a:gd name="T55" fmla="*/ 0 h 493"/>
                <a:gd name="T56" fmla="*/ 288 w 369"/>
                <a:gd name="T57" fmla="*/ 27 h 493"/>
                <a:gd name="T58" fmla="*/ 221 w 369"/>
                <a:gd name="T59" fmla="*/ 7 h 493"/>
                <a:gd name="T60" fmla="*/ 184 w 369"/>
                <a:gd name="T61" fmla="*/ 0 h 493"/>
                <a:gd name="T62" fmla="*/ 59 w 369"/>
                <a:gd name="T63" fmla="*/ 27 h 493"/>
                <a:gd name="T64" fmla="*/ 7 w 369"/>
                <a:gd name="T65" fmla="*/ 97 h 493"/>
                <a:gd name="T66" fmla="*/ 0 w 369"/>
                <a:gd name="T67" fmla="*/ 160 h 493"/>
                <a:gd name="T68" fmla="*/ 52 w 369"/>
                <a:gd name="T69" fmla="*/ 222 h 493"/>
                <a:gd name="T70" fmla="*/ 133 w 369"/>
                <a:gd name="T71" fmla="*/ 257 h 49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69"/>
                <a:gd name="T109" fmla="*/ 0 h 493"/>
                <a:gd name="T110" fmla="*/ 369 w 369"/>
                <a:gd name="T111" fmla="*/ 493 h 49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69" h="493">
                  <a:moveTo>
                    <a:pt x="199" y="271"/>
                  </a:moveTo>
                  <a:lnTo>
                    <a:pt x="214" y="271"/>
                  </a:lnTo>
                  <a:lnTo>
                    <a:pt x="243" y="285"/>
                  </a:lnTo>
                  <a:lnTo>
                    <a:pt x="265" y="292"/>
                  </a:lnTo>
                  <a:lnTo>
                    <a:pt x="288" y="306"/>
                  </a:lnTo>
                  <a:lnTo>
                    <a:pt x="302" y="326"/>
                  </a:lnTo>
                  <a:lnTo>
                    <a:pt x="317" y="368"/>
                  </a:lnTo>
                  <a:lnTo>
                    <a:pt x="310" y="410"/>
                  </a:lnTo>
                  <a:lnTo>
                    <a:pt x="288" y="438"/>
                  </a:lnTo>
                  <a:lnTo>
                    <a:pt x="243" y="459"/>
                  </a:lnTo>
                  <a:lnTo>
                    <a:pt x="184" y="466"/>
                  </a:lnTo>
                  <a:lnTo>
                    <a:pt x="125" y="459"/>
                  </a:lnTo>
                  <a:lnTo>
                    <a:pt x="81" y="424"/>
                  </a:lnTo>
                  <a:lnTo>
                    <a:pt x="52" y="375"/>
                  </a:lnTo>
                  <a:lnTo>
                    <a:pt x="30" y="313"/>
                  </a:lnTo>
                  <a:lnTo>
                    <a:pt x="30" y="306"/>
                  </a:lnTo>
                  <a:lnTo>
                    <a:pt x="22" y="299"/>
                  </a:lnTo>
                  <a:lnTo>
                    <a:pt x="7" y="299"/>
                  </a:lnTo>
                  <a:lnTo>
                    <a:pt x="0" y="306"/>
                  </a:lnTo>
                  <a:lnTo>
                    <a:pt x="0" y="486"/>
                  </a:lnTo>
                  <a:lnTo>
                    <a:pt x="15" y="493"/>
                  </a:lnTo>
                  <a:lnTo>
                    <a:pt x="22" y="493"/>
                  </a:lnTo>
                  <a:lnTo>
                    <a:pt x="22" y="486"/>
                  </a:lnTo>
                  <a:lnTo>
                    <a:pt x="66" y="445"/>
                  </a:lnTo>
                  <a:lnTo>
                    <a:pt x="111" y="479"/>
                  </a:lnTo>
                  <a:lnTo>
                    <a:pt x="155" y="486"/>
                  </a:lnTo>
                  <a:lnTo>
                    <a:pt x="184" y="493"/>
                  </a:lnTo>
                  <a:lnTo>
                    <a:pt x="273" y="479"/>
                  </a:lnTo>
                  <a:lnTo>
                    <a:pt x="324" y="445"/>
                  </a:lnTo>
                  <a:lnTo>
                    <a:pt x="361" y="396"/>
                  </a:lnTo>
                  <a:lnTo>
                    <a:pt x="369" y="340"/>
                  </a:lnTo>
                  <a:lnTo>
                    <a:pt x="369" y="313"/>
                  </a:lnTo>
                  <a:lnTo>
                    <a:pt x="354" y="285"/>
                  </a:lnTo>
                  <a:lnTo>
                    <a:pt x="346" y="264"/>
                  </a:lnTo>
                  <a:lnTo>
                    <a:pt x="324" y="243"/>
                  </a:lnTo>
                  <a:lnTo>
                    <a:pt x="265" y="208"/>
                  </a:lnTo>
                  <a:lnTo>
                    <a:pt x="192" y="187"/>
                  </a:lnTo>
                  <a:lnTo>
                    <a:pt x="147" y="180"/>
                  </a:lnTo>
                  <a:lnTo>
                    <a:pt x="96" y="167"/>
                  </a:lnTo>
                  <a:lnTo>
                    <a:pt x="66" y="139"/>
                  </a:lnTo>
                  <a:lnTo>
                    <a:pt x="52" y="104"/>
                  </a:lnTo>
                  <a:lnTo>
                    <a:pt x="59" y="76"/>
                  </a:lnTo>
                  <a:lnTo>
                    <a:pt x="81" y="48"/>
                  </a:lnTo>
                  <a:lnTo>
                    <a:pt x="118" y="27"/>
                  </a:lnTo>
                  <a:lnTo>
                    <a:pt x="184" y="20"/>
                  </a:lnTo>
                  <a:lnTo>
                    <a:pt x="243" y="34"/>
                  </a:lnTo>
                  <a:lnTo>
                    <a:pt x="280" y="55"/>
                  </a:lnTo>
                  <a:lnTo>
                    <a:pt x="302" y="90"/>
                  </a:lnTo>
                  <a:lnTo>
                    <a:pt x="310" y="125"/>
                  </a:lnTo>
                  <a:lnTo>
                    <a:pt x="310" y="153"/>
                  </a:lnTo>
                  <a:lnTo>
                    <a:pt x="317" y="160"/>
                  </a:lnTo>
                  <a:lnTo>
                    <a:pt x="332" y="160"/>
                  </a:lnTo>
                  <a:lnTo>
                    <a:pt x="339" y="153"/>
                  </a:lnTo>
                  <a:lnTo>
                    <a:pt x="339" y="7"/>
                  </a:lnTo>
                  <a:lnTo>
                    <a:pt x="332" y="0"/>
                  </a:lnTo>
                  <a:lnTo>
                    <a:pt x="324" y="0"/>
                  </a:lnTo>
                  <a:lnTo>
                    <a:pt x="295" y="27"/>
                  </a:lnTo>
                  <a:lnTo>
                    <a:pt x="288" y="27"/>
                  </a:lnTo>
                  <a:lnTo>
                    <a:pt x="258" y="14"/>
                  </a:lnTo>
                  <a:lnTo>
                    <a:pt x="221" y="7"/>
                  </a:lnTo>
                  <a:lnTo>
                    <a:pt x="199" y="0"/>
                  </a:lnTo>
                  <a:lnTo>
                    <a:pt x="184" y="0"/>
                  </a:lnTo>
                  <a:lnTo>
                    <a:pt x="111" y="7"/>
                  </a:lnTo>
                  <a:lnTo>
                    <a:pt x="59" y="27"/>
                  </a:lnTo>
                  <a:lnTo>
                    <a:pt x="22" y="62"/>
                  </a:lnTo>
                  <a:lnTo>
                    <a:pt x="7" y="97"/>
                  </a:lnTo>
                  <a:lnTo>
                    <a:pt x="0" y="132"/>
                  </a:lnTo>
                  <a:lnTo>
                    <a:pt x="0" y="160"/>
                  </a:lnTo>
                  <a:lnTo>
                    <a:pt x="30" y="201"/>
                  </a:lnTo>
                  <a:lnTo>
                    <a:pt x="52" y="222"/>
                  </a:lnTo>
                  <a:lnTo>
                    <a:pt x="89" y="243"/>
                  </a:lnTo>
                  <a:lnTo>
                    <a:pt x="133" y="257"/>
                  </a:lnTo>
                  <a:lnTo>
                    <a:pt x="199" y="2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884" name="Freeform 4128"/>
            <p:cNvSpPr>
              <a:spLocks/>
            </p:cNvSpPr>
            <p:nvPr/>
          </p:nvSpPr>
          <p:spPr bwMode="auto">
            <a:xfrm>
              <a:off x="16443" y="13984"/>
              <a:ext cx="118" cy="111"/>
            </a:xfrm>
            <a:custGeom>
              <a:avLst/>
              <a:gdLst>
                <a:gd name="T0" fmla="*/ 118 w 118"/>
                <a:gd name="T1" fmla="*/ 56 h 111"/>
                <a:gd name="T2" fmla="*/ 103 w 118"/>
                <a:gd name="T3" fmla="*/ 14 h 111"/>
                <a:gd name="T4" fmla="*/ 81 w 118"/>
                <a:gd name="T5" fmla="*/ 0 h 111"/>
                <a:gd name="T6" fmla="*/ 37 w 118"/>
                <a:gd name="T7" fmla="*/ 0 h 111"/>
                <a:gd name="T8" fmla="*/ 14 w 118"/>
                <a:gd name="T9" fmla="*/ 14 h 111"/>
                <a:gd name="T10" fmla="*/ 0 w 118"/>
                <a:gd name="T11" fmla="*/ 35 h 111"/>
                <a:gd name="T12" fmla="*/ 0 w 118"/>
                <a:gd name="T13" fmla="*/ 77 h 111"/>
                <a:gd name="T14" fmla="*/ 14 w 118"/>
                <a:gd name="T15" fmla="*/ 98 h 111"/>
                <a:gd name="T16" fmla="*/ 59 w 118"/>
                <a:gd name="T17" fmla="*/ 111 h 111"/>
                <a:gd name="T18" fmla="*/ 103 w 118"/>
                <a:gd name="T19" fmla="*/ 98 h 111"/>
                <a:gd name="T20" fmla="*/ 118 w 118"/>
                <a:gd name="T21" fmla="*/ 56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8"/>
                <a:gd name="T34" fmla="*/ 0 h 111"/>
                <a:gd name="T35" fmla="*/ 118 w 118"/>
                <a:gd name="T36" fmla="*/ 111 h 11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8" h="111">
                  <a:moveTo>
                    <a:pt x="118" y="56"/>
                  </a:moveTo>
                  <a:lnTo>
                    <a:pt x="103" y="14"/>
                  </a:lnTo>
                  <a:lnTo>
                    <a:pt x="81" y="0"/>
                  </a:lnTo>
                  <a:lnTo>
                    <a:pt x="37" y="0"/>
                  </a:lnTo>
                  <a:lnTo>
                    <a:pt x="14" y="14"/>
                  </a:lnTo>
                  <a:lnTo>
                    <a:pt x="0" y="35"/>
                  </a:lnTo>
                  <a:lnTo>
                    <a:pt x="0" y="77"/>
                  </a:lnTo>
                  <a:lnTo>
                    <a:pt x="14" y="98"/>
                  </a:lnTo>
                  <a:lnTo>
                    <a:pt x="59" y="111"/>
                  </a:lnTo>
                  <a:lnTo>
                    <a:pt x="103" y="98"/>
                  </a:lnTo>
                  <a:lnTo>
                    <a:pt x="118" y="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19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39FFA1-B59C-4BEC-A3B1-3D6E8F714F21}" type="slidenum">
              <a:rPr lang="zh-TW" altLang="en-US"/>
              <a:pPr>
                <a:defRPr/>
              </a:pPr>
              <a:t>89</a:t>
            </a:fld>
            <a:endParaRPr lang="en-US" altLang="zh-TW"/>
          </a:p>
        </p:txBody>
      </p:sp>
      <p:sp>
        <p:nvSpPr>
          <p:cNvPr id="163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 solution</a:t>
            </a:r>
          </a:p>
        </p:txBody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80928"/>
            <a:ext cx="8229600" cy="3543672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滿了的時候，把</a:t>
            </a:r>
            <a:r>
              <a:rPr lang="en-US" altLang="zh-TW" dirty="0" smtClean="0"/>
              <a:t>array size</a:t>
            </a:r>
            <a:r>
              <a:rPr lang="zh-TW" altLang="en-US" dirty="0" smtClean="0"/>
              <a:t>加倍</a:t>
            </a:r>
          </a:p>
          <a:p>
            <a:pPr eaLnBrk="1" hangingPunct="1"/>
            <a:r>
              <a:rPr lang="zh-TW" altLang="en-US" dirty="0" smtClean="0"/>
              <a:t>當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只有四分之一滿的時候，把</a:t>
            </a:r>
            <a:r>
              <a:rPr lang="en-US" altLang="zh-TW" dirty="0" smtClean="0"/>
              <a:t>array size</a:t>
            </a:r>
            <a:r>
              <a:rPr lang="zh-TW" altLang="en-US" dirty="0" smtClean="0"/>
              <a:t>減半</a:t>
            </a:r>
          </a:p>
        </p:txBody>
      </p:sp>
    </p:spTree>
    <p:extLst>
      <p:ext uri="{BB962C8B-B14F-4D97-AF65-F5344CB8AC3E}">
        <p14:creationId xmlns:p14="http://schemas.microsoft.com/office/powerpoint/2010/main" val="34620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05262F20-C91B-4A1B-AA80-92EB54C4E127}" type="slidenum">
              <a:rPr lang="zh-TW" altLang="en-US"/>
              <a:pPr/>
              <a:t>9</a:t>
            </a:fld>
            <a:endParaRPr lang="en-US" altLang="zh-TW"/>
          </a:p>
        </p:txBody>
      </p:sp>
      <p:sp>
        <p:nvSpPr>
          <p:cNvPr id="1162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08784" y="836712"/>
            <a:ext cx="7851648" cy="1828800"/>
          </a:xfrm>
        </p:spPr>
        <p:txBody>
          <a:bodyPr/>
          <a:lstStyle/>
          <a:p>
            <a:r>
              <a:rPr lang="en-US" altLang="zh-TW" dirty="0"/>
              <a:t>Algorithm 1</a:t>
            </a:r>
          </a:p>
        </p:txBody>
      </p:sp>
      <p:sp>
        <p:nvSpPr>
          <p:cNvPr id="116224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Bubble sort</a:t>
            </a:r>
          </a:p>
        </p:txBody>
      </p:sp>
      <p:pic>
        <p:nvPicPr>
          <p:cNvPr id="1026" name="Picture 2" descr="https://m.popkey.co/fffb30/pV6K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42471"/>
            <a:ext cx="3810000" cy="21336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滿了 </a:t>
            </a:r>
            <a:r>
              <a:rPr lang="en-US" altLang="zh-TW" dirty="0" smtClean="0">
                <a:sym typeface="Wingdings" pitchFamily="2" charset="2"/>
              </a:rPr>
              <a:t></a:t>
            </a:r>
            <a:r>
              <a:rPr lang="zh-TW" altLang="en-US" dirty="0" smtClean="0">
                <a:sym typeface="Wingdings" pitchFamily="2" charset="2"/>
              </a:rPr>
              <a:t> </a:t>
            </a:r>
            <a:r>
              <a:rPr lang="en-US" altLang="zh-TW" dirty="0" smtClean="0">
                <a:sym typeface="Wingdings" pitchFamily="2" charset="2"/>
              </a:rPr>
              <a:t>stack</a:t>
            </a:r>
            <a:r>
              <a:rPr lang="zh-TW" altLang="en-US" dirty="0" smtClean="0">
                <a:sym typeface="Wingdings" pitchFamily="2" charset="2"/>
              </a:rPr>
              <a:t>容量加倍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DFA45-DA96-4E25-BF9D-C462DF29E2BF}" type="slidenum">
              <a:rPr lang="zh-TW" altLang="en-US" smtClean="0"/>
              <a:pPr>
                <a:defRPr/>
              </a:pPr>
              <a:t>90</a:t>
            </a:fld>
            <a:endParaRPr lang="en-US" altLang="zh-TW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619250" y="42211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TW"/>
              <a:t>7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1619250" y="46529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619250" y="50847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E6B1A"/>
              </a:gs>
              <a:gs pos="100000">
                <a:srgbClr val="76320C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3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1619250" y="5516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2</a:t>
            </a: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1585913" y="4214813"/>
            <a:ext cx="1295400" cy="1778000"/>
          </a:xfrm>
          <a:custGeom>
            <a:avLst/>
            <a:gdLst>
              <a:gd name="T0" fmla="*/ 0 w 952"/>
              <a:gd name="T1" fmla="*/ 0 h 1951"/>
              <a:gd name="T2" fmla="*/ 0 w 952"/>
              <a:gd name="T3" fmla="*/ 1777995 h 1951"/>
              <a:gd name="T4" fmla="*/ 1295400 w 952"/>
              <a:gd name="T5" fmla="*/ 1777995 h 1951"/>
              <a:gd name="T6" fmla="*/ 1295400 w 952"/>
              <a:gd name="T7" fmla="*/ 0 h 1951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951"/>
              <a:gd name="T14" fmla="*/ 952 w 952"/>
              <a:gd name="T15" fmla="*/ 1951 h 1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951">
                <a:moveTo>
                  <a:pt x="0" y="0"/>
                </a:moveTo>
                <a:lnTo>
                  <a:pt x="0" y="1951"/>
                </a:lnTo>
                <a:lnTo>
                  <a:pt x="952" y="1951"/>
                </a:lnTo>
                <a:lnTo>
                  <a:pt x="952" y="0"/>
                </a:lnTo>
              </a:path>
            </a:pathLst>
          </a:custGeom>
          <a:noFill/>
          <a:ln w="76200" cmpd="sng">
            <a:solidFill>
              <a:srgbClr val="990099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676900" y="42211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TW"/>
              <a:t>7</a:t>
            </a: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5676900" y="46529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5676900" y="50847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E6B1A"/>
              </a:gs>
              <a:gs pos="100000">
                <a:srgbClr val="76320C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3</a:t>
            </a: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5676900" y="5516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2</a:t>
            </a:r>
          </a:p>
        </p:txBody>
      </p:sp>
      <p:sp>
        <p:nvSpPr>
          <p:cNvPr id="21" name="Freeform 11"/>
          <p:cNvSpPr>
            <a:spLocks/>
          </p:cNvSpPr>
          <p:nvPr/>
        </p:nvSpPr>
        <p:spPr bwMode="auto">
          <a:xfrm>
            <a:off x="5643563" y="2357438"/>
            <a:ext cx="1295400" cy="3635375"/>
          </a:xfrm>
          <a:custGeom>
            <a:avLst/>
            <a:gdLst>
              <a:gd name="T0" fmla="*/ 0 w 952"/>
              <a:gd name="T1" fmla="*/ 0 h 1951"/>
              <a:gd name="T2" fmla="*/ 0 w 952"/>
              <a:gd name="T3" fmla="*/ 3635382 h 1951"/>
              <a:gd name="T4" fmla="*/ 1295400 w 952"/>
              <a:gd name="T5" fmla="*/ 3635382 h 1951"/>
              <a:gd name="T6" fmla="*/ 1295400 w 952"/>
              <a:gd name="T7" fmla="*/ 0 h 1951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951"/>
              <a:gd name="T14" fmla="*/ 952 w 952"/>
              <a:gd name="T15" fmla="*/ 1951 h 1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951">
                <a:moveTo>
                  <a:pt x="0" y="0"/>
                </a:moveTo>
                <a:lnTo>
                  <a:pt x="0" y="1951"/>
                </a:lnTo>
                <a:lnTo>
                  <a:pt x="952" y="1951"/>
                </a:lnTo>
                <a:lnTo>
                  <a:pt x="952" y="0"/>
                </a:lnTo>
              </a:path>
            </a:pathLst>
          </a:custGeom>
          <a:noFill/>
          <a:ln w="76200" cmpd="sng">
            <a:solidFill>
              <a:srgbClr val="990099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3857625" y="4000500"/>
            <a:ext cx="977900" cy="48418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24" name="直線接點 23"/>
          <p:cNvCxnSpPr/>
          <p:nvPr/>
        </p:nvCxnSpPr>
        <p:spPr>
          <a:xfrm>
            <a:off x="5684838" y="2357438"/>
            <a:ext cx="1214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1643063" y="4214813"/>
            <a:ext cx="1214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24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只剩</a:t>
            </a:r>
            <a:r>
              <a:rPr lang="en-US" altLang="zh-TW" dirty="0" smtClean="0"/>
              <a:t>1/4</a:t>
            </a:r>
            <a:r>
              <a:rPr lang="zh-TW" altLang="en-US" dirty="0" smtClean="0"/>
              <a:t>滿 </a:t>
            </a:r>
            <a:r>
              <a:rPr lang="en-US" altLang="zh-TW" dirty="0" smtClean="0">
                <a:sym typeface="Wingdings" pitchFamily="2" charset="2"/>
              </a:rPr>
              <a:t> stack</a:t>
            </a:r>
            <a:r>
              <a:rPr lang="zh-TW" altLang="en-US" dirty="0" smtClean="0">
                <a:sym typeface="Wingdings" pitchFamily="2" charset="2"/>
              </a:rPr>
              <a:t>容量減半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6486B7-7C99-4DC1-811F-1077A851606D}" type="slidenum">
              <a:rPr lang="zh-TW" altLang="en-US" smtClean="0"/>
              <a:pPr>
                <a:defRPr/>
              </a:pPr>
              <a:t>91</a:t>
            </a:fld>
            <a:endParaRPr lang="en-US" altLang="zh-TW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619250" y="50847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E6B1A"/>
              </a:gs>
              <a:gs pos="100000">
                <a:srgbClr val="76320C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3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1619250" y="5516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2</a:t>
            </a: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1585913" y="2357438"/>
            <a:ext cx="1295400" cy="3635375"/>
          </a:xfrm>
          <a:custGeom>
            <a:avLst/>
            <a:gdLst>
              <a:gd name="T0" fmla="*/ 0 w 952"/>
              <a:gd name="T1" fmla="*/ 0 h 1951"/>
              <a:gd name="T2" fmla="*/ 0 w 952"/>
              <a:gd name="T3" fmla="*/ 3635383 h 1951"/>
              <a:gd name="T4" fmla="*/ 1295400 w 952"/>
              <a:gd name="T5" fmla="*/ 3635383 h 1951"/>
              <a:gd name="T6" fmla="*/ 1295400 w 952"/>
              <a:gd name="T7" fmla="*/ 0 h 1951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951"/>
              <a:gd name="T14" fmla="*/ 952 w 952"/>
              <a:gd name="T15" fmla="*/ 1951 h 1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951">
                <a:moveTo>
                  <a:pt x="0" y="0"/>
                </a:moveTo>
                <a:lnTo>
                  <a:pt x="0" y="1951"/>
                </a:lnTo>
                <a:lnTo>
                  <a:pt x="952" y="1951"/>
                </a:lnTo>
                <a:lnTo>
                  <a:pt x="952" y="0"/>
                </a:lnTo>
              </a:path>
            </a:pathLst>
          </a:custGeom>
          <a:noFill/>
          <a:ln w="76200" cmpd="sng">
            <a:solidFill>
              <a:srgbClr val="990099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5676900" y="50847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E6B1A"/>
              </a:gs>
              <a:gs pos="100000">
                <a:srgbClr val="76320C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3</a:t>
            </a: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5676900" y="5516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2</a:t>
            </a:r>
          </a:p>
        </p:txBody>
      </p:sp>
      <p:sp>
        <p:nvSpPr>
          <p:cNvPr id="21" name="Freeform 11"/>
          <p:cNvSpPr>
            <a:spLocks/>
          </p:cNvSpPr>
          <p:nvPr/>
        </p:nvSpPr>
        <p:spPr bwMode="auto">
          <a:xfrm>
            <a:off x="5643563" y="4143375"/>
            <a:ext cx="1295400" cy="1849438"/>
          </a:xfrm>
          <a:custGeom>
            <a:avLst/>
            <a:gdLst>
              <a:gd name="T0" fmla="*/ 0 w 952"/>
              <a:gd name="T1" fmla="*/ 0 h 1951"/>
              <a:gd name="T2" fmla="*/ 0 w 952"/>
              <a:gd name="T3" fmla="*/ 1849432 h 1951"/>
              <a:gd name="T4" fmla="*/ 1295400 w 952"/>
              <a:gd name="T5" fmla="*/ 1849432 h 1951"/>
              <a:gd name="T6" fmla="*/ 1295400 w 952"/>
              <a:gd name="T7" fmla="*/ 0 h 1951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951"/>
              <a:gd name="T14" fmla="*/ 952 w 952"/>
              <a:gd name="T15" fmla="*/ 1951 h 1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951">
                <a:moveTo>
                  <a:pt x="0" y="0"/>
                </a:moveTo>
                <a:lnTo>
                  <a:pt x="0" y="1951"/>
                </a:lnTo>
                <a:lnTo>
                  <a:pt x="952" y="1951"/>
                </a:lnTo>
                <a:lnTo>
                  <a:pt x="952" y="0"/>
                </a:lnTo>
              </a:path>
            </a:pathLst>
          </a:custGeom>
          <a:noFill/>
          <a:ln w="76200" cmpd="sng">
            <a:solidFill>
              <a:srgbClr val="990099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3857625" y="4000500"/>
            <a:ext cx="977900" cy="48418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1612900" y="2357438"/>
            <a:ext cx="1214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675313" y="4151313"/>
            <a:ext cx="1214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1612900" y="4210050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TW"/>
              <a:t>7</a:t>
            </a:r>
          </a:p>
        </p:txBody>
      </p:sp>
      <p:sp>
        <p:nvSpPr>
          <p:cNvPr id="28" name="AutoShape 8"/>
          <p:cNvSpPr>
            <a:spLocks noChangeArrowheads="1"/>
          </p:cNvSpPr>
          <p:nvPr/>
        </p:nvSpPr>
        <p:spPr bwMode="auto">
          <a:xfrm>
            <a:off x="1612900" y="4641850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61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7" grpId="0" animBg="1"/>
      <p:bldP spid="27" grpId="1" animBg="1"/>
      <p:bldP spid="28" grpId="0" animBg="1"/>
      <p:bldP spid="28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49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476672"/>
            <a:ext cx="7772400" cy="136245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000" smtClean="0"/>
              <a:t>Potential-function approach</a:t>
            </a:r>
          </a:p>
        </p:txBody>
      </p:sp>
      <p:sp>
        <p:nvSpPr>
          <p:cNvPr id="37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12B93-4D1B-494C-9138-46E62BCB9097}" type="slidenum">
              <a:rPr lang="zh-TW" altLang="en-US"/>
              <a:pPr>
                <a:defRPr/>
              </a:pPr>
              <a:t>92</a:t>
            </a:fld>
            <a:endParaRPr lang="en-US" altLang="zh-TW"/>
          </a:p>
        </p:txBody>
      </p:sp>
      <p:grpSp>
        <p:nvGrpSpPr>
          <p:cNvPr id="2" name="Group 403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899592" y="2132856"/>
            <a:ext cx="7378700" cy="3952875"/>
            <a:chOff x="819" y="1405"/>
            <a:chExt cx="30591" cy="16382"/>
          </a:xfrm>
        </p:grpSpPr>
        <p:grpSp>
          <p:nvGrpSpPr>
            <p:cNvPr id="3" name="Group 4235"/>
            <p:cNvGrpSpPr>
              <a:grpSpLocks/>
            </p:cNvGrpSpPr>
            <p:nvPr/>
          </p:nvGrpSpPr>
          <p:grpSpPr bwMode="auto">
            <a:xfrm>
              <a:off x="819" y="1405"/>
              <a:ext cx="30591" cy="12304"/>
              <a:chOff x="819" y="1405"/>
              <a:chExt cx="30591" cy="12304"/>
            </a:xfrm>
          </p:grpSpPr>
          <p:sp>
            <p:nvSpPr>
              <p:cNvPr id="38068" name="Line 4036"/>
              <p:cNvSpPr>
                <a:spLocks noChangeShapeType="1"/>
              </p:cNvSpPr>
              <p:nvPr/>
            </p:nvSpPr>
            <p:spPr bwMode="auto">
              <a:xfrm>
                <a:off x="819" y="1405"/>
                <a:ext cx="30591" cy="1"/>
              </a:xfrm>
              <a:prstGeom prst="line">
                <a:avLst/>
              </a:prstGeom>
              <a:noFill/>
              <a:ln w="46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69" name="Freeform 4037"/>
              <p:cNvSpPr>
                <a:spLocks noEditPoints="1"/>
              </p:cNvSpPr>
              <p:nvPr/>
            </p:nvSpPr>
            <p:spPr bwMode="auto">
              <a:xfrm>
                <a:off x="856" y="2081"/>
                <a:ext cx="765" cy="730"/>
              </a:xfrm>
              <a:custGeom>
                <a:avLst/>
                <a:gdLst>
                  <a:gd name="T0" fmla="*/ 0 w 765"/>
                  <a:gd name="T1" fmla="*/ 0 h 730"/>
                  <a:gd name="T2" fmla="*/ 0 w 765"/>
                  <a:gd name="T3" fmla="*/ 36 h 730"/>
                  <a:gd name="T4" fmla="*/ 94 w 765"/>
                  <a:gd name="T5" fmla="*/ 36 h 730"/>
                  <a:gd name="T6" fmla="*/ 112 w 765"/>
                  <a:gd name="T7" fmla="*/ 53 h 730"/>
                  <a:gd name="T8" fmla="*/ 122 w 765"/>
                  <a:gd name="T9" fmla="*/ 71 h 730"/>
                  <a:gd name="T10" fmla="*/ 122 w 765"/>
                  <a:gd name="T11" fmla="*/ 668 h 730"/>
                  <a:gd name="T12" fmla="*/ 94 w 765"/>
                  <a:gd name="T13" fmla="*/ 695 h 730"/>
                  <a:gd name="T14" fmla="*/ 0 w 765"/>
                  <a:gd name="T15" fmla="*/ 695 h 730"/>
                  <a:gd name="T16" fmla="*/ 0 w 765"/>
                  <a:gd name="T17" fmla="*/ 730 h 730"/>
                  <a:gd name="T18" fmla="*/ 420 w 765"/>
                  <a:gd name="T19" fmla="*/ 730 h 730"/>
                  <a:gd name="T20" fmla="*/ 532 w 765"/>
                  <a:gd name="T21" fmla="*/ 712 h 730"/>
                  <a:gd name="T22" fmla="*/ 625 w 765"/>
                  <a:gd name="T23" fmla="*/ 660 h 730"/>
                  <a:gd name="T24" fmla="*/ 700 w 765"/>
                  <a:gd name="T25" fmla="*/ 581 h 730"/>
                  <a:gd name="T26" fmla="*/ 747 w 765"/>
                  <a:gd name="T27" fmla="*/ 484 h 730"/>
                  <a:gd name="T28" fmla="*/ 765 w 765"/>
                  <a:gd name="T29" fmla="*/ 370 h 730"/>
                  <a:gd name="T30" fmla="*/ 747 w 765"/>
                  <a:gd name="T31" fmla="*/ 255 h 730"/>
                  <a:gd name="T32" fmla="*/ 700 w 765"/>
                  <a:gd name="T33" fmla="*/ 150 h 730"/>
                  <a:gd name="T34" fmla="*/ 625 w 765"/>
                  <a:gd name="T35" fmla="*/ 71 h 730"/>
                  <a:gd name="T36" fmla="*/ 523 w 765"/>
                  <a:gd name="T37" fmla="*/ 18 h 730"/>
                  <a:gd name="T38" fmla="*/ 420 w 765"/>
                  <a:gd name="T39" fmla="*/ 0 h 730"/>
                  <a:gd name="T40" fmla="*/ 0 w 765"/>
                  <a:gd name="T41" fmla="*/ 0 h 730"/>
                  <a:gd name="T42" fmla="*/ 271 w 765"/>
                  <a:gd name="T43" fmla="*/ 695 h 730"/>
                  <a:gd name="T44" fmla="*/ 234 w 765"/>
                  <a:gd name="T45" fmla="*/ 695 h 730"/>
                  <a:gd name="T46" fmla="*/ 224 w 765"/>
                  <a:gd name="T47" fmla="*/ 686 h 730"/>
                  <a:gd name="T48" fmla="*/ 215 w 765"/>
                  <a:gd name="T49" fmla="*/ 668 h 730"/>
                  <a:gd name="T50" fmla="*/ 215 w 765"/>
                  <a:gd name="T51" fmla="*/ 62 h 730"/>
                  <a:gd name="T52" fmla="*/ 224 w 765"/>
                  <a:gd name="T53" fmla="*/ 44 h 730"/>
                  <a:gd name="T54" fmla="*/ 234 w 765"/>
                  <a:gd name="T55" fmla="*/ 36 h 730"/>
                  <a:gd name="T56" fmla="*/ 383 w 765"/>
                  <a:gd name="T57" fmla="*/ 36 h 730"/>
                  <a:gd name="T58" fmla="*/ 457 w 765"/>
                  <a:gd name="T59" fmla="*/ 44 h 730"/>
                  <a:gd name="T60" fmla="*/ 532 w 765"/>
                  <a:gd name="T61" fmla="*/ 71 h 730"/>
                  <a:gd name="T62" fmla="*/ 588 w 765"/>
                  <a:gd name="T63" fmla="*/ 132 h 730"/>
                  <a:gd name="T64" fmla="*/ 625 w 765"/>
                  <a:gd name="T65" fmla="*/ 203 h 730"/>
                  <a:gd name="T66" fmla="*/ 644 w 765"/>
                  <a:gd name="T67" fmla="*/ 290 h 730"/>
                  <a:gd name="T68" fmla="*/ 653 w 765"/>
                  <a:gd name="T69" fmla="*/ 370 h 730"/>
                  <a:gd name="T70" fmla="*/ 644 w 765"/>
                  <a:gd name="T71" fmla="*/ 475 h 730"/>
                  <a:gd name="T72" fmla="*/ 625 w 765"/>
                  <a:gd name="T73" fmla="*/ 545 h 730"/>
                  <a:gd name="T74" fmla="*/ 588 w 765"/>
                  <a:gd name="T75" fmla="*/ 607 h 730"/>
                  <a:gd name="T76" fmla="*/ 560 w 765"/>
                  <a:gd name="T77" fmla="*/ 633 h 730"/>
                  <a:gd name="T78" fmla="*/ 523 w 765"/>
                  <a:gd name="T79" fmla="*/ 660 h 730"/>
                  <a:gd name="T80" fmla="*/ 467 w 765"/>
                  <a:gd name="T81" fmla="*/ 686 h 730"/>
                  <a:gd name="T82" fmla="*/ 383 w 765"/>
                  <a:gd name="T83" fmla="*/ 695 h 730"/>
                  <a:gd name="T84" fmla="*/ 271 w 765"/>
                  <a:gd name="T85" fmla="*/ 695 h 73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765"/>
                  <a:gd name="T130" fmla="*/ 0 h 730"/>
                  <a:gd name="T131" fmla="*/ 765 w 765"/>
                  <a:gd name="T132" fmla="*/ 730 h 73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765" h="730">
                    <a:moveTo>
                      <a:pt x="0" y="0"/>
                    </a:moveTo>
                    <a:lnTo>
                      <a:pt x="0" y="36"/>
                    </a:lnTo>
                    <a:lnTo>
                      <a:pt x="94" y="36"/>
                    </a:lnTo>
                    <a:lnTo>
                      <a:pt x="112" y="53"/>
                    </a:lnTo>
                    <a:lnTo>
                      <a:pt x="122" y="71"/>
                    </a:lnTo>
                    <a:lnTo>
                      <a:pt x="122" y="668"/>
                    </a:lnTo>
                    <a:lnTo>
                      <a:pt x="94" y="695"/>
                    </a:lnTo>
                    <a:lnTo>
                      <a:pt x="0" y="695"/>
                    </a:lnTo>
                    <a:lnTo>
                      <a:pt x="0" y="730"/>
                    </a:lnTo>
                    <a:lnTo>
                      <a:pt x="420" y="730"/>
                    </a:lnTo>
                    <a:lnTo>
                      <a:pt x="532" y="712"/>
                    </a:lnTo>
                    <a:lnTo>
                      <a:pt x="625" y="660"/>
                    </a:lnTo>
                    <a:lnTo>
                      <a:pt x="700" y="581"/>
                    </a:lnTo>
                    <a:lnTo>
                      <a:pt x="747" y="484"/>
                    </a:lnTo>
                    <a:lnTo>
                      <a:pt x="765" y="370"/>
                    </a:lnTo>
                    <a:lnTo>
                      <a:pt x="747" y="255"/>
                    </a:lnTo>
                    <a:lnTo>
                      <a:pt x="700" y="150"/>
                    </a:lnTo>
                    <a:lnTo>
                      <a:pt x="625" y="71"/>
                    </a:lnTo>
                    <a:lnTo>
                      <a:pt x="523" y="18"/>
                    </a:lnTo>
                    <a:lnTo>
                      <a:pt x="420" y="0"/>
                    </a:lnTo>
                    <a:lnTo>
                      <a:pt x="0" y="0"/>
                    </a:lnTo>
                    <a:close/>
                    <a:moveTo>
                      <a:pt x="271" y="695"/>
                    </a:moveTo>
                    <a:lnTo>
                      <a:pt x="234" y="695"/>
                    </a:lnTo>
                    <a:lnTo>
                      <a:pt x="224" y="686"/>
                    </a:lnTo>
                    <a:lnTo>
                      <a:pt x="215" y="668"/>
                    </a:lnTo>
                    <a:lnTo>
                      <a:pt x="215" y="62"/>
                    </a:lnTo>
                    <a:lnTo>
                      <a:pt x="224" y="44"/>
                    </a:lnTo>
                    <a:lnTo>
                      <a:pt x="234" y="36"/>
                    </a:lnTo>
                    <a:lnTo>
                      <a:pt x="383" y="36"/>
                    </a:lnTo>
                    <a:lnTo>
                      <a:pt x="457" y="44"/>
                    </a:lnTo>
                    <a:lnTo>
                      <a:pt x="532" y="71"/>
                    </a:lnTo>
                    <a:lnTo>
                      <a:pt x="588" y="132"/>
                    </a:lnTo>
                    <a:lnTo>
                      <a:pt x="625" y="203"/>
                    </a:lnTo>
                    <a:lnTo>
                      <a:pt x="644" y="290"/>
                    </a:lnTo>
                    <a:lnTo>
                      <a:pt x="653" y="370"/>
                    </a:lnTo>
                    <a:lnTo>
                      <a:pt x="644" y="475"/>
                    </a:lnTo>
                    <a:lnTo>
                      <a:pt x="625" y="545"/>
                    </a:lnTo>
                    <a:lnTo>
                      <a:pt x="588" y="607"/>
                    </a:lnTo>
                    <a:lnTo>
                      <a:pt x="560" y="633"/>
                    </a:lnTo>
                    <a:lnTo>
                      <a:pt x="523" y="660"/>
                    </a:lnTo>
                    <a:lnTo>
                      <a:pt x="467" y="686"/>
                    </a:lnTo>
                    <a:lnTo>
                      <a:pt x="383" y="695"/>
                    </a:lnTo>
                    <a:lnTo>
                      <a:pt x="271" y="6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70" name="Freeform 4038"/>
              <p:cNvSpPr>
                <a:spLocks noEditPoints="1"/>
              </p:cNvSpPr>
              <p:nvPr/>
            </p:nvSpPr>
            <p:spPr bwMode="auto">
              <a:xfrm>
                <a:off x="1715" y="2336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2 h 484"/>
                  <a:gd name="T8" fmla="*/ 429 w 438"/>
                  <a:gd name="T9" fmla="*/ 123 h 484"/>
                  <a:gd name="T10" fmla="*/ 391 w 438"/>
                  <a:gd name="T11" fmla="*/ 62 h 484"/>
                  <a:gd name="T12" fmla="*/ 326 w 438"/>
                  <a:gd name="T13" fmla="*/ 18 h 484"/>
                  <a:gd name="T14" fmla="*/ 233 w 438"/>
                  <a:gd name="T15" fmla="*/ 0 h 484"/>
                  <a:gd name="T16" fmla="*/ 140 w 438"/>
                  <a:gd name="T17" fmla="*/ 18 h 484"/>
                  <a:gd name="T18" fmla="*/ 65 w 438"/>
                  <a:gd name="T19" fmla="*/ 71 h 484"/>
                  <a:gd name="T20" fmla="*/ 18 w 438"/>
                  <a:gd name="T21" fmla="*/ 150 h 484"/>
                  <a:gd name="T22" fmla="*/ 0 w 438"/>
                  <a:gd name="T23" fmla="*/ 238 h 484"/>
                  <a:gd name="T24" fmla="*/ 18 w 438"/>
                  <a:gd name="T25" fmla="*/ 334 h 484"/>
                  <a:gd name="T26" fmla="*/ 74 w 438"/>
                  <a:gd name="T27" fmla="*/ 413 h 484"/>
                  <a:gd name="T28" fmla="*/ 158 w 438"/>
                  <a:gd name="T29" fmla="*/ 466 h 484"/>
                  <a:gd name="T30" fmla="*/ 251 w 438"/>
                  <a:gd name="T31" fmla="*/ 484 h 484"/>
                  <a:gd name="T32" fmla="*/ 326 w 438"/>
                  <a:gd name="T33" fmla="*/ 475 h 484"/>
                  <a:gd name="T34" fmla="*/ 373 w 438"/>
                  <a:gd name="T35" fmla="*/ 440 h 484"/>
                  <a:gd name="T36" fmla="*/ 410 w 438"/>
                  <a:gd name="T37" fmla="*/ 405 h 484"/>
                  <a:gd name="T38" fmla="*/ 438 w 438"/>
                  <a:gd name="T39" fmla="*/ 352 h 484"/>
                  <a:gd name="T40" fmla="*/ 438 w 438"/>
                  <a:gd name="T41" fmla="*/ 343 h 484"/>
                  <a:gd name="T42" fmla="*/ 429 w 438"/>
                  <a:gd name="T43" fmla="*/ 334 h 484"/>
                  <a:gd name="T44" fmla="*/ 419 w 438"/>
                  <a:gd name="T45" fmla="*/ 334 h 484"/>
                  <a:gd name="T46" fmla="*/ 410 w 438"/>
                  <a:gd name="T47" fmla="*/ 343 h 484"/>
                  <a:gd name="T48" fmla="*/ 410 w 438"/>
                  <a:gd name="T49" fmla="*/ 352 h 484"/>
                  <a:gd name="T50" fmla="*/ 373 w 438"/>
                  <a:gd name="T51" fmla="*/ 413 h 484"/>
                  <a:gd name="T52" fmla="*/ 326 w 438"/>
                  <a:gd name="T53" fmla="*/ 449 h 484"/>
                  <a:gd name="T54" fmla="*/ 279 w 438"/>
                  <a:gd name="T55" fmla="*/ 457 h 484"/>
                  <a:gd name="T56" fmla="*/ 214 w 438"/>
                  <a:gd name="T57" fmla="*/ 457 h 484"/>
                  <a:gd name="T58" fmla="*/ 177 w 438"/>
                  <a:gd name="T59" fmla="*/ 440 h 484"/>
                  <a:gd name="T60" fmla="*/ 149 w 438"/>
                  <a:gd name="T61" fmla="*/ 413 h 484"/>
                  <a:gd name="T62" fmla="*/ 130 w 438"/>
                  <a:gd name="T63" fmla="*/ 387 h 484"/>
                  <a:gd name="T64" fmla="*/ 102 w 438"/>
                  <a:gd name="T65" fmla="*/ 334 h 484"/>
                  <a:gd name="T66" fmla="*/ 93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93 w 438"/>
                  <a:gd name="T73" fmla="*/ 202 h 484"/>
                  <a:gd name="T74" fmla="*/ 112 w 438"/>
                  <a:gd name="T75" fmla="*/ 123 h 484"/>
                  <a:gd name="T76" fmla="*/ 140 w 438"/>
                  <a:gd name="T77" fmla="*/ 71 h 484"/>
                  <a:gd name="T78" fmla="*/ 168 w 438"/>
                  <a:gd name="T79" fmla="*/ 44 h 484"/>
                  <a:gd name="T80" fmla="*/ 205 w 438"/>
                  <a:gd name="T81" fmla="*/ 27 h 484"/>
                  <a:gd name="T82" fmla="*/ 233 w 438"/>
                  <a:gd name="T83" fmla="*/ 18 h 484"/>
                  <a:gd name="T84" fmla="*/ 289 w 438"/>
                  <a:gd name="T85" fmla="*/ 35 h 484"/>
                  <a:gd name="T86" fmla="*/ 326 w 438"/>
                  <a:gd name="T87" fmla="*/ 71 h 484"/>
                  <a:gd name="T88" fmla="*/ 354 w 438"/>
                  <a:gd name="T89" fmla="*/ 123 h 484"/>
                  <a:gd name="T90" fmla="*/ 363 w 438"/>
                  <a:gd name="T91" fmla="*/ 167 h 484"/>
                  <a:gd name="T92" fmla="*/ 363 w 438"/>
                  <a:gd name="T93" fmla="*/ 202 h 484"/>
                  <a:gd name="T94" fmla="*/ 93 w 438"/>
                  <a:gd name="T95" fmla="*/ 202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2"/>
                    </a:lnTo>
                    <a:lnTo>
                      <a:pt x="429" y="123"/>
                    </a:lnTo>
                    <a:lnTo>
                      <a:pt x="391" y="62"/>
                    </a:lnTo>
                    <a:lnTo>
                      <a:pt x="326" y="18"/>
                    </a:lnTo>
                    <a:lnTo>
                      <a:pt x="233" y="0"/>
                    </a:lnTo>
                    <a:lnTo>
                      <a:pt x="140" y="18"/>
                    </a:lnTo>
                    <a:lnTo>
                      <a:pt x="65" y="71"/>
                    </a:lnTo>
                    <a:lnTo>
                      <a:pt x="18" y="150"/>
                    </a:lnTo>
                    <a:lnTo>
                      <a:pt x="0" y="238"/>
                    </a:lnTo>
                    <a:lnTo>
                      <a:pt x="18" y="334"/>
                    </a:lnTo>
                    <a:lnTo>
                      <a:pt x="74" y="413"/>
                    </a:lnTo>
                    <a:lnTo>
                      <a:pt x="158" y="466"/>
                    </a:lnTo>
                    <a:lnTo>
                      <a:pt x="251" y="484"/>
                    </a:lnTo>
                    <a:lnTo>
                      <a:pt x="326" y="475"/>
                    </a:lnTo>
                    <a:lnTo>
                      <a:pt x="373" y="440"/>
                    </a:lnTo>
                    <a:lnTo>
                      <a:pt x="410" y="405"/>
                    </a:lnTo>
                    <a:lnTo>
                      <a:pt x="438" y="352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19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26" y="449"/>
                    </a:lnTo>
                    <a:lnTo>
                      <a:pt x="279" y="457"/>
                    </a:lnTo>
                    <a:lnTo>
                      <a:pt x="214" y="457"/>
                    </a:lnTo>
                    <a:lnTo>
                      <a:pt x="177" y="440"/>
                    </a:lnTo>
                    <a:lnTo>
                      <a:pt x="149" y="413"/>
                    </a:lnTo>
                    <a:lnTo>
                      <a:pt x="130" y="387"/>
                    </a:lnTo>
                    <a:lnTo>
                      <a:pt x="102" y="334"/>
                    </a:lnTo>
                    <a:lnTo>
                      <a:pt x="93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93" y="202"/>
                    </a:moveTo>
                    <a:lnTo>
                      <a:pt x="112" y="123"/>
                    </a:lnTo>
                    <a:lnTo>
                      <a:pt x="140" y="71"/>
                    </a:lnTo>
                    <a:lnTo>
                      <a:pt x="168" y="44"/>
                    </a:lnTo>
                    <a:lnTo>
                      <a:pt x="205" y="27"/>
                    </a:lnTo>
                    <a:lnTo>
                      <a:pt x="233" y="18"/>
                    </a:lnTo>
                    <a:lnTo>
                      <a:pt x="289" y="35"/>
                    </a:lnTo>
                    <a:lnTo>
                      <a:pt x="326" y="71"/>
                    </a:lnTo>
                    <a:lnTo>
                      <a:pt x="354" y="123"/>
                    </a:lnTo>
                    <a:lnTo>
                      <a:pt x="363" y="167"/>
                    </a:lnTo>
                    <a:lnTo>
                      <a:pt x="363" y="202"/>
                    </a:lnTo>
                    <a:lnTo>
                      <a:pt x="93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71" name="Freeform 4039"/>
              <p:cNvSpPr>
                <a:spLocks/>
              </p:cNvSpPr>
              <p:nvPr/>
            </p:nvSpPr>
            <p:spPr bwMode="auto">
              <a:xfrm>
                <a:off x="2218" y="2055"/>
                <a:ext cx="569" cy="756"/>
              </a:xfrm>
              <a:custGeom>
                <a:avLst/>
                <a:gdLst>
                  <a:gd name="T0" fmla="*/ 346 w 569"/>
                  <a:gd name="T1" fmla="*/ 325 h 756"/>
                  <a:gd name="T2" fmla="*/ 374 w 569"/>
                  <a:gd name="T3" fmla="*/ 325 h 756"/>
                  <a:gd name="T4" fmla="*/ 383 w 569"/>
                  <a:gd name="T5" fmla="*/ 334 h 756"/>
                  <a:gd name="T6" fmla="*/ 392 w 569"/>
                  <a:gd name="T7" fmla="*/ 352 h 756"/>
                  <a:gd name="T8" fmla="*/ 402 w 569"/>
                  <a:gd name="T9" fmla="*/ 360 h 756"/>
                  <a:gd name="T10" fmla="*/ 402 w 569"/>
                  <a:gd name="T11" fmla="*/ 703 h 756"/>
                  <a:gd name="T12" fmla="*/ 392 w 569"/>
                  <a:gd name="T13" fmla="*/ 712 h 756"/>
                  <a:gd name="T14" fmla="*/ 374 w 569"/>
                  <a:gd name="T15" fmla="*/ 721 h 756"/>
                  <a:gd name="T16" fmla="*/ 318 w 569"/>
                  <a:gd name="T17" fmla="*/ 721 h 756"/>
                  <a:gd name="T18" fmla="*/ 318 w 569"/>
                  <a:gd name="T19" fmla="*/ 756 h 756"/>
                  <a:gd name="T20" fmla="*/ 569 w 569"/>
                  <a:gd name="T21" fmla="*/ 756 h 756"/>
                  <a:gd name="T22" fmla="*/ 569 w 569"/>
                  <a:gd name="T23" fmla="*/ 721 h 756"/>
                  <a:gd name="T24" fmla="*/ 504 w 569"/>
                  <a:gd name="T25" fmla="*/ 721 h 756"/>
                  <a:gd name="T26" fmla="*/ 486 w 569"/>
                  <a:gd name="T27" fmla="*/ 712 h 756"/>
                  <a:gd name="T28" fmla="*/ 476 w 569"/>
                  <a:gd name="T29" fmla="*/ 694 h 756"/>
                  <a:gd name="T30" fmla="*/ 476 w 569"/>
                  <a:gd name="T31" fmla="*/ 281 h 756"/>
                  <a:gd name="T32" fmla="*/ 336 w 569"/>
                  <a:gd name="T33" fmla="*/ 290 h 756"/>
                  <a:gd name="T34" fmla="*/ 318 w 569"/>
                  <a:gd name="T35" fmla="*/ 290 h 756"/>
                  <a:gd name="T36" fmla="*/ 318 w 569"/>
                  <a:gd name="T37" fmla="*/ 299 h 756"/>
                  <a:gd name="T38" fmla="*/ 159 w 569"/>
                  <a:gd name="T39" fmla="*/ 299 h 756"/>
                  <a:gd name="T40" fmla="*/ 159 w 569"/>
                  <a:gd name="T41" fmla="*/ 176 h 756"/>
                  <a:gd name="T42" fmla="*/ 178 w 569"/>
                  <a:gd name="T43" fmla="*/ 106 h 756"/>
                  <a:gd name="T44" fmla="*/ 215 w 569"/>
                  <a:gd name="T45" fmla="*/ 62 h 756"/>
                  <a:gd name="T46" fmla="*/ 271 w 569"/>
                  <a:gd name="T47" fmla="*/ 35 h 756"/>
                  <a:gd name="T48" fmla="*/ 327 w 569"/>
                  <a:gd name="T49" fmla="*/ 26 h 756"/>
                  <a:gd name="T50" fmla="*/ 355 w 569"/>
                  <a:gd name="T51" fmla="*/ 26 h 756"/>
                  <a:gd name="T52" fmla="*/ 383 w 569"/>
                  <a:gd name="T53" fmla="*/ 35 h 756"/>
                  <a:gd name="T54" fmla="*/ 402 w 569"/>
                  <a:gd name="T55" fmla="*/ 44 h 756"/>
                  <a:gd name="T56" fmla="*/ 420 w 569"/>
                  <a:gd name="T57" fmla="*/ 62 h 756"/>
                  <a:gd name="T58" fmla="*/ 383 w 569"/>
                  <a:gd name="T59" fmla="*/ 79 h 756"/>
                  <a:gd name="T60" fmla="*/ 374 w 569"/>
                  <a:gd name="T61" fmla="*/ 88 h 756"/>
                  <a:gd name="T62" fmla="*/ 374 w 569"/>
                  <a:gd name="T63" fmla="*/ 132 h 756"/>
                  <a:gd name="T64" fmla="*/ 383 w 569"/>
                  <a:gd name="T65" fmla="*/ 141 h 756"/>
                  <a:gd name="T66" fmla="*/ 392 w 569"/>
                  <a:gd name="T67" fmla="*/ 158 h 756"/>
                  <a:gd name="T68" fmla="*/ 439 w 569"/>
                  <a:gd name="T69" fmla="*/ 158 h 756"/>
                  <a:gd name="T70" fmla="*/ 458 w 569"/>
                  <a:gd name="T71" fmla="*/ 149 h 756"/>
                  <a:gd name="T72" fmla="*/ 476 w 569"/>
                  <a:gd name="T73" fmla="*/ 114 h 756"/>
                  <a:gd name="T74" fmla="*/ 467 w 569"/>
                  <a:gd name="T75" fmla="*/ 79 h 756"/>
                  <a:gd name="T76" fmla="*/ 458 w 569"/>
                  <a:gd name="T77" fmla="*/ 53 h 756"/>
                  <a:gd name="T78" fmla="*/ 402 w 569"/>
                  <a:gd name="T79" fmla="*/ 18 h 756"/>
                  <a:gd name="T80" fmla="*/ 327 w 569"/>
                  <a:gd name="T81" fmla="*/ 0 h 756"/>
                  <a:gd name="T82" fmla="*/ 262 w 569"/>
                  <a:gd name="T83" fmla="*/ 9 h 756"/>
                  <a:gd name="T84" fmla="*/ 196 w 569"/>
                  <a:gd name="T85" fmla="*/ 26 h 756"/>
                  <a:gd name="T86" fmla="*/ 140 w 569"/>
                  <a:gd name="T87" fmla="*/ 62 h 756"/>
                  <a:gd name="T88" fmla="*/ 103 w 569"/>
                  <a:gd name="T89" fmla="*/ 114 h 756"/>
                  <a:gd name="T90" fmla="*/ 84 w 569"/>
                  <a:gd name="T91" fmla="*/ 176 h 756"/>
                  <a:gd name="T92" fmla="*/ 84 w 569"/>
                  <a:gd name="T93" fmla="*/ 299 h 756"/>
                  <a:gd name="T94" fmla="*/ 0 w 569"/>
                  <a:gd name="T95" fmla="*/ 299 h 756"/>
                  <a:gd name="T96" fmla="*/ 0 w 569"/>
                  <a:gd name="T97" fmla="*/ 325 h 756"/>
                  <a:gd name="T98" fmla="*/ 84 w 569"/>
                  <a:gd name="T99" fmla="*/ 325 h 756"/>
                  <a:gd name="T100" fmla="*/ 84 w 569"/>
                  <a:gd name="T101" fmla="*/ 703 h 756"/>
                  <a:gd name="T102" fmla="*/ 66 w 569"/>
                  <a:gd name="T103" fmla="*/ 721 h 756"/>
                  <a:gd name="T104" fmla="*/ 0 w 569"/>
                  <a:gd name="T105" fmla="*/ 721 h 756"/>
                  <a:gd name="T106" fmla="*/ 0 w 569"/>
                  <a:gd name="T107" fmla="*/ 756 h 756"/>
                  <a:gd name="T108" fmla="*/ 252 w 569"/>
                  <a:gd name="T109" fmla="*/ 756 h 756"/>
                  <a:gd name="T110" fmla="*/ 252 w 569"/>
                  <a:gd name="T111" fmla="*/ 721 h 756"/>
                  <a:gd name="T112" fmla="*/ 187 w 569"/>
                  <a:gd name="T113" fmla="*/ 721 h 756"/>
                  <a:gd name="T114" fmla="*/ 168 w 569"/>
                  <a:gd name="T115" fmla="*/ 712 h 756"/>
                  <a:gd name="T116" fmla="*/ 168 w 569"/>
                  <a:gd name="T117" fmla="*/ 694 h 756"/>
                  <a:gd name="T118" fmla="*/ 159 w 569"/>
                  <a:gd name="T119" fmla="*/ 677 h 756"/>
                  <a:gd name="T120" fmla="*/ 159 w 569"/>
                  <a:gd name="T121" fmla="*/ 325 h 756"/>
                  <a:gd name="T122" fmla="*/ 346 w 569"/>
                  <a:gd name="T123" fmla="*/ 325 h 75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569"/>
                  <a:gd name="T187" fmla="*/ 0 h 756"/>
                  <a:gd name="T188" fmla="*/ 569 w 569"/>
                  <a:gd name="T189" fmla="*/ 756 h 75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569" h="756">
                    <a:moveTo>
                      <a:pt x="346" y="325"/>
                    </a:moveTo>
                    <a:lnTo>
                      <a:pt x="374" y="325"/>
                    </a:lnTo>
                    <a:lnTo>
                      <a:pt x="383" y="334"/>
                    </a:lnTo>
                    <a:lnTo>
                      <a:pt x="392" y="352"/>
                    </a:lnTo>
                    <a:lnTo>
                      <a:pt x="402" y="360"/>
                    </a:lnTo>
                    <a:lnTo>
                      <a:pt x="402" y="703"/>
                    </a:lnTo>
                    <a:lnTo>
                      <a:pt x="392" y="712"/>
                    </a:lnTo>
                    <a:lnTo>
                      <a:pt x="374" y="721"/>
                    </a:lnTo>
                    <a:lnTo>
                      <a:pt x="318" y="721"/>
                    </a:lnTo>
                    <a:lnTo>
                      <a:pt x="318" y="756"/>
                    </a:lnTo>
                    <a:lnTo>
                      <a:pt x="569" y="756"/>
                    </a:lnTo>
                    <a:lnTo>
                      <a:pt x="569" y="721"/>
                    </a:lnTo>
                    <a:lnTo>
                      <a:pt x="504" y="721"/>
                    </a:lnTo>
                    <a:lnTo>
                      <a:pt x="486" y="712"/>
                    </a:lnTo>
                    <a:lnTo>
                      <a:pt x="476" y="694"/>
                    </a:lnTo>
                    <a:lnTo>
                      <a:pt x="476" y="281"/>
                    </a:lnTo>
                    <a:lnTo>
                      <a:pt x="336" y="290"/>
                    </a:lnTo>
                    <a:lnTo>
                      <a:pt x="318" y="290"/>
                    </a:lnTo>
                    <a:lnTo>
                      <a:pt x="318" y="299"/>
                    </a:lnTo>
                    <a:lnTo>
                      <a:pt x="159" y="299"/>
                    </a:lnTo>
                    <a:lnTo>
                      <a:pt x="159" y="176"/>
                    </a:lnTo>
                    <a:lnTo>
                      <a:pt x="178" y="106"/>
                    </a:lnTo>
                    <a:lnTo>
                      <a:pt x="215" y="62"/>
                    </a:lnTo>
                    <a:lnTo>
                      <a:pt x="271" y="35"/>
                    </a:lnTo>
                    <a:lnTo>
                      <a:pt x="327" y="26"/>
                    </a:lnTo>
                    <a:lnTo>
                      <a:pt x="355" y="26"/>
                    </a:lnTo>
                    <a:lnTo>
                      <a:pt x="383" y="35"/>
                    </a:lnTo>
                    <a:lnTo>
                      <a:pt x="402" y="44"/>
                    </a:lnTo>
                    <a:lnTo>
                      <a:pt x="420" y="62"/>
                    </a:lnTo>
                    <a:lnTo>
                      <a:pt x="383" y="79"/>
                    </a:lnTo>
                    <a:lnTo>
                      <a:pt x="374" y="88"/>
                    </a:lnTo>
                    <a:lnTo>
                      <a:pt x="374" y="132"/>
                    </a:lnTo>
                    <a:lnTo>
                      <a:pt x="383" y="141"/>
                    </a:lnTo>
                    <a:lnTo>
                      <a:pt x="392" y="158"/>
                    </a:lnTo>
                    <a:lnTo>
                      <a:pt x="439" y="158"/>
                    </a:lnTo>
                    <a:lnTo>
                      <a:pt x="458" y="149"/>
                    </a:lnTo>
                    <a:lnTo>
                      <a:pt x="476" y="114"/>
                    </a:lnTo>
                    <a:lnTo>
                      <a:pt x="467" y="79"/>
                    </a:lnTo>
                    <a:lnTo>
                      <a:pt x="458" y="53"/>
                    </a:lnTo>
                    <a:lnTo>
                      <a:pt x="402" y="18"/>
                    </a:lnTo>
                    <a:lnTo>
                      <a:pt x="327" y="0"/>
                    </a:lnTo>
                    <a:lnTo>
                      <a:pt x="262" y="9"/>
                    </a:lnTo>
                    <a:lnTo>
                      <a:pt x="196" y="26"/>
                    </a:lnTo>
                    <a:lnTo>
                      <a:pt x="140" y="62"/>
                    </a:lnTo>
                    <a:lnTo>
                      <a:pt x="103" y="114"/>
                    </a:lnTo>
                    <a:lnTo>
                      <a:pt x="84" y="176"/>
                    </a:lnTo>
                    <a:lnTo>
                      <a:pt x="84" y="299"/>
                    </a:lnTo>
                    <a:lnTo>
                      <a:pt x="0" y="299"/>
                    </a:lnTo>
                    <a:lnTo>
                      <a:pt x="0" y="325"/>
                    </a:lnTo>
                    <a:lnTo>
                      <a:pt x="84" y="325"/>
                    </a:lnTo>
                    <a:lnTo>
                      <a:pt x="84" y="703"/>
                    </a:lnTo>
                    <a:lnTo>
                      <a:pt x="66" y="721"/>
                    </a:lnTo>
                    <a:lnTo>
                      <a:pt x="0" y="721"/>
                    </a:lnTo>
                    <a:lnTo>
                      <a:pt x="0" y="756"/>
                    </a:lnTo>
                    <a:lnTo>
                      <a:pt x="252" y="756"/>
                    </a:lnTo>
                    <a:lnTo>
                      <a:pt x="252" y="721"/>
                    </a:lnTo>
                    <a:lnTo>
                      <a:pt x="187" y="721"/>
                    </a:lnTo>
                    <a:lnTo>
                      <a:pt x="168" y="712"/>
                    </a:lnTo>
                    <a:lnTo>
                      <a:pt x="168" y="694"/>
                    </a:lnTo>
                    <a:lnTo>
                      <a:pt x="159" y="677"/>
                    </a:lnTo>
                    <a:lnTo>
                      <a:pt x="159" y="325"/>
                    </a:lnTo>
                    <a:lnTo>
                      <a:pt x="346" y="32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72" name="Freeform 4040"/>
              <p:cNvSpPr>
                <a:spLocks/>
              </p:cNvSpPr>
              <p:nvPr/>
            </p:nvSpPr>
            <p:spPr bwMode="auto">
              <a:xfrm>
                <a:off x="2853" y="2336"/>
                <a:ext cx="569" cy="475"/>
              </a:xfrm>
              <a:custGeom>
                <a:avLst/>
                <a:gdLst>
                  <a:gd name="T0" fmla="*/ 84 w 569"/>
                  <a:gd name="T1" fmla="*/ 106 h 475"/>
                  <a:gd name="T2" fmla="*/ 84 w 569"/>
                  <a:gd name="T3" fmla="*/ 422 h 475"/>
                  <a:gd name="T4" fmla="*/ 65 w 569"/>
                  <a:gd name="T5" fmla="*/ 440 h 475"/>
                  <a:gd name="T6" fmla="*/ 0 w 569"/>
                  <a:gd name="T7" fmla="*/ 440 h 475"/>
                  <a:gd name="T8" fmla="*/ 0 w 569"/>
                  <a:gd name="T9" fmla="*/ 475 h 475"/>
                  <a:gd name="T10" fmla="*/ 252 w 569"/>
                  <a:gd name="T11" fmla="*/ 475 h 475"/>
                  <a:gd name="T12" fmla="*/ 252 w 569"/>
                  <a:gd name="T13" fmla="*/ 440 h 475"/>
                  <a:gd name="T14" fmla="*/ 186 w 569"/>
                  <a:gd name="T15" fmla="*/ 440 h 475"/>
                  <a:gd name="T16" fmla="*/ 177 w 569"/>
                  <a:gd name="T17" fmla="*/ 431 h 475"/>
                  <a:gd name="T18" fmla="*/ 168 w 569"/>
                  <a:gd name="T19" fmla="*/ 413 h 475"/>
                  <a:gd name="T20" fmla="*/ 168 w 569"/>
                  <a:gd name="T21" fmla="*/ 194 h 475"/>
                  <a:gd name="T22" fmla="*/ 177 w 569"/>
                  <a:gd name="T23" fmla="*/ 123 h 475"/>
                  <a:gd name="T24" fmla="*/ 214 w 569"/>
                  <a:gd name="T25" fmla="*/ 71 h 475"/>
                  <a:gd name="T26" fmla="*/ 261 w 569"/>
                  <a:gd name="T27" fmla="*/ 35 h 475"/>
                  <a:gd name="T28" fmla="*/ 317 w 569"/>
                  <a:gd name="T29" fmla="*/ 27 h 475"/>
                  <a:gd name="T30" fmla="*/ 345 w 569"/>
                  <a:gd name="T31" fmla="*/ 27 h 475"/>
                  <a:gd name="T32" fmla="*/ 364 w 569"/>
                  <a:gd name="T33" fmla="*/ 35 h 475"/>
                  <a:gd name="T34" fmla="*/ 382 w 569"/>
                  <a:gd name="T35" fmla="*/ 53 h 475"/>
                  <a:gd name="T36" fmla="*/ 392 w 569"/>
                  <a:gd name="T37" fmla="*/ 71 h 475"/>
                  <a:gd name="T38" fmla="*/ 401 w 569"/>
                  <a:gd name="T39" fmla="*/ 97 h 475"/>
                  <a:gd name="T40" fmla="*/ 401 w 569"/>
                  <a:gd name="T41" fmla="*/ 422 h 475"/>
                  <a:gd name="T42" fmla="*/ 392 w 569"/>
                  <a:gd name="T43" fmla="*/ 431 h 475"/>
                  <a:gd name="T44" fmla="*/ 373 w 569"/>
                  <a:gd name="T45" fmla="*/ 440 h 475"/>
                  <a:gd name="T46" fmla="*/ 317 w 569"/>
                  <a:gd name="T47" fmla="*/ 440 h 475"/>
                  <a:gd name="T48" fmla="*/ 317 w 569"/>
                  <a:gd name="T49" fmla="*/ 475 h 475"/>
                  <a:gd name="T50" fmla="*/ 569 w 569"/>
                  <a:gd name="T51" fmla="*/ 475 h 475"/>
                  <a:gd name="T52" fmla="*/ 569 w 569"/>
                  <a:gd name="T53" fmla="*/ 440 h 475"/>
                  <a:gd name="T54" fmla="*/ 513 w 569"/>
                  <a:gd name="T55" fmla="*/ 440 h 475"/>
                  <a:gd name="T56" fmla="*/ 494 w 569"/>
                  <a:gd name="T57" fmla="*/ 431 h 475"/>
                  <a:gd name="T58" fmla="*/ 476 w 569"/>
                  <a:gd name="T59" fmla="*/ 413 h 475"/>
                  <a:gd name="T60" fmla="*/ 476 w 569"/>
                  <a:gd name="T61" fmla="*/ 132 h 475"/>
                  <a:gd name="T62" fmla="*/ 466 w 569"/>
                  <a:gd name="T63" fmla="*/ 79 h 475"/>
                  <a:gd name="T64" fmla="*/ 448 w 569"/>
                  <a:gd name="T65" fmla="*/ 44 h 475"/>
                  <a:gd name="T66" fmla="*/ 420 w 569"/>
                  <a:gd name="T67" fmla="*/ 18 h 475"/>
                  <a:gd name="T68" fmla="*/ 392 w 569"/>
                  <a:gd name="T69" fmla="*/ 9 h 475"/>
                  <a:gd name="T70" fmla="*/ 364 w 569"/>
                  <a:gd name="T71" fmla="*/ 9 h 475"/>
                  <a:gd name="T72" fmla="*/ 326 w 569"/>
                  <a:gd name="T73" fmla="*/ 0 h 475"/>
                  <a:gd name="T74" fmla="*/ 252 w 569"/>
                  <a:gd name="T75" fmla="*/ 18 h 475"/>
                  <a:gd name="T76" fmla="*/ 196 w 569"/>
                  <a:gd name="T77" fmla="*/ 53 h 475"/>
                  <a:gd name="T78" fmla="*/ 158 w 569"/>
                  <a:gd name="T79" fmla="*/ 115 h 475"/>
                  <a:gd name="T80" fmla="*/ 158 w 569"/>
                  <a:gd name="T81" fmla="*/ 0 h 475"/>
                  <a:gd name="T82" fmla="*/ 0 w 569"/>
                  <a:gd name="T83" fmla="*/ 18 h 475"/>
                  <a:gd name="T84" fmla="*/ 0 w 569"/>
                  <a:gd name="T85" fmla="*/ 44 h 475"/>
                  <a:gd name="T86" fmla="*/ 37 w 569"/>
                  <a:gd name="T87" fmla="*/ 44 h 475"/>
                  <a:gd name="T88" fmla="*/ 65 w 569"/>
                  <a:gd name="T89" fmla="*/ 53 h 475"/>
                  <a:gd name="T90" fmla="*/ 74 w 569"/>
                  <a:gd name="T91" fmla="*/ 62 h 475"/>
                  <a:gd name="T92" fmla="*/ 84 w 569"/>
                  <a:gd name="T93" fmla="*/ 79 h 475"/>
                  <a:gd name="T94" fmla="*/ 84 w 569"/>
                  <a:gd name="T95" fmla="*/ 106 h 47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9"/>
                  <a:gd name="T145" fmla="*/ 0 h 475"/>
                  <a:gd name="T146" fmla="*/ 569 w 569"/>
                  <a:gd name="T147" fmla="*/ 475 h 47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9" h="475">
                    <a:moveTo>
                      <a:pt x="84" y="106"/>
                    </a:moveTo>
                    <a:lnTo>
                      <a:pt x="84" y="422"/>
                    </a:lnTo>
                    <a:lnTo>
                      <a:pt x="65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52" y="475"/>
                    </a:lnTo>
                    <a:lnTo>
                      <a:pt x="252" y="440"/>
                    </a:lnTo>
                    <a:lnTo>
                      <a:pt x="186" y="440"/>
                    </a:lnTo>
                    <a:lnTo>
                      <a:pt x="177" y="431"/>
                    </a:lnTo>
                    <a:lnTo>
                      <a:pt x="168" y="413"/>
                    </a:lnTo>
                    <a:lnTo>
                      <a:pt x="168" y="194"/>
                    </a:lnTo>
                    <a:lnTo>
                      <a:pt x="177" y="123"/>
                    </a:lnTo>
                    <a:lnTo>
                      <a:pt x="214" y="71"/>
                    </a:lnTo>
                    <a:lnTo>
                      <a:pt x="261" y="35"/>
                    </a:lnTo>
                    <a:lnTo>
                      <a:pt x="317" y="27"/>
                    </a:lnTo>
                    <a:lnTo>
                      <a:pt x="345" y="27"/>
                    </a:lnTo>
                    <a:lnTo>
                      <a:pt x="364" y="35"/>
                    </a:lnTo>
                    <a:lnTo>
                      <a:pt x="382" y="53"/>
                    </a:lnTo>
                    <a:lnTo>
                      <a:pt x="392" y="71"/>
                    </a:lnTo>
                    <a:lnTo>
                      <a:pt x="401" y="97"/>
                    </a:lnTo>
                    <a:lnTo>
                      <a:pt x="401" y="422"/>
                    </a:lnTo>
                    <a:lnTo>
                      <a:pt x="392" y="431"/>
                    </a:lnTo>
                    <a:lnTo>
                      <a:pt x="373" y="440"/>
                    </a:lnTo>
                    <a:lnTo>
                      <a:pt x="317" y="440"/>
                    </a:lnTo>
                    <a:lnTo>
                      <a:pt x="317" y="475"/>
                    </a:lnTo>
                    <a:lnTo>
                      <a:pt x="569" y="475"/>
                    </a:lnTo>
                    <a:lnTo>
                      <a:pt x="569" y="440"/>
                    </a:lnTo>
                    <a:lnTo>
                      <a:pt x="513" y="440"/>
                    </a:lnTo>
                    <a:lnTo>
                      <a:pt x="494" y="431"/>
                    </a:lnTo>
                    <a:lnTo>
                      <a:pt x="476" y="413"/>
                    </a:lnTo>
                    <a:lnTo>
                      <a:pt x="476" y="132"/>
                    </a:lnTo>
                    <a:lnTo>
                      <a:pt x="466" y="79"/>
                    </a:lnTo>
                    <a:lnTo>
                      <a:pt x="448" y="44"/>
                    </a:lnTo>
                    <a:lnTo>
                      <a:pt x="420" y="18"/>
                    </a:lnTo>
                    <a:lnTo>
                      <a:pt x="392" y="9"/>
                    </a:lnTo>
                    <a:lnTo>
                      <a:pt x="364" y="9"/>
                    </a:lnTo>
                    <a:lnTo>
                      <a:pt x="326" y="0"/>
                    </a:lnTo>
                    <a:lnTo>
                      <a:pt x="252" y="18"/>
                    </a:lnTo>
                    <a:lnTo>
                      <a:pt x="196" y="53"/>
                    </a:lnTo>
                    <a:lnTo>
                      <a:pt x="158" y="115"/>
                    </a:lnTo>
                    <a:lnTo>
                      <a:pt x="158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74" y="62"/>
                    </a:lnTo>
                    <a:lnTo>
                      <a:pt x="84" y="79"/>
                    </a:lnTo>
                    <a:lnTo>
                      <a:pt x="84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73" name="Freeform 4041"/>
              <p:cNvSpPr>
                <a:spLocks noEditPoints="1"/>
              </p:cNvSpPr>
              <p:nvPr/>
            </p:nvSpPr>
            <p:spPr bwMode="auto">
              <a:xfrm>
                <a:off x="3478" y="2336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2 h 484"/>
                  <a:gd name="T8" fmla="*/ 429 w 438"/>
                  <a:gd name="T9" fmla="*/ 123 h 484"/>
                  <a:gd name="T10" fmla="*/ 392 w 438"/>
                  <a:gd name="T11" fmla="*/ 62 h 484"/>
                  <a:gd name="T12" fmla="*/ 326 w 438"/>
                  <a:gd name="T13" fmla="*/ 18 h 484"/>
                  <a:gd name="T14" fmla="*/ 233 w 438"/>
                  <a:gd name="T15" fmla="*/ 0 h 484"/>
                  <a:gd name="T16" fmla="*/ 140 w 438"/>
                  <a:gd name="T17" fmla="*/ 18 h 484"/>
                  <a:gd name="T18" fmla="*/ 65 w 438"/>
                  <a:gd name="T19" fmla="*/ 71 h 484"/>
                  <a:gd name="T20" fmla="*/ 19 w 438"/>
                  <a:gd name="T21" fmla="*/ 150 h 484"/>
                  <a:gd name="T22" fmla="*/ 0 w 438"/>
                  <a:gd name="T23" fmla="*/ 238 h 484"/>
                  <a:gd name="T24" fmla="*/ 19 w 438"/>
                  <a:gd name="T25" fmla="*/ 334 h 484"/>
                  <a:gd name="T26" fmla="*/ 74 w 438"/>
                  <a:gd name="T27" fmla="*/ 413 h 484"/>
                  <a:gd name="T28" fmla="*/ 149 w 438"/>
                  <a:gd name="T29" fmla="*/ 466 h 484"/>
                  <a:gd name="T30" fmla="*/ 242 w 438"/>
                  <a:gd name="T31" fmla="*/ 484 h 484"/>
                  <a:gd name="T32" fmla="*/ 317 w 438"/>
                  <a:gd name="T33" fmla="*/ 475 h 484"/>
                  <a:gd name="T34" fmla="*/ 373 w 438"/>
                  <a:gd name="T35" fmla="*/ 440 h 484"/>
                  <a:gd name="T36" fmla="*/ 410 w 438"/>
                  <a:gd name="T37" fmla="*/ 405 h 484"/>
                  <a:gd name="T38" fmla="*/ 438 w 438"/>
                  <a:gd name="T39" fmla="*/ 352 h 484"/>
                  <a:gd name="T40" fmla="*/ 438 w 438"/>
                  <a:gd name="T41" fmla="*/ 343 h 484"/>
                  <a:gd name="T42" fmla="*/ 429 w 438"/>
                  <a:gd name="T43" fmla="*/ 334 h 484"/>
                  <a:gd name="T44" fmla="*/ 420 w 438"/>
                  <a:gd name="T45" fmla="*/ 334 h 484"/>
                  <a:gd name="T46" fmla="*/ 410 w 438"/>
                  <a:gd name="T47" fmla="*/ 343 h 484"/>
                  <a:gd name="T48" fmla="*/ 410 w 438"/>
                  <a:gd name="T49" fmla="*/ 352 h 484"/>
                  <a:gd name="T50" fmla="*/ 373 w 438"/>
                  <a:gd name="T51" fmla="*/ 413 h 484"/>
                  <a:gd name="T52" fmla="*/ 317 w 438"/>
                  <a:gd name="T53" fmla="*/ 449 h 484"/>
                  <a:gd name="T54" fmla="*/ 280 w 438"/>
                  <a:gd name="T55" fmla="*/ 457 h 484"/>
                  <a:gd name="T56" fmla="*/ 214 w 438"/>
                  <a:gd name="T57" fmla="*/ 457 h 484"/>
                  <a:gd name="T58" fmla="*/ 177 w 438"/>
                  <a:gd name="T59" fmla="*/ 440 h 484"/>
                  <a:gd name="T60" fmla="*/ 121 w 438"/>
                  <a:gd name="T61" fmla="*/ 387 h 484"/>
                  <a:gd name="T62" fmla="*/ 102 w 438"/>
                  <a:gd name="T63" fmla="*/ 334 h 484"/>
                  <a:gd name="T64" fmla="*/ 93 w 438"/>
                  <a:gd name="T65" fmla="*/ 273 h 484"/>
                  <a:gd name="T66" fmla="*/ 93 w 438"/>
                  <a:gd name="T67" fmla="*/ 229 h 484"/>
                  <a:gd name="T68" fmla="*/ 410 w 438"/>
                  <a:gd name="T69" fmla="*/ 229 h 484"/>
                  <a:gd name="T70" fmla="*/ 93 w 438"/>
                  <a:gd name="T71" fmla="*/ 202 h 484"/>
                  <a:gd name="T72" fmla="*/ 102 w 438"/>
                  <a:gd name="T73" fmla="*/ 123 h 484"/>
                  <a:gd name="T74" fmla="*/ 130 w 438"/>
                  <a:gd name="T75" fmla="*/ 71 h 484"/>
                  <a:gd name="T76" fmla="*/ 168 w 438"/>
                  <a:gd name="T77" fmla="*/ 44 h 484"/>
                  <a:gd name="T78" fmla="*/ 205 w 438"/>
                  <a:gd name="T79" fmla="*/ 27 h 484"/>
                  <a:gd name="T80" fmla="*/ 233 w 438"/>
                  <a:gd name="T81" fmla="*/ 18 h 484"/>
                  <a:gd name="T82" fmla="*/ 289 w 438"/>
                  <a:gd name="T83" fmla="*/ 35 h 484"/>
                  <a:gd name="T84" fmla="*/ 326 w 438"/>
                  <a:gd name="T85" fmla="*/ 71 h 484"/>
                  <a:gd name="T86" fmla="*/ 345 w 438"/>
                  <a:gd name="T87" fmla="*/ 123 h 484"/>
                  <a:gd name="T88" fmla="*/ 354 w 438"/>
                  <a:gd name="T89" fmla="*/ 167 h 484"/>
                  <a:gd name="T90" fmla="*/ 364 w 438"/>
                  <a:gd name="T91" fmla="*/ 202 h 484"/>
                  <a:gd name="T92" fmla="*/ 93 w 438"/>
                  <a:gd name="T93" fmla="*/ 202 h 48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438"/>
                  <a:gd name="T142" fmla="*/ 0 h 484"/>
                  <a:gd name="T143" fmla="*/ 438 w 438"/>
                  <a:gd name="T144" fmla="*/ 484 h 484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2"/>
                    </a:lnTo>
                    <a:lnTo>
                      <a:pt x="429" y="123"/>
                    </a:lnTo>
                    <a:lnTo>
                      <a:pt x="392" y="62"/>
                    </a:lnTo>
                    <a:lnTo>
                      <a:pt x="326" y="18"/>
                    </a:lnTo>
                    <a:lnTo>
                      <a:pt x="233" y="0"/>
                    </a:lnTo>
                    <a:lnTo>
                      <a:pt x="140" y="18"/>
                    </a:lnTo>
                    <a:lnTo>
                      <a:pt x="65" y="71"/>
                    </a:lnTo>
                    <a:lnTo>
                      <a:pt x="19" y="150"/>
                    </a:lnTo>
                    <a:lnTo>
                      <a:pt x="0" y="238"/>
                    </a:lnTo>
                    <a:lnTo>
                      <a:pt x="19" y="334"/>
                    </a:lnTo>
                    <a:lnTo>
                      <a:pt x="74" y="413"/>
                    </a:lnTo>
                    <a:lnTo>
                      <a:pt x="149" y="466"/>
                    </a:lnTo>
                    <a:lnTo>
                      <a:pt x="242" y="484"/>
                    </a:lnTo>
                    <a:lnTo>
                      <a:pt x="317" y="475"/>
                    </a:lnTo>
                    <a:lnTo>
                      <a:pt x="373" y="440"/>
                    </a:lnTo>
                    <a:lnTo>
                      <a:pt x="410" y="405"/>
                    </a:lnTo>
                    <a:lnTo>
                      <a:pt x="438" y="352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17" y="449"/>
                    </a:lnTo>
                    <a:lnTo>
                      <a:pt x="280" y="457"/>
                    </a:lnTo>
                    <a:lnTo>
                      <a:pt x="214" y="457"/>
                    </a:lnTo>
                    <a:lnTo>
                      <a:pt x="177" y="440"/>
                    </a:lnTo>
                    <a:lnTo>
                      <a:pt x="121" y="387"/>
                    </a:lnTo>
                    <a:lnTo>
                      <a:pt x="102" y="334"/>
                    </a:lnTo>
                    <a:lnTo>
                      <a:pt x="93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93" y="202"/>
                    </a:moveTo>
                    <a:lnTo>
                      <a:pt x="102" y="123"/>
                    </a:lnTo>
                    <a:lnTo>
                      <a:pt x="130" y="71"/>
                    </a:lnTo>
                    <a:lnTo>
                      <a:pt x="168" y="44"/>
                    </a:lnTo>
                    <a:lnTo>
                      <a:pt x="205" y="27"/>
                    </a:lnTo>
                    <a:lnTo>
                      <a:pt x="233" y="18"/>
                    </a:lnTo>
                    <a:lnTo>
                      <a:pt x="289" y="35"/>
                    </a:lnTo>
                    <a:lnTo>
                      <a:pt x="326" y="71"/>
                    </a:lnTo>
                    <a:lnTo>
                      <a:pt x="345" y="123"/>
                    </a:lnTo>
                    <a:lnTo>
                      <a:pt x="354" y="167"/>
                    </a:lnTo>
                    <a:lnTo>
                      <a:pt x="364" y="202"/>
                    </a:lnTo>
                    <a:lnTo>
                      <a:pt x="93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74" name="Freeform 4042"/>
              <p:cNvSpPr>
                <a:spLocks noEditPoints="1"/>
              </p:cNvSpPr>
              <p:nvPr/>
            </p:nvSpPr>
            <p:spPr bwMode="auto">
              <a:xfrm>
                <a:off x="4383" y="2081"/>
                <a:ext cx="690" cy="730"/>
              </a:xfrm>
              <a:custGeom>
                <a:avLst/>
                <a:gdLst>
                  <a:gd name="T0" fmla="*/ 504 w 690"/>
                  <a:gd name="T1" fmla="*/ 563 h 730"/>
                  <a:gd name="T2" fmla="*/ 662 w 690"/>
                  <a:gd name="T3" fmla="*/ 449 h 730"/>
                  <a:gd name="T4" fmla="*/ 662 w 690"/>
                  <a:gd name="T5" fmla="*/ 290 h 730"/>
                  <a:gd name="T6" fmla="*/ 504 w 690"/>
                  <a:gd name="T7" fmla="*/ 167 h 730"/>
                  <a:gd name="T8" fmla="*/ 382 w 690"/>
                  <a:gd name="T9" fmla="*/ 71 h 730"/>
                  <a:gd name="T10" fmla="*/ 392 w 690"/>
                  <a:gd name="T11" fmla="*/ 53 h 730"/>
                  <a:gd name="T12" fmla="*/ 532 w 690"/>
                  <a:gd name="T13" fmla="*/ 36 h 730"/>
                  <a:gd name="T14" fmla="*/ 401 w 690"/>
                  <a:gd name="T15" fmla="*/ 0 h 730"/>
                  <a:gd name="T16" fmla="*/ 280 w 690"/>
                  <a:gd name="T17" fmla="*/ 9 h 730"/>
                  <a:gd name="T18" fmla="*/ 149 w 690"/>
                  <a:gd name="T19" fmla="*/ 0 h 730"/>
                  <a:gd name="T20" fmla="*/ 252 w 690"/>
                  <a:gd name="T21" fmla="*/ 36 h 730"/>
                  <a:gd name="T22" fmla="*/ 289 w 690"/>
                  <a:gd name="T23" fmla="*/ 62 h 730"/>
                  <a:gd name="T24" fmla="*/ 168 w 690"/>
                  <a:gd name="T25" fmla="*/ 176 h 730"/>
                  <a:gd name="T26" fmla="*/ 18 w 690"/>
                  <a:gd name="T27" fmla="*/ 290 h 730"/>
                  <a:gd name="T28" fmla="*/ 18 w 690"/>
                  <a:gd name="T29" fmla="*/ 449 h 730"/>
                  <a:gd name="T30" fmla="*/ 177 w 690"/>
                  <a:gd name="T31" fmla="*/ 563 h 730"/>
                  <a:gd name="T32" fmla="*/ 289 w 690"/>
                  <a:gd name="T33" fmla="*/ 668 h 730"/>
                  <a:gd name="T34" fmla="*/ 252 w 690"/>
                  <a:gd name="T35" fmla="*/ 695 h 730"/>
                  <a:gd name="T36" fmla="*/ 149 w 690"/>
                  <a:gd name="T37" fmla="*/ 730 h 730"/>
                  <a:gd name="T38" fmla="*/ 532 w 690"/>
                  <a:gd name="T39" fmla="*/ 695 h 730"/>
                  <a:gd name="T40" fmla="*/ 392 w 690"/>
                  <a:gd name="T41" fmla="*/ 677 h 730"/>
                  <a:gd name="T42" fmla="*/ 382 w 690"/>
                  <a:gd name="T43" fmla="*/ 660 h 730"/>
                  <a:gd name="T44" fmla="*/ 382 w 690"/>
                  <a:gd name="T45" fmla="*/ 589 h 730"/>
                  <a:gd name="T46" fmla="*/ 214 w 690"/>
                  <a:gd name="T47" fmla="*/ 537 h 730"/>
                  <a:gd name="T48" fmla="*/ 130 w 690"/>
                  <a:gd name="T49" fmla="*/ 457 h 730"/>
                  <a:gd name="T50" fmla="*/ 112 w 690"/>
                  <a:gd name="T51" fmla="*/ 326 h 730"/>
                  <a:gd name="T52" fmla="*/ 158 w 690"/>
                  <a:gd name="T53" fmla="*/ 229 h 730"/>
                  <a:gd name="T54" fmla="*/ 289 w 690"/>
                  <a:gd name="T55" fmla="*/ 167 h 730"/>
                  <a:gd name="T56" fmla="*/ 382 w 690"/>
                  <a:gd name="T57" fmla="*/ 167 h 730"/>
                  <a:gd name="T58" fmla="*/ 522 w 690"/>
                  <a:gd name="T59" fmla="*/ 220 h 730"/>
                  <a:gd name="T60" fmla="*/ 569 w 690"/>
                  <a:gd name="T61" fmla="*/ 317 h 730"/>
                  <a:gd name="T62" fmla="*/ 560 w 690"/>
                  <a:gd name="T63" fmla="*/ 457 h 730"/>
                  <a:gd name="T64" fmla="*/ 476 w 690"/>
                  <a:gd name="T65" fmla="*/ 537 h 730"/>
                  <a:gd name="T66" fmla="*/ 382 w 690"/>
                  <a:gd name="T67" fmla="*/ 167 h 73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90"/>
                  <a:gd name="T103" fmla="*/ 0 h 730"/>
                  <a:gd name="T104" fmla="*/ 690 w 690"/>
                  <a:gd name="T105" fmla="*/ 730 h 73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90" h="730">
                    <a:moveTo>
                      <a:pt x="382" y="589"/>
                    </a:moveTo>
                    <a:lnTo>
                      <a:pt x="504" y="563"/>
                    </a:lnTo>
                    <a:lnTo>
                      <a:pt x="606" y="510"/>
                    </a:lnTo>
                    <a:lnTo>
                      <a:pt x="662" y="449"/>
                    </a:lnTo>
                    <a:lnTo>
                      <a:pt x="690" y="370"/>
                    </a:lnTo>
                    <a:lnTo>
                      <a:pt x="662" y="290"/>
                    </a:lnTo>
                    <a:lnTo>
                      <a:pt x="597" y="220"/>
                    </a:lnTo>
                    <a:lnTo>
                      <a:pt x="504" y="167"/>
                    </a:lnTo>
                    <a:lnTo>
                      <a:pt x="382" y="150"/>
                    </a:lnTo>
                    <a:lnTo>
                      <a:pt x="382" y="71"/>
                    </a:lnTo>
                    <a:lnTo>
                      <a:pt x="392" y="62"/>
                    </a:lnTo>
                    <a:lnTo>
                      <a:pt x="392" y="53"/>
                    </a:lnTo>
                    <a:lnTo>
                      <a:pt x="429" y="36"/>
                    </a:lnTo>
                    <a:lnTo>
                      <a:pt x="532" y="36"/>
                    </a:lnTo>
                    <a:lnTo>
                      <a:pt x="532" y="0"/>
                    </a:lnTo>
                    <a:lnTo>
                      <a:pt x="401" y="0"/>
                    </a:lnTo>
                    <a:lnTo>
                      <a:pt x="336" y="9"/>
                    </a:lnTo>
                    <a:lnTo>
                      <a:pt x="280" y="9"/>
                    </a:lnTo>
                    <a:lnTo>
                      <a:pt x="205" y="0"/>
                    </a:lnTo>
                    <a:lnTo>
                      <a:pt x="149" y="0"/>
                    </a:lnTo>
                    <a:lnTo>
                      <a:pt x="149" y="36"/>
                    </a:lnTo>
                    <a:lnTo>
                      <a:pt x="252" y="36"/>
                    </a:lnTo>
                    <a:lnTo>
                      <a:pt x="270" y="44"/>
                    </a:lnTo>
                    <a:lnTo>
                      <a:pt x="289" y="62"/>
                    </a:lnTo>
                    <a:lnTo>
                      <a:pt x="289" y="150"/>
                    </a:lnTo>
                    <a:lnTo>
                      <a:pt x="168" y="176"/>
                    </a:lnTo>
                    <a:lnTo>
                      <a:pt x="84" y="220"/>
                    </a:lnTo>
                    <a:lnTo>
                      <a:pt x="18" y="290"/>
                    </a:lnTo>
                    <a:lnTo>
                      <a:pt x="0" y="370"/>
                    </a:lnTo>
                    <a:lnTo>
                      <a:pt x="18" y="449"/>
                    </a:lnTo>
                    <a:lnTo>
                      <a:pt x="84" y="510"/>
                    </a:lnTo>
                    <a:lnTo>
                      <a:pt x="177" y="563"/>
                    </a:lnTo>
                    <a:lnTo>
                      <a:pt x="289" y="589"/>
                    </a:lnTo>
                    <a:lnTo>
                      <a:pt x="289" y="668"/>
                    </a:lnTo>
                    <a:lnTo>
                      <a:pt x="270" y="686"/>
                    </a:lnTo>
                    <a:lnTo>
                      <a:pt x="252" y="695"/>
                    </a:lnTo>
                    <a:lnTo>
                      <a:pt x="149" y="695"/>
                    </a:lnTo>
                    <a:lnTo>
                      <a:pt x="149" y="730"/>
                    </a:lnTo>
                    <a:lnTo>
                      <a:pt x="532" y="730"/>
                    </a:lnTo>
                    <a:lnTo>
                      <a:pt x="532" y="695"/>
                    </a:lnTo>
                    <a:lnTo>
                      <a:pt x="429" y="695"/>
                    </a:lnTo>
                    <a:lnTo>
                      <a:pt x="392" y="677"/>
                    </a:lnTo>
                    <a:lnTo>
                      <a:pt x="392" y="668"/>
                    </a:lnTo>
                    <a:lnTo>
                      <a:pt x="382" y="660"/>
                    </a:lnTo>
                    <a:lnTo>
                      <a:pt x="382" y="642"/>
                    </a:lnTo>
                    <a:lnTo>
                      <a:pt x="382" y="589"/>
                    </a:lnTo>
                    <a:close/>
                    <a:moveTo>
                      <a:pt x="289" y="563"/>
                    </a:moveTo>
                    <a:lnTo>
                      <a:pt x="214" y="537"/>
                    </a:lnTo>
                    <a:lnTo>
                      <a:pt x="158" y="501"/>
                    </a:lnTo>
                    <a:lnTo>
                      <a:pt x="130" y="457"/>
                    </a:lnTo>
                    <a:lnTo>
                      <a:pt x="112" y="414"/>
                    </a:lnTo>
                    <a:lnTo>
                      <a:pt x="112" y="326"/>
                    </a:lnTo>
                    <a:lnTo>
                      <a:pt x="130" y="282"/>
                    </a:lnTo>
                    <a:lnTo>
                      <a:pt x="158" y="229"/>
                    </a:lnTo>
                    <a:lnTo>
                      <a:pt x="205" y="194"/>
                    </a:lnTo>
                    <a:lnTo>
                      <a:pt x="289" y="167"/>
                    </a:lnTo>
                    <a:lnTo>
                      <a:pt x="289" y="563"/>
                    </a:lnTo>
                    <a:close/>
                    <a:moveTo>
                      <a:pt x="382" y="167"/>
                    </a:moveTo>
                    <a:lnTo>
                      <a:pt x="466" y="185"/>
                    </a:lnTo>
                    <a:lnTo>
                      <a:pt x="522" y="220"/>
                    </a:lnTo>
                    <a:lnTo>
                      <a:pt x="550" y="264"/>
                    </a:lnTo>
                    <a:lnTo>
                      <a:pt x="569" y="317"/>
                    </a:lnTo>
                    <a:lnTo>
                      <a:pt x="578" y="370"/>
                    </a:lnTo>
                    <a:lnTo>
                      <a:pt x="560" y="457"/>
                    </a:lnTo>
                    <a:lnTo>
                      <a:pt x="522" y="501"/>
                    </a:lnTo>
                    <a:lnTo>
                      <a:pt x="476" y="537"/>
                    </a:lnTo>
                    <a:lnTo>
                      <a:pt x="382" y="563"/>
                    </a:lnTo>
                    <a:lnTo>
                      <a:pt x="382" y="1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75" name="Freeform 4043"/>
              <p:cNvSpPr>
                <a:spLocks noEditPoints="1"/>
              </p:cNvSpPr>
              <p:nvPr/>
            </p:nvSpPr>
            <p:spPr bwMode="auto">
              <a:xfrm>
                <a:off x="5176" y="2477"/>
                <a:ext cx="242" cy="501"/>
              </a:xfrm>
              <a:custGeom>
                <a:avLst/>
                <a:gdLst>
                  <a:gd name="T0" fmla="*/ 224 w 242"/>
                  <a:gd name="T1" fmla="*/ 26 h 501"/>
                  <a:gd name="T2" fmla="*/ 224 w 242"/>
                  <a:gd name="T3" fmla="*/ 18 h 501"/>
                  <a:gd name="T4" fmla="*/ 205 w 242"/>
                  <a:gd name="T5" fmla="*/ 0 h 501"/>
                  <a:gd name="T6" fmla="*/ 168 w 242"/>
                  <a:gd name="T7" fmla="*/ 0 h 501"/>
                  <a:gd name="T8" fmla="*/ 149 w 242"/>
                  <a:gd name="T9" fmla="*/ 18 h 501"/>
                  <a:gd name="T10" fmla="*/ 140 w 242"/>
                  <a:gd name="T11" fmla="*/ 35 h 501"/>
                  <a:gd name="T12" fmla="*/ 149 w 242"/>
                  <a:gd name="T13" fmla="*/ 53 h 501"/>
                  <a:gd name="T14" fmla="*/ 158 w 242"/>
                  <a:gd name="T15" fmla="*/ 61 h 501"/>
                  <a:gd name="T16" fmla="*/ 177 w 242"/>
                  <a:gd name="T17" fmla="*/ 70 h 501"/>
                  <a:gd name="T18" fmla="*/ 196 w 242"/>
                  <a:gd name="T19" fmla="*/ 61 h 501"/>
                  <a:gd name="T20" fmla="*/ 214 w 242"/>
                  <a:gd name="T21" fmla="*/ 44 h 501"/>
                  <a:gd name="T22" fmla="*/ 224 w 242"/>
                  <a:gd name="T23" fmla="*/ 26 h 501"/>
                  <a:gd name="T24" fmla="*/ 56 w 242"/>
                  <a:gd name="T25" fmla="*/ 404 h 501"/>
                  <a:gd name="T26" fmla="*/ 56 w 242"/>
                  <a:gd name="T27" fmla="*/ 422 h 501"/>
                  <a:gd name="T28" fmla="*/ 46 w 242"/>
                  <a:gd name="T29" fmla="*/ 439 h 501"/>
                  <a:gd name="T30" fmla="*/ 56 w 242"/>
                  <a:gd name="T31" fmla="*/ 466 h 501"/>
                  <a:gd name="T32" fmla="*/ 74 w 242"/>
                  <a:gd name="T33" fmla="*/ 483 h 501"/>
                  <a:gd name="T34" fmla="*/ 93 w 242"/>
                  <a:gd name="T35" fmla="*/ 492 h 501"/>
                  <a:gd name="T36" fmla="*/ 121 w 242"/>
                  <a:gd name="T37" fmla="*/ 501 h 501"/>
                  <a:gd name="T38" fmla="*/ 177 w 242"/>
                  <a:gd name="T39" fmla="*/ 483 h 501"/>
                  <a:gd name="T40" fmla="*/ 214 w 242"/>
                  <a:gd name="T41" fmla="*/ 448 h 501"/>
                  <a:gd name="T42" fmla="*/ 224 w 242"/>
                  <a:gd name="T43" fmla="*/ 431 h 501"/>
                  <a:gd name="T44" fmla="*/ 233 w 242"/>
                  <a:gd name="T45" fmla="*/ 404 h 501"/>
                  <a:gd name="T46" fmla="*/ 242 w 242"/>
                  <a:gd name="T47" fmla="*/ 395 h 501"/>
                  <a:gd name="T48" fmla="*/ 242 w 242"/>
                  <a:gd name="T49" fmla="*/ 378 h 501"/>
                  <a:gd name="T50" fmla="*/ 214 w 242"/>
                  <a:gd name="T51" fmla="*/ 378 h 501"/>
                  <a:gd name="T52" fmla="*/ 214 w 242"/>
                  <a:gd name="T53" fmla="*/ 387 h 501"/>
                  <a:gd name="T54" fmla="*/ 196 w 242"/>
                  <a:gd name="T55" fmla="*/ 431 h 501"/>
                  <a:gd name="T56" fmla="*/ 177 w 242"/>
                  <a:gd name="T57" fmla="*/ 457 h 501"/>
                  <a:gd name="T58" fmla="*/ 149 w 242"/>
                  <a:gd name="T59" fmla="*/ 475 h 501"/>
                  <a:gd name="T60" fmla="*/ 112 w 242"/>
                  <a:gd name="T61" fmla="*/ 475 h 501"/>
                  <a:gd name="T62" fmla="*/ 112 w 242"/>
                  <a:gd name="T63" fmla="*/ 431 h 501"/>
                  <a:gd name="T64" fmla="*/ 121 w 242"/>
                  <a:gd name="T65" fmla="*/ 404 h 501"/>
                  <a:gd name="T66" fmla="*/ 149 w 242"/>
                  <a:gd name="T67" fmla="*/ 343 h 501"/>
                  <a:gd name="T68" fmla="*/ 149 w 242"/>
                  <a:gd name="T69" fmla="*/ 334 h 501"/>
                  <a:gd name="T70" fmla="*/ 158 w 242"/>
                  <a:gd name="T71" fmla="*/ 316 h 501"/>
                  <a:gd name="T72" fmla="*/ 168 w 242"/>
                  <a:gd name="T73" fmla="*/ 290 h 501"/>
                  <a:gd name="T74" fmla="*/ 177 w 242"/>
                  <a:gd name="T75" fmla="*/ 272 h 501"/>
                  <a:gd name="T76" fmla="*/ 177 w 242"/>
                  <a:gd name="T77" fmla="*/ 255 h 501"/>
                  <a:gd name="T78" fmla="*/ 186 w 242"/>
                  <a:gd name="T79" fmla="*/ 246 h 501"/>
                  <a:gd name="T80" fmla="*/ 186 w 242"/>
                  <a:gd name="T81" fmla="*/ 202 h 501"/>
                  <a:gd name="T82" fmla="*/ 149 w 242"/>
                  <a:gd name="T83" fmla="*/ 167 h 501"/>
                  <a:gd name="T84" fmla="*/ 84 w 242"/>
                  <a:gd name="T85" fmla="*/ 167 h 501"/>
                  <a:gd name="T86" fmla="*/ 56 w 242"/>
                  <a:gd name="T87" fmla="*/ 185 h 501"/>
                  <a:gd name="T88" fmla="*/ 37 w 242"/>
                  <a:gd name="T89" fmla="*/ 202 h 501"/>
                  <a:gd name="T90" fmla="*/ 18 w 242"/>
                  <a:gd name="T91" fmla="*/ 228 h 501"/>
                  <a:gd name="T92" fmla="*/ 0 w 242"/>
                  <a:gd name="T93" fmla="*/ 264 h 501"/>
                  <a:gd name="T94" fmla="*/ 0 w 242"/>
                  <a:gd name="T95" fmla="*/ 281 h 501"/>
                  <a:gd name="T96" fmla="*/ 9 w 242"/>
                  <a:gd name="T97" fmla="*/ 290 h 501"/>
                  <a:gd name="T98" fmla="*/ 18 w 242"/>
                  <a:gd name="T99" fmla="*/ 290 h 501"/>
                  <a:gd name="T100" fmla="*/ 28 w 242"/>
                  <a:gd name="T101" fmla="*/ 281 h 501"/>
                  <a:gd name="T102" fmla="*/ 28 w 242"/>
                  <a:gd name="T103" fmla="*/ 272 h 501"/>
                  <a:gd name="T104" fmla="*/ 37 w 242"/>
                  <a:gd name="T105" fmla="*/ 237 h 501"/>
                  <a:gd name="T106" fmla="*/ 56 w 242"/>
                  <a:gd name="T107" fmla="*/ 211 h 501"/>
                  <a:gd name="T108" fmla="*/ 74 w 242"/>
                  <a:gd name="T109" fmla="*/ 193 h 501"/>
                  <a:gd name="T110" fmla="*/ 93 w 242"/>
                  <a:gd name="T111" fmla="*/ 185 h 501"/>
                  <a:gd name="T112" fmla="*/ 121 w 242"/>
                  <a:gd name="T113" fmla="*/ 185 h 501"/>
                  <a:gd name="T114" fmla="*/ 130 w 242"/>
                  <a:gd name="T115" fmla="*/ 193 h 501"/>
                  <a:gd name="T116" fmla="*/ 130 w 242"/>
                  <a:gd name="T117" fmla="*/ 228 h 501"/>
                  <a:gd name="T118" fmla="*/ 121 w 242"/>
                  <a:gd name="T119" fmla="*/ 246 h 501"/>
                  <a:gd name="T120" fmla="*/ 121 w 242"/>
                  <a:gd name="T121" fmla="*/ 264 h 501"/>
                  <a:gd name="T122" fmla="*/ 112 w 242"/>
                  <a:gd name="T123" fmla="*/ 281 h 501"/>
                  <a:gd name="T124" fmla="*/ 56 w 242"/>
                  <a:gd name="T125" fmla="*/ 404 h 5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42"/>
                  <a:gd name="T190" fmla="*/ 0 h 501"/>
                  <a:gd name="T191" fmla="*/ 242 w 242"/>
                  <a:gd name="T192" fmla="*/ 501 h 501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42" h="501">
                    <a:moveTo>
                      <a:pt x="224" y="26"/>
                    </a:moveTo>
                    <a:lnTo>
                      <a:pt x="224" y="18"/>
                    </a:lnTo>
                    <a:lnTo>
                      <a:pt x="205" y="0"/>
                    </a:lnTo>
                    <a:lnTo>
                      <a:pt x="168" y="0"/>
                    </a:lnTo>
                    <a:lnTo>
                      <a:pt x="149" y="18"/>
                    </a:lnTo>
                    <a:lnTo>
                      <a:pt x="140" y="35"/>
                    </a:lnTo>
                    <a:lnTo>
                      <a:pt x="149" y="53"/>
                    </a:lnTo>
                    <a:lnTo>
                      <a:pt x="158" y="61"/>
                    </a:lnTo>
                    <a:lnTo>
                      <a:pt x="177" y="70"/>
                    </a:lnTo>
                    <a:lnTo>
                      <a:pt x="196" y="61"/>
                    </a:lnTo>
                    <a:lnTo>
                      <a:pt x="214" y="44"/>
                    </a:lnTo>
                    <a:lnTo>
                      <a:pt x="224" y="26"/>
                    </a:lnTo>
                    <a:close/>
                    <a:moveTo>
                      <a:pt x="56" y="404"/>
                    </a:moveTo>
                    <a:lnTo>
                      <a:pt x="56" y="422"/>
                    </a:lnTo>
                    <a:lnTo>
                      <a:pt x="46" y="439"/>
                    </a:lnTo>
                    <a:lnTo>
                      <a:pt x="56" y="466"/>
                    </a:lnTo>
                    <a:lnTo>
                      <a:pt x="74" y="483"/>
                    </a:lnTo>
                    <a:lnTo>
                      <a:pt x="93" y="492"/>
                    </a:lnTo>
                    <a:lnTo>
                      <a:pt x="121" y="501"/>
                    </a:lnTo>
                    <a:lnTo>
                      <a:pt x="177" y="483"/>
                    </a:lnTo>
                    <a:lnTo>
                      <a:pt x="214" y="448"/>
                    </a:lnTo>
                    <a:lnTo>
                      <a:pt x="224" y="431"/>
                    </a:lnTo>
                    <a:lnTo>
                      <a:pt x="233" y="404"/>
                    </a:lnTo>
                    <a:lnTo>
                      <a:pt x="242" y="395"/>
                    </a:lnTo>
                    <a:lnTo>
                      <a:pt x="242" y="378"/>
                    </a:lnTo>
                    <a:lnTo>
                      <a:pt x="214" y="378"/>
                    </a:lnTo>
                    <a:lnTo>
                      <a:pt x="214" y="387"/>
                    </a:lnTo>
                    <a:lnTo>
                      <a:pt x="196" y="431"/>
                    </a:lnTo>
                    <a:lnTo>
                      <a:pt x="177" y="457"/>
                    </a:lnTo>
                    <a:lnTo>
                      <a:pt x="149" y="475"/>
                    </a:lnTo>
                    <a:lnTo>
                      <a:pt x="112" y="475"/>
                    </a:lnTo>
                    <a:lnTo>
                      <a:pt x="112" y="431"/>
                    </a:lnTo>
                    <a:lnTo>
                      <a:pt x="121" y="404"/>
                    </a:lnTo>
                    <a:lnTo>
                      <a:pt x="149" y="343"/>
                    </a:lnTo>
                    <a:lnTo>
                      <a:pt x="149" y="334"/>
                    </a:lnTo>
                    <a:lnTo>
                      <a:pt x="158" y="316"/>
                    </a:lnTo>
                    <a:lnTo>
                      <a:pt x="168" y="290"/>
                    </a:lnTo>
                    <a:lnTo>
                      <a:pt x="177" y="272"/>
                    </a:lnTo>
                    <a:lnTo>
                      <a:pt x="177" y="255"/>
                    </a:lnTo>
                    <a:lnTo>
                      <a:pt x="186" y="246"/>
                    </a:lnTo>
                    <a:lnTo>
                      <a:pt x="186" y="202"/>
                    </a:lnTo>
                    <a:lnTo>
                      <a:pt x="149" y="167"/>
                    </a:lnTo>
                    <a:lnTo>
                      <a:pt x="84" y="167"/>
                    </a:lnTo>
                    <a:lnTo>
                      <a:pt x="56" y="185"/>
                    </a:lnTo>
                    <a:lnTo>
                      <a:pt x="37" y="202"/>
                    </a:lnTo>
                    <a:lnTo>
                      <a:pt x="18" y="228"/>
                    </a:lnTo>
                    <a:lnTo>
                      <a:pt x="0" y="264"/>
                    </a:lnTo>
                    <a:lnTo>
                      <a:pt x="0" y="281"/>
                    </a:lnTo>
                    <a:lnTo>
                      <a:pt x="9" y="290"/>
                    </a:lnTo>
                    <a:lnTo>
                      <a:pt x="18" y="290"/>
                    </a:lnTo>
                    <a:lnTo>
                      <a:pt x="28" y="281"/>
                    </a:lnTo>
                    <a:lnTo>
                      <a:pt x="28" y="272"/>
                    </a:lnTo>
                    <a:lnTo>
                      <a:pt x="37" y="237"/>
                    </a:lnTo>
                    <a:lnTo>
                      <a:pt x="56" y="211"/>
                    </a:lnTo>
                    <a:lnTo>
                      <a:pt x="74" y="193"/>
                    </a:lnTo>
                    <a:lnTo>
                      <a:pt x="93" y="185"/>
                    </a:lnTo>
                    <a:lnTo>
                      <a:pt x="121" y="185"/>
                    </a:lnTo>
                    <a:lnTo>
                      <a:pt x="130" y="193"/>
                    </a:lnTo>
                    <a:lnTo>
                      <a:pt x="130" y="228"/>
                    </a:lnTo>
                    <a:lnTo>
                      <a:pt x="121" y="246"/>
                    </a:lnTo>
                    <a:lnTo>
                      <a:pt x="121" y="264"/>
                    </a:lnTo>
                    <a:lnTo>
                      <a:pt x="112" y="281"/>
                    </a:lnTo>
                    <a:lnTo>
                      <a:pt x="56" y="4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76" name="Freeform 4044"/>
              <p:cNvSpPr>
                <a:spLocks/>
              </p:cNvSpPr>
              <p:nvPr/>
            </p:nvSpPr>
            <p:spPr bwMode="auto">
              <a:xfrm>
                <a:off x="5913" y="2152"/>
                <a:ext cx="354" cy="668"/>
              </a:xfrm>
              <a:custGeom>
                <a:avLst/>
                <a:gdLst>
                  <a:gd name="T0" fmla="*/ 177 w 354"/>
                  <a:gd name="T1" fmla="*/ 228 h 668"/>
                  <a:gd name="T2" fmla="*/ 336 w 354"/>
                  <a:gd name="T3" fmla="*/ 228 h 668"/>
                  <a:gd name="T4" fmla="*/ 336 w 354"/>
                  <a:gd name="T5" fmla="*/ 202 h 668"/>
                  <a:gd name="T6" fmla="*/ 177 w 354"/>
                  <a:gd name="T7" fmla="*/ 202 h 668"/>
                  <a:gd name="T8" fmla="*/ 177 w 354"/>
                  <a:gd name="T9" fmla="*/ 0 h 668"/>
                  <a:gd name="T10" fmla="*/ 149 w 354"/>
                  <a:gd name="T11" fmla="*/ 0 h 668"/>
                  <a:gd name="T12" fmla="*/ 140 w 354"/>
                  <a:gd name="T13" fmla="*/ 70 h 668"/>
                  <a:gd name="T14" fmla="*/ 121 w 354"/>
                  <a:gd name="T15" fmla="*/ 140 h 668"/>
                  <a:gd name="T16" fmla="*/ 75 w 354"/>
                  <a:gd name="T17" fmla="*/ 184 h 668"/>
                  <a:gd name="T18" fmla="*/ 0 w 354"/>
                  <a:gd name="T19" fmla="*/ 211 h 668"/>
                  <a:gd name="T20" fmla="*/ 0 w 354"/>
                  <a:gd name="T21" fmla="*/ 228 h 668"/>
                  <a:gd name="T22" fmla="*/ 102 w 354"/>
                  <a:gd name="T23" fmla="*/ 228 h 668"/>
                  <a:gd name="T24" fmla="*/ 102 w 354"/>
                  <a:gd name="T25" fmla="*/ 527 h 668"/>
                  <a:gd name="T26" fmla="*/ 112 w 354"/>
                  <a:gd name="T27" fmla="*/ 589 h 668"/>
                  <a:gd name="T28" fmla="*/ 140 w 354"/>
                  <a:gd name="T29" fmla="*/ 633 h 668"/>
                  <a:gd name="T30" fmla="*/ 177 w 354"/>
                  <a:gd name="T31" fmla="*/ 659 h 668"/>
                  <a:gd name="T32" fmla="*/ 214 w 354"/>
                  <a:gd name="T33" fmla="*/ 668 h 668"/>
                  <a:gd name="T34" fmla="*/ 242 w 354"/>
                  <a:gd name="T35" fmla="*/ 668 h 668"/>
                  <a:gd name="T36" fmla="*/ 298 w 354"/>
                  <a:gd name="T37" fmla="*/ 659 h 668"/>
                  <a:gd name="T38" fmla="*/ 326 w 354"/>
                  <a:gd name="T39" fmla="*/ 624 h 668"/>
                  <a:gd name="T40" fmla="*/ 354 w 354"/>
                  <a:gd name="T41" fmla="*/ 580 h 668"/>
                  <a:gd name="T42" fmla="*/ 354 w 354"/>
                  <a:gd name="T43" fmla="*/ 466 h 668"/>
                  <a:gd name="T44" fmla="*/ 326 w 354"/>
                  <a:gd name="T45" fmla="*/ 466 h 668"/>
                  <a:gd name="T46" fmla="*/ 326 w 354"/>
                  <a:gd name="T47" fmla="*/ 571 h 668"/>
                  <a:gd name="T48" fmla="*/ 317 w 354"/>
                  <a:gd name="T49" fmla="*/ 597 h 668"/>
                  <a:gd name="T50" fmla="*/ 298 w 354"/>
                  <a:gd name="T51" fmla="*/ 624 h 668"/>
                  <a:gd name="T52" fmla="*/ 280 w 354"/>
                  <a:gd name="T53" fmla="*/ 641 h 668"/>
                  <a:gd name="T54" fmla="*/ 224 w 354"/>
                  <a:gd name="T55" fmla="*/ 641 h 668"/>
                  <a:gd name="T56" fmla="*/ 196 w 354"/>
                  <a:gd name="T57" fmla="*/ 615 h 668"/>
                  <a:gd name="T58" fmla="*/ 186 w 354"/>
                  <a:gd name="T59" fmla="*/ 589 h 668"/>
                  <a:gd name="T60" fmla="*/ 177 w 354"/>
                  <a:gd name="T61" fmla="*/ 571 h 668"/>
                  <a:gd name="T62" fmla="*/ 177 w 354"/>
                  <a:gd name="T63" fmla="*/ 527 h 668"/>
                  <a:gd name="T64" fmla="*/ 177 w 354"/>
                  <a:gd name="T65" fmla="*/ 228 h 66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54"/>
                  <a:gd name="T100" fmla="*/ 0 h 668"/>
                  <a:gd name="T101" fmla="*/ 354 w 354"/>
                  <a:gd name="T102" fmla="*/ 668 h 66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54" h="668">
                    <a:moveTo>
                      <a:pt x="177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77" y="202"/>
                    </a:lnTo>
                    <a:lnTo>
                      <a:pt x="177" y="0"/>
                    </a:lnTo>
                    <a:lnTo>
                      <a:pt x="149" y="0"/>
                    </a:lnTo>
                    <a:lnTo>
                      <a:pt x="140" y="70"/>
                    </a:lnTo>
                    <a:lnTo>
                      <a:pt x="121" y="140"/>
                    </a:lnTo>
                    <a:lnTo>
                      <a:pt x="7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102" y="228"/>
                    </a:lnTo>
                    <a:lnTo>
                      <a:pt x="102" y="527"/>
                    </a:lnTo>
                    <a:lnTo>
                      <a:pt x="112" y="589"/>
                    </a:lnTo>
                    <a:lnTo>
                      <a:pt x="140" y="633"/>
                    </a:lnTo>
                    <a:lnTo>
                      <a:pt x="177" y="659"/>
                    </a:lnTo>
                    <a:lnTo>
                      <a:pt x="214" y="668"/>
                    </a:lnTo>
                    <a:lnTo>
                      <a:pt x="242" y="668"/>
                    </a:lnTo>
                    <a:lnTo>
                      <a:pt x="298" y="659"/>
                    </a:lnTo>
                    <a:lnTo>
                      <a:pt x="326" y="624"/>
                    </a:lnTo>
                    <a:lnTo>
                      <a:pt x="354" y="580"/>
                    </a:lnTo>
                    <a:lnTo>
                      <a:pt x="354" y="466"/>
                    </a:lnTo>
                    <a:lnTo>
                      <a:pt x="326" y="466"/>
                    </a:lnTo>
                    <a:lnTo>
                      <a:pt x="326" y="571"/>
                    </a:lnTo>
                    <a:lnTo>
                      <a:pt x="317" y="597"/>
                    </a:lnTo>
                    <a:lnTo>
                      <a:pt x="298" y="624"/>
                    </a:lnTo>
                    <a:lnTo>
                      <a:pt x="280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86" y="589"/>
                    </a:lnTo>
                    <a:lnTo>
                      <a:pt x="177" y="571"/>
                    </a:lnTo>
                    <a:lnTo>
                      <a:pt x="177" y="527"/>
                    </a:lnTo>
                    <a:lnTo>
                      <a:pt x="177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77" name="Freeform 4045"/>
              <p:cNvSpPr>
                <a:spLocks noEditPoints="1"/>
              </p:cNvSpPr>
              <p:nvPr/>
            </p:nvSpPr>
            <p:spPr bwMode="auto">
              <a:xfrm>
                <a:off x="6370" y="2336"/>
                <a:ext cx="494" cy="484"/>
              </a:xfrm>
              <a:custGeom>
                <a:avLst/>
                <a:gdLst>
                  <a:gd name="T0" fmla="*/ 494 w 494"/>
                  <a:gd name="T1" fmla="*/ 246 h 484"/>
                  <a:gd name="T2" fmla="*/ 476 w 494"/>
                  <a:gd name="T3" fmla="*/ 150 h 484"/>
                  <a:gd name="T4" fmla="*/ 420 w 494"/>
                  <a:gd name="T5" fmla="*/ 71 h 484"/>
                  <a:gd name="T6" fmla="*/ 345 w 494"/>
                  <a:gd name="T7" fmla="*/ 18 h 484"/>
                  <a:gd name="T8" fmla="*/ 252 w 494"/>
                  <a:gd name="T9" fmla="*/ 0 h 484"/>
                  <a:gd name="T10" fmla="*/ 149 w 494"/>
                  <a:gd name="T11" fmla="*/ 18 h 484"/>
                  <a:gd name="T12" fmla="*/ 65 w 494"/>
                  <a:gd name="T13" fmla="*/ 71 h 484"/>
                  <a:gd name="T14" fmla="*/ 19 w 494"/>
                  <a:gd name="T15" fmla="*/ 150 h 484"/>
                  <a:gd name="T16" fmla="*/ 0 w 494"/>
                  <a:gd name="T17" fmla="*/ 246 h 484"/>
                  <a:gd name="T18" fmla="*/ 19 w 494"/>
                  <a:gd name="T19" fmla="*/ 343 h 484"/>
                  <a:gd name="T20" fmla="*/ 75 w 494"/>
                  <a:gd name="T21" fmla="*/ 422 h 484"/>
                  <a:gd name="T22" fmla="*/ 149 w 494"/>
                  <a:gd name="T23" fmla="*/ 466 h 484"/>
                  <a:gd name="T24" fmla="*/ 243 w 494"/>
                  <a:gd name="T25" fmla="*/ 484 h 484"/>
                  <a:gd name="T26" fmla="*/ 345 w 494"/>
                  <a:gd name="T27" fmla="*/ 466 h 484"/>
                  <a:gd name="T28" fmla="*/ 420 w 494"/>
                  <a:gd name="T29" fmla="*/ 413 h 484"/>
                  <a:gd name="T30" fmla="*/ 476 w 494"/>
                  <a:gd name="T31" fmla="*/ 343 h 484"/>
                  <a:gd name="T32" fmla="*/ 494 w 494"/>
                  <a:gd name="T33" fmla="*/ 246 h 484"/>
                  <a:gd name="T34" fmla="*/ 252 w 494"/>
                  <a:gd name="T35" fmla="*/ 457 h 484"/>
                  <a:gd name="T36" fmla="*/ 215 w 494"/>
                  <a:gd name="T37" fmla="*/ 457 h 484"/>
                  <a:gd name="T38" fmla="*/ 140 w 494"/>
                  <a:gd name="T39" fmla="*/ 422 h 484"/>
                  <a:gd name="T40" fmla="*/ 121 w 494"/>
                  <a:gd name="T41" fmla="*/ 387 h 484"/>
                  <a:gd name="T42" fmla="*/ 103 w 494"/>
                  <a:gd name="T43" fmla="*/ 334 h 484"/>
                  <a:gd name="T44" fmla="*/ 93 w 494"/>
                  <a:gd name="T45" fmla="*/ 282 h 484"/>
                  <a:gd name="T46" fmla="*/ 93 w 494"/>
                  <a:gd name="T47" fmla="*/ 167 h 484"/>
                  <a:gd name="T48" fmla="*/ 121 w 494"/>
                  <a:gd name="T49" fmla="*/ 88 h 484"/>
                  <a:gd name="T50" fmla="*/ 140 w 494"/>
                  <a:gd name="T51" fmla="*/ 62 h 484"/>
                  <a:gd name="T52" fmla="*/ 168 w 494"/>
                  <a:gd name="T53" fmla="*/ 44 h 484"/>
                  <a:gd name="T54" fmla="*/ 187 w 494"/>
                  <a:gd name="T55" fmla="*/ 35 h 484"/>
                  <a:gd name="T56" fmla="*/ 243 w 494"/>
                  <a:gd name="T57" fmla="*/ 18 h 484"/>
                  <a:gd name="T58" fmla="*/ 317 w 494"/>
                  <a:gd name="T59" fmla="*/ 35 h 484"/>
                  <a:gd name="T60" fmla="*/ 373 w 494"/>
                  <a:gd name="T61" fmla="*/ 88 h 484"/>
                  <a:gd name="T62" fmla="*/ 401 w 494"/>
                  <a:gd name="T63" fmla="*/ 167 h 484"/>
                  <a:gd name="T64" fmla="*/ 401 w 494"/>
                  <a:gd name="T65" fmla="*/ 308 h 484"/>
                  <a:gd name="T66" fmla="*/ 383 w 494"/>
                  <a:gd name="T67" fmla="*/ 378 h 484"/>
                  <a:gd name="T68" fmla="*/ 355 w 494"/>
                  <a:gd name="T69" fmla="*/ 413 h 484"/>
                  <a:gd name="T70" fmla="*/ 327 w 494"/>
                  <a:gd name="T71" fmla="*/ 440 h 484"/>
                  <a:gd name="T72" fmla="*/ 289 w 494"/>
                  <a:gd name="T73" fmla="*/ 457 h 484"/>
                  <a:gd name="T74" fmla="*/ 252 w 494"/>
                  <a:gd name="T75" fmla="*/ 457 h 4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494"/>
                  <a:gd name="T115" fmla="*/ 0 h 484"/>
                  <a:gd name="T116" fmla="*/ 494 w 494"/>
                  <a:gd name="T117" fmla="*/ 484 h 48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494" h="484">
                    <a:moveTo>
                      <a:pt x="494" y="246"/>
                    </a:moveTo>
                    <a:lnTo>
                      <a:pt x="476" y="150"/>
                    </a:lnTo>
                    <a:lnTo>
                      <a:pt x="420" y="71"/>
                    </a:lnTo>
                    <a:lnTo>
                      <a:pt x="345" y="18"/>
                    </a:lnTo>
                    <a:lnTo>
                      <a:pt x="252" y="0"/>
                    </a:lnTo>
                    <a:lnTo>
                      <a:pt x="149" y="18"/>
                    </a:lnTo>
                    <a:lnTo>
                      <a:pt x="65" y="71"/>
                    </a:lnTo>
                    <a:lnTo>
                      <a:pt x="19" y="150"/>
                    </a:lnTo>
                    <a:lnTo>
                      <a:pt x="0" y="246"/>
                    </a:lnTo>
                    <a:lnTo>
                      <a:pt x="19" y="343"/>
                    </a:lnTo>
                    <a:lnTo>
                      <a:pt x="75" y="422"/>
                    </a:lnTo>
                    <a:lnTo>
                      <a:pt x="149" y="466"/>
                    </a:lnTo>
                    <a:lnTo>
                      <a:pt x="243" y="484"/>
                    </a:lnTo>
                    <a:lnTo>
                      <a:pt x="345" y="466"/>
                    </a:lnTo>
                    <a:lnTo>
                      <a:pt x="420" y="413"/>
                    </a:lnTo>
                    <a:lnTo>
                      <a:pt x="476" y="343"/>
                    </a:lnTo>
                    <a:lnTo>
                      <a:pt x="494" y="246"/>
                    </a:lnTo>
                    <a:close/>
                    <a:moveTo>
                      <a:pt x="252" y="457"/>
                    </a:moveTo>
                    <a:lnTo>
                      <a:pt x="215" y="457"/>
                    </a:lnTo>
                    <a:lnTo>
                      <a:pt x="140" y="422"/>
                    </a:lnTo>
                    <a:lnTo>
                      <a:pt x="121" y="387"/>
                    </a:lnTo>
                    <a:lnTo>
                      <a:pt x="103" y="334"/>
                    </a:lnTo>
                    <a:lnTo>
                      <a:pt x="93" y="282"/>
                    </a:lnTo>
                    <a:lnTo>
                      <a:pt x="93" y="167"/>
                    </a:lnTo>
                    <a:lnTo>
                      <a:pt x="121" y="88"/>
                    </a:lnTo>
                    <a:lnTo>
                      <a:pt x="140" y="62"/>
                    </a:lnTo>
                    <a:lnTo>
                      <a:pt x="168" y="44"/>
                    </a:lnTo>
                    <a:lnTo>
                      <a:pt x="187" y="35"/>
                    </a:lnTo>
                    <a:lnTo>
                      <a:pt x="243" y="18"/>
                    </a:lnTo>
                    <a:lnTo>
                      <a:pt x="317" y="35"/>
                    </a:lnTo>
                    <a:lnTo>
                      <a:pt x="373" y="88"/>
                    </a:lnTo>
                    <a:lnTo>
                      <a:pt x="401" y="167"/>
                    </a:lnTo>
                    <a:lnTo>
                      <a:pt x="401" y="308"/>
                    </a:lnTo>
                    <a:lnTo>
                      <a:pt x="383" y="378"/>
                    </a:lnTo>
                    <a:lnTo>
                      <a:pt x="355" y="413"/>
                    </a:lnTo>
                    <a:lnTo>
                      <a:pt x="327" y="440"/>
                    </a:lnTo>
                    <a:lnTo>
                      <a:pt x="289" y="457"/>
                    </a:lnTo>
                    <a:lnTo>
                      <a:pt x="252" y="4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78" name="Freeform 4046"/>
              <p:cNvSpPr>
                <a:spLocks noEditPoints="1"/>
              </p:cNvSpPr>
              <p:nvPr/>
            </p:nvSpPr>
            <p:spPr bwMode="auto">
              <a:xfrm>
                <a:off x="7312" y="2073"/>
                <a:ext cx="560" cy="747"/>
              </a:xfrm>
              <a:custGeom>
                <a:avLst/>
                <a:gdLst>
                  <a:gd name="T0" fmla="*/ 168 w 560"/>
                  <a:gd name="T1" fmla="*/ 334 h 747"/>
                  <a:gd name="T2" fmla="*/ 168 w 560"/>
                  <a:gd name="T3" fmla="*/ 0 h 747"/>
                  <a:gd name="T4" fmla="*/ 0 w 560"/>
                  <a:gd name="T5" fmla="*/ 8 h 747"/>
                  <a:gd name="T6" fmla="*/ 0 w 560"/>
                  <a:gd name="T7" fmla="*/ 44 h 747"/>
                  <a:gd name="T8" fmla="*/ 66 w 560"/>
                  <a:gd name="T9" fmla="*/ 44 h 747"/>
                  <a:gd name="T10" fmla="*/ 84 w 560"/>
                  <a:gd name="T11" fmla="*/ 61 h 747"/>
                  <a:gd name="T12" fmla="*/ 94 w 560"/>
                  <a:gd name="T13" fmla="*/ 79 h 747"/>
                  <a:gd name="T14" fmla="*/ 94 w 560"/>
                  <a:gd name="T15" fmla="*/ 738 h 747"/>
                  <a:gd name="T16" fmla="*/ 122 w 560"/>
                  <a:gd name="T17" fmla="*/ 738 h 747"/>
                  <a:gd name="T18" fmla="*/ 131 w 560"/>
                  <a:gd name="T19" fmla="*/ 729 h 747"/>
                  <a:gd name="T20" fmla="*/ 131 w 560"/>
                  <a:gd name="T21" fmla="*/ 720 h 747"/>
                  <a:gd name="T22" fmla="*/ 150 w 560"/>
                  <a:gd name="T23" fmla="*/ 694 h 747"/>
                  <a:gd name="T24" fmla="*/ 159 w 560"/>
                  <a:gd name="T25" fmla="*/ 668 h 747"/>
                  <a:gd name="T26" fmla="*/ 187 w 560"/>
                  <a:gd name="T27" fmla="*/ 703 h 747"/>
                  <a:gd name="T28" fmla="*/ 234 w 560"/>
                  <a:gd name="T29" fmla="*/ 738 h 747"/>
                  <a:gd name="T30" fmla="*/ 308 w 560"/>
                  <a:gd name="T31" fmla="*/ 747 h 747"/>
                  <a:gd name="T32" fmla="*/ 401 w 560"/>
                  <a:gd name="T33" fmla="*/ 729 h 747"/>
                  <a:gd name="T34" fmla="*/ 485 w 560"/>
                  <a:gd name="T35" fmla="*/ 676 h 747"/>
                  <a:gd name="T36" fmla="*/ 541 w 560"/>
                  <a:gd name="T37" fmla="*/ 606 h 747"/>
                  <a:gd name="T38" fmla="*/ 560 w 560"/>
                  <a:gd name="T39" fmla="*/ 509 h 747"/>
                  <a:gd name="T40" fmla="*/ 541 w 560"/>
                  <a:gd name="T41" fmla="*/ 413 h 747"/>
                  <a:gd name="T42" fmla="*/ 495 w 560"/>
                  <a:gd name="T43" fmla="*/ 334 h 747"/>
                  <a:gd name="T44" fmla="*/ 411 w 560"/>
                  <a:gd name="T45" fmla="*/ 281 h 747"/>
                  <a:gd name="T46" fmla="*/ 317 w 560"/>
                  <a:gd name="T47" fmla="*/ 263 h 747"/>
                  <a:gd name="T48" fmla="*/ 243 w 560"/>
                  <a:gd name="T49" fmla="*/ 281 h 747"/>
                  <a:gd name="T50" fmla="*/ 196 w 560"/>
                  <a:gd name="T51" fmla="*/ 307 h 747"/>
                  <a:gd name="T52" fmla="*/ 168 w 560"/>
                  <a:gd name="T53" fmla="*/ 334 h 747"/>
                  <a:gd name="T54" fmla="*/ 168 w 560"/>
                  <a:gd name="T55" fmla="*/ 615 h 747"/>
                  <a:gd name="T56" fmla="*/ 168 w 560"/>
                  <a:gd name="T57" fmla="*/ 378 h 747"/>
                  <a:gd name="T58" fmla="*/ 187 w 560"/>
                  <a:gd name="T59" fmla="*/ 360 h 747"/>
                  <a:gd name="T60" fmla="*/ 206 w 560"/>
                  <a:gd name="T61" fmla="*/ 334 h 747"/>
                  <a:gd name="T62" fmla="*/ 234 w 560"/>
                  <a:gd name="T63" fmla="*/ 316 h 747"/>
                  <a:gd name="T64" fmla="*/ 252 w 560"/>
                  <a:gd name="T65" fmla="*/ 298 h 747"/>
                  <a:gd name="T66" fmla="*/ 280 w 560"/>
                  <a:gd name="T67" fmla="*/ 298 h 747"/>
                  <a:gd name="T68" fmla="*/ 299 w 560"/>
                  <a:gd name="T69" fmla="*/ 290 h 747"/>
                  <a:gd name="T70" fmla="*/ 317 w 560"/>
                  <a:gd name="T71" fmla="*/ 290 h 747"/>
                  <a:gd name="T72" fmla="*/ 355 w 560"/>
                  <a:gd name="T73" fmla="*/ 298 h 747"/>
                  <a:gd name="T74" fmla="*/ 383 w 560"/>
                  <a:gd name="T75" fmla="*/ 307 h 747"/>
                  <a:gd name="T76" fmla="*/ 439 w 560"/>
                  <a:gd name="T77" fmla="*/ 360 h 747"/>
                  <a:gd name="T78" fmla="*/ 467 w 560"/>
                  <a:gd name="T79" fmla="*/ 430 h 747"/>
                  <a:gd name="T80" fmla="*/ 467 w 560"/>
                  <a:gd name="T81" fmla="*/ 580 h 747"/>
                  <a:gd name="T82" fmla="*/ 429 w 560"/>
                  <a:gd name="T83" fmla="*/ 659 h 747"/>
                  <a:gd name="T84" fmla="*/ 373 w 560"/>
                  <a:gd name="T85" fmla="*/ 712 h 747"/>
                  <a:gd name="T86" fmla="*/ 336 w 560"/>
                  <a:gd name="T87" fmla="*/ 720 h 747"/>
                  <a:gd name="T88" fmla="*/ 308 w 560"/>
                  <a:gd name="T89" fmla="*/ 729 h 747"/>
                  <a:gd name="T90" fmla="*/ 234 w 560"/>
                  <a:gd name="T91" fmla="*/ 712 h 747"/>
                  <a:gd name="T92" fmla="*/ 206 w 560"/>
                  <a:gd name="T93" fmla="*/ 685 h 747"/>
                  <a:gd name="T94" fmla="*/ 187 w 560"/>
                  <a:gd name="T95" fmla="*/ 659 h 747"/>
                  <a:gd name="T96" fmla="*/ 168 w 560"/>
                  <a:gd name="T97" fmla="*/ 641 h 747"/>
                  <a:gd name="T98" fmla="*/ 168 w 560"/>
                  <a:gd name="T99" fmla="*/ 615 h 74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60"/>
                  <a:gd name="T151" fmla="*/ 0 h 747"/>
                  <a:gd name="T152" fmla="*/ 560 w 560"/>
                  <a:gd name="T153" fmla="*/ 747 h 74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60" h="747">
                    <a:moveTo>
                      <a:pt x="168" y="334"/>
                    </a:moveTo>
                    <a:lnTo>
                      <a:pt x="168" y="0"/>
                    </a:lnTo>
                    <a:lnTo>
                      <a:pt x="0" y="8"/>
                    </a:lnTo>
                    <a:lnTo>
                      <a:pt x="0" y="44"/>
                    </a:lnTo>
                    <a:lnTo>
                      <a:pt x="66" y="44"/>
                    </a:lnTo>
                    <a:lnTo>
                      <a:pt x="84" y="61"/>
                    </a:lnTo>
                    <a:lnTo>
                      <a:pt x="94" y="79"/>
                    </a:lnTo>
                    <a:lnTo>
                      <a:pt x="94" y="738"/>
                    </a:lnTo>
                    <a:lnTo>
                      <a:pt x="122" y="738"/>
                    </a:lnTo>
                    <a:lnTo>
                      <a:pt x="131" y="729"/>
                    </a:lnTo>
                    <a:lnTo>
                      <a:pt x="131" y="720"/>
                    </a:lnTo>
                    <a:lnTo>
                      <a:pt x="150" y="694"/>
                    </a:lnTo>
                    <a:lnTo>
                      <a:pt x="159" y="668"/>
                    </a:lnTo>
                    <a:lnTo>
                      <a:pt x="187" y="703"/>
                    </a:lnTo>
                    <a:lnTo>
                      <a:pt x="234" y="738"/>
                    </a:lnTo>
                    <a:lnTo>
                      <a:pt x="308" y="747"/>
                    </a:lnTo>
                    <a:lnTo>
                      <a:pt x="401" y="729"/>
                    </a:lnTo>
                    <a:lnTo>
                      <a:pt x="485" y="676"/>
                    </a:lnTo>
                    <a:lnTo>
                      <a:pt x="541" y="606"/>
                    </a:lnTo>
                    <a:lnTo>
                      <a:pt x="560" y="509"/>
                    </a:lnTo>
                    <a:lnTo>
                      <a:pt x="541" y="413"/>
                    </a:lnTo>
                    <a:lnTo>
                      <a:pt x="495" y="334"/>
                    </a:lnTo>
                    <a:lnTo>
                      <a:pt x="411" y="281"/>
                    </a:lnTo>
                    <a:lnTo>
                      <a:pt x="317" y="263"/>
                    </a:lnTo>
                    <a:lnTo>
                      <a:pt x="243" y="281"/>
                    </a:lnTo>
                    <a:lnTo>
                      <a:pt x="196" y="307"/>
                    </a:lnTo>
                    <a:lnTo>
                      <a:pt x="168" y="334"/>
                    </a:lnTo>
                    <a:close/>
                    <a:moveTo>
                      <a:pt x="168" y="615"/>
                    </a:moveTo>
                    <a:lnTo>
                      <a:pt x="168" y="378"/>
                    </a:lnTo>
                    <a:lnTo>
                      <a:pt x="187" y="360"/>
                    </a:lnTo>
                    <a:lnTo>
                      <a:pt x="206" y="334"/>
                    </a:lnTo>
                    <a:lnTo>
                      <a:pt x="234" y="316"/>
                    </a:lnTo>
                    <a:lnTo>
                      <a:pt x="252" y="298"/>
                    </a:lnTo>
                    <a:lnTo>
                      <a:pt x="280" y="298"/>
                    </a:lnTo>
                    <a:lnTo>
                      <a:pt x="299" y="290"/>
                    </a:lnTo>
                    <a:lnTo>
                      <a:pt x="317" y="290"/>
                    </a:lnTo>
                    <a:lnTo>
                      <a:pt x="355" y="298"/>
                    </a:lnTo>
                    <a:lnTo>
                      <a:pt x="383" y="307"/>
                    </a:lnTo>
                    <a:lnTo>
                      <a:pt x="439" y="360"/>
                    </a:lnTo>
                    <a:lnTo>
                      <a:pt x="467" y="430"/>
                    </a:lnTo>
                    <a:lnTo>
                      <a:pt x="467" y="580"/>
                    </a:lnTo>
                    <a:lnTo>
                      <a:pt x="429" y="659"/>
                    </a:lnTo>
                    <a:lnTo>
                      <a:pt x="373" y="712"/>
                    </a:lnTo>
                    <a:lnTo>
                      <a:pt x="336" y="720"/>
                    </a:lnTo>
                    <a:lnTo>
                      <a:pt x="308" y="729"/>
                    </a:lnTo>
                    <a:lnTo>
                      <a:pt x="234" y="712"/>
                    </a:lnTo>
                    <a:lnTo>
                      <a:pt x="206" y="685"/>
                    </a:lnTo>
                    <a:lnTo>
                      <a:pt x="187" y="659"/>
                    </a:lnTo>
                    <a:lnTo>
                      <a:pt x="168" y="641"/>
                    </a:lnTo>
                    <a:lnTo>
                      <a:pt x="168" y="61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79" name="Freeform 4047"/>
              <p:cNvSpPr>
                <a:spLocks noEditPoints="1"/>
              </p:cNvSpPr>
              <p:nvPr/>
            </p:nvSpPr>
            <p:spPr bwMode="auto">
              <a:xfrm>
                <a:off x="7965" y="2336"/>
                <a:ext cx="439" cy="484"/>
              </a:xfrm>
              <a:custGeom>
                <a:avLst/>
                <a:gdLst>
                  <a:gd name="T0" fmla="*/ 411 w 439"/>
                  <a:gd name="T1" fmla="*/ 229 h 484"/>
                  <a:gd name="T2" fmla="*/ 430 w 439"/>
                  <a:gd name="T3" fmla="*/ 229 h 484"/>
                  <a:gd name="T4" fmla="*/ 439 w 439"/>
                  <a:gd name="T5" fmla="*/ 220 h 484"/>
                  <a:gd name="T6" fmla="*/ 439 w 439"/>
                  <a:gd name="T7" fmla="*/ 202 h 484"/>
                  <a:gd name="T8" fmla="*/ 430 w 439"/>
                  <a:gd name="T9" fmla="*/ 123 h 484"/>
                  <a:gd name="T10" fmla="*/ 392 w 439"/>
                  <a:gd name="T11" fmla="*/ 62 h 484"/>
                  <a:gd name="T12" fmla="*/ 327 w 439"/>
                  <a:gd name="T13" fmla="*/ 18 h 484"/>
                  <a:gd name="T14" fmla="*/ 243 w 439"/>
                  <a:gd name="T15" fmla="*/ 0 h 484"/>
                  <a:gd name="T16" fmla="*/ 150 w 439"/>
                  <a:gd name="T17" fmla="*/ 18 h 484"/>
                  <a:gd name="T18" fmla="*/ 75 w 439"/>
                  <a:gd name="T19" fmla="*/ 71 h 484"/>
                  <a:gd name="T20" fmla="*/ 19 w 439"/>
                  <a:gd name="T21" fmla="*/ 150 h 484"/>
                  <a:gd name="T22" fmla="*/ 0 w 439"/>
                  <a:gd name="T23" fmla="*/ 238 h 484"/>
                  <a:gd name="T24" fmla="*/ 19 w 439"/>
                  <a:gd name="T25" fmla="*/ 334 h 484"/>
                  <a:gd name="T26" fmla="*/ 75 w 439"/>
                  <a:gd name="T27" fmla="*/ 413 h 484"/>
                  <a:gd name="T28" fmla="*/ 159 w 439"/>
                  <a:gd name="T29" fmla="*/ 466 h 484"/>
                  <a:gd name="T30" fmla="*/ 252 w 439"/>
                  <a:gd name="T31" fmla="*/ 484 h 484"/>
                  <a:gd name="T32" fmla="*/ 327 w 439"/>
                  <a:gd name="T33" fmla="*/ 475 h 484"/>
                  <a:gd name="T34" fmla="*/ 383 w 439"/>
                  <a:gd name="T35" fmla="*/ 440 h 484"/>
                  <a:gd name="T36" fmla="*/ 439 w 439"/>
                  <a:gd name="T37" fmla="*/ 369 h 484"/>
                  <a:gd name="T38" fmla="*/ 439 w 439"/>
                  <a:gd name="T39" fmla="*/ 343 h 484"/>
                  <a:gd name="T40" fmla="*/ 430 w 439"/>
                  <a:gd name="T41" fmla="*/ 334 h 484"/>
                  <a:gd name="T42" fmla="*/ 420 w 439"/>
                  <a:gd name="T43" fmla="*/ 334 h 484"/>
                  <a:gd name="T44" fmla="*/ 411 w 439"/>
                  <a:gd name="T45" fmla="*/ 343 h 484"/>
                  <a:gd name="T46" fmla="*/ 411 w 439"/>
                  <a:gd name="T47" fmla="*/ 352 h 484"/>
                  <a:gd name="T48" fmla="*/ 374 w 439"/>
                  <a:gd name="T49" fmla="*/ 413 h 484"/>
                  <a:gd name="T50" fmla="*/ 327 w 439"/>
                  <a:gd name="T51" fmla="*/ 449 h 484"/>
                  <a:gd name="T52" fmla="*/ 280 w 439"/>
                  <a:gd name="T53" fmla="*/ 457 h 484"/>
                  <a:gd name="T54" fmla="*/ 224 w 439"/>
                  <a:gd name="T55" fmla="*/ 457 h 484"/>
                  <a:gd name="T56" fmla="*/ 196 w 439"/>
                  <a:gd name="T57" fmla="*/ 449 h 484"/>
                  <a:gd name="T58" fmla="*/ 168 w 439"/>
                  <a:gd name="T59" fmla="*/ 431 h 484"/>
                  <a:gd name="T60" fmla="*/ 150 w 439"/>
                  <a:gd name="T61" fmla="*/ 413 h 484"/>
                  <a:gd name="T62" fmla="*/ 131 w 439"/>
                  <a:gd name="T63" fmla="*/ 387 h 484"/>
                  <a:gd name="T64" fmla="*/ 112 w 439"/>
                  <a:gd name="T65" fmla="*/ 334 h 484"/>
                  <a:gd name="T66" fmla="*/ 103 w 439"/>
                  <a:gd name="T67" fmla="*/ 273 h 484"/>
                  <a:gd name="T68" fmla="*/ 94 w 439"/>
                  <a:gd name="T69" fmla="*/ 229 h 484"/>
                  <a:gd name="T70" fmla="*/ 411 w 439"/>
                  <a:gd name="T71" fmla="*/ 229 h 484"/>
                  <a:gd name="T72" fmla="*/ 103 w 439"/>
                  <a:gd name="T73" fmla="*/ 202 h 484"/>
                  <a:gd name="T74" fmla="*/ 112 w 439"/>
                  <a:gd name="T75" fmla="*/ 123 h 484"/>
                  <a:gd name="T76" fmla="*/ 140 w 439"/>
                  <a:gd name="T77" fmla="*/ 71 h 484"/>
                  <a:gd name="T78" fmla="*/ 178 w 439"/>
                  <a:gd name="T79" fmla="*/ 44 h 484"/>
                  <a:gd name="T80" fmla="*/ 215 w 439"/>
                  <a:gd name="T81" fmla="*/ 27 h 484"/>
                  <a:gd name="T82" fmla="*/ 243 w 439"/>
                  <a:gd name="T83" fmla="*/ 18 h 484"/>
                  <a:gd name="T84" fmla="*/ 299 w 439"/>
                  <a:gd name="T85" fmla="*/ 35 h 484"/>
                  <a:gd name="T86" fmla="*/ 336 w 439"/>
                  <a:gd name="T87" fmla="*/ 71 h 484"/>
                  <a:gd name="T88" fmla="*/ 355 w 439"/>
                  <a:gd name="T89" fmla="*/ 123 h 484"/>
                  <a:gd name="T90" fmla="*/ 364 w 439"/>
                  <a:gd name="T91" fmla="*/ 167 h 484"/>
                  <a:gd name="T92" fmla="*/ 364 w 439"/>
                  <a:gd name="T93" fmla="*/ 202 h 484"/>
                  <a:gd name="T94" fmla="*/ 103 w 439"/>
                  <a:gd name="T95" fmla="*/ 202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9"/>
                  <a:gd name="T145" fmla="*/ 0 h 484"/>
                  <a:gd name="T146" fmla="*/ 439 w 439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9" h="484">
                    <a:moveTo>
                      <a:pt x="411" y="229"/>
                    </a:moveTo>
                    <a:lnTo>
                      <a:pt x="430" y="229"/>
                    </a:lnTo>
                    <a:lnTo>
                      <a:pt x="439" y="220"/>
                    </a:lnTo>
                    <a:lnTo>
                      <a:pt x="439" y="202"/>
                    </a:lnTo>
                    <a:lnTo>
                      <a:pt x="430" y="123"/>
                    </a:lnTo>
                    <a:lnTo>
                      <a:pt x="392" y="62"/>
                    </a:lnTo>
                    <a:lnTo>
                      <a:pt x="327" y="18"/>
                    </a:lnTo>
                    <a:lnTo>
                      <a:pt x="243" y="0"/>
                    </a:lnTo>
                    <a:lnTo>
                      <a:pt x="150" y="18"/>
                    </a:lnTo>
                    <a:lnTo>
                      <a:pt x="75" y="71"/>
                    </a:lnTo>
                    <a:lnTo>
                      <a:pt x="19" y="150"/>
                    </a:lnTo>
                    <a:lnTo>
                      <a:pt x="0" y="238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27" y="475"/>
                    </a:lnTo>
                    <a:lnTo>
                      <a:pt x="383" y="440"/>
                    </a:lnTo>
                    <a:lnTo>
                      <a:pt x="439" y="369"/>
                    </a:lnTo>
                    <a:lnTo>
                      <a:pt x="439" y="343"/>
                    </a:lnTo>
                    <a:lnTo>
                      <a:pt x="430" y="334"/>
                    </a:lnTo>
                    <a:lnTo>
                      <a:pt x="420" y="334"/>
                    </a:lnTo>
                    <a:lnTo>
                      <a:pt x="411" y="343"/>
                    </a:lnTo>
                    <a:lnTo>
                      <a:pt x="411" y="352"/>
                    </a:lnTo>
                    <a:lnTo>
                      <a:pt x="374" y="413"/>
                    </a:lnTo>
                    <a:lnTo>
                      <a:pt x="327" y="449"/>
                    </a:lnTo>
                    <a:lnTo>
                      <a:pt x="280" y="457"/>
                    </a:lnTo>
                    <a:lnTo>
                      <a:pt x="224" y="457"/>
                    </a:lnTo>
                    <a:lnTo>
                      <a:pt x="196" y="449"/>
                    </a:lnTo>
                    <a:lnTo>
                      <a:pt x="168" y="431"/>
                    </a:lnTo>
                    <a:lnTo>
                      <a:pt x="150" y="413"/>
                    </a:lnTo>
                    <a:lnTo>
                      <a:pt x="131" y="387"/>
                    </a:lnTo>
                    <a:lnTo>
                      <a:pt x="112" y="334"/>
                    </a:lnTo>
                    <a:lnTo>
                      <a:pt x="103" y="273"/>
                    </a:lnTo>
                    <a:lnTo>
                      <a:pt x="94" y="229"/>
                    </a:lnTo>
                    <a:lnTo>
                      <a:pt x="411" y="229"/>
                    </a:lnTo>
                    <a:close/>
                    <a:moveTo>
                      <a:pt x="103" y="202"/>
                    </a:moveTo>
                    <a:lnTo>
                      <a:pt x="112" y="123"/>
                    </a:lnTo>
                    <a:lnTo>
                      <a:pt x="140" y="71"/>
                    </a:lnTo>
                    <a:lnTo>
                      <a:pt x="178" y="44"/>
                    </a:lnTo>
                    <a:lnTo>
                      <a:pt x="215" y="27"/>
                    </a:lnTo>
                    <a:lnTo>
                      <a:pt x="243" y="18"/>
                    </a:lnTo>
                    <a:lnTo>
                      <a:pt x="299" y="35"/>
                    </a:lnTo>
                    <a:lnTo>
                      <a:pt x="336" y="71"/>
                    </a:lnTo>
                    <a:lnTo>
                      <a:pt x="355" y="123"/>
                    </a:lnTo>
                    <a:lnTo>
                      <a:pt x="364" y="167"/>
                    </a:lnTo>
                    <a:lnTo>
                      <a:pt x="364" y="202"/>
                    </a:lnTo>
                    <a:lnTo>
                      <a:pt x="103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80" name="Freeform 4048"/>
              <p:cNvSpPr>
                <a:spLocks noEditPoints="1"/>
              </p:cNvSpPr>
              <p:nvPr/>
            </p:nvSpPr>
            <p:spPr bwMode="auto">
              <a:xfrm>
                <a:off x="5222" y="5078"/>
                <a:ext cx="691" cy="730"/>
              </a:xfrm>
              <a:custGeom>
                <a:avLst/>
                <a:gdLst>
                  <a:gd name="T0" fmla="*/ 504 w 691"/>
                  <a:gd name="T1" fmla="*/ 563 h 730"/>
                  <a:gd name="T2" fmla="*/ 663 w 691"/>
                  <a:gd name="T3" fmla="*/ 449 h 730"/>
                  <a:gd name="T4" fmla="*/ 663 w 691"/>
                  <a:gd name="T5" fmla="*/ 291 h 730"/>
                  <a:gd name="T6" fmla="*/ 504 w 691"/>
                  <a:gd name="T7" fmla="*/ 167 h 730"/>
                  <a:gd name="T8" fmla="*/ 383 w 691"/>
                  <a:gd name="T9" fmla="*/ 71 h 730"/>
                  <a:gd name="T10" fmla="*/ 392 w 691"/>
                  <a:gd name="T11" fmla="*/ 53 h 730"/>
                  <a:gd name="T12" fmla="*/ 532 w 691"/>
                  <a:gd name="T13" fmla="*/ 36 h 730"/>
                  <a:gd name="T14" fmla="*/ 402 w 691"/>
                  <a:gd name="T15" fmla="*/ 0 h 730"/>
                  <a:gd name="T16" fmla="*/ 280 w 691"/>
                  <a:gd name="T17" fmla="*/ 9 h 730"/>
                  <a:gd name="T18" fmla="*/ 150 w 691"/>
                  <a:gd name="T19" fmla="*/ 0 h 730"/>
                  <a:gd name="T20" fmla="*/ 252 w 691"/>
                  <a:gd name="T21" fmla="*/ 36 h 730"/>
                  <a:gd name="T22" fmla="*/ 290 w 691"/>
                  <a:gd name="T23" fmla="*/ 62 h 730"/>
                  <a:gd name="T24" fmla="*/ 168 w 691"/>
                  <a:gd name="T25" fmla="*/ 176 h 730"/>
                  <a:gd name="T26" fmla="*/ 19 w 691"/>
                  <a:gd name="T27" fmla="*/ 291 h 730"/>
                  <a:gd name="T28" fmla="*/ 19 w 691"/>
                  <a:gd name="T29" fmla="*/ 449 h 730"/>
                  <a:gd name="T30" fmla="*/ 178 w 691"/>
                  <a:gd name="T31" fmla="*/ 563 h 730"/>
                  <a:gd name="T32" fmla="*/ 290 w 691"/>
                  <a:gd name="T33" fmla="*/ 668 h 730"/>
                  <a:gd name="T34" fmla="*/ 252 w 691"/>
                  <a:gd name="T35" fmla="*/ 695 h 730"/>
                  <a:gd name="T36" fmla="*/ 150 w 691"/>
                  <a:gd name="T37" fmla="*/ 730 h 730"/>
                  <a:gd name="T38" fmla="*/ 532 w 691"/>
                  <a:gd name="T39" fmla="*/ 695 h 730"/>
                  <a:gd name="T40" fmla="*/ 392 w 691"/>
                  <a:gd name="T41" fmla="*/ 677 h 730"/>
                  <a:gd name="T42" fmla="*/ 383 w 691"/>
                  <a:gd name="T43" fmla="*/ 660 h 730"/>
                  <a:gd name="T44" fmla="*/ 383 w 691"/>
                  <a:gd name="T45" fmla="*/ 589 h 730"/>
                  <a:gd name="T46" fmla="*/ 215 w 691"/>
                  <a:gd name="T47" fmla="*/ 537 h 730"/>
                  <a:gd name="T48" fmla="*/ 131 w 691"/>
                  <a:gd name="T49" fmla="*/ 458 h 730"/>
                  <a:gd name="T50" fmla="*/ 112 w 691"/>
                  <a:gd name="T51" fmla="*/ 326 h 730"/>
                  <a:gd name="T52" fmla="*/ 159 w 691"/>
                  <a:gd name="T53" fmla="*/ 229 h 730"/>
                  <a:gd name="T54" fmla="*/ 290 w 691"/>
                  <a:gd name="T55" fmla="*/ 167 h 730"/>
                  <a:gd name="T56" fmla="*/ 383 w 691"/>
                  <a:gd name="T57" fmla="*/ 167 h 730"/>
                  <a:gd name="T58" fmla="*/ 523 w 691"/>
                  <a:gd name="T59" fmla="*/ 220 h 730"/>
                  <a:gd name="T60" fmla="*/ 570 w 691"/>
                  <a:gd name="T61" fmla="*/ 317 h 730"/>
                  <a:gd name="T62" fmla="*/ 560 w 691"/>
                  <a:gd name="T63" fmla="*/ 458 h 730"/>
                  <a:gd name="T64" fmla="*/ 476 w 691"/>
                  <a:gd name="T65" fmla="*/ 537 h 730"/>
                  <a:gd name="T66" fmla="*/ 383 w 691"/>
                  <a:gd name="T67" fmla="*/ 167 h 73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91"/>
                  <a:gd name="T103" fmla="*/ 0 h 730"/>
                  <a:gd name="T104" fmla="*/ 691 w 691"/>
                  <a:gd name="T105" fmla="*/ 730 h 73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91" h="730">
                    <a:moveTo>
                      <a:pt x="383" y="589"/>
                    </a:moveTo>
                    <a:lnTo>
                      <a:pt x="504" y="563"/>
                    </a:lnTo>
                    <a:lnTo>
                      <a:pt x="607" y="510"/>
                    </a:lnTo>
                    <a:lnTo>
                      <a:pt x="663" y="449"/>
                    </a:lnTo>
                    <a:lnTo>
                      <a:pt x="691" y="370"/>
                    </a:lnTo>
                    <a:lnTo>
                      <a:pt x="663" y="291"/>
                    </a:lnTo>
                    <a:lnTo>
                      <a:pt x="598" y="220"/>
                    </a:lnTo>
                    <a:lnTo>
                      <a:pt x="504" y="167"/>
                    </a:lnTo>
                    <a:lnTo>
                      <a:pt x="383" y="150"/>
                    </a:lnTo>
                    <a:lnTo>
                      <a:pt x="383" y="71"/>
                    </a:lnTo>
                    <a:lnTo>
                      <a:pt x="392" y="62"/>
                    </a:lnTo>
                    <a:lnTo>
                      <a:pt x="392" y="53"/>
                    </a:lnTo>
                    <a:lnTo>
                      <a:pt x="430" y="36"/>
                    </a:lnTo>
                    <a:lnTo>
                      <a:pt x="532" y="36"/>
                    </a:lnTo>
                    <a:lnTo>
                      <a:pt x="532" y="0"/>
                    </a:lnTo>
                    <a:lnTo>
                      <a:pt x="402" y="0"/>
                    </a:lnTo>
                    <a:lnTo>
                      <a:pt x="336" y="9"/>
                    </a:lnTo>
                    <a:lnTo>
                      <a:pt x="280" y="9"/>
                    </a:lnTo>
                    <a:lnTo>
                      <a:pt x="206" y="0"/>
                    </a:lnTo>
                    <a:lnTo>
                      <a:pt x="150" y="0"/>
                    </a:lnTo>
                    <a:lnTo>
                      <a:pt x="150" y="36"/>
                    </a:lnTo>
                    <a:lnTo>
                      <a:pt x="252" y="36"/>
                    </a:lnTo>
                    <a:lnTo>
                      <a:pt x="271" y="44"/>
                    </a:lnTo>
                    <a:lnTo>
                      <a:pt x="290" y="62"/>
                    </a:lnTo>
                    <a:lnTo>
                      <a:pt x="290" y="150"/>
                    </a:lnTo>
                    <a:lnTo>
                      <a:pt x="168" y="176"/>
                    </a:lnTo>
                    <a:lnTo>
                      <a:pt x="84" y="220"/>
                    </a:lnTo>
                    <a:lnTo>
                      <a:pt x="19" y="291"/>
                    </a:lnTo>
                    <a:lnTo>
                      <a:pt x="0" y="370"/>
                    </a:lnTo>
                    <a:lnTo>
                      <a:pt x="19" y="449"/>
                    </a:lnTo>
                    <a:lnTo>
                      <a:pt x="84" y="510"/>
                    </a:lnTo>
                    <a:lnTo>
                      <a:pt x="178" y="563"/>
                    </a:lnTo>
                    <a:lnTo>
                      <a:pt x="290" y="589"/>
                    </a:lnTo>
                    <a:lnTo>
                      <a:pt x="290" y="668"/>
                    </a:lnTo>
                    <a:lnTo>
                      <a:pt x="271" y="686"/>
                    </a:lnTo>
                    <a:lnTo>
                      <a:pt x="252" y="695"/>
                    </a:lnTo>
                    <a:lnTo>
                      <a:pt x="150" y="695"/>
                    </a:lnTo>
                    <a:lnTo>
                      <a:pt x="150" y="730"/>
                    </a:lnTo>
                    <a:lnTo>
                      <a:pt x="532" y="730"/>
                    </a:lnTo>
                    <a:lnTo>
                      <a:pt x="532" y="695"/>
                    </a:lnTo>
                    <a:lnTo>
                      <a:pt x="430" y="695"/>
                    </a:lnTo>
                    <a:lnTo>
                      <a:pt x="392" y="677"/>
                    </a:lnTo>
                    <a:lnTo>
                      <a:pt x="392" y="668"/>
                    </a:lnTo>
                    <a:lnTo>
                      <a:pt x="383" y="660"/>
                    </a:lnTo>
                    <a:lnTo>
                      <a:pt x="383" y="642"/>
                    </a:lnTo>
                    <a:lnTo>
                      <a:pt x="383" y="589"/>
                    </a:lnTo>
                    <a:close/>
                    <a:moveTo>
                      <a:pt x="290" y="563"/>
                    </a:moveTo>
                    <a:lnTo>
                      <a:pt x="215" y="537"/>
                    </a:lnTo>
                    <a:lnTo>
                      <a:pt x="159" y="501"/>
                    </a:lnTo>
                    <a:lnTo>
                      <a:pt x="131" y="458"/>
                    </a:lnTo>
                    <a:lnTo>
                      <a:pt x="112" y="414"/>
                    </a:lnTo>
                    <a:lnTo>
                      <a:pt x="112" y="326"/>
                    </a:lnTo>
                    <a:lnTo>
                      <a:pt x="131" y="282"/>
                    </a:lnTo>
                    <a:lnTo>
                      <a:pt x="159" y="229"/>
                    </a:lnTo>
                    <a:lnTo>
                      <a:pt x="206" y="194"/>
                    </a:lnTo>
                    <a:lnTo>
                      <a:pt x="290" y="167"/>
                    </a:lnTo>
                    <a:lnTo>
                      <a:pt x="290" y="563"/>
                    </a:lnTo>
                    <a:close/>
                    <a:moveTo>
                      <a:pt x="383" y="167"/>
                    </a:moveTo>
                    <a:lnTo>
                      <a:pt x="467" y="185"/>
                    </a:lnTo>
                    <a:lnTo>
                      <a:pt x="523" y="220"/>
                    </a:lnTo>
                    <a:lnTo>
                      <a:pt x="551" y="264"/>
                    </a:lnTo>
                    <a:lnTo>
                      <a:pt x="570" y="317"/>
                    </a:lnTo>
                    <a:lnTo>
                      <a:pt x="579" y="370"/>
                    </a:lnTo>
                    <a:lnTo>
                      <a:pt x="560" y="458"/>
                    </a:lnTo>
                    <a:lnTo>
                      <a:pt x="523" y="501"/>
                    </a:lnTo>
                    <a:lnTo>
                      <a:pt x="476" y="537"/>
                    </a:lnTo>
                    <a:lnTo>
                      <a:pt x="383" y="563"/>
                    </a:lnTo>
                    <a:lnTo>
                      <a:pt x="383" y="1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81" name="Freeform 4049"/>
              <p:cNvSpPr>
                <a:spLocks noEditPoints="1"/>
              </p:cNvSpPr>
              <p:nvPr/>
            </p:nvSpPr>
            <p:spPr bwMode="auto">
              <a:xfrm>
                <a:off x="6006" y="5483"/>
                <a:ext cx="243" cy="501"/>
              </a:xfrm>
              <a:custGeom>
                <a:avLst/>
                <a:gdLst>
                  <a:gd name="T0" fmla="*/ 224 w 243"/>
                  <a:gd name="T1" fmla="*/ 26 h 501"/>
                  <a:gd name="T2" fmla="*/ 224 w 243"/>
                  <a:gd name="T3" fmla="*/ 17 h 501"/>
                  <a:gd name="T4" fmla="*/ 205 w 243"/>
                  <a:gd name="T5" fmla="*/ 0 h 501"/>
                  <a:gd name="T6" fmla="*/ 168 w 243"/>
                  <a:gd name="T7" fmla="*/ 0 h 501"/>
                  <a:gd name="T8" fmla="*/ 149 w 243"/>
                  <a:gd name="T9" fmla="*/ 17 h 501"/>
                  <a:gd name="T10" fmla="*/ 140 w 243"/>
                  <a:gd name="T11" fmla="*/ 35 h 501"/>
                  <a:gd name="T12" fmla="*/ 149 w 243"/>
                  <a:gd name="T13" fmla="*/ 53 h 501"/>
                  <a:gd name="T14" fmla="*/ 159 w 243"/>
                  <a:gd name="T15" fmla="*/ 61 h 501"/>
                  <a:gd name="T16" fmla="*/ 177 w 243"/>
                  <a:gd name="T17" fmla="*/ 70 h 501"/>
                  <a:gd name="T18" fmla="*/ 196 w 243"/>
                  <a:gd name="T19" fmla="*/ 61 h 501"/>
                  <a:gd name="T20" fmla="*/ 215 w 243"/>
                  <a:gd name="T21" fmla="*/ 44 h 501"/>
                  <a:gd name="T22" fmla="*/ 224 w 243"/>
                  <a:gd name="T23" fmla="*/ 26 h 501"/>
                  <a:gd name="T24" fmla="*/ 56 w 243"/>
                  <a:gd name="T25" fmla="*/ 404 h 501"/>
                  <a:gd name="T26" fmla="*/ 56 w 243"/>
                  <a:gd name="T27" fmla="*/ 422 h 501"/>
                  <a:gd name="T28" fmla="*/ 47 w 243"/>
                  <a:gd name="T29" fmla="*/ 439 h 501"/>
                  <a:gd name="T30" fmla="*/ 56 w 243"/>
                  <a:gd name="T31" fmla="*/ 466 h 501"/>
                  <a:gd name="T32" fmla="*/ 75 w 243"/>
                  <a:gd name="T33" fmla="*/ 483 h 501"/>
                  <a:gd name="T34" fmla="*/ 93 w 243"/>
                  <a:gd name="T35" fmla="*/ 492 h 501"/>
                  <a:gd name="T36" fmla="*/ 121 w 243"/>
                  <a:gd name="T37" fmla="*/ 501 h 501"/>
                  <a:gd name="T38" fmla="*/ 177 w 243"/>
                  <a:gd name="T39" fmla="*/ 483 h 501"/>
                  <a:gd name="T40" fmla="*/ 215 w 243"/>
                  <a:gd name="T41" fmla="*/ 448 h 501"/>
                  <a:gd name="T42" fmla="*/ 224 w 243"/>
                  <a:gd name="T43" fmla="*/ 430 h 501"/>
                  <a:gd name="T44" fmla="*/ 233 w 243"/>
                  <a:gd name="T45" fmla="*/ 404 h 501"/>
                  <a:gd name="T46" fmla="*/ 243 w 243"/>
                  <a:gd name="T47" fmla="*/ 395 h 501"/>
                  <a:gd name="T48" fmla="*/ 243 w 243"/>
                  <a:gd name="T49" fmla="*/ 378 h 501"/>
                  <a:gd name="T50" fmla="*/ 215 w 243"/>
                  <a:gd name="T51" fmla="*/ 378 h 501"/>
                  <a:gd name="T52" fmla="*/ 215 w 243"/>
                  <a:gd name="T53" fmla="*/ 387 h 501"/>
                  <a:gd name="T54" fmla="*/ 196 w 243"/>
                  <a:gd name="T55" fmla="*/ 430 h 501"/>
                  <a:gd name="T56" fmla="*/ 177 w 243"/>
                  <a:gd name="T57" fmla="*/ 457 h 501"/>
                  <a:gd name="T58" fmla="*/ 149 w 243"/>
                  <a:gd name="T59" fmla="*/ 474 h 501"/>
                  <a:gd name="T60" fmla="*/ 112 w 243"/>
                  <a:gd name="T61" fmla="*/ 474 h 501"/>
                  <a:gd name="T62" fmla="*/ 112 w 243"/>
                  <a:gd name="T63" fmla="*/ 430 h 501"/>
                  <a:gd name="T64" fmla="*/ 121 w 243"/>
                  <a:gd name="T65" fmla="*/ 404 h 501"/>
                  <a:gd name="T66" fmla="*/ 149 w 243"/>
                  <a:gd name="T67" fmla="*/ 343 h 501"/>
                  <a:gd name="T68" fmla="*/ 149 w 243"/>
                  <a:gd name="T69" fmla="*/ 334 h 501"/>
                  <a:gd name="T70" fmla="*/ 159 w 243"/>
                  <a:gd name="T71" fmla="*/ 316 h 501"/>
                  <a:gd name="T72" fmla="*/ 168 w 243"/>
                  <a:gd name="T73" fmla="*/ 290 h 501"/>
                  <a:gd name="T74" fmla="*/ 177 w 243"/>
                  <a:gd name="T75" fmla="*/ 272 h 501"/>
                  <a:gd name="T76" fmla="*/ 177 w 243"/>
                  <a:gd name="T77" fmla="*/ 255 h 501"/>
                  <a:gd name="T78" fmla="*/ 187 w 243"/>
                  <a:gd name="T79" fmla="*/ 246 h 501"/>
                  <a:gd name="T80" fmla="*/ 187 w 243"/>
                  <a:gd name="T81" fmla="*/ 202 h 501"/>
                  <a:gd name="T82" fmla="*/ 149 w 243"/>
                  <a:gd name="T83" fmla="*/ 167 h 501"/>
                  <a:gd name="T84" fmla="*/ 84 w 243"/>
                  <a:gd name="T85" fmla="*/ 167 h 501"/>
                  <a:gd name="T86" fmla="*/ 56 w 243"/>
                  <a:gd name="T87" fmla="*/ 184 h 501"/>
                  <a:gd name="T88" fmla="*/ 37 w 243"/>
                  <a:gd name="T89" fmla="*/ 202 h 501"/>
                  <a:gd name="T90" fmla="*/ 19 w 243"/>
                  <a:gd name="T91" fmla="*/ 228 h 501"/>
                  <a:gd name="T92" fmla="*/ 0 w 243"/>
                  <a:gd name="T93" fmla="*/ 263 h 501"/>
                  <a:gd name="T94" fmla="*/ 0 w 243"/>
                  <a:gd name="T95" fmla="*/ 281 h 501"/>
                  <a:gd name="T96" fmla="*/ 9 w 243"/>
                  <a:gd name="T97" fmla="*/ 290 h 501"/>
                  <a:gd name="T98" fmla="*/ 19 w 243"/>
                  <a:gd name="T99" fmla="*/ 290 h 501"/>
                  <a:gd name="T100" fmla="*/ 28 w 243"/>
                  <a:gd name="T101" fmla="*/ 281 h 501"/>
                  <a:gd name="T102" fmla="*/ 28 w 243"/>
                  <a:gd name="T103" fmla="*/ 272 h 501"/>
                  <a:gd name="T104" fmla="*/ 37 w 243"/>
                  <a:gd name="T105" fmla="*/ 237 h 501"/>
                  <a:gd name="T106" fmla="*/ 56 w 243"/>
                  <a:gd name="T107" fmla="*/ 211 h 501"/>
                  <a:gd name="T108" fmla="*/ 75 w 243"/>
                  <a:gd name="T109" fmla="*/ 193 h 501"/>
                  <a:gd name="T110" fmla="*/ 93 w 243"/>
                  <a:gd name="T111" fmla="*/ 184 h 501"/>
                  <a:gd name="T112" fmla="*/ 121 w 243"/>
                  <a:gd name="T113" fmla="*/ 184 h 501"/>
                  <a:gd name="T114" fmla="*/ 131 w 243"/>
                  <a:gd name="T115" fmla="*/ 193 h 501"/>
                  <a:gd name="T116" fmla="*/ 131 w 243"/>
                  <a:gd name="T117" fmla="*/ 228 h 501"/>
                  <a:gd name="T118" fmla="*/ 121 w 243"/>
                  <a:gd name="T119" fmla="*/ 246 h 501"/>
                  <a:gd name="T120" fmla="*/ 121 w 243"/>
                  <a:gd name="T121" fmla="*/ 263 h 501"/>
                  <a:gd name="T122" fmla="*/ 112 w 243"/>
                  <a:gd name="T123" fmla="*/ 281 h 501"/>
                  <a:gd name="T124" fmla="*/ 56 w 243"/>
                  <a:gd name="T125" fmla="*/ 404 h 5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43"/>
                  <a:gd name="T190" fmla="*/ 0 h 501"/>
                  <a:gd name="T191" fmla="*/ 243 w 243"/>
                  <a:gd name="T192" fmla="*/ 501 h 501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43" h="501">
                    <a:moveTo>
                      <a:pt x="224" y="26"/>
                    </a:moveTo>
                    <a:lnTo>
                      <a:pt x="224" y="17"/>
                    </a:lnTo>
                    <a:lnTo>
                      <a:pt x="205" y="0"/>
                    </a:lnTo>
                    <a:lnTo>
                      <a:pt x="168" y="0"/>
                    </a:lnTo>
                    <a:lnTo>
                      <a:pt x="149" y="17"/>
                    </a:lnTo>
                    <a:lnTo>
                      <a:pt x="140" y="35"/>
                    </a:lnTo>
                    <a:lnTo>
                      <a:pt x="149" y="53"/>
                    </a:lnTo>
                    <a:lnTo>
                      <a:pt x="159" y="61"/>
                    </a:lnTo>
                    <a:lnTo>
                      <a:pt x="177" y="70"/>
                    </a:lnTo>
                    <a:lnTo>
                      <a:pt x="196" y="61"/>
                    </a:lnTo>
                    <a:lnTo>
                      <a:pt x="215" y="44"/>
                    </a:lnTo>
                    <a:lnTo>
                      <a:pt x="224" y="26"/>
                    </a:lnTo>
                    <a:close/>
                    <a:moveTo>
                      <a:pt x="56" y="404"/>
                    </a:moveTo>
                    <a:lnTo>
                      <a:pt x="56" y="422"/>
                    </a:lnTo>
                    <a:lnTo>
                      <a:pt x="47" y="439"/>
                    </a:lnTo>
                    <a:lnTo>
                      <a:pt x="56" y="466"/>
                    </a:lnTo>
                    <a:lnTo>
                      <a:pt x="75" y="483"/>
                    </a:lnTo>
                    <a:lnTo>
                      <a:pt x="93" y="492"/>
                    </a:lnTo>
                    <a:lnTo>
                      <a:pt x="121" y="501"/>
                    </a:lnTo>
                    <a:lnTo>
                      <a:pt x="177" y="483"/>
                    </a:lnTo>
                    <a:lnTo>
                      <a:pt x="215" y="448"/>
                    </a:lnTo>
                    <a:lnTo>
                      <a:pt x="224" y="430"/>
                    </a:lnTo>
                    <a:lnTo>
                      <a:pt x="233" y="404"/>
                    </a:lnTo>
                    <a:lnTo>
                      <a:pt x="243" y="395"/>
                    </a:lnTo>
                    <a:lnTo>
                      <a:pt x="243" y="378"/>
                    </a:lnTo>
                    <a:lnTo>
                      <a:pt x="215" y="378"/>
                    </a:lnTo>
                    <a:lnTo>
                      <a:pt x="215" y="387"/>
                    </a:lnTo>
                    <a:lnTo>
                      <a:pt x="196" y="430"/>
                    </a:lnTo>
                    <a:lnTo>
                      <a:pt x="177" y="457"/>
                    </a:lnTo>
                    <a:lnTo>
                      <a:pt x="149" y="474"/>
                    </a:lnTo>
                    <a:lnTo>
                      <a:pt x="112" y="474"/>
                    </a:lnTo>
                    <a:lnTo>
                      <a:pt x="112" y="430"/>
                    </a:lnTo>
                    <a:lnTo>
                      <a:pt x="121" y="404"/>
                    </a:lnTo>
                    <a:lnTo>
                      <a:pt x="149" y="343"/>
                    </a:lnTo>
                    <a:lnTo>
                      <a:pt x="149" y="334"/>
                    </a:lnTo>
                    <a:lnTo>
                      <a:pt x="159" y="316"/>
                    </a:lnTo>
                    <a:lnTo>
                      <a:pt x="168" y="290"/>
                    </a:lnTo>
                    <a:lnTo>
                      <a:pt x="177" y="272"/>
                    </a:lnTo>
                    <a:lnTo>
                      <a:pt x="177" y="255"/>
                    </a:lnTo>
                    <a:lnTo>
                      <a:pt x="187" y="246"/>
                    </a:lnTo>
                    <a:lnTo>
                      <a:pt x="187" y="202"/>
                    </a:lnTo>
                    <a:lnTo>
                      <a:pt x="149" y="167"/>
                    </a:lnTo>
                    <a:lnTo>
                      <a:pt x="84" y="167"/>
                    </a:lnTo>
                    <a:lnTo>
                      <a:pt x="56" y="184"/>
                    </a:lnTo>
                    <a:lnTo>
                      <a:pt x="37" y="202"/>
                    </a:lnTo>
                    <a:lnTo>
                      <a:pt x="19" y="228"/>
                    </a:lnTo>
                    <a:lnTo>
                      <a:pt x="0" y="263"/>
                    </a:lnTo>
                    <a:lnTo>
                      <a:pt x="0" y="281"/>
                    </a:lnTo>
                    <a:lnTo>
                      <a:pt x="9" y="290"/>
                    </a:lnTo>
                    <a:lnTo>
                      <a:pt x="19" y="290"/>
                    </a:lnTo>
                    <a:lnTo>
                      <a:pt x="28" y="281"/>
                    </a:lnTo>
                    <a:lnTo>
                      <a:pt x="28" y="272"/>
                    </a:lnTo>
                    <a:lnTo>
                      <a:pt x="37" y="237"/>
                    </a:lnTo>
                    <a:lnTo>
                      <a:pt x="56" y="211"/>
                    </a:lnTo>
                    <a:lnTo>
                      <a:pt x="75" y="193"/>
                    </a:lnTo>
                    <a:lnTo>
                      <a:pt x="93" y="184"/>
                    </a:lnTo>
                    <a:lnTo>
                      <a:pt x="121" y="184"/>
                    </a:lnTo>
                    <a:lnTo>
                      <a:pt x="131" y="193"/>
                    </a:lnTo>
                    <a:lnTo>
                      <a:pt x="131" y="228"/>
                    </a:lnTo>
                    <a:lnTo>
                      <a:pt x="121" y="246"/>
                    </a:lnTo>
                    <a:lnTo>
                      <a:pt x="121" y="263"/>
                    </a:lnTo>
                    <a:lnTo>
                      <a:pt x="112" y="281"/>
                    </a:lnTo>
                    <a:lnTo>
                      <a:pt x="56" y="4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82" name="Freeform 4050"/>
              <p:cNvSpPr>
                <a:spLocks noEditPoints="1"/>
              </p:cNvSpPr>
              <p:nvPr/>
            </p:nvSpPr>
            <p:spPr bwMode="auto">
              <a:xfrm>
                <a:off x="6725" y="5412"/>
                <a:ext cx="746" cy="255"/>
              </a:xfrm>
              <a:custGeom>
                <a:avLst/>
                <a:gdLst>
                  <a:gd name="T0" fmla="*/ 709 w 746"/>
                  <a:gd name="T1" fmla="*/ 44 h 255"/>
                  <a:gd name="T2" fmla="*/ 737 w 746"/>
                  <a:gd name="T3" fmla="*/ 44 h 255"/>
                  <a:gd name="T4" fmla="*/ 746 w 746"/>
                  <a:gd name="T5" fmla="*/ 36 h 255"/>
                  <a:gd name="T6" fmla="*/ 746 w 746"/>
                  <a:gd name="T7" fmla="*/ 18 h 255"/>
                  <a:gd name="T8" fmla="*/ 737 w 746"/>
                  <a:gd name="T9" fmla="*/ 9 h 255"/>
                  <a:gd name="T10" fmla="*/ 727 w 746"/>
                  <a:gd name="T11" fmla="*/ 9 h 255"/>
                  <a:gd name="T12" fmla="*/ 709 w 746"/>
                  <a:gd name="T13" fmla="*/ 0 h 255"/>
                  <a:gd name="T14" fmla="*/ 28 w 746"/>
                  <a:gd name="T15" fmla="*/ 0 h 255"/>
                  <a:gd name="T16" fmla="*/ 9 w 746"/>
                  <a:gd name="T17" fmla="*/ 9 h 255"/>
                  <a:gd name="T18" fmla="*/ 0 w 746"/>
                  <a:gd name="T19" fmla="*/ 9 h 255"/>
                  <a:gd name="T20" fmla="*/ 0 w 746"/>
                  <a:gd name="T21" fmla="*/ 36 h 255"/>
                  <a:gd name="T22" fmla="*/ 9 w 746"/>
                  <a:gd name="T23" fmla="*/ 44 h 255"/>
                  <a:gd name="T24" fmla="*/ 37 w 746"/>
                  <a:gd name="T25" fmla="*/ 44 h 255"/>
                  <a:gd name="T26" fmla="*/ 709 w 746"/>
                  <a:gd name="T27" fmla="*/ 44 h 255"/>
                  <a:gd name="T28" fmla="*/ 709 w 746"/>
                  <a:gd name="T29" fmla="*/ 255 h 255"/>
                  <a:gd name="T30" fmla="*/ 737 w 746"/>
                  <a:gd name="T31" fmla="*/ 255 h 255"/>
                  <a:gd name="T32" fmla="*/ 746 w 746"/>
                  <a:gd name="T33" fmla="*/ 247 h 255"/>
                  <a:gd name="T34" fmla="*/ 746 w 746"/>
                  <a:gd name="T35" fmla="*/ 220 h 255"/>
                  <a:gd name="T36" fmla="*/ 737 w 746"/>
                  <a:gd name="T37" fmla="*/ 211 h 255"/>
                  <a:gd name="T38" fmla="*/ 9 w 746"/>
                  <a:gd name="T39" fmla="*/ 211 h 255"/>
                  <a:gd name="T40" fmla="*/ 0 w 746"/>
                  <a:gd name="T41" fmla="*/ 220 h 255"/>
                  <a:gd name="T42" fmla="*/ 0 w 746"/>
                  <a:gd name="T43" fmla="*/ 238 h 255"/>
                  <a:gd name="T44" fmla="*/ 18 w 746"/>
                  <a:gd name="T45" fmla="*/ 255 h 255"/>
                  <a:gd name="T46" fmla="*/ 37 w 746"/>
                  <a:gd name="T47" fmla="*/ 255 h 255"/>
                  <a:gd name="T48" fmla="*/ 709 w 746"/>
                  <a:gd name="T49" fmla="*/ 255 h 25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6"/>
                  <a:gd name="T76" fmla="*/ 0 h 255"/>
                  <a:gd name="T77" fmla="*/ 746 w 746"/>
                  <a:gd name="T78" fmla="*/ 255 h 25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6" h="255">
                    <a:moveTo>
                      <a:pt x="709" y="44"/>
                    </a:moveTo>
                    <a:lnTo>
                      <a:pt x="737" y="44"/>
                    </a:lnTo>
                    <a:lnTo>
                      <a:pt x="746" y="36"/>
                    </a:lnTo>
                    <a:lnTo>
                      <a:pt x="746" y="18"/>
                    </a:lnTo>
                    <a:lnTo>
                      <a:pt x="737" y="9"/>
                    </a:lnTo>
                    <a:lnTo>
                      <a:pt x="727" y="9"/>
                    </a:lnTo>
                    <a:lnTo>
                      <a:pt x="709" y="0"/>
                    </a:lnTo>
                    <a:lnTo>
                      <a:pt x="28" y="0"/>
                    </a:lnTo>
                    <a:lnTo>
                      <a:pt x="9" y="9"/>
                    </a:lnTo>
                    <a:lnTo>
                      <a:pt x="0" y="9"/>
                    </a:lnTo>
                    <a:lnTo>
                      <a:pt x="0" y="36"/>
                    </a:lnTo>
                    <a:lnTo>
                      <a:pt x="9" y="44"/>
                    </a:lnTo>
                    <a:lnTo>
                      <a:pt x="37" y="44"/>
                    </a:lnTo>
                    <a:lnTo>
                      <a:pt x="709" y="44"/>
                    </a:lnTo>
                    <a:close/>
                    <a:moveTo>
                      <a:pt x="709" y="255"/>
                    </a:moveTo>
                    <a:lnTo>
                      <a:pt x="737" y="255"/>
                    </a:lnTo>
                    <a:lnTo>
                      <a:pt x="746" y="247"/>
                    </a:lnTo>
                    <a:lnTo>
                      <a:pt x="746" y="220"/>
                    </a:lnTo>
                    <a:lnTo>
                      <a:pt x="737" y="211"/>
                    </a:lnTo>
                    <a:lnTo>
                      <a:pt x="9" y="211"/>
                    </a:lnTo>
                    <a:lnTo>
                      <a:pt x="0" y="220"/>
                    </a:lnTo>
                    <a:lnTo>
                      <a:pt x="0" y="238"/>
                    </a:lnTo>
                    <a:lnTo>
                      <a:pt x="18" y="255"/>
                    </a:lnTo>
                    <a:lnTo>
                      <a:pt x="37" y="255"/>
                    </a:lnTo>
                    <a:lnTo>
                      <a:pt x="709" y="2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83" name="Freeform 4051"/>
              <p:cNvSpPr>
                <a:spLocks/>
              </p:cNvSpPr>
              <p:nvPr/>
            </p:nvSpPr>
            <p:spPr bwMode="auto">
              <a:xfrm>
                <a:off x="8003" y="4261"/>
                <a:ext cx="550" cy="2558"/>
              </a:xfrm>
              <a:custGeom>
                <a:avLst/>
                <a:gdLst>
                  <a:gd name="T0" fmla="*/ 224 w 550"/>
                  <a:gd name="T1" fmla="*/ 2233 h 2558"/>
                  <a:gd name="T2" fmla="*/ 242 w 550"/>
                  <a:gd name="T3" fmla="*/ 2338 h 2558"/>
                  <a:gd name="T4" fmla="*/ 298 w 550"/>
                  <a:gd name="T5" fmla="*/ 2426 h 2558"/>
                  <a:gd name="T6" fmla="*/ 382 w 550"/>
                  <a:gd name="T7" fmla="*/ 2496 h 2558"/>
                  <a:gd name="T8" fmla="*/ 485 w 550"/>
                  <a:gd name="T9" fmla="*/ 2549 h 2558"/>
                  <a:gd name="T10" fmla="*/ 494 w 550"/>
                  <a:gd name="T11" fmla="*/ 2558 h 2558"/>
                  <a:gd name="T12" fmla="*/ 541 w 550"/>
                  <a:gd name="T13" fmla="*/ 2558 h 2558"/>
                  <a:gd name="T14" fmla="*/ 550 w 550"/>
                  <a:gd name="T15" fmla="*/ 2549 h 2558"/>
                  <a:gd name="T16" fmla="*/ 550 w 550"/>
                  <a:gd name="T17" fmla="*/ 2514 h 2558"/>
                  <a:gd name="T18" fmla="*/ 541 w 550"/>
                  <a:gd name="T19" fmla="*/ 2514 h 2558"/>
                  <a:gd name="T20" fmla="*/ 503 w 550"/>
                  <a:gd name="T21" fmla="*/ 2496 h 2558"/>
                  <a:gd name="T22" fmla="*/ 447 w 550"/>
                  <a:gd name="T23" fmla="*/ 2461 h 2558"/>
                  <a:gd name="T24" fmla="*/ 401 w 550"/>
                  <a:gd name="T25" fmla="*/ 2417 h 2558"/>
                  <a:gd name="T26" fmla="*/ 354 w 550"/>
                  <a:gd name="T27" fmla="*/ 2347 h 2558"/>
                  <a:gd name="T28" fmla="*/ 326 w 550"/>
                  <a:gd name="T29" fmla="*/ 2268 h 2558"/>
                  <a:gd name="T30" fmla="*/ 326 w 550"/>
                  <a:gd name="T31" fmla="*/ 2233 h 2558"/>
                  <a:gd name="T32" fmla="*/ 317 w 550"/>
                  <a:gd name="T33" fmla="*/ 2206 h 2558"/>
                  <a:gd name="T34" fmla="*/ 317 w 550"/>
                  <a:gd name="T35" fmla="*/ 1573 h 2558"/>
                  <a:gd name="T36" fmla="*/ 298 w 550"/>
                  <a:gd name="T37" fmla="*/ 1503 h 2558"/>
                  <a:gd name="T38" fmla="*/ 252 w 550"/>
                  <a:gd name="T39" fmla="*/ 1415 h 2558"/>
                  <a:gd name="T40" fmla="*/ 168 w 550"/>
                  <a:gd name="T41" fmla="*/ 1345 h 2558"/>
                  <a:gd name="T42" fmla="*/ 65 w 550"/>
                  <a:gd name="T43" fmla="*/ 1283 h 2558"/>
                  <a:gd name="T44" fmla="*/ 177 w 550"/>
                  <a:gd name="T45" fmla="*/ 1213 h 2558"/>
                  <a:gd name="T46" fmla="*/ 252 w 550"/>
                  <a:gd name="T47" fmla="*/ 1143 h 2558"/>
                  <a:gd name="T48" fmla="*/ 298 w 550"/>
                  <a:gd name="T49" fmla="*/ 1072 h 2558"/>
                  <a:gd name="T50" fmla="*/ 317 w 550"/>
                  <a:gd name="T51" fmla="*/ 1011 h 2558"/>
                  <a:gd name="T52" fmla="*/ 317 w 550"/>
                  <a:gd name="T53" fmla="*/ 308 h 2558"/>
                  <a:gd name="T54" fmla="*/ 336 w 550"/>
                  <a:gd name="T55" fmla="*/ 246 h 2558"/>
                  <a:gd name="T56" fmla="*/ 373 w 550"/>
                  <a:gd name="T57" fmla="*/ 176 h 2558"/>
                  <a:gd name="T58" fmla="*/ 438 w 550"/>
                  <a:gd name="T59" fmla="*/ 114 h 2558"/>
                  <a:gd name="T60" fmla="*/ 541 w 550"/>
                  <a:gd name="T61" fmla="*/ 44 h 2558"/>
                  <a:gd name="T62" fmla="*/ 550 w 550"/>
                  <a:gd name="T63" fmla="*/ 44 h 2558"/>
                  <a:gd name="T64" fmla="*/ 550 w 550"/>
                  <a:gd name="T65" fmla="*/ 9 h 2558"/>
                  <a:gd name="T66" fmla="*/ 541 w 550"/>
                  <a:gd name="T67" fmla="*/ 0 h 2558"/>
                  <a:gd name="T68" fmla="*/ 503 w 550"/>
                  <a:gd name="T69" fmla="*/ 0 h 2558"/>
                  <a:gd name="T70" fmla="*/ 494 w 550"/>
                  <a:gd name="T71" fmla="*/ 9 h 2558"/>
                  <a:gd name="T72" fmla="*/ 475 w 550"/>
                  <a:gd name="T73" fmla="*/ 18 h 2558"/>
                  <a:gd name="T74" fmla="*/ 392 w 550"/>
                  <a:gd name="T75" fmla="*/ 62 h 2558"/>
                  <a:gd name="T76" fmla="*/ 317 w 550"/>
                  <a:gd name="T77" fmla="*/ 114 h 2558"/>
                  <a:gd name="T78" fmla="*/ 261 w 550"/>
                  <a:gd name="T79" fmla="*/ 193 h 2558"/>
                  <a:gd name="T80" fmla="*/ 233 w 550"/>
                  <a:gd name="T81" fmla="*/ 281 h 2558"/>
                  <a:gd name="T82" fmla="*/ 233 w 550"/>
                  <a:gd name="T83" fmla="*/ 308 h 2558"/>
                  <a:gd name="T84" fmla="*/ 224 w 550"/>
                  <a:gd name="T85" fmla="*/ 325 h 2558"/>
                  <a:gd name="T86" fmla="*/ 224 w 550"/>
                  <a:gd name="T87" fmla="*/ 976 h 2558"/>
                  <a:gd name="T88" fmla="*/ 196 w 550"/>
                  <a:gd name="T89" fmla="*/ 1081 h 2558"/>
                  <a:gd name="T90" fmla="*/ 130 w 550"/>
                  <a:gd name="T91" fmla="*/ 1178 h 2558"/>
                  <a:gd name="T92" fmla="*/ 18 w 550"/>
                  <a:gd name="T93" fmla="*/ 1248 h 2558"/>
                  <a:gd name="T94" fmla="*/ 0 w 550"/>
                  <a:gd name="T95" fmla="*/ 1266 h 2558"/>
                  <a:gd name="T96" fmla="*/ 0 w 550"/>
                  <a:gd name="T97" fmla="*/ 1301 h 2558"/>
                  <a:gd name="T98" fmla="*/ 18 w 550"/>
                  <a:gd name="T99" fmla="*/ 1310 h 2558"/>
                  <a:gd name="T100" fmla="*/ 74 w 550"/>
                  <a:gd name="T101" fmla="*/ 1345 h 2558"/>
                  <a:gd name="T102" fmla="*/ 140 w 550"/>
                  <a:gd name="T103" fmla="*/ 1398 h 2558"/>
                  <a:gd name="T104" fmla="*/ 196 w 550"/>
                  <a:gd name="T105" fmla="*/ 1468 h 2558"/>
                  <a:gd name="T106" fmla="*/ 224 w 550"/>
                  <a:gd name="T107" fmla="*/ 1556 h 2558"/>
                  <a:gd name="T108" fmla="*/ 224 w 550"/>
                  <a:gd name="T109" fmla="*/ 1600 h 2558"/>
                  <a:gd name="T110" fmla="*/ 224 w 550"/>
                  <a:gd name="T111" fmla="*/ 2233 h 255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50"/>
                  <a:gd name="T169" fmla="*/ 0 h 2558"/>
                  <a:gd name="T170" fmla="*/ 550 w 550"/>
                  <a:gd name="T171" fmla="*/ 2558 h 255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50" h="2558">
                    <a:moveTo>
                      <a:pt x="224" y="2233"/>
                    </a:moveTo>
                    <a:lnTo>
                      <a:pt x="242" y="2338"/>
                    </a:lnTo>
                    <a:lnTo>
                      <a:pt x="298" y="2426"/>
                    </a:lnTo>
                    <a:lnTo>
                      <a:pt x="382" y="2496"/>
                    </a:lnTo>
                    <a:lnTo>
                      <a:pt x="485" y="2549"/>
                    </a:lnTo>
                    <a:lnTo>
                      <a:pt x="494" y="2558"/>
                    </a:lnTo>
                    <a:lnTo>
                      <a:pt x="541" y="2558"/>
                    </a:lnTo>
                    <a:lnTo>
                      <a:pt x="550" y="2549"/>
                    </a:lnTo>
                    <a:lnTo>
                      <a:pt x="550" y="2514"/>
                    </a:lnTo>
                    <a:lnTo>
                      <a:pt x="541" y="2514"/>
                    </a:lnTo>
                    <a:lnTo>
                      <a:pt x="503" y="2496"/>
                    </a:lnTo>
                    <a:lnTo>
                      <a:pt x="447" y="2461"/>
                    </a:lnTo>
                    <a:lnTo>
                      <a:pt x="401" y="2417"/>
                    </a:lnTo>
                    <a:lnTo>
                      <a:pt x="354" y="2347"/>
                    </a:lnTo>
                    <a:lnTo>
                      <a:pt x="326" y="2268"/>
                    </a:lnTo>
                    <a:lnTo>
                      <a:pt x="326" y="2233"/>
                    </a:lnTo>
                    <a:lnTo>
                      <a:pt x="317" y="2206"/>
                    </a:lnTo>
                    <a:lnTo>
                      <a:pt x="317" y="1573"/>
                    </a:lnTo>
                    <a:lnTo>
                      <a:pt x="298" y="1503"/>
                    </a:lnTo>
                    <a:lnTo>
                      <a:pt x="252" y="1415"/>
                    </a:lnTo>
                    <a:lnTo>
                      <a:pt x="168" y="1345"/>
                    </a:lnTo>
                    <a:lnTo>
                      <a:pt x="65" y="1283"/>
                    </a:lnTo>
                    <a:lnTo>
                      <a:pt x="177" y="1213"/>
                    </a:lnTo>
                    <a:lnTo>
                      <a:pt x="252" y="1143"/>
                    </a:lnTo>
                    <a:lnTo>
                      <a:pt x="298" y="1072"/>
                    </a:lnTo>
                    <a:lnTo>
                      <a:pt x="317" y="1011"/>
                    </a:lnTo>
                    <a:lnTo>
                      <a:pt x="317" y="308"/>
                    </a:lnTo>
                    <a:lnTo>
                      <a:pt x="336" y="246"/>
                    </a:lnTo>
                    <a:lnTo>
                      <a:pt x="373" y="176"/>
                    </a:lnTo>
                    <a:lnTo>
                      <a:pt x="438" y="114"/>
                    </a:lnTo>
                    <a:lnTo>
                      <a:pt x="541" y="44"/>
                    </a:lnTo>
                    <a:lnTo>
                      <a:pt x="550" y="44"/>
                    </a:lnTo>
                    <a:lnTo>
                      <a:pt x="550" y="9"/>
                    </a:lnTo>
                    <a:lnTo>
                      <a:pt x="541" y="0"/>
                    </a:lnTo>
                    <a:lnTo>
                      <a:pt x="503" y="0"/>
                    </a:lnTo>
                    <a:lnTo>
                      <a:pt x="494" y="9"/>
                    </a:lnTo>
                    <a:lnTo>
                      <a:pt x="475" y="18"/>
                    </a:lnTo>
                    <a:lnTo>
                      <a:pt x="392" y="62"/>
                    </a:lnTo>
                    <a:lnTo>
                      <a:pt x="317" y="114"/>
                    </a:lnTo>
                    <a:lnTo>
                      <a:pt x="261" y="193"/>
                    </a:lnTo>
                    <a:lnTo>
                      <a:pt x="233" y="281"/>
                    </a:lnTo>
                    <a:lnTo>
                      <a:pt x="233" y="308"/>
                    </a:lnTo>
                    <a:lnTo>
                      <a:pt x="224" y="325"/>
                    </a:lnTo>
                    <a:lnTo>
                      <a:pt x="224" y="976"/>
                    </a:lnTo>
                    <a:lnTo>
                      <a:pt x="196" y="1081"/>
                    </a:lnTo>
                    <a:lnTo>
                      <a:pt x="130" y="1178"/>
                    </a:lnTo>
                    <a:lnTo>
                      <a:pt x="18" y="1248"/>
                    </a:lnTo>
                    <a:lnTo>
                      <a:pt x="0" y="1266"/>
                    </a:lnTo>
                    <a:lnTo>
                      <a:pt x="0" y="1301"/>
                    </a:lnTo>
                    <a:lnTo>
                      <a:pt x="18" y="1310"/>
                    </a:lnTo>
                    <a:lnTo>
                      <a:pt x="74" y="1345"/>
                    </a:lnTo>
                    <a:lnTo>
                      <a:pt x="140" y="1398"/>
                    </a:lnTo>
                    <a:lnTo>
                      <a:pt x="196" y="1468"/>
                    </a:lnTo>
                    <a:lnTo>
                      <a:pt x="224" y="1556"/>
                    </a:lnTo>
                    <a:lnTo>
                      <a:pt x="224" y="1600"/>
                    </a:lnTo>
                    <a:lnTo>
                      <a:pt x="224" y="223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84" name="Freeform 4052"/>
              <p:cNvSpPr>
                <a:spLocks/>
              </p:cNvSpPr>
              <p:nvPr/>
            </p:nvSpPr>
            <p:spPr bwMode="auto">
              <a:xfrm>
                <a:off x="9327" y="4384"/>
                <a:ext cx="448" cy="712"/>
              </a:xfrm>
              <a:custGeom>
                <a:avLst/>
                <a:gdLst>
                  <a:gd name="T0" fmla="*/ 448 w 448"/>
                  <a:gd name="T1" fmla="*/ 528 h 712"/>
                  <a:gd name="T2" fmla="*/ 420 w 448"/>
                  <a:gd name="T3" fmla="*/ 528 h 712"/>
                  <a:gd name="T4" fmla="*/ 420 w 448"/>
                  <a:gd name="T5" fmla="*/ 554 h 712"/>
                  <a:gd name="T6" fmla="*/ 411 w 448"/>
                  <a:gd name="T7" fmla="*/ 580 h 712"/>
                  <a:gd name="T8" fmla="*/ 411 w 448"/>
                  <a:gd name="T9" fmla="*/ 607 h 712"/>
                  <a:gd name="T10" fmla="*/ 402 w 448"/>
                  <a:gd name="T11" fmla="*/ 624 h 712"/>
                  <a:gd name="T12" fmla="*/ 392 w 448"/>
                  <a:gd name="T13" fmla="*/ 624 h 712"/>
                  <a:gd name="T14" fmla="*/ 364 w 448"/>
                  <a:gd name="T15" fmla="*/ 633 h 712"/>
                  <a:gd name="T16" fmla="*/ 84 w 448"/>
                  <a:gd name="T17" fmla="*/ 633 h 712"/>
                  <a:gd name="T18" fmla="*/ 206 w 448"/>
                  <a:gd name="T19" fmla="*/ 519 h 712"/>
                  <a:gd name="T20" fmla="*/ 299 w 448"/>
                  <a:gd name="T21" fmla="*/ 440 h 712"/>
                  <a:gd name="T22" fmla="*/ 374 w 448"/>
                  <a:gd name="T23" fmla="*/ 378 h 712"/>
                  <a:gd name="T24" fmla="*/ 420 w 448"/>
                  <a:gd name="T25" fmla="*/ 325 h 712"/>
                  <a:gd name="T26" fmla="*/ 448 w 448"/>
                  <a:gd name="T27" fmla="*/ 264 h 712"/>
                  <a:gd name="T28" fmla="*/ 448 w 448"/>
                  <a:gd name="T29" fmla="*/ 211 h 712"/>
                  <a:gd name="T30" fmla="*/ 430 w 448"/>
                  <a:gd name="T31" fmla="*/ 123 h 712"/>
                  <a:gd name="T32" fmla="*/ 383 w 448"/>
                  <a:gd name="T33" fmla="*/ 62 h 712"/>
                  <a:gd name="T34" fmla="*/ 308 w 448"/>
                  <a:gd name="T35" fmla="*/ 18 h 712"/>
                  <a:gd name="T36" fmla="*/ 215 w 448"/>
                  <a:gd name="T37" fmla="*/ 0 h 712"/>
                  <a:gd name="T38" fmla="*/ 131 w 448"/>
                  <a:gd name="T39" fmla="*/ 18 h 712"/>
                  <a:gd name="T40" fmla="*/ 56 w 448"/>
                  <a:gd name="T41" fmla="*/ 62 h 712"/>
                  <a:gd name="T42" fmla="*/ 19 w 448"/>
                  <a:gd name="T43" fmla="*/ 123 h 712"/>
                  <a:gd name="T44" fmla="*/ 0 w 448"/>
                  <a:gd name="T45" fmla="*/ 194 h 712"/>
                  <a:gd name="T46" fmla="*/ 0 w 448"/>
                  <a:gd name="T47" fmla="*/ 220 h 712"/>
                  <a:gd name="T48" fmla="*/ 10 w 448"/>
                  <a:gd name="T49" fmla="*/ 229 h 712"/>
                  <a:gd name="T50" fmla="*/ 19 w 448"/>
                  <a:gd name="T51" fmla="*/ 246 h 712"/>
                  <a:gd name="T52" fmla="*/ 38 w 448"/>
                  <a:gd name="T53" fmla="*/ 246 h 712"/>
                  <a:gd name="T54" fmla="*/ 47 w 448"/>
                  <a:gd name="T55" fmla="*/ 255 h 712"/>
                  <a:gd name="T56" fmla="*/ 75 w 448"/>
                  <a:gd name="T57" fmla="*/ 255 h 712"/>
                  <a:gd name="T58" fmla="*/ 94 w 448"/>
                  <a:gd name="T59" fmla="*/ 246 h 712"/>
                  <a:gd name="T60" fmla="*/ 103 w 448"/>
                  <a:gd name="T61" fmla="*/ 237 h 712"/>
                  <a:gd name="T62" fmla="*/ 122 w 448"/>
                  <a:gd name="T63" fmla="*/ 202 h 712"/>
                  <a:gd name="T64" fmla="*/ 112 w 448"/>
                  <a:gd name="T65" fmla="*/ 176 h 712"/>
                  <a:gd name="T66" fmla="*/ 103 w 448"/>
                  <a:gd name="T67" fmla="*/ 158 h 712"/>
                  <a:gd name="T68" fmla="*/ 84 w 448"/>
                  <a:gd name="T69" fmla="*/ 150 h 712"/>
                  <a:gd name="T70" fmla="*/ 56 w 448"/>
                  <a:gd name="T71" fmla="*/ 141 h 712"/>
                  <a:gd name="T72" fmla="*/ 47 w 448"/>
                  <a:gd name="T73" fmla="*/ 141 h 712"/>
                  <a:gd name="T74" fmla="*/ 84 w 448"/>
                  <a:gd name="T75" fmla="*/ 88 h 712"/>
                  <a:gd name="T76" fmla="*/ 131 w 448"/>
                  <a:gd name="T77" fmla="*/ 44 h 712"/>
                  <a:gd name="T78" fmla="*/ 196 w 448"/>
                  <a:gd name="T79" fmla="*/ 35 h 712"/>
                  <a:gd name="T80" fmla="*/ 262 w 448"/>
                  <a:gd name="T81" fmla="*/ 53 h 712"/>
                  <a:gd name="T82" fmla="*/ 308 w 448"/>
                  <a:gd name="T83" fmla="*/ 88 h 712"/>
                  <a:gd name="T84" fmla="*/ 336 w 448"/>
                  <a:gd name="T85" fmla="*/ 141 h 712"/>
                  <a:gd name="T86" fmla="*/ 346 w 448"/>
                  <a:gd name="T87" fmla="*/ 211 h 712"/>
                  <a:gd name="T88" fmla="*/ 327 w 448"/>
                  <a:gd name="T89" fmla="*/ 290 h 712"/>
                  <a:gd name="T90" fmla="*/ 290 w 448"/>
                  <a:gd name="T91" fmla="*/ 369 h 712"/>
                  <a:gd name="T92" fmla="*/ 234 w 448"/>
                  <a:gd name="T93" fmla="*/ 448 h 712"/>
                  <a:gd name="T94" fmla="*/ 10 w 448"/>
                  <a:gd name="T95" fmla="*/ 677 h 712"/>
                  <a:gd name="T96" fmla="*/ 0 w 448"/>
                  <a:gd name="T97" fmla="*/ 686 h 712"/>
                  <a:gd name="T98" fmla="*/ 0 w 448"/>
                  <a:gd name="T99" fmla="*/ 712 h 712"/>
                  <a:gd name="T100" fmla="*/ 420 w 448"/>
                  <a:gd name="T101" fmla="*/ 712 h 712"/>
                  <a:gd name="T102" fmla="*/ 448 w 448"/>
                  <a:gd name="T103" fmla="*/ 528 h 71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48"/>
                  <a:gd name="T157" fmla="*/ 0 h 712"/>
                  <a:gd name="T158" fmla="*/ 448 w 448"/>
                  <a:gd name="T159" fmla="*/ 712 h 71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48" h="712">
                    <a:moveTo>
                      <a:pt x="448" y="528"/>
                    </a:moveTo>
                    <a:lnTo>
                      <a:pt x="420" y="528"/>
                    </a:lnTo>
                    <a:lnTo>
                      <a:pt x="420" y="554"/>
                    </a:lnTo>
                    <a:lnTo>
                      <a:pt x="411" y="580"/>
                    </a:lnTo>
                    <a:lnTo>
                      <a:pt x="411" y="607"/>
                    </a:lnTo>
                    <a:lnTo>
                      <a:pt x="402" y="624"/>
                    </a:lnTo>
                    <a:lnTo>
                      <a:pt x="392" y="624"/>
                    </a:lnTo>
                    <a:lnTo>
                      <a:pt x="364" y="633"/>
                    </a:lnTo>
                    <a:lnTo>
                      <a:pt x="84" y="633"/>
                    </a:lnTo>
                    <a:lnTo>
                      <a:pt x="206" y="519"/>
                    </a:lnTo>
                    <a:lnTo>
                      <a:pt x="299" y="440"/>
                    </a:lnTo>
                    <a:lnTo>
                      <a:pt x="374" y="378"/>
                    </a:lnTo>
                    <a:lnTo>
                      <a:pt x="420" y="325"/>
                    </a:lnTo>
                    <a:lnTo>
                      <a:pt x="448" y="264"/>
                    </a:lnTo>
                    <a:lnTo>
                      <a:pt x="448" y="211"/>
                    </a:lnTo>
                    <a:lnTo>
                      <a:pt x="430" y="123"/>
                    </a:lnTo>
                    <a:lnTo>
                      <a:pt x="383" y="62"/>
                    </a:lnTo>
                    <a:lnTo>
                      <a:pt x="308" y="18"/>
                    </a:lnTo>
                    <a:lnTo>
                      <a:pt x="215" y="0"/>
                    </a:lnTo>
                    <a:lnTo>
                      <a:pt x="131" y="18"/>
                    </a:lnTo>
                    <a:lnTo>
                      <a:pt x="56" y="62"/>
                    </a:lnTo>
                    <a:lnTo>
                      <a:pt x="19" y="123"/>
                    </a:lnTo>
                    <a:lnTo>
                      <a:pt x="0" y="194"/>
                    </a:lnTo>
                    <a:lnTo>
                      <a:pt x="0" y="220"/>
                    </a:lnTo>
                    <a:lnTo>
                      <a:pt x="10" y="229"/>
                    </a:lnTo>
                    <a:lnTo>
                      <a:pt x="19" y="246"/>
                    </a:lnTo>
                    <a:lnTo>
                      <a:pt x="38" y="246"/>
                    </a:lnTo>
                    <a:lnTo>
                      <a:pt x="47" y="255"/>
                    </a:lnTo>
                    <a:lnTo>
                      <a:pt x="75" y="255"/>
                    </a:lnTo>
                    <a:lnTo>
                      <a:pt x="94" y="246"/>
                    </a:lnTo>
                    <a:lnTo>
                      <a:pt x="103" y="237"/>
                    </a:lnTo>
                    <a:lnTo>
                      <a:pt x="122" y="202"/>
                    </a:lnTo>
                    <a:lnTo>
                      <a:pt x="112" y="176"/>
                    </a:lnTo>
                    <a:lnTo>
                      <a:pt x="103" y="158"/>
                    </a:lnTo>
                    <a:lnTo>
                      <a:pt x="84" y="150"/>
                    </a:lnTo>
                    <a:lnTo>
                      <a:pt x="56" y="141"/>
                    </a:lnTo>
                    <a:lnTo>
                      <a:pt x="47" y="141"/>
                    </a:lnTo>
                    <a:lnTo>
                      <a:pt x="84" y="88"/>
                    </a:lnTo>
                    <a:lnTo>
                      <a:pt x="131" y="44"/>
                    </a:lnTo>
                    <a:lnTo>
                      <a:pt x="196" y="35"/>
                    </a:lnTo>
                    <a:lnTo>
                      <a:pt x="262" y="53"/>
                    </a:lnTo>
                    <a:lnTo>
                      <a:pt x="308" y="88"/>
                    </a:lnTo>
                    <a:lnTo>
                      <a:pt x="336" y="141"/>
                    </a:lnTo>
                    <a:lnTo>
                      <a:pt x="346" y="211"/>
                    </a:lnTo>
                    <a:lnTo>
                      <a:pt x="327" y="290"/>
                    </a:lnTo>
                    <a:lnTo>
                      <a:pt x="290" y="369"/>
                    </a:lnTo>
                    <a:lnTo>
                      <a:pt x="234" y="448"/>
                    </a:lnTo>
                    <a:lnTo>
                      <a:pt x="10" y="677"/>
                    </a:lnTo>
                    <a:lnTo>
                      <a:pt x="0" y="686"/>
                    </a:lnTo>
                    <a:lnTo>
                      <a:pt x="0" y="712"/>
                    </a:lnTo>
                    <a:lnTo>
                      <a:pt x="420" y="712"/>
                    </a:lnTo>
                    <a:lnTo>
                      <a:pt x="448" y="5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85" name="Freeform 4053"/>
              <p:cNvSpPr>
                <a:spLocks/>
              </p:cNvSpPr>
              <p:nvPr/>
            </p:nvSpPr>
            <p:spPr bwMode="auto">
              <a:xfrm>
                <a:off x="10186" y="4771"/>
                <a:ext cx="121" cy="114"/>
              </a:xfrm>
              <a:custGeom>
                <a:avLst/>
                <a:gdLst>
                  <a:gd name="T0" fmla="*/ 121 w 121"/>
                  <a:gd name="T1" fmla="*/ 61 h 114"/>
                  <a:gd name="T2" fmla="*/ 121 w 121"/>
                  <a:gd name="T3" fmla="*/ 35 h 114"/>
                  <a:gd name="T4" fmla="*/ 102 w 121"/>
                  <a:gd name="T5" fmla="*/ 17 h 114"/>
                  <a:gd name="T6" fmla="*/ 65 w 121"/>
                  <a:gd name="T7" fmla="*/ 0 h 114"/>
                  <a:gd name="T8" fmla="*/ 37 w 121"/>
                  <a:gd name="T9" fmla="*/ 9 h 114"/>
                  <a:gd name="T10" fmla="*/ 18 w 121"/>
                  <a:gd name="T11" fmla="*/ 17 h 114"/>
                  <a:gd name="T12" fmla="*/ 9 w 121"/>
                  <a:gd name="T13" fmla="*/ 35 h 114"/>
                  <a:gd name="T14" fmla="*/ 0 w 121"/>
                  <a:gd name="T15" fmla="*/ 61 h 114"/>
                  <a:gd name="T16" fmla="*/ 18 w 121"/>
                  <a:gd name="T17" fmla="*/ 97 h 114"/>
                  <a:gd name="T18" fmla="*/ 37 w 121"/>
                  <a:gd name="T19" fmla="*/ 114 h 114"/>
                  <a:gd name="T20" fmla="*/ 84 w 121"/>
                  <a:gd name="T21" fmla="*/ 114 h 114"/>
                  <a:gd name="T22" fmla="*/ 121 w 121"/>
                  <a:gd name="T23" fmla="*/ 79 h 114"/>
                  <a:gd name="T24" fmla="*/ 121 w 121"/>
                  <a:gd name="T25" fmla="*/ 61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1"/>
                  <a:gd name="T40" fmla="*/ 0 h 114"/>
                  <a:gd name="T41" fmla="*/ 121 w 121"/>
                  <a:gd name="T42" fmla="*/ 114 h 1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1" h="114">
                    <a:moveTo>
                      <a:pt x="121" y="61"/>
                    </a:moveTo>
                    <a:lnTo>
                      <a:pt x="121" y="35"/>
                    </a:lnTo>
                    <a:lnTo>
                      <a:pt x="102" y="17"/>
                    </a:lnTo>
                    <a:lnTo>
                      <a:pt x="65" y="0"/>
                    </a:lnTo>
                    <a:lnTo>
                      <a:pt x="37" y="9"/>
                    </a:lnTo>
                    <a:lnTo>
                      <a:pt x="18" y="17"/>
                    </a:lnTo>
                    <a:lnTo>
                      <a:pt x="9" y="35"/>
                    </a:lnTo>
                    <a:lnTo>
                      <a:pt x="0" y="61"/>
                    </a:lnTo>
                    <a:lnTo>
                      <a:pt x="18" y="97"/>
                    </a:lnTo>
                    <a:lnTo>
                      <a:pt x="37" y="114"/>
                    </a:lnTo>
                    <a:lnTo>
                      <a:pt x="84" y="114"/>
                    </a:lnTo>
                    <a:lnTo>
                      <a:pt x="121" y="79"/>
                    </a:lnTo>
                    <a:lnTo>
                      <a:pt x="12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86" name="Freeform 4054"/>
              <p:cNvSpPr>
                <a:spLocks/>
              </p:cNvSpPr>
              <p:nvPr/>
            </p:nvSpPr>
            <p:spPr bwMode="auto">
              <a:xfrm>
                <a:off x="10746" y="4621"/>
                <a:ext cx="391" cy="484"/>
              </a:xfrm>
              <a:custGeom>
                <a:avLst/>
                <a:gdLst>
                  <a:gd name="T0" fmla="*/ 317 w 391"/>
                  <a:gd name="T1" fmla="*/ 97 h 484"/>
                  <a:gd name="T2" fmla="*/ 307 w 391"/>
                  <a:gd name="T3" fmla="*/ 115 h 484"/>
                  <a:gd name="T4" fmla="*/ 326 w 391"/>
                  <a:gd name="T5" fmla="*/ 150 h 484"/>
                  <a:gd name="T6" fmla="*/ 363 w 391"/>
                  <a:gd name="T7" fmla="*/ 141 h 484"/>
                  <a:gd name="T8" fmla="*/ 382 w 391"/>
                  <a:gd name="T9" fmla="*/ 115 h 484"/>
                  <a:gd name="T10" fmla="*/ 373 w 391"/>
                  <a:gd name="T11" fmla="*/ 44 h 484"/>
                  <a:gd name="T12" fmla="*/ 270 w 391"/>
                  <a:gd name="T13" fmla="*/ 0 h 484"/>
                  <a:gd name="T14" fmla="*/ 130 w 391"/>
                  <a:gd name="T15" fmla="*/ 62 h 484"/>
                  <a:gd name="T16" fmla="*/ 93 w 391"/>
                  <a:gd name="T17" fmla="*/ 159 h 484"/>
                  <a:gd name="T18" fmla="*/ 102 w 391"/>
                  <a:gd name="T19" fmla="*/ 220 h 484"/>
                  <a:gd name="T20" fmla="*/ 177 w 391"/>
                  <a:gd name="T21" fmla="*/ 264 h 484"/>
                  <a:gd name="T22" fmla="*/ 223 w 391"/>
                  <a:gd name="T23" fmla="*/ 273 h 484"/>
                  <a:gd name="T24" fmla="*/ 261 w 391"/>
                  <a:gd name="T25" fmla="*/ 291 h 484"/>
                  <a:gd name="T26" fmla="*/ 289 w 391"/>
                  <a:gd name="T27" fmla="*/ 317 h 484"/>
                  <a:gd name="T28" fmla="*/ 289 w 391"/>
                  <a:gd name="T29" fmla="*/ 378 h 484"/>
                  <a:gd name="T30" fmla="*/ 223 w 391"/>
                  <a:gd name="T31" fmla="*/ 449 h 484"/>
                  <a:gd name="T32" fmla="*/ 130 w 391"/>
                  <a:gd name="T33" fmla="*/ 466 h 484"/>
                  <a:gd name="T34" fmla="*/ 93 w 391"/>
                  <a:gd name="T35" fmla="*/ 457 h 484"/>
                  <a:gd name="T36" fmla="*/ 56 w 391"/>
                  <a:gd name="T37" fmla="*/ 431 h 484"/>
                  <a:gd name="T38" fmla="*/ 65 w 391"/>
                  <a:gd name="T39" fmla="*/ 396 h 484"/>
                  <a:gd name="T40" fmla="*/ 93 w 391"/>
                  <a:gd name="T41" fmla="*/ 378 h 484"/>
                  <a:gd name="T42" fmla="*/ 102 w 391"/>
                  <a:gd name="T43" fmla="*/ 352 h 484"/>
                  <a:gd name="T44" fmla="*/ 84 w 391"/>
                  <a:gd name="T45" fmla="*/ 326 h 484"/>
                  <a:gd name="T46" fmla="*/ 37 w 391"/>
                  <a:gd name="T47" fmla="*/ 317 h 484"/>
                  <a:gd name="T48" fmla="*/ 9 w 391"/>
                  <a:gd name="T49" fmla="*/ 361 h 484"/>
                  <a:gd name="T50" fmla="*/ 18 w 391"/>
                  <a:gd name="T51" fmla="*/ 440 h 484"/>
                  <a:gd name="T52" fmla="*/ 112 w 391"/>
                  <a:gd name="T53" fmla="*/ 484 h 484"/>
                  <a:gd name="T54" fmla="*/ 233 w 391"/>
                  <a:gd name="T55" fmla="*/ 475 h 484"/>
                  <a:gd name="T56" fmla="*/ 335 w 391"/>
                  <a:gd name="T57" fmla="*/ 396 h 484"/>
                  <a:gd name="T58" fmla="*/ 363 w 391"/>
                  <a:gd name="T59" fmla="*/ 308 h 484"/>
                  <a:gd name="T60" fmla="*/ 345 w 391"/>
                  <a:gd name="T61" fmla="*/ 255 h 484"/>
                  <a:gd name="T62" fmla="*/ 307 w 391"/>
                  <a:gd name="T63" fmla="*/ 211 h 484"/>
                  <a:gd name="T64" fmla="*/ 242 w 391"/>
                  <a:gd name="T65" fmla="*/ 194 h 484"/>
                  <a:gd name="T66" fmla="*/ 205 w 391"/>
                  <a:gd name="T67" fmla="*/ 185 h 484"/>
                  <a:gd name="T68" fmla="*/ 177 w 391"/>
                  <a:gd name="T69" fmla="*/ 167 h 484"/>
                  <a:gd name="T70" fmla="*/ 149 w 391"/>
                  <a:gd name="T71" fmla="*/ 124 h 484"/>
                  <a:gd name="T72" fmla="*/ 167 w 391"/>
                  <a:gd name="T73" fmla="*/ 80 h 484"/>
                  <a:gd name="T74" fmla="*/ 233 w 391"/>
                  <a:gd name="T75" fmla="*/ 36 h 484"/>
                  <a:gd name="T76" fmla="*/ 289 w 391"/>
                  <a:gd name="T77" fmla="*/ 27 h 484"/>
                  <a:gd name="T78" fmla="*/ 345 w 391"/>
                  <a:gd name="T79" fmla="*/ 62 h 48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391"/>
                  <a:gd name="T121" fmla="*/ 0 h 484"/>
                  <a:gd name="T122" fmla="*/ 391 w 391"/>
                  <a:gd name="T123" fmla="*/ 484 h 48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391" h="484">
                    <a:moveTo>
                      <a:pt x="354" y="80"/>
                    </a:moveTo>
                    <a:lnTo>
                      <a:pt x="317" y="97"/>
                    </a:lnTo>
                    <a:lnTo>
                      <a:pt x="317" y="106"/>
                    </a:lnTo>
                    <a:lnTo>
                      <a:pt x="307" y="115"/>
                    </a:lnTo>
                    <a:lnTo>
                      <a:pt x="307" y="132"/>
                    </a:lnTo>
                    <a:lnTo>
                      <a:pt x="326" y="150"/>
                    </a:lnTo>
                    <a:lnTo>
                      <a:pt x="354" y="150"/>
                    </a:lnTo>
                    <a:lnTo>
                      <a:pt x="363" y="141"/>
                    </a:lnTo>
                    <a:lnTo>
                      <a:pt x="382" y="132"/>
                    </a:lnTo>
                    <a:lnTo>
                      <a:pt x="382" y="115"/>
                    </a:lnTo>
                    <a:lnTo>
                      <a:pt x="391" y="97"/>
                    </a:lnTo>
                    <a:lnTo>
                      <a:pt x="373" y="44"/>
                    </a:lnTo>
                    <a:lnTo>
                      <a:pt x="345" y="18"/>
                    </a:lnTo>
                    <a:lnTo>
                      <a:pt x="270" y="0"/>
                    </a:lnTo>
                    <a:lnTo>
                      <a:pt x="186" y="18"/>
                    </a:lnTo>
                    <a:lnTo>
                      <a:pt x="130" y="62"/>
                    </a:lnTo>
                    <a:lnTo>
                      <a:pt x="102" y="115"/>
                    </a:lnTo>
                    <a:lnTo>
                      <a:pt x="93" y="159"/>
                    </a:lnTo>
                    <a:lnTo>
                      <a:pt x="93" y="194"/>
                    </a:lnTo>
                    <a:lnTo>
                      <a:pt x="102" y="220"/>
                    </a:lnTo>
                    <a:lnTo>
                      <a:pt x="121" y="238"/>
                    </a:lnTo>
                    <a:lnTo>
                      <a:pt x="177" y="264"/>
                    </a:lnTo>
                    <a:lnTo>
                      <a:pt x="195" y="264"/>
                    </a:lnTo>
                    <a:lnTo>
                      <a:pt x="223" y="273"/>
                    </a:lnTo>
                    <a:lnTo>
                      <a:pt x="242" y="273"/>
                    </a:lnTo>
                    <a:lnTo>
                      <a:pt x="261" y="291"/>
                    </a:lnTo>
                    <a:lnTo>
                      <a:pt x="279" y="299"/>
                    </a:lnTo>
                    <a:lnTo>
                      <a:pt x="289" y="317"/>
                    </a:lnTo>
                    <a:lnTo>
                      <a:pt x="298" y="343"/>
                    </a:lnTo>
                    <a:lnTo>
                      <a:pt x="289" y="378"/>
                    </a:lnTo>
                    <a:lnTo>
                      <a:pt x="270" y="414"/>
                    </a:lnTo>
                    <a:lnTo>
                      <a:pt x="223" y="449"/>
                    </a:lnTo>
                    <a:lnTo>
                      <a:pt x="149" y="466"/>
                    </a:lnTo>
                    <a:lnTo>
                      <a:pt x="130" y="466"/>
                    </a:lnTo>
                    <a:lnTo>
                      <a:pt x="112" y="457"/>
                    </a:lnTo>
                    <a:lnTo>
                      <a:pt x="93" y="457"/>
                    </a:lnTo>
                    <a:lnTo>
                      <a:pt x="74" y="440"/>
                    </a:lnTo>
                    <a:lnTo>
                      <a:pt x="56" y="431"/>
                    </a:lnTo>
                    <a:lnTo>
                      <a:pt x="37" y="405"/>
                    </a:lnTo>
                    <a:lnTo>
                      <a:pt x="65" y="396"/>
                    </a:lnTo>
                    <a:lnTo>
                      <a:pt x="84" y="387"/>
                    </a:lnTo>
                    <a:lnTo>
                      <a:pt x="93" y="378"/>
                    </a:lnTo>
                    <a:lnTo>
                      <a:pt x="93" y="361"/>
                    </a:lnTo>
                    <a:lnTo>
                      <a:pt x="102" y="352"/>
                    </a:lnTo>
                    <a:lnTo>
                      <a:pt x="93" y="334"/>
                    </a:lnTo>
                    <a:lnTo>
                      <a:pt x="84" y="326"/>
                    </a:lnTo>
                    <a:lnTo>
                      <a:pt x="56" y="317"/>
                    </a:lnTo>
                    <a:lnTo>
                      <a:pt x="37" y="317"/>
                    </a:lnTo>
                    <a:lnTo>
                      <a:pt x="28" y="326"/>
                    </a:lnTo>
                    <a:lnTo>
                      <a:pt x="9" y="361"/>
                    </a:lnTo>
                    <a:lnTo>
                      <a:pt x="0" y="387"/>
                    </a:lnTo>
                    <a:lnTo>
                      <a:pt x="18" y="440"/>
                    </a:lnTo>
                    <a:lnTo>
                      <a:pt x="74" y="475"/>
                    </a:lnTo>
                    <a:lnTo>
                      <a:pt x="112" y="484"/>
                    </a:lnTo>
                    <a:lnTo>
                      <a:pt x="149" y="484"/>
                    </a:lnTo>
                    <a:lnTo>
                      <a:pt x="233" y="475"/>
                    </a:lnTo>
                    <a:lnTo>
                      <a:pt x="298" y="440"/>
                    </a:lnTo>
                    <a:lnTo>
                      <a:pt x="335" y="396"/>
                    </a:lnTo>
                    <a:lnTo>
                      <a:pt x="354" y="343"/>
                    </a:lnTo>
                    <a:lnTo>
                      <a:pt x="363" y="308"/>
                    </a:lnTo>
                    <a:lnTo>
                      <a:pt x="354" y="273"/>
                    </a:lnTo>
                    <a:lnTo>
                      <a:pt x="345" y="255"/>
                    </a:lnTo>
                    <a:lnTo>
                      <a:pt x="326" y="229"/>
                    </a:lnTo>
                    <a:lnTo>
                      <a:pt x="307" y="211"/>
                    </a:lnTo>
                    <a:lnTo>
                      <a:pt x="270" y="194"/>
                    </a:lnTo>
                    <a:lnTo>
                      <a:pt x="242" y="194"/>
                    </a:lnTo>
                    <a:lnTo>
                      <a:pt x="223" y="185"/>
                    </a:lnTo>
                    <a:lnTo>
                      <a:pt x="205" y="185"/>
                    </a:lnTo>
                    <a:lnTo>
                      <a:pt x="195" y="176"/>
                    </a:lnTo>
                    <a:lnTo>
                      <a:pt x="177" y="167"/>
                    </a:lnTo>
                    <a:lnTo>
                      <a:pt x="167" y="159"/>
                    </a:lnTo>
                    <a:lnTo>
                      <a:pt x="149" y="124"/>
                    </a:lnTo>
                    <a:lnTo>
                      <a:pt x="149" y="115"/>
                    </a:lnTo>
                    <a:lnTo>
                      <a:pt x="167" y="80"/>
                    </a:lnTo>
                    <a:lnTo>
                      <a:pt x="205" y="44"/>
                    </a:lnTo>
                    <a:lnTo>
                      <a:pt x="233" y="36"/>
                    </a:lnTo>
                    <a:lnTo>
                      <a:pt x="270" y="27"/>
                    </a:lnTo>
                    <a:lnTo>
                      <a:pt x="289" y="27"/>
                    </a:lnTo>
                    <a:lnTo>
                      <a:pt x="326" y="44"/>
                    </a:lnTo>
                    <a:lnTo>
                      <a:pt x="345" y="62"/>
                    </a:lnTo>
                    <a:lnTo>
                      <a:pt x="354" y="8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87" name="Freeform 4055"/>
              <p:cNvSpPr>
                <a:spLocks/>
              </p:cNvSpPr>
              <p:nvPr/>
            </p:nvSpPr>
            <p:spPr bwMode="auto">
              <a:xfrm>
                <a:off x="11231" y="4428"/>
                <a:ext cx="317" cy="677"/>
              </a:xfrm>
              <a:custGeom>
                <a:avLst/>
                <a:gdLst>
                  <a:gd name="T0" fmla="*/ 186 w 317"/>
                  <a:gd name="T1" fmla="*/ 237 h 677"/>
                  <a:gd name="T2" fmla="*/ 308 w 317"/>
                  <a:gd name="T3" fmla="*/ 237 h 677"/>
                  <a:gd name="T4" fmla="*/ 317 w 317"/>
                  <a:gd name="T5" fmla="*/ 229 h 677"/>
                  <a:gd name="T6" fmla="*/ 317 w 317"/>
                  <a:gd name="T7" fmla="*/ 211 h 677"/>
                  <a:gd name="T8" fmla="*/ 196 w 317"/>
                  <a:gd name="T9" fmla="*/ 211 h 677"/>
                  <a:gd name="T10" fmla="*/ 242 w 317"/>
                  <a:gd name="T11" fmla="*/ 53 h 677"/>
                  <a:gd name="T12" fmla="*/ 242 w 317"/>
                  <a:gd name="T13" fmla="*/ 18 h 677"/>
                  <a:gd name="T14" fmla="*/ 224 w 317"/>
                  <a:gd name="T15" fmla="*/ 0 h 677"/>
                  <a:gd name="T16" fmla="*/ 196 w 317"/>
                  <a:gd name="T17" fmla="*/ 0 h 677"/>
                  <a:gd name="T18" fmla="*/ 186 w 317"/>
                  <a:gd name="T19" fmla="*/ 18 h 677"/>
                  <a:gd name="T20" fmla="*/ 168 w 317"/>
                  <a:gd name="T21" fmla="*/ 35 h 677"/>
                  <a:gd name="T22" fmla="*/ 121 w 317"/>
                  <a:gd name="T23" fmla="*/ 211 h 677"/>
                  <a:gd name="T24" fmla="*/ 9 w 317"/>
                  <a:gd name="T25" fmla="*/ 211 h 677"/>
                  <a:gd name="T26" fmla="*/ 0 w 317"/>
                  <a:gd name="T27" fmla="*/ 220 h 677"/>
                  <a:gd name="T28" fmla="*/ 0 w 317"/>
                  <a:gd name="T29" fmla="*/ 237 h 677"/>
                  <a:gd name="T30" fmla="*/ 112 w 317"/>
                  <a:gd name="T31" fmla="*/ 237 h 677"/>
                  <a:gd name="T32" fmla="*/ 37 w 317"/>
                  <a:gd name="T33" fmla="*/ 545 h 677"/>
                  <a:gd name="T34" fmla="*/ 28 w 317"/>
                  <a:gd name="T35" fmla="*/ 563 h 677"/>
                  <a:gd name="T36" fmla="*/ 28 w 317"/>
                  <a:gd name="T37" fmla="*/ 615 h 677"/>
                  <a:gd name="T38" fmla="*/ 46 w 317"/>
                  <a:gd name="T39" fmla="*/ 642 h 677"/>
                  <a:gd name="T40" fmla="*/ 65 w 317"/>
                  <a:gd name="T41" fmla="*/ 659 h 677"/>
                  <a:gd name="T42" fmla="*/ 93 w 317"/>
                  <a:gd name="T43" fmla="*/ 677 h 677"/>
                  <a:gd name="T44" fmla="*/ 121 w 317"/>
                  <a:gd name="T45" fmla="*/ 677 h 677"/>
                  <a:gd name="T46" fmla="*/ 186 w 317"/>
                  <a:gd name="T47" fmla="*/ 659 h 677"/>
                  <a:gd name="T48" fmla="*/ 233 w 317"/>
                  <a:gd name="T49" fmla="*/ 624 h 677"/>
                  <a:gd name="T50" fmla="*/ 270 w 317"/>
                  <a:gd name="T51" fmla="*/ 571 h 677"/>
                  <a:gd name="T52" fmla="*/ 298 w 317"/>
                  <a:gd name="T53" fmla="*/ 519 h 677"/>
                  <a:gd name="T54" fmla="*/ 298 w 317"/>
                  <a:gd name="T55" fmla="*/ 510 h 677"/>
                  <a:gd name="T56" fmla="*/ 289 w 317"/>
                  <a:gd name="T57" fmla="*/ 501 h 677"/>
                  <a:gd name="T58" fmla="*/ 270 w 317"/>
                  <a:gd name="T59" fmla="*/ 501 h 677"/>
                  <a:gd name="T60" fmla="*/ 270 w 317"/>
                  <a:gd name="T61" fmla="*/ 510 h 677"/>
                  <a:gd name="T62" fmla="*/ 261 w 317"/>
                  <a:gd name="T63" fmla="*/ 510 h 677"/>
                  <a:gd name="T64" fmla="*/ 261 w 317"/>
                  <a:gd name="T65" fmla="*/ 527 h 677"/>
                  <a:gd name="T66" fmla="*/ 242 w 317"/>
                  <a:gd name="T67" fmla="*/ 554 h 677"/>
                  <a:gd name="T68" fmla="*/ 233 w 317"/>
                  <a:gd name="T69" fmla="*/ 580 h 677"/>
                  <a:gd name="T70" fmla="*/ 205 w 317"/>
                  <a:gd name="T71" fmla="*/ 607 h 677"/>
                  <a:gd name="T72" fmla="*/ 186 w 317"/>
                  <a:gd name="T73" fmla="*/ 633 h 677"/>
                  <a:gd name="T74" fmla="*/ 158 w 317"/>
                  <a:gd name="T75" fmla="*/ 650 h 677"/>
                  <a:gd name="T76" fmla="*/ 130 w 317"/>
                  <a:gd name="T77" fmla="*/ 659 h 677"/>
                  <a:gd name="T78" fmla="*/ 112 w 317"/>
                  <a:gd name="T79" fmla="*/ 659 h 677"/>
                  <a:gd name="T80" fmla="*/ 102 w 317"/>
                  <a:gd name="T81" fmla="*/ 650 h 677"/>
                  <a:gd name="T82" fmla="*/ 102 w 317"/>
                  <a:gd name="T83" fmla="*/ 633 h 677"/>
                  <a:gd name="T84" fmla="*/ 93 w 317"/>
                  <a:gd name="T85" fmla="*/ 624 h 677"/>
                  <a:gd name="T86" fmla="*/ 93 w 317"/>
                  <a:gd name="T87" fmla="*/ 607 h 677"/>
                  <a:gd name="T88" fmla="*/ 102 w 317"/>
                  <a:gd name="T89" fmla="*/ 580 h 677"/>
                  <a:gd name="T90" fmla="*/ 102 w 317"/>
                  <a:gd name="T91" fmla="*/ 563 h 677"/>
                  <a:gd name="T92" fmla="*/ 186 w 317"/>
                  <a:gd name="T93" fmla="*/ 237 h 67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17"/>
                  <a:gd name="T142" fmla="*/ 0 h 677"/>
                  <a:gd name="T143" fmla="*/ 317 w 317"/>
                  <a:gd name="T144" fmla="*/ 677 h 67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17" h="677">
                    <a:moveTo>
                      <a:pt x="186" y="237"/>
                    </a:moveTo>
                    <a:lnTo>
                      <a:pt x="308" y="237"/>
                    </a:lnTo>
                    <a:lnTo>
                      <a:pt x="317" y="229"/>
                    </a:lnTo>
                    <a:lnTo>
                      <a:pt x="317" y="211"/>
                    </a:lnTo>
                    <a:lnTo>
                      <a:pt x="196" y="211"/>
                    </a:lnTo>
                    <a:lnTo>
                      <a:pt x="242" y="53"/>
                    </a:lnTo>
                    <a:lnTo>
                      <a:pt x="242" y="18"/>
                    </a:lnTo>
                    <a:lnTo>
                      <a:pt x="224" y="0"/>
                    </a:lnTo>
                    <a:lnTo>
                      <a:pt x="196" y="0"/>
                    </a:lnTo>
                    <a:lnTo>
                      <a:pt x="186" y="18"/>
                    </a:lnTo>
                    <a:lnTo>
                      <a:pt x="168" y="35"/>
                    </a:lnTo>
                    <a:lnTo>
                      <a:pt x="121" y="211"/>
                    </a:lnTo>
                    <a:lnTo>
                      <a:pt x="9" y="211"/>
                    </a:lnTo>
                    <a:lnTo>
                      <a:pt x="0" y="220"/>
                    </a:lnTo>
                    <a:lnTo>
                      <a:pt x="0" y="237"/>
                    </a:lnTo>
                    <a:lnTo>
                      <a:pt x="112" y="237"/>
                    </a:lnTo>
                    <a:lnTo>
                      <a:pt x="37" y="545"/>
                    </a:lnTo>
                    <a:lnTo>
                      <a:pt x="28" y="563"/>
                    </a:lnTo>
                    <a:lnTo>
                      <a:pt x="28" y="615"/>
                    </a:lnTo>
                    <a:lnTo>
                      <a:pt x="46" y="642"/>
                    </a:lnTo>
                    <a:lnTo>
                      <a:pt x="65" y="659"/>
                    </a:lnTo>
                    <a:lnTo>
                      <a:pt x="93" y="677"/>
                    </a:lnTo>
                    <a:lnTo>
                      <a:pt x="121" y="677"/>
                    </a:lnTo>
                    <a:lnTo>
                      <a:pt x="186" y="659"/>
                    </a:lnTo>
                    <a:lnTo>
                      <a:pt x="233" y="624"/>
                    </a:lnTo>
                    <a:lnTo>
                      <a:pt x="270" y="571"/>
                    </a:lnTo>
                    <a:lnTo>
                      <a:pt x="298" y="519"/>
                    </a:lnTo>
                    <a:lnTo>
                      <a:pt x="298" y="510"/>
                    </a:lnTo>
                    <a:lnTo>
                      <a:pt x="289" y="501"/>
                    </a:lnTo>
                    <a:lnTo>
                      <a:pt x="270" y="501"/>
                    </a:lnTo>
                    <a:lnTo>
                      <a:pt x="270" y="510"/>
                    </a:lnTo>
                    <a:lnTo>
                      <a:pt x="261" y="510"/>
                    </a:lnTo>
                    <a:lnTo>
                      <a:pt x="261" y="527"/>
                    </a:lnTo>
                    <a:lnTo>
                      <a:pt x="242" y="554"/>
                    </a:lnTo>
                    <a:lnTo>
                      <a:pt x="233" y="580"/>
                    </a:lnTo>
                    <a:lnTo>
                      <a:pt x="205" y="607"/>
                    </a:lnTo>
                    <a:lnTo>
                      <a:pt x="186" y="633"/>
                    </a:lnTo>
                    <a:lnTo>
                      <a:pt x="158" y="650"/>
                    </a:lnTo>
                    <a:lnTo>
                      <a:pt x="130" y="659"/>
                    </a:lnTo>
                    <a:lnTo>
                      <a:pt x="112" y="659"/>
                    </a:lnTo>
                    <a:lnTo>
                      <a:pt x="102" y="650"/>
                    </a:lnTo>
                    <a:lnTo>
                      <a:pt x="102" y="633"/>
                    </a:lnTo>
                    <a:lnTo>
                      <a:pt x="93" y="624"/>
                    </a:lnTo>
                    <a:lnTo>
                      <a:pt x="93" y="607"/>
                    </a:lnTo>
                    <a:lnTo>
                      <a:pt x="102" y="580"/>
                    </a:lnTo>
                    <a:lnTo>
                      <a:pt x="102" y="563"/>
                    </a:lnTo>
                    <a:lnTo>
                      <a:pt x="186" y="2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88" name="Freeform 4056"/>
              <p:cNvSpPr>
                <a:spLocks noEditPoints="1"/>
              </p:cNvSpPr>
              <p:nvPr/>
            </p:nvSpPr>
            <p:spPr bwMode="auto">
              <a:xfrm>
                <a:off x="11623" y="4621"/>
                <a:ext cx="485" cy="484"/>
              </a:xfrm>
              <a:custGeom>
                <a:avLst/>
                <a:gdLst>
                  <a:gd name="T0" fmla="*/ 429 w 485"/>
                  <a:gd name="T1" fmla="*/ 36 h 484"/>
                  <a:gd name="T2" fmla="*/ 382 w 485"/>
                  <a:gd name="T3" fmla="*/ 27 h 484"/>
                  <a:gd name="T4" fmla="*/ 363 w 485"/>
                  <a:gd name="T5" fmla="*/ 53 h 484"/>
                  <a:gd name="T6" fmla="*/ 354 w 485"/>
                  <a:gd name="T7" fmla="*/ 71 h 484"/>
                  <a:gd name="T8" fmla="*/ 307 w 485"/>
                  <a:gd name="T9" fmla="*/ 18 h 484"/>
                  <a:gd name="T10" fmla="*/ 261 w 485"/>
                  <a:gd name="T11" fmla="*/ 0 h 484"/>
                  <a:gd name="T12" fmla="*/ 83 w 485"/>
                  <a:gd name="T13" fmla="*/ 106 h 484"/>
                  <a:gd name="T14" fmla="*/ 0 w 485"/>
                  <a:gd name="T15" fmla="*/ 326 h 484"/>
                  <a:gd name="T16" fmla="*/ 37 w 485"/>
                  <a:gd name="T17" fmla="*/ 440 h 484"/>
                  <a:gd name="T18" fmla="*/ 139 w 485"/>
                  <a:gd name="T19" fmla="*/ 484 h 484"/>
                  <a:gd name="T20" fmla="*/ 242 w 485"/>
                  <a:gd name="T21" fmla="*/ 449 h 484"/>
                  <a:gd name="T22" fmla="*/ 279 w 485"/>
                  <a:gd name="T23" fmla="*/ 440 h 484"/>
                  <a:gd name="T24" fmla="*/ 345 w 485"/>
                  <a:gd name="T25" fmla="*/ 484 h 484"/>
                  <a:gd name="T26" fmla="*/ 429 w 485"/>
                  <a:gd name="T27" fmla="*/ 466 h 484"/>
                  <a:gd name="T28" fmla="*/ 475 w 485"/>
                  <a:gd name="T29" fmla="*/ 352 h 484"/>
                  <a:gd name="T30" fmla="*/ 485 w 485"/>
                  <a:gd name="T31" fmla="*/ 317 h 484"/>
                  <a:gd name="T32" fmla="*/ 457 w 485"/>
                  <a:gd name="T33" fmla="*/ 308 h 484"/>
                  <a:gd name="T34" fmla="*/ 447 w 485"/>
                  <a:gd name="T35" fmla="*/ 326 h 484"/>
                  <a:gd name="T36" fmla="*/ 438 w 485"/>
                  <a:gd name="T37" fmla="*/ 370 h 484"/>
                  <a:gd name="T38" fmla="*/ 373 w 485"/>
                  <a:gd name="T39" fmla="*/ 466 h 484"/>
                  <a:gd name="T40" fmla="*/ 345 w 485"/>
                  <a:gd name="T41" fmla="*/ 449 h 484"/>
                  <a:gd name="T42" fmla="*/ 335 w 485"/>
                  <a:gd name="T43" fmla="*/ 431 h 484"/>
                  <a:gd name="T44" fmla="*/ 345 w 485"/>
                  <a:gd name="T45" fmla="*/ 387 h 484"/>
                  <a:gd name="T46" fmla="*/ 429 w 485"/>
                  <a:gd name="T47" fmla="*/ 80 h 484"/>
                  <a:gd name="T48" fmla="*/ 261 w 485"/>
                  <a:gd name="T49" fmla="*/ 378 h 484"/>
                  <a:gd name="T50" fmla="*/ 214 w 485"/>
                  <a:gd name="T51" fmla="*/ 422 h 484"/>
                  <a:gd name="T52" fmla="*/ 139 w 485"/>
                  <a:gd name="T53" fmla="*/ 466 h 484"/>
                  <a:gd name="T54" fmla="*/ 83 w 485"/>
                  <a:gd name="T55" fmla="*/ 431 h 484"/>
                  <a:gd name="T56" fmla="*/ 74 w 485"/>
                  <a:gd name="T57" fmla="*/ 387 h 484"/>
                  <a:gd name="T58" fmla="*/ 83 w 485"/>
                  <a:gd name="T59" fmla="*/ 299 h 484"/>
                  <a:gd name="T60" fmla="*/ 130 w 485"/>
                  <a:gd name="T61" fmla="*/ 150 h 484"/>
                  <a:gd name="T62" fmla="*/ 177 w 485"/>
                  <a:gd name="T63" fmla="*/ 80 h 484"/>
                  <a:gd name="T64" fmla="*/ 233 w 485"/>
                  <a:gd name="T65" fmla="*/ 36 h 484"/>
                  <a:gd name="T66" fmla="*/ 298 w 485"/>
                  <a:gd name="T67" fmla="*/ 44 h 484"/>
                  <a:gd name="T68" fmla="*/ 326 w 485"/>
                  <a:gd name="T69" fmla="*/ 80 h 484"/>
                  <a:gd name="T70" fmla="*/ 335 w 485"/>
                  <a:gd name="T71" fmla="*/ 141 h 48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485"/>
                  <a:gd name="T109" fmla="*/ 0 h 484"/>
                  <a:gd name="T110" fmla="*/ 485 w 485"/>
                  <a:gd name="T111" fmla="*/ 484 h 48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485" h="484">
                    <a:moveTo>
                      <a:pt x="429" y="80"/>
                    </a:moveTo>
                    <a:lnTo>
                      <a:pt x="429" y="36"/>
                    </a:lnTo>
                    <a:lnTo>
                      <a:pt x="419" y="27"/>
                    </a:lnTo>
                    <a:lnTo>
                      <a:pt x="382" y="27"/>
                    </a:lnTo>
                    <a:lnTo>
                      <a:pt x="363" y="36"/>
                    </a:lnTo>
                    <a:lnTo>
                      <a:pt x="363" y="53"/>
                    </a:lnTo>
                    <a:lnTo>
                      <a:pt x="354" y="62"/>
                    </a:lnTo>
                    <a:lnTo>
                      <a:pt x="354" y="71"/>
                    </a:lnTo>
                    <a:lnTo>
                      <a:pt x="335" y="36"/>
                    </a:lnTo>
                    <a:lnTo>
                      <a:pt x="307" y="18"/>
                    </a:lnTo>
                    <a:lnTo>
                      <a:pt x="289" y="9"/>
                    </a:lnTo>
                    <a:lnTo>
                      <a:pt x="261" y="0"/>
                    </a:lnTo>
                    <a:lnTo>
                      <a:pt x="167" y="27"/>
                    </a:lnTo>
                    <a:lnTo>
                      <a:pt x="83" y="106"/>
                    </a:lnTo>
                    <a:lnTo>
                      <a:pt x="18" y="203"/>
                    </a:lnTo>
                    <a:lnTo>
                      <a:pt x="0" y="326"/>
                    </a:lnTo>
                    <a:lnTo>
                      <a:pt x="9" y="387"/>
                    </a:lnTo>
                    <a:lnTo>
                      <a:pt x="37" y="440"/>
                    </a:lnTo>
                    <a:lnTo>
                      <a:pt x="83" y="475"/>
                    </a:lnTo>
                    <a:lnTo>
                      <a:pt x="139" y="484"/>
                    </a:lnTo>
                    <a:lnTo>
                      <a:pt x="167" y="484"/>
                    </a:lnTo>
                    <a:lnTo>
                      <a:pt x="242" y="449"/>
                    </a:lnTo>
                    <a:lnTo>
                      <a:pt x="270" y="414"/>
                    </a:lnTo>
                    <a:lnTo>
                      <a:pt x="279" y="440"/>
                    </a:lnTo>
                    <a:lnTo>
                      <a:pt x="317" y="475"/>
                    </a:lnTo>
                    <a:lnTo>
                      <a:pt x="345" y="484"/>
                    </a:lnTo>
                    <a:lnTo>
                      <a:pt x="391" y="484"/>
                    </a:lnTo>
                    <a:lnTo>
                      <a:pt x="429" y="466"/>
                    </a:lnTo>
                    <a:lnTo>
                      <a:pt x="447" y="431"/>
                    </a:lnTo>
                    <a:lnTo>
                      <a:pt x="475" y="352"/>
                    </a:lnTo>
                    <a:lnTo>
                      <a:pt x="485" y="334"/>
                    </a:lnTo>
                    <a:lnTo>
                      <a:pt x="485" y="317"/>
                    </a:lnTo>
                    <a:lnTo>
                      <a:pt x="475" y="308"/>
                    </a:lnTo>
                    <a:lnTo>
                      <a:pt x="457" y="308"/>
                    </a:lnTo>
                    <a:lnTo>
                      <a:pt x="457" y="317"/>
                    </a:lnTo>
                    <a:lnTo>
                      <a:pt x="447" y="326"/>
                    </a:lnTo>
                    <a:lnTo>
                      <a:pt x="447" y="334"/>
                    </a:lnTo>
                    <a:lnTo>
                      <a:pt x="438" y="370"/>
                    </a:lnTo>
                    <a:lnTo>
                      <a:pt x="419" y="422"/>
                    </a:lnTo>
                    <a:lnTo>
                      <a:pt x="373" y="466"/>
                    </a:lnTo>
                    <a:lnTo>
                      <a:pt x="354" y="457"/>
                    </a:lnTo>
                    <a:lnTo>
                      <a:pt x="345" y="449"/>
                    </a:lnTo>
                    <a:lnTo>
                      <a:pt x="345" y="440"/>
                    </a:lnTo>
                    <a:lnTo>
                      <a:pt x="335" y="431"/>
                    </a:lnTo>
                    <a:lnTo>
                      <a:pt x="335" y="414"/>
                    </a:lnTo>
                    <a:lnTo>
                      <a:pt x="345" y="387"/>
                    </a:lnTo>
                    <a:lnTo>
                      <a:pt x="345" y="370"/>
                    </a:lnTo>
                    <a:lnTo>
                      <a:pt x="429" y="80"/>
                    </a:lnTo>
                    <a:close/>
                    <a:moveTo>
                      <a:pt x="279" y="343"/>
                    </a:moveTo>
                    <a:lnTo>
                      <a:pt x="261" y="378"/>
                    </a:lnTo>
                    <a:lnTo>
                      <a:pt x="242" y="405"/>
                    </a:lnTo>
                    <a:lnTo>
                      <a:pt x="214" y="422"/>
                    </a:lnTo>
                    <a:lnTo>
                      <a:pt x="195" y="449"/>
                    </a:lnTo>
                    <a:lnTo>
                      <a:pt x="139" y="466"/>
                    </a:lnTo>
                    <a:lnTo>
                      <a:pt x="111" y="457"/>
                    </a:lnTo>
                    <a:lnTo>
                      <a:pt x="83" y="431"/>
                    </a:lnTo>
                    <a:lnTo>
                      <a:pt x="83" y="405"/>
                    </a:lnTo>
                    <a:lnTo>
                      <a:pt x="74" y="387"/>
                    </a:lnTo>
                    <a:lnTo>
                      <a:pt x="74" y="370"/>
                    </a:lnTo>
                    <a:lnTo>
                      <a:pt x="83" y="299"/>
                    </a:lnTo>
                    <a:lnTo>
                      <a:pt x="111" y="211"/>
                    </a:lnTo>
                    <a:lnTo>
                      <a:pt x="130" y="150"/>
                    </a:lnTo>
                    <a:lnTo>
                      <a:pt x="149" y="115"/>
                    </a:lnTo>
                    <a:lnTo>
                      <a:pt x="177" y="80"/>
                    </a:lnTo>
                    <a:lnTo>
                      <a:pt x="205" y="53"/>
                    </a:lnTo>
                    <a:lnTo>
                      <a:pt x="233" y="36"/>
                    </a:lnTo>
                    <a:lnTo>
                      <a:pt x="261" y="27"/>
                    </a:lnTo>
                    <a:lnTo>
                      <a:pt x="298" y="44"/>
                    </a:lnTo>
                    <a:lnTo>
                      <a:pt x="317" y="62"/>
                    </a:lnTo>
                    <a:lnTo>
                      <a:pt x="326" y="80"/>
                    </a:lnTo>
                    <a:lnTo>
                      <a:pt x="335" y="106"/>
                    </a:lnTo>
                    <a:lnTo>
                      <a:pt x="335" y="141"/>
                    </a:lnTo>
                    <a:lnTo>
                      <a:pt x="279" y="34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89" name="Freeform 4057"/>
              <p:cNvSpPr>
                <a:spLocks/>
              </p:cNvSpPr>
              <p:nvPr/>
            </p:nvSpPr>
            <p:spPr bwMode="auto">
              <a:xfrm>
                <a:off x="12201" y="4621"/>
                <a:ext cx="410" cy="484"/>
              </a:xfrm>
              <a:custGeom>
                <a:avLst/>
                <a:gdLst>
                  <a:gd name="T0" fmla="*/ 373 w 410"/>
                  <a:gd name="T1" fmla="*/ 71 h 484"/>
                  <a:gd name="T2" fmla="*/ 345 w 410"/>
                  <a:gd name="T3" fmla="*/ 80 h 484"/>
                  <a:gd name="T4" fmla="*/ 336 w 410"/>
                  <a:gd name="T5" fmla="*/ 88 h 484"/>
                  <a:gd name="T6" fmla="*/ 317 w 410"/>
                  <a:gd name="T7" fmla="*/ 97 h 484"/>
                  <a:gd name="T8" fmla="*/ 317 w 410"/>
                  <a:gd name="T9" fmla="*/ 141 h 484"/>
                  <a:gd name="T10" fmla="*/ 336 w 410"/>
                  <a:gd name="T11" fmla="*/ 159 h 484"/>
                  <a:gd name="T12" fmla="*/ 373 w 410"/>
                  <a:gd name="T13" fmla="*/ 159 h 484"/>
                  <a:gd name="T14" fmla="*/ 392 w 410"/>
                  <a:gd name="T15" fmla="*/ 141 h 484"/>
                  <a:gd name="T16" fmla="*/ 401 w 410"/>
                  <a:gd name="T17" fmla="*/ 124 h 484"/>
                  <a:gd name="T18" fmla="*/ 410 w 410"/>
                  <a:gd name="T19" fmla="*/ 97 h 484"/>
                  <a:gd name="T20" fmla="*/ 392 w 410"/>
                  <a:gd name="T21" fmla="*/ 44 h 484"/>
                  <a:gd name="T22" fmla="*/ 364 w 410"/>
                  <a:gd name="T23" fmla="*/ 18 h 484"/>
                  <a:gd name="T24" fmla="*/ 289 w 410"/>
                  <a:gd name="T25" fmla="*/ 0 h 484"/>
                  <a:gd name="T26" fmla="*/ 187 w 410"/>
                  <a:gd name="T27" fmla="*/ 27 h 484"/>
                  <a:gd name="T28" fmla="*/ 93 w 410"/>
                  <a:gd name="T29" fmla="*/ 97 h 484"/>
                  <a:gd name="T30" fmla="*/ 28 w 410"/>
                  <a:gd name="T31" fmla="*/ 194 h 484"/>
                  <a:gd name="T32" fmla="*/ 0 w 410"/>
                  <a:gd name="T33" fmla="*/ 308 h 484"/>
                  <a:gd name="T34" fmla="*/ 19 w 410"/>
                  <a:gd name="T35" fmla="*/ 405 h 484"/>
                  <a:gd name="T36" fmla="*/ 84 w 410"/>
                  <a:gd name="T37" fmla="*/ 466 h 484"/>
                  <a:gd name="T38" fmla="*/ 168 w 410"/>
                  <a:gd name="T39" fmla="*/ 484 h 484"/>
                  <a:gd name="T40" fmla="*/ 271 w 410"/>
                  <a:gd name="T41" fmla="*/ 466 h 484"/>
                  <a:gd name="T42" fmla="*/ 345 w 410"/>
                  <a:gd name="T43" fmla="*/ 431 h 484"/>
                  <a:gd name="T44" fmla="*/ 392 w 410"/>
                  <a:gd name="T45" fmla="*/ 387 h 484"/>
                  <a:gd name="T46" fmla="*/ 410 w 410"/>
                  <a:gd name="T47" fmla="*/ 361 h 484"/>
                  <a:gd name="T48" fmla="*/ 392 w 410"/>
                  <a:gd name="T49" fmla="*/ 343 h 484"/>
                  <a:gd name="T50" fmla="*/ 382 w 410"/>
                  <a:gd name="T51" fmla="*/ 343 h 484"/>
                  <a:gd name="T52" fmla="*/ 382 w 410"/>
                  <a:gd name="T53" fmla="*/ 352 h 484"/>
                  <a:gd name="T54" fmla="*/ 308 w 410"/>
                  <a:gd name="T55" fmla="*/ 422 h 484"/>
                  <a:gd name="T56" fmla="*/ 252 w 410"/>
                  <a:gd name="T57" fmla="*/ 449 h 484"/>
                  <a:gd name="T58" fmla="*/ 196 w 410"/>
                  <a:gd name="T59" fmla="*/ 457 h 484"/>
                  <a:gd name="T60" fmla="*/ 168 w 410"/>
                  <a:gd name="T61" fmla="*/ 466 h 484"/>
                  <a:gd name="T62" fmla="*/ 140 w 410"/>
                  <a:gd name="T63" fmla="*/ 457 h 484"/>
                  <a:gd name="T64" fmla="*/ 112 w 410"/>
                  <a:gd name="T65" fmla="*/ 440 h 484"/>
                  <a:gd name="T66" fmla="*/ 93 w 410"/>
                  <a:gd name="T67" fmla="*/ 422 h 484"/>
                  <a:gd name="T68" fmla="*/ 84 w 410"/>
                  <a:gd name="T69" fmla="*/ 387 h 484"/>
                  <a:gd name="T70" fmla="*/ 84 w 410"/>
                  <a:gd name="T71" fmla="*/ 352 h 484"/>
                  <a:gd name="T72" fmla="*/ 93 w 410"/>
                  <a:gd name="T73" fmla="*/ 282 h 484"/>
                  <a:gd name="T74" fmla="*/ 112 w 410"/>
                  <a:gd name="T75" fmla="*/ 203 h 484"/>
                  <a:gd name="T76" fmla="*/ 140 w 410"/>
                  <a:gd name="T77" fmla="*/ 132 h 484"/>
                  <a:gd name="T78" fmla="*/ 215 w 410"/>
                  <a:gd name="T79" fmla="*/ 53 h 484"/>
                  <a:gd name="T80" fmla="*/ 289 w 410"/>
                  <a:gd name="T81" fmla="*/ 27 h 484"/>
                  <a:gd name="T82" fmla="*/ 308 w 410"/>
                  <a:gd name="T83" fmla="*/ 27 h 484"/>
                  <a:gd name="T84" fmla="*/ 364 w 410"/>
                  <a:gd name="T85" fmla="*/ 53 h 484"/>
                  <a:gd name="T86" fmla="*/ 373 w 410"/>
                  <a:gd name="T87" fmla="*/ 71 h 48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10"/>
                  <a:gd name="T133" fmla="*/ 0 h 484"/>
                  <a:gd name="T134" fmla="*/ 410 w 410"/>
                  <a:gd name="T135" fmla="*/ 484 h 48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10" h="484">
                    <a:moveTo>
                      <a:pt x="373" y="71"/>
                    </a:moveTo>
                    <a:lnTo>
                      <a:pt x="345" y="80"/>
                    </a:lnTo>
                    <a:lnTo>
                      <a:pt x="336" y="88"/>
                    </a:lnTo>
                    <a:lnTo>
                      <a:pt x="317" y="97"/>
                    </a:lnTo>
                    <a:lnTo>
                      <a:pt x="317" y="141"/>
                    </a:lnTo>
                    <a:lnTo>
                      <a:pt x="336" y="159"/>
                    </a:lnTo>
                    <a:lnTo>
                      <a:pt x="373" y="159"/>
                    </a:lnTo>
                    <a:lnTo>
                      <a:pt x="392" y="141"/>
                    </a:lnTo>
                    <a:lnTo>
                      <a:pt x="401" y="124"/>
                    </a:lnTo>
                    <a:lnTo>
                      <a:pt x="410" y="97"/>
                    </a:lnTo>
                    <a:lnTo>
                      <a:pt x="392" y="44"/>
                    </a:lnTo>
                    <a:lnTo>
                      <a:pt x="364" y="18"/>
                    </a:lnTo>
                    <a:lnTo>
                      <a:pt x="289" y="0"/>
                    </a:lnTo>
                    <a:lnTo>
                      <a:pt x="187" y="27"/>
                    </a:lnTo>
                    <a:lnTo>
                      <a:pt x="93" y="97"/>
                    </a:lnTo>
                    <a:lnTo>
                      <a:pt x="28" y="194"/>
                    </a:lnTo>
                    <a:lnTo>
                      <a:pt x="0" y="308"/>
                    </a:lnTo>
                    <a:lnTo>
                      <a:pt x="19" y="405"/>
                    </a:lnTo>
                    <a:lnTo>
                      <a:pt x="84" y="466"/>
                    </a:lnTo>
                    <a:lnTo>
                      <a:pt x="168" y="484"/>
                    </a:lnTo>
                    <a:lnTo>
                      <a:pt x="271" y="466"/>
                    </a:lnTo>
                    <a:lnTo>
                      <a:pt x="345" y="431"/>
                    </a:lnTo>
                    <a:lnTo>
                      <a:pt x="392" y="387"/>
                    </a:lnTo>
                    <a:lnTo>
                      <a:pt x="410" y="361"/>
                    </a:lnTo>
                    <a:lnTo>
                      <a:pt x="392" y="343"/>
                    </a:lnTo>
                    <a:lnTo>
                      <a:pt x="382" y="343"/>
                    </a:lnTo>
                    <a:lnTo>
                      <a:pt x="382" y="352"/>
                    </a:lnTo>
                    <a:lnTo>
                      <a:pt x="308" y="422"/>
                    </a:lnTo>
                    <a:lnTo>
                      <a:pt x="252" y="449"/>
                    </a:lnTo>
                    <a:lnTo>
                      <a:pt x="196" y="457"/>
                    </a:lnTo>
                    <a:lnTo>
                      <a:pt x="168" y="466"/>
                    </a:lnTo>
                    <a:lnTo>
                      <a:pt x="140" y="457"/>
                    </a:lnTo>
                    <a:lnTo>
                      <a:pt x="112" y="440"/>
                    </a:lnTo>
                    <a:lnTo>
                      <a:pt x="93" y="422"/>
                    </a:lnTo>
                    <a:lnTo>
                      <a:pt x="84" y="387"/>
                    </a:lnTo>
                    <a:lnTo>
                      <a:pt x="84" y="352"/>
                    </a:lnTo>
                    <a:lnTo>
                      <a:pt x="93" y="282"/>
                    </a:lnTo>
                    <a:lnTo>
                      <a:pt x="112" y="203"/>
                    </a:lnTo>
                    <a:lnTo>
                      <a:pt x="140" y="132"/>
                    </a:lnTo>
                    <a:lnTo>
                      <a:pt x="215" y="53"/>
                    </a:lnTo>
                    <a:lnTo>
                      <a:pt x="289" y="27"/>
                    </a:lnTo>
                    <a:lnTo>
                      <a:pt x="308" y="27"/>
                    </a:lnTo>
                    <a:lnTo>
                      <a:pt x="364" y="53"/>
                    </a:lnTo>
                    <a:lnTo>
                      <a:pt x="373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90" name="Freeform 4058"/>
              <p:cNvSpPr>
                <a:spLocks/>
              </p:cNvSpPr>
              <p:nvPr/>
            </p:nvSpPr>
            <p:spPr bwMode="auto">
              <a:xfrm>
                <a:off x="12686" y="4358"/>
                <a:ext cx="485" cy="747"/>
              </a:xfrm>
              <a:custGeom>
                <a:avLst/>
                <a:gdLst>
                  <a:gd name="T0" fmla="*/ 261 w 485"/>
                  <a:gd name="T1" fmla="*/ 17 h 747"/>
                  <a:gd name="T2" fmla="*/ 252 w 485"/>
                  <a:gd name="T3" fmla="*/ 0 h 747"/>
                  <a:gd name="T4" fmla="*/ 112 w 485"/>
                  <a:gd name="T5" fmla="*/ 9 h 747"/>
                  <a:gd name="T6" fmla="*/ 93 w 485"/>
                  <a:gd name="T7" fmla="*/ 17 h 747"/>
                  <a:gd name="T8" fmla="*/ 93 w 485"/>
                  <a:gd name="T9" fmla="*/ 44 h 747"/>
                  <a:gd name="T10" fmla="*/ 168 w 485"/>
                  <a:gd name="T11" fmla="*/ 53 h 747"/>
                  <a:gd name="T12" fmla="*/ 0 w 485"/>
                  <a:gd name="T13" fmla="*/ 712 h 747"/>
                  <a:gd name="T14" fmla="*/ 19 w 485"/>
                  <a:gd name="T15" fmla="*/ 747 h 747"/>
                  <a:gd name="T16" fmla="*/ 75 w 485"/>
                  <a:gd name="T17" fmla="*/ 720 h 747"/>
                  <a:gd name="T18" fmla="*/ 131 w 485"/>
                  <a:gd name="T19" fmla="*/ 492 h 747"/>
                  <a:gd name="T20" fmla="*/ 168 w 485"/>
                  <a:gd name="T21" fmla="*/ 501 h 747"/>
                  <a:gd name="T22" fmla="*/ 215 w 485"/>
                  <a:gd name="T23" fmla="*/ 527 h 747"/>
                  <a:gd name="T24" fmla="*/ 243 w 485"/>
                  <a:gd name="T25" fmla="*/ 562 h 747"/>
                  <a:gd name="T26" fmla="*/ 252 w 485"/>
                  <a:gd name="T27" fmla="*/ 712 h 747"/>
                  <a:gd name="T28" fmla="*/ 308 w 485"/>
                  <a:gd name="T29" fmla="*/ 747 h 747"/>
                  <a:gd name="T30" fmla="*/ 383 w 485"/>
                  <a:gd name="T31" fmla="*/ 738 h 747"/>
                  <a:gd name="T32" fmla="*/ 429 w 485"/>
                  <a:gd name="T33" fmla="*/ 677 h 747"/>
                  <a:gd name="T34" fmla="*/ 457 w 485"/>
                  <a:gd name="T35" fmla="*/ 606 h 747"/>
                  <a:gd name="T36" fmla="*/ 448 w 485"/>
                  <a:gd name="T37" fmla="*/ 571 h 747"/>
                  <a:gd name="T38" fmla="*/ 429 w 485"/>
                  <a:gd name="T39" fmla="*/ 580 h 747"/>
                  <a:gd name="T40" fmla="*/ 420 w 485"/>
                  <a:gd name="T41" fmla="*/ 597 h 747"/>
                  <a:gd name="T42" fmla="*/ 401 w 485"/>
                  <a:gd name="T43" fmla="*/ 659 h 747"/>
                  <a:gd name="T44" fmla="*/ 373 w 485"/>
                  <a:gd name="T45" fmla="*/ 703 h 747"/>
                  <a:gd name="T46" fmla="*/ 336 w 485"/>
                  <a:gd name="T47" fmla="*/ 729 h 747"/>
                  <a:gd name="T48" fmla="*/ 308 w 485"/>
                  <a:gd name="T49" fmla="*/ 720 h 747"/>
                  <a:gd name="T50" fmla="*/ 317 w 485"/>
                  <a:gd name="T51" fmla="*/ 624 h 747"/>
                  <a:gd name="T52" fmla="*/ 299 w 485"/>
                  <a:gd name="T53" fmla="*/ 527 h 747"/>
                  <a:gd name="T54" fmla="*/ 261 w 485"/>
                  <a:gd name="T55" fmla="*/ 501 h 747"/>
                  <a:gd name="T56" fmla="*/ 196 w 485"/>
                  <a:gd name="T57" fmla="*/ 474 h 747"/>
                  <a:gd name="T58" fmla="*/ 196 w 485"/>
                  <a:gd name="T59" fmla="*/ 457 h 747"/>
                  <a:gd name="T60" fmla="*/ 308 w 485"/>
                  <a:gd name="T61" fmla="*/ 343 h 747"/>
                  <a:gd name="T62" fmla="*/ 411 w 485"/>
                  <a:gd name="T63" fmla="*/ 290 h 747"/>
                  <a:gd name="T64" fmla="*/ 439 w 485"/>
                  <a:gd name="T65" fmla="*/ 299 h 747"/>
                  <a:gd name="T66" fmla="*/ 420 w 485"/>
                  <a:gd name="T67" fmla="*/ 307 h 747"/>
                  <a:gd name="T68" fmla="*/ 392 w 485"/>
                  <a:gd name="T69" fmla="*/ 334 h 747"/>
                  <a:gd name="T70" fmla="*/ 383 w 485"/>
                  <a:gd name="T71" fmla="*/ 351 h 747"/>
                  <a:gd name="T72" fmla="*/ 392 w 485"/>
                  <a:gd name="T73" fmla="*/ 378 h 747"/>
                  <a:gd name="T74" fmla="*/ 439 w 485"/>
                  <a:gd name="T75" fmla="*/ 387 h 747"/>
                  <a:gd name="T76" fmla="*/ 467 w 485"/>
                  <a:gd name="T77" fmla="*/ 369 h 747"/>
                  <a:gd name="T78" fmla="*/ 485 w 485"/>
                  <a:gd name="T79" fmla="*/ 316 h 747"/>
                  <a:gd name="T80" fmla="*/ 457 w 485"/>
                  <a:gd name="T81" fmla="*/ 281 h 747"/>
                  <a:gd name="T82" fmla="*/ 411 w 485"/>
                  <a:gd name="T83" fmla="*/ 263 h 747"/>
                  <a:gd name="T84" fmla="*/ 345 w 485"/>
                  <a:gd name="T85" fmla="*/ 281 h 747"/>
                  <a:gd name="T86" fmla="*/ 289 w 485"/>
                  <a:gd name="T87" fmla="*/ 325 h 747"/>
                  <a:gd name="T88" fmla="*/ 233 w 485"/>
                  <a:gd name="T89" fmla="*/ 387 h 747"/>
                  <a:gd name="T90" fmla="*/ 196 w 485"/>
                  <a:gd name="T91" fmla="*/ 430 h 747"/>
                  <a:gd name="T92" fmla="*/ 252 w 485"/>
                  <a:gd name="T93" fmla="*/ 26 h 74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485"/>
                  <a:gd name="T142" fmla="*/ 0 h 747"/>
                  <a:gd name="T143" fmla="*/ 485 w 485"/>
                  <a:gd name="T144" fmla="*/ 747 h 74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485" h="747">
                    <a:moveTo>
                      <a:pt x="252" y="26"/>
                    </a:moveTo>
                    <a:lnTo>
                      <a:pt x="261" y="17"/>
                    </a:lnTo>
                    <a:lnTo>
                      <a:pt x="261" y="9"/>
                    </a:lnTo>
                    <a:lnTo>
                      <a:pt x="252" y="0"/>
                    </a:lnTo>
                    <a:lnTo>
                      <a:pt x="224" y="0"/>
                    </a:lnTo>
                    <a:lnTo>
                      <a:pt x="112" y="9"/>
                    </a:lnTo>
                    <a:lnTo>
                      <a:pt x="93" y="9"/>
                    </a:lnTo>
                    <a:lnTo>
                      <a:pt x="93" y="17"/>
                    </a:lnTo>
                    <a:lnTo>
                      <a:pt x="84" y="35"/>
                    </a:lnTo>
                    <a:lnTo>
                      <a:pt x="93" y="44"/>
                    </a:lnTo>
                    <a:lnTo>
                      <a:pt x="159" y="44"/>
                    </a:lnTo>
                    <a:lnTo>
                      <a:pt x="168" y="53"/>
                    </a:lnTo>
                    <a:lnTo>
                      <a:pt x="168" y="79"/>
                    </a:lnTo>
                    <a:lnTo>
                      <a:pt x="0" y="712"/>
                    </a:lnTo>
                    <a:lnTo>
                      <a:pt x="0" y="729"/>
                    </a:lnTo>
                    <a:lnTo>
                      <a:pt x="19" y="747"/>
                    </a:lnTo>
                    <a:lnTo>
                      <a:pt x="47" y="747"/>
                    </a:lnTo>
                    <a:lnTo>
                      <a:pt x="75" y="720"/>
                    </a:lnTo>
                    <a:lnTo>
                      <a:pt x="75" y="712"/>
                    </a:lnTo>
                    <a:lnTo>
                      <a:pt x="131" y="492"/>
                    </a:lnTo>
                    <a:lnTo>
                      <a:pt x="149" y="492"/>
                    </a:lnTo>
                    <a:lnTo>
                      <a:pt x="168" y="501"/>
                    </a:lnTo>
                    <a:lnTo>
                      <a:pt x="196" y="510"/>
                    </a:lnTo>
                    <a:lnTo>
                      <a:pt x="215" y="527"/>
                    </a:lnTo>
                    <a:lnTo>
                      <a:pt x="233" y="536"/>
                    </a:lnTo>
                    <a:lnTo>
                      <a:pt x="243" y="562"/>
                    </a:lnTo>
                    <a:lnTo>
                      <a:pt x="243" y="685"/>
                    </a:lnTo>
                    <a:lnTo>
                      <a:pt x="252" y="712"/>
                    </a:lnTo>
                    <a:lnTo>
                      <a:pt x="271" y="729"/>
                    </a:lnTo>
                    <a:lnTo>
                      <a:pt x="308" y="747"/>
                    </a:lnTo>
                    <a:lnTo>
                      <a:pt x="364" y="747"/>
                    </a:lnTo>
                    <a:lnTo>
                      <a:pt x="383" y="738"/>
                    </a:lnTo>
                    <a:lnTo>
                      <a:pt x="411" y="712"/>
                    </a:lnTo>
                    <a:lnTo>
                      <a:pt x="429" y="677"/>
                    </a:lnTo>
                    <a:lnTo>
                      <a:pt x="448" y="624"/>
                    </a:lnTo>
                    <a:lnTo>
                      <a:pt x="457" y="606"/>
                    </a:lnTo>
                    <a:lnTo>
                      <a:pt x="457" y="580"/>
                    </a:lnTo>
                    <a:lnTo>
                      <a:pt x="448" y="571"/>
                    </a:lnTo>
                    <a:lnTo>
                      <a:pt x="439" y="571"/>
                    </a:lnTo>
                    <a:lnTo>
                      <a:pt x="429" y="580"/>
                    </a:lnTo>
                    <a:lnTo>
                      <a:pt x="429" y="589"/>
                    </a:lnTo>
                    <a:lnTo>
                      <a:pt x="420" y="597"/>
                    </a:lnTo>
                    <a:lnTo>
                      <a:pt x="411" y="624"/>
                    </a:lnTo>
                    <a:lnTo>
                      <a:pt x="401" y="659"/>
                    </a:lnTo>
                    <a:lnTo>
                      <a:pt x="392" y="685"/>
                    </a:lnTo>
                    <a:lnTo>
                      <a:pt x="373" y="703"/>
                    </a:lnTo>
                    <a:lnTo>
                      <a:pt x="364" y="720"/>
                    </a:lnTo>
                    <a:lnTo>
                      <a:pt x="336" y="729"/>
                    </a:lnTo>
                    <a:lnTo>
                      <a:pt x="317" y="729"/>
                    </a:lnTo>
                    <a:lnTo>
                      <a:pt x="308" y="720"/>
                    </a:lnTo>
                    <a:lnTo>
                      <a:pt x="308" y="633"/>
                    </a:lnTo>
                    <a:lnTo>
                      <a:pt x="317" y="624"/>
                    </a:lnTo>
                    <a:lnTo>
                      <a:pt x="317" y="554"/>
                    </a:lnTo>
                    <a:lnTo>
                      <a:pt x="299" y="527"/>
                    </a:lnTo>
                    <a:lnTo>
                      <a:pt x="280" y="510"/>
                    </a:lnTo>
                    <a:lnTo>
                      <a:pt x="261" y="501"/>
                    </a:lnTo>
                    <a:lnTo>
                      <a:pt x="233" y="483"/>
                    </a:lnTo>
                    <a:lnTo>
                      <a:pt x="196" y="474"/>
                    </a:lnTo>
                    <a:lnTo>
                      <a:pt x="168" y="474"/>
                    </a:lnTo>
                    <a:lnTo>
                      <a:pt x="196" y="457"/>
                    </a:lnTo>
                    <a:lnTo>
                      <a:pt x="252" y="404"/>
                    </a:lnTo>
                    <a:lnTo>
                      <a:pt x="308" y="343"/>
                    </a:lnTo>
                    <a:lnTo>
                      <a:pt x="355" y="307"/>
                    </a:lnTo>
                    <a:lnTo>
                      <a:pt x="411" y="290"/>
                    </a:lnTo>
                    <a:lnTo>
                      <a:pt x="429" y="290"/>
                    </a:lnTo>
                    <a:lnTo>
                      <a:pt x="439" y="299"/>
                    </a:lnTo>
                    <a:lnTo>
                      <a:pt x="439" y="307"/>
                    </a:lnTo>
                    <a:lnTo>
                      <a:pt x="420" y="307"/>
                    </a:lnTo>
                    <a:lnTo>
                      <a:pt x="401" y="316"/>
                    </a:lnTo>
                    <a:lnTo>
                      <a:pt x="392" y="334"/>
                    </a:lnTo>
                    <a:lnTo>
                      <a:pt x="392" y="343"/>
                    </a:lnTo>
                    <a:lnTo>
                      <a:pt x="383" y="351"/>
                    </a:lnTo>
                    <a:lnTo>
                      <a:pt x="383" y="369"/>
                    </a:lnTo>
                    <a:lnTo>
                      <a:pt x="392" y="378"/>
                    </a:lnTo>
                    <a:lnTo>
                      <a:pt x="411" y="387"/>
                    </a:lnTo>
                    <a:lnTo>
                      <a:pt x="439" y="387"/>
                    </a:lnTo>
                    <a:lnTo>
                      <a:pt x="457" y="378"/>
                    </a:lnTo>
                    <a:lnTo>
                      <a:pt x="467" y="369"/>
                    </a:lnTo>
                    <a:lnTo>
                      <a:pt x="485" y="334"/>
                    </a:lnTo>
                    <a:lnTo>
                      <a:pt x="485" y="316"/>
                    </a:lnTo>
                    <a:lnTo>
                      <a:pt x="476" y="299"/>
                    </a:lnTo>
                    <a:lnTo>
                      <a:pt x="457" y="281"/>
                    </a:lnTo>
                    <a:lnTo>
                      <a:pt x="439" y="272"/>
                    </a:lnTo>
                    <a:lnTo>
                      <a:pt x="411" y="263"/>
                    </a:lnTo>
                    <a:lnTo>
                      <a:pt x="373" y="272"/>
                    </a:lnTo>
                    <a:lnTo>
                      <a:pt x="345" y="281"/>
                    </a:lnTo>
                    <a:lnTo>
                      <a:pt x="317" y="307"/>
                    </a:lnTo>
                    <a:lnTo>
                      <a:pt x="289" y="325"/>
                    </a:lnTo>
                    <a:lnTo>
                      <a:pt x="261" y="351"/>
                    </a:lnTo>
                    <a:lnTo>
                      <a:pt x="233" y="387"/>
                    </a:lnTo>
                    <a:lnTo>
                      <a:pt x="215" y="404"/>
                    </a:lnTo>
                    <a:lnTo>
                      <a:pt x="196" y="430"/>
                    </a:lnTo>
                    <a:lnTo>
                      <a:pt x="140" y="457"/>
                    </a:lnTo>
                    <a:lnTo>
                      <a:pt x="252" y="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91" name="Freeform 4059"/>
              <p:cNvSpPr>
                <a:spLocks noEditPoints="1"/>
              </p:cNvSpPr>
              <p:nvPr/>
            </p:nvSpPr>
            <p:spPr bwMode="auto">
              <a:xfrm>
                <a:off x="13274" y="4771"/>
                <a:ext cx="242" cy="501"/>
              </a:xfrm>
              <a:custGeom>
                <a:avLst/>
                <a:gdLst>
                  <a:gd name="T0" fmla="*/ 224 w 242"/>
                  <a:gd name="T1" fmla="*/ 26 h 501"/>
                  <a:gd name="T2" fmla="*/ 224 w 242"/>
                  <a:gd name="T3" fmla="*/ 17 h 501"/>
                  <a:gd name="T4" fmla="*/ 205 w 242"/>
                  <a:gd name="T5" fmla="*/ 0 h 501"/>
                  <a:gd name="T6" fmla="*/ 168 w 242"/>
                  <a:gd name="T7" fmla="*/ 0 h 501"/>
                  <a:gd name="T8" fmla="*/ 149 w 242"/>
                  <a:gd name="T9" fmla="*/ 17 h 501"/>
                  <a:gd name="T10" fmla="*/ 140 w 242"/>
                  <a:gd name="T11" fmla="*/ 35 h 501"/>
                  <a:gd name="T12" fmla="*/ 149 w 242"/>
                  <a:gd name="T13" fmla="*/ 53 h 501"/>
                  <a:gd name="T14" fmla="*/ 158 w 242"/>
                  <a:gd name="T15" fmla="*/ 61 h 501"/>
                  <a:gd name="T16" fmla="*/ 177 w 242"/>
                  <a:gd name="T17" fmla="*/ 70 h 501"/>
                  <a:gd name="T18" fmla="*/ 196 w 242"/>
                  <a:gd name="T19" fmla="*/ 61 h 501"/>
                  <a:gd name="T20" fmla="*/ 214 w 242"/>
                  <a:gd name="T21" fmla="*/ 44 h 501"/>
                  <a:gd name="T22" fmla="*/ 224 w 242"/>
                  <a:gd name="T23" fmla="*/ 26 h 501"/>
                  <a:gd name="T24" fmla="*/ 56 w 242"/>
                  <a:gd name="T25" fmla="*/ 404 h 501"/>
                  <a:gd name="T26" fmla="*/ 56 w 242"/>
                  <a:gd name="T27" fmla="*/ 422 h 501"/>
                  <a:gd name="T28" fmla="*/ 47 w 242"/>
                  <a:gd name="T29" fmla="*/ 439 h 501"/>
                  <a:gd name="T30" fmla="*/ 56 w 242"/>
                  <a:gd name="T31" fmla="*/ 466 h 501"/>
                  <a:gd name="T32" fmla="*/ 74 w 242"/>
                  <a:gd name="T33" fmla="*/ 483 h 501"/>
                  <a:gd name="T34" fmla="*/ 93 w 242"/>
                  <a:gd name="T35" fmla="*/ 492 h 501"/>
                  <a:gd name="T36" fmla="*/ 121 w 242"/>
                  <a:gd name="T37" fmla="*/ 501 h 501"/>
                  <a:gd name="T38" fmla="*/ 177 w 242"/>
                  <a:gd name="T39" fmla="*/ 483 h 501"/>
                  <a:gd name="T40" fmla="*/ 214 w 242"/>
                  <a:gd name="T41" fmla="*/ 448 h 501"/>
                  <a:gd name="T42" fmla="*/ 224 w 242"/>
                  <a:gd name="T43" fmla="*/ 431 h 501"/>
                  <a:gd name="T44" fmla="*/ 233 w 242"/>
                  <a:gd name="T45" fmla="*/ 404 h 501"/>
                  <a:gd name="T46" fmla="*/ 242 w 242"/>
                  <a:gd name="T47" fmla="*/ 395 h 501"/>
                  <a:gd name="T48" fmla="*/ 242 w 242"/>
                  <a:gd name="T49" fmla="*/ 378 h 501"/>
                  <a:gd name="T50" fmla="*/ 214 w 242"/>
                  <a:gd name="T51" fmla="*/ 378 h 501"/>
                  <a:gd name="T52" fmla="*/ 214 w 242"/>
                  <a:gd name="T53" fmla="*/ 387 h 501"/>
                  <a:gd name="T54" fmla="*/ 196 w 242"/>
                  <a:gd name="T55" fmla="*/ 431 h 501"/>
                  <a:gd name="T56" fmla="*/ 177 w 242"/>
                  <a:gd name="T57" fmla="*/ 457 h 501"/>
                  <a:gd name="T58" fmla="*/ 149 w 242"/>
                  <a:gd name="T59" fmla="*/ 474 h 501"/>
                  <a:gd name="T60" fmla="*/ 112 w 242"/>
                  <a:gd name="T61" fmla="*/ 474 h 501"/>
                  <a:gd name="T62" fmla="*/ 112 w 242"/>
                  <a:gd name="T63" fmla="*/ 431 h 501"/>
                  <a:gd name="T64" fmla="*/ 121 w 242"/>
                  <a:gd name="T65" fmla="*/ 404 h 501"/>
                  <a:gd name="T66" fmla="*/ 149 w 242"/>
                  <a:gd name="T67" fmla="*/ 343 h 501"/>
                  <a:gd name="T68" fmla="*/ 149 w 242"/>
                  <a:gd name="T69" fmla="*/ 334 h 501"/>
                  <a:gd name="T70" fmla="*/ 158 w 242"/>
                  <a:gd name="T71" fmla="*/ 316 h 501"/>
                  <a:gd name="T72" fmla="*/ 168 w 242"/>
                  <a:gd name="T73" fmla="*/ 290 h 501"/>
                  <a:gd name="T74" fmla="*/ 177 w 242"/>
                  <a:gd name="T75" fmla="*/ 272 h 501"/>
                  <a:gd name="T76" fmla="*/ 177 w 242"/>
                  <a:gd name="T77" fmla="*/ 255 h 501"/>
                  <a:gd name="T78" fmla="*/ 186 w 242"/>
                  <a:gd name="T79" fmla="*/ 246 h 501"/>
                  <a:gd name="T80" fmla="*/ 186 w 242"/>
                  <a:gd name="T81" fmla="*/ 202 h 501"/>
                  <a:gd name="T82" fmla="*/ 149 w 242"/>
                  <a:gd name="T83" fmla="*/ 167 h 501"/>
                  <a:gd name="T84" fmla="*/ 84 w 242"/>
                  <a:gd name="T85" fmla="*/ 167 h 501"/>
                  <a:gd name="T86" fmla="*/ 56 w 242"/>
                  <a:gd name="T87" fmla="*/ 184 h 501"/>
                  <a:gd name="T88" fmla="*/ 37 w 242"/>
                  <a:gd name="T89" fmla="*/ 202 h 501"/>
                  <a:gd name="T90" fmla="*/ 19 w 242"/>
                  <a:gd name="T91" fmla="*/ 228 h 501"/>
                  <a:gd name="T92" fmla="*/ 0 w 242"/>
                  <a:gd name="T93" fmla="*/ 264 h 501"/>
                  <a:gd name="T94" fmla="*/ 0 w 242"/>
                  <a:gd name="T95" fmla="*/ 281 h 501"/>
                  <a:gd name="T96" fmla="*/ 9 w 242"/>
                  <a:gd name="T97" fmla="*/ 290 h 501"/>
                  <a:gd name="T98" fmla="*/ 19 w 242"/>
                  <a:gd name="T99" fmla="*/ 290 h 501"/>
                  <a:gd name="T100" fmla="*/ 28 w 242"/>
                  <a:gd name="T101" fmla="*/ 281 h 501"/>
                  <a:gd name="T102" fmla="*/ 28 w 242"/>
                  <a:gd name="T103" fmla="*/ 272 h 501"/>
                  <a:gd name="T104" fmla="*/ 37 w 242"/>
                  <a:gd name="T105" fmla="*/ 237 h 501"/>
                  <a:gd name="T106" fmla="*/ 56 w 242"/>
                  <a:gd name="T107" fmla="*/ 211 h 501"/>
                  <a:gd name="T108" fmla="*/ 74 w 242"/>
                  <a:gd name="T109" fmla="*/ 193 h 501"/>
                  <a:gd name="T110" fmla="*/ 93 w 242"/>
                  <a:gd name="T111" fmla="*/ 184 h 501"/>
                  <a:gd name="T112" fmla="*/ 121 w 242"/>
                  <a:gd name="T113" fmla="*/ 184 h 501"/>
                  <a:gd name="T114" fmla="*/ 130 w 242"/>
                  <a:gd name="T115" fmla="*/ 193 h 501"/>
                  <a:gd name="T116" fmla="*/ 130 w 242"/>
                  <a:gd name="T117" fmla="*/ 228 h 501"/>
                  <a:gd name="T118" fmla="*/ 121 w 242"/>
                  <a:gd name="T119" fmla="*/ 246 h 501"/>
                  <a:gd name="T120" fmla="*/ 121 w 242"/>
                  <a:gd name="T121" fmla="*/ 264 h 501"/>
                  <a:gd name="T122" fmla="*/ 112 w 242"/>
                  <a:gd name="T123" fmla="*/ 281 h 501"/>
                  <a:gd name="T124" fmla="*/ 56 w 242"/>
                  <a:gd name="T125" fmla="*/ 404 h 5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42"/>
                  <a:gd name="T190" fmla="*/ 0 h 501"/>
                  <a:gd name="T191" fmla="*/ 242 w 242"/>
                  <a:gd name="T192" fmla="*/ 501 h 501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42" h="501">
                    <a:moveTo>
                      <a:pt x="224" y="26"/>
                    </a:moveTo>
                    <a:lnTo>
                      <a:pt x="224" y="17"/>
                    </a:lnTo>
                    <a:lnTo>
                      <a:pt x="205" y="0"/>
                    </a:lnTo>
                    <a:lnTo>
                      <a:pt x="168" y="0"/>
                    </a:lnTo>
                    <a:lnTo>
                      <a:pt x="149" y="17"/>
                    </a:lnTo>
                    <a:lnTo>
                      <a:pt x="140" y="35"/>
                    </a:lnTo>
                    <a:lnTo>
                      <a:pt x="149" y="53"/>
                    </a:lnTo>
                    <a:lnTo>
                      <a:pt x="158" y="61"/>
                    </a:lnTo>
                    <a:lnTo>
                      <a:pt x="177" y="70"/>
                    </a:lnTo>
                    <a:lnTo>
                      <a:pt x="196" y="61"/>
                    </a:lnTo>
                    <a:lnTo>
                      <a:pt x="214" y="44"/>
                    </a:lnTo>
                    <a:lnTo>
                      <a:pt x="224" y="26"/>
                    </a:lnTo>
                    <a:close/>
                    <a:moveTo>
                      <a:pt x="56" y="404"/>
                    </a:moveTo>
                    <a:lnTo>
                      <a:pt x="56" y="422"/>
                    </a:lnTo>
                    <a:lnTo>
                      <a:pt x="47" y="439"/>
                    </a:lnTo>
                    <a:lnTo>
                      <a:pt x="56" y="466"/>
                    </a:lnTo>
                    <a:lnTo>
                      <a:pt x="74" y="483"/>
                    </a:lnTo>
                    <a:lnTo>
                      <a:pt x="93" y="492"/>
                    </a:lnTo>
                    <a:lnTo>
                      <a:pt x="121" y="501"/>
                    </a:lnTo>
                    <a:lnTo>
                      <a:pt x="177" y="483"/>
                    </a:lnTo>
                    <a:lnTo>
                      <a:pt x="214" y="448"/>
                    </a:lnTo>
                    <a:lnTo>
                      <a:pt x="224" y="431"/>
                    </a:lnTo>
                    <a:lnTo>
                      <a:pt x="233" y="404"/>
                    </a:lnTo>
                    <a:lnTo>
                      <a:pt x="242" y="395"/>
                    </a:lnTo>
                    <a:lnTo>
                      <a:pt x="242" y="378"/>
                    </a:lnTo>
                    <a:lnTo>
                      <a:pt x="214" y="378"/>
                    </a:lnTo>
                    <a:lnTo>
                      <a:pt x="214" y="387"/>
                    </a:lnTo>
                    <a:lnTo>
                      <a:pt x="196" y="431"/>
                    </a:lnTo>
                    <a:lnTo>
                      <a:pt x="177" y="457"/>
                    </a:lnTo>
                    <a:lnTo>
                      <a:pt x="149" y="474"/>
                    </a:lnTo>
                    <a:lnTo>
                      <a:pt x="112" y="474"/>
                    </a:lnTo>
                    <a:lnTo>
                      <a:pt x="112" y="431"/>
                    </a:lnTo>
                    <a:lnTo>
                      <a:pt x="121" y="404"/>
                    </a:lnTo>
                    <a:lnTo>
                      <a:pt x="149" y="343"/>
                    </a:lnTo>
                    <a:lnTo>
                      <a:pt x="149" y="334"/>
                    </a:lnTo>
                    <a:lnTo>
                      <a:pt x="158" y="316"/>
                    </a:lnTo>
                    <a:lnTo>
                      <a:pt x="168" y="290"/>
                    </a:lnTo>
                    <a:lnTo>
                      <a:pt x="177" y="272"/>
                    </a:lnTo>
                    <a:lnTo>
                      <a:pt x="177" y="255"/>
                    </a:lnTo>
                    <a:lnTo>
                      <a:pt x="186" y="246"/>
                    </a:lnTo>
                    <a:lnTo>
                      <a:pt x="186" y="202"/>
                    </a:lnTo>
                    <a:lnTo>
                      <a:pt x="149" y="167"/>
                    </a:lnTo>
                    <a:lnTo>
                      <a:pt x="84" y="167"/>
                    </a:lnTo>
                    <a:lnTo>
                      <a:pt x="56" y="184"/>
                    </a:lnTo>
                    <a:lnTo>
                      <a:pt x="37" y="202"/>
                    </a:lnTo>
                    <a:lnTo>
                      <a:pt x="19" y="228"/>
                    </a:lnTo>
                    <a:lnTo>
                      <a:pt x="0" y="264"/>
                    </a:lnTo>
                    <a:lnTo>
                      <a:pt x="0" y="281"/>
                    </a:lnTo>
                    <a:lnTo>
                      <a:pt x="9" y="290"/>
                    </a:lnTo>
                    <a:lnTo>
                      <a:pt x="19" y="290"/>
                    </a:lnTo>
                    <a:lnTo>
                      <a:pt x="28" y="281"/>
                    </a:lnTo>
                    <a:lnTo>
                      <a:pt x="28" y="272"/>
                    </a:lnTo>
                    <a:lnTo>
                      <a:pt x="37" y="237"/>
                    </a:lnTo>
                    <a:lnTo>
                      <a:pt x="56" y="211"/>
                    </a:lnTo>
                    <a:lnTo>
                      <a:pt x="74" y="193"/>
                    </a:lnTo>
                    <a:lnTo>
                      <a:pt x="93" y="184"/>
                    </a:lnTo>
                    <a:lnTo>
                      <a:pt x="121" y="184"/>
                    </a:lnTo>
                    <a:lnTo>
                      <a:pt x="130" y="193"/>
                    </a:lnTo>
                    <a:lnTo>
                      <a:pt x="130" y="228"/>
                    </a:lnTo>
                    <a:lnTo>
                      <a:pt x="121" y="246"/>
                    </a:lnTo>
                    <a:lnTo>
                      <a:pt x="121" y="264"/>
                    </a:lnTo>
                    <a:lnTo>
                      <a:pt x="112" y="281"/>
                    </a:lnTo>
                    <a:lnTo>
                      <a:pt x="56" y="4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92" name="Freeform 4060"/>
              <p:cNvSpPr>
                <a:spLocks/>
              </p:cNvSpPr>
              <p:nvPr/>
            </p:nvSpPr>
            <p:spPr bwMode="auto">
              <a:xfrm>
                <a:off x="13955" y="4806"/>
                <a:ext cx="690" cy="44"/>
              </a:xfrm>
              <a:custGeom>
                <a:avLst/>
                <a:gdLst>
                  <a:gd name="T0" fmla="*/ 653 w 690"/>
                  <a:gd name="T1" fmla="*/ 44 h 44"/>
                  <a:gd name="T2" fmla="*/ 681 w 690"/>
                  <a:gd name="T3" fmla="*/ 44 h 44"/>
                  <a:gd name="T4" fmla="*/ 690 w 690"/>
                  <a:gd name="T5" fmla="*/ 35 h 44"/>
                  <a:gd name="T6" fmla="*/ 690 w 690"/>
                  <a:gd name="T7" fmla="*/ 9 h 44"/>
                  <a:gd name="T8" fmla="*/ 681 w 690"/>
                  <a:gd name="T9" fmla="*/ 9 h 44"/>
                  <a:gd name="T10" fmla="*/ 672 w 690"/>
                  <a:gd name="T11" fmla="*/ 0 h 44"/>
                  <a:gd name="T12" fmla="*/ 28 w 690"/>
                  <a:gd name="T13" fmla="*/ 0 h 44"/>
                  <a:gd name="T14" fmla="*/ 9 w 690"/>
                  <a:gd name="T15" fmla="*/ 9 h 44"/>
                  <a:gd name="T16" fmla="*/ 0 w 690"/>
                  <a:gd name="T17" fmla="*/ 9 h 44"/>
                  <a:gd name="T18" fmla="*/ 0 w 690"/>
                  <a:gd name="T19" fmla="*/ 35 h 44"/>
                  <a:gd name="T20" fmla="*/ 9 w 690"/>
                  <a:gd name="T21" fmla="*/ 44 h 44"/>
                  <a:gd name="T22" fmla="*/ 37 w 690"/>
                  <a:gd name="T23" fmla="*/ 44 h 44"/>
                  <a:gd name="T24" fmla="*/ 653 w 690"/>
                  <a:gd name="T25" fmla="*/ 44 h 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90"/>
                  <a:gd name="T40" fmla="*/ 0 h 44"/>
                  <a:gd name="T41" fmla="*/ 690 w 690"/>
                  <a:gd name="T42" fmla="*/ 44 h 4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90" h="44">
                    <a:moveTo>
                      <a:pt x="653" y="44"/>
                    </a:moveTo>
                    <a:lnTo>
                      <a:pt x="681" y="44"/>
                    </a:lnTo>
                    <a:lnTo>
                      <a:pt x="690" y="35"/>
                    </a:lnTo>
                    <a:lnTo>
                      <a:pt x="690" y="9"/>
                    </a:lnTo>
                    <a:lnTo>
                      <a:pt x="681" y="9"/>
                    </a:lnTo>
                    <a:lnTo>
                      <a:pt x="672" y="0"/>
                    </a:lnTo>
                    <a:lnTo>
                      <a:pt x="28" y="0"/>
                    </a:lnTo>
                    <a:lnTo>
                      <a:pt x="9" y="9"/>
                    </a:lnTo>
                    <a:lnTo>
                      <a:pt x="0" y="9"/>
                    </a:lnTo>
                    <a:lnTo>
                      <a:pt x="0" y="35"/>
                    </a:lnTo>
                    <a:lnTo>
                      <a:pt x="9" y="44"/>
                    </a:lnTo>
                    <a:lnTo>
                      <a:pt x="37" y="44"/>
                    </a:lnTo>
                    <a:lnTo>
                      <a:pt x="653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93" name="Freeform 4061"/>
              <p:cNvSpPr>
                <a:spLocks noEditPoints="1"/>
              </p:cNvSpPr>
              <p:nvPr/>
            </p:nvSpPr>
            <p:spPr bwMode="auto">
              <a:xfrm>
                <a:off x="15112" y="4621"/>
                <a:ext cx="485" cy="484"/>
              </a:xfrm>
              <a:custGeom>
                <a:avLst/>
                <a:gdLst>
                  <a:gd name="T0" fmla="*/ 429 w 485"/>
                  <a:gd name="T1" fmla="*/ 36 h 484"/>
                  <a:gd name="T2" fmla="*/ 382 w 485"/>
                  <a:gd name="T3" fmla="*/ 27 h 484"/>
                  <a:gd name="T4" fmla="*/ 364 w 485"/>
                  <a:gd name="T5" fmla="*/ 53 h 484"/>
                  <a:gd name="T6" fmla="*/ 354 w 485"/>
                  <a:gd name="T7" fmla="*/ 71 h 484"/>
                  <a:gd name="T8" fmla="*/ 317 w 485"/>
                  <a:gd name="T9" fmla="*/ 18 h 484"/>
                  <a:gd name="T10" fmla="*/ 168 w 485"/>
                  <a:gd name="T11" fmla="*/ 27 h 484"/>
                  <a:gd name="T12" fmla="*/ 28 w 485"/>
                  <a:gd name="T13" fmla="*/ 203 h 484"/>
                  <a:gd name="T14" fmla="*/ 9 w 485"/>
                  <a:gd name="T15" fmla="*/ 387 h 484"/>
                  <a:gd name="T16" fmla="*/ 84 w 485"/>
                  <a:gd name="T17" fmla="*/ 475 h 484"/>
                  <a:gd name="T18" fmla="*/ 168 w 485"/>
                  <a:gd name="T19" fmla="*/ 484 h 484"/>
                  <a:gd name="T20" fmla="*/ 270 w 485"/>
                  <a:gd name="T21" fmla="*/ 414 h 484"/>
                  <a:gd name="T22" fmla="*/ 317 w 485"/>
                  <a:gd name="T23" fmla="*/ 475 h 484"/>
                  <a:gd name="T24" fmla="*/ 392 w 485"/>
                  <a:gd name="T25" fmla="*/ 484 h 484"/>
                  <a:gd name="T26" fmla="*/ 448 w 485"/>
                  <a:gd name="T27" fmla="*/ 431 h 484"/>
                  <a:gd name="T28" fmla="*/ 485 w 485"/>
                  <a:gd name="T29" fmla="*/ 334 h 484"/>
                  <a:gd name="T30" fmla="*/ 476 w 485"/>
                  <a:gd name="T31" fmla="*/ 308 h 484"/>
                  <a:gd name="T32" fmla="*/ 457 w 485"/>
                  <a:gd name="T33" fmla="*/ 317 h 484"/>
                  <a:gd name="T34" fmla="*/ 448 w 485"/>
                  <a:gd name="T35" fmla="*/ 334 h 484"/>
                  <a:gd name="T36" fmla="*/ 420 w 485"/>
                  <a:gd name="T37" fmla="*/ 422 h 484"/>
                  <a:gd name="T38" fmla="*/ 392 w 485"/>
                  <a:gd name="T39" fmla="*/ 457 h 484"/>
                  <a:gd name="T40" fmla="*/ 354 w 485"/>
                  <a:gd name="T41" fmla="*/ 457 h 484"/>
                  <a:gd name="T42" fmla="*/ 345 w 485"/>
                  <a:gd name="T43" fmla="*/ 431 h 484"/>
                  <a:gd name="T44" fmla="*/ 336 w 485"/>
                  <a:gd name="T45" fmla="*/ 414 h 484"/>
                  <a:gd name="T46" fmla="*/ 345 w 485"/>
                  <a:gd name="T47" fmla="*/ 370 h 484"/>
                  <a:gd name="T48" fmla="*/ 280 w 485"/>
                  <a:gd name="T49" fmla="*/ 343 h 484"/>
                  <a:gd name="T50" fmla="*/ 242 w 485"/>
                  <a:gd name="T51" fmla="*/ 405 h 484"/>
                  <a:gd name="T52" fmla="*/ 196 w 485"/>
                  <a:gd name="T53" fmla="*/ 449 h 484"/>
                  <a:gd name="T54" fmla="*/ 102 w 485"/>
                  <a:gd name="T55" fmla="*/ 449 h 484"/>
                  <a:gd name="T56" fmla="*/ 84 w 485"/>
                  <a:gd name="T57" fmla="*/ 405 h 484"/>
                  <a:gd name="T58" fmla="*/ 74 w 485"/>
                  <a:gd name="T59" fmla="*/ 370 h 484"/>
                  <a:gd name="T60" fmla="*/ 112 w 485"/>
                  <a:gd name="T61" fmla="*/ 211 h 484"/>
                  <a:gd name="T62" fmla="*/ 149 w 485"/>
                  <a:gd name="T63" fmla="*/ 115 h 484"/>
                  <a:gd name="T64" fmla="*/ 205 w 485"/>
                  <a:gd name="T65" fmla="*/ 53 h 484"/>
                  <a:gd name="T66" fmla="*/ 261 w 485"/>
                  <a:gd name="T67" fmla="*/ 27 h 484"/>
                  <a:gd name="T68" fmla="*/ 317 w 485"/>
                  <a:gd name="T69" fmla="*/ 62 h 484"/>
                  <a:gd name="T70" fmla="*/ 336 w 485"/>
                  <a:gd name="T71" fmla="*/ 106 h 484"/>
                  <a:gd name="T72" fmla="*/ 280 w 485"/>
                  <a:gd name="T73" fmla="*/ 343 h 48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485"/>
                  <a:gd name="T112" fmla="*/ 0 h 484"/>
                  <a:gd name="T113" fmla="*/ 485 w 485"/>
                  <a:gd name="T114" fmla="*/ 484 h 48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485" h="484">
                    <a:moveTo>
                      <a:pt x="429" y="80"/>
                    </a:moveTo>
                    <a:lnTo>
                      <a:pt x="429" y="36"/>
                    </a:lnTo>
                    <a:lnTo>
                      <a:pt x="420" y="27"/>
                    </a:lnTo>
                    <a:lnTo>
                      <a:pt x="382" y="27"/>
                    </a:lnTo>
                    <a:lnTo>
                      <a:pt x="364" y="36"/>
                    </a:lnTo>
                    <a:lnTo>
                      <a:pt x="364" y="53"/>
                    </a:lnTo>
                    <a:lnTo>
                      <a:pt x="354" y="62"/>
                    </a:lnTo>
                    <a:lnTo>
                      <a:pt x="354" y="71"/>
                    </a:lnTo>
                    <a:lnTo>
                      <a:pt x="336" y="36"/>
                    </a:lnTo>
                    <a:lnTo>
                      <a:pt x="317" y="18"/>
                    </a:lnTo>
                    <a:lnTo>
                      <a:pt x="261" y="0"/>
                    </a:lnTo>
                    <a:lnTo>
                      <a:pt x="168" y="27"/>
                    </a:lnTo>
                    <a:lnTo>
                      <a:pt x="84" y="106"/>
                    </a:lnTo>
                    <a:lnTo>
                      <a:pt x="28" y="203"/>
                    </a:lnTo>
                    <a:lnTo>
                      <a:pt x="0" y="326"/>
                    </a:lnTo>
                    <a:lnTo>
                      <a:pt x="9" y="387"/>
                    </a:lnTo>
                    <a:lnTo>
                      <a:pt x="37" y="440"/>
                    </a:lnTo>
                    <a:lnTo>
                      <a:pt x="84" y="475"/>
                    </a:lnTo>
                    <a:lnTo>
                      <a:pt x="140" y="484"/>
                    </a:lnTo>
                    <a:lnTo>
                      <a:pt x="168" y="484"/>
                    </a:lnTo>
                    <a:lnTo>
                      <a:pt x="242" y="449"/>
                    </a:lnTo>
                    <a:lnTo>
                      <a:pt x="270" y="414"/>
                    </a:lnTo>
                    <a:lnTo>
                      <a:pt x="280" y="440"/>
                    </a:lnTo>
                    <a:lnTo>
                      <a:pt x="317" y="475"/>
                    </a:lnTo>
                    <a:lnTo>
                      <a:pt x="345" y="484"/>
                    </a:lnTo>
                    <a:lnTo>
                      <a:pt x="392" y="484"/>
                    </a:lnTo>
                    <a:lnTo>
                      <a:pt x="429" y="466"/>
                    </a:lnTo>
                    <a:lnTo>
                      <a:pt x="448" y="431"/>
                    </a:lnTo>
                    <a:lnTo>
                      <a:pt x="476" y="352"/>
                    </a:lnTo>
                    <a:lnTo>
                      <a:pt x="485" y="334"/>
                    </a:lnTo>
                    <a:lnTo>
                      <a:pt x="485" y="317"/>
                    </a:lnTo>
                    <a:lnTo>
                      <a:pt x="476" y="308"/>
                    </a:lnTo>
                    <a:lnTo>
                      <a:pt x="457" y="308"/>
                    </a:lnTo>
                    <a:lnTo>
                      <a:pt x="457" y="317"/>
                    </a:lnTo>
                    <a:lnTo>
                      <a:pt x="448" y="326"/>
                    </a:lnTo>
                    <a:lnTo>
                      <a:pt x="448" y="334"/>
                    </a:lnTo>
                    <a:lnTo>
                      <a:pt x="438" y="370"/>
                    </a:lnTo>
                    <a:lnTo>
                      <a:pt x="420" y="422"/>
                    </a:lnTo>
                    <a:lnTo>
                      <a:pt x="401" y="440"/>
                    </a:lnTo>
                    <a:lnTo>
                      <a:pt x="392" y="457"/>
                    </a:lnTo>
                    <a:lnTo>
                      <a:pt x="373" y="466"/>
                    </a:lnTo>
                    <a:lnTo>
                      <a:pt x="354" y="457"/>
                    </a:lnTo>
                    <a:lnTo>
                      <a:pt x="345" y="449"/>
                    </a:lnTo>
                    <a:lnTo>
                      <a:pt x="345" y="431"/>
                    </a:lnTo>
                    <a:lnTo>
                      <a:pt x="336" y="422"/>
                    </a:lnTo>
                    <a:lnTo>
                      <a:pt x="336" y="414"/>
                    </a:lnTo>
                    <a:lnTo>
                      <a:pt x="345" y="387"/>
                    </a:lnTo>
                    <a:lnTo>
                      <a:pt x="345" y="370"/>
                    </a:lnTo>
                    <a:lnTo>
                      <a:pt x="429" y="80"/>
                    </a:lnTo>
                    <a:close/>
                    <a:moveTo>
                      <a:pt x="280" y="343"/>
                    </a:moveTo>
                    <a:lnTo>
                      <a:pt x="261" y="378"/>
                    </a:lnTo>
                    <a:lnTo>
                      <a:pt x="242" y="405"/>
                    </a:lnTo>
                    <a:lnTo>
                      <a:pt x="214" y="422"/>
                    </a:lnTo>
                    <a:lnTo>
                      <a:pt x="196" y="449"/>
                    </a:lnTo>
                    <a:lnTo>
                      <a:pt x="140" y="466"/>
                    </a:lnTo>
                    <a:lnTo>
                      <a:pt x="102" y="449"/>
                    </a:lnTo>
                    <a:lnTo>
                      <a:pt x="93" y="431"/>
                    </a:lnTo>
                    <a:lnTo>
                      <a:pt x="84" y="405"/>
                    </a:lnTo>
                    <a:lnTo>
                      <a:pt x="74" y="387"/>
                    </a:lnTo>
                    <a:lnTo>
                      <a:pt x="74" y="370"/>
                    </a:lnTo>
                    <a:lnTo>
                      <a:pt x="84" y="299"/>
                    </a:lnTo>
                    <a:lnTo>
                      <a:pt x="112" y="211"/>
                    </a:lnTo>
                    <a:lnTo>
                      <a:pt x="130" y="150"/>
                    </a:lnTo>
                    <a:lnTo>
                      <a:pt x="149" y="115"/>
                    </a:lnTo>
                    <a:lnTo>
                      <a:pt x="177" y="80"/>
                    </a:lnTo>
                    <a:lnTo>
                      <a:pt x="205" y="53"/>
                    </a:lnTo>
                    <a:lnTo>
                      <a:pt x="233" y="36"/>
                    </a:lnTo>
                    <a:lnTo>
                      <a:pt x="261" y="27"/>
                    </a:lnTo>
                    <a:lnTo>
                      <a:pt x="298" y="44"/>
                    </a:lnTo>
                    <a:lnTo>
                      <a:pt x="317" y="62"/>
                    </a:lnTo>
                    <a:lnTo>
                      <a:pt x="326" y="80"/>
                    </a:lnTo>
                    <a:lnTo>
                      <a:pt x="336" y="106"/>
                    </a:lnTo>
                    <a:lnTo>
                      <a:pt x="336" y="141"/>
                    </a:lnTo>
                    <a:lnTo>
                      <a:pt x="280" y="34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94" name="Freeform 4062"/>
              <p:cNvSpPr>
                <a:spLocks/>
              </p:cNvSpPr>
              <p:nvPr/>
            </p:nvSpPr>
            <p:spPr bwMode="auto">
              <a:xfrm>
                <a:off x="15662" y="4621"/>
                <a:ext cx="457" cy="484"/>
              </a:xfrm>
              <a:custGeom>
                <a:avLst/>
                <a:gdLst>
                  <a:gd name="T0" fmla="*/ 196 w 457"/>
                  <a:gd name="T1" fmla="*/ 167 h 484"/>
                  <a:gd name="T2" fmla="*/ 205 w 457"/>
                  <a:gd name="T3" fmla="*/ 141 h 484"/>
                  <a:gd name="T4" fmla="*/ 233 w 457"/>
                  <a:gd name="T5" fmla="*/ 97 h 484"/>
                  <a:gd name="T6" fmla="*/ 280 w 457"/>
                  <a:gd name="T7" fmla="*/ 44 h 484"/>
                  <a:gd name="T8" fmla="*/ 345 w 457"/>
                  <a:gd name="T9" fmla="*/ 27 h 484"/>
                  <a:gd name="T10" fmla="*/ 364 w 457"/>
                  <a:gd name="T11" fmla="*/ 27 h 484"/>
                  <a:gd name="T12" fmla="*/ 383 w 457"/>
                  <a:gd name="T13" fmla="*/ 36 h 484"/>
                  <a:gd name="T14" fmla="*/ 411 w 457"/>
                  <a:gd name="T15" fmla="*/ 44 h 484"/>
                  <a:gd name="T16" fmla="*/ 373 w 457"/>
                  <a:gd name="T17" fmla="*/ 62 h 484"/>
                  <a:gd name="T18" fmla="*/ 373 w 457"/>
                  <a:gd name="T19" fmla="*/ 80 h 484"/>
                  <a:gd name="T20" fmla="*/ 364 w 457"/>
                  <a:gd name="T21" fmla="*/ 88 h 484"/>
                  <a:gd name="T22" fmla="*/ 364 w 457"/>
                  <a:gd name="T23" fmla="*/ 106 h 484"/>
                  <a:gd name="T24" fmla="*/ 383 w 457"/>
                  <a:gd name="T25" fmla="*/ 124 h 484"/>
                  <a:gd name="T26" fmla="*/ 420 w 457"/>
                  <a:gd name="T27" fmla="*/ 124 h 484"/>
                  <a:gd name="T28" fmla="*/ 429 w 457"/>
                  <a:gd name="T29" fmla="*/ 115 h 484"/>
                  <a:gd name="T30" fmla="*/ 448 w 457"/>
                  <a:gd name="T31" fmla="*/ 106 h 484"/>
                  <a:gd name="T32" fmla="*/ 457 w 457"/>
                  <a:gd name="T33" fmla="*/ 97 h 484"/>
                  <a:gd name="T34" fmla="*/ 457 w 457"/>
                  <a:gd name="T35" fmla="*/ 53 h 484"/>
                  <a:gd name="T36" fmla="*/ 448 w 457"/>
                  <a:gd name="T37" fmla="*/ 36 h 484"/>
                  <a:gd name="T38" fmla="*/ 429 w 457"/>
                  <a:gd name="T39" fmla="*/ 18 h 484"/>
                  <a:gd name="T40" fmla="*/ 411 w 457"/>
                  <a:gd name="T41" fmla="*/ 9 h 484"/>
                  <a:gd name="T42" fmla="*/ 392 w 457"/>
                  <a:gd name="T43" fmla="*/ 9 h 484"/>
                  <a:gd name="T44" fmla="*/ 364 w 457"/>
                  <a:gd name="T45" fmla="*/ 0 h 484"/>
                  <a:gd name="T46" fmla="*/ 345 w 457"/>
                  <a:gd name="T47" fmla="*/ 0 h 484"/>
                  <a:gd name="T48" fmla="*/ 308 w 457"/>
                  <a:gd name="T49" fmla="*/ 9 h 484"/>
                  <a:gd name="T50" fmla="*/ 280 w 457"/>
                  <a:gd name="T51" fmla="*/ 18 h 484"/>
                  <a:gd name="T52" fmla="*/ 215 w 457"/>
                  <a:gd name="T53" fmla="*/ 80 h 484"/>
                  <a:gd name="T54" fmla="*/ 205 w 457"/>
                  <a:gd name="T55" fmla="*/ 53 h 484"/>
                  <a:gd name="T56" fmla="*/ 187 w 457"/>
                  <a:gd name="T57" fmla="*/ 27 h 484"/>
                  <a:gd name="T58" fmla="*/ 168 w 457"/>
                  <a:gd name="T59" fmla="*/ 18 h 484"/>
                  <a:gd name="T60" fmla="*/ 140 w 457"/>
                  <a:gd name="T61" fmla="*/ 9 h 484"/>
                  <a:gd name="T62" fmla="*/ 121 w 457"/>
                  <a:gd name="T63" fmla="*/ 0 h 484"/>
                  <a:gd name="T64" fmla="*/ 66 w 457"/>
                  <a:gd name="T65" fmla="*/ 18 h 484"/>
                  <a:gd name="T66" fmla="*/ 56 w 457"/>
                  <a:gd name="T67" fmla="*/ 36 h 484"/>
                  <a:gd name="T68" fmla="*/ 38 w 457"/>
                  <a:gd name="T69" fmla="*/ 62 h 484"/>
                  <a:gd name="T70" fmla="*/ 28 w 457"/>
                  <a:gd name="T71" fmla="*/ 80 h 484"/>
                  <a:gd name="T72" fmla="*/ 10 w 457"/>
                  <a:gd name="T73" fmla="*/ 132 h 484"/>
                  <a:gd name="T74" fmla="*/ 10 w 457"/>
                  <a:gd name="T75" fmla="*/ 150 h 484"/>
                  <a:gd name="T76" fmla="*/ 0 w 457"/>
                  <a:gd name="T77" fmla="*/ 159 h 484"/>
                  <a:gd name="T78" fmla="*/ 0 w 457"/>
                  <a:gd name="T79" fmla="*/ 176 h 484"/>
                  <a:gd name="T80" fmla="*/ 28 w 457"/>
                  <a:gd name="T81" fmla="*/ 176 h 484"/>
                  <a:gd name="T82" fmla="*/ 38 w 457"/>
                  <a:gd name="T83" fmla="*/ 167 h 484"/>
                  <a:gd name="T84" fmla="*/ 38 w 457"/>
                  <a:gd name="T85" fmla="*/ 150 h 484"/>
                  <a:gd name="T86" fmla="*/ 47 w 457"/>
                  <a:gd name="T87" fmla="*/ 106 h 484"/>
                  <a:gd name="T88" fmla="*/ 84 w 457"/>
                  <a:gd name="T89" fmla="*/ 53 h 484"/>
                  <a:gd name="T90" fmla="*/ 94 w 457"/>
                  <a:gd name="T91" fmla="*/ 36 h 484"/>
                  <a:gd name="T92" fmla="*/ 112 w 457"/>
                  <a:gd name="T93" fmla="*/ 27 h 484"/>
                  <a:gd name="T94" fmla="*/ 131 w 457"/>
                  <a:gd name="T95" fmla="*/ 27 h 484"/>
                  <a:gd name="T96" fmla="*/ 140 w 457"/>
                  <a:gd name="T97" fmla="*/ 36 h 484"/>
                  <a:gd name="T98" fmla="*/ 140 w 457"/>
                  <a:gd name="T99" fmla="*/ 53 h 484"/>
                  <a:gd name="T100" fmla="*/ 149 w 457"/>
                  <a:gd name="T101" fmla="*/ 62 h 484"/>
                  <a:gd name="T102" fmla="*/ 149 w 457"/>
                  <a:gd name="T103" fmla="*/ 71 h 484"/>
                  <a:gd name="T104" fmla="*/ 140 w 457"/>
                  <a:gd name="T105" fmla="*/ 97 h 484"/>
                  <a:gd name="T106" fmla="*/ 140 w 457"/>
                  <a:gd name="T107" fmla="*/ 124 h 484"/>
                  <a:gd name="T108" fmla="*/ 56 w 457"/>
                  <a:gd name="T109" fmla="*/ 440 h 484"/>
                  <a:gd name="T110" fmla="*/ 47 w 457"/>
                  <a:gd name="T111" fmla="*/ 449 h 484"/>
                  <a:gd name="T112" fmla="*/ 47 w 457"/>
                  <a:gd name="T113" fmla="*/ 466 h 484"/>
                  <a:gd name="T114" fmla="*/ 66 w 457"/>
                  <a:gd name="T115" fmla="*/ 484 h 484"/>
                  <a:gd name="T116" fmla="*/ 103 w 457"/>
                  <a:gd name="T117" fmla="*/ 484 h 484"/>
                  <a:gd name="T118" fmla="*/ 121 w 457"/>
                  <a:gd name="T119" fmla="*/ 466 h 484"/>
                  <a:gd name="T120" fmla="*/ 121 w 457"/>
                  <a:gd name="T121" fmla="*/ 449 h 484"/>
                  <a:gd name="T122" fmla="*/ 196 w 457"/>
                  <a:gd name="T123" fmla="*/ 167 h 48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457"/>
                  <a:gd name="T187" fmla="*/ 0 h 484"/>
                  <a:gd name="T188" fmla="*/ 457 w 457"/>
                  <a:gd name="T189" fmla="*/ 484 h 48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457" h="484">
                    <a:moveTo>
                      <a:pt x="196" y="167"/>
                    </a:moveTo>
                    <a:lnTo>
                      <a:pt x="205" y="141"/>
                    </a:lnTo>
                    <a:lnTo>
                      <a:pt x="233" y="97"/>
                    </a:lnTo>
                    <a:lnTo>
                      <a:pt x="280" y="44"/>
                    </a:lnTo>
                    <a:lnTo>
                      <a:pt x="345" y="27"/>
                    </a:lnTo>
                    <a:lnTo>
                      <a:pt x="364" y="27"/>
                    </a:lnTo>
                    <a:lnTo>
                      <a:pt x="383" y="36"/>
                    </a:lnTo>
                    <a:lnTo>
                      <a:pt x="411" y="44"/>
                    </a:lnTo>
                    <a:lnTo>
                      <a:pt x="373" y="62"/>
                    </a:lnTo>
                    <a:lnTo>
                      <a:pt x="373" y="80"/>
                    </a:lnTo>
                    <a:lnTo>
                      <a:pt x="364" y="88"/>
                    </a:lnTo>
                    <a:lnTo>
                      <a:pt x="364" y="106"/>
                    </a:lnTo>
                    <a:lnTo>
                      <a:pt x="383" y="124"/>
                    </a:lnTo>
                    <a:lnTo>
                      <a:pt x="420" y="124"/>
                    </a:lnTo>
                    <a:lnTo>
                      <a:pt x="429" y="115"/>
                    </a:lnTo>
                    <a:lnTo>
                      <a:pt x="448" y="106"/>
                    </a:lnTo>
                    <a:lnTo>
                      <a:pt x="457" y="97"/>
                    </a:lnTo>
                    <a:lnTo>
                      <a:pt x="457" y="53"/>
                    </a:lnTo>
                    <a:lnTo>
                      <a:pt x="448" y="36"/>
                    </a:lnTo>
                    <a:lnTo>
                      <a:pt x="429" y="18"/>
                    </a:lnTo>
                    <a:lnTo>
                      <a:pt x="411" y="9"/>
                    </a:lnTo>
                    <a:lnTo>
                      <a:pt x="392" y="9"/>
                    </a:lnTo>
                    <a:lnTo>
                      <a:pt x="364" y="0"/>
                    </a:lnTo>
                    <a:lnTo>
                      <a:pt x="345" y="0"/>
                    </a:lnTo>
                    <a:lnTo>
                      <a:pt x="308" y="9"/>
                    </a:lnTo>
                    <a:lnTo>
                      <a:pt x="280" y="18"/>
                    </a:lnTo>
                    <a:lnTo>
                      <a:pt x="215" y="80"/>
                    </a:lnTo>
                    <a:lnTo>
                      <a:pt x="205" y="53"/>
                    </a:lnTo>
                    <a:lnTo>
                      <a:pt x="187" y="27"/>
                    </a:lnTo>
                    <a:lnTo>
                      <a:pt x="168" y="18"/>
                    </a:lnTo>
                    <a:lnTo>
                      <a:pt x="140" y="9"/>
                    </a:lnTo>
                    <a:lnTo>
                      <a:pt x="121" y="0"/>
                    </a:lnTo>
                    <a:lnTo>
                      <a:pt x="66" y="18"/>
                    </a:lnTo>
                    <a:lnTo>
                      <a:pt x="56" y="36"/>
                    </a:lnTo>
                    <a:lnTo>
                      <a:pt x="38" y="62"/>
                    </a:lnTo>
                    <a:lnTo>
                      <a:pt x="28" y="80"/>
                    </a:lnTo>
                    <a:lnTo>
                      <a:pt x="10" y="132"/>
                    </a:lnTo>
                    <a:lnTo>
                      <a:pt x="10" y="150"/>
                    </a:lnTo>
                    <a:lnTo>
                      <a:pt x="0" y="159"/>
                    </a:lnTo>
                    <a:lnTo>
                      <a:pt x="0" y="176"/>
                    </a:lnTo>
                    <a:lnTo>
                      <a:pt x="28" y="176"/>
                    </a:lnTo>
                    <a:lnTo>
                      <a:pt x="38" y="167"/>
                    </a:lnTo>
                    <a:lnTo>
                      <a:pt x="38" y="150"/>
                    </a:lnTo>
                    <a:lnTo>
                      <a:pt x="47" y="106"/>
                    </a:lnTo>
                    <a:lnTo>
                      <a:pt x="84" y="53"/>
                    </a:lnTo>
                    <a:lnTo>
                      <a:pt x="94" y="36"/>
                    </a:lnTo>
                    <a:lnTo>
                      <a:pt x="112" y="27"/>
                    </a:lnTo>
                    <a:lnTo>
                      <a:pt x="131" y="27"/>
                    </a:lnTo>
                    <a:lnTo>
                      <a:pt x="140" y="36"/>
                    </a:lnTo>
                    <a:lnTo>
                      <a:pt x="140" y="53"/>
                    </a:lnTo>
                    <a:lnTo>
                      <a:pt x="149" y="62"/>
                    </a:lnTo>
                    <a:lnTo>
                      <a:pt x="149" y="71"/>
                    </a:lnTo>
                    <a:lnTo>
                      <a:pt x="140" y="97"/>
                    </a:lnTo>
                    <a:lnTo>
                      <a:pt x="140" y="124"/>
                    </a:lnTo>
                    <a:lnTo>
                      <a:pt x="56" y="440"/>
                    </a:lnTo>
                    <a:lnTo>
                      <a:pt x="47" y="449"/>
                    </a:lnTo>
                    <a:lnTo>
                      <a:pt x="47" y="466"/>
                    </a:lnTo>
                    <a:lnTo>
                      <a:pt x="66" y="484"/>
                    </a:lnTo>
                    <a:lnTo>
                      <a:pt x="103" y="484"/>
                    </a:lnTo>
                    <a:lnTo>
                      <a:pt x="121" y="466"/>
                    </a:lnTo>
                    <a:lnTo>
                      <a:pt x="121" y="449"/>
                    </a:lnTo>
                    <a:lnTo>
                      <a:pt x="196" y="1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95" name="Freeform 4063"/>
              <p:cNvSpPr>
                <a:spLocks/>
              </p:cNvSpPr>
              <p:nvPr/>
            </p:nvSpPr>
            <p:spPr bwMode="auto">
              <a:xfrm>
                <a:off x="16138" y="4621"/>
                <a:ext cx="457" cy="484"/>
              </a:xfrm>
              <a:custGeom>
                <a:avLst/>
                <a:gdLst>
                  <a:gd name="T0" fmla="*/ 205 w 457"/>
                  <a:gd name="T1" fmla="*/ 141 h 484"/>
                  <a:gd name="T2" fmla="*/ 289 w 457"/>
                  <a:gd name="T3" fmla="*/ 44 h 484"/>
                  <a:gd name="T4" fmla="*/ 364 w 457"/>
                  <a:gd name="T5" fmla="*/ 27 h 484"/>
                  <a:gd name="T6" fmla="*/ 411 w 457"/>
                  <a:gd name="T7" fmla="*/ 44 h 484"/>
                  <a:gd name="T8" fmla="*/ 373 w 457"/>
                  <a:gd name="T9" fmla="*/ 80 h 484"/>
                  <a:gd name="T10" fmla="*/ 364 w 457"/>
                  <a:gd name="T11" fmla="*/ 106 h 484"/>
                  <a:gd name="T12" fmla="*/ 392 w 457"/>
                  <a:gd name="T13" fmla="*/ 124 h 484"/>
                  <a:gd name="T14" fmla="*/ 439 w 457"/>
                  <a:gd name="T15" fmla="*/ 115 h 484"/>
                  <a:gd name="T16" fmla="*/ 457 w 457"/>
                  <a:gd name="T17" fmla="*/ 53 h 484"/>
                  <a:gd name="T18" fmla="*/ 429 w 457"/>
                  <a:gd name="T19" fmla="*/ 18 h 484"/>
                  <a:gd name="T20" fmla="*/ 392 w 457"/>
                  <a:gd name="T21" fmla="*/ 9 h 484"/>
                  <a:gd name="T22" fmla="*/ 355 w 457"/>
                  <a:gd name="T23" fmla="*/ 0 h 484"/>
                  <a:gd name="T24" fmla="*/ 289 w 457"/>
                  <a:gd name="T25" fmla="*/ 18 h 484"/>
                  <a:gd name="T26" fmla="*/ 215 w 457"/>
                  <a:gd name="T27" fmla="*/ 80 h 484"/>
                  <a:gd name="T28" fmla="*/ 187 w 457"/>
                  <a:gd name="T29" fmla="*/ 27 h 484"/>
                  <a:gd name="T30" fmla="*/ 140 w 457"/>
                  <a:gd name="T31" fmla="*/ 9 h 484"/>
                  <a:gd name="T32" fmla="*/ 93 w 457"/>
                  <a:gd name="T33" fmla="*/ 9 h 484"/>
                  <a:gd name="T34" fmla="*/ 56 w 457"/>
                  <a:gd name="T35" fmla="*/ 36 h 484"/>
                  <a:gd name="T36" fmla="*/ 28 w 457"/>
                  <a:gd name="T37" fmla="*/ 80 h 484"/>
                  <a:gd name="T38" fmla="*/ 9 w 457"/>
                  <a:gd name="T39" fmla="*/ 150 h 484"/>
                  <a:gd name="T40" fmla="*/ 0 w 457"/>
                  <a:gd name="T41" fmla="*/ 176 h 484"/>
                  <a:gd name="T42" fmla="*/ 37 w 457"/>
                  <a:gd name="T43" fmla="*/ 150 h 484"/>
                  <a:gd name="T44" fmla="*/ 65 w 457"/>
                  <a:gd name="T45" fmla="*/ 80 h 484"/>
                  <a:gd name="T46" fmla="*/ 103 w 457"/>
                  <a:gd name="T47" fmla="*/ 36 h 484"/>
                  <a:gd name="T48" fmla="*/ 131 w 457"/>
                  <a:gd name="T49" fmla="*/ 27 h 484"/>
                  <a:gd name="T50" fmla="*/ 149 w 457"/>
                  <a:gd name="T51" fmla="*/ 53 h 484"/>
                  <a:gd name="T52" fmla="*/ 140 w 457"/>
                  <a:gd name="T53" fmla="*/ 124 h 484"/>
                  <a:gd name="T54" fmla="*/ 56 w 457"/>
                  <a:gd name="T55" fmla="*/ 449 h 484"/>
                  <a:gd name="T56" fmla="*/ 47 w 457"/>
                  <a:gd name="T57" fmla="*/ 466 h 484"/>
                  <a:gd name="T58" fmla="*/ 103 w 457"/>
                  <a:gd name="T59" fmla="*/ 484 h 484"/>
                  <a:gd name="T60" fmla="*/ 121 w 457"/>
                  <a:gd name="T61" fmla="*/ 457 h 484"/>
                  <a:gd name="T62" fmla="*/ 196 w 457"/>
                  <a:gd name="T63" fmla="*/ 167 h 48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57"/>
                  <a:gd name="T97" fmla="*/ 0 h 484"/>
                  <a:gd name="T98" fmla="*/ 457 w 457"/>
                  <a:gd name="T99" fmla="*/ 484 h 48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57" h="484">
                    <a:moveTo>
                      <a:pt x="196" y="167"/>
                    </a:moveTo>
                    <a:lnTo>
                      <a:pt x="205" y="141"/>
                    </a:lnTo>
                    <a:lnTo>
                      <a:pt x="243" y="97"/>
                    </a:lnTo>
                    <a:lnTo>
                      <a:pt x="289" y="44"/>
                    </a:lnTo>
                    <a:lnTo>
                      <a:pt x="345" y="27"/>
                    </a:lnTo>
                    <a:lnTo>
                      <a:pt x="364" y="27"/>
                    </a:lnTo>
                    <a:lnTo>
                      <a:pt x="383" y="36"/>
                    </a:lnTo>
                    <a:lnTo>
                      <a:pt x="411" y="44"/>
                    </a:lnTo>
                    <a:lnTo>
                      <a:pt x="373" y="62"/>
                    </a:lnTo>
                    <a:lnTo>
                      <a:pt x="373" y="80"/>
                    </a:lnTo>
                    <a:lnTo>
                      <a:pt x="364" y="88"/>
                    </a:lnTo>
                    <a:lnTo>
                      <a:pt x="364" y="106"/>
                    </a:lnTo>
                    <a:lnTo>
                      <a:pt x="373" y="115"/>
                    </a:lnTo>
                    <a:lnTo>
                      <a:pt x="392" y="124"/>
                    </a:lnTo>
                    <a:lnTo>
                      <a:pt x="420" y="124"/>
                    </a:lnTo>
                    <a:lnTo>
                      <a:pt x="439" y="115"/>
                    </a:lnTo>
                    <a:lnTo>
                      <a:pt x="457" y="97"/>
                    </a:lnTo>
                    <a:lnTo>
                      <a:pt x="457" y="53"/>
                    </a:lnTo>
                    <a:lnTo>
                      <a:pt x="448" y="36"/>
                    </a:lnTo>
                    <a:lnTo>
                      <a:pt x="429" y="18"/>
                    </a:lnTo>
                    <a:lnTo>
                      <a:pt x="411" y="9"/>
                    </a:lnTo>
                    <a:lnTo>
                      <a:pt x="392" y="9"/>
                    </a:lnTo>
                    <a:lnTo>
                      <a:pt x="373" y="0"/>
                    </a:lnTo>
                    <a:lnTo>
                      <a:pt x="355" y="0"/>
                    </a:lnTo>
                    <a:lnTo>
                      <a:pt x="317" y="9"/>
                    </a:lnTo>
                    <a:lnTo>
                      <a:pt x="289" y="18"/>
                    </a:lnTo>
                    <a:lnTo>
                      <a:pt x="261" y="36"/>
                    </a:lnTo>
                    <a:lnTo>
                      <a:pt x="215" y="80"/>
                    </a:lnTo>
                    <a:lnTo>
                      <a:pt x="205" y="53"/>
                    </a:lnTo>
                    <a:lnTo>
                      <a:pt x="187" y="27"/>
                    </a:lnTo>
                    <a:lnTo>
                      <a:pt x="168" y="18"/>
                    </a:lnTo>
                    <a:lnTo>
                      <a:pt x="140" y="9"/>
                    </a:lnTo>
                    <a:lnTo>
                      <a:pt x="121" y="0"/>
                    </a:lnTo>
                    <a:lnTo>
                      <a:pt x="93" y="9"/>
                    </a:lnTo>
                    <a:lnTo>
                      <a:pt x="75" y="18"/>
                    </a:lnTo>
                    <a:lnTo>
                      <a:pt x="56" y="36"/>
                    </a:lnTo>
                    <a:lnTo>
                      <a:pt x="37" y="62"/>
                    </a:lnTo>
                    <a:lnTo>
                      <a:pt x="28" y="80"/>
                    </a:lnTo>
                    <a:lnTo>
                      <a:pt x="9" y="132"/>
                    </a:lnTo>
                    <a:lnTo>
                      <a:pt x="9" y="150"/>
                    </a:lnTo>
                    <a:lnTo>
                      <a:pt x="0" y="159"/>
                    </a:lnTo>
                    <a:lnTo>
                      <a:pt x="0" y="176"/>
                    </a:lnTo>
                    <a:lnTo>
                      <a:pt x="37" y="176"/>
                    </a:lnTo>
                    <a:lnTo>
                      <a:pt x="37" y="150"/>
                    </a:lnTo>
                    <a:lnTo>
                      <a:pt x="56" y="106"/>
                    </a:lnTo>
                    <a:lnTo>
                      <a:pt x="65" y="80"/>
                    </a:lnTo>
                    <a:lnTo>
                      <a:pt x="84" y="53"/>
                    </a:lnTo>
                    <a:lnTo>
                      <a:pt x="103" y="36"/>
                    </a:lnTo>
                    <a:lnTo>
                      <a:pt x="121" y="27"/>
                    </a:lnTo>
                    <a:lnTo>
                      <a:pt x="131" y="27"/>
                    </a:lnTo>
                    <a:lnTo>
                      <a:pt x="140" y="36"/>
                    </a:lnTo>
                    <a:lnTo>
                      <a:pt x="149" y="53"/>
                    </a:lnTo>
                    <a:lnTo>
                      <a:pt x="149" y="97"/>
                    </a:lnTo>
                    <a:lnTo>
                      <a:pt x="140" y="124"/>
                    </a:lnTo>
                    <a:lnTo>
                      <a:pt x="56" y="440"/>
                    </a:lnTo>
                    <a:lnTo>
                      <a:pt x="56" y="449"/>
                    </a:lnTo>
                    <a:lnTo>
                      <a:pt x="47" y="457"/>
                    </a:lnTo>
                    <a:lnTo>
                      <a:pt x="47" y="466"/>
                    </a:lnTo>
                    <a:lnTo>
                      <a:pt x="65" y="484"/>
                    </a:lnTo>
                    <a:lnTo>
                      <a:pt x="103" y="484"/>
                    </a:lnTo>
                    <a:lnTo>
                      <a:pt x="121" y="466"/>
                    </a:lnTo>
                    <a:lnTo>
                      <a:pt x="121" y="457"/>
                    </a:lnTo>
                    <a:lnTo>
                      <a:pt x="131" y="449"/>
                    </a:lnTo>
                    <a:lnTo>
                      <a:pt x="196" y="1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96" name="Freeform 4064"/>
              <p:cNvSpPr>
                <a:spLocks noEditPoints="1"/>
              </p:cNvSpPr>
              <p:nvPr/>
            </p:nvSpPr>
            <p:spPr bwMode="auto">
              <a:xfrm>
                <a:off x="16586" y="4621"/>
                <a:ext cx="485" cy="484"/>
              </a:xfrm>
              <a:custGeom>
                <a:avLst/>
                <a:gdLst>
                  <a:gd name="T0" fmla="*/ 429 w 485"/>
                  <a:gd name="T1" fmla="*/ 36 h 484"/>
                  <a:gd name="T2" fmla="*/ 382 w 485"/>
                  <a:gd name="T3" fmla="*/ 27 h 484"/>
                  <a:gd name="T4" fmla="*/ 364 w 485"/>
                  <a:gd name="T5" fmla="*/ 53 h 484"/>
                  <a:gd name="T6" fmla="*/ 354 w 485"/>
                  <a:gd name="T7" fmla="*/ 71 h 484"/>
                  <a:gd name="T8" fmla="*/ 317 w 485"/>
                  <a:gd name="T9" fmla="*/ 18 h 484"/>
                  <a:gd name="T10" fmla="*/ 168 w 485"/>
                  <a:gd name="T11" fmla="*/ 27 h 484"/>
                  <a:gd name="T12" fmla="*/ 28 w 485"/>
                  <a:gd name="T13" fmla="*/ 203 h 484"/>
                  <a:gd name="T14" fmla="*/ 9 w 485"/>
                  <a:gd name="T15" fmla="*/ 387 h 484"/>
                  <a:gd name="T16" fmla="*/ 84 w 485"/>
                  <a:gd name="T17" fmla="*/ 475 h 484"/>
                  <a:gd name="T18" fmla="*/ 168 w 485"/>
                  <a:gd name="T19" fmla="*/ 484 h 484"/>
                  <a:gd name="T20" fmla="*/ 270 w 485"/>
                  <a:gd name="T21" fmla="*/ 414 h 484"/>
                  <a:gd name="T22" fmla="*/ 317 w 485"/>
                  <a:gd name="T23" fmla="*/ 475 h 484"/>
                  <a:gd name="T24" fmla="*/ 392 w 485"/>
                  <a:gd name="T25" fmla="*/ 484 h 484"/>
                  <a:gd name="T26" fmla="*/ 448 w 485"/>
                  <a:gd name="T27" fmla="*/ 431 h 484"/>
                  <a:gd name="T28" fmla="*/ 485 w 485"/>
                  <a:gd name="T29" fmla="*/ 334 h 484"/>
                  <a:gd name="T30" fmla="*/ 476 w 485"/>
                  <a:gd name="T31" fmla="*/ 308 h 484"/>
                  <a:gd name="T32" fmla="*/ 457 w 485"/>
                  <a:gd name="T33" fmla="*/ 317 h 484"/>
                  <a:gd name="T34" fmla="*/ 448 w 485"/>
                  <a:gd name="T35" fmla="*/ 334 h 484"/>
                  <a:gd name="T36" fmla="*/ 420 w 485"/>
                  <a:gd name="T37" fmla="*/ 422 h 484"/>
                  <a:gd name="T38" fmla="*/ 392 w 485"/>
                  <a:gd name="T39" fmla="*/ 457 h 484"/>
                  <a:gd name="T40" fmla="*/ 354 w 485"/>
                  <a:gd name="T41" fmla="*/ 457 h 484"/>
                  <a:gd name="T42" fmla="*/ 345 w 485"/>
                  <a:gd name="T43" fmla="*/ 431 h 484"/>
                  <a:gd name="T44" fmla="*/ 336 w 485"/>
                  <a:gd name="T45" fmla="*/ 414 h 484"/>
                  <a:gd name="T46" fmla="*/ 345 w 485"/>
                  <a:gd name="T47" fmla="*/ 370 h 484"/>
                  <a:gd name="T48" fmla="*/ 280 w 485"/>
                  <a:gd name="T49" fmla="*/ 343 h 484"/>
                  <a:gd name="T50" fmla="*/ 242 w 485"/>
                  <a:gd name="T51" fmla="*/ 405 h 484"/>
                  <a:gd name="T52" fmla="*/ 196 w 485"/>
                  <a:gd name="T53" fmla="*/ 449 h 484"/>
                  <a:gd name="T54" fmla="*/ 102 w 485"/>
                  <a:gd name="T55" fmla="*/ 449 h 484"/>
                  <a:gd name="T56" fmla="*/ 84 w 485"/>
                  <a:gd name="T57" fmla="*/ 405 h 484"/>
                  <a:gd name="T58" fmla="*/ 74 w 485"/>
                  <a:gd name="T59" fmla="*/ 370 h 484"/>
                  <a:gd name="T60" fmla="*/ 112 w 485"/>
                  <a:gd name="T61" fmla="*/ 211 h 484"/>
                  <a:gd name="T62" fmla="*/ 149 w 485"/>
                  <a:gd name="T63" fmla="*/ 115 h 484"/>
                  <a:gd name="T64" fmla="*/ 205 w 485"/>
                  <a:gd name="T65" fmla="*/ 53 h 484"/>
                  <a:gd name="T66" fmla="*/ 261 w 485"/>
                  <a:gd name="T67" fmla="*/ 27 h 484"/>
                  <a:gd name="T68" fmla="*/ 317 w 485"/>
                  <a:gd name="T69" fmla="*/ 62 h 484"/>
                  <a:gd name="T70" fmla="*/ 336 w 485"/>
                  <a:gd name="T71" fmla="*/ 106 h 484"/>
                  <a:gd name="T72" fmla="*/ 280 w 485"/>
                  <a:gd name="T73" fmla="*/ 343 h 48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485"/>
                  <a:gd name="T112" fmla="*/ 0 h 484"/>
                  <a:gd name="T113" fmla="*/ 485 w 485"/>
                  <a:gd name="T114" fmla="*/ 484 h 48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485" h="484">
                    <a:moveTo>
                      <a:pt x="429" y="80"/>
                    </a:moveTo>
                    <a:lnTo>
                      <a:pt x="429" y="36"/>
                    </a:lnTo>
                    <a:lnTo>
                      <a:pt x="420" y="27"/>
                    </a:lnTo>
                    <a:lnTo>
                      <a:pt x="382" y="27"/>
                    </a:lnTo>
                    <a:lnTo>
                      <a:pt x="364" y="36"/>
                    </a:lnTo>
                    <a:lnTo>
                      <a:pt x="364" y="53"/>
                    </a:lnTo>
                    <a:lnTo>
                      <a:pt x="354" y="62"/>
                    </a:lnTo>
                    <a:lnTo>
                      <a:pt x="354" y="71"/>
                    </a:lnTo>
                    <a:lnTo>
                      <a:pt x="336" y="36"/>
                    </a:lnTo>
                    <a:lnTo>
                      <a:pt x="317" y="18"/>
                    </a:lnTo>
                    <a:lnTo>
                      <a:pt x="261" y="0"/>
                    </a:lnTo>
                    <a:lnTo>
                      <a:pt x="168" y="27"/>
                    </a:lnTo>
                    <a:lnTo>
                      <a:pt x="84" y="106"/>
                    </a:lnTo>
                    <a:lnTo>
                      <a:pt x="28" y="203"/>
                    </a:lnTo>
                    <a:lnTo>
                      <a:pt x="0" y="326"/>
                    </a:lnTo>
                    <a:lnTo>
                      <a:pt x="9" y="387"/>
                    </a:lnTo>
                    <a:lnTo>
                      <a:pt x="37" y="440"/>
                    </a:lnTo>
                    <a:lnTo>
                      <a:pt x="84" y="475"/>
                    </a:lnTo>
                    <a:lnTo>
                      <a:pt x="140" y="484"/>
                    </a:lnTo>
                    <a:lnTo>
                      <a:pt x="168" y="484"/>
                    </a:lnTo>
                    <a:lnTo>
                      <a:pt x="242" y="449"/>
                    </a:lnTo>
                    <a:lnTo>
                      <a:pt x="270" y="414"/>
                    </a:lnTo>
                    <a:lnTo>
                      <a:pt x="280" y="440"/>
                    </a:lnTo>
                    <a:lnTo>
                      <a:pt x="317" y="475"/>
                    </a:lnTo>
                    <a:lnTo>
                      <a:pt x="345" y="484"/>
                    </a:lnTo>
                    <a:lnTo>
                      <a:pt x="392" y="484"/>
                    </a:lnTo>
                    <a:lnTo>
                      <a:pt x="429" y="466"/>
                    </a:lnTo>
                    <a:lnTo>
                      <a:pt x="448" y="431"/>
                    </a:lnTo>
                    <a:lnTo>
                      <a:pt x="476" y="352"/>
                    </a:lnTo>
                    <a:lnTo>
                      <a:pt x="485" y="334"/>
                    </a:lnTo>
                    <a:lnTo>
                      <a:pt x="485" y="317"/>
                    </a:lnTo>
                    <a:lnTo>
                      <a:pt x="476" y="308"/>
                    </a:lnTo>
                    <a:lnTo>
                      <a:pt x="457" y="308"/>
                    </a:lnTo>
                    <a:lnTo>
                      <a:pt x="457" y="317"/>
                    </a:lnTo>
                    <a:lnTo>
                      <a:pt x="448" y="326"/>
                    </a:lnTo>
                    <a:lnTo>
                      <a:pt x="448" y="334"/>
                    </a:lnTo>
                    <a:lnTo>
                      <a:pt x="438" y="370"/>
                    </a:lnTo>
                    <a:lnTo>
                      <a:pt x="420" y="422"/>
                    </a:lnTo>
                    <a:lnTo>
                      <a:pt x="401" y="440"/>
                    </a:lnTo>
                    <a:lnTo>
                      <a:pt x="392" y="457"/>
                    </a:lnTo>
                    <a:lnTo>
                      <a:pt x="373" y="466"/>
                    </a:lnTo>
                    <a:lnTo>
                      <a:pt x="354" y="457"/>
                    </a:lnTo>
                    <a:lnTo>
                      <a:pt x="345" y="449"/>
                    </a:lnTo>
                    <a:lnTo>
                      <a:pt x="345" y="431"/>
                    </a:lnTo>
                    <a:lnTo>
                      <a:pt x="336" y="422"/>
                    </a:lnTo>
                    <a:lnTo>
                      <a:pt x="336" y="414"/>
                    </a:lnTo>
                    <a:lnTo>
                      <a:pt x="345" y="387"/>
                    </a:lnTo>
                    <a:lnTo>
                      <a:pt x="345" y="370"/>
                    </a:lnTo>
                    <a:lnTo>
                      <a:pt x="429" y="80"/>
                    </a:lnTo>
                    <a:close/>
                    <a:moveTo>
                      <a:pt x="280" y="343"/>
                    </a:moveTo>
                    <a:lnTo>
                      <a:pt x="261" y="378"/>
                    </a:lnTo>
                    <a:lnTo>
                      <a:pt x="242" y="405"/>
                    </a:lnTo>
                    <a:lnTo>
                      <a:pt x="214" y="422"/>
                    </a:lnTo>
                    <a:lnTo>
                      <a:pt x="196" y="449"/>
                    </a:lnTo>
                    <a:lnTo>
                      <a:pt x="140" y="466"/>
                    </a:lnTo>
                    <a:lnTo>
                      <a:pt x="102" y="449"/>
                    </a:lnTo>
                    <a:lnTo>
                      <a:pt x="93" y="431"/>
                    </a:lnTo>
                    <a:lnTo>
                      <a:pt x="84" y="405"/>
                    </a:lnTo>
                    <a:lnTo>
                      <a:pt x="74" y="387"/>
                    </a:lnTo>
                    <a:lnTo>
                      <a:pt x="74" y="370"/>
                    </a:lnTo>
                    <a:lnTo>
                      <a:pt x="84" y="299"/>
                    </a:lnTo>
                    <a:lnTo>
                      <a:pt x="112" y="211"/>
                    </a:lnTo>
                    <a:lnTo>
                      <a:pt x="130" y="150"/>
                    </a:lnTo>
                    <a:lnTo>
                      <a:pt x="149" y="115"/>
                    </a:lnTo>
                    <a:lnTo>
                      <a:pt x="177" y="80"/>
                    </a:lnTo>
                    <a:lnTo>
                      <a:pt x="205" y="53"/>
                    </a:lnTo>
                    <a:lnTo>
                      <a:pt x="233" y="36"/>
                    </a:lnTo>
                    <a:lnTo>
                      <a:pt x="261" y="27"/>
                    </a:lnTo>
                    <a:lnTo>
                      <a:pt x="298" y="44"/>
                    </a:lnTo>
                    <a:lnTo>
                      <a:pt x="317" y="62"/>
                    </a:lnTo>
                    <a:lnTo>
                      <a:pt x="326" y="80"/>
                    </a:lnTo>
                    <a:lnTo>
                      <a:pt x="336" y="106"/>
                    </a:lnTo>
                    <a:lnTo>
                      <a:pt x="336" y="141"/>
                    </a:lnTo>
                    <a:lnTo>
                      <a:pt x="280" y="34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97" name="Freeform 4065"/>
              <p:cNvSpPr>
                <a:spLocks/>
              </p:cNvSpPr>
              <p:nvPr/>
            </p:nvSpPr>
            <p:spPr bwMode="auto">
              <a:xfrm>
                <a:off x="17136" y="4621"/>
                <a:ext cx="495" cy="695"/>
              </a:xfrm>
              <a:custGeom>
                <a:avLst/>
                <a:gdLst>
                  <a:gd name="T0" fmla="*/ 271 w 495"/>
                  <a:gd name="T1" fmla="*/ 554 h 695"/>
                  <a:gd name="T2" fmla="*/ 178 w 495"/>
                  <a:gd name="T3" fmla="*/ 660 h 695"/>
                  <a:gd name="T4" fmla="*/ 103 w 495"/>
                  <a:gd name="T5" fmla="*/ 668 h 695"/>
                  <a:gd name="T6" fmla="*/ 56 w 495"/>
                  <a:gd name="T7" fmla="*/ 633 h 695"/>
                  <a:gd name="T8" fmla="*/ 66 w 495"/>
                  <a:gd name="T9" fmla="*/ 624 h 695"/>
                  <a:gd name="T10" fmla="*/ 103 w 495"/>
                  <a:gd name="T11" fmla="*/ 598 h 695"/>
                  <a:gd name="T12" fmla="*/ 112 w 495"/>
                  <a:gd name="T13" fmla="*/ 554 h 695"/>
                  <a:gd name="T14" fmla="*/ 56 w 495"/>
                  <a:gd name="T15" fmla="*/ 537 h 695"/>
                  <a:gd name="T16" fmla="*/ 28 w 495"/>
                  <a:gd name="T17" fmla="*/ 554 h 695"/>
                  <a:gd name="T18" fmla="*/ 19 w 495"/>
                  <a:gd name="T19" fmla="*/ 598 h 695"/>
                  <a:gd name="T20" fmla="*/ 38 w 495"/>
                  <a:gd name="T21" fmla="*/ 660 h 695"/>
                  <a:gd name="T22" fmla="*/ 94 w 495"/>
                  <a:gd name="T23" fmla="*/ 686 h 695"/>
                  <a:gd name="T24" fmla="*/ 215 w 495"/>
                  <a:gd name="T25" fmla="*/ 677 h 695"/>
                  <a:gd name="T26" fmla="*/ 345 w 495"/>
                  <a:gd name="T27" fmla="*/ 554 h 695"/>
                  <a:gd name="T28" fmla="*/ 485 w 495"/>
                  <a:gd name="T29" fmla="*/ 62 h 695"/>
                  <a:gd name="T30" fmla="*/ 495 w 495"/>
                  <a:gd name="T31" fmla="*/ 44 h 695"/>
                  <a:gd name="T32" fmla="*/ 476 w 495"/>
                  <a:gd name="T33" fmla="*/ 18 h 695"/>
                  <a:gd name="T34" fmla="*/ 420 w 495"/>
                  <a:gd name="T35" fmla="*/ 36 h 695"/>
                  <a:gd name="T36" fmla="*/ 411 w 495"/>
                  <a:gd name="T37" fmla="*/ 53 h 695"/>
                  <a:gd name="T38" fmla="*/ 317 w 495"/>
                  <a:gd name="T39" fmla="*/ 405 h 695"/>
                  <a:gd name="T40" fmla="*/ 271 w 495"/>
                  <a:gd name="T41" fmla="*/ 449 h 695"/>
                  <a:gd name="T42" fmla="*/ 159 w 495"/>
                  <a:gd name="T43" fmla="*/ 440 h 695"/>
                  <a:gd name="T44" fmla="*/ 150 w 495"/>
                  <a:gd name="T45" fmla="*/ 396 h 695"/>
                  <a:gd name="T46" fmla="*/ 159 w 495"/>
                  <a:gd name="T47" fmla="*/ 308 h 695"/>
                  <a:gd name="T48" fmla="*/ 224 w 495"/>
                  <a:gd name="T49" fmla="*/ 132 h 695"/>
                  <a:gd name="T50" fmla="*/ 234 w 495"/>
                  <a:gd name="T51" fmla="*/ 88 h 695"/>
                  <a:gd name="T52" fmla="*/ 196 w 495"/>
                  <a:gd name="T53" fmla="*/ 18 h 695"/>
                  <a:gd name="T54" fmla="*/ 150 w 495"/>
                  <a:gd name="T55" fmla="*/ 0 h 695"/>
                  <a:gd name="T56" fmla="*/ 47 w 495"/>
                  <a:gd name="T57" fmla="*/ 62 h 695"/>
                  <a:gd name="T58" fmla="*/ 10 w 495"/>
                  <a:gd name="T59" fmla="*/ 150 h 695"/>
                  <a:gd name="T60" fmla="*/ 0 w 495"/>
                  <a:gd name="T61" fmla="*/ 176 h 695"/>
                  <a:gd name="T62" fmla="*/ 38 w 495"/>
                  <a:gd name="T63" fmla="*/ 159 h 695"/>
                  <a:gd name="T64" fmla="*/ 47 w 495"/>
                  <a:gd name="T65" fmla="*/ 124 h 695"/>
                  <a:gd name="T66" fmla="*/ 75 w 495"/>
                  <a:gd name="T67" fmla="*/ 71 h 695"/>
                  <a:gd name="T68" fmla="*/ 122 w 495"/>
                  <a:gd name="T69" fmla="*/ 36 h 695"/>
                  <a:gd name="T70" fmla="*/ 150 w 495"/>
                  <a:gd name="T71" fmla="*/ 27 h 695"/>
                  <a:gd name="T72" fmla="*/ 168 w 495"/>
                  <a:gd name="T73" fmla="*/ 88 h 695"/>
                  <a:gd name="T74" fmla="*/ 140 w 495"/>
                  <a:gd name="T75" fmla="*/ 150 h 695"/>
                  <a:gd name="T76" fmla="*/ 94 w 495"/>
                  <a:gd name="T77" fmla="*/ 299 h 695"/>
                  <a:gd name="T78" fmla="*/ 84 w 495"/>
                  <a:gd name="T79" fmla="*/ 396 h 695"/>
                  <a:gd name="T80" fmla="*/ 131 w 495"/>
                  <a:gd name="T81" fmla="*/ 466 h 695"/>
                  <a:gd name="T82" fmla="*/ 234 w 495"/>
                  <a:gd name="T83" fmla="*/ 484 h 695"/>
                  <a:gd name="T84" fmla="*/ 299 w 495"/>
                  <a:gd name="T85" fmla="*/ 457 h 6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95"/>
                  <a:gd name="T130" fmla="*/ 0 h 695"/>
                  <a:gd name="T131" fmla="*/ 495 w 495"/>
                  <a:gd name="T132" fmla="*/ 695 h 69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95" h="695">
                    <a:moveTo>
                      <a:pt x="308" y="449"/>
                    </a:moveTo>
                    <a:lnTo>
                      <a:pt x="271" y="554"/>
                    </a:lnTo>
                    <a:lnTo>
                      <a:pt x="224" y="624"/>
                    </a:lnTo>
                    <a:lnTo>
                      <a:pt x="178" y="660"/>
                    </a:lnTo>
                    <a:lnTo>
                      <a:pt x="131" y="668"/>
                    </a:lnTo>
                    <a:lnTo>
                      <a:pt x="103" y="668"/>
                    </a:lnTo>
                    <a:lnTo>
                      <a:pt x="84" y="660"/>
                    </a:lnTo>
                    <a:lnTo>
                      <a:pt x="56" y="633"/>
                    </a:lnTo>
                    <a:lnTo>
                      <a:pt x="56" y="624"/>
                    </a:lnTo>
                    <a:lnTo>
                      <a:pt x="66" y="624"/>
                    </a:lnTo>
                    <a:lnTo>
                      <a:pt x="84" y="616"/>
                    </a:lnTo>
                    <a:lnTo>
                      <a:pt x="103" y="598"/>
                    </a:lnTo>
                    <a:lnTo>
                      <a:pt x="112" y="581"/>
                    </a:lnTo>
                    <a:lnTo>
                      <a:pt x="112" y="554"/>
                    </a:lnTo>
                    <a:lnTo>
                      <a:pt x="94" y="537"/>
                    </a:lnTo>
                    <a:lnTo>
                      <a:pt x="56" y="537"/>
                    </a:lnTo>
                    <a:lnTo>
                      <a:pt x="47" y="545"/>
                    </a:lnTo>
                    <a:lnTo>
                      <a:pt x="28" y="554"/>
                    </a:lnTo>
                    <a:lnTo>
                      <a:pt x="19" y="581"/>
                    </a:lnTo>
                    <a:lnTo>
                      <a:pt x="19" y="598"/>
                    </a:lnTo>
                    <a:lnTo>
                      <a:pt x="28" y="633"/>
                    </a:lnTo>
                    <a:lnTo>
                      <a:pt x="38" y="660"/>
                    </a:lnTo>
                    <a:lnTo>
                      <a:pt x="66" y="677"/>
                    </a:lnTo>
                    <a:lnTo>
                      <a:pt x="94" y="686"/>
                    </a:lnTo>
                    <a:lnTo>
                      <a:pt x="131" y="695"/>
                    </a:lnTo>
                    <a:lnTo>
                      <a:pt x="215" y="677"/>
                    </a:lnTo>
                    <a:lnTo>
                      <a:pt x="289" y="624"/>
                    </a:lnTo>
                    <a:lnTo>
                      <a:pt x="345" y="554"/>
                    </a:lnTo>
                    <a:lnTo>
                      <a:pt x="373" y="475"/>
                    </a:lnTo>
                    <a:lnTo>
                      <a:pt x="485" y="62"/>
                    </a:lnTo>
                    <a:lnTo>
                      <a:pt x="485" y="53"/>
                    </a:lnTo>
                    <a:lnTo>
                      <a:pt x="495" y="44"/>
                    </a:lnTo>
                    <a:lnTo>
                      <a:pt x="495" y="36"/>
                    </a:lnTo>
                    <a:lnTo>
                      <a:pt x="476" y="18"/>
                    </a:lnTo>
                    <a:lnTo>
                      <a:pt x="439" y="18"/>
                    </a:lnTo>
                    <a:lnTo>
                      <a:pt x="420" y="36"/>
                    </a:lnTo>
                    <a:lnTo>
                      <a:pt x="420" y="44"/>
                    </a:lnTo>
                    <a:lnTo>
                      <a:pt x="411" y="53"/>
                    </a:lnTo>
                    <a:lnTo>
                      <a:pt x="336" y="370"/>
                    </a:lnTo>
                    <a:lnTo>
                      <a:pt x="317" y="405"/>
                    </a:lnTo>
                    <a:lnTo>
                      <a:pt x="299" y="431"/>
                    </a:lnTo>
                    <a:lnTo>
                      <a:pt x="271" y="449"/>
                    </a:lnTo>
                    <a:lnTo>
                      <a:pt x="215" y="466"/>
                    </a:lnTo>
                    <a:lnTo>
                      <a:pt x="159" y="440"/>
                    </a:lnTo>
                    <a:lnTo>
                      <a:pt x="159" y="422"/>
                    </a:lnTo>
                    <a:lnTo>
                      <a:pt x="150" y="396"/>
                    </a:lnTo>
                    <a:lnTo>
                      <a:pt x="150" y="378"/>
                    </a:lnTo>
                    <a:lnTo>
                      <a:pt x="159" y="308"/>
                    </a:lnTo>
                    <a:lnTo>
                      <a:pt x="215" y="150"/>
                    </a:lnTo>
                    <a:lnTo>
                      <a:pt x="224" y="132"/>
                    </a:lnTo>
                    <a:lnTo>
                      <a:pt x="234" y="106"/>
                    </a:lnTo>
                    <a:lnTo>
                      <a:pt x="234" y="88"/>
                    </a:lnTo>
                    <a:lnTo>
                      <a:pt x="215" y="36"/>
                    </a:lnTo>
                    <a:lnTo>
                      <a:pt x="196" y="18"/>
                    </a:lnTo>
                    <a:lnTo>
                      <a:pt x="178" y="9"/>
                    </a:lnTo>
                    <a:lnTo>
                      <a:pt x="150" y="0"/>
                    </a:lnTo>
                    <a:lnTo>
                      <a:pt x="94" y="18"/>
                    </a:lnTo>
                    <a:lnTo>
                      <a:pt x="47" y="62"/>
                    </a:lnTo>
                    <a:lnTo>
                      <a:pt x="19" y="106"/>
                    </a:lnTo>
                    <a:lnTo>
                      <a:pt x="10" y="150"/>
                    </a:lnTo>
                    <a:lnTo>
                      <a:pt x="0" y="167"/>
                    </a:lnTo>
                    <a:lnTo>
                      <a:pt x="0" y="176"/>
                    </a:lnTo>
                    <a:lnTo>
                      <a:pt x="38" y="176"/>
                    </a:lnTo>
                    <a:lnTo>
                      <a:pt x="38" y="159"/>
                    </a:lnTo>
                    <a:lnTo>
                      <a:pt x="47" y="141"/>
                    </a:lnTo>
                    <a:lnTo>
                      <a:pt x="47" y="124"/>
                    </a:lnTo>
                    <a:lnTo>
                      <a:pt x="66" y="97"/>
                    </a:lnTo>
                    <a:lnTo>
                      <a:pt x="75" y="71"/>
                    </a:lnTo>
                    <a:lnTo>
                      <a:pt x="94" y="44"/>
                    </a:lnTo>
                    <a:lnTo>
                      <a:pt x="122" y="36"/>
                    </a:lnTo>
                    <a:lnTo>
                      <a:pt x="140" y="27"/>
                    </a:lnTo>
                    <a:lnTo>
                      <a:pt x="150" y="27"/>
                    </a:lnTo>
                    <a:lnTo>
                      <a:pt x="168" y="44"/>
                    </a:lnTo>
                    <a:lnTo>
                      <a:pt x="168" y="88"/>
                    </a:lnTo>
                    <a:lnTo>
                      <a:pt x="159" y="115"/>
                    </a:lnTo>
                    <a:lnTo>
                      <a:pt x="140" y="150"/>
                    </a:lnTo>
                    <a:lnTo>
                      <a:pt x="112" y="229"/>
                    </a:lnTo>
                    <a:lnTo>
                      <a:pt x="94" y="299"/>
                    </a:lnTo>
                    <a:lnTo>
                      <a:pt x="84" y="361"/>
                    </a:lnTo>
                    <a:lnTo>
                      <a:pt x="84" y="396"/>
                    </a:lnTo>
                    <a:lnTo>
                      <a:pt x="94" y="431"/>
                    </a:lnTo>
                    <a:lnTo>
                      <a:pt x="131" y="466"/>
                    </a:lnTo>
                    <a:lnTo>
                      <a:pt x="187" y="484"/>
                    </a:lnTo>
                    <a:lnTo>
                      <a:pt x="234" y="484"/>
                    </a:lnTo>
                    <a:lnTo>
                      <a:pt x="262" y="475"/>
                    </a:lnTo>
                    <a:lnTo>
                      <a:pt x="299" y="457"/>
                    </a:lnTo>
                    <a:lnTo>
                      <a:pt x="308" y="44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98" name="Freeform 4066"/>
              <p:cNvSpPr>
                <a:spLocks noEditPoints="1"/>
              </p:cNvSpPr>
              <p:nvPr/>
            </p:nvSpPr>
            <p:spPr bwMode="auto">
              <a:xfrm>
                <a:off x="17733" y="4868"/>
                <a:ext cx="243" cy="501"/>
              </a:xfrm>
              <a:custGeom>
                <a:avLst/>
                <a:gdLst>
                  <a:gd name="T0" fmla="*/ 224 w 243"/>
                  <a:gd name="T1" fmla="*/ 26 h 501"/>
                  <a:gd name="T2" fmla="*/ 224 w 243"/>
                  <a:gd name="T3" fmla="*/ 17 h 501"/>
                  <a:gd name="T4" fmla="*/ 206 w 243"/>
                  <a:gd name="T5" fmla="*/ 0 h 501"/>
                  <a:gd name="T6" fmla="*/ 168 w 243"/>
                  <a:gd name="T7" fmla="*/ 0 h 501"/>
                  <a:gd name="T8" fmla="*/ 150 w 243"/>
                  <a:gd name="T9" fmla="*/ 17 h 501"/>
                  <a:gd name="T10" fmla="*/ 140 w 243"/>
                  <a:gd name="T11" fmla="*/ 35 h 501"/>
                  <a:gd name="T12" fmla="*/ 150 w 243"/>
                  <a:gd name="T13" fmla="*/ 52 h 501"/>
                  <a:gd name="T14" fmla="*/ 159 w 243"/>
                  <a:gd name="T15" fmla="*/ 61 h 501"/>
                  <a:gd name="T16" fmla="*/ 178 w 243"/>
                  <a:gd name="T17" fmla="*/ 70 h 501"/>
                  <a:gd name="T18" fmla="*/ 196 w 243"/>
                  <a:gd name="T19" fmla="*/ 61 h 501"/>
                  <a:gd name="T20" fmla="*/ 215 w 243"/>
                  <a:gd name="T21" fmla="*/ 44 h 501"/>
                  <a:gd name="T22" fmla="*/ 224 w 243"/>
                  <a:gd name="T23" fmla="*/ 26 h 501"/>
                  <a:gd name="T24" fmla="*/ 56 w 243"/>
                  <a:gd name="T25" fmla="*/ 404 h 501"/>
                  <a:gd name="T26" fmla="*/ 56 w 243"/>
                  <a:gd name="T27" fmla="*/ 421 h 501"/>
                  <a:gd name="T28" fmla="*/ 47 w 243"/>
                  <a:gd name="T29" fmla="*/ 439 h 501"/>
                  <a:gd name="T30" fmla="*/ 56 w 243"/>
                  <a:gd name="T31" fmla="*/ 465 h 501"/>
                  <a:gd name="T32" fmla="*/ 75 w 243"/>
                  <a:gd name="T33" fmla="*/ 483 h 501"/>
                  <a:gd name="T34" fmla="*/ 94 w 243"/>
                  <a:gd name="T35" fmla="*/ 492 h 501"/>
                  <a:gd name="T36" fmla="*/ 122 w 243"/>
                  <a:gd name="T37" fmla="*/ 501 h 501"/>
                  <a:gd name="T38" fmla="*/ 178 w 243"/>
                  <a:gd name="T39" fmla="*/ 483 h 501"/>
                  <a:gd name="T40" fmla="*/ 215 w 243"/>
                  <a:gd name="T41" fmla="*/ 448 h 501"/>
                  <a:gd name="T42" fmla="*/ 224 w 243"/>
                  <a:gd name="T43" fmla="*/ 430 h 501"/>
                  <a:gd name="T44" fmla="*/ 234 w 243"/>
                  <a:gd name="T45" fmla="*/ 404 h 501"/>
                  <a:gd name="T46" fmla="*/ 243 w 243"/>
                  <a:gd name="T47" fmla="*/ 395 h 501"/>
                  <a:gd name="T48" fmla="*/ 243 w 243"/>
                  <a:gd name="T49" fmla="*/ 377 h 501"/>
                  <a:gd name="T50" fmla="*/ 215 w 243"/>
                  <a:gd name="T51" fmla="*/ 377 h 501"/>
                  <a:gd name="T52" fmla="*/ 215 w 243"/>
                  <a:gd name="T53" fmla="*/ 386 h 501"/>
                  <a:gd name="T54" fmla="*/ 196 w 243"/>
                  <a:gd name="T55" fmla="*/ 430 h 501"/>
                  <a:gd name="T56" fmla="*/ 178 w 243"/>
                  <a:gd name="T57" fmla="*/ 457 h 501"/>
                  <a:gd name="T58" fmla="*/ 150 w 243"/>
                  <a:gd name="T59" fmla="*/ 474 h 501"/>
                  <a:gd name="T60" fmla="*/ 112 w 243"/>
                  <a:gd name="T61" fmla="*/ 474 h 501"/>
                  <a:gd name="T62" fmla="*/ 112 w 243"/>
                  <a:gd name="T63" fmla="*/ 430 h 501"/>
                  <a:gd name="T64" fmla="*/ 122 w 243"/>
                  <a:gd name="T65" fmla="*/ 404 h 501"/>
                  <a:gd name="T66" fmla="*/ 150 w 243"/>
                  <a:gd name="T67" fmla="*/ 342 h 501"/>
                  <a:gd name="T68" fmla="*/ 150 w 243"/>
                  <a:gd name="T69" fmla="*/ 334 h 501"/>
                  <a:gd name="T70" fmla="*/ 159 w 243"/>
                  <a:gd name="T71" fmla="*/ 316 h 501"/>
                  <a:gd name="T72" fmla="*/ 168 w 243"/>
                  <a:gd name="T73" fmla="*/ 290 h 501"/>
                  <a:gd name="T74" fmla="*/ 178 w 243"/>
                  <a:gd name="T75" fmla="*/ 272 h 501"/>
                  <a:gd name="T76" fmla="*/ 178 w 243"/>
                  <a:gd name="T77" fmla="*/ 254 h 501"/>
                  <a:gd name="T78" fmla="*/ 187 w 243"/>
                  <a:gd name="T79" fmla="*/ 246 h 501"/>
                  <a:gd name="T80" fmla="*/ 187 w 243"/>
                  <a:gd name="T81" fmla="*/ 202 h 501"/>
                  <a:gd name="T82" fmla="*/ 150 w 243"/>
                  <a:gd name="T83" fmla="*/ 167 h 501"/>
                  <a:gd name="T84" fmla="*/ 84 w 243"/>
                  <a:gd name="T85" fmla="*/ 167 h 501"/>
                  <a:gd name="T86" fmla="*/ 56 w 243"/>
                  <a:gd name="T87" fmla="*/ 184 h 501"/>
                  <a:gd name="T88" fmla="*/ 38 w 243"/>
                  <a:gd name="T89" fmla="*/ 202 h 501"/>
                  <a:gd name="T90" fmla="*/ 19 w 243"/>
                  <a:gd name="T91" fmla="*/ 228 h 501"/>
                  <a:gd name="T92" fmla="*/ 0 w 243"/>
                  <a:gd name="T93" fmla="*/ 263 h 501"/>
                  <a:gd name="T94" fmla="*/ 0 w 243"/>
                  <a:gd name="T95" fmla="*/ 281 h 501"/>
                  <a:gd name="T96" fmla="*/ 10 w 243"/>
                  <a:gd name="T97" fmla="*/ 290 h 501"/>
                  <a:gd name="T98" fmla="*/ 19 w 243"/>
                  <a:gd name="T99" fmla="*/ 290 h 501"/>
                  <a:gd name="T100" fmla="*/ 28 w 243"/>
                  <a:gd name="T101" fmla="*/ 281 h 501"/>
                  <a:gd name="T102" fmla="*/ 28 w 243"/>
                  <a:gd name="T103" fmla="*/ 272 h 501"/>
                  <a:gd name="T104" fmla="*/ 38 w 243"/>
                  <a:gd name="T105" fmla="*/ 237 h 501"/>
                  <a:gd name="T106" fmla="*/ 56 w 243"/>
                  <a:gd name="T107" fmla="*/ 210 h 501"/>
                  <a:gd name="T108" fmla="*/ 75 w 243"/>
                  <a:gd name="T109" fmla="*/ 193 h 501"/>
                  <a:gd name="T110" fmla="*/ 94 w 243"/>
                  <a:gd name="T111" fmla="*/ 184 h 501"/>
                  <a:gd name="T112" fmla="*/ 122 w 243"/>
                  <a:gd name="T113" fmla="*/ 184 h 501"/>
                  <a:gd name="T114" fmla="*/ 131 w 243"/>
                  <a:gd name="T115" fmla="*/ 193 h 501"/>
                  <a:gd name="T116" fmla="*/ 131 w 243"/>
                  <a:gd name="T117" fmla="*/ 228 h 501"/>
                  <a:gd name="T118" fmla="*/ 122 w 243"/>
                  <a:gd name="T119" fmla="*/ 246 h 501"/>
                  <a:gd name="T120" fmla="*/ 122 w 243"/>
                  <a:gd name="T121" fmla="*/ 263 h 501"/>
                  <a:gd name="T122" fmla="*/ 112 w 243"/>
                  <a:gd name="T123" fmla="*/ 281 h 501"/>
                  <a:gd name="T124" fmla="*/ 56 w 243"/>
                  <a:gd name="T125" fmla="*/ 404 h 5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43"/>
                  <a:gd name="T190" fmla="*/ 0 h 501"/>
                  <a:gd name="T191" fmla="*/ 243 w 243"/>
                  <a:gd name="T192" fmla="*/ 501 h 501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43" h="501">
                    <a:moveTo>
                      <a:pt x="224" y="26"/>
                    </a:moveTo>
                    <a:lnTo>
                      <a:pt x="224" y="17"/>
                    </a:lnTo>
                    <a:lnTo>
                      <a:pt x="206" y="0"/>
                    </a:lnTo>
                    <a:lnTo>
                      <a:pt x="168" y="0"/>
                    </a:lnTo>
                    <a:lnTo>
                      <a:pt x="150" y="17"/>
                    </a:lnTo>
                    <a:lnTo>
                      <a:pt x="140" y="35"/>
                    </a:lnTo>
                    <a:lnTo>
                      <a:pt x="150" y="52"/>
                    </a:lnTo>
                    <a:lnTo>
                      <a:pt x="159" y="61"/>
                    </a:lnTo>
                    <a:lnTo>
                      <a:pt x="178" y="70"/>
                    </a:lnTo>
                    <a:lnTo>
                      <a:pt x="196" y="61"/>
                    </a:lnTo>
                    <a:lnTo>
                      <a:pt x="215" y="44"/>
                    </a:lnTo>
                    <a:lnTo>
                      <a:pt x="224" y="26"/>
                    </a:lnTo>
                    <a:close/>
                    <a:moveTo>
                      <a:pt x="56" y="404"/>
                    </a:moveTo>
                    <a:lnTo>
                      <a:pt x="56" y="421"/>
                    </a:lnTo>
                    <a:lnTo>
                      <a:pt x="47" y="439"/>
                    </a:lnTo>
                    <a:lnTo>
                      <a:pt x="56" y="465"/>
                    </a:lnTo>
                    <a:lnTo>
                      <a:pt x="75" y="483"/>
                    </a:lnTo>
                    <a:lnTo>
                      <a:pt x="94" y="492"/>
                    </a:lnTo>
                    <a:lnTo>
                      <a:pt x="122" y="501"/>
                    </a:lnTo>
                    <a:lnTo>
                      <a:pt x="178" y="483"/>
                    </a:lnTo>
                    <a:lnTo>
                      <a:pt x="215" y="448"/>
                    </a:lnTo>
                    <a:lnTo>
                      <a:pt x="224" y="430"/>
                    </a:lnTo>
                    <a:lnTo>
                      <a:pt x="234" y="404"/>
                    </a:lnTo>
                    <a:lnTo>
                      <a:pt x="243" y="395"/>
                    </a:lnTo>
                    <a:lnTo>
                      <a:pt x="243" y="377"/>
                    </a:lnTo>
                    <a:lnTo>
                      <a:pt x="215" y="377"/>
                    </a:lnTo>
                    <a:lnTo>
                      <a:pt x="215" y="386"/>
                    </a:lnTo>
                    <a:lnTo>
                      <a:pt x="196" y="430"/>
                    </a:lnTo>
                    <a:lnTo>
                      <a:pt x="178" y="457"/>
                    </a:lnTo>
                    <a:lnTo>
                      <a:pt x="150" y="474"/>
                    </a:lnTo>
                    <a:lnTo>
                      <a:pt x="112" y="474"/>
                    </a:lnTo>
                    <a:lnTo>
                      <a:pt x="112" y="430"/>
                    </a:lnTo>
                    <a:lnTo>
                      <a:pt x="122" y="404"/>
                    </a:lnTo>
                    <a:lnTo>
                      <a:pt x="150" y="342"/>
                    </a:lnTo>
                    <a:lnTo>
                      <a:pt x="150" y="334"/>
                    </a:lnTo>
                    <a:lnTo>
                      <a:pt x="159" y="316"/>
                    </a:lnTo>
                    <a:lnTo>
                      <a:pt x="168" y="290"/>
                    </a:lnTo>
                    <a:lnTo>
                      <a:pt x="178" y="272"/>
                    </a:lnTo>
                    <a:lnTo>
                      <a:pt x="178" y="254"/>
                    </a:lnTo>
                    <a:lnTo>
                      <a:pt x="187" y="246"/>
                    </a:lnTo>
                    <a:lnTo>
                      <a:pt x="187" y="202"/>
                    </a:lnTo>
                    <a:lnTo>
                      <a:pt x="150" y="167"/>
                    </a:lnTo>
                    <a:lnTo>
                      <a:pt x="84" y="167"/>
                    </a:lnTo>
                    <a:lnTo>
                      <a:pt x="56" y="184"/>
                    </a:lnTo>
                    <a:lnTo>
                      <a:pt x="38" y="202"/>
                    </a:lnTo>
                    <a:lnTo>
                      <a:pt x="19" y="228"/>
                    </a:lnTo>
                    <a:lnTo>
                      <a:pt x="0" y="263"/>
                    </a:lnTo>
                    <a:lnTo>
                      <a:pt x="0" y="281"/>
                    </a:lnTo>
                    <a:lnTo>
                      <a:pt x="10" y="290"/>
                    </a:lnTo>
                    <a:lnTo>
                      <a:pt x="19" y="290"/>
                    </a:lnTo>
                    <a:lnTo>
                      <a:pt x="28" y="281"/>
                    </a:lnTo>
                    <a:lnTo>
                      <a:pt x="28" y="272"/>
                    </a:lnTo>
                    <a:lnTo>
                      <a:pt x="38" y="237"/>
                    </a:lnTo>
                    <a:lnTo>
                      <a:pt x="56" y="210"/>
                    </a:lnTo>
                    <a:lnTo>
                      <a:pt x="75" y="193"/>
                    </a:lnTo>
                    <a:lnTo>
                      <a:pt x="94" y="184"/>
                    </a:lnTo>
                    <a:lnTo>
                      <a:pt x="122" y="184"/>
                    </a:lnTo>
                    <a:lnTo>
                      <a:pt x="131" y="193"/>
                    </a:lnTo>
                    <a:lnTo>
                      <a:pt x="131" y="228"/>
                    </a:lnTo>
                    <a:lnTo>
                      <a:pt x="122" y="246"/>
                    </a:lnTo>
                    <a:lnTo>
                      <a:pt x="122" y="263"/>
                    </a:lnTo>
                    <a:lnTo>
                      <a:pt x="112" y="281"/>
                    </a:lnTo>
                    <a:lnTo>
                      <a:pt x="56" y="4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099" name="Freeform 4067"/>
              <p:cNvSpPr>
                <a:spLocks noEditPoints="1"/>
              </p:cNvSpPr>
              <p:nvPr/>
            </p:nvSpPr>
            <p:spPr bwMode="auto">
              <a:xfrm>
                <a:off x="19245" y="4384"/>
                <a:ext cx="242" cy="712"/>
              </a:xfrm>
              <a:custGeom>
                <a:avLst/>
                <a:gdLst>
                  <a:gd name="T0" fmla="*/ 158 w 242"/>
                  <a:gd name="T1" fmla="*/ 237 h 712"/>
                  <a:gd name="T2" fmla="*/ 0 w 242"/>
                  <a:gd name="T3" fmla="*/ 255 h 712"/>
                  <a:gd name="T4" fmla="*/ 0 w 242"/>
                  <a:gd name="T5" fmla="*/ 281 h 712"/>
                  <a:gd name="T6" fmla="*/ 37 w 242"/>
                  <a:gd name="T7" fmla="*/ 281 h 712"/>
                  <a:gd name="T8" fmla="*/ 65 w 242"/>
                  <a:gd name="T9" fmla="*/ 290 h 712"/>
                  <a:gd name="T10" fmla="*/ 84 w 242"/>
                  <a:gd name="T11" fmla="*/ 299 h 712"/>
                  <a:gd name="T12" fmla="*/ 84 w 242"/>
                  <a:gd name="T13" fmla="*/ 659 h 712"/>
                  <a:gd name="T14" fmla="*/ 65 w 242"/>
                  <a:gd name="T15" fmla="*/ 677 h 712"/>
                  <a:gd name="T16" fmla="*/ 0 w 242"/>
                  <a:gd name="T17" fmla="*/ 677 h 712"/>
                  <a:gd name="T18" fmla="*/ 0 w 242"/>
                  <a:gd name="T19" fmla="*/ 712 h 712"/>
                  <a:gd name="T20" fmla="*/ 242 w 242"/>
                  <a:gd name="T21" fmla="*/ 712 h 712"/>
                  <a:gd name="T22" fmla="*/ 242 w 242"/>
                  <a:gd name="T23" fmla="*/ 677 h 712"/>
                  <a:gd name="T24" fmla="*/ 186 w 242"/>
                  <a:gd name="T25" fmla="*/ 677 h 712"/>
                  <a:gd name="T26" fmla="*/ 168 w 242"/>
                  <a:gd name="T27" fmla="*/ 659 h 712"/>
                  <a:gd name="T28" fmla="*/ 168 w 242"/>
                  <a:gd name="T29" fmla="*/ 651 h 712"/>
                  <a:gd name="T30" fmla="*/ 158 w 242"/>
                  <a:gd name="T31" fmla="*/ 633 h 712"/>
                  <a:gd name="T32" fmla="*/ 158 w 242"/>
                  <a:gd name="T33" fmla="*/ 237 h 712"/>
                  <a:gd name="T34" fmla="*/ 168 w 242"/>
                  <a:gd name="T35" fmla="*/ 53 h 712"/>
                  <a:gd name="T36" fmla="*/ 149 w 242"/>
                  <a:gd name="T37" fmla="*/ 18 h 712"/>
                  <a:gd name="T38" fmla="*/ 130 w 242"/>
                  <a:gd name="T39" fmla="*/ 0 h 712"/>
                  <a:gd name="T40" fmla="*/ 84 w 242"/>
                  <a:gd name="T41" fmla="*/ 0 h 712"/>
                  <a:gd name="T42" fmla="*/ 65 w 242"/>
                  <a:gd name="T43" fmla="*/ 18 h 712"/>
                  <a:gd name="T44" fmla="*/ 46 w 242"/>
                  <a:gd name="T45" fmla="*/ 53 h 712"/>
                  <a:gd name="T46" fmla="*/ 56 w 242"/>
                  <a:gd name="T47" fmla="*/ 79 h 712"/>
                  <a:gd name="T48" fmla="*/ 65 w 242"/>
                  <a:gd name="T49" fmla="*/ 97 h 712"/>
                  <a:gd name="T50" fmla="*/ 84 w 242"/>
                  <a:gd name="T51" fmla="*/ 106 h 712"/>
                  <a:gd name="T52" fmla="*/ 112 w 242"/>
                  <a:gd name="T53" fmla="*/ 114 h 712"/>
                  <a:gd name="T54" fmla="*/ 149 w 242"/>
                  <a:gd name="T55" fmla="*/ 97 h 712"/>
                  <a:gd name="T56" fmla="*/ 158 w 242"/>
                  <a:gd name="T57" fmla="*/ 79 h 712"/>
                  <a:gd name="T58" fmla="*/ 168 w 242"/>
                  <a:gd name="T59" fmla="*/ 53 h 71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42"/>
                  <a:gd name="T91" fmla="*/ 0 h 712"/>
                  <a:gd name="T92" fmla="*/ 242 w 242"/>
                  <a:gd name="T93" fmla="*/ 712 h 71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42" h="712">
                    <a:moveTo>
                      <a:pt x="158" y="237"/>
                    </a:moveTo>
                    <a:lnTo>
                      <a:pt x="0" y="255"/>
                    </a:lnTo>
                    <a:lnTo>
                      <a:pt x="0" y="281"/>
                    </a:lnTo>
                    <a:lnTo>
                      <a:pt x="37" y="281"/>
                    </a:lnTo>
                    <a:lnTo>
                      <a:pt x="65" y="290"/>
                    </a:lnTo>
                    <a:lnTo>
                      <a:pt x="84" y="299"/>
                    </a:lnTo>
                    <a:lnTo>
                      <a:pt x="84" y="659"/>
                    </a:lnTo>
                    <a:lnTo>
                      <a:pt x="65" y="677"/>
                    </a:lnTo>
                    <a:lnTo>
                      <a:pt x="0" y="677"/>
                    </a:lnTo>
                    <a:lnTo>
                      <a:pt x="0" y="712"/>
                    </a:lnTo>
                    <a:lnTo>
                      <a:pt x="242" y="712"/>
                    </a:lnTo>
                    <a:lnTo>
                      <a:pt x="242" y="677"/>
                    </a:lnTo>
                    <a:lnTo>
                      <a:pt x="186" y="677"/>
                    </a:lnTo>
                    <a:lnTo>
                      <a:pt x="168" y="659"/>
                    </a:lnTo>
                    <a:lnTo>
                      <a:pt x="168" y="651"/>
                    </a:lnTo>
                    <a:lnTo>
                      <a:pt x="158" y="633"/>
                    </a:lnTo>
                    <a:lnTo>
                      <a:pt x="158" y="237"/>
                    </a:lnTo>
                    <a:close/>
                    <a:moveTo>
                      <a:pt x="168" y="53"/>
                    </a:moveTo>
                    <a:lnTo>
                      <a:pt x="149" y="18"/>
                    </a:lnTo>
                    <a:lnTo>
                      <a:pt x="130" y="0"/>
                    </a:lnTo>
                    <a:lnTo>
                      <a:pt x="84" y="0"/>
                    </a:lnTo>
                    <a:lnTo>
                      <a:pt x="65" y="18"/>
                    </a:lnTo>
                    <a:lnTo>
                      <a:pt x="46" y="53"/>
                    </a:lnTo>
                    <a:lnTo>
                      <a:pt x="56" y="79"/>
                    </a:lnTo>
                    <a:lnTo>
                      <a:pt x="65" y="97"/>
                    </a:lnTo>
                    <a:lnTo>
                      <a:pt x="84" y="106"/>
                    </a:lnTo>
                    <a:lnTo>
                      <a:pt x="112" y="114"/>
                    </a:lnTo>
                    <a:lnTo>
                      <a:pt x="149" y="97"/>
                    </a:lnTo>
                    <a:lnTo>
                      <a:pt x="158" y="79"/>
                    </a:lnTo>
                    <a:lnTo>
                      <a:pt x="168" y="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00" name="Freeform 4068"/>
              <p:cNvSpPr>
                <a:spLocks/>
              </p:cNvSpPr>
              <p:nvPr/>
            </p:nvSpPr>
            <p:spPr bwMode="auto">
              <a:xfrm>
                <a:off x="19562" y="4340"/>
                <a:ext cx="364" cy="756"/>
              </a:xfrm>
              <a:custGeom>
                <a:avLst/>
                <a:gdLst>
                  <a:gd name="T0" fmla="*/ 159 w 364"/>
                  <a:gd name="T1" fmla="*/ 325 h 756"/>
                  <a:gd name="T2" fmla="*/ 289 w 364"/>
                  <a:gd name="T3" fmla="*/ 325 h 756"/>
                  <a:gd name="T4" fmla="*/ 289 w 364"/>
                  <a:gd name="T5" fmla="*/ 299 h 756"/>
                  <a:gd name="T6" fmla="*/ 159 w 364"/>
                  <a:gd name="T7" fmla="*/ 299 h 756"/>
                  <a:gd name="T8" fmla="*/ 159 w 364"/>
                  <a:gd name="T9" fmla="*/ 176 h 756"/>
                  <a:gd name="T10" fmla="*/ 177 w 364"/>
                  <a:gd name="T11" fmla="*/ 97 h 756"/>
                  <a:gd name="T12" fmla="*/ 215 w 364"/>
                  <a:gd name="T13" fmla="*/ 44 h 756"/>
                  <a:gd name="T14" fmla="*/ 261 w 364"/>
                  <a:gd name="T15" fmla="*/ 27 h 756"/>
                  <a:gd name="T16" fmla="*/ 280 w 364"/>
                  <a:gd name="T17" fmla="*/ 27 h 756"/>
                  <a:gd name="T18" fmla="*/ 298 w 364"/>
                  <a:gd name="T19" fmla="*/ 35 h 756"/>
                  <a:gd name="T20" fmla="*/ 271 w 364"/>
                  <a:gd name="T21" fmla="*/ 62 h 756"/>
                  <a:gd name="T22" fmla="*/ 261 w 364"/>
                  <a:gd name="T23" fmla="*/ 79 h 756"/>
                  <a:gd name="T24" fmla="*/ 280 w 364"/>
                  <a:gd name="T25" fmla="*/ 114 h 756"/>
                  <a:gd name="T26" fmla="*/ 289 w 364"/>
                  <a:gd name="T27" fmla="*/ 123 h 756"/>
                  <a:gd name="T28" fmla="*/ 336 w 364"/>
                  <a:gd name="T29" fmla="*/ 123 h 756"/>
                  <a:gd name="T30" fmla="*/ 354 w 364"/>
                  <a:gd name="T31" fmla="*/ 114 h 756"/>
                  <a:gd name="T32" fmla="*/ 364 w 364"/>
                  <a:gd name="T33" fmla="*/ 97 h 756"/>
                  <a:gd name="T34" fmla="*/ 364 w 364"/>
                  <a:gd name="T35" fmla="*/ 79 h 756"/>
                  <a:gd name="T36" fmla="*/ 354 w 364"/>
                  <a:gd name="T37" fmla="*/ 53 h 756"/>
                  <a:gd name="T38" fmla="*/ 345 w 364"/>
                  <a:gd name="T39" fmla="*/ 35 h 756"/>
                  <a:gd name="T40" fmla="*/ 326 w 364"/>
                  <a:gd name="T41" fmla="*/ 18 h 756"/>
                  <a:gd name="T42" fmla="*/ 298 w 364"/>
                  <a:gd name="T43" fmla="*/ 9 h 756"/>
                  <a:gd name="T44" fmla="*/ 261 w 364"/>
                  <a:gd name="T45" fmla="*/ 0 h 756"/>
                  <a:gd name="T46" fmla="*/ 205 w 364"/>
                  <a:gd name="T47" fmla="*/ 9 h 756"/>
                  <a:gd name="T48" fmla="*/ 140 w 364"/>
                  <a:gd name="T49" fmla="*/ 44 h 756"/>
                  <a:gd name="T50" fmla="*/ 103 w 364"/>
                  <a:gd name="T51" fmla="*/ 97 h 756"/>
                  <a:gd name="T52" fmla="*/ 84 w 364"/>
                  <a:gd name="T53" fmla="*/ 176 h 756"/>
                  <a:gd name="T54" fmla="*/ 84 w 364"/>
                  <a:gd name="T55" fmla="*/ 299 h 756"/>
                  <a:gd name="T56" fmla="*/ 0 w 364"/>
                  <a:gd name="T57" fmla="*/ 299 h 756"/>
                  <a:gd name="T58" fmla="*/ 0 w 364"/>
                  <a:gd name="T59" fmla="*/ 325 h 756"/>
                  <a:gd name="T60" fmla="*/ 84 w 364"/>
                  <a:gd name="T61" fmla="*/ 325 h 756"/>
                  <a:gd name="T62" fmla="*/ 84 w 364"/>
                  <a:gd name="T63" fmla="*/ 703 h 756"/>
                  <a:gd name="T64" fmla="*/ 65 w 364"/>
                  <a:gd name="T65" fmla="*/ 721 h 756"/>
                  <a:gd name="T66" fmla="*/ 0 w 364"/>
                  <a:gd name="T67" fmla="*/ 721 h 756"/>
                  <a:gd name="T68" fmla="*/ 0 w 364"/>
                  <a:gd name="T69" fmla="*/ 756 h 756"/>
                  <a:gd name="T70" fmla="*/ 271 w 364"/>
                  <a:gd name="T71" fmla="*/ 756 h 756"/>
                  <a:gd name="T72" fmla="*/ 271 w 364"/>
                  <a:gd name="T73" fmla="*/ 721 h 756"/>
                  <a:gd name="T74" fmla="*/ 187 w 364"/>
                  <a:gd name="T75" fmla="*/ 721 h 756"/>
                  <a:gd name="T76" fmla="*/ 168 w 364"/>
                  <a:gd name="T77" fmla="*/ 703 h 756"/>
                  <a:gd name="T78" fmla="*/ 159 w 364"/>
                  <a:gd name="T79" fmla="*/ 686 h 756"/>
                  <a:gd name="T80" fmla="*/ 159 w 364"/>
                  <a:gd name="T81" fmla="*/ 677 h 756"/>
                  <a:gd name="T82" fmla="*/ 159 w 364"/>
                  <a:gd name="T83" fmla="*/ 325 h 75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64"/>
                  <a:gd name="T127" fmla="*/ 0 h 756"/>
                  <a:gd name="T128" fmla="*/ 364 w 364"/>
                  <a:gd name="T129" fmla="*/ 756 h 75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64" h="756">
                    <a:moveTo>
                      <a:pt x="159" y="325"/>
                    </a:moveTo>
                    <a:lnTo>
                      <a:pt x="289" y="325"/>
                    </a:lnTo>
                    <a:lnTo>
                      <a:pt x="289" y="299"/>
                    </a:lnTo>
                    <a:lnTo>
                      <a:pt x="159" y="299"/>
                    </a:lnTo>
                    <a:lnTo>
                      <a:pt x="159" y="176"/>
                    </a:lnTo>
                    <a:lnTo>
                      <a:pt x="177" y="97"/>
                    </a:lnTo>
                    <a:lnTo>
                      <a:pt x="215" y="44"/>
                    </a:lnTo>
                    <a:lnTo>
                      <a:pt x="261" y="27"/>
                    </a:lnTo>
                    <a:lnTo>
                      <a:pt x="280" y="27"/>
                    </a:lnTo>
                    <a:lnTo>
                      <a:pt x="298" y="35"/>
                    </a:lnTo>
                    <a:lnTo>
                      <a:pt x="271" y="62"/>
                    </a:lnTo>
                    <a:lnTo>
                      <a:pt x="261" y="79"/>
                    </a:lnTo>
                    <a:lnTo>
                      <a:pt x="280" y="114"/>
                    </a:lnTo>
                    <a:lnTo>
                      <a:pt x="289" y="123"/>
                    </a:lnTo>
                    <a:lnTo>
                      <a:pt x="336" y="123"/>
                    </a:lnTo>
                    <a:lnTo>
                      <a:pt x="354" y="114"/>
                    </a:lnTo>
                    <a:lnTo>
                      <a:pt x="364" y="97"/>
                    </a:lnTo>
                    <a:lnTo>
                      <a:pt x="364" y="79"/>
                    </a:lnTo>
                    <a:lnTo>
                      <a:pt x="354" y="53"/>
                    </a:lnTo>
                    <a:lnTo>
                      <a:pt x="345" y="35"/>
                    </a:lnTo>
                    <a:lnTo>
                      <a:pt x="326" y="18"/>
                    </a:lnTo>
                    <a:lnTo>
                      <a:pt x="298" y="9"/>
                    </a:lnTo>
                    <a:lnTo>
                      <a:pt x="261" y="0"/>
                    </a:lnTo>
                    <a:lnTo>
                      <a:pt x="205" y="9"/>
                    </a:lnTo>
                    <a:lnTo>
                      <a:pt x="140" y="44"/>
                    </a:lnTo>
                    <a:lnTo>
                      <a:pt x="103" y="97"/>
                    </a:lnTo>
                    <a:lnTo>
                      <a:pt x="84" y="176"/>
                    </a:lnTo>
                    <a:lnTo>
                      <a:pt x="84" y="299"/>
                    </a:lnTo>
                    <a:lnTo>
                      <a:pt x="0" y="299"/>
                    </a:lnTo>
                    <a:lnTo>
                      <a:pt x="0" y="325"/>
                    </a:lnTo>
                    <a:lnTo>
                      <a:pt x="84" y="325"/>
                    </a:lnTo>
                    <a:lnTo>
                      <a:pt x="84" y="703"/>
                    </a:lnTo>
                    <a:lnTo>
                      <a:pt x="65" y="721"/>
                    </a:lnTo>
                    <a:lnTo>
                      <a:pt x="0" y="721"/>
                    </a:lnTo>
                    <a:lnTo>
                      <a:pt x="0" y="756"/>
                    </a:lnTo>
                    <a:lnTo>
                      <a:pt x="271" y="756"/>
                    </a:lnTo>
                    <a:lnTo>
                      <a:pt x="271" y="721"/>
                    </a:lnTo>
                    <a:lnTo>
                      <a:pt x="187" y="721"/>
                    </a:lnTo>
                    <a:lnTo>
                      <a:pt x="168" y="703"/>
                    </a:lnTo>
                    <a:lnTo>
                      <a:pt x="159" y="686"/>
                    </a:lnTo>
                    <a:lnTo>
                      <a:pt x="159" y="677"/>
                    </a:lnTo>
                    <a:lnTo>
                      <a:pt x="159" y="32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01" name="Freeform 4069"/>
              <p:cNvSpPr>
                <a:spLocks/>
              </p:cNvSpPr>
              <p:nvPr/>
            </p:nvSpPr>
            <p:spPr bwMode="auto">
              <a:xfrm>
                <a:off x="20504" y="4340"/>
                <a:ext cx="299" cy="334"/>
              </a:xfrm>
              <a:custGeom>
                <a:avLst/>
                <a:gdLst>
                  <a:gd name="T0" fmla="*/ 261 w 299"/>
                  <a:gd name="T1" fmla="*/ 53 h 334"/>
                  <a:gd name="T2" fmla="*/ 243 w 299"/>
                  <a:gd name="T3" fmla="*/ 71 h 334"/>
                  <a:gd name="T4" fmla="*/ 252 w 299"/>
                  <a:gd name="T5" fmla="*/ 97 h 334"/>
                  <a:gd name="T6" fmla="*/ 280 w 299"/>
                  <a:gd name="T7" fmla="*/ 106 h 334"/>
                  <a:gd name="T8" fmla="*/ 299 w 299"/>
                  <a:gd name="T9" fmla="*/ 79 h 334"/>
                  <a:gd name="T10" fmla="*/ 280 w 299"/>
                  <a:gd name="T11" fmla="*/ 27 h 334"/>
                  <a:gd name="T12" fmla="*/ 252 w 299"/>
                  <a:gd name="T13" fmla="*/ 0 h 334"/>
                  <a:gd name="T14" fmla="*/ 131 w 299"/>
                  <a:gd name="T15" fmla="*/ 9 h 334"/>
                  <a:gd name="T16" fmla="*/ 66 w 299"/>
                  <a:gd name="T17" fmla="*/ 79 h 334"/>
                  <a:gd name="T18" fmla="*/ 75 w 299"/>
                  <a:gd name="T19" fmla="*/ 150 h 334"/>
                  <a:gd name="T20" fmla="*/ 103 w 299"/>
                  <a:gd name="T21" fmla="*/ 167 h 334"/>
                  <a:gd name="T22" fmla="*/ 140 w 299"/>
                  <a:gd name="T23" fmla="*/ 176 h 334"/>
                  <a:gd name="T24" fmla="*/ 177 w 299"/>
                  <a:gd name="T25" fmla="*/ 185 h 334"/>
                  <a:gd name="T26" fmla="*/ 233 w 299"/>
                  <a:gd name="T27" fmla="*/ 220 h 334"/>
                  <a:gd name="T28" fmla="*/ 224 w 299"/>
                  <a:gd name="T29" fmla="*/ 264 h 334"/>
                  <a:gd name="T30" fmla="*/ 205 w 299"/>
                  <a:gd name="T31" fmla="*/ 290 h 334"/>
                  <a:gd name="T32" fmla="*/ 159 w 299"/>
                  <a:gd name="T33" fmla="*/ 308 h 334"/>
                  <a:gd name="T34" fmla="*/ 47 w 299"/>
                  <a:gd name="T35" fmla="*/ 290 h 334"/>
                  <a:gd name="T36" fmla="*/ 56 w 299"/>
                  <a:gd name="T37" fmla="*/ 264 h 334"/>
                  <a:gd name="T38" fmla="*/ 66 w 299"/>
                  <a:gd name="T39" fmla="*/ 246 h 334"/>
                  <a:gd name="T40" fmla="*/ 56 w 299"/>
                  <a:gd name="T41" fmla="*/ 220 h 334"/>
                  <a:gd name="T42" fmla="*/ 19 w 299"/>
                  <a:gd name="T43" fmla="*/ 220 h 334"/>
                  <a:gd name="T44" fmla="*/ 0 w 299"/>
                  <a:gd name="T45" fmla="*/ 290 h 334"/>
                  <a:gd name="T46" fmla="*/ 75 w 299"/>
                  <a:gd name="T47" fmla="*/ 325 h 334"/>
                  <a:gd name="T48" fmla="*/ 205 w 299"/>
                  <a:gd name="T49" fmla="*/ 317 h 334"/>
                  <a:gd name="T50" fmla="*/ 280 w 299"/>
                  <a:gd name="T51" fmla="*/ 246 h 334"/>
                  <a:gd name="T52" fmla="*/ 280 w 299"/>
                  <a:gd name="T53" fmla="*/ 185 h 334"/>
                  <a:gd name="T54" fmla="*/ 233 w 299"/>
                  <a:gd name="T55" fmla="*/ 132 h 334"/>
                  <a:gd name="T56" fmla="*/ 168 w 299"/>
                  <a:gd name="T57" fmla="*/ 123 h 334"/>
                  <a:gd name="T58" fmla="*/ 140 w 299"/>
                  <a:gd name="T59" fmla="*/ 114 h 334"/>
                  <a:gd name="T60" fmla="*/ 112 w 299"/>
                  <a:gd name="T61" fmla="*/ 97 h 334"/>
                  <a:gd name="T62" fmla="*/ 122 w 299"/>
                  <a:gd name="T63" fmla="*/ 53 h 334"/>
                  <a:gd name="T64" fmla="*/ 168 w 299"/>
                  <a:gd name="T65" fmla="*/ 18 h 334"/>
                  <a:gd name="T66" fmla="*/ 252 w 299"/>
                  <a:gd name="T67" fmla="*/ 35 h 33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99"/>
                  <a:gd name="T103" fmla="*/ 0 h 334"/>
                  <a:gd name="T104" fmla="*/ 299 w 299"/>
                  <a:gd name="T105" fmla="*/ 334 h 33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99" h="334">
                    <a:moveTo>
                      <a:pt x="261" y="44"/>
                    </a:moveTo>
                    <a:lnTo>
                      <a:pt x="261" y="53"/>
                    </a:lnTo>
                    <a:lnTo>
                      <a:pt x="252" y="53"/>
                    </a:lnTo>
                    <a:lnTo>
                      <a:pt x="243" y="71"/>
                    </a:lnTo>
                    <a:lnTo>
                      <a:pt x="243" y="88"/>
                    </a:lnTo>
                    <a:lnTo>
                      <a:pt x="252" y="97"/>
                    </a:lnTo>
                    <a:lnTo>
                      <a:pt x="271" y="106"/>
                    </a:lnTo>
                    <a:lnTo>
                      <a:pt x="280" y="106"/>
                    </a:lnTo>
                    <a:lnTo>
                      <a:pt x="280" y="97"/>
                    </a:lnTo>
                    <a:lnTo>
                      <a:pt x="299" y="79"/>
                    </a:lnTo>
                    <a:lnTo>
                      <a:pt x="299" y="44"/>
                    </a:lnTo>
                    <a:lnTo>
                      <a:pt x="280" y="27"/>
                    </a:lnTo>
                    <a:lnTo>
                      <a:pt x="271" y="9"/>
                    </a:lnTo>
                    <a:lnTo>
                      <a:pt x="252" y="0"/>
                    </a:lnTo>
                    <a:lnTo>
                      <a:pt x="168" y="0"/>
                    </a:lnTo>
                    <a:lnTo>
                      <a:pt x="131" y="9"/>
                    </a:lnTo>
                    <a:lnTo>
                      <a:pt x="75" y="62"/>
                    </a:lnTo>
                    <a:lnTo>
                      <a:pt x="66" y="79"/>
                    </a:lnTo>
                    <a:lnTo>
                      <a:pt x="66" y="132"/>
                    </a:lnTo>
                    <a:lnTo>
                      <a:pt x="75" y="150"/>
                    </a:lnTo>
                    <a:lnTo>
                      <a:pt x="94" y="158"/>
                    </a:lnTo>
                    <a:lnTo>
                      <a:pt x="103" y="167"/>
                    </a:lnTo>
                    <a:lnTo>
                      <a:pt x="122" y="176"/>
                    </a:lnTo>
                    <a:lnTo>
                      <a:pt x="140" y="176"/>
                    </a:lnTo>
                    <a:lnTo>
                      <a:pt x="150" y="185"/>
                    </a:lnTo>
                    <a:lnTo>
                      <a:pt x="177" y="185"/>
                    </a:lnTo>
                    <a:lnTo>
                      <a:pt x="215" y="202"/>
                    </a:lnTo>
                    <a:lnTo>
                      <a:pt x="233" y="220"/>
                    </a:lnTo>
                    <a:lnTo>
                      <a:pt x="233" y="246"/>
                    </a:lnTo>
                    <a:lnTo>
                      <a:pt x="224" y="264"/>
                    </a:lnTo>
                    <a:lnTo>
                      <a:pt x="224" y="273"/>
                    </a:lnTo>
                    <a:lnTo>
                      <a:pt x="205" y="290"/>
                    </a:lnTo>
                    <a:lnTo>
                      <a:pt x="187" y="299"/>
                    </a:lnTo>
                    <a:lnTo>
                      <a:pt x="159" y="308"/>
                    </a:lnTo>
                    <a:lnTo>
                      <a:pt x="84" y="308"/>
                    </a:lnTo>
                    <a:lnTo>
                      <a:pt x="47" y="290"/>
                    </a:lnTo>
                    <a:lnTo>
                      <a:pt x="38" y="273"/>
                    </a:lnTo>
                    <a:lnTo>
                      <a:pt x="56" y="264"/>
                    </a:lnTo>
                    <a:lnTo>
                      <a:pt x="56" y="255"/>
                    </a:lnTo>
                    <a:lnTo>
                      <a:pt x="66" y="246"/>
                    </a:lnTo>
                    <a:lnTo>
                      <a:pt x="66" y="229"/>
                    </a:lnTo>
                    <a:lnTo>
                      <a:pt x="56" y="220"/>
                    </a:lnTo>
                    <a:lnTo>
                      <a:pt x="38" y="211"/>
                    </a:lnTo>
                    <a:lnTo>
                      <a:pt x="19" y="220"/>
                    </a:lnTo>
                    <a:lnTo>
                      <a:pt x="0" y="238"/>
                    </a:lnTo>
                    <a:lnTo>
                      <a:pt x="0" y="290"/>
                    </a:lnTo>
                    <a:lnTo>
                      <a:pt x="19" y="308"/>
                    </a:lnTo>
                    <a:lnTo>
                      <a:pt x="75" y="325"/>
                    </a:lnTo>
                    <a:lnTo>
                      <a:pt x="122" y="334"/>
                    </a:lnTo>
                    <a:lnTo>
                      <a:pt x="205" y="317"/>
                    </a:lnTo>
                    <a:lnTo>
                      <a:pt x="252" y="281"/>
                    </a:lnTo>
                    <a:lnTo>
                      <a:pt x="280" y="246"/>
                    </a:lnTo>
                    <a:lnTo>
                      <a:pt x="289" y="211"/>
                    </a:lnTo>
                    <a:lnTo>
                      <a:pt x="280" y="185"/>
                    </a:lnTo>
                    <a:lnTo>
                      <a:pt x="271" y="167"/>
                    </a:lnTo>
                    <a:lnTo>
                      <a:pt x="233" y="132"/>
                    </a:lnTo>
                    <a:lnTo>
                      <a:pt x="205" y="132"/>
                    </a:lnTo>
                    <a:lnTo>
                      <a:pt x="168" y="123"/>
                    </a:lnTo>
                    <a:lnTo>
                      <a:pt x="150" y="123"/>
                    </a:lnTo>
                    <a:lnTo>
                      <a:pt x="140" y="114"/>
                    </a:lnTo>
                    <a:lnTo>
                      <a:pt x="122" y="106"/>
                    </a:lnTo>
                    <a:lnTo>
                      <a:pt x="112" y="97"/>
                    </a:lnTo>
                    <a:lnTo>
                      <a:pt x="112" y="62"/>
                    </a:lnTo>
                    <a:lnTo>
                      <a:pt x="122" y="53"/>
                    </a:lnTo>
                    <a:lnTo>
                      <a:pt x="131" y="35"/>
                    </a:lnTo>
                    <a:lnTo>
                      <a:pt x="168" y="18"/>
                    </a:lnTo>
                    <a:lnTo>
                      <a:pt x="215" y="18"/>
                    </a:lnTo>
                    <a:lnTo>
                      <a:pt x="252" y="35"/>
                    </a:lnTo>
                    <a:lnTo>
                      <a:pt x="261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02" name="Freeform 4070"/>
              <p:cNvSpPr>
                <a:spLocks/>
              </p:cNvSpPr>
              <p:nvPr/>
            </p:nvSpPr>
            <p:spPr bwMode="auto">
              <a:xfrm>
                <a:off x="20887" y="4200"/>
                <a:ext cx="261" cy="474"/>
              </a:xfrm>
              <a:custGeom>
                <a:avLst/>
                <a:gdLst>
                  <a:gd name="T0" fmla="*/ 158 w 261"/>
                  <a:gd name="T1" fmla="*/ 167 h 474"/>
                  <a:gd name="T2" fmla="*/ 252 w 261"/>
                  <a:gd name="T3" fmla="*/ 167 h 474"/>
                  <a:gd name="T4" fmla="*/ 261 w 261"/>
                  <a:gd name="T5" fmla="*/ 158 h 474"/>
                  <a:gd name="T6" fmla="*/ 261 w 261"/>
                  <a:gd name="T7" fmla="*/ 149 h 474"/>
                  <a:gd name="T8" fmla="*/ 252 w 261"/>
                  <a:gd name="T9" fmla="*/ 140 h 474"/>
                  <a:gd name="T10" fmla="*/ 168 w 261"/>
                  <a:gd name="T11" fmla="*/ 140 h 474"/>
                  <a:gd name="T12" fmla="*/ 196 w 261"/>
                  <a:gd name="T13" fmla="*/ 35 h 474"/>
                  <a:gd name="T14" fmla="*/ 196 w 261"/>
                  <a:gd name="T15" fmla="*/ 8 h 474"/>
                  <a:gd name="T16" fmla="*/ 186 w 261"/>
                  <a:gd name="T17" fmla="*/ 0 h 474"/>
                  <a:gd name="T18" fmla="*/ 149 w 261"/>
                  <a:gd name="T19" fmla="*/ 0 h 474"/>
                  <a:gd name="T20" fmla="*/ 140 w 261"/>
                  <a:gd name="T21" fmla="*/ 8 h 474"/>
                  <a:gd name="T22" fmla="*/ 140 w 261"/>
                  <a:gd name="T23" fmla="*/ 26 h 474"/>
                  <a:gd name="T24" fmla="*/ 102 w 261"/>
                  <a:gd name="T25" fmla="*/ 140 h 474"/>
                  <a:gd name="T26" fmla="*/ 18 w 261"/>
                  <a:gd name="T27" fmla="*/ 140 h 474"/>
                  <a:gd name="T28" fmla="*/ 0 w 261"/>
                  <a:gd name="T29" fmla="*/ 158 h 474"/>
                  <a:gd name="T30" fmla="*/ 9 w 261"/>
                  <a:gd name="T31" fmla="*/ 167 h 474"/>
                  <a:gd name="T32" fmla="*/ 102 w 261"/>
                  <a:gd name="T33" fmla="*/ 167 h 474"/>
                  <a:gd name="T34" fmla="*/ 46 w 261"/>
                  <a:gd name="T35" fmla="*/ 378 h 474"/>
                  <a:gd name="T36" fmla="*/ 46 w 261"/>
                  <a:gd name="T37" fmla="*/ 386 h 474"/>
                  <a:gd name="T38" fmla="*/ 37 w 261"/>
                  <a:gd name="T39" fmla="*/ 395 h 474"/>
                  <a:gd name="T40" fmla="*/ 37 w 261"/>
                  <a:gd name="T41" fmla="*/ 404 h 474"/>
                  <a:gd name="T42" fmla="*/ 46 w 261"/>
                  <a:gd name="T43" fmla="*/ 430 h 474"/>
                  <a:gd name="T44" fmla="*/ 56 w 261"/>
                  <a:gd name="T45" fmla="*/ 448 h 474"/>
                  <a:gd name="T46" fmla="*/ 74 w 261"/>
                  <a:gd name="T47" fmla="*/ 465 h 474"/>
                  <a:gd name="T48" fmla="*/ 93 w 261"/>
                  <a:gd name="T49" fmla="*/ 474 h 474"/>
                  <a:gd name="T50" fmla="*/ 121 w 261"/>
                  <a:gd name="T51" fmla="*/ 474 h 474"/>
                  <a:gd name="T52" fmla="*/ 158 w 261"/>
                  <a:gd name="T53" fmla="*/ 465 h 474"/>
                  <a:gd name="T54" fmla="*/ 186 w 261"/>
                  <a:gd name="T55" fmla="*/ 457 h 474"/>
                  <a:gd name="T56" fmla="*/ 233 w 261"/>
                  <a:gd name="T57" fmla="*/ 413 h 474"/>
                  <a:gd name="T58" fmla="*/ 242 w 261"/>
                  <a:gd name="T59" fmla="*/ 386 h 474"/>
                  <a:gd name="T60" fmla="*/ 252 w 261"/>
                  <a:gd name="T61" fmla="*/ 369 h 474"/>
                  <a:gd name="T62" fmla="*/ 252 w 261"/>
                  <a:gd name="T63" fmla="*/ 351 h 474"/>
                  <a:gd name="T64" fmla="*/ 224 w 261"/>
                  <a:gd name="T65" fmla="*/ 351 h 474"/>
                  <a:gd name="T66" fmla="*/ 224 w 261"/>
                  <a:gd name="T67" fmla="*/ 360 h 474"/>
                  <a:gd name="T68" fmla="*/ 196 w 261"/>
                  <a:gd name="T69" fmla="*/ 404 h 474"/>
                  <a:gd name="T70" fmla="*/ 177 w 261"/>
                  <a:gd name="T71" fmla="*/ 430 h 474"/>
                  <a:gd name="T72" fmla="*/ 140 w 261"/>
                  <a:gd name="T73" fmla="*/ 448 h 474"/>
                  <a:gd name="T74" fmla="*/ 112 w 261"/>
                  <a:gd name="T75" fmla="*/ 448 h 474"/>
                  <a:gd name="T76" fmla="*/ 93 w 261"/>
                  <a:gd name="T77" fmla="*/ 430 h 474"/>
                  <a:gd name="T78" fmla="*/ 93 w 261"/>
                  <a:gd name="T79" fmla="*/ 404 h 474"/>
                  <a:gd name="T80" fmla="*/ 102 w 261"/>
                  <a:gd name="T81" fmla="*/ 395 h 474"/>
                  <a:gd name="T82" fmla="*/ 102 w 261"/>
                  <a:gd name="T83" fmla="*/ 386 h 474"/>
                  <a:gd name="T84" fmla="*/ 158 w 261"/>
                  <a:gd name="T85" fmla="*/ 167 h 47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61"/>
                  <a:gd name="T130" fmla="*/ 0 h 474"/>
                  <a:gd name="T131" fmla="*/ 261 w 261"/>
                  <a:gd name="T132" fmla="*/ 474 h 47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61" h="474">
                    <a:moveTo>
                      <a:pt x="158" y="167"/>
                    </a:moveTo>
                    <a:lnTo>
                      <a:pt x="252" y="167"/>
                    </a:lnTo>
                    <a:lnTo>
                      <a:pt x="261" y="158"/>
                    </a:lnTo>
                    <a:lnTo>
                      <a:pt x="261" y="149"/>
                    </a:lnTo>
                    <a:lnTo>
                      <a:pt x="252" y="140"/>
                    </a:lnTo>
                    <a:lnTo>
                      <a:pt x="168" y="140"/>
                    </a:lnTo>
                    <a:lnTo>
                      <a:pt x="196" y="35"/>
                    </a:lnTo>
                    <a:lnTo>
                      <a:pt x="196" y="8"/>
                    </a:lnTo>
                    <a:lnTo>
                      <a:pt x="186" y="0"/>
                    </a:lnTo>
                    <a:lnTo>
                      <a:pt x="149" y="0"/>
                    </a:lnTo>
                    <a:lnTo>
                      <a:pt x="140" y="8"/>
                    </a:lnTo>
                    <a:lnTo>
                      <a:pt x="140" y="26"/>
                    </a:lnTo>
                    <a:lnTo>
                      <a:pt x="102" y="140"/>
                    </a:lnTo>
                    <a:lnTo>
                      <a:pt x="18" y="140"/>
                    </a:lnTo>
                    <a:lnTo>
                      <a:pt x="0" y="158"/>
                    </a:lnTo>
                    <a:lnTo>
                      <a:pt x="9" y="167"/>
                    </a:lnTo>
                    <a:lnTo>
                      <a:pt x="102" y="167"/>
                    </a:lnTo>
                    <a:lnTo>
                      <a:pt x="46" y="378"/>
                    </a:lnTo>
                    <a:lnTo>
                      <a:pt x="46" y="386"/>
                    </a:lnTo>
                    <a:lnTo>
                      <a:pt x="37" y="395"/>
                    </a:lnTo>
                    <a:lnTo>
                      <a:pt x="37" y="404"/>
                    </a:lnTo>
                    <a:lnTo>
                      <a:pt x="46" y="430"/>
                    </a:lnTo>
                    <a:lnTo>
                      <a:pt x="56" y="448"/>
                    </a:lnTo>
                    <a:lnTo>
                      <a:pt x="74" y="465"/>
                    </a:lnTo>
                    <a:lnTo>
                      <a:pt x="93" y="474"/>
                    </a:lnTo>
                    <a:lnTo>
                      <a:pt x="121" y="474"/>
                    </a:lnTo>
                    <a:lnTo>
                      <a:pt x="158" y="465"/>
                    </a:lnTo>
                    <a:lnTo>
                      <a:pt x="186" y="457"/>
                    </a:lnTo>
                    <a:lnTo>
                      <a:pt x="233" y="413"/>
                    </a:lnTo>
                    <a:lnTo>
                      <a:pt x="242" y="386"/>
                    </a:lnTo>
                    <a:lnTo>
                      <a:pt x="252" y="369"/>
                    </a:lnTo>
                    <a:lnTo>
                      <a:pt x="252" y="351"/>
                    </a:lnTo>
                    <a:lnTo>
                      <a:pt x="224" y="351"/>
                    </a:lnTo>
                    <a:lnTo>
                      <a:pt x="224" y="360"/>
                    </a:lnTo>
                    <a:lnTo>
                      <a:pt x="196" y="404"/>
                    </a:lnTo>
                    <a:lnTo>
                      <a:pt x="177" y="430"/>
                    </a:lnTo>
                    <a:lnTo>
                      <a:pt x="140" y="448"/>
                    </a:lnTo>
                    <a:lnTo>
                      <a:pt x="112" y="448"/>
                    </a:lnTo>
                    <a:lnTo>
                      <a:pt x="93" y="430"/>
                    </a:lnTo>
                    <a:lnTo>
                      <a:pt x="93" y="404"/>
                    </a:lnTo>
                    <a:lnTo>
                      <a:pt x="102" y="395"/>
                    </a:lnTo>
                    <a:lnTo>
                      <a:pt x="102" y="386"/>
                    </a:lnTo>
                    <a:lnTo>
                      <a:pt x="158" y="1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03" name="Freeform 4071"/>
              <p:cNvSpPr>
                <a:spLocks noEditPoints="1"/>
              </p:cNvSpPr>
              <p:nvPr/>
            </p:nvSpPr>
            <p:spPr bwMode="auto">
              <a:xfrm>
                <a:off x="21232" y="4340"/>
                <a:ext cx="392" cy="334"/>
              </a:xfrm>
              <a:custGeom>
                <a:avLst/>
                <a:gdLst>
                  <a:gd name="T0" fmla="*/ 336 w 392"/>
                  <a:gd name="T1" fmla="*/ 35 h 334"/>
                  <a:gd name="T2" fmla="*/ 317 w 392"/>
                  <a:gd name="T3" fmla="*/ 9 h 334"/>
                  <a:gd name="T4" fmla="*/ 289 w 392"/>
                  <a:gd name="T5" fmla="*/ 18 h 334"/>
                  <a:gd name="T6" fmla="*/ 280 w 392"/>
                  <a:gd name="T7" fmla="*/ 35 h 334"/>
                  <a:gd name="T8" fmla="*/ 243 w 392"/>
                  <a:gd name="T9" fmla="*/ 9 h 334"/>
                  <a:gd name="T10" fmla="*/ 196 w 392"/>
                  <a:gd name="T11" fmla="*/ 0 h 334"/>
                  <a:gd name="T12" fmla="*/ 65 w 392"/>
                  <a:gd name="T13" fmla="*/ 62 h 334"/>
                  <a:gd name="T14" fmla="*/ 0 w 392"/>
                  <a:gd name="T15" fmla="*/ 211 h 334"/>
                  <a:gd name="T16" fmla="*/ 19 w 392"/>
                  <a:gd name="T17" fmla="*/ 281 h 334"/>
                  <a:gd name="T18" fmla="*/ 112 w 392"/>
                  <a:gd name="T19" fmla="*/ 334 h 334"/>
                  <a:gd name="T20" fmla="*/ 177 w 392"/>
                  <a:gd name="T21" fmla="*/ 317 h 334"/>
                  <a:gd name="T22" fmla="*/ 224 w 392"/>
                  <a:gd name="T23" fmla="*/ 281 h 334"/>
                  <a:gd name="T24" fmla="*/ 280 w 392"/>
                  <a:gd name="T25" fmla="*/ 334 h 334"/>
                  <a:gd name="T26" fmla="*/ 317 w 392"/>
                  <a:gd name="T27" fmla="*/ 325 h 334"/>
                  <a:gd name="T28" fmla="*/ 364 w 392"/>
                  <a:gd name="T29" fmla="*/ 299 h 334"/>
                  <a:gd name="T30" fmla="*/ 382 w 392"/>
                  <a:gd name="T31" fmla="*/ 255 h 334"/>
                  <a:gd name="T32" fmla="*/ 392 w 392"/>
                  <a:gd name="T33" fmla="*/ 229 h 334"/>
                  <a:gd name="T34" fmla="*/ 364 w 392"/>
                  <a:gd name="T35" fmla="*/ 211 h 334"/>
                  <a:gd name="T36" fmla="*/ 354 w 392"/>
                  <a:gd name="T37" fmla="*/ 229 h 334"/>
                  <a:gd name="T38" fmla="*/ 317 w 392"/>
                  <a:gd name="T39" fmla="*/ 308 h 334"/>
                  <a:gd name="T40" fmla="*/ 270 w 392"/>
                  <a:gd name="T41" fmla="*/ 290 h 334"/>
                  <a:gd name="T42" fmla="*/ 280 w 392"/>
                  <a:gd name="T43" fmla="*/ 246 h 334"/>
                  <a:gd name="T44" fmla="*/ 224 w 392"/>
                  <a:gd name="T45" fmla="*/ 220 h 334"/>
                  <a:gd name="T46" fmla="*/ 205 w 392"/>
                  <a:gd name="T47" fmla="*/ 264 h 334"/>
                  <a:gd name="T48" fmla="*/ 159 w 392"/>
                  <a:gd name="T49" fmla="*/ 299 h 334"/>
                  <a:gd name="T50" fmla="*/ 93 w 392"/>
                  <a:gd name="T51" fmla="*/ 308 h 334"/>
                  <a:gd name="T52" fmla="*/ 65 w 392"/>
                  <a:gd name="T53" fmla="*/ 281 h 334"/>
                  <a:gd name="T54" fmla="*/ 56 w 392"/>
                  <a:gd name="T55" fmla="*/ 238 h 334"/>
                  <a:gd name="T56" fmla="*/ 103 w 392"/>
                  <a:gd name="T57" fmla="*/ 88 h 334"/>
                  <a:gd name="T58" fmla="*/ 168 w 392"/>
                  <a:gd name="T59" fmla="*/ 18 h 334"/>
                  <a:gd name="T60" fmla="*/ 233 w 392"/>
                  <a:gd name="T61" fmla="*/ 27 h 334"/>
                  <a:gd name="T62" fmla="*/ 261 w 392"/>
                  <a:gd name="T63" fmla="*/ 71 h 334"/>
                  <a:gd name="T64" fmla="*/ 224 w 392"/>
                  <a:gd name="T65" fmla="*/ 220 h 33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92"/>
                  <a:gd name="T100" fmla="*/ 0 h 334"/>
                  <a:gd name="T101" fmla="*/ 392 w 392"/>
                  <a:gd name="T102" fmla="*/ 334 h 33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92" h="334">
                    <a:moveTo>
                      <a:pt x="326" y="44"/>
                    </a:moveTo>
                    <a:lnTo>
                      <a:pt x="336" y="35"/>
                    </a:lnTo>
                    <a:lnTo>
                      <a:pt x="326" y="18"/>
                    </a:lnTo>
                    <a:lnTo>
                      <a:pt x="317" y="9"/>
                    </a:lnTo>
                    <a:lnTo>
                      <a:pt x="308" y="9"/>
                    </a:lnTo>
                    <a:lnTo>
                      <a:pt x="289" y="18"/>
                    </a:lnTo>
                    <a:lnTo>
                      <a:pt x="280" y="27"/>
                    </a:lnTo>
                    <a:lnTo>
                      <a:pt x="280" y="35"/>
                    </a:lnTo>
                    <a:lnTo>
                      <a:pt x="270" y="35"/>
                    </a:lnTo>
                    <a:lnTo>
                      <a:pt x="243" y="9"/>
                    </a:lnTo>
                    <a:lnTo>
                      <a:pt x="215" y="0"/>
                    </a:lnTo>
                    <a:lnTo>
                      <a:pt x="196" y="0"/>
                    </a:lnTo>
                    <a:lnTo>
                      <a:pt x="121" y="18"/>
                    </a:lnTo>
                    <a:lnTo>
                      <a:pt x="65" y="62"/>
                    </a:lnTo>
                    <a:lnTo>
                      <a:pt x="19" y="132"/>
                    </a:lnTo>
                    <a:lnTo>
                      <a:pt x="0" y="211"/>
                    </a:lnTo>
                    <a:lnTo>
                      <a:pt x="0" y="246"/>
                    </a:lnTo>
                    <a:lnTo>
                      <a:pt x="19" y="281"/>
                    </a:lnTo>
                    <a:lnTo>
                      <a:pt x="56" y="317"/>
                    </a:lnTo>
                    <a:lnTo>
                      <a:pt x="112" y="334"/>
                    </a:lnTo>
                    <a:lnTo>
                      <a:pt x="149" y="325"/>
                    </a:lnTo>
                    <a:lnTo>
                      <a:pt x="177" y="317"/>
                    </a:lnTo>
                    <a:lnTo>
                      <a:pt x="205" y="299"/>
                    </a:lnTo>
                    <a:lnTo>
                      <a:pt x="224" y="281"/>
                    </a:lnTo>
                    <a:lnTo>
                      <a:pt x="243" y="317"/>
                    </a:lnTo>
                    <a:lnTo>
                      <a:pt x="280" y="334"/>
                    </a:lnTo>
                    <a:lnTo>
                      <a:pt x="298" y="334"/>
                    </a:lnTo>
                    <a:lnTo>
                      <a:pt x="317" y="325"/>
                    </a:lnTo>
                    <a:lnTo>
                      <a:pt x="345" y="317"/>
                    </a:lnTo>
                    <a:lnTo>
                      <a:pt x="364" y="299"/>
                    </a:lnTo>
                    <a:lnTo>
                      <a:pt x="373" y="281"/>
                    </a:lnTo>
                    <a:lnTo>
                      <a:pt x="382" y="255"/>
                    </a:lnTo>
                    <a:lnTo>
                      <a:pt x="382" y="238"/>
                    </a:lnTo>
                    <a:lnTo>
                      <a:pt x="392" y="229"/>
                    </a:lnTo>
                    <a:lnTo>
                      <a:pt x="392" y="211"/>
                    </a:lnTo>
                    <a:lnTo>
                      <a:pt x="364" y="211"/>
                    </a:lnTo>
                    <a:lnTo>
                      <a:pt x="354" y="220"/>
                    </a:lnTo>
                    <a:lnTo>
                      <a:pt x="354" y="229"/>
                    </a:lnTo>
                    <a:lnTo>
                      <a:pt x="345" y="255"/>
                    </a:lnTo>
                    <a:lnTo>
                      <a:pt x="317" y="308"/>
                    </a:lnTo>
                    <a:lnTo>
                      <a:pt x="289" y="308"/>
                    </a:lnTo>
                    <a:lnTo>
                      <a:pt x="270" y="290"/>
                    </a:lnTo>
                    <a:lnTo>
                      <a:pt x="270" y="255"/>
                    </a:lnTo>
                    <a:lnTo>
                      <a:pt x="280" y="246"/>
                    </a:lnTo>
                    <a:lnTo>
                      <a:pt x="326" y="44"/>
                    </a:lnTo>
                    <a:close/>
                    <a:moveTo>
                      <a:pt x="224" y="220"/>
                    </a:moveTo>
                    <a:lnTo>
                      <a:pt x="215" y="246"/>
                    </a:lnTo>
                    <a:lnTo>
                      <a:pt x="205" y="264"/>
                    </a:lnTo>
                    <a:lnTo>
                      <a:pt x="187" y="281"/>
                    </a:lnTo>
                    <a:lnTo>
                      <a:pt x="159" y="299"/>
                    </a:lnTo>
                    <a:lnTo>
                      <a:pt x="140" y="308"/>
                    </a:lnTo>
                    <a:lnTo>
                      <a:pt x="93" y="308"/>
                    </a:lnTo>
                    <a:lnTo>
                      <a:pt x="75" y="299"/>
                    </a:lnTo>
                    <a:lnTo>
                      <a:pt x="65" y="281"/>
                    </a:lnTo>
                    <a:lnTo>
                      <a:pt x="65" y="264"/>
                    </a:lnTo>
                    <a:lnTo>
                      <a:pt x="56" y="238"/>
                    </a:lnTo>
                    <a:lnTo>
                      <a:pt x="65" y="194"/>
                    </a:lnTo>
                    <a:lnTo>
                      <a:pt x="103" y="88"/>
                    </a:lnTo>
                    <a:lnTo>
                      <a:pt x="121" y="62"/>
                    </a:lnTo>
                    <a:lnTo>
                      <a:pt x="168" y="18"/>
                    </a:lnTo>
                    <a:lnTo>
                      <a:pt x="215" y="18"/>
                    </a:lnTo>
                    <a:lnTo>
                      <a:pt x="233" y="27"/>
                    </a:lnTo>
                    <a:lnTo>
                      <a:pt x="252" y="62"/>
                    </a:lnTo>
                    <a:lnTo>
                      <a:pt x="261" y="71"/>
                    </a:lnTo>
                    <a:lnTo>
                      <a:pt x="261" y="97"/>
                    </a:lnTo>
                    <a:lnTo>
                      <a:pt x="224" y="2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04" name="Freeform 4072"/>
              <p:cNvSpPr>
                <a:spLocks/>
              </p:cNvSpPr>
              <p:nvPr/>
            </p:nvSpPr>
            <p:spPr bwMode="auto">
              <a:xfrm>
                <a:off x="21708" y="4340"/>
                <a:ext cx="326" cy="334"/>
              </a:xfrm>
              <a:custGeom>
                <a:avLst/>
                <a:gdLst>
                  <a:gd name="T0" fmla="*/ 280 w 326"/>
                  <a:gd name="T1" fmla="*/ 44 h 334"/>
                  <a:gd name="T2" fmla="*/ 261 w 326"/>
                  <a:gd name="T3" fmla="*/ 53 h 334"/>
                  <a:gd name="T4" fmla="*/ 252 w 326"/>
                  <a:gd name="T5" fmla="*/ 71 h 334"/>
                  <a:gd name="T6" fmla="*/ 252 w 326"/>
                  <a:gd name="T7" fmla="*/ 88 h 334"/>
                  <a:gd name="T8" fmla="*/ 261 w 326"/>
                  <a:gd name="T9" fmla="*/ 106 h 334"/>
                  <a:gd name="T10" fmla="*/ 289 w 326"/>
                  <a:gd name="T11" fmla="*/ 106 h 334"/>
                  <a:gd name="T12" fmla="*/ 317 w 326"/>
                  <a:gd name="T13" fmla="*/ 79 h 334"/>
                  <a:gd name="T14" fmla="*/ 317 w 326"/>
                  <a:gd name="T15" fmla="*/ 44 h 334"/>
                  <a:gd name="T16" fmla="*/ 308 w 326"/>
                  <a:gd name="T17" fmla="*/ 27 h 334"/>
                  <a:gd name="T18" fmla="*/ 289 w 326"/>
                  <a:gd name="T19" fmla="*/ 9 h 334"/>
                  <a:gd name="T20" fmla="*/ 270 w 326"/>
                  <a:gd name="T21" fmla="*/ 0 h 334"/>
                  <a:gd name="T22" fmla="*/ 224 w 326"/>
                  <a:gd name="T23" fmla="*/ 0 h 334"/>
                  <a:gd name="T24" fmla="*/ 140 w 326"/>
                  <a:gd name="T25" fmla="*/ 18 h 334"/>
                  <a:gd name="T26" fmla="*/ 74 w 326"/>
                  <a:gd name="T27" fmla="*/ 62 h 334"/>
                  <a:gd name="T28" fmla="*/ 18 w 326"/>
                  <a:gd name="T29" fmla="*/ 123 h 334"/>
                  <a:gd name="T30" fmla="*/ 0 w 326"/>
                  <a:gd name="T31" fmla="*/ 202 h 334"/>
                  <a:gd name="T32" fmla="*/ 18 w 326"/>
                  <a:gd name="T33" fmla="*/ 273 h 334"/>
                  <a:gd name="T34" fmla="*/ 37 w 326"/>
                  <a:gd name="T35" fmla="*/ 299 h 334"/>
                  <a:gd name="T36" fmla="*/ 65 w 326"/>
                  <a:gd name="T37" fmla="*/ 317 h 334"/>
                  <a:gd name="T38" fmla="*/ 140 w 326"/>
                  <a:gd name="T39" fmla="*/ 334 h 334"/>
                  <a:gd name="T40" fmla="*/ 224 w 326"/>
                  <a:gd name="T41" fmla="*/ 325 h 334"/>
                  <a:gd name="T42" fmla="*/ 280 w 326"/>
                  <a:gd name="T43" fmla="*/ 299 h 334"/>
                  <a:gd name="T44" fmla="*/ 317 w 326"/>
                  <a:gd name="T45" fmla="*/ 273 h 334"/>
                  <a:gd name="T46" fmla="*/ 326 w 326"/>
                  <a:gd name="T47" fmla="*/ 255 h 334"/>
                  <a:gd name="T48" fmla="*/ 326 w 326"/>
                  <a:gd name="T49" fmla="*/ 246 h 334"/>
                  <a:gd name="T50" fmla="*/ 317 w 326"/>
                  <a:gd name="T51" fmla="*/ 238 h 334"/>
                  <a:gd name="T52" fmla="*/ 308 w 326"/>
                  <a:gd name="T53" fmla="*/ 238 h 334"/>
                  <a:gd name="T54" fmla="*/ 298 w 326"/>
                  <a:gd name="T55" fmla="*/ 246 h 334"/>
                  <a:gd name="T56" fmla="*/ 242 w 326"/>
                  <a:gd name="T57" fmla="*/ 290 h 334"/>
                  <a:gd name="T58" fmla="*/ 186 w 326"/>
                  <a:gd name="T59" fmla="*/ 308 h 334"/>
                  <a:gd name="T60" fmla="*/ 121 w 326"/>
                  <a:gd name="T61" fmla="*/ 308 h 334"/>
                  <a:gd name="T62" fmla="*/ 93 w 326"/>
                  <a:gd name="T63" fmla="*/ 299 h 334"/>
                  <a:gd name="T64" fmla="*/ 84 w 326"/>
                  <a:gd name="T65" fmla="*/ 281 h 334"/>
                  <a:gd name="T66" fmla="*/ 65 w 326"/>
                  <a:gd name="T67" fmla="*/ 264 h 334"/>
                  <a:gd name="T68" fmla="*/ 65 w 326"/>
                  <a:gd name="T69" fmla="*/ 229 h 334"/>
                  <a:gd name="T70" fmla="*/ 74 w 326"/>
                  <a:gd name="T71" fmla="*/ 185 h 334"/>
                  <a:gd name="T72" fmla="*/ 93 w 326"/>
                  <a:gd name="T73" fmla="*/ 123 h 334"/>
                  <a:gd name="T74" fmla="*/ 121 w 326"/>
                  <a:gd name="T75" fmla="*/ 71 h 334"/>
                  <a:gd name="T76" fmla="*/ 168 w 326"/>
                  <a:gd name="T77" fmla="*/ 27 h 334"/>
                  <a:gd name="T78" fmla="*/ 196 w 326"/>
                  <a:gd name="T79" fmla="*/ 18 h 334"/>
                  <a:gd name="T80" fmla="*/ 252 w 326"/>
                  <a:gd name="T81" fmla="*/ 18 h 334"/>
                  <a:gd name="T82" fmla="*/ 270 w 326"/>
                  <a:gd name="T83" fmla="*/ 27 h 334"/>
                  <a:gd name="T84" fmla="*/ 280 w 326"/>
                  <a:gd name="T85" fmla="*/ 44 h 33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26"/>
                  <a:gd name="T130" fmla="*/ 0 h 334"/>
                  <a:gd name="T131" fmla="*/ 326 w 326"/>
                  <a:gd name="T132" fmla="*/ 334 h 334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26" h="334">
                    <a:moveTo>
                      <a:pt x="280" y="44"/>
                    </a:moveTo>
                    <a:lnTo>
                      <a:pt x="261" y="53"/>
                    </a:lnTo>
                    <a:lnTo>
                      <a:pt x="252" y="71"/>
                    </a:lnTo>
                    <a:lnTo>
                      <a:pt x="252" y="88"/>
                    </a:lnTo>
                    <a:lnTo>
                      <a:pt x="261" y="106"/>
                    </a:lnTo>
                    <a:lnTo>
                      <a:pt x="289" y="106"/>
                    </a:lnTo>
                    <a:lnTo>
                      <a:pt x="317" y="79"/>
                    </a:lnTo>
                    <a:lnTo>
                      <a:pt x="317" y="44"/>
                    </a:lnTo>
                    <a:lnTo>
                      <a:pt x="308" y="27"/>
                    </a:lnTo>
                    <a:lnTo>
                      <a:pt x="289" y="9"/>
                    </a:lnTo>
                    <a:lnTo>
                      <a:pt x="270" y="0"/>
                    </a:lnTo>
                    <a:lnTo>
                      <a:pt x="224" y="0"/>
                    </a:lnTo>
                    <a:lnTo>
                      <a:pt x="140" y="18"/>
                    </a:lnTo>
                    <a:lnTo>
                      <a:pt x="74" y="62"/>
                    </a:lnTo>
                    <a:lnTo>
                      <a:pt x="18" y="123"/>
                    </a:lnTo>
                    <a:lnTo>
                      <a:pt x="0" y="202"/>
                    </a:lnTo>
                    <a:lnTo>
                      <a:pt x="18" y="273"/>
                    </a:lnTo>
                    <a:lnTo>
                      <a:pt x="37" y="299"/>
                    </a:lnTo>
                    <a:lnTo>
                      <a:pt x="65" y="317"/>
                    </a:lnTo>
                    <a:lnTo>
                      <a:pt x="140" y="334"/>
                    </a:lnTo>
                    <a:lnTo>
                      <a:pt x="224" y="325"/>
                    </a:lnTo>
                    <a:lnTo>
                      <a:pt x="280" y="299"/>
                    </a:lnTo>
                    <a:lnTo>
                      <a:pt x="317" y="273"/>
                    </a:lnTo>
                    <a:lnTo>
                      <a:pt x="326" y="255"/>
                    </a:lnTo>
                    <a:lnTo>
                      <a:pt x="326" y="246"/>
                    </a:lnTo>
                    <a:lnTo>
                      <a:pt x="317" y="238"/>
                    </a:lnTo>
                    <a:lnTo>
                      <a:pt x="308" y="238"/>
                    </a:lnTo>
                    <a:lnTo>
                      <a:pt x="298" y="246"/>
                    </a:lnTo>
                    <a:lnTo>
                      <a:pt x="242" y="290"/>
                    </a:lnTo>
                    <a:lnTo>
                      <a:pt x="186" y="308"/>
                    </a:lnTo>
                    <a:lnTo>
                      <a:pt x="121" y="308"/>
                    </a:lnTo>
                    <a:lnTo>
                      <a:pt x="93" y="299"/>
                    </a:lnTo>
                    <a:lnTo>
                      <a:pt x="84" y="281"/>
                    </a:lnTo>
                    <a:lnTo>
                      <a:pt x="65" y="264"/>
                    </a:lnTo>
                    <a:lnTo>
                      <a:pt x="65" y="229"/>
                    </a:lnTo>
                    <a:lnTo>
                      <a:pt x="74" y="185"/>
                    </a:lnTo>
                    <a:lnTo>
                      <a:pt x="93" y="123"/>
                    </a:lnTo>
                    <a:lnTo>
                      <a:pt x="121" y="71"/>
                    </a:lnTo>
                    <a:lnTo>
                      <a:pt x="168" y="27"/>
                    </a:lnTo>
                    <a:lnTo>
                      <a:pt x="196" y="18"/>
                    </a:lnTo>
                    <a:lnTo>
                      <a:pt x="252" y="18"/>
                    </a:lnTo>
                    <a:lnTo>
                      <a:pt x="270" y="27"/>
                    </a:lnTo>
                    <a:lnTo>
                      <a:pt x="280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05" name="Freeform 4073"/>
              <p:cNvSpPr>
                <a:spLocks/>
              </p:cNvSpPr>
              <p:nvPr/>
            </p:nvSpPr>
            <p:spPr bwMode="auto">
              <a:xfrm>
                <a:off x="22118" y="4147"/>
                <a:ext cx="373" cy="527"/>
              </a:xfrm>
              <a:custGeom>
                <a:avLst/>
                <a:gdLst>
                  <a:gd name="T0" fmla="*/ 187 w 373"/>
                  <a:gd name="T1" fmla="*/ 17 h 527"/>
                  <a:gd name="T2" fmla="*/ 177 w 373"/>
                  <a:gd name="T3" fmla="*/ 0 h 527"/>
                  <a:gd name="T4" fmla="*/ 75 w 373"/>
                  <a:gd name="T5" fmla="*/ 9 h 527"/>
                  <a:gd name="T6" fmla="*/ 56 w 373"/>
                  <a:gd name="T7" fmla="*/ 17 h 527"/>
                  <a:gd name="T8" fmla="*/ 112 w 373"/>
                  <a:gd name="T9" fmla="*/ 35 h 527"/>
                  <a:gd name="T10" fmla="*/ 0 w 373"/>
                  <a:gd name="T11" fmla="*/ 492 h 527"/>
                  <a:gd name="T12" fmla="*/ 10 w 373"/>
                  <a:gd name="T13" fmla="*/ 527 h 527"/>
                  <a:gd name="T14" fmla="*/ 47 w 373"/>
                  <a:gd name="T15" fmla="*/ 510 h 527"/>
                  <a:gd name="T16" fmla="*/ 56 w 373"/>
                  <a:gd name="T17" fmla="*/ 492 h 527"/>
                  <a:gd name="T18" fmla="*/ 112 w 373"/>
                  <a:gd name="T19" fmla="*/ 351 h 527"/>
                  <a:gd name="T20" fmla="*/ 177 w 373"/>
                  <a:gd name="T21" fmla="*/ 378 h 527"/>
                  <a:gd name="T22" fmla="*/ 187 w 373"/>
                  <a:gd name="T23" fmla="*/ 474 h 527"/>
                  <a:gd name="T24" fmla="*/ 215 w 373"/>
                  <a:gd name="T25" fmla="*/ 510 h 527"/>
                  <a:gd name="T26" fmla="*/ 261 w 373"/>
                  <a:gd name="T27" fmla="*/ 527 h 527"/>
                  <a:gd name="T28" fmla="*/ 308 w 373"/>
                  <a:gd name="T29" fmla="*/ 510 h 527"/>
                  <a:gd name="T30" fmla="*/ 345 w 373"/>
                  <a:gd name="T31" fmla="*/ 466 h 527"/>
                  <a:gd name="T32" fmla="*/ 364 w 373"/>
                  <a:gd name="T33" fmla="*/ 404 h 527"/>
                  <a:gd name="T34" fmla="*/ 327 w 373"/>
                  <a:gd name="T35" fmla="*/ 413 h 527"/>
                  <a:gd name="T36" fmla="*/ 317 w 373"/>
                  <a:gd name="T37" fmla="*/ 466 h 527"/>
                  <a:gd name="T38" fmla="*/ 289 w 373"/>
                  <a:gd name="T39" fmla="*/ 501 h 527"/>
                  <a:gd name="T40" fmla="*/ 243 w 373"/>
                  <a:gd name="T41" fmla="*/ 483 h 527"/>
                  <a:gd name="T42" fmla="*/ 252 w 373"/>
                  <a:gd name="T43" fmla="*/ 413 h 527"/>
                  <a:gd name="T44" fmla="*/ 233 w 373"/>
                  <a:gd name="T45" fmla="*/ 369 h 527"/>
                  <a:gd name="T46" fmla="*/ 196 w 373"/>
                  <a:gd name="T47" fmla="*/ 343 h 527"/>
                  <a:gd name="T48" fmla="*/ 150 w 373"/>
                  <a:gd name="T49" fmla="*/ 334 h 527"/>
                  <a:gd name="T50" fmla="*/ 224 w 373"/>
                  <a:gd name="T51" fmla="*/ 246 h 527"/>
                  <a:gd name="T52" fmla="*/ 308 w 373"/>
                  <a:gd name="T53" fmla="*/ 211 h 527"/>
                  <a:gd name="T54" fmla="*/ 327 w 373"/>
                  <a:gd name="T55" fmla="*/ 220 h 527"/>
                  <a:gd name="T56" fmla="*/ 317 w 373"/>
                  <a:gd name="T57" fmla="*/ 228 h 527"/>
                  <a:gd name="T58" fmla="*/ 299 w 373"/>
                  <a:gd name="T59" fmla="*/ 255 h 527"/>
                  <a:gd name="T60" fmla="*/ 308 w 373"/>
                  <a:gd name="T61" fmla="*/ 281 h 527"/>
                  <a:gd name="T62" fmla="*/ 355 w 373"/>
                  <a:gd name="T63" fmla="*/ 272 h 527"/>
                  <a:gd name="T64" fmla="*/ 355 w 373"/>
                  <a:gd name="T65" fmla="*/ 202 h 527"/>
                  <a:gd name="T66" fmla="*/ 280 w 373"/>
                  <a:gd name="T67" fmla="*/ 193 h 527"/>
                  <a:gd name="T68" fmla="*/ 224 w 373"/>
                  <a:gd name="T69" fmla="*/ 228 h 527"/>
                  <a:gd name="T70" fmla="*/ 168 w 373"/>
                  <a:gd name="T71" fmla="*/ 281 h 527"/>
                  <a:gd name="T72" fmla="*/ 131 w 373"/>
                  <a:gd name="T73" fmla="*/ 307 h 527"/>
                  <a:gd name="T74" fmla="*/ 103 w 373"/>
                  <a:gd name="T75" fmla="*/ 316 h 52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73"/>
                  <a:gd name="T115" fmla="*/ 0 h 527"/>
                  <a:gd name="T116" fmla="*/ 373 w 373"/>
                  <a:gd name="T117" fmla="*/ 527 h 52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73" h="527">
                    <a:moveTo>
                      <a:pt x="177" y="26"/>
                    </a:moveTo>
                    <a:lnTo>
                      <a:pt x="187" y="17"/>
                    </a:lnTo>
                    <a:lnTo>
                      <a:pt x="187" y="9"/>
                    </a:lnTo>
                    <a:lnTo>
                      <a:pt x="177" y="0"/>
                    </a:lnTo>
                    <a:lnTo>
                      <a:pt x="159" y="0"/>
                    </a:lnTo>
                    <a:lnTo>
                      <a:pt x="75" y="9"/>
                    </a:lnTo>
                    <a:lnTo>
                      <a:pt x="66" y="9"/>
                    </a:lnTo>
                    <a:lnTo>
                      <a:pt x="56" y="17"/>
                    </a:lnTo>
                    <a:lnTo>
                      <a:pt x="56" y="35"/>
                    </a:lnTo>
                    <a:lnTo>
                      <a:pt x="112" y="35"/>
                    </a:lnTo>
                    <a:lnTo>
                      <a:pt x="112" y="61"/>
                    </a:lnTo>
                    <a:lnTo>
                      <a:pt x="0" y="492"/>
                    </a:lnTo>
                    <a:lnTo>
                      <a:pt x="0" y="518"/>
                    </a:lnTo>
                    <a:lnTo>
                      <a:pt x="10" y="527"/>
                    </a:lnTo>
                    <a:lnTo>
                      <a:pt x="38" y="527"/>
                    </a:lnTo>
                    <a:lnTo>
                      <a:pt x="47" y="510"/>
                    </a:lnTo>
                    <a:lnTo>
                      <a:pt x="56" y="501"/>
                    </a:lnTo>
                    <a:lnTo>
                      <a:pt x="56" y="492"/>
                    </a:lnTo>
                    <a:lnTo>
                      <a:pt x="94" y="351"/>
                    </a:lnTo>
                    <a:lnTo>
                      <a:pt x="112" y="351"/>
                    </a:lnTo>
                    <a:lnTo>
                      <a:pt x="140" y="360"/>
                    </a:lnTo>
                    <a:lnTo>
                      <a:pt x="177" y="378"/>
                    </a:lnTo>
                    <a:lnTo>
                      <a:pt x="187" y="395"/>
                    </a:lnTo>
                    <a:lnTo>
                      <a:pt x="187" y="474"/>
                    </a:lnTo>
                    <a:lnTo>
                      <a:pt x="196" y="492"/>
                    </a:lnTo>
                    <a:lnTo>
                      <a:pt x="215" y="510"/>
                    </a:lnTo>
                    <a:lnTo>
                      <a:pt x="233" y="518"/>
                    </a:lnTo>
                    <a:lnTo>
                      <a:pt x="261" y="527"/>
                    </a:lnTo>
                    <a:lnTo>
                      <a:pt x="289" y="518"/>
                    </a:lnTo>
                    <a:lnTo>
                      <a:pt x="308" y="510"/>
                    </a:lnTo>
                    <a:lnTo>
                      <a:pt x="327" y="492"/>
                    </a:lnTo>
                    <a:lnTo>
                      <a:pt x="345" y="466"/>
                    </a:lnTo>
                    <a:lnTo>
                      <a:pt x="364" y="431"/>
                    </a:lnTo>
                    <a:lnTo>
                      <a:pt x="364" y="404"/>
                    </a:lnTo>
                    <a:lnTo>
                      <a:pt x="336" y="404"/>
                    </a:lnTo>
                    <a:lnTo>
                      <a:pt x="327" y="413"/>
                    </a:lnTo>
                    <a:lnTo>
                      <a:pt x="317" y="439"/>
                    </a:lnTo>
                    <a:lnTo>
                      <a:pt x="317" y="466"/>
                    </a:lnTo>
                    <a:lnTo>
                      <a:pt x="299" y="483"/>
                    </a:lnTo>
                    <a:lnTo>
                      <a:pt x="289" y="501"/>
                    </a:lnTo>
                    <a:lnTo>
                      <a:pt x="261" y="501"/>
                    </a:lnTo>
                    <a:lnTo>
                      <a:pt x="243" y="483"/>
                    </a:lnTo>
                    <a:lnTo>
                      <a:pt x="243" y="422"/>
                    </a:lnTo>
                    <a:lnTo>
                      <a:pt x="252" y="413"/>
                    </a:lnTo>
                    <a:lnTo>
                      <a:pt x="243" y="387"/>
                    </a:lnTo>
                    <a:lnTo>
                      <a:pt x="233" y="369"/>
                    </a:lnTo>
                    <a:lnTo>
                      <a:pt x="215" y="360"/>
                    </a:lnTo>
                    <a:lnTo>
                      <a:pt x="196" y="343"/>
                    </a:lnTo>
                    <a:lnTo>
                      <a:pt x="177" y="343"/>
                    </a:lnTo>
                    <a:lnTo>
                      <a:pt x="150" y="334"/>
                    </a:lnTo>
                    <a:lnTo>
                      <a:pt x="131" y="334"/>
                    </a:lnTo>
                    <a:lnTo>
                      <a:pt x="224" y="246"/>
                    </a:lnTo>
                    <a:lnTo>
                      <a:pt x="252" y="228"/>
                    </a:lnTo>
                    <a:lnTo>
                      <a:pt x="308" y="211"/>
                    </a:lnTo>
                    <a:lnTo>
                      <a:pt x="317" y="211"/>
                    </a:lnTo>
                    <a:lnTo>
                      <a:pt x="327" y="220"/>
                    </a:lnTo>
                    <a:lnTo>
                      <a:pt x="336" y="220"/>
                    </a:lnTo>
                    <a:lnTo>
                      <a:pt x="317" y="228"/>
                    </a:lnTo>
                    <a:lnTo>
                      <a:pt x="308" y="237"/>
                    </a:lnTo>
                    <a:lnTo>
                      <a:pt x="299" y="255"/>
                    </a:lnTo>
                    <a:lnTo>
                      <a:pt x="308" y="272"/>
                    </a:lnTo>
                    <a:lnTo>
                      <a:pt x="308" y="281"/>
                    </a:lnTo>
                    <a:lnTo>
                      <a:pt x="345" y="281"/>
                    </a:lnTo>
                    <a:lnTo>
                      <a:pt x="355" y="272"/>
                    </a:lnTo>
                    <a:lnTo>
                      <a:pt x="373" y="237"/>
                    </a:lnTo>
                    <a:lnTo>
                      <a:pt x="355" y="202"/>
                    </a:lnTo>
                    <a:lnTo>
                      <a:pt x="336" y="193"/>
                    </a:lnTo>
                    <a:lnTo>
                      <a:pt x="280" y="193"/>
                    </a:lnTo>
                    <a:lnTo>
                      <a:pt x="252" y="202"/>
                    </a:lnTo>
                    <a:lnTo>
                      <a:pt x="224" y="228"/>
                    </a:lnTo>
                    <a:lnTo>
                      <a:pt x="187" y="255"/>
                    </a:lnTo>
                    <a:lnTo>
                      <a:pt x="168" y="281"/>
                    </a:lnTo>
                    <a:lnTo>
                      <a:pt x="150" y="290"/>
                    </a:lnTo>
                    <a:lnTo>
                      <a:pt x="131" y="307"/>
                    </a:lnTo>
                    <a:lnTo>
                      <a:pt x="112" y="316"/>
                    </a:lnTo>
                    <a:lnTo>
                      <a:pt x="103" y="316"/>
                    </a:lnTo>
                    <a:lnTo>
                      <a:pt x="177" y="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06" name="Freeform 4074"/>
              <p:cNvSpPr>
                <a:spLocks noEditPoints="1"/>
              </p:cNvSpPr>
              <p:nvPr/>
            </p:nvSpPr>
            <p:spPr bwMode="auto">
              <a:xfrm>
                <a:off x="22613" y="4419"/>
                <a:ext cx="196" cy="361"/>
              </a:xfrm>
              <a:custGeom>
                <a:avLst/>
                <a:gdLst>
                  <a:gd name="T0" fmla="*/ 168 w 196"/>
                  <a:gd name="T1" fmla="*/ 9 h 361"/>
                  <a:gd name="T2" fmla="*/ 130 w 196"/>
                  <a:gd name="T3" fmla="*/ 0 h 361"/>
                  <a:gd name="T4" fmla="*/ 112 w 196"/>
                  <a:gd name="T5" fmla="*/ 44 h 361"/>
                  <a:gd name="T6" fmla="*/ 130 w 196"/>
                  <a:gd name="T7" fmla="*/ 53 h 361"/>
                  <a:gd name="T8" fmla="*/ 158 w 196"/>
                  <a:gd name="T9" fmla="*/ 35 h 361"/>
                  <a:gd name="T10" fmla="*/ 196 w 196"/>
                  <a:gd name="T11" fmla="*/ 273 h 361"/>
                  <a:gd name="T12" fmla="*/ 177 w 196"/>
                  <a:gd name="T13" fmla="*/ 264 h 361"/>
                  <a:gd name="T14" fmla="*/ 168 w 196"/>
                  <a:gd name="T15" fmla="*/ 282 h 361"/>
                  <a:gd name="T16" fmla="*/ 140 w 196"/>
                  <a:gd name="T17" fmla="*/ 317 h 361"/>
                  <a:gd name="T18" fmla="*/ 102 w 196"/>
                  <a:gd name="T19" fmla="*/ 343 h 361"/>
                  <a:gd name="T20" fmla="*/ 93 w 196"/>
                  <a:gd name="T21" fmla="*/ 290 h 361"/>
                  <a:gd name="T22" fmla="*/ 112 w 196"/>
                  <a:gd name="T23" fmla="*/ 264 h 361"/>
                  <a:gd name="T24" fmla="*/ 130 w 196"/>
                  <a:gd name="T25" fmla="*/ 220 h 361"/>
                  <a:gd name="T26" fmla="*/ 140 w 196"/>
                  <a:gd name="T27" fmla="*/ 194 h 361"/>
                  <a:gd name="T28" fmla="*/ 149 w 196"/>
                  <a:gd name="T29" fmla="*/ 167 h 361"/>
                  <a:gd name="T30" fmla="*/ 112 w 196"/>
                  <a:gd name="T31" fmla="*/ 123 h 361"/>
                  <a:gd name="T32" fmla="*/ 56 w 196"/>
                  <a:gd name="T33" fmla="*/ 123 h 361"/>
                  <a:gd name="T34" fmla="*/ 18 w 196"/>
                  <a:gd name="T35" fmla="*/ 150 h 361"/>
                  <a:gd name="T36" fmla="*/ 0 w 196"/>
                  <a:gd name="T37" fmla="*/ 202 h 361"/>
                  <a:gd name="T38" fmla="*/ 18 w 196"/>
                  <a:gd name="T39" fmla="*/ 194 h 361"/>
                  <a:gd name="T40" fmla="*/ 56 w 196"/>
                  <a:gd name="T41" fmla="*/ 141 h 361"/>
                  <a:gd name="T42" fmla="*/ 93 w 196"/>
                  <a:gd name="T43" fmla="*/ 132 h 361"/>
                  <a:gd name="T44" fmla="*/ 102 w 196"/>
                  <a:gd name="T45" fmla="*/ 159 h 361"/>
                  <a:gd name="T46" fmla="*/ 93 w 196"/>
                  <a:gd name="T47" fmla="*/ 185 h 361"/>
                  <a:gd name="T48" fmla="*/ 84 w 196"/>
                  <a:gd name="T49" fmla="*/ 211 h 361"/>
                  <a:gd name="T50" fmla="*/ 56 w 196"/>
                  <a:gd name="T51" fmla="*/ 255 h 361"/>
                  <a:gd name="T52" fmla="*/ 46 w 196"/>
                  <a:gd name="T53" fmla="*/ 290 h 361"/>
                  <a:gd name="T54" fmla="*/ 37 w 196"/>
                  <a:gd name="T55" fmla="*/ 308 h 361"/>
                  <a:gd name="T56" fmla="*/ 84 w 196"/>
                  <a:gd name="T57" fmla="*/ 352 h 361"/>
                  <a:gd name="T58" fmla="*/ 130 w 196"/>
                  <a:gd name="T59" fmla="*/ 352 h 361"/>
                  <a:gd name="T60" fmla="*/ 168 w 196"/>
                  <a:gd name="T61" fmla="*/ 326 h 361"/>
                  <a:gd name="T62" fmla="*/ 196 w 196"/>
                  <a:gd name="T63" fmla="*/ 282 h 36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96"/>
                  <a:gd name="T97" fmla="*/ 0 h 361"/>
                  <a:gd name="T98" fmla="*/ 196 w 196"/>
                  <a:gd name="T99" fmla="*/ 361 h 36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96" h="361">
                    <a:moveTo>
                      <a:pt x="168" y="18"/>
                    </a:moveTo>
                    <a:lnTo>
                      <a:pt x="168" y="9"/>
                    </a:lnTo>
                    <a:lnTo>
                      <a:pt x="158" y="0"/>
                    </a:lnTo>
                    <a:lnTo>
                      <a:pt x="130" y="0"/>
                    </a:lnTo>
                    <a:lnTo>
                      <a:pt x="112" y="9"/>
                    </a:lnTo>
                    <a:lnTo>
                      <a:pt x="112" y="44"/>
                    </a:lnTo>
                    <a:lnTo>
                      <a:pt x="121" y="44"/>
                    </a:lnTo>
                    <a:lnTo>
                      <a:pt x="130" y="53"/>
                    </a:lnTo>
                    <a:lnTo>
                      <a:pt x="149" y="44"/>
                    </a:lnTo>
                    <a:lnTo>
                      <a:pt x="158" y="35"/>
                    </a:lnTo>
                    <a:lnTo>
                      <a:pt x="168" y="18"/>
                    </a:lnTo>
                    <a:close/>
                    <a:moveTo>
                      <a:pt x="196" y="273"/>
                    </a:moveTo>
                    <a:lnTo>
                      <a:pt x="186" y="264"/>
                    </a:lnTo>
                    <a:lnTo>
                      <a:pt x="177" y="264"/>
                    </a:lnTo>
                    <a:lnTo>
                      <a:pt x="168" y="273"/>
                    </a:lnTo>
                    <a:lnTo>
                      <a:pt x="168" y="282"/>
                    </a:lnTo>
                    <a:lnTo>
                      <a:pt x="158" y="299"/>
                    </a:lnTo>
                    <a:lnTo>
                      <a:pt x="140" y="317"/>
                    </a:lnTo>
                    <a:lnTo>
                      <a:pt x="130" y="334"/>
                    </a:lnTo>
                    <a:lnTo>
                      <a:pt x="102" y="343"/>
                    </a:lnTo>
                    <a:lnTo>
                      <a:pt x="93" y="334"/>
                    </a:lnTo>
                    <a:lnTo>
                      <a:pt x="93" y="290"/>
                    </a:lnTo>
                    <a:lnTo>
                      <a:pt x="102" y="273"/>
                    </a:lnTo>
                    <a:lnTo>
                      <a:pt x="112" y="264"/>
                    </a:lnTo>
                    <a:lnTo>
                      <a:pt x="112" y="255"/>
                    </a:lnTo>
                    <a:lnTo>
                      <a:pt x="130" y="220"/>
                    </a:lnTo>
                    <a:lnTo>
                      <a:pt x="130" y="202"/>
                    </a:lnTo>
                    <a:lnTo>
                      <a:pt x="140" y="194"/>
                    </a:lnTo>
                    <a:lnTo>
                      <a:pt x="149" y="176"/>
                    </a:lnTo>
                    <a:lnTo>
                      <a:pt x="149" y="167"/>
                    </a:lnTo>
                    <a:lnTo>
                      <a:pt x="130" y="132"/>
                    </a:lnTo>
                    <a:lnTo>
                      <a:pt x="112" y="123"/>
                    </a:lnTo>
                    <a:lnTo>
                      <a:pt x="84" y="115"/>
                    </a:lnTo>
                    <a:lnTo>
                      <a:pt x="56" y="123"/>
                    </a:lnTo>
                    <a:lnTo>
                      <a:pt x="37" y="132"/>
                    </a:lnTo>
                    <a:lnTo>
                      <a:pt x="18" y="150"/>
                    </a:lnTo>
                    <a:lnTo>
                      <a:pt x="0" y="185"/>
                    </a:lnTo>
                    <a:lnTo>
                      <a:pt x="0" y="202"/>
                    </a:lnTo>
                    <a:lnTo>
                      <a:pt x="18" y="202"/>
                    </a:lnTo>
                    <a:lnTo>
                      <a:pt x="18" y="194"/>
                    </a:lnTo>
                    <a:lnTo>
                      <a:pt x="37" y="159"/>
                    </a:lnTo>
                    <a:lnTo>
                      <a:pt x="56" y="141"/>
                    </a:lnTo>
                    <a:lnTo>
                      <a:pt x="84" y="132"/>
                    </a:lnTo>
                    <a:lnTo>
                      <a:pt x="93" y="132"/>
                    </a:lnTo>
                    <a:lnTo>
                      <a:pt x="102" y="141"/>
                    </a:lnTo>
                    <a:lnTo>
                      <a:pt x="102" y="159"/>
                    </a:lnTo>
                    <a:lnTo>
                      <a:pt x="93" y="176"/>
                    </a:lnTo>
                    <a:lnTo>
                      <a:pt x="93" y="185"/>
                    </a:lnTo>
                    <a:lnTo>
                      <a:pt x="84" y="194"/>
                    </a:lnTo>
                    <a:lnTo>
                      <a:pt x="84" y="211"/>
                    </a:lnTo>
                    <a:lnTo>
                      <a:pt x="65" y="246"/>
                    </a:lnTo>
                    <a:lnTo>
                      <a:pt x="56" y="255"/>
                    </a:lnTo>
                    <a:lnTo>
                      <a:pt x="56" y="273"/>
                    </a:lnTo>
                    <a:lnTo>
                      <a:pt x="46" y="290"/>
                    </a:lnTo>
                    <a:lnTo>
                      <a:pt x="46" y="299"/>
                    </a:lnTo>
                    <a:lnTo>
                      <a:pt x="37" y="308"/>
                    </a:lnTo>
                    <a:lnTo>
                      <a:pt x="56" y="343"/>
                    </a:lnTo>
                    <a:lnTo>
                      <a:pt x="84" y="352"/>
                    </a:lnTo>
                    <a:lnTo>
                      <a:pt x="102" y="361"/>
                    </a:lnTo>
                    <a:lnTo>
                      <a:pt x="130" y="352"/>
                    </a:lnTo>
                    <a:lnTo>
                      <a:pt x="149" y="343"/>
                    </a:lnTo>
                    <a:lnTo>
                      <a:pt x="168" y="326"/>
                    </a:lnTo>
                    <a:lnTo>
                      <a:pt x="186" y="299"/>
                    </a:lnTo>
                    <a:lnTo>
                      <a:pt x="196" y="282"/>
                    </a:lnTo>
                    <a:lnTo>
                      <a:pt x="196" y="27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07" name="Line 4075"/>
              <p:cNvSpPr>
                <a:spLocks noChangeShapeType="1"/>
              </p:cNvSpPr>
              <p:nvPr/>
            </p:nvSpPr>
            <p:spPr bwMode="auto">
              <a:xfrm>
                <a:off x="20383" y="4832"/>
                <a:ext cx="2584" cy="1"/>
              </a:xfrm>
              <a:prstGeom prst="line">
                <a:avLst/>
              </a:prstGeom>
              <a:noFill/>
              <a:ln w="46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08" name="Freeform 4076"/>
              <p:cNvSpPr>
                <a:spLocks noEditPoints="1"/>
              </p:cNvSpPr>
              <p:nvPr/>
            </p:nvSpPr>
            <p:spPr bwMode="auto">
              <a:xfrm>
                <a:off x="20486" y="5140"/>
                <a:ext cx="391" cy="334"/>
              </a:xfrm>
              <a:custGeom>
                <a:avLst/>
                <a:gdLst>
                  <a:gd name="T0" fmla="*/ 335 w 391"/>
                  <a:gd name="T1" fmla="*/ 35 h 334"/>
                  <a:gd name="T2" fmla="*/ 317 w 391"/>
                  <a:gd name="T3" fmla="*/ 9 h 334"/>
                  <a:gd name="T4" fmla="*/ 289 w 391"/>
                  <a:gd name="T5" fmla="*/ 18 h 334"/>
                  <a:gd name="T6" fmla="*/ 279 w 391"/>
                  <a:gd name="T7" fmla="*/ 35 h 334"/>
                  <a:gd name="T8" fmla="*/ 242 w 391"/>
                  <a:gd name="T9" fmla="*/ 9 h 334"/>
                  <a:gd name="T10" fmla="*/ 195 w 391"/>
                  <a:gd name="T11" fmla="*/ 0 h 334"/>
                  <a:gd name="T12" fmla="*/ 65 w 391"/>
                  <a:gd name="T13" fmla="*/ 62 h 334"/>
                  <a:gd name="T14" fmla="*/ 0 w 391"/>
                  <a:gd name="T15" fmla="*/ 211 h 334"/>
                  <a:gd name="T16" fmla="*/ 18 w 391"/>
                  <a:gd name="T17" fmla="*/ 281 h 334"/>
                  <a:gd name="T18" fmla="*/ 112 w 391"/>
                  <a:gd name="T19" fmla="*/ 334 h 334"/>
                  <a:gd name="T20" fmla="*/ 177 w 391"/>
                  <a:gd name="T21" fmla="*/ 316 h 334"/>
                  <a:gd name="T22" fmla="*/ 223 w 391"/>
                  <a:gd name="T23" fmla="*/ 281 h 334"/>
                  <a:gd name="T24" fmla="*/ 279 w 391"/>
                  <a:gd name="T25" fmla="*/ 334 h 334"/>
                  <a:gd name="T26" fmla="*/ 317 w 391"/>
                  <a:gd name="T27" fmla="*/ 325 h 334"/>
                  <a:gd name="T28" fmla="*/ 363 w 391"/>
                  <a:gd name="T29" fmla="*/ 299 h 334"/>
                  <a:gd name="T30" fmla="*/ 382 w 391"/>
                  <a:gd name="T31" fmla="*/ 255 h 334"/>
                  <a:gd name="T32" fmla="*/ 391 w 391"/>
                  <a:gd name="T33" fmla="*/ 229 h 334"/>
                  <a:gd name="T34" fmla="*/ 363 w 391"/>
                  <a:gd name="T35" fmla="*/ 211 h 334"/>
                  <a:gd name="T36" fmla="*/ 354 w 391"/>
                  <a:gd name="T37" fmla="*/ 229 h 334"/>
                  <a:gd name="T38" fmla="*/ 317 w 391"/>
                  <a:gd name="T39" fmla="*/ 308 h 334"/>
                  <a:gd name="T40" fmla="*/ 270 w 391"/>
                  <a:gd name="T41" fmla="*/ 290 h 334"/>
                  <a:gd name="T42" fmla="*/ 279 w 391"/>
                  <a:gd name="T43" fmla="*/ 246 h 334"/>
                  <a:gd name="T44" fmla="*/ 223 w 391"/>
                  <a:gd name="T45" fmla="*/ 220 h 334"/>
                  <a:gd name="T46" fmla="*/ 205 w 391"/>
                  <a:gd name="T47" fmla="*/ 264 h 334"/>
                  <a:gd name="T48" fmla="*/ 158 w 391"/>
                  <a:gd name="T49" fmla="*/ 299 h 334"/>
                  <a:gd name="T50" fmla="*/ 93 w 391"/>
                  <a:gd name="T51" fmla="*/ 308 h 334"/>
                  <a:gd name="T52" fmla="*/ 65 w 391"/>
                  <a:gd name="T53" fmla="*/ 281 h 334"/>
                  <a:gd name="T54" fmla="*/ 56 w 391"/>
                  <a:gd name="T55" fmla="*/ 237 h 334"/>
                  <a:gd name="T56" fmla="*/ 102 w 391"/>
                  <a:gd name="T57" fmla="*/ 88 h 334"/>
                  <a:gd name="T58" fmla="*/ 168 w 391"/>
                  <a:gd name="T59" fmla="*/ 18 h 334"/>
                  <a:gd name="T60" fmla="*/ 233 w 391"/>
                  <a:gd name="T61" fmla="*/ 26 h 334"/>
                  <a:gd name="T62" fmla="*/ 261 w 391"/>
                  <a:gd name="T63" fmla="*/ 70 h 334"/>
                  <a:gd name="T64" fmla="*/ 223 w 391"/>
                  <a:gd name="T65" fmla="*/ 220 h 33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91"/>
                  <a:gd name="T100" fmla="*/ 0 h 334"/>
                  <a:gd name="T101" fmla="*/ 391 w 391"/>
                  <a:gd name="T102" fmla="*/ 334 h 33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91" h="334">
                    <a:moveTo>
                      <a:pt x="326" y="44"/>
                    </a:moveTo>
                    <a:lnTo>
                      <a:pt x="335" y="35"/>
                    </a:lnTo>
                    <a:lnTo>
                      <a:pt x="326" y="18"/>
                    </a:lnTo>
                    <a:lnTo>
                      <a:pt x="317" y="9"/>
                    </a:lnTo>
                    <a:lnTo>
                      <a:pt x="307" y="9"/>
                    </a:lnTo>
                    <a:lnTo>
                      <a:pt x="289" y="18"/>
                    </a:lnTo>
                    <a:lnTo>
                      <a:pt x="279" y="26"/>
                    </a:lnTo>
                    <a:lnTo>
                      <a:pt x="279" y="35"/>
                    </a:lnTo>
                    <a:lnTo>
                      <a:pt x="270" y="35"/>
                    </a:lnTo>
                    <a:lnTo>
                      <a:pt x="242" y="9"/>
                    </a:lnTo>
                    <a:lnTo>
                      <a:pt x="214" y="0"/>
                    </a:lnTo>
                    <a:lnTo>
                      <a:pt x="195" y="0"/>
                    </a:lnTo>
                    <a:lnTo>
                      <a:pt x="121" y="18"/>
                    </a:lnTo>
                    <a:lnTo>
                      <a:pt x="65" y="62"/>
                    </a:lnTo>
                    <a:lnTo>
                      <a:pt x="18" y="132"/>
                    </a:lnTo>
                    <a:lnTo>
                      <a:pt x="0" y="211"/>
                    </a:lnTo>
                    <a:lnTo>
                      <a:pt x="0" y="246"/>
                    </a:lnTo>
                    <a:lnTo>
                      <a:pt x="18" y="281"/>
                    </a:lnTo>
                    <a:lnTo>
                      <a:pt x="56" y="316"/>
                    </a:lnTo>
                    <a:lnTo>
                      <a:pt x="112" y="334"/>
                    </a:lnTo>
                    <a:lnTo>
                      <a:pt x="149" y="325"/>
                    </a:lnTo>
                    <a:lnTo>
                      <a:pt x="177" y="316"/>
                    </a:lnTo>
                    <a:lnTo>
                      <a:pt x="205" y="299"/>
                    </a:lnTo>
                    <a:lnTo>
                      <a:pt x="223" y="281"/>
                    </a:lnTo>
                    <a:lnTo>
                      <a:pt x="242" y="316"/>
                    </a:lnTo>
                    <a:lnTo>
                      <a:pt x="279" y="334"/>
                    </a:lnTo>
                    <a:lnTo>
                      <a:pt x="298" y="334"/>
                    </a:lnTo>
                    <a:lnTo>
                      <a:pt x="317" y="325"/>
                    </a:lnTo>
                    <a:lnTo>
                      <a:pt x="345" y="316"/>
                    </a:lnTo>
                    <a:lnTo>
                      <a:pt x="363" y="299"/>
                    </a:lnTo>
                    <a:lnTo>
                      <a:pt x="373" y="281"/>
                    </a:lnTo>
                    <a:lnTo>
                      <a:pt x="382" y="255"/>
                    </a:lnTo>
                    <a:lnTo>
                      <a:pt x="382" y="237"/>
                    </a:lnTo>
                    <a:lnTo>
                      <a:pt x="391" y="229"/>
                    </a:lnTo>
                    <a:lnTo>
                      <a:pt x="391" y="211"/>
                    </a:lnTo>
                    <a:lnTo>
                      <a:pt x="363" y="211"/>
                    </a:lnTo>
                    <a:lnTo>
                      <a:pt x="354" y="220"/>
                    </a:lnTo>
                    <a:lnTo>
                      <a:pt x="354" y="229"/>
                    </a:lnTo>
                    <a:lnTo>
                      <a:pt x="345" y="255"/>
                    </a:lnTo>
                    <a:lnTo>
                      <a:pt x="317" y="308"/>
                    </a:lnTo>
                    <a:lnTo>
                      <a:pt x="289" y="308"/>
                    </a:lnTo>
                    <a:lnTo>
                      <a:pt x="270" y="290"/>
                    </a:lnTo>
                    <a:lnTo>
                      <a:pt x="270" y="255"/>
                    </a:lnTo>
                    <a:lnTo>
                      <a:pt x="279" y="246"/>
                    </a:lnTo>
                    <a:lnTo>
                      <a:pt x="326" y="44"/>
                    </a:lnTo>
                    <a:close/>
                    <a:moveTo>
                      <a:pt x="223" y="220"/>
                    </a:moveTo>
                    <a:lnTo>
                      <a:pt x="214" y="246"/>
                    </a:lnTo>
                    <a:lnTo>
                      <a:pt x="205" y="264"/>
                    </a:lnTo>
                    <a:lnTo>
                      <a:pt x="186" y="281"/>
                    </a:lnTo>
                    <a:lnTo>
                      <a:pt x="158" y="299"/>
                    </a:lnTo>
                    <a:lnTo>
                      <a:pt x="140" y="308"/>
                    </a:lnTo>
                    <a:lnTo>
                      <a:pt x="93" y="308"/>
                    </a:lnTo>
                    <a:lnTo>
                      <a:pt x="74" y="299"/>
                    </a:lnTo>
                    <a:lnTo>
                      <a:pt x="65" y="281"/>
                    </a:lnTo>
                    <a:lnTo>
                      <a:pt x="65" y="264"/>
                    </a:lnTo>
                    <a:lnTo>
                      <a:pt x="56" y="237"/>
                    </a:lnTo>
                    <a:lnTo>
                      <a:pt x="65" y="193"/>
                    </a:lnTo>
                    <a:lnTo>
                      <a:pt x="102" y="88"/>
                    </a:lnTo>
                    <a:lnTo>
                      <a:pt x="121" y="62"/>
                    </a:lnTo>
                    <a:lnTo>
                      <a:pt x="168" y="18"/>
                    </a:lnTo>
                    <a:lnTo>
                      <a:pt x="214" y="18"/>
                    </a:lnTo>
                    <a:lnTo>
                      <a:pt x="233" y="26"/>
                    </a:lnTo>
                    <a:lnTo>
                      <a:pt x="251" y="62"/>
                    </a:lnTo>
                    <a:lnTo>
                      <a:pt x="261" y="70"/>
                    </a:lnTo>
                    <a:lnTo>
                      <a:pt x="261" y="97"/>
                    </a:lnTo>
                    <a:lnTo>
                      <a:pt x="223" y="2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09" name="Freeform 4077"/>
              <p:cNvSpPr>
                <a:spLocks/>
              </p:cNvSpPr>
              <p:nvPr/>
            </p:nvSpPr>
            <p:spPr bwMode="auto">
              <a:xfrm>
                <a:off x="20933" y="5140"/>
                <a:ext cx="374" cy="334"/>
              </a:xfrm>
              <a:custGeom>
                <a:avLst/>
                <a:gdLst>
                  <a:gd name="T0" fmla="*/ 140 w 374"/>
                  <a:gd name="T1" fmla="*/ 185 h 334"/>
                  <a:gd name="T2" fmla="*/ 150 w 374"/>
                  <a:gd name="T3" fmla="*/ 141 h 334"/>
                  <a:gd name="T4" fmla="*/ 168 w 374"/>
                  <a:gd name="T5" fmla="*/ 105 h 334"/>
                  <a:gd name="T6" fmla="*/ 178 w 374"/>
                  <a:gd name="T7" fmla="*/ 79 h 334"/>
                  <a:gd name="T8" fmla="*/ 196 w 374"/>
                  <a:gd name="T9" fmla="*/ 53 h 334"/>
                  <a:gd name="T10" fmla="*/ 215 w 374"/>
                  <a:gd name="T11" fmla="*/ 35 h 334"/>
                  <a:gd name="T12" fmla="*/ 252 w 374"/>
                  <a:gd name="T13" fmla="*/ 18 h 334"/>
                  <a:gd name="T14" fmla="*/ 308 w 374"/>
                  <a:gd name="T15" fmla="*/ 18 h 334"/>
                  <a:gd name="T16" fmla="*/ 327 w 374"/>
                  <a:gd name="T17" fmla="*/ 26 h 334"/>
                  <a:gd name="T18" fmla="*/ 308 w 374"/>
                  <a:gd name="T19" fmla="*/ 44 h 334"/>
                  <a:gd name="T20" fmla="*/ 308 w 374"/>
                  <a:gd name="T21" fmla="*/ 79 h 334"/>
                  <a:gd name="T22" fmla="*/ 318 w 374"/>
                  <a:gd name="T23" fmla="*/ 88 h 334"/>
                  <a:gd name="T24" fmla="*/ 346 w 374"/>
                  <a:gd name="T25" fmla="*/ 88 h 334"/>
                  <a:gd name="T26" fmla="*/ 364 w 374"/>
                  <a:gd name="T27" fmla="*/ 70 h 334"/>
                  <a:gd name="T28" fmla="*/ 374 w 374"/>
                  <a:gd name="T29" fmla="*/ 44 h 334"/>
                  <a:gd name="T30" fmla="*/ 355 w 374"/>
                  <a:gd name="T31" fmla="*/ 9 h 334"/>
                  <a:gd name="T32" fmla="*/ 327 w 374"/>
                  <a:gd name="T33" fmla="*/ 0 h 334"/>
                  <a:gd name="T34" fmla="*/ 243 w 374"/>
                  <a:gd name="T35" fmla="*/ 0 h 334"/>
                  <a:gd name="T36" fmla="*/ 215 w 374"/>
                  <a:gd name="T37" fmla="*/ 9 h 334"/>
                  <a:gd name="T38" fmla="*/ 196 w 374"/>
                  <a:gd name="T39" fmla="*/ 26 h 334"/>
                  <a:gd name="T40" fmla="*/ 168 w 374"/>
                  <a:gd name="T41" fmla="*/ 44 h 334"/>
                  <a:gd name="T42" fmla="*/ 159 w 374"/>
                  <a:gd name="T43" fmla="*/ 26 h 334"/>
                  <a:gd name="T44" fmla="*/ 140 w 374"/>
                  <a:gd name="T45" fmla="*/ 9 h 334"/>
                  <a:gd name="T46" fmla="*/ 122 w 374"/>
                  <a:gd name="T47" fmla="*/ 0 h 334"/>
                  <a:gd name="T48" fmla="*/ 66 w 374"/>
                  <a:gd name="T49" fmla="*/ 0 h 334"/>
                  <a:gd name="T50" fmla="*/ 47 w 374"/>
                  <a:gd name="T51" fmla="*/ 9 h 334"/>
                  <a:gd name="T52" fmla="*/ 38 w 374"/>
                  <a:gd name="T53" fmla="*/ 18 h 334"/>
                  <a:gd name="T54" fmla="*/ 0 w 374"/>
                  <a:gd name="T55" fmla="*/ 88 h 334"/>
                  <a:gd name="T56" fmla="*/ 0 w 374"/>
                  <a:gd name="T57" fmla="*/ 114 h 334"/>
                  <a:gd name="T58" fmla="*/ 10 w 374"/>
                  <a:gd name="T59" fmla="*/ 123 h 334"/>
                  <a:gd name="T60" fmla="*/ 19 w 374"/>
                  <a:gd name="T61" fmla="*/ 123 h 334"/>
                  <a:gd name="T62" fmla="*/ 28 w 374"/>
                  <a:gd name="T63" fmla="*/ 114 h 334"/>
                  <a:gd name="T64" fmla="*/ 38 w 374"/>
                  <a:gd name="T65" fmla="*/ 97 h 334"/>
                  <a:gd name="T66" fmla="*/ 47 w 374"/>
                  <a:gd name="T67" fmla="*/ 62 h 334"/>
                  <a:gd name="T68" fmla="*/ 56 w 374"/>
                  <a:gd name="T69" fmla="*/ 35 h 334"/>
                  <a:gd name="T70" fmla="*/ 75 w 374"/>
                  <a:gd name="T71" fmla="*/ 26 h 334"/>
                  <a:gd name="T72" fmla="*/ 84 w 374"/>
                  <a:gd name="T73" fmla="*/ 18 h 334"/>
                  <a:gd name="T74" fmla="*/ 94 w 374"/>
                  <a:gd name="T75" fmla="*/ 18 h 334"/>
                  <a:gd name="T76" fmla="*/ 112 w 374"/>
                  <a:gd name="T77" fmla="*/ 35 h 334"/>
                  <a:gd name="T78" fmla="*/ 112 w 374"/>
                  <a:gd name="T79" fmla="*/ 70 h 334"/>
                  <a:gd name="T80" fmla="*/ 103 w 374"/>
                  <a:gd name="T81" fmla="*/ 88 h 334"/>
                  <a:gd name="T82" fmla="*/ 103 w 374"/>
                  <a:gd name="T83" fmla="*/ 114 h 334"/>
                  <a:gd name="T84" fmla="*/ 94 w 374"/>
                  <a:gd name="T85" fmla="*/ 132 h 334"/>
                  <a:gd name="T86" fmla="*/ 84 w 374"/>
                  <a:gd name="T87" fmla="*/ 176 h 334"/>
                  <a:gd name="T88" fmla="*/ 75 w 374"/>
                  <a:gd name="T89" fmla="*/ 211 h 334"/>
                  <a:gd name="T90" fmla="*/ 66 w 374"/>
                  <a:gd name="T91" fmla="*/ 229 h 334"/>
                  <a:gd name="T92" fmla="*/ 66 w 374"/>
                  <a:gd name="T93" fmla="*/ 246 h 334"/>
                  <a:gd name="T94" fmla="*/ 56 w 374"/>
                  <a:gd name="T95" fmla="*/ 264 h 334"/>
                  <a:gd name="T96" fmla="*/ 56 w 374"/>
                  <a:gd name="T97" fmla="*/ 290 h 334"/>
                  <a:gd name="T98" fmla="*/ 47 w 374"/>
                  <a:gd name="T99" fmla="*/ 299 h 334"/>
                  <a:gd name="T100" fmla="*/ 47 w 374"/>
                  <a:gd name="T101" fmla="*/ 308 h 334"/>
                  <a:gd name="T102" fmla="*/ 56 w 374"/>
                  <a:gd name="T103" fmla="*/ 325 h 334"/>
                  <a:gd name="T104" fmla="*/ 66 w 374"/>
                  <a:gd name="T105" fmla="*/ 334 h 334"/>
                  <a:gd name="T106" fmla="*/ 94 w 374"/>
                  <a:gd name="T107" fmla="*/ 334 h 334"/>
                  <a:gd name="T108" fmla="*/ 103 w 374"/>
                  <a:gd name="T109" fmla="*/ 325 h 334"/>
                  <a:gd name="T110" fmla="*/ 103 w 374"/>
                  <a:gd name="T111" fmla="*/ 316 h 334"/>
                  <a:gd name="T112" fmla="*/ 112 w 374"/>
                  <a:gd name="T113" fmla="*/ 308 h 334"/>
                  <a:gd name="T114" fmla="*/ 112 w 374"/>
                  <a:gd name="T115" fmla="*/ 281 h 334"/>
                  <a:gd name="T116" fmla="*/ 122 w 374"/>
                  <a:gd name="T117" fmla="*/ 264 h 334"/>
                  <a:gd name="T118" fmla="*/ 140 w 374"/>
                  <a:gd name="T119" fmla="*/ 185 h 33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374"/>
                  <a:gd name="T181" fmla="*/ 0 h 334"/>
                  <a:gd name="T182" fmla="*/ 374 w 374"/>
                  <a:gd name="T183" fmla="*/ 334 h 33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374" h="334">
                    <a:moveTo>
                      <a:pt x="140" y="185"/>
                    </a:moveTo>
                    <a:lnTo>
                      <a:pt x="150" y="141"/>
                    </a:lnTo>
                    <a:lnTo>
                      <a:pt x="168" y="105"/>
                    </a:lnTo>
                    <a:lnTo>
                      <a:pt x="178" y="79"/>
                    </a:lnTo>
                    <a:lnTo>
                      <a:pt x="196" y="53"/>
                    </a:lnTo>
                    <a:lnTo>
                      <a:pt x="215" y="35"/>
                    </a:lnTo>
                    <a:lnTo>
                      <a:pt x="252" y="18"/>
                    </a:lnTo>
                    <a:lnTo>
                      <a:pt x="308" y="18"/>
                    </a:lnTo>
                    <a:lnTo>
                      <a:pt x="327" y="26"/>
                    </a:lnTo>
                    <a:lnTo>
                      <a:pt x="308" y="44"/>
                    </a:lnTo>
                    <a:lnTo>
                      <a:pt x="308" y="79"/>
                    </a:lnTo>
                    <a:lnTo>
                      <a:pt x="318" y="88"/>
                    </a:lnTo>
                    <a:lnTo>
                      <a:pt x="346" y="88"/>
                    </a:lnTo>
                    <a:lnTo>
                      <a:pt x="364" y="70"/>
                    </a:lnTo>
                    <a:lnTo>
                      <a:pt x="374" y="44"/>
                    </a:lnTo>
                    <a:lnTo>
                      <a:pt x="355" y="9"/>
                    </a:lnTo>
                    <a:lnTo>
                      <a:pt x="327" y="0"/>
                    </a:lnTo>
                    <a:lnTo>
                      <a:pt x="243" y="0"/>
                    </a:lnTo>
                    <a:lnTo>
                      <a:pt x="215" y="9"/>
                    </a:lnTo>
                    <a:lnTo>
                      <a:pt x="196" y="26"/>
                    </a:lnTo>
                    <a:lnTo>
                      <a:pt x="168" y="44"/>
                    </a:lnTo>
                    <a:lnTo>
                      <a:pt x="159" y="26"/>
                    </a:lnTo>
                    <a:lnTo>
                      <a:pt x="140" y="9"/>
                    </a:lnTo>
                    <a:lnTo>
                      <a:pt x="122" y="0"/>
                    </a:lnTo>
                    <a:lnTo>
                      <a:pt x="66" y="0"/>
                    </a:lnTo>
                    <a:lnTo>
                      <a:pt x="47" y="9"/>
                    </a:lnTo>
                    <a:lnTo>
                      <a:pt x="38" y="18"/>
                    </a:lnTo>
                    <a:lnTo>
                      <a:pt x="0" y="88"/>
                    </a:lnTo>
                    <a:lnTo>
                      <a:pt x="0" y="114"/>
                    </a:lnTo>
                    <a:lnTo>
                      <a:pt x="10" y="123"/>
                    </a:lnTo>
                    <a:lnTo>
                      <a:pt x="19" y="123"/>
                    </a:lnTo>
                    <a:lnTo>
                      <a:pt x="28" y="114"/>
                    </a:lnTo>
                    <a:lnTo>
                      <a:pt x="38" y="97"/>
                    </a:lnTo>
                    <a:lnTo>
                      <a:pt x="47" y="62"/>
                    </a:lnTo>
                    <a:lnTo>
                      <a:pt x="56" y="35"/>
                    </a:lnTo>
                    <a:lnTo>
                      <a:pt x="75" y="26"/>
                    </a:lnTo>
                    <a:lnTo>
                      <a:pt x="84" y="18"/>
                    </a:lnTo>
                    <a:lnTo>
                      <a:pt x="94" y="18"/>
                    </a:lnTo>
                    <a:lnTo>
                      <a:pt x="112" y="35"/>
                    </a:lnTo>
                    <a:lnTo>
                      <a:pt x="112" y="70"/>
                    </a:lnTo>
                    <a:lnTo>
                      <a:pt x="103" y="88"/>
                    </a:lnTo>
                    <a:lnTo>
                      <a:pt x="103" y="114"/>
                    </a:lnTo>
                    <a:lnTo>
                      <a:pt x="94" y="132"/>
                    </a:lnTo>
                    <a:lnTo>
                      <a:pt x="84" y="176"/>
                    </a:lnTo>
                    <a:lnTo>
                      <a:pt x="75" y="211"/>
                    </a:lnTo>
                    <a:lnTo>
                      <a:pt x="66" y="229"/>
                    </a:lnTo>
                    <a:lnTo>
                      <a:pt x="66" y="246"/>
                    </a:lnTo>
                    <a:lnTo>
                      <a:pt x="56" y="264"/>
                    </a:lnTo>
                    <a:lnTo>
                      <a:pt x="56" y="290"/>
                    </a:lnTo>
                    <a:lnTo>
                      <a:pt x="47" y="299"/>
                    </a:lnTo>
                    <a:lnTo>
                      <a:pt x="47" y="308"/>
                    </a:lnTo>
                    <a:lnTo>
                      <a:pt x="56" y="325"/>
                    </a:lnTo>
                    <a:lnTo>
                      <a:pt x="66" y="334"/>
                    </a:lnTo>
                    <a:lnTo>
                      <a:pt x="94" y="334"/>
                    </a:lnTo>
                    <a:lnTo>
                      <a:pt x="103" y="325"/>
                    </a:lnTo>
                    <a:lnTo>
                      <a:pt x="103" y="316"/>
                    </a:lnTo>
                    <a:lnTo>
                      <a:pt x="112" y="308"/>
                    </a:lnTo>
                    <a:lnTo>
                      <a:pt x="112" y="281"/>
                    </a:lnTo>
                    <a:lnTo>
                      <a:pt x="122" y="264"/>
                    </a:lnTo>
                    <a:lnTo>
                      <a:pt x="140" y="1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10" name="Freeform 4078"/>
              <p:cNvSpPr>
                <a:spLocks/>
              </p:cNvSpPr>
              <p:nvPr/>
            </p:nvSpPr>
            <p:spPr bwMode="auto">
              <a:xfrm>
                <a:off x="21325" y="5140"/>
                <a:ext cx="373" cy="334"/>
              </a:xfrm>
              <a:custGeom>
                <a:avLst/>
                <a:gdLst>
                  <a:gd name="T0" fmla="*/ 140 w 373"/>
                  <a:gd name="T1" fmla="*/ 185 h 334"/>
                  <a:gd name="T2" fmla="*/ 150 w 373"/>
                  <a:gd name="T3" fmla="*/ 158 h 334"/>
                  <a:gd name="T4" fmla="*/ 159 w 373"/>
                  <a:gd name="T5" fmla="*/ 141 h 334"/>
                  <a:gd name="T6" fmla="*/ 159 w 373"/>
                  <a:gd name="T7" fmla="*/ 123 h 334"/>
                  <a:gd name="T8" fmla="*/ 168 w 373"/>
                  <a:gd name="T9" fmla="*/ 105 h 334"/>
                  <a:gd name="T10" fmla="*/ 205 w 373"/>
                  <a:gd name="T11" fmla="*/ 53 h 334"/>
                  <a:gd name="T12" fmla="*/ 215 w 373"/>
                  <a:gd name="T13" fmla="*/ 35 h 334"/>
                  <a:gd name="T14" fmla="*/ 252 w 373"/>
                  <a:gd name="T15" fmla="*/ 18 h 334"/>
                  <a:gd name="T16" fmla="*/ 308 w 373"/>
                  <a:gd name="T17" fmla="*/ 18 h 334"/>
                  <a:gd name="T18" fmla="*/ 336 w 373"/>
                  <a:gd name="T19" fmla="*/ 26 h 334"/>
                  <a:gd name="T20" fmla="*/ 317 w 373"/>
                  <a:gd name="T21" fmla="*/ 35 h 334"/>
                  <a:gd name="T22" fmla="*/ 308 w 373"/>
                  <a:gd name="T23" fmla="*/ 53 h 334"/>
                  <a:gd name="T24" fmla="*/ 308 w 373"/>
                  <a:gd name="T25" fmla="*/ 79 h 334"/>
                  <a:gd name="T26" fmla="*/ 317 w 373"/>
                  <a:gd name="T27" fmla="*/ 88 h 334"/>
                  <a:gd name="T28" fmla="*/ 345 w 373"/>
                  <a:gd name="T29" fmla="*/ 88 h 334"/>
                  <a:gd name="T30" fmla="*/ 364 w 373"/>
                  <a:gd name="T31" fmla="*/ 79 h 334"/>
                  <a:gd name="T32" fmla="*/ 373 w 373"/>
                  <a:gd name="T33" fmla="*/ 70 h 334"/>
                  <a:gd name="T34" fmla="*/ 373 w 373"/>
                  <a:gd name="T35" fmla="*/ 26 h 334"/>
                  <a:gd name="T36" fmla="*/ 355 w 373"/>
                  <a:gd name="T37" fmla="*/ 9 h 334"/>
                  <a:gd name="T38" fmla="*/ 336 w 373"/>
                  <a:gd name="T39" fmla="*/ 0 h 334"/>
                  <a:gd name="T40" fmla="*/ 243 w 373"/>
                  <a:gd name="T41" fmla="*/ 0 h 334"/>
                  <a:gd name="T42" fmla="*/ 224 w 373"/>
                  <a:gd name="T43" fmla="*/ 9 h 334"/>
                  <a:gd name="T44" fmla="*/ 168 w 373"/>
                  <a:gd name="T45" fmla="*/ 44 h 334"/>
                  <a:gd name="T46" fmla="*/ 159 w 373"/>
                  <a:gd name="T47" fmla="*/ 26 h 334"/>
                  <a:gd name="T48" fmla="*/ 131 w 373"/>
                  <a:gd name="T49" fmla="*/ 0 h 334"/>
                  <a:gd name="T50" fmla="*/ 75 w 373"/>
                  <a:gd name="T51" fmla="*/ 0 h 334"/>
                  <a:gd name="T52" fmla="*/ 38 w 373"/>
                  <a:gd name="T53" fmla="*/ 18 h 334"/>
                  <a:gd name="T54" fmla="*/ 10 w 373"/>
                  <a:gd name="T55" fmla="*/ 70 h 334"/>
                  <a:gd name="T56" fmla="*/ 10 w 373"/>
                  <a:gd name="T57" fmla="*/ 88 h 334"/>
                  <a:gd name="T58" fmla="*/ 0 w 373"/>
                  <a:gd name="T59" fmla="*/ 105 h 334"/>
                  <a:gd name="T60" fmla="*/ 0 w 373"/>
                  <a:gd name="T61" fmla="*/ 114 h 334"/>
                  <a:gd name="T62" fmla="*/ 10 w 373"/>
                  <a:gd name="T63" fmla="*/ 123 h 334"/>
                  <a:gd name="T64" fmla="*/ 28 w 373"/>
                  <a:gd name="T65" fmla="*/ 123 h 334"/>
                  <a:gd name="T66" fmla="*/ 38 w 373"/>
                  <a:gd name="T67" fmla="*/ 114 h 334"/>
                  <a:gd name="T68" fmla="*/ 38 w 373"/>
                  <a:gd name="T69" fmla="*/ 97 h 334"/>
                  <a:gd name="T70" fmla="*/ 47 w 373"/>
                  <a:gd name="T71" fmla="*/ 62 h 334"/>
                  <a:gd name="T72" fmla="*/ 66 w 373"/>
                  <a:gd name="T73" fmla="*/ 35 h 334"/>
                  <a:gd name="T74" fmla="*/ 75 w 373"/>
                  <a:gd name="T75" fmla="*/ 26 h 334"/>
                  <a:gd name="T76" fmla="*/ 94 w 373"/>
                  <a:gd name="T77" fmla="*/ 18 h 334"/>
                  <a:gd name="T78" fmla="*/ 103 w 373"/>
                  <a:gd name="T79" fmla="*/ 18 h 334"/>
                  <a:gd name="T80" fmla="*/ 112 w 373"/>
                  <a:gd name="T81" fmla="*/ 26 h 334"/>
                  <a:gd name="T82" fmla="*/ 112 w 373"/>
                  <a:gd name="T83" fmla="*/ 44 h 334"/>
                  <a:gd name="T84" fmla="*/ 122 w 373"/>
                  <a:gd name="T85" fmla="*/ 53 h 334"/>
                  <a:gd name="T86" fmla="*/ 122 w 373"/>
                  <a:gd name="T87" fmla="*/ 70 h 334"/>
                  <a:gd name="T88" fmla="*/ 112 w 373"/>
                  <a:gd name="T89" fmla="*/ 88 h 334"/>
                  <a:gd name="T90" fmla="*/ 103 w 373"/>
                  <a:gd name="T91" fmla="*/ 114 h 334"/>
                  <a:gd name="T92" fmla="*/ 103 w 373"/>
                  <a:gd name="T93" fmla="*/ 132 h 334"/>
                  <a:gd name="T94" fmla="*/ 75 w 373"/>
                  <a:gd name="T95" fmla="*/ 211 h 334"/>
                  <a:gd name="T96" fmla="*/ 75 w 373"/>
                  <a:gd name="T97" fmla="*/ 229 h 334"/>
                  <a:gd name="T98" fmla="*/ 66 w 373"/>
                  <a:gd name="T99" fmla="*/ 246 h 334"/>
                  <a:gd name="T100" fmla="*/ 66 w 373"/>
                  <a:gd name="T101" fmla="*/ 272 h 334"/>
                  <a:gd name="T102" fmla="*/ 56 w 373"/>
                  <a:gd name="T103" fmla="*/ 290 h 334"/>
                  <a:gd name="T104" fmla="*/ 56 w 373"/>
                  <a:gd name="T105" fmla="*/ 316 h 334"/>
                  <a:gd name="T106" fmla="*/ 66 w 373"/>
                  <a:gd name="T107" fmla="*/ 325 h 334"/>
                  <a:gd name="T108" fmla="*/ 66 w 373"/>
                  <a:gd name="T109" fmla="*/ 334 h 334"/>
                  <a:gd name="T110" fmla="*/ 94 w 373"/>
                  <a:gd name="T111" fmla="*/ 334 h 334"/>
                  <a:gd name="T112" fmla="*/ 112 w 373"/>
                  <a:gd name="T113" fmla="*/ 316 h 334"/>
                  <a:gd name="T114" fmla="*/ 112 w 373"/>
                  <a:gd name="T115" fmla="*/ 299 h 334"/>
                  <a:gd name="T116" fmla="*/ 122 w 373"/>
                  <a:gd name="T117" fmla="*/ 281 h 334"/>
                  <a:gd name="T118" fmla="*/ 122 w 373"/>
                  <a:gd name="T119" fmla="*/ 264 h 334"/>
                  <a:gd name="T120" fmla="*/ 140 w 373"/>
                  <a:gd name="T121" fmla="*/ 185 h 33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73"/>
                  <a:gd name="T184" fmla="*/ 0 h 334"/>
                  <a:gd name="T185" fmla="*/ 373 w 373"/>
                  <a:gd name="T186" fmla="*/ 334 h 33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73" h="334">
                    <a:moveTo>
                      <a:pt x="140" y="185"/>
                    </a:moveTo>
                    <a:lnTo>
                      <a:pt x="150" y="158"/>
                    </a:lnTo>
                    <a:lnTo>
                      <a:pt x="159" y="141"/>
                    </a:lnTo>
                    <a:lnTo>
                      <a:pt x="159" y="123"/>
                    </a:lnTo>
                    <a:lnTo>
                      <a:pt x="168" y="105"/>
                    </a:lnTo>
                    <a:lnTo>
                      <a:pt x="205" y="53"/>
                    </a:lnTo>
                    <a:lnTo>
                      <a:pt x="215" y="35"/>
                    </a:lnTo>
                    <a:lnTo>
                      <a:pt x="252" y="18"/>
                    </a:lnTo>
                    <a:lnTo>
                      <a:pt x="308" y="18"/>
                    </a:lnTo>
                    <a:lnTo>
                      <a:pt x="336" y="26"/>
                    </a:lnTo>
                    <a:lnTo>
                      <a:pt x="317" y="35"/>
                    </a:lnTo>
                    <a:lnTo>
                      <a:pt x="308" y="53"/>
                    </a:lnTo>
                    <a:lnTo>
                      <a:pt x="308" y="79"/>
                    </a:lnTo>
                    <a:lnTo>
                      <a:pt x="317" y="88"/>
                    </a:lnTo>
                    <a:lnTo>
                      <a:pt x="345" y="88"/>
                    </a:lnTo>
                    <a:lnTo>
                      <a:pt x="364" y="79"/>
                    </a:lnTo>
                    <a:lnTo>
                      <a:pt x="373" y="70"/>
                    </a:lnTo>
                    <a:lnTo>
                      <a:pt x="373" y="26"/>
                    </a:lnTo>
                    <a:lnTo>
                      <a:pt x="355" y="9"/>
                    </a:lnTo>
                    <a:lnTo>
                      <a:pt x="336" y="0"/>
                    </a:lnTo>
                    <a:lnTo>
                      <a:pt x="243" y="0"/>
                    </a:lnTo>
                    <a:lnTo>
                      <a:pt x="224" y="9"/>
                    </a:lnTo>
                    <a:lnTo>
                      <a:pt x="168" y="44"/>
                    </a:lnTo>
                    <a:lnTo>
                      <a:pt x="159" y="26"/>
                    </a:lnTo>
                    <a:lnTo>
                      <a:pt x="131" y="0"/>
                    </a:lnTo>
                    <a:lnTo>
                      <a:pt x="75" y="0"/>
                    </a:lnTo>
                    <a:lnTo>
                      <a:pt x="38" y="18"/>
                    </a:lnTo>
                    <a:lnTo>
                      <a:pt x="10" y="70"/>
                    </a:lnTo>
                    <a:lnTo>
                      <a:pt x="10" y="88"/>
                    </a:lnTo>
                    <a:lnTo>
                      <a:pt x="0" y="105"/>
                    </a:lnTo>
                    <a:lnTo>
                      <a:pt x="0" y="114"/>
                    </a:lnTo>
                    <a:lnTo>
                      <a:pt x="10" y="123"/>
                    </a:lnTo>
                    <a:lnTo>
                      <a:pt x="28" y="123"/>
                    </a:lnTo>
                    <a:lnTo>
                      <a:pt x="38" y="114"/>
                    </a:lnTo>
                    <a:lnTo>
                      <a:pt x="38" y="97"/>
                    </a:lnTo>
                    <a:lnTo>
                      <a:pt x="47" y="62"/>
                    </a:lnTo>
                    <a:lnTo>
                      <a:pt x="66" y="35"/>
                    </a:lnTo>
                    <a:lnTo>
                      <a:pt x="75" y="26"/>
                    </a:lnTo>
                    <a:lnTo>
                      <a:pt x="94" y="18"/>
                    </a:lnTo>
                    <a:lnTo>
                      <a:pt x="103" y="18"/>
                    </a:lnTo>
                    <a:lnTo>
                      <a:pt x="112" y="26"/>
                    </a:lnTo>
                    <a:lnTo>
                      <a:pt x="112" y="44"/>
                    </a:lnTo>
                    <a:lnTo>
                      <a:pt x="122" y="53"/>
                    </a:lnTo>
                    <a:lnTo>
                      <a:pt x="122" y="70"/>
                    </a:lnTo>
                    <a:lnTo>
                      <a:pt x="112" y="88"/>
                    </a:lnTo>
                    <a:lnTo>
                      <a:pt x="103" y="114"/>
                    </a:lnTo>
                    <a:lnTo>
                      <a:pt x="103" y="132"/>
                    </a:lnTo>
                    <a:lnTo>
                      <a:pt x="75" y="211"/>
                    </a:lnTo>
                    <a:lnTo>
                      <a:pt x="75" y="229"/>
                    </a:lnTo>
                    <a:lnTo>
                      <a:pt x="66" y="246"/>
                    </a:lnTo>
                    <a:lnTo>
                      <a:pt x="66" y="272"/>
                    </a:lnTo>
                    <a:lnTo>
                      <a:pt x="56" y="290"/>
                    </a:lnTo>
                    <a:lnTo>
                      <a:pt x="56" y="316"/>
                    </a:lnTo>
                    <a:lnTo>
                      <a:pt x="66" y="325"/>
                    </a:lnTo>
                    <a:lnTo>
                      <a:pt x="66" y="334"/>
                    </a:lnTo>
                    <a:lnTo>
                      <a:pt x="94" y="334"/>
                    </a:lnTo>
                    <a:lnTo>
                      <a:pt x="112" y="316"/>
                    </a:lnTo>
                    <a:lnTo>
                      <a:pt x="112" y="299"/>
                    </a:lnTo>
                    <a:lnTo>
                      <a:pt x="122" y="281"/>
                    </a:lnTo>
                    <a:lnTo>
                      <a:pt x="122" y="264"/>
                    </a:lnTo>
                    <a:lnTo>
                      <a:pt x="140" y="18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11" name="Freeform 4079"/>
              <p:cNvSpPr>
                <a:spLocks noEditPoints="1"/>
              </p:cNvSpPr>
              <p:nvPr/>
            </p:nvSpPr>
            <p:spPr bwMode="auto">
              <a:xfrm>
                <a:off x="21708" y="5140"/>
                <a:ext cx="392" cy="334"/>
              </a:xfrm>
              <a:custGeom>
                <a:avLst/>
                <a:gdLst>
                  <a:gd name="T0" fmla="*/ 336 w 392"/>
                  <a:gd name="T1" fmla="*/ 35 h 334"/>
                  <a:gd name="T2" fmla="*/ 317 w 392"/>
                  <a:gd name="T3" fmla="*/ 9 h 334"/>
                  <a:gd name="T4" fmla="*/ 289 w 392"/>
                  <a:gd name="T5" fmla="*/ 18 h 334"/>
                  <a:gd name="T6" fmla="*/ 280 w 392"/>
                  <a:gd name="T7" fmla="*/ 35 h 334"/>
                  <a:gd name="T8" fmla="*/ 242 w 392"/>
                  <a:gd name="T9" fmla="*/ 9 h 334"/>
                  <a:gd name="T10" fmla="*/ 196 w 392"/>
                  <a:gd name="T11" fmla="*/ 0 h 334"/>
                  <a:gd name="T12" fmla="*/ 65 w 392"/>
                  <a:gd name="T13" fmla="*/ 62 h 334"/>
                  <a:gd name="T14" fmla="*/ 0 w 392"/>
                  <a:gd name="T15" fmla="*/ 211 h 334"/>
                  <a:gd name="T16" fmla="*/ 18 w 392"/>
                  <a:gd name="T17" fmla="*/ 281 h 334"/>
                  <a:gd name="T18" fmla="*/ 112 w 392"/>
                  <a:gd name="T19" fmla="*/ 334 h 334"/>
                  <a:gd name="T20" fmla="*/ 177 w 392"/>
                  <a:gd name="T21" fmla="*/ 316 h 334"/>
                  <a:gd name="T22" fmla="*/ 224 w 392"/>
                  <a:gd name="T23" fmla="*/ 281 h 334"/>
                  <a:gd name="T24" fmla="*/ 280 w 392"/>
                  <a:gd name="T25" fmla="*/ 334 h 334"/>
                  <a:gd name="T26" fmla="*/ 317 w 392"/>
                  <a:gd name="T27" fmla="*/ 325 h 334"/>
                  <a:gd name="T28" fmla="*/ 364 w 392"/>
                  <a:gd name="T29" fmla="*/ 299 h 334"/>
                  <a:gd name="T30" fmla="*/ 382 w 392"/>
                  <a:gd name="T31" fmla="*/ 255 h 334"/>
                  <a:gd name="T32" fmla="*/ 392 w 392"/>
                  <a:gd name="T33" fmla="*/ 229 h 334"/>
                  <a:gd name="T34" fmla="*/ 364 w 392"/>
                  <a:gd name="T35" fmla="*/ 211 h 334"/>
                  <a:gd name="T36" fmla="*/ 354 w 392"/>
                  <a:gd name="T37" fmla="*/ 229 h 334"/>
                  <a:gd name="T38" fmla="*/ 317 w 392"/>
                  <a:gd name="T39" fmla="*/ 308 h 334"/>
                  <a:gd name="T40" fmla="*/ 270 w 392"/>
                  <a:gd name="T41" fmla="*/ 290 h 334"/>
                  <a:gd name="T42" fmla="*/ 280 w 392"/>
                  <a:gd name="T43" fmla="*/ 246 h 334"/>
                  <a:gd name="T44" fmla="*/ 224 w 392"/>
                  <a:gd name="T45" fmla="*/ 220 h 334"/>
                  <a:gd name="T46" fmla="*/ 205 w 392"/>
                  <a:gd name="T47" fmla="*/ 264 h 334"/>
                  <a:gd name="T48" fmla="*/ 158 w 392"/>
                  <a:gd name="T49" fmla="*/ 299 h 334"/>
                  <a:gd name="T50" fmla="*/ 93 w 392"/>
                  <a:gd name="T51" fmla="*/ 308 h 334"/>
                  <a:gd name="T52" fmla="*/ 65 w 392"/>
                  <a:gd name="T53" fmla="*/ 281 h 334"/>
                  <a:gd name="T54" fmla="*/ 56 w 392"/>
                  <a:gd name="T55" fmla="*/ 237 h 334"/>
                  <a:gd name="T56" fmla="*/ 102 w 392"/>
                  <a:gd name="T57" fmla="*/ 88 h 334"/>
                  <a:gd name="T58" fmla="*/ 168 w 392"/>
                  <a:gd name="T59" fmla="*/ 18 h 334"/>
                  <a:gd name="T60" fmla="*/ 233 w 392"/>
                  <a:gd name="T61" fmla="*/ 26 h 334"/>
                  <a:gd name="T62" fmla="*/ 261 w 392"/>
                  <a:gd name="T63" fmla="*/ 70 h 334"/>
                  <a:gd name="T64" fmla="*/ 224 w 392"/>
                  <a:gd name="T65" fmla="*/ 220 h 33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92"/>
                  <a:gd name="T100" fmla="*/ 0 h 334"/>
                  <a:gd name="T101" fmla="*/ 392 w 392"/>
                  <a:gd name="T102" fmla="*/ 334 h 33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92" h="334">
                    <a:moveTo>
                      <a:pt x="326" y="44"/>
                    </a:moveTo>
                    <a:lnTo>
                      <a:pt x="336" y="35"/>
                    </a:lnTo>
                    <a:lnTo>
                      <a:pt x="326" y="18"/>
                    </a:lnTo>
                    <a:lnTo>
                      <a:pt x="317" y="9"/>
                    </a:lnTo>
                    <a:lnTo>
                      <a:pt x="308" y="9"/>
                    </a:lnTo>
                    <a:lnTo>
                      <a:pt x="289" y="18"/>
                    </a:lnTo>
                    <a:lnTo>
                      <a:pt x="280" y="26"/>
                    </a:lnTo>
                    <a:lnTo>
                      <a:pt x="280" y="35"/>
                    </a:lnTo>
                    <a:lnTo>
                      <a:pt x="270" y="35"/>
                    </a:lnTo>
                    <a:lnTo>
                      <a:pt x="242" y="9"/>
                    </a:lnTo>
                    <a:lnTo>
                      <a:pt x="214" y="0"/>
                    </a:lnTo>
                    <a:lnTo>
                      <a:pt x="196" y="0"/>
                    </a:lnTo>
                    <a:lnTo>
                      <a:pt x="121" y="18"/>
                    </a:lnTo>
                    <a:lnTo>
                      <a:pt x="65" y="62"/>
                    </a:lnTo>
                    <a:lnTo>
                      <a:pt x="18" y="132"/>
                    </a:lnTo>
                    <a:lnTo>
                      <a:pt x="0" y="211"/>
                    </a:lnTo>
                    <a:lnTo>
                      <a:pt x="0" y="246"/>
                    </a:lnTo>
                    <a:lnTo>
                      <a:pt x="18" y="281"/>
                    </a:lnTo>
                    <a:lnTo>
                      <a:pt x="56" y="316"/>
                    </a:lnTo>
                    <a:lnTo>
                      <a:pt x="112" y="334"/>
                    </a:lnTo>
                    <a:lnTo>
                      <a:pt x="149" y="325"/>
                    </a:lnTo>
                    <a:lnTo>
                      <a:pt x="177" y="316"/>
                    </a:lnTo>
                    <a:lnTo>
                      <a:pt x="205" y="299"/>
                    </a:lnTo>
                    <a:lnTo>
                      <a:pt x="224" y="281"/>
                    </a:lnTo>
                    <a:lnTo>
                      <a:pt x="242" y="316"/>
                    </a:lnTo>
                    <a:lnTo>
                      <a:pt x="280" y="334"/>
                    </a:lnTo>
                    <a:lnTo>
                      <a:pt x="298" y="334"/>
                    </a:lnTo>
                    <a:lnTo>
                      <a:pt x="317" y="325"/>
                    </a:lnTo>
                    <a:lnTo>
                      <a:pt x="345" y="316"/>
                    </a:lnTo>
                    <a:lnTo>
                      <a:pt x="364" y="299"/>
                    </a:lnTo>
                    <a:lnTo>
                      <a:pt x="373" y="281"/>
                    </a:lnTo>
                    <a:lnTo>
                      <a:pt x="382" y="255"/>
                    </a:lnTo>
                    <a:lnTo>
                      <a:pt x="382" y="237"/>
                    </a:lnTo>
                    <a:lnTo>
                      <a:pt x="392" y="229"/>
                    </a:lnTo>
                    <a:lnTo>
                      <a:pt x="392" y="211"/>
                    </a:lnTo>
                    <a:lnTo>
                      <a:pt x="364" y="211"/>
                    </a:lnTo>
                    <a:lnTo>
                      <a:pt x="354" y="220"/>
                    </a:lnTo>
                    <a:lnTo>
                      <a:pt x="354" y="229"/>
                    </a:lnTo>
                    <a:lnTo>
                      <a:pt x="345" y="255"/>
                    </a:lnTo>
                    <a:lnTo>
                      <a:pt x="317" y="308"/>
                    </a:lnTo>
                    <a:lnTo>
                      <a:pt x="289" y="308"/>
                    </a:lnTo>
                    <a:lnTo>
                      <a:pt x="270" y="290"/>
                    </a:lnTo>
                    <a:lnTo>
                      <a:pt x="270" y="255"/>
                    </a:lnTo>
                    <a:lnTo>
                      <a:pt x="280" y="246"/>
                    </a:lnTo>
                    <a:lnTo>
                      <a:pt x="326" y="44"/>
                    </a:lnTo>
                    <a:close/>
                    <a:moveTo>
                      <a:pt x="224" y="220"/>
                    </a:moveTo>
                    <a:lnTo>
                      <a:pt x="214" y="246"/>
                    </a:lnTo>
                    <a:lnTo>
                      <a:pt x="205" y="264"/>
                    </a:lnTo>
                    <a:lnTo>
                      <a:pt x="186" y="281"/>
                    </a:lnTo>
                    <a:lnTo>
                      <a:pt x="158" y="299"/>
                    </a:lnTo>
                    <a:lnTo>
                      <a:pt x="140" y="308"/>
                    </a:lnTo>
                    <a:lnTo>
                      <a:pt x="93" y="308"/>
                    </a:lnTo>
                    <a:lnTo>
                      <a:pt x="74" y="299"/>
                    </a:lnTo>
                    <a:lnTo>
                      <a:pt x="65" y="281"/>
                    </a:lnTo>
                    <a:lnTo>
                      <a:pt x="65" y="264"/>
                    </a:lnTo>
                    <a:lnTo>
                      <a:pt x="56" y="237"/>
                    </a:lnTo>
                    <a:lnTo>
                      <a:pt x="65" y="193"/>
                    </a:lnTo>
                    <a:lnTo>
                      <a:pt x="102" y="88"/>
                    </a:lnTo>
                    <a:lnTo>
                      <a:pt x="121" y="62"/>
                    </a:lnTo>
                    <a:lnTo>
                      <a:pt x="168" y="18"/>
                    </a:lnTo>
                    <a:lnTo>
                      <a:pt x="214" y="18"/>
                    </a:lnTo>
                    <a:lnTo>
                      <a:pt x="233" y="26"/>
                    </a:lnTo>
                    <a:lnTo>
                      <a:pt x="252" y="62"/>
                    </a:lnTo>
                    <a:lnTo>
                      <a:pt x="261" y="70"/>
                    </a:lnTo>
                    <a:lnTo>
                      <a:pt x="261" y="97"/>
                    </a:lnTo>
                    <a:lnTo>
                      <a:pt x="224" y="2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12" name="Freeform 4080"/>
              <p:cNvSpPr>
                <a:spLocks/>
              </p:cNvSpPr>
              <p:nvPr/>
            </p:nvSpPr>
            <p:spPr bwMode="auto">
              <a:xfrm>
                <a:off x="22156" y="5140"/>
                <a:ext cx="391" cy="475"/>
              </a:xfrm>
              <a:custGeom>
                <a:avLst/>
                <a:gdLst>
                  <a:gd name="T0" fmla="*/ 391 w 391"/>
                  <a:gd name="T1" fmla="*/ 26 h 475"/>
                  <a:gd name="T2" fmla="*/ 382 w 391"/>
                  <a:gd name="T3" fmla="*/ 9 h 475"/>
                  <a:gd name="T4" fmla="*/ 345 w 391"/>
                  <a:gd name="T5" fmla="*/ 9 h 475"/>
                  <a:gd name="T6" fmla="*/ 335 w 391"/>
                  <a:gd name="T7" fmla="*/ 26 h 475"/>
                  <a:gd name="T8" fmla="*/ 279 w 391"/>
                  <a:gd name="T9" fmla="*/ 229 h 475"/>
                  <a:gd name="T10" fmla="*/ 251 w 391"/>
                  <a:gd name="T11" fmla="*/ 272 h 475"/>
                  <a:gd name="T12" fmla="*/ 205 w 391"/>
                  <a:gd name="T13" fmla="*/ 308 h 475"/>
                  <a:gd name="T14" fmla="*/ 139 w 391"/>
                  <a:gd name="T15" fmla="*/ 299 h 475"/>
                  <a:gd name="T16" fmla="*/ 130 w 391"/>
                  <a:gd name="T17" fmla="*/ 255 h 475"/>
                  <a:gd name="T18" fmla="*/ 177 w 391"/>
                  <a:gd name="T19" fmla="*/ 97 h 475"/>
                  <a:gd name="T20" fmla="*/ 186 w 391"/>
                  <a:gd name="T21" fmla="*/ 62 h 475"/>
                  <a:gd name="T22" fmla="*/ 139 w 391"/>
                  <a:gd name="T23" fmla="*/ 0 h 475"/>
                  <a:gd name="T24" fmla="*/ 65 w 391"/>
                  <a:gd name="T25" fmla="*/ 18 h 475"/>
                  <a:gd name="T26" fmla="*/ 28 w 391"/>
                  <a:gd name="T27" fmla="*/ 53 h 475"/>
                  <a:gd name="T28" fmla="*/ 0 w 391"/>
                  <a:gd name="T29" fmla="*/ 88 h 475"/>
                  <a:gd name="T30" fmla="*/ 9 w 391"/>
                  <a:gd name="T31" fmla="*/ 123 h 475"/>
                  <a:gd name="T32" fmla="*/ 28 w 391"/>
                  <a:gd name="T33" fmla="*/ 114 h 475"/>
                  <a:gd name="T34" fmla="*/ 56 w 391"/>
                  <a:gd name="T35" fmla="*/ 53 h 475"/>
                  <a:gd name="T36" fmla="*/ 102 w 391"/>
                  <a:gd name="T37" fmla="*/ 18 h 475"/>
                  <a:gd name="T38" fmla="*/ 130 w 391"/>
                  <a:gd name="T39" fmla="*/ 26 h 475"/>
                  <a:gd name="T40" fmla="*/ 121 w 391"/>
                  <a:gd name="T41" fmla="*/ 70 h 475"/>
                  <a:gd name="T42" fmla="*/ 93 w 391"/>
                  <a:gd name="T43" fmla="*/ 141 h 475"/>
                  <a:gd name="T44" fmla="*/ 74 w 391"/>
                  <a:gd name="T45" fmla="*/ 202 h 475"/>
                  <a:gd name="T46" fmla="*/ 84 w 391"/>
                  <a:gd name="T47" fmla="*/ 290 h 475"/>
                  <a:gd name="T48" fmla="*/ 130 w 391"/>
                  <a:gd name="T49" fmla="*/ 325 h 475"/>
                  <a:gd name="T50" fmla="*/ 205 w 391"/>
                  <a:gd name="T51" fmla="*/ 334 h 475"/>
                  <a:gd name="T52" fmla="*/ 251 w 391"/>
                  <a:gd name="T53" fmla="*/ 334 h 475"/>
                  <a:gd name="T54" fmla="*/ 205 w 391"/>
                  <a:gd name="T55" fmla="*/ 413 h 475"/>
                  <a:gd name="T56" fmla="*/ 121 w 391"/>
                  <a:gd name="T57" fmla="*/ 457 h 475"/>
                  <a:gd name="T58" fmla="*/ 74 w 391"/>
                  <a:gd name="T59" fmla="*/ 448 h 475"/>
                  <a:gd name="T60" fmla="*/ 84 w 391"/>
                  <a:gd name="T61" fmla="*/ 422 h 475"/>
                  <a:gd name="T62" fmla="*/ 93 w 391"/>
                  <a:gd name="T63" fmla="*/ 404 h 475"/>
                  <a:gd name="T64" fmla="*/ 93 w 391"/>
                  <a:gd name="T65" fmla="*/ 378 h 475"/>
                  <a:gd name="T66" fmla="*/ 56 w 391"/>
                  <a:gd name="T67" fmla="*/ 369 h 475"/>
                  <a:gd name="T68" fmla="*/ 37 w 391"/>
                  <a:gd name="T69" fmla="*/ 396 h 475"/>
                  <a:gd name="T70" fmla="*/ 37 w 391"/>
                  <a:gd name="T71" fmla="*/ 439 h 475"/>
                  <a:gd name="T72" fmla="*/ 84 w 391"/>
                  <a:gd name="T73" fmla="*/ 475 h 475"/>
                  <a:gd name="T74" fmla="*/ 205 w 391"/>
                  <a:gd name="T75" fmla="*/ 457 h 475"/>
                  <a:gd name="T76" fmla="*/ 307 w 391"/>
                  <a:gd name="T77" fmla="*/ 334 h 47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91"/>
                  <a:gd name="T118" fmla="*/ 0 h 475"/>
                  <a:gd name="T119" fmla="*/ 391 w 391"/>
                  <a:gd name="T120" fmla="*/ 475 h 47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91" h="475">
                    <a:moveTo>
                      <a:pt x="382" y="35"/>
                    </a:moveTo>
                    <a:lnTo>
                      <a:pt x="391" y="26"/>
                    </a:lnTo>
                    <a:lnTo>
                      <a:pt x="391" y="18"/>
                    </a:lnTo>
                    <a:lnTo>
                      <a:pt x="382" y="9"/>
                    </a:lnTo>
                    <a:lnTo>
                      <a:pt x="363" y="0"/>
                    </a:lnTo>
                    <a:lnTo>
                      <a:pt x="345" y="9"/>
                    </a:lnTo>
                    <a:lnTo>
                      <a:pt x="335" y="18"/>
                    </a:lnTo>
                    <a:lnTo>
                      <a:pt x="335" y="26"/>
                    </a:lnTo>
                    <a:lnTo>
                      <a:pt x="326" y="35"/>
                    </a:lnTo>
                    <a:lnTo>
                      <a:pt x="279" y="229"/>
                    </a:lnTo>
                    <a:lnTo>
                      <a:pt x="270" y="237"/>
                    </a:lnTo>
                    <a:lnTo>
                      <a:pt x="251" y="272"/>
                    </a:lnTo>
                    <a:lnTo>
                      <a:pt x="233" y="290"/>
                    </a:lnTo>
                    <a:lnTo>
                      <a:pt x="205" y="308"/>
                    </a:lnTo>
                    <a:lnTo>
                      <a:pt x="158" y="308"/>
                    </a:lnTo>
                    <a:lnTo>
                      <a:pt x="139" y="299"/>
                    </a:lnTo>
                    <a:lnTo>
                      <a:pt x="130" y="290"/>
                    </a:lnTo>
                    <a:lnTo>
                      <a:pt x="130" y="255"/>
                    </a:lnTo>
                    <a:lnTo>
                      <a:pt x="139" y="176"/>
                    </a:lnTo>
                    <a:lnTo>
                      <a:pt x="177" y="97"/>
                    </a:lnTo>
                    <a:lnTo>
                      <a:pt x="177" y="79"/>
                    </a:lnTo>
                    <a:lnTo>
                      <a:pt x="186" y="62"/>
                    </a:lnTo>
                    <a:lnTo>
                      <a:pt x="177" y="35"/>
                    </a:lnTo>
                    <a:lnTo>
                      <a:pt x="139" y="0"/>
                    </a:lnTo>
                    <a:lnTo>
                      <a:pt x="84" y="0"/>
                    </a:lnTo>
                    <a:lnTo>
                      <a:pt x="65" y="18"/>
                    </a:lnTo>
                    <a:lnTo>
                      <a:pt x="37" y="26"/>
                    </a:lnTo>
                    <a:lnTo>
                      <a:pt x="28" y="53"/>
                    </a:lnTo>
                    <a:lnTo>
                      <a:pt x="9" y="70"/>
                    </a:lnTo>
                    <a:lnTo>
                      <a:pt x="0" y="88"/>
                    </a:lnTo>
                    <a:lnTo>
                      <a:pt x="0" y="114"/>
                    </a:lnTo>
                    <a:lnTo>
                      <a:pt x="9" y="123"/>
                    </a:lnTo>
                    <a:lnTo>
                      <a:pt x="18" y="123"/>
                    </a:lnTo>
                    <a:lnTo>
                      <a:pt x="28" y="114"/>
                    </a:lnTo>
                    <a:lnTo>
                      <a:pt x="46" y="79"/>
                    </a:lnTo>
                    <a:lnTo>
                      <a:pt x="56" y="53"/>
                    </a:lnTo>
                    <a:lnTo>
                      <a:pt x="84" y="26"/>
                    </a:lnTo>
                    <a:lnTo>
                      <a:pt x="102" y="18"/>
                    </a:lnTo>
                    <a:lnTo>
                      <a:pt x="121" y="18"/>
                    </a:lnTo>
                    <a:lnTo>
                      <a:pt x="130" y="26"/>
                    </a:lnTo>
                    <a:lnTo>
                      <a:pt x="130" y="53"/>
                    </a:lnTo>
                    <a:lnTo>
                      <a:pt x="121" y="70"/>
                    </a:lnTo>
                    <a:lnTo>
                      <a:pt x="121" y="88"/>
                    </a:lnTo>
                    <a:lnTo>
                      <a:pt x="93" y="141"/>
                    </a:lnTo>
                    <a:lnTo>
                      <a:pt x="84" y="176"/>
                    </a:lnTo>
                    <a:lnTo>
                      <a:pt x="74" y="202"/>
                    </a:lnTo>
                    <a:lnTo>
                      <a:pt x="74" y="264"/>
                    </a:lnTo>
                    <a:lnTo>
                      <a:pt x="84" y="290"/>
                    </a:lnTo>
                    <a:lnTo>
                      <a:pt x="112" y="316"/>
                    </a:lnTo>
                    <a:lnTo>
                      <a:pt x="130" y="325"/>
                    </a:lnTo>
                    <a:lnTo>
                      <a:pt x="158" y="334"/>
                    </a:lnTo>
                    <a:lnTo>
                      <a:pt x="205" y="334"/>
                    </a:lnTo>
                    <a:lnTo>
                      <a:pt x="261" y="299"/>
                    </a:lnTo>
                    <a:lnTo>
                      <a:pt x="251" y="334"/>
                    </a:lnTo>
                    <a:lnTo>
                      <a:pt x="233" y="378"/>
                    </a:lnTo>
                    <a:lnTo>
                      <a:pt x="205" y="413"/>
                    </a:lnTo>
                    <a:lnTo>
                      <a:pt x="177" y="439"/>
                    </a:lnTo>
                    <a:lnTo>
                      <a:pt x="121" y="457"/>
                    </a:lnTo>
                    <a:lnTo>
                      <a:pt x="93" y="457"/>
                    </a:lnTo>
                    <a:lnTo>
                      <a:pt x="74" y="448"/>
                    </a:lnTo>
                    <a:lnTo>
                      <a:pt x="65" y="431"/>
                    </a:lnTo>
                    <a:lnTo>
                      <a:pt x="84" y="422"/>
                    </a:lnTo>
                    <a:lnTo>
                      <a:pt x="93" y="413"/>
                    </a:lnTo>
                    <a:lnTo>
                      <a:pt x="93" y="404"/>
                    </a:lnTo>
                    <a:lnTo>
                      <a:pt x="102" y="396"/>
                    </a:lnTo>
                    <a:lnTo>
                      <a:pt x="93" y="378"/>
                    </a:lnTo>
                    <a:lnTo>
                      <a:pt x="84" y="369"/>
                    </a:lnTo>
                    <a:lnTo>
                      <a:pt x="56" y="369"/>
                    </a:lnTo>
                    <a:lnTo>
                      <a:pt x="37" y="378"/>
                    </a:lnTo>
                    <a:lnTo>
                      <a:pt x="37" y="396"/>
                    </a:lnTo>
                    <a:lnTo>
                      <a:pt x="28" y="413"/>
                    </a:lnTo>
                    <a:lnTo>
                      <a:pt x="37" y="439"/>
                    </a:lnTo>
                    <a:lnTo>
                      <a:pt x="56" y="457"/>
                    </a:lnTo>
                    <a:lnTo>
                      <a:pt x="84" y="475"/>
                    </a:lnTo>
                    <a:lnTo>
                      <a:pt x="121" y="475"/>
                    </a:lnTo>
                    <a:lnTo>
                      <a:pt x="205" y="457"/>
                    </a:lnTo>
                    <a:lnTo>
                      <a:pt x="270" y="396"/>
                    </a:lnTo>
                    <a:lnTo>
                      <a:pt x="307" y="334"/>
                    </a:lnTo>
                    <a:lnTo>
                      <a:pt x="382" y="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13" name="Freeform 4081"/>
              <p:cNvSpPr>
                <a:spLocks noEditPoints="1"/>
              </p:cNvSpPr>
              <p:nvPr/>
            </p:nvSpPr>
            <p:spPr bwMode="auto">
              <a:xfrm>
                <a:off x="22659" y="5316"/>
                <a:ext cx="196" cy="360"/>
              </a:xfrm>
              <a:custGeom>
                <a:avLst/>
                <a:gdLst>
                  <a:gd name="T0" fmla="*/ 168 w 196"/>
                  <a:gd name="T1" fmla="*/ 9 h 360"/>
                  <a:gd name="T2" fmla="*/ 131 w 196"/>
                  <a:gd name="T3" fmla="*/ 0 h 360"/>
                  <a:gd name="T4" fmla="*/ 112 w 196"/>
                  <a:gd name="T5" fmla="*/ 44 h 360"/>
                  <a:gd name="T6" fmla="*/ 131 w 196"/>
                  <a:gd name="T7" fmla="*/ 53 h 360"/>
                  <a:gd name="T8" fmla="*/ 159 w 196"/>
                  <a:gd name="T9" fmla="*/ 35 h 360"/>
                  <a:gd name="T10" fmla="*/ 196 w 196"/>
                  <a:gd name="T11" fmla="*/ 272 h 360"/>
                  <a:gd name="T12" fmla="*/ 178 w 196"/>
                  <a:gd name="T13" fmla="*/ 263 h 360"/>
                  <a:gd name="T14" fmla="*/ 168 w 196"/>
                  <a:gd name="T15" fmla="*/ 281 h 360"/>
                  <a:gd name="T16" fmla="*/ 140 w 196"/>
                  <a:gd name="T17" fmla="*/ 316 h 360"/>
                  <a:gd name="T18" fmla="*/ 103 w 196"/>
                  <a:gd name="T19" fmla="*/ 343 h 360"/>
                  <a:gd name="T20" fmla="*/ 94 w 196"/>
                  <a:gd name="T21" fmla="*/ 290 h 360"/>
                  <a:gd name="T22" fmla="*/ 112 w 196"/>
                  <a:gd name="T23" fmla="*/ 263 h 360"/>
                  <a:gd name="T24" fmla="*/ 131 w 196"/>
                  <a:gd name="T25" fmla="*/ 220 h 360"/>
                  <a:gd name="T26" fmla="*/ 140 w 196"/>
                  <a:gd name="T27" fmla="*/ 193 h 360"/>
                  <a:gd name="T28" fmla="*/ 150 w 196"/>
                  <a:gd name="T29" fmla="*/ 167 h 360"/>
                  <a:gd name="T30" fmla="*/ 112 w 196"/>
                  <a:gd name="T31" fmla="*/ 123 h 360"/>
                  <a:gd name="T32" fmla="*/ 56 w 196"/>
                  <a:gd name="T33" fmla="*/ 123 h 360"/>
                  <a:gd name="T34" fmla="*/ 19 w 196"/>
                  <a:gd name="T35" fmla="*/ 149 h 360"/>
                  <a:gd name="T36" fmla="*/ 0 w 196"/>
                  <a:gd name="T37" fmla="*/ 202 h 360"/>
                  <a:gd name="T38" fmla="*/ 19 w 196"/>
                  <a:gd name="T39" fmla="*/ 193 h 360"/>
                  <a:gd name="T40" fmla="*/ 56 w 196"/>
                  <a:gd name="T41" fmla="*/ 140 h 360"/>
                  <a:gd name="T42" fmla="*/ 94 w 196"/>
                  <a:gd name="T43" fmla="*/ 132 h 360"/>
                  <a:gd name="T44" fmla="*/ 103 w 196"/>
                  <a:gd name="T45" fmla="*/ 158 h 360"/>
                  <a:gd name="T46" fmla="*/ 94 w 196"/>
                  <a:gd name="T47" fmla="*/ 184 h 360"/>
                  <a:gd name="T48" fmla="*/ 84 w 196"/>
                  <a:gd name="T49" fmla="*/ 211 h 360"/>
                  <a:gd name="T50" fmla="*/ 56 w 196"/>
                  <a:gd name="T51" fmla="*/ 255 h 360"/>
                  <a:gd name="T52" fmla="*/ 47 w 196"/>
                  <a:gd name="T53" fmla="*/ 290 h 360"/>
                  <a:gd name="T54" fmla="*/ 38 w 196"/>
                  <a:gd name="T55" fmla="*/ 307 h 360"/>
                  <a:gd name="T56" fmla="*/ 84 w 196"/>
                  <a:gd name="T57" fmla="*/ 351 h 360"/>
                  <a:gd name="T58" fmla="*/ 131 w 196"/>
                  <a:gd name="T59" fmla="*/ 351 h 360"/>
                  <a:gd name="T60" fmla="*/ 168 w 196"/>
                  <a:gd name="T61" fmla="*/ 325 h 360"/>
                  <a:gd name="T62" fmla="*/ 196 w 196"/>
                  <a:gd name="T63" fmla="*/ 281 h 36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96"/>
                  <a:gd name="T97" fmla="*/ 0 h 360"/>
                  <a:gd name="T98" fmla="*/ 196 w 196"/>
                  <a:gd name="T99" fmla="*/ 360 h 36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96" h="360">
                    <a:moveTo>
                      <a:pt x="168" y="17"/>
                    </a:moveTo>
                    <a:lnTo>
                      <a:pt x="168" y="9"/>
                    </a:lnTo>
                    <a:lnTo>
                      <a:pt x="159" y="0"/>
                    </a:lnTo>
                    <a:lnTo>
                      <a:pt x="131" y="0"/>
                    </a:lnTo>
                    <a:lnTo>
                      <a:pt x="112" y="9"/>
                    </a:lnTo>
                    <a:lnTo>
                      <a:pt x="112" y="44"/>
                    </a:lnTo>
                    <a:lnTo>
                      <a:pt x="122" y="44"/>
                    </a:lnTo>
                    <a:lnTo>
                      <a:pt x="131" y="53"/>
                    </a:lnTo>
                    <a:lnTo>
                      <a:pt x="150" y="44"/>
                    </a:lnTo>
                    <a:lnTo>
                      <a:pt x="159" y="35"/>
                    </a:lnTo>
                    <a:lnTo>
                      <a:pt x="168" y="17"/>
                    </a:lnTo>
                    <a:close/>
                    <a:moveTo>
                      <a:pt x="196" y="272"/>
                    </a:moveTo>
                    <a:lnTo>
                      <a:pt x="187" y="263"/>
                    </a:lnTo>
                    <a:lnTo>
                      <a:pt x="178" y="263"/>
                    </a:lnTo>
                    <a:lnTo>
                      <a:pt x="168" y="272"/>
                    </a:lnTo>
                    <a:lnTo>
                      <a:pt x="168" y="281"/>
                    </a:lnTo>
                    <a:lnTo>
                      <a:pt x="159" y="299"/>
                    </a:lnTo>
                    <a:lnTo>
                      <a:pt x="140" y="316"/>
                    </a:lnTo>
                    <a:lnTo>
                      <a:pt x="131" y="334"/>
                    </a:lnTo>
                    <a:lnTo>
                      <a:pt x="103" y="343"/>
                    </a:lnTo>
                    <a:lnTo>
                      <a:pt x="94" y="334"/>
                    </a:lnTo>
                    <a:lnTo>
                      <a:pt x="94" y="290"/>
                    </a:lnTo>
                    <a:lnTo>
                      <a:pt x="103" y="272"/>
                    </a:lnTo>
                    <a:lnTo>
                      <a:pt x="112" y="263"/>
                    </a:lnTo>
                    <a:lnTo>
                      <a:pt x="112" y="255"/>
                    </a:lnTo>
                    <a:lnTo>
                      <a:pt x="131" y="220"/>
                    </a:lnTo>
                    <a:lnTo>
                      <a:pt x="131" y="202"/>
                    </a:lnTo>
                    <a:lnTo>
                      <a:pt x="140" y="193"/>
                    </a:lnTo>
                    <a:lnTo>
                      <a:pt x="150" y="176"/>
                    </a:lnTo>
                    <a:lnTo>
                      <a:pt x="150" y="167"/>
                    </a:lnTo>
                    <a:lnTo>
                      <a:pt x="131" y="132"/>
                    </a:lnTo>
                    <a:lnTo>
                      <a:pt x="112" y="123"/>
                    </a:lnTo>
                    <a:lnTo>
                      <a:pt x="84" y="114"/>
                    </a:lnTo>
                    <a:lnTo>
                      <a:pt x="56" y="123"/>
                    </a:lnTo>
                    <a:lnTo>
                      <a:pt x="38" y="132"/>
                    </a:lnTo>
                    <a:lnTo>
                      <a:pt x="19" y="149"/>
                    </a:lnTo>
                    <a:lnTo>
                      <a:pt x="0" y="184"/>
                    </a:lnTo>
                    <a:lnTo>
                      <a:pt x="0" y="202"/>
                    </a:lnTo>
                    <a:lnTo>
                      <a:pt x="19" y="202"/>
                    </a:lnTo>
                    <a:lnTo>
                      <a:pt x="19" y="193"/>
                    </a:lnTo>
                    <a:lnTo>
                      <a:pt x="38" y="158"/>
                    </a:lnTo>
                    <a:lnTo>
                      <a:pt x="56" y="140"/>
                    </a:lnTo>
                    <a:lnTo>
                      <a:pt x="84" y="132"/>
                    </a:lnTo>
                    <a:lnTo>
                      <a:pt x="94" y="132"/>
                    </a:lnTo>
                    <a:lnTo>
                      <a:pt x="103" y="140"/>
                    </a:lnTo>
                    <a:lnTo>
                      <a:pt x="103" y="158"/>
                    </a:lnTo>
                    <a:lnTo>
                      <a:pt x="94" y="176"/>
                    </a:lnTo>
                    <a:lnTo>
                      <a:pt x="94" y="184"/>
                    </a:lnTo>
                    <a:lnTo>
                      <a:pt x="84" y="193"/>
                    </a:lnTo>
                    <a:lnTo>
                      <a:pt x="84" y="211"/>
                    </a:lnTo>
                    <a:lnTo>
                      <a:pt x="66" y="246"/>
                    </a:lnTo>
                    <a:lnTo>
                      <a:pt x="56" y="255"/>
                    </a:lnTo>
                    <a:lnTo>
                      <a:pt x="56" y="272"/>
                    </a:lnTo>
                    <a:lnTo>
                      <a:pt x="47" y="290"/>
                    </a:lnTo>
                    <a:lnTo>
                      <a:pt x="47" y="299"/>
                    </a:lnTo>
                    <a:lnTo>
                      <a:pt x="38" y="307"/>
                    </a:lnTo>
                    <a:lnTo>
                      <a:pt x="56" y="343"/>
                    </a:lnTo>
                    <a:lnTo>
                      <a:pt x="84" y="351"/>
                    </a:lnTo>
                    <a:lnTo>
                      <a:pt x="103" y="360"/>
                    </a:lnTo>
                    <a:lnTo>
                      <a:pt x="131" y="351"/>
                    </a:lnTo>
                    <a:lnTo>
                      <a:pt x="150" y="343"/>
                    </a:lnTo>
                    <a:lnTo>
                      <a:pt x="168" y="325"/>
                    </a:lnTo>
                    <a:lnTo>
                      <a:pt x="187" y="299"/>
                    </a:lnTo>
                    <a:lnTo>
                      <a:pt x="196" y="281"/>
                    </a:lnTo>
                    <a:lnTo>
                      <a:pt x="196" y="27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14" name="Freeform 4082"/>
              <p:cNvSpPr>
                <a:spLocks noEditPoints="1"/>
              </p:cNvSpPr>
              <p:nvPr/>
            </p:nvSpPr>
            <p:spPr bwMode="auto">
              <a:xfrm>
                <a:off x="23508" y="4419"/>
                <a:ext cx="691" cy="826"/>
              </a:xfrm>
              <a:custGeom>
                <a:avLst/>
                <a:gdLst>
                  <a:gd name="T0" fmla="*/ 672 w 691"/>
                  <a:gd name="T1" fmla="*/ 334 h 826"/>
                  <a:gd name="T2" fmla="*/ 691 w 691"/>
                  <a:gd name="T3" fmla="*/ 317 h 826"/>
                  <a:gd name="T4" fmla="*/ 691 w 691"/>
                  <a:gd name="T5" fmla="*/ 299 h 826"/>
                  <a:gd name="T6" fmla="*/ 672 w 691"/>
                  <a:gd name="T7" fmla="*/ 282 h 826"/>
                  <a:gd name="T8" fmla="*/ 47 w 691"/>
                  <a:gd name="T9" fmla="*/ 9 h 826"/>
                  <a:gd name="T10" fmla="*/ 38 w 691"/>
                  <a:gd name="T11" fmla="*/ 0 h 826"/>
                  <a:gd name="T12" fmla="*/ 10 w 691"/>
                  <a:gd name="T13" fmla="*/ 0 h 826"/>
                  <a:gd name="T14" fmla="*/ 0 w 691"/>
                  <a:gd name="T15" fmla="*/ 9 h 826"/>
                  <a:gd name="T16" fmla="*/ 0 w 691"/>
                  <a:gd name="T17" fmla="*/ 27 h 826"/>
                  <a:gd name="T18" fmla="*/ 19 w 691"/>
                  <a:gd name="T19" fmla="*/ 44 h 826"/>
                  <a:gd name="T20" fmla="*/ 616 w 691"/>
                  <a:gd name="T21" fmla="*/ 308 h 826"/>
                  <a:gd name="T22" fmla="*/ 19 w 691"/>
                  <a:gd name="T23" fmla="*/ 572 h 826"/>
                  <a:gd name="T24" fmla="*/ 10 w 691"/>
                  <a:gd name="T25" fmla="*/ 580 h 826"/>
                  <a:gd name="T26" fmla="*/ 0 w 691"/>
                  <a:gd name="T27" fmla="*/ 580 h 826"/>
                  <a:gd name="T28" fmla="*/ 0 w 691"/>
                  <a:gd name="T29" fmla="*/ 607 h 826"/>
                  <a:gd name="T30" fmla="*/ 10 w 691"/>
                  <a:gd name="T31" fmla="*/ 616 h 826"/>
                  <a:gd name="T32" fmla="*/ 38 w 691"/>
                  <a:gd name="T33" fmla="*/ 616 h 826"/>
                  <a:gd name="T34" fmla="*/ 47 w 691"/>
                  <a:gd name="T35" fmla="*/ 607 h 826"/>
                  <a:gd name="T36" fmla="*/ 672 w 691"/>
                  <a:gd name="T37" fmla="*/ 334 h 826"/>
                  <a:gd name="T38" fmla="*/ 653 w 691"/>
                  <a:gd name="T39" fmla="*/ 826 h 826"/>
                  <a:gd name="T40" fmla="*/ 663 w 691"/>
                  <a:gd name="T41" fmla="*/ 826 h 826"/>
                  <a:gd name="T42" fmla="*/ 681 w 691"/>
                  <a:gd name="T43" fmla="*/ 818 h 826"/>
                  <a:gd name="T44" fmla="*/ 691 w 691"/>
                  <a:gd name="T45" fmla="*/ 818 h 826"/>
                  <a:gd name="T46" fmla="*/ 691 w 691"/>
                  <a:gd name="T47" fmla="*/ 791 h 826"/>
                  <a:gd name="T48" fmla="*/ 681 w 691"/>
                  <a:gd name="T49" fmla="*/ 783 h 826"/>
                  <a:gd name="T50" fmla="*/ 10 w 691"/>
                  <a:gd name="T51" fmla="*/ 783 h 826"/>
                  <a:gd name="T52" fmla="*/ 0 w 691"/>
                  <a:gd name="T53" fmla="*/ 791 h 826"/>
                  <a:gd name="T54" fmla="*/ 0 w 691"/>
                  <a:gd name="T55" fmla="*/ 818 h 826"/>
                  <a:gd name="T56" fmla="*/ 10 w 691"/>
                  <a:gd name="T57" fmla="*/ 818 h 826"/>
                  <a:gd name="T58" fmla="*/ 28 w 691"/>
                  <a:gd name="T59" fmla="*/ 826 h 826"/>
                  <a:gd name="T60" fmla="*/ 38 w 691"/>
                  <a:gd name="T61" fmla="*/ 826 h 826"/>
                  <a:gd name="T62" fmla="*/ 653 w 691"/>
                  <a:gd name="T63" fmla="*/ 826 h 82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91"/>
                  <a:gd name="T97" fmla="*/ 0 h 826"/>
                  <a:gd name="T98" fmla="*/ 691 w 691"/>
                  <a:gd name="T99" fmla="*/ 826 h 82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91" h="826">
                    <a:moveTo>
                      <a:pt x="672" y="334"/>
                    </a:moveTo>
                    <a:lnTo>
                      <a:pt x="691" y="317"/>
                    </a:lnTo>
                    <a:lnTo>
                      <a:pt x="691" y="299"/>
                    </a:lnTo>
                    <a:lnTo>
                      <a:pt x="672" y="282"/>
                    </a:lnTo>
                    <a:lnTo>
                      <a:pt x="47" y="9"/>
                    </a:lnTo>
                    <a:lnTo>
                      <a:pt x="38" y="0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0" y="27"/>
                    </a:lnTo>
                    <a:lnTo>
                      <a:pt x="19" y="44"/>
                    </a:lnTo>
                    <a:lnTo>
                      <a:pt x="616" y="308"/>
                    </a:lnTo>
                    <a:lnTo>
                      <a:pt x="19" y="572"/>
                    </a:lnTo>
                    <a:lnTo>
                      <a:pt x="10" y="580"/>
                    </a:lnTo>
                    <a:lnTo>
                      <a:pt x="0" y="580"/>
                    </a:lnTo>
                    <a:lnTo>
                      <a:pt x="0" y="607"/>
                    </a:lnTo>
                    <a:lnTo>
                      <a:pt x="10" y="616"/>
                    </a:lnTo>
                    <a:lnTo>
                      <a:pt x="38" y="616"/>
                    </a:lnTo>
                    <a:lnTo>
                      <a:pt x="47" y="607"/>
                    </a:lnTo>
                    <a:lnTo>
                      <a:pt x="672" y="334"/>
                    </a:lnTo>
                    <a:close/>
                    <a:moveTo>
                      <a:pt x="653" y="826"/>
                    </a:moveTo>
                    <a:lnTo>
                      <a:pt x="663" y="826"/>
                    </a:lnTo>
                    <a:lnTo>
                      <a:pt x="681" y="818"/>
                    </a:lnTo>
                    <a:lnTo>
                      <a:pt x="691" y="818"/>
                    </a:lnTo>
                    <a:lnTo>
                      <a:pt x="691" y="791"/>
                    </a:lnTo>
                    <a:lnTo>
                      <a:pt x="681" y="783"/>
                    </a:lnTo>
                    <a:lnTo>
                      <a:pt x="10" y="783"/>
                    </a:lnTo>
                    <a:lnTo>
                      <a:pt x="0" y="791"/>
                    </a:lnTo>
                    <a:lnTo>
                      <a:pt x="0" y="818"/>
                    </a:lnTo>
                    <a:lnTo>
                      <a:pt x="10" y="818"/>
                    </a:lnTo>
                    <a:lnTo>
                      <a:pt x="28" y="826"/>
                    </a:lnTo>
                    <a:lnTo>
                      <a:pt x="38" y="826"/>
                    </a:lnTo>
                    <a:lnTo>
                      <a:pt x="653" y="8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15" name="Freeform 4083"/>
              <p:cNvSpPr>
                <a:spLocks noEditPoints="1"/>
              </p:cNvSpPr>
              <p:nvPr/>
            </p:nvSpPr>
            <p:spPr bwMode="auto">
              <a:xfrm>
                <a:off x="24656" y="4384"/>
                <a:ext cx="476" cy="738"/>
              </a:xfrm>
              <a:custGeom>
                <a:avLst/>
                <a:gdLst>
                  <a:gd name="T0" fmla="*/ 476 w 476"/>
                  <a:gd name="T1" fmla="*/ 369 h 738"/>
                  <a:gd name="T2" fmla="*/ 466 w 476"/>
                  <a:gd name="T3" fmla="*/ 246 h 738"/>
                  <a:gd name="T4" fmla="*/ 429 w 476"/>
                  <a:gd name="T5" fmla="*/ 123 h 738"/>
                  <a:gd name="T6" fmla="*/ 382 w 476"/>
                  <a:gd name="T7" fmla="*/ 62 h 738"/>
                  <a:gd name="T8" fmla="*/ 326 w 476"/>
                  <a:gd name="T9" fmla="*/ 27 h 738"/>
                  <a:gd name="T10" fmla="*/ 280 w 476"/>
                  <a:gd name="T11" fmla="*/ 9 h 738"/>
                  <a:gd name="T12" fmla="*/ 233 w 476"/>
                  <a:gd name="T13" fmla="*/ 0 h 738"/>
                  <a:gd name="T14" fmla="*/ 186 w 476"/>
                  <a:gd name="T15" fmla="*/ 9 h 738"/>
                  <a:gd name="T16" fmla="*/ 130 w 476"/>
                  <a:gd name="T17" fmla="*/ 27 h 738"/>
                  <a:gd name="T18" fmla="*/ 84 w 476"/>
                  <a:gd name="T19" fmla="*/ 70 h 738"/>
                  <a:gd name="T20" fmla="*/ 37 w 476"/>
                  <a:gd name="T21" fmla="*/ 132 h 738"/>
                  <a:gd name="T22" fmla="*/ 0 w 476"/>
                  <a:gd name="T23" fmla="*/ 246 h 738"/>
                  <a:gd name="T24" fmla="*/ 0 w 476"/>
                  <a:gd name="T25" fmla="*/ 457 h 738"/>
                  <a:gd name="T26" fmla="*/ 19 w 476"/>
                  <a:gd name="T27" fmla="*/ 545 h 738"/>
                  <a:gd name="T28" fmla="*/ 47 w 476"/>
                  <a:gd name="T29" fmla="*/ 624 h 738"/>
                  <a:gd name="T30" fmla="*/ 102 w 476"/>
                  <a:gd name="T31" fmla="*/ 694 h 738"/>
                  <a:gd name="T32" fmla="*/ 177 w 476"/>
                  <a:gd name="T33" fmla="*/ 730 h 738"/>
                  <a:gd name="T34" fmla="*/ 233 w 476"/>
                  <a:gd name="T35" fmla="*/ 738 h 738"/>
                  <a:gd name="T36" fmla="*/ 280 w 476"/>
                  <a:gd name="T37" fmla="*/ 730 h 738"/>
                  <a:gd name="T38" fmla="*/ 336 w 476"/>
                  <a:gd name="T39" fmla="*/ 712 h 738"/>
                  <a:gd name="T40" fmla="*/ 392 w 476"/>
                  <a:gd name="T41" fmla="*/ 677 h 738"/>
                  <a:gd name="T42" fmla="*/ 429 w 476"/>
                  <a:gd name="T43" fmla="*/ 615 h 738"/>
                  <a:gd name="T44" fmla="*/ 466 w 476"/>
                  <a:gd name="T45" fmla="*/ 492 h 738"/>
                  <a:gd name="T46" fmla="*/ 476 w 476"/>
                  <a:gd name="T47" fmla="*/ 369 h 738"/>
                  <a:gd name="T48" fmla="*/ 233 w 476"/>
                  <a:gd name="T49" fmla="*/ 712 h 738"/>
                  <a:gd name="T50" fmla="*/ 214 w 476"/>
                  <a:gd name="T51" fmla="*/ 712 h 738"/>
                  <a:gd name="T52" fmla="*/ 196 w 476"/>
                  <a:gd name="T53" fmla="*/ 703 h 738"/>
                  <a:gd name="T54" fmla="*/ 168 w 476"/>
                  <a:gd name="T55" fmla="*/ 694 h 738"/>
                  <a:gd name="T56" fmla="*/ 149 w 476"/>
                  <a:gd name="T57" fmla="*/ 677 h 738"/>
                  <a:gd name="T58" fmla="*/ 112 w 476"/>
                  <a:gd name="T59" fmla="*/ 624 h 738"/>
                  <a:gd name="T60" fmla="*/ 102 w 476"/>
                  <a:gd name="T61" fmla="*/ 580 h 738"/>
                  <a:gd name="T62" fmla="*/ 93 w 476"/>
                  <a:gd name="T63" fmla="*/ 510 h 738"/>
                  <a:gd name="T64" fmla="*/ 93 w 476"/>
                  <a:gd name="T65" fmla="*/ 255 h 738"/>
                  <a:gd name="T66" fmla="*/ 102 w 476"/>
                  <a:gd name="T67" fmla="*/ 158 h 738"/>
                  <a:gd name="T68" fmla="*/ 112 w 476"/>
                  <a:gd name="T69" fmla="*/ 114 h 738"/>
                  <a:gd name="T70" fmla="*/ 149 w 476"/>
                  <a:gd name="T71" fmla="*/ 62 h 738"/>
                  <a:gd name="T72" fmla="*/ 168 w 476"/>
                  <a:gd name="T73" fmla="*/ 44 h 738"/>
                  <a:gd name="T74" fmla="*/ 205 w 476"/>
                  <a:gd name="T75" fmla="*/ 27 h 738"/>
                  <a:gd name="T76" fmla="*/ 252 w 476"/>
                  <a:gd name="T77" fmla="*/ 27 h 738"/>
                  <a:gd name="T78" fmla="*/ 270 w 476"/>
                  <a:gd name="T79" fmla="*/ 35 h 738"/>
                  <a:gd name="T80" fmla="*/ 298 w 476"/>
                  <a:gd name="T81" fmla="*/ 44 h 738"/>
                  <a:gd name="T82" fmla="*/ 317 w 476"/>
                  <a:gd name="T83" fmla="*/ 53 h 738"/>
                  <a:gd name="T84" fmla="*/ 354 w 476"/>
                  <a:gd name="T85" fmla="*/ 106 h 738"/>
                  <a:gd name="T86" fmla="*/ 373 w 476"/>
                  <a:gd name="T87" fmla="*/ 150 h 738"/>
                  <a:gd name="T88" fmla="*/ 382 w 476"/>
                  <a:gd name="T89" fmla="*/ 255 h 738"/>
                  <a:gd name="T90" fmla="*/ 382 w 476"/>
                  <a:gd name="T91" fmla="*/ 475 h 738"/>
                  <a:gd name="T92" fmla="*/ 364 w 476"/>
                  <a:gd name="T93" fmla="*/ 580 h 738"/>
                  <a:gd name="T94" fmla="*/ 345 w 476"/>
                  <a:gd name="T95" fmla="*/ 651 h 738"/>
                  <a:gd name="T96" fmla="*/ 326 w 476"/>
                  <a:gd name="T97" fmla="*/ 677 h 738"/>
                  <a:gd name="T98" fmla="*/ 298 w 476"/>
                  <a:gd name="T99" fmla="*/ 694 h 738"/>
                  <a:gd name="T100" fmla="*/ 261 w 476"/>
                  <a:gd name="T101" fmla="*/ 712 h 738"/>
                  <a:gd name="T102" fmla="*/ 233 w 476"/>
                  <a:gd name="T103" fmla="*/ 712 h 73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76"/>
                  <a:gd name="T157" fmla="*/ 0 h 738"/>
                  <a:gd name="T158" fmla="*/ 476 w 476"/>
                  <a:gd name="T159" fmla="*/ 738 h 73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76" h="738">
                    <a:moveTo>
                      <a:pt x="476" y="369"/>
                    </a:moveTo>
                    <a:lnTo>
                      <a:pt x="466" y="246"/>
                    </a:lnTo>
                    <a:lnTo>
                      <a:pt x="429" y="123"/>
                    </a:lnTo>
                    <a:lnTo>
                      <a:pt x="382" y="62"/>
                    </a:lnTo>
                    <a:lnTo>
                      <a:pt x="326" y="27"/>
                    </a:lnTo>
                    <a:lnTo>
                      <a:pt x="280" y="9"/>
                    </a:lnTo>
                    <a:lnTo>
                      <a:pt x="233" y="0"/>
                    </a:lnTo>
                    <a:lnTo>
                      <a:pt x="186" y="9"/>
                    </a:lnTo>
                    <a:lnTo>
                      <a:pt x="130" y="27"/>
                    </a:lnTo>
                    <a:lnTo>
                      <a:pt x="84" y="70"/>
                    </a:lnTo>
                    <a:lnTo>
                      <a:pt x="37" y="132"/>
                    </a:lnTo>
                    <a:lnTo>
                      <a:pt x="0" y="246"/>
                    </a:lnTo>
                    <a:lnTo>
                      <a:pt x="0" y="457"/>
                    </a:lnTo>
                    <a:lnTo>
                      <a:pt x="19" y="545"/>
                    </a:lnTo>
                    <a:lnTo>
                      <a:pt x="47" y="624"/>
                    </a:lnTo>
                    <a:lnTo>
                      <a:pt x="102" y="694"/>
                    </a:lnTo>
                    <a:lnTo>
                      <a:pt x="177" y="730"/>
                    </a:lnTo>
                    <a:lnTo>
                      <a:pt x="233" y="738"/>
                    </a:lnTo>
                    <a:lnTo>
                      <a:pt x="280" y="730"/>
                    </a:lnTo>
                    <a:lnTo>
                      <a:pt x="336" y="712"/>
                    </a:lnTo>
                    <a:lnTo>
                      <a:pt x="392" y="677"/>
                    </a:lnTo>
                    <a:lnTo>
                      <a:pt x="429" y="615"/>
                    </a:lnTo>
                    <a:lnTo>
                      <a:pt x="466" y="492"/>
                    </a:lnTo>
                    <a:lnTo>
                      <a:pt x="476" y="369"/>
                    </a:lnTo>
                    <a:close/>
                    <a:moveTo>
                      <a:pt x="233" y="712"/>
                    </a:moveTo>
                    <a:lnTo>
                      <a:pt x="214" y="712"/>
                    </a:lnTo>
                    <a:lnTo>
                      <a:pt x="196" y="703"/>
                    </a:lnTo>
                    <a:lnTo>
                      <a:pt x="168" y="694"/>
                    </a:lnTo>
                    <a:lnTo>
                      <a:pt x="149" y="677"/>
                    </a:lnTo>
                    <a:lnTo>
                      <a:pt x="112" y="624"/>
                    </a:lnTo>
                    <a:lnTo>
                      <a:pt x="102" y="580"/>
                    </a:lnTo>
                    <a:lnTo>
                      <a:pt x="93" y="510"/>
                    </a:lnTo>
                    <a:lnTo>
                      <a:pt x="93" y="255"/>
                    </a:lnTo>
                    <a:lnTo>
                      <a:pt x="102" y="158"/>
                    </a:lnTo>
                    <a:lnTo>
                      <a:pt x="112" y="114"/>
                    </a:lnTo>
                    <a:lnTo>
                      <a:pt x="149" y="62"/>
                    </a:lnTo>
                    <a:lnTo>
                      <a:pt x="168" y="44"/>
                    </a:lnTo>
                    <a:lnTo>
                      <a:pt x="205" y="27"/>
                    </a:lnTo>
                    <a:lnTo>
                      <a:pt x="252" y="27"/>
                    </a:lnTo>
                    <a:lnTo>
                      <a:pt x="270" y="35"/>
                    </a:lnTo>
                    <a:lnTo>
                      <a:pt x="298" y="44"/>
                    </a:lnTo>
                    <a:lnTo>
                      <a:pt x="317" y="53"/>
                    </a:lnTo>
                    <a:lnTo>
                      <a:pt x="354" y="106"/>
                    </a:lnTo>
                    <a:lnTo>
                      <a:pt x="373" y="150"/>
                    </a:lnTo>
                    <a:lnTo>
                      <a:pt x="382" y="255"/>
                    </a:lnTo>
                    <a:lnTo>
                      <a:pt x="382" y="475"/>
                    </a:lnTo>
                    <a:lnTo>
                      <a:pt x="364" y="580"/>
                    </a:lnTo>
                    <a:lnTo>
                      <a:pt x="345" y="651"/>
                    </a:lnTo>
                    <a:lnTo>
                      <a:pt x="326" y="677"/>
                    </a:lnTo>
                    <a:lnTo>
                      <a:pt x="298" y="694"/>
                    </a:lnTo>
                    <a:lnTo>
                      <a:pt x="261" y="712"/>
                    </a:lnTo>
                    <a:lnTo>
                      <a:pt x="233" y="7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16" name="Freeform 4084"/>
              <p:cNvSpPr>
                <a:spLocks/>
              </p:cNvSpPr>
              <p:nvPr/>
            </p:nvSpPr>
            <p:spPr bwMode="auto">
              <a:xfrm>
                <a:off x="25272" y="4982"/>
                <a:ext cx="121" cy="114"/>
              </a:xfrm>
              <a:custGeom>
                <a:avLst/>
                <a:gdLst>
                  <a:gd name="T0" fmla="*/ 121 w 121"/>
                  <a:gd name="T1" fmla="*/ 61 h 114"/>
                  <a:gd name="T2" fmla="*/ 121 w 121"/>
                  <a:gd name="T3" fmla="*/ 35 h 114"/>
                  <a:gd name="T4" fmla="*/ 102 w 121"/>
                  <a:gd name="T5" fmla="*/ 17 h 114"/>
                  <a:gd name="T6" fmla="*/ 65 w 121"/>
                  <a:gd name="T7" fmla="*/ 0 h 114"/>
                  <a:gd name="T8" fmla="*/ 37 w 121"/>
                  <a:gd name="T9" fmla="*/ 9 h 114"/>
                  <a:gd name="T10" fmla="*/ 18 w 121"/>
                  <a:gd name="T11" fmla="*/ 17 h 114"/>
                  <a:gd name="T12" fmla="*/ 9 w 121"/>
                  <a:gd name="T13" fmla="*/ 35 h 114"/>
                  <a:gd name="T14" fmla="*/ 0 w 121"/>
                  <a:gd name="T15" fmla="*/ 61 h 114"/>
                  <a:gd name="T16" fmla="*/ 18 w 121"/>
                  <a:gd name="T17" fmla="*/ 96 h 114"/>
                  <a:gd name="T18" fmla="*/ 37 w 121"/>
                  <a:gd name="T19" fmla="*/ 105 h 114"/>
                  <a:gd name="T20" fmla="*/ 65 w 121"/>
                  <a:gd name="T21" fmla="*/ 114 h 114"/>
                  <a:gd name="T22" fmla="*/ 102 w 121"/>
                  <a:gd name="T23" fmla="*/ 96 h 114"/>
                  <a:gd name="T24" fmla="*/ 121 w 121"/>
                  <a:gd name="T25" fmla="*/ 79 h 114"/>
                  <a:gd name="T26" fmla="*/ 121 w 121"/>
                  <a:gd name="T27" fmla="*/ 61 h 1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1"/>
                  <a:gd name="T43" fmla="*/ 0 h 114"/>
                  <a:gd name="T44" fmla="*/ 121 w 121"/>
                  <a:gd name="T45" fmla="*/ 114 h 1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1" h="114">
                    <a:moveTo>
                      <a:pt x="121" y="61"/>
                    </a:moveTo>
                    <a:lnTo>
                      <a:pt x="121" y="35"/>
                    </a:lnTo>
                    <a:lnTo>
                      <a:pt x="102" y="17"/>
                    </a:lnTo>
                    <a:lnTo>
                      <a:pt x="65" y="0"/>
                    </a:lnTo>
                    <a:lnTo>
                      <a:pt x="37" y="9"/>
                    </a:lnTo>
                    <a:lnTo>
                      <a:pt x="18" y="17"/>
                    </a:lnTo>
                    <a:lnTo>
                      <a:pt x="9" y="35"/>
                    </a:lnTo>
                    <a:lnTo>
                      <a:pt x="0" y="61"/>
                    </a:lnTo>
                    <a:lnTo>
                      <a:pt x="18" y="96"/>
                    </a:lnTo>
                    <a:lnTo>
                      <a:pt x="37" y="105"/>
                    </a:lnTo>
                    <a:lnTo>
                      <a:pt x="65" y="114"/>
                    </a:lnTo>
                    <a:lnTo>
                      <a:pt x="102" y="96"/>
                    </a:lnTo>
                    <a:lnTo>
                      <a:pt x="121" y="79"/>
                    </a:lnTo>
                    <a:lnTo>
                      <a:pt x="121" y="6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17" name="Freeform 4085"/>
              <p:cNvSpPr>
                <a:spLocks/>
              </p:cNvSpPr>
              <p:nvPr/>
            </p:nvSpPr>
            <p:spPr bwMode="auto">
              <a:xfrm>
                <a:off x="25552" y="4384"/>
                <a:ext cx="447" cy="738"/>
              </a:xfrm>
              <a:custGeom>
                <a:avLst/>
                <a:gdLst>
                  <a:gd name="T0" fmla="*/ 438 w 447"/>
                  <a:gd name="T1" fmla="*/ 413 h 738"/>
                  <a:gd name="T2" fmla="*/ 326 w 447"/>
                  <a:gd name="T3" fmla="*/ 281 h 738"/>
                  <a:gd name="T4" fmla="*/ 195 w 447"/>
                  <a:gd name="T5" fmla="*/ 264 h 738"/>
                  <a:gd name="T6" fmla="*/ 121 w 447"/>
                  <a:gd name="T7" fmla="*/ 290 h 738"/>
                  <a:gd name="T8" fmla="*/ 93 w 447"/>
                  <a:gd name="T9" fmla="*/ 114 h 738"/>
                  <a:gd name="T10" fmla="*/ 149 w 447"/>
                  <a:gd name="T11" fmla="*/ 123 h 738"/>
                  <a:gd name="T12" fmla="*/ 279 w 447"/>
                  <a:gd name="T13" fmla="*/ 106 h 738"/>
                  <a:gd name="T14" fmla="*/ 410 w 447"/>
                  <a:gd name="T15" fmla="*/ 18 h 738"/>
                  <a:gd name="T16" fmla="*/ 401 w 447"/>
                  <a:gd name="T17" fmla="*/ 0 h 738"/>
                  <a:gd name="T18" fmla="*/ 391 w 447"/>
                  <a:gd name="T19" fmla="*/ 9 h 738"/>
                  <a:gd name="T20" fmla="*/ 233 w 447"/>
                  <a:gd name="T21" fmla="*/ 35 h 738"/>
                  <a:gd name="T22" fmla="*/ 83 w 447"/>
                  <a:gd name="T23" fmla="*/ 9 h 738"/>
                  <a:gd name="T24" fmla="*/ 74 w 447"/>
                  <a:gd name="T25" fmla="*/ 0 h 738"/>
                  <a:gd name="T26" fmla="*/ 55 w 447"/>
                  <a:gd name="T27" fmla="*/ 9 h 738"/>
                  <a:gd name="T28" fmla="*/ 65 w 447"/>
                  <a:gd name="T29" fmla="*/ 369 h 738"/>
                  <a:gd name="T30" fmla="*/ 102 w 447"/>
                  <a:gd name="T31" fmla="*/ 352 h 738"/>
                  <a:gd name="T32" fmla="*/ 130 w 447"/>
                  <a:gd name="T33" fmla="*/ 317 h 738"/>
                  <a:gd name="T34" fmla="*/ 195 w 447"/>
                  <a:gd name="T35" fmla="*/ 290 h 738"/>
                  <a:gd name="T36" fmla="*/ 279 w 447"/>
                  <a:gd name="T37" fmla="*/ 299 h 738"/>
                  <a:gd name="T38" fmla="*/ 326 w 447"/>
                  <a:gd name="T39" fmla="*/ 352 h 738"/>
                  <a:gd name="T40" fmla="*/ 354 w 447"/>
                  <a:gd name="T41" fmla="*/ 440 h 738"/>
                  <a:gd name="T42" fmla="*/ 345 w 447"/>
                  <a:gd name="T43" fmla="*/ 563 h 738"/>
                  <a:gd name="T44" fmla="*/ 270 w 447"/>
                  <a:gd name="T45" fmla="*/ 686 h 738"/>
                  <a:gd name="T46" fmla="*/ 205 w 447"/>
                  <a:gd name="T47" fmla="*/ 703 h 738"/>
                  <a:gd name="T48" fmla="*/ 74 w 447"/>
                  <a:gd name="T49" fmla="*/ 642 h 738"/>
                  <a:gd name="T50" fmla="*/ 55 w 447"/>
                  <a:gd name="T51" fmla="*/ 589 h 738"/>
                  <a:gd name="T52" fmla="*/ 102 w 447"/>
                  <a:gd name="T53" fmla="*/ 571 h 738"/>
                  <a:gd name="T54" fmla="*/ 111 w 447"/>
                  <a:gd name="T55" fmla="*/ 519 h 738"/>
                  <a:gd name="T56" fmla="*/ 83 w 447"/>
                  <a:gd name="T57" fmla="*/ 492 h 738"/>
                  <a:gd name="T58" fmla="*/ 37 w 447"/>
                  <a:gd name="T59" fmla="*/ 484 h 738"/>
                  <a:gd name="T60" fmla="*/ 9 w 447"/>
                  <a:gd name="T61" fmla="*/ 501 h 738"/>
                  <a:gd name="T62" fmla="*/ 0 w 447"/>
                  <a:gd name="T63" fmla="*/ 536 h 738"/>
                  <a:gd name="T64" fmla="*/ 55 w 447"/>
                  <a:gd name="T65" fmla="*/ 668 h 738"/>
                  <a:gd name="T66" fmla="*/ 205 w 447"/>
                  <a:gd name="T67" fmla="*/ 738 h 738"/>
                  <a:gd name="T68" fmla="*/ 382 w 447"/>
                  <a:gd name="T69" fmla="*/ 668 h 738"/>
                  <a:gd name="T70" fmla="*/ 447 w 447"/>
                  <a:gd name="T71" fmla="*/ 501 h 7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447"/>
                  <a:gd name="T109" fmla="*/ 0 h 738"/>
                  <a:gd name="T110" fmla="*/ 447 w 447"/>
                  <a:gd name="T111" fmla="*/ 738 h 7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447" h="738">
                    <a:moveTo>
                      <a:pt x="447" y="501"/>
                    </a:moveTo>
                    <a:lnTo>
                      <a:pt x="438" y="413"/>
                    </a:lnTo>
                    <a:lnTo>
                      <a:pt x="391" y="334"/>
                    </a:lnTo>
                    <a:lnTo>
                      <a:pt x="326" y="281"/>
                    </a:lnTo>
                    <a:lnTo>
                      <a:pt x="233" y="264"/>
                    </a:lnTo>
                    <a:lnTo>
                      <a:pt x="195" y="264"/>
                    </a:lnTo>
                    <a:lnTo>
                      <a:pt x="158" y="281"/>
                    </a:lnTo>
                    <a:lnTo>
                      <a:pt x="121" y="290"/>
                    </a:lnTo>
                    <a:lnTo>
                      <a:pt x="93" y="317"/>
                    </a:lnTo>
                    <a:lnTo>
                      <a:pt x="93" y="114"/>
                    </a:lnTo>
                    <a:lnTo>
                      <a:pt x="121" y="114"/>
                    </a:lnTo>
                    <a:lnTo>
                      <a:pt x="149" y="123"/>
                    </a:lnTo>
                    <a:lnTo>
                      <a:pt x="186" y="123"/>
                    </a:lnTo>
                    <a:lnTo>
                      <a:pt x="279" y="106"/>
                    </a:lnTo>
                    <a:lnTo>
                      <a:pt x="354" y="70"/>
                    </a:lnTo>
                    <a:lnTo>
                      <a:pt x="410" y="18"/>
                    </a:lnTo>
                    <a:lnTo>
                      <a:pt x="401" y="9"/>
                    </a:lnTo>
                    <a:lnTo>
                      <a:pt x="401" y="0"/>
                    </a:lnTo>
                    <a:lnTo>
                      <a:pt x="391" y="0"/>
                    </a:lnTo>
                    <a:lnTo>
                      <a:pt x="391" y="9"/>
                    </a:lnTo>
                    <a:lnTo>
                      <a:pt x="335" y="27"/>
                    </a:lnTo>
                    <a:lnTo>
                      <a:pt x="233" y="35"/>
                    </a:lnTo>
                    <a:lnTo>
                      <a:pt x="158" y="27"/>
                    </a:lnTo>
                    <a:lnTo>
                      <a:pt x="83" y="9"/>
                    </a:lnTo>
                    <a:lnTo>
                      <a:pt x="74" y="9"/>
                    </a:lnTo>
                    <a:lnTo>
                      <a:pt x="74" y="0"/>
                    </a:lnTo>
                    <a:lnTo>
                      <a:pt x="65" y="0"/>
                    </a:lnTo>
                    <a:lnTo>
                      <a:pt x="55" y="9"/>
                    </a:lnTo>
                    <a:lnTo>
                      <a:pt x="55" y="361"/>
                    </a:lnTo>
                    <a:lnTo>
                      <a:pt x="65" y="369"/>
                    </a:lnTo>
                    <a:lnTo>
                      <a:pt x="83" y="369"/>
                    </a:lnTo>
                    <a:lnTo>
                      <a:pt x="102" y="352"/>
                    </a:lnTo>
                    <a:lnTo>
                      <a:pt x="111" y="334"/>
                    </a:lnTo>
                    <a:lnTo>
                      <a:pt x="130" y="317"/>
                    </a:lnTo>
                    <a:lnTo>
                      <a:pt x="158" y="299"/>
                    </a:lnTo>
                    <a:lnTo>
                      <a:pt x="195" y="290"/>
                    </a:lnTo>
                    <a:lnTo>
                      <a:pt x="261" y="290"/>
                    </a:lnTo>
                    <a:lnTo>
                      <a:pt x="279" y="299"/>
                    </a:lnTo>
                    <a:lnTo>
                      <a:pt x="326" y="343"/>
                    </a:lnTo>
                    <a:lnTo>
                      <a:pt x="326" y="352"/>
                    </a:lnTo>
                    <a:lnTo>
                      <a:pt x="345" y="396"/>
                    </a:lnTo>
                    <a:lnTo>
                      <a:pt x="354" y="440"/>
                    </a:lnTo>
                    <a:lnTo>
                      <a:pt x="354" y="492"/>
                    </a:lnTo>
                    <a:lnTo>
                      <a:pt x="345" y="563"/>
                    </a:lnTo>
                    <a:lnTo>
                      <a:pt x="326" y="633"/>
                    </a:lnTo>
                    <a:lnTo>
                      <a:pt x="270" y="686"/>
                    </a:lnTo>
                    <a:lnTo>
                      <a:pt x="242" y="703"/>
                    </a:lnTo>
                    <a:lnTo>
                      <a:pt x="205" y="703"/>
                    </a:lnTo>
                    <a:lnTo>
                      <a:pt x="130" y="686"/>
                    </a:lnTo>
                    <a:lnTo>
                      <a:pt x="74" y="642"/>
                    </a:lnTo>
                    <a:lnTo>
                      <a:pt x="37" y="589"/>
                    </a:lnTo>
                    <a:lnTo>
                      <a:pt x="55" y="589"/>
                    </a:lnTo>
                    <a:lnTo>
                      <a:pt x="83" y="580"/>
                    </a:lnTo>
                    <a:lnTo>
                      <a:pt x="102" y="571"/>
                    </a:lnTo>
                    <a:lnTo>
                      <a:pt x="111" y="554"/>
                    </a:lnTo>
                    <a:lnTo>
                      <a:pt x="111" y="519"/>
                    </a:lnTo>
                    <a:lnTo>
                      <a:pt x="102" y="501"/>
                    </a:lnTo>
                    <a:lnTo>
                      <a:pt x="83" y="492"/>
                    </a:lnTo>
                    <a:lnTo>
                      <a:pt x="55" y="484"/>
                    </a:lnTo>
                    <a:lnTo>
                      <a:pt x="37" y="484"/>
                    </a:lnTo>
                    <a:lnTo>
                      <a:pt x="18" y="492"/>
                    </a:lnTo>
                    <a:lnTo>
                      <a:pt x="9" y="501"/>
                    </a:lnTo>
                    <a:lnTo>
                      <a:pt x="0" y="519"/>
                    </a:lnTo>
                    <a:lnTo>
                      <a:pt x="0" y="536"/>
                    </a:lnTo>
                    <a:lnTo>
                      <a:pt x="18" y="607"/>
                    </a:lnTo>
                    <a:lnTo>
                      <a:pt x="55" y="668"/>
                    </a:lnTo>
                    <a:lnTo>
                      <a:pt x="121" y="721"/>
                    </a:lnTo>
                    <a:lnTo>
                      <a:pt x="205" y="738"/>
                    </a:lnTo>
                    <a:lnTo>
                      <a:pt x="298" y="721"/>
                    </a:lnTo>
                    <a:lnTo>
                      <a:pt x="382" y="668"/>
                    </a:lnTo>
                    <a:lnTo>
                      <a:pt x="429" y="589"/>
                    </a:lnTo>
                    <a:lnTo>
                      <a:pt x="447" y="50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18" name="Freeform 4086"/>
              <p:cNvSpPr>
                <a:spLocks noEditPoints="1"/>
              </p:cNvSpPr>
              <p:nvPr/>
            </p:nvSpPr>
            <p:spPr bwMode="auto">
              <a:xfrm>
                <a:off x="26158" y="4639"/>
                <a:ext cx="131" cy="659"/>
              </a:xfrm>
              <a:custGeom>
                <a:avLst/>
                <a:gdLst>
                  <a:gd name="T0" fmla="*/ 121 w 131"/>
                  <a:gd name="T1" fmla="*/ 53 h 659"/>
                  <a:gd name="T2" fmla="*/ 121 w 131"/>
                  <a:gd name="T3" fmla="*/ 35 h 659"/>
                  <a:gd name="T4" fmla="*/ 84 w 131"/>
                  <a:gd name="T5" fmla="*/ 0 h 659"/>
                  <a:gd name="T6" fmla="*/ 37 w 131"/>
                  <a:gd name="T7" fmla="*/ 0 h 659"/>
                  <a:gd name="T8" fmla="*/ 19 w 131"/>
                  <a:gd name="T9" fmla="*/ 18 h 659"/>
                  <a:gd name="T10" fmla="*/ 0 w 131"/>
                  <a:gd name="T11" fmla="*/ 53 h 659"/>
                  <a:gd name="T12" fmla="*/ 9 w 131"/>
                  <a:gd name="T13" fmla="*/ 79 h 659"/>
                  <a:gd name="T14" fmla="*/ 19 w 131"/>
                  <a:gd name="T15" fmla="*/ 97 h 659"/>
                  <a:gd name="T16" fmla="*/ 37 w 131"/>
                  <a:gd name="T17" fmla="*/ 106 h 659"/>
                  <a:gd name="T18" fmla="*/ 65 w 131"/>
                  <a:gd name="T19" fmla="*/ 114 h 659"/>
                  <a:gd name="T20" fmla="*/ 103 w 131"/>
                  <a:gd name="T21" fmla="*/ 97 h 659"/>
                  <a:gd name="T22" fmla="*/ 121 w 131"/>
                  <a:gd name="T23" fmla="*/ 79 h 659"/>
                  <a:gd name="T24" fmla="*/ 121 w 131"/>
                  <a:gd name="T25" fmla="*/ 53 h 659"/>
                  <a:gd name="T26" fmla="*/ 103 w 131"/>
                  <a:gd name="T27" fmla="*/ 448 h 659"/>
                  <a:gd name="T28" fmla="*/ 103 w 131"/>
                  <a:gd name="T29" fmla="*/ 492 h 659"/>
                  <a:gd name="T30" fmla="*/ 84 w 131"/>
                  <a:gd name="T31" fmla="*/ 563 h 659"/>
                  <a:gd name="T32" fmla="*/ 28 w 131"/>
                  <a:gd name="T33" fmla="*/ 642 h 659"/>
                  <a:gd name="T34" fmla="*/ 19 w 131"/>
                  <a:gd name="T35" fmla="*/ 650 h 659"/>
                  <a:gd name="T36" fmla="*/ 28 w 131"/>
                  <a:gd name="T37" fmla="*/ 659 h 659"/>
                  <a:gd name="T38" fmla="*/ 37 w 131"/>
                  <a:gd name="T39" fmla="*/ 659 h 659"/>
                  <a:gd name="T40" fmla="*/ 56 w 131"/>
                  <a:gd name="T41" fmla="*/ 650 h 659"/>
                  <a:gd name="T42" fmla="*/ 84 w 131"/>
                  <a:gd name="T43" fmla="*/ 606 h 659"/>
                  <a:gd name="T44" fmla="*/ 112 w 131"/>
                  <a:gd name="T45" fmla="*/ 536 h 659"/>
                  <a:gd name="T46" fmla="*/ 131 w 131"/>
                  <a:gd name="T47" fmla="*/ 457 h 659"/>
                  <a:gd name="T48" fmla="*/ 131 w 131"/>
                  <a:gd name="T49" fmla="*/ 422 h 659"/>
                  <a:gd name="T50" fmla="*/ 121 w 131"/>
                  <a:gd name="T51" fmla="*/ 396 h 659"/>
                  <a:gd name="T52" fmla="*/ 103 w 131"/>
                  <a:gd name="T53" fmla="*/ 360 h 659"/>
                  <a:gd name="T54" fmla="*/ 65 w 131"/>
                  <a:gd name="T55" fmla="*/ 343 h 659"/>
                  <a:gd name="T56" fmla="*/ 47 w 131"/>
                  <a:gd name="T57" fmla="*/ 343 h 659"/>
                  <a:gd name="T58" fmla="*/ 28 w 131"/>
                  <a:gd name="T59" fmla="*/ 352 h 659"/>
                  <a:gd name="T60" fmla="*/ 9 w 131"/>
                  <a:gd name="T61" fmla="*/ 369 h 659"/>
                  <a:gd name="T62" fmla="*/ 9 w 131"/>
                  <a:gd name="T63" fmla="*/ 387 h 659"/>
                  <a:gd name="T64" fmla="*/ 0 w 131"/>
                  <a:gd name="T65" fmla="*/ 404 h 659"/>
                  <a:gd name="T66" fmla="*/ 0 w 131"/>
                  <a:gd name="T67" fmla="*/ 422 h 659"/>
                  <a:gd name="T68" fmla="*/ 28 w 131"/>
                  <a:gd name="T69" fmla="*/ 448 h 659"/>
                  <a:gd name="T70" fmla="*/ 47 w 131"/>
                  <a:gd name="T71" fmla="*/ 457 h 659"/>
                  <a:gd name="T72" fmla="*/ 84 w 131"/>
                  <a:gd name="T73" fmla="*/ 457 h 659"/>
                  <a:gd name="T74" fmla="*/ 103 w 131"/>
                  <a:gd name="T75" fmla="*/ 448 h 65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1"/>
                  <a:gd name="T115" fmla="*/ 0 h 659"/>
                  <a:gd name="T116" fmla="*/ 131 w 131"/>
                  <a:gd name="T117" fmla="*/ 659 h 65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1" h="659">
                    <a:moveTo>
                      <a:pt x="121" y="53"/>
                    </a:moveTo>
                    <a:lnTo>
                      <a:pt x="121" y="35"/>
                    </a:lnTo>
                    <a:lnTo>
                      <a:pt x="84" y="0"/>
                    </a:lnTo>
                    <a:lnTo>
                      <a:pt x="37" y="0"/>
                    </a:lnTo>
                    <a:lnTo>
                      <a:pt x="19" y="18"/>
                    </a:lnTo>
                    <a:lnTo>
                      <a:pt x="0" y="53"/>
                    </a:lnTo>
                    <a:lnTo>
                      <a:pt x="9" y="79"/>
                    </a:lnTo>
                    <a:lnTo>
                      <a:pt x="19" y="97"/>
                    </a:lnTo>
                    <a:lnTo>
                      <a:pt x="37" y="106"/>
                    </a:lnTo>
                    <a:lnTo>
                      <a:pt x="65" y="114"/>
                    </a:lnTo>
                    <a:lnTo>
                      <a:pt x="103" y="97"/>
                    </a:lnTo>
                    <a:lnTo>
                      <a:pt x="121" y="79"/>
                    </a:lnTo>
                    <a:lnTo>
                      <a:pt x="121" y="53"/>
                    </a:lnTo>
                    <a:close/>
                    <a:moveTo>
                      <a:pt x="103" y="448"/>
                    </a:moveTo>
                    <a:lnTo>
                      <a:pt x="103" y="492"/>
                    </a:lnTo>
                    <a:lnTo>
                      <a:pt x="84" y="563"/>
                    </a:lnTo>
                    <a:lnTo>
                      <a:pt x="28" y="642"/>
                    </a:lnTo>
                    <a:lnTo>
                      <a:pt x="19" y="650"/>
                    </a:lnTo>
                    <a:lnTo>
                      <a:pt x="28" y="659"/>
                    </a:lnTo>
                    <a:lnTo>
                      <a:pt x="37" y="659"/>
                    </a:lnTo>
                    <a:lnTo>
                      <a:pt x="56" y="650"/>
                    </a:lnTo>
                    <a:lnTo>
                      <a:pt x="84" y="606"/>
                    </a:lnTo>
                    <a:lnTo>
                      <a:pt x="112" y="536"/>
                    </a:lnTo>
                    <a:lnTo>
                      <a:pt x="131" y="457"/>
                    </a:lnTo>
                    <a:lnTo>
                      <a:pt x="131" y="422"/>
                    </a:lnTo>
                    <a:lnTo>
                      <a:pt x="121" y="396"/>
                    </a:lnTo>
                    <a:lnTo>
                      <a:pt x="103" y="360"/>
                    </a:lnTo>
                    <a:lnTo>
                      <a:pt x="65" y="343"/>
                    </a:lnTo>
                    <a:lnTo>
                      <a:pt x="47" y="343"/>
                    </a:lnTo>
                    <a:lnTo>
                      <a:pt x="28" y="352"/>
                    </a:lnTo>
                    <a:lnTo>
                      <a:pt x="9" y="369"/>
                    </a:lnTo>
                    <a:lnTo>
                      <a:pt x="9" y="387"/>
                    </a:lnTo>
                    <a:lnTo>
                      <a:pt x="0" y="404"/>
                    </a:lnTo>
                    <a:lnTo>
                      <a:pt x="0" y="422"/>
                    </a:lnTo>
                    <a:lnTo>
                      <a:pt x="28" y="448"/>
                    </a:lnTo>
                    <a:lnTo>
                      <a:pt x="47" y="457"/>
                    </a:lnTo>
                    <a:lnTo>
                      <a:pt x="84" y="457"/>
                    </a:lnTo>
                    <a:lnTo>
                      <a:pt x="103" y="4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19" name="Freeform 4087"/>
              <p:cNvSpPr>
                <a:spLocks noEditPoints="1"/>
              </p:cNvSpPr>
              <p:nvPr/>
            </p:nvSpPr>
            <p:spPr bwMode="auto">
              <a:xfrm>
                <a:off x="9393" y="6089"/>
                <a:ext cx="485" cy="484"/>
              </a:xfrm>
              <a:custGeom>
                <a:avLst/>
                <a:gdLst>
                  <a:gd name="T0" fmla="*/ 429 w 485"/>
                  <a:gd name="T1" fmla="*/ 35 h 484"/>
                  <a:gd name="T2" fmla="*/ 382 w 485"/>
                  <a:gd name="T3" fmla="*/ 27 h 484"/>
                  <a:gd name="T4" fmla="*/ 364 w 485"/>
                  <a:gd name="T5" fmla="*/ 53 h 484"/>
                  <a:gd name="T6" fmla="*/ 354 w 485"/>
                  <a:gd name="T7" fmla="*/ 71 h 484"/>
                  <a:gd name="T8" fmla="*/ 317 w 485"/>
                  <a:gd name="T9" fmla="*/ 18 h 484"/>
                  <a:gd name="T10" fmla="*/ 168 w 485"/>
                  <a:gd name="T11" fmla="*/ 27 h 484"/>
                  <a:gd name="T12" fmla="*/ 28 w 485"/>
                  <a:gd name="T13" fmla="*/ 202 h 484"/>
                  <a:gd name="T14" fmla="*/ 9 w 485"/>
                  <a:gd name="T15" fmla="*/ 387 h 484"/>
                  <a:gd name="T16" fmla="*/ 84 w 485"/>
                  <a:gd name="T17" fmla="*/ 475 h 484"/>
                  <a:gd name="T18" fmla="*/ 168 w 485"/>
                  <a:gd name="T19" fmla="*/ 484 h 484"/>
                  <a:gd name="T20" fmla="*/ 270 w 485"/>
                  <a:gd name="T21" fmla="*/ 413 h 484"/>
                  <a:gd name="T22" fmla="*/ 317 w 485"/>
                  <a:gd name="T23" fmla="*/ 475 h 484"/>
                  <a:gd name="T24" fmla="*/ 392 w 485"/>
                  <a:gd name="T25" fmla="*/ 484 h 484"/>
                  <a:gd name="T26" fmla="*/ 448 w 485"/>
                  <a:gd name="T27" fmla="*/ 431 h 484"/>
                  <a:gd name="T28" fmla="*/ 485 w 485"/>
                  <a:gd name="T29" fmla="*/ 334 h 484"/>
                  <a:gd name="T30" fmla="*/ 476 w 485"/>
                  <a:gd name="T31" fmla="*/ 308 h 484"/>
                  <a:gd name="T32" fmla="*/ 457 w 485"/>
                  <a:gd name="T33" fmla="*/ 317 h 484"/>
                  <a:gd name="T34" fmla="*/ 448 w 485"/>
                  <a:gd name="T35" fmla="*/ 334 h 484"/>
                  <a:gd name="T36" fmla="*/ 420 w 485"/>
                  <a:gd name="T37" fmla="*/ 422 h 484"/>
                  <a:gd name="T38" fmla="*/ 392 w 485"/>
                  <a:gd name="T39" fmla="*/ 457 h 484"/>
                  <a:gd name="T40" fmla="*/ 354 w 485"/>
                  <a:gd name="T41" fmla="*/ 457 h 484"/>
                  <a:gd name="T42" fmla="*/ 345 w 485"/>
                  <a:gd name="T43" fmla="*/ 431 h 484"/>
                  <a:gd name="T44" fmla="*/ 336 w 485"/>
                  <a:gd name="T45" fmla="*/ 413 h 484"/>
                  <a:gd name="T46" fmla="*/ 345 w 485"/>
                  <a:gd name="T47" fmla="*/ 369 h 484"/>
                  <a:gd name="T48" fmla="*/ 280 w 485"/>
                  <a:gd name="T49" fmla="*/ 343 h 484"/>
                  <a:gd name="T50" fmla="*/ 242 w 485"/>
                  <a:gd name="T51" fmla="*/ 405 h 484"/>
                  <a:gd name="T52" fmla="*/ 196 w 485"/>
                  <a:gd name="T53" fmla="*/ 448 h 484"/>
                  <a:gd name="T54" fmla="*/ 102 w 485"/>
                  <a:gd name="T55" fmla="*/ 448 h 484"/>
                  <a:gd name="T56" fmla="*/ 84 w 485"/>
                  <a:gd name="T57" fmla="*/ 405 h 484"/>
                  <a:gd name="T58" fmla="*/ 74 w 485"/>
                  <a:gd name="T59" fmla="*/ 369 h 484"/>
                  <a:gd name="T60" fmla="*/ 112 w 485"/>
                  <a:gd name="T61" fmla="*/ 211 h 484"/>
                  <a:gd name="T62" fmla="*/ 149 w 485"/>
                  <a:gd name="T63" fmla="*/ 114 h 484"/>
                  <a:gd name="T64" fmla="*/ 205 w 485"/>
                  <a:gd name="T65" fmla="*/ 53 h 484"/>
                  <a:gd name="T66" fmla="*/ 261 w 485"/>
                  <a:gd name="T67" fmla="*/ 27 h 484"/>
                  <a:gd name="T68" fmla="*/ 317 w 485"/>
                  <a:gd name="T69" fmla="*/ 62 h 484"/>
                  <a:gd name="T70" fmla="*/ 336 w 485"/>
                  <a:gd name="T71" fmla="*/ 106 h 484"/>
                  <a:gd name="T72" fmla="*/ 280 w 485"/>
                  <a:gd name="T73" fmla="*/ 343 h 48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485"/>
                  <a:gd name="T112" fmla="*/ 0 h 484"/>
                  <a:gd name="T113" fmla="*/ 485 w 485"/>
                  <a:gd name="T114" fmla="*/ 484 h 48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485" h="484">
                    <a:moveTo>
                      <a:pt x="429" y="79"/>
                    </a:moveTo>
                    <a:lnTo>
                      <a:pt x="429" y="35"/>
                    </a:lnTo>
                    <a:lnTo>
                      <a:pt x="420" y="27"/>
                    </a:lnTo>
                    <a:lnTo>
                      <a:pt x="382" y="27"/>
                    </a:lnTo>
                    <a:lnTo>
                      <a:pt x="364" y="35"/>
                    </a:lnTo>
                    <a:lnTo>
                      <a:pt x="364" y="53"/>
                    </a:lnTo>
                    <a:lnTo>
                      <a:pt x="354" y="62"/>
                    </a:lnTo>
                    <a:lnTo>
                      <a:pt x="354" y="71"/>
                    </a:lnTo>
                    <a:lnTo>
                      <a:pt x="336" y="35"/>
                    </a:lnTo>
                    <a:lnTo>
                      <a:pt x="317" y="18"/>
                    </a:lnTo>
                    <a:lnTo>
                      <a:pt x="261" y="0"/>
                    </a:lnTo>
                    <a:lnTo>
                      <a:pt x="168" y="27"/>
                    </a:lnTo>
                    <a:lnTo>
                      <a:pt x="84" y="106"/>
                    </a:lnTo>
                    <a:lnTo>
                      <a:pt x="28" y="202"/>
                    </a:lnTo>
                    <a:lnTo>
                      <a:pt x="0" y="325"/>
                    </a:lnTo>
                    <a:lnTo>
                      <a:pt x="9" y="387"/>
                    </a:lnTo>
                    <a:lnTo>
                      <a:pt x="37" y="440"/>
                    </a:lnTo>
                    <a:lnTo>
                      <a:pt x="84" y="475"/>
                    </a:lnTo>
                    <a:lnTo>
                      <a:pt x="140" y="484"/>
                    </a:lnTo>
                    <a:lnTo>
                      <a:pt x="168" y="484"/>
                    </a:lnTo>
                    <a:lnTo>
                      <a:pt x="242" y="448"/>
                    </a:lnTo>
                    <a:lnTo>
                      <a:pt x="270" y="413"/>
                    </a:lnTo>
                    <a:lnTo>
                      <a:pt x="280" y="440"/>
                    </a:lnTo>
                    <a:lnTo>
                      <a:pt x="317" y="475"/>
                    </a:lnTo>
                    <a:lnTo>
                      <a:pt x="345" y="484"/>
                    </a:lnTo>
                    <a:lnTo>
                      <a:pt x="392" y="484"/>
                    </a:lnTo>
                    <a:lnTo>
                      <a:pt x="429" y="466"/>
                    </a:lnTo>
                    <a:lnTo>
                      <a:pt x="448" y="431"/>
                    </a:lnTo>
                    <a:lnTo>
                      <a:pt x="476" y="352"/>
                    </a:lnTo>
                    <a:lnTo>
                      <a:pt x="485" y="334"/>
                    </a:lnTo>
                    <a:lnTo>
                      <a:pt x="485" y="317"/>
                    </a:lnTo>
                    <a:lnTo>
                      <a:pt x="476" y="308"/>
                    </a:lnTo>
                    <a:lnTo>
                      <a:pt x="457" y="308"/>
                    </a:lnTo>
                    <a:lnTo>
                      <a:pt x="457" y="317"/>
                    </a:lnTo>
                    <a:lnTo>
                      <a:pt x="448" y="325"/>
                    </a:lnTo>
                    <a:lnTo>
                      <a:pt x="448" y="334"/>
                    </a:lnTo>
                    <a:lnTo>
                      <a:pt x="438" y="369"/>
                    </a:lnTo>
                    <a:lnTo>
                      <a:pt x="420" y="422"/>
                    </a:lnTo>
                    <a:lnTo>
                      <a:pt x="401" y="440"/>
                    </a:lnTo>
                    <a:lnTo>
                      <a:pt x="392" y="457"/>
                    </a:lnTo>
                    <a:lnTo>
                      <a:pt x="373" y="466"/>
                    </a:lnTo>
                    <a:lnTo>
                      <a:pt x="354" y="457"/>
                    </a:lnTo>
                    <a:lnTo>
                      <a:pt x="345" y="448"/>
                    </a:lnTo>
                    <a:lnTo>
                      <a:pt x="345" y="431"/>
                    </a:lnTo>
                    <a:lnTo>
                      <a:pt x="336" y="422"/>
                    </a:lnTo>
                    <a:lnTo>
                      <a:pt x="336" y="413"/>
                    </a:lnTo>
                    <a:lnTo>
                      <a:pt x="345" y="387"/>
                    </a:lnTo>
                    <a:lnTo>
                      <a:pt x="345" y="369"/>
                    </a:lnTo>
                    <a:lnTo>
                      <a:pt x="429" y="79"/>
                    </a:lnTo>
                    <a:close/>
                    <a:moveTo>
                      <a:pt x="280" y="343"/>
                    </a:moveTo>
                    <a:lnTo>
                      <a:pt x="261" y="378"/>
                    </a:lnTo>
                    <a:lnTo>
                      <a:pt x="242" y="405"/>
                    </a:lnTo>
                    <a:lnTo>
                      <a:pt x="214" y="422"/>
                    </a:lnTo>
                    <a:lnTo>
                      <a:pt x="196" y="448"/>
                    </a:lnTo>
                    <a:lnTo>
                      <a:pt x="140" y="466"/>
                    </a:lnTo>
                    <a:lnTo>
                      <a:pt x="102" y="448"/>
                    </a:lnTo>
                    <a:lnTo>
                      <a:pt x="93" y="431"/>
                    </a:lnTo>
                    <a:lnTo>
                      <a:pt x="84" y="405"/>
                    </a:lnTo>
                    <a:lnTo>
                      <a:pt x="74" y="387"/>
                    </a:lnTo>
                    <a:lnTo>
                      <a:pt x="74" y="369"/>
                    </a:lnTo>
                    <a:lnTo>
                      <a:pt x="84" y="299"/>
                    </a:lnTo>
                    <a:lnTo>
                      <a:pt x="112" y="211"/>
                    </a:lnTo>
                    <a:lnTo>
                      <a:pt x="130" y="150"/>
                    </a:lnTo>
                    <a:lnTo>
                      <a:pt x="149" y="114"/>
                    </a:lnTo>
                    <a:lnTo>
                      <a:pt x="177" y="79"/>
                    </a:lnTo>
                    <a:lnTo>
                      <a:pt x="205" y="53"/>
                    </a:lnTo>
                    <a:lnTo>
                      <a:pt x="233" y="35"/>
                    </a:lnTo>
                    <a:lnTo>
                      <a:pt x="261" y="27"/>
                    </a:lnTo>
                    <a:lnTo>
                      <a:pt x="298" y="44"/>
                    </a:lnTo>
                    <a:lnTo>
                      <a:pt x="317" y="62"/>
                    </a:lnTo>
                    <a:lnTo>
                      <a:pt x="326" y="79"/>
                    </a:lnTo>
                    <a:lnTo>
                      <a:pt x="336" y="106"/>
                    </a:lnTo>
                    <a:lnTo>
                      <a:pt x="336" y="141"/>
                    </a:lnTo>
                    <a:lnTo>
                      <a:pt x="280" y="34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20" name="Freeform 4088"/>
              <p:cNvSpPr>
                <a:spLocks/>
              </p:cNvSpPr>
              <p:nvPr/>
            </p:nvSpPr>
            <p:spPr bwMode="auto">
              <a:xfrm>
                <a:off x="9943" y="6089"/>
                <a:ext cx="457" cy="484"/>
              </a:xfrm>
              <a:custGeom>
                <a:avLst/>
                <a:gdLst>
                  <a:gd name="T0" fmla="*/ 196 w 457"/>
                  <a:gd name="T1" fmla="*/ 167 h 484"/>
                  <a:gd name="T2" fmla="*/ 205 w 457"/>
                  <a:gd name="T3" fmla="*/ 141 h 484"/>
                  <a:gd name="T4" fmla="*/ 233 w 457"/>
                  <a:gd name="T5" fmla="*/ 97 h 484"/>
                  <a:gd name="T6" fmla="*/ 280 w 457"/>
                  <a:gd name="T7" fmla="*/ 44 h 484"/>
                  <a:gd name="T8" fmla="*/ 345 w 457"/>
                  <a:gd name="T9" fmla="*/ 27 h 484"/>
                  <a:gd name="T10" fmla="*/ 364 w 457"/>
                  <a:gd name="T11" fmla="*/ 27 h 484"/>
                  <a:gd name="T12" fmla="*/ 383 w 457"/>
                  <a:gd name="T13" fmla="*/ 35 h 484"/>
                  <a:gd name="T14" fmla="*/ 411 w 457"/>
                  <a:gd name="T15" fmla="*/ 44 h 484"/>
                  <a:gd name="T16" fmla="*/ 373 w 457"/>
                  <a:gd name="T17" fmla="*/ 62 h 484"/>
                  <a:gd name="T18" fmla="*/ 373 w 457"/>
                  <a:gd name="T19" fmla="*/ 79 h 484"/>
                  <a:gd name="T20" fmla="*/ 364 w 457"/>
                  <a:gd name="T21" fmla="*/ 88 h 484"/>
                  <a:gd name="T22" fmla="*/ 364 w 457"/>
                  <a:gd name="T23" fmla="*/ 106 h 484"/>
                  <a:gd name="T24" fmla="*/ 383 w 457"/>
                  <a:gd name="T25" fmla="*/ 123 h 484"/>
                  <a:gd name="T26" fmla="*/ 420 w 457"/>
                  <a:gd name="T27" fmla="*/ 123 h 484"/>
                  <a:gd name="T28" fmla="*/ 429 w 457"/>
                  <a:gd name="T29" fmla="*/ 114 h 484"/>
                  <a:gd name="T30" fmla="*/ 448 w 457"/>
                  <a:gd name="T31" fmla="*/ 106 h 484"/>
                  <a:gd name="T32" fmla="*/ 457 w 457"/>
                  <a:gd name="T33" fmla="*/ 97 h 484"/>
                  <a:gd name="T34" fmla="*/ 457 w 457"/>
                  <a:gd name="T35" fmla="*/ 53 h 484"/>
                  <a:gd name="T36" fmla="*/ 448 w 457"/>
                  <a:gd name="T37" fmla="*/ 35 h 484"/>
                  <a:gd name="T38" fmla="*/ 429 w 457"/>
                  <a:gd name="T39" fmla="*/ 18 h 484"/>
                  <a:gd name="T40" fmla="*/ 411 w 457"/>
                  <a:gd name="T41" fmla="*/ 9 h 484"/>
                  <a:gd name="T42" fmla="*/ 392 w 457"/>
                  <a:gd name="T43" fmla="*/ 9 h 484"/>
                  <a:gd name="T44" fmla="*/ 364 w 457"/>
                  <a:gd name="T45" fmla="*/ 0 h 484"/>
                  <a:gd name="T46" fmla="*/ 345 w 457"/>
                  <a:gd name="T47" fmla="*/ 0 h 484"/>
                  <a:gd name="T48" fmla="*/ 308 w 457"/>
                  <a:gd name="T49" fmla="*/ 9 h 484"/>
                  <a:gd name="T50" fmla="*/ 280 w 457"/>
                  <a:gd name="T51" fmla="*/ 18 h 484"/>
                  <a:gd name="T52" fmla="*/ 215 w 457"/>
                  <a:gd name="T53" fmla="*/ 79 h 484"/>
                  <a:gd name="T54" fmla="*/ 205 w 457"/>
                  <a:gd name="T55" fmla="*/ 53 h 484"/>
                  <a:gd name="T56" fmla="*/ 187 w 457"/>
                  <a:gd name="T57" fmla="*/ 27 h 484"/>
                  <a:gd name="T58" fmla="*/ 168 w 457"/>
                  <a:gd name="T59" fmla="*/ 18 h 484"/>
                  <a:gd name="T60" fmla="*/ 140 w 457"/>
                  <a:gd name="T61" fmla="*/ 9 h 484"/>
                  <a:gd name="T62" fmla="*/ 121 w 457"/>
                  <a:gd name="T63" fmla="*/ 0 h 484"/>
                  <a:gd name="T64" fmla="*/ 66 w 457"/>
                  <a:gd name="T65" fmla="*/ 18 h 484"/>
                  <a:gd name="T66" fmla="*/ 56 w 457"/>
                  <a:gd name="T67" fmla="*/ 35 h 484"/>
                  <a:gd name="T68" fmla="*/ 38 w 457"/>
                  <a:gd name="T69" fmla="*/ 62 h 484"/>
                  <a:gd name="T70" fmla="*/ 28 w 457"/>
                  <a:gd name="T71" fmla="*/ 79 h 484"/>
                  <a:gd name="T72" fmla="*/ 10 w 457"/>
                  <a:gd name="T73" fmla="*/ 132 h 484"/>
                  <a:gd name="T74" fmla="*/ 10 w 457"/>
                  <a:gd name="T75" fmla="*/ 150 h 484"/>
                  <a:gd name="T76" fmla="*/ 0 w 457"/>
                  <a:gd name="T77" fmla="*/ 158 h 484"/>
                  <a:gd name="T78" fmla="*/ 0 w 457"/>
                  <a:gd name="T79" fmla="*/ 176 h 484"/>
                  <a:gd name="T80" fmla="*/ 28 w 457"/>
                  <a:gd name="T81" fmla="*/ 176 h 484"/>
                  <a:gd name="T82" fmla="*/ 38 w 457"/>
                  <a:gd name="T83" fmla="*/ 167 h 484"/>
                  <a:gd name="T84" fmla="*/ 38 w 457"/>
                  <a:gd name="T85" fmla="*/ 150 h 484"/>
                  <a:gd name="T86" fmla="*/ 47 w 457"/>
                  <a:gd name="T87" fmla="*/ 106 h 484"/>
                  <a:gd name="T88" fmla="*/ 84 w 457"/>
                  <a:gd name="T89" fmla="*/ 53 h 484"/>
                  <a:gd name="T90" fmla="*/ 94 w 457"/>
                  <a:gd name="T91" fmla="*/ 35 h 484"/>
                  <a:gd name="T92" fmla="*/ 112 w 457"/>
                  <a:gd name="T93" fmla="*/ 27 h 484"/>
                  <a:gd name="T94" fmla="*/ 131 w 457"/>
                  <a:gd name="T95" fmla="*/ 27 h 484"/>
                  <a:gd name="T96" fmla="*/ 140 w 457"/>
                  <a:gd name="T97" fmla="*/ 35 h 484"/>
                  <a:gd name="T98" fmla="*/ 140 w 457"/>
                  <a:gd name="T99" fmla="*/ 53 h 484"/>
                  <a:gd name="T100" fmla="*/ 149 w 457"/>
                  <a:gd name="T101" fmla="*/ 62 h 484"/>
                  <a:gd name="T102" fmla="*/ 149 w 457"/>
                  <a:gd name="T103" fmla="*/ 71 h 484"/>
                  <a:gd name="T104" fmla="*/ 140 w 457"/>
                  <a:gd name="T105" fmla="*/ 97 h 484"/>
                  <a:gd name="T106" fmla="*/ 140 w 457"/>
                  <a:gd name="T107" fmla="*/ 123 h 484"/>
                  <a:gd name="T108" fmla="*/ 56 w 457"/>
                  <a:gd name="T109" fmla="*/ 440 h 484"/>
                  <a:gd name="T110" fmla="*/ 47 w 457"/>
                  <a:gd name="T111" fmla="*/ 448 h 484"/>
                  <a:gd name="T112" fmla="*/ 47 w 457"/>
                  <a:gd name="T113" fmla="*/ 466 h 484"/>
                  <a:gd name="T114" fmla="*/ 66 w 457"/>
                  <a:gd name="T115" fmla="*/ 484 h 484"/>
                  <a:gd name="T116" fmla="*/ 103 w 457"/>
                  <a:gd name="T117" fmla="*/ 484 h 484"/>
                  <a:gd name="T118" fmla="*/ 121 w 457"/>
                  <a:gd name="T119" fmla="*/ 466 h 484"/>
                  <a:gd name="T120" fmla="*/ 121 w 457"/>
                  <a:gd name="T121" fmla="*/ 448 h 484"/>
                  <a:gd name="T122" fmla="*/ 196 w 457"/>
                  <a:gd name="T123" fmla="*/ 167 h 48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457"/>
                  <a:gd name="T187" fmla="*/ 0 h 484"/>
                  <a:gd name="T188" fmla="*/ 457 w 457"/>
                  <a:gd name="T189" fmla="*/ 484 h 48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457" h="484">
                    <a:moveTo>
                      <a:pt x="196" y="167"/>
                    </a:moveTo>
                    <a:lnTo>
                      <a:pt x="205" y="141"/>
                    </a:lnTo>
                    <a:lnTo>
                      <a:pt x="233" y="97"/>
                    </a:lnTo>
                    <a:lnTo>
                      <a:pt x="280" y="44"/>
                    </a:lnTo>
                    <a:lnTo>
                      <a:pt x="345" y="27"/>
                    </a:lnTo>
                    <a:lnTo>
                      <a:pt x="364" y="27"/>
                    </a:lnTo>
                    <a:lnTo>
                      <a:pt x="383" y="35"/>
                    </a:lnTo>
                    <a:lnTo>
                      <a:pt x="411" y="44"/>
                    </a:lnTo>
                    <a:lnTo>
                      <a:pt x="373" y="62"/>
                    </a:lnTo>
                    <a:lnTo>
                      <a:pt x="373" y="79"/>
                    </a:lnTo>
                    <a:lnTo>
                      <a:pt x="364" y="88"/>
                    </a:lnTo>
                    <a:lnTo>
                      <a:pt x="364" y="106"/>
                    </a:lnTo>
                    <a:lnTo>
                      <a:pt x="383" y="123"/>
                    </a:lnTo>
                    <a:lnTo>
                      <a:pt x="420" y="123"/>
                    </a:lnTo>
                    <a:lnTo>
                      <a:pt x="429" y="114"/>
                    </a:lnTo>
                    <a:lnTo>
                      <a:pt x="448" y="106"/>
                    </a:lnTo>
                    <a:lnTo>
                      <a:pt x="457" y="97"/>
                    </a:lnTo>
                    <a:lnTo>
                      <a:pt x="457" y="53"/>
                    </a:lnTo>
                    <a:lnTo>
                      <a:pt x="448" y="35"/>
                    </a:lnTo>
                    <a:lnTo>
                      <a:pt x="429" y="18"/>
                    </a:lnTo>
                    <a:lnTo>
                      <a:pt x="411" y="9"/>
                    </a:lnTo>
                    <a:lnTo>
                      <a:pt x="392" y="9"/>
                    </a:lnTo>
                    <a:lnTo>
                      <a:pt x="364" y="0"/>
                    </a:lnTo>
                    <a:lnTo>
                      <a:pt x="345" y="0"/>
                    </a:lnTo>
                    <a:lnTo>
                      <a:pt x="308" y="9"/>
                    </a:lnTo>
                    <a:lnTo>
                      <a:pt x="280" y="18"/>
                    </a:lnTo>
                    <a:lnTo>
                      <a:pt x="215" y="79"/>
                    </a:lnTo>
                    <a:lnTo>
                      <a:pt x="205" y="53"/>
                    </a:lnTo>
                    <a:lnTo>
                      <a:pt x="187" y="27"/>
                    </a:lnTo>
                    <a:lnTo>
                      <a:pt x="168" y="18"/>
                    </a:lnTo>
                    <a:lnTo>
                      <a:pt x="140" y="9"/>
                    </a:lnTo>
                    <a:lnTo>
                      <a:pt x="121" y="0"/>
                    </a:lnTo>
                    <a:lnTo>
                      <a:pt x="66" y="18"/>
                    </a:lnTo>
                    <a:lnTo>
                      <a:pt x="56" y="35"/>
                    </a:lnTo>
                    <a:lnTo>
                      <a:pt x="38" y="62"/>
                    </a:lnTo>
                    <a:lnTo>
                      <a:pt x="28" y="79"/>
                    </a:lnTo>
                    <a:lnTo>
                      <a:pt x="10" y="132"/>
                    </a:lnTo>
                    <a:lnTo>
                      <a:pt x="10" y="150"/>
                    </a:lnTo>
                    <a:lnTo>
                      <a:pt x="0" y="158"/>
                    </a:lnTo>
                    <a:lnTo>
                      <a:pt x="0" y="176"/>
                    </a:lnTo>
                    <a:lnTo>
                      <a:pt x="28" y="176"/>
                    </a:lnTo>
                    <a:lnTo>
                      <a:pt x="38" y="167"/>
                    </a:lnTo>
                    <a:lnTo>
                      <a:pt x="38" y="150"/>
                    </a:lnTo>
                    <a:lnTo>
                      <a:pt x="47" y="106"/>
                    </a:lnTo>
                    <a:lnTo>
                      <a:pt x="84" y="53"/>
                    </a:lnTo>
                    <a:lnTo>
                      <a:pt x="94" y="35"/>
                    </a:lnTo>
                    <a:lnTo>
                      <a:pt x="112" y="27"/>
                    </a:lnTo>
                    <a:lnTo>
                      <a:pt x="131" y="27"/>
                    </a:lnTo>
                    <a:lnTo>
                      <a:pt x="140" y="35"/>
                    </a:lnTo>
                    <a:lnTo>
                      <a:pt x="140" y="53"/>
                    </a:lnTo>
                    <a:lnTo>
                      <a:pt x="149" y="62"/>
                    </a:lnTo>
                    <a:lnTo>
                      <a:pt x="149" y="71"/>
                    </a:lnTo>
                    <a:lnTo>
                      <a:pt x="140" y="97"/>
                    </a:lnTo>
                    <a:lnTo>
                      <a:pt x="140" y="123"/>
                    </a:lnTo>
                    <a:lnTo>
                      <a:pt x="56" y="440"/>
                    </a:lnTo>
                    <a:lnTo>
                      <a:pt x="47" y="448"/>
                    </a:lnTo>
                    <a:lnTo>
                      <a:pt x="47" y="466"/>
                    </a:lnTo>
                    <a:lnTo>
                      <a:pt x="66" y="484"/>
                    </a:lnTo>
                    <a:lnTo>
                      <a:pt x="103" y="484"/>
                    </a:lnTo>
                    <a:lnTo>
                      <a:pt x="121" y="466"/>
                    </a:lnTo>
                    <a:lnTo>
                      <a:pt x="121" y="448"/>
                    </a:lnTo>
                    <a:lnTo>
                      <a:pt x="196" y="1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21" name="Freeform 4089"/>
              <p:cNvSpPr>
                <a:spLocks/>
              </p:cNvSpPr>
              <p:nvPr/>
            </p:nvSpPr>
            <p:spPr bwMode="auto">
              <a:xfrm>
                <a:off x="10419" y="6089"/>
                <a:ext cx="457" cy="484"/>
              </a:xfrm>
              <a:custGeom>
                <a:avLst/>
                <a:gdLst>
                  <a:gd name="T0" fmla="*/ 205 w 457"/>
                  <a:gd name="T1" fmla="*/ 141 h 484"/>
                  <a:gd name="T2" fmla="*/ 289 w 457"/>
                  <a:gd name="T3" fmla="*/ 44 h 484"/>
                  <a:gd name="T4" fmla="*/ 364 w 457"/>
                  <a:gd name="T5" fmla="*/ 27 h 484"/>
                  <a:gd name="T6" fmla="*/ 411 w 457"/>
                  <a:gd name="T7" fmla="*/ 44 h 484"/>
                  <a:gd name="T8" fmla="*/ 373 w 457"/>
                  <a:gd name="T9" fmla="*/ 79 h 484"/>
                  <a:gd name="T10" fmla="*/ 364 w 457"/>
                  <a:gd name="T11" fmla="*/ 106 h 484"/>
                  <a:gd name="T12" fmla="*/ 392 w 457"/>
                  <a:gd name="T13" fmla="*/ 123 h 484"/>
                  <a:gd name="T14" fmla="*/ 439 w 457"/>
                  <a:gd name="T15" fmla="*/ 114 h 484"/>
                  <a:gd name="T16" fmla="*/ 457 w 457"/>
                  <a:gd name="T17" fmla="*/ 53 h 484"/>
                  <a:gd name="T18" fmla="*/ 429 w 457"/>
                  <a:gd name="T19" fmla="*/ 18 h 484"/>
                  <a:gd name="T20" fmla="*/ 392 w 457"/>
                  <a:gd name="T21" fmla="*/ 9 h 484"/>
                  <a:gd name="T22" fmla="*/ 355 w 457"/>
                  <a:gd name="T23" fmla="*/ 0 h 484"/>
                  <a:gd name="T24" fmla="*/ 289 w 457"/>
                  <a:gd name="T25" fmla="*/ 18 h 484"/>
                  <a:gd name="T26" fmla="*/ 215 w 457"/>
                  <a:gd name="T27" fmla="*/ 79 h 484"/>
                  <a:gd name="T28" fmla="*/ 187 w 457"/>
                  <a:gd name="T29" fmla="*/ 27 h 484"/>
                  <a:gd name="T30" fmla="*/ 140 w 457"/>
                  <a:gd name="T31" fmla="*/ 9 h 484"/>
                  <a:gd name="T32" fmla="*/ 93 w 457"/>
                  <a:gd name="T33" fmla="*/ 9 h 484"/>
                  <a:gd name="T34" fmla="*/ 56 w 457"/>
                  <a:gd name="T35" fmla="*/ 35 h 484"/>
                  <a:gd name="T36" fmla="*/ 28 w 457"/>
                  <a:gd name="T37" fmla="*/ 79 h 484"/>
                  <a:gd name="T38" fmla="*/ 9 w 457"/>
                  <a:gd name="T39" fmla="*/ 150 h 484"/>
                  <a:gd name="T40" fmla="*/ 0 w 457"/>
                  <a:gd name="T41" fmla="*/ 176 h 484"/>
                  <a:gd name="T42" fmla="*/ 37 w 457"/>
                  <a:gd name="T43" fmla="*/ 150 h 484"/>
                  <a:gd name="T44" fmla="*/ 65 w 457"/>
                  <a:gd name="T45" fmla="*/ 79 h 484"/>
                  <a:gd name="T46" fmla="*/ 103 w 457"/>
                  <a:gd name="T47" fmla="*/ 35 h 484"/>
                  <a:gd name="T48" fmla="*/ 131 w 457"/>
                  <a:gd name="T49" fmla="*/ 27 h 484"/>
                  <a:gd name="T50" fmla="*/ 149 w 457"/>
                  <a:gd name="T51" fmla="*/ 53 h 484"/>
                  <a:gd name="T52" fmla="*/ 140 w 457"/>
                  <a:gd name="T53" fmla="*/ 123 h 484"/>
                  <a:gd name="T54" fmla="*/ 56 w 457"/>
                  <a:gd name="T55" fmla="*/ 448 h 484"/>
                  <a:gd name="T56" fmla="*/ 47 w 457"/>
                  <a:gd name="T57" fmla="*/ 466 h 484"/>
                  <a:gd name="T58" fmla="*/ 103 w 457"/>
                  <a:gd name="T59" fmla="*/ 484 h 484"/>
                  <a:gd name="T60" fmla="*/ 121 w 457"/>
                  <a:gd name="T61" fmla="*/ 457 h 484"/>
                  <a:gd name="T62" fmla="*/ 196 w 457"/>
                  <a:gd name="T63" fmla="*/ 167 h 48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57"/>
                  <a:gd name="T97" fmla="*/ 0 h 484"/>
                  <a:gd name="T98" fmla="*/ 457 w 457"/>
                  <a:gd name="T99" fmla="*/ 484 h 48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57" h="484">
                    <a:moveTo>
                      <a:pt x="196" y="167"/>
                    </a:moveTo>
                    <a:lnTo>
                      <a:pt x="205" y="141"/>
                    </a:lnTo>
                    <a:lnTo>
                      <a:pt x="243" y="97"/>
                    </a:lnTo>
                    <a:lnTo>
                      <a:pt x="289" y="44"/>
                    </a:lnTo>
                    <a:lnTo>
                      <a:pt x="345" y="27"/>
                    </a:lnTo>
                    <a:lnTo>
                      <a:pt x="364" y="27"/>
                    </a:lnTo>
                    <a:lnTo>
                      <a:pt x="383" y="35"/>
                    </a:lnTo>
                    <a:lnTo>
                      <a:pt x="411" y="44"/>
                    </a:lnTo>
                    <a:lnTo>
                      <a:pt x="373" y="62"/>
                    </a:lnTo>
                    <a:lnTo>
                      <a:pt x="373" y="79"/>
                    </a:lnTo>
                    <a:lnTo>
                      <a:pt x="364" y="88"/>
                    </a:lnTo>
                    <a:lnTo>
                      <a:pt x="364" y="106"/>
                    </a:lnTo>
                    <a:lnTo>
                      <a:pt x="373" y="114"/>
                    </a:lnTo>
                    <a:lnTo>
                      <a:pt x="392" y="123"/>
                    </a:lnTo>
                    <a:lnTo>
                      <a:pt x="420" y="123"/>
                    </a:lnTo>
                    <a:lnTo>
                      <a:pt x="439" y="114"/>
                    </a:lnTo>
                    <a:lnTo>
                      <a:pt x="457" y="97"/>
                    </a:lnTo>
                    <a:lnTo>
                      <a:pt x="457" y="53"/>
                    </a:lnTo>
                    <a:lnTo>
                      <a:pt x="448" y="35"/>
                    </a:lnTo>
                    <a:lnTo>
                      <a:pt x="429" y="18"/>
                    </a:lnTo>
                    <a:lnTo>
                      <a:pt x="411" y="9"/>
                    </a:lnTo>
                    <a:lnTo>
                      <a:pt x="392" y="9"/>
                    </a:lnTo>
                    <a:lnTo>
                      <a:pt x="373" y="0"/>
                    </a:lnTo>
                    <a:lnTo>
                      <a:pt x="355" y="0"/>
                    </a:lnTo>
                    <a:lnTo>
                      <a:pt x="317" y="9"/>
                    </a:lnTo>
                    <a:lnTo>
                      <a:pt x="289" y="18"/>
                    </a:lnTo>
                    <a:lnTo>
                      <a:pt x="261" y="35"/>
                    </a:lnTo>
                    <a:lnTo>
                      <a:pt x="215" y="79"/>
                    </a:lnTo>
                    <a:lnTo>
                      <a:pt x="205" y="53"/>
                    </a:lnTo>
                    <a:lnTo>
                      <a:pt x="187" y="27"/>
                    </a:lnTo>
                    <a:lnTo>
                      <a:pt x="168" y="18"/>
                    </a:lnTo>
                    <a:lnTo>
                      <a:pt x="140" y="9"/>
                    </a:lnTo>
                    <a:lnTo>
                      <a:pt x="121" y="0"/>
                    </a:lnTo>
                    <a:lnTo>
                      <a:pt x="93" y="9"/>
                    </a:lnTo>
                    <a:lnTo>
                      <a:pt x="75" y="18"/>
                    </a:lnTo>
                    <a:lnTo>
                      <a:pt x="56" y="35"/>
                    </a:lnTo>
                    <a:lnTo>
                      <a:pt x="37" y="62"/>
                    </a:lnTo>
                    <a:lnTo>
                      <a:pt x="28" y="79"/>
                    </a:lnTo>
                    <a:lnTo>
                      <a:pt x="9" y="132"/>
                    </a:lnTo>
                    <a:lnTo>
                      <a:pt x="9" y="150"/>
                    </a:lnTo>
                    <a:lnTo>
                      <a:pt x="0" y="158"/>
                    </a:lnTo>
                    <a:lnTo>
                      <a:pt x="0" y="176"/>
                    </a:lnTo>
                    <a:lnTo>
                      <a:pt x="37" y="176"/>
                    </a:lnTo>
                    <a:lnTo>
                      <a:pt x="37" y="150"/>
                    </a:lnTo>
                    <a:lnTo>
                      <a:pt x="56" y="106"/>
                    </a:lnTo>
                    <a:lnTo>
                      <a:pt x="65" y="79"/>
                    </a:lnTo>
                    <a:lnTo>
                      <a:pt x="84" y="53"/>
                    </a:lnTo>
                    <a:lnTo>
                      <a:pt x="103" y="35"/>
                    </a:lnTo>
                    <a:lnTo>
                      <a:pt x="121" y="27"/>
                    </a:lnTo>
                    <a:lnTo>
                      <a:pt x="131" y="27"/>
                    </a:lnTo>
                    <a:lnTo>
                      <a:pt x="140" y="35"/>
                    </a:lnTo>
                    <a:lnTo>
                      <a:pt x="149" y="53"/>
                    </a:lnTo>
                    <a:lnTo>
                      <a:pt x="149" y="97"/>
                    </a:lnTo>
                    <a:lnTo>
                      <a:pt x="140" y="123"/>
                    </a:lnTo>
                    <a:lnTo>
                      <a:pt x="56" y="440"/>
                    </a:lnTo>
                    <a:lnTo>
                      <a:pt x="56" y="448"/>
                    </a:lnTo>
                    <a:lnTo>
                      <a:pt x="47" y="457"/>
                    </a:lnTo>
                    <a:lnTo>
                      <a:pt x="47" y="466"/>
                    </a:lnTo>
                    <a:lnTo>
                      <a:pt x="65" y="484"/>
                    </a:lnTo>
                    <a:lnTo>
                      <a:pt x="103" y="484"/>
                    </a:lnTo>
                    <a:lnTo>
                      <a:pt x="121" y="466"/>
                    </a:lnTo>
                    <a:lnTo>
                      <a:pt x="121" y="457"/>
                    </a:lnTo>
                    <a:lnTo>
                      <a:pt x="131" y="448"/>
                    </a:lnTo>
                    <a:lnTo>
                      <a:pt x="196" y="1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22" name="Freeform 4090"/>
              <p:cNvSpPr>
                <a:spLocks noEditPoints="1"/>
              </p:cNvSpPr>
              <p:nvPr/>
            </p:nvSpPr>
            <p:spPr bwMode="auto">
              <a:xfrm>
                <a:off x="10867" y="6089"/>
                <a:ext cx="485" cy="484"/>
              </a:xfrm>
              <a:custGeom>
                <a:avLst/>
                <a:gdLst>
                  <a:gd name="T0" fmla="*/ 429 w 485"/>
                  <a:gd name="T1" fmla="*/ 35 h 484"/>
                  <a:gd name="T2" fmla="*/ 382 w 485"/>
                  <a:gd name="T3" fmla="*/ 27 h 484"/>
                  <a:gd name="T4" fmla="*/ 364 w 485"/>
                  <a:gd name="T5" fmla="*/ 53 h 484"/>
                  <a:gd name="T6" fmla="*/ 354 w 485"/>
                  <a:gd name="T7" fmla="*/ 71 h 484"/>
                  <a:gd name="T8" fmla="*/ 317 w 485"/>
                  <a:gd name="T9" fmla="*/ 18 h 484"/>
                  <a:gd name="T10" fmla="*/ 168 w 485"/>
                  <a:gd name="T11" fmla="*/ 27 h 484"/>
                  <a:gd name="T12" fmla="*/ 28 w 485"/>
                  <a:gd name="T13" fmla="*/ 202 h 484"/>
                  <a:gd name="T14" fmla="*/ 9 w 485"/>
                  <a:gd name="T15" fmla="*/ 387 h 484"/>
                  <a:gd name="T16" fmla="*/ 84 w 485"/>
                  <a:gd name="T17" fmla="*/ 475 h 484"/>
                  <a:gd name="T18" fmla="*/ 168 w 485"/>
                  <a:gd name="T19" fmla="*/ 484 h 484"/>
                  <a:gd name="T20" fmla="*/ 270 w 485"/>
                  <a:gd name="T21" fmla="*/ 413 h 484"/>
                  <a:gd name="T22" fmla="*/ 317 w 485"/>
                  <a:gd name="T23" fmla="*/ 475 h 484"/>
                  <a:gd name="T24" fmla="*/ 392 w 485"/>
                  <a:gd name="T25" fmla="*/ 484 h 484"/>
                  <a:gd name="T26" fmla="*/ 448 w 485"/>
                  <a:gd name="T27" fmla="*/ 431 h 484"/>
                  <a:gd name="T28" fmla="*/ 485 w 485"/>
                  <a:gd name="T29" fmla="*/ 334 h 484"/>
                  <a:gd name="T30" fmla="*/ 476 w 485"/>
                  <a:gd name="T31" fmla="*/ 308 h 484"/>
                  <a:gd name="T32" fmla="*/ 457 w 485"/>
                  <a:gd name="T33" fmla="*/ 317 h 484"/>
                  <a:gd name="T34" fmla="*/ 448 w 485"/>
                  <a:gd name="T35" fmla="*/ 334 h 484"/>
                  <a:gd name="T36" fmla="*/ 420 w 485"/>
                  <a:gd name="T37" fmla="*/ 422 h 484"/>
                  <a:gd name="T38" fmla="*/ 392 w 485"/>
                  <a:gd name="T39" fmla="*/ 457 h 484"/>
                  <a:gd name="T40" fmla="*/ 354 w 485"/>
                  <a:gd name="T41" fmla="*/ 457 h 484"/>
                  <a:gd name="T42" fmla="*/ 345 w 485"/>
                  <a:gd name="T43" fmla="*/ 431 h 484"/>
                  <a:gd name="T44" fmla="*/ 336 w 485"/>
                  <a:gd name="T45" fmla="*/ 413 h 484"/>
                  <a:gd name="T46" fmla="*/ 345 w 485"/>
                  <a:gd name="T47" fmla="*/ 369 h 484"/>
                  <a:gd name="T48" fmla="*/ 280 w 485"/>
                  <a:gd name="T49" fmla="*/ 343 h 484"/>
                  <a:gd name="T50" fmla="*/ 242 w 485"/>
                  <a:gd name="T51" fmla="*/ 405 h 484"/>
                  <a:gd name="T52" fmla="*/ 196 w 485"/>
                  <a:gd name="T53" fmla="*/ 448 h 484"/>
                  <a:gd name="T54" fmla="*/ 102 w 485"/>
                  <a:gd name="T55" fmla="*/ 448 h 484"/>
                  <a:gd name="T56" fmla="*/ 84 w 485"/>
                  <a:gd name="T57" fmla="*/ 405 h 484"/>
                  <a:gd name="T58" fmla="*/ 74 w 485"/>
                  <a:gd name="T59" fmla="*/ 369 h 484"/>
                  <a:gd name="T60" fmla="*/ 112 w 485"/>
                  <a:gd name="T61" fmla="*/ 211 h 484"/>
                  <a:gd name="T62" fmla="*/ 149 w 485"/>
                  <a:gd name="T63" fmla="*/ 114 h 484"/>
                  <a:gd name="T64" fmla="*/ 205 w 485"/>
                  <a:gd name="T65" fmla="*/ 53 h 484"/>
                  <a:gd name="T66" fmla="*/ 261 w 485"/>
                  <a:gd name="T67" fmla="*/ 27 h 484"/>
                  <a:gd name="T68" fmla="*/ 317 w 485"/>
                  <a:gd name="T69" fmla="*/ 62 h 484"/>
                  <a:gd name="T70" fmla="*/ 336 w 485"/>
                  <a:gd name="T71" fmla="*/ 106 h 484"/>
                  <a:gd name="T72" fmla="*/ 280 w 485"/>
                  <a:gd name="T73" fmla="*/ 343 h 48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485"/>
                  <a:gd name="T112" fmla="*/ 0 h 484"/>
                  <a:gd name="T113" fmla="*/ 485 w 485"/>
                  <a:gd name="T114" fmla="*/ 484 h 48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485" h="484">
                    <a:moveTo>
                      <a:pt x="429" y="79"/>
                    </a:moveTo>
                    <a:lnTo>
                      <a:pt x="429" y="35"/>
                    </a:lnTo>
                    <a:lnTo>
                      <a:pt x="420" y="27"/>
                    </a:lnTo>
                    <a:lnTo>
                      <a:pt x="382" y="27"/>
                    </a:lnTo>
                    <a:lnTo>
                      <a:pt x="364" y="35"/>
                    </a:lnTo>
                    <a:lnTo>
                      <a:pt x="364" y="53"/>
                    </a:lnTo>
                    <a:lnTo>
                      <a:pt x="354" y="62"/>
                    </a:lnTo>
                    <a:lnTo>
                      <a:pt x="354" y="71"/>
                    </a:lnTo>
                    <a:lnTo>
                      <a:pt x="336" y="35"/>
                    </a:lnTo>
                    <a:lnTo>
                      <a:pt x="317" y="18"/>
                    </a:lnTo>
                    <a:lnTo>
                      <a:pt x="261" y="0"/>
                    </a:lnTo>
                    <a:lnTo>
                      <a:pt x="168" y="27"/>
                    </a:lnTo>
                    <a:lnTo>
                      <a:pt x="84" y="106"/>
                    </a:lnTo>
                    <a:lnTo>
                      <a:pt x="28" y="202"/>
                    </a:lnTo>
                    <a:lnTo>
                      <a:pt x="0" y="325"/>
                    </a:lnTo>
                    <a:lnTo>
                      <a:pt x="9" y="387"/>
                    </a:lnTo>
                    <a:lnTo>
                      <a:pt x="37" y="440"/>
                    </a:lnTo>
                    <a:lnTo>
                      <a:pt x="84" y="475"/>
                    </a:lnTo>
                    <a:lnTo>
                      <a:pt x="140" y="484"/>
                    </a:lnTo>
                    <a:lnTo>
                      <a:pt x="168" y="484"/>
                    </a:lnTo>
                    <a:lnTo>
                      <a:pt x="242" y="448"/>
                    </a:lnTo>
                    <a:lnTo>
                      <a:pt x="270" y="413"/>
                    </a:lnTo>
                    <a:lnTo>
                      <a:pt x="280" y="440"/>
                    </a:lnTo>
                    <a:lnTo>
                      <a:pt x="317" y="475"/>
                    </a:lnTo>
                    <a:lnTo>
                      <a:pt x="345" y="484"/>
                    </a:lnTo>
                    <a:lnTo>
                      <a:pt x="392" y="484"/>
                    </a:lnTo>
                    <a:lnTo>
                      <a:pt x="429" y="466"/>
                    </a:lnTo>
                    <a:lnTo>
                      <a:pt x="448" y="431"/>
                    </a:lnTo>
                    <a:lnTo>
                      <a:pt x="476" y="352"/>
                    </a:lnTo>
                    <a:lnTo>
                      <a:pt x="485" y="334"/>
                    </a:lnTo>
                    <a:lnTo>
                      <a:pt x="485" y="317"/>
                    </a:lnTo>
                    <a:lnTo>
                      <a:pt x="476" y="308"/>
                    </a:lnTo>
                    <a:lnTo>
                      <a:pt x="457" y="308"/>
                    </a:lnTo>
                    <a:lnTo>
                      <a:pt x="457" y="317"/>
                    </a:lnTo>
                    <a:lnTo>
                      <a:pt x="448" y="325"/>
                    </a:lnTo>
                    <a:lnTo>
                      <a:pt x="448" y="334"/>
                    </a:lnTo>
                    <a:lnTo>
                      <a:pt x="438" y="369"/>
                    </a:lnTo>
                    <a:lnTo>
                      <a:pt x="420" y="422"/>
                    </a:lnTo>
                    <a:lnTo>
                      <a:pt x="401" y="440"/>
                    </a:lnTo>
                    <a:lnTo>
                      <a:pt x="392" y="457"/>
                    </a:lnTo>
                    <a:lnTo>
                      <a:pt x="373" y="466"/>
                    </a:lnTo>
                    <a:lnTo>
                      <a:pt x="354" y="457"/>
                    </a:lnTo>
                    <a:lnTo>
                      <a:pt x="345" y="448"/>
                    </a:lnTo>
                    <a:lnTo>
                      <a:pt x="345" y="431"/>
                    </a:lnTo>
                    <a:lnTo>
                      <a:pt x="336" y="422"/>
                    </a:lnTo>
                    <a:lnTo>
                      <a:pt x="336" y="413"/>
                    </a:lnTo>
                    <a:lnTo>
                      <a:pt x="345" y="387"/>
                    </a:lnTo>
                    <a:lnTo>
                      <a:pt x="345" y="369"/>
                    </a:lnTo>
                    <a:lnTo>
                      <a:pt x="429" y="79"/>
                    </a:lnTo>
                    <a:close/>
                    <a:moveTo>
                      <a:pt x="280" y="343"/>
                    </a:moveTo>
                    <a:lnTo>
                      <a:pt x="261" y="378"/>
                    </a:lnTo>
                    <a:lnTo>
                      <a:pt x="242" y="405"/>
                    </a:lnTo>
                    <a:lnTo>
                      <a:pt x="214" y="422"/>
                    </a:lnTo>
                    <a:lnTo>
                      <a:pt x="196" y="448"/>
                    </a:lnTo>
                    <a:lnTo>
                      <a:pt x="140" y="466"/>
                    </a:lnTo>
                    <a:lnTo>
                      <a:pt x="102" y="448"/>
                    </a:lnTo>
                    <a:lnTo>
                      <a:pt x="93" y="431"/>
                    </a:lnTo>
                    <a:lnTo>
                      <a:pt x="84" y="405"/>
                    </a:lnTo>
                    <a:lnTo>
                      <a:pt x="74" y="387"/>
                    </a:lnTo>
                    <a:lnTo>
                      <a:pt x="74" y="369"/>
                    </a:lnTo>
                    <a:lnTo>
                      <a:pt x="84" y="299"/>
                    </a:lnTo>
                    <a:lnTo>
                      <a:pt x="112" y="211"/>
                    </a:lnTo>
                    <a:lnTo>
                      <a:pt x="130" y="150"/>
                    </a:lnTo>
                    <a:lnTo>
                      <a:pt x="149" y="114"/>
                    </a:lnTo>
                    <a:lnTo>
                      <a:pt x="177" y="79"/>
                    </a:lnTo>
                    <a:lnTo>
                      <a:pt x="205" y="53"/>
                    </a:lnTo>
                    <a:lnTo>
                      <a:pt x="233" y="35"/>
                    </a:lnTo>
                    <a:lnTo>
                      <a:pt x="261" y="27"/>
                    </a:lnTo>
                    <a:lnTo>
                      <a:pt x="298" y="44"/>
                    </a:lnTo>
                    <a:lnTo>
                      <a:pt x="317" y="62"/>
                    </a:lnTo>
                    <a:lnTo>
                      <a:pt x="326" y="79"/>
                    </a:lnTo>
                    <a:lnTo>
                      <a:pt x="336" y="106"/>
                    </a:lnTo>
                    <a:lnTo>
                      <a:pt x="336" y="141"/>
                    </a:lnTo>
                    <a:lnTo>
                      <a:pt x="280" y="34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23" name="Freeform 4091"/>
              <p:cNvSpPr>
                <a:spLocks/>
              </p:cNvSpPr>
              <p:nvPr/>
            </p:nvSpPr>
            <p:spPr bwMode="auto">
              <a:xfrm>
                <a:off x="11417" y="6089"/>
                <a:ext cx="495" cy="695"/>
              </a:xfrm>
              <a:custGeom>
                <a:avLst/>
                <a:gdLst>
                  <a:gd name="T0" fmla="*/ 271 w 495"/>
                  <a:gd name="T1" fmla="*/ 554 h 695"/>
                  <a:gd name="T2" fmla="*/ 178 w 495"/>
                  <a:gd name="T3" fmla="*/ 659 h 695"/>
                  <a:gd name="T4" fmla="*/ 103 w 495"/>
                  <a:gd name="T5" fmla="*/ 668 h 695"/>
                  <a:gd name="T6" fmla="*/ 56 w 495"/>
                  <a:gd name="T7" fmla="*/ 633 h 695"/>
                  <a:gd name="T8" fmla="*/ 66 w 495"/>
                  <a:gd name="T9" fmla="*/ 624 h 695"/>
                  <a:gd name="T10" fmla="*/ 103 w 495"/>
                  <a:gd name="T11" fmla="*/ 598 h 695"/>
                  <a:gd name="T12" fmla="*/ 112 w 495"/>
                  <a:gd name="T13" fmla="*/ 554 h 695"/>
                  <a:gd name="T14" fmla="*/ 56 w 495"/>
                  <a:gd name="T15" fmla="*/ 536 h 695"/>
                  <a:gd name="T16" fmla="*/ 28 w 495"/>
                  <a:gd name="T17" fmla="*/ 554 h 695"/>
                  <a:gd name="T18" fmla="*/ 19 w 495"/>
                  <a:gd name="T19" fmla="*/ 598 h 695"/>
                  <a:gd name="T20" fmla="*/ 38 w 495"/>
                  <a:gd name="T21" fmla="*/ 659 h 695"/>
                  <a:gd name="T22" fmla="*/ 94 w 495"/>
                  <a:gd name="T23" fmla="*/ 686 h 695"/>
                  <a:gd name="T24" fmla="*/ 215 w 495"/>
                  <a:gd name="T25" fmla="*/ 677 h 695"/>
                  <a:gd name="T26" fmla="*/ 345 w 495"/>
                  <a:gd name="T27" fmla="*/ 554 h 695"/>
                  <a:gd name="T28" fmla="*/ 485 w 495"/>
                  <a:gd name="T29" fmla="*/ 62 h 695"/>
                  <a:gd name="T30" fmla="*/ 495 w 495"/>
                  <a:gd name="T31" fmla="*/ 44 h 695"/>
                  <a:gd name="T32" fmla="*/ 476 w 495"/>
                  <a:gd name="T33" fmla="*/ 18 h 695"/>
                  <a:gd name="T34" fmla="*/ 420 w 495"/>
                  <a:gd name="T35" fmla="*/ 35 h 695"/>
                  <a:gd name="T36" fmla="*/ 411 w 495"/>
                  <a:gd name="T37" fmla="*/ 53 h 695"/>
                  <a:gd name="T38" fmla="*/ 317 w 495"/>
                  <a:gd name="T39" fmla="*/ 405 h 695"/>
                  <a:gd name="T40" fmla="*/ 271 w 495"/>
                  <a:gd name="T41" fmla="*/ 448 h 695"/>
                  <a:gd name="T42" fmla="*/ 159 w 495"/>
                  <a:gd name="T43" fmla="*/ 440 h 695"/>
                  <a:gd name="T44" fmla="*/ 150 w 495"/>
                  <a:gd name="T45" fmla="*/ 396 h 695"/>
                  <a:gd name="T46" fmla="*/ 159 w 495"/>
                  <a:gd name="T47" fmla="*/ 308 h 695"/>
                  <a:gd name="T48" fmla="*/ 224 w 495"/>
                  <a:gd name="T49" fmla="*/ 132 h 695"/>
                  <a:gd name="T50" fmla="*/ 234 w 495"/>
                  <a:gd name="T51" fmla="*/ 88 h 695"/>
                  <a:gd name="T52" fmla="*/ 196 w 495"/>
                  <a:gd name="T53" fmla="*/ 18 h 695"/>
                  <a:gd name="T54" fmla="*/ 150 w 495"/>
                  <a:gd name="T55" fmla="*/ 0 h 695"/>
                  <a:gd name="T56" fmla="*/ 47 w 495"/>
                  <a:gd name="T57" fmla="*/ 62 h 695"/>
                  <a:gd name="T58" fmla="*/ 10 w 495"/>
                  <a:gd name="T59" fmla="*/ 150 h 695"/>
                  <a:gd name="T60" fmla="*/ 0 w 495"/>
                  <a:gd name="T61" fmla="*/ 176 h 695"/>
                  <a:gd name="T62" fmla="*/ 38 w 495"/>
                  <a:gd name="T63" fmla="*/ 158 h 695"/>
                  <a:gd name="T64" fmla="*/ 47 w 495"/>
                  <a:gd name="T65" fmla="*/ 123 h 695"/>
                  <a:gd name="T66" fmla="*/ 75 w 495"/>
                  <a:gd name="T67" fmla="*/ 71 h 695"/>
                  <a:gd name="T68" fmla="*/ 122 w 495"/>
                  <a:gd name="T69" fmla="*/ 35 h 695"/>
                  <a:gd name="T70" fmla="*/ 150 w 495"/>
                  <a:gd name="T71" fmla="*/ 27 h 695"/>
                  <a:gd name="T72" fmla="*/ 168 w 495"/>
                  <a:gd name="T73" fmla="*/ 88 h 695"/>
                  <a:gd name="T74" fmla="*/ 140 w 495"/>
                  <a:gd name="T75" fmla="*/ 150 h 695"/>
                  <a:gd name="T76" fmla="*/ 94 w 495"/>
                  <a:gd name="T77" fmla="*/ 299 h 695"/>
                  <a:gd name="T78" fmla="*/ 84 w 495"/>
                  <a:gd name="T79" fmla="*/ 396 h 695"/>
                  <a:gd name="T80" fmla="*/ 131 w 495"/>
                  <a:gd name="T81" fmla="*/ 466 h 695"/>
                  <a:gd name="T82" fmla="*/ 234 w 495"/>
                  <a:gd name="T83" fmla="*/ 484 h 695"/>
                  <a:gd name="T84" fmla="*/ 299 w 495"/>
                  <a:gd name="T85" fmla="*/ 457 h 6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95"/>
                  <a:gd name="T130" fmla="*/ 0 h 695"/>
                  <a:gd name="T131" fmla="*/ 495 w 495"/>
                  <a:gd name="T132" fmla="*/ 695 h 69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95" h="695">
                    <a:moveTo>
                      <a:pt x="308" y="448"/>
                    </a:moveTo>
                    <a:lnTo>
                      <a:pt x="271" y="554"/>
                    </a:lnTo>
                    <a:lnTo>
                      <a:pt x="224" y="624"/>
                    </a:lnTo>
                    <a:lnTo>
                      <a:pt x="178" y="659"/>
                    </a:lnTo>
                    <a:lnTo>
                      <a:pt x="131" y="668"/>
                    </a:lnTo>
                    <a:lnTo>
                      <a:pt x="103" y="668"/>
                    </a:lnTo>
                    <a:lnTo>
                      <a:pt x="84" y="659"/>
                    </a:lnTo>
                    <a:lnTo>
                      <a:pt x="56" y="633"/>
                    </a:lnTo>
                    <a:lnTo>
                      <a:pt x="56" y="624"/>
                    </a:lnTo>
                    <a:lnTo>
                      <a:pt x="66" y="624"/>
                    </a:lnTo>
                    <a:lnTo>
                      <a:pt x="84" y="615"/>
                    </a:lnTo>
                    <a:lnTo>
                      <a:pt x="103" y="598"/>
                    </a:lnTo>
                    <a:lnTo>
                      <a:pt x="112" y="580"/>
                    </a:lnTo>
                    <a:lnTo>
                      <a:pt x="112" y="554"/>
                    </a:lnTo>
                    <a:lnTo>
                      <a:pt x="94" y="536"/>
                    </a:lnTo>
                    <a:lnTo>
                      <a:pt x="56" y="536"/>
                    </a:lnTo>
                    <a:lnTo>
                      <a:pt x="47" y="545"/>
                    </a:lnTo>
                    <a:lnTo>
                      <a:pt x="28" y="554"/>
                    </a:lnTo>
                    <a:lnTo>
                      <a:pt x="19" y="580"/>
                    </a:lnTo>
                    <a:lnTo>
                      <a:pt x="19" y="598"/>
                    </a:lnTo>
                    <a:lnTo>
                      <a:pt x="28" y="633"/>
                    </a:lnTo>
                    <a:lnTo>
                      <a:pt x="38" y="659"/>
                    </a:lnTo>
                    <a:lnTo>
                      <a:pt x="66" y="677"/>
                    </a:lnTo>
                    <a:lnTo>
                      <a:pt x="94" y="686"/>
                    </a:lnTo>
                    <a:lnTo>
                      <a:pt x="131" y="695"/>
                    </a:lnTo>
                    <a:lnTo>
                      <a:pt x="215" y="677"/>
                    </a:lnTo>
                    <a:lnTo>
                      <a:pt x="289" y="624"/>
                    </a:lnTo>
                    <a:lnTo>
                      <a:pt x="345" y="554"/>
                    </a:lnTo>
                    <a:lnTo>
                      <a:pt x="373" y="475"/>
                    </a:lnTo>
                    <a:lnTo>
                      <a:pt x="485" y="62"/>
                    </a:lnTo>
                    <a:lnTo>
                      <a:pt x="485" y="53"/>
                    </a:lnTo>
                    <a:lnTo>
                      <a:pt x="495" y="44"/>
                    </a:lnTo>
                    <a:lnTo>
                      <a:pt x="495" y="35"/>
                    </a:lnTo>
                    <a:lnTo>
                      <a:pt x="476" y="18"/>
                    </a:lnTo>
                    <a:lnTo>
                      <a:pt x="439" y="18"/>
                    </a:lnTo>
                    <a:lnTo>
                      <a:pt x="420" y="35"/>
                    </a:lnTo>
                    <a:lnTo>
                      <a:pt x="420" y="44"/>
                    </a:lnTo>
                    <a:lnTo>
                      <a:pt x="411" y="53"/>
                    </a:lnTo>
                    <a:lnTo>
                      <a:pt x="336" y="369"/>
                    </a:lnTo>
                    <a:lnTo>
                      <a:pt x="317" y="405"/>
                    </a:lnTo>
                    <a:lnTo>
                      <a:pt x="299" y="431"/>
                    </a:lnTo>
                    <a:lnTo>
                      <a:pt x="271" y="448"/>
                    </a:lnTo>
                    <a:lnTo>
                      <a:pt x="215" y="466"/>
                    </a:lnTo>
                    <a:lnTo>
                      <a:pt x="159" y="440"/>
                    </a:lnTo>
                    <a:lnTo>
                      <a:pt x="159" y="422"/>
                    </a:lnTo>
                    <a:lnTo>
                      <a:pt x="150" y="396"/>
                    </a:lnTo>
                    <a:lnTo>
                      <a:pt x="150" y="378"/>
                    </a:lnTo>
                    <a:lnTo>
                      <a:pt x="159" y="308"/>
                    </a:lnTo>
                    <a:lnTo>
                      <a:pt x="215" y="150"/>
                    </a:lnTo>
                    <a:lnTo>
                      <a:pt x="224" y="132"/>
                    </a:lnTo>
                    <a:lnTo>
                      <a:pt x="234" y="106"/>
                    </a:lnTo>
                    <a:lnTo>
                      <a:pt x="234" y="88"/>
                    </a:lnTo>
                    <a:lnTo>
                      <a:pt x="215" y="35"/>
                    </a:lnTo>
                    <a:lnTo>
                      <a:pt x="196" y="18"/>
                    </a:lnTo>
                    <a:lnTo>
                      <a:pt x="178" y="9"/>
                    </a:lnTo>
                    <a:lnTo>
                      <a:pt x="150" y="0"/>
                    </a:lnTo>
                    <a:lnTo>
                      <a:pt x="94" y="18"/>
                    </a:lnTo>
                    <a:lnTo>
                      <a:pt x="47" y="62"/>
                    </a:lnTo>
                    <a:lnTo>
                      <a:pt x="19" y="106"/>
                    </a:lnTo>
                    <a:lnTo>
                      <a:pt x="10" y="150"/>
                    </a:lnTo>
                    <a:lnTo>
                      <a:pt x="0" y="167"/>
                    </a:lnTo>
                    <a:lnTo>
                      <a:pt x="0" y="176"/>
                    </a:lnTo>
                    <a:lnTo>
                      <a:pt x="38" y="176"/>
                    </a:lnTo>
                    <a:lnTo>
                      <a:pt x="38" y="158"/>
                    </a:lnTo>
                    <a:lnTo>
                      <a:pt x="47" y="141"/>
                    </a:lnTo>
                    <a:lnTo>
                      <a:pt x="47" y="123"/>
                    </a:lnTo>
                    <a:lnTo>
                      <a:pt x="66" y="97"/>
                    </a:lnTo>
                    <a:lnTo>
                      <a:pt x="75" y="71"/>
                    </a:lnTo>
                    <a:lnTo>
                      <a:pt x="94" y="44"/>
                    </a:lnTo>
                    <a:lnTo>
                      <a:pt x="122" y="35"/>
                    </a:lnTo>
                    <a:lnTo>
                      <a:pt x="140" y="27"/>
                    </a:lnTo>
                    <a:lnTo>
                      <a:pt x="150" y="27"/>
                    </a:lnTo>
                    <a:lnTo>
                      <a:pt x="168" y="44"/>
                    </a:lnTo>
                    <a:lnTo>
                      <a:pt x="168" y="88"/>
                    </a:lnTo>
                    <a:lnTo>
                      <a:pt x="159" y="114"/>
                    </a:lnTo>
                    <a:lnTo>
                      <a:pt x="140" y="150"/>
                    </a:lnTo>
                    <a:lnTo>
                      <a:pt x="112" y="229"/>
                    </a:lnTo>
                    <a:lnTo>
                      <a:pt x="94" y="299"/>
                    </a:lnTo>
                    <a:lnTo>
                      <a:pt x="84" y="361"/>
                    </a:lnTo>
                    <a:lnTo>
                      <a:pt x="84" y="396"/>
                    </a:lnTo>
                    <a:lnTo>
                      <a:pt x="94" y="431"/>
                    </a:lnTo>
                    <a:lnTo>
                      <a:pt x="131" y="466"/>
                    </a:lnTo>
                    <a:lnTo>
                      <a:pt x="187" y="484"/>
                    </a:lnTo>
                    <a:lnTo>
                      <a:pt x="234" y="484"/>
                    </a:lnTo>
                    <a:lnTo>
                      <a:pt x="262" y="475"/>
                    </a:lnTo>
                    <a:lnTo>
                      <a:pt x="299" y="457"/>
                    </a:lnTo>
                    <a:lnTo>
                      <a:pt x="308" y="4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24" name="Freeform 4092"/>
              <p:cNvSpPr>
                <a:spLocks noEditPoints="1"/>
              </p:cNvSpPr>
              <p:nvPr/>
            </p:nvSpPr>
            <p:spPr bwMode="auto">
              <a:xfrm>
                <a:off x="12014" y="6327"/>
                <a:ext cx="243" cy="501"/>
              </a:xfrm>
              <a:custGeom>
                <a:avLst/>
                <a:gdLst>
                  <a:gd name="T0" fmla="*/ 224 w 243"/>
                  <a:gd name="T1" fmla="*/ 26 h 501"/>
                  <a:gd name="T2" fmla="*/ 224 w 243"/>
                  <a:gd name="T3" fmla="*/ 17 h 501"/>
                  <a:gd name="T4" fmla="*/ 206 w 243"/>
                  <a:gd name="T5" fmla="*/ 0 h 501"/>
                  <a:gd name="T6" fmla="*/ 168 w 243"/>
                  <a:gd name="T7" fmla="*/ 0 h 501"/>
                  <a:gd name="T8" fmla="*/ 150 w 243"/>
                  <a:gd name="T9" fmla="*/ 17 h 501"/>
                  <a:gd name="T10" fmla="*/ 140 w 243"/>
                  <a:gd name="T11" fmla="*/ 35 h 501"/>
                  <a:gd name="T12" fmla="*/ 150 w 243"/>
                  <a:gd name="T13" fmla="*/ 52 h 501"/>
                  <a:gd name="T14" fmla="*/ 159 w 243"/>
                  <a:gd name="T15" fmla="*/ 61 h 501"/>
                  <a:gd name="T16" fmla="*/ 178 w 243"/>
                  <a:gd name="T17" fmla="*/ 70 h 501"/>
                  <a:gd name="T18" fmla="*/ 196 w 243"/>
                  <a:gd name="T19" fmla="*/ 61 h 501"/>
                  <a:gd name="T20" fmla="*/ 215 w 243"/>
                  <a:gd name="T21" fmla="*/ 43 h 501"/>
                  <a:gd name="T22" fmla="*/ 224 w 243"/>
                  <a:gd name="T23" fmla="*/ 26 h 501"/>
                  <a:gd name="T24" fmla="*/ 56 w 243"/>
                  <a:gd name="T25" fmla="*/ 404 h 501"/>
                  <a:gd name="T26" fmla="*/ 56 w 243"/>
                  <a:gd name="T27" fmla="*/ 421 h 501"/>
                  <a:gd name="T28" fmla="*/ 47 w 243"/>
                  <a:gd name="T29" fmla="*/ 439 h 501"/>
                  <a:gd name="T30" fmla="*/ 56 w 243"/>
                  <a:gd name="T31" fmla="*/ 465 h 501"/>
                  <a:gd name="T32" fmla="*/ 75 w 243"/>
                  <a:gd name="T33" fmla="*/ 483 h 501"/>
                  <a:gd name="T34" fmla="*/ 94 w 243"/>
                  <a:gd name="T35" fmla="*/ 492 h 501"/>
                  <a:gd name="T36" fmla="*/ 122 w 243"/>
                  <a:gd name="T37" fmla="*/ 501 h 501"/>
                  <a:gd name="T38" fmla="*/ 178 w 243"/>
                  <a:gd name="T39" fmla="*/ 483 h 501"/>
                  <a:gd name="T40" fmla="*/ 215 w 243"/>
                  <a:gd name="T41" fmla="*/ 448 h 501"/>
                  <a:gd name="T42" fmla="*/ 224 w 243"/>
                  <a:gd name="T43" fmla="*/ 430 h 501"/>
                  <a:gd name="T44" fmla="*/ 234 w 243"/>
                  <a:gd name="T45" fmla="*/ 404 h 501"/>
                  <a:gd name="T46" fmla="*/ 243 w 243"/>
                  <a:gd name="T47" fmla="*/ 395 h 501"/>
                  <a:gd name="T48" fmla="*/ 243 w 243"/>
                  <a:gd name="T49" fmla="*/ 377 h 501"/>
                  <a:gd name="T50" fmla="*/ 215 w 243"/>
                  <a:gd name="T51" fmla="*/ 377 h 501"/>
                  <a:gd name="T52" fmla="*/ 215 w 243"/>
                  <a:gd name="T53" fmla="*/ 386 h 501"/>
                  <a:gd name="T54" fmla="*/ 196 w 243"/>
                  <a:gd name="T55" fmla="*/ 430 h 501"/>
                  <a:gd name="T56" fmla="*/ 178 w 243"/>
                  <a:gd name="T57" fmla="*/ 457 h 501"/>
                  <a:gd name="T58" fmla="*/ 150 w 243"/>
                  <a:gd name="T59" fmla="*/ 474 h 501"/>
                  <a:gd name="T60" fmla="*/ 112 w 243"/>
                  <a:gd name="T61" fmla="*/ 474 h 501"/>
                  <a:gd name="T62" fmla="*/ 112 w 243"/>
                  <a:gd name="T63" fmla="*/ 430 h 501"/>
                  <a:gd name="T64" fmla="*/ 122 w 243"/>
                  <a:gd name="T65" fmla="*/ 404 h 501"/>
                  <a:gd name="T66" fmla="*/ 150 w 243"/>
                  <a:gd name="T67" fmla="*/ 342 h 501"/>
                  <a:gd name="T68" fmla="*/ 150 w 243"/>
                  <a:gd name="T69" fmla="*/ 334 h 501"/>
                  <a:gd name="T70" fmla="*/ 159 w 243"/>
                  <a:gd name="T71" fmla="*/ 316 h 501"/>
                  <a:gd name="T72" fmla="*/ 168 w 243"/>
                  <a:gd name="T73" fmla="*/ 290 h 501"/>
                  <a:gd name="T74" fmla="*/ 178 w 243"/>
                  <a:gd name="T75" fmla="*/ 272 h 501"/>
                  <a:gd name="T76" fmla="*/ 178 w 243"/>
                  <a:gd name="T77" fmla="*/ 254 h 501"/>
                  <a:gd name="T78" fmla="*/ 187 w 243"/>
                  <a:gd name="T79" fmla="*/ 246 h 501"/>
                  <a:gd name="T80" fmla="*/ 187 w 243"/>
                  <a:gd name="T81" fmla="*/ 202 h 501"/>
                  <a:gd name="T82" fmla="*/ 150 w 243"/>
                  <a:gd name="T83" fmla="*/ 167 h 501"/>
                  <a:gd name="T84" fmla="*/ 84 w 243"/>
                  <a:gd name="T85" fmla="*/ 167 h 501"/>
                  <a:gd name="T86" fmla="*/ 56 w 243"/>
                  <a:gd name="T87" fmla="*/ 184 h 501"/>
                  <a:gd name="T88" fmla="*/ 38 w 243"/>
                  <a:gd name="T89" fmla="*/ 202 h 501"/>
                  <a:gd name="T90" fmla="*/ 19 w 243"/>
                  <a:gd name="T91" fmla="*/ 228 h 501"/>
                  <a:gd name="T92" fmla="*/ 0 w 243"/>
                  <a:gd name="T93" fmla="*/ 263 h 501"/>
                  <a:gd name="T94" fmla="*/ 0 w 243"/>
                  <a:gd name="T95" fmla="*/ 281 h 501"/>
                  <a:gd name="T96" fmla="*/ 10 w 243"/>
                  <a:gd name="T97" fmla="*/ 290 h 501"/>
                  <a:gd name="T98" fmla="*/ 19 w 243"/>
                  <a:gd name="T99" fmla="*/ 290 h 501"/>
                  <a:gd name="T100" fmla="*/ 28 w 243"/>
                  <a:gd name="T101" fmla="*/ 281 h 501"/>
                  <a:gd name="T102" fmla="*/ 28 w 243"/>
                  <a:gd name="T103" fmla="*/ 272 h 501"/>
                  <a:gd name="T104" fmla="*/ 38 w 243"/>
                  <a:gd name="T105" fmla="*/ 237 h 501"/>
                  <a:gd name="T106" fmla="*/ 56 w 243"/>
                  <a:gd name="T107" fmla="*/ 210 h 501"/>
                  <a:gd name="T108" fmla="*/ 75 w 243"/>
                  <a:gd name="T109" fmla="*/ 193 h 501"/>
                  <a:gd name="T110" fmla="*/ 94 w 243"/>
                  <a:gd name="T111" fmla="*/ 184 h 501"/>
                  <a:gd name="T112" fmla="*/ 122 w 243"/>
                  <a:gd name="T113" fmla="*/ 184 h 501"/>
                  <a:gd name="T114" fmla="*/ 131 w 243"/>
                  <a:gd name="T115" fmla="*/ 193 h 501"/>
                  <a:gd name="T116" fmla="*/ 131 w 243"/>
                  <a:gd name="T117" fmla="*/ 228 h 501"/>
                  <a:gd name="T118" fmla="*/ 122 w 243"/>
                  <a:gd name="T119" fmla="*/ 246 h 501"/>
                  <a:gd name="T120" fmla="*/ 122 w 243"/>
                  <a:gd name="T121" fmla="*/ 263 h 501"/>
                  <a:gd name="T122" fmla="*/ 112 w 243"/>
                  <a:gd name="T123" fmla="*/ 281 h 501"/>
                  <a:gd name="T124" fmla="*/ 56 w 243"/>
                  <a:gd name="T125" fmla="*/ 404 h 5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43"/>
                  <a:gd name="T190" fmla="*/ 0 h 501"/>
                  <a:gd name="T191" fmla="*/ 243 w 243"/>
                  <a:gd name="T192" fmla="*/ 501 h 501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43" h="501">
                    <a:moveTo>
                      <a:pt x="224" y="26"/>
                    </a:moveTo>
                    <a:lnTo>
                      <a:pt x="224" y="17"/>
                    </a:lnTo>
                    <a:lnTo>
                      <a:pt x="206" y="0"/>
                    </a:lnTo>
                    <a:lnTo>
                      <a:pt x="168" y="0"/>
                    </a:lnTo>
                    <a:lnTo>
                      <a:pt x="150" y="17"/>
                    </a:lnTo>
                    <a:lnTo>
                      <a:pt x="140" y="35"/>
                    </a:lnTo>
                    <a:lnTo>
                      <a:pt x="150" y="52"/>
                    </a:lnTo>
                    <a:lnTo>
                      <a:pt x="159" y="61"/>
                    </a:lnTo>
                    <a:lnTo>
                      <a:pt x="178" y="70"/>
                    </a:lnTo>
                    <a:lnTo>
                      <a:pt x="196" y="61"/>
                    </a:lnTo>
                    <a:lnTo>
                      <a:pt x="215" y="43"/>
                    </a:lnTo>
                    <a:lnTo>
                      <a:pt x="224" y="26"/>
                    </a:lnTo>
                    <a:close/>
                    <a:moveTo>
                      <a:pt x="56" y="404"/>
                    </a:moveTo>
                    <a:lnTo>
                      <a:pt x="56" y="421"/>
                    </a:lnTo>
                    <a:lnTo>
                      <a:pt x="47" y="439"/>
                    </a:lnTo>
                    <a:lnTo>
                      <a:pt x="56" y="465"/>
                    </a:lnTo>
                    <a:lnTo>
                      <a:pt x="75" y="483"/>
                    </a:lnTo>
                    <a:lnTo>
                      <a:pt x="94" y="492"/>
                    </a:lnTo>
                    <a:lnTo>
                      <a:pt x="122" y="501"/>
                    </a:lnTo>
                    <a:lnTo>
                      <a:pt x="178" y="483"/>
                    </a:lnTo>
                    <a:lnTo>
                      <a:pt x="215" y="448"/>
                    </a:lnTo>
                    <a:lnTo>
                      <a:pt x="224" y="430"/>
                    </a:lnTo>
                    <a:lnTo>
                      <a:pt x="234" y="404"/>
                    </a:lnTo>
                    <a:lnTo>
                      <a:pt x="243" y="395"/>
                    </a:lnTo>
                    <a:lnTo>
                      <a:pt x="243" y="377"/>
                    </a:lnTo>
                    <a:lnTo>
                      <a:pt x="215" y="377"/>
                    </a:lnTo>
                    <a:lnTo>
                      <a:pt x="215" y="386"/>
                    </a:lnTo>
                    <a:lnTo>
                      <a:pt x="196" y="430"/>
                    </a:lnTo>
                    <a:lnTo>
                      <a:pt x="178" y="457"/>
                    </a:lnTo>
                    <a:lnTo>
                      <a:pt x="150" y="474"/>
                    </a:lnTo>
                    <a:lnTo>
                      <a:pt x="112" y="474"/>
                    </a:lnTo>
                    <a:lnTo>
                      <a:pt x="112" y="430"/>
                    </a:lnTo>
                    <a:lnTo>
                      <a:pt x="122" y="404"/>
                    </a:lnTo>
                    <a:lnTo>
                      <a:pt x="150" y="342"/>
                    </a:lnTo>
                    <a:lnTo>
                      <a:pt x="150" y="334"/>
                    </a:lnTo>
                    <a:lnTo>
                      <a:pt x="159" y="316"/>
                    </a:lnTo>
                    <a:lnTo>
                      <a:pt x="168" y="290"/>
                    </a:lnTo>
                    <a:lnTo>
                      <a:pt x="178" y="272"/>
                    </a:lnTo>
                    <a:lnTo>
                      <a:pt x="178" y="254"/>
                    </a:lnTo>
                    <a:lnTo>
                      <a:pt x="187" y="246"/>
                    </a:lnTo>
                    <a:lnTo>
                      <a:pt x="187" y="202"/>
                    </a:lnTo>
                    <a:lnTo>
                      <a:pt x="150" y="167"/>
                    </a:lnTo>
                    <a:lnTo>
                      <a:pt x="84" y="167"/>
                    </a:lnTo>
                    <a:lnTo>
                      <a:pt x="56" y="184"/>
                    </a:lnTo>
                    <a:lnTo>
                      <a:pt x="38" y="202"/>
                    </a:lnTo>
                    <a:lnTo>
                      <a:pt x="19" y="228"/>
                    </a:lnTo>
                    <a:lnTo>
                      <a:pt x="0" y="263"/>
                    </a:lnTo>
                    <a:lnTo>
                      <a:pt x="0" y="281"/>
                    </a:lnTo>
                    <a:lnTo>
                      <a:pt x="10" y="290"/>
                    </a:lnTo>
                    <a:lnTo>
                      <a:pt x="19" y="290"/>
                    </a:lnTo>
                    <a:lnTo>
                      <a:pt x="28" y="281"/>
                    </a:lnTo>
                    <a:lnTo>
                      <a:pt x="28" y="272"/>
                    </a:lnTo>
                    <a:lnTo>
                      <a:pt x="38" y="237"/>
                    </a:lnTo>
                    <a:lnTo>
                      <a:pt x="56" y="210"/>
                    </a:lnTo>
                    <a:lnTo>
                      <a:pt x="75" y="193"/>
                    </a:lnTo>
                    <a:lnTo>
                      <a:pt x="94" y="184"/>
                    </a:lnTo>
                    <a:lnTo>
                      <a:pt x="122" y="184"/>
                    </a:lnTo>
                    <a:lnTo>
                      <a:pt x="131" y="193"/>
                    </a:lnTo>
                    <a:lnTo>
                      <a:pt x="131" y="228"/>
                    </a:lnTo>
                    <a:lnTo>
                      <a:pt x="122" y="246"/>
                    </a:lnTo>
                    <a:lnTo>
                      <a:pt x="122" y="263"/>
                    </a:lnTo>
                    <a:lnTo>
                      <a:pt x="112" y="281"/>
                    </a:lnTo>
                    <a:lnTo>
                      <a:pt x="56" y="4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25" name="Freeform 4093"/>
              <p:cNvSpPr>
                <a:spLocks/>
              </p:cNvSpPr>
              <p:nvPr/>
            </p:nvSpPr>
            <p:spPr bwMode="auto">
              <a:xfrm>
                <a:off x="12416" y="5764"/>
                <a:ext cx="438" cy="1064"/>
              </a:xfrm>
              <a:custGeom>
                <a:avLst/>
                <a:gdLst>
                  <a:gd name="T0" fmla="*/ 429 w 438"/>
                  <a:gd name="T1" fmla="*/ 44 h 1064"/>
                  <a:gd name="T2" fmla="*/ 438 w 438"/>
                  <a:gd name="T3" fmla="*/ 26 h 1064"/>
                  <a:gd name="T4" fmla="*/ 438 w 438"/>
                  <a:gd name="T5" fmla="*/ 9 h 1064"/>
                  <a:gd name="T6" fmla="*/ 429 w 438"/>
                  <a:gd name="T7" fmla="*/ 0 h 1064"/>
                  <a:gd name="T8" fmla="*/ 401 w 438"/>
                  <a:gd name="T9" fmla="*/ 0 h 1064"/>
                  <a:gd name="T10" fmla="*/ 391 w 438"/>
                  <a:gd name="T11" fmla="*/ 9 h 1064"/>
                  <a:gd name="T12" fmla="*/ 0 w 438"/>
                  <a:gd name="T13" fmla="*/ 1028 h 1064"/>
                  <a:gd name="T14" fmla="*/ 0 w 438"/>
                  <a:gd name="T15" fmla="*/ 1055 h 1064"/>
                  <a:gd name="T16" fmla="*/ 9 w 438"/>
                  <a:gd name="T17" fmla="*/ 1064 h 1064"/>
                  <a:gd name="T18" fmla="*/ 28 w 438"/>
                  <a:gd name="T19" fmla="*/ 1064 h 1064"/>
                  <a:gd name="T20" fmla="*/ 37 w 438"/>
                  <a:gd name="T21" fmla="*/ 1055 h 1064"/>
                  <a:gd name="T22" fmla="*/ 46 w 438"/>
                  <a:gd name="T23" fmla="*/ 1037 h 1064"/>
                  <a:gd name="T24" fmla="*/ 429 w 438"/>
                  <a:gd name="T25" fmla="*/ 44 h 10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38"/>
                  <a:gd name="T40" fmla="*/ 0 h 1064"/>
                  <a:gd name="T41" fmla="*/ 438 w 438"/>
                  <a:gd name="T42" fmla="*/ 1064 h 10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38" h="1064">
                    <a:moveTo>
                      <a:pt x="429" y="44"/>
                    </a:moveTo>
                    <a:lnTo>
                      <a:pt x="438" y="26"/>
                    </a:lnTo>
                    <a:lnTo>
                      <a:pt x="438" y="9"/>
                    </a:lnTo>
                    <a:lnTo>
                      <a:pt x="429" y="0"/>
                    </a:lnTo>
                    <a:lnTo>
                      <a:pt x="401" y="0"/>
                    </a:lnTo>
                    <a:lnTo>
                      <a:pt x="391" y="9"/>
                    </a:lnTo>
                    <a:lnTo>
                      <a:pt x="0" y="1028"/>
                    </a:lnTo>
                    <a:lnTo>
                      <a:pt x="0" y="1055"/>
                    </a:lnTo>
                    <a:lnTo>
                      <a:pt x="9" y="1064"/>
                    </a:lnTo>
                    <a:lnTo>
                      <a:pt x="28" y="1064"/>
                    </a:lnTo>
                    <a:lnTo>
                      <a:pt x="37" y="1055"/>
                    </a:lnTo>
                    <a:lnTo>
                      <a:pt x="46" y="1037"/>
                    </a:lnTo>
                    <a:lnTo>
                      <a:pt x="429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26" name="Freeform 4094"/>
              <p:cNvSpPr>
                <a:spLocks/>
              </p:cNvSpPr>
              <p:nvPr/>
            </p:nvSpPr>
            <p:spPr bwMode="auto">
              <a:xfrm>
                <a:off x="12975" y="5852"/>
                <a:ext cx="448" cy="712"/>
              </a:xfrm>
              <a:custGeom>
                <a:avLst/>
                <a:gdLst>
                  <a:gd name="T0" fmla="*/ 448 w 448"/>
                  <a:gd name="T1" fmla="*/ 527 h 712"/>
                  <a:gd name="T2" fmla="*/ 420 w 448"/>
                  <a:gd name="T3" fmla="*/ 527 h 712"/>
                  <a:gd name="T4" fmla="*/ 420 w 448"/>
                  <a:gd name="T5" fmla="*/ 554 h 712"/>
                  <a:gd name="T6" fmla="*/ 411 w 448"/>
                  <a:gd name="T7" fmla="*/ 580 h 712"/>
                  <a:gd name="T8" fmla="*/ 411 w 448"/>
                  <a:gd name="T9" fmla="*/ 606 h 712"/>
                  <a:gd name="T10" fmla="*/ 401 w 448"/>
                  <a:gd name="T11" fmla="*/ 624 h 712"/>
                  <a:gd name="T12" fmla="*/ 392 w 448"/>
                  <a:gd name="T13" fmla="*/ 624 h 712"/>
                  <a:gd name="T14" fmla="*/ 364 w 448"/>
                  <a:gd name="T15" fmla="*/ 633 h 712"/>
                  <a:gd name="T16" fmla="*/ 84 w 448"/>
                  <a:gd name="T17" fmla="*/ 633 h 712"/>
                  <a:gd name="T18" fmla="*/ 206 w 448"/>
                  <a:gd name="T19" fmla="*/ 518 h 712"/>
                  <a:gd name="T20" fmla="*/ 299 w 448"/>
                  <a:gd name="T21" fmla="*/ 439 h 712"/>
                  <a:gd name="T22" fmla="*/ 373 w 448"/>
                  <a:gd name="T23" fmla="*/ 378 h 712"/>
                  <a:gd name="T24" fmla="*/ 420 w 448"/>
                  <a:gd name="T25" fmla="*/ 325 h 712"/>
                  <a:gd name="T26" fmla="*/ 448 w 448"/>
                  <a:gd name="T27" fmla="*/ 264 h 712"/>
                  <a:gd name="T28" fmla="*/ 448 w 448"/>
                  <a:gd name="T29" fmla="*/ 211 h 712"/>
                  <a:gd name="T30" fmla="*/ 429 w 448"/>
                  <a:gd name="T31" fmla="*/ 123 h 712"/>
                  <a:gd name="T32" fmla="*/ 383 w 448"/>
                  <a:gd name="T33" fmla="*/ 61 h 712"/>
                  <a:gd name="T34" fmla="*/ 308 w 448"/>
                  <a:gd name="T35" fmla="*/ 18 h 712"/>
                  <a:gd name="T36" fmla="*/ 215 w 448"/>
                  <a:gd name="T37" fmla="*/ 0 h 712"/>
                  <a:gd name="T38" fmla="*/ 131 w 448"/>
                  <a:gd name="T39" fmla="*/ 18 h 712"/>
                  <a:gd name="T40" fmla="*/ 56 w 448"/>
                  <a:gd name="T41" fmla="*/ 61 h 712"/>
                  <a:gd name="T42" fmla="*/ 19 w 448"/>
                  <a:gd name="T43" fmla="*/ 123 h 712"/>
                  <a:gd name="T44" fmla="*/ 0 w 448"/>
                  <a:gd name="T45" fmla="*/ 193 h 712"/>
                  <a:gd name="T46" fmla="*/ 0 w 448"/>
                  <a:gd name="T47" fmla="*/ 220 h 712"/>
                  <a:gd name="T48" fmla="*/ 10 w 448"/>
                  <a:gd name="T49" fmla="*/ 228 h 712"/>
                  <a:gd name="T50" fmla="*/ 19 w 448"/>
                  <a:gd name="T51" fmla="*/ 246 h 712"/>
                  <a:gd name="T52" fmla="*/ 38 w 448"/>
                  <a:gd name="T53" fmla="*/ 246 h 712"/>
                  <a:gd name="T54" fmla="*/ 47 w 448"/>
                  <a:gd name="T55" fmla="*/ 255 h 712"/>
                  <a:gd name="T56" fmla="*/ 75 w 448"/>
                  <a:gd name="T57" fmla="*/ 255 h 712"/>
                  <a:gd name="T58" fmla="*/ 94 w 448"/>
                  <a:gd name="T59" fmla="*/ 246 h 712"/>
                  <a:gd name="T60" fmla="*/ 103 w 448"/>
                  <a:gd name="T61" fmla="*/ 237 h 712"/>
                  <a:gd name="T62" fmla="*/ 122 w 448"/>
                  <a:gd name="T63" fmla="*/ 202 h 712"/>
                  <a:gd name="T64" fmla="*/ 112 w 448"/>
                  <a:gd name="T65" fmla="*/ 176 h 712"/>
                  <a:gd name="T66" fmla="*/ 103 w 448"/>
                  <a:gd name="T67" fmla="*/ 158 h 712"/>
                  <a:gd name="T68" fmla="*/ 84 w 448"/>
                  <a:gd name="T69" fmla="*/ 149 h 712"/>
                  <a:gd name="T70" fmla="*/ 56 w 448"/>
                  <a:gd name="T71" fmla="*/ 141 h 712"/>
                  <a:gd name="T72" fmla="*/ 47 w 448"/>
                  <a:gd name="T73" fmla="*/ 141 h 712"/>
                  <a:gd name="T74" fmla="*/ 84 w 448"/>
                  <a:gd name="T75" fmla="*/ 88 h 712"/>
                  <a:gd name="T76" fmla="*/ 131 w 448"/>
                  <a:gd name="T77" fmla="*/ 44 h 712"/>
                  <a:gd name="T78" fmla="*/ 196 w 448"/>
                  <a:gd name="T79" fmla="*/ 35 h 712"/>
                  <a:gd name="T80" fmla="*/ 262 w 448"/>
                  <a:gd name="T81" fmla="*/ 53 h 712"/>
                  <a:gd name="T82" fmla="*/ 308 w 448"/>
                  <a:gd name="T83" fmla="*/ 88 h 712"/>
                  <a:gd name="T84" fmla="*/ 336 w 448"/>
                  <a:gd name="T85" fmla="*/ 141 h 712"/>
                  <a:gd name="T86" fmla="*/ 346 w 448"/>
                  <a:gd name="T87" fmla="*/ 211 h 712"/>
                  <a:gd name="T88" fmla="*/ 327 w 448"/>
                  <a:gd name="T89" fmla="*/ 290 h 712"/>
                  <a:gd name="T90" fmla="*/ 290 w 448"/>
                  <a:gd name="T91" fmla="*/ 369 h 712"/>
                  <a:gd name="T92" fmla="*/ 234 w 448"/>
                  <a:gd name="T93" fmla="*/ 448 h 712"/>
                  <a:gd name="T94" fmla="*/ 10 w 448"/>
                  <a:gd name="T95" fmla="*/ 677 h 712"/>
                  <a:gd name="T96" fmla="*/ 0 w 448"/>
                  <a:gd name="T97" fmla="*/ 685 h 712"/>
                  <a:gd name="T98" fmla="*/ 0 w 448"/>
                  <a:gd name="T99" fmla="*/ 712 h 712"/>
                  <a:gd name="T100" fmla="*/ 420 w 448"/>
                  <a:gd name="T101" fmla="*/ 712 h 712"/>
                  <a:gd name="T102" fmla="*/ 448 w 448"/>
                  <a:gd name="T103" fmla="*/ 527 h 71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48"/>
                  <a:gd name="T157" fmla="*/ 0 h 712"/>
                  <a:gd name="T158" fmla="*/ 448 w 448"/>
                  <a:gd name="T159" fmla="*/ 712 h 71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48" h="712">
                    <a:moveTo>
                      <a:pt x="448" y="527"/>
                    </a:moveTo>
                    <a:lnTo>
                      <a:pt x="420" y="527"/>
                    </a:lnTo>
                    <a:lnTo>
                      <a:pt x="420" y="554"/>
                    </a:lnTo>
                    <a:lnTo>
                      <a:pt x="411" y="580"/>
                    </a:lnTo>
                    <a:lnTo>
                      <a:pt x="411" y="606"/>
                    </a:lnTo>
                    <a:lnTo>
                      <a:pt x="401" y="624"/>
                    </a:lnTo>
                    <a:lnTo>
                      <a:pt x="392" y="624"/>
                    </a:lnTo>
                    <a:lnTo>
                      <a:pt x="364" y="633"/>
                    </a:lnTo>
                    <a:lnTo>
                      <a:pt x="84" y="633"/>
                    </a:lnTo>
                    <a:lnTo>
                      <a:pt x="206" y="518"/>
                    </a:lnTo>
                    <a:lnTo>
                      <a:pt x="299" y="439"/>
                    </a:lnTo>
                    <a:lnTo>
                      <a:pt x="373" y="378"/>
                    </a:lnTo>
                    <a:lnTo>
                      <a:pt x="420" y="325"/>
                    </a:lnTo>
                    <a:lnTo>
                      <a:pt x="448" y="264"/>
                    </a:lnTo>
                    <a:lnTo>
                      <a:pt x="448" y="211"/>
                    </a:lnTo>
                    <a:lnTo>
                      <a:pt x="429" y="123"/>
                    </a:lnTo>
                    <a:lnTo>
                      <a:pt x="383" y="61"/>
                    </a:lnTo>
                    <a:lnTo>
                      <a:pt x="308" y="18"/>
                    </a:lnTo>
                    <a:lnTo>
                      <a:pt x="215" y="0"/>
                    </a:lnTo>
                    <a:lnTo>
                      <a:pt x="131" y="18"/>
                    </a:lnTo>
                    <a:lnTo>
                      <a:pt x="56" y="61"/>
                    </a:lnTo>
                    <a:lnTo>
                      <a:pt x="19" y="123"/>
                    </a:lnTo>
                    <a:lnTo>
                      <a:pt x="0" y="193"/>
                    </a:lnTo>
                    <a:lnTo>
                      <a:pt x="0" y="220"/>
                    </a:lnTo>
                    <a:lnTo>
                      <a:pt x="10" y="228"/>
                    </a:lnTo>
                    <a:lnTo>
                      <a:pt x="19" y="246"/>
                    </a:lnTo>
                    <a:lnTo>
                      <a:pt x="38" y="246"/>
                    </a:lnTo>
                    <a:lnTo>
                      <a:pt x="47" y="255"/>
                    </a:lnTo>
                    <a:lnTo>
                      <a:pt x="75" y="255"/>
                    </a:lnTo>
                    <a:lnTo>
                      <a:pt x="94" y="246"/>
                    </a:lnTo>
                    <a:lnTo>
                      <a:pt x="103" y="237"/>
                    </a:lnTo>
                    <a:lnTo>
                      <a:pt x="122" y="202"/>
                    </a:lnTo>
                    <a:lnTo>
                      <a:pt x="112" y="176"/>
                    </a:lnTo>
                    <a:lnTo>
                      <a:pt x="103" y="158"/>
                    </a:lnTo>
                    <a:lnTo>
                      <a:pt x="84" y="149"/>
                    </a:lnTo>
                    <a:lnTo>
                      <a:pt x="56" y="141"/>
                    </a:lnTo>
                    <a:lnTo>
                      <a:pt x="47" y="141"/>
                    </a:lnTo>
                    <a:lnTo>
                      <a:pt x="84" y="88"/>
                    </a:lnTo>
                    <a:lnTo>
                      <a:pt x="131" y="44"/>
                    </a:lnTo>
                    <a:lnTo>
                      <a:pt x="196" y="35"/>
                    </a:lnTo>
                    <a:lnTo>
                      <a:pt x="262" y="53"/>
                    </a:lnTo>
                    <a:lnTo>
                      <a:pt x="308" y="88"/>
                    </a:lnTo>
                    <a:lnTo>
                      <a:pt x="336" y="141"/>
                    </a:lnTo>
                    <a:lnTo>
                      <a:pt x="346" y="211"/>
                    </a:lnTo>
                    <a:lnTo>
                      <a:pt x="327" y="290"/>
                    </a:lnTo>
                    <a:lnTo>
                      <a:pt x="290" y="369"/>
                    </a:lnTo>
                    <a:lnTo>
                      <a:pt x="234" y="448"/>
                    </a:lnTo>
                    <a:lnTo>
                      <a:pt x="10" y="677"/>
                    </a:lnTo>
                    <a:lnTo>
                      <a:pt x="0" y="685"/>
                    </a:lnTo>
                    <a:lnTo>
                      <a:pt x="0" y="712"/>
                    </a:lnTo>
                    <a:lnTo>
                      <a:pt x="420" y="712"/>
                    </a:lnTo>
                    <a:lnTo>
                      <a:pt x="448" y="52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27" name="Freeform 4095"/>
              <p:cNvSpPr>
                <a:spLocks/>
              </p:cNvSpPr>
              <p:nvPr/>
            </p:nvSpPr>
            <p:spPr bwMode="auto">
              <a:xfrm>
                <a:off x="13834" y="6274"/>
                <a:ext cx="690" cy="44"/>
              </a:xfrm>
              <a:custGeom>
                <a:avLst/>
                <a:gdLst>
                  <a:gd name="T0" fmla="*/ 653 w 690"/>
                  <a:gd name="T1" fmla="*/ 44 h 44"/>
                  <a:gd name="T2" fmla="*/ 681 w 690"/>
                  <a:gd name="T3" fmla="*/ 44 h 44"/>
                  <a:gd name="T4" fmla="*/ 690 w 690"/>
                  <a:gd name="T5" fmla="*/ 35 h 44"/>
                  <a:gd name="T6" fmla="*/ 690 w 690"/>
                  <a:gd name="T7" fmla="*/ 9 h 44"/>
                  <a:gd name="T8" fmla="*/ 681 w 690"/>
                  <a:gd name="T9" fmla="*/ 9 h 44"/>
                  <a:gd name="T10" fmla="*/ 671 w 690"/>
                  <a:gd name="T11" fmla="*/ 0 h 44"/>
                  <a:gd name="T12" fmla="*/ 28 w 690"/>
                  <a:gd name="T13" fmla="*/ 0 h 44"/>
                  <a:gd name="T14" fmla="*/ 9 w 690"/>
                  <a:gd name="T15" fmla="*/ 9 h 44"/>
                  <a:gd name="T16" fmla="*/ 0 w 690"/>
                  <a:gd name="T17" fmla="*/ 9 h 44"/>
                  <a:gd name="T18" fmla="*/ 0 w 690"/>
                  <a:gd name="T19" fmla="*/ 35 h 44"/>
                  <a:gd name="T20" fmla="*/ 9 w 690"/>
                  <a:gd name="T21" fmla="*/ 44 h 44"/>
                  <a:gd name="T22" fmla="*/ 37 w 690"/>
                  <a:gd name="T23" fmla="*/ 44 h 44"/>
                  <a:gd name="T24" fmla="*/ 653 w 690"/>
                  <a:gd name="T25" fmla="*/ 44 h 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90"/>
                  <a:gd name="T40" fmla="*/ 0 h 44"/>
                  <a:gd name="T41" fmla="*/ 690 w 690"/>
                  <a:gd name="T42" fmla="*/ 44 h 4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90" h="44">
                    <a:moveTo>
                      <a:pt x="653" y="44"/>
                    </a:moveTo>
                    <a:lnTo>
                      <a:pt x="681" y="44"/>
                    </a:lnTo>
                    <a:lnTo>
                      <a:pt x="690" y="35"/>
                    </a:lnTo>
                    <a:lnTo>
                      <a:pt x="690" y="9"/>
                    </a:lnTo>
                    <a:lnTo>
                      <a:pt x="681" y="9"/>
                    </a:lnTo>
                    <a:lnTo>
                      <a:pt x="671" y="0"/>
                    </a:lnTo>
                    <a:lnTo>
                      <a:pt x="28" y="0"/>
                    </a:lnTo>
                    <a:lnTo>
                      <a:pt x="9" y="9"/>
                    </a:lnTo>
                    <a:lnTo>
                      <a:pt x="0" y="9"/>
                    </a:lnTo>
                    <a:lnTo>
                      <a:pt x="0" y="35"/>
                    </a:lnTo>
                    <a:lnTo>
                      <a:pt x="9" y="44"/>
                    </a:lnTo>
                    <a:lnTo>
                      <a:pt x="37" y="44"/>
                    </a:lnTo>
                    <a:lnTo>
                      <a:pt x="653" y="4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28" name="Freeform 4096"/>
              <p:cNvSpPr>
                <a:spLocks/>
              </p:cNvSpPr>
              <p:nvPr/>
            </p:nvSpPr>
            <p:spPr bwMode="auto">
              <a:xfrm>
                <a:off x="14953" y="6089"/>
                <a:ext cx="392" cy="484"/>
              </a:xfrm>
              <a:custGeom>
                <a:avLst/>
                <a:gdLst>
                  <a:gd name="T0" fmla="*/ 317 w 392"/>
                  <a:gd name="T1" fmla="*/ 97 h 484"/>
                  <a:gd name="T2" fmla="*/ 308 w 392"/>
                  <a:gd name="T3" fmla="*/ 114 h 484"/>
                  <a:gd name="T4" fmla="*/ 327 w 392"/>
                  <a:gd name="T5" fmla="*/ 150 h 484"/>
                  <a:gd name="T6" fmla="*/ 364 w 392"/>
                  <a:gd name="T7" fmla="*/ 141 h 484"/>
                  <a:gd name="T8" fmla="*/ 383 w 392"/>
                  <a:gd name="T9" fmla="*/ 114 h 484"/>
                  <a:gd name="T10" fmla="*/ 373 w 392"/>
                  <a:gd name="T11" fmla="*/ 44 h 484"/>
                  <a:gd name="T12" fmla="*/ 271 w 392"/>
                  <a:gd name="T13" fmla="*/ 0 h 484"/>
                  <a:gd name="T14" fmla="*/ 131 w 392"/>
                  <a:gd name="T15" fmla="*/ 62 h 484"/>
                  <a:gd name="T16" fmla="*/ 93 w 392"/>
                  <a:gd name="T17" fmla="*/ 158 h 484"/>
                  <a:gd name="T18" fmla="*/ 103 w 392"/>
                  <a:gd name="T19" fmla="*/ 220 h 484"/>
                  <a:gd name="T20" fmla="*/ 177 w 392"/>
                  <a:gd name="T21" fmla="*/ 264 h 484"/>
                  <a:gd name="T22" fmla="*/ 224 w 392"/>
                  <a:gd name="T23" fmla="*/ 273 h 484"/>
                  <a:gd name="T24" fmla="*/ 261 w 392"/>
                  <a:gd name="T25" fmla="*/ 290 h 484"/>
                  <a:gd name="T26" fmla="*/ 289 w 392"/>
                  <a:gd name="T27" fmla="*/ 317 h 484"/>
                  <a:gd name="T28" fmla="*/ 289 w 392"/>
                  <a:gd name="T29" fmla="*/ 378 h 484"/>
                  <a:gd name="T30" fmla="*/ 224 w 392"/>
                  <a:gd name="T31" fmla="*/ 448 h 484"/>
                  <a:gd name="T32" fmla="*/ 131 w 392"/>
                  <a:gd name="T33" fmla="*/ 466 h 484"/>
                  <a:gd name="T34" fmla="*/ 93 w 392"/>
                  <a:gd name="T35" fmla="*/ 457 h 484"/>
                  <a:gd name="T36" fmla="*/ 56 w 392"/>
                  <a:gd name="T37" fmla="*/ 431 h 484"/>
                  <a:gd name="T38" fmla="*/ 65 w 392"/>
                  <a:gd name="T39" fmla="*/ 396 h 484"/>
                  <a:gd name="T40" fmla="*/ 93 w 392"/>
                  <a:gd name="T41" fmla="*/ 378 h 484"/>
                  <a:gd name="T42" fmla="*/ 103 w 392"/>
                  <a:gd name="T43" fmla="*/ 352 h 484"/>
                  <a:gd name="T44" fmla="*/ 84 w 392"/>
                  <a:gd name="T45" fmla="*/ 325 h 484"/>
                  <a:gd name="T46" fmla="*/ 37 w 392"/>
                  <a:gd name="T47" fmla="*/ 317 h 484"/>
                  <a:gd name="T48" fmla="*/ 9 w 392"/>
                  <a:gd name="T49" fmla="*/ 361 h 484"/>
                  <a:gd name="T50" fmla="*/ 19 w 392"/>
                  <a:gd name="T51" fmla="*/ 440 h 484"/>
                  <a:gd name="T52" fmla="*/ 112 w 392"/>
                  <a:gd name="T53" fmla="*/ 484 h 484"/>
                  <a:gd name="T54" fmla="*/ 233 w 392"/>
                  <a:gd name="T55" fmla="*/ 475 h 484"/>
                  <a:gd name="T56" fmla="*/ 336 w 392"/>
                  <a:gd name="T57" fmla="*/ 396 h 484"/>
                  <a:gd name="T58" fmla="*/ 364 w 392"/>
                  <a:gd name="T59" fmla="*/ 308 h 484"/>
                  <a:gd name="T60" fmla="*/ 345 w 392"/>
                  <a:gd name="T61" fmla="*/ 255 h 484"/>
                  <a:gd name="T62" fmla="*/ 308 w 392"/>
                  <a:gd name="T63" fmla="*/ 211 h 484"/>
                  <a:gd name="T64" fmla="*/ 243 w 392"/>
                  <a:gd name="T65" fmla="*/ 194 h 484"/>
                  <a:gd name="T66" fmla="*/ 205 w 392"/>
                  <a:gd name="T67" fmla="*/ 185 h 484"/>
                  <a:gd name="T68" fmla="*/ 177 w 392"/>
                  <a:gd name="T69" fmla="*/ 167 h 484"/>
                  <a:gd name="T70" fmla="*/ 149 w 392"/>
                  <a:gd name="T71" fmla="*/ 123 h 484"/>
                  <a:gd name="T72" fmla="*/ 168 w 392"/>
                  <a:gd name="T73" fmla="*/ 79 h 484"/>
                  <a:gd name="T74" fmla="*/ 233 w 392"/>
                  <a:gd name="T75" fmla="*/ 35 h 484"/>
                  <a:gd name="T76" fmla="*/ 289 w 392"/>
                  <a:gd name="T77" fmla="*/ 27 h 484"/>
                  <a:gd name="T78" fmla="*/ 345 w 392"/>
                  <a:gd name="T79" fmla="*/ 62 h 48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392"/>
                  <a:gd name="T121" fmla="*/ 0 h 484"/>
                  <a:gd name="T122" fmla="*/ 392 w 392"/>
                  <a:gd name="T123" fmla="*/ 484 h 48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392" h="484">
                    <a:moveTo>
                      <a:pt x="355" y="79"/>
                    </a:moveTo>
                    <a:lnTo>
                      <a:pt x="317" y="97"/>
                    </a:lnTo>
                    <a:lnTo>
                      <a:pt x="317" y="106"/>
                    </a:lnTo>
                    <a:lnTo>
                      <a:pt x="308" y="114"/>
                    </a:lnTo>
                    <a:lnTo>
                      <a:pt x="308" y="132"/>
                    </a:lnTo>
                    <a:lnTo>
                      <a:pt x="327" y="150"/>
                    </a:lnTo>
                    <a:lnTo>
                      <a:pt x="355" y="150"/>
                    </a:lnTo>
                    <a:lnTo>
                      <a:pt x="364" y="141"/>
                    </a:lnTo>
                    <a:lnTo>
                      <a:pt x="383" y="132"/>
                    </a:lnTo>
                    <a:lnTo>
                      <a:pt x="383" y="114"/>
                    </a:lnTo>
                    <a:lnTo>
                      <a:pt x="392" y="97"/>
                    </a:lnTo>
                    <a:lnTo>
                      <a:pt x="373" y="44"/>
                    </a:lnTo>
                    <a:lnTo>
                      <a:pt x="345" y="18"/>
                    </a:lnTo>
                    <a:lnTo>
                      <a:pt x="271" y="0"/>
                    </a:lnTo>
                    <a:lnTo>
                      <a:pt x="187" y="18"/>
                    </a:lnTo>
                    <a:lnTo>
                      <a:pt x="131" y="62"/>
                    </a:lnTo>
                    <a:lnTo>
                      <a:pt x="103" y="114"/>
                    </a:lnTo>
                    <a:lnTo>
                      <a:pt x="93" y="158"/>
                    </a:lnTo>
                    <a:lnTo>
                      <a:pt x="93" y="194"/>
                    </a:lnTo>
                    <a:lnTo>
                      <a:pt x="103" y="220"/>
                    </a:lnTo>
                    <a:lnTo>
                      <a:pt x="121" y="238"/>
                    </a:lnTo>
                    <a:lnTo>
                      <a:pt x="177" y="264"/>
                    </a:lnTo>
                    <a:lnTo>
                      <a:pt x="196" y="264"/>
                    </a:lnTo>
                    <a:lnTo>
                      <a:pt x="224" y="273"/>
                    </a:lnTo>
                    <a:lnTo>
                      <a:pt x="243" y="273"/>
                    </a:lnTo>
                    <a:lnTo>
                      <a:pt x="261" y="290"/>
                    </a:lnTo>
                    <a:lnTo>
                      <a:pt x="280" y="299"/>
                    </a:lnTo>
                    <a:lnTo>
                      <a:pt x="289" y="317"/>
                    </a:lnTo>
                    <a:lnTo>
                      <a:pt x="299" y="343"/>
                    </a:lnTo>
                    <a:lnTo>
                      <a:pt x="289" y="378"/>
                    </a:lnTo>
                    <a:lnTo>
                      <a:pt x="271" y="413"/>
                    </a:lnTo>
                    <a:lnTo>
                      <a:pt x="224" y="448"/>
                    </a:lnTo>
                    <a:lnTo>
                      <a:pt x="149" y="466"/>
                    </a:lnTo>
                    <a:lnTo>
                      <a:pt x="131" y="466"/>
                    </a:lnTo>
                    <a:lnTo>
                      <a:pt x="112" y="457"/>
                    </a:lnTo>
                    <a:lnTo>
                      <a:pt x="93" y="457"/>
                    </a:lnTo>
                    <a:lnTo>
                      <a:pt x="75" y="440"/>
                    </a:lnTo>
                    <a:lnTo>
                      <a:pt x="56" y="431"/>
                    </a:lnTo>
                    <a:lnTo>
                      <a:pt x="37" y="405"/>
                    </a:lnTo>
                    <a:lnTo>
                      <a:pt x="65" y="396"/>
                    </a:lnTo>
                    <a:lnTo>
                      <a:pt x="84" y="387"/>
                    </a:lnTo>
                    <a:lnTo>
                      <a:pt x="93" y="378"/>
                    </a:lnTo>
                    <a:lnTo>
                      <a:pt x="93" y="361"/>
                    </a:lnTo>
                    <a:lnTo>
                      <a:pt x="103" y="352"/>
                    </a:lnTo>
                    <a:lnTo>
                      <a:pt x="93" y="334"/>
                    </a:lnTo>
                    <a:lnTo>
                      <a:pt x="84" y="325"/>
                    </a:lnTo>
                    <a:lnTo>
                      <a:pt x="56" y="317"/>
                    </a:lnTo>
                    <a:lnTo>
                      <a:pt x="37" y="317"/>
                    </a:lnTo>
                    <a:lnTo>
                      <a:pt x="28" y="325"/>
                    </a:lnTo>
                    <a:lnTo>
                      <a:pt x="9" y="361"/>
                    </a:lnTo>
                    <a:lnTo>
                      <a:pt x="0" y="387"/>
                    </a:lnTo>
                    <a:lnTo>
                      <a:pt x="19" y="440"/>
                    </a:lnTo>
                    <a:lnTo>
                      <a:pt x="75" y="475"/>
                    </a:lnTo>
                    <a:lnTo>
                      <a:pt x="112" y="484"/>
                    </a:lnTo>
                    <a:lnTo>
                      <a:pt x="149" y="484"/>
                    </a:lnTo>
                    <a:lnTo>
                      <a:pt x="233" y="475"/>
                    </a:lnTo>
                    <a:lnTo>
                      <a:pt x="299" y="440"/>
                    </a:lnTo>
                    <a:lnTo>
                      <a:pt x="336" y="396"/>
                    </a:lnTo>
                    <a:lnTo>
                      <a:pt x="355" y="343"/>
                    </a:lnTo>
                    <a:lnTo>
                      <a:pt x="364" y="308"/>
                    </a:lnTo>
                    <a:lnTo>
                      <a:pt x="355" y="273"/>
                    </a:lnTo>
                    <a:lnTo>
                      <a:pt x="345" y="255"/>
                    </a:lnTo>
                    <a:lnTo>
                      <a:pt x="327" y="229"/>
                    </a:lnTo>
                    <a:lnTo>
                      <a:pt x="308" y="211"/>
                    </a:lnTo>
                    <a:lnTo>
                      <a:pt x="271" y="194"/>
                    </a:lnTo>
                    <a:lnTo>
                      <a:pt x="243" y="194"/>
                    </a:lnTo>
                    <a:lnTo>
                      <a:pt x="224" y="185"/>
                    </a:lnTo>
                    <a:lnTo>
                      <a:pt x="205" y="185"/>
                    </a:lnTo>
                    <a:lnTo>
                      <a:pt x="196" y="176"/>
                    </a:lnTo>
                    <a:lnTo>
                      <a:pt x="177" y="167"/>
                    </a:lnTo>
                    <a:lnTo>
                      <a:pt x="168" y="158"/>
                    </a:lnTo>
                    <a:lnTo>
                      <a:pt x="149" y="123"/>
                    </a:lnTo>
                    <a:lnTo>
                      <a:pt x="149" y="114"/>
                    </a:lnTo>
                    <a:lnTo>
                      <a:pt x="168" y="79"/>
                    </a:lnTo>
                    <a:lnTo>
                      <a:pt x="205" y="44"/>
                    </a:lnTo>
                    <a:lnTo>
                      <a:pt x="233" y="35"/>
                    </a:lnTo>
                    <a:lnTo>
                      <a:pt x="271" y="27"/>
                    </a:lnTo>
                    <a:lnTo>
                      <a:pt x="289" y="27"/>
                    </a:lnTo>
                    <a:lnTo>
                      <a:pt x="327" y="44"/>
                    </a:lnTo>
                    <a:lnTo>
                      <a:pt x="345" y="62"/>
                    </a:lnTo>
                    <a:lnTo>
                      <a:pt x="355" y="7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29" name="Freeform 4097"/>
              <p:cNvSpPr>
                <a:spLocks/>
              </p:cNvSpPr>
              <p:nvPr/>
            </p:nvSpPr>
            <p:spPr bwMode="auto">
              <a:xfrm>
                <a:off x="15438" y="5896"/>
                <a:ext cx="318" cy="677"/>
              </a:xfrm>
              <a:custGeom>
                <a:avLst/>
                <a:gdLst>
                  <a:gd name="T0" fmla="*/ 187 w 318"/>
                  <a:gd name="T1" fmla="*/ 237 h 677"/>
                  <a:gd name="T2" fmla="*/ 308 w 318"/>
                  <a:gd name="T3" fmla="*/ 237 h 677"/>
                  <a:gd name="T4" fmla="*/ 318 w 318"/>
                  <a:gd name="T5" fmla="*/ 228 h 677"/>
                  <a:gd name="T6" fmla="*/ 318 w 318"/>
                  <a:gd name="T7" fmla="*/ 211 h 677"/>
                  <a:gd name="T8" fmla="*/ 196 w 318"/>
                  <a:gd name="T9" fmla="*/ 211 h 677"/>
                  <a:gd name="T10" fmla="*/ 243 w 318"/>
                  <a:gd name="T11" fmla="*/ 53 h 677"/>
                  <a:gd name="T12" fmla="*/ 243 w 318"/>
                  <a:gd name="T13" fmla="*/ 17 h 677"/>
                  <a:gd name="T14" fmla="*/ 224 w 318"/>
                  <a:gd name="T15" fmla="*/ 0 h 677"/>
                  <a:gd name="T16" fmla="*/ 196 w 318"/>
                  <a:gd name="T17" fmla="*/ 0 h 677"/>
                  <a:gd name="T18" fmla="*/ 187 w 318"/>
                  <a:gd name="T19" fmla="*/ 17 h 677"/>
                  <a:gd name="T20" fmla="*/ 168 w 318"/>
                  <a:gd name="T21" fmla="*/ 35 h 677"/>
                  <a:gd name="T22" fmla="*/ 122 w 318"/>
                  <a:gd name="T23" fmla="*/ 211 h 677"/>
                  <a:gd name="T24" fmla="*/ 10 w 318"/>
                  <a:gd name="T25" fmla="*/ 211 h 677"/>
                  <a:gd name="T26" fmla="*/ 0 w 318"/>
                  <a:gd name="T27" fmla="*/ 220 h 677"/>
                  <a:gd name="T28" fmla="*/ 0 w 318"/>
                  <a:gd name="T29" fmla="*/ 237 h 677"/>
                  <a:gd name="T30" fmla="*/ 112 w 318"/>
                  <a:gd name="T31" fmla="*/ 237 h 677"/>
                  <a:gd name="T32" fmla="*/ 38 w 318"/>
                  <a:gd name="T33" fmla="*/ 545 h 677"/>
                  <a:gd name="T34" fmla="*/ 28 w 318"/>
                  <a:gd name="T35" fmla="*/ 562 h 677"/>
                  <a:gd name="T36" fmla="*/ 28 w 318"/>
                  <a:gd name="T37" fmla="*/ 615 h 677"/>
                  <a:gd name="T38" fmla="*/ 47 w 318"/>
                  <a:gd name="T39" fmla="*/ 641 h 677"/>
                  <a:gd name="T40" fmla="*/ 66 w 318"/>
                  <a:gd name="T41" fmla="*/ 659 h 677"/>
                  <a:gd name="T42" fmla="*/ 94 w 318"/>
                  <a:gd name="T43" fmla="*/ 677 h 677"/>
                  <a:gd name="T44" fmla="*/ 122 w 318"/>
                  <a:gd name="T45" fmla="*/ 677 h 677"/>
                  <a:gd name="T46" fmla="*/ 187 w 318"/>
                  <a:gd name="T47" fmla="*/ 659 h 677"/>
                  <a:gd name="T48" fmla="*/ 234 w 318"/>
                  <a:gd name="T49" fmla="*/ 624 h 677"/>
                  <a:gd name="T50" fmla="*/ 271 w 318"/>
                  <a:gd name="T51" fmla="*/ 571 h 677"/>
                  <a:gd name="T52" fmla="*/ 299 w 318"/>
                  <a:gd name="T53" fmla="*/ 518 h 677"/>
                  <a:gd name="T54" fmla="*/ 299 w 318"/>
                  <a:gd name="T55" fmla="*/ 510 h 677"/>
                  <a:gd name="T56" fmla="*/ 290 w 318"/>
                  <a:gd name="T57" fmla="*/ 501 h 677"/>
                  <a:gd name="T58" fmla="*/ 271 w 318"/>
                  <a:gd name="T59" fmla="*/ 501 h 677"/>
                  <a:gd name="T60" fmla="*/ 271 w 318"/>
                  <a:gd name="T61" fmla="*/ 510 h 677"/>
                  <a:gd name="T62" fmla="*/ 262 w 318"/>
                  <a:gd name="T63" fmla="*/ 510 h 677"/>
                  <a:gd name="T64" fmla="*/ 262 w 318"/>
                  <a:gd name="T65" fmla="*/ 527 h 677"/>
                  <a:gd name="T66" fmla="*/ 243 w 318"/>
                  <a:gd name="T67" fmla="*/ 554 h 677"/>
                  <a:gd name="T68" fmla="*/ 234 w 318"/>
                  <a:gd name="T69" fmla="*/ 580 h 677"/>
                  <a:gd name="T70" fmla="*/ 206 w 318"/>
                  <a:gd name="T71" fmla="*/ 606 h 677"/>
                  <a:gd name="T72" fmla="*/ 187 w 318"/>
                  <a:gd name="T73" fmla="*/ 633 h 677"/>
                  <a:gd name="T74" fmla="*/ 159 w 318"/>
                  <a:gd name="T75" fmla="*/ 650 h 677"/>
                  <a:gd name="T76" fmla="*/ 131 w 318"/>
                  <a:gd name="T77" fmla="*/ 659 h 677"/>
                  <a:gd name="T78" fmla="*/ 112 w 318"/>
                  <a:gd name="T79" fmla="*/ 659 h 677"/>
                  <a:gd name="T80" fmla="*/ 103 w 318"/>
                  <a:gd name="T81" fmla="*/ 650 h 677"/>
                  <a:gd name="T82" fmla="*/ 103 w 318"/>
                  <a:gd name="T83" fmla="*/ 633 h 677"/>
                  <a:gd name="T84" fmla="*/ 94 w 318"/>
                  <a:gd name="T85" fmla="*/ 624 h 677"/>
                  <a:gd name="T86" fmla="*/ 94 w 318"/>
                  <a:gd name="T87" fmla="*/ 606 h 677"/>
                  <a:gd name="T88" fmla="*/ 103 w 318"/>
                  <a:gd name="T89" fmla="*/ 580 h 677"/>
                  <a:gd name="T90" fmla="*/ 103 w 318"/>
                  <a:gd name="T91" fmla="*/ 562 h 677"/>
                  <a:gd name="T92" fmla="*/ 187 w 318"/>
                  <a:gd name="T93" fmla="*/ 237 h 67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18"/>
                  <a:gd name="T142" fmla="*/ 0 h 677"/>
                  <a:gd name="T143" fmla="*/ 318 w 318"/>
                  <a:gd name="T144" fmla="*/ 677 h 67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18" h="677">
                    <a:moveTo>
                      <a:pt x="187" y="237"/>
                    </a:moveTo>
                    <a:lnTo>
                      <a:pt x="308" y="237"/>
                    </a:lnTo>
                    <a:lnTo>
                      <a:pt x="318" y="228"/>
                    </a:lnTo>
                    <a:lnTo>
                      <a:pt x="318" y="211"/>
                    </a:lnTo>
                    <a:lnTo>
                      <a:pt x="196" y="211"/>
                    </a:lnTo>
                    <a:lnTo>
                      <a:pt x="243" y="53"/>
                    </a:lnTo>
                    <a:lnTo>
                      <a:pt x="243" y="17"/>
                    </a:lnTo>
                    <a:lnTo>
                      <a:pt x="224" y="0"/>
                    </a:lnTo>
                    <a:lnTo>
                      <a:pt x="196" y="0"/>
                    </a:lnTo>
                    <a:lnTo>
                      <a:pt x="187" y="17"/>
                    </a:lnTo>
                    <a:lnTo>
                      <a:pt x="168" y="35"/>
                    </a:lnTo>
                    <a:lnTo>
                      <a:pt x="122" y="211"/>
                    </a:lnTo>
                    <a:lnTo>
                      <a:pt x="10" y="211"/>
                    </a:lnTo>
                    <a:lnTo>
                      <a:pt x="0" y="220"/>
                    </a:lnTo>
                    <a:lnTo>
                      <a:pt x="0" y="237"/>
                    </a:lnTo>
                    <a:lnTo>
                      <a:pt x="112" y="237"/>
                    </a:lnTo>
                    <a:lnTo>
                      <a:pt x="38" y="545"/>
                    </a:lnTo>
                    <a:lnTo>
                      <a:pt x="28" y="562"/>
                    </a:lnTo>
                    <a:lnTo>
                      <a:pt x="28" y="615"/>
                    </a:lnTo>
                    <a:lnTo>
                      <a:pt x="47" y="641"/>
                    </a:lnTo>
                    <a:lnTo>
                      <a:pt x="66" y="659"/>
                    </a:lnTo>
                    <a:lnTo>
                      <a:pt x="94" y="677"/>
                    </a:lnTo>
                    <a:lnTo>
                      <a:pt x="122" y="677"/>
                    </a:lnTo>
                    <a:lnTo>
                      <a:pt x="187" y="659"/>
                    </a:lnTo>
                    <a:lnTo>
                      <a:pt x="234" y="624"/>
                    </a:lnTo>
                    <a:lnTo>
                      <a:pt x="271" y="571"/>
                    </a:lnTo>
                    <a:lnTo>
                      <a:pt x="299" y="518"/>
                    </a:lnTo>
                    <a:lnTo>
                      <a:pt x="299" y="510"/>
                    </a:lnTo>
                    <a:lnTo>
                      <a:pt x="290" y="501"/>
                    </a:lnTo>
                    <a:lnTo>
                      <a:pt x="271" y="501"/>
                    </a:lnTo>
                    <a:lnTo>
                      <a:pt x="271" y="510"/>
                    </a:lnTo>
                    <a:lnTo>
                      <a:pt x="262" y="510"/>
                    </a:lnTo>
                    <a:lnTo>
                      <a:pt x="262" y="527"/>
                    </a:lnTo>
                    <a:lnTo>
                      <a:pt x="243" y="554"/>
                    </a:lnTo>
                    <a:lnTo>
                      <a:pt x="234" y="580"/>
                    </a:lnTo>
                    <a:lnTo>
                      <a:pt x="206" y="606"/>
                    </a:lnTo>
                    <a:lnTo>
                      <a:pt x="187" y="633"/>
                    </a:lnTo>
                    <a:lnTo>
                      <a:pt x="159" y="650"/>
                    </a:lnTo>
                    <a:lnTo>
                      <a:pt x="131" y="659"/>
                    </a:lnTo>
                    <a:lnTo>
                      <a:pt x="112" y="659"/>
                    </a:lnTo>
                    <a:lnTo>
                      <a:pt x="103" y="650"/>
                    </a:lnTo>
                    <a:lnTo>
                      <a:pt x="103" y="633"/>
                    </a:lnTo>
                    <a:lnTo>
                      <a:pt x="94" y="624"/>
                    </a:lnTo>
                    <a:lnTo>
                      <a:pt x="94" y="606"/>
                    </a:lnTo>
                    <a:lnTo>
                      <a:pt x="103" y="580"/>
                    </a:lnTo>
                    <a:lnTo>
                      <a:pt x="103" y="562"/>
                    </a:lnTo>
                    <a:lnTo>
                      <a:pt x="187" y="2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30" name="Freeform 4098"/>
              <p:cNvSpPr>
                <a:spLocks noEditPoints="1"/>
              </p:cNvSpPr>
              <p:nvPr/>
            </p:nvSpPr>
            <p:spPr bwMode="auto">
              <a:xfrm>
                <a:off x="15830" y="6089"/>
                <a:ext cx="485" cy="484"/>
              </a:xfrm>
              <a:custGeom>
                <a:avLst/>
                <a:gdLst>
                  <a:gd name="T0" fmla="*/ 429 w 485"/>
                  <a:gd name="T1" fmla="*/ 35 h 484"/>
                  <a:gd name="T2" fmla="*/ 383 w 485"/>
                  <a:gd name="T3" fmla="*/ 27 h 484"/>
                  <a:gd name="T4" fmla="*/ 364 w 485"/>
                  <a:gd name="T5" fmla="*/ 53 h 484"/>
                  <a:gd name="T6" fmla="*/ 355 w 485"/>
                  <a:gd name="T7" fmla="*/ 71 h 484"/>
                  <a:gd name="T8" fmla="*/ 308 w 485"/>
                  <a:gd name="T9" fmla="*/ 18 h 484"/>
                  <a:gd name="T10" fmla="*/ 261 w 485"/>
                  <a:gd name="T11" fmla="*/ 0 h 484"/>
                  <a:gd name="T12" fmla="*/ 84 w 485"/>
                  <a:gd name="T13" fmla="*/ 106 h 484"/>
                  <a:gd name="T14" fmla="*/ 0 w 485"/>
                  <a:gd name="T15" fmla="*/ 325 h 484"/>
                  <a:gd name="T16" fmla="*/ 37 w 485"/>
                  <a:gd name="T17" fmla="*/ 440 h 484"/>
                  <a:gd name="T18" fmla="*/ 140 w 485"/>
                  <a:gd name="T19" fmla="*/ 484 h 484"/>
                  <a:gd name="T20" fmla="*/ 243 w 485"/>
                  <a:gd name="T21" fmla="*/ 448 h 484"/>
                  <a:gd name="T22" fmla="*/ 280 w 485"/>
                  <a:gd name="T23" fmla="*/ 440 h 484"/>
                  <a:gd name="T24" fmla="*/ 345 w 485"/>
                  <a:gd name="T25" fmla="*/ 484 h 484"/>
                  <a:gd name="T26" fmla="*/ 429 w 485"/>
                  <a:gd name="T27" fmla="*/ 466 h 484"/>
                  <a:gd name="T28" fmla="*/ 476 w 485"/>
                  <a:gd name="T29" fmla="*/ 352 h 484"/>
                  <a:gd name="T30" fmla="*/ 485 w 485"/>
                  <a:gd name="T31" fmla="*/ 317 h 484"/>
                  <a:gd name="T32" fmla="*/ 457 w 485"/>
                  <a:gd name="T33" fmla="*/ 308 h 484"/>
                  <a:gd name="T34" fmla="*/ 448 w 485"/>
                  <a:gd name="T35" fmla="*/ 325 h 484"/>
                  <a:gd name="T36" fmla="*/ 439 w 485"/>
                  <a:gd name="T37" fmla="*/ 369 h 484"/>
                  <a:gd name="T38" fmla="*/ 373 w 485"/>
                  <a:gd name="T39" fmla="*/ 466 h 484"/>
                  <a:gd name="T40" fmla="*/ 345 w 485"/>
                  <a:gd name="T41" fmla="*/ 448 h 484"/>
                  <a:gd name="T42" fmla="*/ 336 w 485"/>
                  <a:gd name="T43" fmla="*/ 431 h 484"/>
                  <a:gd name="T44" fmla="*/ 345 w 485"/>
                  <a:gd name="T45" fmla="*/ 387 h 484"/>
                  <a:gd name="T46" fmla="*/ 429 w 485"/>
                  <a:gd name="T47" fmla="*/ 79 h 484"/>
                  <a:gd name="T48" fmla="*/ 261 w 485"/>
                  <a:gd name="T49" fmla="*/ 378 h 484"/>
                  <a:gd name="T50" fmla="*/ 215 w 485"/>
                  <a:gd name="T51" fmla="*/ 422 h 484"/>
                  <a:gd name="T52" fmla="*/ 140 w 485"/>
                  <a:gd name="T53" fmla="*/ 466 h 484"/>
                  <a:gd name="T54" fmla="*/ 84 w 485"/>
                  <a:gd name="T55" fmla="*/ 431 h 484"/>
                  <a:gd name="T56" fmla="*/ 75 w 485"/>
                  <a:gd name="T57" fmla="*/ 387 h 484"/>
                  <a:gd name="T58" fmla="*/ 84 w 485"/>
                  <a:gd name="T59" fmla="*/ 299 h 484"/>
                  <a:gd name="T60" fmla="*/ 131 w 485"/>
                  <a:gd name="T61" fmla="*/ 150 h 484"/>
                  <a:gd name="T62" fmla="*/ 177 w 485"/>
                  <a:gd name="T63" fmla="*/ 79 h 484"/>
                  <a:gd name="T64" fmla="*/ 233 w 485"/>
                  <a:gd name="T65" fmla="*/ 35 h 484"/>
                  <a:gd name="T66" fmla="*/ 299 w 485"/>
                  <a:gd name="T67" fmla="*/ 44 h 484"/>
                  <a:gd name="T68" fmla="*/ 327 w 485"/>
                  <a:gd name="T69" fmla="*/ 79 h 484"/>
                  <a:gd name="T70" fmla="*/ 336 w 485"/>
                  <a:gd name="T71" fmla="*/ 141 h 48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485"/>
                  <a:gd name="T109" fmla="*/ 0 h 484"/>
                  <a:gd name="T110" fmla="*/ 485 w 485"/>
                  <a:gd name="T111" fmla="*/ 484 h 48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485" h="484">
                    <a:moveTo>
                      <a:pt x="429" y="79"/>
                    </a:moveTo>
                    <a:lnTo>
                      <a:pt x="429" y="35"/>
                    </a:lnTo>
                    <a:lnTo>
                      <a:pt x="420" y="27"/>
                    </a:lnTo>
                    <a:lnTo>
                      <a:pt x="383" y="27"/>
                    </a:lnTo>
                    <a:lnTo>
                      <a:pt x="364" y="35"/>
                    </a:lnTo>
                    <a:lnTo>
                      <a:pt x="364" y="53"/>
                    </a:lnTo>
                    <a:lnTo>
                      <a:pt x="355" y="62"/>
                    </a:lnTo>
                    <a:lnTo>
                      <a:pt x="355" y="71"/>
                    </a:lnTo>
                    <a:lnTo>
                      <a:pt x="336" y="35"/>
                    </a:lnTo>
                    <a:lnTo>
                      <a:pt x="308" y="18"/>
                    </a:lnTo>
                    <a:lnTo>
                      <a:pt x="289" y="9"/>
                    </a:lnTo>
                    <a:lnTo>
                      <a:pt x="261" y="0"/>
                    </a:lnTo>
                    <a:lnTo>
                      <a:pt x="168" y="27"/>
                    </a:lnTo>
                    <a:lnTo>
                      <a:pt x="84" y="106"/>
                    </a:lnTo>
                    <a:lnTo>
                      <a:pt x="19" y="202"/>
                    </a:lnTo>
                    <a:lnTo>
                      <a:pt x="0" y="325"/>
                    </a:lnTo>
                    <a:lnTo>
                      <a:pt x="9" y="387"/>
                    </a:lnTo>
                    <a:lnTo>
                      <a:pt x="37" y="440"/>
                    </a:lnTo>
                    <a:lnTo>
                      <a:pt x="84" y="475"/>
                    </a:lnTo>
                    <a:lnTo>
                      <a:pt x="140" y="484"/>
                    </a:lnTo>
                    <a:lnTo>
                      <a:pt x="168" y="484"/>
                    </a:lnTo>
                    <a:lnTo>
                      <a:pt x="243" y="448"/>
                    </a:lnTo>
                    <a:lnTo>
                      <a:pt x="271" y="413"/>
                    </a:lnTo>
                    <a:lnTo>
                      <a:pt x="280" y="440"/>
                    </a:lnTo>
                    <a:lnTo>
                      <a:pt x="317" y="475"/>
                    </a:lnTo>
                    <a:lnTo>
                      <a:pt x="345" y="484"/>
                    </a:lnTo>
                    <a:lnTo>
                      <a:pt x="392" y="484"/>
                    </a:lnTo>
                    <a:lnTo>
                      <a:pt x="429" y="466"/>
                    </a:lnTo>
                    <a:lnTo>
                      <a:pt x="448" y="431"/>
                    </a:lnTo>
                    <a:lnTo>
                      <a:pt x="476" y="352"/>
                    </a:lnTo>
                    <a:lnTo>
                      <a:pt x="485" y="334"/>
                    </a:lnTo>
                    <a:lnTo>
                      <a:pt x="485" y="317"/>
                    </a:lnTo>
                    <a:lnTo>
                      <a:pt x="476" y="308"/>
                    </a:lnTo>
                    <a:lnTo>
                      <a:pt x="457" y="308"/>
                    </a:lnTo>
                    <a:lnTo>
                      <a:pt x="457" y="317"/>
                    </a:lnTo>
                    <a:lnTo>
                      <a:pt x="448" y="325"/>
                    </a:lnTo>
                    <a:lnTo>
                      <a:pt x="448" y="334"/>
                    </a:lnTo>
                    <a:lnTo>
                      <a:pt x="439" y="369"/>
                    </a:lnTo>
                    <a:lnTo>
                      <a:pt x="420" y="422"/>
                    </a:lnTo>
                    <a:lnTo>
                      <a:pt x="373" y="466"/>
                    </a:lnTo>
                    <a:lnTo>
                      <a:pt x="355" y="457"/>
                    </a:lnTo>
                    <a:lnTo>
                      <a:pt x="345" y="448"/>
                    </a:lnTo>
                    <a:lnTo>
                      <a:pt x="345" y="440"/>
                    </a:lnTo>
                    <a:lnTo>
                      <a:pt x="336" y="431"/>
                    </a:lnTo>
                    <a:lnTo>
                      <a:pt x="336" y="413"/>
                    </a:lnTo>
                    <a:lnTo>
                      <a:pt x="345" y="387"/>
                    </a:lnTo>
                    <a:lnTo>
                      <a:pt x="345" y="369"/>
                    </a:lnTo>
                    <a:lnTo>
                      <a:pt x="429" y="79"/>
                    </a:lnTo>
                    <a:close/>
                    <a:moveTo>
                      <a:pt x="280" y="343"/>
                    </a:moveTo>
                    <a:lnTo>
                      <a:pt x="261" y="378"/>
                    </a:lnTo>
                    <a:lnTo>
                      <a:pt x="243" y="405"/>
                    </a:lnTo>
                    <a:lnTo>
                      <a:pt x="215" y="422"/>
                    </a:lnTo>
                    <a:lnTo>
                      <a:pt x="196" y="448"/>
                    </a:lnTo>
                    <a:lnTo>
                      <a:pt x="140" y="466"/>
                    </a:lnTo>
                    <a:lnTo>
                      <a:pt x="112" y="457"/>
                    </a:lnTo>
                    <a:lnTo>
                      <a:pt x="84" y="431"/>
                    </a:lnTo>
                    <a:lnTo>
                      <a:pt x="84" y="405"/>
                    </a:lnTo>
                    <a:lnTo>
                      <a:pt x="75" y="387"/>
                    </a:lnTo>
                    <a:lnTo>
                      <a:pt x="75" y="369"/>
                    </a:lnTo>
                    <a:lnTo>
                      <a:pt x="84" y="299"/>
                    </a:lnTo>
                    <a:lnTo>
                      <a:pt x="112" y="211"/>
                    </a:lnTo>
                    <a:lnTo>
                      <a:pt x="131" y="150"/>
                    </a:lnTo>
                    <a:lnTo>
                      <a:pt x="149" y="114"/>
                    </a:lnTo>
                    <a:lnTo>
                      <a:pt x="177" y="79"/>
                    </a:lnTo>
                    <a:lnTo>
                      <a:pt x="205" y="53"/>
                    </a:lnTo>
                    <a:lnTo>
                      <a:pt x="233" y="35"/>
                    </a:lnTo>
                    <a:lnTo>
                      <a:pt x="261" y="27"/>
                    </a:lnTo>
                    <a:lnTo>
                      <a:pt x="299" y="44"/>
                    </a:lnTo>
                    <a:lnTo>
                      <a:pt x="317" y="62"/>
                    </a:lnTo>
                    <a:lnTo>
                      <a:pt x="327" y="79"/>
                    </a:lnTo>
                    <a:lnTo>
                      <a:pt x="336" y="106"/>
                    </a:lnTo>
                    <a:lnTo>
                      <a:pt x="336" y="141"/>
                    </a:lnTo>
                    <a:lnTo>
                      <a:pt x="280" y="34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31" name="Freeform 4099"/>
              <p:cNvSpPr>
                <a:spLocks/>
              </p:cNvSpPr>
              <p:nvPr/>
            </p:nvSpPr>
            <p:spPr bwMode="auto">
              <a:xfrm>
                <a:off x="16409" y="6089"/>
                <a:ext cx="410" cy="484"/>
              </a:xfrm>
              <a:custGeom>
                <a:avLst/>
                <a:gdLst>
                  <a:gd name="T0" fmla="*/ 373 w 410"/>
                  <a:gd name="T1" fmla="*/ 71 h 484"/>
                  <a:gd name="T2" fmla="*/ 345 w 410"/>
                  <a:gd name="T3" fmla="*/ 79 h 484"/>
                  <a:gd name="T4" fmla="*/ 335 w 410"/>
                  <a:gd name="T5" fmla="*/ 88 h 484"/>
                  <a:gd name="T6" fmla="*/ 317 w 410"/>
                  <a:gd name="T7" fmla="*/ 97 h 484"/>
                  <a:gd name="T8" fmla="*/ 317 w 410"/>
                  <a:gd name="T9" fmla="*/ 141 h 484"/>
                  <a:gd name="T10" fmla="*/ 335 w 410"/>
                  <a:gd name="T11" fmla="*/ 158 h 484"/>
                  <a:gd name="T12" fmla="*/ 373 w 410"/>
                  <a:gd name="T13" fmla="*/ 158 h 484"/>
                  <a:gd name="T14" fmla="*/ 391 w 410"/>
                  <a:gd name="T15" fmla="*/ 141 h 484"/>
                  <a:gd name="T16" fmla="*/ 401 w 410"/>
                  <a:gd name="T17" fmla="*/ 123 h 484"/>
                  <a:gd name="T18" fmla="*/ 410 w 410"/>
                  <a:gd name="T19" fmla="*/ 97 h 484"/>
                  <a:gd name="T20" fmla="*/ 391 w 410"/>
                  <a:gd name="T21" fmla="*/ 44 h 484"/>
                  <a:gd name="T22" fmla="*/ 363 w 410"/>
                  <a:gd name="T23" fmla="*/ 18 h 484"/>
                  <a:gd name="T24" fmla="*/ 289 w 410"/>
                  <a:gd name="T25" fmla="*/ 0 h 484"/>
                  <a:gd name="T26" fmla="*/ 186 w 410"/>
                  <a:gd name="T27" fmla="*/ 27 h 484"/>
                  <a:gd name="T28" fmla="*/ 93 w 410"/>
                  <a:gd name="T29" fmla="*/ 97 h 484"/>
                  <a:gd name="T30" fmla="*/ 28 w 410"/>
                  <a:gd name="T31" fmla="*/ 194 h 484"/>
                  <a:gd name="T32" fmla="*/ 0 w 410"/>
                  <a:gd name="T33" fmla="*/ 308 h 484"/>
                  <a:gd name="T34" fmla="*/ 18 w 410"/>
                  <a:gd name="T35" fmla="*/ 405 h 484"/>
                  <a:gd name="T36" fmla="*/ 84 w 410"/>
                  <a:gd name="T37" fmla="*/ 466 h 484"/>
                  <a:gd name="T38" fmla="*/ 168 w 410"/>
                  <a:gd name="T39" fmla="*/ 484 h 484"/>
                  <a:gd name="T40" fmla="*/ 270 w 410"/>
                  <a:gd name="T41" fmla="*/ 466 h 484"/>
                  <a:gd name="T42" fmla="*/ 345 w 410"/>
                  <a:gd name="T43" fmla="*/ 431 h 484"/>
                  <a:gd name="T44" fmla="*/ 391 w 410"/>
                  <a:gd name="T45" fmla="*/ 387 h 484"/>
                  <a:gd name="T46" fmla="*/ 410 w 410"/>
                  <a:gd name="T47" fmla="*/ 361 h 484"/>
                  <a:gd name="T48" fmla="*/ 391 w 410"/>
                  <a:gd name="T49" fmla="*/ 343 h 484"/>
                  <a:gd name="T50" fmla="*/ 382 w 410"/>
                  <a:gd name="T51" fmla="*/ 343 h 484"/>
                  <a:gd name="T52" fmla="*/ 382 w 410"/>
                  <a:gd name="T53" fmla="*/ 352 h 484"/>
                  <a:gd name="T54" fmla="*/ 307 w 410"/>
                  <a:gd name="T55" fmla="*/ 422 h 484"/>
                  <a:gd name="T56" fmla="*/ 251 w 410"/>
                  <a:gd name="T57" fmla="*/ 448 h 484"/>
                  <a:gd name="T58" fmla="*/ 195 w 410"/>
                  <a:gd name="T59" fmla="*/ 457 h 484"/>
                  <a:gd name="T60" fmla="*/ 168 w 410"/>
                  <a:gd name="T61" fmla="*/ 466 h 484"/>
                  <a:gd name="T62" fmla="*/ 140 w 410"/>
                  <a:gd name="T63" fmla="*/ 457 h 484"/>
                  <a:gd name="T64" fmla="*/ 112 w 410"/>
                  <a:gd name="T65" fmla="*/ 440 h 484"/>
                  <a:gd name="T66" fmla="*/ 93 w 410"/>
                  <a:gd name="T67" fmla="*/ 422 h 484"/>
                  <a:gd name="T68" fmla="*/ 84 w 410"/>
                  <a:gd name="T69" fmla="*/ 387 h 484"/>
                  <a:gd name="T70" fmla="*/ 84 w 410"/>
                  <a:gd name="T71" fmla="*/ 352 h 484"/>
                  <a:gd name="T72" fmla="*/ 93 w 410"/>
                  <a:gd name="T73" fmla="*/ 281 h 484"/>
                  <a:gd name="T74" fmla="*/ 112 w 410"/>
                  <a:gd name="T75" fmla="*/ 202 h 484"/>
                  <a:gd name="T76" fmla="*/ 140 w 410"/>
                  <a:gd name="T77" fmla="*/ 132 h 484"/>
                  <a:gd name="T78" fmla="*/ 214 w 410"/>
                  <a:gd name="T79" fmla="*/ 53 h 484"/>
                  <a:gd name="T80" fmla="*/ 289 w 410"/>
                  <a:gd name="T81" fmla="*/ 27 h 484"/>
                  <a:gd name="T82" fmla="*/ 307 w 410"/>
                  <a:gd name="T83" fmla="*/ 27 h 484"/>
                  <a:gd name="T84" fmla="*/ 363 w 410"/>
                  <a:gd name="T85" fmla="*/ 53 h 484"/>
                  <a:gd name="T86" fmla="*/ 373 w 410"/>
                  <a:gd name="T87" fmla="*/ 71 h 48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10"/>
                  <a:gd name="T133" fmla="*/ 0 h 484"/>
                  <a:gd name="T134" fmla="*/ 410 w 410"/>
                  <a:gd name="T135" fmla="*/ 484 h 48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10" h="484">
                    <a:moveTo>
                      <a:pt x="373" y="71"/>
                    </a:moveTo>
                    <a:lnTo>
                      <a:pt x="345" y="79"/>
                    </a:lnTo>
                    <a:lnTo>
                      <a:pt x="335" y="88"/>
                    </a:lnTo>
                    <a:lnTo>
                      <a:pt x="317" y="97"/>
                    </a:lnTo>
                    <a:lnTo>
                      <a:pt x="317" y="141"/>
                    </a:lnTo>
                    <a:lnTo>
                      <a:pt x="335" y="158"/>
                    </a:lnTo>
                    <a:lnTo>
                      <a:pt x="373" y="158"/>
                    </a:lnTo>
                    <a:lnTo>
                      <a:pt x="391" y="141"/>
                    </a:lnTo>
                    <a:lnTo>
                      <a:pt x="401" y="123"/>
                    </a:lnTo>
                    <a:lnTo>
                      <a:pt x="410" y="97"/>
                    </a:lnTo>
                    <a:lnTo>
                      <a:pt x="391" y="44"/>
                    </a:lnTo>
                    <a:lnTo>
                      <a:pt x="363" y="18"/>
                    </a:lnTo>
                    <a:lnTo>
                      <a:pt x="289" y="0"/>
                    </a:lnTo>
                    <a:lnTo>
                      <a:pt x="186" y="27"/>
                    </a:lnTo>
                    <a:lnTo>
                      <a:pt x="93" y="97"/>
                    </a:lnTo>
                    <a:lnTo>
                      <a:pt x="28" y="194"/>
                    </a:lnTo>
                    <a:lnTo>
                      <a:pt x="0" y="308"/>
                    </a:lnTo>
                    <a:lnTo>
                      <a:pt x="18" y="405"/>
                    </a:lnTo>
                    <a:lnTo>
                      <a:pt x="84" y="466"/>
                    </a:lnTo>
                    <a:lnTo>
                      <a:pt x="168" y="484"/>
                    </a:lnTo>
                    <a:lnTo>
                      <a:pt x="270" y="466"/>
                    </a:lnTo>
                    <a:lnTo>
                      <a:pt x="345" y="431"/>
                    </a:lnTo>
                    <a:lnTo>
                      <a:pt x="391" y="387"/>
                    </a:lnTo>
                    <a:lnTo>
                      <a:pt x="410" y="361"/>
                    </a:lnTo>
                    <a:lnTo>
                      <a:pt x="391" y="343"/>
                    </a:lnTo>
                    <a:lnTo>
                      <a:pt x="382" y="343"/>
                    </a:lnTo>
                    <a:lnTo>
                      <a:pt x="382" y="352"/>
                    </a:lnTo>
                    <a:lnTo>
                      <a:pt x="307" y="422"/>
                    </a:lnTo>
                    <a:lnTo>
                      <a:pt x="251" y="448"/>
                    </a:lnTo>
                    <a:lnTo>
                      <a:pt x="195" y="457"/>
                    </a:lnTo>
                    <a:lnTo>
                      <a:pt x="168" y="466"/>
                    </a:lnTo>
                    <a:lnTo>
                      <a:pt x="140" y="457"/>
                    </a:lnTo>
                    <a:lnTo>
                      <a:pt x="112" y="440"/>
                    </a:lnTo>
                    <a:lnTo>
                      <a:pt x="93" y="422"/>
                    </a:lnTo>
                    <a:lnTo>
                      <a:pt x="84" y="387"/>
                    </a:lnTo>
                    <a:lnTo>
                      <a:pt x="84" y="352"/>
                    </a:lnTo>
                    <a:lnTo>
                      <a:pt x="93" y="281"/>
                    </a:lnTo>
                    <a:lnTo>
                      <a:pt x="112" y="202"/>
                    </a:lnTo>
                    <a:lnTo>
                      <a:pt x="140" y="132"/>
                    </a:lnTo>
                    <a:lnTo>
                      <a:pt x="214" y="53"/>
                    </a:lnTo>
                    <a:lnTo>
                      <a:pt x="289" y="27"/>
                    </a:lnTo>
                    <a:lnTo>
                      <a:pt x="307" y="27"/>
                    </a:lnTo>
                    <a:lnTo>
                      <a:pt x="363" y="53"/>
                    </a:lnTo>
                    <a:lnTo>
                      <a:pt x="373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32" name="Freeform 4100"/>
              <p:cNvSpPr>
                <a:spLocks/>
              </p:cNvSpPr>
              <p:nvPr/>
            </p:nvSpPr>
            <p:spPr bwMode="auto">
              <a:xfrm>
                <a:off x="16894" y="5826"/>
                <a:ext cx="485" cy="747"/>
              </a:xfrm>
              <a:custGeom>
                <a:avLst/>
                <a:gdLst>
                  <a:gd name="T0" fmla="*/ 261 w 485"/>
                  <a:gd name="T1" fmla="*/ 17 h 747"/>
                  <a:gd name="T2" fmla="*/ 252 w 485"/>
                  <a:gd name="T3" fmla="*/ 0 h 747"/>
                  <a:gd name="T4" fmla="*/ 112 w 485"/>
                  <a:gd name="T5" fmla="*/ 8 h 747"/>
                  <a:gd name="T6" fmla="*/ 93 w 485"/>
                  <a:gd name="T7" fmla="*/ 17 h 747"/>
                  <a:gd name="T8" fmla="*/ 93 w 485"/>
                  <a:gd name="T9" fmla="*/ 44 h 747"/>
                  <a:gd name="T10" fmla="*/ 168 w 485"/>
                  <a:gd name="T11" fmla="*/ 52 h 747"/>
                  <a:gd name="T12" fmla="*/ 0 w 485"/>
                  <a:gd name="T13" fmla="*/ 711 h 747"/>
                  <a:gd name="T14" fmla="*/ 18 w 485"/>
                  <a:gd name="T15" fmla="*/ 747 h 747"/>
                  <a:gd name="T16" fmla="*/ 74 w 485"/>
                  <a:gd name="T17" fmla="*/ 720 h 747"/>
                  <a:gd name="T18" fmla="*/ 130 w 485"/>
                  <a:gd name="T19" fmla="*/ 492 h 747"/>
                  <a:gd name="T20" fmla="*/ 168 w 485"/>
                  <a:gd name="T21" fmla="*/ 501 h 747"/>
                  <a:gd name="T22" fmla="*/ 214 w 485"/>
                  <a:gd name="T23" fmla="*/ 527 h 747"/>
                  <a:gd name="T24" fmla="*/ 242 w 485"/>
                  <a:gd name="T25" fmla="*/ 562 h 747"/>
                  <a:gd name="T26" fmla="*/ 252 w 485"/>
                  <a:gd name="T27" fmla="*/ 711 h 747"/>
                  <a:gd name="T28" fmla="*/ 308 w 485"/>
                  <a:gd name="T29" fmla="*/ 747 h 747"/>
                  <a:gd name="T30" fmla="*/ 382 w 485"/>
                  <a:gd name="T31" fmla="*/ 738 h 747"/>
                  <a:gd name="T32" fmla="*/ 429 w 485"/>
                  <a:gd name="T33" fmla="*/ 676 h 747"/>
                  <a:gd name="T34" fmla="*/ 457 w 485"/>
                  <a:gd name="T35" fmla="*/ 606 h 747"/>
                  <a:gd name="T36" fmla="*/ 448 w 485"/>
                  <a:gd name="T37" fmla="*/ 571 h 747"/>
                  <a:gd name="T38" fmla="*/ 429 w 485"/>
                  <a:gd name="T39" fmla="*/ 580 h 747"/>
                  <a:gd name="T40" fmla="*/ 420 w 485"/>
                  <a:gd name="T41" fmla="*/ 597 h 747"/>
                  <a:gd name="T42" fmla="*/ 401 w 485"/>
                  <a:gd name="T43" fmla="*/ 659 h 747"/>
                  <a:gd name="T44" fmla="*/ 373 w 485"/>
                  <a:gd name="T45" fmla="*/ 703 h 747"/>
                  <a:gd name="T46" fmla="*/ 336 w 485"/>
                  <a:gd name="T47" fmla="*/ 729 h 747"/>
                  <a:gd name="T48" fmla="*/ 308 w 485"/>
                  <a:gd name="T49" fmla="*/ 720 h 747"/>
                  <a:gd name="T50" fmla="*/ 317 w 485"/>
                  <a:gd name="T51" fmla="*/ 624 h 747"/>
                  <a:gd name="T52" fmla="*/ 298 w 485"/>
                  <a:gd name="T53" fmla="*/ 527 h 747"/>
                  <a:gd name="T54" fmla="*/ 261 w 485"/>
                  <a:gd name="T55" fmla="*/ 501 h 747"/>
                  <a:gd name="T56" fmla="*/ 196 w 485"/>
                  <a:gd name="T57" fmla="*/ 474 h 747"/>
                  <a:gd name="T58" fmla="*/ 196 w 485"/>
                  <a:gd name="T59" fmla="*/ 457 h 747"/>
                  <a:gd name="T60" fmla="*/ 308 w 485"/>
                  <a:gd name="T61" fmla="*/ 342 h 747"/>
                  <a:gd name="T62" fmla="*/ 410 w 485"/>
                  <a:gd name="T63" fmla="*/ 290 h 747"/>
                  <a:gd name="T64" fmla="*/ 438 w 485"/>
                  <a:gd name="T65" fmla="*/ 298 h 747"/>
                  <a:gd name="T66" fmla="*/ 420 w 485"/>
                  <a:gd name="T67" fmla="*/ 307 h 747"/>
                  <a:gd name="T68" fmla="*/ 392 w 485"/>
                  <a:gd name="T69" fmla="*/ 334 h 747"/>
                  <a:gd name="T70" fmla="*/ 382 w 485"/>
                  <a:gd name="T71" fmla="*/ 351 h 747"/>
                  <a:gd name="T72" fmla="*/ 392 w 485"/>
                  <a:gd name="T73" fmla="*/ 377 h 747"/>
                  <a:gd name="T74" fmla="*/ 438 w 485"/>
                  <a:gd name="T75" fmla="*/ 386 h 747"/>
                  <a:gd name="T76" fmla="*/ 466 w 485"/>
                  <a:gd name="T77" fmla="*/ 369 h 747"/>
                  <a:gd name="T78" fmla="*/ 485 w 485"/>
                  <a:gd name="T79" fmla="*/ 316 h 747"/>
                  <a:gd name="T80" fmla="*/ 457 w 485"/>
                  <a:gd name="T81" fmla="*/ 281 h 747"/>
                  <a:gd name="T82" fmla="*/ 410 w 485"/>
                  <a:gd name="T83" fmla="*/ 263 h 747"/>
                  <a:gd name="T84" fmla="*/ 345 w 485"/>
                  <a:gd name="T85" fmla="*/ 281 h 747"/>
                  <a:gd name="T86" fmla="*/ 289 w 485"/>
                  <a:gd name="T87" fmla="*/ 325 h 747"/>
                  <a:gd name="T88" fmla="*/ 233 w 485"/>
                  <a:gd name="T89" fmla="*/ 386 h 747"/>
                  <a:gd name="T90" fmla="*/ 196 w 485"/>
                  <a:gd name="T91" fmla="*/ 430 h 747"/>
                  <a:gd name="T92" fmla="*/ 252 w 485"/>
                  <a:gd name="T93" fmla="*/ 26 h 74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485"/>
                  <a:gd name="T142" fmla="*/ 0 h 747"/>
                  <a:gd name="T143" fmla="*/ 485 w 485"/>
                  <a:gd name="T144" fmla="*/ 747 h 74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485" h="747">
                    <a:moveTo>
                      <a:pt x="252" y="26"/>
                    </a:moveTo>
                    <a:lnTo>
                      <a:pt x="261" y="17"/>
                    </a:lnTo>
                    <a:lnTo>
                      <a:pt x="261" y="8"/>
                    </a:lnTo>
                    <a:lnTo>
                      <a:pt x="252" y="0"/>
                    </a:lnTo>
                    <a:lnTo>
                      <a:pt x="224" y="0"/>
                    </a:lnTo>
                    <a:lnTo>
                      <a:pt x="112" y="8"/>
                    </a:lnTo>
                    <a:lnTo>
                      <a:pt x="93" y="8"/>
                    </a:lnTo>
                    <a:lnTo>
                      <a:pt x="93" y="17"/>
                    </a:lnTo>
                    <a:lnTo>
                      <a:pt x="84" y="35"/>
                    </a:lnTo>
                    <a:lnTo>
                      <a:pt x="93" y="44"/>
                    </a:lnTo>
                    <a:lnTo>
                      <a:pt x="158" y="44"/>
                    </a:lnTo>
                    <a:lnTo>
                      <a:pt x="168" y="52"/>
                    </a:lnTo>
                    <a:lnTo>
                      <a:pt x="168" y="79"/>
                    </a:lnTo>
                    <a:lnTo>
                      <a:pt x="0" y="711"/>
                    </a:lnTo>
                    <a:lnTo>
                      <a:pt x="0" y="729"/>
                    </a:lnTo>
                    <a:lnTo>
                      <a:pt x="18" y="747"/>
                    </a:lnTo>
                    <a:lnTo>
                      <a:pt x="46" y="747"/>
                    </a:lnTo>
                    <a:lnTo>
                      <a:pt x="74" y="720"/>
                    </a:lnTo>
                    <a:lnTo>
                      <a:pt x="74" y="711"/>
                    </a:lnTo>
                    <a:lnTo>
                      <a:pt x="130" y="492"/>
                    </a:lnTo>
                    <a:lnTo>
                      <a:pt x="149" y="492"/>
                    </a:lnTo>
                    <a:lnTo>
                      <a:pt x="168" y="501"/>
                    </a:lnTo>
                    <a:lnTo>
                      <a:pt x="196" y="509"/>
                    </a:lnTo>
                    <a:lnTo>
                      <a:pt x="214" y="527"/>
                    </a:lnTo>
                    <a:lnTo>
                      <a:pt x="233" y="536"/>
                    </a:lnTo>
                    <a:lnTo>
                      <a:pt x="242" y="562"/>
                    </a:lnTo>
                    <a:lnTo>
                      <a:pt x="242" y="685"/>
                    </a:lnTo>
                    <a:lnTo>
                      <a:pt x="252" y="711"/>
                    </a:lnTo>
                    <a:lnTo>
                      <a:pt x="270" y="729"/>
                    </a:lnTo>
                    <a:lnTo>
                      <a:pt x="308" y="747"/>
                    </a:lnTo>
                    <a:lnTo>
                      <a:pt x="364" y="747"/>
                    </a:lnTo>
                    <a:lnTo>
                      <a:pt x="382" y="738"/>
                    </a:lnTo>
                    <a:lnTo>
                      <a:pt x="410" y="711"/>
                    </a:lnTo>
                    <a:lnTo>
                      <a:pt x="429" y="676"/>
                    </a:lnTo>
                    <a:lnTo>
                      <a:pt x="448" y="624"/>
                    </a:lnTo>
                    <a:lnTo>
                      <a:pt x="457" y="606"/>
                    </a:lnTo>
                    <a:lnTo>
                      <a:pt x="457" y="580"/>
                    </a:lnTo>
                    <a:lnTo>
                      <a:pt x="448" y="571"/>
                    </a:lnTo>
                    <a:lnTo>
                      <a:pt x="438" y="571"/>
                    </a:lnTo>
                    <a:lnTo>
                      <a:pt x="429" y="580"/>
                    </a:lnTo>
                    <a:lnTo>
                      <a:pt x="429" y="588"/>
                    </a:lnTo>
                    <a:lnTo>
                      <a:pt x="420" y="597"/>
                    </a:lnTo>
                    <a:lnTo>
                      <a:pt x="410" y="624"/>
                    </a:lnTo>
                    <a:lnTo>
                      <a:pt x="401" y="659"/>
                    </a:lnTo>
                    <a:lnTo>
                      <a:pt x="392" y="685"/>
                    </a:lnTo>
                    <a:lnTo>
                      <a:pt x="373" y="703"/>
                    </a:lnTo>
                    <a:lnTo>
                      <a:pt x="364" y="720"/>
                    </a:lnTo>
                    <a:lnTo>
                      <a:pt x="336" y="729"/>
                    </a:lnTo>
                    <a:lnTo>
                      <a:pt x="317" y="729"/>
                    </a:lnTo>
                    <a:lnTo>
                      <a:pt x="308" y="720"/>
                    </a:lnTo>
                    <a:lnTo>
                      <a:pt x="308" y="632"/>
                    </a:lnTo>
                    <a:lnTo>
                      <a:pt x="317" y="624"/>
                    </a:lnTo>
                    <a:lnTo>
                      <a:pt x="317" y="553"/>
                    </a:lnTo>
                    <a:lnTo>
                      <a:pt x="298" y="527"/>
                    </a:lnTo>
                    <a:lnTo>
                      <a:pt x="280" y="509"/>
                    </a:lnTo>
                    <a:lnTo>
                      <a:pt x="261" y="501"/>
                    </a:lnTo>
                    <a:lnTo>
                      <a:pt x="233" y="483"/>
                    </a:lnTo>
                    <a:lnTo>
                      <a:pt x="196" y="474"/>
                    </a:lnTo>
                    <a:lnTo>
                      <a:pt x="168" y="474"/>
                    </a:lnTo>
                    <a:lnTo>
                      <a:pt x="196" y="457"/>
                    </a:lnTo>
                    <a:lnTo>
                      <a:pt x="252" y="404"/>
                    </a:lnTo>
                    <a:lnTo>
                      <a:pt x="308" y="342"/>
                    </a:lnTo>
                    <a:lnTo>
                      <a:pt x="354" y="307"/>
                    </a:lnTo>
                    <a:lnTo>
                      <a:pt x="410" y="290"/>
                    </a:lnTo>
                    <a:lnTo>
                      <a:pt x="429" y="290"/>
                    </a:lnTo>
                    <a:lnTo>
                      <a:pt x="438" y="298"/>
                    </a:lnTo>
                    <a:lnTo>
                      <a:pt x="438" y="307"/>
                    </a:lnTo>
                    <a:lnTo>
                      <a:pt x="420" y="307"/>
                    </a:lnTo>
                    <a:lnTo>
                      <a:pt x="401" y="316"/>
                    </a:lnTo>
                    <a:lnTo>
                      <a:pt x="392" y="334"/>
                    </a:lnTo>
                    <a:lnTo>
                      <a:pt x="392" y="342"/>
                    </a:lnTo>
                    <a:lnTo>
                      <a:pt x="382" y="351"/>
                    </a:lnTo>
                    <a:lnTo>
                      <a:pt x="382" y="369"/>
                    </a:lnTo>
                    <a:lnTo>
                      <a:pt x="392" y="377"/>
                    </a:lnTo>
                    <a:lnTo>
                      <a:pt x="410" y="386"/>
                    </a:lnTo>
                    <a:lnTo>
                      <a:pt x="438" y="386"/>
                    </a:lnTo>
                    <a:lnTo>
                      <a:pt x="457" y="377"/>
                    </a:lnTo>
                    <a:lnTo>
                      <a:pt x="466" y="369"/>
                    </a:lnTo>
                    <a:lnTo>
                      <a:pt x="485" y="334"/>
                    </a:lnTo>
                    <a:lnTo>
                      <a:pt x="485" y="316"/>
                    </a:lnTo>
                    <a:lnTo>
                      <a:pt x="476" y="298"/>
                    </a:lnTo>
                    <a:lnTo>
                      <a:pt x="457" y="281"/>
                    </a:lnTo>
                    <a:lnTo>
                      <a:pt x="438" y="272"/>
                    </a:lnTo>
                    <a:lnTo>
                      <a:pt x="410" y="263"/>
                    </a:lnTo>
                    <a:lnTo>
                      <a:pt x="373" y="272"/>
                    </a:lnTo>
                    <a:lnTo>
                      <a:pt x="345" y="281"/>
                    </a:lnTo>
                    <a:lnTo>
                      <a:pt x="317" y="307"/>
                    </a:lnTo>
                    <a:lnTo>
                      <a:pt x="289" y="325"/>
                    </a:lnTo>
                    <a:lnTo>
                      <a:pt x="261" y="351"/>
                    </a:lnTo>
                    <a:lnTo>
                      <a:pt x="233" y="386"/>
                    </a:lnTo>
                    <a:lnTo>
                      <a:pt x="214" y="404"/>
                    </a:lnTo>
                    <a:lnTo>
                      <a:pt x="196" y="430"/>
                    </a:lnTo>
                    <a:lnTo>
                      <a:pt x="140" y="457"/>
                    </a:lnTo>
                    <a:lnTo>
                      <a:pt x="252" y="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33" name="Freeform 4101"/>
              <p:cNvSpPr>
                <a:spLocks noEditPoints="1"/>
              </p:cNvSpPr>
              <p:nvPr/>
            </p:nvSpPr>
            <p:spPr bwMode="auto">
              <a:xfrm>
                <a:off x="17481" y="6230"/>
                <a:ext cx="243" cy="501"/>
              </a:xfrm>
              <a:custGeom>
                <a:avLst/>
                <a:gdLst>
                  <a:gd name="T0" fmla="*/ 224 w 243"/>
                  <a:gd name="T1" fmla="*/ 26 h 501"/>
                  <a:gd name="T2" fmla="*/ 224 w 243"/>
                  <a:gd name="T3" fmla="*/ 17 h 501"/>
                  <a:gd name="T4" fmla="*/ 206 w 243"/>
                  <a:gd name="T5" fmla="*/ 0 h 501"/>
                  <a:gd name="T6" fmla="*/ 168 w 243"/>
                  <a:gd name="T7" fmla="*/ 0 h 501"/>
                  <a:gd name="T8" fmla="*/ 150 w 243"/>
                  <a:gd name="T9" fmla="*/ 17 h 501"/>
                  <a:gd name="T10" fmla="*/ 140 w 243"/>
                  <a:gd name="T11" fmla="*/ 35 h 501"/>
                  <a:gd name="T12" fmla="*/ 150 w 243"/>
                  <a:gd name="T13" fmla="*/ 53 h 501"/>
                  <a:gd name="T14" fmla="*/ 159 w 243"/>
                  <a:gd name="T15" fmla="*/ 61 h 501"/>
                  <a:gd name="T16" fmla="*/ 178 w 243"/>
                  <a:gd name="T17" fmla="*/ 70 h 501"/>
                  <a:gd name="T18" fmla="*/ 196 w 243"/>
                  <a:gd name="T19" fmla="*/ 61 h 501"/>
                  <a:gd name="T20" fmla="*/ 215 w 243"/>
                  <a:gd name="T21" fmla="*/ 44 h 501"/>
                  <a:gd name="T22" fmla="*/ 224 w 243"/>
                  <a:gd name="T23" fmla="*/ 26 h 501"/>
                  <a:gd name="T24" fmla="*/ 56 w 243"/>
                  <a:gd name="T25" fmla="*/ 404 h 501"/>
                  <a:gd name="T26" fmla="*/ 56 w 243"/>
                  <a:gd name="T27" fmla="*/ 422 h 501"/>
                  <a:gd name="T28" fmla="*/ 47 w 243"/>
                  <a:gd name="T29" fmla="*/ 439 h 501"/>
                  <a:gd name="T30" fmla="*/ 56 w 243"/>
                  <a:gd name="T31" fmla="*/ 466 h 501"/>
                  <a:gd name="T32" fmla="*/ 75 w 243"/>
                  <a:gd name="T33" fmla="*/ 483 h 501"/>
                  <a:gd name="T34" fmla="*/ 94 w 243"/>
                  <a:gd name="T35" fmla="*/ 492 h 501"/>
                  <a:gd name="T36" fmla="*/ 122 w 243"/>
                  <a:gd name="T37" fmla="*/ 501 h 501"/>
                  <a:gd name="T38" fmla="*/ 178 w 243"/>
                  <a:gd name="T39" fmla="*/ 483 h 501"/>
                  <a:gd name="T40" fmla="*/ 215 w 243"/>
                  <a:gd name="T41" fmla="*/ 448 h 501"/>
                  <a:gd name="T42" fmla="*/ 224 w 243"/>
                  <a:gd name="T43" fmla="*/ 431 h 501"/>
                  <a:gd name="T44" fmla="*/ 234 w 243"/>
                  <a:gd name="T45" fmla="*/ 404 h 501"/>
                  <a:gd name="T46" fmla="*/ 243 w 243"/>
                  <a:gd name="T47" fmla="*/ 395 h 501"/>
                  <a:gd name="T48" fmla="*/ 243 w 243"/>
                  <a:gd name="T49" fmla="*/ 378 h 501"/>
                  <a:gd name="T50" fmla="*/ 215 w 243"/>
                  <a:gd name="T51" fmla="*/ 378 h 501"/>
                  <a:gd name="T52" fmla="*/ 215 w 243"/>
                  <a:gd name="T53" fmla="*/ 387 h 501"/>
                  <a:gd name="T54" fmla="*/ 196 w 243"/>
                  <a:gd name="T55" fmla="*/ 431 h 501"/>
                  <a:gd name="T56" fmla="*/ 178 w 243"/>
                  <a:gd name="T57" fmla="*/ 457 h 501"/>
                  <a:gd name="T58" fmla="*/ 150 w 243"/>
                  <a:gd name="T59" fmla="*/ 474 h 501"/>
                  <a:gd name="T60" fmla="*/ 112 w 243"/>
                  <a:gd name="T61" fmla="*/ 474 h 501"/>
                  <a:gd name="T62" fmla="*/ 112 w 243"/>
                  <a:gd name="T63" fmla="*/ 431 h 501"/>
                  <a:gd name="T64" fmla="*/ 122 w 243"/>
                  <a:gd name="T65" fmla="*/ 404 h 501"/>
                  <a:gd name="T66" fmla="*/ 150 w 243"/>
                  <a:gd name="T67" fmla="*/ 343 h 501"/>
                  <a:gd name="T68" fmla="*/ 150 w 243"/>
                  <a:gd name="T69" fmla="*/ 334 h 501"/>
                  <a:gd name="T70" fmla="*/ 159 w 243"/>
                  <a:gd name="T71" fmla="*/ 316 h 501"/>
                  <a:gd name="T72" fmla="*/ 168 w 243"/>
                  <a:gd name="T73" fmla="*/ 290 h 501"/>
                  <a:gd name="T74" fmla="*/ 178 w 243"/>
                  <a:gd name="T75" fmla="*/ 272 h 501"/>
                  <a:gd name="T76" fmla="*/ 178 w 243"/>
                  <a:gd name="T77" fmla="*/ 255 h 501"/>
                  <a:gd name="T78" fmla="*/ 187 w 243"/>
                  <a:gd name="T79" fmla="*/ 246 h 501"/>
                  <a:gd name="T80" fmla="*/ 187 w 243"/>
                  <a:gd name="T81" fmla="*/ 202 h 501"/>
                  <a:gd name="T82" fmla="*/ 150 w 243"/>
                  <a:gd name="T83" fmla="*/ 167 h 501"/>
                  <a:gd name="T84" fmla="*/ 84 w 243"/>
                  <a:gd name="T85" fmla="*/ 167 h 501"/>
                  <a:gd name="T86" fmla="*/ 56 w 243"/>
                  <a:gd name="T87" fmla="*/ 184 h 501"/>
                  <a:gd name="T88" fmla="*/ 38 w 243"/>
                  <a:gd name="T89" fmla="*/ 202 h 501"/>
                  <a:gd name="T90" fmla="*/ 19 w 243"/>
                  <a:gd name="T91" fmla="*/ 228 h 501"/>
                  <a:gd name="T92" fmla="*/ 0 w 243"/>
                  <a:gd name="T93" fmla="*/ 264 h 501"/>
                  <a:gd name="T94" fmla="*/ 0 w 243"/>
                  <a:gd name="T95" fmla="*/ 281 h 501"/>
                  <a:gd name="T96" fmla="*/ 10 w 243"/>
                  <a:gd name="T97" fmla="*/ 290 h 501"/>
                  <a:gd name="T98" fmla="*/ 19 w 243"/>
                  <a:gd name="T99" fmla="*/ 290 h 501"/>
                  <a:gd name="T100" fmla="*/ 28 w 243"/>
                  <a:gd name="T101" fmla="*/ 281 h 501"/>
                  <a:gd name="T102" fmla="*/ 28 w 243"/>
                  <a:gd name="T103" fmla="*/ 272 h 501"/>
                  <a:gd name="T104" fmla="*/ 38 w 243"/>
                  <a:gd name="T105" fmla="*/ 237 h 501"/>
                  <a:gd name="T106" fmla="*/ 56 w 243"/>
                  <a:gd name="T107" fmla="*/ 211 h 501"/>
                  <a:gd name="T108" fmla="*/ 75 w 243"/>
                  <a:gd name="T109" fmla="*/ 193 h 501"/>
                  <a:gd name="T110" fmla="*/ 94 w 243"/>
                  <a:gd name="T111" fmla="*/ 184 h 501"/>
                  <a:gd name="T112" fmla="*/ 122 w 243"/>
                  <a:gd name="T113" fmla="*/ 184 h 501"/>
                  <a:gd name="T114" fmla="*/ 131 w 243"/>
                  <a:gd name="T115" fmla="*/ 193 h 501"/>
                  <a:gd name="T116" fmla="*/ 131 w 243"/>
                  <a:gd name="T117" fmla="*/ 228 h 501"/>
                  <a:gd name="T118" fmla="*/ 122 w 243"/>
                  <a:gd name="T119" fmla="*/ 246 h 501"/>
                  <a:gd name="T120" fmla="*/ 122 w 243"/>
                  <a:gd name="T121" fmla="*/ 264 h 501"/>
                  <a:gd name="T122" fmla="*/ 112 w 243"/>
                  <a:gd name="T123" fmla="*/ 281 h 501"/>
                  <a:gd name="T124" fmla="*/ 56 w 243"/>
                  <a:gd name="T125" fmla="*/ 404 h 5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43"/>
                  <a:gd name="T190" fmla="*/ 0 h 501"/>
                  <a:gd name="T191" fmla="*/ 243 w 243"/>
                  <a:gd name="T192" fmla="*/ 501 h 501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43" h="501">
                    <a:moveTo>
                      <a:pt x="224" y="26"/>
                    </a:moveTo>
                    <a:lnTo>
                      <a:pt x="224" y="17"/>
                    </a:lnTo>
                    <a:lnTo>
                      <a:pt x="206" y="0"/>
                    </a:lnTo>
                    <a:lnTo>
                      <a:pt x="168" y="0"/>
                    </a:lnTo>
                    <a:lnTo>
                      <a:pt x="150" y="17"/>
                    </a:lnTo>
                    <a:lnTo>
                      <a:pt x="140" y="35"/>
                    </a:lnTo>
                    <a:lnTo>
                      <a:pt x="150" y="53"/>
                    </a:lnTo>
                    <a:lnTo>
                      <a:pt x="159" y="61"/>
                    </a:lnTo>
                    <a:lnTo>
                      <a:pt x="178" y="70"/>
                    </a:lnTo>
                    <a:lnTo>
                      <a:pt x="196" y="61"/>
                    </a:lnTo>
                    <a:lnTo>
                      <a:pt x="215" y="44"/>
                    </a:lnTo>
                    <a:lnTo>
                      <a:pt x="224" y="26"/>
                    </a:lnTo>
                    <a:close/>
                    <a:moveTo>
                      <a:pt x="56" y="404"/>
                    </a:moveTo>
                    <a:lnTo>
                      <a:pt x="56" y="422"/>
                    </a:lnTo>
                    <a:lnTo>
                      <a:pt x="47" y="439"/>
                    </a:lnTo>
                    <a:lnTo>
                      <a:pt x="56" y="466"/>
                    </a:lnTo>
                    <a:lnTo>
                      <a:pt x="75" y="483"/>
                    </a:lnTo>
                    <a:lnTo>
                      <a:pt x="94" y="492"/>
                    </a:lnTo>
                    <a:lnTo>
                      <a:pt x="122" y="501"/>
                    </a:lnTo>
                    <a:lnTo>
                      <a:pt x="178" y="483"/>
                    </a:lnTo>
                    <a:lnTo>
                      <a:pt x="215" y="448"/>
                    </a:lnTo>
                    <a:lnTo>
                      <a:pt x="224" y="431"/>
                    </a:lnTo>
                    <a:lnTo>
                      <a:pt x="234" y="404"/>
                    </a:lnTo>
                    <a:lnTo>
                      <a:pt x="243" y="395"/>
                    </a:lnTo>
                    <a:lnTo>
                      <a:pt x="243" y="378"/>
                    </a:lnTo>
                    <a:lnTo>
                      <a:pt x="215" y="378"/>
                    </a:lnTo>
                    <a:lnTo>
                      <a:pt x="215" y="387"/>
                    </a:lnTo>
                    <a:lnTo>
                      <a:pt x="196" y="431"/>
                    </a:lnTo>
                    <a:lnTo>
                      <a:pt x="178" y="457"/>
                    </a:lnTo>
                    <a:lnTo>
                      <a:pt x="150" y="474"/>
                    </a:lnTo>
                    <a:lnTo>
                      <a:pt x="112" y="474"/>
                    </a:lnTo>
                    <a:lnTo>
                      <a:pt x="112" y="431"/>
                    </a:lnTo>
                    <a:lnTo>
                      <a:pt x="122" y="404"/>
                    </a:lnTo>
                    <a:lnTo>
                      <a:pt x="150" y="343"/>
                    </a:lnTo>
                    <a:lnTo>
                      <a:pt x="150" y="334"/>
                    </a:lnTo>
                    <a:lnTo>
                      <a:pt x="159" y="316"/>
                    </a:lnTo>
                    <a:lnTo>
                      <a:pt x="168" y="290"/>
                    </a:lnTo>
                    <a:lnTo>
                      <a:pt x="178" y="272"/>
                    </a:lnTo>
                    <a:lnTo>
                      <a:pt x="178" y="255"/>
                    </a:lnTo>
                    <a:lnTo>
                      <a:pt x="187" y="246"/>
                    </a:lnTo>
                    <a:lnTo>
                      <a:pt x="187" y="202"/>
                    </a:lnTo>
                    <a:lnTo>
                      <a:pt x="150" y="167"/>
                    </a:lnTo>
                    <a:lnTo>
                      <a:pt x="84" y="167"/>
                    </a:lnTo>
                    <a:lnTo>
                      <a:pt x="56" y="184"/>
                    </a:lnTo>
                    <a:lnTo>
                      <a:pt x="38" y="202"/>
                    </a:lnTo>
                    <a:lnTo>
                      <a:pt x="19" y="228"/>
                    </a:lnTo>
                    <a:lnTo>
                      <a:pt x="0" y="264"/>
                    </a:lnTo>
                    <a:lnTo>
                      <a:pt x="0" y="281"/>
                    </a:lnTo>
                    <a:lnTo>
                      <a:pt x="10" y="290"/>
                    </a:lnTo>
                    <a:lnTo>
                      <a:pt x="19" y="290"/>
                    </a:lnTo>
                    <a:lnTo>
                      <a:pt x="28" y="281"/>
                    </a:lnTo>
                    <a:lnTo>
                      <a:pt x="28" y="272"/>
                    </a:lnTo>
                    <a:lnTo>
                      <a:pt x="38" y="237"/>
                    </a:lnTo>
                    <a:lnTo>
                      <a:pt x="56" y="211"/>
                    </a:lnTo>
                    <a:lnTo>
                      <a:pt x="75" y="193"/>
                    </a:lnTo>
                    <a:lnTo>
                      <a:pt x="94" y="184"/>
                    </a:lnTo>
                    <a:lnTo>
                      <a:pt x="122" y="184"/>
                    </a:lnTo>
                    <a:lnTo>
                      <a:pt x="131" y="193"/>
                    </a:lnTo>
                    <a:lnTo>
                      <a:pt x="131" y="228"/>
                    </a:lnTo>
                    <a:lnTo>
                      <a:pt x="122" y="246"/>
                    </a:lnTo>
                    <a:lnTo>
                      <a:pt x="122" y="264"/>
                    </a:lnTo>
                    <a:lnTo>
                      <a:pt x="112" y="281"/>
                    </a:lnTo>
                    <a:lnTo>
                      <a:pt x="56" y="4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34" name="Freeform 4102"/>
              <p:cNvSpPr>
                <a:spLocks noEditPoints="1"/>
              </p:cNvSpPr>
              <p:nvPr/>
            </p:nvSpPr>
            <p:spPr bwMode="auto">
              <a:xfrm>
                <a:off x="19235" y="6089"/>
                <a:ext cx="504" cy="484"/>
              </a:xfrm>
              <a:custGeom>
                <a:avLst/>
                <a:gdLst>
                  <a:gd name="T0" fmla="*/ 504 w 504"/>
                  <a:gd name="T1" fmla="*/ 246 h 484"/>
                  <a:gd name="T2" fmla="*/ 486 w 504"/>
                  <a:gd name="T3" fmla="*/ 150 h 484"/>
                  <a:gd name="T4" fmla="*/ 430 w 504"/>
                  <a:gd name="T5" fmla="*/ 71 h 484"/>
                  <a:gd name="T6" fmla="*/ 355 w 504"/>
                  <a:gd name="T7" fmla="*/ 18 h 484"/>
                  <a:gd name="T8" fmla="*/ 252 w 504"/>
                  <a:gd name="T9" fmla="*/ 0 h 484"/>
                  <a:gd name="T10" fmla="*/ 159 w 504"/>
                  <a:gd name="T11" fmla="*/ 18 h 484"/>
                  <a:gd name="T12" fmla="*/ 75 w 504"/>
                  <a:gd name="T13" fmla="*/ 71 h 484"/>
                  <a:gd name="T14" fmla="*/ 19 w 504"/>
                  <a:gd name="T15" fmla="*/ 150 h 484"/>
                  <a:gd name="T16" fmla="*/ 0 w 504"/>
                  <a:gd name="T17" fmla="*/ 246 h 484"/>
                  <a:gd name="T18" fmla="*/ 19 w 504"/>
                  <a:gd name="T19" fmla="*/ 343 h 484"/>
                  <a:gd name="T20" fmla="*/ 75 w 504"/>
                  <a:gd name="T21" fmla="*/ 422 h 484"/>
                  <a:gd name="T22" fmla="*/ 159 w 504"/>
                  <a:gd name="T23" fmla="*/ 466 h 484"/>
                  <a:gd name="T24" fmla="*/ 252 w 504"/>
                  <a:gd name="T25" fmla="*/ 484 h 484"/>
                  <a:gd name="T26" fmla="*/ 355 w 504"/>
                  <a:gd name="T27" fmla="*/ 466 h 484"/>
                  <a:gd name="T28" fmla="*/ 430 w 504"/>
                  <a:gd name="T29" fmla="*/ 413 h 484"/>
                  <a:gd name="T30" fmla="*/ 486 w 504"/>
                  <a:gd name="T31" fmla="*/ 343 h 484"/>
                  <a:gd name="T32" fmla="*/ 504 w 504"/>
                  <a:gd name="T33" fmla="*/ 246 h 484"/>
                  <a:gd name="T34" fmla="*/ 252 w 504"/>
                  <a:gd name="T35" fmla="*/ 457 h 484"/>
                  <a:gd name="T36" fmla="*/ 215 w 504"/>
                  <a:gd name="T37" fmla="*/ 457 h 484"/>
                  <a:gd name="T38" fmla="*/ 187 w 504"/>
                  <a:gd name="T39" fmla="*/ 440 h 484"/>
                  <a:gd name="T40" fmla="*/ 150 w 504"/>
                  <a:gd name="T41" fmla="*/ 422 h 484"/>
                  <a:gd name="T42" fmla="*/ 122 w 504"/>
                  <a:gd name="T43" fmla="*/ 387 h 484"/>
                  <a:gd name="T44" fmla="*/ 103 w 504"/>
                  <a:gd name="T45" fmla="*/ 308 h 484"/>
                  <a:gd name="T46" fmla="*/ 94 w 504"/>
                  <a:gd name="T47" fmla="*/ 238 h 484"/>
                  <a:gd name="T48" fmla="*/ 103 w 504"/>
                  <a:gd name="T49" fmla="*/ 167 h 484"/>
                  <a:gd name="T50" fmla="*/ 122 w 504"/>
                  <a:gd name="T51" fmla="*/ 88 h 484"/>
                  <a:gd name="T52" fmla="*/ 150 w 504"/>
                  <a:gd name="T53" fmla="*/ 62 h 484"/>
                  <a:gd name="T54" fmla="*/ 187 w 504"/>
                  <a:gd name="T55" fmla="*/ 35 h 484"/>
                  <a:gd name="T56" fmla="*/ 215 w 504"/>
                  <a:gd name="T57" fmla="*/ 27 h 484"/>
                  <a:gd name="T58" fmla="*/ 252 w 504"/>
                  <a:gd name="T59" fmla="*/ 18 h 484"/>
                  <a:gd name="T60" fmla="*/ 327 w 504"/>
                  <a:gd name="T61" fmla="*/ 35 h 484"/>
                  <a:gd name="T62" fmla="*/ 383 w 504"/>
                  <a:gd name="T63" fmla="*/ 88 h 484"/>
                  <a:gd name="T64" fmla="*/ 411 w 504"/>
                  <a:gd name="T65" fmla="*/ 167 h 484"/>
                  <a:gd name="T66" fmla="*/ 411 w 504"/>
                  <a:gd name="T67" fmla="*/ 308 h 484"/>
                  <a:gd name="T68" fmla="*/ 383 w 504"/>
                  <a:gd name="T69" fmla="*/ 378 h 484"/>
                  <a:gd name="T70" fmla="*/ 346 w 504"/>
                  <a:gd name="T71" fmla="*/ 431 h 484"/>
                  <a:gd name="T72" fmla="*/ 318 w 504"/>
                  <a:gd name="T73" fmla="*/ 448 h 484"/>
                  <a:gd name="T74" fmla="*/ 290 w 504"/>
                  <a:gd name="T75" fmla="*/ 457 h 484"/>
                  <a:gd name="T76" fmla="*/ 252 w 504"/>
                  <a:gd name="T77" fmla="*/ 457 h 48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04"/>
                  <a:gd name="T118" fmla="*/ 0 h 484"/>
                  <a:gd name="T119" fmla="*/ 504 w 504"/>
                  <a:gd name="T120" fmla="*/ 484 h 48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04" h="484">
                    <a:moveTo>
                      <a:pt x="504" y="246"/>
                    </a:moveTo>
                    <a:lnTo>
                      <a:pt x="486" y="150"/>
                    </a:lnTo>
                    <a:lnTo>
                      <a:pt x="430" y="71"/>
                    </a:lnTo>
                    <a:lnTo>
                      <a:pt x="355" y="18"/>
                    </a:lnTo>
                    <a:lnTo>
                      <a:pt x="252" y="0"/>
                    </a:lnTo>
                    <a:lnTo>
                      <a:pt x="159" y="18"/>
                    </a:lnTo>
                    <a:lnTo>
                      <a:pt x="75" y="71"/>
                    </a:lnTo>
                    <a:lnTo>
                      <a:pt x="19" y="150"/>
                    </a:lnTo>
                    <a:lnTo>
                      <a:pt x="0" y="246"/>
                    </a:lnTo>
                    <a:lnTo>
                      <a:pt x="19" y="343"/>
                    </a:lnTo>
                    <a:lnTo>
                      <a:pt x="75" y="422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55" y="466"/>
                    </a:lnTo>
                    <a:lnTo>
                      <a:pt x="430" y="413"/>
                    </a:lnTo>
                    <a:lnTo>
                      <a:pt x="486" y="343"/>
                    </a:lnTo>
                    <a:lnTo>
                      <a:pt x="504" y="246"/>
                    </a:lnTo>
                    <a:close/>
                    <a:moveTo>
                      <a:pt x="252" y="457"/>
                    </a:moveTo>
                    <a:lnTo>
                      <a:pt x="215" y="457"/>
                    </a:lnTo>
                    <a:lnTo>
                      <a:pt x="187" y="440"/>
                    </a:lnTo>
                    <a:lnTo>
                      <a:pt x="150" y="422"/>
                    </a:lnTo>
                    <a:lnTo>
                      <a:pt x="122" y="387"/>
                    </a:lnTo>
                    <a:lnTo>
                      <a:pt x="103" y="308"/>
                    </a:lnTo>
                    <a:lnTo>
                      <a:pt x="94" y="238"/>
                    </a:lnTo>
                    <a:lnTo>
                      <a:pt x="103" y="167"/>
                    </a:lnTo>
                    <a:lnTo>
                      <a:pt x="122" y="88"/>
                    </a:lnTo>
                    <a:lnTo>
                      <a:pt x="150" y="62"/>
                    </a:lnTo>
                    <a:lnTo>
                      <a:pt x="187" y="35"/>
                    </a:lnTo>
                    <a:lnTo>
                      <a:pt x="215" y="27"/>
                    </a:lnTo>
                    <a:lnTo>
                      <a:pt x="252" y="18"/>
                    </a:lnTo>
                    <a:lnTo>
                      <a:pt x="327" y="35"/>
                    </a:lnTo>
                    <a:lnTo>
                      <a:pt x="383" y="88"/>
                    </a:lnTo>
                    <a:lnTo>
                      <a:pt x="411" y="167"/>
                    </a:lnTo>
                    <a:lnTo>
                      <a:pt x="411" y="308"/>
                    </a:lnTo>
                    <a:lnTo>
                      <a:pt x="383" y="378"/>
                    </a:lnTo>
                    <a:lnTo>
                      <a:pt x="346" y="431"/>
                    </a:lnTo>
                    <a:lnTo>
                      <a:pt x="318" y="448"/>
                    </a:lnTo>
                    <a:lnTo>
                      <a:pt x="290" y="457"/>
                    </a:lnTo>
                    <a:lnTo>
                      <a:pt x="252" y="4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35" name="Freeform 4103"/>
              <p:cNvSpPr>
                <a:spLocks/>
              </p:cNvSpPr>
              <p:nvPr/>
            </p:nvSpPr>
            <p:spPr bwMode="auto">
              <a:xfrm>
                <a:off x="19795" y="5905"/>
                <a:ext cx="355" cy="668"/>
              </a:xfrm>
              <a:custGeom>
                <a:avLst/>
                <a:gdLst>
                  <a:gd name="T0" fmla="*/ 177 w 355"/>
                  <a:gd name="T1" fmla="*/ 228 h 668"/>
                  <a:gd name="T2" fmla="*/ 336 w 355"/>
                  <a:gd name="T3" fmla="*/ 228 h 668"/>
                  <a:gd name="T4" fmla="*/ 336 w 355"/>
                  <a:gd name="T5" fmla="*/ 202 h 668"/>
                  <a:gd name="T6" fmla="*/ 177 w 355"/>
                  <a:gd name="T7" fmla="*/ 202 h 668"/>
                  <a:gd name="T8" fmla="*/ 177 w 355"/>
                  <a:gd name="T9" fmla="*/ 0 h 668"/>
                  <a:gd name="T10" fmla="*/ 149 w 355"/>
                  <a:gd name="T11" fmla="*/ 0 h 668"/>
                  <a:gd name="T12" fmla="*/ 140 w 355"/>
                  <a:gd name="T13" fmla="*/ 70 h 668"/>
                  <a:gd name="T14" fmla="*/ 112 w 355"/>
                  <a:gd name="T15" fmla="*/ 140 h 668"/>
                  <a:gd name="T16" fmla="*/ 65 w 355"/>
                  <a:gd name="T17" fmla="*/ 184 h 668"/>
                  <a:gd name="T18" fmla="*/ 0 w 355"/>
                  <a:gd name="T19" fmla="*/ 211 h 668"/>
                  <a:gd name="T20" fmla="*/ 0 w 355"/>
                  <a:gd name="T21" fmla="*/ 228 h 668"/>
                  <a:gd name="T22" fmla="*/ 93 w 355"/>
                  <a:gd name="T23" fmla="*/ 228 h 668"/>
                  <a:gd name="T24" fmla="*/ 93 w 355"/>
                  <a:gd name="T25" fmla="*/ 527 h 668"/>
                  <a:gd name="T26" fmla="*/ 103 w 355"/>
                  <a:gd name="T27" fmla="*/ 589 h 668"/>
                  <a:gd name="T28" fmla="*/ 131 w 355"/>
                  <a:gd name="T29" fmla="*/ 632 h 668"/>
                  <a:gd name="T30" fmla="*/ 177 w 355"/>
                  <a:gd name="T31" fmla="*/ 659 h 668"/>
                  <a:gd name="T32" fmla="*/ 215 w 355"/>
                  <a:gd name="T33" fmla="*/ 668 h 668"/>
                  <a:gd name="T34" fmla="*/ 243 w 355"/>
                  <a:gd name="T35" fmla="*/ 668 h 668"/>
                  <a:gd name="T36" fmla="*/ 289 w 355"/>
                  <a:gd name="T37" fmla="*/ 659 h 668"/>
                  <a:gd name="T38" fmla="*/ 327 w 355"/>
                  <a:gd name="T39" fmla="*/ 624 h 668"/>
                  <a:gd name="T40" fmla="*/ 345 w 355"/>
                  <a:gd name="T41" fmla="*/ 580 h 668"/>
                  <a:gd name="T42" fmla="*/ 355 w 355"/>
                  <a:gd name="T43" fmla="*/ 527 h 668"/>
                  <a:gd name="T44" fmla="*/ 355 w 355"/>
                  <a:gd name="T45" fmla="*/ 465 h 668"/>
                  <a:gd name="T46" fmla="*/ 327 w 355"/>
                  <a:gd name="T47" fmla="*/ 465 h 668"/>
                  <a:gd name="T48" fmla="*/ 327 w 355"/>
                  <a:gd name="T49" fmla="*/ 571 h 668"/>
                  <a:gd name="T50" fmla="*/ 308 w 355"/>
                  <a:gd name="T51" fmla="*/ 597 h 668"/>
                  <a:gd name="T52" fmla="*/ 299 w 355"/>
                  <a:gd name="T53" fmla="*/ 624 h 668"/>
                  <a:gd name="T54" fmla="*/ 271 w 355"/>
                  <a:gd name="T55" fmla="*/ 641 h 668"/>
                  <a:gd name="T56" fmla="*/ 224 w 355"/>
                  <a:gd name="T57" fmla="*/ 641 h 668"/>
                  <a:gd name="T58" fmla="*/ 196 w 355"/>
                  <a:gd name="T59" fmla="*/ 615 h 668"/>
                  <a:gd name="T60" fmla="*/ 187 w 355"/>
                  <a:gd name="T61" fmla="*/ 589 h 668"/>
                  <a:gd name="T62" fmla="*/ 177 w 355"/>
                  <a:gd name="T63" fmla="*/ 571 h 668"/>
                  <a:gd name="T64" fmla="*/ 177 w 355"/>
                  <a:gd name="T65" fmla="*/ 527 h 668"/>
                  <a:gd name="T66" fmla="*/ 177 w 355"/>
                  <a:gd name="T67" fmla="*/ 228 h 6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5"/>
                  <a:gd name="T103" fmla="*/ 0 h 668"/>
                  <a:gd name="T104" fmla="*/ 355 w 355"/>
                  <a:gd name="T105" fmla="*/ 668 h 66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5" h="668">
                    <a:moveTo>
                      <a:pt x="177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77" y="202"/>
                    </a:lnTo>
                    <a:lnTo>
                      <a:pt x="177" y="0"/>
                    </a:lnTo>
                    <a:lnTo>
                      <a:pt x="149" y="0"/>
                    </a:lnTo>
                    <a:lnTo>
                      <a:pt x="140" y="70"/>
                    </a:lnTo>
                    <a:lnTo>
                      <a:pt x="112" y="140"/>
                    </a:lnTo>
                    <a:lnTo>
                      <a:pt x="6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93" y="228"/>
                    </a:lnTo>
                    <a:lnTo>
                      <a:pt x="93" y="527"/>
                    </a:lnTo>
                    <a:lnTo>
                      <a:pt x="103" y="589"/>
                    </a:lnTo>
                    <a:lnTo>
                      <a:pt x="131" y="632"/>
                    </a:lnTo>
                    <a:lnTo>
                      <a:pt x="177" y="659"/>
                    </a:lnTo>
                    <a:lnTo>
                      <a:pt x="215" y="668"/>
                    </a:lnTo>
                    <a:lnTo>
                      <a:pt x="243" y="668"/>
                    </a:lnTo>
                    <a:lnTo>
                      <a:pt x="289" y="659"/>
                    </a:lnTo>
                    <a:lnTo>
                      <a:pt x="327" y="624"/>
                    </a:lnTo>
                    <a:lnTo>
                      <a:pt x="345" y="580"/>
                    </a:lnTo>
                    <a:lnTo>
                      <a:pt x="355" y="527"/>
                    </a:lnTo>
                    <a:lnTo>
                      <a:pt x="355" y="465"/>
                    </a:lnTo>
                    <a:lnTo>
                      <a:pt x="327" y="465"/>
                    </a:lnTo>
                    <a:lnTo>
                      <a:pt x="327" y="571"/>
                    </a:lnTo>
                    <a:lnTo>
                      <a:pt x="308" y="597"/>
                    </a:lnTo>
                    <a:lnTo>
                      <a:pt x="299" y="624"/>
                    </a:lnTo>
                    <a:lnTo>
                      <a:pt x="271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87" y="589"/>
                    </a:lnTo>
                    <a:lnTo>
                      <a:pt x="177" y="571"/>
                    </a:lnTo>
                    <a:lnTo>
                      <a:pt x="177" y="527"/>
                    </a:lnTo>
                    <a:lnTo>
                      <a:pt x="177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36" name="Freeform 4104"/>
              <p:cNvSpPr>
                <a:spLocks/>
              </p:cNvSpPr>
              <p:nvPr/>
            </p:nvSpPr>
            <p:spPr bwMode="auto">
              <a:xfrm>
                <a:off x="20252" y="5826"/>
                <a:ext cx="569" cy="738"/>
              </a:xfrm>
              <a:custGeom>
                <a:avLst/>
                <a:gdLst>
                  <a:gd name="T0" fmla="*/ 476 w 569"/>
                  <a:gd name="T1" fmla="*/ 465 h 738"/>
                  <a:gd name="T2" fmla="*/ 476 w 569"/>
                  <a:gd name="T3" fmla="*/ 395 h 738"/>
                  <a:gd name="T4" fmla="*/ 467 w 569"/>
                  <a:gd name="T5" fmla="*/ 342 h 738"/>
                  <a:gd name="T6" fmla="*/ 448 w 569"/>
                  <a:gd name="T7" fmla="*/ 307 h 738"/>
                  <a:gd name="T8" fmla="*/ 429 w 569"/>
                  <a:gd name="T9" fmla="*/ 298 h 738"/>
                  <a:gd name="T10" fmla="*/ 411 w 569"/>
                  <a:gd name="T11" fmla="*/ 281 h 738"/>
                  <a:gd name="T12" fmla="*/ 392 w 569"/>
                  <a:gd name="T13" fmla="*/ 272 h 738"/>
                  <a:gd name="T14" fmla="*/ 364 w 569"/>
                  <a:gd name="T15" fmla="*/ 272 h 738"/>
                  <a:gd name="T16" fmla="*/ 327 w 569"/>
                  <a:gd name="T17" fmla="*/ 263 h 738"/>
                  <a:gd name="T18" fmla="*/ 243 w 569"/>
                  <a:gd name="T19" fmla="*/ 281 h 738"/>
                  <a:gd name="T20" fmla="*/ 187 w 569"/>
                  <a:gd name="T21" fmla="*/ 325 h 738"/>
                  <a:gd name="T22" fmla="*/ 159 w 569"/>
                  <a:gd name="T23" fmla="*/ 369 h 738"/>
                  <a:gd name="T24" fmla="*/ 159 w 569"/>
                  <a:gd name="T25" fmla="*/ 0 h 738"/>
                  <a:gd name="T26" fmla="*/ 0 w 569"/>
                  <a:gd name="T27" fmla="*/ 8 h 738"/>
                  <a:gd name="T28" fmla="*/ 0 w 569"/>
                  <a:gd name="T29" fmla="*/ 44 h 738"/>
                  <a:gd name="T30" fmla="*/ 38 w 569"/>
                  <a:gd name="T31" fmla="*/ 44 h 738"/>
                  <a:gd name="T32" fmla="*/ 66 w 569"/>
                  <a:gd name="T33" fmla="*/ 52 h 738"/>
                  <a:gd name="T34" fmla="*/ 75 w 569"/>
                  <a:gd name="T35" fmla="*/ 61 h 738"/>
                  <a:gd name="T36" fmla="*/ 84 w 569"/>
                  <a:gd name="T37" fmla="*/ 79 h 738"/>
                  <a:gd name="T38" fmla="*/ 84 w 569"/>
                  <a:gd name="T39" fmla="*/ 685 h 738"/>
                  <a:gd name="T40" fmla="*/ 66 w 569"/>
                  <a:gd name="T41" fmla="*/ 703 h 738"/>
                  <a:gd name="T42" fmla="*/ 0 w 569"/>
                  <a:gd name="T43" fmla="*/ 703 h 738"/>
                  <a:gd name="T44" fmla="*/ 0 w 569"/>
                  <a:gd name="T45" fmla="*/ 738 h 738"/>
                  <a:gd name="T46" fmla="*/ 252 w 569"/>
                  <a:gd name="T47" fmla="*/ 738 h 738"/>
                  <a:gd name="T48" fmla="*/ 252 w 569"/>
                  <a:gd name="T49" fmla="*/ 703 h 738"/>
                  <a:gd name="T50" fmla="*/ 187 w 569"/>
                  <a:gd name="T51" fmla="*/ 703 h 738"/>
                  <a:gd name="T52" fmla="*/ 178 w 569"/>
                  <a:gd name="T53" fmla="*/ 694 h 738"/>
                  <a:gd name="T54" fmla="*/ 168 w 569"/>
                  <a:gd name="T55" fmla="*/ 676 h 738"/>
                  <a:gd name="T56" fmla="*/ 168 w 569"/>
                  <a:gd name="T57" fmla="*/ 457 h 738"/>
                  <a:gd name="T58" fmla="*/ 178 w 569"/>
                  <a:gd name="T59" fmla="*/ 386 h 738"/>
                  <a:gd name="T60" fmla="*/ 215 w 569"/>
                  <a:gd name="T61" fmla="*/ 334 h 738"/>
                  <a:gd name="T62" fmla="*/ 262 w 569"/>
                  <a:gd name="T63" fmla="*/ 298 h 738"/>
                  <a:gd name="T64" fmla="*/ 318 w 569"/>
                  <a:gd name="T65" fmla="*/ 290 h 738"/>
                  <a:gd name="T66" fmla="*/ 346 w 569"/>
                  <a:gd name="T67" fmla="*/ 290 h 738"/>
                  <a:gd name="T68" fmla="*/ 364 w 569"/>
                  <a:gd name="T69" fmla="*/ 298 h 738"/>
                  <a:gd name="T70" fmla="*/ 383 w 569"/>
                  <a:gd name="T71" fmla="*/ 316 h 738"/>
                  <a:gd name="T72" fmla="*/ 392 w 569"/>
                  <a:gd name="T73" fmla="*/ 334 h 738"/>
                  <a:gd name="T74" fmla="*/ 392 w 569"/>
                  <a:gd name="T75" fmla="*/ 360 h 738"/>
                  <a:gd name="T76" fmla="*/ 402 w 569"/>
                  <a:gd name="T77" fmla="*/ 386 h 738"/>
                  <a:gd name="T78" fmla="*/ 402 w 569"/>
                  <a:gd name="T79" fmla="*/ 685 h 738"/>
                  <a:gd name="T80" fmla="*/ 392 w 569"/>
                  <a:gd name="T81" fmla="*/ 694 h 738"/>
                  <a:gd name="T82" fmla="*/ 374 w 569"/>
                  <a:gd name="T83" fmla="*/ 703 h 738"/>
                  <a:gd name="T84" fmla="*/ 308 w 569"/>
                  <a:gd name="T85" fmla="*/ 703 h 738"/>
                  <a:gd name="T86" fmla="*/ 308 w 569"/>
                  <a:gd name="T87" fmla="*/ 738 h 738"/>
                  <a:gd name="T88" fmla="*/ 569 w 569"/>
                  <a:gd name="T89" fmla="*/ 738 h 738"/>
                  <a:gd name="T90" fmla="*/ 569 w 569"/>
                  <a:gd name="T91" fmla="*/ 703 h 738"/>
                  <a:gd name="T92" fmla="*/ 513 w 569"/>
                  <a:gd name="T93" fmla="*/ 703 h 738"/>
                  <a:gd name="T94" fmla="*/ 495 w 569"/>
                  <a:gd name="T95" fmla="*/ 694 h 738"/>
                  <a:gd name="T96" fmla="*/ 476 w 569"/>
                  <a:gd name="T97" fmla="*/ 676 h 738"/>
                  <a:gd name="T98" fmla="*/ 476 w 569"/>
                  <a:gd name="T99" fmla="*/ 465 h 73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69"/>
                  <a:gd name="T151" fmla="*/ 0 h 738"/>
                  <a:gd name="T152" fmla="*/ 569 w 569"/>
                  <a:gd name="T153" fmla="*/ 738 h 73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69" h="738">
                    <a:moveTo>
                      <a:pt x="476" y="465"/>
                    </a:moveTo>
                    <a:lnTo>
                      <a:pt x="476" y="395"/>
                    </a:lnTo>
                    <a:lnTo>
                      <a:pt x="467" y="342"/>
                    </a:lnTo>
                    <a:lnTo>
                      <a:pt x="448" y="307"/>
                    </a:lnTo>
                    <a:lnTo>
                      <a:pt x="429" y="298"/>
                    </a:lnTo>
                    <a:lnTo>
                      <a:pt x="411" y="281"/>
                    </a:lnTo>
                    <a:lnTo>
                      <a:pt x="392" y="272"/>
                    </a:lnTo>
                    <a:lnTo>
                      <a:pt x="364" y="272"/>
                    </a:lnTo>
                    <a:lnTo>
                      <a:pt x="327" y="263"/>
                    </a:lnTo>
                    <a:lnTo>
                      <a:pt x="243" y="281"/>
                    </a:lnTo>
                    <a:lnTo>
                      <a:pt x="187" y="325"/>
                    </a:lnTo>
                    <a:lnTo>
                      <a:pt x="159" y="369"/>
                    </a:lnTo>
                    <a:lnTo>
                      <a:pt x="159" y="0"/>
                    </a:lnTo>
                    <a:lnTo>
                      <a:pt x="0" y="8"/>
                    </a:lnTo>
                    <a:lnTo>
                      <a:pt x="0" y="44"/>
                    </a:lnTo>
                    <a:lnTo>
                      <a:pt x="38" y="44"/>
                    </a:lnTo>
                    <a:lnTo>
                      <a:pt x="66" y="52"/>
                    </a:lnTo>
                    <a:lnTo>
                      <a:pt x="75" y="61"/>
                    </a:lnTo>
                    <a:lnTo>
                      <a:pt x="84" y="79"/>
                    </a:lnTo>
                    <a:lnTo>
                      <a:pt x="84" y="685"/>
                    </a:lnTo>
                    <a:lnTo>
                      <a:pt x="66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52" y="738"/>
                    </a:lnTo>
                    <a:lnTo>
                      <a:pt x="252" y="703"/>
                    </a:lnTo>
                    <a:lnTo>
                      <a:pt x="187" y="703"/>
                    </a:lnTo>
                    <a:lnTo>
                      <a:pt x="178" y="694"/>
                    </a:lnTo>
                    <a:lnTo>
                      <a:pt x="168" y="676"/>
                    </a:lnTo>
                    <a:lnTo>
                      <a:pt x="168" y="457"/>
                    </a:lnTo>
                    <a:lnTo>
                      <a:pt x="178" y="386"/>
                    </a:lnTo>
                    <a:lnTo>
                      <a:pt x="215" y="334"/>
                    </a:lnTo>
                    <a:lnTo>
                      <a:pt x="262" y="298"/>
                    </a:lnTo>
                    <a:lnTo>
                      <a:pt x="318" y="290"/>
                    </a:lnTo>
                    <a:lnTo>
                      <a:pt x="346" y="290"/>
                    </a:lnTo>
                    <a:lnTo>
                      <a:pt x="364" y="298"/>
                    </a:lnTo>
                    <a:lnTo>
                      <a:pt x="383" y="316"/>
                    </a:lnTo>
                    <a:lnTo>
                      <a:pt x="392" y="334"/>
                    </a:lnTo>
                    <a:lnTo>
                      <a:pt x="392" y="360"/>
                    </a:lnTo>
                    <a:lnTo>
                      <a:pt x="402" y="386"/>
                    </a:lnTo>
                    <a:lnTo>
                      <a:pt x="402" y="685"/>
                    </a:lnTo>
                    <a:lnTo>
                      <a:pt x="392" y="694"/>
                    </a:lnTo>
                    <a:lnTo>
                      <a:pt x="374" y="703"/>
                    </a:lnTo>
                    <a:lnTo>
                      <a:pt x="308" y="703"/>
                    </a:lnTo>
                    <a:lnTo>
                      <a:pt x="308" y="738"/>
                    </a:lnTo>
                    <a:lnTo>
                      <a:pt x="569" y="738"/>
                    </a:lnTo>
                    <a:lnTo>
                      <a:pt x="569" y="703"/>
                    </a:lnTo>
                    <a:lnTo>
                      <a:pt x="513" y="703"/>
                    </a:lnTo>
                    <a:lnTo>
                      <a:pt x="495" y="694"/>
                    </a:lnTo>
                    <a:lnTo>
                      <a:pt x="476" y="676"/>
                    </a:lnTo>
                    <a:lnTo>
                      <a:pt x="476" y="4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37" name="Freeform 4105"/>
              <p:cNvSpPr>
                <a:spLocks noEditPoints="1"/>
              </p:cNvSpPr>
              <p:nvPr/>
            </p:nvSpPr>
            <p:spPr bwMode="auto">
              <a:xfrm>
                <a:off x="20877" y="6089"/>
                <a:ext cx="439" cy="484"/>
              </a:xfrm>
              <a:custGeom>
                <a:avLst/>
                <a:gdLst>
                  <a:gd name="T0" fmla="*/ 411 w 439"/>
                  <a:gd name="T1" fmla="*/ 229 h 484"/>
                  <a:gd name="T2" fmla="*/ 430 w 439"/>
                  <a:gd name="T3" fmla="*/ 229 h 484"/>
                  <a:gd name="T4" fmla="*/ 430 w 439"/>
                  <a:gd name="T5" fmla="*/ 220 h 484"/>
                  <a:gd name="T6" fmla="*/ 439 w 439"/>
                  <a:gd name="T7" fmla="*/ 202 h 484"/>
                  <a:gd name="T8" fmla="*/ 420 w 439"/>
                  <a:gd name="T9" fmla="*/ 123 h 484"/>
                  <a:gd name="T10" fmla="*/ 383 w 439"/>
                  <a:gd name="T11" fmla="*/ 62 h 484"/>
                  <a:gd name="T12" fmla="*/ 327 w 439"/>
                  <a:gd name="T13" fmla="*/ 18 h 484"/>
                  <a:gd name="T14" fmla="*/ 234 w 439"/>
                  <a:gd name="T15" fmla="*/ 0 h 484"/>
                  <a:gd name="T16" fmla="*/ 140 w 439"/>
                  <a:gd name="T17" fmla="*/ 18 h 484"/>
                  <a:gd name="T18" fmla="*/ 66 w 439"/>
                  <a:gd name="T19" fmla="*/ 71 h 484"/>
                  <a:gd name="T20" fmla="*/ 19 w 439"/>
                  <a:gd name="T21" fmla="*/ 150 h 484"/>
                  <a:gd name="T22" fmla="*/ 0 w 439"/>
                  <a:gd name="T23" fmla="*/ 238 h 484"/>
                  <a:gd name="T24" fmla="*/ 19 w 439"/>
                  <a:gd name="T25" fmla="*/ 334 h 484"/>
                  <a:gd name="T26" fmla="*/ 75 w 439"/>
                  <a:gd name="T27" fmla="*/ 413 h 484"/>
                  <a:gd name="T28" fmla="*/ 150 w 439"/>
                  <a:gd name="T29" fmla="*/ 466 h 484"/>
                  <a:gd name="T30" fmla="*/ 243 w 439"/>
                  <a:gd name="T31" fmla="*/ 484 h 484"/>
                  <a:gd name="T32" fmla="*/ 318 w 439"/>
                  <a:gd name="T33" fmla="*/ 475 h 484"/>
                  <a:gd name="T34" fmla="*/ 374 w 439"/>
                  <a:gd name="T35" fmla="*/ 440 h 484"/>
                  <a:gd name="T36" fmla="*/ 411 w 439"/>
                  <a:gd name="T37" fmla="*/ 405 h 484"/>
                  <a:gd name="T38" fmla="*/ 439 w 439"/>
                  <a:gd name="T39" fmla="*/ 352 h 484"/>
                  <a:gd name="T40" fmla="*/ 430 w 439"/>
                  <a:gd name="T41" fmla="*/ 343 h 484"/>
                  <a:gd name="T42" fmla="*/ 430 w 439"/>
                  <a:gd name="T43" fmla="*/ 334 h 484"/>
                  <a:gd name="T44" fmla="*/ 411 w 439"/>
                  <a:gd name="T45" fmla="*/ 334 h 484"/>
                  <a:gd name="T46" fmla="*/ 411 w 439"/>
                  <a:gd name="T47" fmla="*/ 343 h 484"/>
                  <a:gd name="T48" fmla="*/ 402 w 439"/>
                  <a:gd name="T49" fmla="*/ 352 h 484"/>
                  <a:gd name="T50" fmla="*/ 383 w 439"/>
                  <a:gd name="T51" fmla="*/ 387 h 484"/>
                  <a:gd name="T52" fmla="*/ 364 w 439"/>
                  <a:gd name="T53" fmla="*/ 413 h 484"/>
                  <a:gd name="T54" fmla="*/ 346 w 439"/>
                  <a:gd name="T55" fmla="*/ 431 h 484"/>
                  <a:gd name="T56" fmla="*/ 318 w 439"/>
                  <a:gd name="T57" fmla="*/ 448 h 484"/>
                  <a:gd name="T58" fmla="*/ 299 w 439"/>
                  <a:gd name="T59" fmla="*/ 457 h 484"/>
                  <a:gd name="T60" fmla="*/ 215 w 439"/>
                  <a:gd name="T61" fmla="*/ 457 h 484"/>
                  <a:gd name="T62" fmla="*/ 178 w 439"/>
                  <a:gd name="T63" fmla="*/ 440 h 484"/>
                  <a:gd name="T64" fmla="*/ 122 w 439"/>
                  <a:gd name="T65" fmla="*/ 387 h 484"/>
                  <a:gd name="T66" fmla="*/ 103 w 439"/>
                  <a:gd name="T67" fmla="*/ 334 h 484"/>
                  <a:gd name="T68" fmla="*/ 94 w 439"/>
                  <a:gd name="T69" fmla="*/ 273 h 484"/>
                  <a:gd name="T70" fmla="*/ 94 w 439"/>
                  <a:gd name="T71" fmla="*/ 229 h 484"/>
                  <a:gd name="T72" fmla="*/ 411 w 439"/>
                  <a:gd name="T73" fmla="*/ 229 h 484"/>
                  <a:gd name="T74" fmla="*/ 94 w 439"/>
                  <a:gd name="T75" fmla="*/ 202 h 484"/>
                  <a:gd name="T76" fmla="*/ 103 w 439"/>
                  <a:gd name="T77" fmla="*/ 123 h 484"/>
                  <a:gd name="T78" fmla="*/ 131 w 439"/>
                  <a:gd name="T79" fmla="*/ 71 h 484"/>
                  <a:gd name="T80" fmla="*/ 168 w 439"/>
                  <a:gd name="T81" fmla="*/ 44 h 484"/>
                  <a:gd name="T82" fmla="*/ 206 w 439"/>
                  <a:gd name="T83" fmla="*/ 27 h 484"/>
                  <a:gd name="T84" fmla="*/ 234 w 439"/>
                  <a:gd name="T85" fmla="*/ 18 h 484"/>
                  <a:gd name="T86" fmla="*/ 290 w 439"/>
                  <a:gd name="T87" fmla="*/ 35 h 484"/>
                  <a:gd name="T88" fmla="*/ 327 w 439"/>
                  <a:gd name="T89" fmla="*/ 71 h 484"/>
                  <a:gd name="T90" fmla="*/ 346 w 439"/>
                  <a:gd name="T91" fmla="*/ 123 h 484"/>
                  <a:gd name="T92" fmla="*/ 355 w 439"/>
                  <a:gd name="T93" fmla="*/ 167 h 484"/>
                  <a:gd name="T94" fmla="*/ 364 w 439"/>
                  <a:gd name="T95" fmla="*/ 202 h 484"/>
                  <a:gd name="T96" fmla="*/ 94 w 439"/>
                  <a:gd name="T97" fmla="*/ 202 h 48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39"/>
                  <a:gd name="T148" fmla="*/ 0 h 484"/>
                  <a:gd name="T149" fmla="*/ 439 w 439"/>
                  <a:gd name="T150" fmla="*/ 484 h 48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39" h="484">
                    <a:moveTo>
                      <a:pt x="411" y="229"/>
                    </a:moveTo>
                    <a:lnTo>
                      <a:pt x="430" y="229"/>
                    </a:lnTo>
                    <a:lnTo>
                      <a:pt x="430" y="220"/>
                    </a:lnTo>
                    <a:lnTo>
                      <a:pt x="439" y="202"/>
                    </a:lnTo>
                    <a:lnTo>
                      <a:pt x="420" y="123"/>
                    </a:lnTo>
                    <a:lnTo>
                      <a:pt x="383" y="62"/>
                    </a:lnTo>
                    <a:lnTo>
                      <a:pt x="327" y="18"/>
                    </a:lnTo>
                    <a:lnTo>
                      <a:pt x="234" y="0"/>
                    </a:lnTo>
                    <a:lnTo>
                      <a:pt x="140" y="18"/>
                    </a:lnTo>
                    <a:lnTo>
                      <a:pt x="66" y="71"/>
                    </a:lnTo>
                    <a:lnTo>
                      <a:pt x="19" y="150"/>
                    </a:lnTo>
                    <a:lnTo>
                      <a:pt x="0" y="238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0" y="466"/>
                    </a:lnTo>
                    <a:lnTo>
                      <a:pt x="243" y="484"/>
                    </a:lnTo>
                    <a:lnTo>
                      <a:pt x="318" y="475"/>
                    </a:lnTo>
                    <a:lnTo>
                      <a:pt x="374" y="440"/>
                    </a:lnTo>
                    <a:lnTo>
                      <a:pt x="411" y="405"/>
                    </a:lnTo>
                    <a:lnTo>
                      <a:pt x="439" y="352"/>
                    </a:lnTo>
                    <a:lnTo>
                      <a:pt x="430" y="343"/>
                    </a:lnTo>
                    <a:lnTo>
                      <a:pt x="430" y="334"/>
                    </a:lnTo>
                    <a:lnTo>
                      <a:pt x="411" y="334"/>
                    </a:lnTo>
                    <a:lnTo>
                      <a:pt x="411" y="343"/>
                    </a:lnTo>
                    <a:lnTo>
                      <a:pt x="402" y="352"/>
                    </a:lnTo>
                    <a:lnTo>
                      <a:pt x="383" y="387"/>
                    </a:lnTo>
                    <a:lnTo>
                      <a:pt x="364" y="413"/>
                    </a:lnTo>
                    <a:lnTo>
                      <a:pt x="346" y="431"/>
                    </a:lnTo>
                    <a:lnTo>
                      <a:pt x="318" y="448"/>
                    </a:lnTo>
                    <a:lnTo>
                      <a:pt x="299" y="457"/>
                    </a:lnTo>
                    <a:lnTo>
                      <a:pt x="215" y="457"/>
                    </a:lnTo>
                    <a:lnTo>
                      <a:pt x="178" y="440"/>
                    </a:lnTo>
                    <a:lnTo>
                      <a:pt x="122" y="387"/>
                    </a:lnTo>
                    <a:lnTo>
                      <a:pt x="103" y="334"/>
                    </a:lnTo>
                    <a:lnTo>
                      <a:pt x="94" y="273"/>
                    </a:lnTo>
                    <a:lnTo>
                      <a:pt x="94" y="229"/>
                    </a:lnTo>
                    <a:lnTo>
                      <a:pt x="411" y="229"/>
                    </a:lnTo>
                    <a:close/>
                    <a:moveTo>
                      <a:pt x="94" y="202"/>
                    </a:moveTo>
                    <a:lnTo>
                      <a:pt x="103" y="123"/>
                    </a:lnTo>
                    <a:lnTo>
                      <a:pt x="131" y="71"/>
                    </a:lnTo>
                    <a:lnTo>
                      <a:pt x="168" y="44"/>
                    </a:lnTo>
                    <a:lnTo>
                      <a:pt x="206" y="27"/>
                    </a:lnTo>
                    <a:lnTo>
                      <a:pt x="234" y="18"/>
                    </a:lnTo>
                    <a:lnTo>
                      <a:pt x="290" y="35"/>
                    </a:lnTo>
                    <a:lnTo>
                      <a:pt x="327" y="71"/>
                    </a:lnTo>
                    <a:lnTo>
                      <a:pt x="346" y="123"/>
                    </a:lnTo>
                    <a:lnTo>
                      <a:pt x="355" y="167"/>
                    </a:lnTo>
                    <a:lnTo>
                      <a:pt x="364" y="202"/>
                    </a:lnTo>
                    <a:lnTo>
                      <a:pt x="94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38" name="Freeform 4106"/>
              <p:cNvSpPr>
                <a:spLocks/>
              </p:cNvSpPr>
              <p:nvPr/>
            </p:nvSpPr>
            <p:spPr bwMode="auto">
              <a:xfrm>
                <a:off x="21381" y="6089"/>
                <a:ext cx="373" cy="475"/>
              </a:xfrm>
              <a:custGeom>
                <a:avLst/>
                <a:gdLst>
                  <a:gd name="T0" fmla="*/ 159 w 373"/>
                  <a:gd name="T1" fmla="*/ 396 h 475"/>
                  <a:gd name="T2" fmla="*/ 159 w 373"/>
                  <a:gd name="T3" fmla="*/ 229 h 475"/>
                  <a:gd name="T4" fmla="*/ 168 w 373"/>
                  <a:gd name="T5" fmla="*/ 150 h 475"/>
                  <a:gd name="T6" fmla="*/ 196 w 373"/>
                  <a:gd name="T7" fmla="*/ 88 h 475"/>
                  <a:gd name="T8" fmla="*/ 233 w 373"/>
                  <a:gd name="T9" fmla="*/ 44 h 475"/>
                  <a:gd name="T10" fmla="*/ 289 w 373"/>
                  <a:gd name="T11" fmla="*/ 27 h 475"/>
                  <a:gd name="T12" fmla="*/ 308 w 373"/>
                  <a:gd name="T13" fmla="*/ 27 h 475"/>
                  <a:gd name="T14" fmla="*/ 299 w 373"/>
                  <a:gd name="T15" fmla="*/ 27 h 475"/>
                  <a:gd name="T16" fmla="*/ 289 w 373"/>
                  <a:gd name="T17" fmla="*/ 35 h 475"/>
                  <a:gd name="T18" fmla="*/ 280 w 373"/>
                  <a:gd name="T19" fmla="*/ 53 h 475"/>
                  <a:gd name="T20" fmla="*/ 280 w 373"/>
                  <a:gd name="T21" fmla="*/ 88 h 475"/>
                  <a:gd name="T22" fmla="*/ 308 w 373"/>
                  <a:gd name="T23" fmla="*/ 114 h 475"/>
                  <a:gd name="T24" fmla="*/ 336 w 373"/>
                  <a:gd name="T25" fmla="*/ 114 h 475"/>
                  <a:gd name="T26" fmla="*/ 355 w 373"/>
                  <a:gd name="T27" fmla="*/ 106 h 475"/>
                  <a:gd name="T28" fmla="*/ 373 w 373"/>
                  <a:gd name="T29" fmla="*/ 88 h 475"/>
                  <a:gd name="T30" fmla="*/ 373 w 373"/>
                  <a:gd name="T31" fmla="*/ 44 h 475"/>
                  <a:gd name="T32" fmla="*/ 355 w 373"/>
                  <a:gd name="T33" fmla="*/ 27 h 475"/>
                  <a:gd name="T34" fmla="*/ 327 w 373"/>
                  <a:gd name="T35" fmla="*/ 9 h 475"/>
                  <a:gd name="T36" fmla="*/ 289 w 373"/>
                  <a:gd name="T37" fmla="*/ 0 h 475"/>
                  <a:gd name="T38" fmla="*/ 252 w 373"/>
                  <a:gd name="T39" fmla="*/ 9 h 475"/>
                  <a:gd name="T40" fmla="*/ 196 w 373"/>
                  <a:gd name="T41" fmla="*/ 44 h 475"/>
                  <a:gd name="T42" fmla="*/ 159 w 373"/>
                  <a:gd name="T43" fmla="*/ 97 h 475"/>
                  <a:gd name="T44" fmla="*/ 149 w 373"/>
                  <a:gd name="T45" fmla="*/ 123 h 475"/>
                  <a:gd name="T46" fmla="*/ 149 w 373"/>
                  <a:gd name="T47" fmla="*/ 0 h 475"/>
                  <a:gd name="T48" fmla="*/ 0 w 373"/>
                  <a:gd name="T49" fmla="*/ 18 h 475"/>
                  <a:gd name="T50" fmla="*/ 0 w 373"/>
                  <a:gd name="T51" fmla="*/ 44 h 475"/>
                  <a:gd name="T52" fmla="*/ 38 w 373"/>
                  <a:gd name="T53" fmla="*/ 44 h 475"/>
                  <a:gd name="T54" fmla="*/ 66 w 373"/>
                  <a:gd name="T55" fmla="*/ 53 h 475"/>
                  <a:gd name="T56" fmla="*/ 75 w 373"/>
                  <a:gd name="T57" fmla="*/ 62 h 475"/>
                  <a:gd name="T58" fmla="*/ 84 w 373"/>
                  <a:gd name="T59" fmla="*/ 79 h 475"/>
                  <a:gd name="T60" fmla="*/ 84 w 373"/>
                  <a:gd name="T61" fmla="*/ 422 h 475"/>
                  <a:gd name="T62" fmla="*/ 75 w 373"/>
                  <a:gd name="T63" fmla="*/ 431 h 475"/>
                  <a:gd name="T64" fmla="*/ 56 w 373"/>
                  <a:gd name="T65" fmla="*/ 440 h 475"/>
                  <a:gd name="T66" fmla="*/ 0 w 373"/>
                  <a:gd name="T67" fmla="*/ 440 h 475"/>
                  <a:gd name="T68" fmla="*/ 0 w 373"/>
                  <a:gd name="T69" fmla="*/ 475 h 475"/>
                  <a:gd name="T70" fmla="*/ 271 w 373"/>
                  <a:gd name="T71" fmla="*/ 475 h 475"/>
                  <a:gd name="T72" fmla="*/ 271 w 373"/>
                  <a:gd name="T73" fmla="*/ 440 h 475"/>
                  <a:gd name="T74" fmla="*/ 187 w 373"/>
                  <a:gd name="T75" fmla="*/ 440 h 475"/>
                  <a:gd name="T76" fmla="*/ 168 w 373"/>
                  <a:gd name="T77" fmla="*/ 431 h 475"/>
                  <a:gd name="T78" fmla="*/ 159 w 373"/>
                  <a:gd name="T79" fmla="*/ 422 h 475"/>
                  <a:gd name="T80" fmla="*/ 159 w 373"/>
                  <a:gd name="T81" fmla="*/ 396 h 47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475"/>
                  <a:gd name="T125" fmla="*/ 373 w 373"/>
                  <a:gd name="T126" fmla="*/ 475 h 47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475">
                    <a:moveTo>
                      <a:pt x="159" y="396"/>
                    </a:moveTo>
                    <a:lnTo>
                      <a:pt x="159" y="229"/>
                    </a:lnTo>
                    <a:lnTo>
                      <a:pt x="168" y="150"/>
                    </a:lnTo>
                    <a:lnTo>
                      <a:pt x="196" y="88"/>
                    </a:lnTo>
                    <a:lnTo>
                      <a:pt x="233" y="44"/>
                    </a:lnTo>
                    <a:lnTo>
                      <a:pt x="289" y="27"/>
                    </a:lnTo>
                    <a:lnTo>
                      <a:pt x="308" y="27"/>
                    </a:lnTo>
                    <a:lnTo>
                      <a:pt x="299" y="27"/>
                    </a:lnTo>
                    <a:lnTo>
                      <a:pt x="289" y="35"/>
                    </a:lnTo>
                    <a:lnTo>
                      <a:pt x="280" y="53"/>
                    </a:lnTo>
                    <a:lnTo>
                      <a:pt x="280" y="88"/>
                    </a:lnTo>
                    <a:lnTo>
                      <a:pt x="308" y="114"/>
                    </a:lnTo>
                    <a:lnTo>
                      <a:pt x="336" y="114"/>
                    </a:lnTo>
                    <a:lnTo>
                      <a:pt x="355" y="106"/>
                    </a:lnTo>
                    <a:lnTo>
                      <a:pt x="373" y="88"/>
                    </a:lnTo>
                    <a:lnTo>
                      <a:pt x="373" y="44"/>
                    </a:lnTo>
                    <a:lnTo>
                      <a:pt x="355" y="27"/>
                    </a:lnTo>
                    <a:lnTo>
                      <a:pt x="327" y="9"/>
                    </a:lnTo>
                    <a:lnTo>
                      <a:pt x="289" y="0"/>
                    </a:lnTo>
                    <a:lnTo>
                      <a:pt x="252" y="9"/>
                    </a:lnTo>
                    <a:lnTo>
                      <a:pt x="196" y="44"/>
                    </a:lnTo>
                    <a:lnTo>
                      <a:pt x="159" y="97"/>
                    </a:lnTo>
                    <a:lnTo>
                      <a:pt x="149" y="123"/>
                    </a:lnTo>
                    <a:lnTo>
                      <a:pt x="149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8" y="44"/>
                    </a:lnTo>
                    <a:lnTo>
                      <a:pt x="66" y="53"/>
                    </a:lnTo>
                    <a:lnTo>
                      <a:pt x="75" y="62"/>
                    </a:lnTo>
                    <a:lnTo>
                      <a:pt x="84" y="79"/>
                    </a:lnTo>
                    <a:lnTo>
                      <a:pt x="84" y="422"/>
                    </a:lnTo>
                    <a:lnTo>
                      <a:pt x="75" y="431"/>
                    </a:lnTo>
                    <a:lnTo>
                      <a:pt x="56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71" y="475"/>
                    </a:lnTo>
                    <a:lnTo>
                      <a:pt x="271" y="440"/>
                    </a:lnTo>
                    <a:lnTo>
                      <a:pt x="187" y="440"/>
                    </a:lnTo>
                    <a:lnTo>
                      <a:pt x="168" y="431"/>
                    </a:lnTo>
                    <a:lnTo>
                      <a:pt x="159" y="422"/>
                    </a:lnTo>
                    <a:lnTo>
                      <a:pt x="159" y="3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39" name="Freeform 4107"/>
              <p:cNvSpPr>
                <a:spLocks/>
              </p:cNvSpPr>
              <p:nvPr/>
            </p:nvSpPr>
            <p:spPr bwMode="auto">
              <a:xfrm>
                <a:off x="21810" y="6107"/>
                <a:ext cx="775" cy="466"/>
              </a:xfrm>
              <a:custGeom>
                <a:avLst/>
                <a:gdLst>
                  <a:gd name="T0" fmla="*/ 681 w 775"/>
                  <a:gd name="T1" fmla="*/ 96 h 466"/>
                  <a:gd name="T2" fmla="*/ 691 w 775"/>
                  <a:gd name="T3" fmla="*/ 70 h 466"/>
                  <a:gd name="T4" fmla="*/ 728 w 775"/>
                  <a:gd name="T5" fmla="*/ 35 h 466"/>
                  <a:gd name="T6" fmla="*/ 747 w 775"/>
                  <a:gd name="T7" fmla="*/ 35 h 466"/>
                  <a:gd name="T8" fmla="*/ 775 w 775"/>
                  <a:gd name="T9" fmla="*/ 26 h 466"/>
                  <a:gd name="T10" fmla="*/ 775 w 775"/>
                  <a:gd name="T11" fmla="*/ 0 h 466"/>
                  <a:gd name="T12" fmla="*/ 588 w 775"/>
                  <a:gd name="T13" fmla="*/ 0 h 466"/>
                  <a:gd name="T14" fmla="*/ 588 w 775"/>
                  <a:gd name="T15" fmla="*/ 26 h 466"/>
                  <a:gd name="T16" fmla="*/ 616 w 775"/>
                  <a:gd name="T17" fmla="*/ 35 h 466"/>
                  <a:gd name="T18" fmla="*/ 635 w 775"/>
                  <a:gd name="T19" fmla="*/ 44 h 466"/>
                  <a:gd name="T20" fmla="*/ 653 w 775"/>
                  <a:gd name="T21" fmla="*/ 79 h 466"/>
                  <a:gd name="T22" fmla="*/ 653 w 775"/>
                  <a:gd name="T23" fmla="*/ 96 h 466"/>
                  <a:gd name="T24" fmla="*/ 644 w 775"/>
                  <a:gd name="T25" fmla="*/ 105 h 466"/>
                  <a:gd name="T26" fmla="*/ 541 w 775"/>
                  <a:gd name="T27" fmla="*/ 378 h 466"/>
                  <a:gd name="T28" fmla="*/ 430 w 775"/>
                  <a:gd name="T29" fmla="*/ 79 h 466"/>
                  <a:gd name="T30" fmla="*/ 430 w 775"/>
                  <a:gd name="T31" fmla="*/ 53 h 466"/>
                  <a:gd name="T32" fmla="*/ 448 w 775"/>
                  <a:gd name="T33" fmla="*/ 35 h 466"/>
                  <a:gd name="T34" fmla="*/ 467 w 775"/>
                  <a:gd name="T35" fmla="*/ 35 h 466"/>
                  <a:gd name="T36" fmla="*/ 476 w 775"/>
                  <a:gd name="T37" fmla="*/ 26 h 466"/>
                  <a:gd name="T38" fmla="*/ 495 w 775"/>
                  <a:gd name="T39" fmla="*/ 26 h 466"/>
                  <a:gd name="T40" fmla="*/ 495 w 775"/>
                  <a:gd name="T41" fmla="*/ 0 h 466"/>
                  <a:gd name="T42" fmla="*/ 271 w 775"/>
                  <a:gd name="T43" fmla="*/ 0 h 466"/>
                  <a:gd name="T44" fmla="*/ 271 w 775"/>
                  <a:gd name="T45" fmla="*/ 26 h 466"/>
                  <a:gd name="T46" fmla="*/ 299 w 775"/>
                  <a:gd name="T47" fmla="*/ 26 h 466"/>
                  <a:gd name="T48" fmla="*/ 318 w 775"/>
                  <a:gd name="T49" fmla="*/ 35 h 466"/>
                  <a:gd name="T50" fmla="*/ 336 w 775"/>
                  <a:gd name="T51" fmla="*/ 35 h 466"/>
                  <a:gd name="T52" fmla="*/ 355 w 775"/>
                  <a:gd name="T53" fmla="*/ 53 h 466"/>
                  <a:gd name="T54" fmla="*/ 355 w 775"/>
                  <a:gd name="T55" fmla="*/ 70 h 466"/>
                  <a:gd name="T56" fmla="*/ 374 w 775"/>
                  <a:gd name="T57" fmla="*/ 105 h 466"/>
                  <a:gd name="T58" fmla="*/ 271 w 775"/>
                  <a:gd name="T59" fmla="*/ 360 h 466"/>
                  <a:gd name="T60" fmla="*/ 168 w 775"/>
                  <a:gd name="T61" fmla="*/ 79 h 466"/>
                  <a:gd name="T62" fmla="*/ 159 w 775"/>
                  <a:gd name="T63" fmla="*/ 70 h 466"/>
                  <a:gd name="T64" fmla="*/ 159 w 775"/>
                  <a:gd name="T65" fmla="*/ 61 h 466"/>
                  <a:gd name="T66" fmla="*/ 168 w 775"/>
                  <a:gd name="T67" fmla="*/ 44 h 466"/>
                  <a:gd name="T68" fmla="*/ 178 w 775"/>
                  <a:gd name="T69" fmla="*/ 35 h 466"/>
                  <a:gd name="T70" fmla="*/ 215 w 775"/>
                  <a:gd name="T71" fmla="*/ 35 h 466"/>
                  <a:gd name="T72" fmla="*/ 224 w 775"/>
                  <a:gd name="T73" fmla="*/ 26 h 466"/>
                  <a:gd name="T74" fmla="*/ 224 w 775"/>
                  <a:gd name="T75" fmla="*/ 0 h 466"/>
                  <a:gd name="T76" fmla="*/ 0 w 775"/>
                  <a:gd name="T77" fmla="*/ 0 h 466"/>
                  <a:gd name="T78" fmla="*/ 0 w 775"/>
                  <a:gd name="T79" fmla="*/ 26 h 466"/>
                  <a:gd name="T80" fmla="*/ 38 w 775"/>
                  <a:gd name="T81" fmla="*/ 26 h 466"/>
                  <a:gd name="T82" fmla="*/ 75 w 775"/>
                  <a:gd name="T83" fmla="*/ 44 h 466"/>
                  <a:gd name="T84" fmla="*/ 84 w 775"/>
                  <a:gd name="T85" fmla="*/ 70 h 466"/>
                  <a:gd name="T86" fmla="*/ 224 w 775"/>
                  <a:gd name="T87" fmla="*/ 448 h 466"/>
                  <a:gd name="T88" fmla="*/ 234 w 775"/>
                  <a:gd name="T89" fmla="*/ 457 h 466"/>
                  <a:gd name="T90" fmla="*/ 234 w 775"/>
                  <a:gd name="T91" fmla="*/ 466 h 466"/>
                  <a:gd name="T92" fmla="*/ 262 w 775"/>
                  <a:gd name="T93" fmla="*/ 466 h 466"/>
                  <a:gd name="T94" fmla="*/ 271 w 775"/>
                  <a:gd name="T95" fmla="*/ 457 h 466"/>
                  <a:gd name="T96" fmla="*/ 271 w 775"/>
                  <a:gd name="T97" fmla="*/ 448 h 466"/>
                  <a:gd name="T98" fmla="*/ 383 w 775"/>
                  <a:gd name="T99" fmla="*/ 149 h 466"/>
                  <a:gd name="T100" fmla="*/ 504 w 775"/>
                  <a:gd name="T101" fmla="*/ 448 h 466"/>
                  <a:gd name="T102" fmla="*/ 504 w 775"/>
                  <a:gd name="T103" fmla="*/ 457 h 466"/>
                  <a:gd name="T104" fmla="*/ 513 w 775"/>
                  <a:gd name="T105" fmla="*/ 466 h 466"/>
                  <a:gd name="T106" fmla="*/ 532 w 775"/>
                  <a:gd name="T107" fmla="*/ 466 h 466"/>
                  <a:gd name="T108" fmla="*/ 551 w 775"/>
                  <a:gd name="T109" fmla="*/ 448 h 466"/>
                  <a:gd name="T110" fmla="*/ 681 w 775"/>
                  <a:gd name="T111" fmla="*/ 96 h 46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775"/>
                  <a:gd name="T169" fmla="*/ 0 h 466"/>
                  <a:gd name="T170" fmla="*/ 775 w 775"/>
                  <a:gd name="T171" fmla="*/ 466 h 46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775" h="466">
                    <a:moveTo>
                      <a:pt x="681" y="96"/>
                    </a:moveTo>
                    <a:lnTo>
                      <a:pt x="691" y="70"/>
                    </a:lnTo>
                    <a:lnTo>
                      <a:pt x="728" y="35"/>
                    </a:lnTo>
                    <a:lnTo>
                      <a:pt x="747" y="35"/>
                    </a:lnTo>
                    <a:lnTo>
                      <a:pt x="775" y="26"/>
                    </a:lnTo>
                    <a:lnTo>
                      <a:pt x="775" y="0"/>
                    </a:lnTo>
                    <a:lnTo>
                      <a:pt x="588" y="0"/>
                    </a:lnTo>
                    <a:lnTo>
                      <a:pt x="588" y="26"/>
                    </a:lnTo>
                    <a:lnTo>
                      <a:pt x="616" y="35"/>
                    </a:lnTo>
                    <a:lnTo>
                      <a:pt x="635" y="44"/>
                    </a:lnTo>
                    <a:lnTo>
                      <a:pt x="653" y="79"/>
                    </a:lnTo>
                    <a:lnTo>
                      <a:pt x="653" y="96"/>
                    </a:lnTo>
                    <a:lnTo>
                      <a:pt x="644" y="105"/>
                    </a:lnTo>
                    <a:lnTo>
                      <a:pt x="541" y="378"/>
                    </a:lnTo>
                    <a:lnTo>
                      <a:pt x="430" y="79"/>
                    </a:lnTo>
                    <a:lnTo>
                      <a:pt x="430" y="53"/>
                    </a:lnTo>
                    <a:lnTo>
                      <a:pt x="448" y="35"/>
                    </a:lnTo>
                    <a:lnTo>
                      <a:pt x="467" y="35"/>
                    </a:lnTo>
                    <a:lnTo>
                      <a:pt x="476" y="26"/>
                    </a:lnTo>
                    <a:lnTo>
                      <a:pt x="495" y="26"/>
                    </a:lnTo>
                    <a:lnTo>
                      <a:pt x="495" y="0"/>
                    </a:lnTo>
                    <a:lnTo>
                      <a:pt x="271" y="0"/>
                    </a:lnTo>
                    <a:lnTo>
                      <a:pt x="271" y="26"/>
                    </a:lnTo>
                    <a:lnTo>
                      <a:pt x="299" y="26"/>
                    </a:lnTo>
                    <a:lnTo>
                      <a:pt x="318" y="35"/>
                    </a:lnTo>
                    <a:lnTo>
                      <a:pt x="336" y="35"/>
                    </a:lnTo>
                    <a:lnTo>
                      <a:pt x="355" y="53"/>
                    </a:lnTo>
                    <a:lnTo>
                      <a:pt x="355" y="70"/>
                    </a:lnTo>
                    <a:lnTo>
                      <a:pt x="374" y="105"/>
                    </a:lnTo>
                    <a:lnTo>
                      <a:pt x="271" y="360"/>
                    </a:lnTo>
                    <a:lnTo>
                      <a:pt x="168" y="79"/>
                    </a:lnTo>
                    <a:lnTo>
                      <a:pt x="159" y="70"/>
                    </a:lnTo>
                    <a:lnTo>
                      <a:pt x="159" y="61"/>
                    </a:lnTo>
                    <a:lnTo>
                      <a:pt x="168" y="44"/>
                    </a:lnTo>
                    <a:lnTo>
                      <a:pt x="178" y="35"/>
                    </a:lnTo>
                    <a:lnTo>
                      <a:pt x="215" y="35"/>
                    </a:lnTo>
                    <a:lnTo>
                      <a:pt x="224" y="26"/>
                    </a:lnTo>
                    <a:lnTo>
                      <a:pt x="224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38" y="26"/>
                    </a:lnTo>
                    <a:lnTo>
                      <a:pt x="75" y="44"/>
                    </a:lnTo>
                    <a:lnTo>
                      <a:pt x="84" y="70"/>
                    </a:lnTo>
                    <a:lnTo>
                      <a:pt x="224" y="448"/>
                    </a:lnTo>
                    <a:lnTo>
                      <a:pt x="234" y="457"/>
                    </a:lnTo>
                    <a:lnTo>
                      <a:pt x="234" y="466"/>
                    </a:lnTo>
                    <a:lnTo>
                      <a:pt x="262" y="466"/>
                    </a:lnTo>
                    <a:lnTo>
                      <a:pt x="271" y="457"/>
                    </a:lnTo>
                    <a:lnTo>
                      <a:pt x="271" y="448"/>
                    </a:lnTo>
                    <a:lnTo>
                      <a:pt x="383" y="149"/>
                    </a:lnTo>
                    <a:lnTo>
                      <a:pt x="504" y="448"/>
                    </a:lnTo>
                    <a:lnTo>
                      <a:pt x="504" y="457"/>
                    </a:lnTo>
                    <a:lnTo>
                      <a:pt x="513" y="466"/>
                    </a:lnTo>
                    <a:lnTo>
                      <a:pt x="532" y="466"/>
                    </a:lnTo>
                    <a:lnTo>
                      <a:pt x="551" y="448"/>
                    </a:lnTo>
                    <a:lnTo>
                      <a:pt x="681" y="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40" name="Freeform 4108"/>
              <p:cNvSpPr>
                <a:spLocks noEditPoints="1"/>
              </p:cNvSpPr>
              <p:nvPr/>
            </p:nvSpPr>
            <p:spPr bwMode="auto">
              <a:xfrm>
                <a:off x="22641" y="5852"/>
                <a:ext cx="242" cy="712"/>
              </a:xfrm>
              <a:custGeom>
                <a:avLst/>
                <a:gdLst>
                  <a:gd name="T0" fmla="*/ 168 w 242"/>
                  <a:gd name="T1" fmla="*/ 237 h 712"/>
                  <a:gd name="T2" fmla="*/ 9 w 242"/>
                  <a:gd name="T3" fmla="*/ 255 h 712"/>
                  <a:gd name="T4" fmla="*/ 9 w 242"/>
                  <a:gd name="T5" fmla="*/ 281 h 712"/>
                  <a:gd name="T6" fmla="*/ 46 w 242"/>
                  <a:gd name="T7" fmla="*/ 281 h 712"/>
                  <a:gd name="T8" fmla="*/ 84 w 242"/>
                  <a:gd name="T9" fmla="*/ 299 h 712"/>
                  <a:gd name="T10" fmla="*/ 93 w 242"/>
                  <a:gd name="T11" fmla="*/ 316 h 712"/>
                  <a:gd name="T12" fmla="*/ 93 w 242"/>
                  <a:gd name="T13" fmla="*/ 659 h 712"/>
                  <a:gd name="T14" fmla="*/ 84 w 242"/>
                  <a:gd name="T15" fmla="*/ 668 h 712"/>
                  <a:gd name="T16" fmla="*/ 65 w 242"/>
                  <a:gd name="T17" fmla="*/ 677 h 712"/>
                  <a:gd name="T18" fmla="*/ 0 w 242"/>
                  <a:gd name="T19" fmla="*/ 677 h 712"/>
                  <a:gd name="T20" fmla="*/ 0 w 242"/>
                  <a:gd name="T21" fmla="*/ 712 h 712"/>
                  <a:gd name="T22" fmla="*/ 242 w 242"/>
                  <a:gd name="T23" fmla="*/ 712 h 712"/>
                  <a:gd name="T24" fmla="*/ 242 w 242"/>
                  <a:gd name="T25" fmla="*/ 677 h 712"/>
                  <a:gd name="T26" fmla="*/ 186 w 242"/>
                  <a:gd name="T27" fmla="*/ 677 h 712"/>
                  <a:gd name="T28" fmla="*/ 168 w 242"/>
                  <a:gd name="T29" fmla="*/ 668 h 712"/>
                  <a:gd name="T30" fmla="*/ 168 w 242"/>
                  <a:gd name="T31" fmla="*/ 633 h 712"/>
                  <a:gd name="T32" fmla="*/ 168 w 242"/>
                  <a:gd name="T33" fmla="*/ 237 h 712"/>
                  <a:gd name="T34" fmla="*/ 168 w 242"/>
                  <a:gd name="T35" fmla="*/ 53 h 712"/>
                  <a:gd name="T36" fmla="*/ 168 w 242"/>
                  <a:gd name="T37" fmla="*/ 35 h 712"/>
                  <a:gd name="T38" fmla="*/ 130 w 242"/>
                  <a:gd name="T39" fmla="*/ 0 h 712"/>
                  <a:gd name="T40" fmla="*/ 84 w 242"/>
                  <a:gd name="T41" fmla="*/ 0 h 712"/>
                  <a:gd name="T42" fmla="*/ 65 w 242"/>
                  <a:gd name="T43" fmla="*/ 18 h 712"/>
                  <a:gd name="T44" fmla="*/ 46 w 242"/>
                  <a:gd name="T45" fmla="*/ 53 h 712"/>
                  <a:gd name="T46" fmla="*/ 56 w 242"/>
                  <a:gd name="T47" fmla="*/ 79 h 712"/>
                  <a:gd name="T48" fmla="*/ 65 w 242"/>
                  <a:gd name="T49" fmla="*/ 97 h 712"/>
                  <a:gd name="T50" fmla="*/ 84 w 242"/>
                  <a:gd name="T51" fmla="*/ 105 h 712"/>
                  <a:gd name="T52" fmla="*/ 112 w 242"/>
                  <a:gd name="T53" fmla="*/ 114 h 712"/>
                  <a:gd name="T54" fmla="*/ 149 w 242"/>
                  <a:gd name="T55" fmla="*/ 97 h 712"/>
                  <a:gd name="T56" fmla="*/ 168 w 242"/>
                  <a:gd name="T57" fmla="*/ 79 h 712"/>
                  <a:gd name="T58" fmla="*/ 168 w 242"/>
                  <a:gd name="T59" fmla="*/ 53 h 71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42"/>
                  <a:gd name="T91" fmla="*/ 0 h 712"/>
                  <a:gd name="T92" fmla="*/ 242 w 242"/>
                  <a:gd name="T93" fmla="*/ 712 h 71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42" h="712">
                    <a:moveTo>
                      <a:pt x="168" y="237"/>
                    </a:moveTo>
                    <a:lnTo>
                      <a:pt x="9" y="255"/>
                    </a:lnTo>
                    <a:lnTo>
                      <a:pt x="9" y="281"/>
                    </a:lnTo>
                    <a:lnTo>
                      <a:pt x="46" y="281"/>
                    </a:lnTo>
                    <a:lnTo>
                      <a:pt x="84" y="299"/>
                    </a:lnTo>
                    <a:lnTo>
                      <a:pt x="93" y="316"/>
                    </a:lnTo>
                    <a:lnTo>
                      <a:pt x="93" y="659"/>
                    </a:lnTo>
                    <a:lnTo>
                      <a:pt x="84" y="668"/>
                    </a:lnTo>
                    <a:lnTo>
                      <a:pt x="65" y="677"/>
                    </a:lnTo>
                    <a:lnTo>
                      <a:pt x="0" y="677"/>
                    </a:lnTo>
                    <a:lnTo>
                      <a:pt x="0" y="712"/>
                    </a:lnTo>
                    <a:lnTo>
                      <a:pt x="242" y="712"/>
                    </a:lnTo>
                    <a:lnTo>
                      <a:pt x="242" y="677"/>
                    </a:lnTo>
                    <a:lnTo>
                      <a:pt x="186" y="677"/>
                    </a:lnTo>
                    <a:lnTo>
                      <a:pt x="168" y="668"/>
                    </a:lnTo>
                    <a:lnTo>
                      <a:pt x="168" y="633"/>
                    </a:lnTo>
                    <a:lnTo>
                      <a:pt x="168" y="237"/>
                    </a:lnTo>
                    <a:close/>
                    <a:moveTo>
                      <a:pt x="168" y="53"/>
                    </a:moveTo>
                    <a:lnTo>
                      <a:pt x="168" y="35"/>
                    </a:lnTo>
                    <a:lnTo>
                      <a:pt x="130" y="0"/>
                    </a:lnTo>
                    <a:lnTo>
                      <a:pt x="84" y="0"/>
                    </a:lnTo>
                    <a:lnTo>
                      <a:pt x="65" y="18"/>
                    </a:lnTo>
                    <a:lnTo>
                      <a:pt x="46" y="53"/>
                    </a:lnTo>
                    <a:lnTo>
                      <a:pt x="56" y="79"/>
                    </a:lnTo>
                    <a:lnTo>
                      <a:pt x="65" y="97"/>
                    </a:lnTo>
                    <a:lnTo>
                      <a:pt x="84" y="105"/>
                    </a:lnTo>
                    <a:lnTo>
                      <a:pt x="112" y="114"/>
                    </a:lnTo>
                    <a:lnTo>
                      <a:pt x="149" y="97"/>
                    </a:lnTo>
                    <a:lnTo>
                      <a:pt x="168" y="79"/>
                    </a:lnTo>
                    <a:lnTo>
                      <a:pt x="168" y="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41" name="Freeform 4109"/>
              <p:cNvSpPr>
                <a:spLocks/>
              </p:cNvSpPr>
              <p:nvPr/>
            </p:nvSpPr>
            <p:spPr bwMode="auto">
              <a:xfrm>
                <a:off x="22958" y="6089"/>
                <a:ext cx="373" cy="484"/>
              </a:xfrm>
              <a:custGeom>
                <a:avLst/>
                <a:gdLst>
                  <a:gd name="T0" fmla="*/ 205 w 373"/>
                  <a:gd name="T1" fmla="*/ 264 h 484"/>
                  <a:gd name="T2" fmla="*/ 270 w 373"/>
                  <a:gd name="T3" fmla="*/ 290 h 484"/>
                  <a:gd name="T4" fmla="*/ 298 w 373"/>
                  <a:gd name="T5" fmla="*/ 317 h 484"/>
                  <a:gd name="T6" fmla="*/ 317 w 373"/>
                  <a:gd name="T7" fmla="*/ 396 h 484"/>
                  <a:gd name="T8" fmla="*/ 289 w 373"/>
                  <a:gd name="T9" fmla="*/ 440 h 484"/>
                  <a:gd name="T10" fmla="*/ 186 w 373"/>
                  <a:gd name="T11" fmla="*/ 466 h 484"/>
                  <a:gd name="T12" fmla="*/ 84 w 373"/>
                  <a:gd name="T13" fmla="*/ 422 h 484"/>
                  <a:gd name="T14" fmla="*/ 28 w 373"/>
                  <a:gd name="T15" fmla="*/ 308 h 484"/>
                  <a:gd name="T16" fmla="*/ 19 w 373"/>
                  <a:gd name="T17" fmla="*/ 299 h 484"/>
                  <a:gd name="T18" fmla="*/ 0 w 373"/>
                  <a:gd name="T19" fmla="*/ 308 h 484"/>
                  <a:gd name="T20" fmla="*/ 19 w 373"/>
                  <a:gd name="T21" fmla="*/ 484 h 484"/>
                  <a:gd name="T22" fmla="*/ 93 w 373"/>
                  <a:gd name="T23" fmla="*/ 466 h 484"/>
                  <a:gd name="T24" fmla="*/ 186 w 373"/>
                  <a:gd name="T25" fmla="*/ 484 h 484"/>
                  <a:gd name="T26" fmla="*/ 326 w 373"/>
                  <a:gd name="T27" fmla="*/ 440 h 484"/>
                  <a:gd name="T28" fmla="*/ 373 w 373"/>
                  <a:gd name="T29" fmla="*/ 334 h 484"/>
                  <a:gd name="T30" fmla="*/ 336 w 373"/>
                  <a:gd name="T31" fmla="*/ 246 h 484"/>
                  <a:gd name="T32" fmla="*/ 298 w 373"/>
                  <a:gd name="T33" fmla="*/ 220 h 484"/>
                  <a:gd name="T34" fmla="*/ 224 w 373"/>
                  <a:gd name="T35" fmla="*/ 194 h 484"/>
                  <a:gd name="T36" fmla="*/ 140 w 373"/>
                  <a:gd name="T37" fmla="*/ 176 h 484"/>
                  <a:gd name="T38" fmla="*/ 93 w 373"/>
                  <a:gd name="T39" fmla="*/ 158 h 484"/>
                  <a:gd name="T40" fmla="*/ 56 w 373"/>
                  <a:gd name="T41" fmla="*/ 79 h 484"/>
                  <a:gd name="T42" fmla="*/ 93 w 373"/>
                  <a:gd name="T43" fmla="*/ 35 h 484"/>
                  <a:gd name="T44" fmla="*/ 140 w 373"/>
                  <a:gd name="T45" fmla="*/ 18 h 484"/>
                  <a:gd name="T46" fmla="*/ 242 w 373"/>
                  <a:gd name="T47" fmla="*/ 27 h 484"/>
                  <a:gd name="T48" fmla="*/ 289 w 373"/>
                  <a:gd name="T49" fmla="*/ 62 h 484"/>
                  <a:gd name="T50" fmla="*/ 308 w 373"/>
                  <a:gd name="T51" fmla="*/ 132 h 484"/>
                  <a:gd name="T52" fmla="*/ 317 w 373"/>
                  <a:gd name="T53" fmla="*/ 158 h 484"/>
                  <a:gd name="T54" fmla="*/ 345 w 373"/>
                  <a:gd name="T55" fmla="*/ 150 h 484"/>
                  <a:gd name="T56" fmla="*/ 336 w 373"/>
                  <a:gd name="T57" fmla="*/ 0 h 484"/>
                  <a:gd name="T58" fmla="*/ 298 w 373"/>
                  <a:gd name="T59" fmla="*/ 18 h 484"/>
                  <a:gd name="T60" fmla="*/ 289 w 373"/>
                  <a:gd name="T61" fmla="*/ 27 h 484"/>
                  <a:gd name="T62" fmla="*/ 224 w 373"/>
                  <a:gd name="T63" fmla="*/ 0 h 484"/>
                  <a:gd name="T64" fmla="*/ 93 w 373"/>
                  <a:gd name="T65" fmla="*/ 9 h 484"/>
                  <a:gd name="T66" fmla="*/ 9 w 373"/>
                  <a:gd name="T67" fmla="*/ 79 h 484"/>
                  <a:gd name="T68" fmla="*/ 9 w 373"/>
                  <a:gd name="T69" fmla="*/ 167 h 484"/>
                  <a:gd name="T70" fmla="*/ 47 w 373"/>
                  <a:gd name="T71" fmla="*/ 220 h 484"/>
                  <a:gd name="T72" fmla="*/ 131 w 373"/>
                  <a:gd name="T73" fmla="*/ 255 h 48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73"/>
                  <a:gd name="T112" fmla="*/ 0 h 484"/>
                  <a:gd name="T113" fmla="*/ 373 w 373"/>
                  <a:gd name="T114" fmla="*/ 484 h 48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73" h="484">
                    <a:moveTo>
                      <a:pt x="196" y="264"/>
                    </a:moveTo>
                    <a:lnTo>
                      <a:pt x="205" y="264"/>
                    </a:lnTo>
                    <a:lnTo>
                      <a:pt x="242" y="281"/>
                    </a:lnTo>
                    <a:lnTo>
                      <a:pt x="270" y="290"/>
                    </a:lnTo>
                    <a:lnTo>
                      <a:pt x="289" y="299"/>
                    </a:lnTo>
                    <a:lnTo>
                      <a:pt x="298" y="317"/>
                    </a:lnTo>
                    <a:lnTo>
                      <a:pt x="317" y="369"/>
                    </a:lnTo>
                    <a:lnTo>
                      <a:pt x="317" y="396"/>
                    </a:lnTo>
                    <a:lnTo>
                      <a:pt x="298" y="413"/>
                    </a:lnTo>
                    <a:lnTo>
                      <a:pt x="289" y="440"/>
                    </a:lnTo>
                    <a:lnTo>
                      <a:pt x="261" y="448"/>
                    </a:lnTo>
                    <a:lnTo>
                      <a:pt x="186" y="466"/>
                    </a:lnTo>
                    <a:lnTo>
                      <a:pt x="121" y="457"/>
                    </a:lnTo>
                    <a:lnTo>
                      <a:pt x="84" y="422"/>
                    </a:lnTo>
                    <a:lnTo>
                      <a:pt x="47" y="369"/>
                    </a:lnTo>
                    <a:lnTo>
                      <a:pt x="28" y="308"/>
                    </a:lnTo>
                    <a:lnTo>
                      <a:pt x="28" y="299"/>
                    </a:lnTo>
                    <a:lnTo>
                      <a:pt x="19" y="299"/>
                    </a:lnTo>
                    <a:lnTo>
                      <a:pt x="19" y="290"/>
                    </a:lnTo>
                    <a:lnTo>
                      <a:pt x="0" y="308"/>
                    </a:lnTo>
                    <a:lnTo>
                      <a:pt x="0" y="484"/>
                    </a:lnTo>
                    <a:lnTo>
                      <a:pt x="19" y="484"/>
                    </a:lnTo>
                    <a:lnTo>
                      <a:pt x="65" y="440"/>
                    </a:lnTo>
                    <a:lnTo>
                      <a:pt x="93" y="466"/>
                    </a:lnTo>
                    <a:lnTo>
                      <a:pt x="149" y="484"/>
                    </a:lnTo>
                    <a:lnTo>
                      <a:pt x="186" y="484"/>
                    </a:lnTo>
                    <a:lnTo>
                      <a:pt x="270" y="475"/>
                    </a:lnTo>
                    <a:lnTo>
                      <a:pt x="326" y="440"/>
                    </a:lnTo>
                    <a:lnTo>
                      <a:pt x="364" y="396"/>
                    </a:lnTo>
                    <a:lnTo>
                      <a:pt x="373" y="334"/>
                    </a:lnTo>
                    <a:lnTo>
                      <a:pt x="354" y="281"/>
                    </a:lnTo>
                    <a:lnTo>
                      <a:pt x="336" y="246"/>
                    </a:lnTo>
                    <a:lnTo>
                      <a:pt x="326" y="238"/>
                    </a:lnTo>
                    <a:lnTo>
                      <a:pt x="298" y="220"/>
                    </a:lnTo>
                    <a:lnTo>
                      <a:pt x="261" y="202"/>
                    </a:lnTo>
                    <a:lnTo>
                      <a:pt x="224" y="194"/>
                    </a:lnTo>
                    <a:lnTo>
                      <a:pt x="168" y="176"/>
                    </a:lnTo>
                    <a:lnTo>
                      <a:pt x="140" y="176"/>
                    </a:lnTo>
                    <a:lnTo>
                      <a:pt x="112" y="167"/>
                    </a:lnTo>
                    <a:lnTo>
                      <a:pt x="93" y="158"/>
                    </a:lnTo>
                    <a:lnTo>
                      <a:pt x="56" y="123"/>
                    </a:lnTo>
                    <a:lnTo>
                      <a:pt x="56" y="79"/>
                    </a:lnTo>
                    <a:lnTo>
                      <a:pt x="65" y="62"/>
                    </a:lnTo>
                    <a:lnTo>
                      <a:pt x="93" y="35"/>
                    </a:lnTo>
                    <a:lnTo>
                      <a:pt x="112" y="27"/>
                    </a:lnTo>
                    <a:lnTo>
                      <a:pt x="140" y="18"/>
                    </a:lnTo>
                    <a:lnTo>
                      <a:pt x="214" y="18"/>
                    </a:lnTo>
                    <a:lnTo>
                      <a:pt x="242" y="27"/>
                    </a:lnTo>
                    <a:lnTo>
                      <a:pt x="270" y="44"/>
                    </a:lnTo>
                    <a:lnTo>
                      <a:pt x="289" y="62"/>
                    </a:lnTo>
                    <a:lnTo>
                      <a:pt x="308" y="97"/>
                    </a:lnTo>
                    <a:lnTo>
                      <a:pt x="308" y="132"/>
                    </a:lnTo>
                    <a:lnTo>
                      <a:pt x="317" y="150"/>
                    </a:lnTo>
                    <a:lnTo>
                      <a:pt x="317" y="158"/>
                    </a:lnTo>
                    <a:lnTo>
                      <a:pt x="336" y="158"/>
                    </a:lnTo>
                    <a:lnTo>
                      <a:pt x="345" y="150"/>
                    </a:lnTo>
                    <a:lnTo>
                      <a:pt x="345" y="9"/>
                    </a:lnTo>
                    <a:lnTo>
                      <a:pt x="336" y="0"/>
                    </a:lnTo>
                    <a:lnTo>
                      <a:pt x="317" y="0"/>
                    </a:lnTo>
                    <a:lnTo>
                      <a:pt x="298" y="18"/>
                    </a:lnTo>
                    <a:lnTo>
                      <a:pt x="289" y="18"/>
                    </a:lnTo>
                    <a:lnTo>
                      <a:pt x="289" y="27"/>
                    </a:lnTo>
                    <a:lnTo>
                      <a:pt x="252" y="9"/>
                    </a:lnTo>
                    <a:lnTo>
                      <a:pt x="224" y="0"/>
                    </a:lnTo>
                    <a:lnTo>
                      <a:pt x="177" y="0"/>
                    </a:lnTo>
                    <a:lnTo>
                      <a:pt x="93" y="9"/>
                    </a:lnTo>
                    <a:lnTo>
                      <a:pt x="37" y="44"/>
                    </a:lnTo>
                    <a:lnTo>
                      <a:pt x="9" y="79"/>
                    </a:lnTo>
                    <a:lnTo>
                      <a:pt x="0" y="132"/>
                    </a:lnTo>
                    <a:lnTo>
                      <a:pt x="9" y="167"/>
                    </a:lnTo>
                    <a:lnTo>
                      <a:pt x="19" y="194"/>
                    </a:lnTo>
                    <a:lnTo>
                      <a:pt x="47" y="220"/>
                    </a:lnTo>
                    <a:lnTo>
                      <a:pt x="84" y="238"/>
                    </a:lnTo>
                    <a:lnTo>
                      <a:pt x="131" y="255"/>
                    </a:lnTo>
                    <a:lnTo>
                      <a:pt x="196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42" name="Freeform 4110"/>
              <p:cNvSpPr>
                <a:spLocks noEditPoints="1"/>
              </p:cNvSpPr>
              <p:nvPr/>
            </p:nvSpPr>
            <p:spPr bwMode="auto">
              <a:xfrm>
                <a:off x="23396" y="6089"/>
                <a:ext cx="439" cy="484"/>
              </a:xfrm>
              <a:custGeom>
                <a:avLst/>
                <a:gdLst>
                  <a:gd name="T0" fmla="*/ 411 w 439"/>
                  <a:gd name="T1" fmla="*/ 229 h 484"/>
                  <a:gd name="T2" fmla="*/ 430 w 439"/>
                  <a:gd name="T3" fmla="*/ 229 h 484"/>
                  <a:gd name="T4" fmla="*/ 439 w 439"/>
                  <a:gd name="T5" fmla="*/ 220 h 484"/>
                  <a:gd name="T6" fmla="*/ 439 w 439"/>
                  <a:gd name="T7" fmla="*/ 202 h 484"/>
                  <a:gd name="T8" fmla="*/ 430 w 439"/>
                  <a:gd name="T9" fmla="*/ 123 h 484"/>
                  <a:gd name="T10" fmla="*/ 392 w 439"/>
                  <a:gd name="T11" fmla="*/ 62 h 484"/>
                  <a:gd name="T12" fmla="*/ 327 w 439"/>
                  <a:gd name="T13" fmla="*/ 18 h 484"/>
                  <a:gd name="T14" fmla="*/ 234 w 439"/>
                  <a:gd name="T15" fmla="*/ 0 h 484"/>
                  <a:gd name="T16" fmla="*/ 140 w 439"/>
                  <a:gd name="T17" fmla="*/ 18 h 484"/>
                  <a:gd name="T18" fmla="*/ 75 w 439"/>
                  <a:gd name="T19" fmla="*/ 71 h 484"/>
                  <a:gd name="T20" fmla="*/ 19 w 439"/>
                  <a:gd name="T21" fmla="*/ 150 h 484"/>
                  <a:gd name="T22" fmla="*/ 0 w 439"/>
                  <a:gd name="T23" fmla="*/ 238 h 484"/>
                  <a:gd name="T24" fmla="*/ 19 w 439"/>
                  <a:gd name="T25" fmla="*/ 334 h 484"/>
                  <a:gd name="T26" fmla="*/ 75 w 439"/>
                  <a:gd name="T27" fmla="*/ 413 h 484"/>
                  <a:gd name="T28" fmla="*/ 159 w 439"/>
                  <a:gd name="T29" fmla="*/ 466 h 484"/>
                  <a:gd name="T30" fmla="*/ 252 w 439"/>
                  <a:gd name="T31" fmla="*/ 484 h 484"/>
                  <a:gd name="T32" fmla="*/ 327 w 439"/>
                  <a:gd name="T33" fmla="*/ 475 h 484"/>
                  <a:gd name="T34" fmla="*/ 374 w 439"/>
                  <a:gd name="T35" fmla="*/ 440 h 484"/>
                  <a:gd name="T36" fmla="*/ 411 w 439"/>
                  <a:gd name="T37" fmla="*/ 405 h 484"/>
                  <a:gd name="T38" fmla="*/ 439 w 439"/>
                  <a:gd name="T39" fmla="*/ 352 h 484"/>
                  <a:gd name="T40" fmla="*/ 439 w 439"/>
                  <a:gd name="T41" fmla="*/ 343 h 484"/>
                  <a:gd name="T42" fmla="*/ 430 w 439"/>
                  <a:gd name="T43" fmla="*/ 334 h 484"/>
                  <a:gd name="T44" fmla="*/ 420 w 439"/>
                  <a:gd name="T45" fmla="*/ 334 h 484"/>
                  <a:gd name="T46" fmla="*/ 411 w 439"/>
                  <a:gd name="T47" fmla="*/ 343 h 484"/>
                  <a:gd name="T48" fmla="*/ 411 w 439"/>
                  <a:gd name="T49" fmla="*/ 352 h 484"/>
                  <a:gd name="T50" fmla="*/ 374 w 439"/>
                  <a:gd name="T51" fmla="*/ 413 h 484"/>
                  <a:gd name="T52" fmla="*/ 327 w 439"/>
                  <a:gd name="T53" fmla="*/ 448 h 484"/>
                  <a:gd name="T54" fmla="*/ 280 w 439"/>
                  <a:gd name="T55" fmla="*/ 457 h 484"/>
                  <a:gd name="T56" fmla="*/ 224 w 439"/>
                  <a:gd name="T57" fmla="*/ 457 h 484"/>
                  <a:gd name="T58" fmla="*/ 196 w 439"/>
                  <a:gd name="T59" fmla="*/ 448 h 484"/>
                  <a:gd name="T60" fmla="*/ 168 w 439"/>
                  <a:gd name="T61" fmla="*/ 431 h 484"/>
                  <a:gd name="T62" fmla="*/ 150 w 439"/>
                  <a:gd name="T63" fmla="*/ 413 h 484"/>
                  <a:gd name="T64" fmla="*/ 131 w 439"/>
                  <a:gd name="T65" fmla="*/ 387 h 484"/>
                  <a:gd name="T66" fmla="*/ 103 w 439"/>
                  <a:gd name="T67" fmla="*/ 334 h 484"/>
                  <a:gd name="T68" fmla="*/ 94 w 439"/>
                  <a:gd name="T69" fmla="*/ 273 h 484"/>
                  <a:gd name="T70" fmla="*/ 94 w 439"/>
                  <a:gd name="T71" fmla="*/ 229 h 484"/>
                  <a:gd name="T72" fmla="*/ 411 w 439"/>
                  <a:gd name="T73" fmla="*/ 229 h 484"/>
                  <a:gd name="T74" fmla="*/ 94 w 439"/>
                  <a:gd name="T75" fmla="*/ 202 h 484"/>
                  <a:gd name="T76" fmla="*/ 112 w 439"/>
                  <a:gd name="T77" fmla="*/ 123 h 484"/>
                  <a:gd name="T78" fmla="*/ 140 w 439"/>
                  <a:gd name="T79" fmla="*/ 71 h 484"/>
                  <a:gd name="T80" fmla="*/ 178 w 439"/>
                  <a:gd name="T81" fmla="*/ 44 h 484"/>
                  <a:gd name="T82" fmla="*/ 206 w 439"/>
                  <a:gd name="T83" fmla="*/ 27 h 484"/>
                  <a:gd name="T84" fmla="*/ 234 w 439"/>
                  <a:gd name="T85" fmla="*/ 18 h 484"/>
                  <a:gd name="T86" fmla="*/ 290 w 439"/>
                  <a:gd name="T87" fmla="*/ 35 h 484"/>
                  <a:gd name="T88" fmla="*/ 336 w 439"/>
                  <a:gd name="T89" fmla="*/ 71 h 484"/>
                  <a:gd name="T90" fmla="*/ 355 w 439"/>
                  <a:gd name="T91" fmla="*/ 123 h 484"/>
                  <a:gd name="T92" fmla="*/ 364 w 439"/>
                  <a:gd name="T93" fmla="*/ 167 h 484"/>
                  <a:gd name="T94" fmla="*/ 364 w 439"/>
                  <a:gd name="T95" fmla="*/ 202 h 484"/>
                  <a:gd name="T96" fmla="*/ 94 w 439"/>
                  <a:gd name="T97" fmla="*/ 202 h 48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39"/>
                  <a:gd name="T148" fmla="*/ 0 h 484"/>
                  <a:gd name="T149" fmla="*/ 439 w 439"/>
                  <a:gd name="T150" fmla="*/ 484 h 48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39" h="484">
                    <a:moveTo>
                      <a:pt x="411" y="229"/>
                    </a:moveTo>
                    <a:lnTo>
                      <a:pt x="430" y="229"/>
                    </a:lnTo>
                    <a:lnTo>
                      <a:pt x="439" y="220"/>
                    </a:lnTo>
                    <a:lnTo>
                      <a:pt x="439" y="202"/>
                    </a:lnTo>
                    <a:lnTo>
                      <a:pt x="430" y="123"/>
                    </a:lnTo>
                    <a:lnTo>
                      <a:pt x="392" y="62"/>
                    </a:lnTo>
                    <a:lnTo>
                      <a:pt x="327" y="18"/>
                    </a:lnTo>
                    <a:lnTo>
                      <a:pt x="234" y="0"/>
                    </a:lnTo>
                    <a:lnTo>
                      <a:pt x="140" y="18"/>
                    </a:lnTo>
                    <a:lnTo>
                      <a:pt x="75" y="71"/>
                    </a:lnTo>
                    <a:lnTo>
                      <a:pt x="19" y="150"/>
                    </a:lnTo>
                    <a:lnTo>
                      <a:pt x="0" y="238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27" y="475"/>
                    </a:lnTo>
                    <a:lnTo>
                      <a:pt x="374" y="440"/>
                    </a:lnTo>
                    <a:lnTo>
                      <a:pt x="411" y="405"/>
                    </a:lnTo>
                    <a:lnTo>
                      <a:pt x="439" y="352"/>
                    </a:lnTo>
                    <a:lnTo>
                      <a:pt x="439" y="343"/>
                    </a:lnTo>
                    <a:lnTo>
                      <a:pt x="430" y="334"/>
                    </a:lnTo>
                    <a:lnTo>
                      <a:pt x="420" y="334"/>
                    </a:lnTo>
                    <a:lnTo>
                      <a:pt x="411" y="343"/>
                    </a:lnTo>
                    <a:lnTo>
                      <a:pt x="411" y="352"/>
                    </a:lnTo>
                    <a:lnTo>
                      <a:pt x="374" y="413"/>
                    </a:lnTo>
                    <a:lnTo>
                      <a:pt x="327" y="448"/>
                    </a:lnTo>
                    <a:lnTo>
                      <a:pt x="280" y="457"/>
                    </a:lnTo>
                    <a:lnTo>
                      <a:pt x="224" y="457"/>
                    </a:lnTo>
                    <a:lnTo>
                      <a:pt x="196" y="448"/>
                    </a:lnTo>
                    <a:lnTo>
                      <a:pt x="168" y="431"/>
                    </a:lnTo>
                    <a:lnTo>
                      <a:pt x="150" y="413"/>
                    </a:lnTo>
                    <a:lnTo>
                      <a:pt x="131" y="387"/>
                    </a:lnTo>
                    <a:lnTo>
                      <a:pt x="103" y="334"/>
                    </a:lnTo>
                    <a:lnTo>
                      <a:pt x="94" y="273"/>
                    </a:lnTo>
                    <a:lnTo>
                      <a:pt x="94" y="229"/>
                    </a:lnTo>
                    <a:lnTo>
                      <a:pt x="411" y="229"/>
                    </a:lnTo>
                    <a:close/>
                    <a:moveTo>
                      <a:pt x="94" y="202"/>
                    </a:moveTo>
                    <a:lnTo>
                      <a:pt x="112" y="123"/>
                    </a:lnTo>
                    <a:lnTo>
                      <a:pt x="140" y="71"/>
                    </a:lnTo>
                    <a:lnTo>
                      <a:pt x="178" y="44"/>
                    </a:lnTo>
                    <a:lnTo>
                      <a:pt x="206" y="27"/>
                    </a:lnTo>
                    <a:lnTo>
                      <a:pt x="234" y="18"/>
                    </a:lnTo>
                    <a:lnTo>
                      <a:pt x="290" y="35"/>
                    </a:lnTo>
                    <a:lnTo>
                      <a:pt x="336" y="71"/>
                    </a:lnTo>
                    <a:lnTo>
                      <a:pt x="355" y="123"/>
                    </a:lnTo>
                    <a:lnTo>
                      <a:pt x="364" y="167"/>
                    </a:lnTo>
                    <a:lnTo>
                      <a:pt x="364" y="202"/>
                    </a:lnTo>
                    <a:lnTo>
                      <a:pt x="94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43" name="Freeform 4111"/>
              <p:cNvSpPr>
                <a:spLocks/>
              </p:cNvSpPr>
              <p:nvPr/>
            </p:nvSpPr>
            <p:spPr bwMode="auto">
              <a:xfrm>
                <a:off x="23965" y="6450"/>
                <a:ext cx="140" cy="316"/>
              </a:xfrm>
              <a:custGeom>
                <a:avLst/>
                <a:gdLst>
                  <a:gd name="T0" fmla="*/ 140 w 140"/>
                  <a:gd name="T1" fmla="*/ 114 h 316"/>
                  <a:gd name="T2" fmla="*/ 122 w 140"/>
                  <a:gd name="T3" fmla="*/ 44 h 316"/>
                  <a:gd name="T4" fmla="*/ 112 w 140"/>
                  <a:gd name="T5" fmla="*/ 17 h 316"/>
                  <a:gd name="T6" fmla="*/ 84 w 140"/>
                  <a:gd name="T7" fmla="*/ 8 h 316"/>
                  <a:gd name="T8" fmla="*/ 66 w 140"/>
                  <a:gd name="T9" fmla="*/ 0 h 316"/>
                  <a:gd name="T10" fmla="*/ 38 w 140"/>
                  <a:gd name="T11" fmla="*/ 8 h 316"/>
                  <a:gd name="T12" fmla="*/ 19 w 140"/>
                  <a:gd name="T13" fmla="*/ 17 h 316"/>
                  <a:gd name="T14" fmla="*/ 10 w 140"/>
                  <a:gd name="T15" fmla="*/ 35 h 316"/>
                  <a:gd name="T16" fmla="*/ 0 w 140"/>
                  <a:gd name="T17" fmla="*/ 61 h 316"/>
                  <a:gd name="T18" fmla="*/ 19 w 140"/>
                  <a:gd name="T19" fmla="*/ 96 h 316"/>
                  <a:gd name="T20" fmla="*/ 38 w 140"/>
                  <a:gd name="T21" fmla="*/ 105 h 316"/>
                  <a:gd name="T22" fmla="*/ 66 w 140"/>
                  <a:gd name="T23" fmla="*/ 114 h 316"/>
                  <a:gd name="T24" fmla="*/ 84 w 140"/>
                  <a:gd name="T25" fmla="*/ 114 h 316"/>
                  <a:gd name="T26" fmla="*/ 103 w 140"/>
                  <a:gd name="T27" fmla="*/ 96 h 316"/>
                  <a:gd name="T28" fmla="*/ 112 w 140"/>
                  <a:gd name="T29" fmla="*/ 96 h 316"/>
                  <a:gd name="T30" fmla="*/ 112 w 140"/>
                  <a:gd name="T31" fmla="*/ 114 h 316"/>
                  <a:gd name="T32" fmla="*/ 103 w 140"/>
                  <a:gd name="T33" fmla="*/ 184 h 316"/>
                  <a:gd name="T34" fmla="*/ 75 w 140"/>
                  <a:gd name="T35" fmla="*/ 246 h 316"/>
                  <a:gd name="T36" fmla="*/ 38 w 140"/>
                  <a:gd name="T37" fmla="*/ 290 h 316"/>
                  <a:gd name="T38" fmla="*/ 19 w 140"/>
                  <a:gd name="T39" fmla="*/ 307 h 316"/>
                  <a:gd name="T40" fmla="*/ 28 w 140"/>
                  <a:gd name="T41" fmla="*/ 316 h 316"/>
                  <a:gd name="T42" fmla="*/ 38 w 140"/>
                  <a:gd name="T43" fmla="*/ 316 h 316"/>
                  <a:gd name="T44" fmla="*/ 56 w 140"/>
                  <a:gd name="T45" fmla="*/ 307 h 316"/>
                  <a:gd name="T46" fmla="*/ 94 w 140"/>
                  <a:gd name="T47" fmla="*/ 263 h 316"/>
                  <a:gd name="T48" fmla="*/ 122 w 140"/>
                  <a:gd name="T49" fmla="*/ 202 h 316"/>
                  <a:gd name="T50" fmla="*/ 140 w 140"/>
                  <a:gd name="T51" fmla="*/ 114 h 31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0"/>
                  <a:gd name="T79" fmla="*/ 0 h 316"/>
                  <a:gd name="T80" fmla="*/ 140 w 140"/>
                  <a:gd name="T81" fmla="*/ 316 h 31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0" h="316">
                    <a:moveTo>
                      <a:pt x="140" y="114"/>
                    </a:moveTo>
                    <a:lnTo>
                      <a:pt x="122" y="44"/>
                    </a:lnTo>
                    <a:lnTo>
                      <a:pt x="112" y="17"/>
                    </a:lnTo>
                    <a:lnTo>
                      <a:pt x="84" y="8"/>
                    </a:lnTo>
                    <a:lnTo>
                      <a:pt x="66" y="0"/>
                    </a:lnTo>
                    <a:lnTo>
                      <a:pt x="38" y="8"/>
                    </a:lnTo>
                    <a:lnTo>
                      <a:pt x="19" y="17"/>
                    </a:lnTo>
                    <a:lnTo>
                      <a:pt x="10" y="35"/>
                    </a:lnTo>
                    <a:lnTo>
                      <a:pt x="0" y="61"/>
                    </a:lnTo>
                    <a:lnTo>
                      <a:pt x="19" y="96"/>
                    </a:lnTo>
                    <a:lnTo>
                      <a:pt x="38" y="105"/>
                    </a:lnTo>
                    <a:lnTo>
                      <a:pt x="66" y="114"/>
                    </a:lnTo>
                    <a:lnTo>
                      <a:pt x="84" y="114"/>
                    </a:lnTo>
                    <a:lnTo>
                      <a:pt x="103" y="96"/>
                    </a:lnTo>
                    <a:lnTo>
                      <a:pt x="112" y="96"/>
                    </a:lnTo>
                    <a:lnTo>
                      <a:pt x="112" y="114"/>
                    </a:lnTo>
                    <a:lnTo>
                      <a:pt x="103" y="184"/>
                    </a:lnTo>
                    <a:lnTo>
                      <a:pt x="75" y="246"/>
                    </a:lnTo>
                    <a:lnTo>
                      <a:pt x="38" y="290"/>
                    </a:lnTo>
                    <a:lnTo>
                      <a:pt x="19" y="307"/>
                    </a:lnTo>
                    <a:lnTo>
                      <a:pt x="28" y="316"/>
                    </a:lnTo>
                    <a:lnTo>
                      <a:pt x="38" y="316"/>
                    </a:lnTo>
                    <a:lnTo>
                      <a:pt x="56" y="307"/>
                    </a:lnTo>
                    <a:lnTo>
                      <a:pt x="94" y="263"/>
                    </a:lnTo>
                    <a:lnTo>
                      <a:pt x="122" y="202"/>
                    </a:lnTo>
                    <a:lnTo>
                      <a:pt x="14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44" name="Freeform 4112"/>
              <p:cNvSpPr>
                <a:spLocks/>
              </p:cNvSpPr>
              <p:nvPr/>
            </p:nvSpPr>
            <p:spPr bwMode="auto">
              <a:xfrm>
                <a:off x="838" y="8401"/>
                <a:ext cx="774" cy="466"/>
              </a:xfrm>
              <a:custGeom>
                <a:avLst/>
                <a:gdLst>
                  <a:gd name="T0" fmla="*/ 681 w 774"/>
                  <a:gd name="T1" fmla="*/ 96 h 466"/>
                  <a:gd name="T2" fmla="*/ 699 w 774"/>
                  <a:gd name="T3" fmla="*/ 70 h 466"/>
                  <a:gd name="T4" fmla="*/ 709 w 774"/>
                  <a:gd name="T5" fmla="*/ 52 h 466"/>
                  <a:gd name="T6" fmla="*/ 727 w 774"/>
                  <a:gd name="T7" fmla="*/ 35 h 466"/>
                  <a:gd name="T8" fmla="*/ 755 w 774"/>
                  <a:gd name="T9" fmla="*/ 35 h 466"/>
                  <a:gd name="T10" fmla="*/ 774 w 774"/>
                  <a:gd name="T11" fmla="*/ 26 h 466"/>
                  <a:gd name="T12" fmla="*/ 774 w 774"/>
                  <a:gd name="T13" fmla="*/ 0 h 466"/>
                  <a:gd name="T14" fmla="*/ 587 w 774"/>
                  <a:gd name="T15" fmla="*/ 0 h 466"/>
                  <a:gd name="T16" fmla="*/ 587 w 774"/>
                  <a:gd name="T17" fmla="*/ 26 h 466"/>
                  <a:gd name="T18" fmla="*/ 615 w 774"/>
                  <a:gd name="T19" fmla="*/ 35 h 466"/>
                  <a:gd name="T20" fmla="*/ 634 w 774"/>
                  <a:gd name="T21" fmla="*/ 44 h 466"/>
                  <a:gd name="T22" fmla="*/ 653 w 774"/>
                  <a:gd name="T23" fmla="*/ 61 h 466"/>
                  <a:gd name="T24" fmla="*/ 653 w 774"/>
                  <a:gd name="T25" fmla="*/ 105 h 466"/>
                  <a:gd name="T26" fmla="*/ 550 w 774"/>
                  <a:gd name="T27" fmla="*/ 378 h 466"/>
                  <a:gd name="T28" fmla="*/ 438 w 774"/>
                  <a:gd name="T29" fmla="*/ 79 h 466"/>
                  <a:gd name="T30" fmla="*/ 429 w 774"/>
                  <a:gd name="T31" fmla="*/ 70 h 466"/>
                  <a:gd name="T32" fmla="*/ 429 w 774"/>
                  <a:gd name="T33" fmla="*/ 52 h 466"/>
                  <a:gd name="T34" fmla="*/ 438 w 774"/>
                  <a:gd name="T35" fmla="*/ 44 h 466"/>
                  <a:gd name="T36" fmla="*/ 457 w 774"/>
                  <a:gd name="T37" fmla="*/ 35 h 466"/>
                  <a:gd name="T38" fmla="*/ 466 w 774"/>
                  <a:gd name="T39" fmla="*/ 35 h 466"/>
                  <a:gd name="T40" fmla="*/ 485 w 774"/>
                  <a:gd name="T41" fmla="*/ 26 h 466"/>
                  <a:gd name="T42" fmla="*/ 494 w 774"/>
                  <a:gd name="T43" fmla="*/ 26 h 466"/>
                  <a:gd name="T44" fmla="*/ 494 w 774"/>
                  <a:gd name="T45" fmla="*/ 0 h 466"/>
                  <a:gd name="T46" fmla="*/ 279 w 774"/>
                  <a:gd name="T47" fmla="*/ 0 h 466"/>
                  <a:gd name="T48" fmla="*/ 279 w 774"/>
                  <a:gd name="T49" fmla="*/ 26 h 466"/>
                  <a:gd name="T50" fmla="*/ 307 w 774"/>
                  <a:gd name="T51" fmla="*/ 26 h 466"/>
                  <a:gd name="T52" fmla="*/ 335 w 774"/>
                  <a:gd name="T53" fmla="*/ 35 h 466"/>
                  <a:gd name="T54" fmla="*/ 354 w 774"/>
                  <a:gd name="T55" fmla="*/ 52 h 466"/>
                  <a:gd name="T56" fmla="*/ 363 w 774"/>
                  <a:gd name="T57" fmla="*/ 70 h 466"/>
                  <a:gd name="T58" fmla="*/ 363 w 774"/>
                  <a:gd name="T59" fmla="*/ 88 h 466"/>
                  <a:gd name="T60" fmla="*/ 373 w 774"/>
                  <a:gd name="T61" fmla="*/ 105 h 466"/>
                  <a:gd name="T62" fmla="*/ 279 w 774"/>
                  <a:gd name="T63" fmla="*/ 360 h 466"/>
                  <a:gd name="T64" fmla="*/ 168 w 774"/>
                  <a:gd name="T65" fmla="*/ 79 h 466"/>
                  <a:gd name="T66" fmla="*/ 168 w 774"/>
                  <a:gd name="T67" fmla="*/ 52 h 466"/>
                  <a:gd name="T68" fmla="*/ 186 w 774"/>
                  <a:gd name="T69" fmla="*/ 35 h 466"/>
                  <a:gd name="T70" fmla="*/ 205 w 774"/>
                  <a:gd name="T71" fmla="*/ 35 h 466"/>
                  <a:gd name="T72" fmla="*/ 214 w 774"/>
                  <a:gd name="T73" fmla="*/ 26 h 466"/>
                  <a:gd name="T74" fmla="*/ 233 w 774"/>
                  <a:gd name="T75" fmla="*/ 26 h 466"/>
                  <a:gd name="T76" fmla="*/ 233 w 774"/>
                  <a:gd name="T77" fmla="*/ 0 h 466"/>
                  <a:gd name="T78" fmla="*/ 0 w 774"/>
                  <a:gd name="T79" fmla="*/ 0 h 466"/>
                  <a:gd name="T80" fmla="*/ 0 w 774"/>
                  <a:gd name="T81" fmla="*/ 26 h 466"/>
                  <a:gd name="T82" fmla="*/ 37 w 774"/>
                  <a:gd name="T83" fmla="*/ 26 h 466"/>
                  <a:gd name="T84" fmla="*/ 74 w 774"/>
                  <a:gd name="T85" fmla="*/ 44 h 466"/>
                  <a:gd name="T86" fmla="*/ 84 w 774"/>
                  <a:gd name="T87" fmla="*/ 70 h 466"/>
                  <a:gd name="T88" fmla="*/ 224 w 774"/>
                  <a:gd name="T89" fmla="*/ 448 h 466"/>
                  <a:gd name="T90" fmla="*/ 242 w 774"/>
                  <a:gd name="T91" fmla="*/ 466 h 466"/>
                  <a:gd name="T92" fmla="*/ 261 w 774"/>
                  <a:gd name="T93" fmla="*/ 466 h 466"/>
                  <a:gd name="T94" fmla="*/ 270 w 774"/>
                  <a:gd name="T95" fmla="*/ 457 h 466"/>
                  <a:gd name="T96" fmla="*/ 270 w 774"/>
                  <a:gd name="T97" fmla="*/ 448 h 466"/>
                  <a:gd name="T98" fmla="*/ 391 w 774"/>
                  <a:gd name="T99" fmla="*/ 149 h 466"/>
                  <a:gd name="T100" fmla="*/ 503 w 774"/>
                  <a:gd name="T101" fmla="*/ 448 h 466"/>
                  <a:gd name="T102" fmla="*/ 513 w 774"/>
                  <a:gd name="T103" fmla="*/ 457 h 466"/>
                  <a:gd name="T104" fmla="*/ 513 w 774"/>
                  <a:gd name="T105" fmla="*/ 466 h 466"/>
                  <a:gd name="T106" fmla="*/ 541 w 774"/>
                  <a:gd name="T107" fmla="*/ 466 h 466"/>
                  <a:gd name="T108" fmla="*/ 550 w 774"/>
                  <a:gd name="T109" fmla="*/ 457 h 466"/>
                  <a:gd name="T110" fmla="*/ 550 w 774"/>
                  <a:gd name="T111" fmla="*/ 448 h 466"/>
                  <a:gd name="T112" fmla="*/ 681 w 774"/>
                  <a:gd name="T113" fmla="*/ 96 h 46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74"/>
                  <a:gd name="T172" fmla="*/ 0 h 466"/>
                  <a:gd name="T173" fmla="*/ 774 w 774"/>
                  <a:gd name="T174" fmla="*/ 466 h 46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74" h="466">
                    <a:moveTo>
                      <a:pt x="681" y="96"/>
                    </a:moveTo>
                    <a:lnTo>
                      <a:pt x="699" y="70"/>
                    </a:lnTo>
                    <a:lnTo>
                      <a:pt x="709" y="52"/>
                    </a:lnTo>
                    <a:lnTo>
                      <a:pt x="727" y="35"/>
                    </a:lnTo>
                    <a:lnTo>
                      <a:pt x="755" y="35"/>
                    </a:lnTo>
                    <a:lnTo>
                      <a:pt x="774" y="26"/>
                    </a:lnTo>
                    <a:lnTo>
                      <a:pt x="774" y="0"/>
                    </a:lnTo>
                    <a:lnTo>
                      <a:pt x="587" y="0"/>
                    </a:lnTo>
                    <a:lnTo>
                      <a:pt x="587" y="26"/>
                    </a:lnTo>
                    <a:lnTo>
                      <a:pt x="615" y="35"/>
                    </a:lnTo>
                    <a:lnTo>
                      <a:pt x="634" y="44"/>
                    </a:lnTo>
                    <a:lnTo>
                      <a:pt x="653" y="61"/>
                    </a:lnTo>
                    <a:lnTo>
                      <a:pt x="653" y="105"/>
                    </a:lnTo>
                    <a:lnTo>
                      <a:pt x="550" y="378"/>
                    </a:lnTo>
                    <a:lnTo>
                      <a:pt x="438" y="79"/>
                    </a:lnTo>
                    <a:lnTo>
                      <a:pt x="429" y="70"/>
                    </a:lnTo>
                    <a:lnTo>
                      <a:pt x="429" y="52"/>
                    </a:lnTo>
                    <a:lnTo>
                      <a:pt x="438" y="44"/>
                    </a:lnTo>
                    <a:lnTo>
                      <a:pt x="457" y="35"/>
                    </a:lnTo>
                    <a:lnTo>
                      <a:pt x="466" y="35"/>
                    </a:lnTo>
                    <a:lnTo>
                      <a:pt x="485" y="26"/>
                    </a:lnTo>
                    <a:lnTo>
                      <a:pt x="494" y="26"/>
                    </a:lnTo>
                    <a:lnTo>
                      <a:pt x="494" y="0"/>
                    </a:lnTo>
                    <a:lnTo>
                      <a:pt x="279" y="0"/>
                    </a:lnTo>
                    <a:lnTo>
                      <a:pt x="279" y="26"/>
                    </a:lnTo>
                    <a:lnTo>
                      <a:pt x="307" y="26"/>
                    </a:lnTo>
                    <a:lnTo>
                      <a:pt x="335" y="35"/>
                    </a:lnTo>
                    <a:lnTo>
                      <a:pt x="354" y="52"/>
                    </a:lnTo>
                    <a:lnTo>
                      <a:pt x="363" y="70"/>
                    </a:lnTo>
                    <a:lnTo>
                      <a:pt x="363" y="88"/>
                    </a:lnTo>
                    <a:lnTo>
                      <a:pt x="373" y="105"/>
                    </a:lnTo>
                    <a:lnTo>
                      <a:pt x="279" y="360"/>
                    </a:lnTo>
                    <a:lnTo>
                      <a:pt x="168" y="79"/>
                    </a:lnTo>
                    <a:lnTo>
                      <a:pt x="168" y="52"/>
                    </a:lnTo>
                    <a:lnTo>
                      <a:pt x="186" y="35"/>
                    </a:lnTo>
                    <a:lnTo>
                      <a:pt x="205" y="35"/>
                    </a:lnTo>
                    <a:lnTo>
                      <a:pt x="214" y="26"/>
                    </a:lnTo>
                    <a:lnTo>
                      <a:pt x="233" y="26"/>
                    </a:lnTo>
                    <a:lnTo>
                      <a:pt x="23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37" y="26"/>
                    </a:lnTo>
                    <a:lnTo>
                      <a:pt x="74" y="44"/>
                    </a:lnTo>
                    <a:lnTo>
                      <a:pt x="84" y="70"/>
                    </a:lnTo>
                    <a:lnTo>
                      <a:pt x="224" y="448"/>
                    </a:lnTo>
                    <a:lnTo>
                      <a:pt x="242" y="466"/>
                    </a:lnTo>
                    <a:lnTo>
                      <a:pt x="261" y="466"/>
                    </a:lnTo>
                    <a:lnTo>
                      <a:pt x="270" y="457"/>
                    </a:lnTo>
                    <a:lnTo>
                      <a:pt x="270" y="448"/>
                    </a:lnTo>
                    <a:lnTo>
                      <a:pt x="391" y="149"/>
                    </a:lnTo>
                    <a:lnTo>
                      <a:pt x="503" y="448"/>
                    </a:lnTo>
                    <a:lnTo>
                      <a:pt x="513" y="457"/>
                    </a:lnTo>
                    <a:lnTo>
                      <a:pt x="513" y="466"/>
                    </a:lnTo>
                    <a:lnTo>
                      <a:pt x="541" y="466"/>
                    </a:lnTo>
                    <a:lnTo>
                      <a:pt x="550" y="457"/>
                    </a:lnTo>
                    <a:lnTo>
                      <a:pt x="550" y="448"/>
                    </a:lnTo>
                    <a:lnTo>
                      <a:pt x="681" y="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45" name="Freeform 4113"/>
              <p:cNvSpPr>
                <a:spLocks/>
              </p:cNvSpPr>
              <p:nvPr/>
            </p:nvSpPr>
            <p:spPr bwMode="auto">
              <a:xfrm>
                <a:off x="1668" y="8120"/>
                <a:ext cx="578" cy="738"/>
              </a:xfrm>
              <a:custGeom>
                <a:avLst/>
                <a:gdLst>
                  <a:gd name="T0" fmla="*/ 485 w 578"/>
                  <a:gd name="T1" fmla="*/ 465 h 738"/>
                  <a:gd name="T2" fmla="*/ 485 w 578"/>
                  <a:gd name="T3" fmla="*/ 395 h 738"/>
                  <a:gd name="T4" fmla="*/ 476 w 578"/>
                  <a:gd name="T5" fmla="*/ 342 h 738"/>
                  <a:gd name="T6" fmla="*/ 448 w 578"/>
                  <a:gd name="T7" fmla="*/ 307 h 738"/>
                  <a:gd name="T8" fmla="*/ 420 w 578"/>
                  <a:gd name="T9" fmla="*/ 281 h 738"/>
                  <a:gd name="T10" fmla="*/ 401 w 578"/>
                  <a:gd name="T11" fmla="*/ 272 h 738"/>
                  <a:gd name="T12" fmla="*/ 364 w 578"/>
                  <a:gd name="T13" fmla="*/ 272 h 738"/>
                  <a:gd name="T14" fmla="*/ 336 w 578"/>
                  <a:gd name="T15" fmla="*/ 263 h 738"/>
                  <a:gd name="T16" fmla="*/ 270 w 578"/>
                  <a:gd name="T17" fmla="*/ 272 h 738"/>
                  <a:gd name="T18" fmla="*/ 224 w 578"/>
                  <a:gd name="T19" fmla="*/ 307 h 738"/>
                  <a:gd name="T20" fmla="*/ 187 w 578"/>
                  <a:gd name="T21" fmla="*/ 333 h 738"/>
                  <a:gd name="T22" fmla="*/ 168 w 578"/>
                  <a:gd name="T23" fmla="*/ 369 h 738"/>
                  <a:gd name="T24" fmla="*/ 168 w 578"/>
                  <a:gd name="T25" fmla="*/ 0 h 738"/>
                  <a:gd name="T26" fmla="*/ 0 w 578"/>
                  <a:gd name="T27" fmla="*/ 8 h 738"/>
                  <a:gd name="T28" fmla="*/ 0 w 578"/>
                  <a:gd name="T29" fmla="*/ 43 h 738"/>
                  <a:gd name="T30" fmla="*/ 65 w 578"/>
                  <a:gd name="T31" fmla="*/ 43 h 738"/>
                  <a:gd name="T32" fmla="*/ 84 w 578"/>
                  <a:gd name="T33" fmla="*/ 61 h 738"/>
                  <a:gd name="T34" fmla="*/ 93 w 578"/>
                  <a:gd name="T35" fmla="*/ 79 h 738"/>
                  <a:gd name="T36" fmla="*/ 93 w 578"/>
                  <a:gd name="T37" fmla="*/ 685 h 738"/>
                  <a:gd name="T38" fmla="*/ 84 w 578"/>
                  <a:gd name="T39" fmla="*/ 694 h 738"/>
                  <a:gd name="T40" fmla="*/ 65 w 578"/>
                  <a:gd name="T41" fmla="*/ 703 h 738"/>
                  <a:gd name="T42" fmla="*/ 0 w 578"/>
                  <a:gd name="T43" fmla="*/ 703 h 738"/>
                  <a:gd name="T44" fmla="*/ 0 w 578"/>
                  <a:gd name="T45" fmla="*/ 738 h 738"/>
                  <a:gd name="T46" fmla="*/ 261 w 578"/>
                  <a:gd name="T47" fmla="*/ 738 h 738"/>
                  <a:gd name="T48" fmla="*/ 261 w 578"/>
                  <a:gd name="T49" fmla="*/ 703 h 738"/>
                  <a:gd name="T50" fmla="*/ 196 w 578"/>
                  <a:gd name="T51" fmla="*/ 703 h 738"/>
                  <a:gd name="T52" fmla="*/ 177 w 578"/>
                  <a:gd name="T53" fmla="*/ 694 h 738"/>
                  <a:gd name="T54" fmla="*/ 177 w 578"/>
                  <a:gd name="T55" fmla="*/ 676 h 738"/>
                  <a:gd name="T56" fmla="*/ 168 w 578"/>
                  <a:gd name="T57" fmla="*/ 659 h 738"/>
                  <a:gd name="T58" fmla="*/ 168 w 578"/>
                  <a:gd name="T59" fmla="*/ 457 h 738"/>
                  <a:gd name="T60" fmla="*/ 187 w 578"/>
                  <a:gd name="T61" fmla="*/ 386 h 738"/>
                  <a:gd name="T62" fmla="*/ 224 w 578"/>
                  <a:gd name="T63" fmla="*/ 333 h 738"/>
                  <a:gd name="T64" fmla="*/ 270 w 578"/>
                  <a:gd name="T65" fmla="*/ 298 h 738"/>
                  <a:gd name="T66" fmla="*/ 326 w 578"/>
                  <a:gd name="T67" fmla="*/ 290 h 738"/>
                  <a:gd name="T68" fmla="*/ 354 w 578"/>
                  <a:gd name="T69" fmla="*/ 290 h 738"/>
                  <a:gd name="T70" fmla="*/ 373 w 578"/>
                  <a:gd name="T71" fmla="*/ 298 h 738"/>
                  <a:gd name="T72" fmla="*/ 392 w 578"/>
                  <a:gd name="T73" fmla="*/ 316 h 738"/>
                  <a:gd name="T74" fmla="*/ 401 w 578"/>
                  <a:gd name="T75" fmla="*/ 333 h 738"/>
                  <a:gd name="T76" fmla="*/ 401 w 578"/>
                  <a:gd name="T77" fmla="*/ 360 h 738"/>
                  <a:gd name="T78" fmla="*/ 410 w 578"/>
                  <a:gd name="T79" fmla="*/ 386 h 738"/>
                  <a:gd name="T80" fmla="*/ 410 w 578"/>
                  <a:gd name="T81" fmla="*/ 685 h 738"/>
                  <a:gd name="T82" fmla="*/ 401 w 578"/>
                  <a:gd name="T83" fmla="*/ 694 h 738"/>
                  <a:gd name="T84" fmla="*/ 382 w 578"/>
                  <a:gd name="T85" fmla="*/ 703 h 738"/>
                  <a:gd name="T86" fmla="*/ 317 w 578"/>
                  <a:gd name="T87" fmla="*/ 703 h 738"/>
                  <a:gd name="T88" fmla="*/ 317 w 578"/>
                  <a:gd name="T89" fmla="*/ 738 h 738"/>
                  <a:gd name="T90" fmla="*/ 578 w 578"/>
                  <a:gd name="T91" fmla="*/ 738 h 738"/>
                  <a:gd name="T92" fmla="*/ 578 w 578"/>
                  <a:gd name="T93" fmla="*/ 703 h 738"/>
                  <a:gd name="T94" fmla="*/ 522 w 578"/>
                  <a:gd name="T95" fmla="*/ 703 h 738"/>
                  <a:gd name="T96" fmla="*/ 485 w 578"/>
                  <a:gd name="T97" fmla="*/ 685 h 738"/>
                  <a:gd name="T98" fmla="*/ 485 w 578"/>
                  <a:gd name="T99" fmla="*/ 676 h 738"/>
                  <a:gd name="T100" fmla="*/ 485 w 578"/>
                  <a:gd name="T101" fmla="*/ 465 h 73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78"/>
                  <a:gd name="T154" fmla="*/ 0 h 738"/>
                  <a:gd name="T155" fmla="*/ 578 w 578"/>
                  <a:gd name="T156" fmla="*/ 738 h 73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78" h="738">
                    <a:moveTo>
                      <a:pt x="485" y="465"/>
                    </a:moveTo>
                    <a:lnTo>
                      <a:pt x="485" y="395"/>
                    </a:lnTo>
                    <a:lnTo>
                      <a:pt x="476" y="342"/>
                    </a:lnTo>
                    <a:lnTo>
                      <a:pt x="448" y="307"/>
                    </a:lnTo>
                    <a:lnTo>
                      <a:pt x="420" y="281"/>
                    </a:lnTo>
                    <a:lnTo>
                      <a:pt x="401" y="272"/>
                    </a:lnTo>
                    <a:lnTo>
                      <a:pt x="364" y="272"/>
                    </a:lnTo>
                    <a:lnTo>
                      <a:pt x="336" y="263"/>
                    </a:lnTo>
                    <a:lnTo>
                      <a:pt x="270" y="272"/>
                    </a:lnTo>
                    <a:lnTo>
                      <a:pt x="224" y="307"/>
                    </a:lnTo>
                    <a:lnTo>
                      <a:pt x="187" y="333"/>
                    </a:lnTo>
                    <a:lnTo>
                      <a:pt x="168" y="369"/>
                    </a:lnTo>
                    <a:lnTo>
                      <a:pt x="168" y="0"/>
                    </a:lnTo>
                    <a:lnTo>
                      <a:pt x="0" y="8"/>
                    </a:lnTo>
                    <a:lnTo>
                      <a:pt x="0" y="43"/>
                    </a:lnTo>
                    <a:lnTo>
                      <a:pt x="65" y="43"/>
                    </a:lnTo>
                    <a:lnTo>
                      <a:pt x="84" y="61"/>
                    </a:lnTo>
                    <a:lnTo>
                      <a:pt x="93" y="79"/>
                    </a:lnTo>
                    <a:lnTo>
                      <a:pt x="93" y="685"/>
                    </a:lnTo>
                    <a:lnTo>
                      <a:pt x="84" y="694"/>
                    </a:lnTo>
                    <a:lnTo>
                      <a:pt x="65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61" y="738"/>
                    </a:lnTo>
                    <a:lnTo>
                      <a:pt x="261" y="703"/>
                    </a:lnTo>
                    <a:lnTo>
                      <a:pt x="196" y="703"/>
                    </a:lnTo>
                    <a:lnTo>
                      <a:pt x="177" y="694"/>
                    </a:lnTo>
                    <a:lnTo>
                      <a:pt x="177" y="676"/>
                    </a:lnTo>
                    <a:lnTo>
                      <a:pt x="168" y="659"/>
                    </a:lnTo>
                    <a:lnTo>
                      <a:pt x="168" y="457"/>
                    </a:lnTo>
                    <a:lnTo>
                      <a:pt x="187" y="386"/>
                    </a:lnTo>
                    <a:lnTo>
                      <a:pt x="224" y="333"/>
                    </a:lnTo>
                    <a:lnTo>
                      <a:pt x="270" y="298"/>
                    </a:lnTo>
                    <a:lnTo>
                      <a:pt x="326" y="290"/>
                    </a:lnTo>
                    <a:lnTo>
                      <a:pt x="354" y="290"/>
                    </a:lnTo>
                    <a:lnTo>
                      <a:pt x="373" y="298"/>
                    </a:lnTo>
                    <a:lnTo>
                      <a:pt x="392" y="316"/>
                    </a:lnTo>
                    <a:lnTo>
                      <a:pt x="401" y="333"/>
                    </a:lnTo>
                    <a:lnTo>
                      <a:pt x="401" y="360"/>
                    </a:lnTo>
                    <a:lnTo>
                      <a:pt x="410" y="386"/>
                    </a:lnTo>
                    <a:lnTo>
                      <a:pt x="410" y="685"/>
                    </a:lnTo>
                    <a:lnTo>
                      <a:pt x="401" y="694"/>
                    </a:lnTo>
                    <a:lnTo>
                      <a:pt x="382" y="703"/>
                    </a:lnTo>
                    <a:lnTo>
                      <a:pt x="317" y="703"/>
                    </a:lnTo>
                    <a:lnTo>
                      <a:pt x="317" y="738"/>
                    </a:lnTo>
                    <a:lnTo>
                      <a:pt x="578" y="738"/>
                    </a:lnTo>
                    <a:lnTo>
                      <a:pt x="578" y="703"/>
                    </a:lnTo>
                    <a:lnTo>
                      <a:pt x="522" y="703"/>
                    </a:lnTo>
                    <a:lnTo>
                      <a:pt x="485" y="685"/>
                    </a:lnTo>
                    <a:lnTo>
                      <a:pt x="485" y="676"/>
                    </a:lnTo>
                    <a:lnTo>
                      <a:pt x="485" y="4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46" name="Freeform 4114"/>
              <p:cNvSpPr>
                <a:spLocks noEditPoints="1"/>
              </p:cNvSpPr>
              <p:nvPr/>
            </p:nvSpPr>
            <p:spPr bwMode="auto">
              <a:xfrm>
                <a:off x="2293" y="8383"/>
                <a:ext cx="438" cy="484"/>
              </a:xfrm>
              <a:custGeom>
                <a:avLst/>
                <a:gdLst>
                  <a:gd name="T0" fmla="*/ 411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2 h 484"/>
                  <a:gd name="T8" fmla="*/ 429 w 438"/>
                  <a:gd name="T9" fmla="*/ 123 h 484"/>
                  <a:gd name="T10" fmla="*/ 392 w 438"/>
                  <a:gd name="T11" fmla="*/ 62 h 484"/>
                  <a:gd name="T12" fmla="*/ 327 w 438"/>
                  <a:gd name="T13" fmla="*/ 18 h 484"/>
                  <a:gd name="T14" fmla="*/ 243 w 438"/>
                  <a:gd name="T15" fmla="*/ 0 h 484"/>
                  <a:gd name="T16" fmla="*/ 149 w 438"/>
                  <a:gd name="T17" fmla="*/ 18 h 484"/>
                  <a:gd name="T18" fmla="*/ 75 w 438"/>
                  <a:gd name="T19" fmla="*/ 70 h 484"/>
                  <a:gd name="T20" fmla="*/ 19 w 438"/>
                  <a:gd name="T21" fmla="*/ 150 h 484"/>
                  <a:gd name="T22" fmla="*/ 0 w 438"/>
                  <a:gd name="T23" fmla="*/ 237 h 484"/>
                  <a:gd name="T24" fmla="*/ 19 w 438"/>
                  <a:gd name="T25" fmla="*/ 334 h 484"/>
                  <a:gd name="T26" fmla="*/ 75 w 438"/>
                  <a:gd name="T27" fmla="*/ 413 h 484"/>
                  <a:gd name="T28" fmla="*/ 159 w 438"/>
                  <a:gd name="T29" fmla="*/ 466 h 484"/>
                  <a:gd name="T30" fmla="*/ 252 w 438"/>
                  <a:gd name="T31" fmla="*/ 484 h 484"/>
                  <a:gd name="T32" fmla="*/ 327 w 438"/>
                  <a:gd name="T33" fmla="*/ 475 h 484"/>
                  <a:gd name="T34" fmla="*/ 383 w 438"/>
                  <a:gd name="T35" fmla="*/ 440 h 484"/>
                  <a:gd name="T36" fmla="*/ 438 w 438"/>
                  <a:gd name="T37" fmla="*/ 369 h 484"/>
                  <a:gd name="T38" fmla="*/ 438 w 438"/>
                  <a:gd name="T39" fmla="*/ 343 h 484"/>
                  <a:gd name="T40" fmla="*/ 429 w 438"/>
                  <a:gd name="T41" fmla="*/ 334 h 484"/>
                  <a:gd name="T42" fmla="*/ 420 w 438"/>
                  <a:gd name="T43" fmla="*/ 334 h 484"/>
                  <a:gd name="T44" fmla="*/ 411 w 438"/>
                  <a:gd name="T45" fmla="*/ 343 h 484"/>
                  <a:gd name="T46" fmla="*/ 411 w 438"/>
                  <a:gd name="T47" fmla="*/ 352 h 484"/>
                  <a:gd name="T48" fmla="*/ 373 w 438"/>
                  <a:gd name="T49" fmla="*/ 413 h 484"/>
                  <a:gd name="T50" fmla="*/ 327 w 438"/>
                  <a:gd name="T51" fmla="*/ 448 h 484"/>
                  <a:gd name="T52" fmla="*/ 280 w 438"/>
                  <a:gd name="T53" fmla="*/ 457 h 484"/>
                  <a:gd name="T54" fmla="*/ 224 w 438"/>
                  <a:gd name="T55" fmla="*/ 457 h 484"/>
                  <a:gd name="T56" fmla="*/ 187 w 438"/>
                  <a:gd name="T57" fmla="*/ 440 h 484"/>
                  <a:gd name="T58" fmla="*/ 131 w 438"/>
                  <a:gd name="T59" fmla="*/ 387 h 484"/>
                  <a:gd name="T60" fmla="*/ 112 w 438"/>
                  <a:gd name="T61" fmla="*/ 334 h 484"/>
                  <a:gd name="T62" fmla="*/ 103 w 438"/>
                  <a:gd name="T63" fmla="*/ 273 h 484"/>
                  <a:gd name="T64" fmla="*/ 93 w 438"/>
                  <a:gd name="T65" fmla="*/ 229 h 484"/>
                  <a:gd name="T66" fmla="*/ 411 w 438"/>
                  <a:gd name="T67" fmla="*/ 229 h 484"/>
                  <a:gd name="T68" fmla="*/ 103 w 438"/>
                  <a:gd name="T69" fmla="*/ 202 h 484"/>
                  <a:gd name="T70" fmla="*/ 112 w 438"/>
                  <a:gd name="T71" fmla="*/ 123 h 484"/>
                  <a:gd name="T72" fmla="*/ 140 w 438"/>
                  <a:gd name="T73" fmla="*/ 70 h 484"/>
                  <a:gd name="T74" fmla="*/ 177 w 438"/>
                  <a:gd name="T75" fmla="*/ 44 h 484"/>
                  <a:gd name="T76" fmla="*/ 215 w 438"/>
                  <a:gd name="T77" fmla="*/ 27 h 484"/>
                  <a:gd name="T78" fmla="*/ 243 w 438"/>
                  <a:gd name="T79" fmla="*/ 18 h 484"/>
                  <a:gd name="T80" fmla="*/ 299 w 438"/>
                  <a:gd name="T81" fmla="*/ 35 h 484"/>
                  <a:gd name="T82" fmla="*/ 336 w 438"/>
                  <a:gd name="T83" fmla="*/ 70 h 484"/>
                  <a:gd name="T84" fmla="*/ 355 w 438"/>
                  <a:gd name="T85" fmla="*/ 123 h 484"/>
                  <a:gd name="T86" fmla="*/ 364 w 438"/>
                  <a:gd name="T87" fmla="*/ 167 h 484"/>
                  <a:gd name="T88" fmla="*/ 364 w 438"/>
                  <a:gd name="T89" fmla="*/ 202 h 484"/>
                  <a:gd name="T90" fmla="*/ 103 w 438"/>
                  <a:gd name="T91" fmla="*/ 202 h 48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438"/>
                  <a:gd name="T139" fmla="*/ 0 h 484"/>
                  <a:gd name="T140" fmla="*/ 438 w 438"/>
                  <a:gd name="T141" fmla="*/ 484 h 48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438" h="484">
                    <a:moveTo>
                      <a:pt x="411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2"/>
                    </a:lnTo>
                    <a:lnTo>
                      <a:pt x="429" y="123"/>
                    </a:lnTo>
                    <a:lnTo>
                      <a:pt x="392" y="62"/>
                    </a:lnTo>
                    <a:lnTo>
                      <a:pt x="327" y="18"/>
                    </a:lnTo>
                    <a:lnTo>
                      <a:pt x="243" y="0"/>
                    </a:lnTo>
                    <a:lnTo>
                      <a:pt x="149" y="18"/>
                    </a:lnTo>
                    <a:lnTo>
                      <a:pt x="75" y="70"/>
                    </a:lnTo>
                    <a:lnTo>
                      <a:pt x="19" y="150"/>
                    </a:lnTo>
                    <a:lnTo>
                      <a:pt x="0" y="237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27" y="475"/>
                    </a:lnTo>
                    <a:lnTo>
                      <a:pt x="383" y="440"/>
                    </a:lnTo>
                    <a:lnTo>
                      <a:pt x="438" y="369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1" y="343"/>
                    </a:lnTo>
                    <a:lnTo>
                      <a:pt x="411" y="352"/>
                    </a:lnTo>
                    <a:lnTo>
                      <a:pt x="373" y="413"/>
                    </a:lnTo>
                    <a:lnTo>
                      <a:pt x="327" y="448"/>
                    </a:lnTo>
                    <a:lnTo>
                      <a:pt x="280" y="457"/>
                    </a:lnTo>
                    <a:lnTo>
                      <a:pt x="224" y="457"/>
                    </a:lnTo>
                    <a:lnTo>
                      <a:pt x="187" y="440"/>
                    </a:lnTo>
                    <a:lnTo>
                      <a:pt x="131" y="387"/>
                    </a:lnTo>
                    <a:lnTo>
                      <a:pt x="112" y="334"/>
                    </a:lnTo>
                    <a:lnTo>
                      <a:pt x="103" y="273"/>
                    </a:lnTo>
                    <a:lnTo>
                      <a:pt x="93" y="229"/>
                    </a:lnTo>
                    <a:lnTo>
                      <a:pt x="411" y="229"/>
                    </a:lnTo>
                    <a:close/>
                    <a:moveTo>
                      <a:pt x="103" y="202"/>
                    </a:moveTo>
                    <a:lnTo>
                      <a:pt x="112" y="123"/>
                    </a:lnTo>
                    <a:lnTo>
                      <a:pt x="140" y="70"/>
                    </a:lnTo>
                    <a:lnTo>
                      <a:pt x="177" y="44"/>
                    </a:lnTo>
                    <a:lnTo>
                      <a:pt x="215" y="27"/>
                    </a:lnTo>
                    <a:lnTo>
                      <a:pt x="243" y="18"/>
                    </a:lnTo>
                    <a:lnTo>
                      <a:pt x="299" y="35"/>
                    </a:lnTo>
                    <a:lnTo>
                      <a:pt x="336" y="70"/>
                    </a:lnTo>
                    <a:lnTo>
                      <a:pt x="355" y="123"/>
                    </a:lnTo>
                    <a:lnTo>
                      <a:pt x="364" y="167"/>
                    </a:lnTo>
                    <a:lnTo>
                      <a:pt x="364" y="202"/>
                    </a:lnTo>
                    <a:lnTo>
                      <a:pt x="103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47" name="Freeform 4115"/>
              <p:cNvSpPr>
                <a:spLocks/>
              </p:cNvSpPr>
              <p:nvPr/>
            </p:nvSpPr>
            <p:spPr bwMode="auto">
              <a:xfrm>
                <a:off x="2797" y="8383"/>
                <a:ext cx="382" cy="475"/>
              </a:xfrm>
              <a:custGeom>
                <a:avLst/>
                <a:gdLst>
                  <a:gd name="T0" fmla="*/ 168 w 382"/>
                  <a:gd name="T1" fmla="*/ 396 h 475"/>
                  <a:gd name="T2" fmla="*/ 168 w 382"/>
                  <a:gd name="T3" fmla="*/ 229 h 475"/>
                  <a:gd name="T4" fmla="*/ 177 w 382"/>
                  <a:gd name="T5" fmla="*/ 150 h 475"/>
                  <a:gd name="T6" fmla="*/ 205 w 382"/>
                  <a:gd name="T7" fmla="*/ 88 h 475"/>
                  <a:gd name="T8" fmla="*/ 242 w 382"/>
                  <a:gd name="T9" fmla="*/ 44 h 475"/>
                  <a:gd name="T10" fmla="*/ 298 w 382"/>
                  <a:gd name="T11" fmla="*/ 27 h 475"/>
                  <a:gd name="T12" fmla="*/ 308 w 382"/>
                  <a:gd name="T13" fmla="*/ 27 h 475"/>
                  <a:gd name="T14" fmla="*/ 298 w 382"/>
                  <a:gd name="T15" fmla="*/ 35 h 475"/>
                  <a:gd name="T16" fmla="*/ 289 w 382"/>
                  <a:gd name="T17" fmla="*/ 53 h 475"/>
                  <a:gd name="T18" fmla="*/ 289 w 382"/>
                  <a:gd name="T19" fmla="*/ 88 h 475"/>
                  <a:gd name="T20" fmla="*/ 298 w 382"/>
                  <a:gd name="T21" fmla="*/ 106 h 475"/>
                  <a:gd name="T22" fmla="*/ 317 w 382"/>
                  <a:gd name="T23" fmla="*/ 114 h 475"/>
                  <a:gd name="T24" fmla="*/ 345 w 382"/>
                  <a:gd name="T25" fmla="*/ 114 h 475"/>
                  <a:gd name="T26" fmla="*/ 364 w 382"/>
                  <a:gd name="T27" fmla="*/ 106 h 475"/>
                  <a:gd name="T28" fmla="*/ 382 w 382"/>
                  <a:gd name="T29" fmla="*/ 88 h 475"/>
                  <a:gd name="T30" fmla="*/ 382 w 382"/>
                  <a:gd name="T31" fmla="*/ 70 h 475"/>
                  <a:gd name="T32" fmla="*/ 373 w 382"/>
                  <a:gd name="T33" fmla="*/ 44 h 475"/>
                  <a:gd name="T34" fmla="*/ 364 w 382"/>
                  <a:gd name="T35" fmla="*/ 27 h 475"/>
                  <a:gd name="T36" fmla="*/ 336 w 382"/>
                  <a:gd name="T37" fmla="*/ 9 h 475"/>
                  <a:gd name="T38" fmla="*/ 298 w 382"/>
                  <a:gd name="T39" fmla="*/ 0 h 475"/>
                  <a:gd name="T40" fmla="*/ 242 w 382"/>
                  <a:gd name="T41" fmla="*/ 18 h 475"/>
                  <a:gd name="T42" fmla="*/ 214 w 382"/>
                  <a:gd name="T43" fmla="*/ 35 h 475"/>
                  <a:gd name="T44" fmla="*/ 196 w 382"/>
                  <a:gd name="T45" fmla="*/ 53 h 475"/>
                  <a:gd name="T46" fmla="*/ 177 w 382"/>
                  <a:gd name="T47" fmla="*/ 79 h 475"/>
                  <a:gd name="T48" fmla="*/ 168 w 382"/>
                  <a:gd name="T49" fmla="*/ 97 h 475"/>
                  <a:gd name="T50" fmla="*/ 158 w 382"/>
                  <a:gd name="T51" fmla="*/ 123 h 475"/>
                  <a:gd name="T52" fmla="*/ 158 w 382"/>
                  <a:gd name="T53" fmla="*/ 0 h 475"/>
                  <a:gd name="T54" fmla="*/ 0 w 382"/>
                  <a:gd name="T55" fmla="*/ 18 h 475"/>
                  <a:gd name="T56" fmla="*/ 0 w 382"/>
                  <a:gd name="T57" fmla="*/ 44 h 475"/>
                  <a:gd name="T58" fmla="*/ 37 w 382"/>
                  <a:gd name="T59" fmla="*/ 44 h 475"/>
                  <a:gd name="T60" fmla="*/ 65 w 382"/>
                  <a:gd name="T61" fmla="*/ 53 h 475"/>
                  <a:gd name="T62" fmla="*/ 84 w 382"/>
                  <a:gd name="T63" fmla="*/ 62 h 475"/>
                  <a:gd name="T64" fmla="*/ 93 w 382"/>
                  <a:gd name="T65" fmla="*/ 79 h 475"/>
                  <a:gd name="T66" fmla="*/ 93 w 382"/>
                  <a:gd name="T67" fmla="*/ 422 h 475"/>
                  <a:gd name="T68" fmla="*/ 84 w 382"/>
                  <a:gd name="T69" fmla="*/ 431 h 475"/>
                  <a:gd name="T70" fmla="*/ 65 w 382"/>
                  <a:gd name="T71" fmla="*/ 440 h 475"/>
                  <a:gd name="T72" fmla="*/ 0 w 382"/>
                  <a:gd name="T73" fmla="*/ 440 h 475"/>
                  <a:gd name="T74" fmla="*/ 0 w 382"/>
                  <a:gd name="T75" fmla="*/ 475 h 475"/>
                  <a:gd name="T76" fmla="*/ 280 w 382"/>
                  <a:gd name="T77" fmla="*/ 475 h 475"/>
                  <a:gd name="T78" fmla="*/ 280 w 382"/>
                  <a:gd name="T79" fmla="*/ 440 h 475"/>
                  <a:gd name="T80" fmla="*/ 196 w 382"/>
                  <a:gd name="T81" fmla="*/ 440 h 475"/>
                  <a:gd name="T82" fmla="*/ 177 w 382"/>
                  <a:gd name="T83" fmla="*/ 431 h 475"/>
                  <a:gd name="T84" fmla="*/ 168 w 382"/>
                  <a:gd name="T85" fmla="*/ 422 h 475"/>
                  <a:gd name="T86" fmla="*/ 168 w 382"/>
                  <a:gd name="T87" fmla="*/ 396 h 47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82"/>
                  <a:gd name="T133" fmla="*/ 0 h 475"/>
                  <a:gd name="T134" fmla="*/ 382 w 382"/>
                  <a:gd name="T135" fmla="*/ 475 h 47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82" h="475">
                    <a:moveTo>
                      <a:pt x="168" y="396"/>
                    </a:moveTo>
                    <a:lnTo>
                      <a:pt x="168" y="229"/>
                    </a:lnTo>
                    <a:lnTo>
                      <a:pt x="177" y="150"/>
                    </a:lnTo>
                    <a:lnTo>
                      <a:pt x="205" y="88"/>
                    </a:lnTo>
                    <a:lnTo>
                      <a:pt x="242" y="44"/>
                    </a:lnTo>
                    <a:lnTo>
                      <a:pt x="298" y="27"/>
                    </a:lnTo>
                    <a:lnTo>
                      <a:pt x="308" y="27"/>
                    </a:lnTo>
                    <a:lnTo>
                      <a:pt x="298" y="35"/>
                    </a:lnTo>
                    <a:lnTo>
                      <a:pt x="289" y="53"/>
                    </a:lnTo>
                    <a:lnTo>
                      <a:pt x="289" y="88"/>
                    </a:lnTo>
                    <a:lnTo>
                      <a:pt x="298" y="106"/>
                    </a:lnTo>
                    <a:lnTo>
                      <a:pt x="317" y="114"/>
                    </a:lnTo>
                    <a:lnTo>
                      <a:pt x="345" y="114"/>
                    </a:lnTo>
                    <a:lnTo>
                      <a:pt x="364" y="106"/>
                    </a:lnTo>
                    <a:lnTo>
                      <a:pt x="382" y="88"/>
                    </a:lnTo>
                    <a:lnTo>
                      <a:pt x="382" y="70"/>
                    </a:lnTo>
                    <a:lnTo>
                      <a:pt x="373" y="44"/>
                    </a:lnTo>
                    <a:lnTo>
                      <a:pt x="364" y="27"/>
                    </a:lnTo>
                    <a:lnTo>
                      <a:pt x="336" y="9"/>
                    </a:lnTo>
                    <a:lnTo>
                      <a:pt x="298" y="0"/>
                    </a:lnTo>
                    <a:lnTo>
                      <a:pt x="242" y="18"/>
                    </a:lnTo>
                    <a:lnTo>
                      <a:pt x="214" y="35"/>
                    </a:lnTo>
                    <a:lnTo>
                      <a:pt x="196" y="53"/>
                    </a:lnTo>
                    <a:lnTo>
                      <a:pt x="177" y="79"/>
                    </a:lnTo>
                    <a:lnTo>
                      <a:pt x="168" y="97"/>
                    </a:lnTo>
                    <a:lnTo>
                      <a:pt x="158" y="123"/>
                    </a:lnTo>
                    <a:lnTo>
                      <a:pt x="158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84" y="62"/>
                    </a:lnTo>
                    <a:lnTo>
                      <a:pt x="93" y="79"/>
                    </a:lnTo>
                    <a:lnTo>
                      <a:pt x="93" y="422"/>
                    </a:lnTo>
                    <a:lnTo>
                      <a:pt x="84" y="431"/>
                    </a:lnTo>
                    <a:lnTo>
                      <a:pt x="65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80" y="475"/>
                    </a:lnTo>
                    <a:lnTo>
                      <a:pt x="280" y="440"/>
                    </a:lnTo>
                    <a:lnTo>
                      <a:pt x="196" y="440"/>
                    </a:lnTo>
                    <a:lnTo>
                      <a:pt x="177" y="431"/>
                    </a:lnTo>
                    <a:lnTo>
                      <a:pt x="168" y="422"/>
                    </a:lnTo>
                    <a:lnTo>
                      <a:pt x="168" y="3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48" name="Freeform 4116"/>
              <p:cNvSpPr>
                <a:spLocks noEditPoints="1"/>
              </p:cNvSpPr>
              <p:nvPr/>
            </p:nvSpPr>
            <p:spPr bwMode="auto">
              <a:xfrm>
                <a:off x="3245" y="8383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2 h 484"/>
                  <a:gd name="T8" fmla="*/ 429 w 438"/>
                  <a:gd name="T9" fmla="*/ 123 h 484"/>
                  <a:gd name="T10" fmla="*/ 391 w 438"/>
                  <a:gd name="T11" fmla="*/ 62 h 484"/>
                  <a:gd name="T12" fmla="*/ 326 w 438"/>
                  <a:gd name="T13" fmla="*/ 18 h 484"/>
                  <a:gd name="T14" fmla="*/ 233 w 438"/>
                  <a:gd name="T15" fmla="*/ 0 h 484"/>
                  <a:gd name="T16" fmla="*/ 140 w 438"/>
                  <a:gd name="T17" fmla="*/ 18 h 484"/>
                  <a:gd name="T18" fmla="*/ 65 w 438"/>
                  <a:gd name="T19" fmla="*/ 70 h 484"/>
                  <a:gd name="T20" fmla="*/ 18 w 438"/>
                  <a:gd name="T21" fmla="*/ 150 h 484"/>
                  <a:gd name="T22" fmla="*/ 0 w 438"/>
                  <a:gd name="T23" fmla="*/ 237 h 484"/>
                  <a:gd name="T24" fmla="*/ 18 w 438"/>
                  <a:gd name="T25" fmla="*/ 334 h 484"/>
                  <a:gd name="T26" fmla="*/ 74 w 438"/>
                  <a:gd name="T27" fmla="*/ 413 h 484"/>
                  <a:gd name="T28" fmla="*/ 149 w 438"/>
                  <a:gd name="T29" fmla="*/ 466 h 484"/>
                  <a:gd name="T30" fmla="*/ 252 w 438"/>
                  <a:gd name="T31" fmla="*/ 484 h 484"/>
                  <a:gd name="T32" fmla="*/ 326 w 438"/>
                  <a:gd name="T33" fmla="*/ 475 h 484"/>
                  <a:gd name="T34" fmla="*/ 373 w 438"/>
                  <a:gd name="T35" fmla="*/ 440 h 484"/>
                  <a:gd name="T36" fmla="*/ 410 w 438"/>
                  <a:gd name="T37" fmla="*/ 404 h 484"/>
                  <a:gd name="T38" fmla="*/ 438 w 438"/>
                  <a:gd name="T39" fmla="*/ 352 h 484"/>
                  <a:gd name="T40" fmla="*/ 438 w 438"/>
                  <a:gd name="T41" fmla="*/ 343 h 484"/>
                  <a:gd name="T42" fmla="*/ 429 w 438"/>
                  <a:gd name="T43" fmla="*/ 334 h 484"/>
                  <a:gd name="T44" fmla="*/ 419 w 438"/>
                  <a:gd name="T45" fmla="*/ 334 h 484"/>
                  <a:gd name="T46" fmla="*/ 410 w 438"/>
                  <a:gd name="T47" fmla="*/ 343 h 484"/>
                  <a:gd name="T48" fmla="*/ 410 w 438"/>
                  <a:gd name="T49" fmla="*/ 352 h 484"/>
                  <a:gd name="T50" fmla="*/ 373 w 438"/>
                  <a:gd name="T51" fmla="*/ 413 h 484"/>
                  <a:gd name="T52" fmla="*/ 317 w 438"/>
                  <a:gd name="T53" fmla="*/ 448 h 484"/>
                  <a:gd name="T54" fmla="*/ 280 w 438"/>
                  <a:gd name="T55" fmla="*/ 457 h 484"/>
                  <a:gd name="T56" fmla="*/ 214 w 438"/>
                  <a:gd name="T57" fmla="*/ 457 h 484"/>
                  <a:gd name="T58" fmla="*/ 177 w 438"/>
                  <a:gd name="T59" fmla="*/ 440 h 484"/>
                  <a:gd name="T60" fmla="*/ 149 w 438"/>
                  <a:gd name="T61" fmla="*/ 413 h 484"/>
                  <a:gd name="T62" fmla="*/ 130 w 438"/>
                  <a:gd name="T63" fmla="*/ 387 h 484"/>
                  <a:gd name="T64" fmla="*/ 102 w 438"/>
                  <a:gd name="T65" fmla="*/ 334 h 484"/>
                  <a:gd name="T66" fmla="*/ 93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93 w 438"/>
                  <a:gd name="T73" fmla="*/ 202 h 484"/>
                  <a:gd name="T74" fmla="*/ 102 w 438"/>
                  <a:gd name="T75" fmla="*/ 123 h 484"/>
                  <a:gd name="T76" fmla="*/ 130 w 438"/>
                  <a:gd name="T77" fmla="*/ 70 h 484"/>
                  <a:gd name="T78" fmla="*/ 168 w 438"/>
                  <a:gd name="T79" fmla="*/ 44 h 484"/>
                  <a:gd name="T80" fmla="*/ 205 w 438"/>
                  <a:gd name="T81" fmla="*/ 27 h 484"/>
                  <a:gd name="T82" fmla="*/ 233 w 438"/>
                  <a:gd name="T83" fmla="*/ 18 h 484"/>
                  <a:gd name="T84" fmla="*/ 289 w 438"/>
                  <a:gd name="T85" fmla="*/ 35 h 484"/>
                  <a:gd name="T86" fmla="*/ 326 w 438"/>
                  <a:gd name="T87" fmla="*/ 70 h 484"/>
                  <a:gd name="T88" fmla="*/ 354 w 438"/>
                  <a:gd name="T89" fmla="*/ 123 h 484"/>
                  <a:gd name="T90" fmla="*/ 363 w 438"/>
                  <a:gd name="T91" fmla="*/ 167 h 484"/>
                  <a:gd name="T92" fmla="*/ 363 w 438"/>
                  <a:gd name="T93" fmla="*/ 202 h 484"/>
                  <a:gd name="T94" fmla="*/ 93 w 438"/>
                  <a:gd name="T95" fmla="*/ 202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2"/>
                    </a:lnTo>
                    <a:lnTo>
                      <a:pt x="429" y="123"/>
                    </a:lnTo>
                    <a:lnTo>
                      <a:pt x="391" y="62"/>
                    </a:lnTo>
                    <a:lnTo>
                      <a:pt x="326" y="18"/>
                    </a:lnTo>
                    <a:lnTo>
                      <a:pt x="233" y="0"/>
                    </a:lnTo>
                    <a:lnTo>
                      <a:pt x="140" y="18"/>
                    </a:lnTo>
                    <a:lnTo>
                      <a:pt x="65" y="70"/>
                    </a:lnTo>
                    <a:lnTo>
                      <a:pt x="18" y="150"/>
                    </a:lnTo>
                    <a:lnTo>
                      <a:pt x="0" y="237"/>
                    </a:lnTo>
                    <a:lnTo>
                      <a:pt x="18" y="334"/>
                    </a:lnTo>
                    <a:lnTo>
                      <a:pt x="74" y="413"/>
                    </a:lnTo>
                    <a:lnTo>
                      <a:pt x="149" y="466"/>
                    </a:lnTo>
                    <a:lnTo>
                      <a:pt x="252" y="484"/>
                    </a:lnTo>
                    <a:lnTo>
                      <a:pt x="326" y="475"/>
                    </a:lnTo>
                    <a:lnTo>
                      <a:pt x="373" y="440"/>
                    </a:lnTo>
                    <a:lnTo>
                      <a:pt x="410" y="404"/>
                    </a:lnTo>
                    <a:lnTo>
                      <a:pt x="438" y="352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19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17" y="448"/>
                    </a:lnTo>
                    <a:lnTo>
                      <a:pt x="280" y="457"/>
                    </a:lnTo>
                    <a:lnTo>
                      <a:pt x="214" y="457"/>
                    </a:lnTo>
                    <a:lnTo>
                      <a:pt x="177" y="440"/>
                    </a:lnTo>
                    <a:lnTo>
                      <a:pt x="149" y="413"/>
                    </a:lnTo>
                    <a:lnTo>
                      <a:pt x="130" y="387"/>
                    </a:lnTo>
                    <a:lnTo>
                      <a:pt x="102" y="334"/>
                    </a:lnTo>
                    <a:lnTo>
                      <a:pt x="93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93" y="202"/>
                    </a:moveTo>
                    <a:lnTo>
                      <a:pt x="102" y="123"/>
                    </a:lnTo>
                    <a:lnTo>
                      <a:pt x="130" y="70"/>
                    </a:lnTo>
                    <a:lnTo>
                      <a:pt x="168" y="44"/>
                    </a:lnTo>
                    <a:lnTo>
                      <a:pt x="205" y="27"/>
                    </a:lnTo>
                    <a:lnTo>
                      <a:pt x="233" y="18"/>
                    </a:lnTo>
                    <a:lnTo>
                      <a:pt x="289" y="35"/>
                    </a:lnTo>
                    <a:lnTo>
                      <a:pt x="326" y="70"/>
                    </a:lnTo>
                    <a:lnTo>
                      <a:pt x="354" y="123"/>
                    </a:lnTo>
                    <a:lnTo>
                      <a:pt x="363" y="167"/>
                    </a:lnTo>
                    <a:lnTo>
                      <a:pt x="363" y="202"/>
                    </a:lnTo>
                    <a:lnTo>
                      <a:pt x="93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49" name="Freeform 4117"/>
              <p:cNvSpPr>
                <a:spLocks/>
              </p:cNvSpPr>
              <p:nvPr/>
            </p:nvSpPr>
            <p:spPr bwMode="auto">
              <a:xfrm>
                <a:off x="4252" y="8383"/>
                <a:ext cx="392" cy="484"/>
              </a:xfrm>
              <a:custGeom>
                <a:avLst/>
                <a:gdLst>
                  <a:gd name="T0" fmla="*/ 317 w 392"/>
                  <a:gd name="T1" fmla="*/ 97 h 484"/>
                  <a:gd name="T2" fmla="*/ 308 w 392"/>
                  <a:gd name="T3" fmla="*/ 114 h 484"/>
                  <a:gd name="T4" fmla="*/ 327 w 392"/>
                  <a:gd name="T5" fmla="*/ 150 h 484"/>
                  <a:gd name="T6" fmla="*/ 364 w 392"/>
                  <a:gd name="T7" fmla="*/ 141 h 484"/>
                  <a:gd name="T8" fmla="*/ 383 w 392"/>
                  <a:gd name="T9" fmla="*/ 114 h 484"/>
                  <a:gd name="T10" fmla="*/ 373 w 392"/>
                  <a:gd name="T11" fmla="*/ 44 h 484"/>
                  <a:gd name="T12" fmla="*/ 271 w 392"/>
                  <a:gd name="T13" fmla="*/ 0 h 484"/>
                  <a:gd name="T14" fmla="*/ 131 w 392"/>
                  <a:gd name="T15" fmla="*/ 62 h 484"/>
                  <a:gd name="T16" fmla="*/ 94 w 392"/>
                  <a:gd name="T17" fmla="*/ 158 h 484"/>
                  <a:gd name="T18" fmla="*/ 103 w 392"/>
                  <a:gd name="T19" fmla="*/ 220 h 484"/>
                  <a:gd name="T20" fmla="*/ 177 w 392"/>
                  <a:gd name="T21" fmla="*/ 264 h 484"/>
                  <a:gd name="T22" fmla="*/ 224 w 392"/>
                  <a:gd name="T23" fmla="*/ 273 h 484"/>
                  <a:gd name="T24" fmla="*/ 261 w 392"/>
                  <a:gd name="T25" fmla="*/ 290 h 484"/>
                  <a:gd name="T26" fmla="*/ 289 w 392"/>
                  <a:gd name="T27" fmla="*/ 317 h 484"/>
                  <a:gd name="T28" fmla="*/ 289 w 392"/>
                  <a:gd name="T29" fmla="*/ 378 h 484"/>
                  <a:gd name="T30" fmla="*/ 224 w 392"/>
                  <a:gd name="T31" fmla="*/ 448 h 484"/>
                  <a:gd name="T32" fmla="*/ 131 w 392"/>
                  <a:gd name="T33" fmla="*/ 466 h 484"/>
                  <a:gd name="T34" fmla="*/ 94 w 392"/>
                  <a:gd name="T35" fmla="*/ 457 h 484"/>
                  <a:gd name="T36" fmla="*/ 56 w 392"/>
                  <a:gd name="T37" fmla="*/ 431 h 484"/>
                  <a:gd name="T38" fmla="*/ 66 w 392"/>
                  <a:gd name="T39" fmla="*/ 396 h 484"/>
                  <a:gd name="T40" fmla="*/ 94 w 392"/>
                  <a:gd name="T41" fmla="*/ 378 h 484"/>
                  <a:gd name="T42" fmla="*/ 103 w 392"/>
                  <a:gd name="T43" fmla="*/ 352 h 484"/>
                  <a:gd name="T44" fmla="*/ 84 w 392"/>
                  <a:gd name="T45" fmla="*/ 325 h 484"/>
                  <a:gd name="T46" fmla="*/ 38 w 392"/>
                  <a:gd name="T47" fmla="*/ 317 h 484"/>
                  <a:gd name="T48" fmla="*/ 10 w 392"/>
                  <a:gd name="T49" fmla="*/ 361 h 484"/>
                  <a:gd name="T50" fmla="*/ 19 w 392"/>
                  <a:gd name="T51" fmla="*/ 440 h 484"/>
                  <a:gd name="T52" fmla="*/ 112 w 392"/>
                  <a:gd name="T53" fmla="*/ 484 h 484"/>
                  <a:gd name="T54" fmla="*/ 233 w 392"/>
                  <a:gd name="T55" fmla="*/ 475 h 484"/>
                  <a:gd name="T56" fmla="*/ 336 w 392"/>
                  <a:gd name="T57" fmla="*/ 396 h 484"/>
                  <a:gd name="T58" fmla="*/ 364 w 392"/>
                  <a:gd name="T59" fmla="*/ 308 h 484"/>
                  <a:gd name="T60" fmla="*/ 345 w 392"/>
                  <a:gd name="T61" fmla="*/ 255 h 484"/>
                  <a:gd name="T62" fmla="*/ 308 w 392"/>
                  <a:gd name="T63" fmla="*/ 211 h 484"/>
                  <a:gd name="T64" fmla="*/ 243 w 392"/>
                  <a:gd name="T65" fmla="*/ 194 h 484"/>
                  <a:gd name="T66" fmla="*/ 205 w 392"/>
                  <a:gd name="T67" fmla="*/ 185 h 484"/>
                  <a:gd name="T68" fmla="*/ 177 w 392"/>
                  <a:gd name="T69" fmla="*/ 167 h 484"/>
                  <a:gd name="T70" fmla="*/ 149 w 392"/>
                  <a:gd name="T71" fmla="*/ 123 h 484"/>
                  <a:gd name="T72" fmla="*/ 168 w 392"/>
                  <a:gd name="T73" fmla="*/ 79 h 484"/>
                  <a:gd name="T74" fmla="*/ 233 w 392"/>
                  <a:gd name="T75" fmla="*/ 35 h 484"/>
                  <a:gd name="T76" fmla="*/ 289 w 392"/>
                  <a:gd name="T77" fmla="*/ 27 h 484"/>
                  <a:gd name="T78" fmla="*/ 345 w 392"/>
                  <a:gd name="T79" fmla="*/ 62 h 48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392"/>
                  <a:gd name="T121" fmla="*/ 0 h 484"/>
                  <a:gd name="T122" fmla="*/ 392 w 392"/>
                  <a:gd name="T123" fmla="*/ 484 h 48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392" h="484">
                    <a:moveTo>
                      <a:pt x="355" y="79"/>
                    </a:moveTo>
                    <a:lnTo>
                      <a:pt x="317" y="97"/>
                    </a:lnTo>
                    <a:lnTo>
                      <a:pt x="317" y="106"/>
                    </a:lnTo>
                    <a:lnTo>
                      <a:pt x="308" y="114"/>
                    </a:lnTo>
                    <a:lnTo>
                      <a:pt x="308" y="132"/>
                    </a:lnTo>
                    <a:lnTo>
                      <a:pt x="327" y="150"/>
                    </a:lnTo>
                    <a:lnTo>
                      <a:pt x="355" y="150"/>
                    </a:lnTo>
                    <a:lnTo>
                      <a:pt x="364" y="141"/>
                    </a:lnTo>
                    <a:lnTo>
                      <a:pt x="383" y="132"/>
                    </a:lnTo>
                    <a:lnTo>
                      <a:pt x="383" y="114"/>
                    </a:lnTo>
                    <a:lnTo>
                      <a:pt x="392" y="97"/>
                    </a:lnTo>
                    <a:lnTo>
                      <a:pt x="373" y="44"/>
                    </a:lnTo>
                    <a:lnTo>
                      <a:pt x="345" y="18"/>
                    </a:lnTo>
                    <a:lnTo>
                      <a:pt x="271" y="0"/>
                    </a:lnTo>
                    <a:lnTo>
                      <a:pt x="187" y="18"/>
                    </a:lnTo>
                    <a:lnTo>
                      <a:pt x="131" y="62"/>
                    </a:lnTo>
                    <a:lnTo>
                      <a:pt x="103" y="114"/>
                    </a:lnTo>
                    <a:lnTo>
                      <a:pt x="94" y="158"/>
                    </a:lnTo>
                    <a:lnTo>
                      <a:pt x="94" y="194"/>
                    </a:lnTo>
                    <a:lnTo>
                      <a:pt x="103" y="220"/>
                    </a:lnTo>
                    <a:lnTo>
                      <a:pt x="121" y="237"/>
                    </a:lnTo>
                    <a:lnTo>
                      <a:pt x="177" y="264"/>
                    </a:lnTo>
                    <a:lnTo>
                      <a:pt x="196" y="264"/>
                    </a:lnTo>
                    <a:lnTo>
                      <a:pt x="224" y="273"/>
                    </a:lnTo>
                    <a:lnTo>
                      <a:pt x="243" y="273"/>
                    </a:lnTo>
                    <a:lnTo>
                      <a:pt x="261" y="290"/>
                    </a:lnTo>
                    <a:lnTo>
                      <a:pt x="280" y="299"/>
                    </a:lnTo>
                    <a:lnTo>
                      <a:pt x="289" y="317"/>
                    </a:lnTo>
                    <a:lnTo>
                      <a:pt x="299" y="343"/>
                    </a:lnTo>
                    <a:lnTo>
                      <a:pt x="289" y="378"/>
                    </a:lnTo>
                    <a:lnTo>
                      <a:pt x="271" y="413"/>
                    </a:lnTo>
                    <a:lnTo>
                      <a:pt x="224" y="448"/>
                    </a:lnTo>
                    <a:lnTo>
                      <a:pt x="149" y="466"/>
                    </a:lnTo>
                    <a:lnTo>
                      <a:pt x="131" y="466"/>
                    </a:lnTo>
                    <a:lnTo>
                      <a:pt x="112" y="457"/>
                    </a:lnTo>
                    <a:lnTo>
                      <a:pt x="94" y="457"/>
                    </a:lnTo>
                    <a:lnTo>
                      <a:pt x="75" y="440"/>
                    </a:lnTo>
                    <a:lnTo>
                      <a:pt x="56" y="431"/>
                    </a:lnTo>
                    <a:lnTo>
                      <a:pt x="38" y="404"/>
                    </a:lnTo>
                    <a:lnTo>
                      <a:pt x="66" y="396"/>
                    </a:lnTo>
                    <a:lnTo>
                      <a:pt x="84" y="387"/>
                    </a:lnTo>
                    <a:lnTo>
                      <a:pt x="94" y="378"/>
                    </a:lnTo>
                    <a:lnTo>
                      <a:pt x="94" y="361"/>
                    </a:lnTo>
                    <a:lnTo>
                      <a:pt x="103" y="352"/>
                    </a:lnTo>
                    <a:lnTo>
                      <a:pt x="94" y="334"/>
                    </a:lnTo>
                    <a:lnTo>
                      <a:pt x="84" y="325"/>
                    </a:lnTo>
                    <a:lnTo>
                      <a:pt x="56" y="317"/>
                    </a:lnTo>
                    <a:lnTo>
                      <a:pt x="38" y="317"/>
                    </a:lnTo>
                    <a:lnTo>
                      <a:pt x="28" y="325"/>
                    </a:lnTo>
                    <a:lnTo>
                      <a:pt x="10" y="361"/>
                    </a:lnTo>
                    <a:lnTo>
                      <a:pt x="0" y="387"/>
                    </a:lnTo>
                    <a:lnTo>
                      <a:pt x="19" y="440"/>
                    </a:lnTo>
                    <a:lnTo>
                      <a:pt x="75" y="475"/>
                    </a:lnTo>
                    <a:lnTo>
                      <a:pt x="112" y="484"/>
                    </a:lnTo>
                    <a:lnTo>
                      <a:pt x="149" y="484"/>
                    </a:lnTo>
                    <a:lnTo>
                      <a:pt x="233" y="475"/>
                    </a:lnTo>
                    <a:lnTo>
                      <a:pt x="299" y="440"/>
                    </a:lnTo>
                    <a:lnTo>
                      <a:pt x="336" y="396"/>
                    </a:lnTo>
                    <a:lnTo>
                      <a:pt x="355" y="343"/>
                    </a:lnTo>
                    <a:lnTo>
                      <a:pt x="364" y="308"/>
                    </a:lnTo>
                    <a:lnTo>
                      <a:pt x="355" y="273"/>
                    </a:lnTo>
                    <a:lnTo>
                      <a:pt x="345" y="255"/>
                    </a:lnTo>
                    <a:lnTo>
                      <a:pt x="327" y="229"/>
                    </a:lnTo>
                    <a:lnTo>
                      <a:pt x="308" y="211"/>
                    </a:lnTo>
                    <a:lnTo>
                      <a:pt x="271" y="194"/>
                    </a:lnTo>
                    <a:lnTo>
                      <a:pt x="243" y="194"/>
                    </a:lnTo>
                    <a:lnTo>
                      <a:pt x="224" y="185"/>
                    </a:lnTo>
                    <a:lnTo>
                      <a:pt x="205" y="185"/>
                    </a:lnTo>
                    <a:lnTo>
                      <a:pt x="196" y="176"/>
                    </a:lnTo>
                    <a:lnTo>
                      <a:pt x="177" y="167"/>
                    </a:lnTo>
                    <a:lnTo>
                      <a:pt x="168" y="158"/>
                    </a:lnTo>
                    <a:lnTo>
                      <a:pt x="149" y="123"/>
                    </a:lnTo>
                    <a:lnTo>
                      <a:pt x="149" y="114"/>
                    </a:lnTo>
                    <a:lnTo>
                      <a:pt x="168" y="79"/>
                    </a:lnTo>
                    <a:lnTo>
                      <a:pt x="205" y="44"/>
                    </a:lnTo>
                    <a:lnTo>
                      <a:pt x="233" y="35"/>
                    </a:lnTo>
                    <a:lnTo>
                      <a:pt x="271" y="27"/>
                    </a:lnTo>
                    <a:lnTo>
                      <a:pt x="289" y="27"/>
                    </a:lnTo>
                    <a:lnTo>
                      <a:pt x="327" y="44"/>
                    </a:lnTo>
                    <a:lnTo>
                      <a:pt x="345" y="62"/>
                    </a:lnTo>
                    <a:lnTo>
                      <a:pt x="355" y="7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50" name="Freeform 4118"/>
              <p:cNvSpPr>
                <a:spLocks/>
              </p:cNvSpPr>
              <p:nvPr/>
            </p:nvSpPr>
            <p:spPr bwMode="auto">
              <a:xfrm>
                <a:off x="4737" y="8190"/>
                <a:ext cx="318" cy="677"/>
              </a:xfrm>
              <a:custGeom>
                <a:avLst/>
                <a:gdLst>
                  <a:gd name="T0" fmla="*/ 187 w 318"/>
                  <a:gd name="T1" fmla="*/ 237 h 677"/>
                  <a:gd name="T2" fmla="*/ 308 w 318"/>
                  <a:gd name="T3" fmla="*/ 237 h 677"/>
                  <a:gd name="T4" fmla="*/ 318 w 318"/>
                  <a:gd name="T5" fmla="*/ 228 h 677"/>
                  <a:gd name="T6" fmla="*/ 318 w 318"/>
                  <a:gd name="T7" fmla="*/ 211 h 677"/>
                  <a:gd name="T8" fmla="*/ 196 w 318"/>
                  <a:gd name="T9" fmla="*/ 211 h 677"/>
                  <a:gd name="T10" fmla="*/ 243 w 318"/>
                  <a:gd name="T11" fmla="*/ 53 h 677"/>
                  <a:gd name="T12" fmla="*/ 243 w 318"/>
                  <a:gd name="T13" fmla="*/ 17 h 677"/>
                  <a:gd name="T14" fmla="*/ 224 w 318"/>
                  <a:gd name="T15" fmla="*/ 0 h 677"/>
                  <a:gd name="T16" fmla="*/ 196 w 318"/>
                  <a:gd name="T17" fmla="*/ 0 h 677"/>
                  <a:gd name="T18" fmla="*/ 187 w 318"/>
                  <a:gd name="T19" fmla="*/ 17 h 677"/>
                  <a:gd name="T20" fmla="*/ 168 w 318"/>
                  <a:gd name="T21" fmla="*/ 35 h 677"/>
                  <a:gd name="T22" fmla="*/ 122 w 318"/>
                  <a:gd name="T23" fmla="*/ 211 h 677"/>
                  <a:gd name="T24" fmla="*/ 10 w 318"/>
                  <a:gd name="T25" fmla="*/ 211 h 677"/>
                  <a:gd name="T26" fmla="*/ 0 w 318"/>
                  <a:gd name="T27" fmla="*/ 220 h 677"/>
                  <a:gd name="T28" fmla="*/ 0 w 318"/>
                  <a:gd name="T29" fmla="*/ 237 h 677"/>
                  <a:gd name="T30" fmla="*/ 112 w 318"/>
                  <a:gd name="T31" fmla="*/ 237 h 677"/>
                  <a:gd name="T32" fmla="*/ 38 w 318"/>
                  <a:gd name="T33" fmla="*/ 545 h 677"/>
                  <a:gd name="T34" fmla="*/ 28 w 318"/>
                  <a:gd name="T35" fmla="*/ 562 h 677"/>
                  <a:gd name="T36" fmla="*/ 28 w 318"/>
                  <a:gd name="T37" fmla="*/ 615 h 677"/>
                  <a:gd name="T38" fmla="*/ 47 w 318"/>
                  <a:gd name="T39" fmla="*/ 641 h 677"/>
                  <a:gd name="T40" fmla="*/ 66 w 318"/>
                  <a:gd name="T41" fmla="*/ 659 h 677"/>
                  <a:gd name="T42" fmla="*/ 94 w 318"/>
                  <a:gd name="T43" fmla="*/ 677 h 677"/>
                  <a:gd name="T44" fmla="*/ 122 w 318"/>
                  <a:gd name="T45" fmla="*/ 677 h 677"/>
                  <a:gd name="T46" fmla="*/ 187 w 318"/>
                  <a:gd name="T47" fmla="*/ 659 h 677"/>
                  <a:gd name="T48" fmla="*/ 234 w 318"/>
                  <a:gd name="T49" fmla="*/ 624 h 677"/>
                  <a:gd name="T50" fmla="*/ 271 w 318"/>
                  <a:gd name="T51" fmla="*/ 571 h 677"/>
                  <a:gd name="T52" fmla="*/ 299 w 318"/>
                  <a:gd name="T53" fmla="*/ 518 h 677"/>
                  <a:gd name="T54" fmla="*/ 299 w 318"/>
                  <a:gd name="T55" fmla="*/ 510 h 677"/>
                  <a:gd name="T56" fmla="*/ 290 w 318"/>
                  <a:gd name="T57" fmla="*/ 501 h 677"/>
                  <a:gd name="T58" fmla="*/ 271 w 318"/>
                  <a:gd name="T59" fmla="*/ 501 h 677"/>
                  <a:gd name="T60" fmla="*/ 271 w 318"/>
                  <a:gd name="T61" fmla="*/ 510 h 677"/>
                  <a:gd name="T62" fmla="*/ 262 w 318"/>
                  <a:gd name="T63" fmla="*/ 510 h 677"/>
                  <a:gd name="T64" fmla="*/ 262 w 318"/>
                  <a:gd name="T65" fmla="*/ 527 h 677"/>
                  <a:gd name="T66" fmla="*/ 243 w 318"/>
                  <a:gd name="T67" fmla="*/ 554 h 677"/>
                  <a:gd name="T68" fmla="*/ 234 w 318"/>
                  <a:gd name="T69" fmla="*/ 580 h 677"/>
                  <a:gd name="T70" fmla="*/ 206 w 318"/>
                  <a:gd name="T71" fmla="*/ 606 h 677"/>
                  <a:gd name="T72" fmla="*/ 187 w 318"/>
                  <a:gd name="T73" fmla="*/ 633 h 677"/>
                  <a:gd name="T74" fmla="*/ 159 w 318"/>
                  <a:gd name="T75" fmla="*/ 650 h 677"/>
                  <a:gd name="T76" fmla="*/ 131 w 318"/>
                  <a:gd name="T77" fmla="*/ 659 h 677"/>
                  <a:gd name="T78" fmla="*/ 112 w 318"/>
                  <a:gd name="T79" fmla="*/ 659 h 677"/>
                  <a:gd name="T80" fmla="*/ 103 w 318"/>
                  <a:gd name="T81" fmla="*/ 650 h 677"/>
                  <a:gd name="T82" fmla="*/ 103 w 318"/>
                  <a:gd name="T83" fmla="*/ 633 h 677"/>
                  <a:gd name="T84" fmla="*/ 94 w 318"/>
                  <a:gd name="T85" fmla="*/ 624 h 677"/>
                  <a:gd name="T86" fmla="*/ 94 w 318"/>
                  <a:gd name="T87" fmla="*/ 606 h 677"/>
                  <a:gd name="T88" fmla="*/ 103 w 318"/>
                  <a:gd name="T89" fmla="*/ 580 h 677"/>
                  <a:gd name="T90" fmla="*/ 103 w 318"/>
                  <a:gd name="T91" fmla="*/ 562 h 677"/>
                  <a:gd name="T92" fmla="*/ 187 w 318"/>
                  <a:gd name="T93" fmla="*/ 237 h 67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18"/>
                  <a:gd name="T142" fmla="*/ 0 h 677"/>
                  <a:gd name="T143" fmla="*/ 318 w 318"/>
                  <a:gd name="T144" fmla="*/ 677 h 67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18" h="677">
                    <a:moveTo>
                      <a:pt x="187" y="237"/>
                    </a:moveTo>
                    <a:lnTo>
                      <a:pt x="308" y="237"/>
                    </a:lnTo>
                    <a:lnTo>
                      <a:pt x="318" y="228"/>
                    </a:lnTo>
                    <a:lnTo>
                      <a:pt x="318" y="211"/>
                    </a:lnTo>
                    <a:lnTo>
                      <a:pt x="196" y="211"/>
                    </a:lnTo>
                    <a:lnTo>
                      <a:pt x="243" y="53"/>
                    </a:lnTo>
                    <a:lnTo>
                      <a:pt x="243" y="17"/>
                    </a:lnTo>
                    <a:lnTo>
                      <a:pt x="224" y="0"/>
                    </a:lnTo>
                    <a:lnTo>
                      <a:pt x="196" y="0"/>
                    </a:lnTo>
                    <a:lnTo>
                      <a:pt x="187" y="17"/>
                    </a:lnTo>
                    <a:lnTo>
                      <a:pt x="168" y="35"/>
                    </a:lnTo>
                    <a:lnTo>
                      <a:pt x="122" y="211"/>
                    </a:lnTo>
                    <a:lnTo>
                      <a:pt x="10" y="211"/>
                    </a:lnTo>
                    <a:lnTo>
                      <a:pt x="0" y="220"/>
                    </a:lnTo>
                    <a:lnTo>
                      <a:pt x="0" y="237"/>
                    </a:lnTo>
                    <a:lnTo>
                      <a:pt x="112" y="237"/>
                    </a:lnTo>
                    <a:lnTo>
                      <a:pt x="38" y="545"/>
                    </a:lnTo>
                    <a:lnTo>
                      <a:pt x="28" y="562"/>
                    </a:lnTo>
                    <a:lnTo>
                      <a:pt x="28" y="615"/>
                    </a:lnTo>
                    <a:lnTo>
                      <a:pt x="47" y="641"/>
                    </a:lnTo>
                    <a:lnTo>
                      <a:pt x="66" y="659"/>
                    </a:lnTo>
                    <a:lnTo>
                      <a:pt x="94" y="677"/>
                    </a:lnTo>
                    <a:lnTo>
                      <a:pt x="122" y="677"/>
                    </a:lnTo>
                    <a:lnTo>
                      <a:pt x="187" y="659"/>
                    </a:lnTo>
                    <a:lnTo>
                      <a:pt x="234" y="624"/>
                    </a:lnTo>
                    <a:lnTo>
                      <a:pt x="271" y="571"/>
                    </a:lnTo>
                    <a:lnTo>
                      <a:pt x="299" y="518"/>
                    </a:lnTo>
                    <a:lnTo>
                      <a:pt x="299" y="510"/>
                    </a:lnTo>
                    <a:lnTo>
                      <a:pt x="290" y="501"/>
                    </a:lnTo>
                    <a:lnTo>
                      <a:pt x="271" y="501"/>
                    </a:lnTo>
                    <a:lnTo>
                      <a:pt x="271" y="510"/>
                    </a:lnTo>
                    <a:lnTo>
                      <a:pt x="262" y="510"/>
                    </a:lnTo>
                    <a:lnTo>
                      <a:pt x="262" y="527"/>
                    </a:lnTo>
                    <a:lnTo>
                      <a:pt x="243" y="554"/>
                    </a:lnTo>
                    <a:lnTo>
                      <a:pt x="234" y="580"/>
                    </a:lnTo>
                    <a:lnTo>
                      <a:pt x="206" y="606"/>
                    </a:lnTo>
                    <a:lnTo>
                      <a:pt x="187" y="633"/>
                    </a:lnTo>
                    <a:lnTo>
                      <a:pt x="159" y="650"/>
                    </a:lnTo>
                    <a:lnTo>
                      <a:pt x="131" y="659"/>
                    </a:lnTo>
                    <a:lnTo>
                      <a:pt x="112" y="659"/>
                    </a:lnTo>
                    <a:lnTo>
                      <a:pt x="103" y="650"/>
                    </a:lnTo>
                    <a:lnTo>
                      <a:pt x="103" y="633"/>
                    </a:lnTo>
                    <a:lnTo>
                      <a:pt x="94" y="624"/>
                    </a:lnTo>
                    <a:lnTo>
                      <a:pt x="94" y="606"/>
                    </a:lnTo>
                    <a:lnTo>
                      <a:pt x="103" y="580"/>
                    </a:lnTo>
                    <a:lnTo>
                      <a:pt x="103" y="562"/>
                    </a:lnTo>
                    <a:lnTo>
                      <a:pt x="187" y="23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51" name="Freeform 4119"/>
              <p:cNvSpPr>
                <a:spLocks noEditPoints="1"/>
              </p:cNvSpPr>
              <p:nvPr/>
            </p:nvSpPr>
            <p:spPr bwMode="auto">
              <a:xfrm>
                <a:off x="5129" y="8383"/>
                <a:ext cx="485" cy="484"/>
              </a:xfrm>
              <a:custGeom>
                <a:avLst/>
                <a:gdLst>
                  <a:gd name="T0" fmla="*/ 429 w 485"/>
                  <a:gd name="T1" fmla="*/ 35 h 484"/>
                  <a:gd name="T2" fmla="*/ 383 w 485"/>
                  <a:gd name="T3" fmla="*/ 27 h 484"/>
                  <a:gd name="T4" fmla="*/ 364 w 485"/>
                  <a:gd name="T5" fmla="*/ 53 h 484"/>
                  <a:gd name="T6" fmla="*/ 355 w 485"/>
                  <a:gd name="T7" fmla="*/ 70 h 484"/>
                  <a:gd name="T8" fmla="*/ 308 w 485"/>
                  <a:gd name="T9" fmla="*/ 18 h 484"/>
                  <a:gd name="T10" fmla="*/ 261 w 485"/>
                  <a:gd name="T11" fmla="*/ 0 h 484"/>
                  <a:gd name="T12" fmla="*/ 84 w 485"/>
                  <a:gd name="T13" fmla="*/ 106 h 484"/>
                  <a:gd name="T14" fmla="*/ 0 w 485"/>
                  <a:gd name="T15" fmla="*/ 325 h 484"/>
                  <a:gd name="T16" fmla="*/ 38 w 485"/>
                  <a:gd name="T17" fmla="*/ 440 h 484"/>
                  <a:gd name="T18" fmla="*/ 140 w 485"/>
                  <a:gd name="T19" fmla="*/ 484 h 484"/>
                  <a:gd name="T20" fmla="*/ 243 w 485"/>
                  <a:gd name="T21" fmla="*/ 448 h 484"/>
                  <a:gd name="T22" fmla="*/ 280 w 485"/>
                  <a:gd name="T23" fmla="*/ 440 h 484"/>
                  <a:gd name="T24" fmla="*/ 345 w 485"/>
                  <a:gd name="T25" fmla="*/ 484 h 484"/>
                  <a:gd name="T26" fmla="*/ 429 w 485"/>
                  <a:gd name="T27" fmla="*/ 466 h 484"/>
                  <a:gd name="T28" fmla="*/ 476 w 485"/>
                  <a:gd name="T29" fmla="*/ 352 h 484"/>
                  <a:gd name="T30" fmla="*/ 485 w 485"/>
                  <a:gd name="T31" fmla="*/ 317 h 484"/>
                  <a:gd name="T32" fmla="*/ 457 w 485"/>
                  <a:gd name="T33" fmla="*/ 308 h 484"/>
                  <a:gd name="T34" fmla="*/ 448 w 485"/>
                  <a:gd name="T35" fmla="*/ 325 h 484"/>
                  <a:gd name="T36" fmla="*/ 439 w 485"/>
                  <a:gd name="T37" fmla="*/ 369 h 484"/>
                  <a:gd name="T38" fmla="*/ 373 w 485"/>
                  <a:gd name="T39" fmla="*/ 466 h 484"/>
                  <a:gd name="T40" fmla="*/ 345 w 485"/>
                  <a:gd name="T41" fmla="*/ 448 h 484"/>
                  <a:gd name="T42" fmla="*/ 336 w 485"/>
                  <a:gd name="T43" fmla="*/ 431 h 484"/>
                  <a:gd name="T44" fmla="*/ 345 w 485"/>
                  <a:gd name="T45" fmla="*/ 387 h 484"/>
                  <a:gd name="T46" fmla="*/ 429 w 485"/>
                  <a:gd name="T47" fmla="*/ 79 h 484"/>
                  <a:gd name="T48" fmla="*/ 261 w 485"/>
                  <a:gd name="T49" fmla="*/ 378 h 484"/>
                  <a:gd name="T50" fmla="*/ 215 w 485"/>
                  <a:gd name="T51" fmla="*/ 422 h 484"/>
                  <a:gd name="T52" fmla="*/ 140 w 485"/>
                  <a:gd name="T53" fmla="*/ 466 h 484"/>
                  <a:gd name="T54" fmla="*/ 84 w 485"/>
                  <a:gd name="T55" fmla="*/ 431 h 484"/>
                  <a:gd name="T56" fmla="*/ 75 w 485"/>
                  <a:gd name="T57" fmla="*/ 387 h 484"/>
                  <a:gd name="T58" fmla="*/ 84 w 485"/>
                  <a:gd name="T59" fmla="*/ 299 h 484"/>
                  <a:gd name="T60" fmla="*/ 131 w 485"/>
                  <a:gd name="T61" fmla="*/ 150 h 484"/>
                  <a:gd name="T62" fmla="*/ 177 w 485"/>
                  <a:gd name="T63" fmla="*/ 79 h 484"/>
                  <a:gd name="T64" fmla="*/ 233 w 485"/>
                  <a:gd name="T65" fmla="*/ 35 h 484"/>
                  <a:gd name="T66" fmla="*/ 299 w 485"/>
                  <a:gd name="T67" fmla="*/ 44 h 484"/>
                  <a:gd name="T68" fmla="*/ 327 w 485"/>
                  <a:gd name="T69" fmla="*/ 79 h 484"/>
                  <a:gd name="T70" fmla="*/ 336 w 485"/>
                  <a:gd name="T71" fmla="*/ 141 h 48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485"/>
                  <a:gd name="T109" fmla="*/ 0 h 484"/>
                  <a:gd name="T110" fmla="*/ 485 w 485"/>
                  <a:gd name="T111" fmla="*/ 484 h 48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485" h="484">
                    <a:moveTo>
                      <a:pt x="429" y="79"/>
                    </a:moveTo>
                    <a:lnTo>
                      <a:pt x="429" y="35"/>
                    </a:lnTo>
                    <a:lnTo>
                      <a:pt x="420" y="27"/>
                    </a:lnTo>
                    <a:lnTo>
                      <a:pt x="383" y="27"/>
                    </a:lnTo>
                    <a:lnTo>
                      <a:pt x="364" y="35"/>
                    </a:lnTo>
                    <a:lnTo>
                      <a:pt x="364" y="53"/>
                    </a:lnTo>
                    <a:lnTo>
                      <a:pt x="355" y="62"/>
                    </a:lnTo>
                    <a:lnTo>
                      <a:pt x="355" y="70"/>
                    </a:lnTo>
                    <a:lnTo>
                      <a:pt x="336" y="35"/>
                    </a:lnTo>
                    <a:lnTo>
                      <a:pt x="308" y="18"/>
                    </a:lnTo>
                    <a:lnTo>
                      <a:pt x="289" y="9"/>
                    </a:lnTo>
                    <a:lnTo>
                      <a:pt x="261" y="0"/>
                    </a:lnTo>
                    <a:lnTo>
                      <a:pt x="168" y="27"/>
                    </a:lnTo>
                    <a:lnTo>
                      <a:pt x="84" y="106"/>
                    </a:lnTo>
                    <a:lnTo>
                      <a:pt x="19" y="202"/>
                    </a:lnTo>
                    <a:lnTo>
                      <a:pt x="0" y="325"/>
                    </a:lnTo>
                    <a:lnTo>
                      <a:pt x="10" y="387"/>
                    </a:lnTo>
                    <a:lnTo>
                      <a:pt x="38" y="440"/>
                    </a:lnTo>
                    <a:lnTo>
                      <a:pt x="84" y="475"/>
                    </a:lnTo>
                    <a:lnTo>
                      <a:pt x="140" y="484"/>
                    </a:lnTo>
                    <a:lnTo>
                      <a:pt x="168" y="484"/>
                    </a:lnTo>
                    <a:lnTo>
                      <a:pt x="243" y="448"/>
                    </a:lnTo>
                    <a:lnTo>
                      <a:pt x="271" y="413"/>
                    </a:lnTo>
                    <a:lnTo>
                      <a:pt x="280" y="440"/>
                    </a:lnTo>
                    <a:lnTo>
                      <a:pt x="317" y="475"/>
                    </a:lnTo>
                    <a:lnTo>
                      <a:pt x="345" y="484"/>
                    </a:lnTo>
                    <a:lnTo>
                      <a:pt x="392" y="484"/>
                    </a:lnTo>
                    <a:lnTo>
                      <a:pt x="429" y="466"/>
                    </a:lnTo>
                    <a:lnTo>
                      <a:pt x="448" y="431"/>
                    </a:lnTo>
                    <a:lnTo>
                      <a:pt x="476" y="352"/>
                    </a:lnTo>
                    <a:lnTo>
                      <a:pt x="485" y="334"/>
                    </a:lnTo>
                    <a:lnTo>
                      <a:pt x="485" y="317"/>
                    </a:lnTo>
                    <a:lnTo>
                      <a:pt x="476" y="308"/>
                    </a:lnTo>
                    <a:lnTo>
                      <a:pt x="457" y="308"/>
                    </a:lnTo>
                    <a:lnTo>
                      <a:pt x="457" y="317"/>
                    </a:lnTo>
                    <a:lnTo>
                      <a:pt x="448" y="325"/>
                    </a:lnTo>
                    <a:lnTo>
                      <a:pt x="448" y="334"/>
                    </a:lnTo>
                    <a:lnTo>
                      <a:pt x="439" y="369"/>
                    </a:lnTo>
                    <a:lnTo>
                      <a:pt x="420" y="422"/>
                    </a:lnTo>
                    <a:lnTo>
                      <a:pt x="373" y="466"/>
                    </a:lnTo>
                    <a:lnTo>
                      <a:pt x="355" y="457"/>
                    </a:lnTo>
                    <a:lnTo>
                      <a:pt x="345" y="448"/>
                    </a:lnTo>
                    <a:lnTo>
                      <a:pt x="345" y="440"/>
                    </a:lnTo>
                    <a:lnTo>
                      <a:pt x="336" y="431"/>
                    </a:lnTo>
                    <a:lnTo>
                      <a:pt x="336" y="413"/>
                    </a:lnTo>
                    <a:lnTo>
                      <a:pt x="345" y="387"/>
                    </a:lnTo>
                    <a:lnTo>
                      <a:pt x="345" y="369"/>
                    </a:lnTo>
                    <a:lnTo>
                      <a:pt x="429" y="79"/>
                    </a:lnTo>
                    <a:close/>
                    <a:moveTo>
                      <a:pt x="280" y="343"/>
                    </a:moveTo>
                    <a:lnTo>
                      <a:pt x="261" y="378"/>
                    </a:lnTo>
                    <a:lnTo>
                      <a:pt x="243" y="404"/>
                    </a:lnTo>
                    <a:lnTo>
                      <a:pt x="215" y="422"/>
                    </a:lnTo>
                    <a:lnTo>
                      <a:pt x="196" y="448"/>
                    </a:lnTo>
                    <a:lnTo>
                      <a:pt x="140" y="466"/>
                    </a:lnTo>
                    <a:lnTo>
                      <a:pt x="112" y="457"/>
                    </a:lnTo>
                    <a:lnTo>
                      <a:pt x="84" y="431"/>
                    </a:lnTo>
                    <a:lnTo>
                      <a:pt x="84" y="404"/>
                    </a:lnTo>
                    <a:lnTo>
                      <a:pt x="75" y="387"/>
                    </a:lnTo>
                    <a:lnTo>
                      <a:pt x="75" y="369"/>
                    </a:lnTo>
                    <a:lnTo>
                      <a:pt x="84" y="299"/>
                    </a:lnTo>
                    <a:lnTo>
                      <a:pt x="112" y="211"/>
                    </a:lnTo>
                    <a:lnTo>
                      <a:pt x="131" y="150"/>
                    </a:lnTo>
                    <a:lnTo>
                      <a:pt x="149" y="114"/>
                    </a:lnTo>
                    <a:lnTo>
                      <a:pt x="177" y="79"/>
                    </a:lnTo>
                    <a:lnTo>
                      <a:pt x="205" y="53"/>
                    </a:lnTo>
                    <a:lnTo>
                      <a:pt x="233" y="35"/>
                    </a:lnTo>
                    <a:lnTo>
                      <a:pt x="261" y="27"/>
                    </a:lnTo>
                    <a:lnTo>
                      <a:pt x="299" y="44"/>
                    </a:lnTo>
                    <a:lnTo>
                      <a:pt x="317" y="62"/>
                    </a:lnTo>
                    <a:lnTo>
                      <a:pt x="327" y="79"/>
                    </a:lnTo>
                    <a:lnTo>
                      <a:pt x="336" y="106"/>
                    </a:lnTo>
                    <a:lnTo>
                      <a:pt x="336" y="141"/>
                    </a:lnTo>
                    <a:lnTo>
                      <a:pt x="280" y="34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52" name="Freeform 4120"/>
              <p:cNvSpPr>
                <a:spLocks/>
              </p:cNvSpPr>
              <p:nvPr/>
            </p:nvSpPr>
            <p:spPr bwMode="auto">
              <a:xfrm>
                <a:off x="5708" y="8383"/>
                <a:ext cx="410" cy="484"/>
              </a:xfrm>
              <a:custGeom>
                <a:avLst/>
                <a:gdLst>
                  <a:gd name="T0" fmla="*/ 373 w 410"/>
                  <a:gd name="T1" fmla="*/ 70 h 484"/>
                  <a:gd name="T2" fmla="*/ 345 w 410"/>
                  <a:gd name="T3" fmla="*/ 79 h 484"/>
                  <a:gd name="T4" fmla="*/ 335 w 410"/>
                  <a:gd name="T5" fmla="*/ 88 h 484"/>
                  <a:gd name="T6" fmla="*/ 317 w 410"/>
                  <a:gd name="T7" fmla="*/ 97 h 484"/>
                  <a:gd name="T8" fmla="*/ 317 w 410"/>
                  <a:gd name="T9" fmla="*/ 141 h 484"/>
                  <a:gd name="T10" fmla="*/ 335 w 410"/>
                  <a:gd name="T11" fmla="*/ 158 h 484"/>
                  <a:gd name="T12" fmla="*/ 373 w 410"/>
                  <a:gd name="T13" fmla="*/ 158 h 484"/>
                  <a:gd name="T14" fmla="*/ 391 w 410"/>
                  <a:gd name="T15" fmla="*/ 141 h 484"/>
                  <a:gd name="T16" fmla="*/ 401 w 410"/>
                  <a:gd name="T17" fmla="*/ 123 h 484"/>
                  <a:gd name="T18" fmla="*/ 410 w 410"/>
                  <a:gd name="T19" fmla="*/ 97 h 484"/>
                  <a:gd name="T20" fmla="*/ 391 w 410"/>
                  <a:gd name="T21" fmla="*/ 44 h 484"/>
                  <a:gd name="T22" fmla="*/ 363 w 410"/>
                  <a:gd name="T23" fmla="*/ 18 h 484"/>
                  <a:gd name="T24" fmla="*/ 289 w 410"/>
                  <a:gd name="T25" fmla="*/ 0 h 484"/>
                  <a:gd name="T26" fmla="*/ 186 w 410"/>
                  <a:gd name="T27" fmla="*/ 27 h 484"/>
                  <a:gd name="T28" fmla="*/ 93 w 410"/>
                  <a:gd name="T29" fmla="*/ 97 h 484"/>
                  <a:gd name="T30" fmla="*/ 28 w 410"/>
                  <a:gd name="T31" fmla="*/ 194 h 484"/>
                  <a:gd name="T32" fmla="*/ 0 w 410"/>
                  <a:gd name="T33" fmla="*/ 308 h 484"/>
                  <a:gd name="T34" fmla="*/ 18 w 410"/>
                  <a:gd name="T35" fmla="*/ 404 h 484"/>
                  <a:gd name="T36" fmla="*/ 84 w 410"/>
                  <a:gd name="T37" fmla="*/ 466 h 484"/>
                  <a:gd name="T38" fmla="*/ 168 w 410"/>
                  <a:gd name="T39" fmla="*/ 484 h 484"/>
                  <a:gd name="T40" fmla="*/ 270 w 410"/>
                  <a:gd name="T41" fmla="*/ 466 h 484"/>
                  <a:gd name="T42" fmla="*/ 345 w 410"/>
                  <a:gd name="T43" fmla="*/ 431 h 484"/>
                  <a:gd name="T44" fmla="*/ 391 w 410"/>
                  <a:gd name="T45" fmla="*/ 387 h 484"/>
                  <a:gd name="T46" fmla="*/ 410 w 410"/>
                  <a:gd name="T47" fmla="*/ 361 h 484"/>
                  <a:gd name="T48" fmla="*/ 391 w 410"/>
                  <a:gd name="T49" fmla="*/ 343 h 484"/>
                  <a:gd name="T50" fmla="*/ 382 w 410"/>
                  <a:gd name="T51" fmla="*/ 343 h 484"/>
                  <a:gd name="T52" fmla="*/ 382 w 410"/>
                  <a:gd name="T53" fmla="*/ 352 h 484"/>
                  <a:gd name="T54" fmla="*/ 307 w 410"/>
                  <a:gd name="T55" fmla="*/ 422 h 484"/>
                  <a:gd name="T56" fmla="*/ 252 w 410"/>
                  <a:gd name="T57" fmla="*/ 448 h 484"/>
                  <a:gd name="T58" fmla="*/ 196 w 410"/>
                  <a:gd name="T59" fmla="*/ 457 h 484"/>
                  <a:gd name="T60" fmla="*/ 168 w 410"/>
                  <a:gd name="T61" fmla="*/ 466 h 484"/>
                  <a:gd name="T62" fmla="*/ 140 w 410"/>
                  <a:gd name="T63" fmla="*/ 457 h 484"/>
                  <a:gd name="T64" fmla="*/ 112 w 410"/>
                  <a:gd name="T65" fmla="*/ 440 h 484"/>
                  <a:gd name="T66" fmla="*/ 93 w 410"/>
                  <a:gd name="T67" fmla="*/ 422 h 484"/>
                  <a:gd name="T68" fmla="*/ 84 w 410"/>
                  <a:gd name="T69" fmla="*/ 387 h 484"/>
                  <a:gd name="T70" fmla="*/ 84 w 410"/>
                  <a:gd name="T71" fmla="*/ 352 h 484"/>
                  <a:gd name="T72" fmla="*/ 93 w 410"/>
                  <a:gd name="T73" fmla="*/ 281 h 484"/>
                  <a:gd name="T74" fmla="*/ 112 w 410"/>
                  <a:gd name="T75" fmla="*/ 202 h 484"/>
                  <a:gd name="T76" fmla="*/ 140 w 410"/>
                  <a:gd name="T77" fmla="*/ 132 h 484"/>
                  <a:gd name="T78" fmla="*/ 214 w 410"/>
                  <a:gd name="T79" fmla="*/ 53 h 484"/>
                  <a:gd name="T80" fmla="*/ 289 w 410"/>
                  <a:gd name="T81" fmla="*/ 27 h 484"/>
                  <a:gd name="T82" fmla="*/ 307 w 410"/>
                  <a:gd name="T83" fmla="*/ 27 h 484"/>
                  <a:gd name="T84" fmla="*/ 363 w 410"/>
                  <a:gd name="T85" fmla="*/ 53 h 484"/>
                  <a:gd name="T86" fmla="*/ 373 w 410"/>
                  <a:gd name="T87" fmla="*/ 70 h 48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10"/>
                  <a:gd name="T133" fmla="*/ 0 h 484"/>
                  <a:gd name="T134" fmla="*/ 410 w 410"/>
                  <a:gd name="T135" fmla="*/ 484 h 48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10" h="484">
                    <a:moveTo>
                      <a:pt x="373" y="70"/>
                    </a:moveTo>
                    <a:lnTo>
                      <a:pt x="345" y="79"/>
                    </a:lnTo>
                    <a:lnTo>
                      <a:pt x="335" y="88"/>
                    </a:lnTo>
                    <a:lnTo>
                      <a:pt x="317" y="97"/>
                    </a:lnTo>
                    <a:lnTo>
                      <a:pt x="317" y="141"/>
                    </a:lnTo>
                    <a:lnTo>
                      <a:pt x="335" y="158"/>
                    </a:lnTo>
                    <a:lnTo>
                      <a:pt x="373" y="158"/>
                    </a:lnTo>
                    <a:lnTo>
                      <a:pt x="391" y="141"/>
                    </a:lnTo>
                    <a:lnTo>
                      <a:pt x="401" y="123"/>
                    </a:lnTo>
                    <a:lnTo>
                      <a:pt x="410" y="97"/>
                    </a:lnTo>
                    <a:lnTo>
                      <a:pt x="391" y="44"/>
                    </a:lnTo>
                    <a:lnTo>
                      <a:pt x="363" y="18"/>
                    </a:lnTo>
                    <a:lnTo>
                      <a:pt x="289" y="0"/>
                    </a:lnTo>
                    <a:lnTo>
                      <a:pt x="186" y="27"/>
                    </a:lnTo>
                    <a:lnTo>
                      <a:pt x="93" y="97"/>
                    </a:lnTo>
                    <a:lnTo>
                      <a:pt x="28" y="194"/>
                    </a:lnTo>
                    <a:lnTo>
                      <a:pt x="0" y="308"/>
                    </a:lnTo>
                    <a:lnTo>
                      <a:pt x="18" y="404"/>
                    </a:lnTo>
                    <a:lnTo>
                      <a:pt x="84" y="466"/>
                    </a:lnTo>
                    <a:lnTo>
                      <a:pt x="168" y="484"/>
                    </a:lnTo>
                    <a:lnTo>
                      <a:pt x="270" y="466"/>
                    </a:lnTo>
                    <a:lnTo>
                      <a:pt x="345" y="431"/>
                    </a:lnTo>
                    <a:lnTo>
                      <a:pt x="391" y="387"/>
                    </a:lnTo>
                    <a:lnTo>
                      <a:pt x="410" y="361"/>
                    </a:lnTo>
                    <a:lnTo>
                      <a:pt x="391" y="343"/>
                    </a:lnTo>
                    <a:lnTo>
                      <a:pt x="382" y="343"/>
                    </a:lnTo>
                    <a:lnTo>
                      <a:pt x="382" y="352"/>
                    </a:lnTo>
                    <a:lnTo>
                      <a:pt x="307" y="422"/>
                    </a:lnTo>
                    <a:lnTo>
                      <a:pt x="252" y="448"/>
                    </a:lnTo>
                    <a:lnTo>
                      <a:pt x="196" y="457"/>
                    </a:lnTo>
                    <a:lnTo>
                      <a:pt x="168" y="466"/>
                    </a:lnTo>
                    <a:lnTo>
                      <a:pt x="140" y="457"/>
                    </a:lnTo>
                    <a:lnTo>
                      <a:pt x="112" y="440"/>
                    </a:lnTo>
                    <a:lnTo>
                      <a:pt x="93" y="422"/>
                    </a:lnTo>
                    <a:lnTo>
                      <a:pt x="84" y="387"/>
                    </a:lnTo>
                    <a:lnTo>
                      <a:pt x="84" y="352"/>
                    </a:lnTo>
                    <a:lnTo>
                      <a:pt x="93" y="281"/>
                    </a:lnTo>
                    <a:lnTo>
                      <a:pt x="112" y="202"/>
                    </a:lnTo>
                    <a:lnTo>
                      <a:pt x="140" y="132"/>
                    </a:lnTo>
                    <a:lnTo>
                      <a:pt x="214" y="53"/>
                    </a:lnTo>
                    <a:lnTo>
                      <a:pt x="289" y="27"/>
                    </a:lnTo>
                    <a:lnTo>
                      <a:pt x="307" y="27"/>
                    </a:lnTo>
                    <a:lnTo>
                      <a:pt x="363" y="53"/>
                    </a:lnTo>
                    <a:lnTo>
                      <a:pt x="373" y="7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53" name="Freeform 4121"/>
              <p:cNvSpPr>
                <a:spLocks/>
              </p:cNvSpPr>
              <p:nvPr/>
            </p:nvSpPr>
            <p:spPr bwMode="auto">
              <a:xfrm>
                <a:off x="6193" y="8120"/>
                <a:ext cx="485" cy="747"/>
              </a:xfrm>
              <a:custGeom>
                <a:avLst/>
                <a:gdLst>
                  <a:gd name="T0" fmla="*/ 261 w 485"/>
                  <a:gd name="T1" fmla="*/ 17 h 747"/>
                  <a:gd name="T2" fmla="*/ 252 w 485"/>
                  <a:gd name="T3" fmla="*/ 0 h 747"/>
                  <a:gd name="T4" fmla="*/ 112 w 485"/>
                  <a:gd name="T5" fmla="*/ 8 h 747"/>
                  <a:gd name="T6" fmla="*/ 93 w 485"/>
                  <a:gd name="T7" fmla="*/ 17 h 747"/>
                  <a:gd name="T8" fmla="*/ 93 w 485"/>
                  <a:gd name="T9" fmla="*/ 43 h 747"/>
                  <a:gd name="T10" fmla="*/ 168 w 485"/>
                  <a:gd name="T11" fmla="*/ 52 h 747"/>
                  <a:gd name="T12" fmla="*/ 0 w 485"/>
                  <a:gd name="T13" fmla="*/ 711 h 747"/>
                  <a:gd name="T14" fmla="*/ 18 w 485"/>
                  <a:gd name="T15" fmla="*/ 747 h 747"/>
                  <a:gd name="T16" fmla="*/ 74 w 485"/>
                  <a:gd name="T17" fmla="*/ 720 h 747"/>
                  <a:gd name="T18" fmla="*/ 130 w 485"/>
                  <a:gd name="T19" fmla="*/ 492 h 747"/>
                  <a:gd name="T20" fmla="*/ 168 w 485"/>
                  <a:gd name="T21" fmla="*/ 500 h 747"/>
                  <a:gd name="T22" fmla="*/ 214 w 485"/>
                  <a:gd name="T23" fmla="*/ 527 h 747"/>
                  <a:gd name="T24" fmla="*/ 242 w 485"/>
                  <a:gd name="T25" fmla="*/ 562 h 747"/>
                  <a:gd name="T26" fmla="*/ 252 w 485"/>
                  <a:gd name="T27" fmla="*/ 711 h 747"/>
                  <a:gd name="T28" fmla="*/ 308 w 485"/>
                  <a:gd name="T29" fmla="*/ 747 h 747"/>
                  <a:gd name="T30" fmla="*/ 382 w 485"/>
                  <a:gd name="T31" fmla="*/ 738 h 747"/>
                  <a:gd name="T32" fmla="*/ 429 w 485"/>
                  <a:gd name="T33" fmla="*/ 676 h 747"/>
                  <a:gd name="T34" fmla="*/ 457 w 485"/>
                  <a:gd name="T35" fmla="*/ 606 h 747"/>
                  <a:gd name="T36" fmla="*/ 448 w 485"/>
                  <a:gd name="T37" fmla="*/ 571 h 747"/>
                  <a:gd name="T38" fmla="*/ 429 w 485"/>
                  <a:gd name="T39" fmla="*/ 580 h 747"/>
                  <a:gd name="T40" fmla="*/ 420 w 485"/>
                  <a:gd name="T41" fmla="*/ 597 h 747"/>
                  <a:gd name="T42" fmla="*/ 401 w 485"/>
                  <a:gd name="T43" fmla="*/ 659 h 747"/>
                  <a:gd name="T44" fmla="*/ 373 w 485"/>
                  <a:gd name="T45" fmla="*/ 703 h 747"/>
                  <a:gd name="T46" fmla="*/ 336 w 485"/>
                  <a:gd name="T47" fmla="*/ 729 h 747"/>
                  <a:gd name="T48" fmla="*/ 308 w 485"/>
                  <a:gd name="T49" fmla="*/ 720 h 747"/>
                  <a:gd name="T50" fmla="*/ 317 w 485"/>
                  <a:gd name="T51" fmla="*/ 624 h 747"/>
                  <a:gd name="T52" fmla="*/ 298 w 485"/>
                  <a:gd name="T53" fmla="*/ 527 h 747"/>
                  <a:gd name="T54" fmla="*/ 261 w 485"/>
                  <a:gd name="T55" fmla="*/ 500 h 747"/>
                  <a:gd name="T56" fmla="*/ 196 w 485"/>
                  <a:gd name="T57" fmla="*/ 474 h 747"/>
                  <a:gd name="T58" fmla="*/ 196 w 485"/>
                  <a:gd name="T59" fmla="*/ 457 h 747"/>
                  <a:gd name="T60" fmla="*/ 308 w 485"/>
                  <a:gd name="T61" fmla="*/ 342 h 747"/>
                  <a:gd name="T62" fmla="*/ 410 w 485"/>
                  <a:gd name="T63" fmla="*/ 290 h 747"/>
                  <a:gd name="T64" fmla="*/ 438 w 485"/>
                  <a:gd name="T65" fmla="*/ 298 h 747"/>
                  <a:gd name="T66" fmla="*/ 420 w 485"/>
                  <a:gd name="T67" fmla="*/ 307 h 747"/>
                  <a:gd name="T68" fmla="*/ 392 w 485"/>
                  <a:gd name="T69" fmla="*/ 333 h 747"/>
                  <a:gd name="T70" fmla="*/ 382 w 485"/>
                  <a:gd name="T71" fmla="*/ 351 h 747"/>
                  <a:gd name="T72" fmla="*/ 392 w 485"/>
                  <a:gd name="T73" fmla="*/ 377 h 747"/>
                  <a:gd name="T74" fmla="*/ 438 w 485"/>
                  <a:gd name="T75" fmla="*/ 386 h 747"/>
                  <a:gd name="T76" fmla="*/ 466 w 485"/>
                  <a:gd name="T77" fmla="*/ 369 h 747"/>
                  <a:gd name="T78" fmla="*/ 485 w 485"/>
                  <a:gd name="T79" fmla="*/ 316 h 747"/>
                  <a:gd name="T80" fmla="*/ 457 w 485"/>
                  <a:gd name="T81" fmla="*/ 281 h 747"/>
                  <a:gd name="T82" fmla="*/ 410 w 485"/>
                  <a:gd name="T83" fmla="*/ 263 h 747"/>
                  <a:gd name="T84" fmla="*/ 345 w 485"/>
                  <a:gd name="T85" fmla="*/ 281 h 747"/>
                  <a:gd name="T86" fmla="*/ 289 w 485"/>
                  <a:gd name="T87" fmla="*/ 325 h 747"/>
                  <a:gd name="T88" fmla="*/ 233 w 485"/>
                  <a:gd name="T89" fmla="*/ 386 h 747"/>
                  <a:gd name="T90" fmla="*/ 196 w 485"/>
                  <a:gd name="T91" fmla="*/ 430 h 747"/>
                  <a:gd name="T92" fmla="*/ 252 w 485"/>
                  <a:gd name="T93" fmla="*/ 26 h 74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485"/>
                  <a:gd name="T142" fmla="*/ 0 h 747"/>
                  <a:gd name="T143" fmla="*/ 485 w 485"/>
                  <a:gd name="T144" fmla="*/ 747 h 74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485" h="747">
                    <a:moveTo>
                      <a:pt x="252" y="26"/>
                    </a:moveTo>
                    <a:lnTo>
                      <a:pt x="261" y="17"/>
                    </a:lnTo>
                    <a:lnTo>
                      <a:pt x="261" y="8"/>
                    </a:lnTo>
                    <a:lnTo>
                      <a:pt x="252" y="0"/>
                    </a:lnTo>
                    <a:lnTo>
                      <a:pt x="224" y="0"/>
                    </a:lnTo>
                    <a:lnTo>
                      <a:pt x="112" y="8"/>
                    </a:lnTo>
                    <a:lnTo>
                      <a:pt x="93" y="8"/>
                    </a:lnTo>
                    <a:lnTo>
                      <a:pt x="93" y="17"/>
                    </a:lnTo>
                    <a:lnTo>
                      <a:pt x="84" y="35"/>
                    </a:lnTo>
                    <a:lnTo>
                      <a:pt x="93" y="43"/>
                    </a:lnTo>
                    <a:lnTo>
                      <a:pt x="158" y="43"/>
                    </a:lnTo>
                    <a:lnTo>
                      <a:pt x="168" y="52"/>
                    </a:lnTo>
                    <a:lnTo>
                      <a:pt x="168" y="79"/>
                    </a:lnTo>
                    <a:lnTo>
                      <a:pt x="0" y="711"/>
                    </a:lnTo>
                    <a:lnTo>
                      <a:pt x="0" y="729"/>
                    </a:lnTo>
                    <a:lnTo>
                      <a:pt x="18" y="747"/>
                    </a:lnTo>
                    <a:lnTo>
                      <a:pt x="46" y="747"/>
                    </a:lnTo>
                    <a:lnTo>
                      <a:pt x="74" y="720"/>
                    </a:lnTo>
                    <a:lnTo>
                      <a:pt x="74" y="711"/>
                    </a:lnTo>
                    <a:lnTo>
                      <a:pt x="130" y="492"/>
                    </a:lnTo>
                    <a:lnTo>
                      <a:pt x="149" y="492"/>
                    </a:lnTo>
                    <a:lnTo>
                      <a:pt x="168" y="500"/>
                    </a:lnTo>
                    <a:lnTo>
                      <a:pt x="196" y="509"/>
                    </a:lnTo>
                    <a:lnTo>
                      <a:pt x="214" y="527"/>
                    </a:lnTo>
                    <a:lnTo>
                      <a:pt x="233" y="536"/>
                    </a:lnTo>
                    <a:lnTo>
                      <a:pt x="242" y="562"/>
                    </a:lnTo>
                    <a:lnTo>
                      <a:pt x="242" y="685"/>
                    </a:lnTo>
                    <a:lnTo>
                      <a:pt x="252" y="711"/>
                    </a:lnTo>
                    <a:lnTo>
                      <a:pt x="270" y="729"/>
                    </a:lnTo>
                    <a:lnTo>
                      <a:pt x="308" y="747"/>
                    </a:lnTo>
                    <a:lnTo>
                      <a:pt x="364" y="747"/>
                    </a:lnTo>
                    <a:lnTo>
                      <a:pt x="382" y="738"/>
                    </a:lnTo>
                    <a:lnTo>
                      <a:pt x="410" y="711"/>
                    </a:lnTo>
                    <a:lnTo>
                      <a:pt x="429" y="676"/>
                    </a:lnTo>
                    <a:lnTo>
                      <a:pt x="448" y="624"/>
                    </a:lnTo>
                    <a:lnTo>
                      <a:pt x="457" y="606"/>
                    </a:lnTo>
                    <a:lnTo>
                      <a:pt x="457" y="580"/>
                    </a:lnTo>
                    <a:lnTo>
                      <a:pt x="448" y="571"/>
                    </a:lnTo>
                    <a:lnTo>
                      <a:pt x="438" y="571"/>
                    </a:lnTo>
                    <a:lnTo>
                      <a:pt x="429" y="580"/>
                    </a:lnTo>
                    <a:lnTo>
                      <a:pt x="429" y="588"/>
                    </a:lnTo>
                    <a:lnTo>
                      <a:pt x="420" y="597"/>
                    </a:lnTo>
                    <a:lnTo>
                      <a:pt x="410" y="624"/>
                    </a:lnTo>
                    <a:lnTo>
                      <a:pt x="401" y="659"/>
                    </a:lnTo>
                    <a:lnTo>
                      <a:pt x="392" y="685"/>
                    </a:lnTo>
                    <a:lnTo>
                      <a:pt x="373" y="703"/>
                    </a:lnTo>
                    <a:lnTo>
                      <a:pt x="364" y="720"/>
                    </a:lnTo>
                    <a:lnTo>
                      <a:pt x="336" y="729"/>
                    </a:lnTo>
                    <a:lnTo>
                      <a:pt x="317" y="729"/>
                    </a:lnTo>
                    <a:lnTo>
                      <a:pt x="308" y="720"/>
                    </a:lnTo>
                    <a:lnTo>
                      <a:pt x="308" y="632"/>
                    </a:lnTo>
                    <a:lnTo>
                      <a:pt x="317" y="624"/>
                    </a:lnTo>
                    <a:lnTo>
                      <a:pt x="317" y="553"/>
                    </a:lnTo>
                    <a:lnTo>
                      <a:pt x="298" y="527"/>
                    </a:lnTo>
                    <a:lnTo>
                      <a:pt x="280" y="509"/>
                    </a:lnTo>
                    <a:lnTo>
                      <a:pt x="261" y="500"/>
                    </a:lnTo>
                    <a:lnTo>
                      <a:pt x="233" y="483"/>
                    </a:lnTo>
                    <a:lnTo>
                      <a:pt x="196" y="474"/>
                    </a:lnTo>
                    <a:lnTo>
                      <a:pt x="168" y="474"/>
                    </a:lnTo>
                    <a:lnTo>
                      <a:pt x="196" y="457"/>
                    </a:lnTo>
                    <a:lnTo>
                      <a:pt x="252" y="404"/>
                    </a:lnTo>
                    <a:lnTo>
                      <a:pt x="308" y="342"/>
                    </a:lnTo>
                    <a:lnTo>
                      <a:pt x="354" y="307"/>
                    </a:lnTo>
                    <a:lnTo>
                      <a:pt x="410" y="290"/>
                    </a:lnTo>
                    <a:lnTo>
                      <a:pt x="429" y="290"/>
                    </a:lnTo>
                    <a:lnTo>
                      <a:pt x="438" y="298"/>
                    </a:lnTo>
                    <a:lnTo>
                      <a:pt x="438" y="307"/>
                    </a:lnTo>
                    <a:lnTo>
                      <a:pt x="420" y="307"/>
                    </a:lnTo>
                    <a:lnTo>
                      <a:pt x="401" y="316"/>
                    </a:lnTo>
                    <a:lnTo>
                      <a:pt x="392" y="333"/>
                    </a:lnTo>
                    <a:lnTo>
                      <a:pt x="392" y="342"/>
                    </a:lnTo>
                    <a:lnTo>
                      <a:pt x="382" y="351"/>
                    </a:lnTo>
                    <a:lnTo>
                      <a:pt x="382" y="369"/>
                    </a:lnTo>
                    <a:lnTo>
                      <a:pt x="392" y="377"/>
                    </a:lnTo>
                    <a:lnTo>
                      <a:pt x="410" y="386"/>
                    </a:lnTo>
                    <a:lnTo>
                      <a:pt x="438" y="386"/>
                    </a:lnTo>
                    <a:lnTo>
                      <a:pt x="457" y="377"/>
                    </a:lnTo>
                    <a:lnTo>
                      <a:pt x="466" y="369"/>
                    </a:lnTo>
                    <a:lnTo>
                      <a:pt x="485" y="333"/>
                    </a:lnTo>
                    <a:lnTo>
                      <a:pt x="485" y="316"/>
                    </a:lnTo>
                    <a:lnTo>
                      <a:pt x="476" y="298"/>
                    </a:lnTo>
                    <a:lnTo>
                      <a:pt x="457" y="281"/>
                    </a:lnTo>
                    <a:lnTo>
                      <a:pt x="438" y="272"/>
                    </a:lnTo>
                    <a:lnTo>
                      <a:pt x="410" y="263"/>
                    </a:lnTo>
                    <a:lnTo>
                      <a:pt x="373" y="272"/>
                    </a:lnTo>
                    <a:lnTo>
                      <a:pt x="345" y="281"/>
                    </a:lnTo>
                    <a:lnTo>
                      <a:pt x="317" y="307"/>
                    </a:lnTo>
                    <a:lnTo>
                      <a:pt x="289" y="325"/>
                    </a:lnTo>
                    <a:lnTo>
                      <a:pt x="261" y="351"/>
                    </a:lnTo>
                    <a:lnTo>
                      <a:pt x="233" y="386"/>
                    </a:lnTo>
                    <a:lnTo>
                      <a:pt x="214" y="404"/>
                    </a:lnTo>
                    <a:lnTo>
                      <a:pt x="196" y="430"/>
                    </a:lnTo>
                    <a:lnTo>
                      <a:pt x="140" y="457"/>
                    </a:lnTo>
                    <a:lnTo>
                      <a:pt x="252" y="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54" name="Freeform 4122"/>
              <p:cNvSpPr>
                <a:spLocks noEditPoints="1"/>
              </p:cNvSpPr>
              <p:nvPr/>
            </p:nvSpPr>
            <p:spPr bwMode="auto">
              <a:xfrm>
                <a:off x="6781" y="8524"/>
                <a:ext cx="242" cy="501"/>
              </a:xfrm>
              <a:custGeom>
                <a:avLst/>
                <a:gdLst>
                  <a:gd name="T0" fmla="*/ 223 w 242"/>
                  <a:gd name="T1" fmla="*/ 26 h 501"/>
                  <a:gd name="T2" fmla="*/ 223 w 242"/>
                  <a:gd name="T3" fmla="*/ 17 h 501"/>
                  <a:gd name="T4" fmla="*/ 205 w 242"/>
                  <a:gd name="T5" fmla="*/ 0 h 501"/>
                  <a:gd name="T6" fmla="*/ 167 w 242"/>
                  <a:gd name="T7" fmla="*/ 0 h 501"/>
                  <a:gd name="T8" fmla="*/ 149 w 242"/>
                  <a:gd name="T9" fmla="*/ 17 h 501"/>
                  <a:gd name="T10" fmla="*/ 139 w 242"/>
                  <a:gd name="T11" fmla="*/ 35 h 501"/>
                  <a:gd name="T12" fmla="*/ 149 w 242"/>
                  <a:gd name="T13" fmla="*/ 53 h 501"/>
                  <a:gd name="T14" fmla="*/ 158 w 242"/>
                  <a:gd name="T15" fmla="*/ 61 h 501"/>
                  <a:gd name="T16" fmla="*/ 177 w 242"/>
                  <a:gd name="T17" fmla="*/ 70 h 501"/>
                  <a:gd name="T18" fmla="*/ 195 w 242"/>
                  <a:gd name="T19" fmla="*/ 61 h 501"/>
                  <a:gd name="T20" fmla="*/ 214 w 242"/>
                  <a:gd name="T21" fmla="*/ 44 h 501"/>
                  <a:gd name="T22" fmla="*/ 223 w 242"/>
                  <a:gd name="T23" fmla="*/ 26 h 501"/>
                  <a:gd name="T24" fmla="*/ 55 w 242"/>
                  <a:gd name="T25" fmla="*/ 404 h 501"/>
                  <a:gd name="T26" fmla="*/ 55 w 242"/>
                  <a:gd name="T27" fmla="*/ 422 h 501"/>
                  <a:gd name="T28" fmla="*/ 46 w 242"/>
                  <a:gd name="T29" fmla="*/ 439 h 501"/>
                  <a:gd name="T30" fmla="*/ 55 w 242"/>
                  <a:gd name="T31" fmla="*/ 466 h 501"/>
                  <a:gd name="T32" fmla="*/ 74 w 242"/>
                  <a:gd name="T33" fmla="*/ 483 h 501"/>
                  <a:gd name="T34" fmla="*/ 93 w 242"/>
                  <a:gd name="T35" fmla="*/ 492 h 501"/>
                  <a:gd name="T36" fmla="*/ 121 w 242"/>
                  <a:gd name="T37" fmla="*/ 501 h 501"/>
                  <a:gd name="T38" fmla="*/ 177 w 242"/>
                  <a:gd name="T39" fmla="*/ 483 h 501"/>
                  <a:gd name="T40" fmla="*/ 214 w 242"/>
                  <a:gd name="T41" fmla="*/ 448 h 501"/>
                  <a:gd name="T42" fmla="*/ 223 w 242"/>
                  <a:gd name="T43" fmla="*/ 430 h 501"/>
                  <a:gd name="T44" fmla="*/ 233 w 242"/>
                  <a:gd name="T45" fmla="*/ 404 h 501"/>
                  <a:gd name="T46" fmla="*/ 242 w 242"/>
                  <a:gd name="T47" fmla="*/ 395 h 501"/>
                  <a:gd name="T48" fmla="*/ 242 w 242"/>
                  <a:gd name="T49" fmla="*/ 378 h 501"/>
                  <a:gd name="T50" fmla="*/ 214 w 242"/>
                  <a:gd name="T51" fmla="*/ 378 h 501"/>
                  <a:gd name="T52" fmla="*/ 214 w 242"/>
                  <a:gd name="T53" fmla="*/ 387 h 501"/>
                  <a:gd name="T54" fmla="*/ 195 w 242"/>
                  <a:gd name="T55" fmla="*/ 430 h 501"/>
                  <a:gd name="T56" fmla="*/ 177 w 242"/>
                  <a:gd name="T57" fmla="*/ 457 h 501"/>
                  <a:gd name="T58" fmla="*/ 149 w 242"/>
                  <a:gd name="T59" fmla="*/ 474 h 501"/>
                  <a:gd name="T60" fmla="*/ 111 w 242"/>
                  <a:gd name="T61" fmla="*/ 474 h 501"/>
                  <a:gd name="T62" fmla="*/ 111 w 242"/>
                  <a:gd name="T63" fmla="*/ 430 h 501"/>
                  <a:gd name="T64" fmla="*/ 121 w 242"/>
                  <a:gd name="T65" fmla="*/ 404 h 501"/>
                  <a:gd name="T66" fmla="*/ 149 w 242"/>
                  <a:gd name="T67" fmla="*/ 343 h 501"/>
                  <a:gd name="T68" fmla="*/ 149 w 242"/>
                  <a:gd name="T69" fmla="*/ 334 h 501"/>
                  <a:gd name="T70" fmla="*/ 158 w 242"/>
                  <a:gd name="T71" fmla="*/ 316 h 501"/>
                  <a:gd name="T72" fmla="*/ 167 w 242"/>
                  <a:gd name="T73" fmla="*/ 290 h 501"/>
                  <a:gd name="T74" fmla="*/ 177 w 242"/>
                  <a:gd name="T75" fmla="*/ 272 h 501"/>
                  <a:gd name="T76" fmla="*/ 177 w 242"/>
                  <a:gd name="T77" fmla="*/ 255 h 501"/>
                  <a:gd name="T78" fmla="*/ 186 w 242"/>
                  <a:gd name="T79" fmla="*/ 246 h 501"/>
                  <a:gd name="T80" fmla="*/ 186 w 242"/>
                  <a:gd name="T81" fmla="*/ 202 h 501"/>
                  <a:gd name="T82" fmla="*/ 149 w 242"/>
                  <a:gd name="T83" fmla="*/ 167 h 501"/>
                  <a:gd name="T84" fmla="*/ 83 w 242"/>
                  <a:gd name="T85" fmla="*/ 167 h 501"/>
                  <a:gd name="T86" fmla="*/ 55 w 242"/>
                  <a:gd name="T87" fmla="*/ 184 h 501"/>
                  <a:gd name="T88" fmla="*/ 37 w 242"/>
                  <a:gd name="T89" fmla="*/ 202 h 501"/>
                  <a:gd name="T90" fmla="*/ 18 w 242"/>
                  <a:gd name="T91" fmla="*/ 228 h 501"/>
                  <a:gd name="T92" fmla="*/ 0 w 242"/>
                  <a:gd name="T93" fmla="*/ 263 h 501"/>
                  <a:gd name="T94" fmla="*/ 0 w 242"/>
                  <a:gd name="T95" fmla="*/ 281 h 501"/>
                  <a:gd name="T96" fmla="*/ 9 w 242"/>
                  <a:gd name="T97" fmla="*/ 290 h 501"/>
                  <a:gd name="T98" fmla="*/ 18 w 242"/>
                  <a:gd name="T99" fmla="*/ 290 h 501"/>
                  <a:gd name="T100" fmla="*/ 27 w 242"/>
                  <a:gd name="T101" fmla="*/ 281 h 501"/>
                  <a:gd name="T102" fmla="*/ 27 w 242"/>
                  <a:gd name="T103" fmla="*/ 272 h 501"/>
                  <a:gd name="T104" fmla="*/ 37 w 242"/>
                  <a:gd name="T105" fmla="*/ 237 h 501"/>
                  <a:gd name="T106" fmla="*/ 55 w 242"/>
                  <a:gd name="T107" fmla="*/ 211 h 501"/>
                  <a:gd name="T108" fmla="*/ 74 w 242"/>
                  <a:gd name="T109" fmla="*/ 193 h 501"/>
                  <a:gd name="T110" fmla="*/ 93 w 242"/>
                  <a:gd name="T111" fmla="*/ 184 h 501"/>
                  <a:gd name="T112" fmla="*/ 121 w 242"/>
                  <a:gd name="T113" fmla="*/ 184 h 501"/>
                  <a:gd name="T114" fmla="*/ 130 w 242"/>
                  <a:gd name="T115" fmla="*/ 193 h 501"/>
                  <a:gd name="T116" fmla="*/ 130 w 242"/>
                  <a:gd name="T117" fmla="*/ 228 h 501"/>
                  <a:gd name="T118" fmla="*/ 121 w 242"/>
                  <a:gd name="T119" fmla="*/ 246 h 501"/>
                  <a:gd name="T120" fmla="*/ 121 w 242"/>
                  <a:gd name="T121" fmla="*/ 263 h 501"/>
                  <a:gd name="T122" fmla="*/ 111 w 242"/>
                  <a:gd name="T123" fmla="*/ 281 h 501"/>
                  <a:gd name="T124" fmla="*/ 55 w 242"/>
                  <a:gd name="T125" fmla="*/ 404 h 5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42"/>
                  <a:gd name="T190" fmla="*/ 0 h 501"/>
                  <a:gd name="T191" fmla="*/ 242 w 242"/>
                  <a:gd name="T192" fmla="*/ 501 h 501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42" h="501">
                    <a:moveTo>
                      <a:pt x="223" y="26"/>
                    </a:moveTo>
                    <a:lnTo>
                      <a:pt x="223" y="17"/>
                    </a:lnTo>
                    <a:lnTo>
                      <a:pt x="205" y="0"/>
                    </a:lnTo>
                    <a:lnTo>
                      <a:pt x="167" y="0"/>
                    </a:lnTo>
                    <a:lnTo>
                      <a:pt x="149" y="17"/>
                    </a:lnTo>
                    <a:lnTo>
                      <a:pt x="139" y="35"/>
                    </a:lnTo>
                    <a:lnTo>
                      <a:pt x="149" y="53"/>
                    </a:lnTo>
                    <a:lnTo>
                      <a:pt x="158" y="61"/>
                    </a:lnTo>
                    <a:lnTo>
                      <a:pt x="177" y="70"/>
                    </a:lnTo>
                    <a:lnTo>
                      <a:pt x="195" y="61"/>
                    </a:lnTo>
                    <a:lnTo>
                      <a:pt x="214" y="44"/>
                    </a:lnTo>
                    <a:lnTo>
                      <a:pt x="223" y="26"/>
                    </a:lnTo>
                    <a:close/>
                    <a:moveTo>
                      <a:pt x="55" y="404"/>
                    </a:moveTo>
                    <a:lnTo>
                      <a:pt x="55" y="422"/>
                    </a:lnTo>
                    <a:lnTo>
                      <a:pt x="46" y="439"/>
                    </a:lnTo>
                    <a:lnTo>
                      <a:pt x="55" y="466"/>
                    </a:lnTo>
                    <a:lnTo>
                      <a:pt x="74" y="483"/>
                    </a:lnTo>
                    <a:lnTo>
                      <a:pt x="93" y="492"/>
                    </a:lnTo>
                    <a:lnTo>
                      <a:pt x="121" y="501"/>
                    </a:lnTo>
                    <a:lnTo>
                      <a:pt x="177" y="483"/>
                    </a:lnTo>
                    <a:lnTo>
                      <a:pt x="214" y="448"/>
                    </a:lnTo>
                    <a:lnTo>
                      <a:pt x="223" y="430"/>
                    </a:lnTo>
                    <a:lnTo>
                      <a:pt x="233" y="404"/>
                    </a:lnTo>
                    <a:lnTo>
                      <a:pt x="242" y="395"/>
                    </a:lnTo>
                    <a:lnTo>
                      <a:pt x="242" y="378"/>
                    </a:lnTo>
                    <a:lnTo>
                      <a:pt x="214" y="378"/>
                    </a:lnTo>
                    <a:lnTo>
                      <a:pt x="214" y="387"/>
                    </a:lnTo>
                    <a:lnTo>
                      <a:pt x="195" y="430"/>
                    </a:lnTo>
                    <a:lnTo>
                      <a:pt x="177" y="457"/>
                    </a:lnTo>
                    <a:lnTo>
                      <a:pt x="149" y="474"/>
                    </a:lnTo>
                    <a:lnTo>
                      <a:pt x="111" y="474"/>
                    </a:lnTo>
                    <a:lnTo>
                      <a:pt x="111" y="430"/>
                    </a:lnTo>
                    <a:lnTo>
                      <a:pt x="121" y="404"/>
                    </a:lnTo>
                    <a:lnTo>
                      <a:pt x="149" y="343"/>
                    </a:lnTo>
                    <a:lnTo>
                      <a:pt x="149" y="334"/>
                    </a:lnTo>
                    <a:lnTo>
                      <a:pt x="158" y="316"/>
                    </a:lnTo>
                    <a:lnTo>
                      <a:pt x="167" y="290"/>
                    </a:lnTo>
                    <a:lnTo>
                      <a:pt x="177" y="272"/>
                    </a:lnTo>
                    <a:lnTo>
                      <a:pt x="177" y="255"/>
                    </a:lnTo>
                    <a:lnTo>
                      <a:pt x="186" y="246"/>
                    </a:lnTo>
                    <a:lnTo>
                      <a:pt x="186" y="202"/>
                    </a:lnTo>
                    <a:lnTo>
                      <a:pt x="149" y="167"/>
                    </a:lnTo>
                    <a:lnTo>
                      <a:pt x="83" y="167"/>
                    </a:lnTo>
                    <a:lnTo>
                      <a:pt x="55" y="184"/>
                    </a:lnTo>
                    <a:lnTo>
                      <a:pt x="37" y="202"/>
                    </a:lnTo>
                    <a:lnTo>
                      <a:pt x="18" y="228"/>
                    </a:lnTo>
                    <a:lnTo>
                      <a:pt x="0" y="263"/>
                    </a:lnTo>
                    <a:lnTo>
                      <a:pt x="0" y="281"/>
                    </a:lnTo>
                    <a:lnTo>
                      <a:pt x="9" y="290"/>
                    </a:lnTo>
                    <a:lnTo>
                      <a:pt x="18" y="290"/>
                    </a:lnTo>
                    <a:lnTo>
                      <a:pt x="27" y="281"/>
                    </a:lnTo>
                    <a:lnTo>
                      <a:pt x="27" y="272"/>
                    </a:lnTo>
                    <a:lnTo>
                      <a:pt x="37" y="237"/>
                    </a:lnTo>
                    <a:lnTo>
                      <a:pt x="55" y="211"/>
                    </a:lnTo>
                    <a:lnTo>
                      <a:pt x="74" y="193"/>
                    </a:lnTo>
                    <a:lnTo>
                      <a:pt x="93" y="184"/>
                    </a:lnTo>
                    <a:lnTo>
                      <a:pt x="121" y="184"/>
                    </a:lnTo>
                    <a:lnTo>
                      <a:pt x="130" y="193"/>
                    </a:lnTo>
                    <a:lnTo>
                      <a:pt x="130" y="228"/>
                    </a:lnTo>
                    <a:lnTo>
                      <a:pt x="121" y="246"/>
                    </a:lnTo>
                    <a:lnTo>
                      <a:pt x="121" y="263"/>
                    </a:lnTo>
                    <a:lnTo>
                      <a:pt x="111" y="281"/>
                    </a:lnTo>
                    <a:lnTo>
                      <a:pt x="55" y="4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55" name="Freeform 4123"/>
              <p:cNvSpPr>
                <a:spLocks noEditPoints="1"/>
              </p:cNvSpPr>
              <p:nvPr/>
            </p:nvSpPr>
            <p:spPr bwMode="auto">
              <a:xfrm>
                <a:off x="7611" y="8120"/>
                <a:ext cx="560" cy="747"/>
              </a:xfrm>
              <a:custGeom>
                <a:avLst/>
                <a:gdLst>
                  <a:gd name="T0" fmla="*/ 392 w 560"/>
                  <a:gd name="T1" fmla="*/ 676 h 747"/>
                  <a:gd name="T2" fmla="*/ 392 w 560"/>
                  <a:gd name="T3" fmla="*/ 747 h 747"/>
                  <a:gd name="T4" fmla="*/ 560 w 560"/>
                  <a:gd name="T5" fmla="*/ 738 h 747"/>
                  <a:gd name="T6" fmla="*/ 560 w 560"/>
                  <a:gd name="T7" fmla="*/ 703 h 747"/>
                  <a:gd name="T8" fmla="*/ 504 w 560"/>
                  <a:gd name="T9" fmla="*/ 703 h 747"/>
                  <a:gd name="T10" fmla="*/ 485 w 560"/>
                  <a:gd name="T11" fmla="*/ 694 h 747"/>
                  <a:gd name="T12" fmla="*/ 476 w 560"/>
                  <a:gd name="T13" fmla="*/ 685 h 747"/>
                  <a:gd name="T14" fmla="*/ 476 w 560"/>
                  <a:gd name="T15" fmla="*/ 667 h 747"/>
                  <a:gd name="T16" fmla="*/ 466 w 560"/>
                  <a:gd name="T17" fmla="*/ 641 h 747"/>
                  <a:gd name="T18" fmla="*/ 466 w 560"/>
                  <a:gd name="T19" fmla="*/ 0 h 747"/>
                  <a:gd name="T20" fmla="*/ 308 w 560"/>
                  <a:gd name="T21" fmla="*/ 8 h 747"/>
                  <a:gd name="T22" fmla="*/ 308 w 560"/>
                  <a:gd name="T23" fmla="*/ 43 h 747"/>
                  <a:gd name="T24" fmla="*/ 364 w 560"/>
                  <a:gd name="T25" fmla="*/ 43 h 747"/>
                  <a:gd name="T26" fmla="*/ 382 w 560"/>
                  <a:gd name="T27" fmla="*/ 52 h 747"/>
                  <a:gd name="T28" fmla="*/ 392 w 560"/>
                  <a:gd name="T29" fmla="*/ 61 h 747"/>
                  <a:gd name="T30" fmla="*/ 392 w 560"/>
                  <a:gd name="T31" fmla="*/ 333 h 747"/>
                  <a:gd name="T32" fmla="*/ 364 w 560"/>
                  <a:gd name="T33" fmla="*/ 307 h 747"/>
                  <a:gd name="T34" fmla="*/ 336 w 560"/>
                  <a:gd name="T35" fmla="*/ 290 h 747"/>
                  <a:gd name="T36" fmla="*/ 298 w 560"/>
                  <a:gd name="T37" fmla="*/ 272 h 747"/>
                  <a:gd name="T38" fmla="*/ 252 w 560"/>
                  <a:gd name="T39" fmla="*/ 263 h 747"/>
                  <a:gd name="T40" fmla="*/ 158 w 560"/>
                  <a:gd name="T41" fmla="*/ 281 h 747"/>
                  <a:gd name="T42" fmla="*/ 74 w 560"/>
                  <a:gd name="T43" fmla="*/ 333 h 747"/>
                  <a:gd name="T44" fmla="*/ 18 w 560"/>
                  <a:gd name="T45" fmla="*/ 413 h 747"/>
                  <a:gd name="T46" fmla="*/ 0 w 560"/>
                  <a:gd name="T47" fmla="*/ 509 h 747"/>
                  <a:gd name="T48" fmla="*/ 18 w 560"/>
                  <a:gd name="T49" fmla="*/ 606 h 747"/>
                  <a:gd name="T50" fmla="*/ 74 w 560"/>
                  <a:gd name="T51" fmla="*/ 676 h 747"/>
                  <a:gd name="T52" fmla="*/ 149 w 560"/>
                  <a:gd name="T53" fmla="*/ 729 h 747"/>
                  <a:gd name="T54" fmla="*/ 242 w 560"/>
                  <a:gd name="T55" fmla="*/ 747 h 747"/>
                  <a:gd name="T56" fmla="*/ 308 w 560"/>
                  <a:gd name="T57" fmla="*/ 738 h 747"/>
                  <a:gd name="T58" fmla="*/ 354 w 560"/>
                  <a:gd name="T59" fmla="*/ 711 h 747"/>
                  <a:gd name="T60" fmla="*/ 392 w 560"/>
                  <a:gd name="T61" fmla="*/ 676 h 747"/>
                  <a:gd name="T62" fmla="*/ 392 w 560"/>
                  <a:gd name="T63" fmla="*/ 395 h 747"/>
                  <a:gd name="T64" fmla="*/ 392 w 560"/>
                  <a:gd name="T65" fmla="*/ 641 h 747"/>
                  <a:gd name="T66" fmla="*/ 382 w 560"/>
                  <a:gd name="T67" fmla="*/ 650 h 747"/>
                  <a:gd name="T68" fmla="*/ 354 w 560"/>
                  <a:gd name="T69" fmla="*/ 685 h 747"/>
                  <a:gd name="T70" fmla="*/ 317 w 560"/>
                  <a:gd name="T71" fmla="*/ 711 h 747"/>
                  <a:gd name="T72" fmla="*/ 242 w 560"/>
                  <a:gd name="T73" fmla="*/ 729 h 747"/>
                  <a:gd name="T74" fmla="*/ 205 w 560"/>
                  <a:gd name="T75" fmla="*/ 720 h 747"/>
                  <a:gd name="T76" fmla="*/ 177 w 560"/>
                  <a:gd name="T77" fmla="*/ 711 h 747"/>
                  <a:gd name="T78" fmla="*/ 149 w 560"/>
                  <a:gd name="T79" fmla="*/ 685 h 747"/>
                  <a:gd name="T80" fmla="*/ 130 w 560"/>
                  <a:gd name="T81" fmla="*/ 659 h 747"/>
                  <a:gd name="T82" fmla="*/ 102 w 560"/>
                  <a:gd name="T83" fmla="*/ 580 h 747"/>
                  <a:gd name="T84" fmla="*/ 93 w 560"/>
                  <a:gd name="T85" fmla="*/ 509 h 747"/>
                  <a:gd name="T86" fmla="*/ 102 w 560"/>
                  <a:gd name="T87" fmla="*/ 439 h 747"/>
                  <a:gd name="T88" fmla="*/ 130 w 560"/>
                  <a:gd name="T89" fmla="*/ 360 h 747"/>
                  <a:gd name="T90" fmla="*/ 149 w 560"/>
                  <a:gd name="T91" fmla="*/ 342 h 747"/>
                  <a:gd name="T92" fmla="*/ 168 w 560"/>
                  <a:gd name="T93" fmla="*/ 316 h 747"/>
                  <a:gd name="T94" fmla="*/ 196 w 560"/>
                  <a:gd name="T95" fmla="*/ 307 h 747"/>
                  <a:gd name="T96" fmla="*/ 224 w 560"/>
                  <a:gd name="T97" fmla="*/ 290 h 747"/>
                  <a:gd name="T98" fmla="*/ 289 w 560"/>
                  <a:gd name="T99" fmla="*/ 290 h 747"/>
                  <a:gd name="T100" fmla="*/ 317 w 560"/>
                  <a:gd name="T101" fmla="*/ 307 h 747"/>
                  <a:gd name="T102" fmla="*/ 354 w 560"/>
                  <a:gd name="T103" fmla="*/ 325 h 747"/>
                  <a:gd name="T104" fmla="*/ 392 w 560"/>
                  <a:gd name="T105" fmla="*/ 360 h 747"/>
                  <a:gd name="T106" fmla="*/ 392 w 560"/>
                  <a:gd name="T107" fmla="*/ 395 h 74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0"/>
                  <a:gd name="T163" fmla="*/ 0 h 747"/>
                  <a:gd name="T164" fmla="*/ 560 w 560"/>
                  <a:gd name="T165" fmla="*/ 747 h 747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0" h="747">
                    <a:moveTo>
                      <a:pt x="392" y="676"/>
                    </a:moveTo>
                    <a:lnTo>
                      <a:pt x="392" y="747"/>
                    </a:lnTo>
                    <a:lnTo>
                      <a:pt x="560" y="738"/>
                    </a:lnTo>
                    <a:lnTo>
                      <a:pt x="560" y="703"/>
                    </a:lnTo>
                    <a:lnTo>
                      <a:pt x="504" y="703"/>
                    </a:lnTo>
                    <a:lnTo>
                      <a:pt x="485" y="694"/>
                    </a:lnTo>
                    <a:lnTo>
                      <a:pt x="476" y="685"/>
                    </a:lnTo>
                    <a:lnTo>
                      <a:pt x="476" y="667"/>
                    </a:lnTo>
                    <a:lnTo>
                      <a:pt x="466" y="641"/>
                    </a:lnTo>
                    <a:lnTo>
                      <a:pt x="466" y="0"/>
                    </a:lnTo>
                    <a:lnTo>
                      <a:pt x="308" y="8"/>
                    </a:lnTo>
                    <a:lnTo>
                      <a:pt x="308" y="43"/>
                    </a:lnTo>
                    <a:lnTo>
                      <a:pt x="364" y="43"/>
                    </a:lnTo>
                    <a:lnTo>
                      <a:pt x="382" y="52"/>
                    </a:lnTo>
                    <a:lnTo>
                      <a:pt x="392" y="61"/>
                    </a:lnTo>
                    <a:lnTo>
                      <a:pt x="392" y="333"/>
                    </a:lnTo>
                    <a:lnTo>
                      <a:pt x="364" y="307"/>
                    </a:lnTo>
                    <a:lnTo>
                      <a:pt x="336" y="290"/>
                    </a:lnTo>
                    <a:lnTo>
                      <a:pt x="298" y="272"/>
                    </a:lnTo>
                    <a:lnTo>
                      <a:pt x="252" y="263"/>
                    </a:lnTo>
                    <a:lnTo>
                      <a:pt x="158" y="281"/>
                    </a:lnTo>
                    <a:lnTo>
                      <a:pt x="74" y="333"/>
                    </a:lnTo>
                    <a:lnTo>
                      <a:pt x="18" y="413"/>
                    </a:lnTo>
                    <a:lnTo>
                      <a:pt x="0" y="509"/>
                    </a:lnTo>
                    <a:lnTo>
                      <a:pt x="18" y="606"/>
                    </a:lnTo>
                    <a:lnTo>
                      <a:pt x="74" y="676"/>
                    </a:lnTo>
                    <a:lnTo>
                      <a:pt x="149" y="729"/>
                    </a:lnTo>
                    <a:lnTo>
                      <a:pt x="242" y="747"/>
                    </a:lnTo>
                    <a:lnTo>
                      <a:pt x="308" y="738"/>
                    </a:lnTo>
                    <a:lnTo>
                      <a:pt x="354" y="711"/>
                    </a:lnTo>
                    <a:lnTo>
                      <a:pt x="392" y="676"/>
                    </a:lnTo>
                    <a:close/>
                    <a:moveTo>
                      <a:pt x="392" y="395"/>
                    </a:moveTo>
                    <a:lnTo>
                      <a:pt x="392" y="641"/>
                    </a:lnTo>
                    <a:lnTo>
                      <a:pt x="382" y="650"/>
                    </a:lnTo>
                    <a:lnTo>
                      <a:pt x="354" y="685"/>
                    </a:lnTo>
                    <a:lnTo>
                      <a:pt x="317" y="711"/>
                    </a:lnTo>
                    <a:lnTo>
                      <a:pt x="242" y="729"/>
                    </a:lnTo>
                    <a:lnTo>
                      <a:pt x="205" y="720"/>
                    </a:lnTo>
                    <a:lnTo>
                      <a:pt x="177" y="711"/>
                    </a:lnTo>
                    <a:lnTo>
                      <a:pt x="149" y="685"/>
                    </a:lnTo>
                    <a:lnTo>
                      <a:pt x="130" y="659"/>
                    </a:lnTo>
                    <a:lnTo>
                      <a:pt x="102" y="580"/>
                    </a:lnTo>
                    <a:lnTo>
                      <a:pt x="93" y="509"/>
                    </a:lnTo>
                    <a:lnTo>
                      <a:pt x="102" y="439"/>
                    </a:lnTo>
                    <a:lnTo>
                      <a:pt x="130" y="360"/>
                    </a:lnTo>
                    <a:lnTo>
                      <a:pt x="149" y="342"/>
                    </a:lnTo>
                    <a:lnTo>
                      <a:pt x="168" y="316"/>
                    </a:lnTo>
                    <a:lnTo>
                      <a:pt x="196" y="307"/>
                    </a:lnTo>
                    <a:lnTo>
                      <a:pt x="224" y="290"/>
                    </a:lnTo>
                    <a:lnTo>
                      <a:pt x="289" y="290"/>
                    </a:lnTo>
                    <a:lnTo>
                      <a:pt x="317" y="307"/>
                    </a:lnTo>
                    <a:lnTo>
                      <a:pt x="354" y="325"/>
                    </a:lnTo>
                    <a:lnTo>
                      <a:pt x="392" y="360"/>
                    </a:lnTo>
                    <a:lnTo>
                      <a:pt x="392" y="3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56" name="Freeform 4124"/>
              <p:cNvSpPr>
                <a:spLocks noEditPoints="1"/>
              </p:cNvSpPr>
              <p:nvPr/>
            </p:nvSpPr>
            <p:spPr bwMode="auto">
              <a:xfrm>
                <a:off x="8236" y="8383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2 h 484"/>
                  <a:gd name="T8" fmla="*/ 429 w 438"/>
                  <a:gd name="T9" fmla="*/ 123 h 484"/>
                  <a:gd name="T10" fmla="*/ 392 w 438"/>
                  <a:gd name="T11" fmla="*/ 62 h 484"/>
                  <a:gd name="T12" fmla="*/ 326 w 438"/>
                  <a:gd name="T13" fmla="*/ 18 h 484"/>
                  <a:gd name="T14" fmla="*/ 233 w 438"/>
                  <a:gd name="T15" fmla="*/ 0 h 484"/>
                  <a:gd name="T16" fmla="*/ 140 w 438"/>
                  <a:gd name="T17" fmla="*/ 18 h 484"/>
                  <a:gd name="T18" fmla="*/ 65 w 438"/>
                  <a:gd name="T19" fmla="*/ 70 h 484"/>
                  <a:gd name="T20" fmla="*/ 19 w 438"/>
                  <a:gd name="T21" fmla="*/ 150 h 484"/>
                  <a:gd name="T22" fmla="*/ 0 w 438"/>
                  <a:gd name="T23" fmla="*/ 237 h 484"/>
                  <a:gd name="T24" fmla="*/ 19 w 438"/>
                  <a:gd name="T25" fmla="*/ 334 h 484"/>
                  <a:gd name="T26" fmla="*/ 75 w 438"/>
                  <a:gd name="T27" fmla="*/ 413 h 484"/>
                  <a:gd name="T28" fmla="*/ 149 w 438"/>
                  <a:gd name="T29" fmla="*/ 466 h 484"/>
                  <a:gd name="T30" fmla="*/ 242 w 438"/>
                  <a:gd name="T31" fmla="*/ 484 h 484"/>
                  <a:gd name="T32" fmla="*/ 317 w 438"/>
                  <a:gd name="T33" fmla="*/ 475 h 484"/>
                  <a:gd name="T34" fmla="*/ 373 w 438"/>
                  <a:gd name="T35" fmla="*/ 440 h 484"/>
                  <a:gd name="T36" fmla="*/ 410 w 438"/>
                  <a:gd name="T37" fmla="*/ 404 h 484"/>
                  <a:gd name="T38" fmla="*/ 438 w 438"/>
                  <a:gd name="T39" fmla="*/ 352 h 484"/>
                  <a:gd name="T40" fmla="*/ 438 w 438"/>
                  <a:gd name="T41" fmla="*/ 343 h 484"/>
                  <a:gd name="T42" fmla="*/ 429 w 438"/>
                  <a:gd name="T43" fmla="*/ 334 h 484"/>
                  <a:gd name="T44" fmla="*/ 420 w 438"/>
                  <a:gd name="T45" fmla="*/ 334 h 484"/>
                  <a:gd name="T46" fmla="*/ 410 w 438"/>
                  <a:gd name="T47" fmla="*/ 343 h 484"/>
                  <a:gd name="T48" fmla="*/ 410 w 438"/>
                  <a:gd name="T49" fmla="*/ 352 h 484"/>
                  <a:gd name="T50" fmla="*/ 373 w 438"/>
                  <a:gd name="T51" fmla="*/ 413 h 484"/>
                  <a:gd name="T52" fmla="*/ 317 w 438"/>
                  <a:gd name="T53" fmla="*/ 448 h 484"/>
                  <a:gd name="T54" fmla="*/ 280 w 438"/>
                  <a:gd name="T55" fmla="*/ 457 h 484"/>
                  <a:gd name="T56" fmla="*/ 214 w 438"/>
                  <a:gd name="T57" fmla="*/ 457 h 484"/>
                  <a:gd name="T58" fmla="*/ 177 w 438"/>
                  <a:gd name="T59" fmla="*/ 440 h 484"/>
                  <a:gd name="T60" fmla="*/ 149 w 438"/>
                  <a:gd name="T61" fmla="*/ 413 h 484"/>
                  <a:gd name="T62" fmla="*/ 131 w 438"/>
                  <a:gd name="T63" fmla="*/ 387 h 484"/>
                  <a:gd name="T64" fmla="*/ 103 w 438"/>
                  <a:gd name="T65" fmla="*/ 334 h 484"/>
                  <a:gd name="T66" fmla="*/ 93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93 w 438"/>
                  <a:gd name="T73" fmla="*/ 202 h 484"/>
                  <a:gd name="T74" fmla="*/ 103 w 438"/>
                  <a:gd name="T75" fmla="*/ 123 h 484"/>
                  <a:gd name="T76" fmla="*/ 131 w 438"/>
                  <a:gd name="T77" fmla="*/ 70 h 484"/>
                  <a:gd name="T78" fmla="*/ 168 w 438"/>
                  <a:gd name="T79" fmla="*/ 44 h 484"/>
                  <a:gd name="T80" fmla="*/ 205 w 438"/>
                  <a:gd name="T81" fmla="*/ 27 h 484"/>
                  <a:gd name="T82" fmla="*/ 233 w 438"/>
                  <a:gd name="T83" fmla="*/ 18 h 484"/>
                  <a:gd name="T84" fmla="*/ 289 w 438"/>
                  <a:gd name="T85" fmla="*/ 35 h 484"/>
                  <a:gd name="T86" fmla="*/ 326 w 438"/>
                  <a:gd name="T87" fmla="*/ 70 h 484"/>
                  <a:gd name="T88" fmla="*/ 354 w 438"/>
                  <a:gd name="T89" fmla="*/ 123 h 484"/>
                  <a:gd name="T90" fmla="*/ 364 w 438"/>
                  <a:gd name="T91" fmla="*/ 167 h 484"/>
                  <a:gd name="T92" fmla="*/ 364 w 438"/>
                  <a:gd name="T93" fmla="*/ 202 h 484"/>
                  <a:gd name="T94" fmla="*/ 93 w 438"/>
                  <a:gd name="T95" fmla="*/ 202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2"/>
                    </a:lnTo>
                    <a:lnTo>
                      <a:pt x="429" y="123"/>
                    </a:lnTo>
                    <a:lnTo>
                      <a:pt x="392" y="62"/>
                    </a:lnTo>
                    <a:lnTo>
                      <a:pt x="326" y="18"/>
                    </a:lnTo>
                    <a:lnTo>
                      <a:pt x="233" y="0"/>
                    </a:lnTo>
                    <a:lnTo>
                      <a:pt x="140" y="18"/>
                    </a:lnTo>
                    <a:lnTo>
                      <a:pt x="65" y="70"/>
                    </a:lnTo>
                    <a:lnTo>
                      <a:pt x="19" y="150"/>
                    </a:lnTo>
                    <a:lnTo>
                      <a:pt x="0" y="237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49" y="466"/>
                    </a:lnTo>
                    <a:lnTo>
                      <a:pt x="242" y="484"/>
                    </a:lnTo>
                    <a:lnTo>
                      <a:pt x="317" y="475"/>
                    </a:lnTo>
                    <a:lnTo>
                      <a:pt x="373" y="440"/>
                    </a:lnTo>
                    <a:lnTo>
                      <a:pt x="410" y="404"/>
                    </a:lnTo>
                    <a:lnTo>
                      <a:pt x="438" y="352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17" y="448"/>
                    </a:lnTo>
                    <a:lnTo>
                      <a:pt x="280" y="457"/>
                    </a:lnTo>
                    <a:lnTo>
                      <a:pt x="214" y="457"/>
                    </a:lnTo>
                    <a:lnTo>
                      <a:pt x="177" y="440"/>
                    </a:lnTo>
                    <a:lnTo>
                      <a:pt x="149" y="413"/>
                    </a:lnTo>
                    <a:lnTo>
                      <a:pt x="131" y="387"/>
                    </a:lnTo>
                    <a:lnTo>
                      <a:pt x="103" y="334"/>
                    </a:lnTo>
                    <a:lnTo>
                      <a:pt x="93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93" y="202"/>
                    </a:moveTo>
                    <a:lnTo>
                      <a:pt x="103" y="123"/>
                    </a:lnTo>
                    <a:lnTo>
                      <a:pt x="131" y="70"/>
                    </a:lnTo>
                    <a:lnTo>
                      <a:pt x="168" y="44"/>
                    </a:lnTo>
                    <a:lnTo>
                      <a:pt x="205" y="27"/>
                    </a:lnTo>
                    <a:lnTo>
                      <a:pt x="233" y="18"/>
                    </a:lnTo>
                    <a:lnTo>
                      <a:pt x="289" y="35"/>
                    </a:lnTo>
                    <a:lnTo>
                      <a:pt x="326" y="70"/>
                    </a:lnTo>
                    <a:lnTo>
                      <a:pt x="354" y="123"/>
                    </a:lnTo>
                    <a:lnTo>
                      <a:pt x="364" y="167"/>
                    </a:lnTo>
                    <a:lnTo>
                      <a:pt x="364" y="202"/>
                    </a:lnTo>
                    <a:lnTo>
                      <a:pt x="93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57" name="Freeform 4125"/>
              <p:cNvSpPr>
                <a:spLocks/>
              </p:cNvSpPr>
              <p:nvPr/>
            </p:nvSpPr>
            <p:spPr bwMode="auto">
              <a:xfrm>
                <a:off x="8740" y="8383"/>
                <a:ext cx="569" cy="475"/>
              </a:xfrm>
              <a:custGeom>
                <a:avLst/>
                <a:gdLst>
                  <a:gd name="T0" fmla="*/ 93 w 569"/>
                  <a:gd name="T1" fmla="*/ 106 h 475"/>
                  <a:gd name="T2" fmla="*/ 93 w 569"/>
                  <a:gd name="T3" fmla="*/ 422 h 475"/>
                  <a:gd name="T4" fmla="*/ 84 w 569"/>
                  <a:gd name="T5" fmla="*/ 431 h 475"/>
                  <a:gd name="T6" fmla="*/ 65 w 569"/>
                  <a:gd name="T7" fmla="*/ 440 h 475"/>
                  <a:gd name="T8" fmla="*/ 0 w 569"/>
                  <a:gd name="T9" fmla="*/ 440 h 475"/>
                  <a:gd name="T10" fmla="*/ 0 w 569"/>
                  <a:gd name="T11" fmla="*/ 475 h 475"/>
                  <a:gd name="T12" fmla="*/ 252 w 569"/>
                  <a:gd name="T13" fmla="*/ 475 h 475"/>
                  <a:gd name="T14" fmla="*/ 252 w 569"/>
                  <a:gd name="T15" fmla="*/ 440 h 475"/>
                  <a:gd name="T16" fmla="*/ 196 w 569"/>
                  <a:gd name="T17" fmla="*/ 440 h 475"/>
                  <a:gd name="T18" fmla="*/ 177 w 569"/>
                  <a:gd name="T19" fmla="*/ 431 h 475"/>
                  <a:gd name="T20" fmla="*/ 168 w 569"/>
                  <a:gd name="T21" fmla="*/ 413 h 475"/>
                  <a:gd name="T22" fmla="*/ 168 w 569"/>
                  <a:gd name="T23" fmla="*/ 194 h 475"/>
                  <a:gd name="T24" fmla="*/ 177 w 569"/>
                  <a:gd name="T25" fmla="*/ 123 h 475"/>
                  <a:gd name="T26" fmla="*/ 214 w 569"/>
                  <a:gd name="T27" fmla="*/ 70 h 475"/>
                  <a:gd name="T28" fmla="*/ 270 w 569"/>
                  <a:gd name="T29" fmla="*/ 35 h 475"/>
                  <a:gd name="T30" fmla="*/ 317 w 569"/>
                  <a:gd name="T31" fmla="*/ 27 h 475"/>
                  <a:gd name="T32" fmla="*/ 345 w 569"/>
                  <a:gd name="T33" fmla="*/ 27 h 475"/>
                  <a:gd name="T34" fmla="*/ 364 w 569"/>
                  <a:gd name="T35" fmla="*/ 35 h 475"/>
                  <a:gd name="T36" fmla="*/ 382 w 569"/>
                  <a:gd name="T37" fmla="*/ 53 h 475"/>
                  <a:gd name="T38" fmla="*/ 392 w 569"/>
                  <a:gd name="T39" fmla="*/ 70 h 475"/>
                  <a:gd name="T40" fmla="*/ 401 w 569"/>
                  <a:gd name="T41" fmla="*/ 97 h 475"/>
                  <a:gd name="T42" fmla="*/ 401 w 569"/>
                  <a:gd name="T43" fmla="*/ 422 h 475"/>
                  <a:gd name="T44" fmla="*/ 382 w 569"/>
                  <a:gd name="T45" fmla="*/ 440 h 475"/>
                  <a:gd name="T46" fmla="*/ 317 w 569"/>
                  <a:gd name="T47" fmla="*/ 440 h 475"/>
                  <a:gd name="T48" fmla="*/ 317 w 569"/>
                  <a:gd name="T49" fmla="*/ 475 h 475"/>
                  <a:gd name="T50" fmla="*/ 569 w 569"/>
                  <a:gd name="T51" fmla="*/ 475 h 475"/>
                  <a:gd name="T52" fmla="*/ 569 w 569"/>
                  <a:gd name="T53" fmla="*/ 440 h 475"/>
                  <a:gd name="T54" fmla="*/ 513 w 569"/>
                  <a:gd name="T55" fmla="*/ 440 h 475"/>
                  <a:gd name="T56" fmla="*/ 494 w 569"/>
                  <a:gd name="T57" fmla="*/ 431 h 475"/>
                  <a:gd name="T58" fmla="*/ 485 w 569"/>
                  <a:gd name="T59" fmla="*/ 422 h 475"/>
                  <a:gd name="T60" fmla="*/ 485 w 569"/>
                  <a:gd name="T61" fmla="*/ 132 h 475"/>
                  <a:gd name="T62" fmla="*/ 476 w 569"/>
                  <a:gd name="T63" fmla="*/ 79 h 475"/>
                  <a:gd name="T64" fmla="*/ 448 w 569"/>
                  <a:gd name="T65" fmla="*/ 44 h 475"/>
                  <a:gd name="T66" fmla="*/ 420 w 569"/>
                  <a:gd name="T67" fmla="*/ 18 h 475"/>
                  <a:gd name="T68" fmla="*/ 392 w 569"/>
                  <a:gd name="T69" fmla="*/ 9 h 475"/>
                  <a:gd name="T70" fmla="*/ 364 w 569"/>
                  <a:gd name="T71" fmla="*/ 9 h 475"/>
                  <a:gd name="T72" fmla="*/ 326 w 569"/>
                  <a:gd name="T73" fmla="*/ 0 h 475"/>
                  <a:gd name="T74" fmla="*/ 252 w 569"/>
                  <a:gd name="T75" fmla="*/ 18 h 475"/>
                  <a:gd name="T76" fmla="*/ 196 w 569"/>
                  <a:gd name="T77" fmla="*/ 53 h 475"/>
                  <a:gd name="T78" fmla="*/ 158 w 569"/>
                  <a:gd name="T79" fmla="*/ 114 h 475"/>
                  <a:gd name="T80" fmla="*/ 158 w 569"/>
                  <a:gd name="T81" fmla="*/ 0 h 475"/>
                  <a:gd name="T82" fmla="*/ 0 w 569"/>
                  <a:gd name="T83" fmla="*/ 18 h 475"/>
                  <a:gd name="T84" fmla="*/ 0 w 569"/>
                  <a:gd name="T85" fmla="*/ 44 h 475"/>
                  <a:gd name="T86" fmla="*/ 37 w 569"/>
                  <a:gd name="T87" fmla="*/ 44 h 475"/>
                  <a:gd name="T88" fmla="*/ 65 w 569"/>
                  <a:gd name="T89" fmla="*/ 53 h 475"/>
                  <a:gd name="T90" fmla="*/ 84 w 569"/>
                  <a:gd name="T91" fmla="*/ 62 h 475"/>
                  <a:gd name="T92" fmla="*/ 84 w 569"/>
                  <a:gd name="T93" fmla="*/ 79 h 475"/>
                  <a:gd name="T94" fmla="*/ 93 w 569"/>
                  <a:gd name="T95" fmla="*/ 106 h 47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9"/>
                  <a:gd name="T145" fmla="*/ 0 h 475"/>
                  <a:gd name="T146" fmla="*/ 569 w 569"/>
                  <a:gd name="T147" fmla="*/ 475 h 47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9" h="475">
                    <a:moveTo>
                      <a:pt x="93" y="106"/>
                    </a:moveTo>
                    <a:lnTo>
                      <a:pt x="93" y="422"/>
                    </a:lnTo>
                    <a:lnTo>
                      <a:pt x="84" y="431"/>
                    </a:lnTo>
                    <a:lnTo>
                      <a:pt x="65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52" y="475"/>
                    </a:lnTo>
                    <a:lnTo>
                      <a:pt x="252" y="440"/>
                    </a:lnTo>
                    <a:lnTo>
                      <a:pt x="196" y="440"/>
                    </a:lnTo>
                    <a:lnTo>
                      <a:pt x="177" y="431"/>
                    </a:lnTo>
                    <a:lnTo>
                      <a:pt x="168" y="413"/>
                    </a:lnTo>
                    <a:lnTo>
                      <a:pt x="168" y="194"/>
                    </a:lnTo>
                    <a:lnTo>
                      <a:pt x="177" y="123"/>
                    </a:lnTo>
                    <a:lnTo>
                      <a:pt x="214" y="70"/>
                    </a:lnTo>
                    <a:lnTo>
                      <a:pt x="270" y="35"/>
                    </a:lnTo>
                    <a:lnTo>
                      <a:pt x="317" y="27"/>
                    </a:lnTo>
                    <a:lnTo>
                      <a:pt x="345" y="27"/>
                    </a:lnTo>
                    <a:lnTo>
                      <a:pt x="364" y="35"/>
                    </a:lnTo>
                    <a:lnTo>
                      <a:pt x="382" y="53"/>
                    </a:lnTo>
                    <a:lnTo>
                      <a:pt x="392" y="70"/>
                    </a:lnTo>
                    <a:lnTo>
                      <a:pt x="401" y="97"/>
                    </a:lnTo>
                    <a:lnTo>
                      <a:pt x="401" y="422"/>
                    </a:lnTo>
                    <a:lnTo>
                      <a:pt x="382" y="440"/>
                    </a:lnTo>
                    <a:lnTo>
                      <a:pt x="317" y="440"/>
                    </a:lnTo>
                    <a:lnTo>
                      <a:pt x="317" y="475"/>
                    </a:lnTo>
                    <a:lnTo>
                      <a:pt x="569" y="475"/>
                    </a:lnTo>
                    <a:lnTo>
                      <a:pt x="569" y="440"/>
                    </a:lnTo>
                    <a:lnTo>
                      <a:pt x="513" y="440"/>
                    </a:lnTo>
                    <a:lnTo>
                      <a:pt x="494" y="431"/>
                    </a:lnTo>
                    <a:lnTo>
                      <a:pt x="485" y="422"/>
                    </a:lnTo>
                    <a:lnTo>
                      <a:pt x="485" y="132"/>
                    </a:lnTo>
                    <a:lnTo>
                      <a:pt x="476" y="79"/>
                    </a:lnTo>
                    <a:lnTo>
                      <a:pt x="448" y="44"/>
                    </a:lnTo>
                    <a:lnTo>
                      <a:pt x="420" y="18"/>
                    </a:lnTo>
                    <a:lnTo>
                      <a:pt x="392" y="9"/>
                    </a:lnTo>
                    <a:lnTo>
                      <a:pt x="364" y="9"/>
                    </a:lnTo>
                    <a:lnTo>
                      <a:pt x="326" y="0"/>
                    </a:lnTo>
                    <a:lnTo>
                      <a:pt x="252" y="18"/>
                    </a:lnTo>
                    <a:lnTo>
                      <a:pt x="196" y="53"/>
                    </a:lnTo>
                    <a:lnTo>
                      <a:pt x="158" y="114"/>
                    </a:lnTo>
                    <a:lnTo>
                      <a:pt x="158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84" y="62"/>
                    </a:lnTo>
                    <a:lnTo>
                      <a:pt x="84" y="79"/>
                    </a:lnTo>
                    <a:lnTo>
                      <a:pt x="93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58" name="Freeform 4126"/>
              <p:cNvSpPr>
                <a:spLocks noEditPoints="1"/>
              </p:cNvSpPr>
              <p:nvPr/>
            </p:nvSpPr>
            <p:spPr bwMode="auto">
              <a:xfrm>
                <a:off x="9365" y="8383"/>
                <a:ext cx="504" cy="484"/>
              </a:xfrm>
              <a:custGeom>
                <a:avLst/>
                <a:gdLst>
                  <a:gd name="T0" fmla="*/ 504 w 504"/>
                  <a:gd name="T1" fmla="*/ 246 h 484"/>
                  <a:gd name="T2" fmla="*/ 485 w 504"/>
                  <a:gd name="T3" fmla="*/ 150 h 484"/>
                  <a:gd name="T4" fmla="*/ 429 w 504"/>
                  <a:gd name="T5" fmla="*/ 70 h 484"/>
                  <a:gd name="T6" fmla="*/ 345 w 504"/>
                  <a:gd name="T7" fmla="*/ 18 h 484"/>
                  <a:gd name="T8" fmla="*/ 252 w 504"/>
                  <a:gd name="T9" fmla="*/ 0 h 484"/>
                  <a:gd name="T10" fmla="*/ 149 w 504"/>
                  <a:gd name="T11" fmla="*/ 18 h 484"/>
                  <a:gd name="T12" fmla="*/ 74 w 504"/>
                  <a:gd name="T13" fmla="*/ 70 h 484"/>
                  <a:gd name="T14" fmla="*/ 18 w 504"/>
                  <a:gd name="T15" fmla="*/ 150 h 484"/>
                  <a:gd name="T16" fmla="*/ 0 w 504"/>
                  <a:gd name="T17" fmla="*/ 246 h 484"/>
                  <a:gd name="T18" fmla="*/ 18 w 504"/>
                  <a:gd name="T19" fmla="*/ 343 h 484"/>
                  <a:gd name="T20" fmla="*/ 74 w 504"/>
                  <a:gd name="T21" fmla="*/ 422 h 484"/>
                  <a:gd name="T22" fmla="*/ 158 w 504"/>
                  <a:gd name="T23" fmla="*/ 466 h 484"/>
                  <a:gd name="T24" fmla="*/ 252 w 504"/>
                  <a:gd name="T25" fmla="*/ 484 h 484"/>
                  <a:gd name="T26" fmla="*/ 345 w 504"/>
                  <a:gd name="T27" fmla="*/ 466 h 484"/>
                  <a:gd name="T28" fmla="*/ 429 w 504"/>
                  <a:gd name="T29" fmla="*/ 413 h 484"/>
                  <a:gd name="T30" fmla="*/ 485 w 504"/>
                  <a:gd name="T31" fmla="*/ 343 h 484"/>
                  <a:gd name="T32" fmla="*/ 504 w 504"/>
                  <a:gd name="T33" fmla="*/ 246 h 484"/>
                  <a:gd name="T34" fmla="*/ 252 w 504"/>
                  <a:gd name="T35" fmla="*/ 457 h 484"/>
                  <a:gd name="T36" fmla="*/ 214 w 504"/>
                  <a:gd name="T37" fmla="*/ 457 h 484"/>
                  <a:gd name="T38" fmla="*/ 177 w 504"/>
                  <a:gd name="T39" fmla="*/ 440 h 484"/>
                  <a:gd name="T40" fmla="*/ 149 w 504"/>
                  <a:gd name="T41" fmla="*/ 422 h 484"/>
                  <a:gd name="T42" fmla="*/ 121 w 504"/>
                  <a:gd name="T43" fmla="*/ 387 h 484"/>
                  <a:gd name="T44" fmla="*/ 102 w 504"/>
                  <a:gd name="T45" fmla="*/ 308 h 484"/>
                  <a:gd name="T46" fmla="*/ 93 w 504"/>
                  <a:gd name="T47" fmla="*/ 237 h 484"/>
                  <a:gd name="T48" fmla="*/ 102 w 504"/>
                  <a:gd name="T49" fmla="*/ 167 h 484"/>
                  <a:gd name="T50" fmla="*/ 121 w 504"/>
                  <a:gd name="T51" fmla="*/ 88 h 484"/>
                  <a:gd name="T52" fmla="*/ 177 w 504"/>
                  <a:gd name="T53" fmla="*/ 35 h 484"/>
                  <a:gd name="T54" fmla="*/ 252 w 504"/>
                  <a:gd name="T55" fmla="*/ 18 h 484"/>
                  <a:gd name="T56" fmla="*/ 326 w 504"/>
                  <a:gd name="T57" fmla="*/ 35 h 484"/>
                  <a:gd name="T58" fmla="*/ 382 w 504"/>
                  <a:gd name="T59" fmla="*/ 88 h 484"/>
                  <a:gd name="T60" fmla="*/ 401 w 504"/>
                  <a:gd name="T61" fmla="*/ 167 h 484"/>
                  <a:gd name="T62" fmla="*/ 410 w 504"/>
                  <a:gd name="T63" fmla="*/ 237 h 484"/>
                  <a:gd name="T64" fmla="*/ 401 w 504"/>
                  <a:gd name="T65" fmla="*/ 308 h 484"/>
                  <a:gd name="T66" fmla="*/ 382 w 504"/>
                  <a:gd name="T67" fmla="*/ 378 h 484"/>
                  <a:gd name="T68" fmla="*/ 364 w 504"/>
                  <a:gd name="T69" fmla="*/ 413 h 484"/>
                  <a:gd name="T70" fmla="*/ 326 w 504"/>
                  <a:gd name="T71" fmla="*/ 440 h 484"/>
                  <a:gd name="T72" fmla="*/ 289 w 504"/>
                  <a:gd name="T73" fmla="*/ 457 h 484"/>
                  <a:gd name="T74" fmla="*/ 252 w 504"/>
                  <a:gd name="T75" fmla="*/ 457 h 4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4"/>
                  <a:gd name="T115" fmla="*/ 0 h 484"/>
                  <a:gd name="T116" fmla="*/ 504 w 504"/>
                  <a:gd name="T117" fmla="*/ 484 h 48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4" h="484">
                    <a:moveTo>
                      <a:pt x="504" y="246"/>
                    </a:moveTo>
                    <a:lnTo>
                      <a:pt x="485" y="150"/>
                    </a:lnTo>
                    <a:lnTo>
                      <a:pt x="429" y="70"/>
                    </a:lnTo>
                    <a:lnTo>
                      <a:pt x="345" y="18"/>
                    </a:lnTo>
                    <a:lnTo>
                      <a:pt x="252" y="0"/>
                    </a:lnTo>
                    <a:lnTo>
                      <a:pt x="149" y="18"/>
                    </a:lnTo>
                    <a:lnTo>
                      <a:pt x="74" y="70"/>
                    </a:lnTo>
                    <a:lnTo>
                      <a:pt x="18" y="150"/>
                    </a:lnTo>
                    <a:lnTo>
                      <a:pt x="0" y="246"/>
                    </a:lnTo>
                    <a:lnTo>
                      <a:pt x="18" y="343"/>
                    </a:lnTo>
                    <a:lnTo>
                      <a:pt x="74" y="422"/>
                    </a:lnTo>
                    <a:lnTo>
                      <a:pt x="158" y="466"/>
                    </a:lnTo>
                    <a:lnTo>
                      <a:pt x="252" y="484"/>
                    </a:lnTo>
                    <a:lnTo>
                      <a:pt x="345" y="466"/>
                    </a:lnTo>
                    <a:lnTo>
                      <a:pt x="429" y="413"/>
                    </a:lnTo>
                    <a:lnTo>
                      <a:pt x="485" y="343"/>
                    </a:lnTo>
                    <a:lnTo>
                      <a:pt x="504" y="246"/>
                    </a:lnTo>
                    <a:close/>
                    <a:moveTo>
                      <a:pt x="252" y="457"/>
                    </a:moveTo>
                    <a:lnTo>
                      <a:pt x="214" y="457"/>
                    </a:lnTo>
                    <a:lnTo>
                      <a:pt x="177" y="440"/>
                    </a:lnTo>
                    <a:lnTo>
                      <a:pt x="149" y="422"/>
                    </a:lnTo>
                    <a:lnTo>
                      <a:pt x="121" y="387"/>
                    </a:lnTo>
                    <a:lnTo>
                      <a:pt x="102" y="308"/>
                    </a:lnTo>
                    <a:lnTo>
                      <a:pt x="93" y="237"/>
                    </a:lnTo>
                    <a:lnTo>
                      <a:pt x="102" y="167"/>
                    </a:lnTo>
                    <a:lnTo>
                      <a:pt x="121" y="88"/>
                    </a:lnTo>
                    <a:lnTo>
                      <a:pt x="177" y="35"/>
                    </a:lnTo>
                    <a:lnTo>
                      <a:pt x="252" y="18"/>
                    </a:lnTo>
                    <a:lnTo>
                      <a:pt x="326" y="35"/>
                    </a:lnTo>
                    <a:lnTo>
                      <a:pt x="382" y="88"/>
                    </a:lnTo>
                    <a:lnTo>
                      <a:pt x="401" y="167"/>
                    </a:lnTo>
                    <a:lnTo>
                      <a:pt x="410" y="237"/>
                    </a:lnTo>
                    <a:lnTo>
                      <a:pt x="401" y="308"/>
                    </a:lnTo>
                    <a:lnTo>
                      <a:pt x="382" y="378"/>
                    </a:lnTo>
                    <a:lnTo>
                      <a:pt x="364" y="413"/>
                    </a:lnTo>
                    <a:lnTo>
                      <a:pt x="326" y="440"/>
                    </a:lnTo>
                    <a:lnTo>
                      <a:pt x="289" y="457"/>
                    </a:lnTo>
                    <a:lnTo>
                      <a:pt x="252" y="4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59" name="Freeform 4127"/>
              <p:cNvSpPr>
                <a:spLocks/>
              </p:cNvSpPr>
              <p:nvPr/>
            </p:nvSpPr>
            <p:spPr bwMode="auto">
              <a:xfrm>
                <a:off x="9925" y="8199"/>
                <a:ext cx="354" cy="668"/>
              </a:xfrm>
              <a:custGeom>
                <a:avLst/>
                <a:gdLst>
                  <a:gd name="T0" fmla="*/ 167 w 354"/>
                  <a:gd name="T1" fmla="*/ 228 h 668"/>
                  <a:gd name="T2" fmla="*/ 335 w 354"/>
                  <a:gd name="T3" fmla="*/ 228 h 668"/>
                  <a:gd name="T4" fmla="*/ 335 w 354"/>
                  <a:gd name="T5" fmla="*/ 202 h 668"/>
                  <a:gd name="T6" fmla="*/ 167 w 354"/>
                  <a:gd name="T7" fmla="*/ 202 h 668"/>
                  <a:gd name="T8" fmla="*/ 167 w 354"/>
                  <a:gd name="T9" fmla="*/ 0 h 668"/>
                  <a:gd name="T10" fmla="*/ 139 w 354"/>
                  <a:gd name="T11" fmla="*/ 0 h 668"/>
                  <a:gd name="T12" fmla="*/ 130 w 354"/>
                  <a:gd name="T13" fmla="*/ 70 h 668"/>
                  <a:gd name="T14" fmla="*/ 112 w 354"/>
                  <a:gd name="T15" fmla="*/ 140 h 668"/>
                  <a:gd name="T16" fmla="*/ 65 w 354"/>
                  <a:gd name="T17" fmla="*/ 184 h 668"/>
                  <a:gd name="T18" fmla="*/ 0 w 354"/>
                  <a:gd name="T19" fmla="*/ 211 h 668"/>
                  <a:gd name="T20" fmla="*/ 0 w 354"/>
                  <a:gd name="T21" fmla="*/ 228 h 668"/>
                  <a:gd name="T22" fmla="*/ 93 w 354"/>
                  <a:gd name="T23" fmla="*/ 228 h 668"/>
                  <a:gd name="T24" fmla="*/ 93 w 354"/>
                  <a:gd name="T25" fmla="*/ 527 h 668"/>
                  <a:gd name="T26" fmla="*/ 102 w 354"/>
                  <a:gd name="T27" fmla="*/ 588 h 668"/>
                  <a:gd name="T28" fmla="*/ 130 w 354"/>
                  <a:gd name="T29" fmla="*/ 632 h 668"/>
                  <a:gd name="T30" fmla="*/ 167 w 354"/>
                  <a:gd name="T31" fmla="*/ 659 h 668"/>
                  <a:gd name="T32" fmla="*/ 205 w 354"/>
                  <a:gd name="T33" fmla="*/ 668 h 668"/>
                  <a:gd name="T34" fmla="*/ 242 w 354"/>
                  <a:gd name="T35" fmla="*/ 668 h 668"/>
                  <a:gd name="T36" fmla="*/ 289 w 354"/>
                  <a:gd name="T37" fmla="*/ 659 h 668"/>
                  <a:gd name="T38" fmla="*/ 326 w 354"/>
                  <a:gd name="T39" fmla="*/ 624 h 668"/>
                  <a:gd name="T40" fmla="*/ 345 w 354"/>
                  <a:gd name="T41" fmla="*/ 580 h 668"/>
                  <a:gd name="T42" fmla="*/ 354 w 354"/>
                  <a:gd name="T43" fmla="*/ 527 h 668"/>
                  <a:gd name="T44" fmla="*/ 354 w 354"/>
                  <a:gd name="T45" fmla="*/ 465 h 668"/>
                  <a:gd name="T46" fmla="*/ 326 w 354"/>
                  <a:gd name="T47" fmla="*/ 465 h 668"/>
                  <a:gd name="T48" fmla="*/ 326 w 354"/>
                  <a:gd name="T49" fmla="*/ 527 h 668"/>
                  <a:gd name="T50" fmla="*/ 317 w 354"/>
                  <a:gd name="T51" fmla="*/ 571 h 668"/>
                  <a:gd name="T52" fmla="*/ 307 w 354"/>
                  <a:gd name="T53" fmla="*/ 597 h 668"/>
                  <a:gd name="T54" fmla="*/ 289 w 354"/>
                  <a:gd name="T55" fmla="*/ 624 h 668"/>
                  <a:gd name="T56" fmla="*/ 270 w 354"/>
                  <a:gd name="T57" fmla="*/ 641 h 668"/>
                  <a:gd name="T58" fmla="*/ 214 w 354"/>
                  <a:gd name="T59" fmla="*/ 641 h 668"/>
                  <a:gd name="T60" fmla="*/ 205 w 354"/>
                  <a:gd name="T61" fmla="*/ 624 h 668"/>
                  <a:gd name="T62" fmla="*/ 186 w 354"/>
                  <a:gd name="T63" fmla="*/ 615 h 668"/>
                  <a:gd name="T64" fmla="*/ 177 w 354"/>
                  <a:gd name="T65" fmla="*/ 588 h 668"/>
                  <a:gd name="T66" fmla="*/ 177 w 354"/>
                  <a:gd name="T67" fmla="*/ 571 h 668"/>
                  <a:gd name="T68" fmla="*/ 167 w 354"/>
                  <a:gd name="T69" fmla="*/ 553 h 668"/>
                  <a:gd name="T70" fmla="*/ 167 w 354"/>
                  <a:gd name="T71" fmla="*/ 527 h 668"/>
                  <a:gd name="T72" fmla="*/ 167 w 354"/>
                  <a:gd name="T73" fmla="*/ 228 h 66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54"/>
                  <a:gd name="T112" fmla="*/ 0 h 668"/>
                  <a:gd name="T113" fmla="*/ 354 w 354"/>
                  <a:gd name="T114" fmla="*/ 668 h 66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54" h="668">
                    <a:moveTo>
                      <a:pt x="167" y="228"/>
                    </a:moveTo>
                    <a:lnTo>
                      <a:pt x="335" y="228"/>
                    </a:lnTo>
                    <a:lnTo>
                      <a:pt x="335" y="202"/>
                    </a:lnTo>
                    <a:lnTo>
                      <a:pt x="167" y="202"/>
                    </a:lnTo>
                    <a:lnTo>
                      <a:pt x="167" y="0"/>
                    </a:lnTo>
                    <a:lnTo>
                      <a:pt x="139" y="0"/>
                    </a:lnTo>
                    <a:lnTo>
                      <a:pt x="130" y="70"/>
                    </a:lnTo>
                    <a:lnTo>
                      <a:pt x="112" y="140"/>
                    </a:lnTo>
                    <a:lnTo>
                      <a:pt x="6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93" y="228"/>
                    </a:lnTo>
                    <a:lnTo>
                      <a:pt x="93" y="527"/>
                    </a:lnTo>
                    <a:lnTo>
                      <a:pt x="102" y="588"/>
                    </a:lnTo>
                    <a:lnTo>
                      <a:pt x="130" y="632"/>
                    </a:lnTo>
                    <a:lnTo>
                      <a:pt x="167" y="659"/>
                    </a:lnTo>
                    <a:lnTo>
                      <a:pt x="205" y="668"/>
                    </a:lnTo>
                    <a:lnTo>
                      <a:pt x="242" y="668"/>
                    </a:lnTo>
                    <a:lnTo>
                      <a:pt x="289" y="659"/>
                    </a:lnTo>
                    <a:lnTo>
                      <a:pt x="326" y="624"/>
                    </a:lnTo>
                    <a:lnTo>
                      <a:pt x="345" y="580"/>
                    </a:lnTo>
                    <a:lnTo>
                      <a:pt x="354" y="527"/>
                    </a:lnTo>
                    <a:lnTo>
                      <a:pt x="354" y="465"/>
                    </a:lnTo>
                    <a:lnTo>
                      <a:pt x="326" y="465"/>
                    </a:lnTo>
                    <a:lnTo>
                      <a:pt x="326" y="527"/>
                    </a:lnTo>
                    <a:lnTo>
                      <a:pt x="317" y="571"/>
                    </a:lnTo>
                    <a:lnTo>
                      <a:pt x="307" y="597"/>
                    </a:lnTo>
                    <a:lnTo>
                      <a:pt x="289" y="624"/>
                    </a:lnTo>
                    <a:lnTo>
                      <a:pt x="270" y="641"/>
                    </a:lnTo>
                    <a:lnTo>
                      <a:pt x="214" y="641"/>
                    </a:lnTo>
                    <a:lnTo>
                      <a:pt x="205" y="624"/>
                    </a:lnTo>
                    <a:lnTo>
                      <a:pt x="186" y="615"/>
                    </a:lnTo>
                    <a:lnTo>
                      <a:pt x="177" y="588"/>
                    </a:lnTo>
                    <a:lnTo>
                      <a:pt x="177" y="571"/>
                    </a:lnTo>
                    <a:lnTo>
                      <a:pt x="167" y="553"/>
                    </a:lnTo>
                    <a:lnTo>
                      <a:pt x="167" y="527"/>
                    </a:lnTo>
                    <a:lnTo>
                      <a:pt x="167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60" name="Freeform 4128"/>
              <p:cNvSpPr>
                <a:spLocks noEditPoints="1"/>
              </p:cNvSpPr>
              <p:nvPr/>
            </p:nvSpPr>
            <p:spPr bwMode="auto">
              <a:xfrm>
                <a:off x="10372" y="8383"/>
                <a:ext cx="439" cy="484"/>
              </a:xfrm>
              <a:custGeom>
                <a:avLst/>
                <a:gdLst>
                  <a:gd name="T0" fmla="*/ 411 w 439"/>
                  <a:gd name="T1" fmla="*/ 229 h 484"/>
                  <a:gd name="T2" fmla="*/ 430 w 439"/>
                  <a:gd name="T3" fmla="*/ 229 h 484"/>
                  <a:gd name="T4" fmla="*/ 439 w 439"/>
                  <a:gd name="T5" fmla="*/ 220 h 484"/>
                  <a:gd name="T6" fmla="*/ 439 w 439"/>
                  <a:gd name="T7" fmla="*/ 202 h 484"/>
                  <a:gd name="T8" fmla="*/ 430 w 439"/>
                  <a:gd name="T9" fmla="*/ 123 h 484"/>
                  <a:gd name="T10" fmla="*/ 392 w 439"/>
                  <a:gd name="T11" fmla="*/ 62 h 484"/>
                  <a:gd name="T12" fmla="*/ 327 w 439"/>
                  <a:gd name="T13" fmla="*/ 18 h 484"/>
                  <a:gd name="T14" fmla="*/ 234 w 439"/>
                  <a:gd name="T15" fmla="*/ 0 h 484"/>
                  <a:gd name="T16" fmla="*/ 140 w 439"/>
                  <a:gd name="T17" fmla="*/ 18 h 484"/>
                  <a:gd name="T18" fmla="*/ 66 w 439"/>
                  <a:gd name="T19" fmla="*/ 70 h 484"/>
                  <a:gd name="T20" fmla="*/ 19 w 439"/>
                  <a:gd name="T21" fmla="*/ 150 h 484"/>
                  <a:gd name="T22" fmla="*/ 0 w 439"/>
                  <a:gd name="T23" fmla="*/ 237 h 484"/>
                  <a:gd name="T24" fmla="*/ 19 w 439"/>
                  <a:gd name="T25" fmla="*/ 334 h 484"/>
                  <a:gd name="T26" fmla="*/ 75 w 439"/>
                  <a:gd name="T27" fmla="*/ 413 h 484"/>
                  <a:gd name="T28" fmla="*/ 159 w 439"/>
                  <a:gd name="T29" fmla="*/ 466 h 484"/>
                  <a:gd name="T30" fmla="*/ 252 w 439"/>
                  <a:gd name="T31" fmla="*/ 484 h 484"/>
                  <a:gd name="T32" fmla="*/ 327 w 439"/>
                  <a:gd name="T33" fmla="*/ 475 h 484"/>
                  <a:gd name="T34" fmla="*/ 374 w 439"/>
                  <a:gd name="T35" fmla="*/ 440 h 484"/>
                  <a:gd name="T36" fmla="*/ 411 w 439"/>
                  <a:gd name="T37" fmla="*/ 404 h 484"/>
                  <a:gd name="T38" fmla="*/ 439 w 439"/>
                  <a:gd name="T39" fmla="*/ 352 h 484"/>
                  <a:gd name="T40" fmla="*/ 439 w 439"/>
                  <a:gd name="T41" fmla="*/ 343 h 484"/>
                  <a:gd name="T42" fmla="*/ 430 w 439"/>
                  <a:gd name="T43" fmla="*/ 334 h 484"/>
                  <a:gd name="T44" fmla="*/ 420 w 439"/>
                  <a:gd name="T45" fmla="*/ 334 h 484"/>
                  <a:gd name="T46" fmla="*/ 411 w 439"/>
                  <a:gd name="T47" fmla="*/ 343 h 484"/>
                  <a:gd name="T48" fmla="*/ 411 w 439"/>
                  <a:gd name="T49" fmla="*/ 352 h 484"/>
                  <a:gd name="T50" fmla="*/ 374 w 439"/>
                  <a:gd name="T51" fmla="*/ 413 h 484"/>
                  <a:gd name="T52" fmla="*/ 318 w 439"/>
                  <a:gd name="T53" fmla="*/ 448 h 484"/>
                  <a:gd name="T54" fmla="*/ 280 w 439"/>
                  <a:gd name="T55" fmla="*/ 457 h 484"/>
                  <a:gd name="T56" fmla="*/ 215 w 439"/>
                  <a:gd name="T57" fmla="*/ 457 h 484"/>
                  <a:gd name="T58" fmla="*/ 178 w 439"/>
                  <a:gd name="T59" fmla="*/ 440 h 484"/>
                  <a:gd name="T60" fmla="*/ 150 w 439"/>
                  <a:gd name="T61" fmla="*/ 413 h 484"/>
                  <a:gd name="T62" fmla="*/ 131 w 439"/>
                  <a:gd name="T63" fmla="*/ 387 h 484"/>
                  <a:gd name="T64" fmla="*/ 103 w 439"/>
                  <a:gd name="T65" fmla="*/ 334 h 484"/>
                  <a:gd name="T66" fmla="*/ 94 w 439"/>
                  <a:gd name="T67" fmla="*/ 273 h 484"/>
                  <a:gd name="T68" fmla="*/ 94 w 439"/>
                  <a:gd name="T69" fmla="*/ 229 h 484"/>
                  <a:gd name="T70" fmla="*/ 411 w 439"/>
                  <a:gd name="T71" fmla="*/ 229 h 484"/>
                  <a:gd name="T72" fmla="*/ 94 w 439"/>
                  <a:gd name="T73" fmla="*/ 202 h 484"/>
                  <a:gd name="T74" fmla="*/ 112 w 439"/>
                  <a:gd name="T75" fmla="*/ 123 h 484"/>
                  <a:gd name="T76" fmla="*/ 140 w 439"/>
                  <a:gd name="T77" fmla="*/ 70 h 484"/>
                  <a:gd name="T78" fmla="*/ 168 w 439"/>
                  <a:gd name="T79" fmla="*/ 44 h 484"/>
                  <a:gd name="T80" fmla="*/ 206 w 439"/>
                  <a:gd name="T81" fmla="*/ 27 h 484"/>
                  <a:gd name="T82" fmla="*/ 234 w 439"/>
                  <a:gd name="T83" fmla="*/ 18 h 484"/>
                  <a:gd name="T84" fmla="*/ 290 w 439"/>
                  <a:gd name="T85" fmla="*/ 35 h 484"/>
                  <a:gd name="T86" fmla="*/ 327 w 439"/>
                  <a:gd name="T87" fmla="*/ 70 h 484"/>
                  <a:gd name="T88" fmla="*/ 355 w 439"/>
                  <a:gd name="T89" fmla="*/ 123 h 484"/>
                  <a:gd name="T90" fmla="*/ 364 w 439"/>
                  <a:gd name="T91" fmla="*/ 167 h 484"/>
                  <a:gd name="T92" fmla="*/ 364 w 439"/>
                  <a:gd name="T93" fmla="*/ 202 h 484"/>
                  <a:gd name="T94" fmla="*/ 94 w 439"/>
                  <a:gd name="T95" fmla="*/ 202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9"/>
                  <a:gd name="T145" fmla="*/ 0 h 484"/>
                  <a:gd name="T146" fmla="*/ 439 w 439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9" h="484">
                    <a:moveTo>
                      <a:pt x="411" y="229"/>
                    </a:moveTo>
                    <a:lnTo>
                      <a:pt x="430" y="229"/>
                    </a:lnTo>
                    <a:lnTo>
                      <a:pt x="439" y="220"/>
                    </a:lnTo>
                    <a:lnTo>
                      <a:pt x="439" y="202"/>
                    </a:lnTo>
                    <a:lnTo>
                      <a:pt x="430" y="123"/>
                    </a:lnTo>
                    <a:lnTo>
                      <a:pt x="392" y="62"/>
                    </a:lnTo>
                    <a:lnTo>
                      <a:pt x="327" y="18"/>
                    </a:lnTo>
                    <a:lnTo>
                      <a:pt x="234" y="0"/>
                    </a:lnTo>
                    <a:lnTo>
                      <a:pt x="140" y="18"/>
                    </a:lnTo>
                    <a:lnTo>
                      <a:pt x="66" y="70"/>
                    </a:lnTo>
                    <a:lnTo>
                      <a:pt x="19" y="150"/>
                    </a:lnTo>
                    <a:lnTo>
                      <a:pt x="0" y="237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27" y="475"/>
                    </a:lnTo>
                    <a:lnTo>
                      <a:pt x="374" y="440"/>
                    </a:lnTo>
                    <a:lnTo>
                      <a:pt x="411" y="404"/>
                    </a:lnTo>
                    <a:lnTo>
                      <a:pt x="439" y="352"/>
                    </a:lnTo>
                    <a:lnTo>
                      <a:pt x="439" y="343"/>
                    </a:lnTo>
                    <a:lnTo>
                      <a:pt x="430" y="334"/>
                    </a:lnTo>
                    <a:lnTo>
                      <a:pt x="420" y="334"/>
                    </a:lnTo>
                    <a:lnTo>
                      <a:pt x="411" y="343"/>
                    </a:lnTo>
                    <a:lnTo>
                      <a:pt x="411" y="352"/>
                    </a:lnTo>
                    <a:lnTo>
                      <a:pt x="374" y="413"/>
                    </a:lnTo>
                    <a:lnTo>
                      <a:pt x="318" y="448"/>
                    </a:lnTo>
                    <a:lnTo>
                      <a:pt x="280" y="457"/>
                    </a:lnTo>
                    <a:lnTo>
                      <a:pt x="215" y="457"/>
                    </a:lnTo>
                    <a:lnTo>
                      <a:pt x="178" y="440"/>
                    </a:lnTo>
                    <a:lnTo>
                      <a:pt x="150" y="413"/>
                    </a:lnTo>
                    <a:lnTo>
                      <a:pt x="131" y="387"/>
                    </a:lnTo>
                    <a:lnTo>
                      <a:pt x="103" y="334"/>
                    </a:lnTo>
                    <a:lnTo>
                      <a:pt x="94" y="273"/>
                    </a:lnTo>
                    <a:lnTo>
                      <a:pt x="94" y="229"/>
                    </a:lnTo>
                    <a:lnTo>
                      <a:pt x="411" y="229"/>
                    </a:lnTo>
                    <a:close/>
                    <a:moveTo>
                      <a:pt x="94" y="202"/>
                    </a:moveTo>
                    <a:lnTo>
                      <a:pt x="112" y="123"/>
                    </a:lnTo>
                    <a:lnTo>
                      <a:pt x="140" y="70"/>
                    </a:lnTo>
                    <a:lnTo>
                      <a:pt x="168" y="44"/>
                    </a:lnTo>
                    <a:lnTo>
                      <a:pt x="206" y="27"/>
                    </a:lnTo>
                    <a:lnTo>
                      <a:pt x="234" y="18"/>
                    </a:lnTo>
                    <a:lnTo>
                      <a:pt x="290" y="35"/>
                    </a:lnTo>
                    <a:lnTo>
                      <a:pt x="327" y="70"/>
                    </a:lnTo>
                    <a:lnTo>
                      <a:pt x="355" y="123"/>
                    </a:lnTo>
                    <a:lnTo>
                      <a:pt x="364" y="167"/>
                    </a:lnTo>
                    <a:lnTo>
                      <a:pt x="364" y="202"/>
                    </a:lnTo>
                    <a:lnTo>
                      <a:pt x="94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61" name="Freeform 4129"/>
              <p:cNvSpPr>
                <a:spLocks/>
              </p:cNvSpPr>
              <p:nvPr/>
            </p:nvSpPr>
            <p:spPr bwMode="auto">
              <a:xfrm>
                <a:off x="10876" y="8383"/>
                <a:ext cx="373" cy="484"/>
              </a:xfrm>
              <a:custGeom>
                <a:avLst/>
                <a:gdLst>
                  <a:gd name="T0" fmla="*/ 215 w 373"/>
                  <a:gd name="T1" fmla="*/ 264 h 484"/>
                  <a:gd name="T2" fmla="*/ 308 w 373"/>
                  <a:gd name="T3" fmla="*/ 317 h 484"/>
                  <a:gd name="T4" fmla="*/ 317 w 373"/>
                  <a:gd name="T5" fmla="*/ 396 h 484"/>
                  <a:gd name="T6" fmla="*/ 289 w 373"/>
                  <a:gd name="T7" fmla="*/ 440 h 484"/>
                  <a:gd name="T8" fmla="*/ 196 w 373"/>
                  <a:gd name="T9" fmla="*/ 466 h 484"/>
                  <a:gd name="T10" fmla="*/ 84 w 373"/>
                  <a:gd name="T11" fmla="*/ 422 h 484"/>
                  <a:gd name="T12" fmla="*/ 37 w 373"/>
                  <a:gd name="T13" fmla="*/ 308 h 484"/>
                  <a:gd name="T14" fmla="*/ 9 w 373"/>
                  <a:gd name="T15" fmla="*/ 299 h 484"/>
                  <a:gd name="T16" fmla="*/ 0 w 373"/>
                  <a:gd name="T17" fmla="*/ 317 h 484"/>
                  <a:gd name="T18" fmla="*/ 9 w 373"/>
                  <a:gd name="T19" fmla="*/ 484 h 484"/>
                  <a:gd name="T20" fmla="*/ 28 w 373"/>
                  <a:gd name="T21" fmla="*/ 475 h 484"/>
                  <a:gd name="T22" fmla="*/ 47 w 373"/>
                  <a:gd name="T23" fmla="*/ 457 h 484"/>
                  <a:gd name="T24" fmla="*/ 103 w 373"/>
                  <a:gd name="T25" fmla="*/ 466 h 484"/>
                  <a:gd name="T26" fmla="*/ 196 w 373"/>
                  <a:gd name="T27" fmla="*/ 484 h 484"/>
                  <a:gd name="T28" fmla="*/ 336 w 373"/>
                  <a:gd name="T29" fmla="*/ 440 h 484"/>
                  <a:gd name="T30" fmla="*/ 373 w 373"/>
                  <a:gd name="T31" fmla="*/ 334 h 484"/>
                  <a:gd name="T32" fmla="*/ 364 w 373"/>
                  <a:gd name="T33" fmla="*/ 281 h 484"/>
                  <a:gd name="T34" fmla="*/ 336 w 373"/>
                  <a:gd name="T35" fmla="*/ 246 h 484"/>
                  <a:gd name="T36" fmla="*/ 271 w 373"/>
                  <a:gd name="T37" fmla="*/ 202 h 484"/>
                  <a:gd name="T38" fmla="*/ 168 w 373"/>
                  <a:gd name="T39" fmla="*/ 176 h 484"/>
                  <a:gd name="T40" fmla="*/ 112 w 373"/>
                  <a:gd name="T41" fmla="*/ 167 h 484"/>
                  <a:gd name="T42" fmla="*/ 75 w 373"/>
                  <a:gd name="T43" fmla="*/ 141 h 484"/>
                  <a:gd name="T44" fmla="*/ 56 w 373"/>
                  <a:gd name="T45" fmla="*/ 97 h 484"/>
                  <a:gd name="T46" fmla="*/ 65 w 373"/>
                  <a:gd name="T47" fmla="*/ 62 h 484"/>
                  <a:gd name="T48" fmla="*/ 149 w 373"/>
                  <a:gd name="T49" fmla="*/ 18 h 484"/>
                  <a:gd name="T50" fmla="*/ 252 w 373"/>
                  <a:gd name="T51" fmla="*/ 27 h 484"/>
                  <a:gd name="T52" fmla="*/ 317 w 373"/>
                  <a:gd name="T53" fmla="*/ 114 h 484"/>
                  <a:gd name="T54" fmla="*/ 345 w 373"/>
                  <a:gd name="T55" fmla="*/ 158 h 484"/>
                  <a:gd name="T56" fmla="*/ 327 w 373"/>
                  <a:gd name="T57" fmla="*/ 0 h 484"/>
                  <a:gd name="T58" fmla="*/ 308 w 373"/>
                  <a:gd name="T59" fmla="*/ 18 h 484"/>
                  <a:gd name="T60" fmla="*/ 289 w 373"/>
                  <a:gd name="T61" fmla="*/ 27 h 484"/>
                  <a:gd name="T62" fmla="*/ 233 w 373"/>
                  <a:gd name="T63" fmla="*/ 0 h 484"/>
                  <a:gd name="T64" fmla="*/ 103 w 373"/>
                  <a:gd name="T65" fmla="*/ 9 h 484"/>
                  <a:gd name="T66" fmla="*/ 9 w 373"/>
                  <a:gd name="T67" fmla="*/ 79 h 484"/>
                  <a:gd name="T68" fmla="*/ 9 w 373"/>
                  <a:gd name="T69" fmla="*/ 167 h 484"/>
                  <a:gd name="T70" fmla="*/ 75 w 373"/>
                  <a:gd name="T71" fmla="*/ 237 h 484"/>
                  <a:gd name="T72" fmla="*/ 121 w 373"/>
                  <a:gd name="T73" fmla="*/ 255 h 484"/>
                  <a:gd name="T74" fmla="*/ 205 w 373"/>
                  <a:gd name="T75" fmla="*/ 264 h 4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73"/>
                  <a:gd name="T115" fmla="*/ 0 h 484"/>
                  <a:gd name="T116" fmla="*/ 373 w 373"/>
                  <a:gd name="T117" fmla="*/ 484 h 48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73" h="484">
                    <a:moveTo>
                      <a:pt x="205" y="264"/>
                    </a:moveTo>
                    <a:lnTo>
                      <a:pt x="215" y="264"/>
                    </a:lnTo>
                    <a:lnTo>
                      <a:pt x="289" y="299"/>
                    </a:lnTo>
                    <a:lnTo>
                      <a:pt x="308" y="317"/>
                    </a:lnTo>
                    <a:lnTo>
                      <a:pt x="317" y="343"/>
                    </a:lnTo>
                    <a:lnTo>
                      <a:pt x="317" y="396"/>
                    </a:lnTo>
                    <a:lnTo>
                      <a:pt x="308" y="413"/>
                    </a:lnTo>
                    <a:lnTo>
                      <a:pt x="289" y="440"/>
                    </a:lnTo>
                    <a:lnTo>
                      <a:pt x="233" y="457"/>
                    </a:lnTo>
                    <a:lnTo>
                      <a:pt x="196" y="466"/>
                    </a:lnTo>
                    <a:lnTo>
                      <a:pt x="131" y="457"/>
                    </a:lnTo>
                    <a:lnTo>
                      <a:pt x="84" y="422"/>
                    </a:lnTo>
                    <a:lnTo>
                      <a:pt x="56" y="369"/>
                    </a:lnTo>
                    <a:lnTo>
                      <a:pt x="37" y="308"/>
                    </a:lnTo>
                    <a:lnTo>
                      <a:pt x="19" y="290"/>
                    </a:lnTo>
                    <a:lnTo>
                      <a:pt x="9" y="299"/>
                    </a:lnTo>
                    <a:lnTo>
                      <a:pt x="9" y="308"/>
                    </a:lnTo>
                    <a:lnTo>
                      <a:pt x="0" y="317"/>
                    </a:lnTo>
                    <a:lnTo>
                      <a:pt x="0" y="475"/>
                    </a:lnTo>
                    <a:lnTo>
                      <a:pt x="9" y="484"/>
                    </a:lnTo>
                    <a:lnTo>
                      <a:pt x="28" y="484"/>
                    </a:lnTo>
                    <a:lnTo>
                      <a:pt x="28" y="475"/>
                    </a:lnTo>
                    <a:lnTo>
                      <a:pt x="47" y="466"/>
                    </a:lnTo>
                    <a:lnTo>
                      <a:pt x="47" y="457"/>
                    </a:lnTo>
                    <a:lnTo>
                      <a:pt x="65" y="440"/>
                    </a:lnTo>
                    <a:lnTo>
                      <a:pt x="103" y="466"/>
                    </a:lnTo>
                    <a:lnTo>
                      <a:pt x="140" y="484"/>
                    </a:lnTo>
                    <a:lnTo>
                      <a:pt x="196" y="484"/>
                    </a:lnTo>
                    <a:lnTo>
                      <a:pt x="280" y="475"/>
                    </a:lnTo>
                    <a:lnTo>
                      <a:pt x="336" y="440"/>
                    </a:lnTo>
                    <a:lnTo>
                      <a:pt x="364" y="396"/>
                    </a:lnTo>
                    <a:lnTo>
                      <a:pt x="373" y="334"/>
                    </a:lnTo>
                    <a:lnTo>
                      <a:pt x="373" y="308"/>
                    </a:lnTo>
                    <a:lnTo>
                      <a:pt x="364" y="281"/>
                    </a:lnTo>
                    <a:lnTo>
                      <a:pt x="345" y="264"/>
                    </a:lnTo>
                    <a:lnTo>
                      <a:pt x="336" y="246"/>
                    </a:lnTo>
                    <a:lnTo>
                      <a:pt x="327" y="237"/>
                    </a:lnTo>
                    <a:lnTo>
                      <a:pt x="271" y="202"/>
                    </a:lnTo>
                    <a:lnTo>
                      <a:pt x="196" y="185"/>
                    </a:lnTo>
                    <a:lnTo>
                      <a:pt x="168" y="176"/>
                    </a:lnTo>
                    <a:lnTo>
                      <a:pt x="140" y="176"/>
                    </a:lnTo>
                    <a:lnTo>
                      <a:pt x="112" y="167"/>
                    </a:lnTo>
                    <a:lnTo>
                      <a:pt x="93" y="158"/>
                    </a:lnTo>
                    <a:lnTo>
                      <a:pt x="75" y="141"/>
                    </a:lnTo>
                    <a:lnTo>
                      <a:pt x="65" y="123"/>
                    </a:lnTo>
                    <a:lnTo>
                      <a:pt x="56" y="97"/>
                    </a:lnTo>
                    <a:lnTo>
                      <a:pt x="56" y="79"/>
                    </a:lnTo>
                    <a:lnTo>
                      <a:pt x="65" y="62"/>
                    </a:lnTo>
                    <a:lnTo>
                      <a:pt x="93" y="35"/>
                    </a:lnTo>
                    <a:lnTo>
                      <a:pt x="149" y="18"/>
                    </a:lnTo>
                    <a:lnTo>
                      <a:pt x="224" y="18"/>
                    </a:lnTo>
                    <a:lnTo>
                      <a:pt x="252" y="27"/>
                    </a:lnTo>
                    <a:lnTo>
                      <a:pt x="289" y="62"/>
                    </a:lnTo>
                    <a:lnTo>
                      <a:pt x="317" y="114"/>
                    </a:lnTo>
                    <a:lnTo>
                      <a:pt x="317" y="158"/>
                    </a:lnTo>
                    <a:lnTo>
                      <a:pt x="345" y="158"/>
                    </a:lnTo>
                    <a:lnTo>
                      <a:pt x="345" y="0"/>
                    </a:lnTo>
                    <a:lnTo>
                      <a:pt x="327" y="0"/>
                    </a:lnTo>
                    <a:lnTo>
                      <a:pt x="308" y="9"/>
                    </a:lnTo>
                    <a:lnTo>
                      <a:pt x="308" y="18"/>
                    </a:lnTo>
                    <a:lnTo>
                      <a:pt x="299" y="18"/>
                    </a:lnTo>
                    <a:lnTo>
                      <a:pt x="289" y="27"/>
                    </a:lnTo>
                    <a:lnTo>
                      <a:pt x="261" y="9"/>
                    </a:lnTo>
                    <a:lnTo>
                      <a:pt x="233" y="0"/>
                    </a:lnTo>
                    <a:lnTo>
                      <a:pt x="187" y="0"/>
                    </a:lnTo>
                    <a:lnTo>
                      <a:pt x="103" y="9"/>
                    </a:lnTo>
                    <a:lnTo>
                      <a:pt x="47" y="44"/>
                    </a:lnTo>
                    <a:lnTo>
                      <a:pt x="9" y="79"/>
                    </a:lnTo>
                    <a:lnTo>
                      <a:pt x="0" y="132"/>
                    </a:lnTo>
                    <a:lnTo>
                      <a:pt x="9" y="167"/>
                    </a:lnTo>
                    <a:lnTo>
                      <a:pt x="28" y="194"/>
                    </a:lnTo>
                    <a:lnTo>
                      <a:pt x="75" y="237"/>
                    </a:lnTo>
                    <a:lnTo>
                      <a:pt x="103" y="246"/>
                    </a:lnTo>
                    <a:lnTo>
                      <a:pt x="121" y="255"/>
                    </a:lnTo>
                    <a:lnTo>
                      <a:pt x="159" y="264"/>
                    </a:lnTo>
                    <a:lnTo>
                      <a:pt x="205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62" name="Freeform 4130"/>
              <p:cNvSpPr>
                <a:spLocks/>
              </p:cNvSpPr>
              <p:nvPr/>
            </p:nvSpPr>
            <p:spPr bwMode="auto">
              <a:xfrm>
                <a:off x="11762" y="8199"/>
                <a:ext cx="355" cy="668"/>
              </a:xfrm>
              <a:custGeom>
                <a:avLst/>
                <a:gdLst>
                  <a:gd name="T0" fmla="*/ 178 w 355"/>
                  <a:gd name="T1" fmla="*/ 228 h 668"/>
                  <a:gd name="T2" fmla="*/ 336 w 355"/>
                  <a:gd name="T3" fmla="*/ 228 h 668"/>
                  <a:gd name="T4" fmla="*/ 336 w 355"/>
                  <a:gd name="T5" fmla="*/ 202 h 668"/>
                  <a:gd name="T6" fmla="*/ 178 w 355"/>
                  <a:gd name="T7" fmla="*/ 202 h 668"/>
                  <a:gd name="T8" fmla="*/ 178 w 355"/>
                  <a:gd name="T9" fmla="*/ 0 h 668"/>
                  <a:gd name="T10" fmla="*/ 150 w 355"/>
                  <a:gd name="T11" fmla="*/ 0 h 668"/>
                  <a:gd name="T12" fmla="*/ 140 w 355"/>
                  <a:gd name="T13" fmla="*/ 70 h 668"/>
                  <a:gd name="T14" fmla="*/ 122 w 355"/>
                  <a:gd name="T15" fmla="*/ 140 h 668"/>
                  <a:gd name="T16" fmla="*/ 75 w 355"/>
                  <a:gd name="T17" fmla="*/ 184 h 668"/>
                  <a:gd name="T18" fmla="*/ 0 w 355"/>
                  <a:gd name="T19" fmla="*/ 211 h 668"/>
                  <a:gd name="T20" fmla="*/ 0 w 355"/>
                  <a:gd name="T21" fmla="*/ 228 h 668"/>
                  <a:gd name="T22" fmla="*/ 103 w 355"/>
                  <a:gd name="T23" fmla="*/ 228 h 668"/>
                  <a:gd name="T24" fmla="*/ 103 w 355"/>
                  <a:gd name="T25" fmla="*/ 527 h 668"/>
                  <a:gd name="T26" fmla="*/ 112 w 355"/>
                  <a:gd name="T27" fmla="*/ 588 h 668"/>
                  <a:gd name="T28" fmla="*/ 140 w 355"/>
                  <a:gd name="T29" fmla="*/ 632 h 668"/>
                  <a:gd name="T30" fmla="*/ 178 w 355"/>
                  <a:gd name="T31" fmla="*/ 659 h 668"/>
                  <a:gd name="T32" fmla="*/ 215 w 355"/>
                  <a:gd name="T33" fmla="*/ 668 h 668"/>
                  <a:gd name="T34" fmla="*/ 243 w 355"/>
                  <a:gd name="T35" fmla="*/ 668 h 668"/>
                  <a:gd name="T36" fmla="*/ 299 w 355"/>
                  <a:gd name="T37" fmla="*/ 659 h 668"/>
                  <a:gd name="T38" fmla="*/ 327 w 355"/>
                  <a:gd name="T39" fmla="*/ 624 h 668"/>
                  <a:gd name="T40" fmla="*/ 355 w 355"/>
                  <a:gd name="T41" fmla="*/ 580 h 668"/>
                  <a:gd name="T42" fmla="*/ 355 w 355"/>
                  <a:gd name="T43" fmla="*/ 465 h 668"/>
                  <a:gd name="T44" fmla="*/ 327 w 355"/>
                  <a:gd name="T45" fmla="*/ 465 h 668"/>
                  <a:gd name="T46" fmla="*/ 327 w 355"/>
                  <a:gd name="T47" fmla="*/ 571 h 668"/>
                  <a:gd name="T48" fmla="*/ 318 w 355"/>
                  <a:gd name="T49" fmla="*/ 597 h 668"/>
                  <a:gd name="T50" fmla="*/ 299 w 355"/>
                  <a:gd name="T51" fmla="*/ 624 h 668"/>
                  <a:gd name="T52" fmla="*/ 280 w 355"/>
                  <a:gd name="T53" fmla="*/ 641 h 668"/>
                  <a:gd name="T54" fmla="*/ 224 w 355"/>
                  <a:gd name="T55" fmla="*/ 641 h 668"/>
                  <a:gd name="T56" fmla="*/ 196 w 355"/>
                  <a:gd name="T57" fmla="*/ 615 h 668"/>
                  <a:gd name="T58" fmla="*/ 187 w 355"/>
                  <a:gd name="T59" fmla="*/ 588 h 668"/>
                  <a:gd name="T60" fmla="*/ 178 w 355"/>
                  <a:gd name="T61" fmla="*/ 571 h 668"/>
                  <a:gd name="T62" fmla="*/ 178 w 355"/>
                  <a:gd name="T63" fmla="*/ 527 h 668"/>
                  <a:gd name="T64" fmla="*/ 178 w 355"/>
                  <a:gd name="T65" fmla="*/ 228 h 66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55"/>
                  <a:gd name="T100" fmla="*/ 0 h 668"/>
                  <a:gd name="T101" fmla="*/ 355 w 355"/>
                  <a:gd name="T102" fmla="*/ 668 h 66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55" h="668">
                    <a:moveTo>
                      <a:pt x="178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78" y="202"/>
                    </a:lnTo>
                    <a:lnTo>
                      <a:pt x="178" y="0"/>
                    </a:lnTo>
                    <a:lnTo>
                      <a:pt x="150" y="0"/>
                    </a:lnTo>
                    <a:lnTo>
                      <a:pt x="140" y="70"/>
                    </a:lnTo>
                    <a:lnTo>
                      <a:pt x="122" y="140"/>
                    </a:lnTo>
                    <a:lnTo>
                      <a:pt x="7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103" y="228"/>
                    </a:lnTo>
                    <a:lnTo>
                      <a:pt x="103" y="527"/>
                    </a:lnTo>
                    <a:lnTo>
                      <a:pt x="112" y="588"/>
                    </a:lnTo>
                    <a:lnTo>
                      <a:pt x="140" y="632"/>
                    </a:lnTo>
                    <a:lnTo>
                      <a:pt x="178" y="659"/>
                    </a:lnTo>
                    <a:lnTo>
                      <a:pt x="215" y="668"/>
                    </a:lnTo>
                    <a:lnTo>
                      <a:pt x="243" y="668"/>
                    </a:lnTo>
                    <a:lnTo>
                      <a:pt x="299" y="659"/>
                    </a:lnTo>
                    <a:lnTo>
                      <a:pt x="327" y="624"/>
                    </a:lnTo>
                    <a:lnTo>
                      <a:pt x="355" y="580"/>
                    </a:lnTo>
                    <a:lnTo>
                      <a:pt x="355" y="465"/>
                    </a:lnTo>
                    <a:lnTo>
                      <a:pt x="327" y="465"/>
                    </a:lnTo>
                    <a:lnTo>
                      <a:pt x="327" y="571"/>
                    </a:lnTo>
                    <a:lnTo>
                      <a:pt x="318" y="597"/>
                    </a:lnTo>
                    <a:lnTo>
                      <a:pt x="299" y="624"/>
                    </a:lnTo>
                    <a:lnTo>
                      <a:pt x="280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87" y="588"/>
                    </a:lnTo>
                    <a:lnTo>
                      <a:pt x="178" y="571"/>
                    </a:lnTo>
                    <a:lnTo>
                      <a:pt x="178" y="527"/>
                    </a:lnTo>
                    <a:lnTo>
                      <a:pt x="178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63" name="Freeform 4131"/>
              <p:cNvSpPr>
                <a:spLocks/>
              </p:cNvSpPr>
              <p:nvPr/>
            </p:nvSpPr>
            <p:spPr bwMode="auto">
              <a:xfrm>
                <a:off x="12220" y="8120"/>
                <a:ext cx="569" cy="738"/>
              </a:xfrm>
              <a:custGeom>
                <a:avLst/>
                <a:gdLst>
                  <a:gd name="T0" fmla="*/ 485 w 569"/>
                  <a:gd name="T1" fmla="*/ 465 h 738"/>
                  <a:gd name="T2" fmla="*/ 485 w 569"/>
                  <a:gd name="T3" fmla="*/ 395 h 738"/>
                  <a:gd name="T4" fmla="*/ 475 w 569"/>
                  <a:gd name="T5" fmla="*/ 342 h 738"/>
                  <a:gd name="T6" fmla="*/ 447 w 569"/>
                  <a:gd name="T7" fmla="*/ 307 h 738"/>
                  <a:gd name="T8" fmla="*/ 419 w 569"/>
                  <a:gd name="T9" fmla="*/ 281 h 738"/>
                  <a:gd name="T10" fmla="*/ 391 w 569"/>
                  <a:gd name="T11" fmla="*/ 272 h 738"/>
                  <a:gd name="T12" fmla="*/ 363 w 569"/>
                  <a:gd name="T13" fmla="*/ 272 h 738"/>
                  <a:gd name="T14" fmla="*/ 326 w 569"/>
                  <a:gd name="T15" fmla="*/ 263 h 738"/>
                  <a:gd name="T16" fmla="*/ 242 w 569"/>
                  <a:gd name="T17" fmla="*/ 281 h 738"/>
                  <a:gd name="T18" fmla="*/ 196 w 569"/>
                  <a:gd name="T19" fmla="*/ 325 h 738"/>
                  <a:gd name="T20" fmla="*/ 168 w 569"/>
                  <a:gd name="T21" fmla="*/ 369 h 738"/>
                  <a:gd name="T22" fmla="*/ 168 w 569"/>
                  <a:gd name="T23" fmla="*/ 0 h 738"/>
                  <a:gd name="T24" fmla="*/ 0 w 569"/>
                  <a:gd name="T25" fmla="*/ 8 h 738"/>
                  <a:gd name="T26" fmla="*/ 0 w 569"/>
                  <a:gd name="T27" fmla="*/ 43 h 738"/>
                  <a:gd name="T28" fmla="*/ 56 w 569"/>
                  <a:gd name="T29" fmla="*/ 43 h 738"/>
                  <a:gd name="T30" fmla="*/ 74 w 569"/>
                  <a:gd name="T31" fmla="*/ 52 h 738"/>
                  <a:gd name="T32" fmla="*/ 84 w 569"/>
                  <a:gd name="T33" fmla="*/ 61 h 738"/>
                  <a:gd name="T34" fmla="*/ 84 w 569"/>
                  <a:gd name="T35" fmla="*/ 79 h 738"/>
                  <a:gd name="T36" fmla="*/ 93 w 569"/>
                  <a:gd name="T37" fmla="*/ 105 h 738"/>
                  <a:gd name="T38" fmla="*/ 93 w 569"/>
                  <a:gd name="T39" fmla="*/ 685 h 738"/>
                  <a:gd name="T40" fmla="*/ 84 w 569"/>
                  <a:gd name="T41" fmla="*/ 694 h 738"/>
                  <a:gd name="T42" fmla="*/ 65 w 569"/>
                  <a:gd name="T43" fmla="*/ 703 h 738"/>
                  <a:gd name="T44" fmla="*/ 0 w 569"/>
                  <a:gd name="T45" fmla="*/ 703 h 738"/>
                  <a:gd name="T46" fmla="*/ 0 w 569"/>
                  <a:gd name="T47" fmla="*/ 738 h 738"/>
                  <a:gd name="T48" fmla="*/ 252 w 569"/>
                  <a:gd name="T49" fmla="*/ 738 h 738"/>
                  <a:gd name="T50" fmla="*/ 252 w 569"/>
                  <a:gd name="T51" fmla="*/ 703 h 738"/>
                  <a:gd name="T52" fmla="*/ 186 w 569"/>
                  <a:gd name="T53" fmla="*/ 703 h 738"/>
                  <a:gd name="T54" fmla="*/ 177 w 569"/>
                  <a:gd name="T55" fmla="*/ 694 h 738"/>
                  <a:gd name="T56" fmla="*/ 168 w 569"/>
                  <a:gd name="T57" fmla="*/ 676 h 738"/>
                  <a:gd name="T58" fmla="*/ 168 w 569"/>
                  <a:gd name="T59" fmla="*/ 457 h 738"/>
                  <a:gd name="T60" fmla="*/ 177 w 569"/>
                  <a:gd name="T61" fmla="*/ 386 h 738"/>
                  <a:gd name="T62" fmla="*/ 214 w 569"/>
                  <a:gd name="T63" fmla="*/ 333 h 738"/>
                  <a:gd name="T64" fmla="*/ 261 w 569"/>
                  <a:gd name="T65" fmla="*/ 298 h 738"/>
                  <a:gd name="T66" fmla="*/ 317 w 569"/>
                  <a:gd name="T67" fmla="*/ 290 h 738"/>
                  <a:gd name="T68" fmla="*/ 345 w 569"/>
                  <a:gd name="T69" fmla="*/ 290 h 738"/>
                  <a:gd name="T70" fmla="*/ 363 w 569"/>
                  <a:gd name="T71" fmla="*/ 298 h 738"/>
                  <a:gd name="T72" fmla="*/ 382 w 569"/>
                  <a:gd name="T73" fmla="*/ 316 h 738"/>
                  <a:gd name="T74" fmla="*/ 391 w 569"/>
                  <a:gd name="T75" fmla="*/ 333 h 738"/>
                  <a:gd name="T76" fmla="*/ 401 w 569"/>
                  <a:gd name="T77" fmla="*/ 360 h 738"/>
                  <a:gd name="T78" fmla="*/ 401 w 569"/>
                  <a:gd name="T79" fmla="*/ 685 h 738"/>
                  <a:gd name="T80" fmla="*/ 382 w 569"/>
                  <a:gd name="T81" fmla="*/ 703 h 738"/>
                  <a:gd name="T82" fmla="*/ 317 w 569"/>
                  <a:gd name="T83" fmla="*/ 703 h 738"/>
                  <a:gd name="T84" fmla="*/ 317 w 569"/>
                  <a:gd name="T85" fmla="*/ 738 h 738"/>
                  <a:gd name="T86" fmla="*/ 569 w 569"/>
                  <a:gd name="T87" fmla="*/ 738 h 738"/>
                  <a:gd name="T88" fmla="*/ 569 w 569"/>
                  <a:gd name="T89" fmla="*/ 703 h 738"/>
                  <a:gd name="T90" fmla="*/ 513 w 569"/>
                  <a:gd name="T91" fmla="*/ 703 h 738"/>
                  <a:gd name="T92" fmla="*/ 494 w 569"/>
                  <a:gd name="T93" fmla="*/ 694 h 738"/>
                  <a:gd name="T94" fmla="*/ 485 w 569"/>
                  <a:gd name="T95" fmla="*/ 685 h 738"/>
                  <a:gd name="T96" fmla="*/ 485 w 569"/>
                  <a:gd name="T97" fmla="*/ 676 h 738"/>
                  <a:gd name="T98" fmla="*/ 485 w 569"/>
                  <a:gd name="T99" fmla="*/ 465 h 73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69"/>
                  <a:gd name="T151" fmla="*/ 0 h 738"/>
                  <a:gd name="T152" fmla="*/ 569 w 569"/>
                  <a:gd name="T153" fmla="*/ 738 h 73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69" h="738">
                    <a:moveTo>
                      <a:pt x="485" y="465"/>
                    </a:moveTo>
                    <a:lnTo>
                      <a:pt x="485" y="395"/>
                    </a:lnTo>
                    <a:lnTo>
                      <a:pt x="475" y="342"/>
                    </a:lnTo>
                    <a:lnTo>
                      <a:pt x="447" y="307"/>
                    </a:lnTo>
                    <a:lnTo>
                      <a:pt x="419" y="281"/>
                    </a:lnTo>
                    <a:lnTo>
                      <a:pt x="391" y="272"/>
                    </a:lnTo>
                    <a:lnTo>
                      <a:pt x="363" y="272"/>
                    </a:lnTo>
                    <a:lnTo>
                      <a:pt x="326" y="263"/>
                    </a:lnTo>
                    <a:lnTo>
                      <a:pt x="242" y="281"/>
                    </a:lnTo>
                    <a:lnTo>
                      <a:pt x="196" y="325"/>
                    </a:lnTo>
                    <a:lnTo>
                      <a:pt x="168" y="369"/>
                    </a:lnTo>
                    <a:lnTo>
                      <a:pt x="168" y="0"/>
                    </a:lnTo>
                    <a:lnTo>
                      <a:pt x="0" y="8"/>
                    </a:lnTo>
                    <a:lnTo>
                      <a:pt x="0" y="43"/>
                    </a:lnTo>
                    <a:lnTo>
                      <a:pt x="56" y="43"/>
                    </a:lnTo>
                    <a:lnTo>
                      <a:pt x="74" y="52"/>
                    </a:lnTo>
                    <a:lnTo>
                      <a:pt x="84" y="61"/>
                    </a:lnTo>
                    <a:lnTo>
                      <a:pt x="84" y="79"/>
                    </a:lnTo>
                    <a:lnTo>
                      <a:pt x="93" y="105"/>
                    </a:lnTo>
                    <a:lnTo>
                      <a:pt x="93" y="685"/>
                    </a:lnTo>
                    <a:lnTo>
                      <a:pt x="84" y="694"/>
                    </a:lnTo>
                    <a:lnTo>
                      <a:pt x="65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52" y="738"/>
                    </a:lnTo>
                    <a:lnTo>
                      <a:pt x="252" y="703"/>
                    </a:lnTo>
                    <a:lnTo>
                      <a:pt x="186" y="703"/>
                    </a:lnTo>
                    <a:lnTo>
                      <a:pt x="177" y="694"/>
                    </a:lnTo>
                    <a:lnTo>
                      <a:pt x="168" y="676"/>
                    </a:lnTo>
                    <a:lnTo>
                      <a:pt x="168" y="457"/>
                    </a:lnTo>
                    <a:lnTo>
                      <a:pt x="177" y="386"/>
                    </a:lnTo>
                    <a:lnTo>
                      <a:pt x="214" y="333"/>
                    </a:lnTo>
                    <a:lnTo>
                      <a:pt x="261" y="298"/>
                    </a:lnTo>
                    <a:lnTo>
                      <a:pt x="317" y="290"/>
                    </a:lnTo>
                    <a:lnTo>
                      <a:pt x="345" y="290"/>
                    </a:lnTo>
                    <a:lnTo>
                      <a:pt x="363" y="298"/>
                    </a:lnTo>
                    <a:lnTo>
                      <a:pt x="382" y="316"/>
                    </a:lnTo>
                    <a:lnTo>
                      <a:pt x="391" y="333"/>
                    </a:lnTo>
                    <a:lnTo>
                      <a:pt x="401" y="360"/>
                    </a:lnTo>
                    <a:lnTo>
                      <a:pt x="401" y="685"/>
                    </a:lnTo>
                    <a:lnTo>
                      <a:pt x="382" y="703"/>
                    </a:lnTo>
                    <a:lnTo>
                      <a:pt x="317" y="703"/>
                    </a:lnTo>
                    <a:lnTo>
                      <a:pt x="317" y="738"/>
                    </a:lnTo>
                    <a:lnTo>
                      <a:pt x="569" y="738"/>
                    </a:lnTo>
                    <a:lnTo>
                      <a:pt x="569" y="703"/>
                    </a:lnTo>
                    <a:lnTo>
                      <a:pt x="513" y="703"/>
                    </a:lnTo>
                    <a:lnTo>
                      <a:pt x="494" y="694"/>
                    </a:lnTo>
                    <a:lnTo>
                      <a:pt x="485" y="685"/>
                    </a:lnTo>
                    <a:lnTo>
                      <a:pt x="485" y="676"/>
                    </a:lnTo>
                    <a:lnTo>
                      <a:pt x="485" y="4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64" name="Freeform 4132"/>
              <p:cNvSpPr>
                <a:spLocks noEditPoints="1"/>
              </p:cNvSpPr>
              <p:nvPr/>
            </p:nvSpPr>
            <p:spPr bwMode="auto">
              <a:xfrm>
                <a:off x="12845" y="8383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2 h 484"/>
                  <a:gd name="T8" fmla="*/ 429 w 438"/>
                  <a:gd name="T9" fmla="*/ 123 h 484"/>
                  <a:gd name="T10" fmla="*/ 392 w 438"/>
                  <a:gd name="T11" fmla="*/ 62 h 484"/>
                  <a:gd name="T12" fmla="*/ 326 w 438"/>
                  <a:gd name="T13" fmla="*/ 18 h 484"/>
                  <a:gd name="T14" fmla="*/ 233 w 438"/>
                  <a:gd name="T15" fmla="*/ 0 h 484"/>
                  <a:gd name="T16" fmla="*/ 140 w 438"/>
                  <a:gd name="T17" fmla="*/ 18 h 484"/>
                  <a:gd name="T18" fmla="*/ 65 w 438"/>
                  <a:gd name="T19" fmla="*/ 70 h 484"/>
                  <a:gd name="T20" fmla="*/ 18 w 438"/>
                  <a:gd name="T21" fmla="*/ 150 h 484"/>
                  <a:gd name="T22" fmla="*/ 0 w 438"/>
                  <a:gd name="T23" fmla="*/ 237 h 484"/>
                  <a:gd name="T24" fmla="*/ 18 w 438"/>
                  <a:gd name="T25" fmla="*/ 334 h 484"/>
                  <a:gd name="T26" fmla="*/ 74 w 438"/>
                  <a:gd name="T27" fmla="*/ 413 h 484"/>
                  <a:gd name="T28" fmla="*/ 158 w 438"/>
                  <a:gd name="T29" fmla="*/ 466 h 484"/>
                  <a:gd name="T30" fmla="*/ 252 w 438"/>
                  <a:gd name="T31" fmla="*/ 484 h 484"/>
                  <a:gd name="T32" fmla="*/ 326 w 438"/>
                  <a:gd name="T33" fmla="*/ 475 h 484"/>
                  <a:gd name="T34" fmla="*/ 373 w 438"/>
                  <a:gd name="T35" fmla="*/ 440 h 484"/>
                  <a:gd name="T36" fmla="*/ 410 w 438"/>
                  <a:gd name="T37" fmla="*/ 404 h 484"/>
                  <a:gd name="T38" fmla="*/ 438 w 438"/>
                  <a:gd name="T39" fmla="*/ 352 h 484"/>
                  <a:gd name="T40" fmla="*/ 438 w 438"/>
                  <a:gd name="T41" fmla="*/ 343 h 484"/>
                  <a:gd name="T42" fmla="*/ 429 w 438"/>
                  <a:gd name="T43" fmla="*/ 334 h 484"/>
                  <a:gd name="T44" fmla="*/ 420 w 438"/>
                  <a:gd name="T45" fmla="*/ 334 h 484"/>
                  <a:gd name="T46" fmla="*/ 410 w 438"/>
                  <a:gd name="T47" fmla="*/ 343 h 484"/>
                  <a:gd name="T48" fmla="*/ 410 w 438"/>
                  <a:gd name="T49" fmla="*/ 352 h 484"/>
                  <a:gd name="T50" fmla="*/ 373 w 438"/>
                  <a:gd name="T51" fmla="*/ 413 h 484"/>
                  <a:gd name="T52" fmla="*/ 317 w 438"/>
                  <a:gd name="T53" fmla="*/ 448 h 484"/>
                  <a:gd name="T54" fmla="*/ 280 w 438"/>
                  <a:gd name="T55" fmla="*/ 457 h 484"/>
                  <a:gd name="T56" fmla="*/ 214 w 438"/>
                  <a:gd name="T57" fmla="*/ 457 h 484"/>
                  <a:gd name="T58" fmla="*/ 177 w 438"/>
                  <a:gd name="T59" fmla="*/ 440 h 484"/>
                  <a:gd name="T60" fmla="*/ 149 w 438"/>
                  <a:gd name="T61" fmla="*/ 413 h 484"/>
                  <a:gd name="T62" fmla="*/ 130 w 438"/>
                  <a:gd name="T63" fmla="*/ 387 h 484"/>
                  <a:gd name="T64" fmla="*/ 102 w 438"/>
                  <a:gd name="T65" fmla="*/ 334 h 484"/>
                  <a:gd name="T66" fmla="*/ 93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93 w 438"/>
                  <a:gd name="T73" fmla="*/ 202 h 484"/>
                  <a:gd name="T74" fmla="*/ 112 w 438"/>
                  <a:gd name="T75" fmla="*/ 123 h 484"/>
                  <a:gd name="T76" fmla="*/ 140 w 438"/>
                  <a:gd name="T77" fmla="*/ 70 h 484"/>
                  <a:gd name="T78" fmla="*/ 168 w 438"/>
                  <a:gd name="T79" fmla="*/ 44 h 484"/>
                  <a:gd name="T80" fmla="*/ 205 w 438"/>
                  <a:gd name="T81" fmla="*/ 27 h 484"/>
                  <a:gd name="T82" fmla="*/ 233 w 438"/>
                  <a:gd name="T83" fmla="*/ 18 h 484"/>
                  <a:gd name="T84" fmla="*/ 289 w 438"/>
                  <a:gd name="T85" fmla="*/ 35 h 484"/>
                  <a:gd name="T86" fmla="*/ 326 w 438"/>
                  <a:gd name="T87" fmla="*/ 70 h 484"/>
                  <a:gd name="T88" fmla="*/ 354 w 438"/>
                  <a:gd name="T89" fmla="*/ 123 h 484"/>
                  <a:gd name="T90" fmla="*/ 364 w 438"/>
                  <a:gd name="T91" fmla="*/ 167 h 484"/>
                  <a:gd name="T92" fmla="*/ 364 w 438"/>
                  <a:gd name="T93" fmla="*/ 202 h 484"/>
                  <a:gd name="T94" fmla="*/ 93 w 438"/>
                  <a:gd name="T95" fmla="*/ 202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2"/>
                    </a:lnTo>
                    <a:lnTo>
                      <a:pt x="429" y="123"/>
                    </a:lnTo>
                    <a:lnTo>
                      <a:pt x="392" y="62"/>
                    </a:lnTo>
                    <a:lnTo>
                      <a:pt x="326" y="18"/>
                    </a:lnTo>
                    <a:lnTo>
                      <a:pt x="233" y="0"/>
                    </a:lnTo>
                    <a:lnTo>
                      <a:pt x="140" y="18"/>
                    </a:lnTo>
                    <a:lnTo>
                      <a:pt x="65" y="70"/>
                    </a:lnTo>
                    <a:lnTo>
                      <a:pt x="18" y="150"/>
                    </a:lnTo>
                    <a:lnTo>
                      <a:pt x="0" y="237"/>
                    </a:lnTo>
                    <a:lnTo>
                      <a:pt x="18" y="334"/>
                    </a:lnTo>
                    <a:lnTo>
                      <a:pt x="74" y="413"/>
                    </a:lnTo>
                    <a:lnTo>
                      <a:pt x="158" y="466"/>
                    </a:lnTo>
                    <a:lnTo>
                      <a:pt x="252" y="484"/>
                    </a:lnTo>
                    <a:lnTo>
                      <a:pt x="326" y="475"/>
                    </a:lnTo>
                    <a:lnTo>
                      <a:pt x="373" y="440"/>
                    </a:lnTo>
                    <a:lnTo>
                      <a:pt x="410" y="404"/>
                    </a:lnTo>
                    <a:lnTo>
                      <a:pt x="438" y="352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17" y="448"/>
                    </a:lnTo>
                    <a:lnTo>
                      <a:pt x="280" y="457"/>
                    </a:lnTo>
                    <a:lnTo>
                      <a:pt x="214" y="457"/>
                    </a:lnTo>
                    <a:lnTo>
                      <a:pt x="177" y="440"/>
                    </a:lnTo>
                    <a:lnTo>
                      <a:pt x="149" y="413"/>
                    </a:lnTo>
                    <a:lnTo>
                      <a:pt x="130" y="387"/>
                    </a:lnTo>
                    <a:lnTo>
                      <a:pt x="102" y="334"/>
                    </a:lnTo>
                    <a:lnTo>
                      <a:pt x="93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93" y="202"/>
                    </a:moveTo>
                    <a:lnTo>
                      <a:pt x="112" y="123"/>
                    </a:lnTo>
                    <a:lnTo>
                      <a:pt x="140" y="70"/>
                    </a:lnTo>
                    <a:lnTo>
                      <a:pt x="168" y="44"/>
                    </a:lnTo>
                    <a:lnTo>
                      <a:pt x="205" y="27"/>
                    </a:lnTo>
                    <a:lnTo>
                      <a:pt x="233" y="18"/>
                    </a:lnTo>
                    <a:lnTo>
                      <a:pt x="289" y="35"/>
                    </a:lnTo>
                    <a:lnTo>
                      <a:pt x="326" y="70"/>
                    </a:lnTo>
                    <a:lnTo>
                      <a:pt x="354" y="123"/>
                    </a:lnTo>
                    <a:lnTo>
                      <a:pt x="364" y="167"/>
                    </a:lnTo>
                    <a:lnTo>
                      <a:pt x="364" y="202"/>
                    </a:lnTo>
                    <a:lnTo>
                      <a:pt x="93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65" name="Freeform 4133"/>
              <p:cNvSpPr>
                <a:spLocks/>
              </p:cNvSpPr>
              <p:nvPr/>
            </p:nvSpPr>
            <p:spPr bwMode="auto">
              <a:xfrm>
                <a:off x="13806" y="8383"/>
                <a:ext cx="373" cy="484"/>
              </a:xfrm>
              <a:custGeom>
                <a:avLst/>
                <a:gdLst>
                  <a:gd name="T0" fmla="*/ 205 w 373"/>
                  <a:gd name="T1" fmla="*/ 264 h 484"/>
                  <a:gd name="T2" fmla="*/ 270 w 373"/>
                  <a:gd name="T3" fmla="*/ 290 h 484"/>
                  <a:gd name="T4" fmla="*/ 298 w 373"/>
                  <a:gd name="T5" fmla="*/ 317 h 484"/>
                  <a:gd name="T6" fmla="*/ 317 w 373"/>
                  <a:gd name="T7" fmla="*/ 396 h 484"/>
                  <a:gd name="T8" fmla="*/ 289 w 373"/>
                  <a:gd name="T9" fmla="*/ 440 h 484"/>
                  <a:gd name="T10" fmla="*/ 186 w 373"/>
                  <a:gd name="T11" fmla="*/ 466 h 484"/>
                  <a:gd name="T12" fmla="*/ 84 w 373"/>
                  <a:gd name="T13" fmla="*/ 422 h 484"/>
                  <a:gd name="T14" fmla="*/ 28 w 373"/>
                  <a:gd name="T15" fmla="*/ 308 h 484"/>
                  <a:gd name="T16" fmla="*/ 18 w 373"/>
                  <a:gd name="T17" fmla="*/ 299 h 484"/>
                  <a:gd name="T18" fmla="*/ 0 w 373"/>
                  <a:gd name="T19" fmla="*/ 308 h 484"/>
                  <a:gd name="T20" fmla="*/ 18 w 373"/>
                  <a:gd name="T21" fmla="*/ 484 h 484"/>
                  <a:gd name="T22" fmla="*/ 93 w 373"/>
                  <a:gd name="T23" fmla="*/ 466 h 484"/>
                  <a:gd name="T24" fmla="*/ 186 w 373"/>
                  <a:gd name="T25" fmla="*/ 484 h 484"/>
                  <a:gd name="T26" fmla="*/ 326 w 373"/>
                  <a:gd name="T27" fmla="*/ 440 h 484"/>
                  <a:gd name="T28" fmla="*/ 373 w 373"/>
                  <a:gd name="T29" fmla="*/ 334 h 484"/>
                  <a:gd name="T30" fmla="*/ 335 w 373"/>
                  <a:gd name="T31" fmla="*/ 246 h 484"/>
                  <a:gd name="T32" fmla="*/ 298 w 373"/>
                  <a:gd name="T33" fmla="*/ 220 h 484"/>
                  <a:gd name="T34" fmla="*/ 233 w 373"/>
                  <a:gd name="T35" fmla="*/ 194 h 484"/>
                  <a:gd name="T36" fmla="*/ 168 w 373"/>
                  <a:gd name="T37" fmla="*/ 176 h 484"/>
                  <a:gd name="T38" fmla="*/ 112 w 373"/>
                  <a:gd name="T39" fmla="*/ 167 h 484"/>
                  <a:gd name="T40" fmla="*/ 56 w 373"/>
                  <a:gd name="T41" fmla="*/ 123 h 484"/>
                  <a:gd name="T42" fmla="*/ 65 w 373"/>
                  <a:gd name="T43" fmla="*/ 62 h 484"/>
                  <a:gd name="T44" fmla="*/ 112 w 373"/>
                  <a:gd name="T45" fmla="*/ 27 h 484"/>
                  <a:gd name="T46" fmla="*/ 214 w 373"/>
                  <a:gd name="T47" fmla="*/ 18 h 484"/>
                  <a:gd name="T48" fmla="*/ 270 w 373"/>
                  <a:gd name="T49" fmla="*/ 44 h 484"/>
                  <a:gd name="T50" fmla="*/ 308 w 373"/>
                  <a:gd name="T51" fmla="*/ 97 h 484"/>
                  <a:gd name="T52" fmla="*/ 317 w 373"/>
                  <a:gd name="T53" fmla="*/ 150 h 484"/>
                  <a:gd name="T54" fmla="*/ 335 w 373"/>
                  <a:gd name="T55" fmla="*/ 158 h 484"/>
                  <a:gd name="T56" fmla="*/ 345 w 373"/>
                  <a:gd name="T57" fmla="*/ 9 h 484"/>
                  <a:gd name="T58" fmla="*/ 317 w 373"/>
                  <a:gd name="T59" fmla="*/ 0 h 484"/>
                  <a:gd name="T60" fmla="*/ 289 w 373"/>
                  <a:gd name="T61" fmla="*/ 18 h 484"/>
                  <a:gd name="T62" fmla="*/ 252 w 373"/>
                  <a:gd name="T63" fmla="*/ 9 h 484"/>
                  <a:gd name="T64" fmla="*/ 177 w 373"/>
                  <a:gd name="T65" fmla="*/ 0 h 484"/>
                  <a:gd name="T66" fmla="*/ 37 w 373"/>
                  <a:gd name="T67" fmla="*/ 44 h 484"/>
                  <a:gd name="T68" fmla="*/ 0 w 373"/>
                  <a:gd name="T69" fmla="*/ 132 h 484"/>
                  <a:gd name="T70" fmla="*/ 18 w 373"/>
                  <a:gd name="T71" fmla="*/ 194 h 484"/>
                  <a:gd name="T72" fmla="*/ 84 w 373"/>
                  <a:gd name="T73" fmla="*/ 237 h 484"/>
                  <a:gd name="T74" fmla="*/ 196 w 373"/>
                  <a:gd name="T75" fmla="*/ 264 h 4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73"/>
                  <a:gd name="T115" fmla="*/ 0 h 484"/>
                  <a:gd name="T116" fmla="*/ 373 w 373"/>
                  <a:gd name="T117" fmla="*/ 484 h 48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73" h="484">
                    <a:moveTo>
                      <a:pt x="196" y="264"/>
                    </a:moveTo>
                    <a:lnTo>
                      <a:pt x="205" y="264"/>
                    </a:lnTo>
                    <a:lnTo>
                      <a:pt x="242" y="281"/>
                    </a:lnTo>
                    <a:lnTo>
                      <a:pt x="270" y="290"/>
                    </a:lnTo>
                    <a:lnTo>
                      <a:pt x="289" y="299"/>
                    </a:lnTo>
                    <a:lnTo>
                      <a:pt x="298" y="317"/>
                    </a:lnTo>
                    <a:lnTo>
                      <a:pt x="317" y="369"/>
                    </a:lnTo>
                    <a:lnTo>
                      <a:pt x="317" y="396"/>
                    </a:lnTo>
                    <a:lnTo>
                      <a:pt x="298" y="413"/>
                    </a:lnTo>
                    <a:lnTo>
                      <a:pt x="289" y="440"/>
                    </a:lnTo>
                    <a:lnTo>
                      <a:pt x="261" y="448"/>
                    </a:lnTo>
                    <a:lnTo>
                      <a:pt x="186" y="466"/>
                    </a:lnTo>
                    <a:lnTo>
                      <a:pt x="121" y="457"/>
                    </a:lnTo>
                    <a:lnTo>
                      <a:pt x="84" y="422"/>
                    </a:lnTo>
                    <a:lnTo>
                      <a:pt x="46" y="369"/>
                    </a:lnTo>
                    <a:lnTo>
                      <a:pt x="28" y="308"/>
                    </a:lnTo>
                    <a:lnTo>
                      <a:pt x="28" y="299"/>
                    </a:lnTo>
                    <a:lnTo>
                      <a:pt x="18" y="299"/>
                    </a:lnTo>
                    <a:lnTo>
                      <a:pt x="18" y="290"/>
                    </a:lnTo>
                    <a:lnTo>
                      <a:pt x="0" y="308"/>
                    </a:lnTo>
                    <a:lnTo>
                      <a:pt x="0" y="484"/>
                    </a:lnTo>
                    <a:lnTo>
                      <a:pt x="18" y="484"/>
                    </a:lnTo>
                    <a:lnTo>
                      <a:pt x="65" y="440"/>
                    </a:lnTo>
                    <a:lnTo>
                      <a:pt x="93" y="466"/>
                    </a:lnTo>
                    <a:lnTo>
                      <a:pt x="149" y="484"/>
                    </a:lnTo>
                    <a:lnTo>
                      <a:pt x="186" y="484"/>
                    </a:lnTo>
                    <a:lnTo>
                      <a:pt x="270" y="475"/>
                    </a:lnTo>
                    <a:lnTo>
                      <a:pt x="326" y="440"/>
                    </a:lnTo>
                    <a:lnTo>
                      <a:pt x="363" y="396"/>
                    </a:lnTo>
                    <a:lnTo>
                      <a:pt x="373" y="334"/>
                    </a:lnTo>
                    <a:lnTo>
                      <a:pt x="354" y="281"/>
                    </a:lnTo>
                    <a:lnTo>
                      <a:pt x="335" y="246"/>
                    </a:lnTo>
                    <a:lnTo>
                      <a:pt x="326" y="237"/>
                    </a:lnTo>
                    <a:lnTo>
                      <a:pt x="298" y="220"/>
                    </a:lnTo>
                    <a:lnTo>
                      <a:pt x="261" y="202"/>
                    </a:lnTo>
                    <a:lnTo>
                      <a:pt x="233" y="194"/>
                    </a:lnTo>
                    <a:lnTo>
                      <a:pt x="196" y="185"/>
                    </a:lnTo>
                    <a:lnTo>
                      <a:pt x="168" y="176"/>
                    </a:lnTo>
                    <a:lnTo>
                      <a:pt x="140" y="176"/>
                    </a:lnTo>
                    <a:lnTo>
                      <a:pt x="112" y="167"/>
                    </a:lnTo>
                    <a:lnTo>
                      <a:pt x="93" y="158"/>
                    </a:lnTo>
                    <a:lnTo>
                      <a:pt x="56" y="123"/>
                    </a:lnTo>
                    <a:lnTo>
                      <a:pt x="56" y="79"/>
                    </a:lnTo>
                    <a:lnTo>
                      <a:pt x="65" y="62"/>
                    </a:lnTo>
                    <a:lnTo>
                      <a:pt x="93" y="35"/>
                    </a:lnTo>
                    <a:lnTo>
                      <a:pt x="112" y="27"/>
                    </a:lnTo>
                    <a:lnTo>
                      <a:pt x="140" y="18"/>
                    </a:lnTo>
                    <a:lnTo>
                      <a:pt x="214" y="18"/>
                    </a:lnTo>
                    <a:lnTo>
                      <a:pt x="242" y="27"/>
                    </a:lnTo>
                    <a:lnTo>
                      <a:pt x="270" y="44"/>
                    </a:lnTo>
                    <a:lnTo>
                      <a:pt x="289" y="62"/>
                    </a:lnTo>
                    <a:lnTo>
                      <a:pt x="308" y="97"/>
                    </a:lnTo>
                    <a:lnTo>
                      <a:pt x="308" y="132"/>
                    </a:lnTo>
                    <a:lnTo>
                      <a:pt x="317" y="150"/>
                    </a:lnTo>
                    <a:lnTo>
                      <a:pt x="317" y="158"/>
                    </a:lnTo>
                    <a:lnTo>
                      <a:pt x="335" y="158"/>
                    </a:lnTo>
                    <a:lnTo>
                      <a:pt x="345" y="150"/>
                    </a:lnTo>
                    <a:lnTo>
                      <a:pt x="345" y="9"/>
                    </a:lnTo>
                    <a:lnTo>
                      <a:pt x="335" y="0"/>
                    </a:lnTo>
                    <a:lnTo>
                      <a:pt x="317" y="0"/>
                    </a:lnTo>
                    <a:lnTo>
                      <a:pt x="298" y="18"/>
                    </a:lnTo>
                    <a:lnTo>
                      <a:pt x="289" y="18"/>
                    </a:lnTo>
                    <a:lnTo>
                      <a:pt x="289" y="27"/>
                    </a:lnTo>
                    <a:lnTo>
                      <a:pt x="252" y="9"/>
                    </a:lnTo>
                    <a:lnTo>
                      <a:pt x="224" y="0"/>
                    </a:lnTo>
                    <a:lnTo>
                      <a:pt x="177" y="0"/>
                    </a:lnTo>
                    <a:lnTo>
                      <a:pt x="93" y="9"/>
                    </a:lnTo>
                    <a:lnTo>
                      <a:pt x="37" y="44"/>
                    </a:lnTo>
                    <a:lnTo>
                      <a:pt x="9" y="79"/>
                    </a:lnTo>
                    <a:lnTo>
                      <a:pt x="0" y="132"/>
                    </a:lnTo>
                    <a:lnTo>
                      <a:pt x="9" y="167"/>
                    </a:lnTo>
                    <a:lnTo>
                      <a:pt x="18" y="194"/>
                    </a:lnTo>
                    <a:lnTo>
                      <a:pt x="46" y="220"/>
                    </a:lnTo>
                    <a:lnTo>
                      <a:pt x="84" y="237"/>
                    </a:lnTo>
                    <a:lnTo>
                      <a:pt x="130" y="255"/>
                    </a:lnTo>
                    <a:lnTo>
                      <a:pt x="196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66" name="Freeform 4134"/>
              <p:cNvSpPr>
                <a:spLocks/>
              </p:cNvSpPr>
              <p:nvPr/>
            </p:nvSpPr>
            <p:spPr bwMode="auto">
              <a:xfrm>
                <a:off x="14235" y="8199"/>
                <a:ext cx="354" cy="668"/>
              </a:xfrm>
              <a:custGeom>
                <a:avLst/>
                <a:gdLst>
                  <a:gd name="T0" fmla="*/ 177 w 354"/>
                  <a:gd name="T1" fmla="*/ 228 h 668"/>
                  <a:gd name="T2" fmla="*/ 336 w 354"/>
                  <a:gd name="T3" fmla="*/ 228 h 668"/>
                  <a:gd name="T4" fmla="*/ 336 w 354"/>
                  <a:gd name="T5" fmla="*/ 202 h 668"/>
                  <a:gd name="T6" fmla="*/ 177 w 354"/>
                  <a:gd name="T7" fmla="*/ 202 h 668"/>
                  <a:gd name="T8" fmla="*/ 177 w 354"/>
                  <a:gd name="T9" fmla="*/ 0 h 668"/>
                  <a:gd name="T10" fmla="*/ 149 w 354"/>
                  <a:gd name="T11" fmla="*/ 0 h 668"/>
                  <a:gd name="T12" fmla="*/ 140 w 354"/>
                  <a:gd name="T13" fmla="*/ 70 h 668"/>
                  <a:gd name="T14" fmla="*/ 112 w 354"/>
                  <a:gd name="T15" fmla="*/ 140 h 668"/>
                  <a:gd name="T16" fmla="*/ 74 w 354"/>
                  <a:gd name="T17" fmla="*/ 184 h 668"/>
                  <a:gd name="T18" fmla="*/ 0 w 354"/>
                  <a:gd name="T19" fmla="*/ 211 h 668"/>
                  <a:gd name="T20" fmla="*/ 0 w 354"/>
                  <a:gd name="T21" fmla="*/ 228 h 668"/>
                  <a:gd name="T22" fmla="*/ 93 w 354"/>
                  <a:gd name="T23" fmla="*/ 228 h 668"/>
                  <a:gd name="T24" fmla="*/ 93 w 354"/>
                  <a:gd name="T25" fmla="*/ 527 h 668"/>
                  <a:gd name="T26" fmla="*/ 102 w 354"/>
                  <a:gd name="T27" fmla="*/ 588 h 668"/>
                  <a:gd name="T28" fmla="*/ 140 w 354"/>
                  <a:gd name="T29" fmla="*/ 632 h 668"/>
                  <a:gd name="T30" fmla="*/ 177 w 354"/>
                  <a:gd name="T31" fmla="*/ 659 h 668"/>
                  <a:gd name="T32" fmla="*/ 214 w 354"/>
                  <a:gd name="T33" fmla="*/ 668 h 668"/>
                  <a:gd name="T34" fmla="*/ 242 w 354"/>
                  <a:gd name="T35" fmla="*/ 668 h 668"/>
                  <a:gd name="T36" fmla="*/ 298 w 354"/>
                  <a:gd name="T37" fmla="*/ 659 h 668"/>
                  <a:gd name="T38" fmla="*/ 326 w 354"/>
                  <a:gd name="T39" fmla="*/ 624 h 668"/>
                  <a:gd name="T40" fmla="*/ 345 w 354"/>
                  <a:gd name="T41" fmla="*/ 580 h 668"/>
                  <a:gd name="T42" fmla="*/ 354 w 354"/>
                  <a:gd name="T43" fmla="*/ 527 h 668"/>
                  <a:gd name="T44" fmla="*/ 354 w 354"/>
                  <a:gd name="T45" fmla="*/ 465 h 668"/>
                  <a:gd name="T46" fmla="*/ 326 w 354"/>
                  <a:gd name="T47" fmla="*/ 465 h 668"/>
                  <a:gd name="T48" fmla="*/ 326 w 354"/>
                  <a:gd name="T49" fmla="*/ 571 h 668"/>
                  <a:gd name="T50" fmla="*/ 317 w 354"/>
                  <a:gd name="T51" fmla="*/ 597 h 668"/>
                  <a:gd name="T52" fmla="*/ 298 w 354"/>
                  <a:gd name="T53" fmla="*/ 624 h 668"/>
                  <a:gd name="T54" fmla="*/ 280 w 354"/>
                  <a:gd name="T55" fmla="*/ 641 h 668"/>
                  <a:gd name="T56" fmla="*/ 224 w 354"/>
                  <a:gd name="T57" fmla="*/ 641 h 668"/>
                  <a:gd name="T58" fmla="*/ 196 w 354"/>
                  <a:gd name="T59" fmla="*/ 615 h 668"/>
                  <a:gd name="T60" fmla="*/ 186 w 354"/>
                  <a:gd name="T61" fmla="*/ 588 h 668"/>
                  <a:gd name="T62" fmla="*/ 177 w 354"/>
                  <a:gd name="T63" fmla="*/ 571 h 668"/>
                  <a:gd name="T64" fmla="*/ 177 w 354"/>
                  <a:gd name="T65" fmla="*/ 527 h 668"/>
                  <a:gd name="T66" fmla="*/ 177 w 354"/>
                  <a:gd name="T67" fmla="*/ 228 h 6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8"/>
                  <a:gd name="T104" fmla="*/ 354 w 354"/>
                  <a:gd name="T105" fmla="*/ 668 h 66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8">
                    <a:moveTo>
                      <a:pt x="177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77" y="202"/>
                    </a:lnTo>
                    <a:lnTo>
                      <a:pt x="177" y="0"/>
                    </a:lnTo>
                    <a:lnTo>
                      <a:pt x="149" y="0"/>
                    </a:lnTo>
                    <a:lnTo>
                      <a:pt x="140" y="70"/>
                    </a:lnTo>
                    <a:lnTo>
                      <a:pt x="112" y="140"/>
                    </a:lnTo>
                    <a:lnTo>
                      <a:pt x="74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93" y="228"/>
                    </a:lnTo>
                    <a:lnTo>
                      <a:pt x="93" y="527"/>
                    </a:lnTo>
                    <a:lnTo>
                      <a:pt x="102" y="588"/>
                    </a:lnTo>
                    <a:lnTo>
                      <a:pt x="140" y="632"/>
                    </a:lnTo>
                    <a:lnTo>
                      <a:pt x="177" y="659"/>
                    </a:lnTo>
                    <a:lnTo>
                      <a:pt x="214" y="668"/>
                    </a:lnTo>
                    <a:lnTo>
                      <a:pt x="242" y="668"/>
                    </a:lnTo>
                    <a:lnTo>
                      <a:pt x="298" y="659"/>
                    </a:lnTo>
                    <a:lnTo>
                      <a:pt x="326" y="624"/>
                    </a:lnTo>
                    <a:lnTo>
                      <a:pt x="345" y="580"/>
                    </a:lnTo>
                    <a:lnTo>
                      <a:pt x="354" y="527"/>
                    </a:lnTo>
                    <a:lnTo>
                      <a:pt x="354" y="465"/>
                    </a:lnTo>
                    <a:lnTo>
                      <a:pt x="326" y="465"/>
                    </a:lnTo>
                    <a:lnTo>
                      <a:pt x="326" y="571"/>
                    </a:lnTo>
                    <a:lnTo>
                      <a:pt x="317" y="597"/>
                    </a:lnTo>
                    <a:lnTo>
                      <a:pt x="298" y="624"/>
                    </a:lnTo>
                    <a:lnTo>
                      <a:pt x="280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86" y="588"/>
                    </a:lnTo>
                    <a:lnTo>
                      <a:pt x="177" y="571"/>
                    </a:lnTo>
                    <a:lnTo>
                      <a:pt x="177" y="527"/>
                    </a:lnTo>
                    <a:lnTo>
                      <a:pt x="177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67" name="Freeform 4135"/>
              <p:cNvSpPr>
                <a:spLocks noEditPoints="1"/>
              </p:cNvSpPr>
              <p:nvPr/>
            </p:nvSpPr>
            <p:spPr bwMode="auto">
              <a:xfrm>
                <a:off x="14701" y="8383"/>
                <a:ext cx="513" cy="484"/>
              </a:xfrm>
              <a:custGeom>
                <a:avLst/>
                <a:gdLst>
                  <a:gd name="T0" fmla="*/ 336 w 513"/>
                  <a:gd name="T1" fmla="*/ 422 h 484"/>
                  <a:gd name="T2" fmla="*/ 364 w 513"/>
                  <a:gd name="T3" fmla="*/ 466 h 484"/>
                  <a:gd name="T4" fmla="*/ 429 w 513"/>
                  <a:gd name="T5" fmla="*/ 484 h 484"/>
                  <a:gd name="T6" fmla="*/ 495 w 513"/>
                  <a:gd name="T7" fmla="*/ 440 h 484"/>
                  <a:gd name="T8" fmla="*/ 513 w 513"/>
                  <a:gd name="T9" fmla="*/ 378 h 484"/>
                  <a:gd name="T10" fmla="*/ 485 w 513"/>
                  <a:gd name="T11" fmla="*/ 317 h 484"/>
                  <a:gd name="T12" fmla="*/ 467 w 513"/>
                  <a:gd name="T13" fmla="*/ 440 h 484"/>
                  <a:gd name="T14" fmla="*/ 420 w 513"/>
                  <a:gd name="T15" fmla="*/ 448 h 484"/>
                  <a:gd name="T16" fmla="*/ 411 w 513"/>
                  <a:gd name="T17" fmla="*/ 422 h 484"/>
                  <a:gd name="T18" fmla="*/ 401 w 513"/>
                  <a:gd name="T19" fmla="*/ 150 h 484"/>
                  <a:gd name="T20" fmla="*/ 383 w 513"/>
                  <a:gd name="T21" fmla="*/ 88 h 484"/>
                  <a:gd name="T22" fmla="*/ 289 w 513"/>
                  <a:gd name="T23" fmla="*/ 9 h 484"/>
                  <a:gd name="T24" fmla="*/ 122 w 513"/>
                  <a:gd name="T25" fmla="*/ 18 h 484"/>
                  <a:gd name="T26" fmla="*/ 38 w 513"/>
                  <a:gd name="T27" fmla="*/ 114 h 484"/>
                  <a:gd name="T28" fmla="*/ 47 w 513"/>
                  <a:gd name="T29" fmla="*/ 158 h 484"/>
                  <a:gd name="T30" fmla="*/ 103 w 513"/>
                  <a:gd name="T31" fmla="*/ 167 h 484"/>
                  <a:gd name="T32" fmla="*/ 140 w 513"/>
                  <a:gd name="T33" fmla="*/ 114 h 484"/>
                  <a:gd name="T34" fmla="*/ 131 w 513"/>
                  <a:gd name="T35" fmla="*/ 97 h 484"/>
                  <a:gd name="T36" fmla="*/ 122 w 513"/>
                  <a:gd name="T37" fmla="*/ 79 h 484"/>
                  <a:gd name="T38" fmla="*/ 84 w 513"/>
                  <a:gd name="T39" fmla="*/ 70 h 484"/>
                  <a:gd name="T40" fmla="*/ 131 w 513"/>
                  <a:gd name="T41" fmla="*/ 35 h 484"/>
                  <a:gd name="T42" fmla="*/ 178 w 513"/>
                  <a:gd name="T43" fmla="*/ 18 h 484"/>
                  <a:gd name="T44" fmla="*/ 252 w 513"/>
                  <a:gd name="T45" fmla="*/ 27 h 484"/>
                  <a:gd name="T46" fmla="*/ 308 w 513"/>
                  <a:gd name="T47" fmla="*/ 88 h 484"/>
                  <a:gd name="T48" fmla="*/ 327 w 513"/>
                  <a:gd name="T49" fmla="*/ 194 h 484"/>
                  <a:gd name="T50" fmla="*/ 112 w 513"/>
                  <a:gd name="T51" fmla="*/ 237 h 484"/>
                  <a:gd name="T52" fmla="*/ 38 w 513"/>
                  <a:gd name="T53" fmla="*/ 290 h 484"/>
                  <a:gd name="T54" fmla="*/ 0 w 513"/>
                  <a:gd name="T55" fmla="*/ 369 h 484"/>
                  <a:gd name="T56" fmla="*/ 66 w 513"/>
                  <a:gd name="T57" fmla="*/ 466 h 484"/>
                  <a:gd name="T58" fmla="*/ 224 w 513"/>
                  <a:gd name="T59" fmla="*/ 484 h 484"/>
                  <a:gd name="T60" fmla="*/ 289 w 513"/>
                  <a:gd name="T61" fmla="*/ 448 h 484"/>
                  <a:gd name="T62" fmla="*/ 327 w 513"/>
                  <a:gd name="T63" fmla="*/ 396 h 484"/>
                  <a:gd name="T64" fmla="*/ 327 w 513"/>
                  <a:gd name="T65" fmla="*/ 325 h 484"/>
                  <a:gd name="T66" fmla="*/ 308 w 513"/>
                  <a:gd name="T67" fmla="*/ 396 h 484"/>
                  <a:gd name="T68" fmla="*/ 261 w 513"/>
                  <a:gd name="T69" fmla="*/ 440 h 484"/>
                  <a:gd name="T70" fmla="*/ 215 w 513"/>
                  <a:gd name="T71" fmla="*/ 457 h 484"/>
                  <a:gd name="T72" fmla="*/ 131 w 513"/>
                  <a:gd name="T73" fmla="*/ 448 h 484"/>
                  <a:gd name="T74" fmla="*/ 94 w 513"/>
                  <a:gd name="T75" fmla="*/ 404 h 484"/>
                  <a:gd name="T76" fmla="*/ 94 w 513"/>
                  <a:gd name="T77" fmla="*/ 334 h 484"/>
                  <a:gd name="T78" fmla="*/ 159 w 513"/>
                  <a:gd name="T79" fmla="*/ 255 h 484"/>
                  <a:gd name="T80" fmla="*/ 327 w 513"/>
                  <a:gd name="T81" fmla="*/ 220 h 48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13"/>
                  <a:gd name="T124" fmla="*/ 0 h 484"/>
                  <a:gd name="T125" fmla="*/ 513 w 513"/>
                  <a:gd name="T126" fmla="*/ 484 h 48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13" h="484">
                    <a:moveTo>
                      <a:pt x="327" y="396"/>
                    </a:moveTo>
                    <a:lnTo>
                      <a:pt x="336" y="422"/>
                    </a:lnTo>
                    <a:lnTo>
                      <a:pt x="345" y="440"/>
                    </a:lnTo>
                    <a:lnTo>
                      <a:pt x="364" y="466"/>
                    </a:lnTo>
                    <a:lnTo>
                      <a:pt x="420" y="484"/>
                    </a:lnTo>
                    <a:lnTo>
                      <a:pt x="429" y="484"/>
                    </a:lnTo>
                    <a:lnTo>
                      <a:pt x="485" y="457"/>
                    </a:lnTo>
                    <a:lnTo>
                      <a:pt x="495" y="440"/>
                    </a:lnTo>
                    <a:lnTo>
                      <a:pt x="504" y="413"/>
                    </a:lnTo>
                    <a:lnTo>
                      <a:pt x="513" y="378"/>
                    </a:lnTo>
                    <a:lnTo>
                      <a:pt x="513" y="317"/>
                    </a:lnTo>
                    <a:lnTo>
                      <a:pt x="485" y="317"/>
                    </a:lnTo>
                    <a:lnTo>
                      <a:pt x="485" y="404"/>
                    </a:lnTo>
                    <a:lnTo>
                      <a:pt x="467" y="440"/>
                    </a:lnTo>
                    <a:lnTo>
                      <a:pt x="457" y="448"/>
                    </a:lnTo>
                    <a:lnTo>
                      <a:pt x="420" y="448"/>
                    </a:lnTo>
                    <a:lnTo>
                      <a:pt x="411" y="440"/>
                    </a:lnTo>
                    <a:lnTo>
                      <a:pt x="411" y="422"/>
                    </a:lnTo>
                    <a:lnTo>
                      <a:pt x="401" y="413"/>
                    </a:lnTo>
                    <a:lnTo>
                      <a:pt x="401" y="150"/>
                    </a:lnTo>
                    <a:lnTo>
                      <a:pt x="392" y="114"/>
                    </a:lnTo>
                    <a:lnTo>
                      <a:pt x="383" y="88"/>
                    </a:lnTo>
                    <a:lnTo>
                      <a:pt x="364" y="53"/>
                    </a:lnTo>
                    <a:lnTo>
                      <a:pt x="289" y="9"/>
                    </a:lnTo>
                    <a:lnTo>
                      <a:pt x="206" y="0"/>
                    </a:lnTo>
                    <a:lnTo>
                      <a:pt x="122" y="18"/>
                    </a:lnTo>
                    <a:lnTo>
                      <a:pt x="56" y="53"/>
                    </a:lnTo>
                    <a:lnTo>
                      <a:pt x="38" y="114"/>
                    </a:lnTo>
                    <a:lnTo>
                      <a:pt x="38" y="141"/>
                    </a:lnTo>
                    <a:lnTo>
                      <a:pt x="47" y="158"/>
                    </a:lnTo>
                    <a:lnTo>
                      <a:pt x="66" y="167"/>
                    </a:lnTo>
                    <a:lnTo>
                      <a:pt x="103" y="167"/>
                    </a:lnTo>
                    <a:lnTo>
                      <a:pt x="131" y="141"/>
                    </a:lnTo>
                    <a:lnTo>
                      <a:pt x="140" y="114"/>
                    </a:lnTo>
                    <a:lnTo>
                      <a:pt x="140" y="106"/>
                    </a:lnTo>
                    <a:lnTo>
                      <a:pt x="131" y="97"/>
                    </a:lnTo>
                    <a:lnTo>
                      <a:pt x="131" y="88"/>
                    </a:lnTo>
                    <a:lnTo>
                      <a:pt x="122" y="79"/>
                    </a:lnTo>
                    <a:lnTo>
                      <a:pt x="103" y="70"/>
                    </a:lnTo>
                    <a:lnTo>
                      <a:pt x="84" y="70"/>
                    </a:lnTo>
                    <a:lnTo>
                      <a:pt x="103" y="53"/>
                    </a:lnTo>
                    <a:lnTo>
                      <a:pt x="131" y="35"/>
                    </a:lnTo>
                    <a:lnTo>
                      <a:pt x="150" y="27"/>
                    </a:lnTo>
                    <a:lnTo>
                      <a:pt x="178" y="18"/>
                    </a:lnTo>
                    <a:lnTo>
                      <a:pt x="224" y="18"/>
                    </a:lnTo>
                    <a:lnTo>
                      <a:pt x="252" y="27"/>
                    </a:lnTo>
                    <a:lnTo>
                      <a:pt x="289" y="62"/>
                    </a:lnTo>
                    <a:lnTo>
                      <a:pt x="308" y="88"/>
                    </a:lnTo>
                    <a:lnTo>
                      <a:pt x="327" y="158"/>
                    </a:lnTo>
                    <a:lnTo>
                      <a:pt x="327" y="194"/>
                    </a:lnTo>
                    <a:lnTo>
                      <a:pt x="224" y="202"/>
                    </a:lnTo>
                    <a:lnTo>
                      <a:pt x="112" y="237"/>
                    </a:lnTo>
                    <a:lnTo>
                      <a:pt x="66" y="264"/>
                    </a:lnTo>
                    <a:lnTo>
                      <a:pt x="38" y="290"/>
                    </a:lnTo>
                    <a:lnTo>
                      <a:pt x="19" y="317"/>
                    </a:lnTo>
                    <a:lnTo>
                      <a:pt x="0" y="369"/>
                    </a:lnTo>
                    <a:lnTo>
                      <a:pt x="19" y="422"/>
                    </a:lnTo>
                    <a:lnTo>
                      <a:pt x="66" y="466"/>
                    </a:lnTo>
                    <a:lnTo>
                      <a:pt x="122" y="484"/>
                    </a:lnTo>
                    <a:lnTo>
                      <a:pt x="224" y="484"/>
                    </a:lnTo>
                    <a:lnTo>
                      <a:pt x="261" y="466"/>
                    </a:lnTo>
                    <a:lnTo>
                      <a:pt x="289" y="448"/>
                    </a:lnTo>
                    <a:lnTo>
                      <a:pt x="317" y="422"/>
                    </a:lnTo>
                    <a:lnTo>
                      <a:pt x="327" y="396"/>
                    </a:lnTo>
                    <a:close/>
                    <a:moveTo>
                      <a:pt x="327" y="220"/>
                    </a:moveTo>
                    <a:lnTo>
                      <a:pt x="327" y="325"/>
                    </a:lnTo>
                    <a:lnTo>
                      <a:pt x="317" y="369"/>
                    </a:lnTo>
                    <a:lnTo>
                      <a:pt x="308" y="396"/>
                    </a:lnTo>
                    <a:lnTo>
                      <a:pt x="289" y="422"/>
                    </a:lnTo>
                    <a:lnTo>
                      <a:pt x="261" y="440"/>
                    </a:lnTo>
                    <a:lnTo>
                      <a:pt x="243" y="457"/>
                    </a:lnTo>
                    <a:lnTo>
                      <a:pt x="215" y="457"/>
                    </a:lnTo>
                    <a:lnTo>
                      <a:pt x="187" y="466"/>
                    </a:lnTo>
                    <a:lnTo>
                      <a:pt x="131" y="448"/>
                    </a:lnTo>
                    <a:lnTo>
                      <a:pt x="112" y="431"/>
                    </a:lnTo>
                    <a:lnTo>
                      <a:pt x="94" y="404"/>
                    </a:lnTo>
                    <a:lnTo>
                      <a:pt x="84" y="369"/>
                    </a:lnTo>
                    <a:lnTo>
                      <a:pt x="94" y="334"/>
                    </a:lnTo>
                    <a:lnTo>
                      <a:pt x="112" y="290"/>
                    </a:lnTo>
                    <a:lnTo>
                      <a:pt x="159" y="255"/>
                    </a:lnTo>
                    <a:lnTo>
                      <a:pt x="224" y="229"/>
                    </a:lnTo>
                    <a:lnTo>
                      <a:pt x="327" y="2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68" name="Freeform 4136"/>
              <p:cNvSpPr>
                <a:spLocks/>
              </p:cNvSpPr>
              <p:nvPr/>
            </p:nvSpPr>
            <p:spPr bwMode="auto">
              <a:xfrm>
                <a:off x="15261" y="8383"/>
                <a:ext cx="429" cy="484"/>
              </a:xfrm>
              <a:custGeom>
                <a:avLst/>
                <a:gdLst>
                  <a:gd name="T0" fmla="*/ 364 w 429"/>
                  <a:gd name="T1" fmla="*/ 62 h 484"/>
                  <a:gd name="T2" fmla="*/ 327 w 429"/>
                  <a:gd name="T3" fmla="*/ 79 h 484"/>
                  <a:gd name="T4" fmla="*/ 317 w 429"/>
                  <a:gd name="T5" fmla="*/ 88 h 484"/>
                  <a:gd name="T6" fmla="*/ 317 w 429"/>
                  <a:gd name="T7" fmla="*/ 132 h 484"/>
                  <a:gd name="T8" fmla="*/ 327 w 429"/>
                  <a:gd name="T9" fmla="*/ 150 h 484"/>
                  <a:gd name="T10" fmla="*/ 345 w 429"/>
                  <a:gd name="T11" fmla="*/ 158 h 484"/>
                  <a:gd name="T12" fmla="*/ 383 w 429"/>
                  <a:gd name="T13" fmla="*/ 158 h 484"/>
                  <a:gd name="T14" fmla="*/ 401 w 429"/>
                  <a:gd name="T15" fmla="*/ 150 h 484"/>
                  <a:gd name="T16" fmla="*/ 420 w 429"/>
                  <a:gd name="T17" fmla="*/ 114 h 484"/>
                  <a:gd name="T18" fmla="*/ 401 w 429"/>
                  <a:gd name="T19" fmla="*/ 62 h 484"/>
                  <a:gd name="T20" fmla="*/ 364 w 429"/>
                  <a:gd name="T21" fmla="*/ 27 h 484"/>
                  <a:gd name="T22" fmla="*/ 308 w 429"/>
                  <a:gd name="T23" fmla="*/ 9 h 484"/>
                  <a:gd name="T24" fmla="*/ 243 w 429"/>
                  <a:gd name="T25" fmla="*/ 0 h 484"/>
                  <a:gd name="T26" fmla="*/ 149 w 429"/>
                  <a:gd name="T27" fmla="*/ 18 h 484"/>
                  <a:gd name="T28" fmla="*/ 65 w 429"/>
                  <a:gd name="T29" fmla="*/ 70 h 484"/>
                  <a:gd name="T30" fmla="*/ 19 w 429"/>
                  <a:gd name="T31" fmla="*/ 150 h 484"/>
                  <a:gd name="T32" fmla="*/ 0 w 429"/>
                  <a:gd name="T33" fmla="*/ 246 h 484"/>
                  <a:gd name="T34" fmla="*/ 19 w 429"/>
                  <a:gd name="T35" fmla="*/ 343 h 484"/>
                  <a:gd name="T36" fmla="*/ 75 w 429"/>
                  <a:gd name="T37" fmla="*/ 413 h 484"/>
                  <a:gd name="T38" fmla="*/ 149 w 429"/>
                  <a:gd name="T39" fmla="*/ 466 h 484"/>
                  <a:gd name="T40" fmla="*/ 243 w 429"/>
                  <a:gd name="T41" fmla="*/ 484 h 484"/>
                  <a:gd name="T42" fmla="*/ 317 w 429"/>
                  <a:gd name="T43" fmla="*/ 475 h 484"/>
                  <a:gd name="T44" fmla="*/ 373 w 429"/>
                  <a:gd name="T45" fmla="*/ 440 h 484"/>
                  <a:gd name="T46" fmla="*/ 411 w 429"/>
                  <a:gd name="T47" fmla="*/ 404 h 484"/>
                  <a:gd name="T48" fmla="*/ 429 w 429"/>
                  <a:gd name="T49" fmla="*/ 369 h 484"/>
                  <a:gd name="T50" fmla="*/ 429 w 429"/>
                  <a:gd name="T51" fmla="*/ 343 h 484"/>
                  <a:gd name="T52" fmla="*/ 420 w 429"/>
                  <a:gd name="T53" fmla="*/ 334 h 484"/>
                  <a:gd name="T54" fmla="*/ 411 w 429"/>
                  <a:gd name="T55" fmla="*/ 334 h 484"/>
                  <a:gd name="T56" fmla="*/ 401 w 429"/>
                  <a:gd name="T57" fmla="*/ 343 h 484"/>
                  <a:gd name="T58" fmla="*/ 401 w 429"/>
                  <a:gd name="T59" fmla="*/ 352 h 484"/>
                  <a:gd name="T60" fmla="*/ 373 w 429"/>
                  <a:gd name="T61" fmla="*/ 404 h 484"/>
                  <a:gd name="T62" fmla="*/ 327 w 429"/>
                  <a:gd name="T63" fmla="*/ 440 h 484"/>
                  <a:gd name="T64" fmla="*/ 289 w 429"/>
                  <a:gd name="T65" fmla="*/ 457 h 484"/>
                  <a:gd name="T66" fmla="*/ 252 w 429"/>
                  <a:gd name="T67" fmla="*/ 457 h 484"/>
                  <a:gd name="T68" fmla="*/ 215 w 429"/>
                  <a:gd name="T69" fmla="*/ 448 h 484"/>
                  <a:gd name="T70" fmla="*/ 168 w 429"/>
                  <a:gd name="T71" fmla="*/ 431 h 484"/>
                  <a:gd name="T72" fmla="*/ 131 w 429"/>
                  <a:gd name="T73" fmla="*/ 396 h 484"/>
                  <a:gd name="T74" fmla="*/ 103 w 429"/>
                  <a:gd name="T75" fmla="*/ 334 h 484"/>
                  <a:gd name="T76" fmla="*/ 93 w 429"/>
                  <a:gd name="T77" fmla="*/ 246 h 484"/>
                  <a:gd name="T78" fmla="*/ 103 w 429"/>
                  <a:gd name="T79" fmla="*/ 158 h 484"/>
                  <a:gd name="T80" fmla="*/ 131 w 429"/>
                  <a:gd name="T81" fmla="*/ 88 h 484"/>
                  <a:gd name="T82" fmla="*/ 168 w 429"/>
                  <a:gd name="T83" fmla="*/ 53 h 484"/>
                  <a:gd name="T84" fmla="*/ 205 w 429"/>
                  <a:gd name="T85" fmla="*/ 27 h 484"/>
                  <a:gd name="T86" fmla="*/ 280 w 429"/>
                  <a:gd name="T87" fmla="*/ 27 h 484"/>
                  <a:gd name="T88" fmla="*/ 336 w 429"/>
                  <a:gd name="T89" fmla="*/ 44 h 484"/>
                  <a:gd name="T90" fmla="*/ 364 w 429"/>
                  <a:gd name="T91" fmla="*/ 62 h 48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429"/>
                  <a:gd name="T139" fmla="*/ 0 h 484"/>
                  <a:gd name="T140" fmla="*/ 429 w 429"/>
                  <a:gd name="T141" fmla="*/ 484 h 48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429" h="484">
                    <a:moveTo>
                      <a:pt x="364" y="62"/>
                    </a:moveTo>
                    <a:lnTo>
                      <a:pt x="327" y="79"/>
                    </a:lnTo>
                    <a:lnTo>
                      <a:pt x="317" y="88"/>
                    </a:lnTo>
                    <a:lnTo>
                      <a:pt x="317" y="132"/>
                    </a:lnTo>
                    <a:lnTo>
                      <a:pt x="327" y="150"/>
                    </a:lnTo>
                    <a:lnTo>
                      <a:pt x="345" y="158"/>
                    </a:lnTo>
                    <a:lnTo>
                      <a:pt x="383" y="158"/>
                    </a:lnTo>
                    <a:lnTo>
                      <a:pt x="401" y="150"/>
                    </a:lnTo>
                    <a:lnTo>
                      <a:pt x="420" y="114"/>
                    </a:lnTo>
                    <a:lnTo>
                      <a:pt x="401" y="62"/>
                    </a:lnTo>
                    <a:lnTo>
                      <a:pt x="364" y="27"/>
                    </a:lnTo>
                    <a:lnTo>
                      <a:pt x="308" y="9"/>
                    </a:lnTo>
                    <a:lnTo>
                      <a:pt x="243" y="0"/>
                    </a:lnTo>
                    <a:lnTo>
                      <a:pt x="149" y="18"/>
                    </a:lnTo>
                    <a:lnTo>
                      <a:pt x="65" y="70"/>
                    </a:lnTo>
                    <a:lnTo>
                      <a:pt x="19" y="150"/>
                    </a:lnTo>
                    <a:lnTo>
                      <a:pt x="0" y="246"/>
                    </a:lnTo>
                    <a:lnTo>
                      <a:pt x="19" y="343"/>
                    </a:lnTo>
                    <a:lnTo>
                      <a:pt x="75" y="413"/>
                    </a:lnTo>
                    <a:lnTo>
                      <a:pt x="149" y="466"/>
                    </a:lnTo>
                    <a:lnTo>
                      <a:pt x="243" y="484"/>
                    </a:lnTo>
                    <a:lnTo>
                      <a:pt x="317" y="475"/>
                    </a:lnTo>
                    <a:lnTo>
                      <a:pt x="373" y="440"/>
                    </a:lnTo>
                    <a:lnTo>
                      <a:pt x="411" y="404"/>
                    </a:lnTo>
                    <a:lnTo>
                      <a:pt x="429" y="369"/>
                    </a:lnTo>
                    <a:lnTo>
                      <a:pt x="429" y="343"/>
                    </a:lnTo>
                    <a:lnTo>
                      <a:pt x="420" y="334"/>
                    </a:lnTo>
                    <a:lnTo>
                      <a:pt x="411" y="334"/>
                    </a:lnTo>
                    <a:lnTo>
                      <a:pt x="401" y="343"/>
                    </a:lnTo>
                    <a:lnTo>
                      <a:pt x="401" y="352"/>
                    </a:lnTo>
                    <a:lnTo>
                      <a:pt x="373" y="404"/>
                    </a:lnTo>
                    <a:lnTo>
                      <a:pt x="327" y="440"/>
                    </a:lnTo>
                    <a:lnTo>
                      <a:pt x="289" y="457"/>
                    </a:lnTo>
                    <a:lnTo>
                      <a:pt x="252" y="457"/>
                    </a:lnTo>
                    <a:lnTo>
                      <a:pt x="215" y="448"/>
                    </a:lnTo>
                    <a:lnTo>
                      <a:pt x="168" y="431"/>
                    </a:lnTo>
                    <a:lnTo>
                      <a:pt x="131" y="396"/>
                    </a:lnTo>
                    <a:lnTo>
                      <a:pt x="103" y="334"/>
                    </a:lnTo>
                    <a:lnTo>
                      <a:pt x="93" y="246"/>
                    </a:lnTo>
                    <a:lnTo>
                      <a:pt x="103" y="158"/>
                    </a:lnTo>
                    <a:lnTo>
                      <a:pt x="131" y="88"/>
                    </a:lnTo>
                    <a:lnTo>
                      <a:pt x="168" y="53"/>
                    </a:lnTo>
                    <a:lnTo>
                      <a:pt x="205" y="27"/>
                    </a:lnTo>
                    <a:lnTo>
                      <a:pt x="280" y="27"/>
                    </a:lnTo>
                    <a:lnTo>
                      <a:pt x="336" y="44"/>
                    </a:lnTo>
                    <a:lnTo>
                      <a:pt x="364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69" name="Freeform 4137"/>
              <p:cNvSpPr>
                <a:spLocks/>
              </p:cNvSpPr>
              <p:nvPr/>
            </p:nvSpPr>
            <p:spPr bwMode="auto">
              <a:xfrm>
                <a:off x="15728" y="8120"/>
                <a:ext cx="550" cy="738"/>
              </a:xfrm>
              <a:custGeom>
                <a:avLst/>
                <a:gdLst>
                  <a:gd name="T0" fmla="*/ 298 w 550"/>
                  <a:gd name="T1" fmla="*/ 457 h 738"/>
                  <a:gd name="T2" fmla="*/ 289 w 550"/>
                  <a:gd name="T3" fmla="*/ 448 h 738"/>
                  <a:gd name="T4" fmla="*/ 326 w 550"/>
                  <a:gd name="T5" fmla="*/ 413 h 738"/>
                  <a:gd name="T6" fmla="*/ 345 w 550"/>
                  <a:gd name="T7" fmla="*/ 404 h 738"/>
                  <a:gd name="T8" fmla="*/ 354 w 550"/>
                  <a:gd name="T9" fmla="*/ 386 h 738"/>
                  <a:gd name="T10" fmla="*/ 373 w 550"/>
                  <a:gd name="T11" fmla="*/ 377 h 738"/>
                  <a:gd name="T12" fmla="*/ 382 w 550"/>
                  <a:gd name="T13" fmla="*/ 369 h 738"/>
                  <a:gd name="T14" fmla="*/ 419 w 550"/>
                  <a:gd name="T15" fmla="*/ 342 h 738"/>
                  <a:gd name="T16" fmla="*/ 447 w 550"/>
                  <a:gd name="T17" fmla="*/ 333 h 738"/>
                  <a:gd name="T18" fmla="*/ 466 w 550"/>
                  <a:gd name="T19" fmla="*/ 316 h 738"/>
                  <a:gd name="T20" fmla="*/ 513 w 550"/>
                  <a:gd name="T21" fmla="*/ 316 h 738"/>
                  <a:gd name="T22" fmla="*/ 522 w 550"/>
                  <a:gd name="T23" fmla="*/ 307 h 738"/>
                  <a:gd name="T24" fmla="*/ 522 w 550"/>
                  <a:gd name="T25" fmla="*/ 281 h 738"/>
                  <a:gd name="T26" fmla="*/ 317 w 550"/>
                  <a:gd name="T27" fmla="*/ 281 h 738"/>
                  <a:gd name="T28" fmla="*/ 317 w 550"/>
                  <a:gd name="T29" fmla="*/ 307 h 738"/>
                  <a:gd name="T30" fmla="*/ 335 w 550"/>
                  <a:gd name="T31" fmla="*/ 316 h 738"/>
                  <a:gd name="T32" fmla="*/ 345 w 550"/>
                  <a:gd name="T33" fmla="*/ 325 h 738"/>
                  <a:gd name="T34" fmla="*/ 354 w 550"/>
                  <a:gd name="T35" fmla="*/ 342 h 738"/>
                  <a:gd name="T36" fmla="*/ 345 w 550"/>
                  <a:gd name="T37" fmla="*/ 360 h 738"/>
                  <a:gd name="T38" fmla="*/ 326 w 550"/>
                  <a:gd name="T39" fmla="*/ 377 h 738"/>
                  <a:gd name="T40" fmla="*/ 167 w 550"/>
                  <a:gd name="T41" fmla="*/ 509 h 738"/>
                  <a:gd name="T42" fmla="*/ 167 w 550"/>
                  <a:gd name="T43" fmla="*/ 0 h 738"/>
                  <a:gd name="T44" fmla="*/ 0 w 550"/>
                  <a:gd name="T45" fmla="*/ 8 h 738"/>
                  <a:gd name="T46" fmla="*/ 0 w 550"/>
                  <a:gd name="T47" fmla="*/ 43 h 738"/>
                  <a:gd name="T48" fmla="*/ 65 w 550"/>
                  <a:gd name="T49" fmla="*/ 43 h 738"/>
                  <a:gd name="T50" fmla="*/ 83 w 550"/>
                  <a:gd name="T51" fmla="*/ 61 h 738"/>
                  <a:gd name="T52" fmla="*/ 93 w 550"/>
                  <a:gd name="T53" fmla="*/ 79 h 738"/>
                  <a:gd name="T54" fmla="*/ 93 w 550"/>
                  <a:gd name="T55" fmla="*/ 685 h 738"/>
                  <a:gd name="T56" fmla="*/ 83 w 550"/>
                  <a:gd name="T57" fmla="*/ 694 h 738"/>
                  <a:gd name="T58" fmla="*/ 65 w 550"/>
                  <a:gd name="T59" fmla="*/ 703 h 738"/>
                  <a:gd name="T60" fmla="*/ 0 w 550"/>
                  <a:gd name="T61" fmla="*/ 703 h 738"/>
                  <a:gd name="T62" fmla="*/ 0 w 550"/>
                  <a:gd name="T63" fmla="*/ 738 h 738"/>
                  <a:gd name="T64" fmla="*/ 251 w 550"/>
                  <a:gd name="T65" fmla="*/ 738 h 738"/>
                  <a:gd name="T66" fmla="*/ 251 w 550"/>
                  <a:gd name="T67" fmla="*/ 703 h 738"/>
                  <a:gd name="T68" fmla="*/ 186 w 550"/>
                  <a:gd name="T69" fmla="*/ 703 h 738"/>
                  <a:gd name="T70" fmla="*/ 167 w 550"/>
                  <a:gd name="T71" fmla="*/ 694 h 738"/>
                  <a:gd name="T72" fmla="*/ 167 w 550"/>
                  <a:gd name="T73" fmla="*/ 544 h 738"/>
                  <a:gd name="T74" fmla="*/ 233 w 550"/>
                  <a:gd name="T75" fmla="*/ 492 h 738"/>
                  <a:gd name="T76" fmla="*/ 307 w 550"/>
                  <a:gd name="T77" fmla="*/ 588 h 738"/>
                  <a:gd name="T78" fmla="*/ 354 w 550"/>
                  <a:gd name="T79" fmla="*/ 650 h 738"/>
                  <a:gd name="T80" fmla="*/ 373 w 550"/>
                  <a:gd name="T81" fmla="*/ 676 h 738"/>
                  <a:gd name="T82" fmla="*/ 363 w 550"/>
                  <a:gd name="T83" fmla="*/ 694 h 738"/>
                  <a:gd name="T84" fmla="*/ 354 w 550"/>
                  <a:gd name="T85" fmla="*/ 703 h 738"/>
                  <a:gd name="T86" fmla="*/ 326 w 550"/>
                  <a:gd name="T87" fmla="*/ 703 h 738"/>
                  <a:gd name="T88" fmla="*/ 326 w 550"/>
                  <a:gd name="T89" fmla="*/ 738 h 738"/>
                  <a:gd name="T90" fmla="*/ 550 w 550"/>
                  <a:gd name="T91" fmla="*/ 738 h 738"/>
                  <a:gd name="T92" fmla="*/ 550 w 550"/>
                  <a:gd name="T93" fmla="*/ 703 h 738"/>
                  <a:gd name="T94" fmla="*/ 513 w 550"/>
                  <a:gd name="T95" fmla="*/ 703 h 738"/>
                  <a:gd name="T96" fmla="*/ 457 w 550"/>
                  <a:gd name="T97" fmla="*/ 676 h 738"/>
                  <a:gd name="T98" fmla="*/ 438 w 550"/>
                  <a:gd name="T99" fmla="*/ 650 h 738"/>
                  <a:gd name="T100" fmla="*/ 298 w 550"/>
                  <a:gd name="T101" fmla="*/ 457 h 73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50"/>
                  <a:gd name="T154" fmla="*/ 0 h 738"/>
                  <a:gd name="T155" fmla="*/ 550 w 550"/>
                  <a:gd name="T156" fmla="*/ 738 h 73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50" h="738">
                    <a:moveTo>
                      <a:pt x="298" y="457"/>
                    </a:moveTo>
                    <a:lnTo>
                      <a:pt x="289" y="448"/>
                    </a:lnTo>
                    <a:lnTo>
                      <a:pt x="326" y="413"/>
                    </a:lnTo>
                    <a:lnTo>
                      <a:pt x="345" y="404"/>
                    </a:lnTo>
                    <a:lnTo>
                      <a:pt x="354" y="386"/>
                    </a:lnTo>
                    <a:lnTo>
                      <a:pt x="373" y="377"/>
                    </a:lnTo>
                    <a:lnTo>
                      <a:pt x="382" y="369"/>
                    </a:lnTo>
                    <a:lnTo>
                      <a:pt x="419" y="342"/>
                    </a:lnTo>
                    <a:lnTo>
                      <a:pt x="447" y="333"/>
                    </a:lnTo>
                    <a:lnTo>
                      <a:pt x="466" y="316"/>
                    </a:lnTo>
                    <a:lnTo>
                      <a:pt x="513" y="316"/>
                    </a:lnTo>
                    <a:lnTo>
                      <a:pt x="522" y="307"/>
                    </a:lnTo>
                    <a:lnTo>
                      <a:pt x="522" y="281"/>
                    </a:lnTo>
                    <a:lnTo>
                      <a:pt x="317" y="281"/>
                    </a:lnTo>
                    <a:lnTo>
                      <a:pt x="317" y="307"/>
                    </a:lnTo>
                    <a:lnTo>
                      <a:pt x="335" y="316"/>
                    </a:lnTo>
                    <a:lnTo>
                      <a:pt x="345" y="325"/>
                    </a:lnTo>
                    <a:lnTo>
                      <a:pt x="354" y="342"/>
                    </a:lnTo>
                    <a:lnTo>
                      <a:pt x="345" y="360"/>
                    </a:lnTo>
                    <a:lnTo>
                      <a:pt x="326" y="377"/>
                    </a:lnTo>
                    <a:lnTo>
                      <a:pt x="167" y="509"/>
                    </a:lnTo>
                    <a:lnTo>
                      <a:pt x="167" y="0"/>
                    </a:lnTo>
                    <a:lnTo>
                      <a:pt x="0" y="8"/>
                    </a:lnTo>
                    <a:lnTo>
                      <a:pt x="0" y="43"/>
                    </a:lnTo>
                    <a:lnTo>
                      <a:pt x="65" y="43"/>
                    </a:lnTo>
                    <a:lnTo>
                      <a:pt x="83" y="61"/>
                    </a:lnTo>
                    <a:lnTo>
                      <a:pt x="93" y="79"/>
                    </a:lnTo>
                    <a:lnTo>
                      <a:pt x="93" y="685"/>
                    </a:lnTo>
                    <a:lnTo>
                      <a:pt x="83" y="694"/>
                    </a:lnTo>
                    <a:lnTo>
                      <a:pt x="65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51" y="738"/>
                    </a:lnTo>
                    <a:lnTo>
                      <a:pt x="251" y="703"/>
                    </a:lnTo>
                    <a:lnTo>
                      <a:pt x="186" y="703"/>
                    </a:lnTo>
                    <a:lnTo>
                      <a:pt x="167" y="694"/>
                    </a:lnTo>
                    <a:lnTo>
                      <a:pt x="167" y="544"/>
                    </a:lnTo>
                    <a:lnTo>
                      <a:pt x="233" y="492"/>
                    </a:lnTo>
                    <a:lnTo>
                      <a:pt x="307" y="588"/>
                    </a:lnTo>
                    <a:lnTo>
                      <a:pt x="354" y="650"/>
                    </a:lnTo>
                    <a:lnTo>
                      <a:pt x="373" y="676"/>
                    </a:lnTo>
                    <a:lnTo>
                      <a:pt x="363" y="694"/>
                    </a:lnTo>
                    <a:lnTo>
                      <a:pt x="354" y="703"/>
                    </a:lnTo>
                    <a:lnTo>
                      <a:pt x="326" y="703"/>
                    </a:lnTo>
                    <a:lnTo>
                      <a:pt x="326" y="738"/>
                    </a:lnTo>
                    <a:lnTo>
                      <a:pt x="550" y="738"/>
                    </a:lnTo>
                    <a:lnTo>
                      <a:pt x="550" y="703"/>
                    </a:lnTo>
                    <a:lnTo>
                      <a:pt x="513" y="703"/>
                    </a:lnTo>
                    <a:lnTo>
                      <a:pt x="457" y="676"/>
                    </a:lnTo>
                    <a:lnTo>
                      <a:pt x="438" y="650"/>
                    </a:lnTo>
                    <a:lnTo>
                      <a:pt x="298" y="4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70" name="Freeform 4138"/>
              <p:cNvSpPr>
                <a:spLocks/>
              </p:cNvSpPr>
              <p:nvPr/>
            </p:nvSpPr>
            <p:spPr bwMode="auto">
              <a:xfrm>
                <a:off x="16791" y="8383"/>
                <a:ext cx="373" cy="484"/>
              </a:xfrm>
              <a:custGeom>
                <a:avLst/>
                <a:gdLst>
                  <a:gd name="T0" fmla="*/ 205 w 373"/>
                  <a:gd name="T1" fmla="*/ 264 h 484"/>
                  <a:gd name="T2" fmla="*/ 271 w 373"/>
                  <a:gd name="T3" fmla="*/ 290 h 484"/>
                  <a:gd name="T4" fmla="*/ 299 w 373"/>
                  <a:gd name="T5" fmla="*/ 317 h 484"/>
                  <a:gd name="T6" fmla="*/ 317 w 373"/>
                  <a:gd name="T7" fmla="*/ 396 h 484"/>
                  <a:gd name="T8" fmla="*/ 289 w 373"/>
                  <a:gd name="T9" fmla="*/ 440 h 484"/>
                  <a:gd name="T10" fmla="*/ 187 w 373"/>
                  <a:gd name="T11" fmla="*/ 466 h 484"/>
                  <a:gd name="T12" fmla="*/ 84 w 373"/>
                  <a:gd name="T13" fmla="*/ 422 h 484"/>
                  <a:gd name="T14" fmla="*/ 28 w 373"/>
                  <a:gd name="T15" fmla="*/ 308 h 484"/>
                  <a:gd name="T16" fmla="*/ 19 w 373"/>
                  <a:gd name="T17" fmla="*/ 299 h 484"/>
                  <a:gd name="T18" fmla="*/ 0 w 373"/>
                  <a:gd name="T19" fmla="*/ 308 h 484"/>
                  <a:gd name="T20" fmla="*/ 19 w 373"/>
                  <a:gd name="T21" fmla="*/ 484 h 484"/>
                  <a:gd name="T22" fmla="*/ 93 w 373"/>
                  <a:gd name="T23" fmla="*/ 466 h 484"/>
                  <a:gd name="T24" fmla="*/ 187 w 373"/>
                  <a:gd name="T25" fmla="*/ 484 h 484"/>
                  <a:gd name="T26" fmla="*/ 327 w 373"/>
                  <a:gd name="T27" fmla="*/ 440 h 484"/>
                  <a:gd name="T28" fmla="*/ 373 w 373"/>
                  <a:gd name="T29" fmla="*/ 334 h 484"/>
                  <a:gd name="T30" fmla="*/ 336 w 373"/>
                  <a:gd name="T31" fmla="*/ 246 h 484"/>
                  <a:gd name="T32" fmla="*/ 299 w 373"/>
                  <a:gd name="T33" fmla="*/ 220 h 484"/>
                  <a:gd name="T34" fmla="*/ 233 w 373"/>
                  <a:gd name="T35" fmla="*/ 194 h 484"/>
                  <a:gd name="T36" fmla="*/ 168 w 373"/>
                  <a:gd name="T37" fmla="*/ 176 h 484"/>
                  <a:gd name="T38" fmla="*/ 112 w 373"/>
                  <a:gd name="T39" fmla="*/ 167 h 484"/>
                  <a:gd name="T40" fmla="*/ 56 w 373"/>
                  <a:gd name="T41" fmla="*/ 123 h 484"/>
                  <a:gd name="T42" fmla="*/ 65 w 373"/>
                  <a:gd name="T43" fmla="*/ 62 h 484"/>
                  <a:gd name="T44" fmla="*/ 112 w 373"/>
                  <a:gd name="T45" fmla="*/ 27 h 484"/>
                  <a:gd name="T46" fmla="*/ 215 w 373"/>
                  <a:gd name="T47" fmla="*/ 18 h 484"/>
                  <a:gd name="T48" fmla="*/ 271 w 373"/>
                  <a:gd name="T49" fmla="*/ 44 h 484"/>
                  <a:gd name="T50" fmla="*/ 308 w 373"/>
                  <a:gd name="T51" fmla="*/ 97 h 484"/>
                  <a:gd name="T52" fmla="*/ 317 w 373"/>
                  <a:gd name="T53" fmla="*/ 150 h 484"/>
                  <a:gd name="T54" fmla="*/ 336 w 373"/>
                  <a:gd name="T55" fmla="*/ 158 h 484"/>
                  <a:gd name="T56" fmla="*/ 345 w 373"/>
                  <a:gd name="T57" fmla="*/ 9 h 484"/>
                  <a:gd name="T58" fmla="*/ 317 w 373"/>
                  <a:gd name="T59" fmla="*/ 0 h 484"/>
                  <a:gd name="T60" fmla="*/ 289 w 373"/>
                  <a:gd name="T61" fmla="*/ 18 h 484"/>
                  <a:gd name="T62" fmla="*/ 252 w 373"/>
                  <a:gd name="T63" fmla="*/ 9 h 484"/>
                  <a:gd name="T64" fmla="*/ 177 w 373"/>
                  <a:gd name="T65" fmla="*/ 0 h 484"/>
                  <a:gd name="T66" fmla="*/ 37 w 373"/>
                  <a:gd name="T67" fmla="*/ 44 h 484"/>
                  <a:gd name="T68" fmla="*/ 0 w 373"/>
                  <a:gd name="T69" fmla="*/ 132 h 484"/>
                  <a:gd name="T70" fmla="*/ 19 w 373"/>
                  <a:gd name="T71" fmla="*/ 194 h 484"/>
                  <a:gd name="T72" fmla="*/ 84 w 373"/>
                  <a:gd name="T73" fmla="*/ 237 h 484"/>
                  <a:gd name="T74" fmla="*/ 196 w 373"/>
                  <a:gd name="T75" fmla="*/ 264 h 4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73"/>
                  <a:gd name="T115" fmla="*/ 0 h 484"/>
                  <a:gd name="T116" fmla="*/ 373 w 373"/>
                  <a:gd name="T117" fmla="*/ 484 h 48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73" h="484">
                    <a:moveTo>
                      <a:pt x="196" y="264"/>
                    </a:moveTo>
                    <a:lnTo>
                      <a:pt x="205" y="264"/>
                    </a:lnTo>
                    <a:lnTo>
                      <a:pt x="243" y="281"/>
                    </a:lnTo>
                    <a:lnTo>
                      <a:pt x="271" y="290"/>
                    </a:lnTo>
                    <a:lnTo>
                      <a:pt x="289" y="299"/>
                    </a:lnTo>
                    <a:lnTo>
                      <a:pt x="299" y="317"/>
                    </a:lnTo>
                    <a:lnTo>
                      <a:pt x="317" y="369"/>
                    </a:lnTo>
                    <a:lnTo>
                      <a:pt x="317" y="396"/>
                    </a:lnTo>
                    <a:lnTo>
                      <a:pt x="299" y="413"/>
                    </a:lnTo>
                    <a:lnTo>
                      <a:pt x="289" y="440"/>
                    </a:lnTo>
                    <a:lnTo>
                      <a:pt x="261" y="448"/>
                    </a:lnTo>
                    <a:lnTo>
                      <a:pt x="187" y="466"/>
                    </a:lnTo>
                    <a:lnTo>
                      <a:pt x="121" y="457"/>
                    </a:lnTo>
                    <a:lnTo>
                      <a:pt x="84" y="422"/>
                    </a:lnTo>
                    <a:lnTo>
                      <a:pt x="47" y="369"/>
                    </a:lnTo>
                    <a:lnTo>
                      <a:pt x="28" y="308"/>
                    </a:lnTo>
                    <a:lnTo>
                      <a:pt x="28" y="299"/>
                    </a:lnTo>
                    <a:lnTo>
                      <a:pt x="19" y="299"/>
                    </a:lnTo>
                    <a:lnTo>
                      <a:pt x="19" y="290"/>
                    </a:lnTo>
                    <a:lnTo>
                      <a:pt x="0" y="308"/>
                    </a:lnTo>
                    <a:lnTo>
                      <a:pt x="0" y="484"/>
                    </a:lnTo>
                    <a:lnTo>
                      <a:pt x="19" y="484"/>
                    </a:lnTo>
                    <a:lnTo>
                      <a:pt x="65" y="440"/>
                    </a:lnTo>
                    <a:lnTo>
                      <a:pt x="93" y="466"/>
                    </a:lnTo>
                    <a:lnTo>
                      <a:pt x="149" y="484"/>
                    </a:lnTo>
                    <a:lnTo>
                      <a:pt x="187" y="484"/>
                    </a:lnTo>
                    <a:lnTo>
                      <a:pt x="271" y="475"/>
                    </a:lnTo>
                    <a:lnTo>
                      <a:pt x="327" y="440"/>
                    </a:lnTo>
                    <a:lnTo>
                      <a:pt x="364" y="396"/>
                    </a:lnTo>
                    <a:lnTo>
                      <a:pt x="373" y="334"/>
                    </a:lnTo>
                    <a:lnTo>
                      <a:pt x="355" y="281"/>
                    </a:lnTo>
                    <a:lnTo>
                      <a:pt x="336" y="246"/>
                    </a:lnTo>
                    <a:lnTo>
                      <a:pt x="327" y="237"/>
                    </a:lnTo>
                    <a:lnTo>
                      <a:pt x="299" y="220"/>
                    </a:lnTo>
                    <a:lnTo>
                      <a:pt x="261" y="202"/>
                    </a:lnTo>
                    <a:lnTo>
                      <a:pt x="233" y="194"/>
                    </a:lnTo>
                    <a:lnTo>
                      <a:pt x="196" y="185"/>
                    </a:lnTo>
                    <a:lnTo>
                      <a:pt x="168" y="176"/>
                    </a:lnTo>
                    <a:lnTo>
                      <a:pt x="140" y="176"/>
                    </a:lnTo>
                    <a:lnTo>
                      <a:pt x="112" y="167"/>
                    </a:lnTo>
                    <a:lnTo>
                      <a:pt x="93" y="158"/>
                    </a:lnTo>
                    <a:lnTo>
                      <a:pt x="56" y="123"/>
                    </a:lnTo>
                    <a:lnTo>
                      <a:pt x="56" y="79"/>
                    </a:lnTo>
                    <a:lnTo>
                      <a:pt x="65" y="62"/>
                    </a:lnTo>
                    <a:lnTo>
                      <a:pt x="93" y="35"/>
                    </a:lnTo>
                    <a:lnTo>
                      <a:pt x="112" y="27"/>
                    </a:lnTo>
                    <a:lnTo>
                      <a:pt x="140" y="18"/>
                    </a:lnTo>
                    <a:lnTo>
                      <a:pt x="215" y="18"/>
                    </a:lnTo>
                    <a:lnTo>
                      <a:pt x="243" y="27"/>
                    </a:lnTo>
                    <a:lnTo>
                      <a:pt x="271" y="44"/>
                    </a:lnTo>
                    <a:lnTo>
                      <a:pt x="289" y="62"/>
                    </a:lnTo>
                    <a:lnTo>
                      <a:pt x="308" y="97"/>
                    </a:lnTo>
                    <a:lnTo>
                      <a:pt x="308" y="132"/>
                    </a:lnTo>
                    <a:lnTo>
                      <a:pt x="317" y="150"/>
                    </a:lnTo>
                    <a:lnTo>
                      <a:pt x="317" y="158"/>
                    </a:lnTo>
                    <a:lnTo>
                      <a:pt x="336" y="158"/>
                    </a:lnTo>
                    <a:lnTo>
                      <a:pt x="345" y="150"/>
                    </a:lnTo>
                    <a:lnTo>
                      <a:pt x="345" y="9"/>
                    </a:lnTo>
                    <a:lnTo>
                      <a:pt x="336" y="0"/>
                    </a:lnTo>
                    <a:lnTo>
                      <a:pt x="317" y="0"/>
                    </a:lnTo>
                    <a:lnTo>
                      <a:pt x="299" y="18"/>
                    </a:lnTo>
                    <a:lnTo>
                      <a:pt x="289" y="18"/>
                    </a:lnTo>
                    <a:lnTo>
                      <a:pt x="289" y="27"/>
                    </a:lnTo>
                    <a:lnTo>
                      <a:pt x="252" y="9"/>
                    </a:lnTo>
                    <a:lnTo>
                      <a:pt x="224" y="0"/>
                    </a:lnTo>
                    <a:lnTo>
                      <a:pt x="177" y="0"/>
                    </a:lnTo>
                    <a:lnTo>
                      <a:pt x="93" y="9"/>
                    </a:lnTo>
                    <a:lnTo>
                      <a:pt x="37" y="44"/>
                    </a:lnTo>
                    <a:lnTo>
                      <a:pt x="9" y="79"/>
                    </a:lnTo>
                    <a:lnTo>
                      <a:pt x="0" y="132"/>
                    </a:lnTo>
                    <a:lnTo>
                      <a:pt x="9" y="167"/>
                    </a:lnTo>
                    <a:lnTo>
                      <a:pt x="19" y="194"/>
                    </a:lnTo>
                    <a:lnTo>
                      <a:pt x="47" y="220"/>
                    </a:lnTo>
                    <a:lnTo>
                      <a:pt x="84" y="237"/>
                    </a:lnTo>
                    <a:lnTo>
                      <a:pt x="131" y="255"/>
                    </a:lnTo>
                    <a:lnTo>
                      <a:pt x="196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71" name="Freeform 4139"/>
              <p:cNvSpPr>
                <a:spLocks noEditPoints="1"/>
              </p:cNvSpPr>
              <p:nvPr/>
            </p:nvSpPr>
            <p:spPr bwMode="auto">
              <a:xfrm>
                <a:off x="17239" y="8146"/>
                <a:ext cx="242" cy="712"/>
              </a:xfrm>
              <a:custGeom>
                <a:avLst/>
                <a:gdLst>
                  <a:gd name="T0" fmla="*/ 159 w 242"/>
                  <a:gd name="T1" fmla="*/ 237 h 712"/>
                  <a:gd name="T2" fmla="*/ 0 w 242"/>
                  <a:gd name="T3" fmla="*/ 255 h 712"/>
                  <a:gd name="T4" fmla="*/ 0 w 242"/>
                  <a:gd name="T5" fmla="*/ 281 h 712"/>
                  <a:gd name="T6" fmla="*/ 37 w 242"/>
                  <a:gd name="T7" fmla="*/ 281 h 712"/>
                  <a:gd name="T8" fmla="*/ 65 w 242"/>
                  <a:gd name="T9" fmla="*/ 290 h 712"/>
                  <a:gd name="T10" fmla="*/ 75 w 242"/>
                  <a:gd name="T11" fmla="*/ 299 h 712"/>
                  <a:gd name="T12" fmla="*/ 84 w 242"/>
                  <a:gd name="T13" fmla="*/ 316 h 712"/>
                  <a:gd name="T14" fmla="*/ 84 w 242"/>
                  <a:gd name="T15" fmla="*/ 659 h 712"/>
                  <a:gd name="T16" fmla="*/ 65 w 242"/>
                  <a:gd name="T17" fmla="*/ 677 h 712"/>
                  <a:gd name="T18" fmla="*/ 0 w 242"/>
                  <a:gd name="T19" fmla="*/ 677 h 712"/>
                  <a:gd name="T20" fmla="*/ 0 w 242"/>
                  <a:gd name="T21" fmla="*/ 712 h 712"/>
                  <a:gd name="T22" fmla="*/ 242 w 242"/>
                  <a:gd name="T23" fmla="*/ 712 h 712"/>
                  <a:gd name="T24" fmla="*/ 242 w 242"/>
                  <a:gd name="T25" fmla="*/ 677 h 712"/>
                  <a:gd name="T26" fmla="*/ 186 w 242"/>
                  <a:gd name="T27" fmla="*/ 677 h 712"/>
                  <a:gd name="T28" fmla="*/ 159 w 242"/>
                  <a:gd name="T29" fmla="*/ 650 h 712"/>
                  <a:gd name="T30" fmla="*/ 159 w 242"/>
                  <a:gd name="T31" fmla="*/ 633 h 712"/>
                  <a:gd name="T32" fmla="*/ 159 w 242"/>
                  <a:gd name="T33" fmla="*/ 237 h 712"/>
                  <a:gd name="T34" fmla="*/ 168 w 242"/>
                  <a:gd name="T35" fmla="*/ 53 h 712"/>
                  <a:gd name="T36" fmla="*/ 149 w 242"/>
                  <a:gd name="T37" fmla="*/ 17 h 712"/>
                  <a:gd name="T38" fmla="*/ 131 w 242"/>
                  <a:gd name="T39" fmla="*/ 0 h 712"/>
                  <a:gd name="T40" fmla="*/ 84 w 242"/>
                  <a:gd name="T41" fmla="*/ 0 h 712"/>
                  <a:gd name="T42" fmla="*/ 47 w 242"/>
                  <a:gd name="T43" fmla="*/ 35 h 712"/>
                  <a:gd name="T44" fmla="*/ 47 w 242"/>
                  <a:gd name="T45" fmla="*/ 79 h 712"/>
                  <a:gd name="T46" fmla="*/ 65 w 242"/>
                  <a:gd name="T47" fmla="*/ 97 h 712"/>
                  <a:gd name="T48" fmla="*/ 103 w 242"/>
                  <a:gd name="T49" fmla="*/ 114 h 712"/>
                  <a:gd name="T50" fmla="*/ 131 w 242"/>
                  <a:gd name="T51" fmla="*/ 105 h 712"/>
                  <a:gd name="T52" fmla="*/ 149 w 242"/>
                  <a:gd name="T53" fmla="*/ 97 h 712"/>
                  <a:gd name="T54" fmla="*/ 159 w 242"/>
                  <a:gd name="T55" fmla="*/ 79 h 712"/>
                  <a:gd name="T56" fmla="*/ 168 w 242"/>
                  <a:gd name="T57" fmla="*/ 53 h 71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42"/>
                  <a:gd name="T88" fmla="*/ 0 h 712"/>
                  <a:gd name="T89" fmla="*/ 242 w 242"/>
                  <a:gd name="T90" fmla="*/ 712 h 71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42" h="712">
                    <a:moveTo>
                      <a:pt x="159" y="237"/>
                    </a:moveTo>
                    <a:lnTo>
                      <a:pt x="0" y="255"/>
                    </a:lnTo>
                    <a:lnTo>
                      <a:pt x="0" y="281"/>
                    </a:lnTo>
                    <a:lnTo>
                      <a:pt x="37" y="281"/>
                    </a:lnTo>
                    <a:lnTo>
                      <a:pt x="65" y="290"/>
                    </a:lnTo>
                    <a:lnTo>
                      <a:pt x="75" y="299"/>
                    </a:lnTo>
                    <a:lnTo>
                      <a:pt x="84" y="316"/>
                    </a:lnTo>
                    <a:lnTo>
                      <a:pt x="84" y="659"/>
                    </a:lnTo>
                    <a:lnTo>
                      <a:pt x="65" y="677"/>
                    </a:lnTo>
                    <a:lnTo>
                      <a:pt x="0" y="677"/>
                    </a:lnTo>
                    <a:lnTo>
                      <a:pt x="0" y="712"/>
                    </a:lnTo>
                    <a:lnTo>
                      <a:pt x="242" y="712"/>
                    </a:lnTo>
                    <a:lnTo>
                      <a:pt x="242" y="677"/>
                    </a:lnTo>
                    <a:lnTo>
                      <a:pt x="186" y="677"/>
                    </a:lnTo>
                    <a:lnTo>
                      <a:pt x="159" y="650"/>
                    </a:lnTo>
                    <a:lnTo>
                      <a:pt x="159" y="633"/>
                    </a:lnTo>
                    <a:lnTo>
                      <a:pt x="159" y="237"/>
                    </a:lnTo>
                    <a:close/>
                    <a:moveTo>
                      <a:pt x="168" y="53"/>
                    </a:moveTo>
                    <a:lnTo>
                      <a:pt x="149" y="17"/>
                    </a:lnTo>
                    <a:lnTo>
                      <a:pt x="131" y="0"/>
                    </a:lnTo>
                    <a:lnTo>
                      <a:pt x="84" y="0"/>
                    </a:lnTo>
                    <a:lnTo>
                      <a:pt x="47" y="35"/>
                    </a:lnTo>
                    <a:lnTo>
                      <a:pt x="47" y="79"/>
                    </a:lnTo>
                    <a:lnTo>
                      <a:pt x="65" y="97"/>
                    </a:lnTo>
                    <a:lnTo>
                      <a:pt x="103" y="114"/>
                    </a:lnTo>
                    <a:lnTo>
                      <a:pt x="131" y="105"/>
                    </a:lnTo>
                    <a:lnTo>
                      <a:pt x="149" y="97"/>
                    </a:lnTo>
                    <a:lnTo>
                      <a:pt x="159" y="79"/>
                    </a:lnTo>
                    <a:lnTo>
                      <a:pt x="168" y="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72" name="Freeform 4140"/>
              <p:cNvSpPr>
                <a:spLocks/>
              </p:cNvSpPr>
              <p:nvPr/>
            </p:nvSpPr>
            <p:spPr bwMode="auto">
              <a:xfrm>
                <a:off x="17547" y="8401"/>
                <a:ext cx="420" cy="457"/>
              </a:xfrm>
              <a:custGeom>
                <a:avLst/>
                <a:gdLst>
                  <a:gd name="T0" fmla="*/ 410 w 420"/>
                  <a:gd name="T1" fmla="*/ 26 h 457"/>
                  <a:gd name="T2" fmla="*/ 420 w 420"/>
                  <a:gd name="T3" fmla="*/ 17 h 457"/>
                  <a:gd name="T4" fmla="*/ 420 w 420"/>
                  <a:gd name="T5" fmla="*/ 0 h 457"/>
                  <a:gd name="T6" fmla="*/ 28 w 420"/>
                  <a:gd name="T7" fmla="*/ 0 h 457"/>
                  <a:gd name="T8" fmla="*/ 18 w 420"/>
                  <a:gd name="T9" fmla="*/ 167 h 457"/>
                  <a:gd name="T10" fmla="*/ 46 w 420"/>
                  <a:gd name="T11" fmla="*/ 167 h 457"/>
                  <a:gd name="T12" fmla="*/ 56 w 420"/>
                  <a:gd name="T13" fmla="*/ 96 h 457"/>
                  <a:gd name="T14" fmla="*/ 74 w 420"/>
                  <a:gd name="T15" fmla="*/ 52 h 457"/>
                  <a:gd name="T16" fmla="*/ 121 w 420"/>
                  <a:gd name="T17" fmla="*/ 26 h 457"/>
                  <a:gd name="T18" fmla="*/ 196 w 420"/>
                  <a:gd name="T19" fmla="*/ 17 h 457"/>
                  <a:gd name="T20" fmla="*/ 326 w 420"/>
                  <a:gd name="T21" fmla="*/ 17 h 457"/>
                  <a:gd name="T22" fmla="*/ 9 w 420"/>
                  <a:gd name="T23" fmla="*/ 422 h 457"/>
                  <a:gd name="T24" fmla="*/ 0 w 420"/>
                  <a:gd name="T25" fmla="*/ 430 h 457"/>
                  <a:gd name="T26" fmla="*/ 0 w 420"/>
                  <a:gd name="T27" fmla="*/ 448 h 457"/>
                  <a:gd name="T28" fmla="*/ 9 w 420"/>
                  <a:gd name="T29" fmla="*/ 457 h 457"/>
                  <a:gd name="T30" fmla="*/ 401 w 420"/>
                  <a:gd name="T31" fmla="*/ 457 h 457"/>
                  <a:gd name="T32" fmla="*/ 420 w 420"/>
                  <a:gd name="T33" fmla="*/ 255 h 457"/>
                  <a:gd name="T34" fmla="*/ 392 w 420"/>
                  <a:gd name="T35" fmla="*/ 255 h 457"/>
                  <a:gd name="T36" fmla="*/ 382 w 420"/>
                  <a:gd name="T37" fmla="*/ 334 h 457"/>
                  <a:gd name="T38" fmla="*/ 354 w 420"/>
                  <a:gd name="T39" fmla="*/ 386 h 457"/>
                  <a:gd name="T40" fmla="*/ 308 w 420"/>
                  <a:gd name="T41" fmla="*/ 422 h 457"/>
                  <a:gd name="T42" fmla="*/ 224 w 420"/>
                  <a:gd name="T43" fmla="*/ 430 h 457"/>
                  <a:gd name="T44" fmla="*/ 93 w 420"/>
                  <a:gd name="T45" fmla="*/ 430 h 457"/>
                  <a:gd name="T46" fmla="*/ 410 w 420"/>
                  <a:gd name="T47" fmla="*/ 26 h 45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420"/>
                  <a:gd name="T73" fmla="*/ 0 h 457"/>
                  <a:gd name="T74" fmla="*/ 420 w 420"/>
                  <a:gd name="T75" fmla="*/ 457 h 45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420" h="457">
                    <a:moveTo>
                      <a:pt x="410" y="26"/>
                    </a:moveTo>
                    <a:lnTo>
                      <a:pt x="420" y="17"/>
                    </a:lnTo>
                    <a:lnTo>
                      <a:pt x="420" y="0"/>
                    </a:lnTo>
                    <a:lnTo>
                      <a:pt x="28" y="0"/>
                    </a:lnTo>
                    <a:lnTo>
                      <a:pt x="18" y="167"/>
                    </a:lnTo>
                    <a:lnTo>
                      <a:pt x="46" y="167"/>
                    </a:lnTo>
                    <a:lnTo>
                      <a:pt x="56" y="96"/>
                    </a:lnTo>
                    <a:lnTo>
                      <a:pt x="74" y="52"/>
                    </a:lnTo>
                    <a:lnTo>
                      <a:pt x="121" y="26"/>
                    </a:lnTo>
                    <a:lnTo>
                      <a:pt x="196" y="17"/>
                    </a:lnTo>
                    <a:lnTo>
                      <a:pt x="326" y="17"/>
                    </a:lnTo>
                    <a:lnTo>
                      <a:pt x="9" y="422"/>
                    </a:lnTo>
                    <a:lnTo>
                      <a:pt x="0" y="430"/>
                    </a:lnTo>
                    <a:lnTo>
                      <a:pt x="0" y="448"/>
                    </a:lnTo>
                    <a:lnTo>
                      <a:pt x="9" y="457"/>
                    </a:lnTo>
                    <a:lnTo>
                      <a:pt x="401" y="457"/>
                    </a:lnTo>
                    <a:lnTo>
                      <a:pt x="420" y="255"/>
                    </a:lnTo>
                    <a:lnTo>
                      <a:pt x="392" y="255"/>
                    </a:lnTo>
                    <a:lnTo>
                      <a:pt x="382" y="334"/>
                    </a:lnTo>
                    <a:lnTo>
                      <a:pt x="354" y="386"/>
                    </a:lnTo>
                    <a:lnTo>
                      <a:pt x="308" y="422"/>
                    </a:lnTo>
                    <a:lnTo>
                      <a:pt x="224" y="430"/>
                    </a:lnTo>
                    <a:lnTo>
                      <a:pt x="93" y="430"/>
                    </a:lnTo>
                    <a:lnTo>
                      <a:pt x="410" y="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73" name="Freeform 4141"/>
              <p:cNvSpPr>
                <a:spLocks noEditPoints="1"/>
              </p:cNvSpPr>
              <p:nvPr/>
            </p:nvSpPr>
            <p:spPr bwMode="auto">
              <a:xfrm>
                <a:off x="18051" y="8383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2 h 484"/>
                  <a:gd name="T8" fmla="*/ 429 w 438"/>
                  <a:gd name="T9" fmla="*/ 123 h 484"/>
                  <a:gd name="T10" fmla="*/ 391 w 438"/>
                  <a:gd name="T11" fmla="*/ 62 h 484"/>
                  <a:gd name="T12" fmla="*/ 326 w 438"/>
                  <a:gd name="T13" fmla="*/ 18 h 484"/>
                  <a:gd name="T14" fmla="*/ 233 w 438"/>
                  <a:gd name="T15" fmla="*/ 0 h 484"/>
                  <a:gd name="T16" fmla="*/ 140 w 438"/>
                  <a:gd name="T17" fmla="*/ 18 h 484"/>
                  <a:gd name="T18" fmla="*/ 65 w 438"/>
                  <a:gd name="T19" fmla="*/ 70 h 484"/>
                  <a:gd name="T20" fmla="*/ 18 w 438"/>
                  <a:gd name="T21" fmla="*/ 150 h 484"/>
                  <a:gd name="T22" fmla="*/ 0 w 438"/>
                  <a:gd name="T23" fmla="*/ 237 h 484"/>
                  <a:gd name="T24" fmla="*/ 18 w 438"/>
                  <a:gd name="T25" fmla="*/ 334 h 484"/>
                  <a:gd name="T26" fmla="*/ 74 w 438"/>
                  <a:gd name="T27" fmla="*/ 413 h 484"/>
                  <a:gd name="T28" fmla="*/ 158 w 438"/>
                  <a:gd name="T29" fmla="*/ 466 h 484"/>
                  <a:gd name="T30" fmla="*/ 251 w 438"/>
                  <a:gd name="T31" fmla="*/ 484 h 484"/>
                  <a:gd name="T32" fmla="*/ 326 w 438"/>
                  <a:gd name="T33" fmla="*/ 475 h 484"/>
                  <a:gd name="T34" fmla="*/ 373 w 438"/>
                  <a:gd name="T35" fmla="*/ 440 h 484"/>
                  <a:gd name="T36" fmla="*/ 410 w 438"/>
                  <a:gd name="T37" fmla="*/ 404 h 484"/>
                  <a:gd name="T38" fmla="*/ 438 w 438"/>
                  <a:gd name="T39" fmla="*/ 352 h 484"/>
                  <a:gd name="T40" fmla="*/ 438 w 438"/>
                  <a:gd name="T41" fmla="*/ 343 h 484"/>
                  <a:gd name="T42" fmla="*/ 429 w 438"/>
                  <a:gd name="T43" fmla="*/ 334 h 484"/>
                  <a:gd name="T44" fmla="*/ 419 w 438"/>
                  <a:gd name="T45" fmla="*/ 334 h 484"/>
                  <a:gd name="T46" fmla="*/ 410 w 438"/>
                  <a:gd name="T47" fmla="*/ 343 h 484"/>
                  <a:gd name="T48" fmla="*/ 410 w 438"/>
                  <a:gd name="T49" fmla="*/ 352 h 484"/>
                  <a:gd name="T50" fmla="*/ 373 w 438"/>
                  <a:gd name="T51" fmla="*/ 413 h 484"/>
                  <a:gd name="T52" fmla="*/ 317 w 438"/>
                  <a:gd name="T53" fmla="*/ 448 h 484"/>
                  <a:gd name="T54" fmla="*/ 279 w 438"/>
                  <a:gd name="T55" fmla="*/ 457 h 484"/>
                  <a:gd name="T56" fmla="*/ 214 w 438"/>
                  <a:gd name="T57" fmla="*/ 457 h 484"/>
                  <a:gd name="T58" fmla="*/ 177 w 438"/>
                  <a:gd name="T59" fmla="*/ 440 h 484"/>
                  <a:gd name="T60" fmla="*/ 149 w 438"/>
                  <a:gd name="T61" fmla="*/ 413 h 484"/>
                  <a:gd name="T62" fmla="*/ 130 w 438"/>
                  <a:gd name="T63" fmla="*/ 387 h 484"/>
                  <a:gd name="T64" fmla="*/ 102 w 438"/>
                  <a:gd name="T65" fmla="*/ 334 h 484"/>
                  <a:gd name="T66" fmla="*/ 93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93 w 438"/>
                  <a:gd name="T73" fmla="*/ 202 h 484"/>
                  <a:gd name="T74" fmla="*/ 102 w 438"/>
                  <a:gd name="T75" fmla="*/ 123 h 484"/>
                  <a:gd name="T76" fmla="*/ 130 w 438"/>
                  <a:gd name="T77" fmla="*/ 70 h 484"/>
                  <a:gd name="T78" fmla="*/ 167 w 438"/>
                  <a:gd name="T79" fmla="*/ 44 h 484"/>
                  <a:gd name="T80" fmla="*/ 205 w 438"/>
                  <a:gd name="T81" fmla="*/ 27 h 484"/>
                  <a:gd name="T82" fmla="*/ 233 w 438"/>
                  <a:gd name="T83" fmla="*/ 18 h 484"/>
                  <a:gd name="T84" fmla="*/ 289 w 438"/>
                  <a:gd name="T85" fmla="*/ 35 h 484"/>
                  <a:gd name="T86" fmla="*/ 326 w 438"/>
                  <a:gd name="T87" fmla="*/ 70 h 484"/>
                  <a:gd name="T88" fmla="*/ 354 w 438"/>
                  <a:gd name="T89" fmla="*/ 123 h 484"/>
                  <a:gd name="T90" fmla="*/ 363 w 438"/>
                  <a:gd name="T91" fmla="*/ 167 h 484"/>
                  <a:gd name="T92" fmla="*/ 363 w 438"/>
                  <a:gd name="T93" fmla="*/ 202 h 484"/>
                  <a:gd name="T94" fmla="*/ 93 w 438"/>
                  <a:gd name="T95" fmla="*/ 202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2"/>
                    </a:lnTo>
                    <a:lnTo>
                      <a:pt x="429" y="123"/>
                    </a:lnTo>
                    <a:lnTo>
                      <a:pt x="391" y="62"/>
                    </a:lnTo>
                    <a:lnTo>
                      <a:pt x="326" y="18"/>
                    </a:lnTo>
                    <a:lnTo>
                      <a:pt x="233" y="0"/>
                    </a:lnTo>
                    <a:lnTo>
                      <a:pt x="140" y="18"/>
                    </a:lnTo>
                    <a:lnTo>
                      <a:pt x="65" y="70"/>
                    </a:lnTo>
                    <a:lnTo>
                      <a:pt x="18" y="150"/>
                    </a:lnTo>
                    <a:lnTo>
                      <a:pt x="0" y="237"/>
                    </a:lnTo>
                    <a:lnTo>
                      <a:pt x="18" y="334"/>
                    </a:lnTo>
                    <a:lnTo>
                      <a:pt x="74" y="413"/>
                    </a:lnTo>
                    <a:lnTo>
                      <a:pt x="158" y="466"/>
                    </a:lnTo>
                    <a:lnTo>
                      <a:pt x="251" y="484"/>
                    </a:lnTo>
                    <a:lnTo>
                      <a:pt x="326" y="475"/>
                    </a:lnTo>
                    <a:lnTo>
                      <a:pt x="373" y="440"/>
                    </a:lnTo>
                    <a:lnTo>
                      <a:pt x="410" y="404"/>
                    </a:lnTo>
                    <a:lnTo>
                      <a:pt x="438" y="352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19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17" y="448"/>
                    </a:lnTo>
                    <a:lnTo>
                      <a:pt x="279" y="457"/>
                    </a:lnTo>
                    <a:lnTo>
                      <a:pt x="214" y="457"/>
                    </a:lnTo>
                    <a:lnTo>
                      <a:pt x="177" y="440"/>
                    </a:lnTo>
                    <a:lnTo>
                      <a:pt x="149" y="413"/>
                    </a:lnTo>
                    <a:lnTo>
                      <a:pt x="130" y="387"/>
                    </a:lnTo>
                    <a:lnTo>
                      <a:pt x="102" y="334"/>
                    </a:lnTo>
                    <a:lnTo>
                      <a:pt x="93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93" y="202"/>
                    </a:moveTo>
                    <a:lnTo>
                      <a:pt x="102" y="123"/>
                    </a:lnTo>
                    <a:lnTo>
                      <a:pt x="130" y="70"/>
                    </a:lnTo>
                    <a:lnTo>
                      <a:pt x="167" y="44"/>
                    </a:lnTo>
                    <a:lnTo>
                      <a:pt x="205" y="27"/>
                    </a:lnTo>
                    <a:lnTo>
                      <a:pt x="233" y="18"/>
                    </a:lnTo>
                    <a:lnTo>
                      <a:pt x="289" y="35"/>
                    </a:lnTo>
                    <a:lnTo>
                      <a:pt x="326" y="70"/>
                    </a:lnTo>
                    <a:lnTo>
                      <a:pt x="354" y="123"/>
                    </a:lnTo>
                    <a:lnTo>
                      <a:pt x="363" y="167"/>
                    </a:lnTo>
                    <a:lnTo>
                      <a:pt x="363" y="202"/>
                    </a:lnTo>
                    <a:lnTo>
                      <a:pt x="93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74" name="Freeform 4142"/>
              <p:cNvSpPr>
                <a:spLocks/>
              </p:cNvSpPr>
              <p:nvPr/>
            </p:nvSpPr>
            <p:spPr bwMode="auto">
              <a:xfrm>
                <a:off x="19002" y="8383"/>
                <a:ext cx="383" cy="475"/>
              </a:xfrm>
              <a:custGeom>
                <a:avLst/>
                <a:gdLst>
                  <a:gd name="T0" fmla="*/ 168 w 383"/>
                  <a:gd name="T1" fmla="*/ 396 h 475"/>
                  <a:gd name="T2" fmla="*/ 168 w 383"/>
                  <a:gd name="T3" fmla="*/ 229 h 475"/>
                  <a:gd name="T4" fmla="*/ 177 w 383"/>
                  <a:gd name="T5" fmla="*/ 150 h 475"/>
                  <a:gd name="T6" fmla="*/ 205 w 383"/>
                  <a:gd name="T7" fmla="*/ 88 h 475"/>
                  <a:gd name="T8" fmla="*/ 243 w 383"/>
                  <a:gd name="T9" fmla="*/ 44 h 475"/>
                  <a:gd name="T10" fmla="*/ 299 w 383"/>
                  <a:gd name="T11" fmla="*/ 27 h 475"/>
                  <a:gd name="T12" fmla="*/ 317 w 383"/>
                  <a:gd name="T13" fmla="*/ 27 h 475"/>
                  <a:gd name="T14" fmla="*/ 308 w 383"/>
                  <a:gd name="T15" fmla="*/ 27 h 475"/>
                  <a:gd name="T16" fmla="*/ 299 w 383"/>
                  <a:gd name="T17" fmla="*/ 35 h 475"/>
                  <a:gd name="T18" fmla="*/ 289 w 383"/>
                  <a:gd name="T19" fmla="*/ 53 h 475"/>
                  <a:gd name="T20" fmla="*/ 289 w 383"/>
                  <a:gd name="T21" fmla="*/ 88 h 475"/>
                  <a:gd name="T22" fmla="*/ 299 w 383"/>
                  <a:gd name="T23" fmla="*/ 106 h 475"/>
                  <a:gd name="T24" fmla="*/ 317 w 383"/>
                  <a:gd name="T25" fmla="*/ 114 h 475"/>
                  <a:gd name="T26" fmla="*/ 345 w 383"/>
                  <a:gd name="T27" fmla="*/ 114 h 475"/>
                  <a:gd name="T28" fmla="*/ 364 w 383"/>
                  <a:gd name="T29" fmla="*/ 106 h 475"/>
                  <a:gd name="T30" fmla="*/ 383 w 383"/>
                  <a:gd name="T31" fmla="*/ 88 h 475"/>
                  <a:gd name="T32" fmla="*/ 383 w 383"/>
                  <a:gd name="T33" fmla="*/ 70 h 475"/>
                  <a:gd name="T34" fmla="*/ 373 w 383"/>
                  <a:gd name="T35" fmla="*/ 44 h 475"/>
                  <a:gd name="T36" fmla="*/ 364 w 383"/>
                  <a:gd name="T37" fmla="*/ 27 h 475"/>
                  <a:gd name="T38" fmla="*/ 336 w 383"/>
                  <a:gd name="T39" fmla="*/ 9 h 475"/>
                  <a:gd name="T40" fmla="*/ 299 w 383"/>
                  <a:gd name="T41" fmla="*/ 0 h 475"/>
                  <a:gd name="T42" fmla="*/ 243 w 383"/>
                  <a:gd name="T43" fmla="*/ 18 h 475"/>
                  <a:gd name="T44" fmla="*/ 215 w 383"/>
                  <a:gd name="T45" fmla="*/ 35 h 475"/>
                  <a:gd name="T46" fmla="*/ 196 w 383"/>
                  <a:gd name="T47" fmla="*/ 53 h 475"/>
                  <a:gd name="T48" fmla="*/ 177 w 383"/>
                  <a:gd name="T49" fmla="*/ 79 h 475"/>
                  <a:gd name="T50" fmla="*/ 168 w 383"/>
                  <a:gd name="T51" fmla="*/ 97 h 475"/>
                  <a:gd name="T52" fmla="*/ 159 w 383"/>
                  <a:gd name="T53" fmla="*/ 123 h 475"/>
                  <a:gd name="T54" fmla="*/ 159 w 383"/>
                  <a:gd name="T55" fmla="*/ 0 h 475"/>
                  <a:gd name="T56" fmla="*/ 0 w 383"/>
                  <a:gd name="T57" fmla="*/ 18 h 475"/>
                  <a:gd name="T58" fmla="*/ 0 w 383"/>
                  <a:gd name="T59" fmla="*/ 44 h 475"/>
                  <a:gd name="T60" fmla="*/ 37 w 383"/>
                  <a:gd name="T61" fmla="*/ 44 h 475"/>
                  <a:gd name="T62" fmla="*/ 65 w 383"/>
                  <a:gd name="T63" fmla="*/ 53 h 475"/>
                  <a:gd name="T64" fmla="*/ 84 w 383"/>
                  <a:gd name="T65" fmla="*/ 62 h 475"/>
                  <a:gd name="T66" fmla="*/ 93 w 383"/>
                  <a:gd name="T67" fmla="*/ 79 h 475"/>
                  <a:gd name="T68" fmla="*/ 93 w 383"/>
                  <a:gd name="T69" fmla="*/ 422 h 475"/>
                  <a:gd name="T70" fmla="*/ 84 w 383"/>
                  <a:gd name="T71" fmla="*/ 431 h 475"/>
                  <a:gd name="T72" fmla="*/ 65 w 383"/>
                  <a:gd name="T73" fmla="*/ 440 h 475"/>
                  <a:gd name="T74" fmla="*/ 0 w 383"/>
                  <a:gd name="T75" fmla="*/ 440 h 475"/>
                  <a:gd name="T76" fmla="*/ 0 w 383"/>
                  <a:gd name="T77" fmla="*/ 475 h 475"/>
                  <a:gd name="T78" fmla="*/ 280 w 383"/>
                  <a:gd name="T79" fmla="*/ 475 h 475"/>
                  <a:gd name="T80" fmla="*/ 280 w 383"/>
                  <a:gd name="T81" fmla="*/ 440 h 475"/>
                  <a:gd name="T82" fmla="*/ 196 w 383"/>
                  <a:gd name="T83" fmla="*/ 440 h 475"/>
                  <a:gd name="T84" fmla="*/ 177 w 383"/>
                  <a:gd name="T85" fmla="*/ 431 h 475"/>
                  <a:gd name="T86" fmla="*/ 168 w 383"/>
                  <a:gd name="T87" fmla="*/ 422 h 475"/>
                  <a:gd name="T88" fmla="*/ 168 w 383"/>
                  <a:gd name="T89" fmla="*/ 396 h 47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83"/>
                  <a:gd name="T136" fmla="*/ 0 h 475"/>
                  <a:gd name="T137" fmla="*/ 383 w 383"/>
                  <a:gd name="T138" fmla="*/ 475 h 47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83" h="475">
                    <a:moveTo>
                      <a:pt x="168" y="396"/>
                    </a:moveTo>
                    <a:lnTo>
                      <a:pt x="168" y="229"/>
                    </a:lnTo>
                    <a:lnTo>
                      <a:pt x="177" y="150"/>
                    </a:lnTo>
                    <a:lnTo>
                      <a:pt x="205" y="88"/>
                    </a:lnTo>
                    <a:lnTo>
                      <a:pt x="243" y="44"/>
                    </a:lnTo>
                    <a:lnTo>
                      <a:pt x="299" y="27"/>
                    </a:lnTo>
                    <a:lnTo>
                      <a:pt x="317" y="27"/>
                    </a:lnTo>
                    <a:lnTo>
                      <a:pt x="308" y="27"/>
                    </a:lnTo>
                    <a:lnTo>
                      <a:pt x="299" y="35"/>
                    </a:lnTo>
                    <a:lnTo>
                      <a:pt x="289" y="53"/>
                    </a:lnTo>
                    <a:lnTo>
                      <a:pt x="289" y="88"/>
                    </a:lnTo>
                    <a:lnTo>
                      <a:pt x="299" y="106"/>
                    </a:lnTo>
                    <a:lnTo>
                      <a:pt x="317" y="114"/>
                    </a:lnTo>
                    <a:lnTo>
                      <a:pt x="345" y="114"/>
                    </a:lnTo>
                    <a:lnTo>
                      <a:pt x="364" y="106"/>
                    </a:lnTo>
                    <a:lnTo>
                      <a:pt x="383" y="88"/>
                    </a:lnTo>
                    <a:lnTo>
                      <a:pt x="383" y="70"/>
                    </a:lnTo>
                    <a:lnTo>
                      <a:pt x="373" y="44"/>
                    </a:lnTo>
                    <a:lnTo>
                      <a:pt x="364" y="27"/>
                    </a:lnTo>
                    <a:lnTo>
                      <a:pt x="336" y="9"/>
                    </a:lnTo>
                    <a:lnTo>
                      <a:pt x="299" y="0"/>
                    </a:lnTo>
                    <a:lnTo>
                      <a:pt x="243" y="18"/>
                    </a:lnTo>
                    <a:lnTo>
                      <a:pt x="215" y="35"/>
                    </a:lnTo>
                    <a:lnTo>
                      <a:pt x="196" y="53"/>
                    </a:lnTo>
                    <a:lnTo>
                      <a:pt x="177" y="79"/>
                    </a:lnTo>
                    <a:lnTo>
                      <a:pt x="168" y="97"/>
                    </a:lnTo>
                    <a:lnTo>
                      <a:pt x="159" y="123"/>
                    </a:lnTo>
                    <a:lnTo>
                      <a:pt x="159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84" y="62"/>
                    </a:lnTo>
                    <a:lnTo>
                      <a:pt x="93" y="79"/>
                    </a:lnTo>
                    <a:lnTo>
                      <a:pt x="93" y="422"/>
                    </a:lnTo>
                    <a:lnTo>
                      <a:pt x="84" y="431"/>
                    </a:lnTo>
                    <a:lnTo>
                      <a:pt x="65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80" y="475"/>
                    </a:lnTo>
                    <a:lnTo>
                      <a:pt x="280" y="440"/>
                    </a:lnTo>
                    <a:lnTo>
                      <a:pt x="196" y="440"/>
                    </a:lnTo>
                    <a:lnTo>
                      <a:pt x="177" y="431"/>
                    </a:lnTo>
                    <a:lnTo>
                      <a:pt x="168" y="422"/>
                    </a:lnTo>
                    <a:lnTo>
                      <a:pt x="168" y="3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75" name="Freeform 4143"/>
              <p:cNvSpPr>
                <a:spLocks noEditPoints="1"/>
              </p:cNvSpPr>
              <p:nvPr/>
            </p:nvSpPr>
            <p:spPr bwMode="auto">
              <a:xfrm>
                <a:off x="19459" y="8146"/>
                <a:ext cx="234" cy="712"/>
              </a:xfrm>
              <a:custGeom>
                <a:avLst/>
                <a:gdLst>
                  <a:gd name="T0" fmla="*/ 159 w 234"/>
                  <a:gd name="T1" fmla="*/ 237 h 712"/>
                  <a:gd name="T2" fmla="*/ 0 w 234"/>
                  <a:gd name="T3" fmla="*/ 255 h 712"/>
                  <a:gd name="T4" fmla="*/ 0 w 234"/>
                  <a:gd name="T5" fmla="*/ 281 h 712"/>
                  <a:gd name="T6" fmla="*/ 38 w 234"/>
                  <a:gd name="T7" fmla="*/ 281 h 712"/>
                  <a:gd name="T8" fmla="*/ 66 w 234"/>
                  <a:gd name="T9" fmla="*/ 290 h 712"/>
                  <a:gd name="T10" fmla="*/ 75 w 234"/>
                  <a:gd name="T11" fmla="*/ 299 h 712"/>
                  <a:gd name="T12" fmla="*/ 84 w 234"/>
                  <a:gd name="T13" fmla="*/ 316 h 712"/>
                  <a:gd name="T14" fmla="*/ 84 w 234"/>
                  <a:gd name="T15" fmla="*/ 659 h 712"/>
                  <a:gd name="T16" fmla="*/ 75 w 234"/>
                  <a:gd name="T17" fmla="*/ 668 h 712"/>
                  <a:gd name="T18" fmla="*/ 56 w 234"/>
                  <a:gd name="T19" fmla="*/ 677 h 712"/>
                  <a:gd name="T20" fmla="*/ 0 w 234"/>
                  <a:gd name="T21" fmla="*/ 677 h 712"/>
                  <a:gd name="T22" fmla="*/ 0 w 234"/>
                  <a:gd name="T23" fmla="*/ 712 h 712"/>
                  <a:gd name="T24" fmla="*/ 234 w 234"/>
                  <a:gd name="T25" fmla="*/ 712 h 712"/>
                  <a:gd name="T26" fmla="*/ 234 w 234"/>
                  <a:gd name="T27" fmla="*/ 677 h 712"/>
                  <a:gd name="T28" fmla="*/ 178 w 234"/>
                  <a:gd name="T29" fmla="*/ 677 h 712"/>
                  <a:gd name="T30" fmla="*/ 168 w 234"/>
                  <a:gd name="T31" fmla="*/ 668 h 712"/>
                  <a:gd name="T32" fmla="*/ 159 w 234"/>
                  <a:gd name="T33" fmla="*/ 650 h 712"/>
                  <a:gd name="T34" fmla="*/ 159 w 234"/>
                  <a:gd name="T35" fmla="*/ 633 h 712"/>
                  <a:gd name="T36" fmla="*/ 159 w 234"/>
                  <a:gd name="T37" fmla="*/ 237 h 712"/>
                  <a:gd name="T38" fmla="*/ 159 w 234"/>
                  <a:gd name="T39" fmla="*/ 53 h 712"/>
                  <a:gd name="T40" fmla="*/ 159 w 234"/>
                  <a:gd name="T41" fmla="*/ 35 h 712"/>
                  <a:gd name="T42" fmla="*/ 122 w 234"/>
                  <a:gd name="T43" fmla="*/ 0 h 712"/>
                  <a:gd name="T44" fmla="*/ 75 w 234"/>
                  <a:gd name="T45" fmla="*/ 0 h 712"/>
                  <a:gd name="T46" fmla="*/ 56 w 234"/>
                  <a:gd name="T47" fmla="*/ 17 h 712"/>
                  <a:gd name="T48" fmla="*/ 47 w 234"/>
                  <a:gd name="T49" fmla="*/ 35 h 712"/>
                  <a:gd name="T50" fmla="*/ 47 w 234"/>
                  <a:gd name="T51" fmla="*/ 79 h 712"/>
                  <a:gd name="T52" fmla="*/ 56 w 234"/>
                  <a:gd name="T53" fmla="*/ 97 h 712"/>
                  <a:gd name="T54" fmla="*/ 75 w 234"/>
                  <a:gd name="T55" fmla="*/ 105 h 712"/>
                  <a:gd name="T56" fmla="*/ 103 w 234"/>
                  <a:gd name="T57" fmla="*/ 114 h 712"/>
                  <a:gd name="T58" fmla="*/ 122 w 234"/>
                  <a:gd name="T59" fmla="*/ 105 h 712"/>
                  <a:gd name="T60" fmla="*/ 150 w 234"/>
                  <a:gd name="T61" fmla="*/ 97 h 712"/>
                  <a:gd name="T62" fmla="*/ 159 w 234"/>
                  <a:gd name="T63" fmla="*/ 79 h 712"/>
                  <a:gd name="T64" fmla="*/ 159 w 234"/>
                  <a:gd name="T65" fmla="*/ 53 h 7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34"/>
                  <a:gd name="T100" fmla="*/ 0 h 712"/>
                  <a:gd name="T101" fmla="*/ 234 w 234"/>
                  <a:gd name="T102" fmla="*/ 712 h 7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34" h="712">
                    <a:moveTo>
                      <a:pt x="159" y="237"/>
                    </a:moveTo>
                    <a:lnTo>
                      <a:pt x="0" y="255"/>
                    </a:lnTo>
                    <a:lnTo>
                      <a:pt x="0" y="281"/>
                    </a:lnTo>
                    <a:lnTo>
                      <a:pt x="38" y="281"/>
                    </a:lnTo>
                    <a:lnTo>
                      <a:pt x="66" y="290"/>
                    </a:lnTo>
                    <a:lnTo>
                      <a:pt x="75" y="299"/>
                    </a:lnTo>
                    <a:lnTo>
                      <a:pt x="84" y="316"/>
                    </a:lnTo>
                    <a:lnTo>
                      <a:pt x="84" y="659"/>
                    </a:lnTo>
                    <a:lnTo>
                      <a:pt x="75" y="668"/>
                    </a:lnTo>
                    <a:lnTo>
                      <a:pt x="56" y="677"/>
                    </a:lnTo>
                    <a:lnTo>
                      <a:pt x="0" y="677"/>
                    </a:lnTo>
                    <a:lnTo>
                      <a:pt x="0" y="712"/>
                    </a:lnTo>
                    <a:lnTo>
                      <a:pt x="234" y="712"/>
                    </a:lnTo>
                    <a:lnTo>
                      <a:pt x="234" y="677"/>
                    </a:lnTo>
                    <a:lnTo>
                      <a:pt x="178" y="677"/>
                    </a:lnTo>
                    <a:lnTo>
                      <a:pt x="168" y="668"/>
                    </a:lnTo>
                    <a:lnTo>
                      <a:pt x="159" y="650"/>
                    </a:lnTo>
                    <a:lnTo>
                      <a:pt x="159" y="633"/>
                    </a:lnTo>
                    <a:lnTo>
                      <a:pt x="159" y="237"/>
                    </a:lnTo>
                    <a:close/>
                    <a:moveTo>
                      <a:pt x="159" y="53"/>
                    </a:moveTo>
                    <a:lnTo>
                      <a:pt x="159" y="35"/>
                    </a:lnTo>
                    <a:lnTo>
                      <a:pt x="122" y="0"/>
                    </a:lnTo>
                    <a:lnTo>
                      <a:pt x="75" y="0"/>
                    </a:lnTo>
                    <a:lnTo>
                      <a:pt x="56" y="17"/>
                    </a:lnTo>
                    <a:lnTo>
                      <a:pt x="47" y="35"/>
                    </a:lnTo>
                    <a:lnTo>
                      <a:pt x="47" y="79"/>
                    </a:lnTo>
                    <a:lnTo>
                      <a:pt x="56" y="97"/>
                    </a:lnTo>
                    <a:lnTo>
                      <a:pt x="75" y="105"/>
                    </a:lnTo>
                    <a:lnTo>
                      <a:pt x="103" y="114"/>
                    </a:lnTo>
                    <a:lnTo>
                      <a:pt x="122" y="105"/>
                    </a:lnTo>
                    <a:lnTo>
                      <a:pt x="150" y="97"/>
                    </a:lnTo>
                    <a:lnTo>
                      <a:pt x="159" y="79"/>
                    </a:lnTo>
                    <a:lnTo>
                      <a:pt x="159" y="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76" name="Freeform 4144"/>
              <p:cNvSpPr>
                <a:spLocks noEditPoints="1"/>
              </p:cNvSpPr>
              <p:nvPr/>
            </p:nvSpPr>
            <p:spPr bwMode="auto">
              <a:xfrm>
                <a:off x="19767" y="8374"/>
                <a:ext cx="513" cy="704"/>
              </a:xfrm>
              <a:custGeom>
                <a:avLst/>
                <a:gdLst>
                  <a:gd name="T0" fmla="*/ 187 w 513"/>
                  <a:gd name="T1" fmla="*/ 299 h 704"/>
                  <a:gd name="T2" fmla="*/ 149 w 513"/>
                  <a:gd name="T3" fmla="*/ 273 h 704"/>
                  <a:gd name="T4" fmla="*/ 131 w 513"/>
                  <a:gd name="T5" fmla="*/ 238 h 704"/>
                  <a:gd name="T6" fmla="*/ 121 w 513"/>
                  <a:gd name="T7" fmla="*/ 106 h 704"/>
                  <a:gd name="T8" fmla="*/ 159 w 513"/>
                  <a:gd name="T9" fmla="*/ 62 h 704"/>
                  <a:gd name="T10" fmla="*/ 187 w 513"/>
                  <a:gd name="T11" fmla="*/ 44 h 704"/>
                  <a:gd name="T12" fmla="*/ 243 w 513"/>
                  <a:gd name="T13" fmla="*/ 36 h 704"/>
                  <a:gd name="T14" fmla="*/ 289 w 513"/>
                  <a:gd name="T15" fmla="*/ 62 h 704"/>
                  <a:gd name="T16" fmla="*/ 308 w 513"/>
                  <a:gd name="T17" fmla="*/ 106 h 704"/>
                  <a:gd name="T18" fmla="*/ 317 w 513"/>
                  <a:gd name="T19" fmla="*/ 141 h 704"/>
                  <a:gd name="T20" fmla="*/ 308 w 513"/>
                  <a:gd name="T21" fmla="*/ 229 h 704"/>
                  <a:gd name="T22" fmla="*/ 289 w 513"/>
                  <a:gd name="T23" fmla="*/ 264 h 704"/>
                  <a:gd name="T24" fmla="*/ 243 w 513"/>
                  <a:gd name="T25" fmla="*/ 299 h 704"/>
                  <a:gd name="T26" fmla="*/ 103 w 513"/>
                  <a:gd name="T27" fmla="*/ 290 h 704"/>
                  <a:gd name="T28" fmla="*/ 196 w 513"/>
                  <a:gd name="T29" fmla="*/ 326 h 704"/>
                  <a:gd name="T30" fmla="*/ 308 w 513"/>
                  <a:gd name="T31" fmla="*/ 299 h 704"/>
                  <a:gd name="T32" fmla="*/ 401 w 513"/>
                  <a:gd name="T33" fmla="*/ 167 h 704"/>
                  <a:gd name="T34" fmla="*/ 355 w 513"/>
                  <a:gd name="T35" fmla="*/ 62 h 704"/>
                  <a:gd name="T36" fmla="*/ 467 w 513"/>
                  <a:gd name="T37" fmla="*/ 27 h 704"/>
                  <a:gd name="T38" fmla="*/ 448 w 513"/>
                  <a:gd name="T39" fmla="*/ 71 h 704"/>
                  <a:gd name="T40" fmla="*/ 495 w 513"/>
                  <a:gd name="T41" fmla="*/ 88 h 704"/>
                  <a:gd name="T42" fmla="*/ 513 w 513"/>
                  <a:gd name="T43" fmla="*/ 44 h 704"/>
                  <a:gd name="T44" fmla="*/ 476 w 513"/>
                  <a:gd name="T45" fmla="*/ 0 h 704"/>
                  <a:gd name="T46" fmla="*/ 401 w 513"/>
                  <a:gd name="T47" fmla="*/ 9 h 704"/>
                  <a:gd name="T48" fmla="*/ 336 w 513"/>
                  <a:gd name="T49" fmla="*/ 53 h 704"/>
                  <a:gd name="T50" fmla="*/ 271 w 513"/>
                  <a:gd name="T51" fmla="*/ 18 h 704"/>
                  <a:gd name="T52" fmla="*/ 215 w 513"/>
                  <a:gd name="T53" fmla="*/ 9 h 704"/>
                  <a:gd name="T54" fmla="*/ 56 w 513"/>
                  <a:gd name="T55" fmla="*/ 88 h 704"/>
                  <a:gd name="T56" fmla="*/ 38 w 513"/>
                  <a:gd name="T57" fmla="*/ 211 h 704"/>
                  <a:gd name="T58" fmla="*/ 84 w 513"/>
                  <a:gd name="T59" fmla="*/ 282 h 704"/>
                  <a:gd name="T60" fmla="*/ 47 w 513"/>
                  <a:gd name="T61" fmla="*/ 370 h 704"/>
                  <a:gd name="T62" fmla="*/ 75 w 513"/>
                  <a:gd name="T63" fmla="*/ 440 h 704"/>
                  <a:gd name="T64" fmla="*/ 66 w 513"/>
                  <a:gd name="T65" fmla="*/ 475 h 704"/>
                  <a:gd name="T66" fmla="*/ 10 w 513"/>
                  <a:gd name="T67" fmla="*/ 519 h 704"/>
                  <a:gd name="T68" fmla="*/ 0 w 513"/>
                  <a:gd name="T69" fmla="*/ 572 h 704"/>
                  <a:gd name="T70" fmla="*/ 75 w 513"/>
                  <a:gd name="T71" fmla="*/ 668 h 704"/>
                  <a:gd name="T72" fmla="*/ 243 w 513"/>
                  <a:gd name="T73" fmla="*/ 704 h 704"/>
                  <a:gd name="T74" fmla="*/ 420 w 513"/>
                  <a:gd name="T75" fmla="*/ 668 h 704"/>
                  <a:gd name="T76" fmla="*/ 495 w 513"/>
                  <a:gd name="T77" fmla="*/ 563 h 704"/>
                  <a:gd name="T78" fmla="*/ 485 w 513"/>
                  <a:gd name="T79" fmla="*/ 519 h 704"/>
                  <a:gd name="T80" fmla="*/ 457 w 513"/>
                  <a:gd name="T81" fmla="*/ 466 h 704"/>
                  <a:gd name="T82" fmla="*/ 327 w 513"/>
                  <a:gd name="T83" fmla="*/ 422 h 704"/>
                  <a:gd name="T84" fmla="*/ 149 w 513"/>
                  <a:gd name="T85" fmla="*/ 413 h 704"/>
                  <a:gd name="T86" fmla="*/ 103 w 513"/>
                  <a:gd name="T87" fmla="*/ 387 h 704"/>
                  <a:gd name="T88" fmla="*/ 84 w 513"/>
                  <a:gd name="T89" fmla="*/ 343 h 704"/>
                  <a:gd name="T90" fmla="*/ 93 w 513"/>
                  <a:gd name="T91" fmla="*/ 317 h 704"/>
                  <a:gd name="T92" fmla="*/ 252 w 513"/>
                  <a:gd name="T93" fmla="*/ 677 h 704"/>
                  <a:gd name="T94" fmla="*/ 84 w 513"/>
                  <a:gd name="T95" fmla="*/ 624 h 704"/>
                  <a:gd name="T96" fmla="*/ 56 w 513"/>
                  <a:gd name="T97" fmla="*/ 545 h 704"/>
                  <a:gd name="T98" fmla="*/ 149 w 513"/>
                  <a:gd name="T99" fmla="*/ 475 h 704"/>
                  <a:gd name="T100" fmla="*/ 392 w 513"/>
                  <a:gd name="T101" fmla="*/ 493 h 704"/>
                  <a:gd name="T102" fmla="*/ 439 w 513"/>
                  <a:gd name="T103" fmla="*/ 572 h 704"/>
                  <a:gd name="T104" fmla="*/ 345 w 513"/>
                  <a:gd name="T105" fmla="*/ 660 h 70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13"/>
                  <a:gd name="T160" fmla="*/ 0 h 704"/>
                  <a:gd name="T161" fmla="*/ 513 w 513"/>
                  <a:gd name="T162" fmla="*/ 704 h 70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13" h="704">
                    <a:moveTo>
                      <a:pt x="215" y="299"/>
                    </a:moveTo>
                    <a:lnTo>
                      <a:pt x="187" y="299"/>
                    </a:lnTo>
                    <a:lnTo>
                      <a:pt x="159" y="290"/>
                    </a:lnTo>
                    <a:lnTo>
                      <a:pt x="149" y="273"/>
                    </a:lnTo>
                    <a:lnTo>
                      <a:pt x="131" y="255"/>
                    </a:lnTo>
                    <a:lnTo>
                      <a:pt x="131" y="238"/>
                    </a:lnTo>
                    <a:lnTo>
                      <a:pt x="121" y="211"/>
                    </a:lnTo>
                    <a:lnTo>
                      <a:pt x="121" y="106"/>
                    </a:lnTo>
                    <a:lnTo>
                      <a:pt x="140" y="79"/>
                    </a:lnTo>
                    <a:lnTo>
                      <a:pt x="159" y="62"/>
                    </a:lnTo>
                    <a:lnTo>
                      <a:pt x="168" y="44"/>
                    </a:lnTo>
                    <a:lnTo>
                      <a:pt x="187" y="44"/>
                    </a:lnTo>
                    <a:lnTo>
                      <a:pt x="215" y="36"/>
                    </a:lnTo>
                    <a:lnTo>
                      <a:pt x="243" y="36"/>
                    </a:lnTo>
                    <a:lnTo>
                      <a:pt x="271" y="53"/>
                    </a:lnTo>
                    <a:lnTo>
                      <a:pt x="289" y="62"/>
                    </a:lnTo>
                    <a:lnTo>
                      <a:pt x="299" y="79"/>
                    </a:lnTo>
                    <a:lnTo>
                      <a:pt x="308" y="106"/>
                    </a:lnTo>
                    <a:lnTo>
                      <a:pt x="308" y="123"/>
                    </a:lnTo>
                    <a:lnTo>
                      <a:pt x="317" y="141"/>
                    </a:lnTo>
                    <a:lnTo>
                      <a:pt x="317" y="194"/>
                    </a:lnTo>
                    <a:lnTo>
                      <a:pt x="308" y="229"/>
                    </a:lnTo>
                    <a:lnTo>
                      <a:pt x="299" y="255"/>
                    </a:lnTo>
                    <a:lnTo>
                      <a:pt x="289" y="264"/>
                    </a:lnTo>
                    <a:lnTo>
                      <a:pt x="280" y="282"/>
                    </a:lnTo>
                    <a:lnTo>
                      <a:pt x="243" y="299"/>
                    </a:lnTo>
                    <a:lnTo>
                      <a:pt x="215" y="299"/>
                    </a:lnTo>
                    <a:close/>
                    <a:moveTo>
                      <a:pt x="103" y="290"/>
                    </a:moveTo>
                    <a:lnTo>
                      <a:pt x="140" y="308"/>
                    </a:lnTo>
                    <a:lnTo>
                      <a:pt x="196" y="326"/>
                    </a:lnTo>
                    <a:lnTo>
                      <a:pt x="215" y="326"/>
                    </a:lnTo>
                    <a:lnTo>
                      <a:pt x="308" y="299"/>
                    </a:lnTo>
                    <a:lnTo>
                      <a:pt x="373" y="246"/>
                    </a:lnTo>
                    <a:lnTo>
                      <a:pt x="401" y="167"/>
                    </a:lnTo>
                    <a:lnTo>
                      <a:pt x="392" y="132"/>
                    </a:lnTo>
                    <a:lnTo>
                      <a:pt x="355" y="62"/>
                    </a:lnTo>
                    <a:lnTo>
                      <a:pt x="411" y="27"/>
                    </a:lnTo>
                    <a:lnTo>
                      <a:pt x="467" y="27"/>
                    </a:lnTo>
                    <a:lnTo>
                      <a:pt x="448" y="44"/>
                    </a:lnTo>
                    <a:lnTo>
                      <a:pt x="448" y="71"/>
                    </a:lnTo>
                    <a:lnTo>
                      <a:pt x="485" y="88"/>
                    </a:lnTo>
                    <a:lnTo>
                      <a:pt x="495" y="88"/>
                    </a:lnTo>
                    <a:lnTo>
                      <a:pt x="513" y="71"/>
                    </a:lnTo>
                    <a:lnTo>
                      <a:pt x="513" y="44"/>
                    </a:lnTo>
                    <a:lnTo>
                      <a:pt x="504" y="27"/>
                    </a:lnTo>
                    <a:lnTo>
                      <a:pt x="476" y="0"/>
                    </a:lnTo>
                    <a:lnTo>
                      <a:pt x="439" y="0"/>
                    </a:lnTo>
                    <a:lnTo>
                      <a:pt x="401" y="9"/>
                    </a:lnTo>
                    <a:lnTo>
                      <a:pt x="373" y="27"/>
                    </a:lnTo>
                    <a:lnTo>
                      <a:pt x="336" y="53"/>
                    </a:lnTo>
                    <a:lnTo>
                      <a:pt x="299" y="27"/>
                    </a:lnTo>
                    <a:lnTo>
                      <a:pt x="271" y="18"/>
                    </a:lnTo>
                    <a:lnTo>
                      <a:pt x="243" y="18"/>
                    </a:lnTo>
                    <a:lnTo>
                      <a:pt x="215" y="9"/>
                    </a:lnTo>
                    <a:lnTo>
                      <a:pt x="121" y="36"/>
                    </a:lnTo>
                    <a:lnTo>
                      <a:pt x="56" y="88"/>
                    </a:lnTo>
                    <a:lnTo>
                      <a:pt x="28" y="167"/>
                    </a:lnTo>
                    <a:lnTo>
                      <a:pt x="38" y="211"/>
                    </a:lnTo>
                    <a:lnTo>
                      <a:pt x="56" y="246"/>
                    </a:lnTo>
                    <a:lnTo>
                      <a:pt x="84" y="282"/>
                    </a:lnTo>
                    <a:lnTo>
                      <a:pt x="66" y="317"/>
                    </a:lnTo>
                    <a:lnTo>
                      <a:pt x="47" y="370"/>
                    </a:lnTo>
                    <a:lnTo>
                      <a:pt x="66" y="422"/>
                    </a:lnTo>
                    <a:lnTo>
                      <a:pt x="75" y="440"/>
                    </a:lnTo>
                    <a:lnTo>
                      <a:pt x="103" y="457"/>
                    </a:lnTo>
                    <a:lnTo>
                      <a:pt x="66" y="475"/>
                    </a:lnTo>
                    <a:lnTo>
                      <a:pt x="38" y="493"/>
                    </a:lnTo>
                    <a:lnTo>
                      <a:pt x="10" y="519"/>
                    </a:lnTo>
                    <a:lnTo>
                      <a:pt x="0" y="545"/>
                    </a:lnTo>
                    <a:lnTo>
                      <a:pt x="0" y="572"/>
                    </a:lnTo>
                    <a:lnTo>
                      <a:pt x="19" y="624"/>
                    </a:lnTo>
                    <a:lnTo>
                      <a:pt x="75" y="668"/>
                    </a:lnTo>
                    <a:lnTo>
                      <a:pt x="149" y="695"/>
                    </a:lnTo>
                    <a:lnTo>
                      <a:pt x="243" y="704"/>
                    </a:lnTo>
                    <a:lnTo>
                      <a:pt x="336" y="695"/>
                    </a:lnTo>
                    <a:lnTo>
                      <a:pt x="420" y="668"/>
                    </a:lnTo>
                    <a:lnTo>
                      <a:pt x="476" y="624"/>
                    </a:lnTo>
                    <a:lnTo>
                      <a:pt x="495" y="563"/>
                    </a:lnTo>
                    <a:lnTo>
                      <a:pt x="495" y="537"/>
                    </a:lnTo>
                    <a:lnTo>
                      <a:pt x="485" y="519"/>
                    </a:lnTo>
                    <a:lnTo>
                      <a:pt x="476" y="493"/>
                    </a:lnTo>
                    <a:lnTo>
                      <a:pt x="457" y="466"/>
                    </a:lnTo>
                    <a:lnTo>
                      <a:pt x="420" y="449"/>
                    </a:lnTo>
                    <a:lnTo>
                      <a:pt x="327" y="422"/>
                    </a:lnTo>
                    <a:lnTo>
                      <a:pt x="233" y="413"/>
                    </a:lnTo>
                    <a:lnTo>
                      <a:pt x="149" y="413"/>
                    </a:lnTo>
                    <a:lnTo>
                      <a:pt x="121" y="405"/>
                    </a:lnTo>
                    <a:lnTo>
                      <a:pt x="103" y="387"/>
                    </a:lnTo>
                    <a:lnTo>
                      <a:pt x="93" y="370"/>
                    </a:lnTo>
                    <a:lnTo>
                      <a:pt x="84" y="343"/>
                    </a:lnTo>
                    <a:lnTo>
                      <a:pt x="84" y="334"/>
                    </a:lnTo>
                    <a:lnTo>
                      <a:pt x="93" y="317"/>
                    </a:lnTo>
                    <a:lnTo>
                      <a:pt x="103" y="290"/>
                    </a:lnTo>
                    <a:close/>
                    <a:moveTo>
                      <a:pt x="252" y="677"/>
                    </a:moveTo>
                    <a:lnTo>
                      <a:pt x="149" y="660"/>
                    </a:lnTo>
                    <a:lnTo>
                      <a:pt x="84" y="624"/>
                    </a:lnTo>
                    <a:lnTo>
                      <a:pt x="56" y="572"/>
                    </a:lnTo>
                    <a:lnTo>
                      <a:pt x="56" y="545"/>
                    </a:lnTo>
                    <a:lnTo>
                      <a:pt x="93" y="493"/>
                    </a:lnTo>
                    <a:lnTo>
                      <a:pt x="149" y="475"/>
                    </a:lnTo>
                    <a:lnTo>
                      <a:pt x="280" y="475"/>
                    </a:lnTo>
                    <a:lnTo>
                      <a:pt x="392" y="493"/>
                    </a:lnTo>
                    <a:lnTo>
                      <a:pt x="429" y="519"/>
                    </a:lnTo>
                    <a:lnTo>
                      <a:pt x="439" y="572"/>
                    </a:lnTo>
                    <a:lnTo>
                      <a:pt x="411" y="624"/>
                    </a:lnTo>
                    <a:lnTo>
                      <a:pt x="345" y="660"/>
                    </a:lnTo>
                    <a:lnTo>
                      <a:pt x="252" y="67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77" name="Freeform 4145"/>
              <p:cNvSpPr>
                <a:spLocks/>
              </p:cNvSpPr>
              <p:nvPr/>
            </p:nvSpPr>
            <p:spPr bwMode="auto">
              <a:xfrm>
                <a:off x="20336" y="8120"/>
                <a:ext cx="569" cy="738"/>
              </a:xfrm>
              <a:custGeom>
                <a:avLst/>
                <a:gdLst>
                  <a:gd name="T0" fmla="*/ 476 w 569"/>
                  <a:gd name="T1" fmla="*/ 465 h 738"/>
                  <a:gd name="T2" fmla="*/ 476 w 569"/>
                  <a:gd name="T3" fmla="*/ 395 h 738"/>
                  <a:gd name="T4" fmla="*/ 467 w 569"/>
                  <a:gd name="T5" fmla="*/ 342 h 738"/>
                  <a:gd name="T6" fmla="*/ 448 w 569"/>
                  <a:gd name="T7" fmla="*/ 307 h 738"/>
                  <a:gd name="T8" fmla="*/ 429 w 569"/>
                  <a:gd name="T9" fmla="*/ 298 h 738"/>
                  <a:gd name="T10" fmla="*/ 411 w 569"/>
                  <a:gd name="T11" fmla="*/ 281 h 738"/>
                  <a:gd name="T12" fmla="*/ 392 w 569"/>
                  <a:gd name="T13" fmla="*/ 272 h 738"/>
                  <a:gd name="T14" fmla="*/ 364 w 569"/>
                  <a:gd name="T15" fmla="*/ 272 h 738"/>
                  <a:gd name="T16" fmla="*/ 327 w 569"/>
                  <a:gd name="T17" fmla="*/ 263 h 738"/>
                  <a:gd name="T18" fmla="*/ 243 w 569"/>
                  <a:gd name="T19" fmla="*/ 281 h 738"/>
                  <a:gd name="T20" fmla="*/ 187 w 569"/>
                  <a:gd name="T21" fmla="*/ 325 h 738"/>
                  <a:gd name="T22" fmla="*/ 159 w 569"/>
                  <a:gd name="T23" fmla="*/ 369 h 738"/>
                  <a:gd name="T24" fmla="*/ 159 w 569"/>
                  <a:gd name="T25" fmla="*/ 0 h 738"/>
                  <a:gd name="T26" fmla="*/ 0 w 569"/>
                  <a:gd name="T27" fmla="*/ 8 h 738"/>
                  <a:gd name="T28" fmla="*/ 0 w 569"/>
                  <a:gd name="T29" fmla="*/ 43 h 738"/>
                  <a:gd name="T30" fmla="*/ 38 w 569"/>
                  <a:gd name="T31" fmla="*/ 43 h 738"/>
                  <a:gd name="T32" fmla="*/ 66 w 569"/>
                  <a:gd name="T33" fmla="*/ 52 h 738"/>
                  <a:gd name="T34" fmla="*/ 75 w 569"/>
                  <a:gd name="T35" fmla="*/ 61 h 738"/>
                  <a:gd name="T36" fmla="*/ 84 w 569"/>
                  <a:gd name="T37" fmla="*/ 79 h 738"/>
                  <a:gd name="T38" fmla="*/ 84 w 569"/>
                  <a:gd name="T39" fmla="*/ 685 h 738"/>
                  <a:gd name="T40" fmla="*/ 66 w 569"/>
                  <a:gd name="T41" fmla="*/ 703 h 738"/>
                  <a:gd name="T42" fmla="*/ 0 w 569"/>
                  <a:gd name="T43" fmla="*/ 703 h 738"/>
                  <a:gd name="T44" fmla="*/ 0 w 569"/>
                  <a:gd name="T45" fmla="*/ 738 h 738"/>
                  <a:gd name="T46" fmla="*/ 252 w 569"/>
                  <a:gd name="T47" fmla="*/ 738 h 738"/>
                  <a:gd name="T48" fmla="*/ 252 w 569"/>
                  <a:gd name="T49" fmla="*/ 703 h 738"/>
                  <a:gd name="T50" fmla="*/ 187 w 569"/>
                  <a:gd name="T51" fmla="*/ 703 h 738"/>
                  <a:gd name="T52" fmla="*/ 178 w 569"/>
                  <a:gd name="T53" fmla="*/ 694 h 738"/>
                  <a:gd name="T54" fmla="*/ 168 w 569"/>
                  <a:gd name="T55" fmla="*/ 676 h 738"/>
                  <a:gd name="T56" fmla="*/ 168 w 569"/>
                  <a:gd name="T57" fmla="*/ 457 h 738"/>
                  <a:gd name="T58" fmla="*/ 178 w 569"/>
                  <a:gd name="T59" fmla="*/ 386 h 738"/>
                  <a:gd name="T60" fmla="*/ 215 w 569"/>
                  <a:gd name="T61" fmla="*/ 333 h 738"/>
                  <a:gd name="T62" fmla="*/ 262 w 569"/>
                  <a:gd name="T63" fmla="*/ 298 h 738"/>
                  <a:gd name="T64" fmla="*/ 318 w 569"/>
                  <a:gd name="T65" fmla="*/ 290 h 738"/>
                  <a:gd name="T66" fmla="*/ 345 w 569"/>
                  <a:gd name="T67" fmla="*/ 290 h 738"/>
                  <a:gd name="T68" fmla="*/ 364 w 569"/>
                  <a:gd name="T69" fmla="*/ 298 h 738"/>
                  <a:gd name="T70" fmla="*/ 383 w 569"/>
                  <a:gd name="T71" fmla="*/ 316 h 738"/>
                  <a:gd name="T72" fmla="*/ 392 w 569"/>
                  <a:gd name="T73" fmla="*/ 333 h 738"/>
                  <a:gd name="T74" fmla="*/ 401 w 569"/>
                  <a:gd name="T75" fmla="*/ 360 h 738"/>
                  <a:gd name="T76" fmla="*/ 401 w 569"/>
                  <a:gd name="T77" fmla="*/ 685 h 738"/>
                  <a:gd name="T78" fmla="*/ 392 w 569"/>
                  <a:gd name="T79" fmla="*/ 694 h 738"/>
                  <a:gd name="T80" fmla="*/ 373 w 569"/>
                  <a:gd name="T81" fmla="*/ 703 h 738"/>
                  <a:gd name="T82" fmla="*/ 308 w 569"/>
                  <a:gd name="T83" fmla="*/ 703 h 738"/>
                  <a:gd name="T84" fmla="*/ 308 w 569"/>
                  <a:gd name="T85" fmla="*/ 738 h 738"/>
                  <a:gd name="T86" fmla="*/ 569 w 569"/>
                  <a:gd name="T87" fmla="*/ 738 h 738"/>
                  <a:gd name="T88" fmla="*/ 569 w 569"/>
                  <a:gd name="T89" fmla="*/ 703 h 738"/>
                  <a:gd name="T90" fmla="*/ 513 w 569"/>
                  <a:gd name="T91" fmla="*/ 703 h 738"/>
                  <a:gd name="T92" fmla="*/ 495 w 569"/>
                  <a:gd name="T93" fmla="*/ 694 h 738"/>
                  <a:gd name="T94" fmla="*/ 476 w 569"/>
                  <a:gd name="T95" fmla="*/ 676 h 738"/>
                  <a:gd name="T96" fmla="*/ 476 w 569"/>
                  <a:gd name="T97" fmla="*/ 465 h 73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69"/>
                  <a:gd name="T148" fmla="*/ 0 h 738"/>
                  <a:gd name="T149" fmla="*/ 569 w 569"/>
                  <a:gd name="T150" fmla="*/ 738 h 73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69" h="738">
                    <a:moveTo>
                      <a:pt x="476" y="465"/>
                    </a:moveTo>
                    <a:lnTo>
                      <a:pt x="476" y="395"/>
                    </a:lnTo>
                    <a:lnTo>
                      <a:pt x="467" y="342"/>
                    </a:lnTo>
                    <a:lnTo>
                      <a:pt x="448" y="307"/>
                    </a:lnTo>
                    <a:lnTo>
                      <a:pt x="429" y="298"/>
                    </a:lnTo>
                    <a:lnTo>
                      <a:pt x="411" y="281"/>
                    </a:lnTo>
                    <a:lnTo>
                      <a:pt x="392" y="272"/>
                    </a:lnTo>
                    <a:lnTo>
                      <a:pt x="364" y="272"/>
                    </a:lnTo>
                    <a:lnTo>
                      <a:pt x="327" y="263"/>
                    </a:lnTo>
                    <a:lnTo>
                      <a:pt x="243" y="281"/>
                    </a:lnTo>
                    <a:lnTo>
                      <a:pt x="187" y="325"/>
                    </a:lnTo>
                    <a:lnTo>
                      <a:pt x="159" y="369"/>
                    </a:lnTo>
                    <a:lnTo>
                      <a:pt x="159" y="0"/>
                    </a:lnTo>
                    <a:lnTo>
                      <a:pt x="0" y="8"/>
                    </a:lnTo>
                    <a:lnTo>
                      <a:pt x="0" y="43"/>
                    </a:lnTo>
                    <a:lnTo>
                      <a:pt x="38" y="43"/>
                    </a:lnTo>
                    <a:lnTo>
                      <a:pt x="66" y="52"/>
                    </a:lnTo>
                    <a:lnTo>
                      <a:pt x="75" y="61"/>
                    </a:lnTo>
                    <a:lnTo>
                      <a:pt x="84" y="79"/>
                    </a:lnTo>
                    <a:lnTo>
                      <a:pt x="84" y="685"/>
                    </a:lnTo>
                    <a:lnTo>
                      <a:pt x="66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52" y="738"/>
                    </a:lnTo>
                    <a:lnTo>
                      <a:pt x="252" y="703"/>
                    </a:lnTo>
                    <a:lnTo>
                      <a:pt x="187" y="703"/>
                    </a:lnTo>
                    <a:lnTo>
                      <a:pt x="178" y="694"/>
                    </a:lnTo>
                    <a:lnTo>
                      <a:pt x="168" y="676"/>
                    </a:lnTo>
                    <a:lnTo>
                      <a:pt x="168" y="457"/>
                    </a:lnTo>
                    <a:lnTo>
                      <a:pt x="178" y="386"/>
                    </a:lnTo>
                    <a:lnTo>
                      <a:pt x="215" y="333"/>
                    </a:lnTo>
                    <a:lnTo>
                      <a:pt x="262" y="298"/>
                    </a:lnTo>
                    <a:lnTo>
                      <a:pt x="318" y="290"/>
                    </a:lnTo>
                    <a:lnTo>
                      <a:pt x="345" y="290"/>
                    </a:lnTo>
                    <a:lnTo>
                      <a:pt x="364" y="298"/>
                    </a:lnTo>
                    <a:lnTo>
                      <a:pt x="383" y="316"/>
                    </a:lnTo>
                    <a:lnTo>
                      <a:pt x="392" y="333"/>
                    </a:lnTo>
                    <a:lnTo>
                      <a:pt x="401" y="360"/>
                    </a:lnTo>
                    <a:lnTo>
                      <a:pt x="401" y="685"/>
                    </a:lnTo>
                    <a:lnTo>
                      <a:pt x="392" y="694"/>
                    </a:lnTo>
                    <a:lnTo>
                      <a:pt x="373" y="703"/>
                    </a:lnTo>
                    <a:lnTo>
                      <a:pt x="308" y="703"/>
                    </a:lnTo>
                    <a:lnTo>
                      <a:pt x="308" y="738"/>
                    </a:lnTo>
                    <a:lnTo>
                      <a:pt x="569" y="738"/>
                    </a:lnTo>
                    <a:lnTo>
                      <a:pt x="569" y="703"/>
                    </a:lnTo>
                    <a:lnTo>
                      <a:pt x="513" y="703"/>
                    </a:lnTo>
                    <a:lnTo>
                      <a:pt x="495" y="694"/>
                    </a:lnTo>
                    <a:lnTo>
                      <a:pt x="476" y="676"/>
                    </a:lnTo>
                    <a:lnTo>
                      <a:pt x="476" y="4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78" name="Freeform 4146"/>
              <p:cNvSpPr>
                <a:spLocks/>
              </p:cNvSpPr>
              <p:nvPr/>
            </p:nvSpPr>
            <p:spPr bwMode="auto">
              <a:xfrm>
                <a:off x="20915" y="8199"/>
                <a:ext cx="354" cy="668"/>
              </a:xfrm>
              <a:custGeom>
                <a:avLst/>
                <a:gdLst>
                  <a:gd name="T0" fmla="*/ 177 w 354"/>
                  <a:gd name="T1" fmla="*/ 228 h 668"/>
                  <a:gd name="T2" fmla="*/ 336 w 354"/>
                  <a:gd name="T3" fmla="*/ 228 h 668"/>
                  <a:gd name="T4" fmla="*/ 336 w 354"/>
                  <a:gd name="T5" fmla="*/ 202 h 668"/>
                  <a:gd name="T6" fmla="*/ 177 w 354"/>
                  <a:gd name="T7" fmla="*/ 202 h 668"/>
                  <a:gd name="T8" fmla="*/ 177 w 354"/>
                  <a:gd name="T9" fmla="*/ 0 h 668"/>
                  <a:gd name="T10" fmla="*/ 149 w 354"/>
                  <a:gd name="T11" fmla="*/ 0 h 668"/>
                  <a:gd name="T12" fmla="*/ 140 w 354"/>
                  <a:gd name="T13" fmla="*/ 70 h 668"/>
                  <a:gd name="T14" fmla="*/ 121 w 354"/>
                  <a:gd name="T15" fmla="*/ 140 h 668"/>
                  <a:gd name="T16" fmla="*/ 74 w 354"/>
                  <a:gd name="T17" fmla="*/ 184 h 668"/>
                  <a:gd name="T18" fmla="*/ 0 w 354"/>
                  <a:gd name="T19" fmla="*/ 211 h 668"/>
                  <a:gd name="T20" fmla="*/ 0 w 354"/>
                  <a:gd name="T21" fmla="*/ 228 h 668"/>
                  <a:gd name="T22" fmla="*/ 102 w 354"/>
                  <a:gd name="T23" fmla="*/ 228 h 668"/>
                  <a:gd name="T24" fmla="*/ 102 w 354"/>
                  <a:gd name="T25" fmla="*/ 527 h 668"/>
                  <a:gd name="T26" fmla="*/ 112 w 354"/>
                  <a:gd name="T27" fmla="*/ 588 h 668"/>
                  <a:gd name="T28" fmla="*/ 140 w 354"/>
                  <a:gd name="T29" fmla="*/ 632 h 668"/>
                  <a:gd name="T30" fmla="*/ 177 w 354"/>
                  <a:gd name="T31" fmla="*/ 659 h 668"/>
                  <a:gd name="T32" fmla="*/ 214 w 354"/>
                  <a:gd name="T33" fmla="*/ 668 h 668"/>
                  <a:gd name="T34" fmla="*/ 242 w 354"/>
                  <a:gd name="T35" fmla="*/ 668 h 668"/>
                  <a:gd name="T36" fmla="*/ 298 w 354"/>
                  <a:gd name="T37" fmla="*/ 659 h 668"/>
                  <a:gd name="T38" fmla="*/ 326 w 354"/>
                  <a:gd name="T39" fmla="*/ 624 h 668"/>
                  <a:gd name="T40" fmla="*/ 354 w 354"/>
                  <a:gd name="T41" fmla="*/ 580 h 668"/>
                  <a:gd name="T42" fmla="*/ 354 w 354"/>
                  <a:gd name="T43" fmla="*/ 465 h 668"/>
                  <a:gd name="T44" fmla="*/ 326 w 354"/>
                  <a:gd name="T45" fmla="*/ 465 h 668"/>
                  <a:gd name="T46" fmla="*/ 326 w 354"/>
                  <a:gd name="T47" fmla="*/ 571 h 668"/>
                  <a:gd name="T48" fmla="*/ 317 w 354"/>
                  <a:gd name="T49" fmla="*/ 597 h 668"/>
                  <a:gd name="T50" fmla="*/ 298 w 354"/>
                  <a:gd name="T51" fmla="*/ 624 h 668"/>
                  <a:gd name="T52" fmla="*/ 280 w 354"/>
                  <a:gd name="T53" fmla="*/ 641 h 668"/>
                  <a:gd name="T54" fmla="*/ 224 w 354"/>
                  <a:gd name="T55" fmla="*/ 641 h 668"/>
                  <a:gd name="T56" fmla="*/ 196 w 354"/>
                  <a:gd name="T57" fmla="*/ 615 h 668"/>
                  <a:gd name="T58" fmla="*/ 186 w 354"/>
                  <a:gd name="T59" fmla="*/ 588 h 668"/>
                  <a:gd name="T60" fmla="*/ 177 w 354"/>
                  <a:gd name="T61" fmla="*/ 571 h 668"/>
                  <a:gd name="T62" fmla="*/ 177 w 354"/>
                  <a:gd name="T63" fmla="*/ 527 h 668"/>
                  <a:gd name="T64" fmla="*/ 177 w 354"/>
                  <a:gd name="T65" fmla="*/ 228 h 66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54"/>
                  <a:gd name="T100" fmla="*/ 0 h 668"/>
                  <a:gd name="T101" fmla="*/ 354 w 354"/>
                  <a:gd name="T102" fmla="*/ 668 h 66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54" h="668">
                    <a:moveTo>
                      <a:pt x="177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77" y="202"/>
                    </a:lnTo>
                    <a:lnTo>
                      <a:pt x="177" y="0"/>
                    </a:lnTo>
                    <a:lnTo>
                      <a:pt x="149" y="0"/>
                    </a:lnTo>
                    <a:lnTo>
                      <a:pt x="140" y="70"/>
                    </a:lnTo>
                    <a:lnTo>
                      <a:pt x="121" y="140"/>
                    </a:lnTo>
                    <a:lnTo>
                      <a:pt x="74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102" y="228"/>
                    </a:lnTo>
                    <a:lnTo>
                      <a:pt x="102" y="527"/>
                    </a:lnTo>
                    <a:lnTo>
                      <a:pt x="112" y="588"/>
                    </a:lnTo>
                    <a:lnTo>
                      <a:pt x="140" y="632"/>
                    </a:lnTo>
                    <a:lnTo>
                      <a:pt x="177" y="659"/>
                    </a:lnTo>
                    <a:lnTo>
                      <a:pt x="214" y="668"/>
                    </a:lnTo>
                    <a:lnTo>
                      <a:pt x="242" y="668"/>
                    </a:lnTo>
                    <a:lnTo>
                      <a:pt x="298" y="659"/>
                    </a:lnTo>
                    <a:lnTo>
                      <a:pt x="326" y="624"/>
                    </a:lnTo>
                    <a:lnTo>
                      <a:pt x="354" y="580"/>
                    </a:lnTo>
                    <a:lnTo>
                      <a:pt x="354" y="465"/>
                    </a:lnTo>
                    <a:lnTo>
                      <a:pt x="326" y="465"/>
                    </a:lnTo>
                    <a:lnTo>
                      <a:pt x="326" y="571"/>
                    </a:lnTo>
                    <a:lnTo>
                      <a:pt x="317" y="597"/>
                    </a:lnTo>
                    <a:lnTo>
                      <a:pt x="298" y="624"/>
                    </a:lnTo>
                    <a:lnTo>
                      <a:pt x="280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86" y="588"/>
                    </a:lnTo>
                    <a:lnTo>
                      <a:pt x="177" y="571"/>
                    </a:lnTo>
                    <a:lnTo>
                      <a:pt x="177" y="527"/>
                    </a:lnTo>
                    <a:lnTo>
                      <a:pt x="177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79" name="Freeform 4147"/>
              <p:cNvSpPr>
                <a:spLocks noEditPoints="1"/>
              </p:cNvSpPr>
              <p:nvPr/>
            </p:nvSpPr>
            <p:spPr bwMode="auto">
              <a:xfrm>
                <a:off x="21838" y="8383"/>
                <a:ext cx="513" cy="484"/>
              </a:xfrm>
              <a:custGeom>
                <a:avLst/>
                <a:gdLst>
                  <a:gd name="T0" fmla="*/ 336 w 513"/>
                  <a:gd name="T1" fmla="*/ 422 h 484"/>
                  <a:gd name="T2" fmla="*/ 364 w 513"/>
                  <a:gd name="T3" fmla="*/ 466 h 484"/>
                  <a:gd name="T4" fmla="*/ 430 w 513"/>
                  <a:gd name="T5" fmla="*/ 484 h 484"/>
                  <a:gd name="T6" fmla="*/ 495 w 513"/>
                  <a:gd name="T7" fmla="*/ 440 h 484"/>
                  <a:gd name="T8" fmla="*/ 513 w 513"/>
                  <a:gd name="T9" fmla="*/ 378 h 484"/>
                  <a:gd name="T10" fmla="*/ 485 w 513"/>
                  <a:gd name="T11" fmla="*/ 317 h 484"/>
                  <a:gd name="T12" fmla="*/ 467 w 513"/>
                  <a:gd name="T13" fmla="*/ 440 h 484"/>
                  <a:gd name="T14" fmla="*/ 420 w 513"/>
                  <a:gd name="T15" fmla="*/ 448 h 484"/>
                  <a:gd name="T16" fmla="*/ 411 w 513"/>
                  <a:gd name="T17" fmla="*/ 422 h 484"/>
                  <a:gd name="T18" fmla="*/ 402 w 513"/>
                  <a:gd name="T19" fmla="*/ 150 h 484"/>
                  <a:gd name="T20" fmla="*/ 383 w 513"/>
                  <a:gd name="T21" fmla="*/ 88 h 484"/>
                  <a:gd name="T22" fmla="*/ 290 w 513"/>
                  <a:gd name="T23" fmla="*/ 9 h 484"/>
                  <a:gd name="T24" fmla="*/ 122 w 513"/>
                  <a:gd name="T25" fmla="*/ 18 h 484"/>
                  <a:gd name="T26" fmla="*/ 38 w 513"/>
                  <a:gd name="T27" fmla="*/ 114 h 484"/>
                  <a:gd name="T28" fmla="*/ 47 w 513"/>
                  <a:gd name="T29" fmla="*/ 158 h 484"/>
                  <a:gd name="T30" fmla="*/ 103 w 513"/>
                  <a:gd name="T31" fmla="*/ 167 h 484"/>
                  <a:gd name="T32" fmla="*/ 140 w 513"/>
                  <a:gd name="T33" fmla="*/ 114 h 484"/>
                  <a:gd name="T34" fmla="*/ 131 w 513"/>
                  <a:gd name="T35" fmla="*/ 97 h 484"/>
                  <a:gd name="T36" fmla="*/ 122 w 513"/>
                  <a:gd name="T37" fmla="*/ 79 h 484"/>
                  <a:gd name="T38" fmla="*/ 84 w 513"/>
                  <a:gd name="T39" fmla="*/ 70 h 484"/>
                  <a:gd name="T40" fmla="*/ 131 w 513"/>
                  <a:gd name="T41" fmla="*/ 35 h 484"/>
                  <a:gd name="T42" fmla="*/ 178 w 513"/>
                  <a:gd name="T43" fmla="*/ 18 h 484"/>
                  <a:gd name="T44" fmla="*/ 252 w 513"/>
                  <a:gd name="T45" fmla="*/ 27 h 484"/>
                  <a:gd name="T46" fmla="*/ 308 w 513"/>
                  <a:gd name="T47" fmla="*/ 88 h 484"/>
                  <a:gd name="T48" fmla="*/ 327 w 513"/>
                  <a:gd name="T49" fmla="*/ 194 h 484"/>
                  <a:gd name="T50" fmla="*/ 112 w 513"/>
                  <a:gd name="T51" fmla="*/ 237 h 484"/>
                  <a:gd name="T52" fmla="*/ 38 w 513"/>
                  <a:gd name="T53" fmla="*/ 290 h 484"/>
                  <a:gd name="T54" fmla="*/ 0 w 513"/>
                  <a:gd name="T55" fmla="*/ 369 h 484"/>
                  <a:gd name="T56" fmla="*/ 66 w 513"/>
                  <a:gd name="T57" fmla="*/ 466 h 484"/>
                  <a:gd name="T58" fmla="*/ 224 w 513"/>
                  <a:gd name="T59" fmla="*/ 484 h 484"/>
                  <a:gd name="T60" fmla="*/ 290 w 513"/>
                  <a:gd name="T61" fmla="*/ 448 h 484"/>
                  <a:gd name="T62" fmla="*/ 327 w 513"/>
                  <a:gd name="T63" fmla="*/ 396 h 484"/>
                  <a:gd name="T64" fmla="*/ 327 w 513"/>
                  <a:gd name="T65" fmla="*/ 325 h 484"/>
                  <a:gd name="T66" fmla="*/ 308 w 513"/>
                  <a:gd name="T67" fmla="*/ 396 h 484"/>
                  <a:gd name="T68" fmla="*/ 262 w 513"/>
                  <a:gd name="T69" fmla="*/ 440 h 484"/>
                  <a:gd name="T70" fmla="*/ 215 w 513"/>
                  <a:gd name="T71" fmla="*/ 457 h 484"/>
                  <a:gd name="T72" fmla="*/ 131 w 513"/>
                  <a:gd name="T73" fmla="*/ 448 h 484"/>
                  <a:gd name="T74" fmla="*/ 94 w 513"/>
                  <a:gd name="T75" fmla="*/ 404 h 484"/>
                  <a:gd name="T76" fmla="*/ 94 w 513"/>
                  <a:gd name="T77" fmla="*/ 334 h 484"/>
                  <a:gd name="T78" fmla="*/ 159 w 513"/>
                  <a:gd name="T79" fmla="*/ 255 h 484"/>
                  <a:gd name="T80" fmla="*/ 327 w 513"/>
                  <a:gd name="T81" fmla="*/ 220 h 48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13"/>
                  <a:gd name="T124" fmla="*/ 0 h 484"/>
                  <a:gd name="T125" fmla="*/ 513 w 513"/>
                  <a:gd name="T126" fmla="*/ 484 h 48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13" h="484">
                    <a:moveTo>
                      <a:pt x="327" y="396"/>
                    </a:moveTo>
                    <a:lnTo>
                      <a:pt x="336" y="422"/>
                    </a:lnTo>
                    <a:lnTo>
                      <a:pt x="346" y="440"/>
                    </a:lnTo>
                    <a:lnTo>
                      <a:pt x="364" y="466"/>
                    </a:lnTo>
                    <a:lnTo>
                      <a:pt x="420" y="484"/>
                    </a:lnTo>
                    <a:lnTo>
                      <a:pt x="430" y="484"/>
                    </a:lnTo>
                    <a:lnTo>
                      <a:pt x="485" y="457"/>
                    </a:lnTo>
                    <a:lnTo>
                      <a:pt x="495" y="440"/>
                    </a:lnTo>
                    <a:lnTo>
                      <a:pt x="504" y="413"/>
                    </a:lnTo>
                    <a:lnTo>
                      <a:pt x="513" y="378"/>
                    </a:lnTo>
                    <a:lnTo>
                      <a:pt x="513" y="317"/>
                    </a:lnTo>
                    <a:lnTo>
                      <a:pt x="485" y="317"/>
                    </a:lnTo>
                    <a:lnTo>
                      <a:pt x="485" y="404"/>
                    </a:lnTo>
                    <a:lnTo>
                      <a:pt x="467" y="440"/>
                    </a:lnTo>
                    <a:lnTo>
                      <a:pt x="457" y="448"/>
                    </a:lnTo>
                    <a:lnTo>
                      <a:pt x="420" y="448"/>
                    </a:lnTo>
                    <a:lnTo>
                      <a:pt x="411" y="440"/>
                    </a:lnTo>
                    <a:lnTo>
                      <a:pt x="411" y="422"/>
                    </a:lnTo>
                    <a:lnTo>
                      <a:pt x="402" y="413"/>
                    </a:lnTo>
                    <a:lnTo>
                      <a:pt x="402" y="150"/>
                    </a:lnTo>
                    <a:lnTo>
                      <a:pt x="392" y="114"/>
                    </a:lnTo>
                    <a:lnTo>
                      <a:pt x="383" y="88"/>
                    </a:lnTo>
                    <a:lnTo>
                      <a:pt x="364" y="53"/>
                    </a:lnTo>
                    <a:lnTo>
                      <a:pt x="290" y="9"/>
                    </a:lnTo>
                    <a:lnTo>
                      <a:pt x="206" y="0"/>
                    </a:lnTo>
                    <a:lnTo>
                      <a:pt x="122" y="18"/>
                    </a:lnTo>
                    <a:lnTo>
                      <a:pt x="56" y="53"/>
                    </a:lnTo>
                    <a:lnTo>
                      <a:pt x="38" y="114"/>
                    </a:lnTo>
                    <a:lnTo>
                      <a:pt x="38" y="141"/>
                    </a:lnTo>
                    <a:lnTo>
                      <a:pt x="47" y="158"/>
                    </a:lnTo>
                    <a:lnTo>
                      <a:pt x="66" y="167"/>
                    </a:lnTo>
                    <a:lnTo>
                      <a:pt x="103" y="167"/>
                    </a:lnTo>
                    <a:lnTo>
                      <a:pt x="131" y="141"/>
                    </a:lnTo>
                    <a:lnTo>
                      <a:pt x="140" y="114"/>
                    </a:lnTo>
                    <a:lnTo>
                      <a:pt x="140" y="106"/>
                    </a:lnTo>
                    <a:lnTo>
                      <a:pt x="131" y="97"/>
                    </a:lnTo>
                    <a:lnTo>
                      <a:pt x="131" y="88"/>
                    </a:lnTo>
                    <a:lnTo>
                      <a:pt x="122" y="79"/>
                    </a:lnTo>
                    <a:lnTo>
                      <a:pt x="103" y="70"/>
                    </a:lnTo>
                    <a:lnTo>
                      <a:pt x="84" y="70"/>
                    </a:lnTo>
                    <a:lnTo>
                      <a:pt x="103" y="53"/>
                    </a:lnTo>
                    <a:lnTo>
                      <a:pt x="131" y="35"/>
                    </a:lnTo>
                    <a:lnTo>
                      <a:pt x="150" y="27"/>
                    </a:lnTo>
                    <a:lnTo>
                      <a:pt x="178" y="18"/>
                    </a:lnTo>
                    <a:lnTo>
                      <a:pt x="224" y="18"/>
                    </a:lnTo>
                    <a:lnTo>
                      <a:pt x="252" y="27"/>
                    </a:lnTo>
                    <a:lnTo>
                      <a:pt x="290" y="62"/>
                    </a:lnTo>
                    <a:lnTo>
                      <a:pt x="308" y="88"/>
                    </a:lnTo>
                    <a:lnTo>
                      <a:pt x="327" y="158"/>
                    </a:lnTo>
                    <a:lnTo>
                      <a:pt x="327" y="194"/>
                    </a:lnTo>
                    <a:lnTo>
                      <a:pt x="224" y="202"/>
                    </a:lnTo>
                    <a:lnTo>
                      <a:pt x="112" y="237"/>
                    </a:lnTo>
                    <a:lnTo>
                      <a:pt x="66" y="264"/>
                    </a:lnTo>
                    <a:lnTo>
                      <a:pt x="38" y="290"/>
                    </a:lnTo>
                    <a:lnTo>
                      <a:pt x="0" y="343"/>
                    </a:lnTo>
                    <a:lnTo>
                      <a:pt x="0" y="369"/>
                    </a:lnTo>
                    <a:lnTo>
                      <a:pt x="19" y="422"/>
                    </a:lnTo>
                    <a:lnTo>
                      <a:pt x="66" y="466"/>
                    </a:lnTo>
                    <a:lnTo>
                      <a:pt x="122" y="484"/>
                    </a:lnTo>
                    <a:lnTo>
                      <a:pt x="224" y="484"/>
                    </a:lnTo>
                    <a:lnTo>
                      <a:pt x="262" y="466"/>
                    </a:lnTo>
                    <a:lnTo>
                      <a:pt x="290" y="448"/>
                    </a:lnTo>
                    <a:lnTo>
                      <a:pt x="318" y="422"/>
                    </a:lnTo>
                    <a:lnTo>
                      <a:pt x="327" y="396"/>
                    </a:lnTo>
                    <a:close/>
                    <a:moveTo>
                      <a:pt x="327" y="220"/>
                    </a:moveTo>
                    <a:lnTo>
                      <a:pt x="327" y="325"/>
                    </a:lnTo>
                    <a:lnTo>
                      <a:pt x="318" y="369"/>
                    </a:lnTo>
                    <a:lnTo>
                      <a:pt x="308" y="396"/>
                    </a:lnTo>
                    <a:lnTo>
                      <a:pt x="290" y="422"/>
                    </a:lnTo>
                    <a:lnTo>
                      <a:pt x="262" y="440"/>
                    </a:lnTo>
                    <a:lnTo>
                      <a:pt x="243" y="457"/>
                    </a:lnTo>
                    <a:lnTo>
                      <a:pt x="215" y="457"/>
                    </a:lnTo>
                    <a:lnTo>
                      <a:pt x="187" y="466"/>
                    </a:lnTo>
                    <a:lnTo>
                      <a:pt x="131" y="448"/>
                    </a:lnTo>
                    <a:lnTo>
                      <a:pt x="112" y="431"/>
                    </a:lnTo>
                    <a:lnTo>
                      <a:pt x="94" y="404"/>
                    </a:lnTo>
                    <a:lnTo>
                      <a:pt x="84" y="369"/>
                    </a:lnTo>
                    <a:lnTo>
                      <a:pt x="94" y="334"/>
                    </a:lnTo>
                    <a:lnTo>
                      <a:pt x="112" y="290"/>
                    </a:lnTo>
                    <a:lnTo>
                      <a:pt x="159" y="255"/>
                    </a:lnTo>
                    <a:lnTo>
                      <a:pt x="224" y="229"/>
                    </a:lnTo>
                    <a:lnTo>
                      <a:pt x="327" y="2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80" name="Freeform 4148"/>
              <p:cNvSpPr>
                <a:spLocks/>
              </p:cNvSpPr>
              <p:nvPr/>
            </p:nvSpPr>
            <p:spPr bwMode="auto">
              <a:xfrm>
                <a:off x="22398" y="8102"/>
                <a:ext cx="364" cy="756"/>
              </a:xfrm>
              <a:custGeom>
                <a:avLst/>
                <a:gdLst>
                  <a:gd name="T0" fmla="*/ 159 w 364"/>
                  <a:gd name="T1" fmla="*/ 325 h 756"/>
                  <a:gd name="T2" fmla="*/ 289 w 364"/>
                  <a:gd name="T3" fmla="*/ 325 h 756"/>
                  <a:gd name="T4" fmla="*/ 289 w 364"/>
                  <a:gd name="T5" fmla="*/ 299 h 756"/>
                  <a:gd name="T6" fmla="*/ 159 w 364"/>
                  <a:gd name="T7" fmla="*/ 299 h 756"/>
                  <a:gd name="T8" fmla="*/ 159 w 364"/>
                  <a:gd name="T9" fmla="*/ 176 h 756"/>
                  <a:gd name="T10" fmla="*/ 177 w 364"/>
                  <a:gd name="T11" fmla="*/ 97 h 756"/>
                  <a:gd name="T12" fmla="*/ 215 w 364"/>
                  <a:gd name="T13" fmla="*/ 44 h 756"/>
                  <a:gd name="T14" fmla="*/ 261 w 364"/>
                  <a:gd name="T15" fmla="*/ 26 h 756"/>
                  <a:gd name="T16" fmla="*/ 280 w 364"/>
                  <a:gd name="T17" fmla="*/ 26 h 756"/>
                  <a:gd name="T18" fmla="*/ 299 w 364"/>
                  <a:gd name="T19" fmla="*/ 35 h 756"/>
                  <a:gd name="T20" fmla="*/ 271 w 364"/>
                  <a:gd name="T21" fmla="*/ 61 h 756"/>
                  <a:gd name="T22" fmla="*/ 261 w 364"/>
                  <a:gd name="T23" fmla="*/ 79 h 756"/>
                  <a:gd name="T24" fmla="*/ 280 w 364"/>
                  <a:gd name="T25" fmla="*/ 114 h 756"/>
                  <a:gd name="T26" fmla="*/ 289 w 364"/>
                  <a:gd name="T27" fmla="*/ 123 h 756"/>
                  <a:gd name="T28" fmla="*/ 336 w 364"/>
                  <a:gd name="T29" fmla="*/ 123 h 756"/>
                  <a:gd name="T30" fmla="*/ 355 w 364"/>
                  <a:gd name="T31" fmla="*/ 114 h 756"/>
                  <a:gd name="T32" fmla="*/ 364 w 364"/>
                  <a:gd name="T33" fmla="*/ 97 h 756"/>
                  <a:gd name="T34" fmla="*/ 364 w 364"/>
                  <a:gd name="T35" fmla="*/ 79 h 756"/>
                  <a:gd name="T36" fmla="*/ 355 w 364"/>
                  <a:gd name="T37" fmla="*/ 53 h 756"/>
                  <a:gd name="T38" fmla="*/ 345 w 364"/>
                  <a:gd name="T39" fmla="*/ 35 h 756"/>
                  <a:gd name="T40" fmla="*/ 327 w 364"/>
                  <a:gd name="T41" fmla="*/ 18 h 756"/>
                  <a:gd name="T42" fmla="*/ 299 w 364"/>
                  <a:gd name="T43" fmla="*/ 9 h 756"/>
                  <a:gd name="T44" fmla="*/ 261 w 364"/>
                  <a:gd name="T45" fmla="*/ 0 h 756"/>
                  <a:gd name="T46" fmla="*/ 205 w 364"/>
                  <a:gd name="T47" fmla="*/ 9 h 756"/>
                  <a:gd name="T48" fmla="*/ 140 w 364"/>
                  <a:gd name="T49" fmla="*/ 44 h 756"/>
                  <a:gd name="T50" fmla="*/ 103 w 364"/>
                  <a:gd name="T51" fmla="*/ 97 h 756"/>
                  <a:gd name="T52" fmla="*/ 84 w 364"/>
                  <a:gd name="T53" fmla="*/ 176 h 756"/>
                  <a:gd name="T54" fmla="*/ 84 w 364"/>
                  <a:gd name="T55" fmla="*/ 299 h 756"/>
                  <a:gd name="T56" fmla="*/ 0 w 364"/>
                  <a:gd name="T57" fmla="*/ 299 h 756"/>
                  <a:gd name="T58" fmla="*/ 0 w 364"/>
                  <a:gd name="T59" fmla="*/ 325 h 756"/>
                  <a:gd name="T60" fmla="*/ 84 w 364"/>
                  <a:gd name="T61" fmla="*/ 325 h 756"/>
                  <a:gd name="T62" fmla="*/ 84 w 364"/>
                  <a:gd name="T63" fmla="*/ 703 h 756"/>
                  <a:gd name="T64" fmla="*/ 65 w 364"/>
                  <a:gd name="T65" fmla="*/ 721 h 756"/>
                  <a:gd name="T66" fmla="*/ 0 w 364"/>
                  <a:gd name="T67" fmla="*/ 721 h 756"/>
                  <a:gd name="T68" fmla="*/ 0 w 364"/>
                  <a:gd name="T69" fmla="*/ 756 h 756"/>
                  <a:gd name="T70" fmla="*/ 271 w 364"/>
                  <a:gd name="T71" fmla="*/ 756 h 756"/>
                  <a:gd name="T72" fmla="*/ 271 w 364"/>
                  <a:gd name="T73" fmla="*/ 721 h 756"/>
                  <a:gd name="T74" fmla="*/ 187 w 364"/>
                  <a:gd name="T75" fmla="*/ 721 h 756"/>
                  <a:gd name="T76" fmla="*/ 168 w 364"/>
                  <a:gd name="T77" fmla="*/ 712 h 756"/>
                  <a:gd name="T78" fmla="*/ 168 w 364"/>
                  <a:gd name="T79" fmla="*/ 703 h 756"/>
                  <a:gd name="T80" fmla="*/ 159 w 364"/>
                  <a:gd name="T81" fmla="*/ 685 h 756"/>
                  <a:gd name="T82" fmla="*/ 159 w 364"/>
                  <a:gd name="T83" fmla="*/ 677 h 756"/>
                  <a:gd name="T84" fmla="*/ 159 w 364"/>
                  <a:gd name="T85" fmla="*/ 325 h 75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64"/>
                  <a:gd name="T130" fmla="*/ 0 h 756"/>
                  <a:gd name="T131" fmla="*/ 364 w 364"/>
                  <a:gd name="T132" fmla="*/ 756 h 75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64" h="756">
                    <a:moveTo>
                      <a:pt x="159" y="325"/>
                    </a:moveTo>
                    <a:lnTo>
                      <a:pt x="289" y="325"/>
                    </a:lnTo>
                    <a:lnTo>
                      <a:pt x="289" y="299"/>
                    </a:lnTo>
                    <a:lnTo>
                      <a:pt x="159" y="299"/>
                    </a:lnTo>
                    <a:lnTo>
                      <a:pt x="159" y="176"/>
                    </a:lnTo>
                    <a:lnTo>
                      <a:pt x="177" y="97"/>
                    </a:lnTo>
                    <a:lnTo>
                      <a:pt x="215" y="44"/>
                    </a:lnTo>
                    <a:lnTo>
                      <a:pt x="261" y="26"/>
                    </a:lnTo>
                    <a:lnTo>
                      <a:pt x="280" y="26"/>
                    </a:lnTo>
                    <a:lnTo>
                      <a:pt x="299" y="35"/>
                    </a:lnTo>
                    <a:lnTo>
                      <a:pt x="271" y="61"/>
                    </a:lnTo>
                    <a:lnTo>
                      <a:pt x="261" y="79"/>
                    </a:lnTo>
                    <a:lnTo>
                      <a:pt x="280" y="114"/>
                    </a:lnTo>
                    <a:lnTo>
                      <a:pt x="289" y="123"/>
                    </a:lnTo>
                    <a:lnTo>
                      <a:pt x="336" y="123"/>
                    </a:lnTo>
                    <a:lnTo>
                      <a:pt x="355" y="114"/>
                    </a:lnTo>
                    <a:lnTo>
                      <a:pt x="364" y="97"/>
                    </a:lnTo>
                    <a:lnTo>
                      <a:pt x="364" y="79"/>
                    </a:lnTo>
                    <a:lnTo>
                      <a:pt x="355" y="53"/>
                    </a:lnTo>
                    <a:lnTo>
                      <a:pt x="345" y="35"/>
                    </a:lnTo>
                    <a:lnTo>
                      <a:pt x="327" y="18"/>
                    </a:lnTo>
                    <a:lnTo>
                      <a:pt x="299" y="9"/>
                    </a:lnTo>
                    <a:lnTo>
                      <a:pt x="261" y="0"/>
                    </a:lnTo>
                    <a:lnTo>
                      <a:pt x="205" y="9"/>
                    </a:lnTo>
                    <a:lnTo>
                      <a:pt x="140" y="44"/>
                    </a:lnTo>
                    <a:lnTo>
                      <a:pt x="103" y="97"/>
                    </a:lnTo>
                    <a:lnTo>
                      <a:pt x="84" y="176"/>
                    </a:lnTo>
                    <a:lnTo>
                      <a:pt x="84" y="299"/>
                    </a:lnTo>
                    <a:lnTo>
                      <a:pt x="0" y="299"/>
                    </a:lnTo>
                    <a:lnTo>
                      <a:pt x="0" y="325"/>
                    </a:lnTo>
                    <a:lnTo>
                      <a:pt x="84" y="325"/>
                    </a:lnTo>
                    <a:lnTo>
                      <a:pt x="84" y="703"/>
                    </a:lnTo>
                    <a:lnTo>
                      <a:pt x="65" y="721"/>
                    </a:lnTo>
                    <a:lnTo>
                      <a:pt x="0" y="721"/>
                    </a:lnTo>
                    <a:lnTo>
                      <a:pt x="0" y="756"/>
                    </a:lnTo>
                    <a:lnTo>
                      <a:pt x="271" y="756"/>
                    </a:lnTo>
                    <a:lnTo>
                      <a:pt x="271" y="721"/>
                    </a:lnTo>
                    <a:lnTo>
                      <a:pt x="187" y="721"/>
                    </a:lnTo>
                    <a:lnTo>
                      <a:pt x="168" y="712"/>
                    </a:lnTo>
                    <a:lnTo>
                      <a:pt x="168" y="703"/>
                    </a:lnTo>
                    <a:lnTo>
                      <a:pt x="159" y="685"/>
                    </a:lnTo>
                    <a:lnTo>
                      <a:pt x="159" y="677"/>
                    </a:lnTo>
                    <a:lnTo>
                      <a:pt x="159" y="32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81" name="Freeform 4149"/>
              <p:cNvSpPr>
                <a:spLocks/>
              </p:cNvSpPr>
              <p:nvPr/>
            </p:nvSpPr>
            <p:spPr bwMode="auto">
              <a:xfrm>
                <a:off x="22725" y="8199"/>
                <a:ext cx="354" cy="668"/>
              </a:xfrm>
              <a:custGeom>
                <a:avLst/>
                <a:gdLst>
                  <a:gd name="T0" fmla="*/ 177 w 354"/>
                  <a:gd name="T1" fmla="*/ 228 h 668"/>
                  <a:gd name="T2" fmla="*/ 336 w 354"/>
                  <a:gd name="T3" fmla="*/ 228 h 668"/>
                  <a:gd name="T4" fmla="*/ 336 w 354"/>
                  <a:gd name="T5" fmla="*/ 202 h 668"/>
                  <a:gd name="T6" fmla="*/ 177 w 354"/>
                  <a:gd name="T7" fmla="*/ 202 h 668"/>
                  <a:gd name="T8" fmla="*/ 177 w 354"/>
                  <a:gd name="T9" fmla="*/ 0 h 668"/>
                  <a:gd name="T10" fmla="*/ 149 w 354"/>
                  <a:gd name="T11" fmla="*/ 0 h 668"/>
                  <a:gd name="T12" fmla="*/ 140 w 354"/>
                  <a:gd name="T13" fmla="*/ 70 h 668"/>
                  <a:gd name="T14" fmla="*/ 112 w 354"/>
                  <a:gd name="T15" fmla="*/ 140 h 668"/>
                  <a:gd name="T16" fmla="*/ 65 w 354"/>
                  <a:gd name="T17" fmla="*/ 184 h 668"/>
                  <a:gd name="T18" fmla="*/ 0 w 354"/>
                  <a:gd name="T19" fmla="*/ 211 h 668"/>
                  <a:gd name="T20" fmla="*/ 0 w 354"/>
                  <a:gd name="T21" fmla="*/ 228 h 668"/>
                  <a:gd name="T22" fmla="*/ 93 w 354"/>
                  <a:gd name="T23" fmla="*/ 228 h 668"/>
                  <a:gd name="T24" fmla="*/ 93 w 354"/>
                  <a:gd name="T25" fmla="*/ 527 h 668"/>
                  <a:gd name="T26" fmla="*/ 102 w 354"/>
                  <a:gd name="T27" fmla="*/ 588 h 668"/>
                  <a:gd name="T28" fmla="*/ 140 w 354"/>
                  <a:gd name="T29" fmla="*/ 632 h 668"/>
                  <a:gd name="T30" fmla="*/ 177 w 354"/>
                  <a:gd name="T31" fmla="*/ 659 h 668"/>
                  <a:gd name="T32" fmla="*/ 214 w 354"/>
                  <a:gd name="T33" fmla="*/ 668 h 668"/>
                  <a:gd name="T34" fmla="*/ 242 w 354"/>
                  <a:gd name="T35" fmla="*/ 668 h 668"/>
                  <a:gd name="T36" fmla="*/ 298 w 354"/>
                  <a:gd name="T37" fmla="*/ 659 h 668"/>
                  <a:gd name="T38" fmla="*/ 326 w 354"/>
                  <a:gd name="T39" fmla="*/ 624 h 668"/>
                  <a:gd name="T40" fmla="*/ 345 w 354"/>
                  <a:gd name="T41" fmla="*/ 580 h 668"/>
                  <a:gd name="T42" fmla="*/ 354 w 354"/>
                  <a:gd name="T43" fmla="*/ 527 h 668"/>
                  <a:gd name="T44" fmla="*/ 354 w 354"/>
                  <a:gd name="T45" fmla="*/ 465 h 668"/>
                  <a:gd name="T46" fmla="*/ 326 w 354"/>
                  <a:gd name="T47" fmla="*/ 465 h 668"/>
                  <a:gd name="T48" fmla="*/ 326 w 354"/>
                  <a:gd name="T49" fmla="*/ 571 h 668"/>
                  <a:gd name="T50" fmla="*/ 308 w 354"/>
                  <a:gd name="T51" fmla="*/ 597 h 668"/>
                  <a:gd name="T52" fmla="*/ 298 w 354"/>
                  <a:gd name="T53" fmla="*/ 624 h 668"/>
                  <a:gd name="T54" fmla="*/ 270 w 354"/>
                  <a:gd name="T55" fmla="*/ 641 h 668"/>
                  <a:gd name="T56" fmla="*/ 224 w 354"/>
                  <a:gd name="T57" fmla="*/ 641 h 668"/>
                  <a:gd name="T58" fmla="*/ 196 w 354"/>
                  <a:gd name="T59" fmla="*/ 615 h 668"/>
                  <a:gd name="T60" fmla="*/ 186 w 354"/>
                  <a:gd name="T61" fmla="*/ 588 h 668"/>
                  <a:gd name="T62" fmla="*/ 177 w 354"/>
                  <a:gd name="T63" fmla="*/ 571 h 668"/>
                  <a:gd name="T64" fmla="*/ 177 w 354"/>
                  <a:gd name="T65" fmla="*/ 527 h 668"/>
                  <a:gd name="T66" fmla="*/ 177 w 354"/>
                  <a:gd name="T67" fmla="*/ 228 h 6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8"/>
                  <a:gd name="T104" fmla="*/ 354 w 354"/>
                  <a:gd name="T105" fmla="*/ 668 h 66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8">
                    <a:moveTo>
                      <a:pt x="177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77" y="202"/>
                    </a:lnTo>
                    <a:lnTo>
                      <a:pt x="177" y="0"/>
                    </a:lnTo>
                    <a:lnTo>
                      <a:pt x="149" y="0"/>
                    </a:lnTo>
                    <a:lnTo>
                      <a:pt x="140" y="70"/>
                    </a:lnTo>
                    <a:lnTo>
                      <a:pt x="112" y="140"/>
                    </a:lnTo>
                    <a:lnTo>
                      <a:pt x="6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93" y="228"/>
                    </a:lnTo>
                    <a:lnTo>
                      <a:pt x="93" y="527"/>
                    </a:lnTo>
                    <a:lnTo>
                      <a:pt x="102" y="588"/>
                    </a:lnTo>
                    <a:lnTo>
                      <a:pt x="140" y="632"/>
                    </a:lnTo>
                    <a:lnTo>
                      <a:pt x="177" y="659"/>
                    </a:lnTo>
                    <a:lnTo>
                      <a:pt x="214" y="668"/>
                    </a:lnTo>
                    <a:lnTo>
                      <a:pt x="242" y="668"/>
                    </a:lnTo>
                    <a:lnTo>
                      <a:pt x="298" y="659"/>
                    </a:lnTo>
                    <a:lnTo>
                      <a:pt x="326" y="624"/>
                    </a:lnTo>
                    <a:lnTo>
                      <a:pt x="345" y="580"/>
                    </a:lnTo>
                    <a:lnTo>
                      <a:pt x="354" y="527"/>
                    </a:lnTo>
                    <a:lnTo>
                      <a:pt x="354" y="465"/>
                    </a:lnTo>
                    <a:lnTo>
                      <a:pt x="326" y="465"/>
                    </a:lnTo>
                    <a:lnTo>
                      <a:pt x="326" y="571"/>
                    </a:lnTo>
                    <a:lnTo>
                      <a:pt x="308" y="597"/>
                    </a:lnTo>
                    <a:lnTo>
                      <a:pt x="298" y="624"/>
                    </a:lnTo>
                    <a:lnTo>
                      <a:pt x="270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86" y="588"/>
                    </a:lnTo>
                    <a:lnTo>
                      <a:pt x="177" y="571"/>
                    </a:lnTo>
                    <a:lnTo>
                      <a:pt x="177" y="527"/>
                    </a:lnTo>
                    <a:lnTo>
                      <a:pt x="177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82" name="Freeform 4150"/>
              <p:cNvSpPr>
                <a:spLocks noEditPoints="1"/>
              </p:cNvSpPr>
              <p:nvPr/>
            </p:nvSpPr>
            <p:spPr bwMode="auto">
              <a:xfrm>
                <a:off x="23172" y="8383"/>
                <a:ext cx="439" cy="484"/>
              </a:xfrm>
              <a:custGeom>
                <a:avLst/>
                <a:gdLst>
                  <a:gd name="T0" fmla="*/ 411 w 439"/>
                  <a:gd name="T1" fmla="*/ 229 h 484"/>
                  <a:gd name="T2" fmla="*/ 430 w 439"/>
                  <a:gd name="T3" fmla="*/ 229 h 484"/>
                  <a:gd name="T4" fmla="*/ 439 w 439"/>
                  <a:gd name="T5" fmla="*/ 220 h 484"/>
                  <a:gd name="T6" fmla="*/ 439 w 439"/>
                  <a:gd name="T7" fmla="*/ 202 h 484"/>
                  <a:gd name="T8" fmla="*/ 430 w 439"/>
                  <a:gd name="T9" fmla="*/ 123 h 484"/>
                  <a:gd name="T10" fmla="*/ 392 w 439"/>
                  <a:gd name="T11" fmla="*/ 62 h 484"/>
                  <a:gd name="T12" fmla="*/ 327 w 439"/>
                  <a:gd name="T13" fmla="*/ 18 h 484"/>
                  <a:gd name="T14" fmla="*/ 243 w 439"/>
                  <a:gd name="T15" fmla="*/ 0 h 484"/>
                  <a:gd name="T16" fmla="*/ 150 w 439"/>
                  <a:gd name="T17" fmla="*/ 18 h 484"/>
                  <a:gd name="T18" fmla="*/ 75 w 439"/>
                  <a:gd name="T19" fmla="*/ 70 h 484"/>
                  <a:gd name="T20" fmla="*/ 19 w 439"/>
                  <a:gd name="T21" fmla="*/ 150 h 484"/>
                  <a:gd name="T22" fmla="*/ 0 w 439"/>
                  <a:gd name="T23" fmla="*/ 237 h 484"/>
                  <a:gd name="T24" fmla="*/ 19 w 439"/>
                  <a:gd name="T25" fmla="*/ 334 h 484"/>
                  <a:gd name="T26" fmla="*/ 75 w 439"/>
                  <a:gd name="T27" fmla="*/ 413 h 484"/>
                  <a:gd name="T28" fmla="*/ 159 w 439"/>
                  <a:gd name="T29" fmla="*/ 466 h 484"/>
                  <a:gd name="T30" fmla="*/ 252 w 439"/>
                  <a:gd name="T31" fmla="*/ 484 h 484"/>
                  <a:gd name="T32" fmla="*/ 327 w 439"/>
                  <a:gd name="T33" fmla="*/ 475 h 484"/>
                  <a:gd name="T34" fmla="*/ 383 w 439"/>
                  <a:gd name="T35" fmla="*/ 440 h 484"/>
                  <a:gd name="T36" fmla="*/ 439 w 439"/>
                  <a:gd name="T37" fmla="*/ 369 h 484"/>
                  <a:gd name="T38" fmla="*/ 439 w 439"/>
                  <a:gd name="T39" fmla="*/ 343 h 484"/>
                  <a:gd name="T40" fmla="*/ 430 w 439"/>
                  <a:gd name="T41" fmla="*/ 334 h 484"/>
                  <a:gd name="T42" fmla="*/ 420 w 439"/>
                  <a:gd name="T43" fmla="*/ 334 h 484"/>
                  <a:gd name="T44" fmla="*/ 411 w 439"/>
                  <a:gd name="T45" fmla="*/ 343 h 484"/>
                  <a:gd name="T46" fmla="*/ 411 w 439"/>
                  <a:gd name="T47" fmla="*/ 352 h 484"/>
                  <a:gd name="T48" fmla="*/ 374 w 439"/>
                  <a:gd name="T49" fmla="*/ 413 h 484"/>
                  <a:gd name="T50" fmla="*/ 327 w 439"/>
                  <a:gd name="T51" fmla="*/ 448 h 484"/>
                  <a:gd name="T52" fmla="*/ 280 w 439"/>
                  <a:gd name="T53" fmla="*/ 457 h 484"/>
                  <a:gd name="T54" fmla="*/ 224 w 439"/>
                  <a:gd name="T55" fmla="*/ 457 h 484"/>
                  <a:gd name="T56" fmla="*/ 196 w 439"/>
                  <a:gd name="T57" fmla="*/ 448 h 484"/>
                  <a:gd name="T58" fmla="*/ 168 w 439"/>
                  <a:gd name="T59" fmla="*/ 431 h 484"/>
                  <a:gd name="T60" fmla="*/ 150 w 439"/>
                  <a:gd name="T61" fmla="*/ 413 h 484"/>
                  <a:gd name="T62" fmla="*/ 131 w 439"/>
                  <a:gd name="T63" fmla="*/ 387 h 484"/>
                  <a:gd name="T64" fmla="*/ 103 w 439"/>
                  <a:gd name="T65" fmla="*/ 334 h 484"/>
                  <a:gd name="T66" fmla="*/ 103 w 439"/>
                  <a:gd name="T67" fmla="*/ 273 h 484"/>
                  <a:gd name="T68" fmla="*/ 94 w 439"/>
                  <a:gd name="T69" fmla="*/ 229 h 484"/>
                  <a:gd name="T70" fmla="*/ 411 w 439"/>
                  <a:gd name="T71" fmla="*/ 229 h 484"/>
                  <a:gd name="T72" fmla="*/ 94 w 439"/>
                  <a:gd name="T73" fmla="*/ 202 h 484"/>
                  <a:gd name="T74" fmla="*/ 112 w 439"/>
                  <a:gd name="T75" fmla="*/ 123 h 484"/>
                  <a:gd name="T76" fmla="*/ 140 w 439"/>
                  <a:gd name="T77" fmla="*/ 70 h 484"/>
                  <a:gd name="T78" fmla="*/ 178 w 439"/>
                  <a:gd name="T79" fmla="*/ 44 h 484"/>
                  <a:gd name="T80" fmla="*/ 206 w 439"/>
                  <a:gd name="T81" fmla="*/ 27 h 484"/>
                  <a:gd name="T82" fmla="*/ 243 w 439"/>
                  <a:gd name="T83" fmla="*/ 18 h 484"/>
                  <a:gd name="T84" fmla="*/ 299 w 439"/>
                  <a:gd name="T85" fmla="*/ 35 h 484"/>
                  <a:gd name="T86" fmla="*/ 336 w 439"/>
                  <a:gd name="T87" fmla="*/ 70 h 484"/>
                  <a:gd name="T88" fmla="*/ 355 w 439"/>
                  <a:gd name="T89" fmla="*/ 123 h 484"/>
                  <a:gd name="T90" fmla="*/ 364 w 439"/>
                  <a:gd name="T91" fmla="*/ 167 h 484"/>
                  <a:gd name="T92" fmla="*/ 364 w 439"/>
                  <a:gd name="T93" fmla="*/ 202 h 484"/>
                  <a:gd name="T94" fmla="*/ 94 w 439"/>
                  <a:gd name="T95" fmla="*/ 202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9"/>
                  <a:gd name="T145" fmla="*/ 0 h 484"/>
                  <a:gd name="T146" fmla="*/ 439 w 439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9" h="484">
                    <a:moveTo>
                      <a:pt x="411" y="229"/>
                    </a:moveTo>
                    <a:lnTo>
                      <a:pt x="430" y="229"/>
                    </a:lnTo>
                    <a:lnTo>
                      <a:pt x="439" y="220"/>
                    </a:lnTo>
                    <a:lnTo>
                      <a:pt x="439" y="202"/>
                    </a:lnTo>
                    <a:lnTo>
                      <a:pt x="430" y="123"/>
                    </a:lnTo>
                    <a:lnTo>
                      <a:pt x="392" y="62"/>
                    </a:lnTo>
                    <a:lnTo>
                      <a:pt x="327" y="18"/>
                    </a:lnTo>
                    <a:lnTo>
                      <a:pt x="243" y="0"/>
                    </a:lnTo>
                    <a:lnTo>
                      <a:pt x="150" y="18"/>
                    </a:lnTo>
                    <a:lnTo>
                      <a:pt x="75" y="70"/>
                    </a:lnTo>
                    <a:lnTo>
                      <a:pt x="19" y="150"/>
                    </a:lnTo>
                    <a:lnTo>
                      <a:pt x="0" y="237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27" y="475"/>
                    </a:lnTo>
                    <a:lnTo>
                      <a:pt x="383" y="440"/>
                    </a:lnTo>
                    <a:lnTo>
                      <a:pt x="439" y="369"/>
                    </a:lnTo>
                    <a:lnTo>
                      <a:pt x="439" y="343"/>
                    </a:lnTo>
                    <a:lnTo>
                      <a:pt x="430" y="334"/>
                    </a:lnTo>
                    <a:lnTo>
                      <a:pt x="420" y="334"/>
                    </a:lnTo>
                    <a:lnTo>
                      <a:pt x="411" y="343"/>
                    </a:lnTo>
                    <a:lnTo>
                      <a:pt x="411" y="352"/>
                    </a:lnTo>
                    <a:lnTo>
                      <a:pt x="374" y="413"/>
                    </a:lnTo>
                    <a:lnTo>
                      <a:pt x="327" y="448"/>
                    </a:lnTo>
                    <a:lnTo>
                      <a:pt x="280" y="457"/>
                    </a:lnTo>
                    <a:lnTo>
                      <a:pt x="224" y="457"/>
                    </a:lnTo>
                    <a:lnTo>
                      <a:pt x="196" y="448"/>
                    </a:lnTo>
                    <a:lnTo>
                      <a:pt x="168" y="431"/>
                    </a:lnTo>
                    <a:lnTo>
                      <a:pt x="150" y="413"/>
                    </a:lnTo>
                    <a:lnTo>
                      <a:pt x="131" y="387"/>
                    </a:lnTo>
                    <a:lnTo>
                      <a:pt x="103" y="334"/>
                    </a:lnTo>
                    <a:lnTo>
                      <a:pt x="103" y="273"/>
                    </a:lnTo>
                    <a:lnTo>
                      <a:pt x="94" y="229"/>
                    </a:lnTo>
                    <a:lnTo>
                      <a:pt x="411" y="229"/>
                    </a:lnTo>
                    <a:close/>
                    <a:moveTo>
                      <a:pt x="94" y="202"/>
                    </a:moveTo>
                    <a:lnTo>
                      <a:pt x="112" y="123"/>
                    </a:lnTo>
                    <a:lnTo>
                      <a:pt x="140" y="70"/>
                    </a:lnTo>
                    <a:lnTo>
                      <a:pt x="178" y="44"/>
                    </a:lnTo>
                    <a:lnTo>
                      <a:pt x="206" y="27"/>
                    </a:lnTo>
                    <a:lnTo>
                      <a:pt x="243" y="18"/>
                    </a:lnTo>
                    <a:lnTo>
                      <a:pt x="299" y="35"/>
                    </a:lnTo>
                    <a:lnTo>
                      <a:pt x="336" y="70"/>
                    </a:lnTo>
                    <a:lnTo>
                      <a:pt x="355" y="123"/>
                    </a:lnTo>
                    <a:lnTo>
                      <a:pt x="364" y="167"/>
                    </a:lnTo>
                    <a:lnTo>
                      <a:pt x="364" y="202"/>
                    </a:lnTo>
                    <a:lnTo>
                      <a:pt x="94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83" name="Freeform 4151"/>
              <p:cNvSpPr>
                <a:spLocks/>
              </p:cNvSpPr>
              <p:nvPr/>
            </p:nvSpPr>
            <p:spPr bwMode="auto">
              <a:xfrm>
                <a:off x="23676" y="8383"/>
                <a:ext cx="383" cy="475"/>
              </a:xfrm>
              <a:custGeom>
                <a:avLst/>
                <a:gdLst>
                  <a:gd name="T0" fmla="*/ 168 w 383"/>
                  <a:gd name="T1" fmla="*/ 396 h 475"/>
                  <a:gd name="T2" fmla="*/ 168 w 383"/>
                  <a:gd name="T3" fmla="*/ 229 h 475"/>
                  <a:gd name="T4" fmla="*/ 178 w 383"/>
                  <a:gd name="T5" fmla="*/ 150 h 475"/>
                  <a:gd name="T6" fmla="*/ 196 w 383"/>
                  <a:gd name="T7" fmla="*/ 88 h 475"/>
                  <a:gd name="T8" fmla="*/ 243 w 383"/>
                  <a:gd name="T9" fmla="*/ 44 h 475"/>
                  <a:gd name="T10" fmla="*/ 299 w 383"/>
                  <a:gd name="T11" fmla="*/ 27 h 475"/>
                  <a:gd name="T12" fmla="*/ 308 w 383"/>
                  <a:gd name="T13" fmla="*/ 27 h 475"/>
                  <a:gd name="T14" fmla="*/ 299 w 383"/>
                  <a:gd name="T15" fmla="*/ 35 h 475"/>
                  <a:gd name="T16" fmla="*/ 289 w 383"/>
                  <a:gd name="T17" fmla="*/ 53 h 475"/>
                  <a:gd name="T18" fmla="*/ 289 w 383"/>
                  <a:gd name="T19" fmla="*/ 88 h 475"/>
                  <a:gd name="T20" fmla="*/ 299 w 383"/>
                  <a:gd name="T21" fmla="*/ 106 h 475"/>
                  <a:gd name="T22" fmla="*/ 317 w 383"/>
                  <a:gd name="T23" fmla="*/ 114 h 475"/>
                  <a:gd name="T24" fmla="*/ 345 w 383"/>
                  <a:gd name="T25" fmla="*/ 114 h 475"/>
                  <a:gd name="T26" fmla="*/ 364 w 383"/>
                  <a:gd name="T27" fmla="*/ 106 h 475"/>
                  <a:gd name="T28" fmla="*/ 383 w 383"/>
                  <a:gd name="T29" fmla="*/ 88 h 475"/>
                  <a:gd name="T30" fmla="*/ 383 w 383"/>
                  <a:gd name="T31" fmla="*/ 70 h 475"/>
                  <a:gd name="T32" fmla="*/ 373 w 383"/>
                  <a:gd name="T33" fmla="*/ 44 h 475"/>
                  <a:gd name="T34" fmla="*/ 336 w 383"/>
                  <a:gd name="T35" fmla="*/ 9 h 475"/>
                  <a:gd name="T36" fmla="*/ 299 w 383"/>
                  <a:gd name="T37" fmla="*/ 0 h 475"/>
                  <a:gd name="T38" fmla="*/ 261 w 383"/>
                  <a:gd name="T39" fmla="*/ 9 h 475"/>
                  <a:gd name="T40" fmla="*/ 234 w 383"/>
                  <a:gd name="T41" fmla="*/ 18 h 475"/>
                  <a:gd name="T42" fmla="*/ 196 w 383"/>
                  <a:gd name="T43" fmla="*/ 53 h 475"/>
                  <a:gd name="T44" fmla="*/ 178 w 383"/>
                  <a:gd name="T45" fmla="*/ 79 h 475"/>
                  <a:gd name="T46" fmla="*/ 168 w 383"/>
                  <a:gd name="T47" fmla="*/ 97 h 475"/>
                  <a:gd name="T48" fmla="*/ 159 w 383"/>
                  <a:gd name="T49" fmla="*/ 123 h 475"/>
                  <a:gd name="T50" fmla="*/ 159 w 383"/>
                  <a:gd name="T51" fmla="*/ 0 h 475"/>
                  <a:gd name="T52" fmla="*/ 0 w 383"/>
                  <a:gd name="T53" fmla="*/ 18 h 475"/>
                  <a:gd name="T54" fmla="*/ 0 w 383"/>
                  <a:gd name="T55" fmla="*/ 44 h 475"/>
                  <a:gd name="T56" fmla="*/ 38 w 383"/>
                  <a:gd name="T57" fmla="*/ 44 h 475"/>
                  <a:gd name="T58" fmla="*/ 66 w 383"/>
                  <a:gd name="T59" fmla="*/ 53 h 475"/>
                  <a:gd name="T60" fmla="*/ 84 w 383"/>
                  <a:gd name="T61" fmla="*/ 62 h 475"/>
                  <a:gd name="T62" fmla="*/ 94 w 383"/>
                  <a:gd name="T63" fmla="*/ 79 h 475"/>
                  <a:gd name="T64" fmla="*/ 94 w 383"/>
                  <a:gd name="T65" fmla="*/ 422 h 475"/>
                  <a:gd name="T66" fmla="*/ 84 w 383"/>
                  <a:gd name="T67" fmla="*/ 431 h 475"/>
                  <a:gd name="T68" fmla="*/ 66 w 383"/>
                  <a:gd name="T69" fmla="*/ 440 h 475"/>
                  <a:gd name="T70" fmla="*/ 0 w 383"/>
                  <a:gd name="T71" fmla="*/ 440 h 475"/>
                  <a:gd name="T72" fmla="*/ 0 w 383"/>
                  <a:gd name="T73" fmla="*/ 475 h 475"/>
                  <a:gd name="T74" fmla="*/ 271 w 383"/>
                  <a:gd name="T75" fmla="*/ 475 h 475"/>
                  <a:gd name="T76" fmla="*/ 271 w 383"/>
                  <a:gd name="T77" fmla="*/ 440 h 475"/>
                  <a:gd name="T78" fmla="*/ 196 w 383"/>
                  <a:gd name="T79" fmla="*/ 440 h 475"/>
                  <a:gd name="T80" fmla="*/ 178 w 383"/>
                  <a:gd name="T81" fmla="*/ 431 h 475"/>
                  <a:gd name="T82" fmla="*/ 168 w 383"/>
                  <a:gd name="T83" fmla="*/ 422 h 475"/>
                  <a:gd name="T84" fmla="*/ 168 w 383"/>
                  <a:gd name="T85" fmla="*/ 396 h 47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83"/>
                  <a:gd name="T130" fmla="*/ 0 h 475"/>
                  <a:gd name="T131" fmla="*/ 383 w 383"/>
                  <a:gd name="T132" fmla="*/ 475 h 47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83" h="475">
                    <a:moveTo>
                      <a:pt x="168" y="396"/>
                    </a:moveTo>
                    <a:lnTo>
                      <a:pt x="168" y="229"/>
                    </a:lnTo>
                    <a:lnTo>
                      <a:pt x="178" y="150"/>
                    </a:lnTo>
                    <a:lnTo>
                      <a:pt x="196" y="88"/>
                    </a:lnTo>
                    <a:lnTo>
                      <a:pt x="243" y="44"/>
                    </a:lnTo>
                    <a:lnTo>
                      <a:pt x="299" y="27"/>
                    </a:lnTo>
                    <a:lnTo>
                      <a:pt x="308" y="27"/>
                    </a:lnTo>
                    <a:lnTo>
                      <a:pt x="299" y="35"/>
                    </a:lnTo>
                    <a:lnTo>
                      <a:pt x="289" y="53"/>
                    </a:lnTo>
                    <a:lnTo>
                      <a:pt x="289" y="88"/>
                    </a:lnTo>
                    <a:lnTo>
                      <a:pt x="299" y="106"/>
                    </a:lnTo>
                    <a:lnTo>
                      <a:pt x="317" y="114"/>
                    </a:lnTo>
                    <a:lnTo>
                      <a:pt x="345" y="114"/>
                    </a:lnTo>
                    <a:lnTo>
                      <a:pt x="364" y="106"/>
                    </a:lnTo>
                    <a:lnTo>
                      <a:pt x="383" y="88"/>
                    </a:lnTo>
                    <a:lnTo>
                      <a:pt x="383" y="70"/>
                    </a:lnTo>
                    <a:lnTo>
                      <a:pt x="373" y="44"/>
                    </a:lnTo>
                    <a:lnTo>
                      <a:pt x="336" y="9"/>
                    </a:lnTo>
                    <a:lnTo>
                      <a:pt x="299" y="0"/>
                    </a:lnTo>
                    <a:lnTo>
                      <a:pt x="261" y="9"/>
                    </a:lnTo>
                    <a:lnTo>
                      <a:pt x="234" y="18"/>
                    </a:lnTo>
                    <a:lnTo>
                      <a:pt x="196" y="53"/>
                    </a:lnTo>
                    <a:lnTo>
                      <a:pt x="178" y="79"/>
                    </a:lnTo>
                    <a:lnTo>
                      <a:pt x="168" y="97"/>
                    </a:lnTo>
                    <a:lnTo>
                      <a:pt x="159" y="123"/>
                    </a:lnTo>
                    <a:lnTo>
                      <a:pt x="159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8" y="44"/>
                    </a:lnTo>
                    <a:lnTo>
                      <a:pt x="66" y="53"/>
                    </a:lnTo>
                    <a:lnTo>
                      <a:pt x="84" y="62"/>
                    </a:lnTo>
                    <a:lnTo>
                      <a:pt x="94" y="79"/>
                    </a:lnTo>
                    <a:lnTo>
                      <a:pt x="94" y="422"/>
                    </a:lnTo>
                    <a:lnTo>
                      <a:pt x="84" y="431"/>
                    </a:lnTo>
                    <a:lnTo>
                      <a:pt x="66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71" y="475"/>
                    </a:lnTo>
                    <a:lnTo>
                      <a:pt x="271" y="440"/>
                    </a:lnTo>
                    <a:lnTo>
                      <a:pt x="196" y="440"/>
                    </a:lnTo>
                    <a:lnTo>
                      <a:pt x="178" y="431"/>
                    </a:lnTo>
                    <a:lnTo>
                      <a:pt x="168" y="422"/>
                    </a:lnTo>
                    <a:lnTo>
                      <a:pt x="168" y="3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84" name="Freeform 4152"/>
              <p:cNvSpPr>
                <a:spLocks/>
              </p:cNvSpPr>
              <p:nvPr/>
            </p:nvSpPr>
            <p:spPr bwMode="auto">
              <a:xfrm>
                <a:off x="24563" y="8199"/>
                <a:ext cx="354" cy="668"/>
              </a:xfrm>
              <a:custGeom>
                <a:avLst/>
                <a:gdLst>
                  <a:gd name="T0" fmla="*/ 177 w 354"/>
                  <a:gd name="T1" fmla="*/ 228 h 668"/>
                  <a:gd name="T2" fmla="*/ 335 w 354"/>
                  <a:gd name="T3" fmla="*/ 228 h 668"/>
                  <a:gd name="T4" fmla="*/ 335 w 354"/>
                  <a:gd name="T5" fmla="*/ 202 h 668"/>
                  <a:gd name="T6" fmla="*/ 177 w 354"/>
                  <a:gd name="T7" fmla="*/ 202 h 668"/>
                  <a:gd name="T8" fmla="*/ 177 w 354"/>
                  <a:gd name="T9" fmla="*/ 0 h 668"/>
                  <a:gd name="T10" fmla="*/ 149 w 354"/>
                  <a:gd name="T11" fmla="*/ 0 h 668"/>
                  <a:gd name="T12" fmla="*/ 140 w 354"/>
                  <a:gd name="T13" fmla="*/ 70 h 668"/>
                  <a:gd name="T14" fmla="*/ 121 w 354"/>
                  <a:gd name="T15" fmla="*/ 140 h 668"/>
                  <a:gd name="T16" fmla="*/ 74 w 354"/>
                  <a:gd name="T17" fmla="*/ 184 h 668"/>
                  <a:gd name="T18" fmla="*/ 0 w 354"/>
                  <a:gd name="T19" fmla="*/ 211 h 668"/>
                  <a:gd name="T20" fmla="*/ 0 w 354"/>
                  <a:gd name="T21" fmla="*/ 228 h 668"/>
                  <a:gd name="T22" fmla="*/ 102 w 354"/>
                  <a:gd name="T23" fmla="*/ 228 h 668"/>
                  <a:gd name="T24" fmla="*/ 102 w 354"/>
                  <a:gd name="T25" fmla="*/ 527 h 668"/>
                  <a:gd name="T26" fmla="*/ 112 w 354"/>
                  <a:gd name="T27" fmla="*/ 588 h 668"/>
                  <a:gd name="T28" fmla="*/ 140 w 354"/>
                  <a:gd name="T29" fmla="*/ 632 h 668"/>
                  <a:gd name="T30" fmla="*/ 177 w 354"/>
                  <a:gd name="T31" fmla="*/ 659 h 668"/>
                  <a:gd name="T32" fmla="*/ 214 w 354"/>
                  <a:gd name="T33" fmla="*/ 668 h 668"/>
                  <a:gd name="T34" fmla="*/ 242 w 354"/>
                  <a:gd name="T35" fmla="*/ 668 h 668"/>
                  <a:gd name="T36" fmla="*/ 298 w 354"/>
                  <a:gd name="T37" fmla="*/ 659 h 668"/>
                  <a:gd name="T38" fmla="*/ 326 w 354"/>
                  <a:gd name="T39" fmla="*/ 624 h 668"/>
                  <a:gd name="T40" fmla="*/ 354 w 354"/>
                  <a:gd name="T41" fmla="*/ 580 h 668"/>
                  <a:gd name="T42" fmla="*/ 354 w 354"/>
                  <a:gd name="T43" fmla="*/ 465 h 668"/>
                  <a:gd name="T44" fmla="*/ 326 w 354"/>
                  <a:gd name="T45" fmla="*/ 465 h 668"/>
                  <a:gd name="T46" fmla="*/ 326 w 354"/>
                  <a:gd name="T47" fmla="*/ 571 h 668"/>
                  <a:gd name="T48" fmla="*/ 317 w 354"/>
                  <a:gd name="T49" fmla="*/ 597 h 668"/>
                  <a:gd name="T50" fmla="*/ 298 w 354"/>
                  <a:gd name="T51" fmla="*/ 624 h 668"/>
                  <a:gd name="T52" fmla="*/ 279 w 354"/>
                  <a:gd name="T53" fmla="*/ 641 h 668"/>
                  <a:gd name="T54" fmla="*/ 223 w 354"/>
                  <a:gd name="T55" fmla="*/ 641 h 668"/>
                  <a:gd name="T56" fmla="*/ 195 w 354"/>
                  <a:gd name="T57" fmla="*/ 615 h 668"/>
                  <a:gd name="T58" fmla="*/ 186 w 354"/>
                  <a:gd name="T59" fmla="*/ 588 h 668"/>
                  <a:gd name="T60" fmla="*/ 177 w 354"/>
                  <a:gd name="T61" fmla="*/ 571 h 668"/>
                  <a:gd name="T62" fmla="*/ 177 w 354"/>
                  <a:gd name="T63" fmla="*/ 527 h 668"/>
                  <a:gd name="T64" fmla="*/ 177 w 354"/>
                  <a:gd name="T65" fmla="*/ 228 h 66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54"/>
                  <a:gd name="T100" fmla="*/ 0 h 668"/>
                  <a:gd name="T101" fmla="*/ 354 w 354"/>
                  <a:gd name="T102" fmla="*/ 668 h 66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54" h="668">
                    <a:moveTo>
                      <a:pt x="177" y="228"/>
                    </a:moveTo>
                    <a:lnTo>
                      <a:pt x="335" y="228"/>
                    </a:lnTo>
                    <a:lnTo>
                      <a:pt x="335" y="202"/>
                    </a:lnTo>
                    <a:lnTo>
                      <a:pt x="177" y="202"/>
                    </a:lnTo>
                    <a:lnTo>
                      <a:pt x="177" y="0"/>
                    </a:lnTo>
                    <a:lnTo>
                      <a:pt x="149" y="0"/>
                    </a:lnTo>
                    <a:lnTo>
                      <a:pt x="140" y="70"/>
                    </a:lnTo>
                    <a:lnTo>
                      <a:pt x="121" y="140"/>
                    </a:lnTo>
                    <a:lnTo>
                      <a:pt x="74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102" y="228"/>
                    </a:lnTo>
                    <a:lnTo>
                      <a:pt x="102" y="527"/>
                    </a:lnTo>
                    <a:lnTo>
                      <a:pt x="112" y="588"/>
                    </a:lnTo>
                    <a:lnTo>
                      <a:pt x="140" y="632"/>
                    </a:lnTo>
                    <a:lnTo>
                      <a:pt x="177" y="659"/>
                    </a:lnTo>
                    <a:lnTo>
                      <a:pt x="214" y="668"/>
                    </a:lnTo>
                    <a:lnTo>
                      <a:pt x="242" y="668"/>
                    </a:lnTo>
                    <a:lnTo>
                      <a:pt x="298" y="659"/>
                    </a:lnTo>
                    <a:lnTo>
                      <a:pt x="326" y="624"/>
                    </a:lnTo>
                    <a:lnTo>
                      <a:pt x="354" y="580"/>
                    </a:lnTo>
                    <a:lnTo>
                      <a:pt x="354" y="465"/>
                    </a:lnTo>
                    <a:lnTo>
                      <a:pt x="326" y="465"/>
                    </a:lnTo>
                    <a:lnTo>
                      <a:pt x="326" y="571"/>
                    </a:lnTo>
                    <a:lnTo>
                      <a:pt x="317" y="597"/>
                    </a:lnTo>
                    <a:lnTo>
                      <a:pt x="298" y="624"/>
                    </a:lnTo>
                    <a:lnTo>
                      <a:pt x="279" y="641"/>
                    </a:lnTo>
                    <a:lnTo>
                      <a:pt x="223" y="641"/>
                    </a:lnTo>
                    <a:lnTo>
                      <a:pt x="195" y="615"/>
                    </a:lnTo>
                    <a:lnTo>
                      <a:pt x="186" y="588"/>
                    </a:lnTo>
                    <a:lnTo>
                      <a:pt x="177" y="571"/>
                    </a:lnTo>
                    <a:lnTo>
                      <a:pt x="177" y="527"/>
                    </a:lnTo>
                    <a:lnTo>
                      <a:pt x="177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85" name="Freeform 4153"/>
              <p:cNvSpPr>
                <a:spLocks/>
              </p:cNvSpPr>
              <p:nvPr/>
            </p:nvSpPr>
            <p:spPr bwMode="auto">
              <a:xfrm>
                <a:off x="25020" y="8120"/>
                <a:ext cx="569" cy="738"/>
              </a:xfrm>
              <a:custGeom>
                <a:avLst/>
                <a:gdLst>
                  <a:gd name="T0" fmla="*/ 485 w 569"/>
                  <a:gd name="T1" fmla="*/ 465 h 738"/>
                  <a:gd name="T2" fmla="*/ 485 w 569"/>
                  <a:gd name="T3" fmla="*/ 395 h 738"/>
                  <a:gd name="T4" fmla="*/ 476 w 569"/>
                  <a:gd name="T5" fmla="*/ 342 h 738"/>
                  <a:gd name="T6" fmla="*/ 448 w 569"/>
                  <a:gd name="T7" fmla="*/ 307 h 738"/>
                  <a:gd name="T8" fmla="*/ 420 w 569"/>
                  <a:gd name="T9" fmla="*/ 281 h 738"/>
                  <a:gd name="T10" fmla="*/ 392 w 569"/>
                  <a:gd name="T11" fmla="*/ 272 h 738"/>
                  <a:gd name="T12" fmla="*/ 364 w 569"/>
                  <a:gd name="T13" fmla="*/ 272 h 738"/>
                  <a:gd name="T14" fmla="*/ 326 w 569"/>
                  <a:gd name="T15" fmla="*/ 263 h 738"/>
                  <a:gd name="T16" fmla="*/ 242 w 569"/>
                  <a:gd name="T17" fmla="*/ 281 h 738"/>
                  <a:gd name="T18" fmla="*/ 196 w 569"/>
                  <a:gd name="T19" fmla="*/ 325 h 738"/>
                  <a:gd name="T20" fmla="*/ 168 w 569"/>
                  <a:gd name="T21" fmla="*/ 369 h 738"/>
                  <a:gd name="T22" fmla="*/ 168 w 569"/>
                  <a:gd name="T23" fmla="*/ 0 h 738"/>
                  <a:gd name="T24" fmla="*/ 0 w 569"/>
                  <a:gd name="T25" fmla="*/ 8 h 738"/>
                  <a:gd name="T26" fmla="*/ 0 w 569"/>
                  <a:gd name="T27" fmla="*/ 43 h 738"/>
                  <a:gd name="T28" fmla="*/ 56 w 569"/>
                  <a:gd name="T29" fmla="*/ 43 h 738"/>
                  <a:gd name="T30" fmla="*/ 74 w 569"/>
                  <a:gd name="T31" fmla="*/ 52 h 738"/>
                  <a:gd name="T32" fmla="*/ 84 w 569"/>
                  <a:gd name="T33" fmla="*/ 61 h 738"/>
                  <a:gd name="T34" fmla="*/ 84 w 569"/>
                  <a:gd name="T35" fmla="*/ 79 h 738"/>
                  <a:gd name="T36" fmla="*/ 93 w 569"/>
                  <a:gd name="T37" fmla="*/ 105 h 738"/>
                  <a:gd name="T38" fmla="*/ 93 w 569"/>
                  <a:gd name="T39" fmla="*/ 685 h 738"/>
                  <a:gd name="T40" fmla="*/ 84 w 569"/>
                  <a:gd name="T41" fmla="*/ 694 h 738"/>
                  <a:gd name="T42" fmla="*/ 65 w 569"/>
                  <a:gd name="T43" fmla="*/ 703 h 738"/>
                  <a:gd name="T44" fmla="*/ 0 w 569"/>
                  <a:gd name="T45" fmla="*/ 703 h 738"/>
                  <a:gd name="T46" fmla="*/ 0 w 569"/>
                  <a:gd name="T47" fmla="*/ 738 h 738"/>
                  <a:gd name="T48" fmla="*/ 252 w 569"/>
                  <a:gd name="T49" fmla="*/ 738 h 738"/>
                  <a:gd name="T50" fmla="*/ 252 w 569"/>
                  <a:gd name="T51" fmla="*/ 703 h 738"/>
                  <a:gd name="T52" fmla="*/ 186 w 569"/>
                  <a:gd name="T53" fmla="*/ 703 h 738"/>
                  <a:gd name="T54" fmla="*/ 177 w 569"/>
                  <a:gd name="T55" fmla="*/ 694 h 738"/>
                  <a:gd name="T56" fmla="*/ 168 w 569"/>
                  <a:gd name="T57" fmla="*/ 676 h 738"/>
                  <a:gd name="T58" fmla="*/ 168 w 569"/>
                  <a:gd name="T59" fmla="*/ 457 h 738"/>
                  <a:gd name="T60" fmla="*/ 177 w 569"/>
                  <a:gd name="T61" fmla="*/ 386 h 738"/>
                  <a:gd name="T62" fmla="*/ 214 w 569"/>
                  <a:gd name="T63" fmla="*/ 333 h 738"/>
                  <a:gd name="T64" fmla="*/ 261 w 569"/>
                  <a:gd name="T65" fmla="*/ 298 h 738"/>
                  <a:gd name="T66" fmla="*/ 317 w 569"/>
                  <a:gd name="T67" fmla="*/ 290 h 738"/>
                  <a:gd name="T68" fmla="*/ 345 w 569"/>
                  <a:gd name="T69" fmla="*/ 290 h 738"/>
                  <a:gd name="T70" fmla="*/ 364 w 569"/>
                  <a:gd name="T71" fmla="*/ 298 h 738"/>
                  <a:gd name="T72" fmla="*/ 382 w 569"/>
                  <a:gd name="T73" fmla="*/ 316 h 738"/>
                  <a:gd name="T74" fmla="*/ 392 w 569"/>
                  <a:gd name="T75" fmla="*/ 333 h 738"/>
                  <a:gd name="T76" fmla="*/ 401 w 569"/>
                  <a:gd name="T77" fmla="*/ 360 h 738"/>
                  <a:gd name="T78" fmla="*/ 401 w 569"/>
                  <a:gd name="T79" fmla="*/ 685 h 738"/>
                  <a:gd name="T80" fmla="*/ 382 w 569"/>
                  <a:gd name="T81" fmla="*/ 703 h 738"/>
                  <a:gd name="T82" fmla="*/ 317 w 569"/>
                  <a:gd name="T83" fmla="*/ 703 h 738"/>
                  <a:gd name="T84" fmla="*/ 317 w 569"/>
                  <a:gd name="T85" fmla="*/ 738 h 738"/>
                  <a:gd name="T86" fmla="*/ 569 w 569"/>
                  <a:gd name="T87" fmla="*/ 738 h 738"/>
                  <a:gd name="T88" fmla="*/ 569 w 569"/>
                  <a:gd name="T89" fmla="*/ 703 h 738"/>
                  <a:gd name="T90" fmla="*/ 513 w 569"/>
                  <a:gd name="T91" fmla="*/ 703 h 738"/>
                  <a:gd name="T92" fmla="*/ 494 w 569"/>
                  <a:gd name="T93" fmla="*/ 694 h 738"/>
                  <a:gd name="T94" fmla="*/ 485 w 569"/>
                  <a:gd name="T95" fmla="*/ 685 h 738"/>
                  <a:gd name="T96" fmla="*/ 485 w 569"/>
                  <a:gd name="T97" fmla="*/ 676 h 738"/>
                  <a:gd name="T98" fmla="*/ 485 w 569"/>
                  <a:gd name="T99" fmla="*/ 465 h 73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69"/>
                  <a:gd name="T151" fmla="*/ 0 h 738"/>
                  <a:gd name="T152" fmla="*/ 569 w 569"/>
                  <a:gd name="T153" fmla="*/ 738 h 73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69" h="738">
                    <a:moveTo>
                      <a:pt x="485" y="465"/>
                    </a:moveTo>
                    <a:lnTo>
                      <a:pt x="485" y="395"/>
                    </a:lnTo>
                    <a:lnTo>
                      <a:pt x="476" y="342"/>
                    </a:lnTo>
                    <a:lnTo>
                      <a:pt x="448" y="307"/>
                    </a:lnTo>
                    <a:lnTo>
                      <a:pt x="420" y="281"/>
                    </a:lnTo>
                    <a:lnTo>
                      <a:pt x="392" y="272"/>
                    </a:lnTo>
                    <a:lnTo>
                      <a:pt x="364" y="272"/>
                    </a:lnTo>
                    <a:lnTo>
                      <a:pt x="326" y="263"/>
                    </a:lnTo>
                    <a:lnTo>
                      <a:pt x="242" y="281"/>
                    </a:lnTo>
                    <a:lnTo>
                      <a:pt x="196" y="325"/>
                    </a:lnTo>
                    <a:lnTo>
                      <a:pt x="168" y="369"/>
                    </a:lnTo>
                    <a:lnTo>
                      <a:pt x="168" y="0"/>
                    </a:lnTo>
                    <a:lnTo>
                      <a:pt x="0" y="8"/>
                    </a:lnTo>
                    <a:lnTo>
                      <a:pt x="0" y="43"/>
                    </a:lnTo>
                    <a:lnTo>
                      <a:pt x="56" y="43"/>
                    </a:lnTo>
                    <a:lnTo>
                      <a:pt x="74" y="52"/>
                    </a:lnTo>
                    <a:lnTo>
                      <a:pt x="84" y="61"/>
                    </a:lnTo>
                    <a:lnTo>
                      <a:pt x="84" y="79"/>
                    </a:lnTo>
                    <a:lnTo>
                      <a:pt x="93" y="105"/>
                    </a:lnTo>
                    <a:lnTo>
                      <a:pt x="93" y="685"/>
                    </a:lnTo>
                    <a:lnTo>
                      <a:pt x="84" y="694"/>
                    </a:lnTo>
                    <a:lnTo>
                      <a:pt x="65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52" y="738"/>
                    </a:lnTo>
                    <a:lnTo>
                      <a:pt x="252" y="703"/>
                    </a:lnTo>
                    <a:lnTo>
                      <a:pt x="186" y="703"/>
                    </a:lnTo>
                    <a:lnTo>
                      <a:pt x="177" y="694"/>
                    </a:lnTo>
                    <a:lnTo>
                      <a:pt x="168" y="676"/>
                    </a:lnTo>
                    <a:lnTo>
                      <a:pt x="168" y="457"/>
                    </a:lnTo>
                    <a:lnTo>
                      <a:pt x="177" y="386"/>
                    </a:lnTo>
                    <a:lnTo>
                      <a:pt x="214" y="333"/>
                    </a:lnTo>
                    <a:lnTo>
                      <a:pt x="261" y="298"/>
                    </a:lnTo>
                    <a:lnTo>
                      <a:pt x="317" y="290"/>
                    </a:lnTo>
                    <a:lnTo>
                      <a:pt x="345" y="290"/>
                    </a:lnTo>
                    <a:lnTo>
                      <a:pt x="364" y="298"/>
                    </a:lnTo>
                    <a:lnTo>
                      <a:pt x="382" y="316"/>
                    </a:lnTo>
                    <a:lnTo>
                      <a:pt x="392" y="333"/>
                    </a:lnTo>
                    <a:lnTo>
                      <a:pt x="401" y="360"/>
                    </a:lnTo>
                    <a:lnTo>
                      <a:pt x="401" y="685"/>
                    </a:lnTo>
                    <a:lnTo>
                      <a:pt x="382" y="703"/>
                    </a:lnTo>
                    <a:lnTo>
                      <a:pt x="317" y="703"/>
                    </a:lnTo>
                    <a:lnTo>
                      <a:pt x="317" y="738"/>
                    </a:lnTo>
                    <a:lnTo>
                      <a:pt x="569" y="738"/>
                    </a:lnTo>
                    <a:lnTo>
                      <a:pt x="569" y="703"/>
                    </a:lnTo>
                    <a:lnTo>
                      <a:pt x="513" y="703"/>
                    </a:lnTo>
                    <a:lnTo>
                      <a:pt x="494" y="694"/>
                    </a:lnTo>
                    <a:lnTo>
                      <a:pt x="485" y="685"/>
                    </a:lnTo>
                    <a:lnTo>
                      <a:pt x="485" y="676"/>
                    </a:lnTo>
                    <a:lnTo>
                      <a:pt x="485" y="4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86" name="Freeform 4154"/>
              <p:cNvSpPr>
                <a:spLocks noEditPoints="1"/>
              </p:cNvSpPr>
              <p:nvPr/>
            </p:nvSpPr>
            <p:spPr bwMode="auto">
              <a:xfrm>
                <a:off x="25645" y="8383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2 h 484"/>
                  <a:gd name="T8" fmla="*/ 429 w 438"/>
                  <a:gd name="T9" fmla="*/ 123 h 484"/>
                  <a:gd name="T10" fmla="*/ 392 w 438"/>
                  <a:gd name="T11" fmla="*/ 62 h 484"/>
                  <a:gd name="T12" fmla="*/ 326 w 438"/>
                  <a:gd name="T13" fmla="*/ 18 h 484"/>
                  <a:gd name="T14" fmla="*/ 233 w 438"/>
                  <a:gd name="T15" fmla="*/ 0 h 484"/>
                  <a:gd name="T16" fmla="*/ 140 w 438"/>
                  <a:gd name="T17" fmla="*/ 18 h 484"/>
                  <a:gd name="T18" fmla="*/ 65 w 438"/>
                  <a:gd name="T19" fmla="*/ 70 h 484"/>
                  <a:gd name="T20" fmla="*/ 18 w 438"/>
                  <a:gd name="T21" fmla="*/ 150 h 484"/>
                  <a:gd name="T22" fmla="*/ 0 w 438"/>
                  <a:gd name="T23" fmla="*/ 237 h 484"/>
                  <a:gd name="T24" fmla="*/ 18 w 438"/>
                  <a:gd name="T25" fmla="*/ 334 h 484"/>
                  <a:gd name="T26" fmla="*/ 74 w 438"/>
                  <a:gd name="T27" fmla="*/ 413 h 484"/>
                  <a:gd name="T28" fmla="*/ 158 w 438"/>
                  <a:gd name="T29" fmla="*/ 466 h 484"/>
                  <a:gd name="T30" fmla="*/ 252 w 438"/>
                  <a:gd name="T31" fmla="*/ 484 h 484"/>
                  <a:gd name="T32" fmla="*/ 326 w 438"/>
                  <a:gd name="T33" fmla="*/ 475 h 484"/>
                  <a:gd name="T34" fmla="*/ 373 w 438"/>
                  <a:gd name="T35" fmla="*/ 440 h 484"/>
                  <a:gd name="T36" fmla="*/ 410 w 438"/>
                  <a:gd name="T37" fmla="*/ 404 h 484"/>
                  <a:gd name="T38" fmla="*/ 438 w 438"/>
                  <a:gd name="T39" fmla="*/ 352 h 484"/>
                  <a:gd name="T40" fmla="*/ 438 w 438"/>
                  <a:gd name="T41" fmla="*/ 343 h 484"/>
                  <a:gd name="T42" fmla="*/ 429 w 438"/>
                  <a:gd name="T43" fmla="*/ 334 h 484"/>
                  <a:gd name="T44" fmla="*/ 420 w 438"/>
                  <a:gd name="T45" fmla="*/ 334 h 484"/>
                  <a:gd name="T46" fmla="*/ 410 w 438"/>
                  <a:gd name="T47" fmla="*/ 343 h 484"/>
                  <a:gd name="T48" fmla="*/ 410 w 438"/>
                  <a:gd name="T49" fmla="*/ 352 h 484"/>
                  <a:gd name="T50" fmla="*/ 373 w 438"/>
                  <a:gd name="T51" fmla="*/ 413 h 484"/>
                  <a:gd name="T52" fmla="*/ 317 w 438"/>
                  <a:gd name="T53" fmla="*/ 448 h 484"/>
                  <a:gd name="T54" fmla="*/ 280 w 438"/>
                  <a:gd name="T55" fmla="*/ 457 h 484"/>
                  <a:gd name="T56" fmla="*/ 214 w 438"/>
                  <a:gd name="T57" fmla="*/ 457 h 484"/>
                  <a:gd name="T58" fmla="*/ 177 w 438"/>
                  <a:gd name="T59" fmla="*/ 440 h 484"/>
                  <a:gd name="T60" fmla="*/ 149 w 438"/>
                  <a:gd name="T61" fmla="*/ 413 h 484"/>
                  <a:gd name="T62" fmla="*/ 130 w 438"/>
                  <a:gd name="T63" fmla="*/ 387 h 484"/>
                  <a:gd name="T64" fmla="*/ 102 w 438"/>
                  <a:gd name="T65" fmla="*/ 334 h 484"/>
                  <a:gd name="T66" fmla="*/ 93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93 w 438"/>
                  <a:gd name="T73" fmla="*/ 202 h 484"/>
                  <a:gd name="T74" fmla="*/ 112 w 438"/>
                  <a:gd name="T75" fmla="*/ 123 h 484"/>
                  <a:gd name="T76" fmla="*/ 140 w 438"/>
                  <a:gd name="T77" fmla="*/ 70 h 484"/>
                  <a:gd name="T78" fmla="*/ 168 w 438"/>
                  <a:gd name="T79" fmla="*/ 44 h 484"/>
                  <a:gd name="T80" fmla="*/ 205 w 438"/>
                  <a:gd name="T81" fmla="*/ 27 h 484"/>
                  <a:gd name="T82" fmla="*/ 233 w 438"/>
                  <a:gd name="T83" fmla="*/ 18 h 484"/>
                  <a:gd name="T84" fmla="*/ 289 w 438"/>
                  <a:gd name="T85" fmla="*/ 35 h 484"/>
                  <a:gd name="T86" fmla="*/ 326 w 438"/>
                  <a:gd name="T87" fmla="*/ 70 h 484"/>
                  <a:gd name="T88" fmla="*/ 354 w 438"/>
                  <a:gd name="T89" fmla="*/ 123 h 484"/>
                  <a:gd name="T90" fmla="*/ 364 w 438"/>
                  <a:gd name="T91" fmla="*/ 167 h 484"/>
                  <a:gd name="T92" fmla="*/ 364 w 438"/>
                  <a:gd name="T93" fmla="*/ 202 h 484"/>
                  <a:gd name="T94" fmla="*/ 93 w 438"/>
                  <a:gd name="T95" fmla="*/ 202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2"/>
                    </a:lnTo>
                    <a:lnTo>
                      <a:pt x="429" y="123"/>
                    </a:lnTo>
                    <a:lnTo>
                      <a:pt x="392" y="62"/>
                    </a:lnTo>
                    <a:lnTo>
                      <a:pt x="326" y="18"/>
                    </a:lnTo>
                    <a:lnTo>
                      <a:pt x="233" y="0"/>
                    </a:lnTo>
                    <a:lnTo>
                      <a:pt x="140" y="18"/>
                    </a:lnTo>
                    <a:lnTo>
                      <a:pt x="65" y="70"/>
                    </a:lnTo>
                    <a:lnTo>
                      <a:pt x="18" y="150"/>
                    </a:lnTo>
                    <a:lnTo>
                      <a:pt x="0" y="237"/>
                    </a:lnTo>
                    <a:lnTo>
                      <a:pt x="18" y="334"/>
                    </a:lnTo>
                    <a:lnTo>
                      <a:pt x="74" y="413"/>
                    </a:lnTo>
                    <a:lnTo>
                      <a:pt x="158" y="466"/>
                    </a:lnTo>
                    <a:lnTo>
                      <a:pt x="252" y="484"/>
                    </a:lnTo>
                    <a:lnTo>
                      <a:pt x="326" y="475"/>
                    </a:lnTo>
                    <a:lnTo>
                      <a:pt x="373" y="440"/>
                    </a:lnTo>
                    <a:lnTo>
                      <a:pt x="410" y="404"/>
                    </a:lnTo>
                    <a:lnTo>
                      <a:pt x="438" y="352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17" y="448"/>
                    </a:lnTo>
                    <a:lnTo>
                      <a:pt x="280" y="457"/>
                    </a:lnTo>
                    <a:lnTo>
                      <a:pt x="214" y="457"/>
                    </a:lnTo>
                    <a:lnTo>
                      <a:pt x="177" y="440"/>
                    </a:lnTo>
                    <a:lnTo>
                      <a:pt x="149" y="413"/>
                    </a:lnTo>
                    <a:lnTo>
                      <a:pt x="130" y="387"/>
                    </a:lnTo>
                    <a:lnTo>
                      <a:pt x="102" y="334"/>
                    </a:lnTo>
                    <a:lnTo>
                      <a:pt x="93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93" y="202"/>
                    </a:moveTo>
                    <a:lnTo>
                      <a:pt x="112" y="123"/>
                    </a:lnTo>
                    <a:lnTo>
                      <a:pt x="140" y="70"/>
                    </a:lnTo>
                    <a:lnTo>
                      <a:pt x="168" y="44"/>
                    </a:lnTo>
                    <a:lnTo>
                      <a:pt x="205" y="27"/>
                    </a:lnTo>
                    <a:lnTo>
                      <a:pt x="233" y="18"/>
                    </a:lnTo>
                    <a:lnTo>
                      <a:pt x="289" y="35"/>
                    </a:lnTo>
                    <a:lnTo>
                      <a:pt x="326" y="70"/>
                    </a:lnTo>
                    <a:lnTo>
                      <a:pt x="354" y="123"/>
                    </a:lnTo>
                    <a:lnTo>
                      <a:pt x="364" y="167"/>
                    </a:lnTo>
                    <a:lnTo>
                      <a:pt x="364" y="202"/>
                    </a:lnTo>
                    <a:lnTo>
                      <a:pt x="93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87" name="Freeform 4155"/>
              <p:cNvSpPr>
                <a:spLocks noEditPoints="1"/>
              </p:cNvSpPr>
              <p:nvPr/>
            </p:nvSpPr>
            <p:spPr bwMode="auto">
              <a:xfrm>
                <a:off x="26606" y="8155"/>
                <a:ext cx="298" cy="712"/>
              </a:xfrm>
              <a:custGeom>
                <a:avLst/>
                <a:gdLst>
                  <a:gd name="T0" fmla="*/ 280 w 298"/>
                  <a:gd name="T1" fmla="*/ 17 h 712"/>
                  <a:gd name="T2" fmla="*/ 224 w 298"/>
                  <a:gd name="T3" fmla="*/ 0 h 712"/>
                  <a:gd name="T4" fmla="*/ 177 w 298"/>
                  <a:gd name="T5" fmla="*/ 52 h 712"/>
                  <a:gd name="T6" fmla="*/ 205 w 298"/>
                  <a:gd name="T7" fmla="*/ 88 h 712"/>
                  <a:gd name="T8" fmla="*/ 261 w 298"/>
                  <a:gd name="T9" fmla="*/ 79 h 712"/>
                  <a:gd name="T10" fmla="*/ 280 w 298"/>
                  <a:gd name="T11" fmla="*/ 35 h 712"/>
                  <a:gd name="T12" fmla="*/ 214 w 298"/>
                  <a:gd name="T13" fmla="*/ 404 h 712"/>
                  <a:gd name="T14" fmla="*/ 224 w 298"/>
                  <a:gd name="T15" fmla="*/ 378 h 712"/>
                  <a:gd name="T16" fmla="*/ 233 w 298"/>
                  <a:gd name="T17" fmla="*/ 290 h 712"/>
                  <a:gd name="T18" fmla="*/ 205 w 298"/>
                  <a:gd name="T19" fmla="*/ 246 h 712"/>
                  <a:gd name="T20" fmla="*/ 93 w 298"/>
                  <a:gd name="T21" fmla="*/ 246 h 712"/>
                  <a:gd name="T22" fmla="*/ 18 w 298"/>
                  <a:gd name="T23" fmla="*/ 334 h 712"/>
                  <a:gd name="T24" fmla="*/ 0 w 298"/>
                  <a:gd name="T25" fmla="*/ 404 h 712"/>
                  <a:gd name="T26" fmla="*/ 28 w 298"/>
                  <a:gd name="T27" fmla="*/ 386 h 712"/>
                  <a:gd name="T28" fmla="*/ 65 w 298"/>
                  <a:gd name="T29" fmla="*/ 307 h 712"/>
                  <a:gd name="T30" fmla="*/ 102 w 298"/>
                  <a:gd name="T31" fmla="*/ 263 h 712"/>
                  <a:gd name="T32" fmla="*/ 158 w 298"/>
                  <a:gd name="T33" fmla="*/ 255 h 712"/>
                  <a:gd name="T34" fmla="*/ 168 w 298"/>
                  <a:gd name="T35" fmla="*/ 272 h 712"/>
                  <a:gd name="T36" fmla="*/ 158 w 298"/>
                  <a:gd name="T37" fmla="*/ 334 h 712"/>
                  <a:gd name="T38" fmla="*/ 140 w 298"/>
                  <a:gd name="T39" fmla="*/ 378 h 712"/>
                  <a:gd name="T40" fmla="*/ 93 w 298"/>
                  <a:gd name="T41" fmla="*/ 492 h 712"/>
                  <a:gd name="T42" fmla="*/ 65 w 298"/>
                  <a:gd name="T43" fmla="*/ 562 h 712"/>
                  <a:gd name="T44" fmla="*/ 56 w 298"/>
                  <a:gd name="T45" fmla="*/ 606 h 712"/>
                  <a:gd name="T46" fmla="*/ 74 w 298"/>
                  <a:gd name="T47" fmla="*/ 676 h 712"/>
                  <a:gd name="T48" fmla="*/ 149 w 298"/>
                  <a:gd name="T49" fmla="*/ 712 h 712"/>
                  <a:gd name="T50" fmla="*/ 242 w 298"/>
                  <a:gd name="T51" fmla="*/ 659 h 712"/>
                  <a:gd name="T52" fmla="*/ 289 w 298"/>
                  <a:gd name="T53" fmla="*/ 571 h 712"/>
                  <a:gd name="T54" fmla="*/ 289 w 298"/>
                  <a:gd name="T55" fmla="*/ 545 h 712"/>
                  <a:gd name="T56" fmla="*/ 270 w 298"/>
                  <a:gd name="T57" fmla="*/ 536 h 712"/>
                  <a:gd name="T58" fmla="*/ 261 w 298"/>
                  <a:gd name="T59" fmla="*/ 562 h 712"/>
                  <a:gd name="T60" fmla="*/ 233 w 298"/>
                  <a:gd name="T61" fmla="*/ 624 h 712"/>
                  <a:gd name="T62" fmla="*/ 196 w 298"/>
                  <a:gd name="T63" fmla="*/ 668 h 712"/>
                  <a:gd name="T64" fmla="*/ 149 w 298"/>
                  <a:gd name="T65" fmla="*/ 694 h 712"/>
                  <a:gd name="T66" fmla="*/ 121 w 298"/>
                  <a:gd name="T67" fmla="*/ 676 h 712"/>
                  <a:gd name="T68" fmla="*/ 130 w 298"/>
                  <a:gd name="T69" fmla="*/ 606 h 712"/>
                  <a:gd name="T70" fmla="*/ 158 w 298"/>
                  <a:gd name="T71" fmla="*/ 553 h 71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98"/>
                  <a:gd name="T109" fmla="*/ 0 h 712"/>
                  <a:gd name="T110" fmla="*/ 298 w 298"/>
                  <a:gd name="T111" fmla="*/ 712 h 71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98" h="712">
                    <a:moveTo>
                      <a:pt x="280" y="35"/>
                    </a:moveTo>
                    <a:lnTo>
                      <a:pt x="280" y="17"/>
                    </a:lnTo>
                    <a:lnTo>
                      <a:pt x="261" y="0"/>
                    </a:lnTo>
                    <a:lnTo>
                      <a:pt x="224" y="0"/>
                    </a:lnTo>
                    <a:lnTo>
                      <a:pt x="196" y="17"/>
                    </a:lnTo>
                    <a:lnTo>
                      <a:pt x="177" y="52"/>
                    </a:lnTo>
                    <a:lnTo>
                      <a:pt x="186" y="70"/>
                    </a:lnTo>
                    <a:lnTo>
                      <a:pt x="205" y="88"/>
                    </a:lnTo>
                    <a:lnTo>
                      <a:pt x="224" y="96"/>
                    </a:lnTo>
                    <a:lnTo>
                      <a:pt x="261" y="79"/>
                    </a:lnTo>
                    <a:lnTo>
                      <a:pt x="280" y="61"/>
                    </a:lnTo>
                    <a:lnTo>
                      <a:pt x="280" y="35"/>
                    </a:lnTo>
                    <a:close/>
                    <a:moveTo>
                      <a:pt x="196" y="439"/>
                    </a:moveTo>
                    <a:lnTo>
                      <a:pt x="214" y="404"/>
                    </a:lnTo>
                    <a:lnTo>
                      <a:pt x="214" y="395"/>
                    </a:lnTo>
                    <a:lnTo>
                      <a:pt x="224" y="378"/>
                    </a:lnTo>
                    <a:lnTo>
                      <a:pt x="233" y="351"/>
                    </a:lnTo>
                    <a:lnTo>
                      <a:pt x="233" y="290"/>
                    </a:lnTo>
                    <a:lnTo>
                      <a:pt x="224" y="263"/>
                    </a:lnTo>
                    <a:lnTo>
                      <a:pt x="205" y="246"/>
                    </a:lnTo>
                    <a:lnTo>
                      <a:pt x="149" y="228"/>
                    </a:lnTo>
                    <a:lnTo>
                      <a:pt x="93" y="246"/>
                    </a:lnTo>
                    <a:lnTo>
                      <a:pt x="46" y="290"/>
                    </a:lnTo>
                    <a:lnTo>
                      <a:pt x="18" y="334"/>
                    </a:lnTo>
                    <a:lnTo>
                      <a:pt x="0" y="378"/>
                    </a:lnTo>
                    <a:lnTo>
                      <a:pt x="0" y="404"/>
                    </a:lnTo>
                    <a:lnTo>
                      <a:pt x="18" y="404"/>
                    </a:lnTo>
                    <a:lnTo>
                      <a:pt x="28" y="386"/>
                    </a:lnTo>
                    <a:lnTo>
                      <a:pt x="46" y="342"/>
                    </a:lnTo>
                    <a:lnTo>
                      <a:pt x="65" y="307"/>
                    </a:lnTo>
                    <a:lnTo>
                      <a:pt x="84" y="281"/>
                    </a:lnTo>
                    <a:lnTo>
                      <a:pt x="102" y="263"/>
                    </a:lnTo>
                    <a:lnTo>
                      <a:pt x="121" y="255"/>
                    </a:lnTo>
                    <a:lnTo>
                      <a:pt x="158" y="255"/>
                    </a:lnTo>
                    <a:lnTo>
                      <a:pt x="158" y="263"/>
                    </a:lnTo>
                    <a:lnTo>
                      <a:pt x="168" y="272"/>
                    </a:lnTo>
                    <a:lnTo>
                      <a:pt x="168" y="307"/>
                    </a:lnTo>
                    <a:lnTo>
                      <a:pt x="158" y="334"/>
                    </a:lnTo>
                    <a:lnTo>
                      <a:pt x="158" y="342"/>
                    </a:lnTo>
                    <a:lnTo>
                      <a:pt x="140" y="378"/>
                    </a:lnTo>
                    <a:lnTo>
                      <a:pt x="121" y="439"/>
                    </a:lnTo>
                    <a:lnTo>
                      <a:pt x="93" y="492"/>
                    </a:lnTo>
                    <a:lnTo>
                      <a:pt x="74" y="545"/>
                    </a:lnTo>
                    <a:lnTo>
                      <a:pt x="65" y="562"/>
                    </a:lnTo>
                    <a:lnTo>
                      <a:pt x="65" y="589"/>
                    </a:lnTo>
                    <a:lnTo>
                      <a:pt x="56" y="606"/>
                    </a:lnTo>
                    <a:lnTo>
                      <a:pt x="56" y="650"/>
                    </a:lnTo>
                    <a:lnTo>
                      <a:pt x="74" y="676"/>
                    </a:lnTo>
                    <a:lnTo>
                      <a:pt x="112" y="712"/>
                    </a:lnTo>
                    <a:lnTo>
                      <a:pt x="149" y="712"/>
                    </a:lnTo>
                    <a:lnTo>
                      <a:pt x="205" y="694"/>
                    </a:lnTo>
                    <a:lnTo>
                      <a:pt x="242" y="659"/>
                    </a:lnTo>
                    <a:lnTo>
                      <a:pt x="270" y="615"/>
                    </a:lnTo>
                    <a:lnTo>
                      <a:pt x="289" y="571"/>
                    </a:lnTo>
                    <a:lnTo>
                      <a:pt x="298" y="553"/>
                    </a:lnTo>
                    <a:lnTo>
                      <a:pt x="289" y="545"/>
                    </a:lnTo>
                    <a:lnTo>
                      <a:pt x="289" y="536"/>
                    </a:lnTo>
                    <a:lnTo>
                      <a:pt x="270" y="536"/>
                    </a:lnTo>
                    <a:lnTo>
                      <a:pt x="270" y="545"/>
                    </a:lnTo>
                    <a:lnTo>
                      <a:pt x="261" y="562"/>
                    </a:lnTo>
                    <a:lnTo>
                      <a:pt x="252" y="597"/>
                    </a:lnTo>
                    <a:lnTo>
                      <a:pt x="233" y="624"/>
                    </a:lnTo>
                    <a:lnTo>
                      <a:pt x="224" y="650"/>
                    </a:lnTo>
                    <a:lnTo>
                      <a:pt x="196" y="668"/>
                    </a:lnTo>
                    <a:lnTo>
                      <a:pt x="177" y="685"/>
                    </a:lnTo>
                    <a:lnTo>
                      <a:pt x="149" y="694"/>
                    </a:lnTo>
                    <a:lnTo>
                      <a:pt x="130" y="685"/>
                    </a:lnTo>
                    <a:lnTo>
                      <a:pt x="121" y="676"/>
                    </a:lnTo>
                    <a:lnTo>
                      <a:pt x="121" y="624"/>
                    </a:lnTo>
                    <a:lnTo>
                      <a:pt x="130" y="606"/>
                    </a:lnTo>
                    <a:lnTo>
                      <a:pt x="140" y="580"/>
                    </a:lnTo>
                    <a:lnTo>
                      <a:pt x="158" y="553"/>
                    </a:lnTo>
                    <a:lnTo>
                      <a:pt x="196" y="4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88" name="Rectangle 4156"/>
              <p:cNvSpPr>
                <a:spLocks noChangeArrowheads="1"/>
              </p:cNvSpPr>
              <p:nvPr/>
            </p:nvSpPr>
            <p:spPr bwMode="auto">
              <a:xfrm>
                <a:off x="26970" y="8594"/>
                <a:ext cx="298" cy="6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89" name="Freeform 4157"/>
              <p:cNvSpPr>
                <a:spLocks/>
              </p:cNvSpPr>
              <p:nvPr/>
            </p:nvSpPr>
            <p:spPr bwMode="auto">
              <a:xfrm>
                <a:off x="27361" y="8199"/>
                <a:ext cx="355" cy="668"/>
              </a:xfrm>
              <a:custGeom>
                <a:avLst/>
                <a:gdLst>
                  <a:gd name="T0" fmla="*/ 168 w 355"/>
                  <a:gd name="T1" fmla="*/ 228 h 668"/>
                  <a:gd name="T2" fmla="*/ 336 w 355"/>
                  <a:gd name="T3" fmla="*/ 228 h 668"/>
                  <a:gd name="T4" fmla="*/ 336 w 355"/>
                  <a:gd name="T5" fmla="*/ 202 h 668"/>
                  <a:gd name="T6" fmla="*/ 168 w 355"/>
                  <a:gd name="T7" fmla="*/ 202 h 668"/>
                  <a:gd name="T8" fmla="*/ 168 w 355"/>
                  <a:gd name="T9" fmla="*/ 0 h 668"/>
                  <a:gd name="T10" fmla="*/ 140 w 355"/>
                  <a:gd name="T11" fmla="*/ 0 h 668"/>
                  <a:gd name="T12" fmla="*/ 131 w 355"/>
                  <a:gd name="T13" fmla="*/ 70 h 668"/>
                  <a:gd name="T14" fmla="*/ 112 w 355"/>
                  <a:gd name="T15" fmla="*/ 140 h 668"/>
                  <a:gd name="T16" fmla="*/ 66 w 355"/>
                  <a:gd name="T17" fmla="*/ 184 h 668"/>
                  <a:gd name="T18" fmla="*/ 0 w 355"/>
                  <a:gd name="T19" fmla="*/ 211 h 668"/>
                  <a:gd name="T20" fmla="*/ 0 w 355"/>
                  <a:gd name="T21" fmla="*/ 228 h 668"/>
                  <a:gd name="T22" fmla="*/ 94 w 355"/>
                  <a:gd name="T23" fmla="*/ 228 h 668"/>
                  <a:gd name="T24" fmla="*/ 94 w 355"/>
                  <a:gd name="T25" fmla="*/ 527 h 668"/>
                  <a:gd name="T26" fmla="*/ 103 w 355"/>
                  <a:gd name="T27" fmla="*/ 588 h 668"/>
                  <a:gd name="T28" fmla="*/ 131 w 355"/>
                  <a:gd name="T29" fmla="*/ 632 h 668"/>
                  <a:gd name="T30" fmla="*/ 168 w 355"/>
                  <a:gd name="T31" fmla="*/ 659 h 668"/>
                  <a:gd name="T32" fmla="*/ 206 w 355"/>
                  <a:gd name="T33" fmla="*/ 668 h 668"/>
                  <a:gd name="T34" fmla="*/ 243 w 355"/>
                  <a:gd name="T35" fmla="*/ 668 h 668"/>
                  <a:gd name="T36" fmla="*/ 290 w 355"/>
                  <a:gd name="T37" fmla="*/ 659 h 668"/>
                  <a:gd name="T38" fmla="*/ 327 w 355"/>
                  <a:gd name="T39" fmla="*/ 624 h 668"/>
                  <a:gd name="T40" fmla="*/ 346 w 355"/>
                  <a:gd name="T41" fmla="*/ 580 h 668"/>
                  <a:gd name="T42" fmla="*/ 355 w 355"/>
                  <a:gd name="T43" fmla="*/ 527 h 668"/>
                  <a:gd name="T44" fmla="*/ 355 w 355"/>
                  <a:gd name="T45" fmla="*/ 465 h 668"/>
                  <a:gd name="T46" fmla="*/ 327 w 355"/>
                  <a:gd name="T47" fmla="*/ 465 h 668"/>
                  <a:gd name="T48" fmla="*/ 327 w 355"/>
                  <a:gd name="T49" fmla="*/ 527 h 668"/>
                  <a:gd name="T50" fmla="*/ 318 w 355"/>
                  <a:gd name="T51" fmla="*/ 571 h 668"/>
                  <a:gd name="T52" fmla="*/ 308 w 355"/>
                  <a:gd name="T53" fmla="*/ 597 h 668"/>
                  <a:gd name="T54" fmla="*/ 290 w 355"/>
                  <a:gd name="T55" fmla="*/ 624 h 668"/>
                  <a:gd name="T56" fmla="*/ 271 w 355"/>
                  <a:gd name="T57" fmla="*/ 641 h 668"/>
                  <a:gd name="T58" fmla="*/ 224 w 355"/>
                  <a:gd name="T59" fmla="*/ 641 h 668"/>
                  <a:gd name="T60" fmla="*/ 196 w 355"/>
                  <a:gd name="T61" fmla="*/ 615 h 668"/>
                  <a:gd name="T62" fmla="*/ 178 w 355"/>
                  <a:gd name="T63" fmla="*/ 588 h 668"/>
                  <a:gd name="T64" fmla="*/ 178 w 355"/>
                  <a:gd name="T65" fmla="*/ 553 h 668"/>
                  <a:gd name="T66" fmla="*/ 168 w 355"/>
                  <a:gd name="T67" fmla="*/ 536 h 668"/>
                  <a:gd name="T68" fmla="*/ 168 w 355"/>
                  <a:gd name="T69" fmla="*/ 527 h 668"/>
                  <a:gd name="T70" fmla="*/ 168 w 355"/>
                  <a:gd name="T71" fmla="*/ 228 h 66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55"/>
                  <a:gd name="T109" fmla="*/ 0 h 668"/>
                  <a:gd name="T110" fmla="*/ 355 w 355"/>
                  <a:gd name="T111" fmla="*/ 668 h 66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55" h="668">
                    <a:moveTo>
                      <a:pt x="168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68" y="202"/>
                    </a:lnTo>
                    <a:lnTo>
                      <a:pt x="168" y="0"/>
                    </a:lnTo>
                    <a:lnTo>
                      <a:pt x="140" y="0"/>
                    </a:lnTo>
                    <a:lnTo>
                      <a:pt x="131" y="70"/>
                    </a:lnTo>
                    <a:lnTo>
                      <a:pt x="112" y="140"/>
                    </a:lnTo>
                    <a:lnTo>
                      <a:pt x="66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94" y="228"/>
                    </a:lnTo>
                    <a:lnTo>
                      <a:pt x="94" y="527"/>
                    </a:lnTo>
                    <a:lnTo>
                      <a:pt x="103" y="588"/>
                    </a:lnTo>
                    <a:lnTo>
                      <a:pt x="131" y="632"/>
                    </a:lnTo>
                    <a:lnTo>
                      <a:pt x="168" y="659"/>
                    </a:lnTo>
                    <a:lnTo>
                      <a:pt x="206" y="668"/>
                    </a:lnTo>
                    <a:lnTo>
                      <a:pt x="243" y="668"/>
                    </a:lnTo>
                    <a:lnTo>
                      <a:pt x="290" y="659"/>
                    </a:lnTo>
                    <a:lnTo>
                      <a:pt x="327" y="624"/>
                    </a:lnTo>
                    <a:lnTo>
                      <a:pt x="346" y="580"/>
                    </a:lnTo>
                    <a:lnTo>
                      <a:pt x="355" y="527"/>
                    </a:lnTo>
                    <a:lnTo>
                      <a:pt x="355" y="465"/>
                    </a:lnTo>
                    <a:lnTo>
                      <a:pt x="327" y="465"/>
                    </a:lnTo>
                    <a:lnTo>
                      <a:pt x="327" y="527"/>
                    </a:lnTo>
                    <a:lnTo>
                      <a:pt x="318" y="571"/>
                    </a:lnTo>
                    <a:lnTo>
                      <a:pt x="308" y="597"/>
                    </a:lnTo>
                    <a:lnTo>
                      <a:pt x="290" y="624"/>
                    </a:lnTo>
                    <a:lnTo>
                      <a:pt x="271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78" y="588"/>
                    </a:lnTo>
                    <a:lnTo>
                      <a:pt x="178" y="553"/>
                    </a:lnTo>
                    <a:lnTo>
                      <a:pt x="168" y="536"/>
                    </a:lnTo>
                    <a:lnTo>
                      <a:pt x="168" y="527"/>
                    </a:lnTo>
                    <a:lnTo>
                      <a:pt x="168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90" name="Freeform 4158"/>
              <p:cNvSpPr>
                <a:spLocks/>
              </p:cNvSpPr>
              <p:nvPr/>
            </p:nvSpPr>
            <p:spPr bwMode="auto">
              <a:xfrm>
                <a:off x="27809" y="8120"/>
                <a:ext cx="579" cy="738"/>
              </a:xfrm>
              <a:custGeom>
                <a:avLst/>
                <a:gdLst>
                  <a:gd name="T0" fmla="*/ 485 w 579"/>
                  <a:gd name="T1" fmla="*/ 465 h 738"/>
                  <a:gd name="T2" fmla="*/ 485 w 579"/>
                  <a:gd name="T3" fmla="*/ 395 h 738"/>
                  <a:gd name="T4" fmla="*/ 476 w 579"/>
                  <a:gd name="T5" fmla="*/ 342 h 738"/>
                  <a:gd name="T6" fmla="*/ 448 w 579"/>
                  <a:gd name="T7" fmla="*/ 307 h 738"/>
                  <a:gd name="T8" fmla="*/ 420 w 579"/>
                  <a:gd name="T9" fmla="*/ 281 h 738"/>
                  <a:gd name="T10" fmla="*/ 401 w 579"/>
                  <a:gd name="T11" fmla="*/ 272 h 738"/>
                  <a:gd name="T12" fmla="*/ 364 w 579"/>
                  <a:gd name="T13" fmla="*/ 272 h 738"/>
                  <a:gd name="T14" fmla="*/ 336 w 579"/>
                  <a:gd name="T15" fmla="*/ 263 h 738"/>
                  <a:gd name="T16" fmla="*/ 271 w 579"/>
                  <a:gd name="T17" fmla="*/ 272 h 738"/>
                  <a:gd name="T18" fmla="*/ 224 w 579"/>
                  <a:gd name="T19" fmla="*/ 307 h 738"/>
                  <a:gd name="T20" fmla="*/ 187 w 579"/>
                  <a:gd name="T21" fmla="*/ 333 h 738"/>
                  <a:gd name="T22" fmla="*/ 168 w 579"/>
                  <a:gd name="T23" fmla="*/ 369 h 738"/>
                  <a:gd name="T24" fmla="*/ 168 w 579"/>
                  <a:gd name="T25" fmla="*/ 0 h 738"/>
                  <a:gd name="T26" fmla="*/ 0 w 579"/>
                  <a:gd name="T27" fmla="*/ 8 h 738"/>
                  <a:gd name="T28" fmla="*/ 0 w 579"/>
                  <a:gd name="T29" fmla="*/ 43 h 738"/>
                  <a:gd name="T30" fmla="*/ 66 w 579"/>
                  <a:gd name="T31" fmla="*/ 43 h 738"/>
                  <a:gd name="T32" fmla="*/ 84 w 579"/>
                  <a:gd name="T33" fmla="*/ 61 h 738"/>
                  <a:gd name="T34" fmla="*/ 94 w 579"/>
                  <a:gd name="T35" fmla="*/ 79 h 738"/>
                  <a:gd name="T36" fmla="*/ 94 w 579"/>
                  <a:gd name="T37" fmla="*/ 685 h 738"/>
                  <a:gd name="T38" fmla="*/ 84 w 579"/>
                  <a:gd name="T39" fmla="*/ 694 h 738"/>
                  <a:gd name="T40" fmla="*/ 66 w 579"/>
                  <a:gd name="T41" fmla="*/ 703 h 738"/>
                  <a:gd name="T42" fmla="*/ 0 w 579"/>
                  <a:gd name="T43" fmla="*/ 703 h 738"/>
                  <a:gd name="T44" fmla="*/ 0 w 579"/>
                  <a:gd name="T45" fmla="*/ 738 h 738"/>
                  <a:gd name="T46" fmla="*/ 261 w 579"/>
                  <a:gd name="T47" fmla="*/ 738 h 738"/>
                  <a:gd name="T48" fmla="*/ 261 w 579"/>
                  <a:gd name="T49" fmla="*/ 703 h 738"/>
                  <a:gd name="T50" fmla="*/ 196 w 579"/>
                  <a:gd name="T51" fmla="*/ 703 h 738"/>
                  <a:gd name="T52" fmla="*/ 178 w 579"/>
                  <a:gd name="T53" fmla="*/ 694 h 738"/>
                  <a:gd name="T54" fmla="*/ 178 w 579"/>
                  <a:gd name="T55" fmla="*/ 676 h 738"/>
                  <a:gd name="T56" fmla="*/ 168 w 579"/>
                  <a:gd name="T57" fmla="*/ 659 h 738"/>
                  <a:gd name="T58" fmla="*/ 168 w 579"/>
                  <a:gd name="T59" fmla="*/ 457 h 738"/>
                  <a:gd name="T60" fmla="*/ 187 w 579"/>
                  <a:gd name="T61" fmla="*/ 386 h 738"/>
                  <a:gd name="T62" fmla="*/ 224 w 579"/>
                  <a:gd name="T63" fmla="*/ 333 h 738"/>
                  <a:gd name="T64" fmla="*/ 271 w 579"/>
                  <a:gd name="T65" fmla="*/ 298 h 738"/>
                  <a:gd name="T66" fmla="*/ 327 w 579"/>
                  <a:gd name="T67" fmla="*/ 290 h 738"/>
                  <a:gd name="T68" fmla="*/ 355 w 579"/>
                  <a:gd name="T69" fmla="*/ 290 h 738"/>
                  <a:gd name="T70" fmla="*/ 373 w 579"/>
                  <a:gd name="T71" fmla="*/ 298 h 738"/>
                  <a:gd name="T72" fmla="*/ 392 w 579"/>
                  <a:gd name="T73" fmla="*/ 316 h 738"/>
                  <a:gd name="T74" fmla="*/ 401 w 579"/>
                  <a:gd name="T75" fmla="*/ 333 h 738"/>
                  <a:gd name="T76" fmla="*/ 401 w 579"/>
                  <a:gd name="T77" fmla="*/ 360 h 738"/>
                  <a:gd name="T78" fmla="*/ 411 w 579"/>
                  <a:gd name="T79" fmla="*/ 386 h 738"/>
                  <a:gd name="T80" fmla="*/ 411 w 579"/>
                  <a:gd name="T81" fmla="*/ 685 h 738"/>
                  <a:gd name="T82" fmla="*/ 401 w 579"/>
                  <a:gd name="T83" fmla="*/ 694 h 738"/>
                  <a:gd name="T84" fmla="*/ 383 w 579"/>
                  <a:gd name="T85" fmla="*/ 703 h 738"/>
                  <a:gd name="T86" fmla="*/ 317 w 579"/>
                  <a:gd name="T87" fmla="*/ 703 h 738"/>
                  <a:gd name="T88" fmla="*/ 317 w 579"/>
                  <a:gd name="T89" fmla="*/ 738 h 738"/>
                  <a:gd name="T90" fmla="*/ 579 w 579"/>
                  <a:gd name="T91" fmla="*/ 738 h 738"/>
                  <a:gd name="T92" fmla="*/ 579 w 579"/>
                  <a:gd name="T93" fmla="*/ 703 h 738"/>
                  <a:gd name="T94" fmla="*/ 523 w 579"/>
                  <a:gd name="T95" fmla="*/ 703 h 738"/>
                  <a:gd name="T96" fmla="*/ 485 w 579"/>
                  <a:gd name="T97" fmla="*/ 685 h 738"/>
                  <a:gd name="T98" fmla="*/ 485 w 579"/>
                  <a:gd name="T99" fmla="*/ 676 h 738"/>
                  <a:gd name="T100" fmla="*/ 485 w 579"/>
                  <a:gd name="T101" fmla="*/ 465 h 73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79"/>
                  <a:gd name="T154" fmla="*/ 0 h 738"/>
                  <a:gd name="T155" fmla="*/ 579 w 579"/>
                  <a:gd name="T156" fmla="*/ 738 h 73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79" h="738">
                    <a:moveTo>
                      <a:pt x="485" y="465"/>
                    </a:moveTo>
                    <a:lnTo>
                      <a:pt x="485" y="395"/>
                    </a:lnTo>
                    <a:lnTo>
                      <a:pt x="476" y="342"/>
                    </a:lnTo>
                    <a:lnTo>
                      <a:pt x="448" y="307"/>
                    </a:lnTo>
                    <a:lnTo>
                      <a:pt x="420" y="281"/>
                    </a:lnTo>
                    <a:lnTo>
                      <a:pt x="401" y="272"/>
                    </a:lnTo>
                    <a:lnTo>
                      <a:pt x="364" y="272"/>
                    </a:lnTo>
                    <a:lnTo>
                      <a:pt x="336" y="263"/>
                    </a:lnTo>
                    <a:lnTo>
                      <a:pt x="271" y="272"/>
                    </a:lnTo>
                    <a:lnTo>
                      <a:pt x="224" y="307"/>
                    </a:lnTo>
                    <a:lnTo>
                      <a:pt x="187" y="333"/>
                    </a:lnTo>
                    <a:lnTo>
                      <a:pt x="168" y="369"/>
                    </a:lnTo>
                    <a:lnTo>
                      <a:pt x="168" y="0"/>
                    </a:lnTo>
                    <a:lnTo>
                      <a:pt x="0" y="8"/>
                    </a:lnTo>
                    <a:lnTo>
                      <a:pt x="0" y="43"/>
                    </a:lnTo>
                    <a:lnTo>
                      <a:pt x="66" y="43"/>
                    </a:lnTo>
                    <a:lnTo>
                      <a:pt x="84" y="61"/>
                    </a:lnTo>
                    <a:lnTo>
                      <a:pt x="94" y="79"/>
                    </a:lnTo>
                    <a:lnTo>
                      <a:pt x="94" y="685"/>
                    </a:lnTo>
                    <a:lnTo>
                      <a:pt x="84" y="694"/>
                    </a:lnTo>
                    <a:lnTo>
                      <a:pt x="66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61" y="738"/>
                    </a:lnTo>
                    <a:lnTo>
                      <a:pt x="261" y="703"/>
                    </a:lnTo>
                    <a:lnTo>
                      <a:pt x="196" y="703"/>
                    </a:lnTo>
                    <a:lnTo>
                      <a:pt x="178" y="694"/>
                    </a:lnTo>
                    <a:lnTo>
                      <a:pt x="178" y="676"/>
                    </a:lnTo>
                    <a:lnTo>
                      <a:pt x="168" y="659"/>
                    </a:lnTo>
                    <a:lnTo>
                      <a:pt x="168" y="457"/>
                    </a:lnTo>
                    <a:lnTo>
                      <a:pt x="187" y="386"/>
                    </a:lnTo>
                    <a:lnTo>
                      <a:pt x="224" y="333"/>
                    </a:lnTo>
                    <a:lnTo>
                      <a:pt x="271" y="298"/>
                    </a:lnTo>
                    <a:lnTo>
                      <a:pt x="327" y="290"/>
                    </a:lnTo>
                    <a:lnTo>
                      <a:pt x="355" y="290"/>
                    </a:lnTo>
                    <a:lnTo>
                      <a:pt x="373" y="298"/>
                    </a:lnTo>
                    <a:lnTo>
                      <a:pt x="392" y="316"/>
                    </a:lnTo>
                    <a:lnTo>
                      <a:pt x="401" y="333"/>
                    </a:lnTo>
                    <a:lnTo>
                      <a:pt x="401" y="360"/>
                    </a:lnTo>
                    <a:lnTo>
                      <a:pt x="411" y="386"/>
                    </a:lnTo>
                    <a:lnTo>
                      <a:pt x="411" y="685"/>
                    </a:lnTo>
                    <a:lnTo>
                      <a:pt x="401" y="694"/>
                    </a:lnTo>
                    <a:lnTo>
                      <a:pt x="383" y="703"/>
                    </a:lnTo>
                    <a:lnTo>
                      <a:pt x="317" y="703"/>
                    </a:lnTo>
                    <a:lnTo>
                      <a:pt x="317" y="738"/>
                    </a:lnTo>
                    <a:lnTo>
                      <a:pt x="579" y="738"/>
                    </a:lnTo>
                    <a:lnTo>
                      <a:pt x="579" y="703"/>
                    </a:lnTo>
                    <a:lnTo>
                      <a:pt x="523" y="703"/>
                    </a:lnTo>
                    <a:lnTo>
                      <a:pt x="485" y="685"/>
                    </a:lnTo>
                    <a:lnTo>
                      <a:pt x="485" y="676"/>
                    </a:lnTo>
                    <a:lnTo>
                      <a:pt x="485" y="4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91" name="Freeform 4159"/>
              <p:cNvSpPr>
                <a:spLocks noEditPoints="1"/>
              </p:cNvSpPr>
              <p:nvPr/>
            </p:nvSpPr>
            <p:spPr bwMode="auto">
              <a:xfrm>
                <a:off x="28891" y="8383"/>
                <a:ext cx="504" cy="484"/>
              </a:xfrm>
              <a:custGeom>
                <a:avLst/>
                <a:gdLst>
                  <a:gd name="T0" fmla="*/ 504 w 504"/>
                  <a:gd name="T1" fmla="*/ 246 h 484"/>
                  <a:gd name="T2" fmla="*/ 486 w 504"/>
                  <a:gd name="T3" fmla="*/ 150 h 484"/>
                  <a:gd name="T4" fmla="*/ 430 w 504"/>
                  <a:gd name="T5" fmla="*/ 70 h 484"/>
                  <a:gd name="T6" fmla="*/ 355 w 504"/>
                  <a:gd name="T7" fmla="*/ 18 h 484"/>
                  <a:gd name="T8" fmla="*/ 252 w 504"/>
                  <a:gd name="T9" fmla="*/ 0 h 484"/>
                  <a:gd name="T10" fmla="*/ 159 w 504"/>
                  <a:gd name="T11" fmla="*/ 18 h 484"/>
                  <a:gd name="T12" fmla="*/ 75 w 504"/>
                  <a:gd name="T13" fmla="*/ 70 h 484"/>
                  <a:gd name="T14" fmla="*/ 19 w 504"/>
                  <a:gd name="T15" fmla="*/ 150 h 484"/>
                  <a:gd name="T16" fmla="*/ 0 w 504"/>
                  <a:gd name="T17" fmla="*/ 246 h 484"/>
                  <a:gd name="T18" fmla="*/ 19 w 504"/>
                  <a:gd name="T19" fmla="*/ 343 h 484"/>
                  <a:gd name="T20" fmla="*/ 75 w 504"/>
                  <a:gd name="T21" fmla="*/ 422 h 484"/>
                  <a:gd name="T22" fmla="*/ 159 w 504"/>
                  <a:gd name="T23" fmla="*/ 466 h 484"/>
                  <a:gd name="T24" fmla="*/ 252 w 504"/>
                  <a:gd name="T25" fmla="*/ 484 h 484"/>
                  <a:gd name="T26" fmla="*/ 355 w 504"/>
                  <a:gd name="T27" fmla="*/ 466 h 484"/>
                  <a:gd name="T28" fmla="*/ 430 w 504"/>
                  <a:gd name="T29" fmla="*/ 413 h 484"/>
                  <a:gd name="T30" fmla="*/ 486 w 504"/>
                  <a:gd name="T31" fmla="*/ 343 h 484"/>
                  <a:gd name="T32" fmla="*/ 504 w 504"/>
                  <a:gd name="T33" fmla="*/ 246 h 484"/>
                  <a:gd name="T34" fmla="*/ 252 w 504"/>
                  <a:gd name="T35" fmla="*/ 457 h 484"/>
                  <a:gd name="T36" fmla="*/ 215 w 504"/>
                  <a:gd name="T37" fmla="*/ 457 h 484"/>
                  <a:gd name="T38" fmla="*/ 187 w 504"/>
                  <a:gd name="T39" fmla="*/ 440 h 484"/>
                  <a:gd name="T40" fmla="*/ 150 w 504"/>
                  <a:gd name="T41" fmla="*/ 422 h 484"/>
                  <a:gd name="T42" fmla="*/ 122 w 504"/>
                  <a:gd name="T43" fmla="*/ 387 h 484"/>
                  <a:gd name="T44" fmla="*/ 103 w 504"/>
                  <a:gd name="T45" fmla="*/ 308 h 484"/>
                  <a:gd name="T46" fmla="*/ 94 w 504"/>
                  <a:gd name="T47" fmla="*/ 237 h 484"/>
                  <a:gd name="T48" fmla="*/ 103 w 504"/>
                  <a:gd name="T49" fmla="*/ 167 h 484"/>
                  <a:gd name="T50" fmla="*/ 122 w 504"/>
                  <a:gd name="T51" fmla="*/ 88 h 484"/>
                  <a:gd name="T52" fmla="*/ 150 w 504"/>
                  <a:gd name="T53" fmla="*/ 62 h 484"/>
                  <a:gd name="T54" fmla="*/ 187 w 504"/>
                  <a:gd name="T55" fmla="*/ 35 h 484"/>
                  <a:gd name="T56" fmla="*/ 215 w 504"/>
                  <a:gd name="T57" fmla="*/ 27 h 484"/>
                  <a:gd name="T58" fmla="*/ 252 w 504"/>
                  <a:gd name="T59" fmla="*/ 18 h 484"/>
                  <a:gd name="T60" fmla="*/ 327 w 504"/>
                  <a:gd name="T61" fmla="*/ 35 h 484"/>
                  <a:gd name="T62" fmla="*/ 383 w 504"/>
                  <a:gd name="T63" fmla="*/ 88 h 484"/>
                  <a:gd name="T64" fmla="*/ 411 w 504"/>
                  <a:gd name="T65" fmla="*/ 167 h 484"/>
                  <a:gd name="T66" fmla="*/ 411 w 504"/>
                  <a:gd name="T67" fmla="*/ 308 h 484"/>
                  <a:gd name="T68" fmla="*/ 383 w 504"/>
                  <a:gd name="T69" fmla="*/ 378 h 484"/>
                  <a:gd name="T70" fmla="*/ 346 w 504"/>
                  <a:gd name="T71" fmla="*/ 431 h 484"/>
                  <a:gd name="T72" fmla="*/ 318 w 504"/>
                  <a:gd name="T73" fmla="*/ 448 h 484"/>
                  <a:gd name="T74" fmla="*/ 290 w 504"/>
                  <a:gd name="T75" fmla="*/ 457 h 484"/>
                  <a:gd name="T76" fmla="*/ 252 w 504"/>
                  <a:gd name="T77" fmla="*/ 457 h 48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04"/>
                  <a:gd name="T118" fmla="*/ 0 h 484"/>
                  <a:gd name="T119" fmla="*/ 504 w 504"/>
                  <a:gd name="T120" fmla="*/ 484 h 48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04" h="484">
                    <a:moveTo>
                      <a:pt x="504" y="246"/>
                    </a:moveTo>
                    <a:lnTo>
                      <a:pt x="486" y="150"/>
                    </a:lnTo>
                    <a:lnTo>
                      <a:pt x="430" y="70"/>
                    </a:lnTo>
                    <a:lnTo>
                      <a:pt x="355" y="18"/>
                    </a:lnTo>
                    <a:lnTo>
                      <a:pt x="252" y="0"/>
                    </a:lnTo>
                    <a:lnTo>
                      <a:pt x="159" y="18"/>
                    </a:lnTo>
                    <a:lnTo>
                      <a:pt x="75" y="70"/>
                    </a:lnTo>
                    <a:lnTo>
                      <a:pt x="19" y="150"/>
                    </a:lnTo>
                    <a:lnTo>
                      <a:pt x="0" y="246"/>
                    </a:lnTo>
                    <a:lnTo>
                      <a:pt x="19" y="343"/>
                    </a:lnTo>
                    <a:lnTo>
                      <a:pt x="75" y="422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55" y="466"/>
                    </a:lnTo>
                    <a:lnTo>
                      <a:pt x="430" y="413"/>
                    </a:lnTo>
                    <a:lnTo>
                      <a:pt x="486" y="343"/>
                    </a:lnTo>
                    <a:lnTo>
                      <a:pt x="504" y="246"/>
                    </a:lnTo>
                    <a:close/>
                    <a:moveTo>
                      <a:pt x="252" y="457"/>
                    </a:moveTo>
                    <a:lnTo>
                      <a:pt x="215" y="457"/>
                    </a:lnTo>
                    <a:lnTo>
                      <a:pt x="187" y="440"/>
                    </a:lnTo>
                    <a:lnTo>
                      <a:pt x="150" y="422"/>
                    </a:lnTo>
                    <a:lnTo>
                      <a:pt x="122" y="387"/>
                    </a:lnTo>
                    <a:lnTo>
                      <a:pt x="103" y="308"/>
                    </a:lnTo>
                    <a:lnTo>
                      <a:pt x="94" y="237"/>
                    </a:lnTo>
                    <a:lnTo>
                      <a:pt x="103" y="167"/>
                    </a:lnTo>
                    <a:lnTo>
                      <a:pt x="122" y="88"/>
                    </a:lnTo>
                    <a:lnTo>
                      <a:pt x="150" y="62"/>
                    </a:lnTo>
                    <a:lnTo>
                      <a:pt x="187" y="35"/>
                    </a:lnTo>
                    <a:lnTo>
                      <a:pt x="215" y="27"/>
                    </a:lnTo>
                    <a:lnTo>
                      <a:pt x="252" y="18"/>
                    </a:lnTo>
                    <a:lnTo>
                      <a:pt x="327" y="35"/>
                    </a:lnTo>
                    <a:lnTo>
                      <a:pt x="383" y="88"/>
                    </a:lnTo>
                    <a:lnTo>
                      <a:pt x="411" y="167"/>
                    </a:lnTo>
                    <a:lnTo>
                      <a:pt x="411" y="308"/>
                    </a:lnTo>
                    <a:lnTo>
                      <a:pt x="383" y="378"/>
                    </a:lnTo>
                    <a:lnTo>
                      <a:pt x="346" y="431"/>
                    </a:lnTo>
                    <a:lnTo>
                      <a:pt x="318" y="448"/>
                    </a:lnTo>
                    <a:lnTo>
                      <a:pt x="290" y="457"/>
                    </a:lnTo>
                    <a:lnTo>
                      <a:pt x="252" y="4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92" name="Freeform 4160"/>
              <p:cNvSpPr>
                <a:spLocks noEditPoints="1"/>
              </p:cNvSpPr>
              <p:nvPr/>
            </p:nvSpPr>
            <p:spPr bwMode="auto">
              <a:xfrm>
                <a:off x="29461" y="8383"/>
                <a:ext cx="559" cy="686"/>
              </a:xfrm>
              <a:custGeom>
                <a:avLst/>
                <a:gdLst>
                  <a:gd name="T0" fmla="*/ 168 w 559"/>
                  <a:gd name="T1" fmla="*/ 114 h 686"/>
                  <a:gd name="T2" fmla="*/ 195 w 559"/>
                  <a:gd name="T3" fmla="*/ 79 h 686"/>
                  <a:gd name="T4" fmla="*/ 233 w 559"/>
                  <a:gd name="T5" fmla="*/ 53 h 686"/>
                  <a:gd name="T6" fmla="*/ 270 w 559"/>
                  <a:gd name="T7" fmla="*/ 35 h 686"/>
                  <a:gd name="T8" fmla="*/ 317 w 559"/>
                  <a:gd name="T9" fmla="*/ 27 h 686"/>
                  <a:gd name="T10" fmla="*/ 391 w 559"/>
                  <a:gd name="T11" fmla="*/ 62 h 686"/>
                  <a:gd name="T12" fmla="*/ 447 w 559"/>
                  <a:gd name="T13" fmla="*/ 132 h 686"/>
                  <a:gd name="T14" fmla="*/ 466 w 559"/>
                  <a:gd name="T15" fmla="*/ 246 h 686"/>
                  <a:gd name="T16" fmla="*/ 447 w 559"/>
                  <a:gd name="T17" fmla="*/ 334 h 686"/>
                  <a:gd name="T18" fmla="*/ 410 w 559"/>
                  <a:gd name="T19" fmla="*/ 404 h 686"/>
                  <a:gd name="T20" fmla="*/ 363 w 559"/>
                  <a:gd name="T21" fmla="*/ 448 h 686"/>
                  <a:gd name="T22" fmla="*/ 298 w 559"/>
                  <a:gd name="T23" fmla="*/ 466 h 686"/>
                  <a:gd name="T24" fmla="*/ 270 w 559"/>
                  <a:gd name="T25" fmla="*/ 457 h 686"/>
                  <a:gd name="T26" fmla="*/ 233 w 559"/>
                  <a:gd name="T27" fmla="*/ 448 h 686"/>
                  <a:gd name="T28" fmla="*/ 205 w 559"/>
                  <a:gd name="T29" fmla="*/ 431 h 686"/>
                  <a:gd name="T30" fmla="*/ 186 w 559"/>
                  <a:gd name="T31" fmla="*/ 396 h 686"/>
                  <a:gd name="T32" fmla="*/ 168 w 559"/>
                  <a:gd name="T33" fmla="*/ 378 h 686"/>
                  <a:gd name="T34" fmla="*/ 168 w 559"/>
                  <a:gd name="T35" fmla="*/ 352 h 686"/>
                  <a:gd name="T36" fmla="*/ 168 w 559"/>
                  <a:gd name="T37" fmla="*/ 114 h 686"/>
                  <a:gd name="T38" fmla="*/ 168 w 559"/>
                  <a:gd name="T39" fmla="*/ 413 h 686"/>
                  <a:gd name="T40" fmla="*/ 177 w 559"/>
                  <a:gd name="T41" fmla="*/ 422 h 686"/>
                  <a:gd name="T42" fmla="*/ 186 w 559"/>
                  <a:gd name="T43" fmla="*/ 440 h 686"/>
                  <a:gd name="T44" fmla="*/ 205 w 559"/>
                  <a:gd name="T45" fmla="*/ 457 h 686"/>
                  <a:gd name="T46" fmla="*/ 233 w 559"/>
                  <a:gd name="T47" fmla="*/ 475 h 686"/>
                  <a:gd name="T48" fmla="*/ 270 w 559"/>
                  <a:gd name="T49" fmla="*/ 484 h 686"/>
                  <a:gd name="T50" fmla="*/ 307 w 559"/>
                  <a:gd name="T51" fmla="*/ 484 h 686"/>
                  <a:gd name="T52" fmla="*/ 401 w 559"/>
                  <a:gd name="T53" fmla="*/ 466 h 686"/>
                  <a:gd name="T54" fmla="*/ 485 w 559"/>
                  <a:gd name="T55" fmla="*/ 413 h 686"/>
                  <a:gd name="T56" fmla="*/ 541 w 559"/>
                  <a:gd name="T57" fmla="*/ 343 h 686"/>
                  <a:gd name="T58" fmla="*/ 559 w 559"/>
                  <a:gd name="T59" fmla="*/ 246 h 686"/>
                  <a:gd name="T60" fmla="*/ 541 w 559"/>
                  <a:gd name="T61" fmla="*/ 150 h 686"/>
                  <a:gd name="T62" fmla="*/ 485 w 559"/>
                  <a:gd name="T63" fmla="*/ 70 h 686"/>
                  <a:gd name="T64" fmla="*/ 410 w 559"/>
                  <a:gd name="T65" fmla="*/ 18 h 686"/>
                  <a:gd name="T66" fmla="*/ 326 w 559"/>
                  <a:gd name="T67" fmla="*/ 0 h 686"/>
                  <a:gd name="T68" fmla="*/ 251 w 559"/>
                  <a:gd name="T69" fmla="*/ 18 h 686"/>
                  <a:gd name="T70" fmla="*/ 195 w 559"/>
                  <a:gd name="T71" fmla="*/ 44 h 686"/>
                  <a:gd name="T72" fmla="*/ 168 w 559"/>
                  <a:gd name="T73" fmla="*/ 70 h 686"/>
                  <a:gd name="T74" fmla="*/ 168 w 559"/>
                  <a:gd name="T75" fmla="*/ 0 h 686"/>
                  <a:gd name="T76" fmla="*/ 0 w 559"/>
                  <a:gd name="T77" fmla="*/ 18 h 686"/>
                  <a:gd name="T78" fmla="*/ 0 w 559"/>
                  <a:gd name="T79" fmla="*/ 44 h 686"/>
                  <a:gd name="T80" fmla="*/ 37 w 559"/>
                  <a:gd name="T81" fmla="*/ 44 h 686"/>
                  <a:gd name="T82" fmla="*/ 65 w 559"/>
                  <a:gd name="T83" fmla="*/ 53 h 686"/>
                  <a:gd name="T84" fmla="*/ 84 w 559"/>
                  <a:gd name="T85" fmla="*/ 62 h 686"/>
                  <a:gd name="T86" fmla="*/ 84 w 559"/>
                  <a:gd name="T87" fmla="*/ 79 h 686"/>
                  <a:gd name="T88" fmla="*/ 93 w 559"/>
                  <a:gd name="T89" fmla="*/ 106 h 686"/>
                  <a:gd name="T90" fmla="*/ 93 w 559"/>
                  <a:gd name="T91" fmla="*/ 624 h 686"/>
                  <a:gd name="T92" fmla="*/ 84 w 559"/>
                  <a:gd name="T93" fmla="*/ 642 h 686"/>
                  <a:gd name="T94" fmla="*/ 65 w 559"/>
                  <a:gd name="T95" fmla="*/ 642 h 686"/>
                  <a:gd name="T96" fmla="*/ 37 w 559"/>
                  <a:gd name="T97" fmla="*/ 651 h 686"/>
                  <a:gd name="T98" fmla="*/ 0 w 559"/>
                  <a:gd name="T99" fmla="*/ 651 h 686"/>
                  <a:gd name="T100" fmla="*/ 0 w 559"/>
                  <a:gd name="T101" fmla="*/ 686 h 686"/>
                  <a:gd name="T102" fmla="*/ 28 w 559"/>
                  <a:gd name="T103" fmla="*/ 686 h 686"/>
                  <a:gd name="T104" fmla="*/ 65 w 559"/>
                  <a:gd name="T105" fmla="*/ 677 h 686"/>
                  <a:gd name="T106" fmla="*/ 223 w 559"/>
                  <a:gd name="T107" fmla="*/ 677 h 686"/>
                  <a:gd name="T108" fmla="*/ 251 w 559"/>
                  <a:gd name="T109" fmla="*/ 686 h 686"/>
                  <a:gd name="T110" fmla="*/ 251 w 559"/>
                  <a:gd name="T111" fmla="*/ 651 h 686"/>
                  <a:gd name="T112" fmla="*/ 214 w 559"/>
                  <a:gd name="T113" fmla="*/ 651 h 686"/>
                  <a:gd name="T114" fmla="*/ 186 w 559"/>
                  <a:gd name="T115" fmla="*/ 642 h 686"/>
                  <a:gd name="T116" fmla="*/ 177 w 559"/>
                  <a:gd name="T117" fmla="*/ 642 h 686"/>
                  <a:gd name="T118" fmla="*/ 168 w 559"/>
                  <a:gd name="T119" fmla="*/ 624 h 686"/>
                  <a:gd name="T120" fmla="*/ 168 w 559"/>
                  <a:gd name="T121" fmla="*/ 422 h 686"/>
                  <a:gd name="T122" fmla="*/ 168 w 559"/>
                  <a:gd name="T123" fmla="*/ 413 h 68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559"/>
                  <a:gd name="T187" fmla="*/ 0 h 686"/>
                  <a:gd name="T188" fmla="*/ 559 w 559"/>
                  <a:gd name="T189" fmla="*/ 686 h 68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559" h="686">
                    <a:moveTo>
                      <a:pt x="168" y="114"/>
                    </a:moveTo>
                    <a:lnTo>
                      <a:pt x="195" y="79"/>
                    </a:lnTo>
                    <a:lnTo>
                      <a:pt x="233" y="53"/>
                    </a:lnTo>
                    <a:lnTo>
                      <a:pt x="270" y="35"/>
                    </a:lnTo>
                    <a:lnTo>
                      <a:pt x="317" y="27"/>
                    </a:lnTo>
                    <a:lnTo>
                      <a:pt x="391" y="62"/>
                    </a:lnTo>
                    <a:lnTo>
                      <a:pt x="447" y="132"/>
                    </a:lnTo>
                    <a:lnTo>
                      <a:pt x="466" y="246"/>
                    </a:lnTo>
                    <a:lnTo>
                      <a:pt x="447" y="334"/>
                    </a:lnTo>
                    <a:lnTo>
                      <a:pt x="410" y="404"/>
                    </a:lnTo>
                    <a:lnTo>
                      <a:pt x="363" y="448"/>
                    </a:lnTo>
                    <a:lnTo>
                      <a:pt x="298" y="466"/>
                    </a:lnTo>
                    <a:lnTo>
                      <a:pt x="270" y="457"/>
                    </a:lnTo>
                    <a:lnTo>
                      <a:pt x="233" y="448"/>
                    </a:lnTo>
                    <a:lnTo>
                      <a:pt x="205" y="431"/>
                    </a:lnTo>
                    <a:lnTo>
                      <a:pt x="186" y="396"/>
                    </a:lnTo>
                    <a:lnTo>
                      <a:pt x="168" y="378"/>
                    </a:lnTo>
                    <a:lnTo>
                      <a:pt x="168" y="352"/>
                    </a:lnTo>
                    <a:lnTo>
                      <a:pt x="168" y="114"/>
                    </a:lnTo>
                    <a:close/>
                    <a:moveTo>
                      <a:pt x="168" y="413"/>
                    </a:moveTo>
                    <a:lnTo>
                      <a:pt x="177" y="422"/>
                    </a:lnTo>
                    <a:lnTo>
                      <a:pt x="186" y="440"/>
                    </a:lnTo>
                    <a:lnTo>
                      <a:pt x="205" y="457"/>
                    </a:lnTo>
                    <a:lnTo>
                      <a:pt x="233" y="475"/>
                    </a:lnTo>
                    <a:lnTo>
                      <a:pt x="270" y="484"/>
                    </a:lnTo>
                    <a:lnTo>
                      <a:pt x="307" y="484"/>
                    </a:lnTo>
                    <a:lnTo>
                      <a:pt x="401" y="466"/>
                    </a:lnTo>
                    <a:lnTo>
                      <a:pt x="485" y="413"/>
                    </a:lnTo>
                    <a:lnTo>
                      <a:pt x="541" y="343"/>
                    </a:lnTo>
                    <a:lnTo>
                      <a:pt x="559" y="246"/>
                    </a:lnTo>
                    <a:lnTo>
                      <a:pt x="541" y="150"/>
                    </a:lnTo>
                    <a:lnTo>
                      <a:pt x="485" y="70"/>
                    </a:lnTo>
                    <a:lnTo>
                      <a:pt x="410" y="18"/>
                    </a:lnTo>
                    <a:lnTo>
                      <a:pt x="326" y="0"/>
                    </a:lnTo>
                    <a:lnTo>
                      <a:pt x="251" y="18"/>
                    </a:lnTo>
                    <a:lnTo>
                      <a:pt x="195" y="44"/>
                    </a:lnTo>
                    <a:lnTo>
                      <a:pt x="168" y="70"/>
                    </a:lnTo>
                    <a:lnTo>
                      <a:pt x="168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84" y="62"/>
                    </a:lnTo>
                    <a:lnTo>
                      <a:pt x="84" y="79"/>
                    </a:lnTo>
                    <a:lnTo>
                      <a:pt x="93" y="106"/>
                    </a:lnTo>
                    <a:lnTo>
                      <a:pt x="93" y="624"/>
                    </a:lnTo>
                    <a:lnTo>
                      <a:pt x="84" y="642"/>
                    </a:lnTo>
                    <a:lnTo>
                      <a:pt x="65" y="642"/>
                    </a:lnTo>
                    <a:lnTo>
                      <a:pt x="37" y="651"/>
                    </a:lnTo>
                    <a:lnTo>
                      <a:pt x="0" y="651"/>
                    </a:lnTo>
                    <a:lnTo>
                      <a:pt x="0" y="686"/>
                    </a:lnTo>
                    <a:lnTo>
                      <a:pt x="28" y="686"/>
                    </a:lnTo>
                    <a:lnTo>
                      <a:pt x="65" y="677"/>
                    </a:lnTo>
                    <a:lnTo>
                      <a:pt x="223" y="677"/>
                    </a:lnTo>
                    <a:lnTo>
                      <a:pt x="251" y="686"/>
                    </a:lnTo>
                    <a:lnTo>
                      <a:pt x="251" y="651"/>
                    </a:lnTo>
                    <a:lnTo>
                      <a:pt x="214" y="651"/>
                    </a:lnTo>
                    <a:lnTo>
                      <a:pt x="186" y="642"/>
                    </a:lnTo>
                    <a:lnTo>
                      <a:pt x="177" y="642"/>
                    </a:lnTo>
                    <a:lnTo>
                      <a:pt x="168" y="624"/>
                    </a:lnTo>
                    <a:lnTo>
                      <a:pt x="168" y="422"/>
                    </a:lnTo>
                    <a:lnTo>
                      <a:pt x="168" y="4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93" name="Freeform 4161"/>
              <p:cNvSpPr>
                <a:spLocks noEditPoints="1"/>
              </p:cNvSpPr>
              <p:nvPr/>
            </p:nvSpPr>
            <p:spPr bwMode="auto">
              <a:xfrm>
                <a:off x="30114" y="8383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2 h 484"/>
                  <a:gd name="T8" fmla="*/ 429 w 438"/>
                  <a:gd name="T9" fmla="*/ 123 h 484"/>
                  <a:gd name="T10" fmla="*/ 391 w 438"/>
                  <a:gd name="T11" fmla="*/ 62 h 484"/>
                  <a:gd name="T12" fmla="*/ 326 w 438"/>
                  <a:gd name="T13" fmla="*/ 18 h 484"/>
                  <a:gd name="T14" fmla="*/ 242 w 438"/>
                  <a:gd name="T15" fmla="*/ 0 h 484"/>
                  <a:gd name="T16" fmla="*/ 149 w 438"/>
                  <a:gd name="T17" fmla="*/ 18 h 484"/>
                  <a:gd name="T18" fmla="*/ 74 w 438"/>
                  <a:gd name="T19" fmla="*/ 70 h 484"/>
                  <a:gd name="T20" fmla="*/ 18 w 438"/>
                  <a:gd name="T21" fmla="*/ 150 h 484"/>
                  <a:gd name="T22" fmla="*/ 0 w 438"/>
                  <a:gd name="T23" fmla="*/ 237 h 484"/>
                  <a:gd name="T24" fmla="*/ 18 w 438"/>
                  <a:gd name="T25" fmla="*/ 334 h 484"/>
                  <a:gd name="T26" fmla="*/ 74 w 438"/>
                  <a:gd name="T27" fmla="*/ 413 h 484"/>
                  <a:gd name="T28" fmla="*/ 158 w 438"/>
                  <a:gd name="T29" fmla="*/ 466 h 484"/>
                  <a:gd name="T30" fmla="*/ 252 w 438"/>
                  <a:gd name="T31" fmla="*/ 484 h 484"/>
                  <a:gd name="T32" fmla="*/ 326 w 438"/>
                  <a:gd name="T33" fmla="*/ 475 h 484"/>
                  <a:gd name="T34" fmla="*/ 382 w 438"/>
                  <a:gd name="T35" fmla="*/ 440 h 484"/>
                  <a:gd name="T36" fmla="*/ 438 w 438"/>
                  <a:gd name="T37" fmla="*/ 369 h 484"/>
                  <a:gd name="T38" fmla="*/ 438 w 438"/>
                  <a:gd name="T39" fmla="*/ 343 h 484"/>
                  <a:gd name="T40" fmla="*/ 429 w 438"/>
                  <a:gd name="T41" fmla="*/ 334 h 484"/>
                  <a:gd name="T42" fmla="*/ 419 w 438"/>
                  <a:gd name="T43" fmla="*/ 334 h 484"/>
                  <a:gd name="T44" fmla="*/ 410 w 438"/>
                  <a:gd name="T45" fmla="*/ 343 h 484"/>
                  <a:gd name="T46" fmla="*/ 410 w 438"/>
                  <a:gd name="T47" fmla="*/ 352 h 484"/>
                  <a:gd name="T48" fmla="*/ 373 w 438"/>
                  <a:gd name="T49" fmla="*/ 413 h 484"/>
                  <a:gd name="T50" fmla="*/ 326 w 438"/>
                  <a:gd name="T51" fmla="*/ 448 h 484"/>
                  <a:gd name="T52" fmla="*/ 280 w 438"/>
                  <a:gd name="T53" fmla="*/ 457 h 484"/>
                  <a:gd name="T54" fmla="*/ 224 w 438"/>
                  <a:gd name="T55" fmla="*/ 457 h 484"/>
                  <a:gd name="T56" fmla="*/ 196 w 438"/>
                  <a:gd name="T57" fmla="*/ 448 h 484"/>
                  <a:gd name="T58" fmla="*/ 168 w 438"/>
                  <a:gd name="T59" fmla="*/ 431 h 484"/>
                  <a:gd name="T60" fmla="*/ 149 w 438"/>
                  <a:gd name="T61" fmla="*/ 413 h 484"/>
                  <a:gd name="T62" fmla="*/ 130 w 438"/>
                  <a:gd name="T63" fmla="*/ 387 h 484"/>
                  <a:gd name="T64" fmla="*/ 112 w 438"/>
                  <a:gd name="T65" fmla="*/ 334 h 484"/>
                  <a:gd name="T66" fmla="*/ 102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102 w 438"/>
                  <a:gd name="T73" fmla="*/ 202 h 484"/>
                  <a:gd name="T74" fmla="*/ 112 w 438"/>
                  <a:gd name="T75" fmla="*/ 123 h 484"/>
                  <a:gd name="T76" fmla="*/ 140 w 438"/>
                  <a:gd name="T77" fmla="*/ 70 h 484"/>
                  <a:gd name="T78" fmla="*/ 177 w 438"/>
                  <a:gd name="T79" fmla="*/ 44 h 484"/>
                  <a:gd name="T80" fmla="*/ 214 w 438"/>
                  <a:gd name="T81" fmla="*/ 27 h 484"/>
                  <a:gd name="T82" fmla="*/ 242 w 438"/>
                  <a:gd name="T83" fmla="*/ 18 h 484"/>
                  <a:gd name="T84" fmla="*/ 298 w 438"/>
                  <a:gd name="T85" fmla="*/ 35 h 484"/>
                  <a:gd name="T86" fmla="*/ 335 w 438"/>
                  <a:gd name="T87" fmla="*/ 70 h 484"/>
                  <a:gd name="T88" fmla="*/ 354 w 438"/>
                  <a:gd name="T89" fmla="*/ 123 h 484"/>
                  <a:gd name="T90" fmla="*/ 363 w 438"/>
                  <a:gd name="T91" fmla="*/ 167 h 484"/>
                  <a:gd name="T92" fmla="*/ 363 w 438"/>
                  <a:gd name="T93" fmla="*/ 202 h 484"/>
                  <a:gd name="T94" fmla="*/ 102 w 438"/>
                  <a:gd name="T95" fmla="*/ 202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2"/>
                    </a:lnTo>
                    <a:lnTo>
                      <a:pt x="429" y="123"/>
                    </a:lnTo>
                    <a:lnTo>
                      <a:pt x="391" y="62"/>
                    </a:lnTo>
                    <a:lnTo>
                      <a:pt x="326" y="18"/>
                    </a:lnTo>
                    <a:lnTo>
                      <a:pt x="242" y="0"/>
                    </a:lnTo>
                    <a:lnTo>
                      <a:pt x="149" y="18"/>
                    </a:lnTo>
                    <a:lnTo>
                      <a:pt x="74" y="70"/>
                    </a:lnTo>
                    <a:lnTo>
                      <a:pt x="18" y="150"/>
                    </a:lnTo>
                    <a:lnTo>
                      <a:pt x="0" y="237"/>
                    </a:lnTo>
                    <a:lnTo>
                      <a:pt x="18" y="334"/>
                    </a:lnTo>
                    <a:lnTo>
                      <a:pt x="74" y="413"/>
                    </a:lnTo>
                    <a:lnTo>
                      <a:pt x="158" y="466"/>
                    </a:lnTo>
                    <a:lnTo>
                      <a:pt x="252" y="484"/>
                    </a:lnTo>
                    <a:lnTo>
                      <a:pt x="326" y="475"/>
                    </a:lnTo>
                    <a:lnTo>
                      <a:pt x="382" y="440"/>
                    </a:lnTo>
                    <a:lnTo>
                      <a:pt x="438" y="369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19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26" y="448"/>
                    </a:lnTo>
                    <a:lnTo>
                      <a:pt x="280" y="457"/>
                    </a:lnTo>
                    <a:lnTo>
                      <a:pt x="224" y="457"/>
                    </a:lnTo>
                    <a:lnTo>
                      <a:pt x="196" y="448"/>
                    </a:lnTo>
                    <a:lnTo>
                      <a:pt x="168" y="431"/>
                    </a:lnTo>
                    <a:lnTo>
                      <a:pt x="149" y="413"/>
                    </a:lnTo>
                    <a:lnTo>
                      <a:pt x="130" y="387"/>
                    </a:lnTo>
                    <a:lnTo>
                      <a:pt x="112" y="334"/>
                    </a:lnTo>
                    <a:lnTo>
                      <a:pt x="102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102" y="202"/>
                    </a:moveTo>
                    <a:lnTo>
                      <a:pt x="112" y="123"/>
                    </a:lnTo>
                    <a:lnTo>
                      <a:pt x="140" y="70"/>
                    </a:lnTo>
                    <a:lnTo>
                      <a:pt x="177" y="44"/>
                    </a:lnTo>
                    <a:lnTo>
                      <a:pt x="214" y="27"/>
                    </a:lnTo>
                    <a:lnTo>
                      <a:pt x="242" y="18"/>
                    </a:lnTo>
                    <a:lnTo>
                      <a:pt x="298" y="35"/>
                    </a:lnTo>
                    <a:lnTo>
                      <a:pt x="335" y="70"/>
                    </a:lnTo>
                    <a:lnTo>
                      <a:pt x="354" y="123"/>
                    </a:lnTo>
                    <a:lnTo>
                      <a:pt x="363" y="167"/>
                    </a:lnTo>
                    <a:lnTo>
                      <a:pt x="363" y="202"/>
                    </a:lnTo>
                    <a:lnTo>
                      <a:pt x="102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94" name="Freeform 4162"/>
              <p:cNvSpPr>
                <a:spLocks/>
              </p:cNvSpPr>
              <p:nvPr/>
            </p:nvSpPr>
            <p:spPr bwMode="auto">
              <a:xfrm>
                <a:off x="30617" y="8383"/>
                <a:ext cx="383" cy="475"/>
              </a:xfrm>
              <a:custGeom>
                <a:avLst/>
                <a:gdLst>
                  <a:gd name="T0" fmla="*/ 168 w 383"/>
                  <a:gd name="T1" fmla="*/ 396 h 475"/>
                  <a:gd name="T2" fmla="*/ 168 w 383"/>
                  <a:gd name="T3" fmla="*/ 229 h 475"/>
                  <a:gd name="T4" fmla="*/ 178 w 383"/>
                  <a:gd name="T5" fmla="*/ 150 h 475"/>
                  <a:gd name="T6" fmla="*/ 206 w 383"/>
                  <a:gd name="T7" fmla="*/ 88 h 475"/>
                  <a:gd name="T8" fmla="*/ 243 w 383"/>
                  <a:gd name="T9" fmla="*/ 44 h 475"/>
                  <a:gd name="T10" fmla="*/ 299 w 383"/>
                  <a:gd name="T11" fmla="*/ 27 h 475"/>
                  <a:gd name="T12" fmla="*/ 308 w 383"/>
                  <a:gd name="T13" fmla="*/ 27 h 475"/>
                  <a:gd name="T14" fmla="*/ 299 w 383"/>
                  <a:gd name="T15" fmla="*/ 35 h 475"/>
                  <a:gd name="T16" fmla="*/ 290 w 383"/>
                  <a:gd name="T17" fmla="*/ 53 h 475"/>
                  <a:gd name="T18" fmla="*/ 290 w 383"/>
                  <a:gd name="T19" fmla="*/ 88 h 475"/>
                  <a:gd name="T20" fmla="*/ 299 w 383"/>
                  <a:gd name="T21" fmla="*/ 106 h 475"/>
                  <a:gd name="T22" fmla="*/ 318 w 383"/>
                  <a:gd name="T23" fmla="*/ 114 h 475"/>
                  <a:gd name="T24" fmla="*/ 346 w 383"/>
                  <a:gd name="T25" fmla="*/ 114 h 475"/>
                  <a:gd name="T26" fmla="*/ 364 w 383"/>
                  <a:gd name="T27" fmla="*/ 106 h 475"/>
                  <a:gd name="T28" fmla="*/ 383 w 383"/>
                  <a:gd name="T29" fmla="*/ 88 h 475"/>
                  <a:gd name="T30" fmla="*/ 383 w 383"/>
                  <a:gd name="T31" fmla="*/ 70 h 475"/>
                  <a:gd name="T32" fmla="*/ 374 w 383"/>
                  <a:gd name="T33" fmla="*/ 44 h 475"/>
                  <a:gd name="T34" fmla="*/ 364 w 383"/>
                  <a:gd name="T35" fmla="*/ 27 h 475"/>
                  <a:gd name="T36" fmla="*/ 336 w 383"/>
                  <a:gd name="T37" fmla="*/ 9 h 475"/>
                  <a:gd name="T38" fmla="*/ 299 w 383"/>
                  <a:gd name="T39" fmla="*/ 0 h 475"/>
                  <a:gd name="T40" fmla="*/ 243 w 383"/>
                  <a:gd name="T41" fmla="*/ 18 h 475"/>
                  <a:gd name="T42" fmla="*/ 215 w 383"/>
                  <a:gd name="T43" fmla="*/ 35 h 475"/>
                  <a:gd name="T44" fmla="*/ 196 w 383"/>
                  <a:gd name="T45" fmla="*/ 53 h 475"/>
                  <a:gd name="T46" fmla="*/ 178 w 383"/>
                  <a:gd name="T47" fmla="*/ 79 h 475"/>
                  <a:gd name="T48" fmla="*/ 168 w 383"/>
                  <a:gd name="T49" fmla="*/ 97 h 475"/>
                  <a:gd name="T50" fmla="*/ 159 w 383"/>
                  <a:gd name="T51" fmla="*/ 123 h 475"/>
                  <a:gd name="T52" fmla="*/ 159 w 383"/>
                  <a:gd name="T53" fmla="*/ 0 h 475"/>
                  <a:gd name="T54" fmla="*/ 0 w 383"/>
                  <a:gd name="T55" fmla="*/ 18 h 475"/>
                  <a:gd name="T56" fmla="*/ 0 w 383"/>
                  <a:gd name="T57" fmla="*/ 44 h 475"/>
                  <a:gd name="T58" fmla="*/ 38 w 383"/>
                  <a:gd name="T59" fmla="*/ 44 h 475"/>
                  <a:gd name="T60" fmla="*/ 66 w 383"/>
                  <a:gd name="T61" fmla="*/ 53 h 475"/>
                  <a:gd name="T62" fmla="*/ 84 w 383"/>
                  <a:gd name="T63" fmla="*/ 62 h 475"/>
                  <a:gd name="T64" fmla="*/ 94 w 383"/>
                  <a:gd name="T65" fmla="*/ 79 h 475"/>
                  <a:gd name="T66" fmla="*/ 94 w 383"/>
                  <a:gd name="T67" fmla="*/ 422 h 475"/>
                  <a:gd name="T68" fmla="*/ 84 w 383"/>
                  <a:gd name="T69" fmla="*/ 431 h 475"/>
                  <a:gd name="T70" fmla="*/ 66 w 383"/>
                  <a:gd name="T71" fmla="*/ 440 h 475"/>
                  <a:gd name="T72" fmla="*/ 0 w 383"/>
                  <a:gd name="T73" fmla="*/ 440 h 475"/>
                  <a:gd name="T74" fmla="*/ 0 w 383"/>
                  <a:gd name="T75" fmla="*/ 475 h 475"/>
                  <a:gd name="T76" fmla="*/ 280 w 383"/>
                  <a:gd name="T77" fmla="*/ 475 h 475"/>
                  <a:gd name="T78" fmla="*/ 280 w 383"/>
                  <a:gd name="T79" fmla="*/ 440 h 475"/>
                  <a:gd name="T80" fmla="*/ 196 w 383"/>
                  <a:gd name="T81" fmla="*/ 440 h 475"/>
                  <a:gd name="T82" fmla="*/ 178 w 383"/>
                  <a:gd name="T83" fmla="*/ 431 h 475"/>
                  <a:gd name="T84" fmla="*/ 168 w 383"/>
                  <a:gd name="T85" fmla="*/ 422 h 475"/>
                  <a:gd name="T86" fmla="*/ 168 w 383"/>
                  <a:gd name="T87" fmla="*/ 396 h 47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83"/>
                  <a:gd name="T133" fmla="*/ 0 h 475"/>
                  <a:gd name="T134" fmla="*/ 383 w 383"/>
                  <a:gd name="T135" fmla="*/ 475 h 47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83" h="475">
                    <a:moveTo>
                      <a:pt x="168" y="396"/>
                    </a:moveTo>
                    <a:lnTo>
                      <a:pt x="168" y="229"/>
                    </a:lnTo>
                    <a:lnTo>
                      <a:pt x="178" y="150"/>
                    </a:lnTo>
                    <a:lnTo>
                      <a:pt x="206" y="88"/>
                    </a:lnTo>
                    <a:lnTo>
                      <a:pt x="243" y="44"/>
                    </a:lnTo>
                    <a:lnTo>
                      <a:pt x="299" y="27"/>
                    </a:lnTo>
                    <a:lnTo>
                      <a:pt x="308" y="27"/>
                    </a:lnTo>
                    <a:lnTo>
                      <a:pt x="299" y="35"/>
                    </a:lnTo>
                    <a:lnTo>
                      <a:pt x="290" y="53"/>
                    </a:lnTo>
                    <a:lnTo>
                      <a:pt x="290" y="88"/>
                    </a:lnTo>
                    <a:lnTo>
                      <a:pt x="299" y="106"/>
                    </a:lnTo>
                    <a:lnTo>
                      <a:pt x="318" y="114"/>
                    </a:lnTo>
                    <a:lnTo>
                      <a:pt x="346" y="114"/>
                    </a:lnTo>
                    <a:lnTo>
                      <a:pt x="364" y="106"/>
                    </a:lnTo>
                    <a:lnTo>
                      <a:pt x="383" y="88"/>
                    </a:lnTo>
                    <a:lnTo>
                      <a:pt x="383" y="70"/>
                    </a:lnTo>
                    <a:lnTo>
                      <a:pt x="374" y="44"/>
                    </a:lnTo>
                    <a:lnTo>
                      <a:pt x="364" y="27"/>
                    </a:lnTo>
                    <a:lnTo>
                      <a:pt x="336" y="9"/>
                    </a:lnTo>
                    <a:lnTo>
                      <a:pt x="299" y="0"/>
                    </a:lnTo>
                    <a:lnTo>
                      <a:pt x="243" y="18"/>
                    </a:lnTo>
                    <a:lnTo>
                      <a:pt x="215" y="35"/>
                    </a:lnTo>
                    <a:lnTo>
                      <a:pt x="196" y="53"/>
                    </a:lnTo>
                    <a:lnTo>
                      <a:pt x="178" y="79"/>
                    </a:lnTo>
                    <a:lnTo>
                      <a:pt x="168" y="97"/>
                    </a:lnTo>
                    <a:lnTo>
                      <a:pt x="159" y="123"/>
                    </a:lnTo>
                    <a:lnTo>
                      <a:pt x="159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8" y="44"/>
                    </a:lnTo>
                    <a:lnTo>
                      <a:pt x="66" y="53"/>
                    </a:lnTo>
                    <a:lnTo>
                      <a:pt x="84" y="62"/>
                    </a:lnTo>
                    <a:lnTo>
                      <a:pt x="94" y="79"/>
                    </a:lnTo>
                    <a:lnTo>
                      <a:pt x="94" y="422"/>
                    </a:lnTo>
                    <a:lnTo>
                      <a:pt x="84" y="431"/>
                    </a:lnTo>
                    <a:lnTo>
                      <a:pt x="66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80" y="475"/>
                    </a:lnTo>
                    <a:lnTo>
                      <a:pt x="280" y="440"/>
                    </a:lnTo>
                    <a:lnTo>
                      <a:pt x="196" y="440"/>
                    </a:lnTo>
                    <a:lnTo>
                      <a:pt x="178" y="431"/>
                    </a:lnTo>
                    <a:lnTo>
                      <a:pt x="168" y="422"/>
                    </a:lnTo>
                    <a:lnTo>
                      <a:pt x="168" y="3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95" name="Rectangle 4163"/>
              <p:cNvSpPr>
                <a:spLocks noChangeArrowheads="1"/>
              </p:cNvSpPr>
              <p:nvPr/>
            </p:nvSpPr>
            <p:spPr bwMode="auto">
              <a:xfrm>
                <a:off x="31047" y="8594"/>
                <a:ext cx="298" cy="6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96" name="Freeform 4164"/>
              <p:cNvSpPr>
                <a:spLocks noEditPoints="1"/>
              </p:cNvSpPr>
              <p:nvPr/>
            </p:nvSpPr>
            <p:spPr bwMode="auto">
              <a:xfrm>
                <a:off x="866" y="9666"/>
                <a:ext cx="513" cy="484"/>
              </a:xfrm>
              <a:custGeom>
                <a:avLst/>
                <a:gdLst>
                  <a:gd name="T0" fmla="*/ 335 w 513"/>
                  <a:gd name="T1" fmla="*/ 422 h 484"/>
                  <a:gd name="T2" fmla="*/ 363 w 513"/>
                  <a:gd name="T3" fmla="*/ 466 h 484"/>
                  <a:gd name="T4" fmla="*/ 429 w 513"/>
                  <a:gd name="T5" fmla="*/ 484 h 484"/>
                  <a:gd name="T6" fmla="*/ 494 w 513"/>
                  <a:gd name="T7" fmla="*/ 440 h 484"/>
                  <a:gd name="T8" fmla="*/ 513 w 513"/>
                  <a:gd name="T9" fmla="*/ 378 h 484"/>
                  <a:gd name="T10" fmla="*/ 485 w 513"/>
                  <a:gd name="T11" fmla="*/ 317 h 484"/>
                  <a:gd name="T12" fmla="*/ 466 w 513"/>
                  <a:gd name="T13" fmla="*/ 440 h 484"/>
                  <a:gd name="T14" fmla="*/ 419 w 513"/>
                  <a:gd name="T15" fmla="*/ 449 h 484"/>
                  <a:gd name="T16" fmla="*/ 410 w 513"/>
                  <a:gd name="T17" fmla="*/ 422 h 484"/>
                  <a:gd name="T18" fmla="*/ 401 w 513"/>
                  <a:gd name="T19" fmla="*/ 150 h 484"/>
                  <a:gd name="T20" fmla="*/ 382 w 513"/>
                  <a:gd name="T21" fmla="*/ 88 h 484"/>
                  <a:gd name="T22" fmla="*/ 289 w 513"/>
                  <a:gd name="T23" fmla="*/ 9 h 484"/>
                  <a:gd name="T24" fmla="*/ 121 w 513"/>
                  <a:gd name="T25" fmla="*/ 18 h 484"/>
                  <a:gd name="T26" fmla="*/ 37 w 513"/>
                  <a:gd name="T27" fmla="*/ 115 h 484"/>
                  <a:gd name="T28" fmla="*/ 46 w 513"/>
                  <a:gd name="T29" fmla="*/ 159 h 484"/>
                  <a:gd name="T30" fmla="*/ 102 w 513"/>
                  <a:gd name="T31" fmla="*/ 167 h 484"/>
                  <a:gd name="T32" fmla="*/ 140 w 513"/>
                  <a:gd name="T33" fmla="*/ 115 h 484"/>
                  <a:gd name="T34" fmla="*/ 130 w 513"/>
                  <a:gd name="T35" fmla="*/ 97 h 484"/>
                  <a:gd name="T36" fmla="*/ 121 w 513"/>
                  <a:gd name="T37" fmla="*/ 79 h 484"/>
                  <a:gd name="T38" fmla="*/ 84 w 513"/>
                  <a:gd name="T39" fmla="*/ 71 h 484"/>
                  <a:gd name="T40" fmla="*/ 130 w 513"/>
                  <a:gd name="T41" fmla="*/ 36 h 484"/>
                  <a:gd name="T42" fmla="*/ 177 w 513"/>
                  <a:gd name="T43" fmla="*/ 18 h 484"/>
                  <a:gd name="T44" fmla="*/ 251 w 513"/>
                  <a:gd name="T45" fmla="*/ 27 h 484"/>
                  <a:gd name="T46" fmla="*/ 307 w 513"/>
                  <a:gd name="T47" fmla="*/ 88 h 484"/>
                  <a:gd name="T48" fmla="*/ 326 w 513"/>
                  <a:gd name="T49" fmla="*/ 194 h 484"/>
                  <a:gd name="T50" fmla="*/ 112 w 513"/>
                  <a:gd name="T51" fmla="*/ 238 h 484"/>
                  <a:gd name="T52" fmla="*/ 37 w 513"/>
                  <a:gd name="T53" fmla="*/ 290 h 484"/>
                  <a:gd name="T54" fmla="*/ 0 w 513"/>
                  <a:gd name="T55" fmla="*/ 370 h 484"/>
                  <a:gd name="T56" fmla="*/ 65 w 513"/>
                  <a:gd name="T57" fmla="*/ 466 h 484"/>
                  <a:gd name="T58" fmla="*/ 224 w 513"/>
                  <a:gd name="T59" fmla="*/ 484 h 484"/>
                  <a:gd name="T60" fmla="*/ 289 w 513"/>
                  <a:gd name="T61" fmla="*/ 449 h 484"/>
                  <a:gd name="T62" fmla="*/ 326 w 513"/>
                  <a:gd name="T63" fmla="*/ 396 h 484"/>
                  <a:gd name="T64" fmla="*/ 326 w 513"/>
                  <a:gd name="T65" fmla="*/ 326 h 484"/>
                  <a:gd name="T66" fmla="*/ 307 w 513"/>
                  <a:gd name="T67" fmla="*/ 396 h 484"/>
                  <a:gd name="T68" fmla="*/ 261 w 513"/>
                  <a:gd name="T69" fmla="*/ 440 h 484"/>
                  <a:gd name="T70" fmla="*/ 214 w 513"/>
                  <a:gd name="T71" fmla="*/ 457 h 484"/>
                  <a:gd name="T72" fmla="*/ 130 w 513"/>
                  <a:gd name="T73" fmla="*/ 449 h 484"/>
                  <a:gd name="T74" fmla="*/ 93 w 513"/>
                  <a:gd name="T75" fmla="*/ 405 h 484"/>
                  <a:gd name="T76" fmla="*/ 93 w 513"/>
                  <a:gd name="T77" fmla="*/ 334 h 484"/>
                  <a:gd name="T78" fmla="*/ 158 w 513"/>
                  <a:gd name="T79" fmla="*/ 255 h 484"/>
                  <a:gd name="T80" fmla="*/ 326 w 513"/>
                  <a:gd name="T81" fmla="*/ 220 h 48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13"/>
                  <a:gd name="T124" fmla="*/ 0 h 484"/>
                  <a:gd name="T125" fmla="*/ 513 w 513"/>
                  <a:gd name="T126" fmla="*/ 484 h 48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13" h="484">
                    <a:moveTo>
                      <a:pt x="326" y="396"/>
                    </a:moveTo>
                    <a:lnTo>
                      <a:pt x="335" y="422"/>
                    </a:lnTo>
                    <a:lnTo>
                      <a:pt x="345" y="440"/>
                    </a:lnTo>
                    <a:lnTo>
                      <a:pt x="363" y="466"/>
                    </a:lnTo>
                    <a:lnTo>
                      <a:pt x="419" y="484"/>
                    </a:lnTo>
                    <a:lnTo>
                      <a:pt x="429" y="484"/>
                    </a:lnTo>
                    <a:lnTo>
                      <a:pt x="485" y="457"/>
                    </a:lnTo>
                    <a:lnTo>
                      <a:pt x="494" y="440"/>
                    </a:lnTo>
                    <a:lnTo>
                      <a:pt x="503" y="413"/>
                    </a:lnTo>
                    <a:lnTo>
                      <a:pt x="513" y="378"/>
                    </a:lnTo>
                    <a:lnTo>
                      <a:pt x="513" y="317"/>
                    </a:lnTo>
                    <a:lnTo>
                      <a:pt x="485" y="317"/>
                    </a:lnTo>
                    <a:lnTo>
                      <a:pt x="485" y="405"/>
                    </a:lnTo>
                    <a:lnTo>
                      <a:pt x="466" y="440"/>
                    </a:lnTo>
                    <a:lnTo>
                      <a:pt x="457" y="449"/>
                    </a:lnTo>
                    <a:lnTo>
                      <a:pt x="419" y="449"/>
                    </a:lnTo>
                    <a:lnTo>
                      <a:pt x="410" y="440"/>
                    </a:lnTo>
                    <a:lnTo>
                      <a:pt x="410" y="422"/>
                    </a:lnTo>
                    <a:lnTo>
                      <a:pt x="401" y="413"/>
                    </a:lnTo>
                    <a:lnTo>
                      <a:pt x="401" y="150"/>
                    </a:lnTo>
                    <a:lnTo>
                      <a:pt x="391" y="115"/>
                    </a:lnTo>
                    <a:lnTo>
                      <a:pt x="382" y="88"/>
                    </a:lnTo>
                    <a:lnTo>
                      <a:pt x="363" y="53"/>
                    </a:lnTo>
                    <a:lnTo>
                      <a:pt x="289" y="9"/>
                    </a:lnTo>
                    <a:lnTo>
                      <a:pt x="205" y="0"/>
                    </a:lnTo>
                    <a:lnTo>
                      <a:pt x="121" y="18"/>
                    </a:lnTo>
                    <a:lnTo>
                      <a:pt x="56" y="53"/>
                    </a:lnTo>
                    <a:lnTo>
                      <a:pt x="37" y="115"/>
                    </a:lnTo>
                    <a:lnTo>
                      <a:pt x="37" y="141"/>
                    </a:lnTo>
                    <a:lnTo>
                      <a:pt x="46" y="159"/>
                    </a:lnTo>
                    <a:lnTo>
                      <a:pt x="65" y="167"/>
                    </a:lnTo>
                    <a:lnTo>
                      <a:pt x="102" y="167"/>
                    </a:lnTo>
                    <a:lnTo>
                      <a:pt x="130" y="141"/>
                    </a:lnTo>
                    <a:lnTo>
                      <a:pt x="140" y="115"/>
                    </a:lnTo>
                    <a:lnTo>
                      <a:pt x="140" y="106"/>
                    </a:lnTo>
                    <a:lnTo>
                      <a:pt x="130" y="97"/>
                    </a:lnTo>
                    <a:lnTo>
                      <a:pt x="130" y="88"/>
                    </a:lnTo>
                    <a:lnTo>
                      <a:pt x="121" y="79"/>
                    </a:lnTo>
                    <a:lnTo>
                      <a:pt x="102" y="71"/>
                    </a:lnTo>
                    <a:lnTo>
                      <a:pt x="84" y="71"/>
                    </a:lnTo>
                    <a:lnTo>
                      <a:pt x="102" y="53"/>
                    </a:lnTo>
                    <a:lnTo>
                      <a:pt x="130" y="36"/>
                    </a:lnTo>
                    <a:lnTo>
                      <a:pt x="149" y="27"/>
                    </a:lnTo>
                    <a:lnTo>
                      <a:pt x="177" y="18"/>
                    </a:lnTo>
                    <a:lnTo>
                      <a:pt x="224" y="18"/>
                    </a:lnTo>
                    <a:lnTo>
                      <a:pt x="251" y="27"/>
                    </a:lnTo>
                    <a:lnTo>
                      <a:pt x="289" y="62"/>
                    </a:lnTo>
                    <a:lnTo>
                      <a:pt x="307" y="88"/>
                    </a:lnTo>
                    <a:lnTo>
                      <a:pt x="326" y="159"/>
                    </a:lnTo>
                    <a:lnTo>
                      <a:pt x="326" y="194"/>
                    </a:lnTo>
                    <a:lnTo>
                      <a:pt x="224" y="203"/>
                    </a:lnTo>
                    <a:lnTo>
                      <a:pt x="112" y="238"/>
                    </a:lnTo>
                    <a:lnTo>
                      <a:pt x="65" y="264"/>
                    </a:lnTo>
                    <a:lnTo>
                      <a:pt x="37" y="290"/>
                    </a:lnTo>
                    <a:lnTo>
                      <a:pt x="0" y="343"/>
                    </a:lnTo>
                    <a:lnTo>
                      <a:pt x="0" y="370"/>
                    </a:lnTo>
                    <a:lnTo>
                      <a:pt x="18" y="422"/>
                    </a:lnTo>
                    <a:lnTo>
                      <a:pt x="65" y="466"/>
                    </a:lnTo>
                    <a:lnTo>
                      <a:pt x="121" y="484"/>
                    </a:lnTo>
                    <a:lnTo>
                      <a:pt x="224" y="484"/>
                    </a:lnTo>
                    <a:lnTo>
                      <a:pt x="261" y="466"/>
                    </a:lnTo>
                    <a:lnTo>
                      <a:pt x="289" y="449"/>
                    </a:lnTo>
                    <a:lnTo>
                      <a:pt x="317" y="422"/>
                    </a:lnTo>
                    <a:lnTo>
                      <a:pt x="326" y="396"/>
                    </a:lnTo>
                    <a:close/>
                    <a:moveTo>
                      <a:pt x="326" y="220"/>
                    </a:moveTo>
                    <a:lnTo>
                      <a:pt x="326" y="326"/>
                    </a:lnTo>
                    <a:lnTo>
                      <a:pt x="317" y="370"/>
                    </a:lnTo>
                    <a:lnTo>
                      <a:pt x="307" y="396"/>
                    </a:lnTo>
                    <a:lnTo>
                      <a:pt x="289" y="422"/>
                    </a:lnTo>
                    <a:lnTo>
                      <a:pt x="261" y="440"/>
                    </a:lnTo>
                    <a:lnTo>
                      <a:pt x="242" y="457"/>
                    </a:lnTo>
                    <a:lnTo>
                      <a:pt x="214" y="457"/>
                    </a:lnTo>
                    <a:lnTo>
                      <a:pt x="186" y="466"/>
                    </a:lnTo>
                    <a:lnTo>
                      <a:pt x="130" y="449"/>
                    </a:lnTo>
                    <a:lnTo>
                      <a:pt x="112" y="431"/>
                    </a:lnTo>
                    <a:lnTo>
                      <a:pt x="93" y="405"/>
                    </a:lnTo>
                    <a:lnTo>
                      <a:pt x="84" y="370"/>
                    </a:lnTo>
                    <a:lnTo>
                      <a:pt x="93" y="334"/>
                    </a:lnTo>
                    <a:lnTo>
                      <a:pt x="112" y="290"/>
                    </a:lnTo>
                    <a:lnTo>
                      <a:pt x="158" y="255"/>
                    </a:lnTo>
                    <a:lnTo>
                      <a:pt x="224" y="229"/>
                    </a:lnTo>
                    <a:lnTo>
                      <a:pt x="326" y="2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97" name="Freeform 4165"/>
              <p:cNvSpPr>
                <a:spLocks/>
              </p:cNvSpPr>
              <p:nvPr/>
            </p:nvSpPr>
            <p:spPr bwMode="auto">
              <a:xfrm>
                <a:off x="1407" y="9482"/>
                <a:ext cx="354" cy="668"/>
              </a:xfrm>
              <a:custGeom>
                <a:avLst/>
                <a:gdLst>
                  <a:gd name="T0" fmla="*/ 177 w 354"/>
                  <a:gd name="T1" fmla="*/ 228 h 668"/>
                  <a:gd name="T2" fmla="*/ 336 w 354"/>
                  <a:gd name="T3" fmla="*/ 228 h 668"/>
                  <a:gd name="T4" fmla="*/ 336 w 354"/>
                  <a:gd name="T5" fmla="*/ 202 h 668"/>
                  <a:gd name="T6" fmla="*/ 177 w 354"/>
                  <a:gd name="T7" fmla="*/ 202 h 668"/>
                  <a:gd name="T8" fmla="*/ 177 w 354"/>
                  <a:gd name="T9" fmla="*/ 0 h 668"/>
                  <a:gd name="T10" fmla="*/ 149 w 354"/>
                  <a:gd name="T11" fmla="*/ 0 h 668"/>
                  <a:gd name="T12" fmla="*/ 140 w 354"/>
                  <a:gd name="T13" fmla="*/ 70 h 668"/>
                  <a:gd name="T14" fmla="*/ 112 w 354"/>
                  <a:gd name="T15" fmla="*/ 140 h 668"/>
                  <a:gd name="T16" fmla="*/ 65 w 354"/>
                  <a:gd name="T17" fmla="*/ 184 h 668"/>
                  <a:gd name="T18" fmla="*/ 0 w 354"/>
                  <a:gd name="T19" fmla="*/ 211 h 668"/>
                  <a:gd name="T20" fmla="*/ 0 w 354"/>
                  <a:gd name="T21" fmla="*/ 228 h 668"/>
                  <a:gd name="T22" fmla="*/ 93 w 354"/>
                  <a:gd name="T23" fmla="*/ 228 h 668"/>
                  <a:gd name="T24" fmla="*/ 93 w 354"/>
                  <a:gd name="T25" fmla="*/ 527 h 668"/>
                  <a:gd name="T26" fmla="*/ 102 w 354"/>
                  <a:gd name="T27" fmla="*/ 589 h 668"/>
                  <a:gd name="T28" fmla="*/ 130 w 354"/>
                  <a:gd name="T29" fmla="*/ 633 h 668"/>
                  <a:gd name="T30" fmla="*/ 177 w 354"/>
                  <a:gd name="T31" fmla="*/ 659 h 668"/>
                  <a:gd name="T32" fmla="*/ 214 w 354"/>
                  <a:gd name="T33" fmla="*/ 668 h 668"/>
                  <a:gd name="T34" fmla="*/ 242 w 354"/>
                  <a:gd name="T35" fmla="*/ 668 h 668"/>
                  <a:gd name="T36" fmla="*/ 289 w 354"/>
                  <a:gd name="T37" fmla="*/ 659 h 668"/>
                  <a:gd name="T38" fmla="*/ 326 w 354"/>
                  <a:gd name="T39" fmla="*/ 624 h 668"/>
                  <a:gd name="T40" fmla="*/ 345 w 354"/>
                  <a:gd name="T41" fmla="*/ 580 h 668"/>
                  <a:gd name="T42" fmla="*/ 354 w 354"/>
                  <a:gd name="T43" fmla="*/ 527 h 668"/>
                  <a:gd name="T44" fmla="*/ 354 w 354"/>
                  <a:gd name="T45" fmla="*/ 466 h 668"/>
                  <a:gd name="T46" fmla="*/ 326 w 354"/>
                  <a:gd name="T47" fmla="*/ 466 h 668"/>
                  <a:gd name="T48" fmla="*/ 326 w 354"/>
                  <a:gd name="T49" fmla="*/ 571 h 668"/>
                  <a:gd name="T50" fmla="*/ 308 w 354"/>
                  <a:gd name="T51" fmla="*/ 597 h 668"/>
                  <a:gd name="T52" fmla="*/ 298 w 354"/>
                  <a:gd name="T53" fmla="*/ 624 h 668"/>
                  <a:gd name="T54" fmla="*/ 270 w 354"/>
                  <a:gd name="T55" fmla="*/ 641 h 668"/>
                  <a:gd name="T56" fmla="*/ 224 w 354"/>
                  <a:gd name="T57" fmla="*/ 641 h 668"/>
                  <a:gd name="T58" fmla="*/ 196 w 354"/>
                  <a:gd name="T59" fmla="*/ 615 h 668"/>
                  <a:gd name="T60" fmla="*/ 186 w 354"/>
                  <a:gd name="T61" fmla="*/ 589 h 668"/>
                  <a:gd name="T62" fmla="*/ 177 w 354"/>
                  <a:gd name="T63" fmla="*/ 571 h 668"/>
                  <a:gd name="T64" fmla="*/ 177 w 354"/>
                  <a:gd name="T65" fmla="*/ 527 h 668"/>
                  <a:gd name="T66" fmla="*/ 177 w 354"/>
                  <a:gd name="T67" fmla="*/ 228 h 6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8"/>
                  <a:gd name="T104" fmla="*/ 354 w 354"/>
                  <a:gd name="T105" fmla="*/ 668 h 66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8">
                    <a:moveTo>
                      <a:pt x="177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77" y="202"/>
                    </a:lnTo>
                    <a:lnTo>
                      <a:pt x="177" y="0"/>
                    </a:lnTo>
                    <a:lnTo>
                      <a:pt x="149" y="0"/>
                    </a:lnTo>
                    <a:lnTo>
                      <a:pt x="140" y="70"/>
                    </a:lnTo>
                    <a:lnTo>
                      <a:pt x="112" y="140"/>
                    </a:lnTo>
                    <a:lnTo>
                      <a:pt x="6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93" y="228"/>
                    </a:lnTo>
                    <a:lnTo>
                      <a:pt x="93" y="527"/>
                    </a:lnTo>
                    <a:lnTo>
                      <a:pt x="102" y="589"/>
                    </a:lnTo>
                    <a:lnTo>
                      <a:pt x="130" y="633"/>
                    </a:lnTo>
                    <a:lnTo>
                      <a:pt x="177" y="659"/>
                    </a:lnTo>
                    <a:lnTo>
                      <a:pt x="214" y="668"/>
                    </a:lnTo>
                    <a:lnTo>
                      <a:pt x="242" y="668"/>
                    </a:lnTo>
                    <a:lnTo>
                      <a:pt x="289" y="659"/>
                    </a:lnTo>
                    <a:lnTo>
                      <a:pt x="326" y="624"/>
                    </a:lnTo>
                    <a:lnTo>
                      <a:pt x="345" y="580"/>
                    </a:lnTo>
                    <a:lnTo>
                      <a:pt x="354" y="527"/>
                    </a:lnTo>
                    <a:lnTo>
                      <a:pt x="354" y="466"/>
                    </a:lnTo>
                    <a:lnTo>
                      <a:pt x="326" y="466"/>
                    </a:lnTo>
                    <a:lnTo>
                      <a:pt x="326" y="571"/>
                    </a:lnTo>
                    <a:lnTo>
                      <a:pt x="308" y="597"/>
                    </a:lnTo>
                    <a:lnTo>
                      <a:pt x="298" y="624"/>
                    </a:lnTo>
                    <a:lnTo>
                      <a:pt x="270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86" y="589"/>
                    </a:lnTo>
                    <a:lnTo>
                      <a:pt x="177" y="571"/>
                    </a:lnTo>
                    <a:lnTo>
                      <a:pt x="177" y="527"/>
                    </a:lnTo>
                    <a:lnTo>
                      <a:pt x="177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98" name="Freeform 4166"/>
              <p:cNvSpPr>
                <a:spLocks noEditPoints="1"/>
              </p:cNvSpPr>
              <p:nvPr/>
            </p:nvSpPr>
            <p:spPr bwMode="auto">
              <a:xfrm>
                <a:off x="1864" y="9429"/>
                <a:ext cx="242" cy="712"/>
              </a:xfrm>
              <a:custGeom>
                <a:avLst/>
                <a:gdLst>
                  <a:gd name="T0" fmla="*/ 158 w 242"/>
                  <a:gd name="T1" fmla="*/ 237 h 712"/>
                  <a:gd name="T2" fmla="*/ 0 w 242"/>
                  <a:gd name="T3" fmla="*/ 255 h 712"/>
                  <a:gd name="T4" fmla="*/ 0 w 242"/>
                  <a:gd name="T5" fmla="*/ 281 h 712"/>
                  <a:gd name="T6" fmla="*/ 37 w 242"/>
                  <a:gd name="T7" fmla="*/ 281 h 712"/>
                  <a:gd name="T8" fmla="*/ 65 w 242"/>
                  <a:gd name="T9" fmla="*/ 290 h 712"/>
                  <a:gd name="T10" fmla="*/ 74 w 242"/>
                  <a:gd name="T11" fmla="*/ 299 h 712"/>
                  <a:gd name="T12" fmla="*/ 84 w 242"/>
                  <a:gd name="T13" fmla="*/ 316 h 712"/>
                  <a:gd name="T14" fmla="*/ 84 w 242"/>
                  <a:gd name="T15" fmla="*/ 659 h 712"/>
                  <a:gd name="T16" fmla="*/ 65 w 242"/>
                  <a:gd name="T17" fmla="*/ 677 h 712"/>
                  <a:gd name="T18" fmla="*/ 0 w 242"/>
                  <a:gd name="T19" fmla="*/ 677 h 712"/>
                  <a:gd name="T20" fmla="*/ 0 w 242"/>
                  <a:gd name="T21" fmla="*/ 712 h 712"/>
                  <a:gd name="T22" fmla="*/ 242 w 242"/>
                  <a:gd name="T23" fmla="*/ 712 h 712"/>
                  <a:gd name="T24" fmla="*/ 242 w 242"/>
                  <a:gd name="T25" fmla="*/ 677 h 712"/>
                  <a:gd name="T26" fmla="*/ 186 w 242"/>
                  <a:gd name="T27" fmla="*/ 677 h 712"/>
                  <a:gd name="T28" fmla="*/ 158 w 242"/>
                  <a:gd name="T29" fmla="*/ 650 h 712"/>
                  <a:gd name="T30" fmla="*/ 158 w 242"/>
                  <a:gd name="T31" fmla="*/ 633 h 712"/>
                  <a:gd name="T32" fmla="*/ 158 w 242"/>
                  <a:gd name="T33" fmla="*/ 237 h 712"/>
                  <a:gd name="T34" fmla="*/ 168 w 242"/>
                  <a:gd name="T35" fmla="*/ 53 h 712"/>
                  <a:gd name="T36" fmla="*/ 149 w 242"/>
                  <a:gd name="T37" fmla="*/ 18 h 712"/>
                  <a:gd name="T38" fmla="*/ 130 w 242"/>
                  <a:gd name="T39" fmla="*/ 0 h 712"/>
                  <a:gd name="T40" fmla="*/ 84 w 242"/>
                  <a:gd name="T41" fmla="*/ 0 h 712"/>
                  <a:gd name="T42" fmla="*/ 47 w 242"/>
                  <a:gd name="T43" fmla="*/ 35 h 712"/>
                  <a:gd name="T44" fmla="*/ 47 w 242"/>
                  <a:gd name="T45" fmla="*/ 79 h 712"/>
                  <a:gd name="T46" fmla="*/ 65 w 242"/>
                  <a:gd name="T47" fmla="*/ 97 h 712"/>
                  <a:gd name="T48" fmla="*/ 102 w 242"/>
                  <a:gd name="T49" fmla="*/ 114 h 712"/>
                  <a:gd name="T50" fmla="*/ 130 w 242"/>
                  <a:gd name="T51" fmla="*/ 106 h 712"/>
                  <a:gd name="T52" fmla="*/ 149 w 242"/>
                  <a:gd name="T53" fmla="*/ 97 h 712"/>
                  <a:gd name="T54" fmla="*/ 158 w 242"/>
                  <a:gd name="T55" fmla="*/ 79 h 712"/>
                  <a:gd name="T56" fmla="*/ 168 w 242"/>
                  <a:gd name="T57" fmla="*/ 53 h 71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42"/>
                  <a:gd name="T88" fmla="*/ 0 h 712"/>
                  <a:gd name="T89" fmla="*/ 242 w 242"/>
                  <a:gd name="T90" fmla="*/ 712 h 71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42" h="712">
                    <a:moveTo>
                      <a:pt x="158" y="237"/>
                    </a:moveTo>
                    <a:lnTo>
                      <a:pt x="0" y="255"/>
                    </a:lnTo>
                    <a:lnTo>
                      <a:pt x="0" y="281"/>
                    </a:lnTo>
                    <a:lnTo>
                      <a:pt x="37" y="281"/>
                    </a:lnTo>
                    <a:lnTo>
                      <a:pt x="65" y="290"/>
                    </a:lnTo>
                    <a:lnTo>
                      <a:pt x="74" y="299"/>
                    </a:lnTo>
                    <a:lnTo>
                      <a:pt x="84" y="316"/>
                    </a:lnTo>
                    <a:lnTo>
                      <a:pt x="84" y="659"/>
                    </a:lnTo>
                    <a:lnTo>
                      <a:pt x="65" y="677"/>
                    </a:lnTo>
                    <a:lnTo>
                      <a:pt x="0" y="677"/>
                    </a:lnTo>
                    <a:lnTo>
                      <a:pt x="0" y="712"/>
                    </a:lnTo>
                    <a:lnTo>
                      <a:pt x="242" y="712"/>
                    </a:lnTo>
                    <a:lnTo>
                      <a:pt x="242" y="677"/>
                    </a:lnTo>
                    <a:lnTo>
                      <a:pt x="186" y="677"/>
                    </a:lnTo>
                    <a:lnTo>
                      <a:pt x="158" y="650"/>
                    </a:lnTo>
                    <a:lnTo>
                      <a:pt x="158" y="633"/>
                    </a:lnTo>
                    <a:lnTo>
                      <a:pt x="158" y="237"/>
                    </a:lnTo>
                    <a:close/>
                    <a:moveTo>
                      <a:pt x="168" y="53"/>
                    </a:moveTo>
                    <a:lnTo>
                      <a:pt x="149" y="18"/>
                    </a:lnTo>
                    <a:lnTo>
                      <a:pt x="130" y="0"/>
                    </a:lnTo>
                    <a:lnTo>
                      <a:pt x="84" y="0"/>
                    </a:lnTo>
                    <a:lnTo>
                      <a:pt x="47" y="35"/>
                    </a:lnTo>
                    <a:lnTo>
                      <a:pt x="47" y="79"/>
                    </a:lnTo>
                    <a:lnTo>
                      <a:pt x="65" y="97"/>
                    </a:lnTo>
                    <a:lnTo>
                      <a:pt x="102" y="114"/>
                    </a:lnTo>
                    <a:lnTo>
                      <a:pt x="130" y="106"/>
                    </a:lnTo>
                    <a:lnTo>
                      <a:pt x="149" y="97"/>
                    </a:lnTo>
                    <a:lnTo>
                      <a:pt x="158" y="79"/>
                    </a:lnTo>
                    <a:lnTo>
                      <a:pt x="168" y="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199" name="Freeform 4167"/>
              <p:cNvSpPr>
                <a:spLocks noEditPoints="1"/>
              </p:cNvSpPr>
              <p:nvPr/>
            </p:nvSpPr>
            <p:spPr bwMode="auto">
              <a:xfrm>
                <a:off x="2172" y="9666"/>
                <a:ext cx="504" cy="484"/>
              </a:xfrm>
              <a:custGeom>
                <a:avLst/>
                <a:gdLst>
                  <a:gd name="T0" fmla="*/ 504 w 504"/>
                  <a:gd name="T1" fmla="*/ 246 h 484"/>
                  <a:gd name="T2" fmla="*/ 485 w 504"/>
                  <a:gd name="T3" fmla="*/ 150 h 484"/>
                  <a:gd name="T4" fmla="*/ 429 w 504"/>
                  <a:gd name="T5" fmla="*/ 71 h 484"/>
                  <a:gd name="T6" fmla="*/ 345 w 504"/>
                  <a:gd name="T7" fmla="*/ 18 h 484"/>
                  <a:gd name="T8" fmla="*/ 252 w 504"/>
                  <a:gd name="T9" fmla="*/ 0 h 484"/>
                  <a:gd name="T10" fmla="*/ 149 w 504"/>
                  <a:gd name="T11" fmla="*/ 18 h 484"/>
                  <a:gd name="T12" fmla="*/ 74 w 504"/>
                  <a:gd name="T13" fmla="*/ 71 h 484"/>
                  <a:gd name="T14" fmla="*/ 18 w 504"/>
                  <a:gd name="T15" fmla="*/ 150 h 484"/>
                  <a:gd name="T16" fmla="*/ 0 w 504"/>
                  <a:gd name="T17" fmla="*/ 246 h 484"/>
                  <a:gd name="T18" fmla="*/ 18 w 504"/>
                  <a:gd name="T19" fmla="*/ 343 h 484"/>
                  <a:gd name="T20" fmla="*/ 74 w 504"/>
                  <a:gd name="T21" fmla="*/ 422 h 484"/>
                  <a:gd name="T22" fmla="*/ 158 w 504"/>
                  <a:gd name="T23" fmla="*/ 466 h 484"/>
                  <a:gd name="T24" fmla="*/ 252 w 504"/>
                  <a:gd name="T25" fmla="*/ 484 h 484"/>
                  <a:gd name="T26" fmla="*/ 345 w 504"/>
                  <a:gd name="T27" fmla="*/ 466 h 484"/>
                  <a:gd name="T28" fmla="*/ 429 w 504"/>
                  <a:gd name="T29" fmla="*/ 413 h 484"/>
                  <a:gd name="T30" fmla="*/ 485 w 504"/>
                  <a:gd name="T31" fmla="*/ 343 h 484"/>
                  <a:gd name="T32" fmla="*/ 504 w 504"/>
                  <a:gd name="T33" fmla="*/ 246 h 484"/>
                  <a:gd name="T34" fmla="*/ 252 w 504"/>
                  <a:gd name="T35" fmla="*/ 457 h 484"/>
                  <a:gd name="T36" fmla="*/ 214 w 504"/>
                  <a:gd name="T37" fmla="*/ 457 h 484"/>
                  <a:gd name="T38" fmla="*/ 177 w 504"/>
                  <a:gd name="T39" fmla="*/ 440 h 484"/>
                  <a:gd name="T40" fmla="*/ 149 w 504"/>
                  <a:gd name="T41" fmla="*/ 422 h 484"/>
                  <a:gd name="T42" fmla="*/ 121 w 504"/>
                  <a:gd name="T43" fmla="*/ 387 h 484"/>
                  <a:gd name="T44" fmla="*/ 93 w 504"/>
                  <a:gd name="T45" fmla="*/ 308 h 484"/>
                  <a:gd name="T46" fmla="*/ 93 w 504"/>
                  <a:gd name="T47" fmla="*/ 167 h 484"/>
                  <a:gd name="T48" fmla="*/ 121 w 504"/>
                  <a:gd name="T49" fmla="*/ 88 h 484"/>
                  <a:gd name="T50" fmla="*/ 177 w 504"/>
                  <a:gd name="T51" fmla="*/ 36 h 484"/>
                  <a:gd name="T52" fmla="*/ 252 w 504"/>
                  <a:gd name="T53" fmla="*/ 18 h 484"/>
                  <a:gd name="T54" fmla="*/ 289 w 504"/>
                  <a:gd name="T55" fmla="*/ 27 h 484"/>
                  <a:gd name="T56" fmla="*/ 317 w 504"/>
                  <a:gd name="T57" fmla="*/ 36 h 484"/>
                  <a:gd name="T58" fmla="*/ 354 w 504"/>
                  <a:gd name="T59" fmla="*/ 62 h 484"/>
                  <a:gd name="T60" fmla="*/ 373 w 504"/>
                  <a:gd name="T61" fmla="*/ 88 h 484"/>
                  <a:gd name="T62" fmla="*/ 401 w 504"/>
                  <a:gd name="T63" fmla="*/ 167 h 484"/>
                  <a:gd name="T64" fmla="*/ 410 w 504"/>
                  <a:gd name="T65" fmla="*/ 238 h 484"/>
                  <a:gd name="T66" fmla="*/ 401 w 504"/>
                  <a:gd name="T67" fmla="*/ 308 h 484"/>
                  <a:gd name="T68" fmla="*/ 382 w 504"/>
                  <a:gd name="T69" fmla="*/ 378 h 484"/>
                  <a:gd name="T70" fmla="*/ 354 w 504"/>
                  <a:gd name="T71" fmla="*/ 413 h 484"/>
                  <a:gd name="T72" fmla="*/ 326 w 504"/>
                  <a:gd name="T73" fmla="*/ 440 h 484"/>
                  <a:gd name="T74" fmla="*/ 289 w 504"/>
                  <a:gd name="T75" fmla="*/ 457 h 484"/>
                  <a:gd name="T76" fmla="*/ 252 w 504"/>
                  <a:gd name="T77" fmla="*/ 457 h 48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04"/>
                  <a:gd name="T118" fmla="*/ 0 h 484"/>
                  <a:gd name="T119" fmla="*/ 504 w 504"/>
                  <a:gd name="T120" fmla="*/ 484 h 48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04" h="484">
                    <a:moveTo>
                      <a:pt x="504" y="246"/>
                    </a:moveTo>
                    <a:lnTo>
                      <a:pt x="485" y="150"/>
                    </a:lnTo>
                    <a:lnTo>
                      <a:pt x="429" y="71"/>
                    </a:lnTo>
                    <a:lnTo>
                      <a:pt x="345" y="18"/>
                    </a:lnTo>
                    <a:lnTo>
                      <a:pt x="252" y="0"/>
                    </a:lnTo>
                    <a:lnTo>
                      <a:pt x="149" y="18"/>
                    </a:lnTo>
                    <a:lnTo>
                      <a:pt x="74" y="71"/>
                    </a:lnTo>
                    <a:lnTo>
                      <a:pt x="18" y="150"/>
                    </a:lnTo>
                    <a:lnTo>
                      <a:pt x="0" y="246"/>
                    </a:lnTo>
                    <a:lnTo>
                      <a:pt x="18" y="343"/>
                    </a:lnTo>
                    <a:lnTo>
                      <a:pt x="74" y="422"/>
                    </a:lnTo>
                    <a:lnTo>
                      <a:pt x="158" y="466"/>
                    </a:lnTo>
                    <a:lnTo>
                      <a:pt x="252" y="484"/>
                    </a:lnTo>
                    <a:lnTo>
                      <a:pt x="345" y="466"/>
                    </a:lnTo>
                    <a:lnTo>
                      <a:pt x="429" y="413"/>
                    </a:lnTo>
                    <a:lnTo>
                      <a:pt x="485" y="343"/>
                    </a:lnTo>
                    <a:lnTo>
                      <a:pt x="504" y="246"/>
                    </a:lnTo>
                    <a:close/>
                    <a:moveTo>
                      <a:pt x="252" y="457"/>
                    </a:moveTo>
                    <a:lnTo>
                      <a:pt x="214" y="457"/>
                    </a:lnTo>
                    <a:lnTo>
                      <a:pt x="177" y="440"/>
                    </a:lnTo>
                    <a:lnTo>
                      <a:pt x="149" y="422"/>
                    </a:lnTo>
                    <a:lnTo>
                      <a:pt x="121" y="387"/>
                    </a:lnTo>
                    <a:lnTo>
                      <a:pt x="93" y="308"/>
                    </a:lnTo>
                    <a:lnTo>
                      <a:pt x="93" y="167"/>
                    </a:lnTo>
                    <a:lnTo>
                      <a:pt x="121" y="88"/>
                    </a:lnTo>
                    <a:lnTo>
                      <a:pt x="177" y="36"/>
                    </a:lnTo>
                    <a:lnTo>
                      <a:pt x="252" y="18"/>
                    </a:lnTo>
                    <a:lnTo>
                      <a:pt x="289" y="27"/>
                    </a:lnTo>
                    <a:lnTo>
                      <a:pt x="317" y="36"/>
                    </a:lnTo>
                    <a:lnTo>
                      <a:pt x="354" y="62"/>
                    </a:lnTo>
                    <a:lnTo>
                      <a:pt x="373" y="88"/>
                    </a:lnTo>
                    <a:lnTo>
                      <a:pt x="401" y="167"/>
                    </a:lnTo>
                    <a:lnTo>
                      <a:pt x="410" y="238"/>
                    </a:lnTo>
                    <a:lnTo>
                      <a:pt x="401" y="308"/>
                    </a:lnTo>
                    <a:lnTo>
                      <a:pt x="382" y="378"/>
                    </a:lnTo>
                    <a:lnTo>
                      <a:pt x="354" y="413"/>
                    </a:lnTo>
                    <a:lnTo>
                      <a:pt x="326" y="440"/>
                    </a:lnTo>
                    <a:lnTo>
                      <a:pt x="289" y="457"/>
                    </a:lnTo>
                    <a:lnTo>
                      <a:pt x="252" y="4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00" name="Freeform 4168"/>
              <p:cNvSpPr>
                <a:spLocks/>
              </p:cNvSpPr>
              <p:nvPr/>
            </p:nvSpPr>
            <p:spPr bwMode="auto">
              <a:xfrm>
                <a:off x="2741" y="9666"/>
                <a:ext cx="569" cy="475"/>
              </a:xfrm>
              <a:custGeom>
                <a:avLst/>
                <a:gdLst>
                  <a:gd name="T0" fmla="*/ 93 w 569"/>
                  <a:gd name="T1" fmla="*/ 106 h 475"/>
                  <a:gd name="T2" fmla="*/ 93 w 569"/>
                  <a:gd name="T3" fmla="*/ 422 h 475"/>
                  <a:gd name="T4" fmla="*/ 84 w 569"/>
                  <a:gd name="T5" fmla="*/ 431 h 475"/>
                  <a:gd name="T6" fmla="*/ 65 w 569"/>
                  <a:gd name="T7" fmla="*/ 440 h 475"/>
                  <a:gd name="T8" fmla="*/ 0 w 569"/>
                  <a:gd name="T9" fmla="*/ 440 h 475"/>
                  <a:gd name="T10" fmla="*/ 0 w 569"/>
                  <a:gd name="T11" fmla="*/ 475 h 475"/>
                  <a:gd name="T12" fmla="*/ 252 w 569"/>
                  <a:gd name="T13" fmla="*/ 475 h 475"/>
                  <a:gd name="T14" fmla="*/ 252 w 569"/>
                  <a:gd name="T15" fmla="*/ 440 h 475"/>
                  <a:gd name="T16" fmla="*/ 186 w 569"/>
                  <a:gd name="T17" fmla="*/ 440 h 475"/>
                  <a:gd name="T18" fmla="*/ 177 w 569"/>
                  <a:gd name="T19" fmla="*/ 431 h 475"/>
                  <a:gd name="T20" fmla="*/ 168 w 569"/>
                  <a:gd name="T21" fmla="*/ 413 h 475"/>
                  <a:gd name="T22" fmla="*/ 168 w 569"/>
                  <a:gd name="T23" fmla="*/ 194 h 475"/>
                  <a:gd name="T24" fmla="*/ 177 w 569"/>
                  <a:gd name="T25" fmla="*/ 123 h 475"/>
                  <a:gd name="T26" fmla="*/ 214 w 569"/>
                  <a:gd name="T27" fmla="*/ 71 h 475"/>
                  <a:gd name="T28" fmla="*/ 261 w 569"/>
                  <a:gd name="T29" fmla="*/ 36 h 475"/>
                  <a:gd name="T30" fmla="*/ 317 w 569"/>
                  <a:gd name="T31" fmla="*/ 27 h 475"/>
                  <a:gd name="T32" fmla="*/ 345 w 569"/>
                  <a:gd name="T33" fmla="*/ 27 h 475"/>
                  <a:gd name="T34" fmla="*/ 364 w 569"/>
                  <a:gd name="T35" fmla="*/ 36 h 475"/>
                  <a:gd name="T36" fmla="*/ 382 w 569"/>
                  <a:gd name="T37" fmla="*/ 53 h 475"/>
                  <a:gd name="T38" fmla="*/ 392 w 569"/>
                  <a:gd name="T39" fmla="*/ 71 h 475"/>
                  <a:gd name="T40" fmla="*/ 401 w 569"/>
                  <a:gd name="T41" fmla="*/ 97 h 475"/>
                  <a:gd name="T42" fmla="*/ 401 w 569"/>
                  <a:gd name="T43" fmla="*/ 422 h 475"/>
                  <a:gd name="T44" fmla="*/ 382 w 569"/>
                  <a:gd name="T45" fmla="*/ 440 h 475"/>
                  <a:gd name="T46" fmla="*/ 317 w 569"/>
                  <a:gd name="T47" fmla="*/ 440 h 475"/>
                  <a:gd name="T48" fmla="*/ 317 w 569"/>
                  <a:gd name="T49" fmla="*/ 475 h 475"/>
                  <a:gd name="T50" fmla="*/ 569 w 569"/>
                  <a:gd name="T51" fmla="*/ 475 h 475"/>
                  <a:gd name="T52" fmla="*/ 569 w 569"/>
                  <a:gd name="T53" fmla="*/ 440 h 475"/>
                  <a:gd name="T54" fmla="*/ 513 w 569"/>
                  <a:gd name="T55" fmla="*/ 440 h 475"/>
                  <a:gd name="T56" fmla="*/ 494 w 569"/>
                  <a:gd name="T57" fmla="*/ 431 h 475"/>
                  <a:gd name="T58" fmla="*/ 485 w 569"/>
                  <a:gd name="T59" fmla="*/ 422 h 475"/>
                  <a:gd name="T60" fmla="*/ 485 w 569"/>
                  <a:gd name="T61" fmla="*/ 132 h 475"/>
                  <a:gd name="T62" fmla="*/ 476 w 569"/>
                  <a:gd name="T63" fmla="*/ 79 h 475"/>
                  <a:gd name="T64" fmla="*/ 448 w 569"/>
                  <a:gd name="T65" fmla="*/ 44 h 475"/>
                  <a:gd name="T66" fmla="*/ 420 w 569"/>
                  <a:gd name="T67" fmla="*/ 18 h 475"/>
                  <a:gd name="T68" fmla="*/ 392 w 569"/>
                  <a:gd name="T69" fmla="*/ 9 h 475"/>
                  <a:gd name="T70" fmla="*/ 364 w 569"/>
                  <a:gd name="T71" fmla="*/ 9 h 475"/>
                  <a:gd name="T72" fmla="*/ 326 w 569"/>
                  <a:gd name="T73" fmla="*/ 0 h 475"/>
                  <a:gd name="T74" fmla="*/ 252 w 569"/>
                  <a:gd name="T75" fmla="*/ 18 h 475"/>
                  <a:gd name="T76" fmla="*/ 196 w 569"/>
                  <a:gd name="T77" fmla="*/ 53 h 475"/>
                  <a:gd name="T78" fmla="*/ 158 w 569"/>
                  <a:gd name="T79" fmla="*/ 115 h 475"/>
                  <a:gd name="T80" fmla="*/ 158 w 569"/>
                  <a:gd name="T81" fmla="*/ 0 h 475"/>
                  <a:gd name="T82" fmla="*/ 0 w 569"/>
                  <a:gd name="T83" fmla="*/ 18 h 475"/>
                  <a:gd name="T84" fmla="*/ 0 w 569"/>
                  <a:gd name="T85" fmla="*/ 44 h 475"/>
                  <a:gd name="T86" fmla="*/ 37 w 569"/>
                  <a:gd name="T87" fmla="*/ 44 h 475"/>
                  <a:gd name="T88" fmla="*/ 65 w 569"/>
                  <a:gd name="T89" fmla="*/ 53 h 475"/>
                  <a:gd name="T90" fmla="*/ 84 w 569"/>
                  <a:gd name="T91" fmla="*/ 62 h 475"/>
                  <a:gd name="T92" fmla="*/ 84 w 569"/>
                  <a:gd name="T93" fmla="*/ 79 h 475"/>
                  <a:gd name="T94" fmla="*/ 93 w 569"/>
                  <a:gd name="T95" fmla="*/ 106 h 47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9"/>
                  <a:gd name="T145" fmla="*/ 0 h 475"/>
                  <a:gd name="T146" fmla="*/ 569 w 569"/>
                  <a:gd name="T147" fmla="*/ 475 h 47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9" h="475">
                    <a:moveTo>
                      <a:pt x="93" y="106"/>
                    </a:moveTo>
                    <a:lnTo>
                      <a:pt x="93" y="422"/>
                    </a:lnTo>
                    <a:lnTo>
                      <a:pt x="84" y="431"/>
                    </a:lnTo>
                    <a:lnTo>
                      <a:pt x="65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52" y="475"/>
                    </a:lnTo>
                    <a:lnTo>
                      <a:pt x="252" y="440"/>
                    </a:lnTo>
                    <a:lnTo>
                      <a:pt x="186" y="440"/>
                    </a:lnTo>
                    <a:lnTo>
                      <a:pt x="177" y="431"/>
                    </a:lnTo>
                    <a:lnTo>
                      <a:pt x="168" y="413"/>
                    </a:lnTo>
                    <a:lnTo>
                      <a:pt x="168" y="194"/>
                    </a:lnTo>
                    <a:lnTo>
                      <a:pt x="177" y="123"/>
                    </a:lnTo>
                    <a:lnTo>
                      <a:pt x="214" y="71"/>
                    </a:lnTo>
                    <a:lnTo>
                      <a:pt x="261" y="36"/>
                    </a:lnTo>
                    <a:lnTo>
                      <a:pt x="317" y="27"/>
                    </a:lnTo>
                    <a:lnTo>
                      <a:pt x="345" y="27"/>
                    </a:lnTo>
                    <a:lnTo>
                      <a:pt x="364" y="36"/>
                    </a:lnTo>
                    <a:lnTo>
                      <a:pt x="382" y="53"/>
                    </a:lnTo>
                    <a:lnTo>
                      <a:pt x="392" y="71"/>
                    </a:lnTo>
                    <a:lnTo>
                      <a:pt x="401" y="97"/>
                    </a:lnTo>
                    <a:lnTo>
                      <a:pt x="401" y="422"/>
                    </a:lnTo>
                    <a:lnTo>
                      <a:pt x="382" y="440"/>
                    </a:lnTo>
                    <a:lnTo>
                      <a:pt x="317" y="440"/>
                    </a:lnTo>
                    <a:lnTo>
                      <a:pt x="317" y="475"/>
                    </a:lnTo>
                    <a:lnTo>
                      <a:pt x="569" y="475"/>
                    </a:lnTo>
                    <a:lnTo>
                      <a:pt x="569" y="440"/>
                    </a:lnTo>
                    <a:lnTo>
                      <a:pt x="513" y="440"/>
                    </a:lnTo>
                    <a:lnTo>
                      <a:pt x="494" y="431"/>
                    </a:lnTo>
                    <a:lnTo>
                      <a:pt x="485" y="422"/>
                    </a:lnTo>
                    <a:lnTo>
                      <a:pt x="485" y="132"/>
                    </a:lnTo>
                    <a:lnTo>
                      <a:pt x="476" y="79"/>
                    </a:lnTo>
                    <a:lnTo>
                      <a:pt x="448" y="44"/>
                    </a:lnTo>
                    <a:lnTo>
                      <a:pt x="420" y="18"/>
                    </a:lnTo>
                    <a:lnTo>
                      <a:pt x="392" y="9"/>
                    </a:lnTo>
                    <a:lnTo>
                      <a:pt x="364" y="9"/>
                    </a:lnTo>
                    <a:lnTo>
                      <a:pt x="326" y="0"/>
                    </a:lnTo>
                    <a:lnTo>
                      <a:pt x="252" y="18"/>
                    </a:lnTo>
                    <a:lnTo>
                      <a:pt x="196" y="53"/>
                    </a:lnTo>
                    <a:lnTo>
                      <a:pt x="158" y="115"/>
                    </a:lnTo>
                    <a:lnTo>
                      <a:pt x="158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84" y="62"/>
                    </a:lnTo>
                    <a:lnTo>
                      <a:pt x="84" y="79"/>
                    </a:lnTo>
                    <a:lnTo>
                      <a:pt x="93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01" name="Freeform 4169"/>
              <p:cNvSpPr>
                <a:spLocks noEditPoints="1"/>
              </p:cNvSpPr>
              <p:nvPr/>
            </p:nvSpPr>
            <p:spPr bwMode="auto">
              <a:xfrm>
                <a:off x="3935" y="9666"/>
                <a:ext cx="513" cy="484"/>
              </a:xfrm>
              <a:custGeom>
                <a:avLst/>
                <a:gdLst>
                  <a:gd name="T0" fmla="*/ 336 w 513"/>
                  <a:gd name="T1" fmla="*/ 422 h 484"/>
                  <a:gd name="T2" fmla="*/ 364 w 513"/>
                  <a:gd name="T3" fmla="*/ 466 h 484"/>
                  <a:gd name="T4" fmla="*/ 429 w 513"/>
                  <a:gd name="T5" fmla="*/ 484 h 484"/>
                  <a:gd name="T6" fmla="*/ 494 w 513"/>
                  <a:gd name="T7" fmla="*/ 440 h 484"/>
                  <a:gd name="T8" fmla="*/ 513 w 513"/>
                  <a:gd name="T9" fmla="*/ 378 h 484"/>
                  <a:gd name="T10" fmla="*/ 485 w 513"/>
                  <a:gd name="T11" fmla="*/ 317 h 484"/>
                  <a:gd name="T12" fmla="*/ 466 w 513"/>
                  <a:gd name="T13" fmla="*/ 440 h 484"/>
                  <a:gd name="T14" fmla="*/ 420 w 513"/>
                  <a:gd name="T15" fmla="*/ 449 h 484"/>
                  <a:gd name="T16" fmla="*/ 411 w 513"/>
                  <a:gd name="T17" fmla="*/ 422 h 484"/>
                  <a:gd name="T18" fmla="*/ 401 w 513"/>
                  <a:gd name="T19" fmla="*/ 150 h 484"/>
                  <a:gd name="T20" fmla="*/ 383 w 513"/>
                  <a:gd name="T21" fmla="*/ 88 h 484"/>
                  <a:gd name="T22" fmla="*/ 289 w 513"/>
                  <a:gd name="T23" fmla="*/ 9 h 484"/>
                  <a:gd name="T24" fmla="*/ 121 w 513"/>
                  <a:gd name="T25" fmla="*/ 18 h 484"/>
                  <a:gd name="T26" fmla="*/ 37 w 513"/>
                  <a:gd name="T27" fmla="*/ 115 h 484"/>
                  <a:gd name="T28" fmla="*/ 47 w 513"/>
                  <a:gd name="T29" fmla="*/ 159 h 484"/>
                  <a:gd name="T30" fmla="*/ 103 w 513"/>
                  <a:gd name="T31" fmla="*/ 167 h 484"/>
                  <a:gd name="T32" fmla="*/ 140 w 513"/>
                  <a:gd name="T33" fmla="*/ 115 h 484"/>
                  <a:gd name="T34" fmla="*/ 131 w 513"/>
                  <a:gd name="T35" fmla="*/ 97 h 484"/>
                  <a:gd name="T36" fmla="*/ 121 w 513"/>
                  <a:gd name="T37" fmla="*/ 79 h 484"/>
                  <a:gd name="T38" fmla="*/ 84 w 513"/>
                  <a:gd name="T39" fmla="*/ 71 h 484"/>
                  <a:gd name="T40" fmla="*/ 131 w 513"/>
                  <a:gd name="T41" fmla="*/ 36 h 484"/>
                  <a:gd name="T42" fmla="*/ 177 w 513"/>
                  <a:gd name="T43" fmla="*/ 18 h 484"/>
                  <a:gd name="T44" fmla="*/ 252 w 513"/>
                  <a:gd name="T45" fmla="*/ 27 h 484"/>
                  <a:gd name="T46" fmla="*/ 308 w 513"/>
                  <a:gd name="T47" fmla="*/ 88 h 484"/>
                  <a:gd name="T48" fmla="*/ 327 w 513"/>
                  <a:gd name="T49" fmla="*/ 194 h 484"/>
                  <a:gd name="T50" fmla="*/ 112 w 513"/>
                  <a:gd name="T51" fmla="*/ 238 h 484"/>
                  <a:gd name="T52" fmla="*/ 37 w 513"/>
                  <a:gd name="T53" fmla="*/ 290 h 484"/>
                  <a:gd name="T54" fmla="*/ 0 w 513"/>
                  <a:gd name="T55" fmla="*/ 370 h 484"/>
                  <a:gd name="T56" fmla="*/ 65 w 513"/>
                  <a:gd name="T57" fmla="*/ 466 h 484"/>
                  <a:gd name="T58" fmla="*/ 224 w 513"/>
                  <a:gd name="T59" fmla="*/ 484 h 484"/>
                  <a:gd name="T60" fmla="*/ 289 w 513"/>
                  <a:gd name="T61" fmla="*/ 449 h 484"/>
                  <a:gd name="T62" fmla="*/ 327 w 513"/>
                  <a:gd name="T63" fmla="*/ 396 h 484"/>
                  <a:gd name="T64" fmla="*/ 327 w 513"/>
                  <a:gd name="T65" fmla="*/ 326 h 484"/>
                  <a:gd name="T66" fmla="*/ 308 w 513"/>
                  <a:gd name="T67" fmla="*/ 396 h 484"/>
                  <a:gd name="T68" fmla="*/ 261 w 513"/>
                  <a:gd name="T69" fmla="*/ 440 h 484"/>
                  <a:gd name="T70" fmla="*/ 215 w 513"/>
                  <a:gd name="T71" fmla="*/ 457 h 484"/>
                  <a:gd name="T72" fmla="*/ 131 w 513"/>
                  <a:gd name="T73" fmla="*/ 449 h 484"/>
                  <a:gd name="T74" fmla="*/ 93 w 513"/>
                  <a:gd name="T75" fmla="*/ 405 h 484"/>
                  <a:gd name="T76" fmla="*/ 93 w 513"/>
                  <a:gd name="T77" fmla="*/ 334 h 484"/>
                  <a:gd name="T78" fmla="*/ 159 w 513"/>
                  <a:gd name="T79" fmla="*/ 255 h 484"/>
                  <a:gd name="T80" fmla="*/ 327 w 513"/>
                  <a:gd name="T81" fmla="*/ 220 h 48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13"/>
                  <a:gd name="T124" fmla="*/ 0 h 484"/>
                  <a:gd name="T125" fmla="*/ 513 w 513"/>
                  <a:gd name="T126" fmla="*/ 484 h 48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13" h="484">
                    <a:moveTo>
                      <a:pt x="327" y="396"/>
                    </a:moveTo>
                    <a:lnTo>
                      <a:pt x="336" y="422"/>
                    </a:lnTo>
                    <a:lnTo>
                      <a:pt x="345" y="440"/>
                    </a:lnTo>
                    <a:lnTo>
                      <a:pt x="364" y="466"/>
                    </a:lnTo>
                    <a:lnTo>
                      <a:pt x="420" y="484"/>
                    </a:lnTo>
                    <a:lnTo>
                      <a:pt x="429" y="484"/>
                    </a:lnTo>
                    <a:lnTo>
                      <a:pt x="485" y="457"/>
                    </a:lnTo>
                    <a:lnTo>
                      <a:pt x="494" y="440"/>
                    </a:lnTo>
                    <a:lnTo>
                      <a:pt x="504" y="413"/>
                    </a:lnTo>
                    <a:lnTo>
                      <a:pt x="513" y="378"/>
                    </a:lnTo>
                    <a:lnTo>
                      <a:pt x="513" y="317"/>
                    </a:lnTo>
                    <a:lnTo>
                      <a:pt x="485" y="317"/>
                    </a:lnTo>
                    <a:lnTo>
                      <a:pt x="485" y="405"/>
                    </a:lnTo>
                    <a:lnTo>
                      <a:pt x="466" y="440"/>
                    </a:lnTo>
                    <a:lnTo>
                      <a:pt x="457" y="449"/>
                    </a:lnTo>
                    <a:lnTo>
                      <a:pt x="420" y="449"/>
                    </a:lnTo>
                    <a:lnTo>
                      <a:pt x="411" y="440"/>
                    </a:lnTo>
                    <a:lnTo>
                      <a:pt x="411" y="422"/>
                    </a:lnTo>
                    <a:lnTo>
                      <a:pt x="401" y="413"/>
                    </a:lnTo>
                    <a:lnTo>
                      <a:pt x="401" y="150"/>
                    </a:lnTo>
                    <a:lnTo>
                      <a:pt x="392" y="115"/>
                    </a:lnTo>
                    <a:lnTo>
                      <a:pt x="383" y="88"/>
                    </a:lnTo>
                    <a:lnTo>
                      <a:pt x="364" y="53"/>
                    </a:lnTo>
                    <a:lnTo>
                      <a:pt x="289" y="9"/>
                    </a:lnTo>
                    <a:lnTo>
                      <a:pt x="205" y="0"/>
                    </a:lnTo>
                    <a:lnTo>
                      <a:pt x="121" y="18"/>
                    </a:lnTo>
                    <a:lnTo>
                      <a:pt x="56" y="53"/>
                    </a:lnTo>
                    <a:lnTo>
                      <a:pt x="37" y="115"/>
                    </a:lnTo>
                    <a:lnTo>
                      <a:pt x="37" y="141"/>
                    </a:lnTo>
                    <a:lnTo>
                      <a:pt x="47" y="159"/>
                    </a:lnTo>
                    <a:lnTo>
                      <a:pt x="65" y="167"/>
                    </a:lnTo>
                    <a:lnTo>
                      <a:pt x="103" y="167"/>
                    </a:lnTo>
                    <a:lnTo>
                      <a:pt x="131" y="141"/>
                    </a:lnTo>
                    <a:lnTo>
                      <a:pt x="140" y="115"/>
                    </a:lnTo>
                    <a:lnTo>
                      <a:pt x="140" y="106"/>
                    </a:lnTo>
                    <a:lnTo>
                      <a:pt x="131" y="97"/>
                    </a:lnTo>
                    <a:lnTo>
                      <a:pt x="131" y="88"/>
                    </a:lnTo>
                    <a:lnTo>
                      <a:pt x="121" y="79"/>
                    </a:lnTo>
                    <a:lnTo>
                      <a:pt x="103" y="71"/>
                    </a:lnTo>
                    <a:lnTo>
                      <a:pt x="84" y="71"/>
                    </a:lnTo>
                    <a:lnTo>
                      <a:pt x="103" y="53"/>
                    </a:lnTo>
                    <a:lnTo>
                      <a:pt x="131" y="36"/>
                    </a:lnTo>
                    <a:lnTo>
                      <a:pt x="149" y="27"/>
                    </a:lnTo>
                    <a:lnTo>
                      <a:pt x="177" y="18"/>
                    </a:lnTo>
                    <a:lnTo>
                      <a:pt x="224" y="18"/>
                    </a:lnTo>
                    <a:lnTo>
                      <a:pt x="252" y="27"/>
                    </a:lnTo>
                    <a:lnTo>
                      <a:pt x="289" y="62"/>
                    </a:lnTo>
                    <a:lnTo>
                      <a:pt x="308" y="88"/>
                    </a:lnTo>
                    <a:lnTo>
                      <a:pt x="327" y="159"/>
                    </a:lnTo>
                    <a:lnTo>
                      <a:pt x="327" y="194"/>
                    </a:lnTo>
                    <a:lnTo>
                      <a:pt x="224" y="203"/>
                    </a:lnTo>
                    <a:lnTo>
                      <a:pt x="112" y="238"/>
                    </a:lnTo>
                    <a:lnTo>
                      <a:pt x="65" y="264"/>
                    </a:lnTo>
                    <a:lnTo>
                      <a:pt x="37" y="290"/>
                    </a:lnTo>
                    <a:lnTo>
                      <a:pt x="0" y="343"/>
                    </a:lnTo>
                    <a:lnTo>
                      <a:pt x="0" y="370"/>
                    </a:lnTo>
                    <a:lnTo>
                      <a:pt x="19" y="422"/>
                    </a:lnTo>
                    <a:lnTo>
                      <a:pt x="65" y="466"/>
                    </a:lnTo>
                    <a:lnTo>
                      <a:pt x="121" y="484"/>
                    </a:lnTo>
                    <a:lnTo>
                      <a:pt x="224" y="484"/>
                    </a:lnTo>
                    <a:lnTo>
                      <a:pt x="261" y="466"/>
                    </a:lnTo>
                    <a:lnTo>
                      <a:pt x="289" y="449"/>
                    </a:lnTo>
                    <a:lnTo>
                      <a:pt x="317" y="422"/>
                    </a:lnTo>
                    <a:lnTo>
                      <a:pt x="327" y="396"/>
                    </a:lnTo>
                    <a:close/>
                    <a:moveTo>
                      <a:pt x="327" y="220"/>
                    </a:moveTo>
                    <a:lnTo>
                      <a:pt x="327" y="326"/>
                    </a:lnTo>
                    <a:lnTo>
                      <a:pt x="317" y="370"/>
                    </a:lnTo>
                    <a:lnTo>
                      <a:pt x="308" y="396"/>
                    </a:lnTo>
                    <a:lnTo>
                      <a:pt x="289" y="422"/>
                    </a:lnTo>
                    <a:lnTo>
                      <a:pt x="261" y="440"/>
                    </a:lnTo>
                    <a:lnTo>
                      <a:pt x="243" y="457"/>
                    </a:lnTo>
                    <a:lnTo>
                      <a:pt x="215" y="457"/>
                    </a:lnTo>
                    <a:lnTo>
                      <a:pt x="187" y="466"/>
                    </a:lnTo>
                    <a:lnTo>
                      <a:pt x="131" y="449"/>
                    </a:lnTo>
                    <a:lnTo>
                      <a:pt x="112" y="431"/>
                    </a:lnTo>
                    <a:lnTo>
                      <a:pt x="93" y="405"/>
                    </a:lnTo>
                    <a:lnTo>
                      <a:pt x="84" y="370"/>
                    </a:lnTo>
                    <a:lnTo>
                      <a:pt x="93" y="334"/>
                    </a:lnTo>
                    <a:lnTo>
                      <a:pt x="112" y="290"/>
                    </a:lnTo>
                    <a:lnTo>
                      <a:pt x="159" y="255"/>
                    </a:lnTo>
                    <a:lnTo>
                      <a:pt x="224" y="229"/>
                    </a:lnTo>
                    <a:lnTo>
                      <a:pt x="327" y="2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02" name="Freeform 4170"/>
              <p:cNvSpPr>
                <a:spLocks/>
              </p:cNvSpPr>
              <p:nvPr/>
            </p:nvSpPr>
            <p:spPr bwMode="auto">
              <a:xfrm>
                <a:off x="4495" y="9666"/>
                <a:ext cx="569" cy="475"/>
              </a:xfrm>
              <a:custGeom>
                <a:avLst/>
                <a:gdLst>
                  <a:gd name="T0" fmla="*/ 84 w 569"/>
                  <a:gd name="T1" fmla="*/ 106 h 475"/>
                  <a:gd name="T2" fmla="*/ 84 w 569"/>
                  <a:gd name="T3" fmla="*/ 422 h 475"/>
                  <a:gd name="T4" fmla="*/ 74 w 569"/>
                  <a:gd name="T5" fmla="*/ 431 h 475"/>
                  <a:gd name="T6" fmla="*/ 56 w 569"/>
                  <a:gd name="T7" fmla="*/ 440 h 475"/>
                  <a:gd name="T8" fmla="*/ 0 w 569"/>
                  <a:gd name="T9" fmla="*/ 440 h 475"/>
                  <a:gd name="T10" fmla="*/ 0 w 569"/>
                  <a:gd name="T11" fmla="*/ 475 h 475"/>
                  <a:gd name="T12" fmla="*/ 252 w 569"/>
                  <a:gd name="T13" fmla="*/ 475 h 475"/>
                  <a:gd name="T14" fmla="*/ 252 w 569"/>
                  <a:gd name="T15" fmla="*/ 440 h 475"/>
                  <a:gd name="T16" fmla="*/ 186 w 569"/>
                  <a:gd name="T17" fmla="*/ 440 h 475"/>
                  <a:gd name="T18" fmla="*/ 168 w 569"/>
                  <a:gd name="T19" fmla="*/ 431 h 475"/>
                  <a:gd name="T20" fmla="*/ 168 w 569"/>
                  <a:gd name="T21" fmla="*/ 413 h 475"/>
                  <a:gd name="T22" fmla="*/ 158 w 569"/>
                  <a:gd name="T23" fmla="*/ 396 h 475"/>
                  <a:gd name="T24" fmla="*/ 158 w 569"/>
                  <a:gd name="T25" fmla="*/ 194 h 475"/>
                  <a:gd name="T26" fmla="*/ 177 w 569"/>
                  <a:gd name="T27" fmla="*/ 123 h 475"/>
                  <a:gd name="T28" fmla="*/ 214 w 569"/>
                  <a:gd name="T29" fmla="*/ 71 h 475"/>
                  <a:gd name="T30" fmla="*/ 261 w 569"/>
                  <a:gd name="T31" fmla="*/ 36 h 475"/>
                  <a:gd name="T32" fmla="*/ 317 w 569"/>
                  <a:gd name="T33" fmla="*/ 27 h 475"/>
                  <a:gd name="T34" fmla="*/ 345 w 569"/>
                  <a:gd name="T35" fmla="*/ 27 h 475"/>
                  <a:gd name="T36" fmla="*/ 364 w 569"/>
                  <a:gd name="T37" fmla="*/ 36 h 475"/>
                  <a:gd name="T38" fmla="*/ 382 w 569"/>
                  <a:gd name="T39" fmla="*/ 53 h 475"/>
                  <a:gd name="T40" fmla="*/ 392 w 569"/>
                  <a:gd name="T41" fmla="*/ 71 h 475"/>
                  <a:gd name="T42" fmla="*/ 392 w 569"/>
                  <a:gd name="T43" fmla="*/ 97 h 475"/>
                  <a:gd name="T44" fmla="*/ 401 w 569"/>
                  <a:gd name="T45" fmla="*/ 123 h 475"/>
                  <a:gd name="T46" fmla="*/ 401 w 569"/>
                  <a:gd name="T47" fmla="*/ 422 h 475"/>
                  <a:gd name="T48" fmla="*/ 392 w 569"/>
                  <a:gd name="T49" fmla="*/ 431 h 475"/>
                  <a:gd name="T50" fmla="*/ 373 w 569"/>
                  <a:gd name="T51" fmla="*/ 440 h 475"/>
                  <a:gd name="T52" fmla="*/ 308 w 569"/>
                  <a:gd name="T53" fmla="*/ 440 h 475"/>
                  <a:gd name="T54" fmla="*/ 308 w 569"/>
                  <a:gd name="T55" fmla="*/ 475 h 475"/>
                  <a:gd name="T56" fmla="*/ 569 w 569"/>
                  <a:gd name="T57" fmla="*/ 475 h 475"/>
                  <a:gd name="T58" fmla="*/ 569 w 569"/>
                  <a:gd name="T59" fmla="*/ 440 h 475"/>
                  <a:gd name="T60" fmla="*/ 513 w 569"/>
                  <a:gd name="T61" fmla="*/ 440 h 475"/>
                  <a:gd name="T62" fmla="*/ 494 w 569"/>
                  <a:gd name="T63" fmla="*/ 431 h 475"/>
                  <a:gd name="T64" fmla="*/ 476 w 569"/>
                  <a:gd name="T65" fmla="*/ 413 h 475"/>
                  <a:gd name="T66" fmla="*/ 476 w 569"/>
                  <a:gd name="T67" fmla="*/ 132 h 475"/>
                  <a:gd name="T68" fmla="*/ 466 w 569"/>
                  <a:gd name="T69" fmla="*/ 79 h 475"/>
                  <a:gd name="T70" fmla="*/ 438 w 569"/>
                  <a:gd name="T71" fmla="*/ 44 h 475"/>
                  <a:gd name="T72" fmla="*/ 410 w 569"/>
                  <a:gd name="T73" fmla="*/ 18 h 475"/>
                  <a:gd name="T74" fmla="*/ 392 w 569"/>
                  <a:gd name="T75" fmla="*/ 9 h 475"/>
                  <a:gd name="T76" fmla="*/ 354 w 569"/>
                  <a:gd name="T77" fmla="*/ 9 h 475"/>
                  <a:gd name="T78" fmla="*/ 326 w 569"/>
                  <a:gd name="T79" fmla="*/ 0 h 475"/>
                  <a:gd name="T80" fmla="*/ 252 w 569"/>
                  <a:gd name="T81" fmla="*/ 18 h 475"/>
                  <a:gd name="T82" fmla="*/ 196 w 569"/>
                  <a:gd name="T83" fmla="*/ 53 h 475"/>
                  <a:gd name="T84" fmla="*/ 158 w 569"/>
                  <a:gd name="T85" fmla="*/ 115 h 475"/>
                  <a:gd name="T86" fmla="*/ 158 w 569"/>
                  <a:gd name="T87" fmla="*/ 0 h 475"/>
                  <a:gd name="T88" fmla="*/ 0 w 569"/>
                  <a:gd name="T89" fmla="*/ 18 h 475"/>
                  <a:gd name="T90" fmla="*/ 0 w 569"/>
                  <a:gd name="T91" fmla="*/ 44 h 475"/>
                  <a:gd name="T92" fmla="*/ 37 w 569"/>
                  <a:gd name="T93" fmla="*/ 44 h 475"/>
                  <a:gd name="T94" fmla="*/ 65 w 569"/>
                  <a:gd name="T95" fmla="*/ 53 h 475"/>
                  <a:gd name="T96" fmla="*/ 74 w 569"/>
                  <a:gd name="T97" fmla="*/ 62 h 475"/>
                  <a:gd name="T98" fmla="*/ 84 w 569"/>
                  <a:gd name="T99" fmla="*/ 79 h 475"/>
                  <a:gd name="T100" fmla="*/ 84 w 569"/>
                  <a:gd name="T101" fmla="*/ 106 h 47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9"/>
                  <a:gd name="T154" fmla="*/ 0 h 475"/>
                  <a:gd name="T155" fmla="*/ 569 w 569"/>
                  <a:gd name="T156" fmla="*/ 475 h 47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9" h="475">
                    <a:moveTo>
                      <a:pt x="84" y="106"/>
                    </a:moveTo>
                    <a:lnTo>
                      <a:pt x="84" y="422"/>
                    </a:lnTo>
                    <a:lnTo>
                      <a:pt x="74" y="431"/>
                    </a:lnTo>
                    <a:lnTo>
                      <a:pt x="56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52" y="475"/>
                    </a:lnTo>
                    <a:lnTo>
                      <a:pt x="252" y="440"/>
                    </a:lnTo>
                    <a:lnTo>
                      <a:pt x="186" y="440"/>
                    </a:lnTo>
                    <a:lnTo>
                      <a:pt x="168" y="431"/>
                    </a:lnTo>
                    <a:lnTo>
                      <a:pt x="168" y="413"/>
                    </a:lnTo>
                    <a:lnTo>
                      <a:pt x="158" y="396"/>
                    </a:lnTo>
                    <a:lnTo>
                      <a:pt x="158" y="194"/>
                    </a:lnTo>
                    <a:lnTo>
                      <a:pt x="177" y="123"/>
                    </a:lnTo>
                    <a:lnTo>
                      <a:pt x="214" y="71"/>
                    </a:lnTo>
                    <a:lnTo>
                      <a:pt x="261" y="36"/>
                    </a:lnTo>
                    <a:lnTo>
                      <a:pt x="317" y="27"/>
                    </a:lnTo>
                    <a:lnTo>
                      <a:pt x="345" y="27"/>
                    </a:lnTo>
                    <a:lnTo>
                      <a:pt x="364" y="36"/>
                    </a:lnTo>
                    <a:lnTo>
                      <a:pt x="382" y="53"/>
                    </a:lnTo>
                    <a:lnTo>
                      <a:pt x="392" y="71"/>
                    </a:lnTo>
                    <a:lnTo>
                      <a:pt x="392" y="97"/>
                    </a:lnTo>
                    <a:lnTo>
                      <a:pt x="401" y="123"/>
                    </a:lnTo>
                    <a:lnTo>
                      <a:pt x="401" y="422"/>
                    </a:lnTo>
                    <a:lnTo>
                      <a:pt x="392" y="431"/>
                    </a:lnTo>
                    <a:lnTo>
                      <a:pt x="373" y="440"/>
                    </a:lnTo>
                    <a:lnTo>
                      <a:pt x="308" y="440"/>
                    </a:lnTo>
                    <a:lnTo>
                      <a:pt x="308" y="475"/>
                    </a:lnTo>
                    <a:lnTo>
                      <a:pt x="569" y="475"/>
                    </a:lnTo>
                    <a:lnTo>
                      <a:pt x="569" y="440"/>
                    </a:lnTo>
                    <a:lnTo>
                      <a:pt x="513" y="440"/>
                    </a:lnTo>
                    <a:lnTo>
                      <a:pt x="494" y="431"/>
                    </a:lnTo>
                    <a:lnTo>
                      <a:pt x="476" y="413"/>
                    </a:lnTo>
                    <a:lnTo>
                      <a:pt x="476" y="132"/>
                    </a:lnTo>
                    <a:lnTo>
                      <a:pt x="466" y="79"/>
                    </a:lnTo>
                    <a:lnTo>
                      <a:pt x="438" y="44"/>
                    </a:lnTo>
                    <a:lnTo>
                      <a:pt x="410" y="18"/>
                    </a:lnTo>
                    <a:lnTo>
                      <a:pt x="392" y="9"/>
                    </a:lnTo>
                    <a:lnTo>
                      <a:pt x="354" y="9"/>
                    </a:lnTo>
                    <a:lnTo>
                      <a:pt x="326" y="0"/>
                    </a:lnTo>
                    <a:lnTo>
                      <a:pt x="252" y="18"/>
                    </a:lnTo>
                    <a:lnTo>
                      <a:pt x="196" y="53"/>
                    </a:lnTo>
                    <a:lnTo>
                      <a:pt x="158" y="115"/>
                    </a:lnTo>
                    <a:lnTo>
                      <a:pt x="158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74" y="62"/>
                    </a:lnTo>
                    <a:lnTo>
                      <a:pt x="84" y="79"/>
                    </a:lnTo>
                    <a:lnTo>
                      <a:pt x="84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03" name="Freeform 4171"/>
              <p:cNvSpPr>
                <a:spLocks noEditPoints="1"/>
              </p:cNvSpPr>
              <p:nvPr/>
            </p:nvSpPr>
            <p:spPr bwMode="auto">
              <a:xfrm>
                <a:off x="5120" y="9403"/>
                <a:ext cx="560" cy="747"/>
              </a:xfrm>
              <a:custGeom>
                <a:avLst/>
                <a:gdLst>
                  <a:gd name="T0" fmla="*/ 392 w 560"/>
                  <a:gd name="T1" fmla="*/ 676 h 747"/>
                  <a:gd name="T2" fmla="*/ 392 w 560"/>
                  <a:gd name="T3" fmla="*/ 747 h 747"/>
                  <a:gd name="T4" fmla="*/ 560 w 560"/>
                  <a:gd name="T5" fmla="*/ 738 h 747"/>
                  <a:gd name="T6" fmla="*/ 560 w 560"/>
                  <a:gd name="T7" fmla="*/ 703 h 747"/>
                  <a:gd name="T8" fmla="*/ 504 w 560"/>
                  <a:gd name="T9" fmla="*/ 703 h 747"/>
                  <a:gd name="T10" fmla="*/ 485 w 560"/>
                  <a:gd name="T11" fmla="*/ 694 h 747"/>
                  <a:gd name="T12" fmla="*/ 476 w 560"/>
                  <a:gd name="T13" fmla="*/ 685 h 747"/>
                  <a:gd name="T14" fmla="*/ 476 w 560"/>
                  <a:gd name="T15" fmla="*/ 0 h 747"/>
                  <a:gd name="T16" fmla="*/ 308 w 560"/>
                  <a:gd name="T17" fmla="*/ 8 h 747"/>
                  <a:gd name="T18" fmla="*/ 308 w 560"/>
                  <a:gd name="T19" fmla="*/ 44 h 747"/>
                  <a:gd name="T20" fmla="*/ 364 w 560"/>
                  <a:gd name="T21" fmla="*/ 44 h 747"/>
                  <a:gd name="T22" fmla="*/ 382 w 560"/>
                  <a:gd name="T23" fmla="*/ 52 h 747"/>
                  <a:gd name="T24" fmla="*/ 392 w 560"/>
                  <a:gd name="T25" fmla="*/ 61 h 747"/>
                  <a:gd name="T26" fmla="*/ 392 w 560"/>
                  <a:gd name="T27" fmla="*/ 79 h 747"/>
                  <a:gd name="T28" fmla="*/ 401 w 560"/>
                  <a:gd name="T29" fmla="*/ 105 h 747"/>
                  <a:gd name="T30" fmla="*/ 401 w 560"/>
                  <a:gd name="T31" fmla="*/ 334 h 747"/>
                  <a:gd name="T32" fmla="*/ 373 w 560"/>
                  <a:gd name="T33" fmla="*/ 307 h 747"/>
                  <a:gd name="T34" fmla="*/ 298 w 560"/>
                  <a:gd name="T35" fmla="*/ 272 h 747"/>
                  <a:gd name="T36" fmla="*/ 252 w 560"/>
                  <a:gd name="T37" fmla="*/ 263 h 747"/>
                  <a:gd name="T38" fmla="*/ 158 w 560"/>
                  <a:gd name="T39" fmla="*/ 281 h 747"/>
                  <a:gd name="T40" fmla="*/ 74 w 560"/>
                  <a:gd name="T41" fmla="*/ 334 h 747"/>
                  <a:gd name="T42" fmla="*/ 19 w 560"/>
                  <a:gd name="T43" fmla="*/ 413 h 747"/>
                  <a:gd name="T44" fmla="*/ 0 w 560"/>
                  <a:gd name="T45" fmla="*/ 509 h 747"/>
                  <a:gd name="T46" fmla="*/ 19 w 560"/>
                  <a:gd name="T47" fmla="*/ 606 h 747"/>
                  <a:gd name="T48" fmla="*/ 74 w 560"/>
                  <a:gd name="T49" fmla="*/ 676 h 747"/>
                  <a:gd name="T50" fmla="*/ 149 w 560"/>
                  <a:gd name="T51" fmla="*/ 729 h 747"/>
                  <a:gd name="T52" fmla="*/ 242 w 560"/>
                  <a:gd name="T53" fmla="*/ 747 h 747"/>
                  <a:gd name="T54" fmla="*/ 308 w 560"/>
                  <a:gd name="T55" fmla="*/ 738 h 747"/>
                  <a:gd name="T56" fmla="*/ 354 w 560"/>
                  <a:gd name="T57" fmla="*/ 712 h 747"/>
                  <a:gd name="T58" fmla="*/ 392 w 560"/>
                  <a:gd name="T59" fmla="*/ 676 h 747"/>
                  <a:gd name="T60" fmla="*/ 392 w 560"/>
                  <a:gd name="T61" fmla="*/ 395 h 747"/>
                  <a:gd name="T62" fmla="*/ 392 w 560"/>
                  <a:gd name="T63" fmla="*/ 641 h 747"/>
                  <a:gd name="T64" fmla="*/ 382 w 560"/>
                  <a:gd name="T65" fmla="*/ 650 h 747"/>
                  <a:gd name="T66" fmla="*/ 354 w 560"/>
                  <a:gd name="T67" fmla="*/ 685 h 747"/>
                  <a:gd name="T68" fmla="*/ 317 w 560"/>
                  <a:gd name="T69" fmla="*/ 712 h 747"/>
                  <a:gd name="T70" fmla="*/ 280 w 560"/>
                  <a:gd name="T71" fmla="*/ 720 h 747"/>
                  <a:gd name="T72" fmla="*/ 252 w 560"/>
                  <a:gd name="T73" fmla="*/ 729 h 747"/>
                  <a:gd name="T74" fmla="*/ 177 w 560"/>
                  <a:gd name="T75" fmla="*/ 712 h 747"/>
                  <a:gd name="T76" fmla="*/ 149 w 560"/>
                  <a:gd name="T77" fmla="*/ 685 h 747"/>
                  <a:gd name="T78" fmla="*/ 130 w 560"/>
                  <a:gd name="T79" fmla="*/ 659 h 747"/>
                  <a:gd name="T80" fmla="*/ 102 w 560"/>
                  <a:gd name="T81" fmla="*/ 580 h 747"/>
                  <a:gd name="T82" fmla="*/ 93 w 560"/>
                  <a:gd name="T83" fmla="*/ 509 h 747"/>
                  <a:gd name="T84" fmla="*/ 102 w 560"/>
                  <a:gd name="T85" fmla="*/ 439 h 747"/>
                  <a:gd name="T86" fmla="*/ 130 w 560"/>
                  <a:gd name="T87" fmla="*/ 360 h 747"/>
                  <a:gd name="T88" fmla="*/ 149 w 560"/>
                  <a:gd name="T89" fmla="*/ 342 h 747"/>
                  <a:gd name="T90" fmla="*/ 168 w 560"/>
                  <a:gd name="T91" fmla="*/ 316 h 747"/>
                  <a:gd name="T92" fmla="*/ 196 w 560"/>
                  <a:gd name="T93" fmla="*/ 307 h 747"/>
                  <a:gd name="T94" fmla="*/ 224 w 560"/>
                  <a:gd name="T95" fmla="*/ 290 h 747"/>
                  <a:gd name="T96" fmla="*/ 289 w 560"/>
                  <a:gd name="T97" fmla="*/ 290 h 747"/>
                  <a:gd name="T98" fmla="*/ 317 w 560"/>
                  <a:gd name="T99" fmla="*/ 307 h 747"/>
                  <a:gd name="T100" fmla="*/ 354 w 560"/>
                  <a:gd name="T101" fmla="*/ 325 h 747"/>
                  <a:gd name="T102" fmla="*/ 392 w 560"/>
                  <a:gd name="T103" fmla="*/ 360 h 747"/>
                  <a:gd name="T104" fmla="*/ 392 w 560"/>
                  <a:gd name="T105" fmla="*/ 395 h 74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60"/>
                  <a:gd name="T160" fmla="*/ 0 h 747"/>
                  <a:gd name="T161" fmla="*/ 560 w 560"/>
                  <a:gd name="T162" fmla="*/ 747 h 74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60" h="747">
                    <a:moveTo>
                      <a:pt x="392" y="676"/>
                    </a:moveTo>
                    <a:lnTo>
                      <a:pt x="392" y="747"/>
                    </a:lnTo>
                    <a:lnTo>
                      <a:pt x="560" y="738"/>
                    </a:lnTo>
                    <a:lnTo>
                      <a:pt x="560" y="703"/>
                    </a:lnTo>
                    <a:lnTo>
                      <a:pt x="504" y="703"/>
                    </a:lnTo>
                    <a:lnTo>
                      <a:pt x="485" y="694"/>
                    </a:lnTo>
                    <a:lnTo>
                      <a:pt x="476" y="685"/>
                    </a:lnTo>
                    <a:lnTo>
                      <a:pt x="476" y="0"/>
                    </a:lnTo>
                    <a:lnTo>
                      <a:pt x="308" y="8"/>
                    </a:lnTo>
                    <a:lnTo>
                      <a:pt x="308" y="44"/>
                    </a:lnTo>
                    <a:lnTo>
                      <a:pt x="364" y="44"/>
                    </a:lnTo>
                    <a:lnTo>
                      <a:pt x="382" y="52"/>
                    </a:lnTo>
                    <a:lnTo>
                      <a:pt x="392" y="61"/>
                    </a:lnTo>
                    <a:lnTo>
                      <a:pt x="392" y="79"/>
                    </a:lnTo>
                    <a:lnTo>
                      <a:pt x="401" y="105"/>
                    </a:lnTo>
                    <a:lnTo>
                      <a:pt x="401" y="334"/>
                    </a:lnTo>
                    <a:lnTo>
                      <a:pt x="373" y="307"/>
                    </a:lnTo>
                    <a:lnTo>
                      <a:pt x="298" y="272"/>
                    </a:lnTo>
                    <a:lnTo>
                      <a:pt x="252" y="263"/>
                    </a:lnTo>
                    <a:lnTo>
                      <a:pt x="158" y="281"/>
                    </a:lnTo>
                    <a:lnTo>
                      <a:pt x="74" y="334"/>
                    </a:lnTo>
                    <a:lnTo>
                      <a:pt x="19" y="413"/>
                    </a:lnTo>
                    <a:lnTo>
                      <a:pt x="0" y="509"/>
                    </a:lnTo>
                    <a:lnTo>
                      <a:pt x="19" y="606"/>
                    </a:lnTo>
                    <a:lnTo>
                      <a:pt x="74" y="676"/>
                    </a:lnTo>
                    <a:lnTo>
                      <a:pt x="149" y="729"/>
                    </a:lnTo>
                    <a:lnTo>
                      <a:pt x="242" y="747"/>
                    </a:lnTo>
                    <a:lnTo>
                      <a:pt x="308" y="738"/>
                    </a:lnTo>
                    <a:lnTo>
                      <a:pt x="354" y="712"/>
                    </a:lnTo>
                    <a:lnTo>
                      <a:pt x="392" y="676"/>
                    </a:lnTo>
                    <a:close/>
                    <a:moveTo>
                      <a:pt x="392" y="395"/>
                    </a:moveTo>
                    <a:lnTo>
                      <a:pt x="392" y="641"/>
                    </a:lnTo>
                    <a:lnTo>
                      <a:pt x="382" y="650"/>
                    </a:lnTo>
                    <a:lnTo>
                      <a:pt x="354" y="685"/>
                    </a:lnTo>
                    <a:lnTo>
                      <a:pt x="317" y="712"/>
                    </a:lnTo>
                    <a:lnTo>
                      <a:pt x="280" y="720"/>
                    </a:lnTo>
                    <a:lnTo>
                      <a:pt x="252" y="729"/>
                    </a:lnTo>
                    <a:lnTo>
                      <a:pt x="177" y="712"/>
                    </a:lnTo>
                    <a:lnTo>
                      <a:pt x="149" y="685"/>
                    </a:lnTo>
                    <a:lnTo>
                      <a:pt x="130" y="659"/>
                    </a:lnTo>
                    <a:lnTo>
                      <a:pt x="102" y="580"/>
                    </a:lnTo>
                    <a:lnTo>
                      <a:pt x="93" y="509"/>
                    </a:lnTo>
                    <a:lnTo>
                      <a:pt x="102" y="439"/>
                    </a:lnTo>
                    <a:lnTo>
                      <a:pt x="130" y="360"/>
                    </a:lnTo>
                    <a:lnTo>
                      <a:pt x="149" y="342"/>
                    </a:lnTo>
                    <a:lnTo>
                      <a:pt x="168" y="316"/>
                    </a:lnTo>
                    <a:lnTo>
                      <a:pt x="196" y="307"/>
                    </a:lnTo>
                    <a:lnTo>
                      <a:pt x="224" y="290"/>
                    </a:lnTo>
                    <a:lnTo>
                      <a:pt x="289" y="290"/>
                    </a:lnTo>
                    <a:lnTo>
                      <a:pt x="317" y="307"/>
                    </a:lnTo>
                    <a:lnTo>
                      <a:pt x="354" y="325"/>
                    </a:lnTo>
                    <a:lnTo>
                      <a:pt x="392" y="360"/>
                    </a:lnTo>
                    <a:lnTo>
                      <a:pt x="392" y="3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04" name="Freeform 4172"/>
              <p:cNvSpPr>
                <a:spLocks noEditPoints="1"/>
              </p:cNvSpPr>
              <p:nvPr/>
            </p:nvSpPr>
            <p:spPr bwMode="auto">
              <a:xfrm>
                <a:off x="6379" y="9666"/>
                <a:ext cx="485" cy="484"/>
              </a:xfrm>
              <a:custGeom>
                <a:avLst/>
                <a:gdLst>
                  <a:gd name="T0" fmla="*/ 429 w 485"/>
                  <a:gd name="T1" fmla="*/ 36 h 484"/>
                  <a:gd name="T2" fmla="*/ 383 w 485"/>
                  <a:gd name="T3" fmla="*/ 27 h 484"/>
                  <a:gd name="T4" fmla="*/ 364 w 485"/>
                  <a:gd name="T5" fmla="*/ 53 h 484"/>
                  <a:gd name="T6" fmla="*/ 355 w 485"/>
                  <a:gd name="T7" fmla="*/ 71 h 484"/>
                  <a:gd name="T8" fmla="*/ 318 w 485"/>
                  <a:gd name="T9" fmla="*/ 18 h 484"/>
                  <a:gd name="T10" fmla="*/ 168 w 485"/>
                  <a:gd name="T11" fmla="*/ 27 h 484"/>
                  <a:gd name="T12" fmla="*/ 28 w 485"/>
                  <a:gd name="T13" fmla="*/ 203 h 484"/>
                  <a:gd name="T14" fmla="*/ 10 w 485"/>
                  <a:gd name="T15" fmla="*/ 387 h 484"/>
                  <a:gd name="T16" fmla="*/ 84 w 485"/>
                  <a:gd name="T17" fmla="*/ 475 h 484"/>
                  <a:gd name="T18" fmla="*/ 168 w 485"/>
                  <a:gd name="T19" fmla="*/ 484 h 484"/>
                  <a:gd name="T20" fmla="*/ 271 w 485"/>
                  <a:gd name="T21" fmla="*/ 413 h 484"/>
                  <a:gd name="T22" fmla="*/ 318 w 485"/>
                  <a:gd name="T23" fmla="*/ 475 h 484"/>
                  <a:gd name="T24" fmla="*/ 392 w 485"/>
                  <a:gd name="T25" fmla="*/ 484 h 484"/>
                  <a:gd name="T26" fmla="*/ 448 w 485"/>
                  <a:gd name="T27" fmla="*/ 431 h 484"/>
                  <a:gd name="T28" fmla="*/ 485 w 485"/>
                  <a:gd name="T29" fmla="*/ 334 h 484"/>
                  <a:gd name="T30" fmla="*/ 476 w 485"/>
                  <a:gd name="T31" fmla="*/ 308 h 484"/>
                  <a:gd name="T32" fmla="*/ 457 w 485"/>
                  <a:gd name="T33" fmla="*/ 317 h 484"/>
                  <a:gd name="T34" fmla="*/ 448 w 485"/>
                  <a:gd name="T35" fmla="*/ 334 h 484"/>
                  <a:gd name="T36" fmla="*/ 420 w 485"/>
                  <a:gd name="T37" fmla="*/ 422 h 484"/>
                  <a:gd name="T38" fmla="*/ 392 w 485"/>
                  <a:gd name="T39" fmla="*/ 457 h 484"/>
                  <a:gd name="T40" fmla="*/ 355 w 485"/>
                  <a:gd name="T41" fmla="*/ 457 h 484"/>
                  <a:gd name="T42" fmla="*/ 346 w 485"/>
                  <a:gd name="T43" fmla="*/ 431 h 484"/>
                  <a:gd name="T44" fmla="*/ 336 w 485"/>
                  <a:gd name="T45" fmla="*/ 413 h 484"/>
                  <a:gd name="T46" fmla="*/ 346 w 485"/>
                  <a:gd name="T47" fmla="*/ 370 h 484"/>
                  <a:gd name="T48" fmla="*/ 280 w 485"/>
                  <a:gd name="T49" fmla="*/ 343 h 484"/>
                  <a:gd name="T50" fmla="*/ 243 w 485"/>
                  <a:gd name="T51" fmla="*/ 405 h 484"/>
                  <a:gd name="T52" fmla="*/ 196 w 485"/>
                  <a:gd name="T53" fmla="*/ 449 h 484"/>
                  <a:gd name="T54" fmla="*/ 103 w 485"/>
                  <a:gd name="T55" fmla="*/ 449 h 484"/>
                  <a:gd name="T56" fmla="*/ 84 w 485"/>
                  <a:gd name="T57" fmla="*/ 405 h 484"/>
                  <a:gd name="T58" fmla="*/ 75 w 485"/>
                  <a:gd name="T59" fmla="*/ 370 h 484"/>
                  <a:gd name="T60" fmla="*/ 112 w 485"/>
                  <a:gd name="T61" fmla="*/ 211 h 484"/>
                  <a:gd name="T62" fmla="*/ 150 w 485"/>
                  <a:gd name="T63" fmla="*/ 115 h 484"/>
                  <a:gd name="T64" fmla="*/ 206 w 485"/>
                  <a:gd name="T65" fmla="*/ 53 h 484"/>
                  <a:gd name="T66" fmla="*/ 262 w 485"/>
                  <a:gd name="T67" fmla="*/ 27 h 484"/>
                  <a:gd name="T68" fmla="*/ 318 w 485"/>
                  <a:gd name="T69" fmla="*/ 62 h 484"/>
                  <a:gd name="T70" fmla="*/ 336 w 485"/>
                  <a:gd name="T71" fmla="*/ 106 h 484"/>
                  <a:gd name="T72" fmla="*/ 280 w 485"/>
                  <a:gd name="T73" fmla="*/ 343 h 48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485"/>
                  <a:gd name="T112" fmla="*/ 0 h 484"/>
                  <a:gd name="T113" fmla="*/ 485 w 485"/>
                  <a:gd name="T114" fmla="*/ 484 h 48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485" h="484">
                    <a:moveTo>
                      <a:pt x="429" y="79"/>
                    </a:moveTo>
                    <a:lnTo>
                      <a:pt x="429" y="36"/>
                    </a:lnTo>
                    <a:lnTo>
                      <a:pt x="420" y="27"/>
                    </a:lnTo>
                    <a:lnTo>
                      <a:pt x="383" y="27"/>
                    </a:lnTo>
                    <a:lnTo>
                      <a:pt x="364" y="36"/>
                    </a:lnTo>
                    <a:lnTo>
                      <a:pt x="364" y="53"/>
                    </a:lnTo>
                    <a:lnTo>
                      <a:pt x="355" y="62"/>
                    </a:lnTo>
                    <a:lnTo>
                      <a:pt x="355" y="71"/>
                    </a:lnTo>
                    <a:lnTo>
                      <a:pt x="336" y="36"/>
                    </a:lnTo>
                    <a:lnTo>
                      <a:pt x="318" y="18"/>
                    </a:lnTo>
                    <a:lnTo>
                      <a:pt x="262" y="0"/>
                    </a:lnTo>
                    <a:lnTo>
                      <a:pt x="168" y="27"/>
                    </a:lnTo>
                    <a:lnTo>
                      <a:pt x="84" y="106"/>
                    </a:lnTo>
                    <a:lnTo>
                      <a:pt x="28" y="203"/>
                    </a:lnTo>
                    <a:lnTo>
                      <a:pt x="0" y="326"/>
                    </a:lnTo>
                    <a:lnTo>
                      <a:pt x="10" y="387"/>
                    </a:lnTo>
                    <a:lnTo>
                      <a:pt x="38" y="440"/>
                    </a:lnTo>
                    <a:lnTo>
                      <a:pt x="84" y="475"/>
                    </a:lnTo>
                    <a:lnTo>
                      <a:pt x="140" y="484"/>
                    </a:lnTo>
                    <a:lnTo>
                      <a:pt x="168" y="484"/>
                    </a:lnTo>
                    <a:lnTo>
                      <a:pt x="243" y="449"/>
                    </a:lnTo>
                    <a:lnTo>
                      <a:pt x="271" y="413"/>
                    </a:lnTo>
                    <a:lnTo>
                      <a:pt x="280" y="440"/>
                    </a:lnTo>
                    <a:lnTo>
                      <a:pt x="318" y="475"/>
                    </a:lnTo>
                    <a:lnTo>
                      <a:pt x="346" y="484"/>
                    </a:lnTo>
                    <a:lnTo>
                      <a:pt x="392" y="484"/>
                    </a:lnTo>
                    <a:lnTo>
                      <a:pt x="429" y="466"/>
                    </a:lnTo>
                    <a:lnTo>
                      <a:pt x="448" y="431"/>
                    </a:lnTo>
                    <a:lnTo>
                      <a:pt x="476" y="352"/>
                    </a:lnTo>
                    <a:lnTo>
                      <a:pt x="485" y="334"/>
                    </a:lnTo>
                    <a:lnTo>
                      <a:pt x="485" y="317"/>
                    </a:lnTo>
                    <a:lnTo>
                      <a:pt x="476" y="308"/>
                    </a:lnTo>
                    <a:lnTo>
                      <a:pt x="457" y="308"/>
                    </a:lnTo>
                    <a:lnTo>
                      <a:pt x="457" y="317"/>
                    </a:lnTo>
                    <a:lnTo>
                      <a:pt x="448" y="326"/>
                    </a:lnTo>
                    <a:lnTo>
                      <a:pt x="448" y="334"/>
                    </a:lnTo>
                    <a:lnTo>
                      <a:pt x="439" y="370"/>
                    </a:lnTo>
                    <a:lnTo>
                      <a:pt x="420" y="422"/>
                    </a:lnTo>
                    <a:lnTo>
                      <a:pt x="402" y="440"/>
                    </a:lnTo>
                    <a:lnTo>
                      <a:pt x="392" y="457"/>
                    </a:lnTo>
                    <a:lnTo>
                      <a:pt x="374" y="466"/>
                    </a:lnTo>
                    <a:lnTo>
                      <a:pt x="355" y="457"/>
                    </a:lnTo>
                    <a:lnTo>
                      <a:pt x="346" y="449"/>
                    </a:lnTo>
                    <a:lnTo>
                      <a:pt x="346" y="431"/>
                    </a:lnTo>
                    <a:lnTo>
                      <a:pt x="336" y="422"/>
                    </a:lnTo>
                    <a:lnTo>
                      <a:pt x="336" y="413"/>
                    </a:lnTo>
                    <a:lnTo>
                      <a:pt x="346" y="387"/>
                    </a:lnTo>
                    <a:lnTo>
                      <a:pt x="346" y="370"/>
                    </a:lnTo>
                    <a:lnTo>
                      <a:pt x="429" y="79"/>
                    </a:lnTo>
                    <a:close/>
                    <a:moveTo>
                      <a:pt x="280" y="343"/>
                    </a:moveTo>
                    <a:lnTo>
                      <a:pt x="262" y="378"/>
                    </a:lnTo>
                    <a:lnTo>
                      <a:pt x="243" y="405"/>
                    </a:lnTo>
                    <a:lnTo>
                      <a:pt x="215" y="422"/>
                    </a:lnTo>
                    <a:lnTo>
                      <a:pt x="196" y="449"/>
                    </a:lnTo>
                    <a:lnTo>
                      <a:pt x="140" y="466"/>
                    </a:lnTo>
                    <a:lnTo>
                      <a:pt x="103" y="449"/>
                    </a:lnTo>
                    <a:lnTo>
                      <a:pt x="94" y="431"/>
                    </a:lnTo>
                    <a:lnTo>
                      <a:pt x="84" y="405"/>
                    </a:lnTo>
                    <a:lnTo>
                      <a:pt x="75" y="387"/>
                    </a:lnTo>
                    <a:lnTo>
                      <a:pt x="75" y="370"/>
                    </a:lnTo>
                    <a:lnTo>
                      <a:pt x="84" y="299"/>
                    </a:lnTo>
                    <a:lnTo>
                      <a:pt x="112" y="211"/>
                    </a:lnTo>
                    <a:lnTo>
                      <a:pt x="131" y="150"/>
                    </a:lnTo>
                    <a:lnTo>
                      <a:pt x="150" y="115"/>
                    </a:lnTo>
                    <a:lnTo>
                      <a:pt x="178" y="79"/>
                    </a:lnTo>
                    <a:lnTo>
                      <a:pt x="206" y="53"/>
                    </a:lnTo>
                    <a:lnTo>
                      <a:pt x="234" y="36"/>
                    </a:lnTo>
                    <a:lnTo>
                      <a:pt x="262" y="27"/>
                    </a:lnTo>
                    <a:lnTo>
                      <a:pt x="299" y="44"/>
                    </a:lnTo>
                    <a:lnTo>
                      <a:pt x="318" y="62"/>
                    </a:lnTo>
                    <a:lnTo>
                      <a:pt x="327" y="79"/>
                    </a:lnTo>
                    <a:lnTo>
                      <a:pt x="336" y="106"/>
                    </a:lnTo>
                    <a:lnTo>
                      <a:pt x="336" y="141"/>
                    </a:lnTo>
                    <a:lnTo>
                      <a:pt x="280" y="34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05" name="Freeform 4173"/>
              <p:cNvSpPr>
                <a:spLocks/>
              </p:cNvSpPr>
              <p:nvPr/>
            </p:nvSpPr>
            <p:spPr bwMode="auto">
              <a:xfrm>
                <a:off x="6930" y="9666"/>
                <a:ext cx="457" cy="484"/>
              </a:xfrm>
              <a:custGeom>
                <a:avLst/>
                <a:gdLst>
                  <a:gd name="T0" fmla="*/ 196 w 457"/>
                  <a:gd name="T1" fmla="*/ 167 h 484"/>
                  <a:gd name="T2" fmla="*/ 205 w 457"/>
                  <a:gd name="T3" fmla="*/ 141 h 484"/>
                  <a:gd name="T4" fmla="*/ 233 w 457"/>
                  <a:gd name="T5" fmla="*/ 97 h 484"/>
                  <a:gd name="T6" fmla="*/ 280 w 457"/>
                  <a:gd name="T7" fmla="*/ 44 h 484"/>
                  <a:gd name="T8" fmla="*/ 345 w 457"/>
                  <a:gd name="T9" fmla="*/ 27 h 484"/>
                  <a:gd name="T10" fmla="*/ 364 w 457"/>
                  <a:gd name="T11" fmla="*/ 27 h 484"/>
                  <a:gd name="T12" fmla="*/ 382 w 457"/>
                  <a:gd name="T13" fmla="*/ 36 h 484"/>
                  <a:gd name="T14" fmla="*/ 410 w 457"/>
                  <a:gd name="T15" fmla="*/ 44 h 484"/>
                  <a:gd name="T16" fmla="*/ 373 w 457"/>
                  <a:gd name="T17" fmla="*/ 62 h 484"/>
                  <a:gd name="T18" fmla="*/ 373 w 457"/>
                  <a:gd name="T19" fmla="*/ 79 h 484"/>
                  <a:gd name="T20" fmla="*/ 364 w 457"/>
                  <a:gd name="T21" fmla="*/ 88 h 484"/>
                  <a:gd name="T22" fmla="*/ 364 w 457"/>
                  <a:gd name="T23" fmla="*/ 106 h 484"/>
                  <a:gd name="T24" fmla="*/ 382 w 457"/>
                  <a:gd name="T25" fmla="*/ 123 h 484"/>
                  <a:gd name="T26" fmla="*/ 420 w 457"/>
                  <a:gd name="T27" fmla="*/ 123 h 484"/>
                  <a:gd name="T28" fmla="*/ 429 w 457"/>
                  <a:gd name="T29" fmla="*/ 115 h 484"/>
                  <a:gd name="T30" fmla="*/ 448 w 457"/>
                  <a:gd name="T31" fmla="*/ 106 h 484"/>
                  <a:gd name="T32" fmla="*/ 457 w 457"/>
                  <a:gd name="T33" fmla="*/ 97 h 484"/>
                  <a:gd name="T34" fmla="*/ 457 w 457"/>
                  <a:gd name="T35" fmla="*/ 53 h 484"/>
                  <a:gd name="T36" fmla="*/ 448 w 457"/>
                  <a:gd name="T37" fmla="*/ 36 h 484"/>
                  <a:gd name="T38" fmla="*/ 429 w 457"/>
                  <a:gd name="T39" fmla="*/ 18 h 484"/>
                  <a:gd name="T40" fmla="*/ 410 w 457"/>
                  <a:gd name="T41" fmla="*/ 9 h 484"/>
                  <a:gd name="T42" fmla="*/ 392 w 457"/>
                  <a:gd name="T43" fmla="*/ 9 h 484"/>
                  <a:gd name="T44" fmla="*/ 364 w 457"/>
                  <a:gd name="T45" fmla="*/ 0 h 484"/>
                  <a:gd name="T46" fmla="*/ 345 w 457"/>
                  <a:gd name="T47" fmla="*/ 0 h 484"/>
                  <a:gd name="T48" fmla="*/ 308 w 457"/>
                  <a:gd name="T49" fmla="*/ 9 h 484"/>
                  <a:gd name="T50" fmla="*/ 280 w 457"/>
                  <a:gd name="T51" fmla="*/ 18 h 484"/>
                  <a:gd name="T52" fmla="*/ 214 w 457"/>
                  <a:gd name="T53" fmla="*/ 79 h 484"/>
                  <a:gd name="T54" fmla="*/ 205 w 457"/>
                  <a:gd name="T55" fmla="*/ 53 h 484"/>
                  <a:gd name="T56" fmla="*/ 186 w 457"/>
                  <a:gd name="T57" fmla="*/ 27 h 484"/>
                  <a:gd name="T58" fmla="*/ 168 w 457"/>
                  <a:gd name="T59" fmla="*/ 18 h 484"/>
                  <a:gd name="T60" fmla="*/ 140 w 457"/>
                  <a:gd name="T61" fmla="*/ 9 h 484"/>
                  <a:gd name="T62" fmla="*/ 121 w 457"/>
                  <a:gd name="T63" fmla="*/ 0 h 484"/>
                  <a:gd name="T64" fmla="*/ 65 w 457"/>
                  <a:gd name="T65" fmla="*/ 18 h 484"/>
                  <a:gd name="T66" fmla="*/ 56 w 457"/>
                  <a:gd name="T67" fmla="*/ 36 h 484"/>
                  <a:gd name="T68" fmla="*/ 37 w 457"/>
                  <a:gd name="T69" fmla="*/ 62 h 484"/>
                  <a:gd name="T70" fmla="*/ 28 w 457"/>
                  <a:gd name="T71" fmla="*/ 79 h 484"/>
                  <a:gd name="T72" fmla="*/ 9 w 457"/>
                  <a:gd name="T73" fmla="*/ 132 h 484"/>
                  <a:gd name="T74" fmla="*/ 9 w 457"/>
                  <a:gd name="T75" fmla="*/ 150 h 484"/>
                  <a:gd name="T76" fmla="*/ 0 w 457"/>
                  <a:gd name="T77" fmla="*/ 159 h 484"/>
                  <a:gd name="T78" fmla="*/ 0 w 457"/>
                  <a:gd name="T79" fmla="*/ 176 h 484"/>
                  <a:gd name="T80" fmla="*/ 28 w 457"/>
                  <a:gd name="T81" fmla="*/ 176 h 484"/>
                  <a:gd name="T82" fmla="*/ 37 w 457"/>
                  <a:gd name="T83" fmla="*/ 167 h 484"/>
                  <a:gd name="T84" fmla="*/ 37 w 457"/>
                  <a:gd name="T85" fmla="*/ 150 h 484"/>
                  <a:gd name="T86" fmla="*/ 46 w 457"/>
                  <a:gd name="T87" fmla="*/ 106 h 484"/>
                  <a:gd name="T88" fmla="*/ 84 w 457"/>
                  <a:gd name="T89" fmla="*/ 53 h 484"/>
                  <a:gd name="T90" fmla="*/ 93 w 457"/>
                  <a:gd name="T91" fmla="*/ 36 h 484"/>
                  <a:gd name="T92" fmla="*/ 112 w 457"/>
                  <a:gd name="T93" fmla="*/ 27 h 484"/>
                  <a:gd name="T94" fmla="*/ 130 w 457"/>
                  <a:gd name="T95" fmla="*/ 27 h 484"/>
                  <a:gd name="T96" fmla="*/ 140 w 457"/>
                  <a:gd name="T97" fmla="*/ 36 h 484"/>
                  <a:gd name="T98" fmla="*/ 140 w 457"/>
                  <a:gd name="T99" fmla="*/ 53 h 484"/>
                  <a:gd name="T100" fmla="*/ 149 w 457"/>
                  <a:gd name="T101" fmla="*/ 62 h 484"/>
                  <a:gd name="T102" fmla="*/ 149 w 457"/>
                  <a:gd name="T103" fmla="*/ 71 h 484"/>
                  <a:gd name="T104" fmla="*/ 140 w 457"/>
                  <a:gd name="T105" fmla="*/ 97 h 484"/>
                  <a:gd name="T106" fmla="*/ 140 w 457"/>
                  <a:gd name="T107" fmla="*/ 123 h 484"/>
                  <a:gd name="T108" fmla="*/ 56 w 457"/>
                  <a:gd name="T109" fmla="*/ 440 h 484"/>
                  <a:gd name="T110" fmla="*/ 46 w 457"/>
                  <a:gd name="T111" fmla="*/ 449 h 484"/>
                  <a:gd name="T112" fmla="*/ 46 w 457"/>
                  <a:gd name="T113" fmla="*/ 466 h 484"/>
                  <a:gd name="T114" fmla="*/ 65 w 457"/>
                  <a:gd name="T115" fmla="*/ 484 h 484"/>
                  <a:gd name="T116" fmla="*/ 102 w 457"/>
                  <a:gd name="T117" fmla="*/ 484 h 484"/>
                  <a:gd name="T118" fmla="*/ 121 w 457"/>
                  <a:gd name="T119" fmla="*/ 466 h 484"/>
                  <a:gd name="T120" fmla="*/ 121 w 457"/>
                  <a:gd name="T121" fmla="*/ 449 h 484"/>
                  <a:gd name="T122" fmla="*/ 196 w 457"/>
                  <a:gd name="T123" fmla="*/ 167 h 48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457"/>
                  <a:gd name="T187" fmla="*/ 0 h 484"/>
                  <a:gd name="T188" fmla="*/ 457 w 457"/>
                  <a:gd name="T189" fmla="*/ 484 h 48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457" h="484">
                    <a:moveTo>
                      <a:pt x="196" y="167"/>
                    </a:moveTo>
                    <a:lnTo>
                      <a:pt x="205" y="141"/>
                    </a:lnTo>
                    <a:lnTo>
                      <a:pt x="233" y="97"/>
                    </a:lnTo>
                    <a:lnTo>
                      <a:pt x="280" y="44"/>
                    </a:lnTo>
                    <a:lnTo>
                      <a:pt x="345" y="27"/>
                    </a:lnTo>
                    <a:lnTo>
                      <a:pt x="364" y="27"/>
                    </a:lnTo>
                    <a:lnTo>
                      <a:pt x="382" y="36"/>
                    </a:lnTo>
                    <a:lnTo>
                      <a:pt x="410" y="44"/>
                    </a:lnTo>
                    <a:lnTo>
                      <a:pt x="373" y="62"/>
                    </a:lnTo>
                    <a:lnTo>
                      <a:pt x="373" y="79"/>
                    </a:lnTo>
                    <a:lnTo>
                      <a:pt x="364" y="88"/>
                    </a:lnTo>
                    <a:lnTo>
                      <a:pt x="364" y="106"/>
                    </a:lnTo>
                    <a:lnTo>
                      <a:pt x="382" y="123"/>
                    </a:lnTo>
                    <a:lnTo>
                      <a:pt x="420" y="123"/>
                    </a:lnTo>
                    <a:lnTo>
                      <a:pt x="429" y="115"/>
                    </a:lnTo>
                    <a:lnTo>
                      <a:pt x="448" y="106"/>
                    </a:lnTo>
                    <a:lnTo>
                      <a:pt x="457" y="97"/>
                    </a:lnTo>
                    <a:lnTo>
                      <a:pt x="457" y="53"/>
                    </a:lnTo>
                    <a:lnTo>
                      <a:pt x="448" y="36"/>
                    </a:lnTo>
                    <a:lnTo>
                      <a:pt x="429" y="18"/>
                    </a:lnTo>
                    <a:lnTo>
                      <a:pt x="410" y="9"/>
                    </a:lnTo>
                    <a:lnTo>
                      <a:pt x="392" y="9"/>
                    </a:lnTo>
                    <a:lnTo>
                      <a:pt x="364" y="0"/>
                    </a:lnTo>
                    <a:lnTo>
                      <a:pt x="345" y="0"/>
                    </a:lnTo>
                    <a:lnTo>
                      <a:pt x="308" y="9"/>
                    </a:lnTo>
                    <a:lnTo>
                      <a:pt x="280" y="18"/>
                    </a:lnTo>
                    <a:lnTo>
                      <a:pt x="214" y="79"/>
                    </a:lnTo>
                    <a:lnTo>
                      <a:pt x="205" y="53"/>
                    </a:lnTo>
                    <a:lnTo>
                      <a:pt x="186" y="27"/>
                    </a:lnTo>
                    <a:lnTo>
                      <a:pt x="168" y="18"/>
                    </a:lnTo>
                    <a:lnTo>
                      <a:pt x="140" y="9"/>
                    </a:lnTo>
                    <a:lnTo>
                      <a:pt x="121" y="0"/>
                    </a:lnTo>
                    <a:lnTo>
                      <a:pt x="65" y="18"/>
                    </a:lnTo>
                    <a:lnTo>
                      <a:pt x="56" y="36"/>
                    </a:lnTo>
                    <a:lnTo>
                      <a:pt x="37" y="62"/>
                    </a:lnTo>
                    <a:lnTo>
                      <a:pt x="28" y="79"/>
                    </a:lnTo>
                    <a:lnTo>
                      <a:pt x="9" y="132"/>
                    </a:lnTo>
                    <a:lnTo>
                      <a:pt x="9" y="150"/>
                    </a:lnTo>
                    <a:lnTo>
                      <a:pt x="0" y="159"/>
                    </a:lnTo>
                    <a:lnTo>
                      <a:pt x="0" y="176"/>
                    </a:lnTo>
                    <a:lnTo>
                      <a:pt x="28" y="176"/>
                    </a:lnTo>
                    <a:lnTo>
                      <a:pt x="37" y="167"/>
                    </a:lnTo>
                    <a:lnTo>
                      <a:pt x="37" y="150"/>
                    </a:lnTo>
                    <a:lnTo>
                      <a:pt x="46" y="106"/>
                    </a:lnTo>
                    <a:lnTo>
                      <a:pt x="84" y="53"/>
                    </a:lnTo>
                    <a:lnTo>
                      <a:pt x="93" y="36"/>
                    </a:lnTo>
                    <a:lnTo>
                      <a:pt x="112" y="27"/>
                    </a:lnTo>
                    <a:lnTo>
                      <a:pt x="130" y="27"/>
                    </a:lnTo>
                    <a:lnTo>
                      <a:pt x="140" y="36"/>
                    </a:lnTo>
                    <a:lnTo>
                      <a:pt x="140" y="53"/>
                    </a:lnTo>
                    <a:lnTo>
                      <a:pt x="149" y="62"/>
                    </a:lnTo>
                    <a:lnTo>
                      <a:pt x="149" y="71"/>
                    </a:lnTo>
                    <a:lnTo>
                      <a:pt x="140" y="97"/>
                    </a:lnTo>
                    <a:lnTo>
                      <a:pt x="140" y="123"/>
                    </a:lnTo>
                    <a:lnTo>
                      <a:pt x="56" y="440"/>
                    </a:lnTo>
                    <a:lnTo>
                      <a:pt x="46" y="449"/>
                    </a:lnTo>
                    <a:lnTo>
                      <a:pt x="46" y="466"/>
                    </a:lnTo>
                    <a:lnTo>
                      <a:pt x="65" y="484"/>
                    </a:lnTo>
                    <a:lnTo>
                      <a:pt x="102" y="484"/>
                    </a:lnTo>
                    <a:lnTo>
                      <a:pt x="121" y="466"/>
                    </a:lnTo>
                    <a:lnTo>
                      <a:pt x="121" y="449"/>
                    </a:lnTo>
                    <a:lnTo>
                      <a:pt x="196" y="1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06" name="Freeform 4174"/>
              <p:cNvSpPr>
                <a:spLocks/>
              </p:cNvSpPr>
              <p:nvPr/>
            </p:nvSpPr>
            <p:spPr bwMode="auto">
              <a:xfrm>
                <a:off x="7406" y="9666"/>
                <a:ext cx="457" cy="484"/>
              </a:xfrm>
              <a:custGeom>
                <a:avLst/>
                <a:gdLst>
                  <a:gd name="T0" fmla="*/ 205 w 457"/>
                  <a:gd name="T1" fmla="*/ 141 h 484"/>
                  <a:gd name="T2" fmla="*/ 289 w 457"/>
                  <a:gd name="T3" fmla="*/ 44 h 484"/>
                  <a:gd name="T4" fmla="*/ 363 w 457"/>
                  <a:gd name="T5" fmla="*/ 27 h 484"/>
                  <a:gd name="T6" fmla="*/ 410 w 457"/>
                  <a:gd name="T7" fmla="*/ 44 h 484"/>
                  <a:gd name="T8" fmla="*/ 373 w 457"/>
                  <a:gd name="T9" fmla="*/ 79 h 484"/>
                  <a:gd name="T10" fmla="*/ 363 w 457"/>
                  <a:gd name="T11" fmla="*/ 106 h 484"/>
                  <a:gd name="T12" fmla="*/ 391 w 457"/>
                  <a:gd name="T13" fmla="*/ 123 h 484"/>
                  <a:gd name="T14" fmla="*/ 438 w 457"/>
                  <a:gd name="T15" fmla="*/ 115 h 484"/>
                  <a:gd name="T16" fmla="*/ 457 w 457"/>
                  <a:gd name="T17" fmla="*/ 53 h 484"/>
                  <a:gd name="T18" fmla="*/ 429 w 457"/>
                  <a:gd name="T19" fmla="*/ 18 h 484"/>
                  <a:gd name="T20" fmla="*/ 391 w 457"/>
                  <a:gd name="T21" fmla="*/ 9 h 484"/>
                  <a:gd name="T22" fmla="*/ 354 w 457"/>
                  <a:gd name="T23" fmla="*/ 0 h 484"/>
                  <a:gd name="T24" fmla="*/ 289 w 457"/>
                  <a:gd name="T25" fmla="*/ 18 h 484"/>
                  <a:gd name="T26" fmla="*/ 214 w 457"/>
                  <a:gd name="T27" fmla="*/ 79 h 484"/>
                  <a:gd name="T28" fmla="*/ 186 w 457"/>
                  <a:gd name="T29" fmla="*/ 27 h 484"/>
                  <a:gd name="T30" fmla="*/ 140 w 457"/>
                  <a:gd name="T31" fmla="*/ 9 h 484"/>
                  <a:gd name="T32" fmla="*/ 93 w 457"/>
                  <a:gd name="T33" fmla="*/ 9 h 484"/>
                  <a:gd name="T34" fmla="*/ 56 w 457"/>
                  <a:gd name="T35" fmla="*/ 36 h 484"/>
                  <a:gd name="T36" fmla="*/ 28 w 457"/>
                  <a:gd name="T37" fmla="*/ 79 h 484"/>
                  <a:gd name="T38" fmla="*/ 9 w 457"/>
                  <a:gd name="T39" fmla="*/ 150 h 484"/>
                  <a:gd name="T40" fmla="*/ 0 w 457"/>
                  <a:gd name="T41" fmla="*/ 176 h 484"/>
                  <a:gd name="T42" fmla="*/ 37 w 457"/>
                  <a:gd name="T43" fmla="*/ 150 h 484"/>
                  <a:gd name="T44" fmla="*/ 65 w 457"/>
                  <a:gd name="T45" fmla="*/ 79 h 484"/>
                  <a:gd name="T46" fmla="*/ 102 w 457"/>
                  <a:gd name="T47" fmla="*/ 36 h 484"/>
                  <a:gd name="T48" fmla="*/ 130 w 457"/>
                  <a:gd name="T49" fmla="*/ 27 h 484"/>
                  <a:gd name="T50" fmla="*/ 149 w 457"/>
                  <a:gd name="T51" fmla="*/ 53 h 484"/>
                  <a:gd name="T52" fmla="*/ 140 w 457"/>
                  <a:gd name="T53" fmla="*/ 123 h 484"/>
                  <a:gd name="T54" fmla="*/ 56 w 457"/>
                  <a:gd name="T55" fmla="*/ 449 h 484"/>
                  <a:gd name="T56" fmla="*/ 46 w 457"/>
                  <a:gd name="T57" fmla="*/ 466 h 484"/>
                  <a:gd name="T58" fmla="*/ 102 w 457"/>
                  <a:gd name="T59" fmla="*/ 484 h 484"/>
                  <a:gd name="T60" fmla="*/ 121 w 457"/>
                  <a:gd name="T61" fmla="*/ 457 h 484"/>
                  <a:gd name="T62" fmla="*/ 196 w 457"/>
                  <a:gd name="T63" fmla="*/ 167 h 48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57"/>
                  <a:gd name="T97" fmla="*/ 0 h 484"/>
                  <a:gd name="T98" fmla="*/ 457 w 457"/>
                  <a:gd name="T99" fmla="*/ 484 h 48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57" h="484">
                    <a:moveTo>
                      <a:pt x="196" y="167"/>
                    </a:moveTo>
                    <a:lnTo>
                      <a:pt x="205" y="141"/>
                    </a:lnTo>
                    <a:lnTo>
                      <a:pt x="242" y="97"/>
                    </a:lnTo>
                    <a:lnTo>
                      <a:pt x="289" y="44"/>
                    </a:lnTo>
                    <a:lnTo>
                      <a:pt x="345" y="27"/>
                    </a:lnTo>
                    <a:lnTo>
                      <a:pt x="363" y="27"/>
                    </a:lnTo>
                    <a:lnTo>
                      <a:pt x="382" y="36"/>
                    </a:lnTo>
                    <a:lnTo>
                      <a:pt x="410" y="44"/>
                    </a:lnTo>
                    <a:lnTo>
                      <a:pt x="373" y="62"/>
                    </a:lnTo>
                    <a:lnTo>
                      <a:pt x="373" y="79"/>
                    </a:lnTo>
                    <a:lnTo>
                      <a:pt x="363" y="88"/>
                    </a:lnTo>
                    <a:lnTo>
                      <a:pt x="363" y="106"/>
                    </a:lnTo>
                    <a:lnTo>
                      <a:pt x="373" y="115"/>
                    </a:lnTo>
                    <a:lnTo>
                      <a:pt x="391" y="123"/>
                    </a:lnTo>
                    <a:lnTo>
                      <a:pt x="419" y="123"/>
                    </a:lnTo>
                    <a:lnTo>
                      <a:pt x="438" y="115"/>
                    </a:lnTo>
                    <a:lnTo>
                      <a:pt x="457" y="97"/>
                    </a:lnTo>
                    <a:lnTo>
                      <a:pt x="457" y="53"/>
                    </a:lnTo>
                    <a:lnTo>
                      <a:pt x="447" y="36"/>
                    </a:lnTo>
                    <a:lnTo>
                      <a:pt x="429" y="18"/>
                    </a:lnTo>
                    <a:lnTo>
                      <a:pt x="410" y="9"/>
                    </a:lnTo>
                    <a:lnTo>
                      <a:pt x="391" y="9"/>
                    </a:lnTo>
                    <a:lnTo>
                      <a:pt x="373" y="0"/>
                    </a:lnTo>
                    <a:lnTo>
                      <a:pt x="354" y="0"/>
                    </a:lnTo>
                    <a:lnTo>
                      <a:pt x="317" y="9"/>
                    </a:lnTo>
                    <a:lnTo>
                      <a:pt x="289" y="18"/>
                    </a:lnTo>
                    <a:lnTo>
                      <a:pt x="261" y="36"/>
                    </a:lnTo>
                    <a:lnTo>
                      <a:pt x="214" y="79"/>
                    </a:lnTo>
                    <a:lnTo>
                      <a:pt x="205" y="53"/>
                    </a:lnTo>
                    <a:lnTo>
                      <a:pt x="186" y="27"/>
                    </a:lnTo>
                    <a:lnTo>
                      <a:pt x="168" y="18"/>
                    </a:lnTo>
                    <a:lnTo>
                      <a:pt x="140" y="9"/>
                    </a:lnTo>
                    <a:lnTo>
                      <a:pt x="121" y="0"/>
                    </a:lnTo>
                    <a:lnTo>
                      <a:pt x="93" y="9"/>
                    </a:lnTo>
                    <a:lnTo>
                      <a:pt x="74" y="18"/>
                    </a:lnTo>
                    <a:lnTo>
                      <a:pt x="56" y="36"/>
                    </a:lnTo>
                    <a:lnTo>
                      <a:pt x="37" y="62"/>
                    </a:lnTo>
                    <a:lnTo>
                      <a:pt x="28" y="79"/>
                    </a:lnTo>
                    <a:lnTo>
                      <a:pt x="9" y="132"/>
                    </a:lnTo>
                    <a:lnTo>
                      <a:pt x="9" y="150"/>
                    </a:lnTo>
                    <a:lnTo>
                      <a:pt x="0" y="159"/>
                    </a:lnTo>
                    <a:lnTo>
                      <a:pt x="0" y="176"/>
                    </a:lnTo>
                    <a:lnTo>
                      <a:pt x="37" y="176"/>
                    </a:lnTo>
                    <a:lnTo>
                      <a:pt x="37" y="150"/>
                    </a:lnTo>
                    <a:lnTo>
                      <a:pt x="56" y="106"/>
                    </a:lnTo>
                    <a:lnTo>
                      <a:pt x="65" y="79"/>
                    </a:lnTo>
                    <a:lnTo>
                      <a:pt x="84" y="53"/>
                    </a:lnTo>
                    <a:lnTo>
                      <a:pt x="102" y="36"/>
                    </a:lnTo>
                    <a:lnTo>
                      <a:pt x="121" y="27"/>
                    </a:lnTo>
                    <a:lnTo>
                      <a:pt x="130" y="27"/>
                    </a:lnTo>
                    <a:lnTo>
                      <a:pt x="140" y="36"/>
                    </a:lnTo>
                    <a:lnTo>
                      <a:pt x="149" y="53"/>
                    </a:lnTo>
                    <a:lnTo>
                      <a:pt x="149" y="97"/>
                    </a:lnTo>
                    <a:lnTo>
                      <a:pt x="140" y="123"/>
                    </a:lnTo>
                    <a:lnTo>
                      <a:pt x="56" y="440"/>
                    </a:lnTo>
                    <a:lnTo>
                      <a:pt x="56" y="449"/>
                    </a:lnTo>
                    <a:lnTo>
                      <a:pt x="46" y="457"/>
                    </a:lnTo>
                    <a:lnTo>
                      <a:pt x="46" y="466"/>
                    </a:lnTo>
                    <a:lnTo>
                      <a:pt x="65" y="484"/>
                    </a:lnTo>
                    <a:lnTo>
                      <a:pt x="102" y="484"/>
                    </a:lnTo>
                    <a:lnTo>
                      <a:pt x="121" y="466"/>
                    </a:lnTo>
                    <a:lnTo>
                      <a:pt x="121" y="457"/>
                    </a:lnTo>
                    <a:lnTo>
                      <a:pt x="130" y="449"/>
                    </a:lnTo>
                    <a:lnTo>
                      <a:pt x="196" y="16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07" name="Freeform 4175"/>
              <p:cNvSpPr>
                <a:spLocks noEditPoints="1"/>
              </p:cNvSpPr>
              <p:nvPr/>
            </p:nvSpPr>
            <p:spPr bwMode="auto">
              <a:xfrm>
                <a:off x="7853" y="9666"/>
                <a:ext cx="486" cy="484"/>
              </a:xfrm>
              <a:custGeom>
                <a:avLst/>
                <a:gdLst>
                  <a:gd name="T0" fmla="*/ 430 w 486"/>
                  <a:gd name="T1" fmla="*/ 36 h 484"/>
                  <a:gd name="T2" fmla="*/ 383 w 486"/>
                  <a:gd name="T3" fmla="*/ 27 h 484"/>
                  <a:gd name="T4" fmla="*/ 364 w 486"/>
                  <a:gd name="T5" fmla="*/ 53 h 484"/>
                  <a:gd name="T6" fmla="*/ 355 w 486"/>
                  <a:gd name="T7" fmla="*/ 71 h 484"/>
                  <a:gd name="T8" fmla="*/ 318 w 486"/>
                  <a:gd name="T9" fmla="*/ 18 h 484"/>
                  <a:gd name="T10" fmla="*/ 168 w 486"/>
                  <a:gd name="T11" fmla="*/ 27 h 484"/>
                  <a:gd name="T12" fmla="*/ 28 w 486"/>
                  <a:gd name="T13" fmla="*/ 203 h 484"/>
                  <a:gd name="T14" fmla="*/ 10 w 486"/>
                  <a:gd name="T15" fmla="*/ 387 h 484"/>
                  <a:gd name="T16" fmla="*/ 84 w 486"/>
                  <a:gd name="T17" fmla="*/ 475 h 484"/>
                  <a:gd name="T18" fmla="*/ 168 w 486"/>
                  <a:gd name="T19" fmla="*/ 484 h 484"/>
                  <a:gd name="T20" fmla="*/ 271 w 486"/>
                  <a:gd name="T21" fmla="*/ 413 h 484"/>
                  <a:gd name="T22" fmla="*/ 318 w 486"/>
                  <a:gd name="T23" fmla="*/ 475 h 484"/>
                  <a:gd name="T24" fmla="*/ 392 w 486"/>
                  <a:gd name="T25" fmla="*/ 484 h 484"/>
                  <a:gd name="T26" fmla="*/ 448 w 486"/>
                  <a:gd name="T27" fmla="*/ 431 h 484"/>
                  <a:gd name="T28" fmla="*/ 486 w 486"/>
                  <a:gd name="T29" fmla="*/ 334 h 484"/>
                  <a:gd name="T30" fmla="*/ 476 w 486"/>
                  <a:gd name="T31" fmla="*/ 308 h 484"/>
                  <a:gd name="T32" fmla="*/ 458 w 486"/>
                  <a:gd name="T33" fmla="*/ 317 h 484"/>
                  <a:gd name="T34" fmla="*/ 448 w 486"/>
                  <a:gd name="T35" fmla="*/ 334 h 484"/>
                  <a:gd name="T36" fmla="*/ 420 w 486"/>
                  <a:gd name="T37" fmla="*/ 422 h 484"/>
                  <a:gd name="T38" fmla="*/ 392 w 486"/>
                  <a:gd name="T39" fmla="*/ 457 h 484"/>
                  <a:gd name="T40" fmla="*/ 355 w 486"/>
                  <a:gd name="T41" fmla="*/ 457 h 484"/>
                  <a:gd name="T42" fmla="*/ 346 w 486"/>
                  <a:gd name="T43" fmla="*/ 431 h 484"/>
                  <a:gd name="T44" fmla="*/ 336 w 486"/>
                  <a:gd name="T45" fmla="*/ 413 h 484"/>
                  <a:gd name="T46" fmla="*/ 346 w 486"/>
                  <a:gd name="T47" fmla="*/ 370 h 484"/>
                  <a:gd name="T48" fmla="*/ 280 w 486"/>
                  <a:gd name="T49" fmla="*/ 343 h 484"/>
                  <a:gd name="T50" fmla="*/ 243 w 486"/>
                  <a:gd name="T51" fmla="*/ 405 h 484"/>
                  <a:gd name="T52" fmla="*/ 196 w 486"/>
                  <a:gd name="T53" fmla="*/ 449 h 484"/>
                  <a:gd name="T54" fmla="*/ 103 w 486"/>
                  <a:gd name="T55" fmla="*/ 449 h 484"/>
                  <a:gd name="T56" fmla="*/ 84 w 486"/>
                  <a:gd name="T57" fmla="*/ 405 h 484"/>
                  <a:gd name="T58" fmla="*/ 75 w 486"/>
                  <a:gd name="T59" fmla="*/ 370 h 484"/>
                  <a:gd name="T60" fmla="*/ 112 w 486"/>
                  <a:gd name="T61" fmla="*/ 211 h 484"/>
                  <a:gd name="T62" fmla="*/ 150 w 486"/>
                  <a:gd name="T63" fmla="*/ 115 h 484"/>
                  <a:gd name="T64" fmla="*/ 206 w 486"/>
                  <a:gd name="T65" fmla="*/ 53 h 484"/>
                  <a:gd name="T66" fmla="*/ 262 w 486"/>
                  <a:gd name="T67" fmla="*/ 27 h 484"/>
                  <a:gd name="T68" fmla="*/ 318 w 486"/>
                  <a:gd name="T69" fmla="*/ 62 h 484"/>
                  <a:gd name="T70" fmla="*/ 336 w 486"/>
                  <a:gd name="T71" fmla="*/ 106 h 484"/>
                  <a:gd name="T72" fmla="*/ 280 w 486"/>
                  <a:gd name="T73" fmla="*/ 343 h 48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486"/>
                  <a:gd name="T112" fmla="*/ 0 h 484"/>
                  <a:gd name="T113" fmla="*/ 486 w 486"/>
                  <a:gd name="T114" fmla="*/ 484 h 48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486" h="484">
                    <a:moveTo>
                      <a:pt x="430" y="79"/>
                    </a:moveTo>
                    <a:lnTo>
                      <a:pt x="430" y="36"/>
                    </a:lnTo>
                    <a:lnTo>
                      <a:pt x="420" y="27"/>
                    </a:lnTo>
                    <a:lnTo>
                      <a:pt x="383" y="27"/>
                    </a:lnTo>
                    <a:lnTo>
                      <a:pt x="364" y="36"/>
                    </a:lnTo>
                    <a:lnTo>
                      <a:pt x="364" y="53"/>
                    </a:lnTo>
                    <a:lnTo>
                      <a:pt x="355" y="62"/>
                    </a:lnTo>
                    <a:lnTo>
                      <a:pt x="355" y="71"/>
                    </a:lnTo>
                    <a:lnTo>
                      <a:pt x="336" y="36"/>
                    </a:lnTo>
                    <a:lnTo>
                      <a:pt x="318" y="18"/>
                    </a:lnTo>
                    <a:lnTo>
                      <a:pt x="262" y="0"/>
                    </a:lnTo>
                    <a:lnTo>
                      <a:pt x="168" y="27"/>
                    </a:lnTo>
                    <a:lnTo>
                      <a:pt x="84" y="106"/>
                    </a:lnTo>
                    <a:lnTo>
                      <a:pt x="28" y="203"/>
                    </a:lnTo>
                    <a:lnTo>
                      <a:pt x="0" y="326"/>
                    </a:lnTo>
                    <a:lnTo>
                      <a:pt x="10" y="387"/>
                    </a:lnTo>
                    <a:lnTo>
                      <a:pt x="38" y="440"/>
                    </a:lnTo>
                    <a:lnTo>
                      <a:pt x="84" y="475"/>
                    </a:lnTo>
                    <a:lnTo>
                      <a:pt x="140" y="484"/>
                    </a:lnTo>
                    <a:lnTo>
                      <a:pt x="168" y="484"/>
                    </a:lnTo>
                    <a:lnTo>
                      <a:pt x="243" y="449"/>
                    </a:lnTo>
                    <a:lnTo>
                      <a:pt x="271" y="413"/>
                    </a:lnTo>
                    <a:lnTo>
                      <a:pt x="280" y="440"/>
                    </a:lnTo>
                    <a:lnTo>
                      <a:pt x="318" y="475"/>
                    </a:lnTo>
                    <a:lnTo>
                      <a:pt x="346" y="484"/>
                    </a:lnTo>
                    <a:lnTo>
                      <a:pt x="392" y="484"/>
                    </a:lnTo>
                    <a:lnTo>
                      <a:pt x="430" y="466"/>
                    </a:lnTo>
                    <a:lnTo>
                      <a:pt x="448" y="431"/>
                    </a:lnTo>
                    <a:lnTo>
                      <a:pt x="476" y="352"/>
                    </a:lnTo>
                    <a:lnTo>
                      <a:pt x="486" y="334"/>
                    </a:lnTo>
                    <a:lnTo>
                      <a:pt x="486" y="317"/>
                    </a:lnTo>
                    <a:lnTo>
                      <a:pt x="476" y="308"/>
                    </a:lnTo>
                    <a:lnTo>
                      <a:pt x="458" y="308"/>
                    </a:lnTo>
                    <a:lnTo>
                      <a:pt x="458" y="317"/>
                    </a:lnTo>
                    <a:lnTo>
                      <a:pt x="448" y="326"/>
                    </a:lnTo>
                    <a:lnTo>
                      <a:pt x="448" y="334"/>
                    </a:lnTo>
                    <a:lnTo>
                      <a:pt x="439" y="370"/>
                    </a:lnTo>
                    <a:lnTo>
                      <a:pt x="420" y="422"/>
                    </a:lnTo>
                    <a:lnTo>
                      <a:pt x="402" y="440"/>
                    </a:lnTo>
                    <a:lnTo>
                      <a:pt x="392" y="457"/>
                    </a:lnTo>
                    <a:lnTo>
                      <a:pt x="374" y="466"/>
                    </a:lnTo>
                    <a:lnTo>
                      <a:pt x="355" y="457"/>
                    </a:lnTo>
                    <a:lnTo>
                      <a:pt x="346" y="449"/>
                    </a:lnTo>
                    <a:lnTo>
                      <a:pt x="346" y="431"/>
                    </a:lnTo>
                    <a:lnTo>
                      <a:pt x="336" y="422"/>
                    </a:lnTo>
                    <a:lnTo>
                      <a:pt x="336" y="413"/>
                    </a:lnTo>
                    <a:lnTo>
                      <a:pt x="346" y="387"/>
                    </a:lnTo>
                    <a:lnTo>
                      <a:pt x="346" y="370"/>
                    </a:lnTo>
                    <a:lnTo>
                      <a:pt x="430" y="79"/>
                    </a:lnTo>
                    <a:close/>
                    <a:moveTo>
                      <a:pt x="280" y="343"/>
                    </a:moveTo>
                    <a:lnTo>
                      <a:pt x="262" y="378"/>
                    </a:lnTo>
                    <a:lnTo>
                      <a:pt x="243" y="405"/>
                    </a:lnTo>
                    <a:lnTo>
                      <a:pt x="215" y="422"/>
                    </a:lnTo>
                    <a:lnTo>
                      <a:pt x="196" y="449"/>
                    </a:lnTo>
                    <a:lnTo>
                      <a:pt x="140" y="466"/>
                    </a:lnTo>
                    <a:lnTo>
                      <a:pt x="103" y="449"/>
                    </a:lnTo>
                    <a:lnTo>
                      <a:pt x="94" y="431"/>
                    </a:lnTo>
                    <a:lnTo>
                      <a:pt x="84" y="405"/>
                    </a:lnTo>
                    <a:lnTo>
                      <a:pt x="75" y="387"/>
                    </a:lnTo>
                    <a:lnTo>
                      <a:pt x="75" y="370"/>
                    </a:lnTo>
                    <a:lnTo>
                      <a:pt x="84" y="299"/>
                    </a:lnTo>
                    <a:lnTo>
                      <a:pt x="112" y="211"/>
                    </a:lnTo>
                    <a:lnTo>
                      <a:pt x="131" y="150"/>
                    </a:lnTo>
                    <a:lnTo>
                      <a:pt x="150" y="115"/>
                    </a:lnTo>
                    <a:lnTo>
                      <a:pt x="178" y="79"/>
                    </a:lnTo>
                    <a:lnTo>
                      <a:pt x="206" y="53"/>
                    </a:lnTo>
                    <a:lnTo>
                      <a:pt x="234" y="36"/>
                    </a:lnTo>
                    <a:lnTo>
                      <a:pt x="262" y="27"/>
                    </a:lnTo>
                    <a:lnTo>
                      <a:pt x="299" y="44"/>
                    </a:lnTo>
                    <a:lnTo>
                      <a:pt x="318" y="62"/>
                    </a:lnTo>
                    <a:lnTo>
                      <a:pt x="327" y="79"/>
                    </a:lnTo>
                    <a:lnTo>
                      <a:pt x="336" y="106"/>
                    </a:lnTo>
                    <a:lnTo>
                      <a:pt x="336" y="141"/>
                    </a:lnTo>
                    <a:lnTo>
                      <a:pt x="280" y="34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08" name="Freeform 4176"/>
              <p:cNvSpPr>
                <a:spLocks/>
              </p:cNvSpPr>
              <p:nvPr/>
            </p:nvSpPr>
            <p:spPr bwMode="auto">
              <a:xfrm>
                <a:off x="8404" y="9666"/>
                <a:ext cx="494" cy="695"/>
              </a:xfrm>
              <a:custGeom>
                <a:avLst/>
                <a:gdLst>
                  <a:gd name="T0" fmla="*/ 270 w 494"/>
                  <a:gd name="T1" fmla="*/ 554 h 695"/>
                  <a:gd name="T2" fmla="*/ 177 w 494"/>
                  <a:gd name="T3" fmla="*/ 660 h 695"/>
                  <a:gd name="T4" fmla="*/ 102 w 494"/>
                  <a:gd name="T5" fmla="*/ 668 h 695"/>
                  <a:gd name="T6" fmla="*/ 56 w 494"/>
                  <a:gd name="T7" fmla="*/ 633 h 695"/>
                  <a:gd name="T8" fmla="*/ 65 w 494"/>
                  <a:gd name="T9" fmla="*/ 624 h 695"/>
                  <a:gd name="T10" fmla="*/ 102 w 494"/>
                  <a:gd name="T11" fmla="*/ 598 h 695"/>
                  <a:gd name="T12" fmla="*/ 112 w 494"/>
                  <a:gd name="T13" fmla="*/ 554 h 695"/>
                  <a:gd name="T14" fmla="*/ 56 w 494"/>
                  <a:gd name="T15" fmla="*/ 537 h 695"/>
                  <a:gd name="T16" fmla="*/ 28 w 494"/>
                  <a:gd name="T17" fmla="*/ 554 h 695"/>
                  <a:gd name="T18" fmla="*/ 19 w 494"/>
                  <a:gd name="T19" fmla="*/ 598 h 695"/>
                  <a:gd name="T20" fmla="*/ 37 w 494"/>
                  <a:gd name="T21" fmla="*/ 660 h 695"/>
                  <a:gd name="T22" fmla="*/ 93 w 494"/>
                  <a:gd name="T23" fmla="*/ 686 h 695"/>
                  <a:gd name="T24" fmla="*/ 214 w 494"/>
                  <a:gd name="T25" fmla="*/ 677 h 695"/>
                  <a:gd name="T26" fmla="*/ 345 w 494"/>
                  <a:gd name="T27" fmla="*/ 554 h 695"/>
                  <a:gd name="T28" fmla="*/ 485 w 494"/>
                  <a:gd name="T29" fmla="*/ 62 h 695"/>
                  <a:gd name="T30" fmla="*/ 494 w 494"/>
                  <a:gd name="T31" fmla="*/ 44 h 695"/>
                  <a:gd name="T32" fmla="*/ 476 w 494"/>
                  <a:gd name="T33" fmla="*/ 18 h 695"/>
                  <a:gd name="T34" fmla="*/ 420 w 494"/>
                  <a:gd name="T35" fmla="*/ 36 h 695"/>
                  <a:gd name="T36" fmla="*/ 410 w 494"/>
                  <a:gd name="T37" fmla="*/ 53 h 695"/>
                  <a:gd name="T38" fmla="*/ 317 w 494"/>
                  <a:gd name="T39" fmla="*/ 405 h 695"/>
                  <a:gd name="T40" fmla="*/ 270 w 494"/>
                  <a:gd name="T41" fmla="*/ 449 h 695"/>
                  <a:gd name="T42" fmla="*/ 158 w 494"/>
                  <a:gd name="T43" fmla="*/ 440 h 695"/>
                  <a:gd name="T44" fmla="*/ 149 w 494"/>
                  <a:gd name="T45" fmla="*/ 396 h 695"/>
                  <a:gd name="T46" fmla="*/ 158 w 494"/>
                  <a:gd name="T47" fmla="*/ 308 h 695"/>
                  <a:gd name="T48" fmla="*/ 224 w 494"/>
                  <a:gd name="T49" fmla="*/ 132 h 695"/>
                  <a:gd name="T50" fmla="*/ 233 w 494"/>
                  <a:gd name="T51" fmla="*/ 88 h 695"/>
                  <a:gd name="T52" fmla="*/ 196 w 494"/>
                  <a:gd name="T53" fmla="*/ 18 h 695"/>
                  <a:gd name="T54" fmla="*/ 149 w 494"/>
                  <a:gd name="T55" fmla="*/ 0 h 695"/>
                  <a:gd name="T56" fmla="*/ 46 w 494"/>
                  <a:gd name="T57" fmla="*/ 62 h 695"/>
                  <a:gd name="T58" fmla="*/ 9 w 494"/>
                  <a:gd name="T59" fmla="*/ 150 h 695"/>
                  <a:gd name="T60" fmla="*/ 0 w 494"/>
                  <a:gd name="T61" fmla="*/ 176 h 695"/>
                  <a:gd name="T62" fmla="*/ 37 w 494"/>
                  <a:gd name="T63" fmla="*/ 159 h 695"/>
                  <a:gd name="T64" fmla="*/ 46 w 494"/>
                  <a:gd name="T65" fmla="*/ 123 h 695"/>
                  <a:gd name="T66" fmla="*/ 74 w 494"/>
                  <a:gd name="T67" fmla="*/ 71 h 695"/>
                  <a:gd name="T68" fmla="*/ 121 w 494"/>
                  <a:gd name="T69" fmla="*/ 36 h 695"/>
                  <a:gd name="T70" fmla="*/ 149 w 494"/>
                  <a:gd name="T71" fmla="*/ 27 h 695"/>
                  <a:gd name="T72" fmla="*/ 168 w 494"/>
                  <a:gd name="T73" fmla="*/ 88 h 695"/>
                  <a:gd name="T74" fmla="*/ 140 w 494"/>
                  <a:gd name="T75" fmla="*/ 150 h 695"/>
                  <a:gd name="T76" fmla="*/ 93 w 494"/>
                  <a:gd name="T77" fmla="*/ 299 h 695"/>
                  <a:gd name="T78" fmla="*/ 84 w 494"/>
                  <a:gd name="T79" fmla="*/ 396 h 695"/>
                  <a:gd name="T80" fmla="*/ 130 w 494"/>
                  <a:gd name="T81" fmla="*/ 466 h 695"/>
                  <a:gd name="T82" fmla="*/ 233 w 494"/>
                  <a:gd name="T83" fmla="*/ 484 h 695"/>
                  <a:gd name="T84" fmla="*/ 298 w 494"/>
                  <a:gd name="T85" fmla="*/ 457 h 6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94"/>
                  <a:gd name="T130" fmla="*/ 0 h 695"/>
                  <a:gd name="T131" fmla="*/ 494 w 494"/>
                  <a:gd name="T132" fmla="*/ 695 h 69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94" h="695">
                    <a:moveTo>
                      <a:pt x="308" y="449"/>
                    </a:moveTo>
                    <a:lnTo>
                      <a:pt x="270" y="554"/>
                    </a:lnTo>
                    <a:lnTo>
                      <a:pt x="224" y="624"/>
                    </a:lnTo>
                    <a:lnTo>
                      <a:pt x="177" y="660"/>
                    </a:lnTo>
                    <a:lnTo>
                      <a:pt x="130" y="668"/>
                    </a:lnTo>
                    <a:lnTo>
                      <a:pt x="102" y="668"/>
                    </a:lnTo>
                    <a:lnTo>
                      <a:pt x="84" y="660"/>
                    </a:lnTo>
                    <a:lnTo>
                      <a:pt x="56" y="633"/>
                    </a:lnTo>
                    <a:lnTo>
                      <a:pt x="56" y="624"/>
                    </a:lnTo>
                    <a:lnTo>
                      <a:pt x="65" y="624"/>
                    </a:lnTo>
                    <a:lnTo>
                      <a:pt x="84" y="616"/>
                    </a:lnTo>
                    <a:lnTo>
                      <a:pt x="102" y="598"/>
                    </a:lnTo>
                    <a:lnTo>
                      <a:pt x="112" y="580"/>
                    </a:lnTo>
                    <a:lnTo>
                      <a:pt x="112" y="554"/>
                    </a:lnTo>
                    <a:lnTo>
                      <a:pt x="93" y="537"/>
                    </a:lnTo>
                    <a:lnTo>
                      <a:pt x="56" y="537"/>
                    </a:lnTo>
                    <a:lnTo>
                      <a:pt x="46" y="545"/>
                    </a:lnTo>
                    <a:lnTo>
                      <a:pt x="28" y="554"/>
                    </a:lnTo>
                    <a:lnTo>
                      <a:pt x="19" y="580"/>
                    </a:lnTo>
                    <a:lnTo>
                      <a:pt x="19" y="598"/>
                    </a:lnTo>
                    <a:lnTo>
                      <a:pt x="28" y="633"/>
                    </a:lnTo>
                    <a:lnTo>
                      <a:pt x="37" y="660"/>
                    </a:lnTo>
                    <a:lnTo>
                      <a:pt x="65" y="677"/>
                    </a:lnTo>
                    <a:lnTo>
                      <a:pt x="93" y="686"/>
                    </a:lnTo>
                    <a:lnTo>
                      <a:pt x="130" y="695"/>
                    </a:lnTo>
                    <a:lnTo>
                      <a:pt x="214" y="677"/>
                    </a:lnTo>
                    <a:lnTo>
                      <a:pt x="289" y="624"/>
                    </a:lnTo>
                    <a:lnTo>
                      <a:pt x="345" y="554"/>
                    </a:lnTo>
                    <a:lnTo>
                      <a:pt x="373" y="475"/>
                    </a:lnTo>
                    <a:lnTo>
                      <a:pt x="485" y="62"/>
                    </a:lnTo>
                    <a:lnTo>
                      <a:pt x="485" y="53"/>
                    </a:lnTo>
                    <a:lnTo>
                      <a:pt x="494" y="44"/>
                    </a:lnTo>
                    <a:lnTo>
                      <a:pt x="494" y="36"/>
                    </a:lnTo>
                    <a:lnTo>
                      <a:pt x="476" y="18"/>
                    </a:lnTo>
                    <a:lnTo>
                      <a:pt x="438" y="18"/>
                    </a:lnTo>
                    <a:lnTo>
                      <a:pt x="420" y="36"/>
                    </a:lnTo>
                    <a:lnTo>
                      <a:pt x="420" y="44"/>
                    </a:lnTo>
                    <a:lnTo>
                      <a:pt x="410" y="53"/>
                    </a:lnTo>
                    <a:lnTo>
                      <a:pt x="336" y="370"/>
                    </a:lnTo>
                    <a:lnTo>
                      <a:pt x="317" y="405"/>
                    </a:lnTo>
                    <a:lnTo>
                      <a:pt x="298" y="431"/>
                    </a:lnTo>
                    <a:lnTo>
                      <a:pt x="270" y="449"/>
                    </a:lnTo>
                    <a:lnTo>
                      <a:pt x="214" y="466"/>
                    </a:lnTo>
                    <a:lnTo>
                      <a:pt x="158" y="440"/>
                    </a:lnTo>
                    <a:lnTo>
                      <a:pt x="158" y="422"/>
                    </a:lnTo>
                    <a:lnTo>
                      <a:pt x="149" y="396"/>
                    </a:lnTo>
                    <a:lnTo>
                      <a:pt x="149" y="378"/>
                    </a:lnTo>
                    <a:lnTo>
                      <a:pt x="158" y="308"/>
                    </a:lnTo>
                    <a:lnTo>
                      <a:pt x="214" y="150"/>
                    </a:lnTo>
                    <a:lnTo>
                      <a:pt x="224" y="132"/>
                    </a:lnTo>
                    <a:lnTo>
                      <a:pt x="233" y="106"/>
                    </a:lnTo>
                    <a:lnTo>
                      <a:pt x="233" y="88"/>
                    </a:lnTo>
                    <a:lnTo>
                      <a:pt x="214" y="36"/>
                    </a:lnTo>
                    <a:lnTo>
                      <a:pt x="196" y="18"/>
                    </a:lnTo>
                    <a:lnTo>
                      <a:pt x="177" y="9"/>
                    </a:lnTo>
                    <a:lnTo>
                      <a:pt x="149" y="0"/>
                    </a:lnTo>
                    <a:lnTo>
                      <a:pt x="93" y="18"/>
                    </a:lnTo>
                    <a:lnTo>
                      <a:pt x="46" y="62"/>
                    </a:lnTo>
                    <a:lnTo>
                      <a:pt x="19" y="106"/>
                    </a:lnTo>
                    <a:lnTo>
                      <a:pt x="9" y="150"/>
                    </a:lnTo>
                    <a:lnTo>
                      <a:pt x="0" y="167"/>
                    </a:lnTo>
                    <a:lnTo>
                      <a:pt x="0" y="176"/>
                    </a:lnTo>
                    <a:lnTo>
                      <a:pt x="37" y="176"/>
                    </a:lnTo>
                    <a:lnTo>
                      <a:pt x="37" y="159"/>
                    </a:lnTo>
                    <a:lnTo>
                      <a:pt x="46" y="141"/>
                    </a:lnTo>
                    <a:lnTo>
                      <a:pt x="46" y="123"/>
                    </a:lnTo>
                    <a:lnTo>
                      <a:pt x="65" y="97"/>
                    </a:lnTo>
                    <a:lnTo>
                      <a:pt x="74" y="71"/>
                    </a:lnTo>
                    <a:lnTo>
                      <a:pt x="93" y="44"/>
                    </a:lnTo>
                    <a:lnTo>
                      <a:pt x="121" y="36"/>
                    </a:lnTo>
                    <a:lnTo>
                      <a:pt x="140" y="27"/>
                    </a:lnTo>
                    <a:lnTo>
                      <a:pt x="149" y="27"/>
                    </a:lnTo>
                    <a:lnTo>
                      <a:pt x="168" y="44"/>
                    </a:lnTo>
                    <a:lnTo>
                      <a:pt x="168" y="88"/>
                    </a:lnTo>
                    <a:lnTo>
                      <a:pt x="158" y="115"/>
                    </a:lnTo>
                    <a:lnTo>
                      <a:pt x="140" y="150"/>
                    </a:lnTo>
                    <a:lnTo>
                      <a:pt x="112" y="229"/>
                    </a:lnTo>
                    <a:lnTo>
                      <a:pt x="93" y="299"/>
                    </a:lnTo>
                    <a:lnTo>
                      <a:pt x="84" y="361"/>
                    </a:lnTo>
                    <a:lnTo>
                      <a:pt x="84" y="396"/>
                    </a:lnTo>
                    <a:lnTo>
                      <a:pt x="93" y="431"/>
                    </a:lnTo>
                    <a:lnTo>
                      <a:pt x="130" y="466"/>
                    </a:lnTo>
                    <a:lnTo>
                      <a:pt x="186" y="484"/>
                    </a:lnTo>
                    <a:lnTo>
                      <a:pt x="233" y="484"/>
                    </a:lnTo>
                    <a:lnTo>
                      <a:pt x="261" y="475"/>
                    </a:lnTo>
                    <a:lnTo>
                      <a:pt x="298" y="457"/>
                    </a:lnTo>
                    <a:lnTo>
                      <a:pt x="308" y="44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09" name="Freeform 4177"/>
              <p:cNvSpPr>
                <a:spLocks noEditPoints="1"/>
              </p:cNvSpPr>
              <p:nvPr/>
            </p:nvSpPr>
            <p:spPr bwMode="auto">
              <a:xfrm>
                <a:off x="8992" y="9904"/>
                <a:ext cx="242" cy="501"/>
              </a:xfrm>
              <a:custGeom>
                <a:avLst/>
                <a:gdLst>
                  <a:gd name="T0" fmla="*/ 224 w 242"/>
                  <a:gd name="T1" fmla="*/ 26 h 501"/>
                  <a:gd name="T2" fmla="*/ 224 w 242"/>
                  <a:gd name="T3" fmla="*/ 17 h 501"/>
                  <a:gd name="T4" fmla="*/ 205 w 242"/>
                  <a:gd name="T5" fmla="*/ 0 h 501"/>
                  <a:gd name="T6" fmla="*/ 168 w 242"/>
                  <a:gd name="T7" fmla="*/ 0 h 501"/>
                  <a:gd name="T8" fmla="*/ 149 w 242"/>
                  <a:gd name="T9" fmla="*/ 17 h 501"/>
                  <a:gd name="T10" fmla="*/ 140 w 242"/>
                  <a:gd name="T11" fmla="*/ 35 h 501"/>
                  <a:gd name="T12" fmla="*/ 149 w 242"/>
                  <a:gd name="T13" fmla="*/ 52 h 501"/>
                  <a:gd name="T14" fmla="*/ 158 w 242"/>
                  <a:gd name="T15" fmla="*/ 61 h 501"/>
                  <a:gd name="T16" fmla="*/ 177 w 242"/>
                  <a:gd name="T17" fmla="*/ 70 h 501"/>
                  <a:gd name="T18" fmla="*/ 196 w 242"/>
                  <a:gd name="T19" fmla="*/ 61 h 501"/>
                  <a:gd name="T20" fmla="*/ 214 w 242"/>
                  <a:gd name="T21" fmla="*/ 44 h 501"/>
                  <a:gd name="T22" fmla="*/ 224 w 242"/>
                  <a:gd name="T23" fmla="*/ 26 h 501"/>
                  <a:gd name="T24" fmla="*/ 56 w 242"/>
                  <a:gd name="T25" fmla="*/ 404 h 501"/>
                  <a:gd name="T26" fmla="*/ 56 w 242"/>
                  <a:gd name="T27" fmla="*/ 422 h 501"/>
                  <a:gd name="T28" fmla="*/ 46 w 242"/>
                  <a:gd name="T29" fmla="*/ 439 h 501"/>
                  <a:gd name="T30" fmla="*/ 56 w 242"/>
                  <a:gd name="T31" fmla="*/ 465 h 501"/>
                  <a:gd name="T32" fmla="*/ 74 w 242"/>
                  <a:gd name="T33" fmla="*/ 483 h 501"/>
                  <a:gd name="T34" fmla="*/ 93 w 242"/>
                  <a:gd name="T35" fmla="*/ 492 h 501"/>
                  <a:gd name="T36" fmla="*/ 121 w 242"/>
                  <a:gd name="T37" fmla="*/ 501 h 501"/>
                  <a:gd name="T38" fmla="*/ 177 w 242"/>
                  <a:gd name="T39" fmla="*/ 483 h 501"/>
                  <a:gd name="T40" fmla="*/ 214 w 242"/>
                  <a:gd name="T41" fmla="*/ 448 h 501"/>
                  <a:gd name="T42" fmla="*/ 224 w 242"/>
                  <a:gd name="T43" fmla="*/ 430 h 501"/>
                  <a:gd name="T44" fmla="*/ 233 w 242"/>
                  <a:gd name="T45" fmla="*/ 404 h 501"/>
                  <a:gd name="T46" fmla="*/ 242 w 242"/>
                  <a:gd name="T47" fmla="*/ 395 h 501"/>
                  <a:gd name="T48" fmla="*/ 242 w 242"/>
                  <a:gd name="T49" fmla="*/ 378 h 501"/>
                  <a:gd name="T50" fmla="*/ 214 w 242"/>
                  <a:gd name="T51" fmla="*/ 378 h 501"/>
                  <a:gd name="T52" fmla="*/ 214 w 242"/>
                  <a:gd name="T53" fmla="*/ 386 h 501"/>
                  <a:gd name="T54" fmla="*/ 196 w 242"/>
                  <a:gd name="T55" fmla="*/ 430 h 501"/>
                  <a:gd name="T56" fmla="*/ 177 w 242"/>
                  <a:gd name="T57" fmla="*/ 457 h 501"/>
                  <a:gd name="T58" fmla="*/ 149 w 242"/>
                  <a:gd name="T59" fmla="*/ 474 h 501"/>
                  <a:gd name="T60" fmla="*/ 112 w 242"/>
                  <a:gd name="T61" fmla="*/ 474 h 501"/>
                  <a:gd name="T62" fmla="*/ 112 w 242"/>
                  <a:gd name="T63" fmla="*/ 430 h 501"/>
                  <a:gd name="T64" fmla="*/ 121 w 242"/>
                  <a:gd name="T65" fmla="*/ 404 h 501"/>
                  <a:gd name="T66" fmla="*/ 149 w 242"/>
                  <a:gd name="T67" fmla="*/ 342 h 501"/>
                  <a:gd name="T68" fmla="*/ 149 w 242"/>
                  <a:gd name="T69" fmla="*/ 334 h 501"/>
                  <a:gd name="T70" fmla="*/ 158 w 242"/>
                  <a:gd name="T71" fmla="*/ 316 h 501"/>
                  <a:gd name="T72" fmla="*/ 168 w 242"/>
                  <a:gd name="T73" fmla="*/ 290 h 501"/>
                  <a:gd name="T74" fmla="*/ 177 w 242"/>
                  <a:gd name="T75" fmla="*/ 272 h 501"/>
                  <a:gd name="T76" fmla="*/ 177 w 242"/>
                  <a:gd name="T77" fmla="*/ 255 h 501"/>
                  <a:gd name="T78" fmla="*/ 186 w 242"/>
                  <a:gd name="T79" fmla="*/ 246 h 501"/>
                  <a:gd name="T80" fmla="*/ 186 w 242"/>
                  <a:gd name="T81" fmla="*/ 202 h 501"/>
                  <a:gd name="T82" fmla="*/ 149 w 242"/>
                  <a:gd name="T83" fmla="*/ 167 h 501"/>
                  <a:gd name="T84" fmla="*/ 84 w 242"/>
                  <a:gd name="T85" fmla="*/ 167 h 501"/>
                  <a:gd name="T86" fmla="*/ 56 w 242"/>
                  <a:gd name="T87" fmla="*/ 184 h 501"/>
                  <a:gd name="T88" fmla="*/ 37 w 242"/>
                  <a:gd name="T89" fmla="*/ 202 h 501"/>
                  <a:gd name="T90" fmla="*/ 18 w 242"/>
                  <a:gd name="T91" fmla="*/ 228 h 501"/>
                  <a:gd name="T92" fmla="*/ 0 w 242"/>
                  <a:gd name="T93" fmla="*/ 263 h 501"/>
                  <a:gd name="T94" fmla="*/ 0 w 242"/>
                  <a:gd name="T95" fmla="*/ 281 h 501"/>
                  <a:gd name="T96" fmla="*/ 9 w 242"/>
                  <a:gd name="T97" fmla="*/ 290 h 501"/>
                  <a:gd name="T98" fmla="*/ 18 w 242"/>
                  <a:gd name="T99" fmla="*/ 290 h 501"/>
                  <a:gd name="T100" fmla="*/ 28 w 242"/>
                  <a:gd name="T101" fmla="*/ 281 h 501"/>
                  <a:gd name="T102" fmla="*/ 28 w 242"/>
                  <a:gd name="T103" fmla="*/ 272 h 501"/>
                  <a:gd name="T104" fmla="*/ 37 w 242"/>
                  <a:gd name="T105" fmla="*/ 237 h 501"/>
                  <a:gd name="T106" fmla="*/ 56 w 242"/>
                  <a:gd name="T107" fmla="*/ 211 h 501"/>
                  <a:gd name="T108" fmla="*/ 74 w 242"/>
                  <a:gd name="T109" fmla="*/ 193 h 501"/>
                  <a:gd name="T110" fmla="*/ 93 w 242"/>
                  <a:gd name="T111" fmla="*/ 184 h 501"/>
                  <a:gd name="T112" fmla="*/ 121 w 242"/>
                  <a:gd name="T113" fmla="*/ 184 h 501"/>
                  <a:gd name="T114" fmla="*/ 130 w 242"/>
                  <a:gd name="T115" fmla="*/ 193 h 501"/>
                  <a:gd name="T116" fmla="*/ 130 w 242"/>
                  <a:gd name="T117" fmla="*/ 228 h 501"/>
                  <a:gd name="T118" fmla="*/ 121 w 242"/>
                  <a:gd name="T119" fmla="*/ 246 h 501"/>
                  <a:gd name="T120" fmla="*/ 121 w 242"/>
                  <a:gd name="T121" fmla="*/ 263 h 501"/>
                  <a:gd name="T122" fmla="*/ 112 w 242"/>
                  <a:gd name="T123" fmla="*/ 281 h 501"/>
                  <a:gd name="T124" fmla="*/ 56 w 242"/>
                  <a:gd name="T125" fmla="*/ 404 h 5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42"/>
                  <a:gd name="T190" fmla="*/ 0 h 501"/>
                  <a:gd name="T191" fmla="*/ 242 w 242"/>
                  <a:gd name="T192" fmla="*/ 501 h 501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42" h="501">
                    <a:moveTo>
                      <a:pt x="224" y="26"/>
                    </a:moveTo>
                    <a:lnTo>
                      <a:pt x="224" y="17"/>
                    </a:lnTo>
                    <a:lnTo>
                      <a:pt x="205" y="0"/>
                    </a:lnTo>
                    <a:lnTo>
                      <a:pt x="168" y="0"/>
                    </a:lnTo>
                    <a:lnTo>
                      <a:pt x="149" y="17"/>
                    </a:lnTo>
                    <a:lnTo>
                      <a:pt x="140" y="35"/>
                    </a:lnTo>
                    <a:lnTo>
                      <a:pt x="149" y="52"/>
                    </a:lnTo>
                    <a:lnTo>
                      <a:pt x="158" y="61"/>
                    </a:lnTo>
                    <a:lnTo>
                      <a:pt x="177" y="70"/>
                    </a:lnTo>
                    <a:lnTo>
                      <a:pt x="196" y="61"/>
                    </a:lnTo>
                    <a:lnTo>
                      <a:pt x="214" y="44"/>
                    </a:lnTo>
                    <a:lnTo>
                      <a:pt x="224" y="26"/>
                    </a:lnTo>
                    <a:close/>
                    <a:moveTo>
                      <a:pt x="56" y="404"/>
                    </a:moveTo>
                    <a:lnTo>
                      <a:pt x="56" y="422"/>
                    </a:lnTo>
                    <a:lnTo>
                      <a:pt x="46" y="439"/>
                    </a:lnTo>
                    <a:lnTo>
                      <a:pt x="56" y="465"/>
                    </a:lnTo>
                    <a:lnTo>
                      <a:pt x="74" y="483"/>
                    </a:lnTo>
                    <a:lnTo>
                      <a:pt x="93" y="492"/>
                    </a:lnTo>
                    <a:lnTo>
                      <a:pt x="121" y="501"/>
                    </a:lnTo>
                    <a:lnTo>
                      <a:pt x="177" y="483"/>
                    </a:lnTo>
                    <a:lnTo>
                      <a:pt x="214" y="448"/>
                    </a:lnTo>
                    <a:lnTo>
                      <a:pt x="224" y="430"/>
                    </a:lnTo>
                    <a:lnTo>
                      <a:pt x="233" y="404"/>
                    </a:lnTo>
                    <a:lnTo>
                      <a:pt x="242" y="395"/>
                    </a:lnTo>
                    <a:lnTo>
                      <a:pt x="242" y="378"/>
                    </a:lnTo>
                    <a:lnTo>
                      <a:pt x="214" y="378"/>
                    </a:lnTo>
                    <a:lnTo>
                      <a:pt x="214" y="386"/>
                    </a:lnTo>
                    <a:lnTo>
                      <a:pt x="196" y="430"/>
                    </a:lnTo>
                    <a:lnTo>
                      <a:pt x="177" y="457"/>
                    </a:lnTo>
                    <a:lnTo>
                      <a:pt x="149" y="474"/>
                    </a:lnTo>
                    <a:lnTo>
                      <a:pt x="112" y="474"/>
                    </a:lnTo>
                    <a:lnTo>
                      <a:pt x="112" y="430"/>
                    </a:lnTo>
                    <a:lnTo>
                      <a:pt x="121" y="404"/>
                    </a:lnTo>
                    <a:lnTo>
                      <a:pt x="149" y="342"/>
                    </a:lnTo>
                    <a:lnTo>
                      <a:pt x="149" y="334"/>
                    </a:lnTo>
                    <a:lnTo>
                      <a:pt x="158" y="316"/>
                    </a:lnTo>
                    <a:lnTo>
                      <a:pt x="168" y="290"/>
                    </a:lnTo>
                    <a:lnTo>
                      <a:pt x="177" y="272"/>
                    </a:lnTo>
                    <a:lnTo>
                      <a:pt x="177" y="255"/>
                    </a:lnTo>
                    <a:lnTo>
                      <a:pt x="186" y="246"/>
                    </a:lnTo>
                    <a:lnTo>
                      <a:pt x="186" y="202"/>
                    </a:lnTo>
                    <a:lnTo>
                      <a:pt x="149" y="167"/>
                    </a:lnTo>
                    <a:lnTo>
                      <a:pt x="84" y="167"/>
                    </a:lnTo>
                    <a:lnTo>
                      <a:pt x="56" y="184"/>
                    </a:lnTo>
                    <a:lnTo>
                      <a:pt x="37" y="202"/>
                    </a:lnTo>
                    <a:lnTo>
                      <a:pt x="18" y="228"/>
                    </a:lnTo>
                    <a:lnTo>
                      <a:pt x="0" y="263"/>
                    </a:lnTo>
                    <a:lnTo>
                      <a:pt x="0" y="281"/>
                    </a:lnTo>
                    <a:lnTo>
                      <a:pt x="9" y="290"/>
                    </a:lnTo>
                    <a:lnTo>
                      <a:pt x="18" y="290"/>
                    </a:lnTo>
                    <a:lnTo>
                      <a:pt x="28" y="281"/>
                    </a:lnTo>
                    <a:lnTo>
                      <a:pt x="28" y="272"/>
                    </a:lnTo>
                    <a:lnTo>
                      <a:pt x="37" y="237"/>
                    </a:lnTo>
                    <a:lnTo>
                      <a:pt x="56" y="211"/>
                    </a:lnTo>
                    <a:lnTo>
                      <a:pt x="74" y="193"/>
                    </a:lnTo>
                    <a:lnTo>
                      <a:pt x="93" y="184"/>
                    </a:lnTo>
                    <a:lnTo>
                      <a:pt x="121" y="184"/>
                    </a:lnTo>
                    <a:lnTo>
                      <a:pt x="130" y="193"/>
                    </a:lnTo>
                    <a:lnTo>
                      <a:pt x="130" y="228"/>
                    </a:lnTo>
                    <a:lnTo>
                      <a:pt x="121" y="246"/>
                    </a:lnTo>
                    <a:lnTo>
                      <a:pt x="121" y="263"/>
                    </a:lnTo>
                    <a:lnTo>
                      <a:pt x="112" y="281"/>
                    </a:lnTo>
                    <a:lnTo>
                      <a:pt x="56" y="40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10" name="Freeform 4178"/>
              <p:cNvSpPr>
                <a:spLocks noEditPoints="1"/>
              </p:cNvSpPr>
              <p:nvPr/>
            </p:nvSpPr>
            <p:spPr bwMode="auto">
              <a:xfrm>
                <a:off x="9915" y="9403"/>
                <a:ext cx="560" cy="747"/>
              </a:xfrm>
              <a:custGeom>
                <a:avLst/>
                <a:gdLst>
                  <a:gd name="T0" fmla="*/ 392 w 560"/>
                  <a:gd name="T1" fmla="*/ 676 h 747"/>
                  <a:gd name="T2" fmla="*/ 392 w 560"/>
                  <a:gd name="T3" fmla="*/ 747 h 747"/>
                  <a:gd name="T4" fmla="*/ 560 w 560"/>
                  <a:gd name="T5" fmla="*/ 738 h 747"/>
                  <a:gd name="T6" fmla="*/ 560 w 560"/>
                  <a:gd name="T7" fmla="*/ 703 h 747"/>
                  <a:gd name="T8" fmla="*/ 504 w 560"/>
                  <a:gd name="T9" fmla="*/ 703 h 747"/>
                  <a:gd name="T10" fmla="*/ 485 w 560"/>
                  <a:gd name="T11" fmla="*/ 694 h 747"/>
                  <a:gd name="T12" fmla="*/ 476 w 560"/>
                  <a:gd name="T13" fmla="*/ 685 h 747"/>
                  <a:gd name="T14" fmla="*/ 476 w 560"/>
                  <a:gd name="T15" fmla="*/ 668 h 747"/>
                  <a:gd name="T16" fmla="*/ 467 w 560"/>
                  <a:gd name="T17" fmla="*/ 641 h 747"/>
                  <a:gd name="T18" fmla="*/ 467 w 560"/>
                  <a:gd name="T19" fmla="*/ 0 h 747"/>
                  <a:gd name="T20" fmla="*/ 308 w 560"/>
                  <a:gd name="T21" fmla="*/ 8 h 747"/>
                  <a:gd name="T22" fmla="*/ 308 w 560"/>
                  <a:gd name="T23" fmla="*/ 44 h 747"/>
                  <a:gd name="T24" fmla="*/ 364 w 560"/>
                  <a:gd name="T25" fmla="*/ 44 h 747"/>
                  <a:gd name="T26" fmla="*/ 383 w 560"/>
                  <a:gd name="T27" fmla="*/ 52 h 747"/>
                  <a:gd name="T28" fmla="*/ 392 w 560"/>
                  <a:gd name="T29" fmla="*/ 61 h 747"/>
                  <a:gd name="T30" fmla="*/ 392 w 560"/>
                  <a:gd name="T31" fmla="*/ 334 h 747"/>
                  <a:gd name="T32" fmla="*/ 364 w 560"/>
                  <a:gd name="T33" fmla="*/ 307 h 747"/>
                  <a:gd name="T34" fmla="*/ 336 w 560"/>
                  <a:gd name="T35" fmla="*/ 290 h 747"/>
                  <a:gd name="T36" fmla="*/ 299 w 560"/>
                  <a:gd name="T37" fmla="*/ 272 h 747"/>
                  <a:gd name="T38" fmla="*/ 252 w 560"/>
                  <a:gd name="T39" fmla="*/ 263 h 747"/>
                  <a:gd name="T40" fmla="*/ 159 w 560"/>
                  <a:gd name="T41" fmla="*/ 281 h 747"/>
                  <a:gd name="T42" fmla="*/ 75 w 560"/>
                  <a:gd name="T43" fmla="*/ 334 h 747"/>
                  <a:gd name="T44" fmla="*/ 19 w 560"/>
                  <a:gd name="T45" fmla="*/ 413 h 747"/>
                  <a:gd name="T46" fmla="*/ 0 w 560"/>
                  <a:gd name="T47" fmla="*/ 509 h 747"/>
                  <a:gd name="T48" fmla="*/ 19 w 560"/>
                  <a:gd name="T49" fmla="*/ 606 h 747"/>
                  <a:gd name="T50" fmla="*/ 75 w 560"/>
                  <a:gd name="T51" fmla="*/ 676 h 747"/>
                  <a:gd name="T52" fmla="*/ 149 w 560"/>
                  <a:gd name="T53" fmla="*/ 729 h 747"/>
                  <a:gd name="T54" fmla="*/ 243 w 560"/>
                  <a:gd name="T55" fmla="*/ 747 h 747"/>
                  <a:gd name="T56" fmla="*/ 308 w 560"/>
                  <a:gd name="T57" fmla="*/ 738 h 747"/>
                  <a:gd name="T58" fmla="*/ 355 w 560"/>
                  <a:gd name="T59" fmla="*/ 712 h 747"/>
                  <a:gd name="T60" fmla="*/ 392 w 560"/>
                  <a:gd name="T61" fmla="*/ 676 h 747"/>
                  <a:gd name="T62" fmla="*/ 392 w 560"/>
                  <a:gd name="T63" fmla="*/ 395 h 747"/>
                  <a:gd name="T64" fmla="*/ 392 w 560"/>
                  <a:gd name="T65" fmla="*/ 641 h 747"/>
                  <a:gd name="T66" fmla="*/ 383 w 560"/>
                  <a:gd name="T67" fmla="*/ 650 h 747"/>
                  <a:gd name="T68" fmla="*/ 355 w 560"/>
                  <a:gd name="T69" fmla="*/ 685 h 747"/>
                  <a:gd name="T70" fmla="*/ 317 w 560"/>
                  <a:gd name="T71" fmla="*/ 712 h 747"/>
                  <a:gd name="T72" fmla="*/ 243 w 560"/>
                  <a:gd name="T73" fmla="*/ 729 h 747"/>
                  <a:gd name="T74" fmla="*/ 205 w 560"/>
                  <a:gd name="T75" fmla="*/ 720 h 747"/>
                  <a:gd name="T76" fmla="*/ 177 w 560"/>
                  <a:gd name="T77" fmla="*/ 712 h 747"/>
                  <a:gd name="T78" fmla="*/ 149 w 560"/>
                  <a:gd name="T79" fmla="*/ 685 h 747"/>
                  <a:gd name="T80" fmla="*/ 131 w 560"/>
                  <a:gd name="T81" fmla="*/ 659 h 747"/>
                  <a:gd name="T82" fmla="*/ 103 w 560"/>
                  <a:gd name="T83" fmla="*/ 580 h 747"/>
                  <a:gd name="T84" fmla="*/ 94 w 560"/>
                  <a:gd name="T85" fmla="*/ 509 h 747"/>
                  <a:gd name="T86" fmla="*/ 103 w 560"/>
                  <a:gd name="T87" fmla="*/ 439 h 747"/>
                  <a:gd name="T88" fmla="*/ 131 w 560"/>
                  <a:gd name="T89" fmla="*/ 360 h 747"/>
                  <a:gd name="T90" fmla="*/ 149 w 560"/>
                  <a:gd name="T91" fmla="*/ 342 h 747"/>
                  <a:gd name="T92" fmla="*/ 168 w 560"/>
                  <a:gd name="T93" fmla="*/ 316 h 747"/>
                  <a:gd name="T94" fmla="*/ 196 w 560"/>
                  <a:gd name="T95" fmla="*/ 307 h 747"/>
                  <a:gd name="T96" fmla="*/ 224 w 560"/>
                  <a:gd name="T97" fmla="*/ 290 h 747"/>
                  <a:gd name="T98" fmla="*/ 289 w 560"/>
                  <a:gd name="T99" fmla="*/ 290 h 747"/>
                  <a:gd name="T100" fmla="*/ 317 w 560"/>
                  <a:gd name="T101" fmla="*/ 307 h 747"/>
                  <a:gd name="T102" fmla="*/ 355 w 560"/>
                  <a:gd name="T103" fmla="*/ 325 h 747"/>
                  <a:gd name="T104" fmla="*/ 392 w 560"/>
                  <a:gd name="T105" fmla="*/ 360 h 747"/>
                  <a:gd name="T106" fmla="*/ 392 w 560"/>
                  <a:gd name="T107" fmla="*/ 395 h 74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60"/>
                  <a:gd name="T163" fmla="*/ 0 h 747"/>
                  <a:gd name="T164" fmla="*/ 560 w 560"/>
                  <a:gd name="T165" fmla="*/ 747 h 747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60" h="747">
                    <a:moveTo>
                      <a:pt x="392" y="676"/>
                    </a:moveTo>
                    <a:lnTo>
                      <a:pt x="392" y="747"/>
                    </a:lnTo>
                    <a:lnTo>
                      <a:pt x="560" y="738"/>
                    </a:lnTo>
                    <a:lnTo>
                      <a:pt x="560" y="703"/>
                    </a:lnTo>
                    <a:lnTo>
                      <a:pt x="504" y="703"/>
                    </a:lnTo>
                    <a:lnTo>
                      <a:pt x="485" y="694"/>
                    </a:lnTo>
                    <a:lnTo>
                      <a:pt x="476" y="685"/>
                    </a:lnTo>
                    <a:lnTo>
                      <a:pt x="476" y="668"/>
                    </a:lnTo>
                    <a:lnTo>
                      <a:pt x="467" y="641"/>
                    </a:lnTo>
                    <a:lnTo>
                      <a:pt x="467" y="0"/>
                    </a:lnTo>
                    <a:lnTo>
                      <a:pt x="308" y="8"/>
                    </a:lnTo>
                    <a:lnTo>
                      <a:pt x="308" y="44"/>
                    </a:lnTo>
                    <a:lnTo>
                      <a:pt x="364" y="44"/>
                    </a:lnTo>
                    <a:lnTo>
                      <a:pt x="383" y="52"/>
                    </a:lnTo>
                    <a:lnTo>
                      <a:pt x="392" y="61"/>
                    </a:lnTo>
                    <a:lnTo>
                      <a:pt x="392" y="334"/>
                    </a:lnTo>
                    <a:lnTo>
                      <a:pt x="364" y="307"/>
                    </a:lnTo>
                    <a:lnTo>
                      <a:pt x="336" y="290"/>
                    </a:lnTo>
                    <a:lnTo>
                      <a:pt x="299" y="272"/>
                    </a:lnTo>
                    <a:lnTo>
                      <a:pt x="252" y="263"/>
                    </a:lnTo>
                    <a:lnTo>
                      <a:pt x="159" y="281"/>
                    </a:lnTo>
                    <a:lnTo>
                      <a:pt x="75" y="334"/>
                    </a:lnTo>
                    <a:lnTo>
                      <a:pt x="19" y="413"/>
                    </a:lnTo>
                    <a:lnTo>
                      <a:pt x="0" y="509"/>
                    </a:lnTo>
                    <a:lnTo>
                      <a:pt x="19" y="606"/>
                    </a:lnTo>
                    <a:lnTo>
                      <a:pt x="75" y="676"/>
                    </a:lnTo>
                    <a:lnTo>
                      <a:pt x="149" y="729"/>
                    </a:lnTo>
                    <a:lnTo>
                      <a:pt x="243" y="747"/>
                    </a:lnTo>
                    <a:lnTo>
                      <a:pt x="308" y="738"/>
                    </a:lnTo>
                    <a:lnTo>
                      <a:pt x="355" y="712"/>
                    </a:lnTo>
                    <a:lnTo>
                      <a:pt x="392" y="676"/>
                    </a:lnTo>
                    <a:close/>
                    <a:moveTo>
                      <a:pt x="392" y="395"/>
                    </a:moveTo>
                    <a:lnTo>
                      <a:pt x="392" y="641"/>
                    </a:lnTo>
                    <a:lnTo>
                      <a:pt x="383" y="650"/>
                    </a:lnTo>
                    <a:lnTo>
                      <a:pt x="355" y="685"/>
                    </a:lnTo>
                    <a:lnTo>
                      <a:pt x="317" y="712"/>
                    </a:lnTo>
                    <a:lnTo>
                      <a:pt x="243" y="729"/>
                    </a:lnTo>
                    <a:lnTo>
                      <a:pt x="205" y="720"/>
                    </a:lnTo>
                    <a:lnTo>
                      <a:pt x="177" y="712"/>
                    </a:lnTo>
                    <a:lnTo>
                      <a:pt x="149" y="685"/>
                    </a:lnTo>
                    <a:lnTo>
                      <a:pt x="131" y="659"/>
                    </a:lnTo>
                    <a:lnTo>
                      <a:pt x="103" y="580"/>
                    </a:lnTo>
                    <a:lnTo>
                      <a:pt x="94" y="509"/>
                    </a:lnTo>
                    <a:lnTo>
                      <a:pt x="103" y="439"/>
                    </a:lnTo>
                    <a:lnTo>
                      <a:pt x="131" y="360"/>
                    </a:lnTo>
                    <a:lnTo>
                      <a:pt x="149" y="342"/>
                    </a:lnTo>
                    <a:lnTo>
                      <a:pt x="168" y="316"/>
                    </a:lnTo>
                    <a:lnTo>
                      <a:pt x="196" y="307"/>
                    </a:lnTo>
                    <a:lnTo>
                      <a:pt x="224" y="290"/>
                    </a:lnTo>
                    <a:lnTo>
                      <a:pt x="289" y="290"/>
                    </a:lnTo>
                    <a:lnTo>
                      <a:pt x="317" y="307"/>
                    </a:lnTo>
                    <a:lnTo>
                      <a:pt x="355" y="325"/>
                    </a:lnTo>
                    <a:lnTo>
                      <a:pt x="392" y="360"/>
                    </a:lnTo>
                    <a:lnTo>
                      <a:pt x="392" y="3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11" name="Freeform 4179"/>
              <p:cNvSpPr>
                <a:spLocks noEditPoints="1"/>
              </p:cNvSpPr>
              <p:nvPr/>
            </p:nvSpPr>
            <p:spPr bwMode="auto">
              <a:xfrm>
                <a:off x="10540" y="9666"/>
                <a:ext cx="439" cy="484"/>
              </a:xfrm>
              <a:custGeom>
                <a:avLst/>
                <a:gdLst>
                  <a:gd name="T0" fmla="*/ 411 w 439"/>
                  <a:gd name="T1" fmla="*/ 229 h 484"/>
                  <a:gd name="T2" fmla="*/ 429 w 439"/>
                  <a:gd name="T3" fmla="*/ 229 h 484"/>
                  <a:gd name="T4" fmla="*/ 439 w 439"/>
                  <a:gd name="T5" fmla="*/ 220 h 484"/>
                  <a:gd name="T6" fmla="*/ 439 w 439"/>
                  <a:gd name="T7" fmla="*/ 203 h 484"/>
                  <a:gd name="T8" fmla="*/ 429 w 439"/>
                  <a:gd name="T9" fmla="*/ 123 h 484"/>
                  <a:gd name="T10" fmla="*/ 392 w 439"/>
                  <a:gd name="T11" fmla="*/ 62 h 484"/>
                  <a:gd name="T12" fmla="*/ 327 w 439"/>
                  <a:gd name="T13" fmla="*/ 18 h 484"/>
                  <a:gd name="T14" fmla="*/ 234 w 439"/>
                  <a:gd name="T15" fmla="*/ 0 h 484"/>
                  <a:gd name="T16" fmla="*/ 140 w 439"/>
                  <a:gd name="T17" fmla="*/ 18 h 484"/>
                  <a:gd name="T18" fmla="*/ 66 w 439"/>
                  <a:gd name="T19" fmla="*/ 71 h 484"/>
                  <a:gd name="T20" fmla="*/ 19 w 439"/>
                  <a:gd name="T21" fmla="*/ 150 h 484"/>
                  <a:gd name="T22" fmla="*/ 0 w 439"/>
                  <a:gd name="T23" fmla="*/ 238 h 484"/>
                  <a:gd name="T24" fmla="*/ 19 w 439"/>
                  <a:gd name="T25" fmla="*/ 334 h 484"/>
                  <a:gd name="T26" fmla="*/ 75 w 439"/>
                  <a:gd name="T27" fmla="*/ 413 h 484"/>
                  <a:gd name="T28" fmla="*/ 150 w 439"/>
                  <a:gd name="T29" fmla="*/ 466 h 484"/>
                  <a:gd name="T30" fmla="*/ 243 w 439"/>
                  <a:gd name="T31" fmla="*/ 484 h 484"/>
                  <a:gd name="T32" fmla="*/ 318 w 439"/>
                  <a:gd name="T33" fmla="*/ 475 h 484"/>
                  <a:gd name="T34" fmla="*/ 373 w 439"/>
                  <a:gd name="T35" fmla="*/ 440 h 484"/>
                  <a:gd name="T36" fmla="*/ 411 w 439"/>
                  <a:gd name="T37" fmla="*/ 405 h 484"/>
                  <a:gd name="T38" fmla="*/ 439 w 439"/>
                  <a:gd name="T39" fmla="*/ 352 h 484"/>
                  <a:gd name="T40" fmla="*/ 439 w 439"/>
                  <a:gd name="T41" fmla="*/ 343 h 484"/>
                  <a:gd name="T42" fmla="*/ 429 w 439"/>
                  <a:gd name="T43" fmla="*/ 334 h 484"/>
                  <a:gd name="T44" fmla="*/ 420 w 439"/>
                  <a:gd name="T45" fmla="*/ 334 h 484"/>
                  <a:gd name="T46" fmla="*/ 411 w 439"/>
                  <a:gd name="T47" fmla="*/ 343 h 484"/>
                  <a:gd name="T48" fmla="*/ 411 w 439"/>
                  <a:gd name="T49" fmla="*/ 352 h 484"/>
                  <a:gd name="T50" fmla="*/ 373 w 439"/>
                  <a:gd name="T51" fmla="*/ 413 h 484"/>
                  <a:gd name="T52" fmla="*/ 318 w 439"/>
                  <a:gd name="T53" fmla="*/ 449 h 484"/>
                  <a:gd name="T54" fmla="*/ 280 w 439"/>
                  <a:gd name="T55" fmla="*/ 457 h 484"/>
                  <a:gd name="T56" fmla="*/ 215 w 439"/>
                  <a:gd name="T57" fmla="*/ 457 h 484"/>
                  <a:gd name="T58" fmla="*/ 178 w 439"/>
                  <a:gd name="T59" fmla="*/ 440 h 484"/>
                  <a:gd name="T60" fmla="*/ 150 w 439"/>
                  <a:gd name="T61" fmla="*/ 413 h 484"/>
                  <a:gd name="T62" fmla="*/ 131 w 439"/>
                  <a:gd name="T63" fmla="*/ 387 h 484"/>
                  <a:gd name="T64" fmla="*/ 103 w 439"/>
                  <a:gd name="T65" fmla="*/ 334 h 484"/>
                  <a:gd name="T66" fmla="*/ 94 w 439"/>
                  <a:gd name="T67" fmla="*/ 273 h 484"/>
                  <a:gd name="T68" fmla="*/ 94 w 439"/>
                  <a:gd name="T69" fmla="*/ 229 h 484"/>
                  <a:gd name="T70" fmla="*/ 411 w 439"/>
                  <a:gd name="T71" fmla="*/ 229 h 484"/>
                  <a:gd name="T72" fmla="*/ 94 w 439"/>
                  <a:gd name="T73" fmla="*/ 203 h 484"/>
                  <a:gd name="T74" fmla="*/ 103 w 439"/>
                  <a:gd name="T75" fmla="*/ 123 h 484"/>
                  <a:gd name="T76" fmla="*/ 131 w 439"/>
                  <a:gd name="T77" fmla="*/ 71 h 484"/>
                  <a:gd name="T78" fmla="*/ 168 w 439"/>
                  <a:gd name="T79" fmla="*/ 44 h 484"/>
                  <a:gd name="T80" fmla="*/ 206 w 439"/>
                  <a:gd name="T81" fmla="*/ 27 h 484"/>
                  <a:gd name="T82" fmla="*/ 234 w 439"/>
                  <a:gd name="T83" fmla="*/ 18 h 484"/>
                  <a:gd name="T84" fmla="*/ 290 w 439"/>
                  <a:gd name="T85" fmla="*/ 36 h 484"/>
                  <a:gd name="T86" fmla="*/ 327 w 439"/>
                  <a:gd name="T87" fmla="*/ 71 h 484"/>
                  <a:gd name="T88" fmla="*/ 355 w 439"/>
                  <a:gd name="T89" fmla="*/ 123 h 484"/>
                  <a:gd name="T90" fmla="*/ 364 w 439"/>
                  <a:gd name="T91" fmla="*/ 167 h 484"/>
                  <a:gd name="T92" fmla="*/ 364 w 439"/>
                  <a:gd name="T93" fmla="*/ 203 h 484"/>
                  <a:gd name="T94" fmla="*/ 94 w 439"/>
                  <a:gd name="T95" fmla="*/ 203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9"/>
                  <a:gd name="T145" fmla="*/ 0 h 484"/>
                  <a:gd name="T146" fmla="*/ 439 w 439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9" h="484">
                    <a:moveTo>
                      <a:pt x="411" y="229"/>
                    </a:moveTo>
                    <a:lnTo>
                      <a:pt x="429" y="229"/>
                    </a:lnTo>
                    <a:lnTo>
                      <a:pt x="439" y="220"/>
                    </a:lnTo>
                    <a:lnTo>
                      <a:pt x="439" y="203"/>
                    </a:lnTo>
                    <a:lnTo>
                      <a:pt x="429" y="123"/>
                    </a:lnTo>
                    <a:lnTo>
                      <a:pt x="392" y="62"/>
                    </a:lnTo>
                    <a:lnTo>
                      <a:pt x="327" y="18"/>
                    </a:lnTo>
                    <a:lnTo>
                      <a:pt x="234" y="0"/>
                    </a:lnTo>
                    <a:lnTo>
                      <a:pt x="140" y="18"/>
                    </a:lnTo>
                    <a:lnTo>
                      <a:pt x="66" y="71"/>
                    </a:lnTo>
                    <a:lnTo>
                      <a:pt x="19" y="150"/>
                    </a:lnTo>
                    <a:lnTo>
                      <a:pt x="0" y="238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0" y="466"/>
                    </a:lnTo>
                    <a:lnTo>
                      <a:pt x="243" y="484"/>
                    </a:lnTo>
                    <a:lnTo>
                      <a:pt x="318" y="475"/>
                    </a:lnTo>
                    <a:lnTo>
                      <a:pt x="373" y="440"/>
                    </a:lnTo>
                    <a:lnTo>
                      <a:pt x="411" y="405"/>
                    </a:lnTo>
                    <a:lnTo>
                      <a:pt x="439" y="352"/>
                    </a:lnTo>
                    <a:lnTo>
                      <a:pt x="439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1" y="343"/>
                    </a:lnTo>
                    <a:lnTo>
                      <a:pt x="411" y="352"/>
                    </a:lnTo>
                    <a:lnTo>
                      <a:pt x="373" y="413"/>
                    </a:lnTo>
                    <a:lnTo>
                      <a:pt x="318" y="449"/>
                    </a:lnTo>
                    <a:lnTo>
                      <a:pt x="280" y="457"/>
                    </a:lnTo>
                    <a:lnTo>
                      <a:pt x="215" y="457"/>
                    </a:lnTo>
                    <a:lnTo>
                      <a:pt x="178" y="440"/>
                    </a:lnTo>
                    <a:lnTo>
                      <a:pt x="150" y="413"/>
                    </a:lnTo>
                    <a:lnTo>
                      <a:pt x="131" y="387"/>
                    </a:lnTo>
                    <a:lnTo>
                      <a:pt x="103" y="334"/>
                    </a:lnTo>
                    <a:lnTo>
                      <a:pt x="94" y="273"/>
                    </a:lnTo>
                    <a:lnTo>
                      <a:pt x="94" y="229"/>
                    </a:lnTo>
                    <a:lnTo>
                      <a:pt x="411" y="229"/>
                    </a:lnTo>
                    <a:close/>
                    <a:moveTo>
                      <a:pt x="94" y="203"/>
                    </a:moveTo>
                    <a:lnTo>
                      <a:pt x="103" y="123"/>
                    </a:lnTo>
                    <a:lnTo>
                      <a:pt x="131" y="71"/>
                    </a:lnTo>
                    <a:lnTo>
                      <a:pt x="168" y="44"/>
                    </a:lnTo>
                    <a:lnTo>
                      <a:pt x="206" y="27"/>
                    </a:lnTo>
                    <a:lnTo>
                      <a:pt x="234" y="18"/>
                    </a:lnTo>
                    <a:lnTo>
                      <a:pt x="290" y="36"/>
                    </a:lnTo>
                    <a:lnTo>
                      <a:pt x="327" y="71"/>
                    </a:lnTo>
                    <a:lnTo>
                      <a:pt x="355" y="123"/>
                    </a:lnTo>
                    <a:lnTo>
                      <a:pt x="364" y="167"/>
                    </a:lnTo>
                    <a:lnTo>
                      <a:pt x="364" y="203"/>
                    </a:lnTo>
                    <a:lnTo>
                      <a:pt x="94" y="20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12" name="Freeform 4180"/>
              <p:cNvSpPr>
                <a:spLocks/>
              </p:cNvSpPr>
              <p:nvPr/>
            </p:nvSpPr>
            <p:spPr bwMode="auto">
              <a:xfrm>
                <a:off x="11044" y="9666"/>
                <a:ext cx="569" cy="475"/>
              </a:xfrm>
              <a:custGeom>
                <a:avLst/>
                <a:gdLst>
                  <a:gd name="T0" fmla="*/ 93 w 569"/>
                  <a:gd name="T1" fmla="*/ 106 h 475"/>
                  <a:gd name="T2" fmla="*/ 93 w 569"/>
                  <a:gd name="T3" fmla="*/ 422 h 475"/>
                  <a:gd name="T4" fmla="*/ 84 w 569"/>
                  <a:gd name="T5" fmla="*/ 431 h 475"/>
                  <a:gd name="T6" fmla="*/ 65 w 569"/>
                  <a:gd name="T7" fmla="*/ 440 h 475"/>
                  <a:gd name="T8" fmla="*/ 0 w 569"/>
                  <a:gd name="T9" fmla="*/ 440 h 475"/>
                  <a:gd name="T10" fmla="*/ 0 w 569"/>
                  <a:gd name="T11" fmla="*/ 475 h 475"/>
                  <a:gd name="T12" fmla="*/ 252 w 569"/>
                  <a:gd name="T13" fmla="*/ 475 h 475"/>
                  <a:gd name="T14" fmla="*/ 252 w 569"/>
                  <a:gd name="T15" fmla="*/ 440 h 475"/>
                  <a:gd name="T16" fmla="*/ 196 w 569"/>
                  <a:gd name="T17" fmla="*/ 440 h 475"/>
                  <a:gd name="T18" fmla="*/ 177 w 569"/>
                  <a:gd name="T19" fmla="*/ 431 h 475"/>
                  <a:gd name="T20" fmla="*/ 168 w 569"/>
                  <a:gd name="T21" fmla="*/ 413 h 475"/>
                  <a:gd name="T22" fmla="*/ 168 w 569"/>
                  <a:gd name="T23" fmla="*/ 194 h 475"/>
                  <a:gd name="T24" fmla="*/ 177 w 569"/>
                  <a:gd name="T25" fmla="*/ 123 h 475"/>
                  <a:gd name="T26" fmla="*/ 215 w 569"/>
                  <a:gd name="T27" fmla="*/ 71 h 475"/>
                  <a:gd name="T28" fmla="*/ 271 w 569"/>
                  <a:gd name="T29" fmla="*/ 36 h 475"/>
                  <a:gd name="T30" fmla="*/ 317 w 569"/>
                  <a:gd name="T31" fmla="*/ 27 h 475"/>
                  <a:gd name="T32" fmla="*/ 345 w 569"/>
                  <a:gd name="T33" fmla="*/ 27 h 475"/>
                  <a:gd name="T34" fmla="*/ 364 w 569"/>
                  <a:gd name="T35" fmla="*/ 36 h 475"/>
                  <a:gd name="T36" fmla="*/ 383 w 569"/>
                  <a:gd name="T37" fmla="*/ 53 h 475"/>
                  <a:gd name="T38" fmla="*/ 392 w 569"/>
                  <a:gd name="T39" fmla="*/ 71 h 475"/>
                  <a:gd name="T40" fmla="*/ 401 w 569"/>
                  <a:gd name="T41" fmla="*/ 97 h 475"/>
                  <a:gd name="T42" fmla="*/ 401 w 569"/>
                  <a:gd name="T43" fmla="*/ 422 h 475"/>
                  <a:gd name="T44" fmla="*/ 383 w 569"/>
                  <a:gd name="T45" fmla="*/ 440 h 475"/>
                  <a:gd name="T46" fmla="*/ 317 w 569"/>
                  <a:gd name="T47" fmla="*/ 440 h 475"/>
                  <a:gd name="T48" fmla="*/ 317 w 569"/>
                  <a:gd name="T49" fmla="*/ 475 h 475"/>
                  <a:gd name="T50" fmla="*/ 569 w 569"/>
                  <a:gd name="T51" fmla="*/ 475 h 475"/>
                  <a:gd name="T52" fmla="*/ 569 w 569"/>
                  <a:gd name="T53" fmla="*/ 440 h 475"/>
                  <a:gd name="T54" fmla="*/ 513 w 569"/>
                  <a:gd name="T55" fmla="*/ 440 h 475"/>
                  <a:gd name="T56" fmla="*/ 495 w 569"/>
                  <a:gd name="T57" fmla="*/ 431 h 475"/>
                  <a:gd name="T58" fmla="*/ 485 w 569"/>
                  <a:gd name="T59" fmla="*/ 422 h 475"/>
                  <a:gd name="T60" fmla="*/ 485 w 569"/>
                  <a:gd name="T61" fmla="*/ 132 h 475"/>
                  <a:gd name="T62" fmla="*/ 476 w 569"/>
                  <a:gd name="T63" fmla="*/ 79 h 475"/>
                  <a:gd name="T64" fmla="*/ 448 w 569"/>
                  <a:gd name="T65" fmla="*/ 44 h 475"/>
                  <a:gd name="T66" fmla="*/ 420 w 569"/>
                  <a:gd name="T67" fmla="*/ 18 h 475"/>
                  <a:gd name="T68" fmla="*/ 392 w 569"/>
                  <a:gd name="T69" fmla="*/ 9 h 475"/>
                  <a:gd name="T70" fmla="*/ 364 w 569"/>
                  <a:gd name="T71" fmla="*/ 9 h 475"/>
                  <a:gd name="T72" fmla="*/ 327 w 569"/>
                  <a:gd name="T73" fmla="*/ 0 h 475"/>
                  <a:gd name="T74" fmla="*/ 252 w 569"/>
                  <a:gd name="T75" fmla="*/ 18 h 475"/>
                  <a:gd name="T76" fmla="*/ 196 w 569"/>
                  <a:gd name="T77" fmla="*/ 53 h 475"/>
                  <a:gd name="T78" fmla="*/ 159 w 569"/>
                  <a:gd name="T79" fmla="*/ 115 h 475"/>
                  <a:gd name="T80" fmla="*/ 159 w 569"/>
                  <a:gd name="T81" fmla="*/ 0 h 475"/>
                  <a:gd name="T82" fmla="*/ 0 w 569"/>
                  <a:gd name="T83" fmla="*/ 18 h 475"/>
                  <a:gd name="T84" fmla="*/ 0 w 569"/>
                  <a:gd name="T85" fmla="*/ 44 h 475"/>
                  <a:gd name="T86" fmla="*/ 37 w 569"/>
                  <a:gd name="T87" fmla="*/ 44 h 475"/>
                  <a:gd name="T88" fmla="*/ 65 w 569"/>
                  <a:gd name="T89" fmla="*/ 53 h 475"/>
                  <a:gd name="T90" fmla="*/ 84 w 569"/>
                  <a:gd name="T91" fmla="*/ 62 h 475"/>
                  <a:gd name="T92" fmla="*/ 84 w 569"/>
                  <a:gd name="T93" fmla="*/ 79 h 475"/>
                  <a:gd name="T94" fmla="*/ 93 w 569"/>
                  <a:gd name="T95" fmla="*/ 106 h 47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9"/>
                  <a:gd name="T145" fmla="*/ 0 h 475"/>
                  <a:gd name="T146" fmla="*/ 569 w 569"/>
                  <a:gd name="T147" fmla="*/ 475 h 47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9" h="475">
                    <a:moveTo>
                      <a:pt x="93" y="106"/>
                    </a:moveTo>
                    <a:lnTo>
                      <a:pt x="93" y="422"/>
                    </a:lnTo>
                    <a:lnTo>
                      <a:pt x="84" y="431"/>
                    </a:lnTo>
                    <a:lnTo>
                      <a:pt x="65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52" y="475"/>
                    </a:lnTo>
                    <a:lnTo>
                      <a:pt x="252" y="440"/>
                    </a:lnTo>
                    <a:lnTo>
                      <a:pt x="196" y="440"/>
                    </a:lnTo>
                    <a:lnTo>
                      <a:pt x="177" y="431"/>
                    </a:lnTo>
                    <a:lnTo>
                      <a:pt x="168" y="413"/>
                    </a:lnTo>
                    <a:lnTo>
                      <a:pt x="168" y="194"/>
                    </a:lnTo>
                    <a:lnTo>
                      <a:pt x="177" y="123"/>
                    </a:lnTo>
                    <a:lnTo>
                      <a:pt x="215" y="71"/>
                    </a:lnTo>
                    <a:lnTo>
                      <a:pt x="271" y="36"/>
                    </a:lnTo>
                    <a:lnTo>
                      <a:pt x="317" y="27"/>
                    </a:lnTo>
                    <a:lnTo>
                      <a:pt x="345" y="27"/>
                    </a:lnTo>
                    <a:lnTo>
                      <a:pt x="364" y="36"/>
                    </a:lnTo>
                    <a:lnTo>
                      <a:pt x="383" y="53"/>
                    </a:lnTo>
                    <a:lnTo>
                      <a:pt x="392" y="71"/>
                    </a:lnTo>
                    <a:lnTo>
                      <a:pt x="401" y="97"/>
                    </a:lnTo>
                    <a:lnTo>
                      <a:pt x="401" y="422"/>
                    </a:lnTo>
                    <a:lnTo>
                      <a:pt x="383" y="440"/>
                    </a:lnTo>
                    <a:lnTo>
                      <a:pt x="317" y="440"/>
                    </a:lnTo>
                    <a:lnTo>
                      <a:pt x="317" y="475"/>
                    </a:lnTo>
                    <a:lnTo>
                      <a:pt x="569" y="475"/>
                    </a:lnTo>
                    <a:lnTo>
                      <a:pt x="569" y="440"/>
                    </a:lnTo>
                    <a:lnTo>
                      <a:pt x="513" y="440"/>
                    </a:lnTo>
                    <a:lnTo>
                      <a:pt x="495" y="431"/>
                    </a:lnTo>
                    <a:lnTo>
                      <a:pt x="485" y="422"/>
                    </a:lnTo>
                    <a:lnTo>
                      <a:pt x="485" y="132"/>
                    </a:lnTo>
                    <a:lnTo>
                      <a:pt x="476" y="79"/>
                    </a:lnTo>
                    <a:lnTo>
                      <a:pt x="448" y="44"/>
                    </a:lnTo>
                    <a:lnTo>
                      <a:pt x="420" y="18"/>
                    </a:lnTo>
                    <a:lnTo>
                      <a:pt x="392" y="9"/>
                    </a:lnTo>
                    <a:lnTo>
                      <a:pt x="364" y="9"/>
                    </a:lnTo>
                    <a:lnTo>
                      <a:pt x="327" y="0"/>
                    </a:lnTo>
                    <a:lnTo>
                      <a:pt x="252" y="18"/>
                    </a:lnTo>
                    <a:lnTo>
                      <a:pt x="196" y="53"/>
                    </a:lnTo>
                    <a:lnTo>
                      <a:pt x="159" y="115"/>
                    </a:lnTo>
                    <a:lnTo>
                      <a:pt x="159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84" y="62"/>
                    </a:lnTo>
                    <a:lnTo>
                      <a:pt x="84" y="79"/>
                    </a:lnTo>
                    <a:lnTo>
                      <a:pt x="93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13" name="Freeform 4181"/>
              <p:cNvSpPr>
                <a:spLocks noEditPoints="1"/>
              </p:cNvSpPr>
              <p:nvPr/>
            </p:nvSpPr>
            <p:spPr bwMode="auto">
              <a:xfrm>
                <a:off x="11669" y="9666"/>
                <a:ext cx="504" cy="484"/>
              </a:xfrm>
              <a:custGeom>
                <a:avLst/>
                <a:gdLst>
                  <a:gd name="T0" fmla="*/ 504 w 504"/>
                  <a:gd name="T1" fmla="*/ 246 h 484"/>
                  <a:gd name="T2" fmla="*/ 485 w 504"/>
                  <a:gd name="T3" fmla="*/ 150 h 484"/>
                  <a:gd name="T4" fmla="*/ 429 w 504"/>
                  <a:gd name="T5" fmla="*/ 71 h 484"/>
                  <a:gd name="T6" fmla="*/ 345 w 504"/>
                  <a:gd name="T7" fmla="*/ 18 h 484"/>
                  <a:gd name="T8" fmla="*/ 252 w 504"/>
                  <a:gd name="T9" fmla="*/ 0 h 484"/>
                  <a:gd name="T10" fmla="*/ 149 w 504"/>
                  <a:gd name="T11" fmla="*/ 18 h 484"/>
                  <a:gd name="T12" fmla="*/ 75 w 504"/>
                  <a:gd name="T13" fmla="*/ 71 h 484"/>
                  <a:gd name="T14" fmla="*/ 19 w 504"/>
                  <a:gd name="T15" fmla="*/ 150 h 484"/>
                  <a:gd name="T16" fmla="*/ 0 w 504"/>
                  <a:gd name="T17" fmla="*/ 246 h 484"/>
                  <a:gd name="T18" fmla="*/ 19 w 504"/>
                  <a:gd name="T19" fmla="*/ 343 h 484"/>
                  <a:gd name="T20" fmla="*/ 75 w 504"/>
                  <a:gd name="T21" fmla="*/ 422 h 484"/>
                  <a:gd name="T22" fmla="*/ 159 w 504"/>
                  <a:gd name="T23" fmla="*/ 466 h 484"/>
                  <a:gd name="T24" fmla="*/ 252 w 504"/>
                  <a:gd name="T25" fmla="*/ 484 h 484"/>
                  <a:gd name="T26" fmla="*/ 345 w 504"/>
                  <a:gd name="T27" fmla="*/ 466 h 484"/>
                  <a:gd name="T28" fmla="*/ 429 w 504"/>
                  <a:gd name="T29" fmla="*/ 413 h 484"/>
                  <a:gd name="T30" fmla="*/ 485 w 504"/>
                  <a:gd name="T31" fmla="*/ 343 h 484"/>
                  <a:gd name="T32" fmla="*/ 504 w 504"/>
                  <a:gd name="T33" fmla="*/ 246 h 484"/>
                  <a:gd name="T34" fmla="*/ 252 w 504"/>
                  <a:gd name="T35" fmla="*/ 457 h 484"/>
                  <a:gd name="T36" fmla="*/ 215 w 504"/>
                  <a:gd name="T37" fmla="*/ 457 h 484"/>
                  <a:gd name="T38" fmla="*/ 177 w 504"/>
                  <a:gd name="T39" fmla="*/ 440 h 484"/>
                  <a:gd name="T40" fmla="*/ 149 w 504"/>
                  <a:gd name="T41" fmla="*/ 422 h 484"/>
                  <a:gd name="T42" fmla="*/ 121 w 504"/>
                  <a:gd name="T43" fmla="*/ 387 h 484"/>
                  <a:gd name="T44" fmla="*/ 103 w 504"/>
                  <a:gd name="T45" fmla="*/ 308 h 484"/>
                  <a:gd name="T46" fmla="*/ 93 w 504"/>
                  <a:gd name="T47" fmla="*/ 238 h 484"/>
                  <a:gd name="T48" fmla="*/ 103 w 504"/>
                  <a:gd name="T49" fmla="*/ 167 h 484"/>
                  <a:gd name="T50" fmla="*/ 121 w 504"/>
                  <a:gd name="T51" fmla="*/ 88 h 484"/>
                  <a:gd name="T52" fmla="*/ 177 w 504"/>
                  <a:gd name="T53" fmla="*/ 36 h 484"/>
                  <a:gd name="T54" fmla="*/ 252 w 504"/>
                  <a:gd name="T55" fmla="*/ 18 h 484"/>
                  <a:gd name="T56" fmla="*/ 327 w 504"/>
                  <a:gd name="T57" fmla="*/ 36 h 484"/>
                  <a:gd name="T58" fmla="*/ 383 w 504"/>
                  <a:gd name="T59" fmla="*/ 88 h 484"/>
                  <a:gd name="T60" fmla="*/ 401 w 504"/>
                  <a:gd name="T61" fmla="*/ 167 h 484"/>
                  <a:gd name="T62" fmla="*/ 411 w 504"/>
                  <a:gd name="T63" fmla="*/ 238 h 484"/>
                  <a:gd name="T64" fmla="*/ 401 w 504"/>
                  <a:gd name="T65" fmla="*/ 308 h 484"/>
                  <a:gd name="T66" fmla="*/ 383 w 504"/>
                  <a:gd name="T67" fmla="*/ 378 h 484"/>
                  <a:gd name="T68" fmla="*/ 364 w 504"/>
                  <a:gd name="T69" fmla="*/ 413 h 484"/>
                  <a:gd name="T70" fmla="*/ 327 w 504"/>
                  <a:gd name="T71" fmla="*/ 440 h 484"/>
                  <a:gd name="T72" fmla="*/ 289 w 504"/>
                  <a:gd name="T73" fmla="*/ 457 h 484"/>
                  <a:gd name="T74" fmla="*/ 252 w 504"/>
                  <a:gd name="T75" fmla="*/ 457 h 4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4"/>
                  <a:gd name="T115" fmla="*/ 0 h 484"/>
                  <a:gd name="T116" fmla="*/ 504 w 504"/>
                  <a:gd name="T117" fmla="*/ 484 h 48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4" h="484">
                    <a:moveTo>
                      <a:pt x="504" y="246"/>
                    </a:moveTo>
                    <a:lnTo>
                      <a:pt x="485" y="150"/>
                    </a:lnTo>
                    <a:lnTo>
                      <a:pt x="429" y="71"/>
                    </a:lnTo>
                    <a:lnTo>
                      <a:pt x="345" y="18"/>
                    </a:lnTo>
                    <a:lnTo>
                      <a:pt x="252" y="0"/>
                    </a:lnTo>
                    <a:lnTo>
                      <a:pt x="149" y="18"/>
                    </a:lnTo>
                    <a:lnTo>
                      <a:pt x="75" y="71"/>
                    </a:lnTo>
                    <a:lnTo>
                      <a:pt x="19" y="150"/>
                    </a:lnTo>
                    <a:lnTo>
                      <a:pt x="0" y="246"/>
                    </a:lnTo>
                    <a:lnTo>
                      <a:pt x="19" y="343"/>
                    </a:lnTo>
                    <a:lnTo>
                      <a:pt x="75" y="422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45" y="466"/>
                    </a:lnTo>
                    <a:lnTo>
                      <a:pt x="429" y="413"/>
                    </a:lnTo>
                    <a:lnTo>
                      <a:pt x="485" y="343"/>
                    </a:lnTo>
                    <a:lnTo>
                      <a:pt x="504" y="246"/>
                    </a:lnTo>
                    <a:close/>
                    <a:moveTo>
                      <a:pt x="252" y="457"/>
                    </a:moveTo>
                    <a:lnTo>
                      <a:pt x="215" y="457"/>
                    </a:lnTo>
                    <a:lnTo>
                      <a:pt x="177" y="440"/>
                    </a:lnTo>
                    <a:lnTo>
                      <a:pt x="149" y="422"/>
                    </a:lnTo>
                    <a:lnTo>
                      <a:pt x="121" y="387"/>
                    </a:lnTo>
                    <a:lnTo>
                      <a:pt x="103" y="308"/>
                    </a:lnTo>
                    <a:lnTo>
                      <a:pt x="93" y="238"/>
                    </a:lnTo>
                    <a:lnTo>
                      <a:pt x="103" y="167"/>
                    </a:lnTo>
                    <a:lnTo>
                      <a:pt x="121" y="88"/>
                    </a:lnTo>
                    <a:lnTo>
                      <a:pt x="177" y="36"/>
                    </a:lnTo>
                    <a:lnTo>
                      <a:pt x="252" y="18"/>
                    </a:lnTo>
                    <a:lnTo>
                      <a:pt x="327" y="36"/>
                    </a:lnTo>
                    <a:lnTo>
                      <a:pt x="383" y="88"/>
                    </a:lnTo>
                    <a:lnTo>
                      <a:pt x="401" y="167"/>
                    </a:lnTo>
                    <a:lnTo>
                      <a:pt x="411" y="238"/>
                    </a:lnTo>
                    <a:lnTo>
                      <a:pt x="401" y="308"/>
                    </a:lnTo>
                    <a:lnTo>
                      <a:pt x="383" y="378"/>
                    </a:lnTo>
                    <a:lnTo>
                      <a:pt x="364" y="413"/>
                    </a:lnTo>
                    <a:lnTo>
                      <a:pt x="327" y="440"/>
                    </a:lnTo>
                    <a:lnTo>
                      <a:pt x="289" y="457"/>
                    </a:lnTo>
                    <a:lnTo>
                      <a:pt x="252" y="4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14" name="Freeform 4182"/>
              <p:cNvSpPr>
                <a:spLocks/>
              </p:cNvSpPr>
              <p:nvPr/>
            </p:nvSpPr>
            <p:spPr bwMode="auto">
              <a:xfrm>
                <a:off x="12229" y="9482"/>
                <a:ext cx="354" cy="668"/>
              </a:xfrm>
              <a:custGeom>
                <a:avLst/>
                <a:gdLst>
                  <a:gd name="T0" fmla="*/ 168 w 354"/>
                  <a:gd name="T1" fmla="*/ 228 h 668"/>
                  <a:gd name="T2" fmla="*/ 336 w 354"/>
                  <a:gd name="T3" fmla="*/ 228 h 668"/>
                  <a:gd name="T4" fmla="*/ 336 w 354"/>
                  <a:gd name="T5" fmla="*/ 202 h 668"/>
                  <a:gd name="T6" fmla="*/ 168 w 354"/>
                  <a:gd name="T7" fmla="*/ 202 h 668"/>
                  <a:gd name="T8" fmla="*/ 168 w 354"/>
                  <a:gd name="T9" fmla="*/ 0 h 668"/>
                  <a:gd name="T10" fmla="*/ 140 w 354"/>
                  <a:gd name="T11" fmla="*/ 0 h 668"/>
                  <a:gd name="T12" fmla="*/ 131 w 354"/>
                  <a:gd name="T13" fmla="*/ 70 h 668"/>
                  <a:gd name="T14" fmla="*/ 112 w 354"/>
                  <a:gd name="T15" fmla="*/ 140 h 668"/>
                  <a:gd name="T16" fmla="*/ 65 w 354"/>
                  <a:gd name="T17" fmla="*/ 184 h 668"/>
                  <a:gd name="T18" fmla="*/ 0 w 354"/>
                  <a:gd name="T19" fmla="*/ 211 h 668"/>
                  <a:gd name="T20" fmla="*/ 0 w 354"/>
                  <a:gd name="T21" fmla="*/ 228 h 668"/>
                  <a:gd name="T22" fmla="*/ 93 w 354"/>
                  <a:gd name="T23" fmla="*/ 228 h 668"/>
                  <a:gd name="T24" fmla="*/ 93 w 354"/>
                  <a:gd name="T25" fmla="*/ 527 h 668"/>
                  <a:gd name="T26" fmla="*/ 103 w 354"/>
                  <a:gd name="T27" fmla="*/ 589 h 668"/>
                  <a:gd name="T28" fmla="*/ 131 w 354"/>
                  <a:gd name="T29" fmla="*/ 633 h 668"/>
                  <a:gd name="T30" fmla="*/ 168 w 354"/>
                  <a:gd name="T31" fmla="*/ 659 h 668"/>
                  <a:gd name="T32" fmla="*/ 205 w 354"/>
                  <a:gd name="T33" fmla="*/ 668 h 668"/>
                  <a:gd name="T34" fmla="*/ 243 w 354"/>
                  <a:gd name="T35" fmla="*/ 668 h 668"/>
                  <a:gd name="T36" fmla="*/ 289 w 354"/>
                  <a:gd name="T37" fmla="*/ 659 h 668"/>
                  <a:gd name="T38" fmla="*/ 326 w 354"/>
                  <a:gd name="T39" fmla="*/ 624 h 668"/>
                  <a:gd name="T40" fmla="*/ 345 w 354"/>
                  <a:gd name="T41" fmla="*/ 580 h 668"/>
                  <a:gd name="T42" fmla="*/ 354 w 354"/>
                  <a:gd name="T43" fmla="*/ 527 h 668"/>
                  <a:gd name="T44" fmla="*/ 354 w 354"/>
                  <a:gd name="T45" fmla="*/ 466 h 668"/>
                  <a:gd name="T46" fmla="*/ 326 w 354"/>
                  <a:gd name="T47" fmla="*/ 466 h 668"/>
                  <a:gd name="T48" fmla="*/ 326 w 354"/>
                  <a:gd name="T49" fmla="*/ 527 h 668"/>
                  <a:gd name="T50" fmla="*/ 317 w 354"/>
                  <a:gd name="T51" fmla="*/ 571 h 668"/>
                  <a:gd name="T52" fmla="*/ 308 w 354"/>
                  <a:gd name="T53" fmla="*/ 597 h 668"/>
                  <a:gd name="T54" fmla="*/ 289 w 354"/>
                  <a:gd name="T55" fmla="*/ 624 h 668"/>
                  <a:gd name="T56" fmla="*/ 271 w 354"/>
                  <a:gd name="T57" fmla="*/ 641 h 668"/>
                  <a:gd name="T58" fmla="*/ 215 w 354"/>
                  <a:gd name="T59" fmla="*/ 641 h 668"/>
                  <a:gd name="T60" fmla="*/ 205 w 354"/>
                  <a:gd name="T61" fmla="*/ 624 h 668"/>
                  <a:gd name="T62" fmla="*/ 187 w 354"/>
                  <a:gd name="T63" fmla="*/ 615 h 668"/>
                  <a:gd name="T64" fmla="*/ 177 w 354"/>
                  <a:gd name="T65" fmla="*/ 589 h 668"/>
                  <a:gd name="T66" fmla="*/ 177 w 354"/>
                  <a:gd name="T67" fmla="*/ 571 h 668"/>
                  <a:gd name="T68" fmla="*/ 168 w 354"/>
                  <a:gd name="T69" fmla="*/ 554 h 668"/>
                  <a:gd name="T70" fmla="*/ 168 w 354"/>
                  <a:gd name="T71" fmla="*/ 527 h 668"/>
                  <a:gd name="T72" fmla="*/ 168 w 354"/>
                  <a:gd name="T73" fmla="*/ 228 h 66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54"/>
                  <a:gd name="T112" fmla="*/ 0 h 668"/>
                  <a:gd name="T113" fmla="*/ 354 w 354"/>
                  <a:gd name="T114" fmla="*/ 668 h 66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54" h="668">
                    <a:moveTo>
                      <a:pt x="168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68" y="202"/>
                    </a:lnTo>
                    <a:lnTo>
                      <a:pt x="168" y="0"/>
                    </a:lnTo>
                    <a:lnTo>
                      <a:pt x="140" y="0"/>
                    </a:lnTo>
                    <a:lnTo>
                      <a:pt x="131" y="70"/>
                    </a:lnTo>
                    <a:lnTo>
                      <a:pt x="112" y="140"/>
                    </a:lnTo>
                    <a:lnTo>
                      <a:pt x="6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93" y="228"/>
                    </a:lnTo>
                    <a:lnTo>
                      <a:pt x="93" y="527"/>
                    </a:lnTo>
                    <a:lnTo>
                      <a:pt x="103" y="589"/>
                    </a:lnTo>
                    <a:lnTo>
                      <a:pt x="131" y="633"/>
                    </a:lnTo>
                    <a:lnTo>
                      <a:pt x="168" y="659"/>
                    </a:lnTo>
                    <a:lnTo>
                      <a:pt x="205" y="668"/>
                    </a:lnTo>
                    <a:lnTo>
                      <a:pt x="243" y="668"/>
                    </a:lnTo>
                    <a:lnTo>
                      <a:pt x="289" y="659"/>
                    </a:lnTo>
                    <a:lnTo>
                      <a:pt x="326" y="624"/>
                    </a:lnTo>
                    <a:lnTo>
                      <a:pt x="345" y="580"/>
                    </a:lnTo>
                    <a:lnTo>
                      <a:pt x="354" y="527"/>
                    </a:lnTo>
                    <a:lnTo>
                      <a:pt x="354" y="466"/>
                    </a:lnTo>
                    <a:lnTo>
                      <a:pt x="326" y="466"/>
                    </a:lnTo>
                    <a:lnTo>
                      <a:pt x="326" y="527"/>
                    </a:lnTo>
                    <a:lnTo>
                      <a:pt x="317" y="571"/>
                    </a:lnTo>
                    <a:lnTo>
                      <a:pt x="308" y="597"/>
                    </a:lnTo>
                    <a:lnTo>
                      <a:pt x="289" y="624"/>
                    </a:lnTo>
                    <a:lnTo>
                      <a:pt x="271" y="641"/>
                    </a:lnTo>
                    <a:lnTo>
                      <a:pt x="215" y="641"/>
                    </a:lnTo>
                    <a:lnTo>
                      <a:pt x="205" y="624"/>
                    </a:lnTo>
                    <a:lnTo>
                      <a:pt x="187" y="615"/>
                    </a:lnTo>
                    <a:lnTo>
                      <a:pt x="177" y="589"/>
                    </a:lnTo>
                    <a:lnTo>
                      <a:pt x="177" y="571"/>
                    </a:lnTo>
                    <a:lnTo>
                      <a:pt x="168" y="554"/>
                    </a:lnTo>
                    <a:lnTo>
                      <a:pt x="168" y="527"/>
                    </a:lnTo>
                    <a:lnTo>
                      <a:pt x="168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15" name="Freeform 4183"/>
              <p:cNvSpPr>
                <a:spLocks noEditPoints="1"/>
              </p:cNvSpPr>
              <p:nvPr/>
            </p:nvSpPr>
            <p:spPr bwMode="auto">
              <a:xfrm>
                <a:off x="12677" y="9666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3 h 484"/>
                  <a:gd name="T8" fmla="*/ 429 w 438"/>
                  <a:gd name="T9" fmla="*/ 123 h 484"/>
                  <a:gd name="T10" fmla="*/ 392 w 438"/>
                  <a:gd name="T11" fmla="*/ 62 h 484"/>
                  <a:gd name="T12" fmla="*/ 326 w 438"/>
                  <a:gd name="T13" fmla="*/ 18 h 484"/>
                  <a:gd name="T14" fmla="*/ 233 w 438"/>
                  <a:gd name="T15" fmla="*/ 0 h 484"/>
                  <a:gd name="T16" fmla="*/ 140 w 438"/>
                  <a:gd name="T17" fmla="*/ 18 h 484"/>
                  <a:gd name="T18" fmla="*/ 65 w 438"/>
                  <a:gd name="T19" fmla="*/ 71 h 484"/>
                  <a:gd name="T20" fmla="*/ 18 w 438"/>
                  <a:gd name="T21" fmla="*/ 150 h 484"/>
                  <a:gd name="T22" fmla="*/ 0 w 438"/>
                  <a:gd name="T23" fmla="*/ 238 h 484"/>
                  <a:gd name="T24" fmla="*/ 18 w 438"/>
                  <a:gd name="T25" fmla="*/ 334 h 484"/>
                  <a:gd name="T26" fmla="*/ 74 w 438"/>
                  <a:gd name="T27" fmla="*/ 413 h 484"/>
                  <a:gd name="T28" fmla="*/ 158 w 438"/>
                  <a:gd name="T29" fmla="*/ 466 h 484"/>
                  <a:gd name="T30" fmla="*/ 252 w 438"/>
                  <a:gd name="T31" fmla="*/ 484 h 484"/>
                  <a:gd name="T32" fmla="*/ 326 w 438"/>
                  <a:gd name="T33" fmla="*/ 475 h 484"/>
                  <a:gd name="T34" fmla="*/ 373 w 438"/>
                  <a:gd name="T35" fmla="*/ 440 h 484"/>
                  <a:gd name="T36" fmla="*/ 410 w 438"/>
                  <a:gd name="T37" fmla="*/ 405 h 484"/>
                  <a:gd name="T38" fmla="*/ 438 w 438"/>
                  <a:gd name="T39" fmla="*/ 352 h 484"/>
                  <a:gd name="T40" fmla="*/ 438 w 438"/>
                  <a:gd name="T41" fmla="*/ 343 h 484"/>
                  <a:gd name="T42" fmla="*/ 429 w 438"/>
                  <a:gd name="T43" fmla="*/ 334 h 484"/>
                  <a:gd name="T44" fmla="*/ 420 w 438"/>
                  <a:gd name="T45" fmla="*/ 334 h 484"/>
                  <a:gd name="T46" fmla="*/ 410 w 438"/>
                  <a:gd name="T47" fmla="*/ 343 h 484"/>
                  <a:gd name="T48" fmla="*/ 410 w 438"/>
                  <a:gd name="T49" fmla="*/ 352 h 484"/>
                  <a:gd name="T50" fmla="*/ 373 w 438"/>
                  <a:gd name="T51" fmla="*/ 413 h 484"/>
                  <a:gd name="T52" fmla="*/ 317 w 438"/>
                  <a:gd name="T53" fmla="*/ 449 h 484"/>
                  <a:gd name="T54" fmla="*/ 280 w 438"/>
                  <a:gd name="T55" fmla="*/ 457 h 484"/>
                  <a:gd name="T56" fmla="*/ 214 w 438"/>
                  <a:gd name="T57" fmla="*/ 457 h 484"/>
                  <a:gd name="T58" fmla="*/ 177 w 438"/>
                  <a:gd name="T59" fmla="*/ 440 h 484"/>
                  <a:gd name="T60" fmla="*/ 149 w 438"/>
                  <a:gd name="T61" fmla="*/ 413 h 484"/>
                  <a:gd name="T62" fmla="*/ 130 w 438"/>
                  <a:gd name="T63" fmla="*/ 387 h 484"/>
                  <a:gd name="T64" fmla="*/ 102 w 438"/>
                  <a:gd name="T65" fmla="*/ 334 h 484"/>
                  <a:gd name="T66" fmla="*/ 93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93 w 438"/>
                  <a:gd name="T73" fmla="*/ 203 h 484"/>
                  <a:gd name="T74" fmla="*/ 112 w 438"/>
                  <a:gd name="T75" fmla="*/ 123 h 484"/>
                  <a:gd name="T76" fmla="*/ 140 w 438"/>
                  <a:gd name="T77" fmla="*/ 71 h 484"/>
                  <a:gd name="T78" fmla="*/ 168 w 438"/>
                  <a:gd name="T79" fmla="*/ 44 h 484"/>
                  <a:gd name="T80" fmla="*/ 205 w 438"/>
                  <a:gd name="T81" fmla="*/ 27 h 484"/>
                  <a:gd name="T82" fmla="*/ 233 w 438"/>
                  <a:gd name="T83" fmla="*/ 18 h 484"/>
                  <a:gd name="T84" fmla="*/ 289 w 438"/>
                  <a:gd name="T85" fmla="*/ 36 h 484"/>
                  <a:gd name="T86" fmla="*/ 326 w 438"/>
                  <a:gd name="T87" fmla="*/ 71 h 484"/>
                  <a:gd name="T88" fmla="*/ 354 w 438"/>
                  <a:gd name="T89" fmla="*/ 123 h 484"/>
                  <a:gd name="T90" fmla="*/ 364 w 438"/>
                  <a:gd name="T91" fmla="*/ 167 h 484"/>
                  <a:gd name="T92" fmla="*/ 364 w 438"/>
                  <a:gd name="T93" fmla="*/ 203 h 484"/>
                  <a:gd name="T94" fmla="*/ 93 w 438"/>
                  <a:gd name="T95" fmla="*/ 203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3"/>
                    </a:lnTo>
                    <a:lnTo>
                      <a:pt x="429" y="123"/>
                    </a:lnTo>
                    <a:lnTo>
                      <a:pt x="392" y="62"/>
                    </a:lnTo>
                    <a:lnTo>
                      <a:pt x="326" y="18"/>
                    </a:lnTo>
                    <a:lnTo>
                      <a:pt x="233" y="0"/>
                    </a:lnTo>
                    <a:lnTo>
                      <a:pt x="140" y="18"/>
                    </a:lnTo>
                    <a:lnTo>
                      <a:pt x="65" y="71"/>
                    </a:lnTo>
                    <a:lnTo>
                      <a:pt x="18" y="150"/>
                    </a:lnTo>
                    <a:lnTo>
                      <a:pt x="0" y="238"/>
                    </a:lnTo>
                    <a:lnTo>
                      <a:pt x="18" y="334"/>
                    </a:lnTo>
                    <a:lnTo>
                      <a:pt x="74" y="413"/>
                    </a:lnTo>
                    <a:lnTo>
                      <a:pt x="158" y="466"/>
                    </a:lnTo>
                    <a:lnTo>
                      <a:pt x="252" y="484"/>
                    </a:lnTo>
                    <a:lnTo>
                      <a:pt x="326" y="475"/>
                    </a:lnTo>
                    <a:lnTo>
                      <a:pt x="373" y="440"/>
                    </a:lnTo>
                    <a:lnTo>
                      <a:pt x="410" y="405"/>
                    </a:lnTo>
                    <a:lnTo>
                      <a:pt x="438" y="352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17" y="449"/>
                    </a:lnTo>
                    <a:lnTo>
                      <a:pt x="280" y="457"/>
                    </a:lnTo>
                    <a:lnTo>
                      <a:pt x="214" y="457"/>
                    </a:lnTo>
                    <a:lnTo>
                      <a:pt x="177" y="440"/>
                    </a:lnTo>
                    <a:lnTo>
                      <a:pt x="149" y="413"/>
                    </a:lnTo>
                    <a:lnTo>
                      <a:pt x="130" y="387"/>
                    </a:lnTo>
                    <a:lnTo>
                      <a:pt x="102" y="334"/>
                    </a:lnTo>
                    <a:lnTo>
                      <a:pt x="93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93" y="203"/>
                    </a:moveTo>
                    <a:lnTo>
                      <a:pt x="112" y="123"/>
                    </a:lnTo>
                    <a:lnTo>
                      <a:pt x="140" y="71"/>
                    </a:lnTo>
                    <a:lnTo>
                      <a:pt x="168" y="44"/>
                    </a:lnTo>
                    <a:lnTo>
                      <a:pt x="205" y="27"/>
                    </a:lnTo>
                    <a:lnTo>
                      <a:pt x="233" y="18"/>
                    </a:lnTo>
                    <a:lnTo>
                      <a:pt x="289" y="36"/>
                    </a:lnTo>
                    <a:lnTo>
                      <a:pt x="326" y="71"/>
                    </a:lnTo>
                    <a:lnTo>
                      <a:pt x="354" y="123"/>
                    </a:lnTo>
                    <a:lnTo>
                      <a:pt x="364" y="167"/>
                    </a:lnTo>
                    <a:lnTo>
                      <a:pt x="364" y="203"/>
                    </a:lnTo>
                    <a:lnTo>
                      <a:pt x="93" y="20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16" name="Freeform 4184"/>
              <p:cNvSpPr>
                <a:spLocks/>
              </p:cNvSpPr>
              <p:nvPr/>
            </p:nvSpPr>
            <p:spPr bwMode="auto">
              <a:xfrm>
                <a:off x="13181" y="9666"/>
                <a:ext cx="373" cy="484"/>
              </a:xfrm>
              <a:custGeom>
                <a:avLst/>
                <a:gdLst>
                  <a:gd name="T0" fmla="*/ 214 w 373"/>
                  <a:gd name="T1" fmla="*/ 264 h 484"/>
                  <a:gd name="T2" fmla="*/ 307 w 373"/>
                  <a:gd name="T3" fmla="*/ 317 h 484"/>
                  <a:gd name="T4" fmla="*/ 317 w 373"/>
                  <a:gd name="T5" fmla="*/ 396 h 484"/>
                  <a:gd name="T6" fmla="*/ 289 w 373"/>
                  <a:gd name="T7" fmla="*/ 440 h 484"/>
                  <a:gd name="T8" fmla="*/ 195 w 373"/>
                  <a:gd name="T9" fmla="*/ 466 h 484"/>
                  <a:gd name="T10" fmla="*/ 84 w 373"/>
                  <a:gd name="T11" fmla="*/ 422 h 484"/>
                  <a:gd name="T12" fmla="*/ 37 w 373"/>
                  <a:gd name="T13" fmla="*/ 308 h 484"/>
                  <a:gd name="T14" fmla="*/ 9 w 373"/>
                  <a:gd name="T15" fmla="*/ 299 h 484"/>
                  <a:gd name="T16" fmla="*/ 0 w 373"/>
                  <a:gd name="T17" fmla="*/ 317 h 484"/>
                  <a:gd name="T18" fmla="*/ 9 w 373"/>
                  <a:gd name="T19" fmla="*/ 484 h 484"/>
                  <a:gd name="T20" fmla="*/ 28 w 373"/>
                  <a:gd name="T21" fmla="*/ 475 h 484"/>
                  <a:gd name="T22" fmla="*/ 46 w 373"/>
                  <a:gd name="T23" fmla="*/ 457 h 484"/>
                  <a:gd name="T24" fmla="*/ 102 w 373"/>
                  <a:gd name="T25" fmla="*/ 466 h 484"/>
                  <a:gd name="T26" fmla="*/ 195 w 373"/>
                  <a:gd name="T27" fmla="*/ 484 h 484"/>
                  <a:gd name="T28" fmla="*/ 335 w 373"/>
                  <a:gd name="T29" fmla="*/ 440 h 484"/>
                  <a:gd name="T30" fmla="*/ 373 w 373"/>
                  <a:gd name="T31" fmla="*/ 334 h 484"/>
                  <a:gd name="T32" fmla="*/ 363 w 373"/>
                  <a:gd name="T33" fmla="*/ 282 h 484"/>
                  <a:gd name="T34" fmla="*/ 335 w 373"/>
                  <a:gd name="T35" fmla="*/ 246 h 484"/>
                  <a:gd name="T36" fmla="*/ 270 w 373"/>
                  <a:gd name="T37" fmla="*/ 203 h 484"/>
                  <a:gd name="T38" fmla="*/ 167 w 373"/>
                  <a:gd name="T39" fmla="*/ 176 h 484"/>
                  <a:gd name="T40" fmla="*/ 112 w 373"/>
                  <a:gd name="T41" fmla="*/ 167 h 484"/>
                  <a:gd name="T42" fmla="*/ 74 w 373"/>
                  <a:gd name="T43" fmla="*/ 141 h 484"/>
                  <a:gd name="T44" fmla="*/ 56 w 373"/>
                  <a:gd name="T45" fmla="*/ 97 h 484"/>
                  <a:gd name="T46" fmla="*/ 65 w 373"/>
                  <a:gd name="T47" fmla="*/ 62 h 484"/>
                  <a:gd name="T48" fmla="*/ 149 w 373"/>
                  <a:gd name="T49" fmla="*/ 18 h 484"/>
                  <a:gd name="T50" fmla="*/ 251 w 373"/>
                  <a:gd name="T51" fmla="*/ 27 h 484"/>
                  <a:gd name="T52" fmla="*/ 317 w 373"/>
                  <a:gd name="T53" fmla="*/ 115 h 484"/>
                  <a:gd name="T54" fmla="*/ 345 w 373"/>
                  <a:gd name="T55" fmla="*/ 159 h 484"/>
                  <a:gd name="T56" fmla="*/ 326 w 373"/>
                  <a:gd name="T57" fmla="*/ 0 h 484"/>
                  <a:gd name="T58" fmla="*/ 307 w 373"/>
                  <a:gd name="T59" fmla="*/ 18 h 484"/>
                  <a:gd name="T60" fmla="*/ 289 w 373"/>
                  <a:gd name="T61" fmla="*/ 27 h 484"/>
                  <a:gd name="T62" fmla="*/ 233 w 373"/>
                  <a:gd name="T63" fmla="*/ 0 h 484"/>
                  <a:gd name="T64" fmla="*/ 102 w 373"/>
                  <a:gd name="T65" fmla="*/ 9 h 484"/>
                  <a:gd name="T66" fmla="*/ 9 w 373"/>
                  <a:gd name="T67" fmla="*/ 79 h 484"/>
                  <a:gd name="T68" fmla="*/ 9 w 373"/>
                  <a:gd name="T69" fmla="*/ 167 h 484"/>
                  <a:gd name="T70" fmla="*/ 74 w 373"/>
                  <a:gd name="T71" fmla="*/ 238 h 484"/>
                  <a:gd name="T72" fmla="*/ 121 w 373"/>
                  <a:gd name="T73" fmla="*/ 255 h 484"/>
                  <a:gd name="T74" fmla="*/ 205 w 373"/>
                  <a:gd name="T75" fmla="*/ 264 h 4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73"/>
                  <a:gd name="T115" fmla="*/ 0 h 484"/>
                  <a:gd name="T116" fmla="*/ 373 w 373"/>
                  <a:gd name="T117" fmla="*/ 484 h 48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73" h="484">
                    <a:moveTo>
                      <a:pt x="205" y="264"/>
                    </a:moveTo>
                    <a:lnTo>
                      <a:pt x="214" y="264"/>
                    </a:lnTo>
                    <a:lnTo>
                      <a:pt x="289" y="299"/>
                    </a:lnTo>
                    <a:lnTo>
                      <a:pt x="307" y="317"/>
                    </a:lnTo>
                    <a:lnTo>
                      <a:pt x="317" y="343"/>
                    </a:lnTo>
                    <a:lnTo>
                      <a:pt x="317" y="396"/>
                    </a:lnTo>
                    <a:lnTo>
                      <a:pt x="307" y="413"/>
                    </a:lnTo>
                    <a:lnTo>
                      <a:pt x="289" y="440"/>
                    </a:lnTo>
                    <a:lnTo>
                      <a:pt x="233" y="457"/>
                    </a:lnTo>
                    <a:lnTo>
                      <a:pt x="195" y="466"/>
                    </a:lnTo>
                    <a:lnTo>
                      <a:pt x="130" y="457"/>
                    </a:lnTo>
                    <a:lnTo>
                      <a:pt x="84" y="422"/>
                    </a:lnTo>
                    <a:lnTo>
                      <a:pt x="56" y="370"/>
                    </a:lnTo>
                    <a:lnTo>
                      <a:pt x="37" y="308"/>
                    </a:lnTo>
                    <a:lnTo>
                      <a:pt x="18" y="290"/>
                    </a:lnTo>
                    <a:lnTo>
                      <a:pt x="9" y="299"/>
                    </a:lnTo>
                    <a:lnTo>
                      <a:pt x="9" y="308"/>
                    </a:lnTo>
                    <a:lnTo>
                      <a:pt x="0" y="317"/>
                    </a:lnTo>
                    <a:lnTo>
                      <a:pt x="0" y="475"/>
                    </a:lnTo>
                    <a:lnTo>
                      <a:pt x="9" y="484"/>
                    </a:lnTo>
                    <a:lnTo>
                      <a:pt x="28" y="484"/>
                    </a:lnTo>
                    <a:lnTo>
                      <a:pt x="28" y="475"/>
                    </a:lnTo>
                    <a:lnTo>
                      <a:pt x="46" y="466"/>
                    </a:lnTo>
                    <a:lnTo>
                      <a:pt x="46" y="457"/>
                    </a:lnTo>
                    <a:lnTo>
                      <a:pt x="65" y="440"/>
                    </a:lnTo>
                    <a:lnTo>
                      <a:pt x="102" y="466"/>
                    </a:lnTo>
                    <a:lnTo>
                      <a:pt x="140" y="484"/>
                    </a:lnTo>
                    <a:lnTo>
                      <a:pt x="195" y="484"/>
                    </a:lnTo>
                    <a:lnTo>
                      <a:pt x="279" y="475"/>
                    </a:lnTo>
                    <a:lnTo>
                      <a:pt x="335" y="440"/>
                    </a:lnTo>
                    <a:lnTo>
                      <a:pt x="363" y="396"/>
                    </a:lnTo>
                    <a:lnTo>
                      <a:pt x="373" y="334"/>
                    </a:lnTo>
                    <a:lnTo>
                      <a:pt x="373" y="308"/>
                    </a:lnTo>
                    <a:lnTo>
                      <a:pt x="363" y="282"/>
                    </a:lnTo>
                    <a:lnTo>
                      <a:pt x="345" y="264"/>
                    </a:lnTo>
                    <a:lnTo>
                      <a:pt x="335" y="246"/>
                    </a:lnTo>
                    <a:lnTo>
                      <a:pt x="326" y="238"/>
                    </a:lnTo>
                    <a:lnTo>
                      <a:pt x="270" y="203"/>
                    </a:lnTo>
                    <a:lnTo>
                      <a:pt x="195" y="185"/>
                    </a:lnTo>
                    <a:lnTo>
                      <a:pt x="167" y="176"/>
                    </a:lnTo>
                    <a:lnTo>
                      <a:pt x="140" y="176"/>
                    </a:lnTo>
                    <a:lnTo>
                      <a:pt x="112" y="167"/>
                    </a:lnTo>
                    <a:lnTo>
                      <a:pt x="93" y="159"/>
                    </a:lnTo>
                    <a:lnTo>
                      <a:pt x="74" y="141"/>
                    </a:lnTo>
                    <a:lnTo>
                      <a:pt x="65" y="123"/>
                    </a:lnTo>
                    <a:lnTo>
                      <a:pt x="56" y="97"/>
                    </a:lnTo>
                    <a:lnTo>
                      <a:pt x="56" y="79"/>
                    </a:lnTo>
                    <a:lnTo>
                      <a:pt x="65" y="62"/>
                    </a:lnTo>
                    <a:lnTo>
                      <a:pt x="93" y="36"/>
                    </a:lnTo>
                    <a:lnTo>
                      <a:pt x="149" y="18"/>
                    </a:lnTo>
                    <a:lnTo>
                      <a:pt x="223" y="18"/>
                    </a:lnTo>
                    <a:lnTo>
                      <a:pt x="251" y="27"/>
                    </a:lnTo>
                    <a:lnTo>
                      <a:pt x="289" y="62"/>
                    </a:lnTo>
                    <a:lnTo>
                      <a:pt x="317" y="115"/>
                    </a:lnTo>
                    <a:lnTo>
                      <a:pt x="317" y="159"/>
                    </a:lnTo>
                    <a:lnTo>
                      <a:pt x="345" y="159"/>
                    </a:lnTo>
                    <a:lnTo>
                      <a:pt x="345" y="0"/>
                    </a:lnTo>
                    <a:lnTo>
                      <a:pt x="326" y="0"/>
                    </a:lnTo>
                    <a:lnTo>
                      <a:pt x="307" y="9"/>
                    </a:lnTo>
                    <a:lnTo>
                      <a:pt x="307" y="18"/>
                    </a:lnTo>
                    <a:lnTo>
                      <a:pt x="298" y="18"/>
                    </a:lnTo>
                    <a:lnTo>
                      <a:pt x="289" y="27"/>
                    </a:lnTo>
                    <a:lnTo>
                      <a:pt x="261" y="9"/>
                    </a:lnTo>
                    <a:lnTo>
                      <a:pt x="233" y="0"/>
                    </a:lnTo>
                    <a:lnTo>
                      <a:pt x="186" y="0"/>
                    </a:lnTo>
                    <a:lnTo>
                      <a:pt x="102" y="9"/>
                    </a:lnTo>
                    <a:lnTo>
                      <a:pt x="46" y="44"/>
                    </a:lnTo>
                    <a:lnTo>
                      <a:pt x="9" y="79"/>
                    </a:lnTo>
                    <a:lnTo>
                      <a:pt x="0" y="132"/>
                    </a:lnTo>
                    <a:lnTo>
                      <a:pt x="9" y="167"/>
                    </a:lnTo>
                    <a:lnTo>
                      <a:pt x="28" y="194"/>
                    </a:lnTo>
                    <a:lnTo>
                      <a:pt x="74" y="238"/>
                    </a:lnTo>
                    <a:lnTo>
                      <a:pt x="102" y="246"/>
                    </a:lnTo>
                    <a:lnTo>
                      <a:pt x="121" y="255"/>
                    </a:lnTo>
                    <a:lnTo>
                      <a:pt x="158" y="264"/>
                    </a:lnTo>
                    <a:lnTo>
                      <a:pt x="205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17" name="Freeform 4185"/>
              <p:cNvSpPr>
                <a:spLocks/>
              </p:cNvSpPr>
              <p:nvPr/>
            </p:nvSpPr>
            <p:spPr bwMode="auto">
              <a:xfrm>
                <a:off x="14160" y="9482"/>
                <a:ext cx="355" cy="668"/>
              </a:xfrm>
              <a:custGeom>
                <a:avLst/>
                <a:gdLst>
                  <a:gd name="T0" fmla="*/ 177 w 355"/>
                  <a:gd name="T1" fmla="*/ 228 h 668"/>
                  <a:gd name="T2" fmla="*/ 336 w 355"/>
                  <a:gd name="T3" fmla="*/ 228 h 668"/>
                  <a:gd name="T4" fmla="*/ 336 w 355"/>
                  <a:gd name="T5" fmla="*/ 202 h 668"/>
                  <a:gd name="T6" fmla="*/ 177 w 355"/>
                  <a:gd name="T7" fmla="*/ 202 h 668"/>
                  <a:gd name="T8" fmla="*/ 177 w 355"/>
                  <a:gd name="T9" fmla="*/ 0 h 668"/>
                  <a:gd name="T10" fmla="*/ 149 w 355"/>
                  <a:gd name="T11" fmla="*/ 0 h 668"/>
                  <a:gd name="T12" fmla="*/ 140 w 355"/>
                  <a:gd name="T13" fmla="*/ 70 h 668"/>
                  <a:gd name="T14" fmla="*/ 121 w 355"/>
                  <a:gd name="T15" fmla="*/ 140 h 668"/>
                  <a:gd name="T16" fmla="*/ 75 w 355"/>
                  <a:gd name="T17" fmla="*/ 184 h 668"/>
                  <a:gd name="T18" fmla="*/ 0 w 355"/>
                  <a:gd name="T19" fmla="*/ 211 h 668"/>
                  <a:gd name="T20" fmla="*/ 0 w 355"/>
                  <a:gd name="T21" fmla="*/ 228 h 668"/>
                  <a:gd name="T22" fmla="*/ 103 w 355"/>
                  <a:gd name="T23" fmla="*/ 228 h 668"/>
                  <a:gd name="T24" fmla="*/ 103 w 355"/>
                  <a:gd name="T25" fmla="*/ 527 h 668"/>
                  <a:gd name="T26" fmla="*/ 112 w 355"/>
                  <a:gd name="T27" fmla="*/ 589 h 668"/>
                  <a:gd name="T28" fmla="*/ 140 w 355"/>
                  <a:gd name="T29" fmla="*/ 633 h 668"/>
                  <a:gd name="T30" fmla="*/ 177 w 355"/>
                  <a:gd name="T31" fmla="*/ 659 h 668"/>
                  <a:gd name="T32" fmla="*/ 215 w 355"/>
                  <a:gd name="T33" fmla="*/ 668 h 668"/>
                  <a:gd name="T34" fmla="*/ 243 w 355"/>
                  <a:gd name="T35" fmla="*/ 668 h 668"/>
                  <a:gd name="T36" fmla="*/ 299 w 355"/>
                  <a:gd name="T37" fmla="*/ 659 h 668"/>
                  <a:gd name="T38" fmla="*/ 327 w 355"/>
                  <a:gd name="T39" fmla="*/ 624 h 668"/>
                  <a:gd name="T40" fmla="*/ 355 w 355"/>
                  <a:gd name="T41" fmla="*/ 580 h 668"/>
                  <a:gd name="T42" fmla="*/ 355 w 355"/>
                  <a:gd name="T43" fmla="*/ 466 h 668"/>
                  <a:gd name="T44" fmla="*/ 327 w 355"/>
                  <a:gd name="T45" fmla="*/ 466 h 668"/>
                  <a:gd name="T46" fmla="*/ 327 w 355"/>
                  <a:gd name="T47" fmla="*/ 571 h 668"/>
                  <a:gd name="T48" fmla="*/ 317 w 355"/>
                  <a:gd name="T49" fmla="*/ 597 h 668"/>
                  <a:gd name="T50" fmla="*/ 299 w 355"/>
                  <a:gd name="T51" fmla="*/ 624 h 668"/>
                  <a:gd name="T52" fmla="*/ 280 w 355"/>
                  <a:gd name="T53" fmla="*/ 641 h 668"/>
                  <a:gd name="T54" fmla="*/ 224 w 355"/>
                  <a:gd name="T55" fmla="*/ 641 h 668"/>
                  <a:gd name="T56" fmla="*/ 196 w 355"/>
                  <a:gd name="T57" fmla="*/ 615 h 668"/>
                  <a:gd name="T58" fmla="*/ 187 w 355"/>
                  <a:gd name="T59" fmla="*/ 589 h 668"/>
                  <a:gd name="T60" fmla="*/ 177 w 355"/>
                  <a:gd name="T61" fmla="*/ 571 h 668"/>
                  <a:gd name="T62" fmla="*/ 177 w 355"/>
                  <a:gd name="T63" fmla="*/ 527 h 668"/>
                  <a:gd name="T64" fmla="*/ 177 w 355"/>
                  <a:gd name="T65" fmla="*/ 228 h 66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55"/>
                  <a:gd name="T100" fmla="*/ 0 h 668"/>
                  <a:gd name="T101" fmla="*/ 355 w 355"/>
                  <a:gd name="T102" fmla="*/ 668 h 66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55" h="668">
                    <a:moveTo>
                      <a:pt x="177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77" y="202"/>
                    </a:lnTo>
                    <a:lnTo>
                      <a:pt x="177" y="0"/>
                    </a:lnTo>
                    <a:lnTo>
                      <a:pt x="149" y="0"/>
                    </a:lnTo>
                    <a:lnTo>
                      <a:pt x="140" y="70"/>
                    </a:lnTo>
                    <a:lnTo>
                      <a:pt x="121" y="140"/>
                    </a:lnTo>
                    <a:lnTo>
                      <a:pt x="7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103" y="228"/>
                    </a:lnTo>
                    <a:lnTo>
                      <a:pt x="103" y="527"/>
                    </a:lnTo>
                    <a:lnTo>
                      <a:pt x="112" y="589"/>
                    </a:lnTo>
                    <a:lnTo>
                      <a:pt x="140" y="633"/>
                    </a:lnTo>
                    <a:lnTo>
                      <a:pt x="177" y="659"/>
                    </a:lnTo>
                    <a:lnTo>
                      <a:pt x="215" y="668"/>
                    </a:lnTo>
                    <a:lnTo>
                      <a:pt x="243" y="668"/>
                    </a:lnTo>
                    <a:lnTo>
                      <a:pt x="299" y="659"/>
                    </a:lnTo>
                    <a:lnTo>
                      <a:pt x="327" y="624"/>
                    </a:lnTo>
                    <a:lnTo>
                      <a:pt x="355" y="580"/>
                    </a:lnTo>
                    <a:lnTo>
                      <a:pt x="355" y="466"/>
                    </a:lnTo>
                    <a:lnTo>
                      <a:pt x="327" y="466"/>
                    </a:lnTo>
                    <a:lnTo>
                      <a:pt x="327" y="571"/>
                    </a:lnTo>
                    <a:lnTo>
                      <a:pt x="317" y="597"/>
                    </a:lnTo>
                    <a:lnTo>
                      <a:pt x="299" y="624"/>
                    </a:lnTo>
                    <a:lnTo>
                      <a:pt x="280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87" y="589"/>
                    </a:lnTo>
                    <a:lnTo>
                      <a:pt x="177" y="571"/>
                    </a:lnTo>
                    <a:lnTo>
                      <a:pt x="177" y="527"/>
                    </a:lnTo>
                    <a:lnTo>
                      <a:pt x="177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18" name="Freeform 4186"/>
              <p:cNvSpPr>
                <a:spLocks/>
              </p:cNvSpPr>
              <p:nvPr/>
            </p:nvSpPr>
            <p:spPr bwMode="auto">
              <a:xfrm>
                <a:off x="14617" y="9403"/>
                <a:ext cx="569" cy="738"/>
              </a:xfrm>
              <a:custGeom>
                <a:avLst/>
                <a:gdLst>
                  <a:gd name="T0" fmla="*/ 485 w 569"/>
                  <a:gd name="T1" fmla="*/ 466 h 738"/>
                  <a:gd name="T2" fmla="*/ 485 w 569"/>
                  <a:gd name="T3" fmla="*/ 395 h 738"/>
                  <a:gd name="T4" fmla="*/ 476 w 569"/>
                  <a:gd name="T5" fmla="*/ 342 h 738"/>
                  <a:gd name="T6" fmla="*/ 448 w 569"/>
                  <a:gd name="T7" fmla="*/ 307 h 738"/>
                  <a:gd name="T8" fmla="*/ 420 w 569"/>
                  <a:gd name="T9" fmla="*/ 281 h 738"/>
                  <a:gd name="T10" fmla="*/ 392 w 569"/>
                  <a:gd name="T11" fmla="*/ 272 h 738"/>
                  <a:gd name="T12" fmla="*/ 364 w 569"/>
                  <a:gd name="T13" fmla="*/ 272 h 738"/>
                  <a:gd name="T14" fmla="*/ 327 w 569"/>
                  <a:gd name="T15" fmla="*/ 263 h 738"/>
                  <a:gd name="T16" fmla="*/ 243 w 569"/>
                  <a:gd name="T17" fmla="*/ 281 h 738"/>
                  <a:gd name="T18" fmla="*/ 196 w 569"/>
                  <a:gd name="T19" fmla="*/ 325 h 738"/>
                  <a:gd name="T20" fmla="*/ 168 w 569"/>
                  <a:gd name="T21" fmla="*/ 369 h 738"/>
                  <a:gd name="T22" fmla="*/ 168 w 569"/>
                  <a:gd name="T23" fmla="*/ 0 h 738"/>
                  <a:gd name="T24" fmla="*/ 0 w 569"/>
                  <a:gd name="T25" fmla="*/ 8 h 738"/>
                  <a:gd name="T26" fmla="*/ 0 w 569"/>
                  <a:gd name="T27" fmla="*/ 44 h 738"/>
                  <a:gd name="T28" fmla="*/ 56 w 569"/>
                  <a:gd name="T29" fmla="*/ 44 h 738"/>
                  <a:gd name="T30" fmla="*/ 75 w 569"/>
                  <a:gd name="T31" fmla="*/ 52 h 738"/>
                  <a:gd name="T32" fmla="*/ 84 w 569"/>
                  <a:gd name="T33" fmla="*/ 61 h 738"/>
                  <a:gd name="T34" fmla="*/ 84 w 569"/>
                  <a:gd name="T35" fmla="*/ 79 h 738"/>
                  <a:gd name="T36" fmla="*/ 94 w 569"/>
                  <a:gd name="T37" fmla="*/ 105 h 738"/>
                  <a:gd name="T38" fmla="*/ 94 w 569"/>
                  <a:gd name="T39" fmla="*/ 685 h 738"/>
                  <a:gd name="T40" fmla="*/ 84 w 569"/>
                  <a:gd name="T41" fmla="*/ 694 h 738"/>
                  <a:gd name="T42" fmla="*/ 66 w 569"/>
                  <a:gd name="T43" fmla="*/ 703 h 738"/>
                  <a:gd name="T44" fmla="*/ 0 w 569"/>
                  <a:gd name="T45" fmla="*/ 703 h 738"/>
                  <a:gd name="T46" fmla="*/ 0 w 569"/>
                  <a:gd name="T47" fmla="*/ 738 h 738"/>
                  <a:gd name="T48" fmla="*/ 252 w 569"/>
                  <a:gd name="T49" fmla="*/ 738 h 738"/>
                  <a:gd name="T50" fmla="*/ 252 w 569"/>
                  <a:gd name="T51" fmla="*/ 703 h 738"/>
                  <a:gd name="T52" fmla="*/ 187 w 569"/>
                  <a:gd name="T53" fmla="*/ 703 h 738"/>
                  <a:gd name="T54" fmla="*/ 178 w 569"/>
                  <a:gd name="T55" fmla="*/ 694 h 738"/>
                  <a:gd name="T56" fmla="*/ 168 w 569"/>
                  <a:gd name="T57" fmla="*/ 676 h 738"/>
                  <a:gd name="T58" fmla="*/ 168 w 569"/>
                  <a:gd name="T59" fmla="*/ 457 h 738"/>
                  <a:gd name="T60" fmla="*/ 178 w 569"/>
                  <a:gd name="T61" fmla="*/ 386 h 738"/>
                  <a:gd name="T62" fmla="*/ 215 w 569"/>
                  <a:gd name="T63" fmla="*/ 334 h 738"/>
                  <a:gd name="T64" fmla="*/ 262 w 569"/>
                  <a:gd name="T65" fmla="*/ 299 h 738"/>
                  <a:gd name="T66" fmla="*/ 318 w 569"/>
                  <a:gd name="T67" fmla="*/ 290 h 738"/>
                  <a:gd name="T68" fmla="*/ 345 w 569"/>
                  <a:gd name="T69" fmla="*/ 290 h 738"/>
                  <a:gd name="T70" fmla="*/ 364 w 569"/>
                  <a:gd name="T71" fmla="*/ 299 h 738"/>
                  <a:gd name="T72" fmla="*/ 383 w 569"/>
                  <a:gd name="T73" fmla="*/ 316 h 738"/>
                  <a:gd name="T74" fmla="*/ 392 w 569"/>
                  <a:gd name="T75" fmla="*/ 334 h 738"/>
                  <a:gd name="T76" fmla="*/ 401 w 569"/>
                  <a:gd name="T77" fmla="*/ 360 h 738"/>
                  <a:gd name="T78" fmla="*/ 401 w 569"/>
                  <a:gd name="T79" fmla="*/ 685 h 738"/>
                  <a:gd name="T80" fmla="*/ 383 w 569"/>
                  <a:gd name="T81" fmla="*/ 703 h 738"/>
                  <a:gd name="T82" fmla="*/ 318 w 569"/>
                  <a:gd name="T83" fmla="*/ 703 h 738"/>
                  <a:gd name="T84" fmla="*/ 318 w 569"/>
                  <a:gd name="T85" fmla="*/ 738 h 738"/>
                  <a:gd name="T86" fmla="*/ 569 w 569"/>
                  <a:gd name="T87" fmla="*/ 738 h 738"/>
                  <a:gd name="T88" fmla="*/ 569 w 569"/>
                  <a:gd name="T89" fmla="*/ 703 h 738"/>
                  <a:gd name="T90" fmla="*/ 513 w 569"/>
                  <a:gd name="T91" fmla="*/ 703 h 738"/>
                  <a:gd name="T92" fmla="*/ 495 w 569"/>
                  <a:gd name="T93" fmla="*/ 694 h 738"/>
                  <a:gd name="T94" fmla="*/ 485 w 569"/>
                  <a:gd name="T95" fmla="*/ 685 h 738"/>
                  <a:gd name="T96" fmla="*/ 485 w 569"/>
                  <a:gd name="T97" fmla="*/ 676 h 738"/>
                  <a:gd name="T98" fmla="*/ 485 w 569"/>
                  <a:gd name="T99" fmla="*/ 466 h 73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69"/>
                  <a:gd name="T151" fmla="*/ 0 h 738"/>
                  <a:gd name="T152" fmla="*/ 569 w 569"/>
                  <a:gd name="T153" fmla="*/ 738 h 73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69" h="738">
                    <a:moveTo>
                      <a:pt x="485" y="466"/>
                    </a:moveTo>
                    <a:lnTo>
                      <a:pt x="485" y="395"/>
                    </a:lnTo>
                    <a:lnTo>
                      <a:pt x="476" y="342"/>
                    </a:lnTo>
                    <a:lnTo>
                      <a:pt x="448" y="307"/>
                    </a:lnTo>
                    <a:lnTo>
                      <a:pt x="420" y="281"/>
                    </a:lnTo>
                    <a:lnTo>
                      <a:pt x="392" y="272"/>
                    </a:lnTo>
                    <a:lnTo>
                      <a:pt x="364" y="272"/>
                    </a:lnTo>
                    <a:lnTo>
                      <a:pt x="327" y="263"/>
                    </a:lnTo>
                    <a:lnTo>
                      <a:pt x="243" y="281"/>
                    </a:lnTo>
                    <a:lnTo>
                      <a:pt x="196" y="325"/>
                    </a:lnTo>
                    <a:lnTo>
                      <a:pt x="168" y="369"/>
                    </a:lnTo>
                    <a:lnTo>
                      <a:pt x="168" y="0"/>
                    </a:lnTo>
                    <a:lnTo>
                      <a:pt x="0" y="8"/>
                    </a:lnTo>
                    <a:lnTo>
                      <a:pt x="0" y="44"/>
                    </a:lnTo>
                    <a:lnTo>
                      <a:pt x="56" y="44"/>
                    </a:lnTo>
                    <a:lnTo>
                      <a:pt x="75" y="52"/>
                    </a:lnTo>
                    <a:lnTo>
                      <a:pt x="84" y="61"/>
                    </a:lnTo>
                    <a:lnTo>
                      <a:pt x="84" y="79"/>
                    </a:lnTo>
                    <a:lnTo>
                      <a:pt x="94" y="105"/>
                    </a:lnTo>
                    <a:lnTo>
                      <a:pt x="94" y="685"/>
                    </a:lnTo>
                    <a:lnTo>
                      <a:pt x="84" y="694"/>
                    </a:lnTo>
                    <a:lnTo>
                      <a:pt x="66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52" y="738"/>
                    </a:lnTo>
                    <a:lnTo>
                      <a:pt x="252" y="703"/>
                    </a:lnTo>
                    <a:lnTo>
                      <a:pt x="187" y="703"/>
                    </a:lnTo>
                    <a:lnTo>
                      <a:pt x="178" y="694"/>
                    </a:lnTo>
                    <a:lnTo>
                      <a:pt x="168" y="676"/>
                    </a:lnTo>
                    <a:lnTo>
                      <a:pt x="168" y="457"/>
                    </a:lnTo>
                    <a:lnTo>
                      <a:pt x="178" y="386"/>
                    </a:lnTo>
                    <a:lnTo>
                      <a:pt x="215" y="334"/>
                    </a:lnTo>
                    <a:lnTo>
                      <a:pt x="262" y="299"/>
                    </a:lnTo>
                    <a:lnTo>
                      <a:pt x="318" y="290"/>
                    </a:lnTo>
                    <a:lnTo>
                      <a:pt x="345" y="290"/>
                    </a:lnTo>
                    <a:lnTo>
                      <a:pt x="364" y="299"/>
                    </a:lnTo>
                    <a:lnTo>
                      <a:pt x="383" y="316"/>
                    </a:lnTo>
                    <a:lnTo>
                      <a:pt x="392" y="334"/>
                    </a:lnTo>
                    <a:lnTo>
                      <a:pt x="401" y="360"/>
                    </a:lnTo>
                    <a:lnTo>
                      <a:pt x="401" y="685"/>
                    </a:lnTo>
                    <a:lnTo>
                      <a:pt x="383" y="703"/>
                    </a:lnTo>
                    <a:lnTo>
                      <a:pt x="318" y="703"/>
                    </a:lnTo>
                    <a:lnTo>
                      <a:pt x="318" y="738"/>
                    </a:lnTo>
                    <a:lnTo>
                      <a:pt x="569" y="738"/>
                    </a:lnTo>
                    <a:lnTo>
                      <a:pt x="569" y="703"/>
                    </a:lnTo>
                    <a:lnTo>
                      <a:pt x="513" y="703"/>
                    </a:lnTo>
                    <a:lnTo>
                      <a:pt x="495" y="694"/>
                    </a:lnTo>
                    <a:lnTo>
                      <a:pt x="485" y="685"/>
                    </a:lnTo>
                    <a:lnTo>
                      <a:pt x="485" y="676"/>
                    </a:lnTo>
                    <a:lnTo>
                      <a:pt x="485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19" name="Freeform 4187"/>
              <p:cNvSpPr>
                <a:spLocks noEditPoints="1"/>
              </p:cNvSpPr>
              <p:nvPr/>
            </p:nvSpPr>
            <p:spPr bwMode="auto">
              <a:xfrm>
                <a:off x="15242" y="9666"/>
                <a:ext cx="439" cy="484"/>
              </a:xfrm>
              <a:custGeom>
                <a:avLst/>
                <a:gdLst>
                  <a:gd name="T0" fmla="*/ 411 w 439"/>
                  <a:gd name="T1" fmla="*/ 229 h 484"/>
                  <a:gd name="T2" fmla="*/ 430 w 439"/>
                  <a:gd name="T3" fmla="*/ 229 h 484"/>
                  <a:gd name="T4" fmla="*/ 439 w 439"/>
                  <a:gd name="T5" fmla="*/ 220 h 484"/>
                  <a:gd name="T6" fmla="*/ 439 w 439"/>
                  <a:gd name="T7" fmla="*/ 203 h 484"/>
                  <a:gd name="T8" fmla="*/ 430 w 439"/>
                  <a:gd name="T9" fmla="*/ 123 h 484"/>
                  <a:gd name="T10" fmla="*/ 392 w 439"/>
                  <a:gd name="T11" fmla="*/ 62 h 484"/>
                  <a:gd name="T12" fmla="*/ 327 w 439"/>
                  <a:gd name="T13" fmla="*/ 18 h 484"/>
                  <a:gd name="T14" fmla="*/ 234 w 439"/>
                  <a:gd name="T15" fmla="*/ 0 h 484"/>
                  <a:gd name="T16" fmla="*/ 140 w 439"/>
                  <a:gd name="T17" fmla="*/ 18 h 484"/>
                  <a:gd name="T18" fmla="*/ 66 w 439"/>
                  <a:gd name="T19" fmla="*/ 71 h 484"/>
                  <a:gd name="T20" fmla="*/ 19 w 439"/>
                  <a:gd name="T21" fmla="*/ 150 h 484"/>
                  <a:gd name="T22" fmla="*/ 0 w 439"/>
                  <a:gd name="T23" fmla="*/ 238 h 484"/>
                  <a:gd name="T24" fmla="*/ 19 w 439"/>
                  <a:gd name="T25" fmla="*/ 334 h 484"/>
                  <a:gd name="T26" fmla="*/ 75 w 439"/>
                  <a:gd name="T27" fmla="*/ 413 h 484"/>
                  <a:gd name="T28" fmla="*/ 159 w 439"/>
                  <a:gd name="T29" fmla="*/ 466 h 484"/>
                  <a:gd name="T30" fmla="*/ 252 w 439"/>
                  <a:gd name="T31" fmla="*/ 484 h 484"/>
                  <a:gd name="T32" fmla="*/ 327 w 439"/>
                  <a:gd name="T33" fmla="*/ 475 h 484"/>
                  <a:gd name="T34" fmla="*/ 374 w 439"/>
                  <a:gd name="T35" fmla="*/ 440 h 484"/>
                  <a:gd name="T36" fmla="*/ 411 w 439"/>
                  <a:gd name="T37" fmla="*/ 405 h 484"/>
                  <a:gd name="T38" fmla="*/ 439 w 439"/>
                  <a:gd name="T39" fmla="*/ 352 h 484"/>
                  <a:gd name="T40" fmla="*/ 439 w 439"/>
                  <a:gd name="T41" fmla="*/ 343 h 484"/>
                  <a:gd name="T42" fmla="*/ 430 w 439"/>
                  <a:gd name="T43" fmla="*/ 334 h 484"/>
                  <a:gd name="T44" fmla="*/ 420 w 439"/>
                  <a:gd name="T45" fmla="*/ 334 h 484"/>
                  <a:gd name="T46" fmla="*/ 411 w 439"/>
                  <a:gd name="T47" fmla="*/ 343 h 484"/>
                  <a:gd name="T48" fmla="*/ 411 w 439"/>
                  <a:gd name="T49" fmla="*/ 352 h 484"/>
                  <a:gd name="T50" fmla="*/ 374 w 439"/>
                  <a:gd name="T51" fmla="*/ 413 h 484"/>
                  <a:gd name="T52" fmla="*/ 318 w 439"/>
                  <a:gd name="T53" fmla="*/ 449 h 484"/>
                  <a:gd name="T54" fmla="*/ 280 w 439"/>
                  <a:gd name="T55" fmla="*/ 457 h 484"/>
                  <a:gd name="T56" fmla="*/ 215 w 439"/>
                  <a:gd name="T57" fmla="*/ 457 h 484"/>
                  <a:gd name="T58" fmla="*/ 178 w 439"/>
                  <a:gd name="T59" fmla="*/ 440 h 484"/>
                  <a:gd name="T60" fmla="*/ 150 w 439"/>
                  <a:gd name="T61" fmla="*/ 413 h 484"/>
                  <a:gd name="T62" fmla="*/ 131 w 439"/>
                  <a:gd name="T63" fmla="*/ 387 h 484"/>
                  <a:gd name="T64" fmla="*/ 103 w 439"/>
                  <a:gd name="T65" fmla="*/ 334 h 484"/>
                  <a:gd name="T66" fmla="*/ 94 w 439"/>
                  <a:gd name="T67" fmla="*/ 273 h 484"/>
                  <a:gd name="T68" fmla="*/ 94 w 439"/>
                  <a:gd name="T69" fmla="*/ 229 h 484"/>
                  <a:gd name="T70" fmla="*/ 411 w 439"/>
                  <a:gd name="T71" fmla="*/ 229 h 484"/>
                  <a:gd name="T72" fmla="*/ 94 w 439"/>
                  <a:gd name="T73" fmla="*/ 203 h 484"/>
                  <a:gd name="T74" fmla="*/ 112 w 439"/>
                  <a:gd name="T75" fmla="*/ 123 h 484"/>
                  <a:gd name="T76" fmla="*/ 140 w 439"/>
                  <a:gd name="T77" fmla="*/ 71 h 484"/>
                  <a:gd name="T78" fmla="*/ 168 w 439"/>
                  <a:gd name="T79" fmla="*/ 44 h 484"/>
                  <a:gd name="T80" fmla="*/ 206 w 439"/>
                  <a:gd name="T81" fmla="*/ 27 h 484"/>
                  <a:gd name="T82" fmla="*/ 234 w 439"/>
                  <a:gd name="T83" fmla="*/ 18 h 484"/>
                  <a:gd name="T84" fmla="*/ 290 w 439"/>
                  <a:gd name="T85" fmla="*/ 36 h 484"/>
                  <a:gd name="T86" fmla="*/ 327 w 439"/>
                  <a:gd name="T87" fmla="*/ 71 h 484"/>
                  <a:gd name="T88" fmla="*/ 355 w 439"/>
                  <a:gd name="T89" fmla="*/ 123 h 484"/>
                  <a:gd name="T90" fmla="*/ 364 w 439"/>
                  <a:gd name="T91" fmla="*/ 167 h 484"/>
                  <a:gd name="T92" fmla="*/ 364 w 439"/>
                  <a:gd name="T93" fmla="*/ 203 h 484"/>
                  <a:gd name="T94" fmla="*/ 94 w 439"/>
                  <a:gd name="T95" fmla="*/ 203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9"/>
                  <a:gd name="T145" fmla="*/ 0 h 484"/>
                  <a:gd name="T146" fmla="*/ 439 w 439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9" h="484">
                    <a:moveTo>
                      <a:pt x="411" y="229"/>
                    </a:moveTo>
                    <a:lnTo>
                      <a:pt x="430" y="229"/>
                    </a:lnTo>
                    <a:lnTo>
                      <a:pt x="439" y="220"/>
                    </a:lnTo>
                    <a:lnTo>
                      <a:pt x="439" y="203"/>
                    </a:lnTo>
                    <a:lnTo>
                      <a:pt x="430" y="123"/>
                    </a:lnTo>
                    <a:lnTo>
                      <a:pt x="392" y="62"/>
                    </a:lnTo>
                    <a:lnTo>
                      <a:pt x="327" y="18"/>
                    </a:lnTo>
                    <a:lnTo>
                      <a:pt x="234" y="0"/>
                    </a:lnTo>
                    <a:lnTo>
                      <a:pt x="140" y="18"/>
                    </a:lnTo>
                    <a:lnTo>
                      <a:pt x="66" y="71"/>
                    </a:lnTo>
                    <a:lnTo>
                      <a:pt x="19" y="150"/>
                    </a:lnTo>
                    <a:lnTo>
                      <a:pt x="0" y="238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27" y="475"/>
                    </a:lnTo>
                    <a:lnTo>
                      <a:pt x="374" y="440"/>
                    </a:lnTo>
                    <a:lnTo>
                      <a:pt x="411" y="405"/>
                    </a:lnTo>
                    <a:lnTo>
                      <a:pt x="439" y="352"/>
                    </a:lnTo>
                    <a:lnTo>
                      <a:pt x="439" y="343"/>
                    </a:lnTo>
                    <a:lnTo>
                      <a:pt x="430" y="334"/>
                    </a:lnTo>
                    <a:lnTo>
                      <a:pt x="420" y="334"/>
                    </a:lnTo>
                    <a:lnTo>
                      <a:pt x="411" y="343"/>
                    </a:lnTo>
                    <a:lnTo>
                      <a:pt x="411" y="352"/>
                    </a:lnTo>
                    <a:lnTo>
                      <a:pt x="374" y="413"/>
                    </a:lnTo>
                    <a:lnTo>
                      <a:pt x="318" y="449"/>
                    </a:lnTo>
                    <a:lnTo>
                      <a:pt x="280" y="457"/>
                    </a:lnTo>
                    <a:lnTo>
                      <a:pt x="215" y="457"/>
                    </a:lnTo>
                    <a:lnTo>
                      <a:pt x="178" y="440"/>
                    </a:lnTo>
                    <a:lnTo>
                      <a:pt x="150" y="413"/>
                    </a:lnTo>
                    <a:lnTo>
                      <a:pt x="131" y="387"/>
                    </a:lnTo>
                    <a:lnTo>
                      <a:pt x="103" y="334"/>
                    </a:lnTo>
                    <a:lnTo>
                      <a:pt x="94" y="273"/>
                    </a:lnTo>
                    <a:lnTo>
                      <a:pt x="94" y="229"/>
                    </a:lnTo>
                    <a:lnTo>
                      <a:pt x="411" y="229"/>
                    </a:lnTo>
                    <a:close/>
                    <a:moveTo>
                      <a:pt x="94" y="203"/>
                    </a:moveTo>
                    <a:lnTo>
                      <a:pt x="112" y="123"/>
                    </a:lnTo>
                    <a:lnTo>
                      <a:pt x="140" y="71"/>
                    </a:lnTo>
                    <a:lnTo>
                      <a:pt x="168" y="44"/>
                    </a:lnTo>
                    <a:lnTo>
                      <a:pt x="206" y="27"/>
                    </a:lnTo>
                    <a:lnTo>
                      <a:pt x="234" y="18"/>
                    </a:lnTo>
                    <a:lnTo>
                      <a:pt x="290" y="36"/>
                    </a:lnTo>
                    <a:lnTo>
                      <a:pt x="327" y="71"/>
                    </a:lnTo>
                    <a:lnTo>
                      <a:pt x="355" y="123"/>
                    </a:lnTo>
                    <a:lnTo>
                      <a:pt x="364" y="167"/>
                    </a:lnTo>
                    <a:lnTo>
                      <a:pt x="364" y="203"/>
                    </a:lnTo>
                    <a:lnTo>
                      <a:pt x="94" y="20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20" name="Freeform 4188"/>
              <p:cNvSpPr>
                <a:spLocks noEditPoints="1"/>
              </p:cNvSpPr>
              <p:nvPr/>
            </p:nvSpPr>
            <p:spPr bwMode="auto">
              <a:xfrm>
                <a:off x="16306" y="9666"/>
                <a:ext cx="513" cy="484"/>
              </a:xfrm>
              <a:custGeom>
                <a:avLst/>
                <a:gdLst>
                  <a:gd name="T0" fmla="*/ 336 w 513"/>
                  <a:gd name="T1" fmla="*/ 422 h 484"/>
                  <a:gd name="T2" fmla="*/ 364 w 513"/>
                  <a:gd name="T3" fmla="*/ 466 h 484"/>
                  <a:gd name="T4" fmla="*/ 429 w 513"/>
                  <a:gd name="T5" fmla="*/ 484 h 484"/>
                  <a:gd name="T6" fmla="*/ 494 w 513"/>
                  <a:gd name="T7" fmla="*/ 440 h 484"/>
                  <a:gd name="T8" fmla="*/ 513 w 513"/>
                  <a:gd name="T9" fmla="*/ 378 h 484"/>
                  <a:gd name="T10" fmla="*/ 485 w 513"/>
                  <a:gd name="T11" fmla="*/ 317 h 484"/>
                  <a:gd name="T12" fmla="*/ 466 w 513"/>
                  <a:gd name="T13" fmla="*/ 440 h 484"/>
                  <a:gd name="T14" fmla="*/ 420 w 513"/>
                  <a:gd name="T15" fmla="*/ 449 h 484"/>
                  <a:gd name="T16" fmla="*/ 410 w 513"/>
                  <a:gd name="T17" fmla="*/ 422 h 484"/>
                  <a:gd name="T18" fmla="*/ 401 w 513"/>
                  <a:gd name="T19" fmla="*/ 150 h 484"/>
                  <a:gd name="T20" fmla="*/ 382 w 513"/>
                  <a:gd name="T21" fmla="*/ 88 h 484"/>
                  <a:gd name="T22" fmla="*/ 289 w 513"/>
                  <a:gd name="T23" fmla="*/ 9 h 484"/>
                  <a:gd name="T24" fmla="*/ 121 w 513"/>
                  <a:gd name="T25" fmla="*/ 18 h 484"/>
                  <a:gd name="T26" fmla="*/ 37 w 513"/>
                  <a:gd name="T27" fmla="*/ 115 h 484"/>
                  <a:gd name="T28" fmla="*/ 47 w 513"/>
                  <a:gd name="T29" fmla="*/ 159 h 484"/>
                  <a:gd name="T30" fmla="*/ 103 w 513"/>
                  <a:gd name="T31" fmla="*/ 167 h 484"/>
                  <a:gd name="T32" fmla="*/ 140 w 513"/>
                  <a:gd name="T33" fmla="*/ 115 h 484"/>
                  <a:gd name="T34" fmla="*/ 131 w 513"/>
                  <a:gd name="T35" fmla="*/ 97 h 484"/>
                  <a:gd name="T36" fmla="*/ 121 w 513"/>
                  <a:gd name="T37" fmla="*/ 79 h 484"/>
                  <a:gd name="T38" fmla="*/ 84 w 513"/>
                  <a:gd name="T39" fmla="*/ 71 h 484"/>
                  <a:gd name="T40" fmla="*/ 131 w 513"/>
                  <a:gd name="T41" fmla="*/ 36 h 484"/>
                  <a:gd name="T42" fmla="*/ 177 w 513"/>
                  <a:gd name="T43" fmla="*/ 18 h 484"/>
                  <a:gd name="T44" fmla="*/ 252 w 513"/>
                  <a:gd name="T45" fmla="*/ 27 h 484"/>
                  <a:gd name="T46" fmla="*/ 308 w 513"/>
                  <a:gd name="T47" fmla="*/ 88 h 484"/>
                  <a:gd name="T48" fmla="*/ 326 w 513"/>
                  <a:gd name="T49" fmla="*/ 194 h 484"/>
                  <a:gd name="T50" fmla="*/ 112 w 513"/>
                  <a:gd name="T51" fmla="*/ 238 h 484"/>
                  <a:gd name="T52" fmla="*/ 37 w 513"/>
                  <a:gd name="T53" fmla="*/ 290 h 484"/>
                  <a:gd name="T54" fmla="*/ 0 w 513"/>
                  <a:gd name="T55" fmla="*/ 370 h 484"/>
                  <a:gd name="T56" fmla="*/ 65 w 513"/>
                  <a:gd name="T57" fmla="*/ 466 h 484"/>
                  <a:gd name="T58" fmla="*/ 224 w 513"/>
                  <a:gd name="T59" fmla="*/ 484 h 484"/>
                  <a:gd name="T60" fmla="*/ 289 w 513"/>
                  <a:gd name="T61" fmla="*/ 449 h 484"/>
                  <a:gd name="T62" fmla="*/ 326 w 513"/>
                  <a:gd name="T63" fmla="*/ 396 h 484"/>
                  <a:gd name="T64" fmla="*/ 326 w 513"/>
                  <a:gd name="T65" fmla="*/ 326 h 484"/>
                  <a:gd name="T66" fmla="*/ 308 w 513"/>
                  <a:gd name="T67" fmla="*/ 396 h 484"/>
                  <a:gd name="T68" fmla="*/ 261 w 513"/>
                  <a:gd name="T69" fmla="*/ 440 h 484"/>
                  <a:gd name="T70" fmla="*/ 215 w 513"/>
                  <a:gd name="T71" fmla="*/ 457 h 484"/>
                  <a:gd name="T72" fmla="*/ 131 w 513"/>
                  <a:gd name="T73" fmla="*/ 449 h 484"/>
                  <a:gd name="T74" fmla="*/ 93 w 513"/>
                  <a:gd name="T75" fmla="*/ 405 h 484"/>
                  <a:gd name="T76" fmla="*/ 93 w 513"/>
                  <a:gd name="T77" fmla="*/ 334 h 484"/>
                  <a:gd name="T78" fmla="*/ 159 w 513"/>
                  <a:gd name="T79" fmla="*/ 255 h 484"/>
                  <a:gd name="T80" fmla="*/ 326 w 513"/>
                  <a:gd name="T81" fmla="*/ 220 h 48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13"/>
                  <a:gd name="T124" fmla="*/ 0 h 484"/>
                  <a:gd name="T125" fmla="*/ 513 w 513"/>
                  <a:gd name="T126" fmla="*/ 484 h 48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13" h="484">
                    <a:moveTo>
                      <a:pt x="326" y="396"/>
                    </a:moveTo>
                    <a:lnTo>
                      <a:pt x="336" y="422"/>
                    </a:lnTo>
                    <a:lnTo>
                      <a:pt x="345" y="440"/>
                    </a:lnTo>
                    <a:lnTo>
                      <a:pt x="364" y="466"/>
                    </a:lnTo>
                    <a:lnTo>
                      <a:pt x="420" y="484"/>
                    </a:lnTo>
                    <a:lnTo>
                      <a:pt x="429" y="484"/>
                    </a:lnTo>
                    <a:lnTo>
                      <a:pt x="485" y="457"/>
                    </a:lnTo>
                    <a:lnTo>
                      <a:pt x="494" y="440"/>
                    </a:lnTo>
                    <a:lnTo>
                      <a:pt x="504" y="413"/>
                    </a:lnTo>
                    <a:lnTo>
                      <a:pt x="513" y="378"/>
                    </a:lnTo>
                    <a:lnTo>
                      <a:pt x="513" y="317"/>
                    </a:lnTo>
                    <a:lnTo>
                      <a:pt x="485" y="317"/>
                    </a:lnTo>
                    <a:lnTo>
                      <a:pt x="485" y="405"/>
                    </a:lnTo>
                    <a:lnTo>
                      <a:pt x="466" y="440"/>
                    </a:lnTo>
                    <a:lnTo>
                      <a:pt x="457" y="449"/>
                    </a:lnTo>
                    <a:lnTo>
                      <a:pt x="420" y="449"/>
                    </a:lnTo>
                    <a:lnTo>
                      <a:pt x="410" y="440"/>
                    </a:lnTo>
                    <a:lnTo>
                      <a:pt x="410" y="422"/>
                    </a:lnTo>
                    <a:lnTo>
                      <a:pt x="401" y="413"/>
                    </a:lnTo>
                    <a:lnTo>
                      <a:pt x="401" y="150"/>
                    </a:lnTo>
                    <a:lnTo>
                      <a:pt x="392" y="115"/>
                    </a:lnTo>
                    <a:lnTo>
                      <a:pt x="382" y="88"/>
                    </a:lnTo>
                    <a:lnTo>
                      <a:pt x="364" y="53"/>
                    </a:lnTo>
                    <a:lnTo>
                      <a:pt x="289" y="9"/>
                    </a:lnTo>
                    <a:lnTo>
                      <a:pt x="205" y="0"/>
                    </a:lnTo>
                    <a:lnTo>
                      <a:pt x="121" y="18"/>
                    </a:lnTo>
                    <a:lnTo>
                      <a:pt x="56" y="53"/>
                    </a:lnTo>
                    <a:lnTo>
                      <a:pt x="37" y="115"/>
                    </a:lnTo>
                    <a:lnTo>
                      <a:pt x="37" y="141"/>
                    </a:lnTo>
                    <a:lnTo>
                      <a:pt x="47" y="159"/>
                    </a:lnTo>
                    <a:lnTo>
                      <a:pt x="65" y="167"/>
                    </a:lnTo>
                    <a:lnTo>
                      <a:pt x="103" y="167"/>
                    </a:lnTo>
                    <a:lnTo>
                      <a:pt x="131" y="141"/>
                    </a:lnTo>
                    <a:lnTo>
                      <a:pt x="140" y="115"/>
                    </a:lnTo>
                    <a:lnTo>
                      <a:pt x="140" y="106"/>
                    </a:lnTo>
                    <a:lnTo>
                      <a:pt x="131" y="97"/>
                    </a:lnTo>
                    <a:lnTo>
                      <a:pt x="131" y="88"/>
                    </a:lnTo>
                    <a:lnTo>
                      <a:pt x="121" y="79"/>
                    </a:lnTo>
                    <a:lnTo>
                      <a:pt x="103" y="71"/>
                    </a:lnTo>
                    <a:lnTo>
                      <a:pt x="84" y="71"/>
                    </a:lnTo>
                    <a:lnTo>
                      <a:pt x="103" y="53"/>
                    </a:lnTo>
                    <a:lnTo>
                      <a:pt x="131" y="36"/>
                    </a:lnTo>
                    <a:lnTo>
                      <a:pt x="149" y="27"/>
                    </a:lnTo>
                    <a:lnTo>
                      <a:pt x="177" y="18"/>
                    </a:lnTo>
                    <a:lnTo>
                      <a:pt x="224" y="18"/>
                    </a:lnTo>
                    <a:lnTo>
                      <a:pt x="252" y="27"/>
                    </a:lnTo>
                    <a:lnTo>
                      <a:pt x="289" y="62"/>
                    </a:lnTo>
                    <a:lnTo>
                      <a:pt x="308" y="88"/>
                    </a:lnTo>
                    <a:lnTo>
                      <a:pt x="326" y="159"/>
                    </a:lnTo>
                    <a:lnTo>
                      <a:pt x="326" y="194"/>
                    </a:lnTo>
                    <a:lnTo>
                      <a:pt x="224" y="203"/>
                    </a:lnTo>
                    <a:lnTo>
                      <a:pt x="112" y="238"/>
                    </a:lnTo>
                    <a:lnTo>
                      <a:pt x="65" y="264"/>
                    </a:lnTo>
                    <a:lnTo>
                      <a:pt x="37" y="290"/>
                    </a:lnTo>
                    <a:lnTo>
                      <a:pt x="0" y="343"/>
                    </a:lnTo>
                    <a:lnTo>
                      <a:pt x="0" y="370"/>
                    </a:lnTo>
                    <a:lnTo>
                      <a:pt x="19" y="422"/>
                    </a:lnTo>
                    <a:lnTo>
                      <a:pt x="65" y="466"/>
                    </a:lnTo>
                    <a:lnTo>
                      <a:pt x="121" y="484"/>
                    </a:lnTo>
                    <a:lnTo>
                      <a:pt x="224" y="484"/>
                    </a:lnTo>
                    <a:lnTo>
                      <a:pt x="261" y="466"/>
                    </a:lnTo>
                    <a:lnTo>
                      <a:pt x="289" y="449"/>
                    </a:lnTo>
                    <a:lnTo>
                      <a:pt x="317" y="422"/>
                    </a:lnTo>
                    <a:lnTo>
                      <a:pt x="326" y="396"/>
                    </a:lnTo>
                    <a:close/>
                    <a:moveTo>
                      <a:pt x="326" y="220"/>
                    </a:moveTo>
                    <a:lnTo>
                      <a:pt x="326" y="326"/>
                    </a:lnTo>
                    <a:lnTo>
                      <a:pt x="317" y="370"/>
                    </a:lnTo>
                    <a:lnTo>
                      <a:pt x="308" y="396"/>
                    </a:lnTo>
                    <a:lnTo>
                      <a:pt x="289" y="422"/>
                    </a:lnTo>
                    <a:lnTo>
                      <a:pt x="261" y="440"/>
                    </a:lnTo>
                    <a:lnTo>
                      <a:pt x="243" y="457"/>
                    </a:lnTo>
                    <a:lnTo>
                      <a:pt x="215" y="457"/>
                    </a:lnTo>
                    <a:lnTo>
                      <a:pt x="187" y="466"/>
                    </a:lnTo>
                    <a:lnTo>
                      <a:pt x="131" y="449"/>
                    </a:lnTo>
                    <a:lnTo>
                      <a:pt x="112" y="431"/>
                    </a:lnTo>
                    <a:lnTo>
                      <a:pt x="93" y="405"/>
                    </a:lnTo>
                    <a:lnTo>
                      <a:pt x="84" y="370"/>
                    </a:lnTo>
                    <a:lnTo>
                      <a:pt x="93" y="334"/>
                    </a:lnTo>
                    <a:lnTo>
                      <a:pt x="112" y="290"/>
                    </a:lnTo>
                    <a:lnTo>
                      <a:pt x="159" y="255"/>
                    </a:lnTo>
                    <a:lnTo>
                      <a:pt x="224" y="229"/>
                    </a:lnTo>
                    <a:lnTo>
                      <a:pt x="326" y="2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21" name="Freeform 4189"/>
              <p:cNvSpPr>
                <a:spLocks/>
              </p:cNvSpPr>
              <p:nvPr/>
            </p:nvSpPr>
            <p:spPr bwMode="auto">
              <a:xfrm>
                <a:off x="16856" y="9666"/>
                <a:ext cx="383" cy="475"/>
              </a:xfrm>
              <a:custGeom>
                <a:avLst/>
                <a:gdLst>
                  <a:gd name="T0" fmla="*/ 168 w 383"/>
                  <a:gd name="T1" fmla="*/ 396 h 475"/>
                  <a:gd name="T2" fmla="*/ 168 w 383"/>
                  <a:gd name="T3" fmla="*/ 229 h 475"/>
                  <a:gd name="T4" fmla="*/ 178 w 383"/>
                  <a:gd name="T5" fmla="*/ 150 h 475"/>
                  <a:gd name="T6" fmla="*/ 196 w 383"/>
                  <a:gd name="T7" fmla="*/ 88 h 475"/>
                  <a:gd name="T8" fmla="*/ 243 w 383"/>
                  <a:gd name="T9" fmla="*/ 44 h 475"/>
                  <a:gd name="T10" fmla="*/ 299 w 383"/>
                  <a:gd name="T11" fmla="*/ 27 h 475"/>
                  <a:gd name="T12" fmla="*/ 308 w 383"/>
                  <a:gd name="T13" fmla="*/ 27 h 475"/>
                  <a:gd name="T14" fmla="*/ 299 w 383"/>
                  <a:gd name="T15" fmla="*/ 36 h 475"/>
                  <a:gd name="T16" fmla="*/ 280 w 383"/>
                  <a:gd name="T17" fmla="*/ 71 h 475"/>
                  <a:gd name="T18" fmla="*/ 299 w 383"/>
                  <a:gd name="T19" fmla="*/ 106 h 475"/>
                  <a:gd name="T20" fmla="*/ 318 w 383"/>
                  <a:gd name="T21" fmla="*/ 115 h 475"/>
                  <a:gd name="T22" fmla="*/ 346 w 383"/>
                  <a:gd name="T23" fmla="*/ 115 h 475"/>
                  <a:gd name="T24" fmla="*/ 355 w 383"/>
                  <a:gd name="T25" fmla="*/ 106 h 475"/>
                  <a:gd name="T26" fmla="*/ 374 w 383"/>
                  <a:gd name="T27" fmla="*/ 97 h 475"/>
                  <a:gd name="T28" fmla="*/ 374 w 383"/>
                  <a:gd name="T29" fmla="*/ 88 h 475"/>
                  <a:gd name="T30" fmla="*/ 383 w 383"/>
                  <a:gd name="T31" fmla="*/ 71 h 475"/>
                  <a:gd name="T32" fmla="*/ 374 w 383"/>
                  <a:gd name="T33" fmla="*/ 44 h 475"/>
                  <a:gd name="T34" fmla="*/ 355 w 383"/>
                  <a:gd name="T35" fmla="*/ 27 h 475"/>
                  <a:gd name="T36" fmla="*/ 327 w 383"/>
                  <a:gd name="T37" fmla="*/ 9 h 475"/>
                  <a:gd name="T38" fmla="*/ 299 w 383"/>
                  <a:gd name="T39" fmla="*/ 0 h 475"/>
                  <a:gd name="T40" fmla="*/ 262 w 383"/>
                  <a:gd name="T41" fmla="*/ 9 h 475"/>
                  <a:gd name="T42" fmla="*/ 234 w 383"/>
                  <a:gd name="T43" fmla="*/ 18 h 475"/>
                  <a:gd name="T44" fmla="*/ 196 w 383"/>
                  <a:gd name="T45" fmla="*/ 53 h 475"/>
                  <a:gd name="T46" fmla="*/ 178 w 383"/>
                  <a:gd name="T47" fmla="*/ 79 h 475"/>
                  <a:gd name="T48" fmla="*/ 168 w 383"/>
                  <a:gd name="T49" fmla="*/ 97 h 475"/>
                  <a:gd name="T50" fmla="*/ 159 w 383"/>
                  <a:gd name="T51" fmla="*/ 123 h 475"/>
                  <a:gd name="T52" fmla="*/ 159 w 383"/>
                  <a:gd name="T53" fmla="*/ 0 h 475"/>
                  <a:gd name="T54" fmla="*/ 0 w 383"/>
                  <a:gd name="T55" fmla="*/ 18 h 475"/>
                  <a:gd name="T56" fmla="*/ 0 w 383"/>
                  <a:gd name="T57" fmla="*/ 44 h 475"/>
                  <a:gd name="T58" fmla="*/ 38 w 383"/>
                  <a:gd name="T59" fmla="*/ 44 h 475"/>
                  <a:gd name="T60" fmla="*/ 66 w 383"/>
                  <a:gd name="T61" fmla="*/ 53 h 475"/>
                  <a:gd name="T62" fmla="*/ 84 w 383"/>
                  <a:gd name="T63" fmla="*/ 62 h 475"/>
                  <a:gd name="T64" fmla="*/ 84 w 383"/>
                  <a:gd name="T65" fmla="*/ 79 h 475"/>
                  <a:gd name="T66" fmla="*/ 94 w 383"/>
                  <a:gd name="T67" fmla="*/ 106 h 475"/>
                  <a:gd name="T68" fmla="*/ 94 w 383"/>
                  <a:gd name="T69" fmla="*/ 422 h 475"/>
                  <a:gd name="T70" fmla="*/ 84 w 383"/>
                  <a:gd name="T71" fmla="*/ 431 h 475"/>
                  <a:gd name="T72" fmla="*/ 66 w 383"/>
                  <a:gd name="T73" fmla="*/ 440 h 475"/>
                  <a:gd name="T74" fmla="*/ 0 w 383"/>
                  <a:gd name="T75" fmla="*/ 440 h 475"/>
                  <a:gd name="T76" fmla="*/ 0 w 383"/>
                  <a:gd name="T77" fmla="*/ 475 h 475"/>
                  <a:gd name="T78" fmla="*/ 271 w 383"/>
                  <a:gd name="T79" fmla="*/ 475 h 475"/>
                  <a:gd name="T80" fmla="*/ 271 w 383"/>
                  <a:gd name="T81" fmla="*/ 440 h 475"/>
                  <a:gd name="T82" fmla="*/ 187 w 383"/>
                  <a:gd name="T83" fmla="*/ 440 h 475"/>
                  <a:gd name="T84" fmla="*/ 168 w 383"/>
                  <a:gd name="T85" fmla="*/ 422 h 475"/>
                  <a:gd name="T86" fmla="*/ 168 w 383"/>
                  <a:gd name="T87" fmla="*/ 396 h 47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83"/>
                  <a:gd name="T133" fmla="*/ 0 h 475"/>
                  <a:gd name="T134" fmla="*/ 383 w 383"/>
                  <a:gd name="T135" fmla="*/ 475 h 47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83" h="475">
                    <a:moveTo>
                      <a:pt x="168" y="396"/>
                    </a:moveTo>
                    <a:lnTo>
                      <a:pt x="168" y="229"/>
                    </a:lnTo>
                    <a:lnTo>
                      <a:pt x="178" y="150"/>
                    </a:lnTo>
                    <a:lnTo>
                      <a:pt x="196" y="88"/>
                    </a:lnTo>
                    <a:lnTo>
                      <a:pt x="243" y="44"/>
                    </a:lnTo>
                    <a:lnTo>
                      <a:pt x="299" y="27"/>
                    </a:lnTo>
                    <a:lnTo>
                      <a:pt x="308" y="27"/>
                    </a:lnTo>
                    <a:lnTo>
                      <a:pt x="299" y="36"/>
                    </a:lnTo>
                    <a:lnTo>
                      <a:pt x="280" y="71"/>
                    </a:lnTo>
                    <a:lnTo>
                      <a:pt x="299" y="106"/>
                    </a:lnTo>
                    <a:lnTo>
                      <a:pt x="318" y="115"/>
                    </a:lnTo>
                    <a:lnTo>
                      <a:pt x="346" y="115"/>
                    </a:lnTo>
                    <a:lnTo>
                      <a:pt x="355" y="106"/>
                    </a:lnTo>
                    <a:lnTo>
                      <a:pt x="374" y="97"/>
                    </a:lnTo>
                    <a:lnTo>
                      <a:pt x="374" y="88"/>
                    </a:lnTo>
                    <a:lnTo>
                      <a:pt x="383" y="71"/>
                    </a:lnTo>
                    <a:lnTo>
                      <a:pt x="374" y="44"/>
                    </a:lnTo>
                    <a:lnTo>
                      <a:pt x="355" y="27"/>
                    </a:lnTo>
                    <a:lnTo>
                      <a:pt x="327" y="9"/>
                    </a:lnTo>
                    <a:lnTo>
                      <a:pt x="299" y="0"/>
                    </a:lnTo>
                    <a:lnTo>
                      <a:pt x="262" y="9"/>
                    </a:lnTo>
                    <a:lnTo>
                      <a:pt x="234" y="18"/>
                    </a:lnTo>
                    <a:lnTo>
                      <a:pt x="196" y="53"/>
                    </a:lnTo>
                    <a:lnTo>
                      <a:pt x="178" y="79"/>
                    </a:lnTo>
                    <a:lnTo>
                      <a:pt x="168" y="97"/>
                    </a:lnTo>
                    <a:lnTo>
                      <a:pt x="159" y="123"/>
                    </a:lnTo>
                    <a:lnTo>
                      <a:pt x="159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8" y="44"/>
                    </a:lnTo>
                    <a:lnTo>
                      <a:pt x="66" y="53"/>
                    </a:lnTo>
                    <a:lnTo>
                      <a:pt x="84" y="62"/>
                    </a:lnTo>
                    <a:lnTo>
                      <a:pt x="84" y="79"/>
                    </a:lnTo>
                    <a:lnTo>
                      <a:pt x="94" y="106"/>
                    </a:lnTo>
                    <a:lnTo>
                      <a:pt x="94" y="422"/>
                    </a:lnTo>
                    <a:lnTo>
                      <a:pt x="84" y="431"/>
                    </a:lnTo>
                    <a:lnTo>
                      <a:pt x="66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71" y="475"/>
                    </a:lnTo>
                    <a:lnTo>
                      <a:pt x="271" y="440"/>
                    </a:lnTo>
                    <a:lnTo>
                      <a:pt x="187" y="440"/>
                    </a:lnTo>
                    <a:lnTo>
                      <a:pt x="168" y="422"/>
                    </a:lnTo>
                    <a:lnTo>
                      <a:pt x="168" y="3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22" name="Freeform 4190"/>
              <p:cNvSpPr>
                <a:spLocks/>
              </p:cNvSpPr>
              <p:nvPr/>
            </p:nvSpPr>
            <p:spPr bwMode="auto">
              <a:xfrm>
                <a:off x="17304" y="9666"/>
                <a:ext cx="373" cy="475"/>
              </a:xfrm>
              <a:custGeom>
                <a:avLst/>
                <a:gdLst>
                  <a:gd name="T0" fmla="*/ 159 w 373"/>
                  <a:gd name="T1" fmla="*/ 396 h 475"/>
                  <a:gd name="T2" fmla="*/ 159 w 373"/>
                  <a:gd name="T3" fmla="*/ 229 h 475"/>
                  <a:gd name="T4" fmla="*/ 168 w 373"/>
                  <a:gd name="T5" fmla="*/ 150 h 475"/>
                  <a:gd name="T6" fmla="*/ 196 w 373"/>
                  <a:gd name="T7" fmla="*/ 88 h 475"/>
                  <a:gd name="T8" fmla="*/ 233 w 373"/>
                  <a:gd name="T9" fmla="*/ 44 h 475"/>
                  <a:gd name="T10" fmla="*/ 289 w 373"/>
                  <a:gd name="T11" fmla="*/ 27 h 475"/>
                  <a:gd name="T12" fmla="*/ 308 w 373"/>
                  <a:gd name="T13" fmla="*/ 27 h 475"/>
                  <a:gd name="T14" fmla="*/ 299 w 373"/>
                  <a:gd name="T15" fmla="*/ 27 h 475"/>
                  <a:gd name="T16" fmla="*/ 289 w 373"/>
                  <a:gd name="T17" fmla="*/ 36 h 475"/>
                  <a:gd name="T18" fmla="*/ 280 w 373"/>
                  <a:gd name="T19" fmla="*/ 53 h 475"/>
                  <a:gd name="T20" fmla="*/ 280 w 373"/>
                  <a:gd name="T21" fmla="*/ 88 h 475"/>
                  <a:gd name="T22" fmla="*/ 308 w 373"/>
                  <a:gd name="T23" fmla="*/ 115 h 475"/>
                  <a:gd name="T24" fmla="*/ 336 w 373"/>
                  <a:gd name="T25" fmla="*/ 115 h 475"/>
                  <a:gd name="T26" fmla="*/ 355 w 373"/>
                  <a:gd name="T27" fmla="*/ 106 h 475"/>
                  <a:gd name="T28" fmla="*/ 373 w 373"/>
                  <a:gd name="T29" fmla="*/ 88 h 475"/>
                  <a:gd name="T30" fmla="*/ 373 w 373"/>
                  <a:gd name="T31" fmla="*/ 44 h 475"/>
                  <a:gd name="T32" fmla="*/ 355 w 373"/>
                  <a:gd name="T33" fmla="*/ 27 h 475"/>
                  <a:gd name="T34" fmla="*/ 327 w 373"/>
                  <a:gd name="T35" fmla="*/ 9 h 475"/>
                  <a:gd name="T36" fmla="*/ 289 w 373"/>
                  <a:gd name="T37" fmla="*/ 0 h 475"/>
                  <a:gd name="T38" fmla="*/ 252 w 373"/>
                  <a:gd name="T39" fmla="*/ 9 h 475"/>
                  <a:gd name="T40" fmla="*/ 196 w 373"/>
                  <a:gd name="T41" fmla="*/ 44 h 475"/>
                  <a:gd name="T42" fmla="*/ 177 w 373"/>
                  <a:gd name="T43" fmla="*/ 71 h 475"/>
                  <a:gd name="T44" fmla="*/ 168 w 373"/>
                  <a:gd name="T45" fmla="*/ 97 h 475"/>
                  <a:gd name="T46" fmla="*/ 149 w 373"/>
                  <a:gd name="T47" fmla="*/ 123 h 475"/>
                  <a:gd name="T48" fmla="*/ 149 w 373"/>
                  <a:gd name="T49" fmla="*/ 0 h 475"/>
                  <a:gd name="T50" fmla="*/ 0 w 373"/>
                  <a:gd name="T51" fmla="*/ 18 h 475"/>
                  <a:gd name="T52" fmla="*/ 0 w 373"/>
                  <a:gd name="T53" fmla="*/ 44 h 475"/>
                  <a:gd name="T54" fmla="*/ 38 w 373"/>
                  <a:gd name="T55" fmla="*/ 44 h 475"/>
                  <a:gd name="T56" fmla="*/ 66 w 373"/>
                  <a:gd name="T57" fmla="*/ 53 h 475"/>
                  <a:gd name="T58" fmla="*/ 75 w 373"/>
                  <a:gd name="T59" fmla="*/ 62 h 475"/>
                  <a:gd name="T60" fmla="*/ 84 w 373"/>
                  <a:gd name="T61" fmla="*/ 79 h 475"/>
                  <a:gd name="T62" fmla="*/ 84 w 373"/>
                  <a:gd name="T63" fmla="*/ 422 h 475"/>
                  <a:gd name="T64" fmla="*/ 75 w 373"/>
                  <a:gd name="T65" fmla="*/ 431 h 475"/>
                  <a:gd name="T66" fmla="*/ 56 w 373"/>
                  <a:gd name="T67" fmla="*/ 440 h 475"/>
                  <a:gd name="T68" fmla="*/ 0 w 373"/>
                  <a:gd name="T69" fmla="*/ 440 h 475"/>
                  <a:gd name="T70" fmla="*/ 0 w 373"/>
                  <a:gd name="T71" fmla="*/ 475 h 475"/>
                  <a:gd name="T72" fmla="*/ 271 w 373"/>
                  <a:gd name="T73" fmla="*/ 475 h 475"/>
                  <a:gd name="T74" fmla="*/ 271 w 373"/>
                  <a:gd name="T75" fmla="*/ 440 h 475"/>
                  <a:gd name="T76" fmla="*/ 187 w 373"/>
                  <a:gd name="T77" fmla="*/ 440 h 475"/>
                  <a:gd name="T78" fmla="*/ 168 w 373"/>
                  <a:gd name="T79" fmla="*/ 431 h 475"/>
                  <a:gd name="T80" fmla="*/ 159 w 373"/>
                  <a:gd name="T81" fmla="*/ 422 h 475"/>
                  <a:gd name="T82" fmla="*/ 159 w 373"/>
                  <a:gd name="T83" fmla="*/ 396 h 47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73"/>
                  <a:gd name="T127" fmla="*/ 0 h 475"/>
                  <a:gd name="T128" fmla="*/ 373 w 373"/>
                  <a:gd name="T129" fmla="*/ 475 h 47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73" h="475">
                    <a:moveTo>
                      <a:pt x="159" y="396"/>
                    </a:moveTo>
                    <a:lnTo>
                      <a:pt x="159" y="229"/>
                    </a:lnTo>
                    <a:lnTo>
                      <a:pt x="168" y="150"/>
                    </a:lnTo>
                    <a:lnTo>
                      <a:pt x="196" y="88"/>
                    </a:lnTo>
                    <a:lnTo>
                      <a:pt x="233" y="44"/>
                    </a:lnTo>
                    <a:lnTo>
                      <a:pt x="289" y="27"/>
                    </a:lnTo>
                    <a:lnTo>
                      <a:pt x="308" y="27"/>
                    </a:lnTo>
                    <a:lnTo>
                      <a:pt x="299" y="27"/>
                    </a:lnTo>
                    <a:lnTo>
                      <a:pt x="289" y="36"/>
                    </a:lnTo>
                    <a:lnTo>
                      <a:pt x="280" y="53"/>
                    </a:lnTo>
                    <a:lnTo>
                      <a:pt x="280" y="88"/>
                    </a:lnTo>
                    <a:lnTo>
                      <a:pt x="308" y="115"/>
                    </a:lnTo>
                    <a:lnTo>
                      <a:pt x="336" y="115"/>
                    </a:lnTo>
                    <a:lnTo>
                      <a:pt x="355" y="106"/>
                    </a:lnTo>
                    <a:lnTo>
                      <a:pt x="373" y="88"/>
                    </a:lnTo>
                    <a:lnTo>
                      <a:pt x="373" y="44"/>
                    </a:lnTo>
                    <a:lnTo>
                      <a:pt x="355" y="27"/>
                    </a:lnTo>
                    <a:lnTo>
                      <a:pt x="327" y="9"/>
                    </a:lnTo>
                    <a:lnTo>
                      <a:pt x="289" y="0"/>
                    </a:lnTo>
                    <a:lnTo>
                      <a:pt x="252" y="9"/>
                    </a:lnTo>
                    <a:lnTo>
                      <a:pt x="196" y="44"/>
                    </a:lnTo>
                    <a:lnTo>
                      <a:pt x="177" y="71"/>
                    </a:lnTo>
                    <a:lnTo>
                      <a:pt x="168" y="97"/>
                    </a:lnTo>
                    <a:lnTo>
                      <a:pt x="149" y="123"/>
                    </a:lnTo>
                    <a:lnTo>
                      <a:pt x="149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8" y="44"/>
                    </a:lnTo>
                    <a:lnTo>
                      <a:pt x="66" y="53"/>
                    </a:lnTo>
                    <a:lnTo>
                      <a:pt x="75" y="62"/>
                    </a:lnTo>
                    <a:lnTo>
                      <a:pt x="84" y="79"/>
                    </a:lnTo>
                    <a:lnTo>
                      <a:pt x="84" y="422"/>
                    </a:lnTo>
                    <a:lnTo>
                      <a:pt x="75" y="431"/>
                    </a:lnTo>
                    <a:lnTo>
                      <a:pt x="56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71" y="475"/>
                    </a:lnTo>
                    <a:lnTo>
                      <a:pt x="271" y="440"/>
                    </a:lnTo>
                    <a:lnTo>
                      <a:pt x="187" y="440"/>
                    </a:lnTo>
                    <a:lnTo>
                      <a:pt x="168" y="431"/>
                    </a:lnTo>
                    <a:lnTo>
                      <a:pt x="159" y="422"/>
                    </a:lnTo>
                    <a:lnTo>
                      <a:pt x="159" y="3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23" name="Freeform 4191"/>
              <p:cNvSpPr>
                <a:spLocks noEditPoints="1"/>
              </p:cNvSpPr>
              <p:nvPr/>
            </p:nvSpPr>
            <p:spPr bwMode="auto">
              <a:xfrm>
                <a:off x="17761" y="9666"/>
                <a:ext cx="504" cy="484"/>
              </a:xfrm>
              <a:custGeom>
                <a:avLst/>
                <a:gdLst>
                  <a:gd name="T0" fmla="*/ 336 w 504"/>
                  <a:gd name="T1" fmla="*/ 422 h 484"/>
                  <a:gd name="T2" fmla="*/ 364 w 504"/>
                  <a:gd name="T3" fmla="*/ 466 h 484"/>
                  <a:gd name="T4" fmla="*/ 420 w 504"/>
                  <a:gd name="T5" fmla="*/ 484 h 484"/>
                  <a:gd name="T6" fmla="*/ 467 w 504"/>
                  <a:gd name="T7" fmla="*/ 466 h 484"/>
                  <a:gd name="T8" fmla="*/ 504 w 504"/>
                  <a:gd name="T9" fmla="*/ 413 h 484"/>
                  <a:gd name="T10" fmla="*/ 476 w 504"/>
                  <a:gd name="T11" fmla="*/ 317 h 484"/>
                  <a:gd name="T12" fmla="*/ 467 w 504"/>
                  <a:gd name="T13" fmla="*/ 422 h 484"/>
                  <a:gd name="T14" fmla="*/ 457 w 504"/>
                  <a:gd name="T15" fmla="*/ 449 h 484"/>
                  <a:gd name="T16" fmla="*/ 411 w 504"/>
                  <a:gd name="T17" fmla="*/ 440 h 484"/>
                  <a:gd name="T18" fmla="*/ 402 w 504"/>
                  <a:gd name="T19" fmla="*/ 150 h 484"/>
                  <a:gd name="T20" fmla="*/ 383 w 504"/>
                  <a:gd name="T21" fmla="*/ 88 h 484"/>
                  <a:gd name="T22" fmla="*/ 280 w 504"/>
                  <a:gd name="T23" fmla="*/ 9 h 484"/>
                  <a:gd name="T24" fmla="*/ 122 w 504"/>
                  <a:gd name="T25" fmla="*/ 18 h 484"/>
                  <a:gd name="T26" fmla="*/ 28 w 504"/>
                  <a:gd name="T27" fmla="*/ 115 h 484"/>
                  <a:gd name="T28" fmla="*/ 47 w 504"/>
                  <a:gd name="T29" fmla="*/ 159 h 484"/>
                  <a:gd name="T30" fmla="*/ 103 w 504"/>
                  <a:gd name="T31" fmla="*/ 167 h 484"/>
                  <a:gd name="T32" fmla="*/ 131 w 504"/>
                  <a:gd name="T33" fmla="*/ 97 h 484"/>
                  <a:gd name="T34" fmla="*/ 75 w 504"/>
                  <a:gd name="T35" fmla="*/ 71 h 484"/>
                  <a:gd name="T36" fmla="*/ 122 w 504"/>
                  <a:gd name="T37" fmla="*/ 36 h 484"/>
                  <a:gd name="T38" fmla="*/ 224 w 504"/>
                  <a:gd name="T39" fmla="*/ 18 h 484"/>
                  <a:gd name="T40" fmla="*/ 271 w 504"/>
                  <a:gd name="T41" fmla="*/ 44 h 484"/>
                  <a:gd name="T42" fmla="*/ 308 w 504"/>
                  <a:gd name="T43" fmla="*/ 88 h 484"/>
                  <a:gd name="T44" fmla="*/ 318 w 504"/>
                  <a:gd name="T45" fmla="*/ 194 h 484"/>
                  <a:gd name="T46" fmla="*/ 112 w 504"/>
                  <a:gd name="T47" fmla="*/ 238 h 484"/>
                  <a:gd name="T48" fmla="*/ 47 w 504"/>
                  <a:gd name="T49" fmla="*/ 282 h 484"/>
                  <a:gd name="T50" fmla="*/ 0 w 504"/>
                  <a:gd name="T51" fmla="*/ 352 h 484"/>
                  <a:gd name="T52" fmla="*/ 19 w 504"/>
                  <a:gd name="T53" fmla="*/ 422 h 484"/>
                  <a:gd name="T54" fmla="*/ 122 w 504"/>
                  <a:gd name="T55" fmla="*/ 484 h 484"/>
                  <a:gd name="T56" fmla="*/ 243 w 504"/>
                  <a:gd name="T57" fmla="*/ 475 h 484"/>
                  <a:gd name="T58" fmla="*/ 327 w 504"/>
                  <a:gd name="T59" fmla="*/ 396 h 484"/>
                  <a:gd name="T60" fmla="*/ 318 w 504"/>
                  <a:gd name="T61" fmla="*/ 361 h 484"/>
                  <a:gd name="T62" fmla="*/ 290 w 504"/>
                  <a:gd name="T63" fmla="*/ 413 h 484"/>
                  <a:gd name="T64" fmla="*/ 234 w 504"/>
                  <a:gd name="T65" fmla="*/ 457 h 484"/>
                  <a:gd name="T66" fmla="*/ 187 w 504"/>
                  <a:gd name="T67" fmla="*/ 466 h 484"/>
                  <a:gd name="T68" fmla="*/ 103 w 504"/>
                  <a:gd name="T69" fmla="*/ 431 h 484"/>
                  <a:gd name="T70" fmla="*/ 84 w 504"/>
                  <a:gd name="T71" fmla="*/ 370 h 484"/>
                  <a:gd name="T72" fmla="*/ 112 w 504"/>
                  <a:gd name="T73" fmla="*/ 290 h 484"/>
                  <a:gd name="T74" fmla="*/ 224 w 504"/>
                  <a:gd name="T75" fmla="*/ 229 h 4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4"/>
                  <a:gd name="T115" fmla="*/ 0 h 484"/>
                  <a:gd name="T116" fmla="*/ 504 w 504"/>
                  <a:gd name="T117" fmla="*/ 484 h 48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4" h="484">
                    <a:moveTo>
                      <a:pt x="327" y="396"/>
                    </a:moveTo>
                    <a:lnTo>
                      <a:pt x="336" y="422"/>
                    </a:lnTo>
                    <a:lnTo>
                      <a:pt x="346" y="440"/>
                    </a:lnTo>
                    <a:lnTo>
                      <a:pt x="364" y="466"/>
                    </a:lnTo>
                    <a:lnTo>
                      <a:pt x="383" y="475"/>
                    </a:lnTo>
                    <a:lnTo>
                      <a:pt x="420" y="484"/>
                    </a:lnTo>
                    <a:lnTo>
                      <a:pt x="430" y="484"/>
                    </a:lnTo>
                    <a:lnTo>
                      <a:pt x="467" y="466"/>
                    </a:lnTo>
                    <a:lnTo>
                      <a:pt x="495" y="440"/>
                    </a:lnTo>
                    <a:lnTo>
                      <a:pt x="504" y="413"/>
                    </a:lnTo>
                    <a:lnTo>
                      <a:pt x="504" y="317"/>
                    </a:lnTo>
                    <a:lnTo>
                      <a:pt x="476" y="317"/>
                    </a:lnTo>
                    <a:lnTo>
                      <a:pt x="476" y="405"/>
                    </a:lnTo>
                    <a:lnTo>
                      <a:pt x="467" y="422"/>
                    </a:lnTo>
                    <a:lnTo>
                      <a:pt x="467" y="440"/>
                    </a:lnTo>
                    <a:lnTo>
                      <a:pt x="457" y="449"/>
                    </a:lnTo>
                    <a:lnTo>
                      <a:pt x="420" y="449"/>
                    </a:lnTo>
                    <a:lnTo>
                      <a:pt x="411" y="440"/>
                    </a:lnTo>
                    <a:lnTo>
                      <a:pt x="402" y="422"/>
                    </a:lnTo>
                    <a:lnTo>
                      <a:pt x="402" y="150"/>
                    </a:lnTo>
                    <a:lnTo>
                      <a:pt x="392" y="115"/>
                    </a:lnTo>
                    <a:lnTo>
                      <a:pt x="383" y="88"/>
                    </a:lnTo>
                    <a:lnTo>
                      <a:pt x="355" y="53"/>
                    </a:lnTo>
                    <a:lnTo>
                      <a:pt x="280" y="9"/>
                    </a:lnTo>
                    <a:lnTo>
                      <a:pt x="206" y="0"/>
                    </a:lnTo>
                    <a:lnTo>
                      <a:pt x="122" y="18"/>
                    </a:lnTo>
                    <a:lnTo>
                      <a:pt x="56" y="53"/>
                    </a:lnTo>
                    <a:lnTo>
                      <a:pt x="28" y="115"/>
                    </a:lnTo>
                    <a:lnTo>
                      <a:pt x="38" y="141"/>
                    </a:lnTo>
                    <a:lnTo>
                      <a:pt x="47" y="159"/>
                    </a:lnTo>
                    <a:lnTo>
                      <a:pt x="66" y="167"/>
                    </a:lnTo>
                    <a:lnTo>
                      <a:pt x="103" y="167"/>
                    </a:lnTo>
                    <a:lnTo>
                      <a:pt x="131" y="141"/>
                    </a:lnTo>
                    <a:lnTo>
                      <a:pt x="131" y="97"/>
                    </a:lnTo>
                    <a:lnTo>
                      <a:pt x="103" y="71"/>
                    </a:lnTo>
                    <a:lnTo>
                      <a:pt x="75" y="71"/>
                    </a:lnTo>
                    <a:lnTo>
                      <a:pt x="94" y="53"/>
                    </a:lnTo>
                    <a:lnTo>
                      <a:pt x="122" y="36"/>
                    </a:lnTo>
                    <a:lnTo>
                      <a:pt x="178" y="18"/>
                    </a:lnTo>
                    <a:lnTo>
                      <a:pt x="224" y="18"/>
                    </a:lnTo>
                    <a:lnTo>
                      <a:pt x="243" y="27"/>
                    </a:lnTo>
                    <a:lnTo>
                      <a:pt x="271" y="44"/>
                    </a:lnTo>
                    <a:lnTo>
                      <a:pt x="290" y="62"/>
                    </a:lnTo>
                    <a:lnTo>
                      <a:pt x="308" y="88"/>
                    </a:lnTo>
                    <a:lnTo>
                      <a:pt x="318" y="123"/>
                    </a:lnTo>
                    <a:lnTo>
                      <a:pt x="318" y="194"/>
                    </a:lnTo>
                    <a:lnTo>
                      <a:pt x="224" y="203"/>
                    </a:lnTo>
                    <a:lnTo>
                      <a:pt x="112" y="238"/>
                    </a:lnTo>
                    <a:lnTo>
                      <a:pt x="75" y="255"/>
                    </a:lnTo>
                    <a:lnTo>
                      <a:pt x="47" y="282"/>
                    </a:lnTo>
                    <a:lnTo>
                      <a:pt x="19" y="299"/>
                    </a:lnTo>
                    <a:lnTo>
                      <a:pt x="0" y="352"/>
                    </a:lnTo>
                    <a:lnTo>
                      <a:pt x="0" y="370"/>
                    </a:lnTo>
                    <a:lnTo>
                      <a:pt x="19" y="422"/>
                    </a:lnTo>
                    <a:lnTo>
                      <a:pt x="66" y="466"/>
                    </a:lnTo>
                    <a:lnTo>
                      <a:pt x="122" y="484"/>
                    </a:lnTo>
                    <a:lnTo>
                      <a:pt x="178" y="484"/>
                    </a:lnTo>
                    <a:lnTo>
                      <a:pt x="243" y="475"/>
                    </a:lnTo>
                    <a:lnTo>
                      <a:pt x="299" y="440"/>
                    </a:lnTo>
                    <a:lnTo>
                      <a:pt x="327" y="396"/>
                    </a:lnTo>
                    <a:close/>
                    <a:moveTo>
                      <a:pt x="318" y="220"/>
                    </a:moveTo>
                    <a:lnTo>
                      <a:pt x="318" y="361"/>
                    </a:lnTo>
                    <a:lnTo>
                      <a:pt x="308" y="387"/>
                    </a:lnTo>
                    <a:lnTo>
                      <a:pt x="290" y="413"/>
                    </a:lnTo>
                    <a:lnTo>
                      <a:pt x="252" y="449"/>
                    </a:lnTo>
                    <a:lnTo>
                      <a:pt x="234" y="457"/>
                    </a:lnTo>
                    <a:lnTo>
                      <a:pt x="206" y="457"/>
                    </a:lnTo>
                    <a:lnTo>
                      <a:pt x="187" y="466"/>
                    </a:lnTo>
                    <a:lnTo>
                      <a:pt x="131" y="449"/>
                    </a:lnTo>
                    <a:lnTo>
                      <a:pt x="103" y="431"/>
                    </a:lnTo>
                    <a:lnTo>
                      <a:pt x="94" y="405"/>
                    </a:lnTo>
                    <a:lnTo>
                      <a:pt x="84" y="370"/>
                    </a:lnTo>
                    <a:lnTo>
                      <a:pt x="94" y="334"/>
                    </a:lnTo>
                    <a:lnTo>
                      <a:pt x="112" y="290"/>
                    </a:lnTo>
                    <a:lnTo>
                      <a:pt x="159" y="255"/>
                    </a:lnTo>
                    <a:lnTo>
                      <a:pt x="224" y="229"/>
                    </a:lnTo>
                    <a:lnTo>
                      <a:pt x="318" y="2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24" name="Freeform 4192"/>
              <p:cNvSpPr>
                <a:spLocks/>
              </p:cNvSpPr>
              <p:nvPr/>
            </p:nvSpPr>
            <p:spPr bwMode="auto">
              <a:xfrm>
                <a:off x="18265" y="9684"/>
                <a:ext cx="560" cy="677"/>
              </a:xfrm>
              <a:custGeom>
                <a:avLst/>
                <a:gdLst>
                  <a:gd name="T0" fmla="*/ 448 w 560"/>
                  <a:gd name="T1" fmla="*/ 97 h 677"/>
                  <a:gd name="T2" fmla="*/ 467 w 560"/>
                  <a:gd name="T3" fmla="*/ 70 h 677"/>
                  <a:gd name="T4" fmla="*/ 504 w 560"/>
                  <a:gd name="T5" fmla="*/ 35 h 677"/>
                  <a:gd name="T6" fmla="*/ 541 w 560"/>
                  <a:gd name="T7" fmla="*/ 35 h 677"/>
                  <a:gd name="T8" fmla="*/ 560 w 560"/>
                  <a:gd name="T9" fmla="*/ 26 h 677"/>
                  <a:gd name="T10" fmla="*/ 560 w 560"/>
                  <a:gd name="T11" fmla="*/ 0 h 677"/>
                  <a:gd name="T12" fmla="*/ 373 w 560"/>
                  <a:gd name="T13" fmla="*/ 0 h 677"/>
                  <a:gd name="T14" fmla="*/ 373 w 560"/>
                  <a:gd name="T15" fmla="*/ 26 h 677"/>
                  <a:gd name="T16" fmla="*/ 411 w 560"/>
                  <a:gd name="T17" fmla="*/ 44 h 677"/>
                  <a:gd name="T18" fmla="*/ 429 w 560"/>
                  <a:gd name="T19" fmla="*/ 79 h 677"/>
                  <a:gd name="T20" fmla="*/ 429 w 560"/>
                  <a:gd name="T21" fmla="*/ 88 h 677"/>
                  <a:gd name="T22" fmla="*/ 420 w 560"/>
                  <a:gd name="T23" fmla="*/ 88 h 677"/>
                  <a:gd name="T24" fmla="*/ 420 w 560"/>
                  <a:gd name="T25" fmla="*/ 105 h 677"/>
                  <a:gd name="T26" fmla="*/ 308 w 560"/>
                  <a:gd name="T27" fmla="*/ 360 h 677"/>
                  <a:gd name="T28" fmla="*/ 177 w 560"/>
                  <a:gd name="T29" fmla="*/ 79 h 677"/>
                  <a:gd name="T30" fmla="*/ 177 w 560"/>
                  <a:gd name="T31" fmla="*/ 53 h 677"/>
                  <a:gd name="T32" fmla="*/ 196 w 560"/>
                  <a:gd name="T33" fmla="*/ 35 h 677"/>
                  <a:gd name="T34" fmla="*/ 215 w 560"/>
                  <a:gd name="T35" fmla="*/ 35 h 677"/>
                  <a:gd name="T36" fmla="*/ 224 w 560"/>
                  <a:gd name="T37" fmla="*/ 26 h 677"/>
                  <a:gd name="T38" fmla="*/ 233 w 560"/>
                  <a:gd name="T39" fmla="*/ 26 h 677"/>
                  <a:gd name="T40" fmla="*/ 233 w 560"/>
                  <a:gd name="T41" fmla="*/ 0 h 677"/>
                  <a:gd name="T42" fmla="*/ 0 w 560"/>
                  <a:gd name="T43" fmla="*/ 0 h 677"/>
                  <a:gd name="T44" fmla="*/ 0 w 560"/>
                  <a:gd name="T45" fmla="*/ 26 h 677"/>
                  <a:gd name="T46" fmla="*/ 37 w 560"/>
                  <a:gd name="T47" fmla="*/ 26 h 677"/>
                  <a:gd name="T48" fmla="*/ 65 w 560"/>
                  <a:gd name="T49" fmla="*/ 35 h 677"/>
                  <a:gd name="T50" fmla="*/ 84 w 560"/>
                  <a:gd name="T51" fmla="*/ 44 h 677"/>
                  <a:gd name="T52" fmla="*/ 93 w 560"/>
                  <a:gd name="T53" fmla="*/ 70 h 677"/>
                  <a:gd name="T54" fmla="*/ 261 w 560"/>
                  <a:gd name="T55" fmla="*/ 457 h 677"/>
                  <a:gd name="T56" fmla="*/ 261 w 560"/>
                  <a:gd name="T57" fmla="*/ 475 h 677"/>
                  <a:gd name="T58" fmla="*/ 243 w 560"/>
                  <a:gd name="T59" fmla="*/ 510 h 677"/>
                  <a:gd name="T60" fmla="*/ 233 w 560"/>
                  <a:gd name="T61" fmla="*/ 519 h 677"/>
                  <a:gd name="T62" fmla="*/ 215 w 560"/>
                  <a:gd name="T63" fmla="*/ 571 h 677"/>
                  <a:gd name="T64" fmla="*/ 196 w 560"/>
                  <a:gd name="T65" fmla="*/ 598 h 677"/>
                  <a:gd name="T66" fmla="*/ 140 w 560"/>
                  <a:gd name="T67" fmla="*/ 650 h 677"/>
                  <a:gd name="T68" fmla="*/ 75 w 560"/>
                  <a:gd name="T69" fmla="*/ 650 h 677"/>
                  <a:gd name="T70" fmla="*/ 56 w 560"/>
                  <a:gd name="T71" fmla="*/ 633 h 677"/>
                  <a:gd name="T72" fmla="*/ 93 w 560"/>
                  <a:gd name="T73" fmla="*/ 615 h 677"/>
                  <a:gd name="T74" fmla="*/ 93 w 560"/>
                  <a:gd name="T75" fmla="*/ 571 h 677"/>
                  <a:gd name="T76" fmla="*/ 84 w 560"/>
                  <a:gd name="T77" fmla="*/ 554 h 677"/>
                  <a:gd name="T78" fmla="*/ 65 w 560"/>
                  <a:gd name="T79" fmla="*/ 545 h 677"/>
                  <a:gd name="T80" fmla="*/ 28 w 560"/>
                  <a:gd name="T81" fmla="*/ 545 h 677"/>
                  <a:gd name="T82" fmla="*/ 19 w 560"/>
                  <a:gd name="T83" fmla="*/ 554 h 677"/>
                  <a:gd name="T84" fmla="*/ 0 w 560"/>
                  <a:gd name="T85" fmla="*/ 589 h 677"/>
                  <a:gd name="T86" fmla="*/ 19 w 560"/>
                  <a:gd name="T87" fmla="*/ 642 h 677"/>
                  <a:gd name="T88" fmla="*/ 47 w 560"/>
                  <a:gd name="T89" fmla="*/ 659 h 677"/>
                  <a:gd name="T90" fmla="*/ 103 w 560"/>
                  <a:gd name="T91" fmla="*/ 677 h 677"/>
                  <a:gd name="T92" fmla="*/ 140 w 560"/>
                  <a:gd name="T93" fmla="*/ 668 h 677"/>
                  <a:gd name="T94" fmla="*/ 168 w 560"/>
                  <a:gd name="T95" fmla="*/ 659 h 677"/>
                  <a:gd name="T96" fmla="*/ 196 w 560"/>
                  <a:gd name="T97" fmla="*/ 642 h 677"/>
                  <a:gd name="T98" fmla="*/ 215 w 560"/>
                  <a:gd name="T99" fmla="*/ 615 h 677"/>
                  <a:gd name="T100" fmla="*/ 233 w 560"/>
                  <a:gd name="T101" fmla="*/ 580 h 677"/>
                  <a:gd name="T102" fmla="*/ 252 w 560"/>
                  <a:gd name="T103" fmla="*/ 554 h 677"/>
                  <a:gd name="T104" fmla="*/ 448 w 560"/>
                  <a:gd name="T105" fmla="*/ 97 h 67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60"/>
                  <a:gd name="T160" fmla="*/ 0 h 677"/>
                  <a:gd name="T161" fmla="*/ 560 w 560"/>
                  <a:gd name="T162" fmla="*/ 677 h 67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60" h="677">
                    <a:moveTo>
                      <a:pt x="448" y="97"/>
                    </a:moveTo>
                    <a:lnTo>
                      <a:pt x="467" y="70"/>
                    </a:lnTo>
                    <a:lnTo>
                      <a:pt x="504" y="35"/>
                    </a:lnTo>
                    <a:lnTo>
                      <a:pt x="541" y="35"/>
                    </a:lnTo>
                    <a:lnTo>
                      <a:pt x="560" y="26"/>
                    </a:lnTo>
                    <a:lnTo>
                      <a:pt x="560" y="0"/>
                    </a:lnTo>
                    <a:lnTo>
                      <a:pt x="373" y="0"/>
                    </a:lnTo>
                    <a:lnTo>
                      <a:pt x="373" y="26"/>
                    </a:lnTo>
                    <a:lnTo>
                      <a:pt x="411" y="44"/>
                    </a:lnTo>
                    <a:lnTo>
                      <a:pt x="429" y="79"/>
                    </a:lnTo>
                    <a:lnTo>
                      <a:pt x="429" y="88"/>
                    </a:lnTo>
                    <a:lnTo>
                      <a:pt x="420" y="88"/>
                    </a:lnTo>
                    <a:lnTo>
                      <a:pt x="420" y="105"/>
                    </a:lnTo>
                    <a:lnTo>
                      <a:pt x="308" y="360"/>
                    </a:lnTo>
                    <a:lnTo>
                      <a:pt x="177" y="79"/>
                    </a:lnTo>
                    <a:lnTo>
                      <a:pt x="177" y="53"/>
                    </a:lnTo>
                    <a:lnTo>
                      <a:pt x="196" y="35"/>
                    </a:lnTo>
                    <a:lnTo>
                      <a:pt x="215" y="35"/>
                    </a:lnTo>
                    <a:lnTo>
                      <a:pt x="224" y="26"/>
                    </a:lnTo>
                    <a:lnTo>
                      <a:pt x="233" y="26"/>
                    </a:lnTo>
                    <a:lnTo>
                      <a:pt x="23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37" y="26"/>
                    </a:lnTo>
                    <a:lnTo>
                      <a:pt x="65" y="35"/>
                    </a:lnTo>
                    <a:lnTo>
                      <a:pt x="84" y="44"/>
                    </a:lnTo>
                    <a:lnTo>
                      <a:pt x="93" y="70"/>
                    </a:lnTo>
                    <a:lnTo>
                      <a:pt x="261" y="457"/>
                    </a:lnTo>
                    <a:lnTo>
                      <a:pt x="261" y="475"/>
                    </a:lnTo>
                    <a:lnTo>
                      <a:pt x="243" y="510"/>
                    </a:lnTo>
                    <a:lnTo>
                      <a:pt x="233" y="519"/>
                    </a:lnTo>
                    <a:lnTo>
                      <a:pt x="215" y="571"/>
                    </a:lnTo>
                    <a:lnTo>
                      <a:pt x="196" y="598"/>
                    </a:lnTo>
                    <a:lnTo>
                      <a:pt x="140" y="650"/>
                    </a:lnTo>
                    <a:lnTo>
                      <a:pt x="75" y="650"/>
                    </a:lnTo>
                    <a:lnTo>
                      <a:pt x="56" y="633"/>
                    </a:lnTo>
                    <a:lnTo>
                      <a:pt x="93" y="615"/>
                    </a:lnTo>
                    <a:lnTo>
                      <a:pt x="93" y="571"/>
                    </a:lnTo>
                    <a:lnTo>
                      <a:pt x="84" y="554"/>
                    </a:lnTo>
                    <a:lnTo>
                      <a:pt x="65" y="545"/>
                    </a:lnTo>
                    <a:lnTo>
                      <a:pt x="28" y="545"/>
                    </a:lnTo>
                    <a:lnTo>
                      <a:pt x="19" y="554"/>
                    </a:lnTo>
                    <a:lnTo>
                      <a:pt x="0" y="589"/>
                    </a:lnTo>
                    <a:lnTo>
                      <a:pt x="19" y="642"/>
                    </a:lnTo>
                    <a:lnTo>
                      <a:pt x="47" y="659"/>
                    </a:lnTo>
                    <a:lnTo>
                      <a:pt x="103" y="677"/>
                    </a:lnTo>
                    <a:lnTo>
                      <a:pt x="140" y="668"/>
                    </a:lnTo>
                    <a:lnTo>
                      <a:pt x="168" y="659"/>
                    </a:lnTo>
                    <a:lnTo>
                      <a:pt x="196" y="642"/>
                    </a:lnTo>
                    <a:lnTo>
                      <a:pt x="215" y="615"/>
                    </a:lnTo>
                    <a:lnTo>
                      <a:pt x="233" y="580"/>
                    </a:lnTo>
                    <a:lnTo>
                      <a:pt x="252" y="554"/>
                    </a:lnTo>
                    <a:lnTo>
                      <a:pt x="448" y="9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25" name="Freeform 4193"/>
              <p:cNvSpPr>
                <a:spLocks/>
              </p:cNvSpPr>
              <p:nvPr/>
            </p:nvSpPr>
            <p:spPr bwMode="auto">
              <a:xfrm>
                <a:off x="19431" y="9666"/>
                <a:ext cx="374" cy="484"/>
              </a:xfrm>
              <a:custGeom>
                <a:avLst/>
                <a:gdLst>
                  <a:gd name="T0" fmla="*/ 206 w 374"/>
                  <a:gd name="T1" fmla="*/ 264 h 484"/>
                  <a:gd name="T2" fmla="*/ 271 w 374"/>
                  <a:gd name="T3" fmla="*/ 290 h 484"/>
                  <a:gd name="T4" fmla="*/ 299 w 374"/>
                  <a:gd name="T5" fmla="*/ 317 h 484"/>
                  <a:gd name="T6" fmla="*/ 318 w 374"/>
                  <a:gd name="T7" fmla="*/ 396 h 484"/>
                  <a:gd name="T8" fmla="*/ 290 w 374"/>
                  <a:gd name="T9" fmla="*/ 440 h 484"/>
                  <a:gd name="T10" fmla="*/ 187 w 374"/>
                  <a:gd name="T11" fmla="*/ 466 h 484"/>
                  <a:gd name="T12" fmla="*/ 84 w 374"/>
                  <a:gd name="T13" fmla="*/ 422 h 484"/>
                  <a:gd name="T14" fmla="*/ 28 w 374"/>
                  <a:gd name="T15" fmla="*/ 308 h 484"/>
                  <a:gd name="T16" fmla="*/ 19 w 374"/>
                  <a:gd name="T17" fmla="*/ 299 h 484"/>
                  <a:gd name="T18" fmla="*/ 0 w 374"/>
                  <a:gd name="T19" fmla="*/ 308 h 484"/>
                  <a:gd name="T20" fmla="*/ 19 w 374"/>
                  <a:gd name="T21" fmla="*/ 484 h 484"/>
                  <a:gd name="T22" fmla="*/ 94 w 374"/>
                  <a:gd name="T23" fmla="*/ 466 h 484"/>
                  <a:gd name="T24" fmla="*/ 187 w 374"/>
                  <a:gd name="T25" fmla="*/ 484 h 484"/>
                  <a:gd name="T26" fmla="*/ 327 w 374"/>
                  <a:gd name="T27" fmla="*/ 440 h 484"/>
                  <a:gd name="T28" fmla="*/ 374 w 374"/>
                  <a:gd name="T29" fmla="*/ 334 h 484"/>
                  <a:gd name="T30" fmla="*/ 336 w 374"/>
                  <a:gd name="T31" fmla="*/ 246 h 484"/>
                  <a:gd name="T32" fmla="*/ 299 w 374"/>
                  <a:gd name="T33" fmla="*/ 220 h 484"/>
                  <a:gd name="T34" fmla="*/ 234 w 374"/>
                  <a:gd name="T35" fmla="*/ 194 h 484"/>
                  <a:gd name="T36" fmla="*/ 168 w 374"/>
                  <a:gd name="T37" fmla="*/ 176 h 484"/>
                  <a:gd name="T38" fmla="*/ 112 w 374"/>
                  <a:gd name="T39" fmla="*/ 167 h 484"/>
                  <a:gd name="T40" fmla="*/ 56 w 374"/>
                  <a:gd name="T41" fmla="*/ 123 h 484"/>
                  <a:gd name="T42" fmla="*/ 66 w 374"/>
                  <a:gd name="T43" fmla="*/ 62 h 484"/>
                  <a:gd name="T44" fmla="*/ 112 w 374"/>
                  <a:gd name="T45" fmla="*/ 27 h 484"/>
                  <a:gd name="T46" fmla="*/ 215 w 374"/>
                  <a:gd name="T47" fmla="*/ 18 h 484"/>
                  <a:gd name="T48" fmla="*/ 271 w 374"/>
                  <a:gd name="T49" fmla="*/ 44 h 484"/>
                  <a:gd name="T50" fmla="*/ 308 w 374"/>
                  <a:gd name="T51" fmla="*/ 97 h 484"/>
                  <a:gd name="T52" fmla="*/ 318 w 374"/>
                  <a:gd name="T53" fmla="*/ 150 h 484"/>
                  <a:gd name="T54" fmla="*/ 336 w 374"/>
                  <a:gd name="T55" fmla="*/ 159 h 484"/>
                  <a:gd name="T56" fmla="*/ 346 w 374"/>
                  <a:gd name="T57" fmla="*/ 9 h 484"/>
                  <a:gd name="T58" fmla="*/ 318 w 374"/>
                  <a:gd name="T59" fmla="*/ 0 h 484"/>
                  <a:gd name="T60" fmla="*/ 290 w 374"/>
                  <a:gd name="T61" fmla="*/ 18 h 484"/>
                  <a:gd name="T62" fmla="*/ 252 w 374"/>
                  <a:gd name="T63" fmla="*/ 9 h 484"/>
                  <a:gd name="T64" fmla="*/ 178 w 374"/>
                  <a:gd name="T65" fmla="*/ 0 h 484"/>
                  <a:gd name="T66" fmla="*/ 38 w 374"/>
                  <a:gd name="T67" fmla="*/ 44 h 484"/>
                  <a:gd name="T68" fmla="*/ 0 w 374"/>
                  <a:gd name="T69" fmla="*/ 132 h 484"/>
                  <a:gd name="T70" fmla="*/ 19 w 374"/>
                  <a:gd name="T71" fmla="*/ 194 h 484"/>
                  <a:gd name="T72" fmla="*/ 84 w 374"/>
                  <a:gd name="T73" fmla="*/ 238 h 484"/>
                  <a:gd name="T74" fmla="*/ 196 w 374"/>
                  <a:gd name="T75" fmla="*/ 264 h 4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74"/>
                  <a:gd name="T115" fmla="*/ 0 h 484"/>
                  <a:gd name="T116" fmla="*/ 374 w 374"/>
                  <a:gd name="T117" fmla="*/ 484 h 48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74" h="484">
                    <a:moveTo>
                      <a:pt x="196" y="264"/>
                    </a:moveTo>
                    <a:lnTo>
                      <a:pt x="206" y="264"/>
                    </a:lnTo>
                    <a:lnTo>
                      <a:pt x="243" y="282"/>
                    </a:lnTo>
                    <a:lnTo>
                      <a:pt x="271" y="290"/>
                    </a:lnTo>
                    <a:lnTo>
                      <a:pt x="290" y="299"/>
                    </a:lnTo>
                    <a:lnTo>
                      <a:pt x="299" y="317"/>
                    </a:lnTo>
                    <a:lnTo>
                      <a:pt x="318" y="370"/>
                    </a:lnTo>
                    <a:lnTo>
                      <a:pt x="318" y="396"/>
                    </a:lnTo>
                    <a:lnTo>
                      <a:pt x="299" y="413"/>
                    </a:lnTo>
                    <a:lnTo>
                      <a:pt x="290" y="440"/>
                    </a:lnTo>
                    <a:lnTo>
                      <a:pt x="262" y="449"/>
                    </a:lnTo>
                    <a:lnTo>
                      <a:pt x="187" y="466"/>
                    </a:lnTo>
                    <a:lnTo>
                      <a:pt x="122" y="457"/>
                    </a:lnTo>
                    <a:lnTo>
                      <a:pt x="84" y="422"/>
                    </a:lnTo>
                    <a:lnTo>
                      <a:pt x="47" y="370"/>
                    </a:lnTo>
                    <a:lnTo>
                      <a:pt x="28" y="308"/>
                    </a:lnTo>
                    <a:lnTo>
                      <a:pt x="28" y="299"/>
                    </a:lnTo>
                    <a:lnTo>
                      <a:pt x="19" y="299"/>
                    </a:lnTo>
                    <a:lnTo>
                      <a:pt x="19" y="290"/>
                    </a:lnTo>
                    <a:lnTo>
                      <a:pt x="0" y="308"/>
                    </a:lnTo>
                    <a:lnTo>
                      <a:pt x="0" y="484"/>
                    </a:lnTo>
                    <a:lnTo>
                      <a:pt x="19" y="484"/>
                    </a:lnTo>
                    <a:lnTo>
                      <a:pt x="66" y="440"/>
                    </a:lnTo>
                    <a:lnTo>
                      <a:pt x="94" y="466"/>
                    </a:lnTo>
                    <a:lnTo>
                      <a:pt x="150" y="484"/>
                    </a:lnTo>
                    <a:lnTo>
                      <a:pt x="187" y="484"/>
                    </a:lnTo>
                    <a:lnTo>
                      <a:pt x="271" y="475"/>
                    </a:lnTo>
                    <a:lnTo>
                      <a:pt x="327" y="440"/>
                    </a:lnTo>
                    <a:lnTo>
                      <a:pt x="364" y="396"/>
                    </a:lnTo>
                    <a:lnTo>
                      <a:pt x="374" y="334"/>
                    </a:lnTo>
                    <a:lnTo>
                      <a:pt x="355" y="282"/>
                    </a:lnTo>
                    <a:lnTo>
                      <a:pt x="336" y="246"/>
                    </a:lnTo>
                    <a:lnTo>
                      <a:pt x="327" y="238"/>
                    </a:lnTo>
                    <a:lnTo>
                      <a:pt x="299" y="220"/>
                    </a:lnTo>
                    <a:lnTo>
                      <a:pt x="262" y="203"/>
                    </a:lnTo>
                    <a:lnTo>
                      <a:pt x="234" y="194"/>
                    </a:lnTo>
                    <a:lnTo>
                      <a:pt x="196" y="185"/>
                    </a:lnTo>
                    <a:lnTo>
                      <a:pt x="168" y="176"/>
                    </a:lnTo>
                    <a:lnTo>
                      <a:pt x="140" y="176"/>
                    </a:lnTo>
                    <a:lnTo>
                      <a:pt x="112" y="167"/>
                    </a:lnTo>
                    <a:lnTo>
                      <a:pt x="94" y="159"/>
                    </a:lnTo>
                    <a:lnTo>
                      <a:pt x="56" y="123"/>
                    </a:lnTo>
                    <a:lnTo>
                      <a:pt x="56" y="79"/>
                    </a:lnTo>
                    <a:lnTo>
                      <a:pt x="66" y="62"/>
                    </a:lnTo>
                    <a:lnTo>
                      <a:pt x="94" y="36"/>
                    </a:lnTo>
                    <a:lnTo>
                      <a:pt x="112" y="27"/>
                    </a:lnTo>
                    <a:lnTo>
                      <a:pt x="140" y="18"/>
                    </a:lnTo>
                    <a:lnTo>
                      <a:pt x="215" y="18"/>
                    </a:lnTo>
                    <a:lnTo>
                      <a:pt x="243" y="27"/>
                    </a:lnTo>
                    <a:lnTo>
                      <a:pt x="271" y="44"/>
                    </a:lnTo>
                    <a:lnTo>
                      <a:pt x="290" y="62"/>
                    </a:lnTo>
                    <a:lnTo>
                      <a:pt x="308" y="97"/>
                    </a:lnTo>
                    <a:lnTo>
                      <a:pt x="308" y="132"/>
                    </a:lnTo>
                    <a:lnTo>
                      <a:pt x="318" y="150"/>
                    </a:lnTo>
                    <a:lnTo>
                      <a:pt x="318" y="159"/>
                    </a:lnTo>
                    <a:lnTo>
                      <a:pt x="336" y="159"/>
                    </a:lnTo>
                    <a:lnTo>
                      <a:pt x="346" y="150"/>
                    </a:lnTo>
                    <a:lnTo>
                      <a:pt x="346" y="9"/>
                    </a:lnTo>
                    <a:lnTo>
                      <a:pt x="336" y="0"/>
                    </a:lnTo>
                    <a:lnTo>
                      <a:pt x="318" y="0"/>
                    </a:lnTo>
                    <a:lnTo>
                      <a:pt x="299" y="18"/>
                    </a:lnTo>
                    <a:lnTo>
                      <a:pt x="290" y="18"/>
                    </a:lnTo>
                    <a:lnTo>
                      <a:pt x="290" y="27"/>
                    </a:lnTo>
                    <a:lnTo>
                      <a:pt x="252" y="9"/>
                    </a:lnTo>
                    <a:lnTo>
                      <a:pt x="224" y="0"/>
                    </a:lnTo>
                    <a:lnTo>
                      <a:pt x="178" y="0"/>
                    </a:lnTo>
                    <a:lnTo>
                      <a:pt x="94" y="9"/>
                    </a:lnTo>
                    <a:lnTo>
                      <a:pt x="38" y="44"/>
                    </a:lnTo>
                    <a:lnTo>
                      <a:pt x="10" y="79"/>
                    </a:lnTo>
                    <a:lnTo>
                      <a:pt x="0" y="132"/>
                    </a:lnTo>
                    <a:lnTo>
                      <a:pt x="10" y="167"/>
                    </a:lnTo>
                    <a:lnTo>
                      <a:pt x="19" y="194"/>
                    </a:lnTo>
                    <a:lnTo>
                      <a:pt x="47" y="220"/>
                    </a:lnTo>
                    <a:lnTo>
                      <a:pt x="84" y="238"/>
                    </a:lnTo>
                    <a:lnTo>
                      <a:pt x="131" y="255"/>
                    </a:lnTo>
                    <a:lnTo>
                      <a:pt x="196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26" name="Freeform 4194"/>
              <p:cNvSpPr>
                <a:spLocks noEditPoints="1"/>
              </p:cNvSpPr>
              <p:nvPr/>
            </p:nvSpPr>
            <p:spPr bwMode="auto">
              <a:xfrm>
                <a:off x="19879" y="9429"/>
                <a:ext cx="243" cy="712"/>
              </a:xfrm>
              <a:custGeom>
                <a:avLst/>
                <a:gdLst>
                  <a:gd name="T0" fmla="*/ 159 w 243"/>
                  <a:gd name="T1" fmla="*/ 237 h 712"/>
                  <a:gd name="T2" fmla="*/ 0 w 243"/>
                  <a:gd name="T3" fmla="*/ 255 h 712"/>
                  <a:gd name="T4" fmla="*/ 0 w 243"/>
                  <a:gd name="T5" fmla="*/ 281 h 712"/>
                  <a:gd name="T6" fmla="*/ 37 w 243"/>
                  <a:gd name="T7" fmla="*/ 281 h 712"/>
                  <a:gd name="T8" fmla="*/ 65 w 243"/>
                  <a:gd name="T9" fmla="*/ 290 h 712"/>
                  <a:gd name="T10" fmla="*/ 75 w 243"/>
                  <a:gd name="T11" fmla="*/ 299 h 712"/>
                  <a:gd name="T12" fmla="*/ 84 w 243"/>
                  <a:gd name="T13" fmla="*/ 316 h 712"/>
                  <a:gd name="T14" fmla="*/ 84 w 243"/>
                  <a:gd name="T15" fmla="*/ 659 h 712"/>
                  <a:gd name="T16" fmla="*/ 65 w 243"/>
                  <a:gd name="T17" fmla="*/ 677 h 712"/>
                  <a:gd name="T18" fmla="*/ 0 w 243"/>
                  <a:gd name="T19" fmla="*/ 677 h 712"/>
                  <a:gd name="T20" fmla="*/ 0 w 243"/>
                  <a:gd name="T21" fmla="*/ 712 h 712"/>
                  <a:gd name="T22" fmla="*/ 243 w 243"/>
                  <a:gd name="T23" fmla="*/ 712 h 712"/>
                  <a:gd name="T24" fmla="*/ 243 w 243"/>
                  <a:gd name="T25" fmla="*/ 677 h 712"/>
                  <a:gd name="T26" fmla="*/ 187 w 243"/>
                  <a:gd name="T27" fmla="*/ 677 h 712"/>
                  <a:gd name="T28" fmla="*/ 159 w 243"/>
                  <a:gd name="T29" fmla="*/ 650 h 712"/>
                  <a:gd name="T30" fmla="*/ 159 w 243"/>
                  <a:gd name="T31" fmla="*/ 633 h 712"/>
                  <a:gd name="T32" fmla="*/ 159 w 243"/>
                  <a:gd name="T33" fmla="*/ 237 h 712"/>
                  <a:gd name="T34" fmla="*/ 168 w 243"/>
                  <a:gd name="T35" fmla="*/ 53 h 712"/>
                  <a:gd name="T36" fmla="*/ 149 w 243"/>
                  <a:gd name="T37" fmla="*/ 18 h 712"/>
                  <a:gd name="T38" fmla="*/ 131 w 243"/>
                  <a:gd name="T39" fmla="*/ 0 h 712"/>
                  <a:gd name="T40" fmla="*/ 84 w 243"/>
                  <a:gd name="T41" fmla="*/ 0 h 712"/>
                  <a:gd name="T42" fmla="*/ 47 w 243"/>
                  <a:gd name="T43" fmla="*/ 35 h 712"/>
                  <a:gd name="T44" fmla="*/ 47 w 243"/>
                  <a:gd name="T45" fmla="*/ 79 h 712"/>
                  <a:gd name="T46" fmla="*/ 65 w 243"/>
                  <a:gd name="T47" fmla="*/ 97 h 712"/>
                  <a:gd name="T48" fmla="*/ 103 w 243"/>
                  <a:gd name="T49" fmla="*/ 114 h 712"/>
                  <a:gd name="T50" fmla="*/ 131 w 243"/>
                  <a:gd name="T51" fmla="*/ 106 h 712"/>
                  <a:gd name="T52" fmla="*/ 149 w 243"/>
                  <a:gd name="T53" fmla="*/ 97 h 712"/>
                  <a:gd name="T54" fmla="*/ 159 w 243"/>
                  <a:gd name="T55" fmla="*/ 79 h 712"/>
                  <a:gd name="T56" fmla="*/ 168 w 243"/>
                  <a:gd name="T57" fmla="*/ 53 h 71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43"/>
                  <a:gd name="T88" fmla="*/ 0 h 712"/>
                  <a:gd name="T89" fmla="*/ 243 w 243"/>
                  <a:gd name="T90" fmla="*/ 712 h 71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43" h="712">
                    <a:moveTo>
                      <a:pt x="159" y="237"/>
                    </a:moveTo>
                    <a:lnTo>
                      <a:pt x="0" y="255"/>
                    </a:lnTo>
                    <a:lnTo>
                      <a:pt x="0" y="281"/>
                    </a:lnTo>
                    <a:lnTo>
                      <a:pt x="37" y="281"/>
                    </a:lnTo>
                    <a:lnTo>
                      <a:pt x="65" y="290"/>
                    </a:lnTo>
                    <a:lnTo>
                      <a:pt x="75" y="299"/>
                    </a:lnTo>
                    <a:lnTo>
                      <a:pt x="84" y="316"/>
                    </a:lnTo>
                    <a:lnTo>
                      <a:pt x="84" y="659"/>
                    </a:lnTo>
                    <a:lnTo>
                      <a:pt x="65" y="677"/>
                    </a:lnTo>
                    <a:lnTo>
                      <a:pt x="0" y="677"/>
                    </a:lnTo>
                    <a:lnTo>
                      <a:pt x="0" y="712"/>
                    </a:lnTo>
                    <a:lnTo>
                      <a:pt x="243" y="712"/>
                    </a:lnTo>
                    <a:lnTo>
                      <a:pt x="243" y="677"/>
                    </a:lnTo>
                    <a:lnTo>
                      <a:pt x="187" y="677"/>
                    </a:lnTo>
                    <a:lnTo>
                      <a:pt x="159" y="650"/>
                    </a:lnTo>
                    <a:lnTo>
                      <a:pt x="159" y="633"/>
                    </a:lnTo>
                    <a:lnTo>
                      <a:pt x="159" y="237"/>
                    </a:lnTo>
                    <a:close/>
                    <a:moveTo>
                      <a:pt x="168" y="53"/>
                    </a:moveTo>
                    <a:lnTo>
                      <a:pt x="149" y="18"/>
                    </a:lnTo>
                    <a:lnTo>
                      <a:pt x="131" y="0"/>
                    </a:lnTo>
                    <a:lnTo>
                      <a:pt x="84" y="0"/>
                    </a:lnTo>
                    <a:lnTo>
                      <a:pt x="47" y="35"/>
                    </a:lnTo>
                    <a:lnTo>
                      <a:pt x="47" y="79"/>
                    </a:lnTo>
                    <a:lnTo>
                      <a:pt x="65" y="97"/>
                    </a:lnTo>
                    <a:lnTo>
                      <a:pt x="103" y="114"/>
                    </a:lnTo>
                    <a:lnTo>
                      <a:pt x="131" y="106"/>
                    </a:lnTo>
                    <a:lnTo>
                      <a:pt x="149" y="97"/>
                    </a:lnTo>
                    <a:lnTo>
                      <a:pt x="159" y="79"/>
                    </a:lnTo>
                    <a:lnTo>
                      <a:pt x="168" y="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27" name="Freeform 4195"/>
              <p:cNvSpPr>
                <a:spLocks/>
              </p:cNvSpPr>
              <p:nvPr/>
            </p:nvSpPr>
            <p:spPr bwMode="auto">
              <a:xfrm>
                <a:off x="20187" y="9684"/>
                <a:ext cx="420" cy="457"/>
              </a:xfrm>
              <a:custGeom>
                <a:avLst/>
                <a:gdLst>
                  <a:gd name="T0" fmla="*/ 411 w 420"/>
                  <a:gd name="T1" fmla="*/ 26 h 457"/>
                  <a:gd name="T2" fmla="*/ 420 w 420"/>
                  <a:gd name="T3" fmla="*/ 18 h 457"/>
                  <a:gd name="T4" fmla="*/ 420 w 420"/>
                  <a:gd name="T5" fmla="*/ 0 h 457"/>
                  <a:gd name="T6" fmla="*/ 28 w 420"/>
                  <a:gd name="T7" fmla="*/ 0 h 457"/>
                  <a:gd name="T8" fmla="*/ 19 w 420"/>
                  <a:gd name="T9" fmla="*/ 167 h 457"/>
                  <a:gd name="T10" fmla="*/ 47 w 420"/>
                  <a:gd name="T11" fmla="*/ 167 h 457"/>
                  <a:gd name="T12" fmla="*/ 56 w 420"/>
                  <a:gd name="T13" fmla="*/ 97 h 457"/>
                  <a:gd name="T14" fmla="*/ 75 w 420"/>
                  <a:gd name="T15" fmla="*/ 53 h 457"/>
                  <a:gd name="T16" fmla="*/ 121 w 420"/>
                  <a:gd name="T17" fmla="*/ 26 h 457"/>
                  <a:gd name="T18" fmla="*/ 196 w 420"/>
                  <a:gd name="T19" fmla="*/ 18 h 457"/>
                  <a:gd name="T20" fmla="*/ 327 w 420"/>
                  <a:gd name="T21" fmla="*/ 18 h 457"/>
                  <a:gd name="T22" fmla="*/ 9 w 420"/>
                  <a:gd name="T23" fmla="*/ 422 h 457"/>
                  <a:gd name="T24" fmla="*/ 0 w 420"/>
                  <a:gd name="T25" fmla="*/ 431 h 457"/>
                  <a:gd name="T26" fmla="*/ 0 w 420"/>
                  <a:gd name="T27" fmla="*/ 448 h 457"/>
                  <a:gd name="T28" fmla="*/ 9 w 420"/>
                  <a:gd name="T29" fmla="*/ 457 h 457"/>
                  <a:gd name="T30" fmla="*/ 401 w 420"/>
                  <a:gd name="T31" fmla="*/ 457 h 457"/>
                  <a:gd name="T32" fmla="*/ 420 w 420"/>
                  <a:gd name="T33" fmla="*/ 255 h 457"/>
                  <a:gd name="T34" fmla="*/ 392 w 420"/>
                  <a:gd name="T35" fmla="*/ 255 h 457"/>
                  <a:gd name="T36" fmla="*/ 383 w 420"/>
                  <a:gd name="T37" fmla="*/ 334 h 457"/>
                  <a:gd name="T38" fmla="*/ 355 w 420"/>
                  <a:gd name="T39" fmla="*/ 387 h 457"/>
                  <a:gd name="T40" fmla="*/ 308 w 420"/>
                  <a:gd name="T41" fmla="*/ 422 h 457"/>
                  <a:gd name="T42" fmla="*/ 224 w 420"/>
                  <a:gd name="T43" fmla="*/ 431 h 457"/>
                  <a:gd name="T44" fmla="*/ 93 w 420"/>
                  <a:gd name="T45" fmla="*/ 431 h 457"/>
                  <a:gd name="T46" fmla="*/ 411 w 420"/>
                  <a:gd name="T47" fmla="*/ 26 h 45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420"/>
                  <a:gd name="T73" fmla="*/ 0 h 457"/>
                  <a:gd name="T74" fmla="*/ 420 w 420"/>
                  <a:gd name="T75" fmla="*/ 457 h 45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420" h="457">
                    <a:moveTo>
                      <a:pt x="411" y="26"/>
                    </a:moveTo>
                    <a:lnTo>
                      <a:pt x="420" y="18"/>
                    </a:lnTo>
                    <a:lnTo>
                      <a:pt x="420" y="0"/>
                    </a:lnTo>
                    <a:lnTo>
                      <a:pt x="28" y="0"/>
                    </a:lnTo>
                    <a:lnTo>
                      <a:pt x="19" y="167"/>
                    </a:lnTo>
                    <a:lnTo>
                      <a:pt x="47" y="167"/>
                    </a:lnTo>
                    <a:lnTo>
                      <a:pt x="56" y="97"/>
                    </a:lnTo>
                    <a:lnTo>
                      <a:pt x="75" y="53"/>
                    </a:lnTo>
                    <a:lnTo>
                      <a:pt x="121" y="26"/>
                    </a:lnTo>
                    <a:lnTo>
                      <a:pt x="196" y="18"/>
                    </a:lnTo>
                    <a:lnTo>
                      <a:pt x="327" y="18"/>
                    </a:lnTo>
                    <a:lnTo>
                      <a:pt x="9" y="422"/>
                    </a:lnTo>
                    <a:lnTo>
                      <a:pt x="0" y="431"/>
                    </a:lnTo>
                    <a:lnTo>
                      <a:pt x="0" y="448"/>
                    </a:lnTo>
                    <a:lnTo>
                      <a:pt x="9" y="457"/>
                    </a:lnTo>
                    <a:lnTo>
                      <a:pt x="401" y="457"/>
                    </a:lnTo>
                    <a:lnTo>
                      <a:pt x="420" y="255"/>
                    </a:lnTo>
                    <a:lnTo>
                      <a:pt x="392" y="255"/>
                    </a:lnTo>
                    <a:lnTo>
                      <a:pt x="383" y="334"/>
                    </a:lnTo>
                    <a:lnTo>
                      <a:pt x="355" y="387"/>
                    </a:lnTo>
                    <a:lnTo>
                      <a:pt x="308" y="422"/>
                    </a:lnTo>
                    <a:lnTo>
                      <a:pt x="224" y="431"/>
                    </a:lnTo>
                    <a:lnTo>
                      <a:pt x="93" y="431"/>
                    </a:lnTo>
                    <a:lnTo>
                      <a:pt x="411" y="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28" name="Freeform 4196"/>
              <p:cNvSpPr>
                <a:spLocks noEditPoints="1"/>
              </p:cNvSpPr>
              <p:nvPr/>
            </p:nvSpPr>
            <p:spPr bwMode="auto">
              <a:xfrm>
                <a:off x="20691" y="9666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3 h 484"/>
                  <a:gd name="T8" fmla="*/ 429 w 438"/>
                  <a:gd name="T9" fmla="*/ 123 h 484"/>
                  <a:gd name="T10" fmla="*/ 392 w 438"/>
                  <a:gd name="T11" fmla="*/ 62 h 484"/>
                  <a:gd name="T12" fmla="*/ 326 w 438"/>
                  <a:gd name="T13" fmla="*/ 18 h 484"/>
                  <a:gd name="T14" fmla="*/ 233 w 438"/>
                  <a:gd name="T15" fmla="*/ 0 h 484"/>
                  <a:gd name="T16" fmla="*/ 140 w 438"/>
                  <a:gd name="T17" fmla="*/ 18 h 484"/>
                  <a:gd name="T18" fmla="*/ 65 w 438"/>
                  <a:gd name="T19" fmla="*/ 71 h 484"/>
                  <a:gd name="T20" fmla="*/ 18 w 438"/>
                  <a:gd name="T21" fmla="*/ 150 h 484"/>
                  <a:gd name="T22" fmla="*/ 0 w 438"/>
                  <a:gd name="T23" fmla="*/ 238 h 484"/>
                  <a:gd name="T24" fmla="*/ 18 w 438"/>
                  <a:gd name="T25" fmla="*/ 334 h 484"/>
                  <a:gd name="T26" fmla="*/ 74 w 438"/>
                  <a:gd name="T27" fmla="*/ 413 h 484"/>
                  <a:gd name="T28" fmla="*/ 158 w 438"/>
                  <a:gd name="T29" fmla="*/ 466 h 484"/>
                  <a:gd name="T30" fmla="*/ 252 w 438"/>
                  <a:gd name="T31" fmla="*/ 484 h 484"/>
                  <a:gd name="T32" fmla="*/ 326 w 438"/>
                  <a:gd name="T33" fmla="*/ 475 h 484"/>
                  <a:gd name="T34" fmla="*/ 373 w 438"/>
                  <a:gd name="T35" fmla="*/ 440 h 484"/>
                  <a:gd name="T36" fmla="*/ 410 w 438"/>
                  <a:gd name="T37" fmla="*/ 405 h 484"/>
                  <a:gd name="T38" fmla="*/ 438 w 438"/>
                  <a:gd name="T39" fmla="*/ 352 h 484"/>
                  <a:gd name="T40" fmla="*/ 438 w 438"/>
                  <a:gd name="T41" fmla="*/ 343 h 484"/>
                  <a:gd name="T42" fmla="*/ 429 w 438"/>
                  <a:gd name="T43" fmla="*/ 334 h 484"/>
                  <a:gd name="T44" fmla="*/ 420 w 438"/>
                  <a:gd name="T45" fmla="*/ 334 h 484"/>
                  <a:gd name="T46" fmla="*/ 410 w 438"/>
                  <a:gd name="T47" fmla="*/ 343 h 484"/>
                  <a:gd name="T48" fmla="*/ 410 w 438"/>
                  <a:gd name="T49" fmla="*/ 352 h 484"/>
                  <a:gd name="T50" fmla="*/ 373 w 438"/>
                  <a:gd name="T51" fmla="*/ 413 h 484"/>
                  <a:gd name="T52" fmla="*/ 317 w 438"/>
                  <a:gd name="T53" fmla="*/ 449 h 484"/>
                  <a:gd name="T54" fmla="*/ 280 w 438"/>
                  <a:gd name="T55" fmla="*/ 457 h 484"/>
                  <a:gd name="T56" fmla="*/ 214 w 438"/>
                  <a:gd name="T57" fmla="*/ 457 h 484"/>
                  <a:gd name="T58" fmla="*/ 177 w 438"/>
                  <a:gd name="T59" fmla="*/ 440 h 484"/>
                  <a:gd name="T60" fmla="*/ 149 w 438"/>
                  <a:gd name="T61" fmla="*/ 413 h 484"/>
                  <a:gd name="T62" fmla="*/ 130 w 438"/>
                  <a:gd name="T63" fmla="*/ 387 h 484"/>
                  <a:gd name="T64" fmla="*/ 102 w 438"/>
                  <a:gd name="T65" fmla="*/ 334 h 484"/>
                  <a:gd name="T66" fmla="*/ 93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93 w 438"/>
                  <a:gd name="T73" fmla="*/ 203 h 484"/>
                  <a:gd name="T74" fmla="*/ 102 w 438"/>
                  <a:gd name="T75" fmla="*/ 123 h 484"/>
                  <a:gd name="T76" fmla="*/ 130 w 438"/>
                  <a:gd name="T77" fmla="*/ 71 h 484"/>
                  <a:gd name="T78" fmla="*/ 168 w 438"/>
                  <a:gd name="T79" fmla="*/ 44 h 484"/>
                  <a:gd name="T80" fmla="*/ 205 w 438"/>
                  <a:gd name="T81" fmla="*/ 27 h 484"/>
                  <a:gd name="T82" fmla="*/ 233 w 438"/>
                  <a:gd name="T83" fmla="*/ 18 h 484"/>
                  <a:gd name="T84" fmla="*/ 289 w 438"/>
                  <a:gd name="T85" fmla="*/ 36 h 484"/>
                  <a:gd name="T86" fmla="*/ 326 w 438"/>
                  <a:gd name="T87" fmla="*/ 71 h 484"/>
                  <a:gd name="T88" fmla="*/ 354 w 438"/>
                  <a:gd name="T89" fmla="*/ 123 h 484"/>
                  <a:gd name="T90" fmla="*/ 364 w 438"/>
                  <a:gd name="T91" fmla="*/ 167 h 484"/>
                  <a:gd name="T92" fmla="*/ 364 w 438"/>
                  <a:gd name="T93" fmla="*/ 203 h 484"/>
                  <a:gd name="T94" fmla="*/ 93 w 438"/>
                  <a:gd name="T95" fmla="*/ 203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3"/>
                    </a:lnTo>
                    <a:lnTo>
                      <a:pt x="429" y="123"/>
                    </a:lnTo>
                    <a:lnTo>
                      <a:pt x="392" y="62"/>
                    </a:lnTo>
                    <a:lnTo>
                      <a:pt x="326" y="18"/>
                    </a:lnTo>
                    <a:lnTo>
                      <a:pt x="233" y="0"/>
                    </a:lnTo>
                    <a:lnTo>
                      <a:pt x="140" y="18"/>
                    </a:lnTo>
                    <a:lnTo>
                      <a:pt x="65" y="71"/>
                    </a:lnTo>
                    <a:lnTo>
                      <a:pt x="18" y="150"/>
                    </a:lnTo>
                    <a:lnTo>
                      <a:pt x="0" y="238"/>
                    </a:lnTo>
                    <a:lnTo>
                      <a:pt x="18" y="334"/>
                    </a:lnTo>
                    <a:lnTo>
                      <a:pt x="74" y="413"/>
                    </a:lnTo>
                    <a:lnTo>
                      <a:pt x="158" y="466"/>
                    </a:lnTo>
                    <a:lnTo>
                      <a:pt x="252" y="484"/>
                    </a:lnTo>
                    <a:lnTo>
                      <a:pt x="326" y="475"/>
                    </a:lnTo>
                    <a:lnTo>
                      <a:pt x="373" y="440"/>
                    </a:lnTo>
                    <a:lnTo>
                      <a:pt x="410" y="405"/>
                    </a:lnTo>
                    <a:lnTo>
                      <a:pt x="438" y="352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17" y="449"/>
                    </a:lnTo>
                    <a:lnTo>
                      <a:pt x="280" y="457"/>
                    </a:lnTo>
                    <a:lnTo>
                      <a:pt x="214" y="457"/>
                    </a:lnTo>
                    <a:lnTo>
                      <a:pt x="177" y="440"/>
                    </a:lnTo>
                    <a:lnTo>
                      <a:pt x="149" y="413"/>
                    </a:lnTo>
                    <a:lnTo>
                      <a:pt x="130" y="387"/>
                    </a:lnTo>
                    <a:lnTo>
                      <a:pt x="102" y="334"/>
                    </a:lnTo>
                    <a:lnTo>
                      <a:pt x="93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93" y="203"/>
                    </a:moveTo>
                    <a:lnTo>
                      <a:pt x="102" y="123"/>
                    </a:lnTo>
                    <a:lnTo>
                      <a:pt x="130" y="71"/>
                    </a:lnTo>
                    <a:lnTo>
                      <a:pt x="168" y="44"/>
                    </a:lnTo>
                    <a:lnTo>
                      <a:pt x="205" y="27"/>
                    </a:lnTo>
                    <a:lnTo>
                      <a:pt x="233" y="18"/>
                    </a:lnTo>
                    <a:lnTo>
                      <a:pt x="289" y="36"/>
                    </a:lnTo>
                    <a:lnTo>
                      <a:pt x="326" y="71"/>
                    </a:lnTo>
                    <a:lnTo>
                      <a:pt x="354" y="123"/>
                    </a:lnTo>
                    <a:lnTo>
                      <a:pt x="364" y="167"/>
                    </a:lnTo>
                    <a:lnTo>
                      <a:pt x="364" y="203"/>
                    </a:lnTo>
                    <a:lnTo>
                      <a:pt x="93" y="20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29" name="Freeform 4197"/>
              <p:cNvSpPr>
                <a:spLocks/>
              </p:cNvSpPr>
              <p:nvPr/>
            </p:nvSpPr>
            <p:spPr bwMode="auto">
              <a:xfrm>
                <a:off x="21736" y="9666"/>
                <a:ext cx="382" cy="475"/>
              </a:xfrm>
              <a:custGeom>
                <a:avLst/>
                <a:gdLst>
                  <a:gd name="T0" fmla="*/ 168 w 382"/>
                  <a:gd name="T1" fmla="*/ 396 h 475"/>
                  <a:gd name="T2" fmla="*/ 168 w 382"/>
                  <a:gd name="T3" fmla="*/ 229 h 475"/>
                  <a:gd name="T4" fmla="*/ 177 w 382"/>
                  <a:gd name="T5" fmla="*/ 150 h 475"/>
                  <a:gd name="T6" fmla="*/ 205 w 382"/>
                  <a:gd name="T7" fmla="*/ 88 h 475"/>
                  <a:gd name="T8" fmla="*/ 242 w 382"/>
                  <a:gd name="T9" fmla="*/ 44 h 475"/>
                  <a:gd name="T10" fmla="*/ 298 w 382"/>
                  <a:gd name="T11" fmla="*/ 27 h 475"/>
                  <a:gd name="T12" fmla="*/ 317 w 382"/>
                  <a:gd name="T13" fmla="*/ 27 h 475"/>
                  <a:gd name="T14" fmla="*/ 308 w 382"/>
                  <a:gd name="T15" fmla="*/ 27 h 475"/>
                  <a:gd name="T16" fmla="*/ 298 w 382"/>
                  <a:gd name="T17" fmla="*/ 36 h 475"/>
                  <a:gd name="T18" fmla="*/ 289 w 382"/>
                  <a:gd name="T19" fmla="*/ 53 h 475"/>
                  <a:gd name="T20" fmla="*/ 289 w 382"/>
                  <a:gd name="T21" fmla="*/ 88 h 475"/>
                  <a:gd name="T22" fmla="*/ 298 w 382"/>
                  <a:gd name="T23" fmla="*/ 106 h 475"/>
                  <a:gd name="T24" fmla="*/ 317 w 382"/>
                  <a:gd name="T25" fmla="*/ 115 h 475"/>
                  <a:gd name="T26" fmla="*/ 345 w 382"/>
                  <a:gd name="T27" fmla="*/ 115 h 475"/>
                  <a:gd name="T28" fmla="*/ 364 w 382"/>
                  <a:gd name="T29" fmla="*/ 106 h 475"/>
                  <a:gd name="T30" fmla="*/ 382 w 382"/>
                  <a:gd name="T31" fmla="*/ 88 h 475"/>
                  <a:gd name="T32" fmla="*/ 382 w 382"/>
                  <a:gd name="T33" fmla="*/ 71 h 475"/>
                  <a:gd name="T34" fmla="*/ 373 w 382"/>
                  <a:gd name="T35" fmla="*/ 44 h 475"/>
                  <a:gd name="T36" fmla="*/ 364 w 382"/>
                  <a:gd name="T37" fmla="*/ 27 h 475"/>
                  <a:gd name="T38" fmla="*/ 336 w 382"/>
                  <a:gd name="T39" fmla="*/ 9 h 475"/>
                  <a:gd name="T40" fmla="*/ 298 w 382"/>
                  <a:gd name="T41" fmla="*/ 0 h 475"/>
                  <a:gd name="T42" fmla="*/ 242 w 382"/>
                  <a:gd name="T43" fmla="*/ 18 h 475"/>
                  <a:gd name="T44" fmla="*/ 214 w 382"/>
                  <a:gd name="T45" fmla="*/ 36 h 475"/>
                  <a:gd name="T46" fmla="*/ 196 w 382"/>
                  <a:gd name="T47" fmla="*/ 53 h 475"/>
                  <a:gd name="T48" fmla="*/ 177 w 382"/>
                  <a:gd name="T49" fmla="*/ 79 h 475"/>
                  <a:gd name="T50" fmla="*/ 168 w 382"/>
                  <a:gd name="T51" fmla="*/ 97 h 475"/>
                  <a:gd name="T52" fmla="*/ 158 w 382"/>
                  <a:gd name="T53" fmla="*/ 123 h 475"/>
                  <a:gd name="T54" fmla="*/ 158 w 382"/>
                  <a:gd name="T55" fmla="*/ 0 h 475"/>
                  <a:gd name="T56" fmla="*/ 0 w 382"/>
                  <a:gd name="T57" fmla="*/ 18 h 475"/>
                  <a:gd name="T58" fmla="*/ 0 w 382"/>
                  <a:gd name="T59" fmla="*/ 44 h 475"/>
                  <a:gd name="T60" fmla="*/ 37 w 382"/>
                  <a:gd name="T61" fmla="*/ 44 h 475"/>
                  <a:gd name="T62" fmla="*/ 65 w 382"/>
                  <a:gd name="T63" fmla="*/ 53 h 475"/>
                  <a:gd name="T64" fmla="*/ 84 w 382"/>
                  <a:gd name="T65" fmla="*/ 62 h 475"/>
                  <a:gd name="T66" fmla="*/ 93 w 382"/>
                  <a:gd name="T67" fmla="*/ 79 h 475"/>
                  <a:gd name="T68" fmla="*/ 93 w 382"/>
                  <a:gd name="T69" fmla="*/ 422 h 475"/>
                  <a:gd name="T70" fmla="*/ 84 w 382"/>
                  <a:gd name="T71" fmla="*/ 431 h 475"/>
                  <a:gd name="T72" fmla="*/ 65 w 382"/>
                  <a:gd name="T73" fmla="*/ 440 h 475"/>
                  <a:gd name="T74" fmla="*/ 0 w 382"/>
                  <a:gd name="T75" fmla="*/ 440 h 475"/>
                  <a:gd name="T76" fmla="*/ 0 w 382"/>
                  <a:gd name="T77" fmla="*/ 475 h 475"/>
                  <a:gd name="T78" fmla="*/ 280 w 382"/>
                  <a:gd name="T79" fmla="*/ 475 h 475"/>
                  <a:gd name="T80" fmla="*/ 280 w 382"/>
                  <a:gd name="T81" fmla="*/ 440 h 475"/>
                  <a:gd name="T82" fmla="*/ 196 w 382"/>
                  <a:gd name="T83" fmla="*/ 440 h 475"/>
                  <a:gd name="T84" fmla="*/ 177 w 382"/>
                  <a:gd name="T85" fmla="*/ 431 h 475"/>
                  <a:gd name="T86" fmla="*/ 168 w 382"/>
                  <a:gd name="T87" fmla="*/ 422 h 475"/>
                  <a:gd name="T88" fmla="*/ 168 w 382"/>
                  <a:gd name="T89" fmla="*/ 396 h 47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82"/>
                  <a:gd name="T136" fmla="*/ 0 h 475"/>
                  <a:gd name="T137" fmla="*/ 382 w 382"/>
                  <a:gd name="T138" fmla="*/ 475 h 47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82" h="475">
                    <a:moveTo>
                      <a:pt x="168" y="396"/>
                    </a:moveTo>
                    <a:lnTo>
                      <a:pt x="168" y="229"/>
                    </a:lnTo>
                    <a:lnTo>
                      <a:pt x="177" y="150"/>
                    </a:lnTo>
                    <a:lnTo>
                      <a:pt x="205" y="88"/>
                    </a:lnTo>
                    <a:lnTo>
                      <a:pt x="242" y="44"/>
                    </a:lnTo>
                    <a:lnTo>
                      <a:pt x="298" y="27"/>
                    </a:lnTo>
                    <a:lnTo>
                      <a:pt x="317" y="27"/>
                    </a:lnTo>
                    <a:lnTo>
                      <a:pt x="308" y="27"/>
                    </a:lnTo>
                    <a:lnTo>
                      <a:pt x="298" y="36"/>
                    </a:lnTo>
                    <a:lnTo>
                      <a:pt x="289" y="53"/>
                    </a:lnTo>
                    <a:lnTo>
                      <a:pt x="289" y="88"/>
                    </a:lnTo>
                    <a:lnTo>
                      <a:pt x="298" y="106"/>
                    </a:lnTo>
                    <a:lnTo>
                      <a:pt x="317" y="115"/>
                    </a:lnTo>
                    <a:lnTo>
                      <a:pt x="345" y="115"/>
                    </a:lnTo>
                    <a:lnTo>
                      <a:pt x="364" y="106"/>
                    </a:lnTo>
                    <a:lnTo>
                      <a:pt x="382" y="88"/>
                    </a:lnTo>
                    <a:lnTo>
                      <a:pt x="382" y="71"/>
                    </a:lnTo>
                    <a:lnTo>
                      <a:pt x="373" y="44"/>
                    </a:lnTo>
                    <a:lnTo>
                      <a:pt x="364" y="27"/>
                    </a:lnTo>
                    <a:lnTo>
                      <a:pt x="336" y="9"/>
                    </a:lnTo>
                    <a:lnTo>
                      <a:pt x="298" y="0"/>
                    </a:lnTo>
                    <a:lnTo>
                      <a:pt x="242" y="18"/>
                    </a:lnTo>
                    <a:lnTo>
                      <a:pt x="214" y="36"/>
                    </a:lnTo>
                    <a:lnTo>
                      <a:pt x="196" y="53"/>
                    </a:lnTo>
                    <a:lnTo>
                      <a:pt x="177" y="79"/>
                    </a:lnTo>
                    <a:lnTo>
                      <a:pt x="168" y="97"/>
                    </a:lnTo>
                    <a:lnTo>
                      <a:pt x="158" y="123"/>
                    </a:lnTo>
                    <a:lnTo>
                      <a:pt x="158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84" y="62"/>
                    </a:lnTo>
                    <a:lnTo>
                      <a:pt x="93" y="79"/>
                    </a:lnTo>
                    <a:lnTo>
                      <a:pt x="93" y="422"/>
                    </a:lnTo>
                    <a:lnTo>
                      <a:pt x="84" y="431"/>
                    </a:lnTo>
                    <a:lnTo>
                      <a:pt x="65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80" y="475"/>
                    </a:lnTo>
                    <a:lnTo>
                      <a:pt x="280" y="440"/>
                    </a:lnTo>
                    <a:lnTo>
                      <a:pt x="196" y="440"/>
                    </a:lnTo>
                    <a:lnTo>
                      <a:pt x="177" y="431"/>
                    </a:lnTo>
                    <a:lnTo>
                      <a:pt x="168" y="422"/>
                    </a:lnTo>
                    <a:lnTo>
                      <a:pt x="168" y="3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30" name="Freeform 4198"/>
              <p:cNvSpPr>
                <a:spLocks noEditPoints="1"/>
              </p:cNvSpPr>
              <p:nvPr/>
            </p:nvSpPr>
            <p:spPr bwMode="auto">
              <a:xfrm>
                <a:off x="22193" y="9429"/>
                <a:ext cx="233" cy="712"/>
              </a:xfrm>
              <a:custGeom>
                <a:avLst/>
                <a:gdLst>
                  <a:gd name="T0" fmla="*/ 158 w 233"/>
                  <a:gd name="T1" fmla="*/ 237 h 712"/>
                  <a:gd name="T2" fmla="*/ 0 w 233"/>
                  <a:gd name="T3" fmla="*/ 255 h 712"/>
                  <a:gd name="T4" fmla="*/ 0 w 233"/>
                  <a:gd name="T5" fmla="*/ 281 h 712"/>
                  <a:gd name="T6" fmla="*/ 37 w 233"/>
                  <a:gd name="T7" fmla="*/ 281 h 712"/>
                  <a:gd name="T8" fmla="*/ 65 w 233"/>
                  <a:gd name="T9" fmla="*/ 290 h 712"/>
                  <a:gd name="T10" fmla="*/ 75 w 233"/>
                  <a:gd name="T11" fmla="*/ 299 h 712"/>
                  <a:gd name="T12" fmla="*/ 84 w 233"/>
                  <a:gd name="T13" fmla="*/ 316 h 712"/>
                  <a:gd name="T14" fmla="*/ 84 w 233"/>
                  <a:gd name="T15" fmla="*/ 659 h 712"/>
                  <a:gd name="T16" fmla="*/ 75 w 233"/>
                  <a:gd name="T17" fmla="*/ 668 h 712"/>
                  <a:gd name="T18" fmla="*/ 56 w 233"/>
                  <a:gd name="T19" fmla="*/ 677 h 712"/>
                  <a:gd name="T20" fmla="*/ 0 w 233"/>
                  <a:gd name="T21" fmla="*/ 677 h 712"/>
                  <a:gd name="T22" fmla="*/ 0 w 233"/>
                  <a:gd name="T23" fmla="*/ 712 h 712"/>
                  <a:gd name="T24" fmla="*/ 233 w 233"/>
                  <a:gd name="T25" fmla="*/ 712 h 712"/>
                  <a:gd name="T26" fmla="*/ 233 w 233"/>
                  <a:gd name="T27" fmla="*/ 677 h 712"/>
                  <a:gd name="T28" fmla="*/ 177 w 233"/>
                  <a:gd name="T29" fmla="*/ 677 h 712"/>
                  <a:gd name="T30" fmla="*/ 168 w 233"/>
                  <a:gd name="T31" fmla="*/ 668 h 712"/>
                  <a:gd name="T32" fmla="*/ 158 w 233"/>
                  <a:gd name="T33" fmla="*/ 650 h 712"/>
                  <a:gd name="T34" fmla="*/ 158 w 233"/>
                  <a:gd name="T35" fmla="*/ 633 h 712"/>
                  <a:gd name="T36" fmla="*/ 158 w 233"/>
                  <a:gd name="T37" fmla="*/ 237 h 712"/>
                  <a:gd name="T38" fmla="*/ 158 w 233"/>
                  <a:gd name="T39" fmla="*/ 53 h 712"/>
                  <a:gd name="T40" fmla="*/ 158 w 233"/>
                  <a:gd name="T41" fmla="*/ 35 h 712"/>
                  <a:gd name="T42" fmla="*/ 121 w 233"/>
                  <a:gd name="T43" fmla="*/ 0 h 712"/>
                  <a:gd name="T44" fmla="*/ 75 w 233"/>
                  <a:gd name="T45" fmla="*/ 0 h 712"/>
                  <a:gd name="T46" fmla="*/ 56 w 233"/>
                  <a:gd name="T47" fmla="*/ 18 h 712"/>
                  <a:gd name="T48" fmla="*/ 47 w 233"/>
                  <a:gd name="T49" fmla="*/ 35 h 712"/>
                  <a:gd name="T50" fmla="*/ 47 w 233"/>
                  <a:gd name="T51" fmla="*/ 79 h 712"/>
                  <a:gd name="T52" fmla="*/ 56 w 233"/>
                  <a:gd name="T53" fmla="*/ 97 h 712"/>
                  <a:gd name="T54" fmla="*/ 75 w 233"/>
                  <a:gd name="T55" fmla="*/ 106 h 712"/>
                  <a:gd name="T56" fmla="*/ 102 w 233"/>
                  <a:gd name="T57" fmla="*/ 114 h 712"/>
                  <a:gd name="T58" fmla="*/ 121 w 233"/>
                  <a:gd name="T59" fmla="*/ 106 h 712"/>
                  <a:gd name="T60" fmla="*/ 149 w 233"/>
                  <a:gd name="T61" fmla="*/ 97 h 712"/>
                  <a:gd name="T62" fmla="*/ 158 w 233"/>
                  <a:gd name="T63" fmla="*/ 79 h 712"/>
                  <a:gd name="T64" fmla="*/ 158 w 233"/>
                  <a:gd name="T65" fmla="*/ 53 h 7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33"/>
                  <a:gd name="T100" fmla="*/ 0 h 712"/>
                  <a:gd name="T101" fmla="*/ 233 w 233"/>
                  <a:gd name="T102" fmla="*/ 712 h 7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33" h="712">
                    <a:moveTo>
                      <a:pt x="158" y="237"/>
                    </a:moveTo>
                    <a:lnTo>
                      <a:pt x="0" y="255"/>
                    </a:lnTo>
                    <a:lnTo>
                      <a:pt x="0" y="281"/>
                    </a:lnTo>
                    <a:lnTo>
                      <a:pt x="37" y="281"/>
                    </a:lnTo>
                    <a:lnTo>
                      <a:pt x="65" y="290"/>
                    </a:lnTo>
                    <a:lnTo>
                      <a:pt x="75" y="299"/>
                    </a:lnTo>
                    <a:lnTo>
                      <a:pt x="84" y="316"/>
                    </a:lnTo>
                    <a:lnTo>
                      <a:pt x="84" y="659"/>
                    </a:lnTo>
                    <a:lnTo>
                      <a:pt x="75" y="668"/>
                    </a:lnTo>
                    <a:lnTo>
                      <a:pt x="56" y="677"/>
                    </a:lnTo>
                    <a:lnTo>
                      <a:pt x="0" y="677"/>
                    </a:lnTo>
                    <a:lnTo>
                      <a:pt x="0" y="712"/>
                    </a:lnTo>
                    <a:lnTo>
                      <a:pt x="233" y="712"/>
                    </a:lnTo>
                    <a:lnTo>
                      <a:pt x="233" y="677"/>
                    </a:lnTo>
                    <a:lnTo>
                      <a:pt x="177" y="677"/>
                    </a:lnTo>
                    <a:lnTo>
                      <a:pt x="168" y="668"/>
                    </a:lnTo>
                    <a:lnTo>
                      <a:pt x="158" y="650"/>
                    </a:lnTo>
                    <a:lnTo>
                      <a:pt x="158" y="633"/>
                    </a:lnTo>
                    <a:lnTo>
                      <a:pt x="158" y="237"/>
                    </a:lnTo>
                    <a:close/>
                    <a:moveTo>
                      <a:pt x="158" y="53"/>
                    </a:moveTo>
                    <a:lnTo>
                      <a:pt x="158" y="35"/>
                    </a:lnTo>
                    <a:lnTo>
                      <a:pt x="121" y="0"/>
                    </a:lnTo>
                    <a:lnTo>
                      <a:pt x="75" y="0"/>
                    </a:lnTo>
                    <a:lnTo>
                      <a:pt x="56" y="18"/>
                    </a:lnTo>
                    <a:lnTo>
                      <a:pt x="47" y="35"/>
                    </a:lnTo>
                    <a:lnTo>
                      <a:pt x="47" y="79"/>
                    </a:lnTo>
                    <a:lnTo>
                      <a:pt x="56" y="97"/>
                    </a:lnTo>
                    <a:lnTo>
                      <a:pt x="75" y="106"/>
                    </a:lnTo>
                    <a:lnTo>
                      <a:pt x="102" y="114"/>
                    </a:lnTo>
                    <a:lnTo>
                      <a:pt x="121" y="106"/>
                    </a:lnTo>
                    <a:lnTo>
                      <a:pt x="149" y="97"/>
                    </a:lnTo>
                    <a:lnTo>
                      <a:pt x="158" y="79"/>
                    </a:lnTo>
                    <a:lnTo>
                      <a:pt x="158" y="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31" name="Freeform 4199"/>
              <p:cNvSpPr>
                <a:spLocks noEditPoints="1"/>
              </p:cNvSpPr>
              <p:nvPr/>
            </p:nvSpPr>
            <p:spPr bwMode="auto">
              <a:xfrm>
                <a:off x="22501" y="9658"/>
                <a:ext cx="513" cy="703"/>
              </a:xfrm>
              <a:custGeom>
                <a:avLst/>
                <a:gdLst>
                  <a:gd name="T0" fmla="*/ 186 w 513"/>
                  <a:gd name="T1" fmla="*/ 298 h 703"/>
                  <a:gd name="T2" fmla="*/ 149 w 513"/>
                  <a:gd name="T3" fmla="*/ 272 h 703"/>
                  <a:gd name="T4" fmla="*/ 130 w 513"/>
                  <a:gd name="T5" fmla="*/ 237 h 703"/>
                  <a:gd name="T6" fmla="*/ 121 w 513"/>
                  <a:gd name="T7" fmla="*/ 105 h 703"/>
                  <a:gd name="T8" fmla="*/ 158 w 513"/>
                  <a:gd name="T9" fmla="*/ 61 h 703"/>
                  <a:gd name="T10" fmla="*/ 186 w 513"/>
                  <a:gd name="T11" fmla="*/ 44 h 703"/>
                  <a:gd name="T12" fmla="*/ 242 w 513"/>
                  <a:gd name="T13" fmla="*/ 35 h 703"/>
                  <a:gd name="T14" fmla="*/ 289 w 513"/>
                  <a:gd name="T15" fmla="*/ 61 h 703"/>
                  <a:gd name="T16" fmla="*/ 308 w 513"/>
                  <a:gd name="T17" fmla="*/ 105 h 703"/>
                  <a:gd name="T18" fmla="*/ 317 w 513"/>
                  <a:gd name="T19" fmla="*/ 140 h 703"/>
                  <a:gd name="T20" fmla="*/ 308 w 513"/>
                  <a:gd name="T21" fmla="*/ 228 h 703"/>
                  <a:gd name="T22" fmla="*/ 289 w 513"/>
                  <a:gd name="T23" fmla="*/ 263 h 703"/>
                  <a:gd name="T24" fmla="*/ 242 w 513"/>
                  <a:gd name="T25" fmla="*/ 298 h 703"/>
                  <a:gd name="T26" fmla="*/ 102 w 513"/>
                  <a:gd name="T27" fmla="*/ 290 h 703"/>
                  <a:gd name="T28" fmla="*/ 196 w 513"/>
                  <a:gd name="T29" fmla="*/ 325 h 703"/>
                  <a:gd name="T30" fmla="*/ 308 w 513"/>
                  <a:gd name="T31" fmla="*/ 298 h 703"/>
                  <a:gd name="T32" fmla="*/ 401 w 513"/>
                  <a:gd name="T33" fmla="*/ 167 h 703"/>
                  <a:gd name="T34" fmla="*/ 354 w 513"/>
                  <a:gd name="T35" fmla="*/ 61 h 703"/>
                  <a:gd name="T36" fmla="*/ 466 w 513"/>
                  <a:gd name="T37" fmla="*/ 26 h 703"/>
                  <a:gd name="T38" fmla="*/ 448 w 513"/>
                  <a:gd name="T39" fmla="*/ 70 h 703"/>
                  <a:gd name="T40" fmla="*/ 494 w 513"/>
                  <a:gd name="T41" fmla="*/ 87 h 703"/>
                  <a:gd name="T42" fmla="*/ 513 w 513"/>
                  <a:gd name="T43" fmla="*/ 44 h 703"/>
                  <a:gd name="T44" fmla="*/ 476 w 513"/>
                  <a:gd name="T45" fmla="*/ 0 h 703"/>
                  <a:gd name="T46" fmla="*/ 401 w 513"/>
                  <a:gd name="T47" fmla="*/ 8 h 703"/>
                  <a:gd name="T48" fmla="*/ 336 w 513"/>
                  <a:gd name="T49" fmla="*/ 52 h 703"/>
                  <a:gd name="T50" fmla="*/ 270 w 513"/>
                  <a:gd name="T51" fmla="*/ 17 h 703"/>
                  <a:gd name="T52" fmla="*/ 214 w 513"/>
                  <a:gd name="T53" fmla="*/ 8 h 703"/>
                  <a:gd name="T54" fmla="*/ 56 w 513"/>
                  <a:gd name="T55" fmla="*/ 87 h 703"/>
                  <a:gd name="T56" fmla="*/ 37 w 513"/>
                  <a:gd name="T57" fmla="*/ 211 h 703"/>
                  <a:gd name="T58" fmla="*/ 84 w 513"/>
                  <a:gd name="T59" fmla="*/ 281 h 703"/>
                  <a:gd name="T60" fmla="*/ 46 w 513"/>
                  <a:gd name="T61" fmla="*/ 369 h 703"/>
                  <a:gd name="T62" fmla="*/ 74 w 513"/>
                  <a:gd name="T63" fmla="*/ 439 h 703"/>
                  <a:gd name="T64" fmla="*/ 65 w 513"/>
                  <a:gd name="T65" fmla="*/ 474 h 703"/>
                  <a:gd name="T66" fmla="*/ 9 w 513"/>
                  <a:gd name="T67" fmla="*/ 518 h 703"/>
                  <a:gd name="T68" fmla="*/ 0 w 513"/>
                  <a:gd name="T69" fmla="*/ 571 h 703"/>
                  <a:gd name="T70" fmla="*/ 74 w 513"/>
                  <a:gd name="T71" fmla="*/ 668 h 703"/>
                  <a:gd name="T72" fmla="*/ 242 w 513"/>
                  <a:gd name="T73" fmla="*/ 703 h 703"/>
                  <a:gd name="T74" fmla="*/ 420 w 513"/>
                  <a:gd name="T75" fmla="*/ 668 h 703"/>
                  <a:gd name="T76" fmla="*/ 494 w 513"/>
                  <a:gd name="T77" fmla="*/ 562 h 703"/>
                  <a:gd name="T78" fmla="*/ 485 w 513"/>
                  <a:gd name="T79" fmla="*/ 518 h 703"/>
                  <a:gd name="T80" fmla="*/ 457 w 513"/>
                  <a:gd name="T81" fmla="*/ 465 h 703"/>
                  <a:gd name="T82" fmla="*/ 326 w 513"/>
                  <a:gd name="T83" fmla="*/ 421 h 703"/>
                  <a:gd name="T84" fmla="*/ 149 w 513"/>
                  <a:gd name="T85" fmla="*/ 413 h 703"/>
                  <a:gd name="T86" fmla="*/ 102 w 513"/>
                  <a:gd name="T87" fmla="*/ 386 h 703"/>
                  <a:gd name="T88" fmla="*/ 84 w 513"/>
                  <a:gd name="T89" fmla="*/ 342 h 703"/>
                  <a:gd name="T90" fmla="*/ 93 w 513"/>
                  <a:gd name="T91" fmla="*/ 316 h 703"/>
                  <a:gd name="T92" fmla="*/ 252 w 513"/>
                  <a:gd name="T93" fmla="*/ 676 h 703"/>
                  <a:gd name="T94" fmla="*/ 84 w 513"/>
                  <a:gd name="T95" fmla="*/ 624 h 703"/>
                  <a:gd name="T96" fmla="*/ 56 w 513"/>
                  <a:gd name="T97" fmla="*/ 545 h 703"/>
                  <a:gd name="T98" fmla="*/ 149 w 513"/>
                  <a:gd name="T99" fmla="*/ 474 h 703"/>
                  <a:gd name="T100" fmla="*/ 392 w 513"/>
                  <a:gd name="T101" fmla="*/ 492 h 703"/>
                  <a:gd name="T102" fmla="*/ 438 w 513"/>
                  <a:gd name="T103" fmla="*/ 571 h 703"/>
                  <a:gd name="T104" fmla="*/ 345 w 513"/>
                  <a:gd name="T105" fmla="*/ 659 h 70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13"/>
                  <a:gd name="T160" fmla="*/ 0 h 703"/>
                  <a:gd name="T161" fmla="*/ 513 w 513"/>
                  <a:gd name="T162" fmla="*/ 703 h 70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13" h="703">
                    <a:moveTo>
                      <a:pt x="214" y="298"/>
                    </a:moveTo>
                    <a:lnTo>
                      <a:pt x="186" y="298"/>
                    </a:lnTo>
                    <a:lnTo>
                      <a:pt x="158" y="290"/>
                    </a:lnTo>
                    <a:lnTo>
                      <a:pt x="149" y="272"/>
                    </a:lnTo>
                    <a:lnTo>
                      <a:pt x="130" y="254"/>
                    </a:lnTo>
                    <a:lnTo>
                      <a:pt x="130" y="237"/>
                    </a:lnTo>
                    <a:lnTo>
                      <a:pt x="121" y="211"/>
                    </a:lnTo>
                    <a:lnTo>
                      <a:pt x="121" y="105"/>
                    </a:lnTo>
                    <a:lnTo>
                      <a:pt x="140" y="79"/>
                    </a:lnTo>
                    <a:lnTo>
                      <a:pt x="158" y="61"/>
                    </a:lnTo>
                    <a:lnTo>
                      <a:pt x="168" y="44"/>
                    </a:lnTo>
                    <a:lnTo>
                      <a:pt x="186" y="44"/>
                    </a:lnTo>
                    <a:lnTo>
                      <a:pt x="214" y="35"/>
                    </a:lnTo>
                    <a:lnTo>
                      <a:pt x="242" y="35"/>
                    </a:lnTo>
                    <a:lnTo>
                      <a:pt x="270" y="52"/>
                    </a:lnTo>
                    <a:lnTo>
                      <a:pt x="289" y="61"/>
                    </a:lnTo>
                    <a:lnTo>
                      <a:pt x="298" y="79"/>
                    </a:lnTo>
                    <a:lnTo>
                      <a:pt x="308" y="105"/>
                    </a:lnTo>
                    <a:lnTo>
                      <a:pt x="308" y="123"/>
                    </a:lnTo>
                    <a:lnTo>
                      <a:pt x="317" y="140"/>
                    </a:lnTo>
                    <a:lnTo>
                      <a:pt x="317" y="193"/>
                    </a:lnTo>
                    <a:lnTo>
                      <a:pt x="308" y="228"/>
                    </a:lnTo>
                    <a:lnTo>
                      <a:pt x="298" y="254"/>
                    </a:lnTo>
                    <a:lnTo>
                      <a:pt x="289" y="263"/>
                    </a:lnTo>
                    <a:lnTo>
                      <a:pt x="280" y="281"/>
                    </a:lnTo>
                    <a:lnTo>
                      <a:pt x="242" y="298"/>
                    </a:lnTo>
                    <a:lnTo>
                      <a:pt x="214" y="298"/>
                    </a:lnTo>
                    <a:close/>
                    <a:moveTo>
                      <a:pt x="102" y="290"/>
                    </a:moveTo>
                    <a:lnTo>
                      <a:pt x="140" y="307"/>
                    </a:lnTo>
                    <a:lnTo>
                      <a:pt x="196" y="325"/>
                    </a:lnTo>
                    <a:lnTo>
                      <a:pt x="214" y="325"/>
                    </a:lnTo>
                    <a:lnTo>
                      <a:pt x="308" y="298"/>
                    </a:lnTo>
                    <a:lnTo>
                      <a:pt x="373" y="246"/>
                    </a:lnTo>
                    <a:lnTo>
                      <a:pt x="401" y="167"/>
                    </a:lnTo>
                    <a:lnTo>
                      <a:pt x="392" y="131"/>
                    </a:lnTo>
                    <a:lnTo>
                      <a:pt x="354" y="61"/>
                    </a:lnTo>
                    <a:lnTo>
                      <a:pt x="410" y="26"/>
                    </a:lnTo>
                    <a:lnTo>
                      <a:pt x="466" y="26"/>
                    </a:lnTo>
                    <a:lnTo>
                      <a:pt x="448" y="44"/>
                    </a:lnTo>
                    <a:lnTo>
                      <a:pt x="448" y="70"/>
                    </a:lnTo>
                    <a:lnTo>
                      <a:pt x="485" y="87"/>
                    </a:lnTo>
                    <a:lnTo>
                      <a:pt x="494" y="87"/>
                    </a:lnTo>
                    <a:lnTo>
                      <a:pt x="513" y="70"/>
                    </a:lnTo>
                    <a:lnTo>
                      <a:pt x="513" y="44"/>
                    </a:lnTo>
                    <a:lnTo>
                      <a:pt x="504" y="26"/>
                    </a:lnTo>
                    <a:lnTo>
                      <a:pt x="476" y="0"/>
                    </a:lnTo>
                    <a:lnTo>
                      <a:pt x="438" y="0"/>
                    </a:lnTo>
                    <a:lnTo>
                      <a:pt x="401" y="8"/>
                    </a:lnTo>
                    <a:lnTo>
                      <a:pt x="373" y="26"/>
                    </a:lnTo>
                    <a:lnTo>
                      <a:pt x="336" y="52"/>
                    </a:lnTo>
                    <a:lnTo>
                      <a:pt x="298" y="26"/>
                    </a:lnTo>
                    <a:lnTo>
                      <a:pt x="270" y="17"/>
                    </a:lnTo>
                    <a:lnTo>
                      <a:pt x="242" y="17"/>
                    </a:lnTo>
                    <a:lnTo>
                      <a:pt x="214" y="8"/>
                    </a:lnTo>
                    <a:lnTo>
                      <a:pt x="121" y="35"/>
                    </a:lnTo>
                    <a:lnTo>
                      <a:pt x="56" y="87"/>
                    </a:lnTo>
                    <a:lnTo>
                      <a:pt x="28" y="167"/>
                    </a:lnTo>
                    <a:lnTo>
                      <a:pt x="37" y="211"/>
                    </a:lnTo>
                    <a:lnTo>
                      <a:pt x="56" y="246"/>
                    </a:lnTo>
                    <a:lnTo>
                      <a:pt x="84" y="281"/>
                    </a:lnTo>
                    <a:lnTo>
                      <a:pt x="65" y="316"/>
                    </a:lnTo>
                    <a:lnTo>
                      <a:pt x="46" y="369"/>
                    </a:lnTo>
                    <a:lnTo>
                      <a:pt x="65" y="421"/>
                    </a:lnTo>
                    <a:lnTo>
                      <a:pt x="74" y="439"/>
                    </a:lnTo>
                    <a:lnTo>
                      <a:pt x="102" y="457"/>
                    </a:lnTo>
                    <a:lnTo>
                      <a:pt x="65" y="474"/>
                    </a:lnTo>
                    <a:lnTo>
                      <a:pt x="37" y="492"/>
                    </a:lnTo>
                    <a:lnTo>
                      <a:pt x="9" y="518"/>
                    </a:lnTo>
                    <a:lnTo>
                      <a:pt x="0" y="545"/>
                    </a:lnTo>
                    <a:lnTo>
                      <a:pt x="0" y="571"/>
                    </a:lnTo>
                    <a:lnTo>
                      <a:pt x="18" y="624"/>
                    </a:lnTo>
                    <a:lnTo>
                      <a:pt x="74" y="668"/>
                    </a:lnTo>
                    <a:lnTo>
                      <a:pt x="149" y="694"/>
                    </a:lnTo>
                    <a:lnTo>
                      <a:pt x="242" y="703"/>
                    </a:lnTo>
                    <a:lnTo>
                      <a:pt x="336" y="694"/>
                    </a:lnTo>
                    <a:lnTo>
                      <a:pt x="420" y="668"/>
                    </a:lnTo>
                    <a:lnTo>
                      <a:pt x="476" y="624"/>
                    </a:lnTo>
                    <a:lnTo>
                      <a:pt x="494" y="562"/>
                    </a:lnTo>
                    <a:lnTo>
                      <a:pt x="494" y="536"/>
                    </a:lnTo>
                    <a:lnTo>
                      <a:pt x="485" y="518"/>
                    </a:lnTo>
                    <a:lnTo>
                      <a:pt x="476" y="492"/>
                    </a:lnTo>
                    <a:lnTo>
                      <a:pt x="457" y="465"/>
                    </a:lnTo>
                    <a:lnTo>
                      <a:pt x="420" y="448"/>
                    </a:lnTo>
                    <a:lnTo>
                      <a:pt x="326" y="421"/>
                    </a:lnTo>
                    <a:lnTo>
                      <a:pt x="233" y="413"/>
                    </a:lnTo>
                    <a:lnTo>
                      <a:pt x="149" y="413"/>
                    </a:lnTo>
                    <a:lnTo>
                      <a:pt x="121" y="404"/>
                    </a:lnTo>
                    <a:lnTo>
                      <a:pt x="102" y="386"/>
                    </a:lnTo>
                    <a:lnTo>
                      <a:pt x="93" y="369"/>
                    </a:lnTo>
                    <a:lnTo>
                      <a:pt x="84" y="342"/>
                    </a:lnTo>
                    <a:lnTo>
                      <a:pt x="84" y="334"/>
                    </a:lnTo>
                    <a:lnTo>
                      <a:pt x="93" y="316"/>
                    </a:lnTo>
                    <a:lnTo>
                      <a:pt x="102" y="290"/>
                    </a:lnTo>
                    <a:close/>
                    <a:moveTo>
                      <a:pt x="252" y="676"/>
                    </a:moveTo>
                    <a:lnTo>
                      <a:pt x="149" y="659"/>
                    </a:lnTo>
                    <a:lnTo>
                      <a:pt x="84" y="624"/>
                    </a:lnTo>
                    <a:lnTo>
                      <a:pt x="56" y="571"/>
                    </a:lnTo>
                    <a:lnTo>
                      <a:pt x="56" y="545"/>
                    </a:lnTo>
                    <a:lnTo>
                      <a:pt x="93" y="492"/>
                    </a:lnTo>
                    <a:lnTo>
                      <a:pt x="149" y="474"/>
                    </a:lnTo>
                    <a:lnTo>
                      <a:pt x="280" y="474"/>
                    </a:lnTo>
                    <a:lnTo>
                      <a:pt x="392" y="492"/>
                    </a:lnTo>
                    <a:lnTo>
                      <a:pt x="429" y="518"/>
                    </a:lnTo>
                    <a:lnTo>
                      <a:pt x="438" y="571"/>
                    </a:lnTo>
                    <a:lnTo>
                      <a:pt x="410" y="624"/>
                    </a:lnTo>
                    <a:lnTo>
                      <a:pt x="345" y="659"/>
                    </a:lnTo>
                    <a:lnTo>
                      <a:pt x="252" y="67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32" name="Freeform 4200"/>
              <p:cNvSpPr>
                <a:spLocks/>
              </p:cNvSpPr>
              <p:nvPr/>
            </p:nvSpPr>
            <p:spPr bwMode="auto">
              <a:xfrm>
                <a:off x="23070" y="9403"/>
                <a:ext cx="569" cy="738"/>
              </a:xfrm>
              <a:custGeom>
                <a:avLst/>
                <a:gdLst>
                  <a:gd name="T0" fmla="*/ 476 w 569"/>
                  <a:gd name="T1" fmla="*/ 466 h 738"/>
                  <a:gd name="T2" fmla="*/ 476 w 569"/>
                  <a:gd name="T3" fmla="*/ 395 h 738"/>
                  <a:gd name="T4" fmla="*/ 466 w 569"/>
                  <a:gd name="T5" fmla="*/ 342 h 738"/>
                  <a:gd name="T6" fmla="*/ 448 w 569"/>
                  <a:gd name="T7" fmla="*/ 307 h 738"/>
                  <a:gd name="T8" fmla="*/ 429 w 569"/>
                  <a:gd name="T9" fmla="*/ 299 h 738"/>
                  <a:gd name="T10" fmla="*/ 410 w 569"/>
                  <a:gd name="T11" fmla="*/ 281 h 738"/>
                  <a:gd name="T12" fmla="*/ 392 w 569"/>
                  <a:gd name="T13" fmla="*/ 272 h 738"/>
                  <a:gd name="T14" fmla="*/ 364 w 569"/>
                  <a:gd name="T15" fmla="*/ 272 h 738"/>
                  <a:gd name="T16" fmla="*/ 326 w 569"/>
                  <a:gd name="T17" fmla="*/ 263 h 738"/>
                  <a:gd name="T18" fmla="*/ 242 w 569"/>
                  <a:gd name="T19" fmla="*/ 281 h 738"/>
                  <a:gd name="T20" fmla="*/ 186 w 569"/>
                  <a:gd name="T21" fmla="*/ 325 h 738"/>
                  <a:gd name="T22" fmla="*/ 158 w 569"/>
                  <a:gd name="T23" fmla="*/ 369 h 738"/>
                  <a:gd name="T24" fmla="*/ 158 w 569"/>
                  <a:gd name="T25" fmla="*/ 0 h 738"/>
                  <a:gd name="T26" fmla="*/ 0 w 569"/>
                  <a:gd name="T27" fmla="*/ 8 h 738"/>
                  <a:gd name="T28" fmla="*/ 0 w 569"/>
                  <a:gd name="T29" fmla="*/ 44 h 738"/>
                  <a:gd name="T30" fmla="*/ 37 w 569"/>
                  <a:gd name="T31" fmla="*/ 44 h 738"/>
                  <a:gd name="T32" fmla="*/ 65 w 569"/>
                  <a:gd name="T33" fmla="*/ 52 h 738"/>
                  <a:gd name="T34" fmla="*/ 74 w 569"/>
                  <a:gd name="T35" fmla="*/ 61 h 738"/>
                  <a:gd name="T36" fmla="*/ 84 w 569"/>
                  <a:gd name="T37" fmla="*/ 79 h 738"/>
                  <a:gd name="T38" fmla="*/ 84 w 569"/>
                  <a:gd name="T39" fmla="*/ 685 h 738"/>
                  <a:gd name="T40" fmla="*/ 65 w 569"/>
                  <a:gd name="T41" fmla="*/ 703 h 738"/>
                  <a:gd name="T42" fmla="*/ 0 w 569"/>
                  <a:gd name="T43" fmla="*/ 703 h 738"/>
                  <a:gd name="T44" fmla="*/ 0 w 569"/>
                  <a:gd name="T45" fmla="*/ 738 h 738"/>
                  <a:gd name="T46" fmla="*/ 252 w 569"/>
                  <a:gd name="T47" fmla="*/ 738 h 738"/>
                  <a:gd name="T48" fmla="*/ 252 w 569"/>
                  <a:gd name="T49" fmla="*/ 703 h 738"/>
                  <a:gd name="T50" fmla="*/ 186 w 569"/>
                  <a:gd name="T51" fmla="*/ 703 h 738"/>
                  <a:gd name="T52" fmla="*/ 177 w 569"/>
                  <a:gd name="T53" fmla="*/ 694 h 738"/>
                  <a:gd name="T54" fmla="*/ 168 w 569"/>
                  <a:gd name="T55" fmla="*/ 676 h 738"/>
                  <a:gd name="T56" fmla="*/ 168 w 569"/>
                  <a:gd name="T57" fmla="*/ 457 h 738"/>
                  <a:gd name="T58" fmla="*/ 177 w 569"/>
                  <a:gd name="T59" fmla="*/ 386 h 738"/>
                  <a:gd name="T60" fmla="*/ 214 w 569"/>
                  <a:gd name="T61" fmla="*/ 334 h 738"/>
                  <a:gd name="T62" fmla="*/ 261 w 569"/>
                  <a:gd name="T63" fmla="*/ 299 h 738"/>
                  <a:gd name="T64" fmla="*/ 317 w 569"/>
                  <a:gd name="T65" fmla="*/ 290 h 738"/>
                  <a:gd name="T66" fmla="*/ 345 w 569"/>
                  <a:gd name="T67" fmla="*/ 290 h 738"/>
                  <a:gd name="T68" fmla="*/ 364 w 569"/>
                  <a:gd name="T69" fmla="*/ 299 h 738"/>
                  <a:gd name="T70" fmla="*/ 382 w 569"/>
                  <a:gd name="T71" fmla="*/ 316 h 738"/>
                  <a:gd name="T72" fmla="*/ 392 w 569"/>
                  <a:gd name="T73" fmla="*/ 334 h 738"/>
                  <a:gd name="T74" fmla="*/ 401 w 569"/>
                  <a:gd name="T75" fmla="*/ 360 h 738"/>
                  <a:gd name="T76" fmla="*/ 401 w 569"/>
                  <a:gd name="T77" fmla="*/ 685 h 738"/>
                  <a:gd name="T78" fmla="*/ 392 w 569"/>
                  <a:gd name="T79" fmla="*/ 694 h 738"/>
                  <a:gd name="T80" fmla="*/ 373 w 569"/>
                  <a:gd name="T81" fmla="*/ 703 h 738"/>
                  <a:gd name="T82" fmla="*/ 308 w 569"/>
                  <a:gd name="T83" fmla="*/ 703 h 738"/>
                  <a:gd name="T84" fmla="*/ 308 w 569"/>
                  <a:gd name="T85" fmla="*/ 738 h 738"/>
                  <a:gd name="T86" fmla="*/ 569 w 569"/>
                  <a:gd name="T87" fmla="*/ 738 h 738"/>
                  <a:gd name="T88" fmla="*/ 569 w 569"/>
                  <a:gd name="T89" fmla="*/ 703 h 738"/>
                  <a:gd name="T90" fmla="*/ 513 w 569"/>
                  <a:gd name="T91" fmla="*/ 703 h 738"/>
                  <a:gd name="T92" fmla="*/ 494 w 569"/>
                  <a:gd name="T93" fmla="*/ 694 h 738"/>
                  <a:gd name="T94" fmla="*/ 476 w 569"/>
                  <a:gd name="T95" fmla="*/ 676 h 738"/>
                  <a:gd name="T96" fmla="*/ 476 w 569"/>
                  <a:gd name="T97" fmla="*/ 466 h 73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69"/>
                  <a:gd name="T148" fmla="*/ 0 h 738"/>
                  <a:gd name="T149" fmla="*/ 569 w 569"/>
                  <a:gd name="T150" fmla="*/ 738 h 73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69" h="738">
                    <a:moveTo>
                      <a:pt x="476" y="466"/>
                    </a:moveTo>
                    <a:lnTo>
                      <a:pt x="476" y="395"/>
                    </a:lnTo>
                    <a:lnTo>
                      <a:pt x="466" y="342"/>
                    </a:lnTo>
                    <a:lnTo>
                      <a:pt x="448" y="307"/>
                    </a:lnTo>
                    <a:lnTo>
                      <a:pt x="429" y="299"/>
                    </a:lnTo>
                    <a:lnTo>
                      <a:pt x="410" y="281"/>
                    </a:lnTo>
                    <a:lnTo>
                      <a:pt x="392" y="272"/>
                    </a:lnTo>
                    <a:lnTo>
                      <a:pt x="364" y="272"/>
                    </a:lnTo>
                    <a:lnTo>
                      <a:pt x="326" y="263"/>
                    </a:lnTo>
                    <a:lnTo>
                      <a:pt x="242" y="281"/>
                    </a:lnTo>
                    <a:lnTo>
                      <a:pt x="186" y="325"/>
                    </a:lnTo>
                    <a:lnTo>
                      <a:pt x="158" y="369"/>
                    </a:lnTo>
                    <a:lnTo>
                      <a:pt x="158" y="0"/>
                    </a:lnTo>
                    <a:lnTo>
                      <a:pt x="0" y="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2"/>
                    </a:lnTo>
                    <a:lnTo>
                      <a:pt x="74" y="61"/>
                    </a:lnTo>
                    <a:lnTo>
                      <a:pt x="84" y="79"/>
                    </a:lnTo>
                    <a:lnTo>
                      <a:pt x="84" y="685"/>
                    </a:lnTo>
                    <a:lnTo>
                      <a:pt x="65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52" y="738"/>
                    </a:lnTo>
                    <a:lnTo>
                      <a:pt x="252" y="703"/>
                    </a:lnTo>
                    <a:lnTo>
                      <a:pt x="186" y="703"/>
                    </a:lnTo>
                    <a:lnTo>
                      <a:pt x="177" y="694"/>
                    </a:lnTo>
                    <a:lnTo>
                      <a:pt x="168" y="676"/>
                    </a:lnTo>
                    <a:lnTo>
                      <a:pt x="168" y="457"/>
                    </a:lnTo>
                    <a:lnTo>
                      <a:pt x="177" y="386"/>
                    </a:lnTo>
                    <a:lnTo>
                      <a:pt x="214" y="334"/>
                    </a:lnTo>
                    <a:lnTo>
                      <a:pt x="261" y="299"/>
                    </a:lnTo>
                    <a:lnTo>
                      <a:pt x="317" y="290"/>
                    </a:lnTo>
                    <a:lnTo>
                      <a:pt x="345" y="290"/>
                    </a:lnTo>
                    <a:lnTo>
                      <a:pt x="364" y="299"/>
                    </a:lnTo>
                    <a:lnTo>
                      <a:pt x="382" y="316"/>
                    </a:lnTo>
                    <a:lnTo>
                      <a:pt x="392" y="334"/>
                    </a:lnTo>
                    <a:lnTo>
                      <a:pt x="401" y="360"/>
                    </a:lnTo>
                    <a:lnTo>
                      <a:pt x="401" y="685"/>
                    </a:lnTo>
                    <a:lnTo>
                      <a:pt x="392" y="694"/>
                    </a:lnTo>
                    <a:lnTo>
                      <a:pt x="373" y="703"/>
                    </a:lnTo>
                    <a:lnTo>
                      <a:pt x="308" y="703"/>
                    </a:lnTo>
                    <a:lnTo>
                      <a:pt x="308" y="738"/>
                    </a:lnTo>
                    <a:lnTo>
                      <a:pt x="569" y="738"/>
                    </a:lnTo>
                    <a:lnTo>
                      <a:pt x="569" y="703"/>
                    </a:lnTo>
                    <a:lnTo>
                      <a:pt x="513" y="703"/>
                    </a:lnTo>
                    <a:lnTo>
                      <a:pt x="494" y="694"/>
                    </a:lnTo>
                    <a:lnTo>
                      <a:pt x="476" y="676"/>
                    </a:lnTo>
                    <a:lnTo>
                      <a:pt x="476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33" name="Freeform 4201"/>
              <p:cNvSpPr>
                <a:spLocks/>
              </p:cNvSpPr>
              <p:nvPr/>
            </p:nvSpPr>
            <p:spPr bwMode="auto">
              <a:xfrm>
                <a:off x="23648" y="9482"/>
                <a:ext cx="355" cy="668"/>
              </a:xfrm>
              <a:custGeom>
                <a:avLst/>
                <a:gdLst>
                  <a:gd name="T0" fmla="*/ 178 w 355"/>
                  <a:gd name="T1" fmla="*/ 228 h 668"/>
                  <a:gd name="T2" fmla="*/ 336 w 355"/>
                  <a:gd name="T3" fmla="*/ 228 h 668"/>
                  <a:gd name="T4" fmla="*/ 336 w 355"/>
                  <a:gd name="T5" fmla="*/ 202 h 668"/>
                  <a:gd name="T6" fmla="*/ 178 w 355"/>
                  <a:gd name="T7" fmla="*/ 202 h 668"/>
                  <a:gd name="T8" fmla="*/ 178 w 355"/>
                  <a:gd name="T9" fmla="*/ 0 h 668"/>
                  <a:gd name="T10" fmla="*/ 150 w 355"/>
                  <a:gd name="T11" fmla="*/ 0 h 668"/>
                  <a:gd name="T12" fmla="*/ 140 w 355"/>
                  <a:gd name="T13" fmla="*/ 70 h 668"/>
                  <a:gd name="T14" fmla="*/ 122 w 355"/>
                  <a:gd name="T15" fmla="*/ 140 h 668"/>
                  <a:gd name="T16" fmla="*/ 75 w 355"/>
                  <a:gd name="T17" fmla="*/ 184 h 668"/>
                  <a:gd name="T18" fmla="*/ 0 w 355"/>
                  <a:gd name="T19" fmla="*/ 211 h 668"/>
                  <a:gd name="T20" fmla="*/ 0 w 355"/>
                  <a:gd name="T21" fmla="*/ 228 h 668"/>
                  <a:gd name="T22" fmla="*/ 103 w 355"/>
                  <a:gd name="T23" fmla="*/ 228 h 668"/>
                  <a:gd name="T24" fmla="*/ 103 w 355"/>
                  <a:gd name="T25" fmla="*/ 527 h 668"/>
                  <a:gd name="T26" fmla="*/ 112 w 355"/>
                  <a:gd name="T27" fmla="*/ 589 h 668"/>
                  <a:gd name="T28" fmla="*/ 140 w 355"/>
                  <a:gd name="T29" fmla="*/ 633 h 668"/>
                  <a:gd name="T30" fmla="*/ 178 w 355"/>
                  <a:gd name="T31" fmla="*/ 659 h 668"/>
                  <a:gd name="T32" fmla="*/ 215 w 355"/>
                  <a:gd name="T33" fmla="*/ 668 h 668"/>
                  <a:gd name="T34" fmla="*/ 243 w 355"/>
                  <a:gd name="T35" fmla="*/ 668 h 668"/>
                  <a:gd name="T36" fmla="*/ 299 w 355"/>
                  <a:gd name="T37" fmla="*/ 659 h 668"/>
                  <a:gd name="T38" fmla="*/ 327 w 355"/>
                  <a:gd name="T39" fmla="*/ 624 h 668"/>
                  <a:gd name="T40" fmla="*/ 355 w 355"/>
                  <a:gd name="T41" fmla="*/ 580 h 668"/>
                  <a:gd name="T42" fmla="*/ 355 w 355"/>
                  <a:gd name="T43" fmla="*/ 466 h 668"/>
                  <a:gd name="T44" fmla="*/ 327 w 355"/>
                  <a:gd name="T45" fmla="*/ 466 h 668"/>
                  <a:gd name="T46" fmla="*/ 327 w 355"/>
                  <a:gd name="T47" fmla="*/ 571 h 668"/>
                  <a:gd name="T48" fmla="*/ 317 w 355"/>
                  <a:gd name="T49" fmla="*/ 597 h 668"/>
                  <a:gd name="T50" fmla="*/ 299 w 355"/>
                  <a:gd name="T51" fmla="*/ 624 h 668"/>
                  <a:gd name="T52" fmla="*/ 280 w 355"/>
                  <a:gd name="T53" fmla="*/ 641 h 668"/>
                  <a:gd name="T54" fmla="*/ 224 w 355"/>
                  <a:gd name="T55" fmla="*/ 641 h 668"/>
                  <a:gd name="T56" fmla="*/ 196 w 355"/>
                  <a:gd name="T57" fmla="*/ 615 h 668"/>
                  <a:gd name="T58" fmla="*/ 187 w 355"/>
                  <a:gd name="T59" fmla="*/ 589 h 668"/>
                  <a:gd name="T60" fmla="*/ 178 w 355"/>
                  <a:gd name="T61" fmla="*/ 571 h 668"/>
                  <a:gd name="T62" fmla="*/ 178 w 355"/>
                  <a:gd name="T63" fmla="*/ 527 h 668"/>
                  <a:gd name="T64" fmla="*/ 178 w 355"/>
                  <a:gd name="T65" fmla="*/ 228 h 66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55"/>
                  <a:gd name="T100" fmla="*/ 0 h 668"/>
                  <a:gd name="T101" fmla="*/ 355 w 355"/>
                  <a:gd name="T102" fmla="*/ 668 h 66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55" h="668">
                    <a:moveTo>
                      <a:pt x="178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78" y="202"/>
                    </a:lnTo>
                    <a:lnTo>
                      <a:pt x="178" y="0"/>
                    </a:lnTo>
                    <a:lnTo>
                      <a:pt x="150" y="0"/>
                    </a:lnTo>
                    <a:lnTo>
                      <a:pt x="140" y="70"/>
                    </a:lnTo>
                    <a:lnTo>
                      <a:pt x="122" y="140"/>
                    </a:lnTo>
                    <a:lnTo>
                      <a:pt x="7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103" y="228"/>
                    </a:lnTo>
                    <a:lnTo>
                      <a:pt x="103" y="527"/>
                    </a:lnTo>
                    <a:lnTo>
                      <a:pt x="112" y="589"/>
                    </a:lnTo>
                    <a:lnTo>
                      <a:pt x="140" y="633"/>
                    </a:lnTo>
                    <a:lnTo>
                      <a:pt x="178" y="659"/>
                    </a:lnTo>
                    <a:lnTo>
                      <a:pt x="215" y="668"/>
                    </a:lnTo>
                    <a:lnTo>
                      <a:pt x="243" y="668"/>
                    </a:lnTo>
                    <a:lnTo>
                      <a:pt x="299" y="659"/>
                    </a:lnTo>
                    <a:lnTo>
                      <a:pt x="327" y="624"/>
                    </a:lnTo>
                    <a:lnTo>
                      <a:pt x="355" y="580"/>
                    </a:lnTo>
                    <a:lnTo>
                      <a:pt x="355" y="466"/>
                    </a:lnTo>
                    <a:lnTo>
                      <a:pt x="327" y="466"/>
                    </a:lnTo>
                    <a:lnTo>
                      <a:pt x="327" y="571"/>
                    </a:lnTo>
                    <a:lnTo>
                      <a:pt x="317" y="597"/>
                    </a:lnTo>
                    <a:lnTo>
                      <a:pt x="299" y="624"/>
                    </a:lnTo>
                    <a:lnTo>
                      <a:pt x="280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87" y="589"/>
                    </a:lnTo>
                    <a:lnTo>
                      <a:pt x="178" y="571"/>
                    </a:lnTo>
                    <a:lnTo>
                      <a:pt x="178" y="527"/>
                    </a:lnTo>
                    <a:lnTo>
                      <a:pt x="178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34" name="Freeform 4202"/>
              <p:cNvSpPr>
                <a:spLocks noEditPoints="1"/>
              </p:cNvSpPr>
              <p:nvPr/>
            </p:nvSpPr>
            <p:spPr bwMode="auto">
              <a:xfrm>
                <a:off x="24665" y="9666"/>
                <a:ext cx="513" cy="484"/>
              </a:xfrm>
              <a:custGeom>
                <a:avLst/>
                <a:gdLst>
                  <a:gd name="T0" fmla="*/ 336 w 513"/>
                  <a:gd name="T1" fmla="*/ 422 h 484"/>
                  <a:gd name="T2" fmla="*/ 364 w 513"/>
                  <a:gd name="T3" fmla="*/ 466 h 484"/>
                  <a:gd name="T4" fmla="*/ 429 w 513"/>
                  <a:gd name="T5" fmla="*/ 484 h 484"/>
                  <a:gd name="T6" fmla="*/ 495 w 513"/>
                  <a:gd name="T7" fmla="*/ 440 h 484"/>
                  <a:gd name="T8" fmla="*/ 513 w 513"/>
                  <a:gd name="T9" fmla="*/ 378 h 484"/>
                  <a:gd name="T10" fmla="*/ 485 w 513"/>
                  <a:gd name="T11" fmla="*/ 317 h 484"/>
                  <a:gd name="T12" fmla="*/ 467 w 513"/>
                  <a:gd name="T13" fmla="*/ 440 h 484"/>
                  <a:gd name="T14" fmla="*/ 420 w 513"/>
                  <a:gd name="T15" fmla="*/ 449 h 484"/>
                  <a:gd name="T16" fmla="*/ 411 w 513"/>
                  <a:gd name="T17" fmla="*/ 422 h 484"/>
                  <a:gd name="T18" fmla="*/ 401 w 513"/>
                  <a:gd name="T19" fmla="*/ 150 h 484"/>
                  <a:gd name="T20" fmla="*/ 383 w 513"/>
                  <a:gd name="T21" fmla="*/ 88 h 484"/>
                  <a:gd name="T22" fmla="*/ 289 w 513"/>
                  <a:gd name="T23" fmla="*/ 9 h 484"/>
                  <a:gd name="T24" fmla="*/ 121 w 513"/>
                  <a:gd name="T25" fmla="*/ 18 h 484"/>
                  <a:gd name="T26" fmla="*/ 38 w 513"/>
                  <a:gd name="T27" fmla="*/ 115 h 484"/>
                  <a:gd name="T28" fmla="*/ 47 w 513"/>
                  <a:gd name="T29" fmla="*/ 159 h 484"/>
                  <a:gd name="T30" fmla="*/ 103 w 513"/>
                  <a:gd name="T31" fmla="*/ 167 h 484"/>
                  <a:gd name="T32" fmla="*/ 140 w 513"/>
                  <a:gd name="T33" fmla="*/ 115 h 484"/>
                  <a:gd name="T34" fmla="*/ 131 w 513"/>
                  <a:gd name="T35" fmla="*/ 97 h 484"/>
                  <a:gd name="T36" fmla="*/ 121 w 513"/>
                  <a:gd name="T37" fmla="*/ 79 h 484"/>
                  <a:gd name="T38" fmla="*/ 84 w 513"/>
                  <a:gd name="T39" fmla="*/ 71 h 484"/>
                  <a:gd name="T40" fmla="*/ 131 w 513"/>
                  <a:gd name="T41" fmla="*/ 36 h 484"/>
                  <a:gd name="T42" fmla="*/ 177 w 513"/>
                  <a:gd name="T43" fmla="*/ 18 h 484"/>
                  <a:gd name="T44" fmla="*/ 252 w 513"/>
                  <a:gd name="T45" fmla="*/ 27 h 484"/>
                  <a:gd name="T46" fmla="*/ 308 w 513"/>
                  <a:gd name="T47" fmla="*/ 88 h 484"/>
                  <a:gd name="T48" fmla="*/ 327 w 513"/>
                  <a:gd name="T49" fmla="*/ 194 h 484"/>
                  <a:gd name="T50" fmla="*/ 112 w 513"/>
                  <a:gd name="T51" fmla="*/ 238 h 484"/>
                  <a:gd name="T52" fmla="*/ 38 w 513"/>
                  <a:gd name="T53" fmla="*/ 290 h 484"/>
                  <a:gd name="T54" fmla="*/ 0 w 513"/>
                  <a:gd name="T55" fmla="*/ 370 h 484"/>
                  <a:gd name="T56" fmla="*/ 66 w 513"/>
                  <a:gd name="T57" fmla="*/ 466 h 484"/>
                  <a:gd name="T58" fmla="*/ 224 w 513"/>
                  <a:gd name="T59" fmla="*/ 484 h 484"/>
                  <a:gd name="T60" fmla="*/ 289 w 513"/>
                  <a:gd name="T61" fmla="*/ 449 h 484"/>
                  <a:gd name="T62" fmla="*/ 327 w 513"/>
                  <a:gd name="T63" fmla="*/ 396 h 484"/>
                  <a:gd name="T64" fmla="*/ 327 w 513"/>
                  <a:gd name="T65" fmla="*/ 326 h 484"/>
                  <a:gd name="T66" fmla="*/ 308 w 513"/>
                  <a:gd name="T67" fmla="*/ 396 h 484"/>
                  <a:gd name="T68" fmla="*/ 261 w 513"/>
                  <a:gd name="T69" fmla="*/ 440 h 484"/>
                  <a:gd name="T70" fmla="*/ 215 w 513"/>
                  <a:gd name="T71" fmla="*/ 457 h 484"/>
                  <a:gd name="T72" fmla="*/ 131 w 513"/>
                  <a:gd name="T73" fmla="*/ 449 h 484"/>
                  <a:gd name="T74" fmla="*/ 93 w 513"/>
                  <a:gd name="T75" fmla="*/ 405 h 484"/>
                  <a:gd name="T76" fmla="*/ 93 w 513"/>
                  <a:gd name="T77" fmla="*/ 334 h 484"/>
                  <a:gd name="T78" fmla="*/ 159 w 513"/>
                  <a:gd name="T79" fmla="*/ 255 h 484"/>
                  <a:gd name="T80" fmla="*/ 327 w 513"/>
                  <a:gd name="T81" fmla="*/ 220 h 48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13"/>
                  <a:gd name="T124" fmla="*/ 0 h 484"/>
                  <a:gd name="T125" fmla="*/ 513 w 513"/>
                  <a:gd name="T126" fmla="*/ 484 h 48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13" h="484">
                    <a:moveTo>
                      <a:pt x="327" y="396"/>
                    </a:moveTo>
                    <a:lnTo>
                      <a:pt x="336" y="422"/>
                    </a:lnTo>
                    <a:lnTo>
                      <a:pt x="345" y="440"/>
                    </a:lnTo>
                    <a:lnTo>
                      <a:pt x="364" y="466"/>
                    </a:lnTo>
                    <a:lnTo>
                      <a:pt x="420" y="484"/>
                    </a:lnTo>
                    <a:lnTo>
                      <a:pt x="429" y="484"/>
                    </a:lnTo>
                    <a:lnTo>
                      <a:pt x="485" y="457"/>
                    </a:lnTo>
                    <a:lnTo>
                      <a:pt x="495" y="440"/>
                    </a:lnTo>
                    <a:lnTo>
                      <a:pt x="504" y="413"/>
                    </a:lnTo>
                    <a:lnTo>
                      <a:pt x="513" y="378"/>
                    </a:lnTo>
                    <a:lnTo>
                      <a:pt x="513" y="317"/>
                    </a:lnTo>
                    <a:lnTo>
                      <a:pt x="485" y="317"/>
                    </a:lnTo>
                    <a:lnTo>
                      <a:pt x="485" y="405"/>
                    </a:lnTo>
                    <a:lnTo>
                      <a:pt x="467" y="440"/>
                    </a:lnTo>
                    <a:lnTo>
                      <a:pt x="457" y="449"/>
                    </a:lnTo>
                    <a:lnTo>
                      <a:pt x="420" y="449"/>
                    </a:lnTo>
                    <a:lnTo>
                      <a:pt x="411" y="440"/>
                    </a:lnTo>
                    <a:lnTo>
                      <a:pt x="411" y="422"/>
                    </a:lnTo>
                    <a:lnTo>
                      <a:pt x="401" y="413"/>
                    </a:lnTo>
                    <a:lnTo>
                      <a:pt x="401" y="150"/>
                    </a:lnTo>
                    <a:lnTo>
                      <a:pt x="392" y="115"/>
                    </a:lnTo>
                    <a:lnTo>
                      <a:pt x="383" y="88"/>
                    </a:lnTo>
                    <a:lnTo>
                      <a:pt x="364" y="53"/>
                    </a:lnTo>
                    <a:lnTo>
                      <a:pt x="289" y="9"/>
                    </a:lnTo>
                    <a:lnTo>
                      <a:pt x="205" y="0"/>
                    </a:lnTo>
                    <a:lnTo>
                      <a:pt x="121" y="18"/>
                    </a:lnTo>
                    <a:lnTo>
                      <a:pt x="56" y="53"/>
                    </a:lnTo>
                    <a:lnTo>
                      <a:pt x="38" y="115"/>
                    </a:lnTo>
                    <a:lnTo>
                      <a:pt x="38" y="141"/>
                    </a:lnTo>
                    <a:lnTo>
                      <a:pt x="47" y="159"/>
                    </a:lnTo>
                    <a:lnTo>
                      <a:pt x="66" y="167"/>
                    </a:lnTo>
                    <a:lnTo>
                      <a:pt x="103" y="167"/>
                    </a:lnTo>
                    <a:lnTo>
                      <a:pt x="131" y="141"/>
                    </a:lnTo>
                    <a:lnTo>
                      <a:pt x="140" y="115"/>
                    </a:lnTo>
                    <a:lnTo>
                      <a:pt x="140" y="106"/>
                    </a:lnTo>
                    <a:lnTo>
                      <a:pt x="131" y="97"/>
                    </a:lnTo>
                    <a:lnTo>
                      <a:pt x="131" y="88"/>
                    </a:lnTo>
                    <a:lnTo>
                      <a:pt x="121" y="79"/>
                    </a:lnTo>
                    <a:lnTo>
                      <a:pt x="103" y="71"/>
                    </a:lnTo>
                    <a:lnTo>
                      <a:pt x="84" y="71"/>
                    </a:lnTo>
                    <a:lnTo>
                      <a:pt x="103" y="53"/>
                    </a:lnTo>
                    <a:lnTo>
                      <a:pt x="131" y="36"/>
                    </a:lnTo>
                    <a:lnTo>
                      <a:pt x="149" y="27"/>
                    </a:lnTo>
                    <a:lnTo>
                      <a:pt x="177" y="18"/>
                    </a:lnTo>
                    <a:lnTo>
                      <a:pt x="224" y="18"/>
                    </a:lnTo>
                    <a:lnTo>
                      <a:pt x="252" y="27"/>
                    </a:lnTo>
                    <a:lnTo>
                      <a:pt x="289" y="62"/>
                    </a:lnTo>
                    <a:lnTo>
                      <a:pt x="308" y="88"/>
                    </a:lnTo>
                    <a:lnTo>
                      <a:pt x="327" y="159"/>
                    </a:lnTo>
                    <a:lnTo>
                      <a:pt x="327" y="194"/>
                    </a:lnTo>
                    <a:lnTo>
                      <a:pt x="224" y="203"/>
                    </a:lnTo>
                    <a:lnTo>
                      <a:pt x="112" y="238"/>
                    </a:lnTo>
                    <a:lnTo>
                      <a:pt x="66" y="264"/>
                    </a:lnTo>
                    <a:lnTo>
                      <a:pt x="38" y="290"/>
                    </a:lnTo>
                    <a:lnTo>
                      <a:pt x="0" y="343"/>
                    </a:lnTo>
                    <a:lnTo>
                      <a:pt x="0" y="370"/>
                    </a:lnTo>
                    <a:lnTo>
                      <a:pt x="19" y="422"/>
                    </a:lnTo>
                    <a:lnTo>
                      <a:pt x="66" y="466"/>
                    </a:lnTo>
                    <a:lnTo>
                      <a:pt x="121" y="484"/>
                    </a:lnTo>
                    <a:lnTo>
                      <a:pt x="224" y="484"/>
                    </a:lnTo>
                    <a:lnTo>
                      <a:pt x="261" y="466"/>
                    </a:lnTo>
                    <a:lnTo>
                      <a:pt x="289" y="449"/>
                    </a:lnTo>
                    <a:lnTo>
                      <a:pt x="317" y="422"/>
                    </a:lnTo>
                    <a:lnTo>
                      <a:pt x="327" y="396"/>
                    </a:lnTo>
                    <a:close/>
                    <a:moveTo>
                      <a:pt x="327" y="220"/>
                    </a:moveTo>
                    <a:lnTo>
                      <a:pt x="327" y="326"/>
                    </a:lnTo>
                    <a:lnTo>
                      <a:pt x="317" y="370"/>
                    </a:lnTo>
                    <a:lnTo>
                      <a:pt x="308" y="396"/>
                    </a:lnTo>
                    <a:lnTo>
                      <a:pt x="289" y="422"/>
                    </a:lnTo>
                    <a:lnTo>
                      <a:pt x="261" y="440"/>
                    </a:lnTo>
                    <a:lnTo>
                      <a:pt x="243" y="457"/>
                    </a:lnTo>
                    <a:lnTo>
                      <a:pt x="215" y="457"/>
                    </a:lnTo>
                    <a:lnTo>
                      <a:pt x="187" y="466"/>
                    </a:lnTo>
                    <a:lnTo>
                      <a:pt x="131" y="449"/>
                    </a:lnTo>
                    <a:lnTo>
                      <a:pt x="112" y="431"/>
                    </a:lnTo>
                    <a:lnTo>
                      <a:pt x="93" y="405"/>
                    </a:lnTo>
                    <a:lnTo>
                      <a:pt x="84" y="370"/>
                    </a:lnTo>
                    <a:lnTo>
                      <a:pt x="93" y="334"/>
                    </a:lnTo>
                    <a:lnTo>
                      <a:pt x="112" y="290"/>
                    </a:lnTo>
                    <a:lnTo>
                      <a:pt x="159" y="255"/>
                    </a:lnTo>
                    <a:lnTo>
                      <a:pt x="224" y="229"/>
                    </a:lnTo>
                    <a:lnTo>
                      <a:pt x="327" y="2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35" name="Freeform 4203"/>
              <p:cNvSpPr>
                <a:spLocks/>
              </p:cNvSpPr>
              <p:nvPr/>
            </p:nvSpPr>
            <p:spPr bwMode="auto">
              <a:xfrm>
                <a:off x="25225" y="9385"/>
                <a:ext cx="364" cy="756"/>
              </a:xfrm>
              <a:custGeom>
                <a:avLst/>
                <a:gdLst>
                  <a:gd name="T0" fmla="*/ 159 w 364"/>
                  <a:gd name="T1" fmla="*/ 325 h 756"/>
                  <a:gd name="T2" fmla="*/ 289 w 364"/>
                  <a:gd name="T3" fmla="*/ 325 h 756"/>
                  <a:gd name="T4" fmla="*/ 289 w 364"/>
                  <a:gd name="T5" fmla="*/ 299 h 756"/>
                  <a:gd name="T6" fmla="*/ 159 w 364"/>
                  <a:gd name="T7" fmla="*/ 299 h 756"/>
                  <a:gd name="T8" fmla="*/ 159 w 364"/>
                  <a:gd name="T9" fmla="*/ 176 h 756"/>
                  <a:gd name="T10" fmla="*/ 177 w 364"/>
                  <a:gd name="T11" fmla="*/ 97 h 756"/>
                  <a:gd name="T12" fmla="*/ 215 w 364"/>
                  <a:gd name="T13" fmla="*/ 44 h 756"/>
                  <a:gd name="T14" fmla="*/ 261 w 364"/>
                  <a:gd name="T15" fmla="*/ 26 h 756"/>
                  <a:gd name="T16" fmla="*/ 280 w 364"/>
                  <a:gd name="T17" fmla="*/ 26 h 756"/>
                  <a:gd name="T18" fmla="*/ 299 w 364"/>
                  <a:gd name="T19" fmla="*/ 35 h 756"/>
                  <a:gd name="T20" fmla="*/ 271 w 364"/>
                  <a:gd name="T21" fmla="*/ 62 h 756"/>
                  <a:gd name="T22" fmla="*/ 261 w 364"/>
                  <a:gd name="T23" fmla="*/ 79 h 756"/>
                  <a:gd name="T24" fmla="*/ 280 w 364"/>
                  <a:gd name="T25" fmla="*/ 114 h 756"/>
                  <a:gd name="T26" fmla="*/ 289 w 364"/>
                  <a:gd name="T27" fmla="*/ 123 h 756"/>
                  <a:gd name="T28" fmla="*/ 336 w 364"/>
                  <a:gd name="T29" fmla="*/ 123 h 756"/>
                  <a:gd name="T30" fmla="*/ 354 w 364"/>
                  <a:gd name="T31" fmla="*/ 114 h 756"/>
                  <a:gd name="T32" fmla="*/ 364 w 364"/>
                  <a:gd name="T33" fmla="*/ 97 h 756"/>
                  <a:gd name="T34" fmla="*/ 364 w 364"/>
                  <a:gd name="T35" fmla="*/ 79 h 756"/>
                  <a:gd name="T36" fmla="*/ 354 w 364"/>
                  <a:gd name="T37" fmla="*/ 53 h 756"/>
                  <a:gd name="T38" fmla="*/ 345 w 364"/>
                  <a:gd name="T39" fmla="*/ 35 h 756"/>
                  <a:gd name="T40" fmla="*/ 327 w 364"/>
                  <a:gd name="T41" fmla="*/ 18 h 756"/>
                  <a:gd name="T42" fmla="*/ 299 w 364"/>
                  <a:gd name="T43" fmla="*/ 9 h 756"/>
                  <a:gd name="T44" fmla="*/ 261 w 364"/>
                  <a:gd name="T45" fmla="*/ 0 h 756"/>
                  <a:gd name="T46" fmla="*/ 205 w 364"/>
                  <a:gd name="T47" fmla="*/ 9 h 756"/>
                  <a:gd name="T48" fmla="*/ 140 w 364"/>
                  <a:gd name="T49" fmla="*/ 44 h 756"/>
                  <a:gd name="T50" fmla="*/ 103 w 364"/>
                  <a:gd name="T51" fmla="*/ 97 h 756"/>
                  <a:gd name="T52" fmla="*/ 84 w 364"/>
                  <a:gd name="T53" fmla="*/ 176 h 756"/>
                  <a:gd name="T54" fmla="*/ 84 w 364"/>
                  <a:gd name="T55" fmla="*/ 299 h 756"/>
                  <a:gd name="T56" fmla="*/ 0 w 364"/>
                  <a:gd name="T57" fmla="*/ 299 h 756"/>
                  <a:gd name="T58" fmla="*/ 0 w 364"/>
                  <a:gd name="T59" fmla="*/ 325 h 756"/>
                  <a:gd name="T60" fmla="*/ 84 w 364"/>
                  <a:gd name="T61" fmla="*/ 325 h 756"/>
                  <a:gd name="T62" fmla="*/ 84 w 364"/>
                  <a:gd name="T63" fmla="*/ 703 h 756"/>
                  <a:gd name="T64" fmla="*/ 65 w 364"/>
                  <a:gd name="T65" fmla="*/ 721 h 756"/>
                  <a:gd name="T66" fmla="*/ 0 w 364"/>
                  <a:gd name="T67" fmla="*/ 721 h 756"/>
                  <a:gd name="T68" fmla="*/ 0 w 364"/>
                  <a:gd name="T69" fmla="*/ 756 h 756"/>
                  <a:gd name="T70" fmla="*/ 271 w 364"/>
                  <a:gd name="T71" fmla="*/ 756 h 756"/>
                  <a:gd name="T72" fmla="*/ 271 w 364"/>
                  <a:gd name="T73" fmla="*/ 721 h 756"/>
                  <a:gd name="T74" fmla="*/ 187 w 364"/>
                  <a:gd name="T75" fmla="*/ 721 h 756"/>
                  <a:gd name="T76" fmla="*/ 168 w 364"/>
                  <a:gd name="T77" fmla="*/ 712 h 756"/>
                  <a:gd name="T78" fmla="*/ 168 w 364"/>
                  <a:gd name="T79" fmla="*/ 703 h 756"/>
                  <a:gd name="T80" fmla="*/ 159 w 364"/>
                  <a:gd name="T81" fmla="*/ 686 h 756"/>
                  <a:gd name="T82" fmla="*/ 159 w 364"/>
                  <a:gd name="T83" fmla="*/ 677 h 756"/>
                  <a:gd name="T84" fmla="*/ 159 w 364"/>
                  <a:gd name="T85" fmla="*/ 325 h 75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64"/>
                  <a:gd name="T130" fmla="*/ 0 h 756"/>
                  <a:gd name="T131" fmla="*/ 364 w 364"/>
                  <a:gd name="T132" fmla="*/ 756 h 75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64" h="756">
                    <a:moveTo>
                      <a:pt x="159" y="325"/>
                    </a:moveTo>
                    <a:lnTo>
                      <a:pt x="289" y="325"/>
                    </a:lnTo>
                    <a:lnTo>
                      <a:pt x="289" y="299"/>
                    </a:lnTo>
                    <a:lnTo>
                      <a:pt x="159" y="299"/>
                    </a:lnTo>
                    <a:lnTo>
                      <a:pt x="159" y="176"/>
                    </a:lnTo>
                    <a:lnTo>
                      <a:pt x="177" y="97"/>
                    </a:lnTo>
                    <a:lnTo>
                      <a:pt x="215" y="44"/>
                    </a:lnTo>
                    <a:lnTo>
                      <a:pt x="261" y="26"/>
                    </a:lnTo>
                    <a:lnTo>
                      <a:pt x="280" y="26"/>
                    </a:lnTo>
                    <a:lnTo>
                      <a:pt x="299" y="35"/>
                    </a:lnTo>
                    <a:lnTo>
                      <a:pt x="271" y="62"/>
                    </a:lnTo>
                    <a:lnTo>
                      <a:pt x="261" y="79"/>
                    </a:lnTo>
                    <a:lnTo>
                      <a:pt x="280" y="114"/>
                    </a:lnTo>
                    <a:lnTo>
                      <a:pt x="289" y="123"/>
                    </a:lnTo>
                    <a:lnTo>
                      <a:pt x="336" y="123"/>
                    </a:lnTo>
                    <a:lnTo>
                      <a:pt x="354" y="114"/>
                    </a:lnTo>
                    <a:lnTo>
                      <a:pt x="364" y="97"/>
                    </a:lnTo>
                    <a:lnTo>
                      <a:pt x="364" y="79"/>
                    </a:lnTo>
                    <a:lnTo>
                      <a:pt x="354" y="53"/>
                    </a:lnTo>
                    <a:lnTo>
                      <a:pt x="345" y="35"/>
                    </a:lnTo>
                    <a:lnTo>
                      <a:pt x="327" y="18"/>
                    </a:lnTo>
                    <a:lnTo>
                      <a:pt x="299" y="9"/>
                    </a:lnTo>
                    <a:lnTo>
                      <a:pt x="261" y="0"/>
                    </a:lnTo>
                    <a:lnTo>
                      <a:pt x="205" y="9"/>
                    </a:lnTo>
                    <a:lnTo>
                      <a:pt x="140" y="44"/>
                    </a:lnTo>
                    <a:lnTo>
                      <a:pt x="103" y="97"/>
                    </a:lnTo>
                    <a:lnTo>
                      <a:pt x="84" y="176"/>
                    </a:lnTo>
                    <a:lnTo>
                      <a:pt x="84" y="299"/>
                    </a:lnTo>
                    <a:lnTo>
                      <a:pt x="0" y="299"/>
                    </a:lnTo>
                    <a:lnTo>
                      <a:pt x="0" y="325"/>
                    </a:lnTo>
                    <a:lnTo>
                      <a:pt x="84" y="325"/>
                    </a:lnTo>
                    <a:lnTo>
                      <a:pt x="84" y="703"/>
                    </a:lnTo>
                    <a:lnTo>
                      <a:pt x="65" y="721"/>
                    </a:lnTo>
                    <a:lnTo>
                      <a:pt x="0" y="721"/>
                    </a:lnTo>
                    <a:lnTo>
                      <a:pt x="0" y="756"/>
                    </a:lnTo>
                    <a:lnTo>
                      <a:pt x="271" y="756"/>
                    </a:lnTo>
                    <a:lnTo>
                      <a:pt x="271" y="721"/>
                    </a:lnTo>
                    <a:lnTo>
                      <a:pt x="187" y="721"/>
                    </a:lnTo>
                    <a:lnTo>
                      <a:pt x="168" y="712"/>
                    </a:lnTo>
                    <a:lnTo>
                      <a:pt x="168" y="703"/>
                    </a:lnTo>
                    <a:lnTo>
                      <a:pt x="159" y="686"/>
                    </a:lnTo>
                    <a:lnTo>
                      <a:pt x="159" y="677"/>
                    </a:lnTo>
                    <a:lnTo>
                      <a:pt x="159" y="32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36" name="Freeform 4204"/>
              <p:cNvSpPr>
                <a:spLocks/>
              </p:cNvSpPr>
              <p:nvPr/>
            </p:nvSpPr>
            <p:spPr bwMode="auto">
              <a:xfrm>
                <a:off x="25552" y="9482"/>
                <a:ext cx="354" cy="668"/>
              </a:xfrm>
              <a:custGeom>
                <a:avLst/>
                <a:gdLst>
                  <a:gd name="T0" fmla="*/ 177 w 354"/>
                  <a:gd name="T1" fmla="*/ 228 h 668"/>
                  <a:gd name="T2" fmla="*/ 335 w 354"/>
                  <a:gd name="T3" fmla="*/ 228 h 668"/>
                  <a:gd name="T4" fmla="*/ 335 w 354"/>
                  <a:gd name="T5" fmla="*/ 202 h 668"/>
                  <a:gd name="T6" fmla="*/ 177 w 354"/>
                  <a:gd name="T7" fmla="*/ 202 h 668"/>
                  <a:gd name="T8" fmla="*/ 177 w 354"/>
                  <a:gd name="T9" fmla="*/ 0 h 668"/>
                  <a:gd name="T10" fmla="*/ 149 w 354"/>
                  <a:gd name="T11" fmla="*/ 0 h 668"/>
                  <a:gd name="T12" fmla="*/ 139 w 354"/>
                  <a:gd name="T13" fmla="*/ 70 h 668"/>
                  <a:gd name="T14" fmla="*/ 111 w 354"/>
                  <a:gd name="T15" fmla="*/ 140 h 668"/>
                  <a:gd name="T16" fmla="*/ 65 w 354"/>
                  <a:gd name="T17" fmla="*/ 184 h 668"/>
                  <a:gd name="T18" fmla="*/ 0 w 354"/>
                  <a:gd name="T19" fmla="*/ 211 h 668"/>
                  <a:gd name="T20" fmla="*/ 0 w 354"/>
                  <a:gd name="T21" fmla="*/ 228 h 668"/>
                  <a:gd name="T22" fmla="*/ 93 w 354"/>
                  <a:gd name="T23" fmla="*/ 228 h 668"/>
                  <a:gd name="T24" fmla="*/ 93 w 354"/>
                  <a:gd name="T25" fmla="*/ 527 h 668"/>
                  <a:gd name="T26" fmla="*/ 102 w 354"/>
                  <a:gd name="T27" fmla="*/ 589 h 668"/>
                  <a:gd name="T28" fmla="*/ 139 w 354"/>
                  <a:gd name="T29" fmla="*/ 633 h 668"/>
                  <a:gd name="T30" fmla="*/ 177 w 354"/>
                  <a:gd name="T31" fmla="*/ 659 h 668"/>
                  <a:gd name="T32" fmla="*/ 214 w 354"/>
                  <a:gd name="T33" fmla="*/ 668 h 668"/>
                  <a:gd name="T34" fmla="*/ 242 w 354"/>
                  <a:gd name="T35" fmla="*/ 668 h 668"/>
                  <a:gd name="T36" fmla="*/ 298 w 354"/>
                  <a:gd name="T37" fmla="*/ 659 h 668"/>
                  <a:gd name="T38" fmla="*/ 326 w 354"/>
                  <a:gd name="T39" fmla="*/ 624 h 668"/>
                  <a:gd name="T40" fmla="*/ 345 w 354"/>
                  <a:gd name="T41" fmla="*/ 580 h 668"/>
                  <a:gd name="T42" fmla="*/ 354 w 354"/>
                  <a:gd name="T43" fmla="*/ 527 h 668"/>
                  <a:gd name="T44" fmla="*/ 354 w 354"/>
                  <a:gd name="T45" fmla="*/ 466 h 668"/>
                  <a:gd name="T46" fmla="*/ 326 w 354"/>
                  <a:gd name="T47" fmla="*/ 466 h 668"/>
                  <a:gd name="T48" fmla="*/ 326 w 354"/>
                  <a:gd name="T49" fmla="*/ 571 h 668"/>
                  <a:gd name="T50" fmla="*/ 307 w 354"/>
                  <a:gd name="T51" fmla="*/ 597 h 668"/>
                  <a:gd name="T52" fmla="*/ 298 w 354"/>
                  <a:gd name="T53" fmla="*/ 624 h 668"/>
                  <a:gd name="T54" fmla="*/ 270 w 354"/>
                  <a:gd name="T55" fmla="*/ 641 h 668"/>
                  <a:gd name="T56" fmla="*/ 223 w 354"/>
                  <a:gd name="T57" fmla="*/ 641 h 668"/>
                  <a:gd name="T58" fmla="*/ 195 w 354"/>
                  <a:gd name="T59" fmla="*/ 615 h 668"/>
                  <a:gd name="T60" fmla="*/ 186 w 354"/>
                  <a:gd name="T61" fmla="*/ 589 h 668"/>
                  <a:gd name="T62" fmla="*/ 177 w 354"/>
                  <a:gd name="T63" fmla="*/ 571 h 668"/>
                  <a:gd name="T64" fmla="*/ 177 w 354"/>
                  <a:gd name="T65" fmla="*/ 527 h 668"/>
                  <a:gd name="T66" fmla="*/ 177 w 354"/>
                  <a:gd name="T67" fmla="*/ 228 h 66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54"/>
                  <a:gd name="T103" fmla="*/ 0 h 668"/>
                  <a:gd name="T104" fmla="*/ 354 w 354"/>
                  <a:gd name="T105" fmla="*/ 668 h 66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54" h="668">
                    <a:moveTo>
                      <a:pt x="177" y="228"/>
                    </a:moveTo>
                    <a:lnTo>
                      <a:pt x="335" y="228"/>
                    </a:lnTo>
                    <a:lnTo>
                      <a:pt x="335" y="202"/>
                    </a:lnTo>
                    <a:lnTo>
                      <a:pt x="177" y="202"/>
                    </a:lnTo>
                    <a:lnTo>
                      <a:pt x="177" y="0"/>
                    </a:lnTo>
                    <a:lnTo>
                      <a:pt x="149" y="0"/>
                    </a:lnTo>
                    <a:lnTo>
                      <a:pt x="139" y="70"/>
                    </a:lnTo>
                    <a:lnTo>
                      <a:pt x="111" y="140"/>
                    </a:lnTo>
                    <a:lnTo>
                      <a:pt x="6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93" y="228"/>
                    </a:lnTo>
                    <a:lnTo>
                      <a:pt x="93" y="527"/>
                    </a:lnTo>
                    <a:lnTo>
                      <a:pt x="102" y="589"/>
                    </a:lnTo>
                    <a:lnTo>
                      <a:pt x="139" y="633"/>
                    </a:lnTo>
                    <a:lnTo>
                      <a:pt x="177" y="659"/>
                    </a:lnTo>
                    <a:lnTo>
                      <a:pt x="214" y="668"/>
                    </a:lnTo>
                    <a:lnTo>
                      <a:pt x="242" y="668"/>
                    </a:lnTo>
                    <a:lnTo>
                      <a:pt x="298" y="659"/>
                    </a:lnTo>
                    <a:lnTo>
                      <a:pt x="326" y="624"/>
                    </a:lnTo>
                    <a:lnTo>
                      <a:pt x="345" y="580"/>
                    </a:lnTo>
                    <a:lnTo>
                      <a:pt x="354" y="527"/>
                    </a:lnTo>
                    <a:lnTo>
                      <a:pt x="354" y="466"/>
                    </a:lnTo>
                    <a:lnTo>
                      <a:pt x="326" y="466"/>
                    </a:lnTo>
                    <a:lnTo>
                      <a:pt x="326" y="571"/>
                    </a:lnTo>
                    <a:lnTo>
                      <a:pt x="307" y="597"/>
                    </a:lnTo>
                    <a:lnTo>
                      <a:pt x="298" y="624"/>
                    </a:lnTo>
                    <a:lnTo>
                      <a:pt x="270" y="641"/>
                    </a:lnTo>
                    <a:lnTo>
                      <a:pt x="223" y="641"/>
                    </a:lnTo>
                    <a:lnTo>
                      <a:pt x="195" y="615"/>
                    </a:lnTo>
                    <a:lnTo>
                      <a:pt x="186" y="589"/>
                    </a:lnTo>
                    <a:lnTo>
                      <a:pt x="177" y="571"/>
                    </a:lnTo>
                    <a:lnTo>
                      <a:pt x="177" y="527"/>
                    </a:lnTo>
                    <a:lnTo>
                      <a:pt x="177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37" name="Freeform 4205"/>
              <p:cNvSpPr>
                <a:spLocks noEditPoints="1"/>
              </p:cNvSpPr>
              <p:nvPr/>
            </p:nvSpPr>
            <p:spPr bwMode="auto">
              <a:xfrm>
                <a:off x="25999" y="9666"/>
                <a:ext cx="439" cy="484"/>
              </a:xfrm>
              <a:custGeom>
                <a:avLst/>
                <a:gdLst>
                  <a:gd name="T0" fmla="*/ 411 w 439"/>
                  <a:gd name="T1" fmla="*/ 229 h 484"/>
                  <a:gd name="T2" fmla="*/ 429 w 439"/>
                  <a:gd name="T3" fmla="*/ 229 h 484"/>
                  <a:gd name="T4" fmla="*/ 439 w 439"/>
                  <a:gd name="T5" fmla="*/ 220 h 484"/>
                  <a:gd name="T6" fmla="*/ 439 w 439"/>
                  <a:gd name="T7" fmla="*/ 203 h 484"/>
                  <a:gd name="T8" fmla="*/ 429 w 439"/>
                  <a:gd name="T9" fmla="*/ 123 h 484"/>
                  <a:gd name="T10" fmla="*/ 392 w 439"/>
                  <a:gd name="T11" fmla="*/ 62 h 484"/>
                  <a:gd name="T12" fmla="*/ 327 w 439"/>
                  <a:gd name="T13" fmla="*/ 18 h 484"/>
                  <a:gd name="T14" fmla="*/ 243 w 439"/>
                  <a:gd name="T15" fmla="*/ 0 h 484"/>
                  <a:gd name="T16" fmla="*/ 150 w 439"/>
                  <a:gd name="T17" fmla="*/ 18 h 484"/>
                  <a:gd name="T18" fmla="*/ 75 w 439"/>
                  <a:gd name="T19" fmla="*/ 71 h 484"/>
                  <a:gd name="T20" fmla="*/ 19 w 439"/>
                  <a:gd name="T21" fmla="*/ 150 h 484"/>
                  <a:gd name="T22" fmla="*/ 0 w 439"/>
                  <a:gd name="T23" fmla="*/ 238 h 484"/>
                  <a:gd name="T24" fmla="*/ 19 w 439"/>
                  <a:gd name="T25" fmla="*/ 334 h 484"/>
                  <a:gd name="T26" fmla="*/ 75 w 439"/>
                  <a:gd name="T27" fmla="*/ 413 h 484"/>
                  <a:gd name="T28" fmla="*/ 159 w 439"/>
                  <a:gd name="T29" fmla="*/ 466 h 484"/>
                  <a:gd name="T30" fmla="*/ 252 w 439"/>
                  <a:gd name="T31" fmla="*/ 484 h 484"/>
                  <a:gd name="T32" fmla="*/ 327 w 439"/>
                  <a:gd name="T33" fmla="*/ 475 h 484"/>
                  <a:gd name="T34" fmla="*/ 383 w 439"/>
                  <a:gd name="T35" fmla="*/ 440 h 484"/>
                  <a:gd name="T36" fmla="*/ 439 w 439"/>
                  <a:gd name="T37" fmla="*/ 370 h 484"/>
                  <a:gd name="T38" fmla="*/ 439 w 439"/>
                  <a:gd name="T39" fmla="*/ 343 h 484"/>
                  <a:gd name="T40" fmla="*/ 429 w 439"/>
                  <a:gd name="T41" fmla="*/ 334 h 484"/>
                  <a:gd name="T42" fmla="*/ 420 w 439"/>
                  <a:gd name="T43" fmla="*/ 334 h 484"/>
                  <a:gd name="T44" fmla="*/ 411 w 439"/>
                  <a:gd name="T45" fmla="*/ 343 h 484"/>
                  <a:gd name="T46" fmla="*/ 411 w 439"/>
                  <a:gd name="T47" fmla="*/ 352 h 484"/>
                  <a:gd name="T48" fmla="*/ 373 w 439"/>
                  <a:gd name="T49" fmla="*/ 413 h 484"/>
                  <a:gd name="T50" fmla="*/ 327 w 439"/>
                  <a:gd name="T51" fmla="*/ 449 h 484"/>
                  <a:gd name="T52" fmla="*/ 280 w 439"/>
                  <a:gd name="T53" fmla="*/ 457 h 484"/>
                  <a:gd name="T54" fmla="*/ 224 w 439"/>
                  <a:gd name="T55" fmla="*/ 457 h 484"/>
                  <a:gd name="T56" fmla="*/ 196 w 439"/>
                  <a:gd name="T57" fmla="*/ 449 h 484"/>
                  <a:gd name="T58" fmla="*/ 168 w 439"/>
                  <a:gd name="T59" fmla="*/ 431 h 484"/>
                  <a:gd name="T60" fmla="*/ 150 w 439"/>
                  <a:gd name="T61" fmla="*/ 413 h 484"/>
                  <a:gd name="T62" fmla="*/ 131 w 439"/>
                  <a:gd name="T63" fmla="*/ 387 h 484"/>
                  <a:gd name="T64" fmla="*/ 103 w 439"/>
                  <a:gd name="T65" fmla="*/ 334 h 484"/>
                  <a:gd name="T66" fmla="*/ 103 w 439"/>
                  <a:gd name="T67" fmla="*/ 273 h 484"/>
                  <a:gd name="T68" fmla="*/ 94 w 439"/>
                  <a:gd name="T69" fmla="*/ 229 h 484"/>
                  <a:gd name="T70" fmla="*/ 411 w 439"/>
                  <a:gd name="T71" fmla="*/ 229 h 484"/>
                  <a:gd name="T72" fmla="*/ 94 w 439"/>
                  <a:gd name="T73" fmla="*/ 203 h 484"/>
                  <a:gd name="T74" fmla="*/ 112 w 439"/>
                  <a:gd name="T75" fmla="*/ 123 h 484"/>
                  <a:gd name="T76" fmla="*/ 140 w 439"/>
                  <a:gd name="T77" fmla="*/ 71 h 484"/>
                  <a:gd name="T78" fmla="*/ 178 w 439"/>
                  <a:gd name="T79" fmla="*/ 44 h 484"/>
                  <a:gd name="T80" fmla="*/ 206 w 439"/>
                  <a:gd name="T81" fmla="*/ 27 h 484"/>
                  <a:gd name="T82" fmla="*/ 243 w 439"/>
                  <a:gd name="T83" fmla="*/ 18 h 484"/>
                  <a:gd name="T84" fmla="*/ 299 w 439"/>
                  <a:gd name="T85" fmla="*/ 36 h 484"/>
                  <a:gd name="T86" fmla="*/ 336 w 439"/>
                  <a:gd name="T87" fmla="*/ 71 h 484"/>
                  <a:gd name="T88" fmla="*/ 355 w 439"/>
                  <a:gd name="T89" fmla="*/ 123 h 484"/>
                  <a:gd name="T90" fmla="*/ 364 w 439"/>
                  <a:gd name="T91" fmla="*/ 167 h 484"/>
                  <a:gd name="T92" fmla="*/ 364 w 439"/>
                  <a:gd name="T93" fmla="*/ 203 h 484"/>
                  <a:gd name="T94" fmla="*/ 94 w 439"/>
                  <a:gd name="T95" fmla="*/ 203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9"/>
                  <a:gd name="T145" fmla="*/ 0 h 484"/>
                  <a:gd name="T146" fmla="*/ 439 w 439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9" h="484">
                    <a:moveTo>
                      <a:pt x="411" y="229"/>
                    </a:moveTo>
                    <a:lnTo>
                      <a:pt x="429" y="229"/>
                    </a:lnTo>
                    <a:lnTo>
                      <a:pt x="439" y="220"/>
                    </a:lnTo>
                    <a:lnTo>
                      <a:pt x="439" y="203"/>
                    </a:lnTo>
                    <a:lnTo>
                      <a:pt x="429" y="123"/>
                    </a:lnTo>
                    <a:lnTo>
                      <a:pt x="392" y="62"/>
                    </a:lnTo>
                    <a:lnTo>
                      <a:pt x="327" y="18"/>
                    </a:lnTo>
                    <a:lnTo>
                      <a:pt x="243" y="0"/>
                    </a:lnTo>
                    <a:lnTo>
                      <a:pt x="150" y="18"/>
                    </a:lnTo>
                    <a:lnTo>
                      <a:pt x="75" y="71"/>
                    </a:lnTo>
                    <a:lnTo>
                      <a:pt x="19" y="150"/>
                    </a:lnTo>
                    <a:lnTo>
                      <a:pt x="0" y="238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27" y="475"/>
                    </a:lnTo>
                    <a:lnTo>
                      <a:pt x="383" y="440"/>
                    </a:lnTo>
                    <a:lnTo>
                      <a:pt x="439" y="370"/>
                    </a:lnTo>
                    <a:lnTo>
                      <a:pt x="439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1" y="343"/>
                    </a:lnTo>
                    <a:lnTo>
                      <a:pt x="411" y="352"/>
                    </a:lnTo>
                    <a:lnTo>
                      <a:pt x="373" y="413"/>
                    </a:lnTo>
                    <a:lnTo>
                      <a:pt x="327" y="449"/>
                    </a:lnTo>
                    <a:lnTo>
                      <a:pt x="280" y="457"/>
                    </a:lnTo>
                    <a:lnTo>
                      <a:pt x="224" y="457"/>
                    </a:lnTo>
                    <a:lnTo>
                      <a:pt x="196" y="449"/>
                    </a:lnTo>
                    <a:lnTo>
                      <a:pt x="168" y="431"/>
                    </a:lnTo>
                    <a:lnTo>
                      <a:pt x="150" y="413"/>
                    </a:lnTo>
                    <a:lnTo>
                      <a:pt x="131" y="387"/>
                    </a:lnTo>
                    <a:lnTo>
                      <a:pt x="103" y="334"/>
                    </a:lnTo>
                    <a:lnTo>
                      <a:pt x="103" y="273"/>
                    </a:lnTo>
                    <a:lnTo>
                      <a:pt x="94" y="229"/>
                    </a:lnTo>
                    <a:lnTo>
                      <a:pt x="411" y="229"/>
                    </a:lnTo>
                    <a:close/>
                    <a:moveTo>
                      <a:pt x="94" y="203"/>
                    </a:moveTo>
                    <a:lnTo>
                      <a:pt x="112" y="123"/>
                    </a:lnTo>
                    <a:lnTo>
                      <a:pt x="140" y="71"/>
                    </a:lnTo>
                    <a:lnTo>
                      <a:pt x="178" y="44"/>
                    </a:lnTo>
                    <a:lnTo>
                      <a:pt x="206" y="27"/>
                    </a:lnTo>
                    <a:lnTo>
                      <a:pt x="243" y="18"/>
                    </a:lnTo>
                    <a:lnTo>
                      <a:pt x="299" y="36"/>
                    </a:lnTo>
                    <a:lnTo>
                      <a:pt x="336" y="71"/>
                    </a:lnTo>
                    <a:lnTo>
                      <a:pt x="355" y="123"/>
                    </a:lnTo>
                    <a:lnTo>
                      <a:pt x="364" y="167"/>
                    </a:lnTo>
                    <a:lnTo>
                      <a:pt x="364" y="203"/>
                    </a:lnTo>
                    <a:lnTo>
                      <a:pt x="94" y="20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38" name="Freeform 4206"/>
              <p:cNvSpPr>
                <a:spLocks/>
              </p:cNvSpPr>
              <p:nvPr/>
            </p:nvSpPr>
            <p:spPr bwMode="auto">
              <a:xfrm>
                <a:off x="26503" y="9666"/>
                <a:ext cx="383" cy="475"/>
              </a:xfrm>
              <a:custGeom>
                <a:avLst/>
                <a:gdLst>
                  <a:gd name="T0" fmla="*/ 168 w 383"/>
                  <a:gd name="T1" fmla="*/ 396 h 475"/>
                  <a:gd name="T2" fmla="*/ 168 w 383"/>
                  <a:gd name="T3" fmla="*/ 229 h 475"/>
                  <a:gd name="T4" fmla="*/ 177 w 383"/>
                  <a:gd name="T5" fmla="*/ 150 h 475"/>
                  <a:gd name="T6" fmla="*/ 196 w 383"/>
                  <a:gd name="T7" fmla="*/ 88 h 475"/>
                  <a:gd name="T8" fmla="*/ 243 w 383"/>
                  <a:gd name="T9" fmla="*/ 44 h 475"/>
                  <a:gd name="T10" fmla="*/ 299 w 383"/>
                  <a:gd name="T11" fmla="*/ 27 h 475"/>
                  <a:gd name="T12" fmla="*/ 308 w 383"/>
                  <a:gd name="T13" fmla="*/ 27 h 475"/>
                  <a:gd name="T14" fmla="*/ 299 w 383"/>
                  <a:gd name="T15" fmla="*/ 36 h 475"/>
                  <a:gd name="T16" fmla="*/ 289 w 383"/>
                  <a:gd name="T17" fmla="*/ 53 h 475"/>
                  <a:gd name="T18" fmla="*/ 289 w 383"/>
                  <a:gd name="T19" fmla="*/ 88 h 475"/>
                  <a:gd name="T20" fmla="*/ 299 w 383"/>
                  <a:gd name="T21" fmla="*/ 106 h 475"/>
                  <a:gd name="T22" fmla="*/ 317 w 383"/>
                  <a:gd name="T23" fmla="*/ 115 h 475"/>
                  <a:gd name="T24" fmla="*/ 345 w 383"/>
                  <a:gd name="T25" fmla="*/ 115 h 475"/>
                  <a:gd name="T26" fmla="*/ 364 w 383"/>
                  <a:gd name="T27" fmla="*/ 106 h 475"/>
                  <a:gd name="T28" fmla="*/ 383 w 383"/>
                  <a:gd name="T29" fmla="*/ 88 h 475"/>
                  <a:gd name="T30" fmla="*/ 383 w 383"/>
                  <a:gd name="T31" fmla="*/ 71 h 475"/>
                  <a:gd name="T32" fmla="*/ 373 w 383"/>
                  <a:gd name="T33" fmla="*/ 44 h 475"/>
                  <a:gd name="T34" fmla="*/ 336 w 383"/>
                  <a:gd name="T35" fmla="*/ 9 h 475"/>
                  <a:gd name="T36" fmla="*/ 299 w 383"/>
                  <a:gd name="T37" fmla="*/ 0 h 475"/>
                  <a:gd name="T38" fmla="*/ 261 w 383"/>
                  <a:gd name="T39" fmla="*/ 9 h 475"/>
                  <a:gd name="T40" fmla="*/ 233 w 383"/>
                  <a:gd name="T41" fmla="*/ 18 h 475"/>
                  <a:gd name="T42" fmla="*/ 196 w 383"/>
                  <a:gd name="T43" fmla="*/ 53 h 475"/>
                  <a:gd name="T44" fmla="*/ 177 w 383"/>
                  <a:gd name="T45" fmla="*/ 79 h 475"/>
                  <a:gd name="T46" fmla="*/ 168 w 383"/>
                  <a:gd name="T47" fmla="*/ 97 h 475"/>
                  <a:gd name="T48" fmla="*/ 159 w 383"/>
                  <a:gd name="T49" fmla="*/ 123 h 475"/>
                  <a:gd name="T50" fmla="*/ 159 w 383"/>
                  <a:gd name="T51" fmla="*/ 0 h 475"/>
                  <a:gd name="T52" fmla="*/ 0 w 383"/>
                  <a:gd name="T53" fmla="*/ 18 h 475"/>
                  <a:gd name="T54" fmla="*/ 0 w 383"/>
                  <a:gd name="T55" fmla="*/ 44 h 475"/>
                  <a:gd name="T56" fmla="*/ 37 w 383"/>
                  <a:gd name="T57" fmla="*/ 44 h 475"/>
                  <a:gd name="T58" fmla="*/ 65 w 383"/>
                  <a:gd name="T59" fmla="*/ 53 h 475"/>
                  <a:gd name="T60" fmla="*/ 84 w 383"/>
                  <a:gd name="T61" fmla="*/ 62 h 475"/>
                  <a:gd name="T62" fmla="*/ 93 w 383"/>
                  <a:gd name="T63" fmla="*/ 79 h 475"/>
                  <a:gd name="T64" fmla="*/ 93 w 383"/>
                  <a:gd name="T65" fmla="*/ 422 h 475"/>
                  <a:gd name="T66" fmla="*/ 84 w 383"/>
                  <a:gd name="T67" fmla="*/ 431 h 475"/>
                  <a:gd name="T68" fmla="*/ 65 w 383"/>
                  <a:gd name="T69" fmla="*/ 440 h 475"/>
                  <a:gd name="T70" fmla="*/ 0 w 383"/>
                  <a:gd name="T71" fmla="*/ 440 h 475"/>
                  <a:gd name="T72" fmla="*/ 0 w 383"/>
                  <a:gd name="T73" fmla="*/ 475 h 475"/>
                  <a:gd name="T74" fmla="*/ 271 w 383"/>
                  <a:gd name="T75" fmla="*/ 475 h 475"/>
                  <a:gd name="T76" fmla="*/ 271 w 383"/>
                  <a:gd name="T77" fmla="*/ 440 h 475"/>
                  <a:gd name="T78" fmla="*/ 196 w 383"/>
                  <a:gd name="T79" fmla="*/ 440 h 475"/>
                  <a:gd name="T80" fmla="*/ 177 w 383"/>
                  <a:gd name="T81" fmla="*/ 431 h 475"/>
                  <a:gd name="T82" fmla="*/ 168 w 383"/>
                  <a:gd name="T83" fmla="*/ 422 h 475"/>
                  <a:gd name="T84" fmla="*/ 168 w 383"/>
                  <a:gd name="T85" fmla="*/ 396 h 47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83"/>
                  <a:gd name="T130" fmla="*/ 0 h 475"/>
                  <a:gd name="T131" fmla="*/ 383 w 383"/>
                  <a:gd name="T132" fmla="*/ 475 h 475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83" h="475">
                    <a:moveTo>
                      <a:pt x="168" y="396"/>
                    </a:moveTo>
                    <a:lnTo>
                      <a:pt x="168" y="229"/>
                    </a:lnTo>
                    <a:lnTo>
                      <a:pt x="177" y="150"/>
                    </a:lnTo>
                    <a:lnTo>
                      <a:pt x="196" y="88"/>
                    </a:lnTo>
                    <a:lnTo>
                      <a:pt x="243" y="44"/>
                    </a:lnTo>
                    <a:lnTo>
                      <a:pt x="299" y="27"/>
                    </a:lnTo>
                    <a:lnTo>
                      <a:pt x="308" y="27"/>
                    </a:lnTo>
                    <a:lnTo>
                      <a:pt x="299" y="36"/>
                    </a:lnTo>
                    <a:lnTo>
                      <a:pt x="289" y="53"/>
                    </a:lnTo>
                    <a:lnTo>
                      <a:pt x="289" y="88"/>
                    </a:lnTo>
                    <a:lnTo>
                      <a:pt x="299" y="106"/>
                    </a:lnTo>
                    <a:lnTo>
                      <a:pt x="317" y="115"/>
                    </a:lnTo>
                    <a:lnTo>
                      <a:pt x="345" y="115"/>
                    </a:lnTo>
                    <a:lnTo>
                      <a:pt x="364" y="106"/>
                    </a:lnTo>
                    <a:lnTo>
                      <a:pt x="383" y="88"/>
                    </a:lnTo>
                    <a:lnTo>
                      <a:pt x="383" y="71"/>
                    </a:lnTo>
                    <a:lnTo>
                      <a:pt x="373" y="44"/>
                    </a:lnTo>
                    <a:lnTo>
                      <a:pt x="336" y="9"/>
                    </a:lnTo>
                    <a:lnTo>
                      <a:pt x="299" y="0"/>
                    </a:lnTo>
                    <a:lnTo>
                      <a:pt x="261" y="9"/>
                    </a:lnTo>
                    <a:lnTo>
                      <a:pt x="233" y="18"/>
                    </a:lnTo>
                    <a:lnTo>
                      <a:pt x="196" y="53"/>
                    </a:lnTo>
                    <a:lnTo>
                      <a:pt x="177" y="79"/>
                    </a:lnTo>
                    <a:lnTo>
                      <a:pt x="168" y="97"/>
                    </a:lnTo>
                    <a:lnTo>
                      <a:pt x="159" y="123"/>
                    </a:lnTo>
                    <a:lnTo>
                      <a:pt x="159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84" y="62"/>
                    </a:lnTo>
                    <a:lnTo>
                      <a:pt x="93" y="79"/>
                    </a:lnTo>
                    <a:lnTo>
                      <a:pt x="93" y="422"/>
                    </a:lnTo>
                    <a:lnTo>
                      <a:pt x="84" y="431"/>
                    </a:lnTo>
                    <a:lnTo>
                      <a:pt x="65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71" y="475"/>
                    </a:lnTo>
                    <a:lnTo>
                      <a:pt x="271" y="440"/>
                    </a:lnTo>
                    <a:lnTo>
                      <a:pt x="196" y="440"/>
                    </a:lnTo>
                    <a:lnTo>
                      <a:pt x="177" y="431"/>
                    </a:lnTo>
                    <a:lnTo>
                      <a:pt x="168" y="422"/>
                    </a:lnTo>
                    <a:lnTo>
                      <a:pt x="168" y="3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39" name="Freeform 4207"/>
              <p:cNvSpPr>
                <a:spLocks/>
              </p:cNvSpPr>
              <p:nvPr/>
            </p:nvSpPr>
            <p:spPr bwMode="auto">
              <a:xfrm>
                <a:off x="27483" y="9482"/>
                <a:ext cx="354" cy="668"/>
              </a:xfrm>
              <a:custGeom>
                <a:avLst/>
                <a:gdLst>
                  <a:gd name="T0" fmla="*/ 177 w 354"/>
                  <a:gd name="T1" fmla="*/ 228 h 668"/>
                  <a:gd name="T2" fmla="*/ 336 w 354"/>
                  <a:gd name="T3" fmla="*/ 228 h 668"/>
                  <a:gd name="T4" fmla="*/ 336 w 354"/>
                  <a:gd name="T5" fmla="*/ 202 h 668"/>
                  <a:gd name="T6" fmla="*/ 177 w 354"/>
                  <a:gd name="T7" fmla="*/ 202 h 668"/>
                  <a:gd name="T8" fmla="*/ 177 w 354"/>
                  <a:gd name="T9" fmla="*/ 0 h 668"/>
                  <a:gd name="T10" fmla="*/ 149 w 354"/>
                  <a:gd name="T11" fmla="*/ 0 h 668"/>
                  <a:gd name="T12" fmla="*/ 140 w 354"/>
                  <a:gd name="T13" fmla="*/ 70 h 668"/>
                  <a:gd name="T14" fmla="*/ 121 w 354"/>
                  <a:gd name="T15" fmla="*/ 140 h 668"/>
                  <a:gd name="T16" fmla="*/ 74 w 354"/>
                  <a:gd name="T17" fmla="*/ 184 h 668"/>
                  <a:gd name="T18" fmla="*/ 0 w 354"/>
                  <a:gd name="T19" fmla="*/ 211 h 668"/>
                  <a:gd name="T20" fmla="*/ 0 w 354"/>
                  <a:gd name="T21" fmla="*/ 228 h 668"/>
                  <a:gd name="T22" fmla="*/ 102 w 354"/>
                  <a:gd name="T23" fmla="*/ 228 h 668"/>
                  <a:gd name="T24" fmla="*/ 102 w 354"/>
                  <a:gd name="T25" fmla="*/ 527 h 668"/>
                  <a:gd name="T26" fmla="*/ 112 w 354"/>
                  <a:gd name="T27" fmla="*/ 589 h 668"/>
                  <a:gd name="T28" fmla="*/ 140 w 354"/>
                  <a:gd name="T29" fmla="*/ 633 h 668"/>
                  <a:gd name="T30" fmla="*/ 177 w 354"/>
                  <a:gd name="T31" fmla="*/ 659 h 668"/>
                  <a:gd name="T32" fmla="*/ 214 w 354"/>
                  <a:gd name="T33" fmla="*/ 668 h 668"/>
                  <a:gd name="T34" fmla="*/ 242 w 354"/>
                  <a:gd name="T35" fmla="*/ 668 h 668"/>
                  <a:gd name="T36" fmla="*/ 298 w 354"/>
                  <a:gd name="T37" fmla="*/ 659 h 668"/>
                  <a:gd name="T38" fmla="*/ 326 w 354"/>
                  <a:gd name="T39" fmla="*/ 624 h 668"/>
                  <a:gd name="T40" fmla="*/ 354 w 354"/>
                  <a:gd name="T41" fmla="*/ 580 h 668"/>
                  <a:gd name="T42" fmla="*/ 354 w 354"/>
                  <a:gd name="T43" fmla="*/ 466 h 668"/>
                  <a:gd name="T44" fmla="*/ 326 w 354"/>
                  <a:gd name="T45" fmla="*/ 466 h 668"/>
                  <a:gd name="T46" fmla="*/ 326 w 354"/>
                  <a:gd name="T47" fmla="*/ 571 h 668"/>
                  <a:gd name="T48" fmla="*/ 317 w 354"/>
                  <a:gd name="T49" fmla="*/ 597 h 668"/>
                  <a:gd name="T50" fmla="*/ 298 w 354"/>
                  <a:gd name="T51" fmla="*/ 624 h 668"/>
                  <a:gd name="T52" fmla="*/ 280 w 354"/>
                  <a:gd name="T53" fmla="*/ 641 h 668"/>
                  <a:gd name="T54" fmla="*/ 224 w 354"/>
                  <a:gd name="T55" fmla="*/ 641 h 668"/>
                  <a:gd name="T56" fmla="*/ 196 w 354"/>
                  <a:gd name="T57" fmla="*/ 615 h 668"/>
                  <a:gd name="T58" fmla="*/ 186 w 354"/>
                  <a:gd name="T59" fmla="*/ 589 h 668"/>
                  <a:gd name="T60" fmla="*/ 177 w 354"/>
                  <a:gd name="T61" fmla="*/ 571 h 668"/>
                  <a:gd name="T62" fmla="*/ 177 w 354"/>
                  <a:gd name="T63" fmla="*/ 527 h 668"/>
                  <a:gd name="T64" fmla="*/ 177 w 354"/>
                  <a:gd name="T65" fmla="*/ 228 h 66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54"/>
                  <a:gd name="T100" fmla="*/ 0 h 668"/>
                  <a:gd name="T101" fmla="*/ 354 w 354"/>
                  <a:gd name="T102" fmla="*/ 668 h 66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54" h="668">
                    <a:moveTo>
                      <a:pt x="177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77" y="202"/>
                    </a:lnTo>
                    <a:lnTo>
                      <a:pt x="177" y="0"/>
                    </a:lnTo>
                    <a:lnTo>
                      <a:pt x="149" y="0"/>
                    </a:lnTo>
                    <a:lnTo>
                      <a:pt x="140" y="70"/>
                    </a:lnTo>
                    <a:lnTo>
                      <a:pt x="121" y="140"/>
                    </a:lnTo>
                    <a:lnTo>
                      <a:pt x="74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102" y="228"/>
                    </a:lnTo>
                    <a:lnTo>
                      <a:pt x="102" y="527"/>
                    </a:lnTo>
                    <a:lnTo>
                      <a:pt x="112" y="589"/>
                    </a:lnTo>
                    <a:lnTo>
                      <a:pt x="140" y="633"/>
                    </a:lnTo>
                    <a:lnTo>
                      <a:pt x="177" y="659"/>
                    </a:lnTo>
                    <a:lnTo>
                      <a:pt x="214" y="668"/>
                    </a:lnTo>
                    <a:lnTo>
                      <a:pt x="242" y="668"/>
                    </a:lnTo>
                    <a:lnTo>
                      <a:pt x="298" y="659"/>
                    </a:lnTo>
                    <a:lnTo>
                      <a:pt x="326" y="624"/>
                    </a:lnTo>
                    <a:lnTo>
                      <a:pt x="354" y="580"/>
                    </a:lnTo>
                    <a:lnTo>
                      <a:pt x="354" y="466"/>
                    </a:lnTo>
                    <a:lnTo>
                      <a:pt x="326" y="466"/>
                    </a:lnTo>
                    <a:lnTo>
                      <a:pt x="326" y="571"/>
                    </a:lnTo>
                    <a:lnTo>
                      <a:pt x="317" y="597"/>
                    </a:lnTo>
                    <a:lnTo>
                      <a:pt x="298" y="624"/>
                    </a:lnTo>
                    <a:lnTo>
                      <a:pt x="280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86" y="589"/>
                    </a:lnTo>
                    <a:lnTo>
                      <a:pt x="177" y="571"/>
                    </a:lnTo>
                    <a:lnTo>
                      <a:pt x="177" y="527"/>
                    </a:lnTo>
                    <a:lnTo>
                      <a:pt x="177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40" name="Freeform 4208"/>
              <p:cNvSpPr>
                <a:spLocks/>
              </p:cNvSpPr>
              <p:nvPr/>
            </p:nvSpPr>
            <p:spPr bwMode="auto">
              <a:xfrm>
                <a:off x="27940" y="9403"/>
                <a:ext cx="569" cy="738"/>
              </a:xfrm>
              <a:custGeom>
                <a:avLst/>
                <a:gdLst>
                  <a:gd name="T0" fmla="*/ 485 w 569"/>
                  <a:gd name="T1" fmla="*/ 466 h 738"/>
                  <a:gd name="T2" fmla="*/ 485 w 569"/>
                  <a:gd name="T3" fmla="*/ 395 h 738"/>
                  <a:gd name="T4" fmla="*/ 476 w 569"/>
                  <a:gd name="T5" fmla="*/ 342 h 738"/>
                  <a:gd name="T6" fmla="*/ 448 w 569"/>
                  <a:gd name="T7" fmla="*/ 307 h 738"/>
                  <a:gd name="T8" fmla="*/ 420 w 569"/>
                  <a:gd name="T9" fmla="*/ 281 h 738"/>
                  <a:gd name="T10" fmla="*/ 392 w 569"/>
                  <a:gd name="T11" fmla="*/ 272 h 738"/>
                  <a:gd name="T12" fmla="*/ 364 w 569"/>
                  <a:gd name="T13" fmla="*/ 272 h 738"/>
                  <a:gd name="T14" fmla="*/ 326 w 569"/>
                  <a:gd name="T15" fmla="*/ 263 h 738"/>
                  <a:gd name="T16" fmla="*/ 242 w 569"/>
                  <a:gd name="T17" fmla="*/ 281 h 738"/>
                  <a:gd name="T18" fmla="*/ 196 w 569"/>
                  <a:gd name="T19" fmla="*/ 325 h 738"/>
                  <a:gd name="T20" fmla="*/ 168 w 569"/>
                  <a:gd name="T21" fmla="*/ 369 h 738"/>
                  <a:gd name="T22" fmla="*/ 168 w 569"/>
                  <a:gd name="T23" fmla="*/ 0 h 738"/>
                  <a:gd name="T24" fmla="*/ 0 w 569"/>
                  <a:gd name="T25" fmla="*/ 8 h 738"/>
                  <a:gd name="T26" fmla="*/ 0 w 569"/>
                  <a:gd name="T27" fmla="*/ 44 h 738"/>
                  <a:gd name="T28" fmla="*/ 56 w 569"/>
                  <a:gd name="T29" fmla="*/ 44 h 738"/>
                  <a:gd name="T30" fmla="*/ 74 w 569"/>
                  <a:gd name="T31" fmla="*/ 52 h 738"/>
                  <a:gd name="T32" fmla="*/ 84 w 569"/>
                  <a:gd name="T33" fmla="*/ 61 h 738"/>
                  <a:gd name="T34" fmla="*/ 84 w 569"/>
                  <a:gd name="T35" fmla="*/ 79 h 738"/>
                  <a:gd name="T36" fmla="*/ 93 w 569"/>
                  <a:gd name="T37" fmla="*/ 105 h 738"/>
                  <a:gd name="T38" fmla="*/ 93 w 569"/>
                  <a:gd name="T39" fmla="*/ 685 h 738"/>
                  <a:gd name="T40" fmla="*/ 84 w 569"/>
                  <a:gd name="T41" fmla="*/ 694 h 738"/>
                  <a:gd name="T42" fmla="*/ 65 w 569"/>
                  <a:gd name="T43" fmla="*/ 703 h 738"/>
                  <a:gd name="T44" fmla="*/ 0 w 569"/>
                  <a:gd name="T45" fmla="*/ 703 h 738"/>
                  <a:gd name="T46" fmla="*/ 0 w 569"/>
                  <a:gd name="T47" fmla="*/ 738 h 738"/>
                  <a:gd name="T48" fmla="*/ 252 w 569"/>
                  <a:gd name="T49" fmla="*/ 738 h 738"/>
                  <a:gd name="T50" fmla="*/ 252 w 569"/>
                  <a:gd name="T51" fmla="*/ 703 h 738"/>
                  <a:gd name="T52" fmla="*/ 186 w 569"/>
                  <a:gd name="T53" fmla="*/ 703 h 738"/>
                  <a:gd name="T54" fmla="*/ 177 w 569"/>
                  <a:gd name="T55" fmla="*/ 694 h 738"/>
                  <a:gd name="T56" fmla="*/ 168 w 569"/>
                  <a:gd name="T57" fmla="*/ 676 h 738"/>
                  <a:gd name="T58" fmla="*/ 168 w 569"/>
                  <a:gd name="T59" fmla="*/ 457 h 738"/>
                  <a:gd name="T60" fmla="*/ 177 w 569"/>
                  <a:gd name="T61" fmla="*/ 386 h 738"/>
                  <a:gd name="T62" fmla="*/ 214 w 569"/>
                  <a:gd name="T63" fmla="*/ 334 h 738"/>
                  <a:gd name="T64" fmla="*/ 261 w 569"/>
                  <a:gd name="T65" fmla="*/ 299 h 738"/>
                  <a:gd name="T66" fmla="*/ 317 w 569"/>
                  <a:gd name="T67" fmla="*/ 290 h 738"/>
                  <a:gd name="T68" fmla="*/ 345 w 569"/>
                  <a:gd name="T69" fmla="*/ 290 h 738"/>
                  <a:gd name="T70" fmla="*/ 364 w 569"/>
                  <a:gd name="T71" fmla="*/ 299 h 738"/>
                  <a:gd name="T72" fmla="*/ 382 w 569"/>
                  <a:gd name="T73" fmla="*/ 316 h 738"/>
                  <a:gd name="T74" fmla="*/ 392 w 569"/>
                  <a:gd name="T75" fmla="*/ 334 h 738"/>
                  <a:gd name="T76" fmla="*/ 401 w 569"/>
                  <a:gd name="T77" fmla="*/ 360 h 738"/>
                  <a:gd name="T78" fmla="*/ 401 w 569"/>
                  <a:gd name="T79" fmla="*/ 685 h 738"/>
                  <a:gd name="T80" fmla="*/ 382 w 569"/>
                  <a:gd name="T81" fmla="*/ 703 h 738"/>
                  <a:gd name="T82" fmla="*/ 317 w 569"/>
                  <a:gd name="T83" fmla="*/ 703 h 738"/>
                  <a:gd name="T84" fmla="*/ 317 w 569"/>
                  <a:gd name="T85" fmla="*/ 738 h 738"/>
                  <a:gd name="T86" fmla="*/ 569 w 569"/>
                  <a:gd name="T87" fmla="*/ 738 h 738"/>
                  <a:gd name="T88" fmla="*/ 569 w 569"/>
                  <a:gd name="T89" fmla="*/ 703 h 738"/>
                  <a:gd name="T90" fmla="*/ 513 w 569"/>
                  <a:gd name="T91" fmla="*/ 703 h 738"/>
                  <a:gd name="T92" fmla="*/ 494 w 569"/>
                  <a:gd name="T93" fmla="*/ 694 h 738"/>
                  <a:gd name="T94" fmla="*/ 485 w 569"/>
                  <a:gd name="T95" fmla="*/ 685 h 738"/>
                  <a:gd name="T96" fmla="*/ 485 w 569"/>
                  <a:gd name="T97" fmla="*/ 676 h 738"/>
                  <a:gd name="T98" fmla="*/ 485 w 569"/>
                  <a:gd name="T99" fmla="*/ 466 h 73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69"/>
                  <a:gd name="T151" fmla="*/ 0 h 738"/>
                  <a:gd name="T152" fmla="*/ 569 w 569"/>
                  <a:gd name="T153" fmla="*/ 738 h 73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69" h="738">
                    <a:moveTo>
                      <a:pt x="485" y="466"/>
                    </a:moveTo>
                    <a:lnTo>
                      <a:pt x="485" y="395"/>
                    </a:lnTo>
                    <a:lnTo>
                      <a:pt x="476" y="342"/>
                    </a:lnTo>
                    <a:lnTo>
                      <a:pt x="448" y="307"/>
                    </a:lnTo>
                    <a:lnTo>
                      <a:pt x="420" y="281"/>
                    </a:lnTo>
                    <a:lnTo>
                      <a:pt x="392" y="272"/>
                    </a:lnTo>
                    <a:lnTo>
                      <a:pt x="364" y="272"/>
                    </a:lnTo>
                    <a:lnTo>
                      <a:pt x="326" y="263"/>
                    </a:lnTo>
                    <a:lnTo>
                      <a:pt x="242" y="281"/>
                    </a:lnTo>
                    <a:lnTo>
                      <a:pt x="196" y="325"/>
                    </a:lnTo>
                    <a:lnTo>
                      <a:pt x="168" y="369"/>
                    </a:lnTo>
                    <a:lnTo>
                      <a:pt x="168" y="0"/>
                    </a:lnTo>
                    <a:lnTo>
                      <a:pt x="0" y="8"/>
                    </a:lnTo>
                    <a:lnTo>
                      <a:pt x="0" y="44"/>
                    </a:lnTo>
                    <a:lnTo>
                      <a:pt x="56" y="44"/>
                    </a:lnTo>
                    <a:lnTo>
                      <a:pt x="74" y="52"/>
                    </a:lnTo>
                    <a:lnTo>
                      <a:pt x="84" y="61"/>
                    </a:lnTo>
                    <a:lnTo>
                      <a:pt x="84" y="79"/>
                    </a:lnTo>
                    <a:lnTo>
                      <a:pt x="93" y="105"/>
                    </a:lnTo>
                    <a:lnTo>
                      <a:pt x="93" y="685"/>
                    </a:lnTo>
                    <a:lnTo>
                      <a:pt x="84" y="694"/>
                    </a:lnTo>
                    <a:lnTo>
                      <a:pt x="65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52" y="738"/>
                    </a:lnTo>
                    <a:lnTo>
                      <a:pt x="252" y="703"/>
                    </a:lnTo>
                    <a:lnTo>
                      <a:pt x="186" y="703"/>
                    </a:lnTo>
                    <a:lnTo>
                      <a:pt x="177" y="694"/>
                    </a:lnTo>
                    <a:lnTo>
                      <a:pt x="168" y="676"/>
                    </a:lnTo>
                    <a:lnTo>
                      <a:pt x="168" y="457"/>
                    </a:lnTo>
                    <a:lnTo>
                      <a:pt x="177" y="386"/>
                    </a:lnTo>
                    <a:lnTo>
                      <a:pt x="214" y="334"/>
                    </a:lnTo>
                    <a:lnTo>
                      <a:pt x="261" y="299"/>
                    </a:lnTo>
                    <a:lnTo>
                      <a:pt x="317" y="290"/>
                    </a:lnTo>
                    <a:lnTo>
                      <a:pt x="345" y="290"/>
                    </a:lnTo>
                    <a:lnTo>
                      <a:pt x="364" y="299"/>
                    </a:lnTo>
                    <a:lnTo>
                      <a:pt x="382" y="316"/>
                    </a:lnTo>
                    <a:lnTo>
                      <a:pt x="392" y="334"/>
                    </a:lnTo>
                    <a:lnTo>
                      <a:pt x="401" y="360"/>
                    </a:lnTo>
                    <a:lnTo>
                      <a:pt x="401" y="685"/>
                    </a:lnTo>
                    <a:lnTo>
                      <a:pt x="382" y="703"/>
                    </a:lnTo>
                    <a:lnTo>
                      <a:pt x="317" y="703"/>
                    </a:lnTo>
                    <a:lnTo>
                      <a:pt x="317" y="738"/>
                    </a:lnTo>
                    <a:lnTo>
                      <a:pt x="569" y="738"/>
                    </a:lnTo>
                    <a:lnTo>
                      <a:pt x="569" y="703"/>
                    </a:lnTo>
                    <a:lnTo>
                      <a:pt x="513" y="703"/>
                    </a:lnTo>
                    <a:lnTo>
                      <a:pt x="494" y="694"/>
                    </a:lnTo>
                    <a:lnTo>
                      <a:pt x="485" y="685"/>
                    </a:lnTo>
                    <a:lnTo>
                      <a:pt x="485" y="676"/>
                    </a:lnTo>
                    <a:lnTo>
                      <a:pt x="485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41" name="Freeform 4209"/>
              <p:cNvSpPr>
                <a:spLocks noEditPoints="1"/>
              </p:cNvSpPr>
              <p:nvPr/>
            </p:nvSpPr>
            <p:spPr bwMode="auto">
              <a:xfrm>
                <a:off x="28565" y="9666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3 h 484"/>
                  <a:gd name="T8" fmla="*/ 429 w 438"/>
                  <a:gd name="T9" fmla="*/ 123 h 484"/>
                  <a:gd name="T10" fmla="*/ 392 w 438"/>
                  <a:gd name="T11" fmla="*/ 62 h 484"/>
                  <a:gd name="T12" fmla="*/ 326 w 438"/>
                  <a:gd name="T13" fmla="*/ 18 h 484"/>
                  <a:gd name="T14" fmla="*/ 233 w 438"/>
                  <a:gd name="T15" fmla="*/ 0 h 484"/>
                  <a:gd name="T16" fmla="*/ 140 w 438"/>
                  <a:gd name="T17" fmla="*/ 18 h 484"/>
                  <a:gd name="T18" fmla="*/ 65 w 438"/>
                  <a:gd name="T19" fmla="*/ 71 h 484"/>
                  <a:gd name="T20" fmla="*/ 19 w 438"/>
                  <a:gd name="T21" fmla="*/ 150 h 484"/>
                  <a:gd name="T22" fmla="*/ 0 w 438"/>
                  <a:gd name="T23" fmla="*/ 238 h 484"/>
                  <a:gd name="T24" fmla="*/ 19 w 438"/>
                  <a:gd name="T25" fmla="*/ 334 h 484"/>
                  <a:gd name="T26" fmla="*/ 75 w 438"/>
                  <a:gd name="T27" fmla="*/ 413 h 484"/>
                  <a:gd name="T28" fmla="*/ 159 w 438"/>
                  <a:gd name="T29" fmla="*/ 466 h 484"/>
                  <a:gd name="T30" fmla="*/ 252 w 438"/>
                  <a:gd name="T31" fmla="*/ 484 h 484"/>
                  <a:gd name="T32" fmla="*/ 326 w 438"/>
                  <a:gd name="T33" fmla="*/ 475 h 484"/>
                  <a:gd name="T34" fmla="*/ 373 w 438"/>
                  <a:gd name="T35" fmla="*/ 440 h 484"/>
                  <a:gd name="T36" fmla="*/ 410 w 438"/>
                  <a:gd name="T37" fmla="*/ 405 h 484"/>
                  <a:gd name="T38" fmla="*/ 438 w 438"/>
                  <a:gd name="T39" fmla="*/ 352 h 484"/>
                  <a:gd name="T40" fmla="*/ 438 w 438"/>
                  <a:gd name="T41" fmla="*/ 343 h 484"/>
                  <a:gd name="T42" fmla="*/ 429 w 438"/>
                  <a:gd name="T43" fmla="*/ 334 h 484"/>
                  <a:gd name="T44" fmla="*/ 420 w 438"/>
                  <a:gd name="T45" fmla="*/ 334 h 484"/>
                  <a:gd name="T46" fmla="*/ 410 w 438"/>
                  <a:gd name="T47" fmla="*/ 343 h 484"/>
                  <a:gd name="T48" fmla="*/ 410 w 438"/>
                  <a:gd name="T49" fmla="*/ 352 h 484"/>
                  <a:gd name="T50" fmla="*/ 373 w 438"/>
                  <a:gd name="T51" fmla="*/ 413 h 484"/>
                  <a:gd name="T52" fmla="*/ 317 w 438"/>
                  <a:gd name="T53" fmla="*/ 449 h 484"/>
                  <a:gd name="T54" fmla="*/ 280 w 438"/>
                  <a:gd name="T55" fmla="*/ 457 h 484"/>
                  <a:gd name="T56" fmla="*/ 215 w 438"/>
                  <a:gd name="T57" fmla="*/ 457 h 484"/>
                  <a:gd name="T58" fmla="*/ 177 w 438"/>
                  <a:gd name="T59" fmla="*/ 440 h 484"/>
                  <a:gd name="T60" fmla="*/ 149 w 438"/>
                  <a:gd name="T61" fmla="*/ 413 h 484"/>
                  <a:gd name="T62" fmla="*/ 131 w 438"/>
                  <a:gd name="T63" fmla="*/ 387 h 484"/>
                  <a:gd name="T64" fmla="*/ 103 w 438"/>
                  <a:gd name="T65" fmla="*/ 334 h 484"/>
                  <a:gd name="T66" fmla="*/ 93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93 w 438"/>
                  <a:gd name="T73" fmla="*/ 203 h 484"/>
                  <a:gd name="T74" fmla="*/ 112 w 438"/>
                  <a:gd name="T75" fmla="*/ 123 h 484"/>
                  <a:gd name="T76" fmla="*/ 140 w 438"/>
                  <a:gd name="T77" fmla="*/ 71 h 484"/>
                  <a:gd name="T78" fmla="*/ 168 w 438"/>
                  <a:gd name="T79" fmla="*/ 44 h 484"/>
                  <a:gd name="T80" fmla="*/ 205 w 438"/>
                  <a:gd name="T81" fmla="*/ 27 h 484"/>
                  <a:gd name="T82" fmla="*/ 233 w 438"/>
                  <a:gd name="T83" fmla="*/ 18 h 484"/>
                  <a:gd name="T84" fmla="*/ 289 w 438"/>
                  <a:gd name="T85" fmla="*/ 36 h 484"/>
                  <a:gd name="T86" fmla="*/ 326 w 438"/>
                  <a:gd name="T87" fmla="*/ 71 h 484"/>
                  <a:gd name="T88" fmla="*/ 354 w 438"/>
                  <a:gd name="T89" fmla="*/ 123 h 484"/>
                  <a:gd name="T90" fmla="*/ 364 w 438"/>
                  <a:gd name="T91" fmla="*/ 167 h 484"/>
                  <a:gd name="T92" fmla="*/ 364 w 438"/>
                  <a:gd name="T93" fmla="*/ 203 h 484"/>
                  <a:gd name="T94" fmla="*/ 93 w 438"/>
                  <a:gd name="T95" fmla="*/ 203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3"/>
                    </a:lnTo>
                    <a:lnTo>
                      <a:pt x="429" y="123"/>
                    </a:lnTo>
                    <a:lnTo>
                      <a:pt x="392" y="62"/>
                    </a:lnTo>
                    <a:lnTo>
                      <a:pt x="326" y="18"/>
                    </a:lnTo>
                    <a:lnTo>
                      <a:pt x="233" y="0"/>
                    </a:lnTo>
                    <a:lnTo>
                      <a:pt x="140" y="18"/>
                    </a:lnTo>
                    <a:lnTo>
                      <a:pt x="65" y="71"/>
                    </a:lnTo>
                    <a:lnTo>
                      <a:pt x="19" y="150"/>
                    </a:lnTo>
                    <a:lnTo>
                      <a:pt x="0" y="238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26" y="475"/>
                    </a:lnTo>
                    <a:lnTo>
                      <a:pt x="373" y="440"/>
                    </a:lnTo>
                    <a:lnTo>
                      <a:pt x="410" y="405"/>
                    </a:lnTo>
                    <a:lnTo>
                      <a:pt x="438" y="352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17" y="449"/>
                    </a:lnTo>
                    <a:lnTo>
                      <a:pt x="280" y="457"/>
                    </a:lnTo>
                    <a:lnTo>
                      <a:pt x="215" y="457"/>
                    </a:lnTo>
                    <a:lnTo>
                      <a:pt x="177" y="440"/>
                    </a:lnTo>
                    <a:lnTo>
                      <a:pt x="149" y="413"/>
                    </a:lnTo>
                    <a:lnTo>
                      <a:pt x="131" y="387"/>
                    </a:lnTo>
                    <a:lnTo>
                      <a:pt x="103" y="334"/>
                    </a:lnTo>
                    <a:lnTo>
                      <a:pt x="93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93" y="203"/>
                    </a:moveTo>
                    <a:lnTo>
                      <a:pt x="112" y="123"/>
                    </a:lnTo>
                    <a:lnTo>
                      <a:pt x="140" y="71"/>
                    </a:lnTo>
                    <a:lnTo>
                      <a:pt x="168" y="44"/>
                    </a:lnTo>
                    <a:lnTo>
                      <a:pt x="205" y="27"/>
                    </a:lnTo>
                    <a:lnTo>
                      <a:pt x="233" y="18"/>
                    </a:lnTo>
                    <a:lnTo>
                      <a:pt x="289" y="36"/>
                    </a:lnTo>
                    <a:lnTo>
                      <a:pt x="326" y="71"/>
                    </a:lnTo>
                    <a:lnTo>
                      <a:pt x="354" y="123"/>
                    </a:lnTo>
                    <a:lnTo>
                      <a:pt x="364" y="167"/>
                    </a:lnTo>
                    <a:lnTo>
                      <a:pt x="364" y="203"/>
                    </a:lnTo>
                    <a:lnTo>
                      <a:pt x="93" y="20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42" name="Freeform 4210"/>
              <p:cNvSpPr>
                <a:spLocks noEditPoints="1"/>
              </p:cNvSpPr>
              <p:nvPr/>
            </p:nvSpPr>
            <p:spPr bwMode="auto">
              <a:xfrm>
                <a:off x="29619" y="9438"/>
                <a:ext cx="299" cy="712"/>
              </a:xfrm>
              <a:custGeom>
                <a:avLst/>
                <a:gdLst>
                  <a:gd name="T0" fmla="*/ 280 w 299"/>
                  <a:gd name="T1" fmla="*/ 17 h 712"/>
                  <a:gd name="T2" fmla="*/ 224 w 299"/>
                  <a:gd name="T3" fmla="*/ 0 h 712"/>
                  <a:gd name="T4" fmla="*/ 177 w 299"/>
                  <a:gd name="T5" fmla="*/ 53 h 712"/>
                  <a:gd name="T6" fmla="*/ 205 w 299"/>
                  <a:gd name="T7" fmla="*/ 88 h 712"/>
                  <a:gd name="T8" fmla="*/ 261 w 299"/>
                  <a:gd name="T9" fmla="*/ 79 h 712"/>
                  <a:gd name="T10" fmla="*/ 280 w 299"/>
                  <a:gd name="T11" fmla="*/ 35 h 712"/>
                  <a:gd name="T12" fmla="*/ 215 w 299"/>
                  <a:gd name="T13" fmla="*/ 404 h 712"/>
                  <a:gd name="T14" fmla="*/ 224 w 299"/>
                  <a:gd name="T15" fmla="*/ 378 h 712"/>
                  <a:gd name="T16" fmla="*/ 233 w 299"/>
                  <a:gd name="T17" fmla="*/ 290 h 712"/>
                  <a:gd name="T18" fmla="*/ 205 w 299"/>
                  <a:gd name="T19" fmla="*/ 246 h 712"/>
                  <a:gd name="T20" fmla="*/ 93 w 299"/>
                  <a:gd name="T21" fmla="*/ 246 h 712"/>
                  <a:gd name="T22" fmla="*/ 19 w 299"/>
                  <a:gd name="T23" fmla="*/ 334 h 712"/>
                  <a:gd name="T24" fmla="*/ 0 w 299"/>
                  <a:gd name="T25" fmla="*/ 404 h 712"/>
                  <a:gd name="T26" fmla="*/ 28 w 299"/>
                  <a:gd name="T27" fmla="*/ 387 h 712"/>
                  <a:gd name="T28" fmla="*/ 65 w 299"/>
                  <a:gd name="T29" fmla="*/ 307 h 712"/>
                  <a:gd name="T30" fmla="*/ 103 w 299"/>
                  <a:gd name="T31" fmla="*/ 264 h 712"/>
                  <a:gd name="T32" fmla="*/ 159 w 299"/>
                  <a:gd name="T33" fmla="*/ 255 h 712"/>
                  <a:gd name="T34" fmla="*/ 168 w 299"/>
                  <a:gd name="T35" fmla="*/ 272 h 712"/>
                  <a:gd name="T36" fmla="*/ 159 w 299"/>
                  <a:gd name="T37" fmla="*/ 334 h 712"/>
                  <a:gd name="T38" fmla="*/ 140 w 299"/>
                  <a:gd name="T39" fmla="*/ 378 h 712"/>
                  <a:gd name="T40" fmla="*/ 93 w 299"/>
                  <a:gd name="T41" fmla="*/ 492 h 712"/>
                  <a:gd name="T42" fmla="*/ 65 w 299"/>
                  <a:gd name="T43" fmla="*/ 562 h 712"/>
                  <a:gd name="T44" fmla="*/ 56 w 299"/>
                  <a:gd name="T45" fmla="*/ 606 h 712"/>
                  <a:gd name="T46" fmla="*/ 75 w 299"/>
                  <a:gd name="T47" fmla="*/ 677 h 712"/>
                  <a:gd name="T48" fmla="*/ 149 w 299"/>
                  <a:gd name="T49" fmla="*/ 712 h 712"/>
                  <a:gd name="T50" fmla="*/ 243 w 299"/>
                  <a:gd name="T51" fmla="*/ 659 h 712"/>
                  <a:gd name="T52" fmla="*/ 289 w 299"/>
                  <a:gd name="T53" fmla="*/ 571 h 712"/>
                  <a:gd name="T54" fmla="*/ 289 w 299"/>
                  <a:gd name="T55" fmla="*/ 545 h 712"/>
                  <a:gd name="T56" fmla="*/ 271 w 299"/>
                  <a:gd name="T57" fmla="*/ 536 h 712"/>
                  <a:gd name="T58" fmla="*/ 261 w 299"/>
                  <a:gd name="T59" fmla="*/ 562 h 712"/>
                  <a:gd name="T60" fmla="*/ 233 w 299"/>
                  <a:gd name="T61" fmla="*/ 624 h 712"/>
                  <a:gd name="T62" fmla="*/ 196 w 299"/>
                  <a:gd name="T63" fmla="*/ 668 h 712"/>
                  <a:gd name="T64" fmla="*/ 149 w 299"/>
                  <a:gd name="T65" fmla="*/ 694 h 712"/>
                  <a:gd name="T66" fmla="*/ 121 w 299"/>
                  <a:gd name="T67" fmla="*/ 677 h 712"/>
                  <a:gd name="T68" fmla="*/ 131 w 299"/>
                  <a:gd name="T69" fmla="*/ 606 h 712"/>
                  <a:gd name="T70" fmla="*/ 159 w 299"/>
                  <a:gd name="T71" fmla="*/ 554 h 71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99"/>
                  <a:gd name="T109" fmla="*/ 0 h 712"/>
                  <a:gd name="T110" fmla="*/ 299 w 299"/>
                  <a:gd name="T111" fmla="*/ 712 h 71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99" h="712">
                    <a:moveTo>
                      <a:pt x="280" y="35"/>
                    </a:moveTo>
                    <a:lnTo>
                      <a:pt x="280" y="17"/>
                    </a:lnTo>
                    <a:lnTo>
                      <a:pt x="261" y="0"/>
                    </a:lnTo>
                    <a:lnTo>
                      <a:pt x="224" y="0"/>
                    </a:lnTo>
                    <a:lnTo>
                      <a:pt x="196" y="17"/>
                    </a:lnTo>
                    <a:lnTo>
                      <a:pt x="177" y="53"/>
                    </a:lnTo>
                    <a:lnTo>
                      <a:pt x="187" y="70"/>
                    </a:lnTo>
                    <a:lnTo>
                      <a:pt x="205" y="88"/>
                    </a:lnTo>
                    <a:lnTo>
                      <a:pt x="224" y="97"/>
                    </a:lnTo>
                    <a:lnTo>
                      <a:pt x="261" y="79"/>
                    </a:lnTo>
                    <a:lnTo>
                      <a:pt x="280" y="61"/>
                    </a:lnTo>
                    <a:lnTo>
                      <a:pt x="280" y="35"/>
                    </a:lnTo>
                    <a:close/>
                    <a:moveTo>
                      <a:pt x="196" y="439"/>
                    </a:moveTo>
                    <a:lnTo>
                      <a:pt x="215" y="404"/>
                    </a:lnTo>
                    <a:lnTo>
                      <a:pt x="215" y="395"/>
                    </a:lnTo>
                    <a:lnTo>
                      <a:pt x="224" y="378"/>
                    </a:lnTo>
                    <a:lnTo>
                      <a:pt x="233" y="351"/>
                    </a:lnTo>
                    <a:lnTo>
                      <a:pt x="233" y="290"/>
                    </a:lnTo>
                    <a:lnTo>
                      <a:pt x="224" y="264"/>
                    </a:lnTo>
                    <a:lnTo>
                      <a:pt x="205" y="246"/>
                    </a:lnTo>
                    <a:lnTo>
                      <a:pt x="149" y="228"/>
                    </a:lnTo>
                    <a:lnTo>
                      <a:pt x="93" y="246"/>
                    </a:lnTo>
                    <a:lnTo>
                      <a:pt x="47" y="290"/>
                    </a:lnTo>
                    <a:lnTo>
                      <a:pt x="19" y="334"/>
                    </a:lnTo>
                    <a:lnTo>
                      <a:pt x="0" y="378"/>
                    </a:lnTo>
                    <a:lnTo>
                      <a:pt x="0" y="404"/>
                    </a:lnTo>
                    <a:lnTo>
                      <a:pt x="19" y="404"/>
                    </a:lnTo>
                    <a:lnTo>
                      <a:pt x="28" y="387"/>
                    </a:lnTo>
                    <a:lnTo>
                      <a:pt x="47" y="343"/>
                    </a:lnTo>
                    <a:lnTo>
                      <a:pt x="65" y="307"/>
                    </a:lnTo>
                    <a:lnTo>
                      <a:pt x="84" y="281"/>
                    </a:lnTo>
                    <a:lnTo>
                      <a:pt x="103" y="264"/>
                    </a:lnTo>
                    <a:lnTo>
                      <a:pt x="121" y="255"/>
                    </a:lnTo>
                    <a:lnTo>
                      <a:pt x="159" y="255"/>
                    </a:lnTo>
                    <a:lnTo>
                      <a:pt x="159" y="264"/>
                    </a:lnTo>
                    <a:lnTo>
                      <a:pt x="168" y="272"/>
                    </a:lnTo>
                    <a:lnTo>
                      <a:pt x="168" y="307"/>
                    </a:lnTo>
                    <a:lnTo>
                      <a:pt x="159" y="334"/>
                    </a:lnTo>
                    <a:lnTo>
                      <a:pt x="159" y="343"/>
                    </a:lnTo>
                    <a:lnTo>
                      <a:pt x="140" y="378"/>
                    </a:lnTo>
                    <a:lnTo>
                      <a:pt x="121" y="439"/>
                    </a:lnTo>
                    <a:lnTo>
                      <a:pt x="93" y="492"/>
                    </a:lnTo>
                    <a:lnTo>
                      <a:pt x="75" y="545"/>
                    </a:lnTo>
                    <a:lnTo>
                      <a:pt x="65" y="562"/>
                    </a:lnTo>
                    <a:lnTo>
                      <a:pt x="65" y="589"/>
                    </a:lnTo>
                    <a:lnTo>
                      <a:pt x="56" y="606"/>
                    </a:lnTo>
                    <a:lnTo>
                      <a:pt x="56" y="650"/>
                    </a:lnTo>
                    <a:lnTo>
                      <a:pt x="75" y="677"/>
                    </a:lnTo>
                    <a:lnTo>
                      <a:pt x="112" y="712"/>
                    </a:lnTo>
                    <a:lnTo>
                      <a:pt x="149" y="712"/>
                    </a:lnTo>
                    <a:lnTo>
                      <a:pt x="205" y="694"/>
                    </a:lnTo>
                    <a:lnTo>
                      <a:pt x="243" y="659"/>
                    </a:lnTo>
                    <a:lnTo>
                      <a:pt x="271" y="615"/>
                    </a:lnTo>
                    <a:lnTo>
                      <a:pt x="289" y="571"/>
                    </a:lnTo>
                    <a:lnTo>
                      <a:pt x="299" y="554"/>
                    </a:lnTo>
                    <a:lnTo>
                      <a:pt x="289" y="545"/>
                    </a:lnTo>
                    <a:lnTo>
                      <a:pt x="289" y="536"/>
                    </a:lnTo>
                    <a:lnTo>
                      <a:pt x="271" y="536"/>
                    </a:lnTo>
                    <a:lnTo>
                      <a:pt x="271" y="545"/>
                    </a:lnTo>
                    <a:lnTo>
                      <a:pt x="261" y="562"/>
                    </a:lnTo>
                    <a:lnTo>
                      <a:pt x="252" y="598"/>
                    </a:lnTo>
                    <a:lnTo>
                      <a:pt x="233" y="624"/>
                    </a:lnTo>
                    <a:lnTo>
                      <a:pt x="224" y="650"/>
                    </a:lnTo>
                    <a:lnTo>
                      <a:pt x="196" y="668"/>
                    </a:lnTo>
                    <a:lnTo>
                      <a:pt x="177" y="685"/>
                    </a:lnTo>
                    <a:lnTo>
                      <a:pt x="149" y="694"/>
                    </a:lnTo>
                    <a:lnTo>
                      <a:pt x="131" y="685"/>
                    </a:lnTo>
                    <a:lnTo>
                      <a:pt x="121" y="677"/>
                    </a:lnTo>
                    <a:lnTo>
                      <a:pt x="121" y="624"/>
                    </a:lnTo>
                    <a:lnTo>
                      <a:pt x="131" y="606"/>
                    </a:lnTo>
                    <a:lnTo>
                      <a:pt x="140" y="580"/>
                    </a:lnTo>
                    <a:lnTo>
                      <a:pt x="159" y="554"/>
                    </a:lnTo>
                    <a:lnTo>
                      <a:pt x="196" y="43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43" name="Rectangle 4211"/>
              <p:cNvSpPr>
                <a:spLocks noChangeArrowheads="1"/>
              </p:cNvSpPr>
              <p:nvPr/>
            </p:nvSpPr>
            <p:spPr bwMode="auto">
              <a:xfrm>
                <a:off x="29983" y="9877"/>
                <a:ext cx="299" cy="6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44" name="Freeform 4212"/>
              <p:cNvSpPr>
                <a:spLocks/>
              </p:cNvSpPr>
              <p:nvPr/>
            </p:nvSpPr>
            <p:spPr bwMode="auto">
              <a:xfrm>
                <a:off x="30375" y="9482"/>
                <a:ext cx="354" cy="668"/>
              </a:xfrm>
              <a:custGeom>
                <a:avLst/>
                <a:gdLst>
                  <a:gd name="T0" fmla="*/ 168 w 354"/>
                  <a:gd name="T1" fmla="*/ 228 h 668"/>
                  <a:gd name="T2" fmla="*/ 336 w 354"/>
                  <a:gd name="T3" fmla="*/ 228 h 668"/>
                  <a:gd name="T4" fmla="*/ 336 w 354"/>
                  <a:gd name="T5" fmla="*/ 202 h 668"/>
                  <a:gd name="T6" fmla="*/ 168 w 354"/>
                  <a:gd name="T7" fmla="*/ 202 h 668"/>
                  <a:gd name="T8" fmla="*/ 168 w 354"/>
                  <a:gd name="T9" fmla="*/ 0 h 668"/>
                  <a:gd name="T10" fmla="*/ 140 w 354"/>
                  <a:gd name="T11" fmla="*/ 0 h 668"/>
                  <a:gd name="T12" fmla="*/ 130 w 354"/>
                  <a:gd name="T13" fmla="*/ 70 h 668"/>
                  <a:gd name="T14" fmla="*/ 112 w 354"/>
                  <a:gd name="T15" fmla="*/ 140 h 668"/>
                  <a:gd name="T16" fmla="*/ 65 w 354"/>
                  <a:gd name="T17" fmla="*/ 184 h 668"/>
                  <a:gd name="T18" fmla="*/ 0 w 354"/>
                  <a:gd name="T19" fmla="*/ 211 h 668"/>
                  <a:gd name="T20" fmla="*/ 0 w 354"/>
                  <a:gd name="T21" fmla="*/ 228 h 668"/>
                  <a:gd name="T22" fmla="*/ 93 w 354"/>
                  <a:gd name="T23" fmla="*/ 228 h 668"/>
                  <a:gd name="T24" fmla="*/ 93 w 354"/>
                  <a:gd name="T25" fmla="*/ 527 h 668"/>
                  <a:gd name="T26" fmla="*/ 102 w 354"/>
                  <a:gd name="T27" fmla="*/ 589 h 668"/>
                  <a:gd name="T28" fmla="*/ 130 w 354"/>
                  <a:gd name="T29" fmla="*/ 633 h 668"/>
                  <a:gd name="T30" fmla="*/ 168 w 354"/>
                  <a:gd name="T31" fmla="*/ 659 h 668"/>
                  <a:gd name="T32" fmla="*/ 205 w 354"/>
                  <a:gd name="T33" fmla="*/ 668 h 668"/>
                  <a:gd name="T34" fmla="*/ 242 w 354"/>
                  <a:gd name="T35" fmla="*/ 668 h 668"/>
                  <a:gd name="T36" fmla="*/ 289 w 354"/>
                  <a:gd name="T37" fmla="*/ 659 h 668"/>
                  <a:gd name="T38" fmla="*/ 326 w 354"/>
                  <a:gd name="T39" fmla="*/ 624 h 668"/>
                  <a:gd name="T40" fmla="*/ 345 w 354"/>
                  <a:gd name="T41" fmla="*/ 580 h 668"/>
                  <a:gd name="T42" fmla="*/ 354 w 354"/>
                  <a:gd name="T43" fmla="*/ 527 h 668"/>
                  <a:gd name="T44" fmla="*/ 354 w 354"/>
                  <a:gd name="T45" fmla="*/ 466 h 668"/>
                  <a:gd name="T46" fmla="*/ 326 w 354"/>
                  <a:gd name="T47" fmla="*/ 466 h 668"/>
                  <a:gd name="T48" fmla="*/ 326 w 354"/>
                  <a:gd name="T49" fmla="*/ 527 h 668"/>
                  <a:gd name="T50" fmla="*/ 317 w 354"/>
                  <a:gd name="T51" fmla="*/ 571 h 668"/>
                  <a:gd name="T52" fmla="*/ 308 w 354"/>
                  <a:gd name="T53" fmla="*/ 597 h 668"/>
                  <a:gd name="T54" fmla="*/ 289 w 354"/>
                  <a:gd name="T55" fmla="*/ 624 h 668"/>
                  <a:gd name="T56" fmla="*/ 270 w 354"/>
                  <a:gd name="T57" fmla="*/ 641 h 668"/>
                  <a:gd name="T58" fmla="*/ 224 w 354"/>
                  <a:gd name="T59" fmla="*/ 641 h 668"/>
                  <a:gd name="T60" fmla="*/ 196 w 354"/>
                  <a:gd name="T61" fmla="*/ 615 h 668"/>
                  <a:gd name="T62" fmla="*/ 177 w 354"/>
                  <a:gd name="T63" fmla="*/ 589 h 668"/>
                  <a:gd name="T64" fmla="*/ 177 w 354"/>
                  <a:gd name="T65" fmla="*/ 554 h 668"/>
                  <a:gd name="T66" fmla="*/ 168 w 354"/>
                  <a:gd name="T67" fmla="*/ 536 h 668"/>
                  <a:gd name="T68" fmla="*/ 168 w 354"/>
                  <a:gd name="T69" fmla="*/ 527 h 668"/>
                  <a:gd name="T70" fmla="*/ 168 w 354"/>
                  <a:gd name="T71" fmla="*/ 228 h 66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54"/>
                  <a:gd name="T109" fmla="*/ 0 h 668"/>
                  <a:gd name="T110" fmla="*/ 354 w 354"/>
                  <a:gd name="T111" fmla="*/ 668 h 66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54" h="668">
                    <a:moveTo>
                      <a:pt x="168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68" y="202"/>
                    </a:lnTo>
                    <a:lnTo>
                      <a:pt x="168" y="0"/>
                    </a:lnTo>
                    <a:lnTo>
                      <a:pt x="140" y="0"/>
                    </a:lnTo>
                    <a:lnTo>
                      <a:pt x="130" y="70"/>
                    </a:lnTo>
                    <a:lnTo>
                      <a:pt x="112" y="140"/>
                    </a:lnTo>
                    <a:lnTo>
                      <a:pt x="6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93" y="228"/>
                    </a:lnTo>
                    <a:lnTo>
                      <a:pt x="93" y="527"/>
                    </a:lnTo>
                    <a:lnTo>
                      <a:pt x="102" y="589"/>
                    </a:lnTo>
                    <a:lnTo>
                      <a:pt x="130" y="633"/>
                    </a:lnTo>
                    <a:lnTo>
                      <a:pt x="168" y="659"/>
                    </a:lnTo>
                    <a:lnTo>
                      <a:pt x="205" y="668"/>
                    </a:lnTo>
                    <a:lnTo>
                      <a:pt x="242" y="668"/>
                    </a:lnTo>
                    <a:lnTo>
                      <a:pt x="289" y="659"/>
                    </a:lnTo>
                    <a:lnTo>
                      <a:pt x="326" y="624"/>
                    </a:lnTo>
                    <a:lnTo>
                      <a:pt x="345" y="580"/>
                    </a:lnTo>
                    <a:lnTo>
                      <a:pt x="354" y="527"/>
                    </a:lnTo>
                    <a:lnTo>
                      <a:pt x="354" y="466"/>
                    </a:lnTo>
                    <a:lnTo>
                      <a:pt x="326" y="466"/>
                    </a:lnTo>
                    <a:lnTo>
                      <a:pt x="326" y="527"/>
                    </a:lnTo>
                    <a:lnTo>
                      <a:pt x="317" y="571"/>
                    </a:lnTo>
                    <a:lnTo>
                      <a:pt x="308" y="597"/>
                    </a:lnTo>
                    <a:lnTo>
                      <a:pt x="289" y="624"/>
                    </a:lnTo>
                    <a:lnTo>
                      <a:pt x="270" y="641"/>
                    </a:lnTo>
                    <a:lnTo>
                      <a:pt x="224" y="641"/>
                    </a:lnTo>
                    <a:lnTo>
                      <a:pt x="196" y="615"/>
                    </a:lnTo>
                    <a:lnTo>
                      <a:pt x="177" y="589"/>
                    </a:lnTo>
                    <a:lnTo>
                      <a:pt x="177" y="554"/>
                    </a:lnTo>
                    <a:lnTo>
                      <a:pt x="168" y="536"/>
                    </a:lnTo>
                    <a:lnTo>
                      <a:pt x="168" y="527"/>
                    </a:lnTo>
                    <a:lnTo>
                      <a:pt x="168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45" name="Freeform 4213"/>
              <p:cNvSpPr>
                <a:spLocks/>
              </p:cNvSpPr>
              <p:nvPr/>
            </p:nvSpPr>
            <p:spPr bwMode="auto">
              <a:xfrm>
                <a:off x="30823" y="9403"/>
                <a:ext cx="578" cy="738"/>
              </a:xfrm>
              <a:custGeom>
                <a:avLst/>
                <a:gdLst>
                  <a:gd name="T0" fmla="*/ 485 w 578"/>
                  <a:gd name="T1" fmla="*/ 466 h 738"/>
                  <a:gd name="T2" fmla="*/ 485 w 578"/>
                  <a:gd name="T3" fmla="*/ 395 h 738"/>
                  <a:gd name="T4" fmla="*/ 475 w 578"/>
                  <a:gd name="T5" fmla="*/ 342 h 738"/>
                  <a:gd name="T6" fmla="*/ 447 w 578"/>
                  <a:gd name="T7" fmla="*/ 307 h 738"/>
                  <a:gd name="T8" fmla="*/ 420 w 578"/>
                  <a:gd name="T9" fmla="*/ 281 h 738"/>
                  <a:gd name="T10" fmla="*/ 401 w 578"/>
                  <a:gd name="T11" fmla="*/ 272 h 738"/>
                  <a:gd name="T12" fmla="*/ 364 w 578"/>
                  <a:gd name="T13" fmla="*/ 272 h 738"/>
                  <a:gd name="T14" fmla="*/ 336 w 578"/>
                  <a:gd name="T15" fmla="*/ 263 h 738"/>
                  <a:gd name="T16" fmla="*/ 270 w 578"/>
                  <a:gd name="T17" fmla="*/ 272 h 738"/>
                  <a:gd name="T18" fmla="*/ 224 w 578"/>
                  <a:gd name="T19" fmla="*/ 307 h 738"/>
                  <a:gd name="T20" fmla="*/ 186 w 578"/>
                  <a:gd name="T21" fmla="*/ 334 h 738"/>
                  <a:gd name="T22" fmla="*/ 168 w 578"/>
                  <a:gd name="T23" fmla="*/ 369 h 738"/>
                  <a:gd name="T24" fmla="*/ 168 w 578"/>
                  <a:gd name="T25" fmla="*/ 0 h 738"/>
                  <a:gd name="T26" fmla="*/ 0 w 578"/>
                  <a:gd name="T27" fmla="*/ 8 h 738"/>
                  <a:gd name="T28" fmla="*/ 0 w 578"/>
                  <a:gd name="T29" fmla="*/ 44 h 738"/>
                  <a:gd name="T30" fmla="*/ 65 w 578"/>
                  <a:gd name="T31" fmla="*/ 44 h 738"/>
                  <a:gd name="T32" fmla="*/ 84 w 578"/>
                  <a:gd name="T33" fmla="*/ 61 h 738"/>
                  <a:gd name="T34" fmla="*/ 93 w 578"/>
                  <a:gd name="T35" fmla="*/ 79 h 738"/>
                  <a:gd name="T36" fmla="*/ 93 w 578"/>
                  <a:gd name="T37" fmla="*/ 685 h 738"/>
                  <a:gd name="T38" fmla="*/ 84 w 578"/>
                  <a:gd name="T39" fmla="*/ 694 h 738"/>
                  <a:gd name="T40" fmla="*/ 65 w 578"/>
                  <a:gd name="T41" fmla="*/ 703 h 738"/>
                  <a:gd name="T42" fmla="*/ 0 w 578"/>
                  <a:gd name="T43" fmla="*/ 703 h 738"/>
                  <a:gd name="T44" fmla="*/ 0 w 578"/>
                  <a:gd name="T45" fmla="*/ 738 h 738"/>
                  <a:gd name="T46" fmla="*/ 261 w 578"/>
                  <a:gd name="T47" fmla="*/ 738 h 738"/>
                  <a:gd name="T48" fmla="*/ 261 w 578"/>
                  <a:gd name="T49" fmla="*/ 703 h 738"/>
                  <a:gd name="T50" fmla="*/ 196 w 578"/>
                  <a:gd name="T51" fmla="*/ 703 h 738"/>
                  <a:gd name="T52" fmla="*/ 177 w 578"/>
                  <a:gd name="T53" fmla="*/ 694 h 738"/>
                  <a:gd name="T54" fmla="*/ 177 w 578"/>
                  <a:gd name="T55" fmla="*/ 676 h 738"/>
                  <a:gd name="T56" fmla="*/ 168 w 578"/>
                  <a:gd name="T57" fmla="*/ 659 h 738"/>
                  <a:gd name="T58" fmla="*/ 168 w 578"/>
                  <a:gd name="T59" fmla="*/ 457 h 738"/>
                  <a:gd name="T60" fmla="*/ 186 w 578"/>
                  <a:gd name="T61" fmla="*/ 386 h 738"/>
                  <a:gd name="T62" fmla="*/ 224 w 578"/>
                  <a:gd name="T63" fmla="*/ 334 h 738"/>
                  <a:gd name="T64" fmla="*/ 270 w 578"/>
                  <a:gd name="T65" fmla="*/ 299 h 738"/>
                  <a:gd name="T66" fmla="*/ 326 w 578"/>
                  <a:gd name="T67" fmla="*/ 290 h 738"/>
                  <a:gd name="T68" fmla="*/ 354 w 578"/>
                  <a:gd name="T69" fmla="*/ 290 h 738"/>
                  <a:gd name="T70" fmla="*/ 373 w 578"/>
                  <a:gd name="T71" fmla="*/ 299 h 738"/>
                  <a:gd name="T72" fmla="*/ 392 w 578"/>
                  <a:gd name="T73" fmla="*/ 316 h 738"/>
                  <a:gd name="T74" fmla="*/ 401 w 578"/>
                  <a:gd name="T75" fmla="*/ 334 h 738"/>
                  <a:gd name="T76" fmla="*/ 401 w 578"/>
                  <a:gd name="T77" fmla="*/ 360 h 738"/>
                  <a:gd name="T78" fmla="*/ 410 w 578"/>
                  <a:gd name="T79" fmla="*/ 386 h 738"/>
                  <a:gd name="T80" fmla="*/ 410 w 578"/>
                  <a:gd name="T81" fmla="*/ 685 h 738"/>
                  <a:gd name="T82" fmla="*/ 401 w 578"/>
                  <a:gd name="T83" fmla="*/ 694 h 738"/>
                  <a:gd name="T84" fmla="*/ 382 w 578"/>
                  <a:gd name="T85" fmla="*/ 703 h 738"/>
                  <a:gd name="T86" fmla="*/ 317 w 578"/>
                  <a:gd name="T87" fmla="*/ 703 h 738"/>
                  <a:gd name="T88" fmla="*/ 317 w 578"/>
                  <a:gd name="T89" fmla="*/ 738 h 738"/>
                  <a:gd name="T90" fmla="*/ 578 w 578"/>
                  <a:gd name="T91" fmla="*/ 738 h 738"/>
                  <a:gd name="T92" fmla="*/ 578 w 578"/>
                  <a:gd name="T93" fmla="*/ 703 h 738"/>
                  <a:gd name="T94" fmla="*/ 522 w 578"/>
                  <a:gd name="T95" fmla="*/ 703 h 738"/>
                  <a:gd name="T96" fmla="*/ 485 w 578"/>
                  <a:gd name="T97" fmla="*/ 685 h 738"/>
                  <a:gd name="T98" fmla="*/ 485 w 578"/>
                  <a:gd name="T99" fmla="*/ 676 h 738"/>
                  <a:gd name="T100" fmla="*/ 485 w 578"/>
                  <a:gd name="T101" fmla="*/ 466 h 73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78"/>
                  <a:gd name="T154" fmla="*/ 0 h 738"/>
                  <a:gd name="T155" fmla="*/ 578 w 578"/>
                  <a:gd name="T156" fmla="*/ 738 h 73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78" h="738">
                    <a:moveTo>
                      <a:pt x="485" y="466"/>
                    </a:moveTo>
                    <a:lnTo>
                      <a:pt x="485" y="395"/>
                    </a:lnTo>
                    <a:lnTo>
                      <a:pt x="475" y="342"/>
                    </a:lnTo>
                    <a:lnTo>
                      <a:pt x="447" y="307"/>
                    </a:lnTo>
                    <a:lnTo>
                      <a:pt x="420" y="281"/>
                    </a:lnTo>
                    <a:lnTo>
                      <a:pt x="401" y="272"/>
                    </a:lnTo>
                    <a:lnTo>
                      <a:pt x="364" y="272"/>
                    </a:lnTo>
                    <a:lnTo>
                      <a:pt x="336" y="263"/>
                    </a:lnTo>
                    <a:lnTo>
                      <a:pt x="270" y="272"/>
                    </a:lnTo>
                    <a:lnTo>
                      <a:pt x="224" y="307"/>
                    </a:lnTo>
                    <a:lnTo>
                      <a:pt x="186" y="334"/>
                    </a:lnTo>
                    <a:lnTo>
                      <a:pt x="168" y="369"/>
                    </a:lnTo>
                    <a:lnTo>
                      <a:pt x="168" y="0"/>
                    </a:lnTo>
                    <a:lnTo>
                      <a:pt x="0" y="8"/>
                    </a:lnTo>
                    <a:lnTo>
                      <a:pt x="0" y="44"/>
                    </a:lnTo>
                    <a:lnTo>
                      <a:pt x="65" y="44"/>
                    </a:lnTo>
                    <a:lnTo>
                      <a:pt x="84" y="61"/>
                    </a:lnTo>
                    <a:lnTo>
                      <a:pt x="93" y="79"/>
                    </a:lnTo>
                    <a:lnTo>
                      <a:pt x="93" y="685"/>
                    </a:lnTo>
                    <a:lnTo>
                      <a:pt x="84" y="694"/>
                    </a:lnTo>
                    <a:lnTo>
                      <a:pt x="65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61" y="738"/>
                    </a:lnTo>
                    <a:lnTo>
                      <a:pt x="261" y="703"/>
                    </a:lnTo>
                    <a:lnTo>
                      <a:pt x="196" y="703"/>
                    </a:lnTo>
                    <a:lnTo>
                      <a:pt x="177" y="694"/>
                    </a:lnTo>
                    <a:lnTo>
                      <a:pt x="177" y="676"/>
                    </a:lnTo>
                    <a:lnTo>
                      <a:pt x="168" y="659"/>
                    </a:lnTo>
                    <a:lnTo>
                      <a:pt x="168" y="457"/>
                    </a:lnTo>
                    <a:lnTo>
                      <a:pt x="186" y="386"/>
                    </a:lnTo>
                    <a:lnTo>
                      <a:pt x="224" y="334"/>
                    </a:lnTo>
                    <a:lnTo>
                      <a:pt x="270" y="299"/>
                    </a:lnTo>
                    <a:lnTo>
                      <a:pt x="326" y="290"/>
                    </a:lnTo>
                    <a:lnTo>
                      <a:pt x="354" y="290"/>
                    </a:lnTo>
                    <a:lnTo>
                      <a:pt x="373" y="299"/>
                    </a:lnTo>
                    <a:lnTo>
                      <a:pt x="392" y="316"/>
                    </a:lnTo>
                    <a:lnTo>
                      <a:pt x="401" y="334"/>
                    </a:lnTo>
                    <a:lnTo>
                      <a:pt x="401" y="360"/>
                    </a:lnTo>
                    <a:lnTo>
                      <a:pt x="410" y="386"/>
                    </a:lnTo>
                    <a:lnTo>
                      <a:pt x="410" y="685"/>
                    </a:lnTo>
                    <a:lnTo>
                      <a:pt x="401" y="694"/>
                    </a:lnTo>
                    <a:lnTo>
                      <a:pt x="382" y="703"/>
                    </a:lnTo>
                    <a:lnTo>
                      <a:pt x="317" y="703"/>
                    </a:lnTo>
                    <a:lnTo>
                      <a:pt x="317" y="738"/>
                    </a:lnTo>
                    <a:lnTo>
                      <a:pt x="578" y="738"/>
                    </a:lnTo>
                    <a:lnTo>
                      <a:pt x="578" y="703"/>
                    </a:lnTo>
                    <a:lnTo>
                      <a:pt x="522" y="703"/>
                    </a:lnTo>
                    <a:lnTo>
                      <a:pt x="485" y="685"/>
                    </a:lnTo>
                    <a:lnTo>
                      <a:pt x="485" y="676"/>
                    </a:lnTo>
                    <a:lnTo>
                      <a:pt x="485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46" name="Freeform 4214"/>
              <p:cNvSpPr>
                <a:spLocks noEditPoints="1"/>
              </p:cNvSpPr>
              <p:nvPr/>
            </p:nvSpPr>
            <p:spPr bwMode="auto">
              <a:xfrm>
                <a:off x="847" y="10941"/>
                <a:ext cx="504" cy="483"/>
              </a:xfrm>
              <a:custGeom>
                <a:avLst/>
                <a:gdLst>
                  <a:gd name="T0" fmla="*/ 504 w 504"/>
                  <a:gd name="T1" fmla="*/ 246 h 483"/>
                  <a:gd name="T2" fmla="*/ 485 w 504"/>
                  <a:gd name="T3" fmla="*/ 149 h 483"/>
                  <a:gd name="T4" fmla="*/ 429 w 504"/>
                  <a:gd name="T5" fmla="*/ 70 h 483"/>
                  <a:gd name="T6" fmla="*/ 354 w 504"/>
                  <a:gd name="T7" fmla="*/ 17 h 483"/>
                  <a:gd name="T8" fmla="*/ 252 w 504"/>
                  <a:gd name="T9" fmla="*/ 0 h 483"/>
                  <a:gd name="T10" fmla="*/ 159 w 504"/>
                  <a:gd name="T11" fmla="*/ 17 h 483"/>
                  <a:gd name="T12" fmla="*/ 75 w 504"/>
                  <a:gd name="T13" fmla="*/ 70 h 483"/>
                  <a:gd name="T14" fmla="*/ 19 w 504"/>
                  <a:gd name="T15" fmla="*/ 149 h 483"/>
                  <a:gd name="T16" fmla="*/ 0 w 504"/>
                  <a:gd name="T17" fmla="*/ 246 h 483"/>
                  <a:gd name="T18" fmla="*/ 19 w 504"/>
                  <a:gd name="T19" fmla="*/ 343 h 483"/>
                  <a:gd name="T20" fmla="*/ 75 w 504"/>
                  <a:gd name="T21" fmla="*/ 422 h 483"/>
                  <a:gd name="T22" fmla="*/ 159 w 504"/>
                  <a:gd name="T23" fmla="*/ 466 h 483"/>
                  <a:gd name="T24" fmla="*/ 252 w 504"/>
                  <a:gd name="T25" fmla="*/ 483 h 483"/>
                  <a:gd name="T26" fmla="*/ 354 w 504"/>
                  <a:gd name="T27" fmla="*/ 466 h 483"/>
                  <a:gd name="T28" fmla="*/ 429 w 504"/>
                  <a:gd name="T29" fmla="*/ 413 h 483"/>
                  <a:gd name="T30" fmla="*/ 485 w 504"/>
                  <a:gd name="T31" fmla="*/ 343 h 483"/>
                  <a:gd name="T32" fmla="*/ 504 w 504"/>
                  <a:gd name="T33" fmla="*/ 246 h 483"/>
                  <a:gd name="T34" fmla="*/ 252 w 504"/>
                  <a:gd name="T35" fmla="*/ 457 h 483"/>
                  <a:gd name="T36" fmla="*/ 215 w 504"/>
                  <a:gd name="T37" fmla="*/ 457 h 483"/>
                  <a:gd name="T38" fmla="*/ 187 w 504"/>
                  <a:gd name="T39" fmla="*/ 439 h 483"/>
                  <a:gd name="T40" fmla="*/ 149 w 504"/>
                  <a:gd name="T41" fmla="*/ 422 h 483"/>
                  <a:gd name="T42" fmla="*/ 121 w 504"/>
                  <a:gd name="T43" fmla="*/ 387 h 483"/>
                  <a:gd name="T44" fmla="*/ 103 w 504"/>
                  <a:gd name="T45" fmla="*/ 307 h 483"/>
                  <a:gd name="T46" fmla="*/ 93 w 504"/>
                  <a:gd name="T47" fmla="*/ 237 h 483"/>
                  <a:gd name="T48" fmla="*/ 103 w 504"/>
                  <a:gd name="T49" fmla="*/ 167 h 483"/>
                  <a:gd name="T50" fmla="*/ 121 w 504"/>
                  <a:gd name="T51" fmla="*/ 88 h 483"/>
                  <a:gd name="T52" fmla="*/ 149 w 504"/>
                  <a:gd name="T53" fmla="*/ 61 h 483"/>
                  <a:gd name="T54" fmla="*/ 187 w 504"/>
                  <a:gd name="T55" fmla="*/ 35 h 483"/>
                  <a:gd name="T56" fmla="*/ 215 w 504"/>
                  <a:gd name="T57" fmla="*/ 26 h 483"/>
                  <a:gd name="T58" fmla="*/ 252 w 504"/>
                  <a:gd name="T59" fmla="*/ 17 h 483"/>
                  <a:gd name="T60" fmla="*/ 326 w 504"/>
                  <a:gd name="T61" fmla="*/ 35 h 483"/>
                  <a:gd name="T62" fmla="*/ 382 w 504"/>
                  <a:gd name="T63" fmla="*/ 88 h 483"/>
                  <a:gd name="T64" fmla="*/ 410 w 504"/>
                  <a:gd name="T65" fmla="*/ 167 h 483"/>
                  <a:gd name="T66" fmla="*/ 410 w 504"/>
                  <a:gd name="T67" fmla="*/ 307 h 483"/>
                  <a:gd name="T68" fmla="*/ 382 w 504"/>
                  <a:gd name="T69" fmla="*/ 378 h 483"/>
                  <a:gd name="T70" fmla="*/ 345 w 504"/>
                  <a:gd name="T71" fmla="*/ 430 h 483"/>
                  <a:gd name="T72" fmla="*/ 317 w 504"/>
                  <a:gd name="T73" fmla="*/ 448 h 483"/>
                  <a:gd name="T74" fmla="*/ 289 w 504"/>
                  <a:gd name="T75" fmla="*/ 457 h 483"/>
                  <a:gd name="T76" fmla="*/ 252 w 504"/>
                  <a:gd name="T77" fmla="*/ 457 h 48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04"/>
                  <a:gd name="T118" fmla="*/ 0 h 483"/>
                  <a:gd name="T119" fmla="*/ 504 w 504"/>
                  <a:gd name="T120" fmla="*/ 483 h 48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04" h="483">
                    <a:moveTo>
                      <a:pt x="504" y="246"/>
                    </a:moveTo>
                    <a:lnTo>
                      <a:pt x="485" y="149"/>
                    </a:lnTo>
                    <a:lnTo>
                      <a:pt x="429" y="70"/>
                    </a:lnTo>
                    <a:lnTo>
                      <a:pt x="354" y="17"/>
                    </a:lnTo>
                    <a:lnTo>
                      <a:pt x="252" y="0"/>
                    </a:lnTo>
                    <a:lnTo>
                      <a:pt x="159" y="17"/>
                    </a:lnTo>
                    <a:lnTo>
                      <a:pt x="75" y="70"/>
                    </a:lnTo>
                    <a:lnTo>
                      <a:pt x="19" y="149"/>
                    </a:lnTo>
                    <a:lnTo>
                      <a:pt x="0" y="246"/>
                    </a:lnTo>
                    <a:lnTo>
                      <a:pt x="19" y="343"/>
                    </a:lnTo>
                    <a:lnTo>
                      <a:pt x="75" y="422"/>
                    </a:lnTo>
                    <a:lnTo>
                      <a:pt x="159" y="466"/>
                    </a:lnTo>
                    <a:lnTo>
                      <a:pt x="252" y="483"/>
                    </a:lnTo>
                    <a:lnTo>
                      <a:pt x="354" y="466"/>
                    </a:lnTo>
                    <a:lnTo>
                      <a:pt x="429" y="413"/>
                    </a:lnTo>
                    <a:lnTo>
                      <a:pt x="485" y="343"/>
                    </a:lnTo>
                    <a:lnTo>
                      <a:pt x="504" y="246"/>
                    </a:lnTo>
                    <a:close/>
                    <a:moveTo>
                      <a:pt x="252" y="457"/>
                    </a:moveTo>
                    <a:lnTo>
                      <a:pt x="215" y="457"/>
                    </a:lnTo>
                    <a:lnTo>
                      <a:pt x="187" y="439"/>
                    </a:lnTo>
                    <a:lnTo>
                      <a:pt x="149" y="422"/>
                    </a:lnTo>
                    <a:lnTo>
                      <a:pt x="121" y="387"/>
                    </a:lnTo>
                    <a:lnTo>
                      <a:pt x="103" y="307"/>
                    </a:lnTo>
                    <a:lnTo>
                      <a:pt x="93" y="237"/>
                    </a:lnTo>
                    <a:lnTo>
                      <a:pt x="103" y="167"/>
                    </a:lnTo>
                    <a:lnTo>
                      <a:pt x="121" y="88"/>
                    </a:lnTo>
                    <a:lnTo>
                      <a:pt x="149" y="61"/>
                    </a:lnTo>
                    <a:lnTo>
                      <a:pt x="187" y="35"/>
                    </a:lnTo>
                    <a:lnTo>
                      <a:pt x="215" y="26"/>
                    </a:lnTo>
                    <a:lnTo>
                      <a:pt x="252" y="17"/>
                    </a:lnTo>
                    <a:lnTo>
                      <a:pt x="326" y="35"/>
                    </a:lnTo>
                    <a:lnTo>
                      <a:pt x="382" y="88"/>
                    </a:lnTo>
                    <a:lnTo>
                      <a:pt x="410" y="167"/>
                    </a:lnTo>
                    <a:lnTo>
                      <a:pt x="410" y="307"/>
                    </a:lnTo>
                    <a:lnTo>
                      <a:pt x="382" y="378"/>
                    </a:lnTo>
                    <a:lnTo>
                      <a:pt x="345" y="430"/>
                    </a:lnTo>
                    <a:lnTo>
                      <a:pt x="317" y="448"/>
                    </a:lnTo>
                    <a:lnTo>
                      <a:pt x="289" y="457"/>
                    </a:lnTo>
                    <a:lnTo>
                      <a:pt x="252" y="4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47" name="Freeform 4215"/>
              <p:cNvSpPr>
                <a:spLocks noEditPoints="1"/>
              </p:cNvSpPr>
              <p:nvPr/>
            </p:nvSpPr>
            <p:spPr bwMode="auto">
              <a:xfrm>
                <a:off x="1416" y="10941"/>
                <a:ext cx="560" cy="685"/>
              </a:xfrm>
              <a:custGeom>
                <a:avLst/>
                <a:gdLst>
                  <a:gd name="T0" fmla="*/ 168 w 560"/>
                  <a:gd name="T1" fmla="*/ 114 h 685"/>
                  <a:gd name="T2" fmla="*/ 196 w 560"/>
                  <a:gd name="T3" fmla="*/ 79 h 685"/>
                  <a:gd name="T4" fmla="*/ 233 w 560"/>
                  <a:gd name="T5" fmla="*/ 53 h 685"/>
                  <a:gd name="T6" fmla="*/ 271 w 560"/>
                  <a:gd name="T7" fmla="*/ 35 h 685"/>
                  <a:gd name="T8" fmla="*/ 317 w 560"/>
                  <a:gd name="T9" fmla="*/ 26 h 685"/>
                  <a:gd name="T10" fmla="*/ 392 w 560"/>
                  <a:gd name="T11" fmla="*/ 61 h 685"/>
                  <a:gd name="T12" fmla="*/ 448 w 560"/>
                  <a:gd name="T13" fmla="*/ 132 h 685"/>
                  <a:gd name="T14" fmla="*/ 467 w 560"/>
                  <a:gd name="T15" fmla="*/ 246 h 685"/>
                  <a:gd name="T16" fmla="*/ 448 w 560"/>
                  <a:gd name="T17" fmla="*/ 334 h 685"/>
                  <a:gd name="T18" fmla="*/ 411 w 560"/>
                  <a:gd name="T19" fmla="*/ 404 h 685"/>
                  <a:gd name="T20" fmla="*/ 364 w 560"/>
                  <a:gd name="T21" fmla="*/ 448 h 685"/>
                  <a:gd name="T22" fmla="*/ 299 w 560"/>
                  <a:gd name="T23" fmla="*/ 466 h 685"/>
                  <a:gd name="T24" fmla="*/ 271 w 560"/>
                  <a:gd name="T25" fmla="*/ 457 h 685"/>
                  <a:gd name="T26" fmla="*/ 233 w 560"/>
                  <a:gd name="T27" fmla="*/ 448 h 685"/>
                  <a:gd name="T28" fmla="*/ 205 w 560"/>
                  <a:gd name="T29" fmla="*/ 430 h 685"/>
                  <a:gd name="T30" fmla="*/ 187 w 560"/>
                  <a:gd name="T31" fmla="*/ 395 h 685"/>
                  <a:gd name="T32" fmla="*/ 168 w 560"/>
                  <a:gd name="T33" fmla="*/ 378 h 685"/>
                  <a:gd name="T34" fmla="*/ 168 w 560"/>
                  <a:gd name="T35" fmla="*/ 351 h 685"/>
                  <a:gd name="T36" fmla="*/ 168 w 560"/>
                  <a:gd name="T37" fmla="*/ 114 h 685"/>
                  <a:gd name="T38" fmla="*/ 168 w 560"/>
                  <a:gd name="T39" fmla="*/ 413 h 685"/>
                  <a:gd name="T40" fmla="*/ 177 w 560"/>
                  <a:gd name="T41" fmla="*/ 422 h 685"/>
                  <a:gd name="T42" fmla="*/ 187 w 560"/>
                  <a:gd name="T43" fmla="*/ 439 h 685"/>
                  <a:gd name="T44" fmla="*/ 205 w 560"/>
                  <a:gd name="T45" fmla="*/ 457 h 685"/>
                  <a:gd name="T46" fmla="*/ 233 w 560"/>
                  <a:gd name="T47" fmla="*/ 474 h 685"/>
                  <a:gd name="T48" fmla="*/ 271 w 560"/>
                  <a:gd name="T49" fmla="*/ 483 h 685"/>
                  <a:gd name="T50" fmla="*/ 308 w 560"/>
                  <a:gd name="T51" fmla="*/ 483 h 685"/>
                  <a:gd name="T52" fmla="*/ 401 w 560"/>
                  <a:gd name="T53" fmla="*/ 466 h 685"/>
                  <a:gd name="T54" fmla="*/ 485 w 560"/>
                  <a:gd name="T55" fmla="*/ 413 h 685"/>
                  <a:gd name="T56" fmla="*/ 541 w 560"/>
                  <a:gd name="T57" fmla="*/ 343 h 685"/>
                  <a:gd name="T58" fmla="*/ 560 w 560"/>
                  <a:gd name="T59" fmla="*/ 246 h 685"/>
                  <a:gd name="T60" fmla="*/ 541 w 560"/>
                  <a:gd name="T61" fmla="*/ 149 h 685"/>
                  <a:gd name="T62" fmla="*/ 485 w 560"/>
                  <a:gd name="T63" fmla="*/ 70 h 685"/>
                  <a:gd name="T64" fmla="*/ 411 w 560"/>
                  <a:gd name="T65" fmla="*/ 17 h 685"/>
                  <a:gd name="T66" fmla="*/ 327 w 560"/>
                  <a:gd name="T67" fmla="*/ 0 h 685"/>
                  <a:gd name="T68" fmla="*/ 252 w 560"/>
                  <a:gd name="T69" fmla="*/ 17 h 685"/>
                  <a:gd name="T70" fmla="*/ 196 w 560"/>
                  <a:gd name="T71" fmla="*/ 44 h 685"/>
                  <a:gd name="T72" fmla="*/ 168 w 560"/>
                  <a:gd name="T73" fmla="*/ 70 h 685"/>
                  <a:gd name="T74" fmla="*/ 168 w 560"/>
                  <a:gd name="T75" fmla="*/ 0 h 685"/>
                  <a:gd name="T76" fmla="*/ 0 w 560"/>
                  <a:gd name="T77" fmla="*/ 17 h 685"/>
                  <a:gd name="T78" fmla="*/ 0 w 560"/>
                  <a:gd name="T79" fmla="*/ 44 h 685"/>
                  <a:gd name="T80" fmla="*/ 37 w 560"/>
                  <a:gd name="T81" fmla="*/ 44 h 685"/>
                  <a:gd name="T82" fmla="*/ 65 w 560"/>
                  <a:gd name="T83" fmla="*/ 53 h 685"/>
                  <a:gd name="T84" fmla="*/ 84 w 560"/>
                  <a:gd name="T85" fmla="*/ 61 h 685"/>
                  <a:gd name="T86" fmla="*/ 84 w 560"/>
                  <a:gd name="T87" fmla="*/ 79 h 685"/>
                  <a:gd name="T88" fmla="*/ 93 w 560"/>
                  <a:gd name="T89" fmla="*/ 105 h 685"/>
                  <a:gd name="T90" fmla="*/ 93 w 560"/>
                  <a:gd name="T91" fmla="*/ 624 h 685"/>
                  <a:gd name="T92" fmla="*/ 84 w 560"/>
                  <a:gd name="T93" fmla="*/ 641 h 685"/>
                  <a:gd name="T94" fmla="*/ 65 w 560"/>
                  <a:gd name="T95" fmla="*/ 641 h 685"/>
                  <a:gd name="T96" fmla="*/ 37 w 560"/>
                  <a:gd name="T97" fmla="*/ 650 h 685"/>
                  <a:gd name="T98" fmla="*/ 0 w 560"/>
                  <a:gd name="T99" fmla="*/ 650 h 685"/>
                  <a:gd name="T100" fmla="*/ 0 w 560"/>
                  <a:gd name="T101" fmla="*/ 685 h 685"/>
                  <a:gd name="T102" fmla="*/ 28 w 560"/>
                  <a:gd name="T103" fmla="*/ 685 h 685"/>
                  <a:gd name="T104" fmla="*/ 65 w 560"/>
                  <a:gd name="T105" fmla="*/ 677 h 685"/>
                  <a:gd name="T106" fmla="*/ 224 w 560"/>
                  <a:gd name="T107" fmla="*/ 677 h 685"/>
                  <a:gd name="T108" fmla="*/ 252 w 560"/>
                  <a:gd name="T109" fmla="*/ 685 h 685"/>
                  <a:gd name="T110" fmla="*/ 252 w 560"/>
                  <a:gd name="T111" fmla="*/ 650 h 685"/>
                  <a:gd name="T112" fmla="*/ 215 w 560"/>
                  <a:gd name="T113" fmla="*/ 650 h 685"/>
                  <a:gd name="T114" fmla="*/ 187 w 560"/>
                  <a:gd name="T115" fmla="*/ 641 h 685"/>
                  <a:gd name="T116" fmla="*/ 177 w 560"/>
                  <a:gd name="T117" fmla="*/ 641 h 685"/>
                  <a:gd name="T118" fmla="*/ 168 w 560"/>
                  <a:gd name="T119" fmla="*/ 624 h 685"/>
                  <a:gd name="T120" fmla="*/ 168 w 560"/>
                  <a:gd name="T121" fmla="*/ 422 h 685"/>
                  <a:gd name="T122" fmla="*/ 168 w 560"/>
                  <a:gd name="T123" fmla="*/ 413 h 68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560"/>
                  <a:gd name="T187" fmla="*/ 0 h 685"/>
                  <a:gd name="T188" fmla="*/ 560 w 560"/>
                  <a:gd name="T189" fmla="*/ 685 h 68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560" h="685">
                    <a:moveTo>
                      <a:pt x="168" y="114"/>
                    </a:moveTo>
                    <a:lnTo>
                      <a:pt x="196" y="79"/>
                    </a:lnTo>
                    <a:lnTo>
                      <a:pt x="233" y="53"/>
                    </a:lnTo>
                    <a:lnTo>
                      <a:pt x="271" y="35"/>
                    </a:lnTo>
                    <a:lnTo>
                      <a:pt x="317" y="26"/>
                    </a:lnTo>
                    <a:lnTo>
                      <a:pt x="392" y="61"/>
                    </a:lnTo>
                    <a:lnTo>
                      <a:pt x="448" y="132"/>
                    </a:lnTo>
                    <a:lnTo>
                      <a:pt x="467" y="246"/>
                    </a:lnTo>
                    <a:lnTo>
                      <a:pt x="448" y="334"/>
                    </a:lnTo>
                    <a:lnTo>
                      <a:pt x="411" y="404"/>
                    </a:lnTo>
                    <a:lnTo>
                      <a:pt x="364" y="448"/>
                    </a:lnTo>
                    <a:lnTo>
                      <a:pt x="299" y="466"/>
                    </a:lnTo>
                    <a:lnTo>
                      <a:pt x="271" y="457"/>
                    </a:lnTo>
                    <a:lnTo>
                      <a:pt x="233" y="448"/>
                    </a:lnTo>
                    <a:lnTo>
                      <a:pt x="205" y="430"/>
                    </a:lnTo>
                    <a:lnTo>
                      <a:pt x="187" y="395"/>
                    </a:lnTo>
                    <a:lnTo>
                      <a:pt x="168" y="378"/>
                    </a:lnTo>
                    <a:lnTo>
                      <a:pt x="168" y="351"/>
                    </a:lnTo>
                    <a:lnTo>
                      <a:pt x="168" y="114"/>
                    </a:lnTo>
                    <a:close/>
                    <a:moveTo>
                      <a:pt x="168" y="413"/>
                    </a:moveTo>
                    <a:lnTo>
                      <a:pt x="177" y="422"/>
                    </a:lnTo>
                    <a:lnTo>
                      <a:pt x="187" y="439"/>
                    </a:lnTo>
                    <a:lnTo>
                      <a:pt x="205" y="457"/>
                    </a:lnTo>
                    <a:lnTo>
                      <a:pt x="233" y="474"/>
                    </a:lnTo>
                    <a:lnTo>
                      <a:pt x="271" y="483"/>
                    </a:lnTo>
                    <a:lnTo>
                      <a:pt x="308" y="483"/>
                    </a:lnTo>
                    <a:lnTo>
                      <a:pt x="401" y="466"/>
                    </a:lnTo>
                    <a:lnTo>
                      <a:pt x="485" y="413"/>
                    </a:lnTo>
                    <a:lnTo>
                      <a:pt x="541" y="343"/>
                    </a:lnTo>
                    <a:lnTo>
                      <a:pt x="560" y="246"/>
                    </a:lnTo>
                    <a:lnTo>
                      <a:pt x="541" y="149"/>
                    </a:lnTo>
                    <a:lnTo>
                      <a:pt x="485" y="70"/>
                    </a:lnTo>
                    <a:lnTo>
                      <a:pt x="411" y="17"/>
                    </a:lnTo>
                    <a:lnTo>
                      <a:pt x="327" y="0"/>
                    </a:lnTo>
                    <a:lnTo>
                      <a:pt x="252" y="17"/>
                    </a:lnTo>
                    <a:lnTo>
                      <a:pt x="196" y="44"/>
                    </a:lnTo>
                    <a:lnTo>
                      <a:pt x="168" y="70"/>
                    </a:lnTo>
                    <a:lnTo>
                      <a:pt x="168" y="0"/>
                    </a:lnTo>
                    <a:lnTo>
                      <a:pt x="0" y="17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84" y="61"/>
                    </a:lnTo>
                    <a:lnTo>
                      <a:pt x="84" y="79"/>
                    </a:lnTo>
                    <a:lnTo>
                      <a:pt x="93" y="105"/>
                    </a:lnTo>
                    <a:lnTo>
                      <a:pt x="93" y="624"/>
                    </a:lnTo>
                    <a:lnTo>
                      <a:pt x="84" y="641"/>
                    </a:lnTo>
                    <a:lnTo>
                      <a:pt x="65" y="641"/>
                    </a:lnTo>
                    <a:lnTo>
                      <a:pt x="37" y="650"/>
                    </a:lnTo>
                    <a:lnTo>
                      <a:pt x="0" y="650"/>
                    </a:lnTo>
                    <a:lnTo>
                      <a:pt x="0" y="685"/>
                    </a:lnTo>
                    <a:lnTo>
                      <a:pt x="28" y="685"/>
                    </a:lnTo>
                    <a:lnTo>
                      <a:pt x="65" y="677"/>
                    </a:lnTo>
                    <a:lnTo>
                      <a:pt x="224" y="677"/>
                    </a:lnTo>
                    <a:lnTo>
                      <a:pt x="252" y="685"/>
                    </a:lnTo>
                    <a:lnTo>
                      <a:pt x="252" y="650"/>
                    </a:lnTo>
                    <a:lnTo>
                      <a:pt x="215" y="650"/>
                    </a:lnTo>
                    <a:lnTo>
                      <a:pt x="187" y="641"/>
                    </a:lnTo>
                    <a:lnTo>
                      <a:pt x="177" y="641"/>
                    </a:lnTo>
                    <a:lnTo>
                      <a:pt x="168" y="624"/>
                    </a:lnTo>
                    <a:lnTo>
                      <a:pt x="168" y="422"/>
                    </a:lnTo>
                    <a:lnTo>
                      <a:pt x="168" y="4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48" name="Freeform 4216"/>
              <p:cNvSpPr>
                <a:spLocks noEditPoints="1"/>
              </p:cNvSpPr>
              <p:nvPr/>
            </p:nvSpPr>
            <p:spPr bwMode="auto">
              <a:xfrm>
                <a:off x="2069" y="10941"/>
                <a:ext cx="439" cy="483"/>
              </a:xfrm>
              <a:custGeom>
                <a:avLst/>
                <a:gdLst>
                  <a:gd name="T0" fmla="*/ 411 w 439"/>
                  <a:gd name="T1" fmla="*/ 228 h 483"/>
                  <a:gd name="T2" fmla="*/ 429 w 439"/>
                  <a:gd name="T3" fmla="*/ 228 h 483"/>
                  <a:gd name="T4" fmla="*/ 439 w 439"/>
                  <a:gd name="T5" fmla="*/ 220 h 483"/>
                  <a:gd name="T6" fmla="*/ 439 w 439"/>
                  <a:gd name="T7" fmla="*/ 202 h 483"/>
                  <a:gd name="T8" fmla="*/ 429 w 439"/>
                  <a:gd name="T9" fmla="*/ 123 h 483"/>
                  <a:gd name="T10" fmla="*/ 392 w 439"/>
                  <a:gd name="T11" fmla="*/ 61 h 483"/>
                  <a:gd name="T12" fmla="*/ 327 w 439"/>
                  <a:gd name="T13" fmla="*/ 17 h 483"/>
                  <a:gd name="T14" fmla="*/ 243 w 439"/>
                  <a:gd name="T15" fmla="*/ 0 h 483"/>
                  <a:gd name="T16" fmla="*/ 149 w 439"/>
                  <a:gd name="T17" fmla="*/ 17 h 483"/>
                  <a:gd name="T18" fmla="*/ 75 w 439"/>
                  <a:gd name="T19" fmla="*/ 70 h 483"/>
                  <a:gd name="T20" fmla="*/ 19 w 439"/>
                  <a:gd name="T21" fmla="*/ 149 h 483"/>
                  <a:gd name="T22" fmla="*/ 0 w 439"/>
                  <a:gd name="T23" fmla="*/ 237 h 483"/>
                  <a:gd name="T24" fmla="*/ 19 w 439"/>
                  <a:gd name="T25" fmla="*/ 334 h 483"/>
                  <a:gd name="T26" fmla="*/ 75 w 439"/>
                  <a:gd name="T27" fmla="*/ 413 h 483"/>
                  <a:gd name="T28" fmla="*/ 159 w 439"/>
                  <a:gd name="T29" fmla="*/ 466 h 483"/>
                  <a:gd name="T30" fmla="*/ 252 w 439"/>
                  <a:gd name="T31" fmla="*/ 483 h 483"/>
                  <a:gd name="T32" fmla="*/ 327 w 439"/>
                  <a:gd name="T33" fmla="*/ 474 h 483"/>
                  <a:gd name="T34" fmla="*/ 383 w 439"/>
                  <a:gd name="T35" fmla="*/ 439 h 483"/>
                  <a:gd name="T36" fmla="*/ 439 w 439"/>
                  <a:gd name="T37" fmla="*/ 369 h 483"/>
                  <a:gd name="T38" fmla="*/ 439 w 439"/>
                  <a:gd name="T39" fmla="*/ 343 h 483"/>
                  <a:gd name="T40" fmla="*/ 429 w 439"/>
                  <a:gd name="T41" fmla="*/ 334 h 483"/>
                  <a:gd name="T42" fmla="*/ 420 w 439"/>
                  <a:gd name="T43" fmla="*/ 334 h 483"/>
                  <a:gd name="T44" fmla="*/ 411 w 439"/>
                  <a:gd name="T45" fmla="*/ 343 h 483"/>
                  <a:gd name="T46" fmla="*/ 411 w 439"/>
                  <a:gd name="T47" fmla="*/ 351 h 483"/>
                  <a:gd name="T48" fmla="*/ 373 w 439"/>
                  <a:gd name="T49" fmla="*/ 413 h 483"/>
                  <a:gd name="T50" fmla="*/ 327 w 439"/>
                  <a:gd name="T51" fmla="*/ 448 h 483"/>
                  <a:gd name="T52" fmla="*/ 280 w 439"/>
                  <a:gd name="T53" fmla="*/ 457 h 483"/>
                  <a:gd name="T54" fmla="*/ 224 w 439"/>
                  <a:gd name="T55" fmla="*/ 457 h 483"/>
                  <a:gd name="T56" fmla="*/ 196 w 439"/>
                  <a:gd name="T57" fmla="*/ 448 h 483"/>
                  <a:gd name="T58" fmla="*/ 168 w 439"/>
                  <a:gd name="T59" fmla="*/ 430 h 483"/>
                  <a:gd name="T60" fmla="*/ 149 w 439"/>
                  <a:gd name="T61" fmla="*/ 413 h 483"/>
                  <a:gd name="T62" fmla="*/ 131 w 439"/>
                  <a:gd name="T63" fmla="*/ 387 h 483"/>
                  <a:gd name="T64" fmla="*/ 112 w 439"/>
                  <a:gd name="T65" fmla="*/ 334 h 483"/>
                  <a:gd name="T66" fmla="*/ 103 w 439"/>
                  <a:gd name="T67" fmla="*/ 272 h 483"/>
                  <a:gd name="T68" fmla="*/ 93 w 439"/>
                  <a:gd name="T69" fmla="*/ 228 h 483"/>
                  <a:gd name="T70" fmla="*/ 411 w 439"/>
                  <a:gd name="T71" fmla="*/ 228 h 483"/>
                  <a:gd name="T72" fmla="*/ 103 w 439"/>
                  <a:gd name="T73" fmla="*/ 202 h 483"/>
                  <a:gd name="T74" fmla="*/ 112 w 439"/>
                  <a:gd name="T75" fmla="*/ 123 h 483"/>
                  <a:gd name="T76" fmla="*/ 140 w 439"/>
                  <a:gd name="T77" fmla="*/ 70 h 483"/>
                  <a:gd name="T78" fmla="*/ 177 w 439"/>
                  <a:gd name="T79" fmla="*/ 44 h 483"/>
                  <a:gd name="T80" fmla="*/ 215 w 439"/>
                  <a:gd name="T81" fmla="*/ 26 h 483"/>
                  <a:gd name="T82" fmla="*/ 243 w 439"/>
                  <a:gd name="T83" fmla="*/ 17 h 483"/>
                  <a:gd name="T84" fmla="*/ 299 w 439"/>
                  <a:gd name="T85" fmla="*/ 35 h 483"/>
                  <a:gd name="T86" fmla="*/ 336 w 439"/>
                  <a:gd name="T87" fmla="*/ 70 h 483"/>
                  <a:gd name="T88" fmla="*/ 355 w 439"/>
                  <a:gd name="T89" fmla="*/ 123 h 483"/>
                  <a:gd name="T90" fmla="*/ 364 w 439"/>
                  <a:gd name="T91" fmla="*/ 167 h 483"/>
                  <a:gd name="T92" fmla="*/ 364 w 439"/>
                  <a:gd name="T93" fmla="*/ 202 h 483"/>
                  <a:gd name="T94" fmla="*/ 103 w 439"/>
                  <a:gd name="T95" fmla="*/ 202 h 48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9"/>
                  <a:gd name="T145" fmla="*/ 0 h 483"/>
                  <a:gd name="T146" fmla="*/ 439 w 439"/>
                  <a:gd name="T147" fmla="*/ 483 h 48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9" h="483">
                    <a:moveTo>
                      <a:pt x="411" y="228"/>
                    </a:moveTo>
                    <a:lnTo>
                      <a:pt x="429" y="228"/>
                    </a:lnTo>
                    <a:lnTo>
                      <a:pt x="439" y="220"/>
                    </a:lnTo>
                    <a:lnTo>
                      <a:pt x="439" y="202"/>
                    </a:lnTo>
                    <a:lnTo>
                      <a:pt x="429" y="123"/>
                    </a:lnTo>
                    <a:lnTo>
                      <a:pt x="392" y="61"/>
                    </a:lnTo>
                    <a:lnTo>
                      <a:pt x="327" y="17"/>
                    </a:lnTo>
                    <a:lnTo>
                      <a:pt x="243" y="0"/>
                    </a:lnTo>
                    <a:lnTo>
                      <a:pt x="149" y="17"/>
                    </a:lnTo>
                    <a:lnTo>
                      <a:pt x="75" y="70"/>
                    </a:lnTo>
                    <a:lnTo>
                      <a:pt x="19" y="149"/>
                    </a:lnTo>
                    <a:lnTo>
                      <a:pt x="0" y="237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9" y="466"/>
                    </a:lnTo>
                    <a:lnTo>
                      <a:pt x="252" y="483"/>
                    </a:lnTo>
                    <a:lnTo>
                      <a:pt x="327" y="474"/>
                    </a:lnTo>
                    <a:lnTo>
                      <a:pt x="383" y="439"/>
                    </a:lnTo>
                    <a:lnTo>
                      <a:pt x="439" y="369"/>
                    </a:lnTo>
                    <a:lnTo>
                      <a:pt x="439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1" y="343"/>
                    </a:lnTo>
                    <a:lnTo>
                      <a:pt x="411" y="351"/>
                    </a:lnTo>
                    <a:lnTo>
                      <a:pt x="373" y="413"/>
                    </a:lnTo>
                    <a:lnTo>
                      <a:pt x="327" y="448"/>
                    </a:lnTo>
                    <a:lnTo>
                      <a:pt x="280" y="457"/>
                    </a:lnTo>
                    <a:lnTo>
                      <a:pt x="224" y="457"/>
                    </a:lnTo>
                    <a:lnTo>
                      <a:pt x="196" y="448"/>
                    </a:lnTo>
                    <a:lnTo>
                      <a:pt x="168" y="430"/>
                    </a:lnTo>
                    <a:lnTo>
                      <a:pt x="149" y="413"/>
                    </a:lnTo>
                    <a:lnTo>
                      <a:pt x="131" y="387"/>
                    </a:lnTo>
                    <a:lnTo>
                      <a:pt x="112" y="334"/>
                    </a:lnTo>
                    <a:lnTo>
                      <a:pt x="103" y="272"/>
                    </a:lnTo>
                    <a:lnTo>
                      <a:pt x="93" y="228"/>
                    </a:lnTo>
                    <a:lnTo>
                      <a:pt x="411" y="228"/>
                    </a:lnTo>
                    <a:close/>
                    <a:moveTo>
                      <a:pt x="103" y="202"/>
                    </a:moveTo>
                    <a:lnTo>
                      <a:pt x="112" y="123"/>
                    </a:lnTo>
                    <a:lnTo>
                      <a:pt x="140" y="70"/>
                    </a:lnTo>
                    <a:lnTo>
                      <a:pt x="177" y="44"/>
                    </a:lnTo>
                    <a:lnTo>
                      <a:pt x="215" y="26"/>
                    </a:lnTo>
                    <a:lnTo>
                      <a:pt x="243" y="17"/>
                    </a:lnTo>
                    <a:lnTo>
                      <a:pt x="299" y="35"/>
                    </a:lnTo>
                    <a:lnTo>
                      <a:pt x="336" y="70"/>
                    </a:lnTo>
                    <a:lnTo>
                      <a:pt x="355" y="123"/>
                    </a:lnTo>
                    <a:lnTo>
                      <a:pt x="364" y="167"/>
                    </a:lnTo>
                    <a:lnTo>
                      <a:pt x="364" y="202"/>
                    </a:lnTo>
                    <a:lnTo>
                      <a:pt x="103" y="20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49" name="Freeform 4217"/>
              <p:cNvSpPr>
                <a:spLocks/>
              </p:cNvSpPr>
              <p:nvPr/>
            </p:nvSpPr>
            <p:spPr bwMode="auto">
              <a:xfrm>
                <a:off x="2573" y="10941"/>
                <a:ext cx="382" cy="474"/>
              </a:xfrm>
              <a:custGeom>
                <a:avLst/>
                <a:gdLst>
                  <a:gd name="T0" fmla="*/ 168 w 382"/>
                  <a:gd name="T1" fmla="*/ 395 h 474"/>
                  <a:gd name="T2" fmla="*/ 168 w 382"/>
                  <a:gd name="T3" fmla="*/ 228 h 474"/>
                  <a:gd name="T4" fmla="*/ 177 w 382"/>
                  <a:gd name="T5" fmla="*/ 149 h 474"/>
                  <a:gd name="T6" fmla="*/ 205 w 382"/>
                  <a:gd name="T7" fmla="*/ 88 h 474"/>
                  <a:gd name="T8" fmla="*/ 242 w 382"/>
                  <a:gd name="T9" fmla="*/ 44 h 474"/>
                  <a:gd name="T10" fmla="*/ 298 w 382"/>
                  <a:gd name="T11" fmla="*/ 26 h 474"/>
                  <a:gd name="T12" fmla="*/ 308 w 382"/>
                  <a:gd name="T13" fmla="*/ 26 h 474"/>
                  <a:gd name="T14" fmla="*/ 298 w 382"/>
                  <a:gd name="T15" fmla="*/ 35 h 474"/>
                  <a:gd name="T16" fmla="*/ 289 w 382"/>
                  <a:gd name="T17" fmla="*/ 53 h 474"/>
                  <a:gd name="T18" fmla="*/ 289 w 382"/>
                  <a:gd name="T19" fmla="*/ 88 h 474"/>
                  <a:gd name="T20" fmla="*/ 298 w 382"/>
                  <a:gd name="T21" fmla="*/ 105 h 474"/>
                  <a:gd name="T22" fmla="*/ 317 w 382"/>
                  <a:gd name="T23" fmla="*/ 114 h 474"/>
                  <a:gd name="T24" fmla="*/ 345 w 382"/>
                  <a:gd name="T25" fmla="*/ 114 h 474"/>
                  <a:gd name="T26" fmla="*/ 364 w 382"/>
                  <a:gd name="T27" fmla="*/ 105 h 474"/>
                  <a:gd name="T28" fmla="*/ 382 w 382"/>
                  <a:gd name="T29" fmla="*/ 88 h 474"/>
                  <a:gd name="T30" fmla="*/ 382 w 382"/>
                  <a:gd name="T31" fmla="*/ 70 h 474"/>
                  <a:gd name="T32" fmla="*/ 373 w 382"/>
                  <a:gd name="T33" fmla="*/ 44 h 474"/>
                  <a:gd name="T34" fmla="*/ 364 w 382"/>
                  <a:gd name="T35" fmla="*/ 26 h 474"/>
                  <a:gd name="T36" fmla="*/ 336 w 382"/>
                  <a:gd name="T37" fmla="*/ 9 h 474"/>
                  <a:gd name="T38" fmla="*/ 298 w 382"/>
                  <a:gd name="T39" fmla="*/ 0 h 474"/>
                  <a:gd name="T40" fmla="*/ 242 w 382"/>
                  <a:gd name="T41" fmla="*/ 17 h 474"/>
                  <a:gd name="T42" fmla="*/ 214 w 382"/>
                  <a:gd name="T43" fmla="*/ 35 h 474"/>
                  <a:gd name="T44" fmla="*/ 196 w 382"/>
                  <a:gd name="T45" fmla="*/ 53 h 474"/>
                  <a:gd name="T46" fmla="*/ 177 w 382"/>
                  <a:gd name="T47" fmla="*/ 79 h 474"/>
                  <a:gd name="T48" fmla="*/ 168 w 382"/>
                  <a:gd name="T49" fmla="*/ 96 h 474"/>
                  <a:gd name="T50" fmla="*/ 158 w 382"/>
                  <a:gd name="T51" fmla="*/ 123 h 474"/>
                  <a:gd name="T52" fmla="*/ 158 w 382"/>
                  <a:gd name="T53" fmla="*/ 0 h 474"/>
                  <a:gd name="T54" fmla="*/ 0 w 382"/>
                  <a:gd name="T55" fmla="*/ 17 h 474"/>
                  <a:gd name="T56" fmla="*/ 0 w 382"/>
                  <a:gd name="T57" fmla="*/ 44 h 474"/>
                  <a:gd name="T58" fmla="*/ 37 w 382"/>
                  <a:gd name="T59" fmla="*/ 44 h 474"/>
                  <a:gd name="T60" fmla="*/ 65 w 382"/>
                  <a:gd name="T61" fmla="*/ 53 h 474"/>
                  <a:gd name="T62" fmla="*/ 84 w 382"/>
                  <a:gd name="T63" fmla="*/ 61 h 474"/>
                  <a:gd name="T64" fmla="*/ 93 w 382"/>
                  <a:gd name="T65" fmla="*/ 79 h 474"/>
                  <a:gd name="T66" fmla="*/ 93 w 382"/>
                  <a:gd name="T67" fmla="*/ 422 h 474"/>
                  <a:gd name="T68" fmla="*/ 84 w 382"/>
                  <a:gd name="T69" fmla="*/ 430 h 474"/>
                  <a:gd name="T70" fmla="*/ 65 w 382"/>
                  <a:gd name="T71" fmla="*/ 439 h 474"/>
                  <a:gd name="T72" fmla="*/ 0 w 382"/>
                  <a:gd name="T73" fmla="*/ 439 h 474"/>
                  <a:gd name="T74" fmla="*/ 0 w 382"/>
                  <a:gd name="T75" fmla="*/ 474 h 474"/>
                  <a:gd name="T76" fmla="*/ 280 w 382"/>
                  <a:gd name="T77" fmla="*/ 474 h 474"/>
                  <a:gd name="T78" fmla="*/ 280 w 382"/>
                  <a:gd name="T79" fmla="*/ 439 h 474"/>
                  <a:gd name="T80" fmla="*/ 196 w 382"/>
                  <a:gd name="T81" fmla="*/ 439 h 474"/>
                  <a:gd name="T82" fmla="*/ 177 w 382"/>
                  <a:gd name="T83" fmla="*/ 430 h 474"/>
                  <a:gd name="T84" fmla="*/ 168 w 382"/>
                  <a:gd name="T85" fmla="*/ 422 h 474"/>
                  <a:gd name="T86" fmla="*/ 168 w 382"/>
                  <a:gd name="T87" fmla="*/ 395 h 47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82"/>
                  <a:gd name="T133" fmla="*/ 0 h 474"/>
                  <a:gd name="T134" fmla="*/ 382 w 382"/>
                  <a:gd name="T135" fmla="*/ 474 h 47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82" h="474">
                    <a:moveTo>
                      <a:pt x="168" y="395"/>
                    </a:moveTo>
                    <a:lnTo>
                      <a:pt x="168" y="228"/>
                    </a:lnTo>
                    <a:lnTo>
                      <a:pt x="177" y="149"/>
                    </a:lnTo>
                    <a:lnTo>
                      <a:pt x="205" y="88"/>
                    </a:lnTo>
                    <a:lnTo>
                      <a:pt x="242" y="44"/>
                    </a:lnTo>
                    <a:lnTo>
                      <a:pt x="298" y="26"/>
                    </a:lnTo>
                    <a:lnTo>
                      <a:pt x="308" y="26"/>
                    </a:lnTo>
                    <a:lnTo>
                      <a:pt x="298" y="35"/>
                    </a:lnTo>
                    <a:lnTo>
                      <a:pt x="289" y="53"/>
                    </a:lnTo>
                    <a:lnTo>
                      <a:pt x="289" y="88"/>
                    </a:lnTo>
                    <a:lnTo>
                      <a:pt x="298" y="105"/>
                    </a:lnTo>
                    <a:lnTo>
                      <a:pt x="317" y="114"/>
                    </a:lnTo>
                    <a:lnTo>
                      <a:pt x="345" y="114"/>
                    </a:lnTo>
                    <a:lnTo>
                      <a:pt x="364" y="105"/>
                    </a:lnTo>
                    <a:lnTo>
                      <a:pt x="382" y="88"/>
                    </a:lnTo>
                    <a:lnTo>
                      <a:pt x="382" y="70"/>
                    </a:lnTo>
                    <a:lnTo>
                      <a:pt x="373" y="44"/>
                    </a:lnTo>
                    <a:lnTo>
                      <a:pt x="364" y="26"/>
                    </a:lnTo>
                    <a:lnTo>
                      <a:pt x="336" y="9"/>
                    </a:lnTo>
                    <a:lnTo>
                      <a:pt x="298" y="0"/>
                    </a:lnTo>
                    <a:lnTo>
                      <a:pt x="242" y="17"/>
                    </a:lnTo>
                    <a:lnTo>
                      <a:pt x="214" y="35"/>
                    </a:lnTo>
                    <a:lnTo>
                      <a:pt x="196" y="53"/>
                    </a:lnTo>
                    <a:lnTo>
                      <a:pt x="177" y="79"/>
                    </a:lnTo>
                    <a:lnTo>
                      <a:pt x="168" y="96"/>
                    </a:lnTo>
                    <a:lnTo>
                      <a:pt x="158" y="123"/>
                    </a:lnTo>
                    <a:lnTo>
                      <a:pt x="158" y="0"/>
                    </a:lnTo>
                    <a:lnTo>
                      <a:pt x="0" y="17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84" y="61"/>
                    </a:lnTo>
                    <a:lnTo>
                      <a:pt x="93" y="79"/>
                    </a:lnTo>
                    <a:lnTo>
                      <a:pt x="93" y="422"/>
                    </a:lnTo>
                    <a:lnTo>
                      <a:pt x="84" y="430"/>
                    </a:lnTo>
                    <a:lnTo>
                      <a:pt x="65" y="439"/>
                    </a:lnTo>
                    <a:lnTo>
                      <a:pt x="0" y="439"/>
                    </a:lnTo>
                    <a:lnTo>
                      <a:pt x="0" y="474"/>
                    </a:lnTo>
                    <a:lnTo>
                      <a:pt x="280" y="474"/>
                    </a:lnTo>
                    <a:lnTo>
                      <a:pt x="280" y="439"/>
                    </a:lnTo>
                    <a:lnTo>
                      <a:pt x="196" y="439"/>
                    </a:lnTo>
                    <a:lnTo>
                      <a:pt x="177" y="430"/>
                    </a:lnTo>
                    <a:lnTo>
                      <a:pt x="168" y="422"/>
                    </a:lnTo>
                    <a:lnTo>
                      <a:pt x="168" y="3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50" name="Freeform 4218"/>
              <p:cNvSpPr>
                <a:spLocks noEditPoints="1"/>
              </p:cNvSpPr>
              <p:nvPr/>
            </p:nvSpPr>
            <p:spPr bwMode="auto">
              <a:xfrm>
                <a:off x="3039" y="10941"/>
                <a:ext cx="504" cy="483"/>
              </a:xfrm>
              <a:custGeom>
                <a:avLst/>
                <a:gdLst>
                  <a:gd name="T0" fmla="*/ 336 w 504"/>
                  <a:gd name="T1" fmla="*/ 422 h 483"/>
                  <a:gd name="T2" fmla="*/ 364 w 504"/>
                  <a:gd name="T3" fmla="*/ 466 h 483"/>
                  <a:gd name="T4" fmla="*/ 411 w 504"/>
                  <a:gd name="T5" fmla="*/ 483 h 483"/>
                  <a:gd name="T6" fmla="*/ 476 w 504"/>
                  <a:gd name="T7" fmla="*/ 457 h 483"/>
                  <a:gd name="T8" fmla="*/ 504 w 504"/>
                  <a:gd name="T9" fmla="*/ 413 h 483"/>
                  <a:gd name="T10" fmla="*/ 476 w 504"/>
                  <a:gd name="T11" fmla="*/ 316 h 483"/>
                  <a:gd name="T12" fmla="*/ 467 w 504"/>
                  <a:gd name="T13" fmla="*/ 422 h 483"/>
                  <a:gd name="T14" fmla="*/ 458 w 504"/>
                  <a:gd name="T15" fmla="*/ 448 h 483"/>
                  <a:gd name="T16" fmla="*/ 411 w 504"/>
                  <a:gd name="T17" fmla="*/ 439 h 483"/>
                  <a:gd name="T18" fmla="*/ 402 w 504"/>
                  <a:gd name="T19" fmla="*/ 413 h 483"/>
                  <a:gd name="T20" fmla="*/ 392 w 504"/>
                  <a:gd name="T21" fmla="*/ 114 h 483"/>
                  <a:gd name="T22" fmla="*/ 355 w 504"/>
                  <a:gd name="T23" fmla="*/ 53 h 483"/>
                  <a:gd name="T24" fmla="*/ 196 w 504"/>
                  <a:gd name="T25" fmla="*/ 0 h 483"/>
                  <a:gd name="T26" fmla="*/ 56 w 504"/>
                  <a:gd name="T27" fmla="*/ 53 h 483"/>
                  <a:gd name="T28" fmla="*/ 28 w 504"/>
                  <a:gd name="T29" fmla="*/ 140 h 483"/>
                  <a:gd name="T30" fmla="*/ 103 w 504"/>
                  <a:gd name="T31" fmla="*/ 167 h 483"/>
                  <a:gd name="T32" fmla="*/ 131 w 504"/>
                  <a:gd name="T33" fmla="*/ 96 h 483"/>
                  <a:gd name="T34" fmla="*/ 94 w 504"/>
                  <a:gd name="T35" fmla="*/ 70 h 483"/>
                  <a:gd name="T36" fmla="*/ 94 w 504"/>
                  <a:gd name="T37" fmla="*/ 53 h 483"/>
                  <a:gd name="T38" fmla="*/ 178 w 504"/>
                  <a:gd name="T39" fmla="*/ 17 h 483"/>
                  <a:gd name="T40" fmla="*/ 243 w 504"/>
                  <a:gd name="T41" fmla="*/ 26 h 483"/>
                  <a:gd name="T42" fmla="*/ 290 w 504"/>
                  <a:gd name="T43" fmla="*/ 61 h 483"/>
                  <a:gd name="T44" fmla="*/ 318 w 504"/>
                  <a:gd name="T45" fmla="*/ 123 h 483"/>
                  <a:gd name="T46" fmla="*/ 215 w 504"/>
                  <a:gd name="T47" fmla="*/ 202 h 483"/>
                  <a:gd name="T48" fmla="*/ 75 w 504"/>
                  <a:gd name="T49" fmla="*/ 255 h 483"/>
                  <a:gd name="T50" fmla="*/ 19 w 504"/>
                  <a:gd name="T51" fmla="*/ 299 h 483"/>
                  <a:gd name="T52" fmla="*/ 0 w 504"/>
                  <a:gd name="T53" fmla="*/ 369 h 483"/>
                  <a:gd name="T54" fmla="*/ 56 w 504"/>
                  <a:gd name="T55" fmla="*/ 466 h 483"/>
                  <a:gd name="T56" fmla="*/ 215 w 504"/>
                  <a:gd name="T57" fmla="*/ 483 h 483"/>
                  <a:gd name="T58" fmla="*/ 327 w 504"/>
                  <a:gd name="T59" fmla="*/ 395 h 483"/>
                  <a:gd name="T60" fmla="*/ 318 w 504"/>
                  <a:gd name="T61" fmla="*/ 325 h 483"/>
                  <a:gd name="T62" fmla="*/ 299 w 504"/>
                  <a:gd name="T63" fmla="*/ 395 h 483"/>
                  <a:gd name="T64" fmla="*/ 262 w 504"/>
                  <a:gd name="T65" fmla="*/ 439 h 483"/>
                  <a:gd name="T66" fmla="*/ 206 w 504"/>
                  <a:gd name="T67" fmla="*/ 457 h 483"/>
                  <a:gd name="T68" fmla="*/ 150 w 504"/>
                  <a:gd name="T69" fmla="*/ 457 h 483"/>
                  <a:gd name="T70" fmla="*/ 103 w 504"/>
                  <a:gd name="T71" fmla="*/ 430 h 483"/>
                  <a:gd name="T72" fmla="*/ 84 w 504"/>
                  <a:gd name="T73" fmla="*/ 369 h 483"/>
                  <a:gd name="T74" fmla="*/ 112 w 504"/>
                  <a:gd name="T75" fmla="*/ 290 h 483"/>
                  <a:gd name="T76" fmla="*/ 224 w 504"/>
                  <a:gd name="T77" fmla="*/ 228 h 48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04"/>
                  <a:gd name="T118" fmla="*/ 0 h 483"/>
                  <a:gd name="T119" fmla="*/ 504 w 504"/>
                  <a:gd name="T120" fmla="*/ 483 h 48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04" h="483">
                    <a:moveTo>
                      <a:pt x="327" y="395"/>
                    </a:moveTo>
                    <a:lnTo>
                      <a:pt x="336" y="422"/>
                    </a:lnTo>
                    <a:lnTo>
                      <a:pt x="346" y="439"/>
                    </a:lnTo>
                    <a:lnTo>
                      <a:pt x="364" y="466"/>
                    </a:lnTo>
                    <a:lnTo>
                      <a:pt x="383" y="474"/>
                    </a:lnTo>
                    <a:lnTo>
                      <a:pt x="411" y="483"/>
                    </a:lnTo>
                    <a:lnTo>
                      <a:pt x="420" y="483"/>
                    </a:lnTo>
                    <a:lnTo>
                      <a:pt x="476" y="457"/>
                    </a:lnTo>
                    <a:lnTo>
                      <a:pt x="495" y="439"/>
                    </a:lnTo>
                    <a:lnTo>
                      <a:pt x="504" y="413"/>
                    </a:lnTo>
                    <a:lnTo>
                      <a:pt x="504" y="316"/>
                    </a:lnTo>
                    <a:lnTo>
                      <a:pt x="476" y="316"/>
                    </a:lnTo>
                    <a:lnTo>
                      <a:pt x="476" y="404"/>
                    </a:lnTo>
                    <a:lnTo>
                      <a:pt x="467" y="422"/>
                    </a:lnTo>
                    <a:lnTo>
                      <a:pt x="467" y="439"/>
                    </a:lnTo>
                    <a:lnTo>
                      <a:pt x="458" y="448"/>
                    </a:lnTo>
                    <a:lnTo>
                      <a:pt x="420" y="448"/>
                    </a:lnTo>
                    <a:lnTo>
                      <a:pt x="411" y="439"/>
                    </a:lnTo>
                    <a:lnTo>
                      <a:pt x="402" y="422"/>
                    </a:lnTo>
                    <a:lnTo>
                      <a:pt x="402" y="413"/>
                    </a:lnTo>
                    <a:lnTo>
                      <a:pt x="392" y="404"/>
                    </a:lnTo>
                    <a:lnTo>
                      <a:pt x="392" y="114"/>
                    </a:lnTo>
                    <a:lnTo>
                      <a:pt x="383" y="88"/>
                    </a:lnTo>
                    <a:lnTo>
                      <a:pt x="355" y="53"/>
                    </a:lnTo>
                    <a:lnTo>
                      <a:pt x="280" y="9"/>
                    </a:lnTo>
                    <a:lnTo>
                      <a:pt x="196" y="0"/>
                    </a:lnTo>
                    <a:lnTo>
                      <a:pt x="112" y="17"/>
                    </a:lnTo>
                    <a:lnTo>
                      <a:pt x="56" y="53"/>
                    </a:lnTo>
                    <a:lnTo>
                      <a:pt x="28" y="114"/>
                    </a:lnTo>
                    <a:lnTo>
                      <a:pt x="28" y="140"/>
                    </a:lnTo>
                    <a:lnTo>
                      <a:pt x="56" y="167"/>
                    </a:lnTo>
                    <a:lnTo>
                      <a:pt x="103" y="167"/>
                    </a:lnTo>
                    <a:lnTo>
                      <a:pt x="131" y="140"/>
                    </a:lnTo>
                    <a:lnTo>
                      <a:pt x="131" y="96"/>
                    </a:lnTo>
                    <a:lnTo>
                      <a:pt x="112" y="79"/>
                    </a:lnTo>
                    <a:lnTo>
                      <a:pt x="94" y="70"/>
                    </a:lnTo>
                    <a:lnTo>
                      <a:pt x="75" y="70"/>
                    </a:lnTo>
                    <a:lnTo>
                      <a:pt x="94" y="53"/>
                    </a:lnTo>
                    <a:lnTo>
                      <a:pt x="122" y="35"/>
                    </a:lnTo>
                    <a:lnTo>
                      <a:pt x="178" y="17"/>
                    </a:lnTo>
                    <a:lnTo>
                      <a:pt x="224" y="17"/>
                    </a:lnTo>
                    <a:lnTo>
                      <a:pt x="243" y="26"/>
                    </a:lnTo>
                    <a:lnTo>
                      <a:pt x="271" y="44"/>
                    </a:lnTo>
                    <a:lnTo>
                      <a:pt x="290" y="61"/>
                    </a:lnTo>
                    <a:lnTo>
                      <a:pt x="299" y="88"/>
                    </a:lnTo>
                    <a:lnTo>
                      <a:pt x="318" y="123"/>
                    </a:lnTo>
                    <a:lnTo>
                      <a:pt x="318" y="193"/>
                    </a:lnTo>
                    <a:lnTo>
                      <a:pt x="215" y="202"/>
                    </a:lnTo>
                    <a:lnTo>
                      <a:pt x="112" y="237"/>
                    </a:lnTo>
                    <a:lnTo>
                      <a:pt x="75" y="255"/>
                    </a:lnTo>
                    <a:lnTo>
                      <a:pt x="47" y="281"/>
                    </a:lnTo>
                    <a:lnTo>
                      <a:pt x="19" y="299"/>
                    </a:lnTo>
                    <a:lnTo>
                      <a:pt x="0" y="351"/>
                    </a:lnTo>
                    <a:lnTo>
                      <a:pt x="0" y="369"/>
                    </a:lnTo>
                    <a:lnTo>
                      <a:pt x="19" y="422"/>
                    </a:lnTo>
                    <a:lnTo>
                      <a:pt x="56" y="466"/>
                    </a:lnTo>
                    <a:lnTo>
                      <a:pt x="122" y="483"/>
                    </a:lnTo>
                    <a:lnTo>
                      <a:pt x="215" y="483"/>
                    </a:lnTo>
                    <a:lnTo>
                      <a:pt x="290" y="448"/>
                    </a:lnTo>
                    <a:lnTo>
                      <a:pt x="327" y="395"/>
                    </a:lnTo>
                    <a:close/>
                    <a:moveTo>
                      <a:pt x="318" y="220"/>
                    </a:moveTo>
                    <a:lnTo>
                      <a:pt x="318" y="325"/>
                    </a:lnTo>
                    <a:lnTo>
                      <a:pt x="308" y="369"/>
                    </a:lnTo>
                    <a:lnTo>
                      <a:pt x="299" y="395"/>
                    </a:lnTo>
                    <a:lnTo>
                      <a:pt x="280" y="422"/>
                    </a:lnTo>
                    <a:lnTo>
                      <a:pt x="262" y="439"/>
                    </a:lnTo>
                    <a:lnTo>
                      <a:pt x="234" y="457"/>
                    </a:lnTo>
                    <a:lnTo>
                      <a:pt x="206" y="457"/>
                    </a:lnTo>
                    <a:lnTo>
                      <a:pt x="187" y="466"/>
                    </a:lnTo>
                    <a:lnTo>
                      <a:pt x="150" y="457"/>
                    </a:lnTo>
                    <a:lnTo>
                      <a:pt x="122" y="448"/>
                    </a:lnTo>
                    <a:lnTo>
                      <a:pt x="103" y="430"/>
                    </a:lnTo>
                    <a:lnTo>
                      <a:pt x="84" y="404"/>
                    </a:lnTo>
                    <a:lnTo>
                      <a:pt x="84" y="369"/>
                    </a:lnTo>
                    <a:lnTo>
                      <a:pt x="94" y="334"/>
                    </a:lnTo>
                    <a:lnTo>
                      <a:pt x="112" y="290"/>
                    </a:lnTo>
                    <a:lnTo>
                      <a:pt x="159" y="255"/>
                    </a:lnTo>
                    <a:lnTo>
                      <a:pt x="224" y="228"/>
                    </a:lnTo>
                    <a:lnTo>
                      <a:pt x="318" y="22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51" name="Freeform 4219"/>
              <p:cNvSpPr>
                <a:spLocks/>
              </p:cNvSpPr>
              <p:nvPr/>
            </p:nvSpPr>
            <p:spPr bwMode="auto">
              <a:xfrm>
                <a:off x="3571" y="10756"/>
                <a:ext cx="355" cy="668"/>
              </a:xfrm>
              <a:custGeom>
                <a:avLst/>
                <a:gdLst>
                  <a:gd name="T0" fmla="*/ 177 w 355"/>
                  <a:gd name="T1" fmla="*/ 229 h 668"/>
                  <a:gd name="T2" fmla="*/ 336 w 355"/>
                  <a:gd name="T3" fmla="*/ 229 h 668"/>
                  <a:gd name="T4" fmla="*/ 336 w 355"/>
                  <a:gd name="T5" fmla="*/ 202 h 668"/>
                  <a:gd name="T6" fmla="*/ 177 w 355"/>
                  <a:gd name="T7" fmla="*/ 202 h 668"/>
                  <a:gd name="T8" fmla="*/ 177 w 355"/>
                  <a:gd name="T9" fmla="*/ 0 h 668"/>
                  <a:gd name="T10" fmla="*/ 149 w 355"/>
                  <a:gd name="T11" fmla="*/ 0 h 668"/>
                  <a:gd name="T12" fmla="*/ 140 w 355"/>
                  <a:gd name="T13" fmla="*/ 71 h 668"/>
                  <a:gd name="T14" fmla="*/ 121 w 355"/>
                  <a:gd name="T15" fmla="*/ 141 h 668"/>
                  <a:gd name="T16" fmla="*/ 75 w 355"/>
                  <a:gd name="T17" fmla="*/ 185 h 668"/>
                  <a:gd name="T18" fmla="*/ 0 w 355"/>
                  <a:gd name="T19" fmla="*/ 211 h 668"/>
                  <a:gd name="T20" fmla="*/ 0 w 355"/>
                  <a:gd name="T21" fmla="*/ 229 h 668"/>
                  <a:gd name="T22" fmla="*/ 103 w 355"/>
                  <a:gd name="T23" fmla="*/ 229 h 668"/>
                  <a:gd name="T24" fmla="*/ 103 w 355"/>
                  <a:gd name="T25" fmla="*/ 528 h 668"/>
                  <a:gd name="T26" fmla="*/ 112 w 355"/>
                  <a:gd name="T27" fmla="*/ 589 h 668"/>
                  <a:gd name="T28" fmla="*/ 140 w 355"/>
                  <a:gd name="T29" fmla="*/ 633 h 668"/>
                  <a:gd name="T30" fmla="*/ 177 w 355"/>
                  <a:gd name="T31" fmla="*/ 659 h 668"/>
                  <a:gd name="T32" fmla="*/ 215 w 355"/>
                  <a:gd name="T33" fmla="*/ 668 h 668"/>
                  <a:gd name="T34" fmla="*/ 243 w 355"/>
                  <a:gd name="T35" fmla="*/ 668 h 668"/>
                  <a:gd name="T36" fmla="*/ 299 w 355"/>
                  <a:gd name="T37" fmla="*/ 659 h 668"/>
                  <a:gd name="T38" fmla="*/ 336 w 355"/>
                  <a:gd name="T39" fmla="*/ 624 h 668"/>
                  <a:gd name="T40" fmla="*/ 355 w 355"/>
                  <a:gd name="T41" fmla="*/ 580 h 668"/>
                  <a:gd name="T42" fmla="*/ 355 w 355"/>
                  <a:gd name="T43" fmla="*/ 466 h 668"/>
                  <a:gd name="T44" fmla="*/ 327 w 355"/>
                  <a:gd name="T45" fmla="*/ 466 h 668"/>
                  <a:gd name="T46" fmla="*/ 327 w 355"/>
                  <a:gd name="T47" fmla="*/ 572 h 668"/>
                  <a:gd name="T48" fmla="*/ 317 w 355"/>
                  <a:gd name="T49" fmla="*/ 598 h 668"/>
                  <a:gd name="T50" fmla="*/ 299 w 355"/>
                  <a:gd name="T51" fmla="*/ 624 h 668"/>
                  <a:gd name="T52" fmla="*/ 280 w 355"/>
                  <a:gd name="T53" fmla="*/ 642 h 668"/>
                  <a:gd name="T54" fmla="*/ 224 w 355"/>
                  <a:gd name="T55" fmla="*/ 642 h 668"/>
                  <a:gd name="T56" fmla="*/ 196 w 355"/>
                  <a:gd name="T57" fmla="*/ 615 h 668"/>
                  <a:gd name="T58" fmla="*/ 187 w 355"/>
                  <a:gd name="T59" fmla="*/ 589 h 668"/>
                  <a:gd name="T60" fmla="*/ 177 w 355"/>
                  <a:gd name="T61" fmla="*/ 572 h 668"/>
                  <a:gd name="T62" fmla="*/ 177 w 355"/>
                  <a:gd name="T63" fmla="*/ 528 h 668"/>
                  <a:gd name="T64" fmla="*/ 177 w 355"/>
                  <a:gd name="T65" fmla="*/ 229 h 66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55"/>
                  <a:gd name="T100" fmla="*/ 0 h 668"/>
                  <a:gd name="T101" fmla="*/ 355 w 355"/>
                  <a:gd name="T102" fmla="*/ 668 h 66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55" h="668">
                    <a:moveTo>
                      <a:pt x="177" y="229"/>
                    </a:moveTo>
                    <a:lnTo>
                      <a:pt x="336" y="229"/>
                    </a:lnTo>
                    <a:lnTo>
                      <a:pt x="336" y="202"/>
                    </a:lnTo>
                    <a:lnTo>
                      <a:pt x="177" y="202"/>
                    </a:lnTo>
                    <a:lnTo>
                      <a:pt x="177" y="0"/>
                    </a:lnTo>
                    <a:lnTo>
                      <a:pt x="149" y="0"/>
                    </a:lnTo>
                    <a:lnTo>
                      <a:pt x="140" y="71"/>
                    </a:lnTo>
                    <a:lnTo>
                      <a:pt x="121" y="141"/>
                    </a:lnTo>
                    <a:lnTo>
                      <a:pt x="75" y="185"/>
                    </a:lnTo>
                    <a:lnTo>
                      <a:pt x="0" y="211"/>
                    </a:lnTo>
                    <a:lnTo>
                      <a:pt x="0" y="229"/>
                    </a:lnTo>
                    <a:lnTo>
                      <a:pt x="103" y="229"/>
                    </a:lnTo>
                    <a:lnTo>
                      <a:pt x="103" y="528"/>
                    </a:lnTo>
                    <a:lnTo>
                      <a:pt x="112" y="589"/>
                    </a:lnTo>
                    <a:lnTo>
                      <a:pt x="140" y="633"/>
                    </a:lnTo>
                    <a:lnTo>
                      <a:pt x="177" y="659"/>
                    </a:lnTo>
                    <a:lnTo>
                      <a:pt x="215" y="668"/>
                    </a:lnTo>
                    <a:lnTo>
                      <a:pt x="243" y="668"/>
                    </a:lnTo>
                    <a:lnTo>
                      <a:pt x="299" y="659"/>
                    </a:lnTo>
                    <a:lnTo>
                      <a:pt x="336" y="624"/>
                    </a:lnTo>
                    <a:lnTo>
                      <a:pt x="355" y="580"/>
                    </a:lnTo>
                    <a:lnTo>
                      <a:pt x="355" y="466"/>
                    </a:lnTo>
                    <a:lnTo>
                      <a:pt x="327" y="466"/>
                    </a:lnTo>
                    <a:lnTo>
                      <a:pt x="327" y="572"/>
                    </a:lnTo>
                    <a:lnTo>
                      <a:pt x="317" y="598"/>
                    </a:lnTo>
                    <a:lnTo>
                      <a:pt x="299" y="624"/>
                    </a:lnTo>
                    <a:lnTo>
                      <a:pt x="280" y="642"/>
                    </a:lnTo>
                    <a:lnTo>
                      <a:pt x="224" y="642"/>
                    </a:lnTo>
                    <a:lnTo>
                      <a:pt x="196" y="615"/>
                    </a:lnTo>
                    <a:lnTo>
                      <a:pt x="187" y="589"/>
                    </a:lnTo>
                    <a:lnTo>
                      <a:pt x="177" y="572"/>
                    </a:lnTo>
                    <a:lnTo>
                      <a:pt x="177" y="528"/>
                    </a:lnTo>
                    <a:lnTo>
                      <a:pt x="177" y="2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52" name="Freeform 4220"/>
              <p:cNvSpPr>
                <a:spLocks noEditPoints="1"/>
              </p:cNvSpPr>
              <p:nvPr/>
            </p:nvSpPr>
            <p:spPr bwMode="auto">
              <a:xfrm>
                <a:off x="4028" y="10703"/>
                <a:ext cx="243" cy="712"/>
              </a:xfrm>
              <a:custGeom>
                <a:avLst/>
                <a:gdLst>
                  <a:gd name="T0" fmla="*/ 168 w 243"/>
                  <a:gd name="T1" fmla="*/ 238 h 712"/>
                  <a:gd name="T2" fmla="*/ 10 w 243"/>
                  <a:gd name="T3" fmla="*/ 255 h 712"/>
                  <a:gd name="T4" fmla="*/ 10 w 243"/>
                  <a:gd name="T5" fmla="*/ 282 h 712"/>
                  <a:gd name="T6" fmla="*/ 47 w 243"/>
                  <a:gd name="T7" fmla="*/ 282 h 712"/>
                  <a:gd name="T8" fmla="*/ 84 w 243"/>
                  <a:gd name="T9" fmla="*/ 299 h 712"/>
                  <a:gd name="T10" fmla="*/ 94 w 243"/>
                  <a:gd name="T11" fmla="*/ 317 h 712"/>
                  <a:gd name="T12" fmla="*/ 94 w 243"/>
                  <a:gd name="T13" fmla="*/ 660 h 712"/>
                  <a:gd name="T14" fmla="*/ 84 w 243"/>
                  <a:gd name="T15" fmla="*/ 668 h 712"/>
                  <a:gd name="T16" fmla="*/ 66 w 243"/>
                  <a:gd name="T17" fmla="*/ 677 h 712"/>
                  <a:gd name="T18" fmla="*/ 0 w 243"/>
                  <a:gd name="T19" fmla="*/ 677 h 712"/>
                  <a:gd name="T20" fmla="*/ 0 w 243"/>
                  <a:gd name="T21" fmla="*/ 712 h 712"/>
                  <a:gd name="T22" fmla="*/ 243 w 243"/>
                  <a:gd name="T23" fmla="*/ 712 h 712"/>
                  <a:gd name="T24" fmla="*/ 243 w 243"/>
                  <a:gd name="T25" fmla="*/ 677 h 712"/>
                  <a:gd name="T26" fmla="*/ 187 w 243"/>
                  <a:gd name="T27" fmla="*/ 677 h 712"/>
                  <a:gd name="T28" fmla="*/ 168 w 243"/>
                  <a:gd name="T29" fmla="*/ 668 h 712"/>
                  <a:gd name="T30" fmla="*/ 168 w 243"/>
                  <a:gd name="T31" fmla="*/ 633 h 712"/>
                  <a:gd name="T32" fmla="*/ 168 w 243"/>
                  <a:gd name="T33" fmla="*/ 238 h 712"/>
                  <a:gd name="T34" fmla="*/ 168 w 243"/>
                  <a:gd name="T35" fmla="*/ 53 h 712"/>
                  <a:gd name="T36" fmla="*/ 168 w 243"/>
                  <a:gd name="T37" fmla="*/ 36 h 712"/>
                  <a:gd name="T38" fmla="*/ 131 w 243"/>
                  <a:gd name="T39" fmla="*/ 0 h 712"/>
                  <a:gd name="T40" fmla="*/ 84 w 243"/>
                  <a:gd name="T41" fmla="*/ 0 h 712"/>
                  <a:gd name="T42" fmla="*/ 66 w 243"/>
                  <a:gd name="T43" fmla="*/ 18 h 712"/>
                  <a:gd name="T44" fmla="*/ 47 w 243"/>
                  <a:gd name="T45" fmla="*/ 53 h 712"/>
                  <a:gd name="T46" fmla="*/ 56 w 243"/>
                  <a:gd name="T47" fmla="*/ 80 h 712"/>
                  <a:gd name="T48" fmla="*/ 66 w 243"/>
                  <a:gd name="T49" fmla="*/ 97 h 712"/>
                  <a:gd name="T50" fmla="*/ 84 w 243"/>
                  <a:gd name="T51" fmla="*/ 106 h 712"/>
                  <a:gd name="T52" fmla="*/ 112 w 243"/>
                  <a:gd name="T53" fmla="*/ 115 h 712"/>
                  <a:gd name="T54" fmla="*/ 150 w 243"/>
                  <a:gd name="T55" fmla="*/ 97 h 712"/>
                  <a:gd name="T56" fmla="*/ 168 w 243"/>
                  <a:gd name="T57" fmla="*/ 80 h 712"/>
                  <a:gd name="T58" fmla="*/ 168 w 243"/>
                  <a:gd name="T59" fmla="*/ 53 h 71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43"/>
                  <a:gd name="T91" fmla="*/ 0 h 712"/>
                  <a:gd name="T92" fmla="*/ 243 w 243"/>
                  <a:gd name="T93" fmla="*/ 712 h 71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43" h="712">
                    <a:moveTo>
                      <a:pt x="168" y="238"/>
                    </a:moveTo>
                    <a:lnTo>
                      <a:pt x="10" y="255"/>
                    </a:lnTo>
                    <a:lnTo>
                      <a:pt x="10" y="282"/>
                    </a:lnTo>
                    <a:lnTo>
                      <a:pt x="47" y="282"/>
                    </a:lnTo>
                    <a:lnTo>
                      <a:pt x="84" y="299"/>
                    </a:lnTo>
                    <a:lnTo>
                      <a:pt x="94" y="317"/>
                    </a:lnTo>
                    <a:lnTo>
                      <a:pt x="94" y="660"/>
                    </a:lnTo>
                    <a:lnTo>
                      <a:pt x="84" y="668"/>
                    </a:lnTo>
                    <a:lnTo>
                      <a:pt x="66" y="677"/>
                    </a:lnTo>
                    <a:lnTo>
                      <a:pt x="0" y="677"/>
                    </a:lnTo>
                    <a:lnTo>
                      <a:pt x="0" y="712"/>
                    </a:lnTo>
                    <a:lnTo>
                      <a:pt x="243" y="712"/>
                    </a:lnTo>
                    <a:lnTo>
                      <a:pt x="243" y="677"/>
                    </a:lnTo>
                    <a:lnTo>
                      <a:pt x="187" y="677"/>
                    </a:lnTo>
                    <a:lnTo>
                      <a:pt x="168" y="668"/>
                    </a:lnTo>
                    <a:lnTo>
                      <a:pt x="168" y="633"/>
                    </a:lnTo>
                    <a:lnTo>
                      <a:pt x="168" y="238"/>
                    </a:lnTo>
                    <a:close/>
                    <a:moveTo>
                      <a:pt x="168" y="53"/>
                    </a:moveTo>
                    <a:lnTo>
                      <a:pt x="168" y="36"/>
                    </a:lnTo>
                    <a:lnTo>
                      <a:pt x="131" y="0"/>
                    </a:lnTo>
                    <a:lnTo>
                      <a:pt x="84" y="0"/>
                    </a:lnTo>
                    <a:lnTo>
                      <a:pt x="66" y="18"/>
                    </a:lnTo>
                    <a:lnTo>
                      <a:pt x="47" y="53"/>
                    </a:lnTo>
                    <a:lnTo>
                      <a:pt x="56" y="80"/>
                    </a:lnTo>
                    <a:lnTo>
                      <a:pt x="66" y="97"/>
                    </a:lnTo>
                    <a:lnTo>
                      <a:pt x="84" y="106"/>
                    </a:lnTo>
                    <a:lnTo>
                      <a:pt x="112" y="115"/>
                    </a:lnTo>
                    <a:lnTo>
                      <a:pt x="150" y="97"/>
                    </a:lnTo>
                    <a:lnTo>
                      <a:pt x="168" y="80"/>
                    </a:lnTo>
                    <a:lnTo>
                      <a:pt x="168" y="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53" name="Freeform 4221"/>
              <p:cNvSpPr>
                <a:spLocks noEditPoints="1"/>
              </p:cNvSpPr>
              <p:nvPr/>
            </p:nvSpPr>
            <p:spPr bwMode="auto">
              <a:xfrm>
                <a:off x="4336" y="10941"/>
                <a:ext cx="504" cy="483"/>
              </a:xfrm>
              <a:custGeom>
                <a:avLst/>
                <a:gdLst>
                  <a:gd name="T0" fmla="*/ 504 w 504"/>
                  <a:gd name="T1" fmla="*/ 246 h 483"/>
                  <a:gd name="T2" fmla="*/ 485 w 504"/>
                  <a:gd name="T3" fmla="*/ 149 h 483"/>
                  <a:gd name="T4" fmla="*/ 429 w 504"/>
                  <a:gd name="T5" fmla="*/ 70 h 483"/>
                  <a:gd name="T6" fmla="*/ 355 w 504"/>
                  <a:gd name="T7" fmla="*/ 17 h 483"/>
                  <a:gd name="T8" fmla="*/ 252 w 504"/>
                  <a:gd name="T9" fmla="*/ 0 h 483"/>
                  <a:gd name="T10" fmla="*/ 159 w 504"/>
                  <a:gd name="T11" fmla="*/ 17 h 483"/>
                  <a:gd name="T12" fmla="*/ 75 w 504"/>
                  <a:gd name="T13" fmla="*/ 70 h 483"/>
                  <a:gd name="T14" fmla="*/ 19 w 504"/>
                  <a:gd name="T15" fmla="*/ 149 h 483"/>
                  <a:gd name="T16" fmla="*/ 0 w 504"/>
                  <a:gd name="T17" fmla="*/ 246 h 483"/>
                  <a:gd name="T18" fmla="*/ 19 w 504"/>
                  <a:gd name="T19" fmla="*/ 343 h 483"/>
                  <a:gd name="T20" fmla="*/ 75 w 504"/>
                  <a:gd name="T21" fmla="*/ 422 h 483"/>
                  <a:gd name="T22" fmla="*/ 159 w 504"/>
                  <a:gd name="T23" fmla="*/ 466 h 483"/>
                  <a:gd name="T24" fmla="*/ 252 w 504"/>
                  <a:gd name="T25" fmla="*/ 483 h 483"/>
                  <a:gd name="T26" fmla="*/ 355 w 504"/>
                  <a:gd name="T27" fmla="*/ 466 h 483"/>
                  <a:gd name="T28" fmla="*/ 429 w 504"/>
                  <a:gd name="T29" fmla="*/ 413 h 483"/>
                  <a:gd name="T30" fmla="*/ 485 w 504"/>
                  <a:gd name="T31" fmla="*/ 343 h 483"/>
                  <a:gd name="T32" fmla="*/ 504 w 504"/>
                  <a:gd name="T33" fmla="*/ 246 h 483"/>
                  <a:gd name="T34" fmla="*/ 252 w 504"/>
                  <a:gd name="T35" fmla="*/ 457 h 483"/>
                  <a:gd name="T36" fmla="*/ 215 w 504"/>
                  <a:gd name="T37" fmla="*/ 457 h 483"/>
                  <a:gd name="T38" fmla="*/ 187 w 504"/>
                  <a:gd name="T39" fmla="*/ 439 h 483"/>
                  <a:gd name="T40" fmla="*/ 149 w 504"/>
                  <a:gd name="T41" fmla="*/ 422 h 483"/>
                  <a:gd name="T42" fmla="*/ 121 w 504"/>
                  <a:gd name="T43" fmla="*/ 387 h 483"/>
                  <a:gd name="T44" fmla="*/ 103 w 504"/>
                  <a:gd name="T45" fmla="*/ 307 h 483"/>
                  <a:gd name="T46" fmla="*/ 93 w 504"/>
                  <a:gd name="T47" fmla="*/ 237 h 483"/>
                  <a:gd name="T48" fmla="*/ 103 w 504"/>
                  <a:gd name="T49" fmla="*/ 167 h 483"/>
                  <a:gd name="T50" fmla="*/ 121 w 504"/>
                  <a:gd name="T51" fmla="*/ 88 h 483"/>
                  <a:gd name="T52" fmla="*/ 149 w 504"/>
                  <a:gd name="T53" fmla="*/ 61 h 483"/>
                  <a:gd name="T54" fmla="*/ 187 w 504"/>
                  <a:gd name="T55" fmla="*/ 35 h 483"/>
                  <a:gd name="T56" fmla="*/ 215 w 504"/>
                  <a:gd name="T57" fmla="*/ 26 h 483"/>
                  <a:gd name="T58" fmla="*/ 252 w 504"/>
                  <a:gd name="T59" fmla="*/ 17 h 483"/>
                  <a:gd name="T60" fmla="*/ 327 w 504"/>
                  <a:gd name="T61" fmla="*/ 35 h 483"/>
                  <a:gd name="T62" fmla="*/ 383 w 504"/>
                  <a:gd name="T63" fmla="*/ 88 h 483"/>
                  <a:gd name="T64" fmla="*/ 411 w 504"/>
                  <a:gd name="T65" fmla="*/ 167 h 483"/>
                  <a:gd name="T66" fmla="*/ 411 w 504"/>
                  <a:gd name="T67" fmla="*/ 307 h 483"/>
                  <a:gd name="T68" fmla="*/ 383 w 504"/>
                  <a:gd name="T69" fmla="*/ 378 h 483"/>
                  <a:gd name="T70" fmla="*/ 364 w 504"/>
                  <a:gd name="T71" fmla="*/ 413 h 483"/>
                  <a:gd name="T72" fmla="*/ 336 w 504"/>
                  <a:gd name="T73" fmla="*/ 439 h 483"/>
                  <a:gd name="T74" fmla="*/ 299 w 504"/>
                  <a:gd name="T75" fmla="*/ 457 h 483"/>
                  <a:gd name="T76" fmla="*/ 252 w 504"/>
                  <a:gd name="T77" fmla="*/ 457 h 48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04"/>
                  <a:gd name="T118" fmla="*/ 0 h 483"/>
                  <a:gd name="T119" fmla="*/ 504 w 504"/>
                  <a:gd name="T120" fmla="*/ 483 h 48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04" h="483">
                    <a:moveTo>
                      <a:pt x="504" y="246"/>
                    </a:moveTo>
                    <a:lnTo>
                      <a:pt x="485" y="149"/>
                    </a:lnTo>
                    <a:lnTo>
                      <a:pt x="429" y="70"/>
                    </a:lnTo>
                    <a:lnTo>
                      <a:pt x="355" y="17"/>
                    </a:lnTo>
                    <a:lnTo>
                      <a:pt x="252" y="0"/>
                    </a:lnTo>
                    <a:lnTo>
                      <a:pt x="159" y="17"/>
                    </a:lnTo>
                    <a:lnTo>
                      <a:pt x="75" y="70"/>
                    </a:lnTo>
                    <a:lnTo>
                      <a:pt x="19" y="149"/>
                    </a:lnTo>
                    <a:lnTo>
                      <a:pt x="0" y="246"/>
                    </a:lnTo>
                    <a:lnTo>
                      <a:pt x="19" y="343"/>
                    </a:lnTo>
                    <a:lnTo>
                      <a:pt x="75" y="422"/>
                    </a:lnTo>
                    <a:lnTo>
                      <a:pt x="159" y="466"/>
                    </a:lnTo>
                    <a:lnTo>
                      <a:pt x="252" y="483"/>
                    </a:lnTo>
                    <a:lnTo>
                      <a:pt x="355" y="466"/>
                    </a:lnTo>
                    <a:lnTo>
                      <a:pt x="429" y="413"/>
                    </a:lnTo>
                    <a:lnTo>
                      <a:pt x="485" y="343"/>
                    </a:lnTo>
                    <a:lnTo>
                      <a:pt x="504" y="246"/>
                    </a:lnTo>
                    <a:close/>
                    <a:moveTo>
                      <a:pt x="252" y="457"/>
                    </a:moveTo>
                    <a:lnTo>
                      <a:pt x="215" y="457"/>
                    </a:lnTo>
                    <a:lnTo>
                      <a:pt x="187" y="439"/>
                    </a:lnTo>
                    <a:lnTo>
                      <a:pt x="149" y="422"/>
                    </a:lnTo>
                    <a:lnTo>
                      <a:pt x="121" y="387"/>
                    </a:lnTo>
                    <a:lnTo>
                      <a:pt x="103" y="307"/>
                    </a:lnTo>
                    <a:lnTo>
                      <a:pt x="93" y="237"/>
                    </a:lnTo>
                    <a:lnTo>
                      <a:pt x="103" y="167"/>
                    </a:lnTo>
                    <a:lnTo>
                      <a:pt x="121" y="88"/>
                    </a:lnTo>
                    <a:lnTo>
                      <a:pt x="149" y="61"/>
                    </a:lnTo>
                    <a:lnTo>
                      <a:pt x="187" y="35"/>
                    </a:lnTo>
                    <a:lnTo>
                      <a:pt x="215" y="26"/>
                    </a:lnTo>
                    <a:lnTo>
                      <a:pt x="252" y="17"/>
                    </a:lnTo>
                    <a:lnTo>
                      <a:pt x="327" y="35"/>
                    </a:lnTo>
                    <a:lnTo>
                      <a:pt x="383" y="88"/>
                    </a:lnTo>
                    <a:lnTo>
                      <a:pt x="411" y="167"/>
                    </a:lnTo>
                    <a:lnTo>
                      <a:pt x="411" y="307"/>
                    </a:lnTo>
                    <a:lnTo>
                      <a:pt x="383" y="378"/>
                    </a:lnTo>
                    <a:lnTo>
                      <a:pt x="364" y="413"/>
                    </a:lnTo>
                    <a:lnTo>
                      <a:pt x="336" y="439"/>
                    </a:lnTo>
                    <a:lnTo>
                      <a:pt x="299" y="457"/>
                    </a:lnTo>
                    <a:lnTo>
                      <a:pt x="252" y="4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54" name="Freeform 4222"/>
              <p:cNvSpPr>
                <a:spLocks/>
              </p:cNvSpPr>
              <p:nvPr/>
            </p:nvSpPr>
            <p:spPr bwMode="auto">
              <a:xfrm>
                <a:off x="4915" y="10941"/>
                <a:ext cx="569" cy="474"/>
              </a:xfrm>
              <a:custGeom>
                <a:avLst/>
                <a:gdLst>
                  <a:gd name="T0" fmla="*/ 84 w 569"/>
                  <a:gd name="T1" fmla="*/ 105 h 474"/>
                  <a:gd name="T2" fmla="*/ 84 w 569"/>
                  <a:gd name="T3" fmla="*/ 422 h 474"/>
                  <a:gd name="T4" fmla="*/ 74 w 569"/>
                  <a:gd name="T5" fmla="*/ 430 h 474"/>
                  <a:gd name="T6" fmla="*/ 56 w 569"/>
                  <a:gd name="T7" fmla="*/ 439 h 474"/>
                  <a:gd name="T8" fmla="*/ 0 w 569"/>
                  <a:gd name="T9" fmla="*/ 439 h 474"/>
                  <a:gd name="T10" fmla="*/ 0 w 569"/>
                  <a:gd name="T11" fmla="*/ 474 h 474"/>
                  <a:gd name="T12" fmla="*/ 252 w 569"/>
                  <a:gd name="T13" fmla="*/ 474 h 474"/>
                  <a:gd name="T14" fmla="*/ 252 w 569"/>
                  <a:gd name="T15" fmla="*/ 439 h 474"/>
                  <a:gd name="T16" fmla="*/ 186 w 569"/>
                  <a:gd name="T17" fmla="*/ 439 h 474"/>
                  <a:gd name="T18" fmla="*/ 168 w 569"/>
                  <a:gd name="T19" fmla="*/ 430 h 474"/>
                  <a:gd name="T20" fmla="*/ 168 w 569"/>
                  <a:gd name="T21" fmla="*/ 413 h 474"/>
                  <a:gd name="T22" fmla="*/ 158 w 569"/>
                  <a:gd name="T23" fmla="*/ 395 h 474"/>
                  <a:gd name="T24" fmla="*/ 158 w 569"/>
                  <a:gd name="T25" fmla="*/ 193 h 474"/>
                  <a:gd name="T26" fmla="*/ 177 w 569"/>
                  <a:gd name="T27" fmla="*/ 123 h 474"/>
                  <a:gd name="T28" fmla="*/ 214 w 569"/>
                  <a:gd name="T29" fmla="*/ 70 h 474"/>
                  <a:gd name="T30" fmla="*/ 261 w 569"/>
                  <a:gd name="T31" fmla="*/ 35 h 474"/>
                  <a:gd name="T32" fmla="*/ 317 w 569"/>
                  <a:gd name="T33" fmla="*/ 26 h 474"/>
                  <a:gd name="T34" fmla="*/ 345 w 569"/>
                  <a:gd name="T35" fmla="*/ 26 h 474"/>
                  <a:gd name="T36" fmla="*/ 363 w 569"/>
                  <a:gd name="T37" fmla="*/ 35 h 474"/>
                  <a:gd name="T38" fmla="*/ 382 w 569"/>
                  <a:gd name="T39" fmla="*/ 53 h 474"/>
                  <a:gd name="T40" fmla="*/ 391 w 569"/>
                  <a:gd name="T41" fmla="*/ 70 h 474"/>
                  <a:gd name="T42" fmla="*/ 391 w 569"/>
                  <a:gd name="T43" fmla="*/ 96 h 474"/>
                  <a:gd name="T44" fmla="*/ 401 w 569"/>
                  <a:gd name="T45" fmla="*/ 123 h 474"/>
                  <a:gd name="T46" fmla="*/ 401 w 569"/>
                  <a:gd name="T47" fmla="*/ 422 h 474"/>
                  <a:gd name="T48" fmla="*/ 391 w 569"/>
                  <a:gd name="T49" fmla="*/ 430 h 474"/>
                  <a:gd name="T50" fmla="*/ 373 w 569"/>
                  <a:gd name="T51" fmla="*/ 439 h 474"/>
                  <a:gd name="T52" fmla="*/ 307 w 569"/>
                  <a:gd name="T53" fmla="*/ 439 h 474"/>
                  <a:gd name="T54" fmla="*/ 307 w 569"/>
                  <a:gd name="T55" fmla="*/ 474 h 474"/>
                  <a:gd name="T56" fmla="*/ 569 w 569"/>
                  <a:gd name="T57" fmla="*/ 474 h 474"/>
                  <a:gd name="T58" fmla="*/ 569 w 569"/>
                  <a:gd name="T59" fmla="*/ 439 h 474"/>
                  <a:gd name="T60" fmla="*/ 513 w 569"/>
                  <a:gd name="T61" fmla="*/ 439 h 474"/>
                  <a:gd name="T62" fmla="*/ 475 w 569"/>
                  <a:gd name="T63" fmla="*/ 422 h 474"/>
                  <a:gd name="T64" fmla="*/ 475 w 569"/>
                  <a:gd name="T65" fmla="*/ 132 h 474"/>
                  <a:gd name="T66" fmla="*/ 466 w 569"/>
                  <a:gd name="T67" fmla="*/ 79 h 474"/>
                  <a:gd name="T68" fmla="*/ 438 w 569"/>
                  <a:gd name="T69" fmla="*/ 44 h 474"/>
                  <a:gd name="T70" fmla="*/ 410 w 569"/>
                  <a:gd name="T71" fmla="*/ 17 h 474"/>
                  <a:gd name="T72" fmla="*/ 391 w 569"/>
                  <a:gd name="T73" fmla="*/ 9 h 474"/>
                  <a:gd name="T74" fmla="*/ 354 w 569"/>
                  <a:gd name="T75" fmla="*/ 9 h 474"/>
                  <a:gd name="T76" fmla="*/ 326 w 569"/>
                  <a:gd name="T77" fmla="*/ 0 h 474"/>
                  <a:gd name="T78" fmla="*/ 252 w 569"/>
                  <a:gd name="T79" fmla="*/ 17 h 474"/>
                  <a:gd name="T80" fmla="*/ 196 w 569"/>
                  <a:gd name="T81" fmla="*/ 53 h 474"/>
                  <a:gd name="T82" fmla="*/ 158 w 569"/>
                  <a:gd name="T83" fmla="*/ 114 h 474"/>
                  <a:gd name="T84" fmla="*/ 158 w 569"/>
                  <a:gd name="T85" fmla="*/ 0 h 474"/>
                  <a:gd name="T86" fmla="*/ 0 w 569"/>
                  <a:gd name="T87" fmla="*/ 17 h 474"/>
                  <a:gd name="T88" fmla="*/ 0 w 569"/>
                  <a:gd name="T89" fmla="*/ 44 h 474"/>
                  <a:gd name="T90" fmla="*/ 37 w 569"/>
                  <a:gd name="T91" fmla="*/ 44 h 474"/>
                  <a:gd name="T92" fmla="*/ 65 w 569"/>
                  <a:gd name="T93" fmla="*/ 53 h 474"/>
                  <a:gd name="T94" fmla="*/ 74 w 569"/>
                  <a:gd name="T95" fmla="*/ 61 h 474"/>
                  <a:gd name="T96" fmla="*/ 84 w 569"/>
                  <a:gd name="T97" fmla="*/ 79 h 474"/>
                  <a:gd name="T98" fmla="*/ 84 w 569"/>
                  <a:gd name="T99" fmla="*/ 105 h 47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569"/>
                  <a:gd name="T151" fmla="*/ 0 h 474"/>
                  <a:gd name="T152" fmla="*/ 569 w 569"/>
                  <a:gd name="T153" fmla="*/ 474 h 47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569" h="474">
                    <a:moveTo>
                      <a:pt x="84" y="105"/>
                    </a:moveTo>
                    <a:lnTo>
                      <a:pt x="84" y="422"/>
                    </a:lnTo>
                    <a:lnTo>
                      <a:pt x="74" y="430"/>
                    </a:lnTo>
                    <a:lnTo>
                      <a:pt x="56" y="439"/>
                    </a:lnTo>
                    <a:lnTo>
                      <a:pt x="0" y="439"/>
                    </a:lnTo>
                    <a:lnTo>
                      <a:pt x="0" y="474"/>
                    </a:lnTo>
                    <a:lnTo>
                      <a:pt x="252" y="474"/>
                    </a:lnTo>
                    <a:lnTo>
                      <a:pt x="252" y="439"/>
                    </a:lnTo>
                    <a:lnTo>
                      <a:pt x="186" y="439"/>
                    </a:lnTo>
                    <a:lnTo>
                      <a:pt x="168" y="430"/>
                    </a:lnTo>
                    <a:lnTo>
                      <a:pt x="168" y="413"/>
                    </a:lnTo>
                    <a:lnTo>
                      <a:pt x="158" y="395"/>
                    </a:lnTo>
                    <a:lnTo>
                      <a:pt x="158" y="193"/>
                    </a:lnTo>
                    <a:lnTo>
                      <a:pt x="177" y="123"/>
                    </a:lnTo>
                    <a:lnTo>
                      <a:pt x="214" y="70"/>
                    </a:lnTo>
                    <a:lnTo>
                      <a:pt x="261" y="35"/>
                    </a:lnTo>
                    <a:lnTo>
                      <a:pt x="317" y="26"/>
                    </a:lnTo>
                    <a:lnTo>
                      <a:pt x="345" y="26"/>
                    </a:lnTo>
                    <a:lnTo>
                      <a:pt x="363" y="35"/>
                    </a:lnTo>
                    <a:lnTo>
                      <a:pt x="382" y="53"/>
                    </a:lnTo>
                    <a:lnTo>
                      <a:pt x="391" y="70"/>
                    </a:lnTo>
                    <a:lnTo>
                      <a:pt x="391" y="96"/>
                    </a:lnTo>
                    <a:lnTo>
                      <a:pt x="401" y="123"/>
                    </a:lnTo>
                    <a:lnTo>
                      <a:pt x="401" y="422"/>
                    </a:lnTo>
                    <a:lnTo>
                      <a:pt x="391" y="430"/>
                    </a:lnTo>
                    <a:lnTo>
                      <a:pt x="373" y="439"/>
                    </a:lnTo>
                    <a:lnTo>
                      <a:pt x="307" y="439"/>
                    </a:lnTo>
                    <a:lnTo>
                      <a:pt x="307" y="474"/>
                    </a:lnTo>
                    <a:lnTo>
                      <a:pt x="569" y="474"/>
                    </a:lnTo>
                    <a:lnTo>
                      <a:pt x="569" y="439"/>
                    </a:lnTo>
                    <a:lnTo>
                      <a:pt x="513" y="439"/>
                    </a:lnTo>
                    <a:lnTo>
                      <a:pt x="475" y="422"/>
                    </a:lnTo>
                    <a:lnTo>
                      <a:pt x="475" y="132"/>
                    </a:lnTo>
                    <a:lnTo>
                      <a:pt x="466" y="79"/>
                    </a:lnTo>
                    <a:lnTo>
                      <a:pt x="438" y="44"/>
                    </a:lnTo>
                    <a:lnTo>
                      <a:pt x="410" y="17"/>
                    </a:lnTo>
                    <a:lnTo>
                      <a:pt x="391" y="9"/>
                    </a:lnTo>
                    <a:lnTo>
                      <a:pt x="354" y="9"/>
                    </a:lnTo>
                    <a:lnTo>
                      <a:pt x="326" y="0"/>
                    </a:lnTo>
                    <a:lnTo>
                      <a:pt x="252" y="17"/>
                    </a:lnTo>
                    <a:lnTo>
                      <a:pt x="196" y="53"/>
                    </a:lnTo>
                    <a:lnTo>
                      <a:pt x="158" y="114"/>
                    </a:lnTo>
                    <a:lnTo>
                      <a:pt x="158" y="0"/>
                    </a:lnTo>
                    <a:lnTo>
                      <a:pt x="0" y="17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74" y="61"/>
                    </a:lnTo>
                    <a:lnTo>
                      <a:pt x="84" y="79"/>
                    </a:lnTo>
                    <a:lnTo>
                      <a:pt x="84" y="10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55" name="Freeform 4223"/>
              <p:cNvSpPr>
                <a:spLocks/>
              </p:cNvSpPr>
              <p:nvPr/>
            </p:nvSpPr>
            <p:spPr bwMode="auto">
              <a:xfrm>
                <a:off x="5596" y="11301"/>
                <a:ext cx="121" cy="114"/>
              </a:xfrm>
              <a:custGeom>
                <a:avLst/>
                <a:gdLst>
                  <a:gd name="T0" fmla="*/ 121 w 121"/>
                  <a:gd name="T1" fmla="*/ 62 h 114"/>
                  <a:gd name="T2" fmla="*/ 121 w 121"/>
                  <a:gd name="T3" fmla="*/ 35 h 114"/>
                  <a:gd name="T4" fmla="*/ 102 w 121"/>
                  <a:gd name="T5" fmla="*/ 18 h 114"/>
                  <a:gd name="T6" fmla="*/ 65 w 121"/>
                  <a:gd name="T7" fmla="*/ 0 h 114"/>
                  <a:gd name="T8" fmla="*/ 37 w 121"/>
                  <a:gd name="T9" fmla="*/ 9 h 114"/>
                  <a:gd name="T10" fmla="*/ 18 w 121"/>
                  <a:gd name="T11" fmla="*/ 18 h 114"/>
                  <a:gd name="T12" fmla="*/ 9 w 121"/>
                  <a:gd name="T13" fmla="*/ 35 h 114"/>
                  <a:gd name="T14" fmla="*/ 0 w 121"/>
                  <a:gd name="T15" fmla="*/ 62 h 114"/>
                  <a:gd name="T16" fmla="*/ 18 w 121"/>
                  <a:gd name="T17" fmla="*/ 97 h 114"/>
                  <a:gd name="T18" fmla="*/ 37 w 121"/>
                  <a:gd name="T19" fmla="*/ 106 h 114"/>
                  <a:gd name="T20" fmla="*/ 65 w 121"/>
                  <a:gd name="T21" fmla="*/ 114 h 114"/>
                  <a:gd name="T22" fmla="*/ 102 w 121"/>
                  <a:gd name="T23" fmla="*/ 97 h 114"/>
                  <a:gd name="T24" fmla="*/ 121 w 121"/>
                  <a:gd name="T25" fmla="*/ 79 h 114"/>
                  <a:gd name="T26" fmla="*/ 121 w 121"/>
                  <a:gd name="T27" fmla="*/ 62 h 1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1"/>
                  <a:gd name="T43" fmla="*/ 0 h 114"/>
                  <a:gd name="T44" fmla="*/ 121 w 121"/>
                  <a:gd name="T45" fmla="*/ 114 h 1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1" h="114">
                    <a:moveTo>
                      <a:pt x="121" y="62"/>
                    </a:moveTo>
                    <a:lnTo>
                      <a:pt x="121" y="35"/>
                    </a:lnTo>
                    <a:lnTo>
                      <a:pt x="102" y="18"/>
                    </a:lnTo>
                    <a:lnTo>
                      <a:pt x="65" y="0"/>
                    </a:lnTo>
                    <a:lnTo>
                      <a:pt x="37" y="9"/>
                    </a:lnTo>
                    <a:lnTo>
                      <a:pt x="18" y="18"/>
                    </a:lnTo>
                    <a:lnTo>
                      <a:pt x="9" y="35"/>
                    </a:lnTo>
                    <a:lnTo>
                      <a:pt x="0" y="62"/>
                    </a:lnTo>
                    <a:lnTo>
                      <a:pt x="18" y="97"/>
                    </a:lnTo>
                    <a:lnTo>
                      <a:pt x="37" y="106"/>
                    </a:lnTo>
                    <a:lnTo>
                      <a:pt x="65" y="114"/>
                    </a:lnTo>
                    <a:lnTo>
                      <a:pt x="102" y="97"/>
                    </a:lnTo>
                    <a:lnTo>
                      <a:pt x="121" y="79"/>
                    </a:lnTo>
                    <a:lnTo>
                      <a:pt x="121" y="6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56" name="Line 4224"/>
              <p:cNvSpPr>
                <a:spLocks noChangeShapeType="1"/>
              </p:cNvSpPr>
              <p:nvPr/>
            </p:nvSpPr>
            <p:spPr bwMode="auto">
              <a:xfrm>
                <a:off x="819" y="12286"/>
                <a:ext cx="30591" cy="1"/>
              </a:xfrm>
              <a:prstGeom prst="line">
                <a:avLst/>
              </a:prstGeom>
              <a:noFill/>
              <a:ln w="46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57" name="Freeform 4225"/>
              <p:cNvSpPr>
                <a:spLocks/>
              </p:cNvSpPr>
              <p:nvPr/>
            </p:nvSpPr>
            <p:spPr bwMode="auto">
              <a:xfrm>
                <a:off x="838" y="12953"/>
                <a:ext cx="1119" cy="756"/>
              </a:xfrm>
              <a:custGeom>
                <a:avLst/>
                <a:gdLst>
                  <a:gd name="T0" fmla="*/ 1007 w 1119"/>
                  <a:gd name="T1" fmla="*/ 106 h 756"/>
                  <a:gd name="T2" fmla="*/ 1017 w 1119"/>
                  <a:gd name="T3" fmla="*/ 80 h 756"/>
                  <a:gd name="T4" fmla="*/ 1054 w 1119"/>
                  <a:gd name="T5" fmla="*/ 44 h 756"/>
                  <a:gd name="T6" fmla="*/ 1082 w 1119"/>
                  <a:gd name="T7" fmla="*/ 36 h 756"/>
                  <a:gd name="T8" fmla="*/ 1119 w 1119"/>
                  <a:gd name="T9" fmla="*/ 36 h 756"/>
                  <a:gd name="T10" fmla="*/ 1119 w 1119"/>
                  <a:gd name="T11" fmla="*/ 0 h 756"/>
                  <a:gd name="T12" fmla="*/ 1073 w 1119"/>
                  <a:gd name="T13" fmla="*/ 0 h 756"/>
                  <a:gd name="T14" fmla="*/ 1017 w 1119"/>
                  <a:gd name="T15" fmla="*/ 9 h 756"/>
                  <a:gd name="T16" fmla="*/ 989 w 1119"/>
                  <a:gd name="T17" fmla="*/ 9 h 756"/>
                  <a:gd name="T18" fmla="*/ 951 w 1119"/>
                  <a:gd name="T19" fmla="*/ 0 h 756"/>
                  <a:gd name="T20" fmla="*/ 886 w 1119"/>
                  <a:gd name="T21" fmla="*/ 0 h 756"/>
                  <a:gd name="T22" fmla="*/ 886 w 1119"/>
                  <a:gd name="T23" fmla="*/ 36 h 756"/>
                  <a:gd name="T24" fmla="*/ 923 w 1119"/>
                  <a:gd name="T25" fmla="*/ 36 h 756"/>
                  <a:gd name="T26" fmla="*/ 961 w 1119"/>
                  <a:gd name="T27" fmla="*/ 53 h 756"/>
                  <a:gd name="T28" fmla="*/ 979 w 1119"/>
                  <a:gd name="T29" fmla="*/ 71 h 756"/>
                  <a:gd name="T30" fmla="*/ 979 w 1119"/>
                  <a:gd name="T31" fmla="*/ 115 h 756"/>
                  <a:gd name="T32" fmla="*/ 811 w 1119"/>
                  <a:gd name="T33" fmla="*/ 607 h 756"/>
                  <a:gd name="T34" fmla="*/ 625 w 1119"/>
                  <a:gd name="T35" fmla="*/ 80 h 756"/>
                  <a:gd name="T36" fmla="*/ 625 w 1119"/>
                  <a:gd name="T37" fmla="*/ 53 h 756"/>
                  <a:gd name="T38" fmla="*/ 662 w 1119"/>
                  <a:gd name="T39" fmla="*/ 36 h 756"/>
                  <a:gd name="T40" fmla="*/ 718 w 1119"/>
                  <a:gd name="T41" fmla="*/ 36 h 756"/>
                  <a:gd name="T42" fmla="*/ 718 w 1119"/>
                  <a:gd name="T43" fmla="*/ 0 h 756"/>
                  <a:gd name="T44" fmla="*/ 643 w 1119"/>
                  <a:gd name="T45" fmla="*/ 0 h 756"/>
                  <a:gd name="T46" fmla="*/ 559 w 1119"/>
                  <a:gd name="T47" fmla="*/ 9 h 756"/>
                  <a:gd name="T48" fmla="*/ 494 w 1119"/>
                  <a:gd name="T49" fmla="*/ 0 h 756"/>
                  <a:gd name="T50" fmla="*/ 419 w 1119"/>
                  <a:gd name="T51" fmla="*/ 0 h 756"/>
                  <a:gd name="T52" fmla="*/ 419 w 1119"/>
                  <a:gd name="T53" fmla="*/ 36 h 756"/>
                  <a:gd name="T54" fmla="*/ 475 w 1119"/>
                  <a:gd name="T55" fmla="*/ 36 h 756"/>
                  <a:gd name="T56" fmla="*/ 503 w 1119"/>
                  <a:gd name="T57" fmla="*/ 44 h 756"/>
                  <a:gd name="T58" fmla="*/ 513 w 1119"/>
                  <a:gd name="T59" fmla="*/ 53 h 756"/>
                  <a:gd name="T60" fmla="*/ 522 w 1119"/>
                  <a:gd name="T61" fmla="*/ 71 h 756"/>
                  <a:gd name="T62" fmla="*/ 550 w 1119"/>
                  <a:gd name="T63" fmla="*/ 150 h 756"/>
                  <a:gd name="T64" fmla="*/ 391 w 1119"/>
                  <a:gd name="T65" fmla="*/ 607 h 756"/>
                  <a:gd name="T66" fmla="*/ 205 w 1119"/>
                  <a:gd name="T67" fmla="*/ 80 h 756"/>
                  <a:gd name="T68" fmla="*/ 205 w 1119"/>
                  <a:gd name="T69" fmla="*/ 71 h 756"/>
                  <a:gd name="T70" fmla="*/ 214 w 1119"/>
                  <a:gd name="T71" fmla="*/ 53 h 756"/>
                  <a:gd name="T72" fmla="*/ 224 w 1119"/>
                  <a:gd name="T73" fmla="*/ 44 h 756"/>
                  <a:gd name="T74" fmla="*/ 242 w 1119"/>
                  <a:gd name="T75" fmla="*/ 36 h 756"/>
                  <a:gd name="T76" fmla="*/ 298 w 1119"/>
                  <a:gd name="T77" fmla="*/ 36 h 756"/>
                  <a:gd name="T78" fmla="*/ 298 w 1119"/>
                  <a:gd name="T79" fmla="*/ 0 h 756"/>
                  <a:gd name="T80" fmla="*/ 224 w 1119"/>
                  <a:gd name="T81" fmla="*/ 0 h 756"/>
                  <a:gd name="T82" fmla="*/ 140 w 1119"/>
                  <a:gd name="T83" fmla="*/ 9 h 756"/>
                  <a:gd name="T84" fmla="*/ 74 w 1119"/>
                  <a:gd name="T85" fmla="*/ 0 h 756"/>
                  <a:gd name="T86" fmla="*/ 0 w 1119"/>
                  <a:gd name="T87" fmla="*/ 0 h 756"/>
                  <a:gd name="T88" fmla="*/ 0 w 1119"/>
                  <a:gd name="T89" fmla="*/ 36 h 756"/>
                  <a:gd name="T90" fmla="*/ 65 w 1119"/>
                  <a:gd name="T91" fmla="*/ 36 h 756"/>
                  <a:gd name="T92" fmla="*/ 84 w 1119"/>
                  <a:gd name="T93" fmla="*/ 44 h 756"/>
                  <a:gd name="T94" fmla="*/ 102 w 1119"/>
                  <a:gd name="T95" fmla="*/ 62 h 756"/>
                  <a:gd name="T96" fmla="*/ 102 w 1119"/>
                  <a:gd name="T97" fmla="*/ 80 h 756"/>
                  <a:gd name="T98" fmla="*/ 326 w 1119"/>
                  <a:gd name="T99" fmla="*/ 730 h 756"/>
                  <a:gd name="T100" fmla="*/ 354 w 1119"/>
                  <a:gd name="T101" fmla="*/ 756 h 756"/>
                  <a:gd name="T102" fmla="*/ 363 w 1119"/>
                  <a:gd name="T103" fmla="*/ 748 h 756"/>
                  <a:gd name="T104" fmla="*/ 373 w 1119"/>
                  <a:gd name="T105" fmla="*/ 748 h 756"/>
                  <a:gd name="T106" fmla="*/ 373 w 1119"/>
                  <a:gd name="T107" fmla="*/ 730 h 756"/>
                  <a:gd name="T108" fmla="*/ 559 w 1119"/>
                  <a:gd name="T109" fmla="*/ 194 h 756"/>
                  <a:gd name="T110" fmla="*/ 746 w 1119"/>
                  <a:gd name="T111" fmla="*/ 730 h 756"/>
                  <a:gd name="T112" fmla="*/ 755 w 1119"/>
                  <a:gd name="T113" fmla="*/ 739 h 756"/>
                  <a:gd name="T114" fmla="*/ 755 w 1119"/>
                  <a:gd name="T115" fmla="*/ 748 h 756"/>
                  <a:gd name="T116" fmla="*/ 774 w 1119"/>
                  <a:gd name="T117" fmla="*/ 756 h 756"/>
                  <a:gd name="T118" fmla="*/ 783 w 1119"/>
                  <a:gd name="T119" fmla="*/ 748 h 756"/>
                  <a:gd name="T120" fmla="*/ 793 w 1119"/>
                  <a:gd name="T121" fmla="*/ 748 h 756"/>
                  <a:gd name="T122" fmla="*/ 793 w 1119"/>
                  <a:gd name="T123" fmla="*/ 730 h 756"/>
                  <a:gd name="T124" fmla="*/ 1007 w 1119"/>
                  <a:gd name="T125" fmla="*/ 106 h 75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119"/>
                  <a:gd name="T190" fmla="*/ 0 h 756"/>
                  <a:gd name="T191" fmla="*/ 1119 w 1119"/>
                  <a:gd name="T192" fmla="*/ 756 h 75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119" h="756">
                    <a:moveTo>
                      <a:pt x="1007" y="106"/>
                    </a:moveTo>
                    <a:lnTo>
                      <a:pt x="1017" y="80"/>
                    </a:lnTo>
                    <a:lnTo>
                      <a:pt x="1054" y="44"/>
                    </a:lnTo>
                    <a:lnTo>
                      <a:pt x="1082" y="36"/>
                    </a:lnTo>
                    <a:lnTo>
                      <a:pt x="1119" y="36"/>
                    </a:lnTo>
                    <a:lnTo>
                      <a:pt x="1119" y="0"/>
                    </a:lnTo>
                    <a:lnTo>
                      <a:pt x="1073" y="0"/>
                    </a:lnTo>
                    <a:lnTo>
                      <a:pt x="1017" y="9"/>
                    </a:lnTo>
                    <a:lnTo>
                      <a:pt x="989" y="9"/>
                    </a:lnTo>
                    <a:lnTo>
                      <a:pt x="951" y="0"/>
                    </a:lnTo>
                    <a:lnTo>
                      <a:pt x="886" y="0"/>
                    </a:lnTo>
                    <a:lnTo>
                      <a:pt x="886" y="36"/>
                    </a:lnTo>
                    <a:lnTo>
                      <a:pt x="923" y="36"/>
                    </a:lnTo>
                    <a:lnTo>
                      <a:pt x="961" y="53"/>
                    </a:lnTo>
                    <a:lnTo>
                      <a:pt x="979" y="71"/>
                    </a:lnTo>
                    <a:lnTo>
                      <a:pt x="979" y="115"/>
                    </a:lnTo>
                    <a:lnTo>
                      <a:pt x="811" y="607"/>
                    </a:lnTo>
                    <a:lnTo>
                      <a:pt x="625" y="80"/>
                    </a:lnTo>
                    <a:lnTo>
                      <a:pt x="625" y="53"/>
                    </a:lnTo>
                    <a:lnTo>
                      <a:pt x="662" y="36"/>
                    </a:lnTo>
                    <a:lnTo>
                      <a:pt x="718" y="36"/>
                    </a:lnTo>
                    <a:lnTo>
                      <a:pt x="718" y="0"/>
                    </a:lnTo>
                    <a:lnTo>
                      <a:pt x="643" y="0"/>
                    </a:lnTo>
                    <a:lnTo>
                      <a:pt x="559" y="9"/>
                    </a:lnTo>
                    <a:lnTo>
                      <a:pt x="494" y="0"/>
                    </a:lnTo>
                    <a:lnTo>
                      <a:pt x="419" y="0"/>
                    </a:lnTo>
                    <a:lnTo>
                      <a:pt x="419" y="36"/>
                    </a:lnTo>
                    <a:lnTo>
                      <a:pt x="475" y="36"/>
                    </a:lnTo>
                    <a:lnTo>
                      <a:pt x="503" y="44"/>
                    </a:lnTo>
                    <a:lnTo>
                      <a:pt x="513" y="53"/>
                    </a:lnTo>
                    <a:lnTo>
                      <a:pt x="522" y="71"/>
                    </a:lnTo>
                    <a:lnTo>
                      <a:pt x="550" y="150"/>
                    </a:lnTo>
                    <a:lnTo>
                      <a:pt x="391" y="607"/>
                    </a:lnTo>
                    <a:lnTo>
                      <a:pt x="205" y="80"/>
                    </a:lnTo>
                    <a:lnTo>
                      <a:pt x="205" y="71"/>
                    </a:lnTo>
                    <a:lnTo>
                      <a:pt x="214" y="53"/>
                    </a:lnTo>
                    <a:lnTo>
                      <a:pt x="224" y="44"/>
                    </a:lnTo>
                    <a:lnTo>
                      <a:pt x="242" y="36"/>
                    </a:lnTo>
                    <a:lnTo>
                      <a:pt x="298" y="36"/>
                    </a:lnTo>
                    <a:lnTo>
                      <a:pt x="298" y="0"/>
                    </a:lnTo>
                    <a:lnTo>
                      <a:pt x="224" y="0"/>
                    </a:lnTo>
                    <a:lnTo>
                      <a:pt x="140" y="9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36"/>
                    </a:lnTo>
                    <a:lnTo>
                      <a:pt x="65" y="36"/>
                    </a:lnTo>
                    <a:lnTo>
                      <a:pt x="84" y="44"/>
                    </a:lnTo>
                    <a:lnTo>
                      <a:pt x="102" y="62"/>
                    </a:lnTo>
                    <a:lnTo>
                      <a:pt x="102" y="80"/>
                    </a:lnTo>
                    <a:lnTo>
                      <a:pt x="326" y="730"/>
                    </a:lnTo>
                    <a:lnTo>
                      <a:pt x="354" y="756"/>
                    </a:lnTo>
                    <a:lnTo>
                      <a:pt x="363" y="748"/>
                    </a:lnTo>
                    <a:lnTo>
                      <a:pt x="373" y="748"/>
                    </a:lnTo>
                    <a:lnTo>
                      <a:pt x="373" y="730"/>
                    </a:lnTo>
                    <a:lnTo>
                      <a:pt x="559" y="194"/>
                    </a:lnTo>
                    <a:lnTo>
                      <a:pt x="746" y="730"/>
                    </a:lnTo>
                    <a:lnTo>
                      <a:pt x="755" y="739"/>
                    </a:lnTo>
                    <a:lnTo>
                      <a:pt x="755" y="748"/>
                    </a:lnTo>
                    <a:lnTo>
                      <a:pt x="774" y="756"/>
                    </a:lnTo>
                    <a:lnTo>
                      <a:pt x="783" y="748"/>
                    </a:lnTo>
                    <a:lnTo>
                      <a:pt x="793" y="748"/>
                    </a:lnTo>
                    <a:lnTo>
                      <a:pt x="793" y="730"/>
                    </a:lnTo>
                    <a:lnTo>
                      <a:pt x="1007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58" name="Freeform 4226"/>
              <p:cNvSpPr>
                <a:spLocks noEditPoints="1"/>
              </p:cNvSpPr>
              <p:nvPr/>
            </p:nvSpPr>
            <p:spPr bwMode="auto">
              <a:xfrm>
                <a:off x="2022" y="12971"/>
                <a:ext cx="243" cy="712"/>
              </a:xfrm>
              <a:custGeom>
                <a:avLst/>
                <a:gdLst>
                  <a:gd name="T0" fmla="*/ 159 w 243"/>
                  <a:gd name="T1" fmla="*/ 237 h 712"/>
                  <a:gd name="T2" fmla="*/ 0 w 243"/>
                  <a:gd name="T3" fmla="*/ 255 h 712"/>
                  <a:gd name="T4" fmla="*/ 0 w 243"/>
                  <a:gd name="T5" fmla="*/ 281 h 712"/>
                  <a:gd name="T6" fmla="*/ 38 w 243"/>
                  <a:gd name="T7" fmla="*/ 281 h 712"/>
                  <a:gd name="T8" fmla="*/ 66 w 243"/>
                  <a:gd name="T9" fmla="*/ 290 h 712"/>
                  <a:gd name="T10" fmla="*/ 75 w 243"/>
                  <a:gd name="T11" fmla="*/ 299 h 712"/>
                  <a:gd name="T12" fmla="*/ 84 w 243"/>
                  <a:gd name="T13" fmla="*/ 316 h 712"/>
                  <a:gd name="T14" fmla="*/ 84 w 243"/>
                  <a:gd name="T15" fmla="*/ 659 h 712"/>
                  <a:gd name="T16" fmla="*/ 66 w 243"/>
                  <a:gd name="T17" fmla="*/ 677 h 712"/>
                  <a:gd name="T18" fmla="*/ 0 w 243"/>
                  <a:gd name="T19" fmla="*/ 677 h 712"/>
                  <a:gd name="T20" fmla="*/ 0 w 243"/>
                  <a:gd name="T21" fmla="*/ 712 h 712"/>
                  <a:gd name="T22" fmla="*/ 243 w 243"/>
                  <a:gd name="T23" fmla="*/ 712 h 712"/>
                  <a:gd name="T24" fmla="*/ 243 w 243"/>
                  <a:gd name="T25" fmla="*/ 677 h 712"/>
                  <a:gd name="T26" fmla="*/ 187 w 243"/>
                  <a:gd name="T27" fmla="*/ 677 h 712"/>
                  <a:gd name="T28" fmla="*/ 168 w 243"/>
                  <a:gd name="T29" fmla="*/ 668 h 712"/>
                  <a:gd name="T30" fmla="*/ 168 w 243"/>
                  <a:gd name="T31" fmla="*/ 659 h 712"/>
                  <a:gd name="T32" fmla="*/ 159 w 243"/>
                  <a:gd name="T33" fmla="*/ 650 h 712"/>
                  <a:gd name="T34" fmla="*/ 159 w 243"/>
                  <a:gd name="T35" fmla="*/ 633 h 712"/>
                  <a:gd name="T36" fmla="*/ 159 w 243"/>
                  <a:gd name="T37" fmla="*/ 237 h 712"/>
                  <a:gd name="T38" fmla="*/ 168 w 243"/>
                  <a:gd name="T39" fmla="*/ 53 h 712"/>
                  <a:gd name="T40" fmla="*/ 150 w 243"/>
                  <a:gd name="T41" fmla="*/ 18 h 712"/>
                  <a:gd name="T42" fmla="*/ 131 w 243"/>
                  <a:gd name="T43" fmla="*/ 0 h 712"/>
                  <a:gd name="T44" fmla="*/ 84 w 243"/>
                  <a:gd name="T45" fmla="*/ 0 h 712"/>
                  <a:gd name="T46" fmla="*/ 47 w 243"/>
                  <a:gd name="T47" fmla="*/ 35 h 712"/>
                  <a:gd name="T48" fmla="*/ 47 w 243"/>
                  <a:gd name="T49" fmla="*/ 79 h 712"/>
                  <a:gd name="T50" fmla="*/ 66 w 243"/>
                  <a:gd name="T51" fmla="*/ 97 h 712"/>
                  <a:gd name="T52" fmla="*/ 103 w 243"/>
                  <a:gd name="T53" fmla="*/ 114 h 712"/>
                  <a:gd name="T54" fmla="*/ 131 w 243"/>
                  <a:gd name="T55" fmla="*/ 106 h 712"/>
                  <a:gd name="T56" fmla="*/ 150 w 243"/>
                  <a:gd name="T57" fmla="*/ 97 h 712"/>
                  <a:gd name="T58" fmla="*/ 159 w 243"/>
                  <a:gd name="T59" fmla="*/ 79 h 712"/>
                  <a:gd name="T60" fmla="*/ 168 w 243"/>
                  <a:gd name="T61" fmla="*/ 53 h 71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3"/>
                  <a:gd name="T94" fmla="*/ 0 h 712"/>
                  <a:gd name="T95" fmla="*/ 243 w 243"/>
                  <a:gd name="T96" fmla="*/ 712 h 71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3" h="712">
                    <a:moveTo>
                      <a:pt x="159" y="237"/>
                    </a:moveTo>
                    <a:lnTo>
                      <a:pt x="0" y="255"/>
                    </a:lnTo>
                    <a:lnTo>
                      <a:pt x="0" y="281"/>
                    </a:lnTo>
                    <a:lnTo>
                      <a:pt x="38" y="281"/>
                    </a:lnTo>
                    <a:lnTo>
                      <a:pt x="66" y="290"/>
                    </a:lnTo>
                    <a:lnTo>
                      <a:pt x="75" y="299"/>
                    </a:lnTo>
                    <a:lnTo>
                      <a:pt x="84" y="316"/>
                    </a:lnTo>
                    <a:lnTo>
                      <a:pt x="84" y="659"/>
                    </a:lnTo>
                    <a:lnTo>
                      <a:pt x="66" y="677"/>
                    </a:lnTo>
                    <a:lnTo>
                      <a:pt x="0" y="677"/>
                    </a:lnTo>
                    <a:lnTo>
                      <a:pt x="0" y="712"/>
                    </a:lnTo>
                    <a:lnTo>
                      <a:pt x="243" y="712"/>
                    </a:lnTo>
                    <a:lnTo>
                      <a:pt x="243" y="677"/>
                    </a:lnTo>
                    <a:lnTo>
                      <a:pt x="187" y="677"/>
                    </a:lnTo>
                    <a:lnTo>
                      <a:pt x="168" y="668"/>
                    </a:lnTo>
                    <a:lnTo>
                      <a:pt x="168" y="659"/>
                    </a:lnTo>
                    <a:lnTo>
                      <a:pt x="159" y="650"/>
                    </a:lnTo>
                    <a:lnTo>
                      <a:pt x="159" y="633"/>
                    </a:lnTo>
                    <a:lnTo>
                      <a:pt x="159" y="237"/>
                    </a:lnTo>
                    <a:close/>
                    <a:moveTo>
                      <a:pt x="168" y="53"/>
                    </a:moveTo>
                    <a:lnTo>
                      <a:pt x="150" y="18"/>
                    </a:lnTo>
                    <a:lnTo>
                      <a:pt x="131" y="0"/>
                    </a:lnTo>
                    <a:lnTo>
                      <a:pt x="84" y="0"/>
                    </a:lnTo>
                    <a:lnTo>
                      <a:pt x="47" y="35"/>
                    </a:lnTo>
                    <a:lnTo>
                      <a:pt x="47" y="79"/>
                    </a:lnTo>
                    <a:lnTo>
                      <a:pt x="66" y="97"/>
                    </a:lnTo>
                    <a:lnTo>
                      <a:pt x="103" y="114"/>
                    </a:lnTo>
                    <a:lnTo>
                      <a:pt x="131" y="106"/>
                    </a:lnTo>
                    <a:lnTo>
                      <a:pt x="150" y="97"/>
                    </a:lnTo>
                    <a:lnTo>
                      <a:pt x="159" y="79"/>
                    </a:lnTo>
                    <a:lnTo>
                      <a:pt x="168" y="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59" name="Freeform 4227"/>
              <p:cNvSpPr>
                <a:spLocks/>
              </p:cNvSpPr>
              <p:nvPr/>
            </p:nvSpPr>
            <p:spPr bwMode="auto">
              <a:xfrm>
                <a:off x="2321" y="13024"/>
                <a:ext cx="355" cy="668"/>
              </a:xfrm>
              <a:custGeom>
                <a:avLst/>
                <a:gdLst>
                  <a:gd name="T0" fmla="*/ 168 w 355"/>
                  <a:gd name="T1" fmla="*/ 228 h 668"/>
                  <a:gd name="T2" fmla="*/ 336 w 355"/>
                  <a:gd name="T3" fmla="*/ 228 h 668"/>
                  <a:gd name="T4" fmla="*/ 336 w 355"/>
                  <a:gd name="T5" fmla="*/ 202 h 668"/>
                  <a:gd name="T6" fmla="*/ 168 w 355"/>
                  <a:gd name="T7" fmla="*/ 202 h 668"/>
                  <a:gd name="T8" fmla="*/ 168 w 355"/>
                  <a:gd name="T9" fmla="*/ 0 h 668"/>
                  <a:gd name="T10" fmla="*/ 140 w 355"/>
                  <a:gd name="T11" fmla="*/ 0 h 668"/>
                  <a:gd name="T12" fmla="*/ 131 w 355"/>
                  <a:gd name="T13" fmla="*/ 70 h 668"/>
                  <a:gd name="T14" fmla="*/ 112 w 355"/>
                  <a:gd name="T15" fmla="*/ 140 h 668"/>
                  <a:gd name="T16" fmla="*/ 65 w 355"/>
                  <a:gd name="T17" fmla="*/ 184 h 668"/>
                  <a:gd name="T18" fmla="*/ 0 w 355"/>
                  <a:gd name="T19" fmla="*/ 211 h 668"/>
                  <a:gd name="T20" fmla="*/ 0 w 355"/>
                  <a:gd name="T21" fmla="*/ 228 h 668"/>
                  <a:gd name="T22" fmla="*/ 93 w 355"/>
                  <a:gd name="T23" fmla="*/ 228 h 668"/>
                  <a:gd name="T24" fmla="*/ 93 w 355"/>
                  <a:gd name="T25" fmla="*/ 527 h 668"/>
                  <a:gd name="T26" fmla="*/ 103 w 355"/>
                  <a:gd name="T27" fmla="*/ 589 h 668"/>
                  <a:gd name="T28" fmla="*/ 131 w 355"/>
                  <a:gd name="T29" fmla="*/ 633 h 668"/>
                  <a:gd name="T30" fmla="*/ 168 w 355"/>
                  <a:gd name="T31" fmla="*/ 659 h 668"/>
                  <a:gd name="T32" fmla="*/ 205 w 355"/>
                  <a:gd name="T33" fmla="*/ 668 h 668"/>
                  <a:gd name="T34" fmla="*/ 243 w 355"/>
                  <a:gd name="T35" fmla="*/ 668 h 668"/>
                  <a:gd name="T36" fmla="*/ 289 w 355"/>
                  <a:gd name="T37" fmla="*/ 659 h 668"/>
                  <a:gd name="T38" fmla="*/ 327 w 355"/>
                  <a:gd name="T39" fmla="*/ 624 h 668"/>
                  <a:gd name="T40" fmla="*/ 345 w 355"/>
                  <a:gd name="T41" fmla="*/ 580 h 668"/>
                  <a:gd name="T42" fmla="*/ 355 w 355"/>
                  <a:gd name="T43" fmla="*/ 527 h 668"/>
                  <a:gd name="T44" fmla="*/ 355 w 355"/>
                  <a:gd name="T45" fmla="*/ 466 h 668"/>
                  <a:gd name="T46" fmla="*/ 327 w 355"/>
                  <a:gd name="T47" fmla="*/ 466 h 668"/>
                  <a:gd name="T48" fmla="*/ 327 w 355"/>
                  <a:gd name="T49" fmla="*/ 527 h 668"/>
                  <a:gd name="T50" fmla="*/ 317 w 355"/>
                  <a:gd name="T51" fmla="*/ 571 h 668"/>
                  <a:gd name="T52" fmla="*/ 308 w 355"/>
                  <a:gd name="T53" fmla="*/ 597 h 668"/>
                  <a:gd name="T54" fmla="*/ 289 w 355"/>
                  <a:gd name="T55" fmla="*/ 624 h 668"/>
                  <a:gd name="T56" fmla="*/ 271 w 355"/>
                  <a:gd name="T57" fmla="*/ 641 h 668"/>
                  <a:gd name="T58" fmla="*/ 224 w 355"/>
                  <a:gd name="T59" fmla="*/ 641 h 668"/>
                  <a:gd name="T60" fmla="*/ 205 w 355"/>
                  <a:gd name="T61" fmla="*/ 624 h 668"/>
                  <a:gd name="T62" fmla="*/ 187 w 355"/>
                  <a:gd name="T63" fmla="*/ 615 h 668"/>
                  <a:gd name="T64" fmla="*/ 177 w 355"/>
                  <a:gd name="T65" fmla="*/ 589 h 668"/>
                  <a:gd name="T66" fmla="*/ 177 w 355"/>
                  <a:gd name="T67" fmla="*/ 553 h 668"/>
                  <a:gd name="T68" fmla="*/ 168 w 355"/>
                  <a:gd name="T69" fmla="*/ 536 h 668"/>
                  <a:gd name="T70" fmla="*/ 168 w 355"/>
                  <a:gd name="T71" fmla="*/ 527 h 668"/>
                  <a:gd name="T72" fmla="*/ 168 w 355"/>
                  <a:gd name="T73" fmla="*/ 228 h 66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55"/>
                  <a:gd name="T112" fmla="*/ 0 h 668"/>
                  <a:gd name="T113" fmla="*/ 355 w 355"/>
                  <a:gd name="T114" fmla="*/ 668 h 66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55" h="668">
                    <a:moveTo>
                      <a:pt x="168" y="228"/>
                    </a:moveTo>
                    <a:lnTo>
                      <a:pt x="336" y="228"/>
                    </a:lnTo>
                    <a:lnTo>
                      <a:pt x="336" y="202"/>
                    </a:lnTo>
                    <a:lnTo>
                      <a:pt x="168" y="202"/>
                    </a:lnTo>
                    <a:lnTo>
                      <a:pt x="168" y="0"/>
                    </a:lnTo>
                    <a:lnTo>
                      <a:pt x="140" y="0"/>
                    </a:lnTo>
                    <a:lnTo>
                      <a:pt x="131" y="70"/>
                    </a:lnTo>
                    <a:lnTo>
                      <a:pt x="112" y="140"/>
                    </a:lnTo>
                    <a:lnTo>
                      <a:pt x="65" y="184"/>
                    </a:lnTo>
                    <a:lnTo>
                      <a:pt x="0" y="211"/>
                    </a:lnTo>
                    <a:lnTo>
                      <a:pt x="0" y="228"/>
                    </a:lnTo>
                    <a:lnTo>
                      <a:pt x="93" y="228"/>
                    </a:lnTo>
                    <a:lnTo>
                      <a:pt x="93" y="527"/>
                    </a:lnTo>
                    <a:lnTo>
                      <a:pt x="103" y="589"/>
                    </a:lnTo>
                    <a:lnTo>
                      <a:pt x="131" y="633"/>
                    </a:lnTo>
                    <a:lnTo>
                      <a:pt x="168" y="659"/>
                    </a:lnTo>
                    <a:lnTo>
                      <a:pt x="205" y="668"/>
                    </a:lnTo>
                    <a:lnTo>
                      <a:pt x="243" y="668"/>
                    </a:lnTo>
                    <a:lnTo>
                      <a:pt x="289" y="659"/>
                    </a:lnTo>
                    <a:lnTo>
                      <a:pt x="327" y="624"/>
                    </a:lnTo>
                    <a:lnTo>
                      <a:pt x="345" y="580"/>
                    </a:lnTo>
                    <a:lnTo>
                      <a:pt x="355" y="527"/>
                    </a:lnTo>
                    <a:lnTo>
                      <a:pt x="355" y="466"/>
                    </a:lnTo>
                    <a:lnTo>
                      <a:pt x="327" y="466"/>
                    </a:lnTo>
                    <a:lnTo>
                      <a:pt x="327" y="527"/>
                    </a:lnTo>
                    <a:lnTo>
                      <a:pt x="317" y="571"/>
                    </a:lnTo>
                    <a:lnTo>
                      <a:pt x="308" y="597"/>
                    </a:lnTo>
                    <a:lnTo>
                      <a:pt x="289" y="624"/>
                    </a:lnTo>
                    <a:lnTo>
                      <a:pt x="271" y="641"/>
                    </a:lnTo>
                    <a:lnTo>
                      <a:pt x="224" y="641"/>
                    </a:lnTo>
                    <a:lnTo>
                      <a:pt x="205" y="624"/>
                    </a:lnTo>
                    <a:lnTo>
                      <a:pt x="187" y="615"/>
                    </a:lnTo>
                    <a:lnTo>
                      <a:pt x="177" y="589"/>
                    </a:lnTo>
                    <a:lnTo>
                      <a:pt x="177" y="553"/>
                    </a:lnTo>
                    <a:lnTo>
                      <a:pt x="168" y="536"/>
                    </a:lnTo>
                    <a:lnTo>
                      <a:pt x="168" y="527"/>
                    </a:lnTo>
                    <a:lnTo>
                      <a:pt x="168" y="22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60" name="Freeform 4228"/>
              <p:cNvSpPr>
                <a:spLocks/>
              </p:cNvSpPr>
              <p:nvPr/>
            </p:nvSpPr>
            <p:spPr bwMode="auto">
              <a:xfrm>
                <a:off x="2769" y="12945"/>
                <a:ext cx="569" cy="738"/>
              </a:xfrm>
              <a:custGeom>
                <a:avLst/>
                <a:gdLst>
                  <a:gd name="T0" fmla="*/ 485 w 569"/>
                  <a:gd name="T1" fmla="*/ 466 h 738"/>
                  <a:gd name="T2" fmla="*/ 485 w 569"/>
                  <a:gd name="T3" fmla="*/ 395 h 738"/>
                  <a:gd name="T4" fmla="*/ 476 w 569"/>
                  <a:gd name="T5" fmla="*/ 342 h 738"/>
                  <a:gd name="T6" fmla="*/ 448 w 569"/>
                  <a:gd name="T7" fmla="*/ 307 h 738"/>
                  <a:gd name="T8" fmla="*/ 420 w 569"/>
                  <a:gd name="T9" fmla="*/ 281 h 738"/>
                  <a:gd name="T10" fmla="*/ 401 w 569"/>
                  <a:gd name="T11" fmla="*/ 272 h 738"/>
                  <a:gd name="T12" fmla="*/ 364 w 569"/>
                  <a:gd name="T13" fmla="*/ 272 h 738"/>
                  <a:gd name="T14" fmla="*/ 336 w 569"/>
                  <a:gd name="T15" fmla="*/ 263 h 738"/>
                  <a:gd name="T16" fmla="*/ 270 w 569"/>
                  <a:gd name="T17" fmla="*/ 272 h 738"/>
                  <a:gd name="T18" fmla="*/ 224 w 569"/>
                  <a:gd name="T19" fmla="*/ 307 h 738"/>
                  <a:gd name="T20" fmla="*/ 186 w 569"/>
                  <a:gd name="T21" fmla="*/ 334 h 738"/>
                  <a:gd name="T22" fmla="*/ 168 w 569"/>
                  <a:gd name="T23" fmla="*/ 369 h 738"/>
                  <a:gd name="T24" fmla="*/ 168 w 569"/>
                  <a:gd name="T25" fmla="*/ 0 h 738"/>
                  <a:gd name="T26" fmla="*/ 0 w 569"/>
                  <a:gd name="T27" fmla="*/ 8 h 738"/>
                  <a:gd name="T28" fmla="*/ 0 w 569"/>
                  <a:gd name="T29" fmla="*/ 44 h 738"/>
                  <a:gd name="T30" fmla="*/ 65 w 569"/>
                  <a:gd name="T31" fmla="*/ 44 h 738"/>
                  <a:gd name="T32" fmla="*/ 84 w 569"/>
                  <a:gd name="T33" fmla="*/ 61 h 738"/>
                  <a:gd name="T34" fmla="*/ 93 w 569"/>
                  <a:gd name="T35" fmla="*/ 79 h 738"/>
                  <a:gd name="T36" fmla="*/ 93 w 569"/>
                  <a:gd name="T37" fmla="*/ 685 h 738"/>
                  <a:gd name="T38" fmla="*/ 84 w 569"/>
                  <a:gd name="T39" fmla="*/ 694 h 738"/>
                  <a:gd name="T40" fmla="*/ 65 w 569"/>
                  <a:gd name="T41" fmla="*/ 703 h 738"/>
                  <a:gd name="T42" fmla="*/ 0 w 569"/>
                  <a:gd name="T43" fmla="*/ 703 h 738"/>
                  <a:gd name="T44" fmla="*/ 0 w 569"/>
                  <a:gd name="T45" fmla="*/ 738 h 738"/>
                  <a:gd name="T46" fmla="*/ 261 w 569"/>
                  <a:gd name="T47" fmla="*/ 738 h 738"/>
                  <a:gd name="T48" fmla="*/ 261 w 569"/>
                  <a:gd name="T49" fmla="*/ 703 h 738"/>
                  <a:gd name="T50" fmla="*/ 196 w 569"/>
                  <a:gd name="T51" fmla="*/ 703 h 738"/>
                  <a:gd name="T52" fmla="*/ 177 w 569"/>
                  <a:gd name="T53" fmla="*/ 694 h 738"/>
                  <a:gd name="T54" fmla="*/ 168 w 569"/>
                  <a:gd name="T55" fmla="*/ 676 h 738"/>
                  <a:gd name="T56" fmla="*/ 168 w 569"/>
                  <a:gd name="T57" fmla="*/ 457 h 738"/>
                  <a:gd name="T58" fmla="*/ 186 w 569"/>
                  <a:gd name="T59" fmla="*/ 386 h 738"/>
                  <a:gd name="T60" fmla="*/ 224 w 569"/>
                  <a:gd name="T61" fmla="*/ 334 h 738"/>
                  <a:gd name="T62" fmla="*/ 270 w 569"/>
                  <a:gd name="T63" fmla="*/ 299 h 738"/>
                  <a:gd name="T64" fmla="*/ 326 w 569"/>
                  <a:gd name="T65" fmla="*/ 290 h 738"/>
                  <a:gd name="T66" fmla="*/ 354 w 569"/>
                  <a:gd name="T67" fmla="*/ 290 h 738"/>
                  <a:gd name="T68" fmla="*/ 373 w 569"/>
                  <a:gd name="T69" fmla="*/ 299 h 738"/>
                  <a:gd name="T70" fmla="*/ 382 w 569"/>
                  <a:gd name="T71" fmla="*/ 316 h 738"/>
                  <a:gd name="T72" fmla="*/ 401 w 569"/>
                  <a:gd name="T73" fmla="*/ 334 h 738"/>
                  <a:gd name="T74" fmla="*/ 401 w 569"/>
                  <a:gd name="T75" fmla="*/ 360 h 738"/>
                  <a:gd name="T76" fmla="*/ 410 w 569"/>
                  <a:gd name="T77" fmla="*/ 386 h 738"/>
                  <a:gd name="T78" fmla="*/ 410 w 569"/>
                  <a:gd name="T79" fmla="*/ 685 h 738"/>
                  <a:gd name="T80" fmla="*/ 401 w 569"/>
                  <a:gd name="T81" fmla="*/ 694 h 738"/>
                  <a:gd name="T82" fmla="*/ 382 w 569"/>
                  <a:gd name="T83" fmla="*/ 703 h 738"/>
                  <a:gd name="T84" fmla="*/ 317 w 569"/>
                  <a:gd name="T85" fmla="*/ 703 h 738"/>
                  <a:gd name="T86" fmla="*/ 317 w 569"/>
                  <a:gd name="T87" fmla="*/ 738 h 738"/>
                  <a:gd name="T88" fmla="*/ 569 w 569"/>
                  <a:gd name="T89" fmla="*/ 738 h 738"/>
                  <a:gd name="T90" fmla="*/ 569 w 569"/>
                  <a:gd name="T91" fmla="*/ 703 h 738"/>
                  <a:gd name="T92" fmla="*/ 513 w 569"/>
                  <a:gd name="T93" fmla="*/ 703 h 738"/>
                  <a:gd name="T94" fmla="*/ 504 w 569"/>
                  <a:gd name="T95" fmla="*/ 694 h 738"/>
                  <a:gd name="T96" fmla="*/ 485 w 569"/>
                  <a:gd name="T97" fmla="*/ 685 h 738"/>
                  <a:gd name="T98" fmla="*/ 485 w 569"/>
                  <a:gd name="T99" fmla="*/ 676 h 738"/>
                  <a:gd name="T100" fmla="*/ 485 w 569"/>
                  <a:gd name="T101" fmla="*/ 466 h 73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69"/>
                  <a:gd name="T154" fmla="*/ 0 h 738"/>
                  <a:gd name="T155" fmla="*/ 569 w 569"/>
                  <a:gd name="T156" fmla="*/ 738 h 73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69" h="738">
                    <a:moveTo>
                      <a:pt x="485" y="466"/>
                    </a:moveTo>
                    <a:lnTo>
                      <a:pt x="485" y="395"/>
                    </a:lnTo>
                    <a:lnTo>
                      <a:pt x="476" y="342"/>
                    </a:lnTo>
                    <a:lnTo>
                      <a:pt x="448" y="307"/>
                    </a:lnTo>
                    <a:lnTo>
                      <a:pt x="420" y="281"/>
                    </a:lnTo>
                    <a:lnTo>
                      <a:pt x="401" y="272"/>
                    </a:lnTo>
                    <a:lnTo>
                      <a:pt x="364" y="272"/>
                    </a:lnTo>
                    <a:lnTo>
                      <a:pt x="336" y="263"/>
                    </a:lnTo>
                    <a:lnTo>
                      <a:pt x="270" y="272"/>
                    </a:lnTo>
                    <a:lnTo>
                      <a:pt x="224" y="307"/>
                    </a:lnTo>
                    <a:lnTo>
                      <a:pt x="186" y="334"/>
                    </a:lnTo>
                    <a:lnTo>
                      <a:pt x="168" y="369"/>
                    </a:lnTo>
                    <a:lnTo>
                      <a:pt x="168" y="0"/>
                    </a:lnTo>
                    <a:lnTo>
                      <a:pt x="0" y="8"/>
                    </a:lnTo>
                    <a:lnTo>
                      <a:pt x="0" y="44"/>
                    </a:lnTo>
                    <a:lnTo>
                      <a:pt x="65" y="44"/>
                    </a:lnTo>
                    <a:lnTo>
                      <a:pt x="84" y="61"/>
                    </a:lnTo>
                    <a:lnTo>
                      <a:pt x="93" y="79"/>
                    </a:lnTo>
                    <a:lnTo>
                      <a:pt x="93" y="685"/>
                    </a:lnTo>
                    <a:lnTo>
                      <a:pt x="84" y="694"/>
                    </a:lnTo>
                    <a:lnTo>
                      <a:pt x="65" y="703"/>
                    </a:lnTo>
                    <a:lnTo>
                      <a:pt x="0" y="703"/>
                    </a:lnTo>
                    <a:lnTo>
                      <a:pt x="0" y="738"/>
                    </a:lnTo>
                    <a:lnTo>
                      <a:pt x="261" y="738"/>
                    </a:lnTo>
                    <a:lnTo>
                      <a:pt x="261" y="703"/>
                    </a:lnTo>
                    <a:lnTo>
                      <a:pt x="196" y="703"/>
                    </a:lnTo>
                    <a:lnTo>
                      <a:pt x="177" y="694"/>
                    </a:lnTo>
                    <a:lnTo>
                      <a:pt x="168" y="676"/>
                    </a:lnTo>
                    <a:lnTo>
                      <a:pt x="168" y="457"/>
                    </a:lnTo>
                    <a:lnTo>
                      <a:pt x="186" y="386"/>
                    </a:lnTo>
                    <a:lnTo>
                      <a:pt x="224" y="334"/>
                    </a:lnTo>
                    <a:lnTo>
                      <a:pt x="270" y="299"/>
                    </a:lnTo>
                    <a:lnTo>
                      <a:pt x="326" y="290"/>
                    </a:lnTo>
                    <a:lnTo>
                      <a:pt x="354" y="290"/>
                    </a:lnTo>
                    <a:lnTo>
                      <a:pt x="373" y="299"/>
                    </a:lnTo>
                    <a:lnTo>
                      <a:pt x="382" y="316"/>
                    </a:lnTo>
                    <a:lnTo>
                      <a:pt x="401" y="334"/>
                    </a:lnTo>
                    <a:lnTo>
                      <a:pt x="401" y="360"/>
                    </a:lnTo>
                    <a:lnTo>
                      <a:pt x="410" y="386"/>
                    </a:lnTo>
                    <a:lnTo>
                      <a:pt x="410" y="685"/>
                    </a:lnTo>
                    <a:lnTo>
                      <a:pt x="401" y="694"/>
                    </a:lnTo>
                    <a:lnTo>
                      <a:pt x="382" y="703"/>
                    </a:lnTo>
                    <a:lnTo>
                      <a:pt x="317" y="703"/>
                    </a:lnTo>
                    <a:lnTo>
                      <a:pt x="317" y="738"/>
                    </a:lnTo>
                    <a:lnTo>
                      <a:pt x="569" y="738"/>
                    </a:lnTo>
                    <a:lnTo>
                      <a:pt x="569" y="703"/>
                    </a:lnTo>
                    <a:lnTo>
                      <a:pt x="513" y="703"/>
                    </a:lnTo>
                    <a:lnTo>
                      <a:pt x="504" y="694"/>
                    </a:lnTo>
                    <a:lnTo>
                      <a:pt x="485" y="685"/>
                    </a:lnTo>
                    <a:lnTo>
                      <a:pt x="485" y="676"/>
                    </a:lnTo>
                    <a:lnTo>
                      <a:pt x="485" y="4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61" name="Freeform 4229"/>
              <p:cNvSpPr>
                <a:spLocks/>
              </p:cNvSpPr>
              <p:nvPr/>
            </p:nvSpPr>
            <p:spPr bwMode="auto">
              <a:xfrm>
                <a:off x="3823" y="13208"/>
                <a:ext cx="373" cy="484"/>
              </a:xfrm>
              <a:custGeom>
                <a:avLst/>
                <a:gdLst>
                  <a:gd name="T0" fmla="*/ 205 w 373"/>
                  <a:gd name="T1" fmla="*/ 264 h 484"/>
                  <a:gd name="T2" fmla="*/ 271 w 373"/>
                  <a:gd name="T3" fmla="*/ 290 h 484"/>
                  <a:gd name="T4" fmla="*/ 299 w 373"/>
                  <a:gd name="T5" fmla="*/ 317 h 484"/>
                  <a:gd name="T6" fmla="*/ 317 w 373"/>
                  <a:gd name="T7" fmla="*/ 396 h 484"/>
                  <a:gd name="T8" fmla="*/ 289 w 373"/>
                  <a:gd name="T9" fmla="*/ 440 h 484"/>
                  <a:gd name="T10" fmla="*/ 187 w 373"/>
                  <a:gd name="T11" fmla="*/ 466 h 484"/>
                  <a:gd name="T12" fmla="*/ 84 w 373"/>
                  <a:gd name="T13" fmla="*/ 422 h 484"/>
                  <a:gd name="T14" fmla="*/ 28 w 373"/>
                  <a:gd name="T15" fmla="*/ 308 h 484"/>
                  <a:gd name="T16" fmla="*/ 19 w 373"/>
                  <a:gd name="T17" fmla="*/ 299 h 484"/>
                  <a:gd name="T18" fmla="*/ 0 w 373"/>
                  <a:gd name="T19" fmla="*/ 308 h 484"/>
                  <a:gd name="T20" fmla="*/ 19 w 373"/>
                  <a:gd name="T21" fmla="*/ 484 h 484"/>
                  <a:gd name="T22" fmla="*/ 93 w 373"/>
                  <a:gd name="T23" fmla="*/ 466 h 484"/>
                  <a:gd name="T24" fmla="*/ 187 w 373"/>
                  <a:gd name="T25" fmla="*/ 484 h 484"/>
                  <a:gd name="T26" fmla="*/ 327 w 373"/>
                  <a:gd name="T27" fmla="*/ 440 h 484"/>
                  <a:gd name="T28" fmla="*/ 373 w 373"/>
                  <a:gd name="T29" fmla="*/ 334 h 484"/>
                  <a:gd name="T30" fmla="*/ 336 w 373"/>
                  <a:gd name="T31" fmla="*/ 246 h 484"/>
                  <a:gd name="T32" fmla="*/ 299 w 373"/>
                  <a:gd name="T33" fmla="*/ 220 h 484"/>
                  <a:gd name="T34" fmla="*/ 233 w 373"/>
                  <a:gd name="T35" fmla="*/ 194 h 484"/>
                  <a:gd name="T36" fmla="*/ 168 w 373"/>
                  <a:gd name="T37" fmla="*/ 176 h 484"/>
                  <a:gd name="T38" fmla="*/ 112 w 373"/>
                  <a:gd name="T39" fmla="*/ 167 h 484"/>
                  <a:gd name="T40" fmla="*/ 56 w 373"/>
                  <a:gd name="T41" fmla="*/ 123 h 484"/>
                  <a:gd name="T42" fmla="*/ 65 w 373"/>
                  <a:gd name="T43" fmla="*/ 62 h 484"/>
                  <a:gd name="T44" fmla="*/ 112 w 373"/>
                  <a:gd name="T45" fmla="*/ 27 h 484"/>
                  <a:gd name="T46" fmla="*/ 215 w 373"/>
                  <a:gd name="T47" fmla="*/ 18 h 484"/>
                  <a:gd name="T48" fmla="*/ 271 w 373"/>
                  <a:gd name="T49" fmla="*/ 44 h 484"/>
                  <a:gd name="T50" fmla="*/ 308 w 373"/>
                  <a:gd name="T51" fmla="*/ 97 h 484"/>
                  <a:gd name="T52" fmla="*/ 317 w 373"/>
                  <a:gd name="T53" fmla="*/ 150 h 484"/>
                  <a:gd name="T54" fmla="*/ 336 w 373"/>
                  <a:gd name="T55" fmla="*/ 159 h 484"/>
                  <a:gd name="T56" fmla="*/ 345 w 373"/>
                  <a:gd name="T57" fmla="*/ 9 h 484"/>
                  <a:gd name="T58" fmla="*/ 317 w 373"/>
                  <a:gd name="T59" fmla="*/ 0 h 484"/>
                  <a:gd name="T60" fmla="*/ 289 w 373"/>
                  <a:gd name="T61" fmla="*/ 18 h 484"/>
                  <a:gd name="T62" fmla="*/ 252 w 373"/>
                  <a:gd name="T63" fmla="*/ 9 h 484"/>
                  <a:gd name="T64" fmla="*/ 177 w 373"/>
                  <a:gd name="T65" fmla="*/ 0 h 484"/>
                  <a:gd name="T66" fmla="*/ 37 w 373"/>
                  <a:gd name="T67" fmla="*/ 44 h 484"/>
                  <a:gd name="T68" fmla="*/ 0 w 373"/>
                  <a:gd name="T69" fmla="*/ 132 h 484"/>
                  <a:gd name="T70" fmla="*/ 19 w 373"/>
                  <a:gd name="T71" fmla="*/ 194 h 484"/>
                  <a:gd name="T72" fmla="*/ 84 w 373"/>
                  <a:gd name="T73" fmla="*/ 238 h 484"/>
                  <a:gd name="T74" fmla="*/ 196 w 373"/>
                  <a:gd name="T75" fmla="*/ 264 h 48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73"/>
                  <a:gd name="T115" fmla="*/ 0 h 484"/>
                  <a:gd name="T116" fmla="*/ 373 w 373"/>
                  <a:gd name="T117" fmla="*/ 484 h 48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73" h="484">
                    <a:moveTo>
                      <a:pt x="196" y="264"/>
                    </a:moveTo>
                    <a:lnTo>
                      <a:pt x="205" y="264"/>
                    </a:lnTo>
                    <a:lnTo>
                      <a:pt x="243" y="282"/>
                    </a:lnTo>
                    <a:lnTo>
                      <a:pt x="271" y="290"/>
                    </a:lnTo>
                    <a:lnTo>
                      <a:pt x="289" y="299"/>
                    </a:lnTo>
                    <a:lnTo>
                      <a:pt x="299" y="317"/>
                    </a:lnTo>
                    <a:lnTo>
                      <a:pt x="317" y="369"/>
                    </a:lnTo>
                    <a:lnTo>
                      <a:pt x="317" y="396"/>
                    </a:lnTo>
                    <a:lnTo>
                      <a:pt x="299" y="413"/>
                    </a:lnTo>
                    <a:lnTo>
                      <a:pt x="289" y="440"/>
                    </a:lnTo>
                    <a:lnTo>
                      <a:pt x="261" y="449"/>
                    </a:lnTo>
                    <a:lnTo>
                      <a:pt x="187" y="466"/>
                    </a:lnTo>
                    <a:lnTo>
                      <a:pt x="121" y="457"/>
                    </a:lnTo>
                    <a:lnTo>
                      <a:pt x="84" y="422"/>
                    </a:lnTo>
                    <a:lnTo>
                      <a:pt x="47" y="369"/>
                    </a:lnTo>
                    <a:lnTo>
                      <a:pt x="28" y="308"/>
                    </a:lnTo>
                    <a:lnTo>
                      <a:pt x="28" y="299"/>
                    </a:lnTo>
                    <a:lnTo>
                      <a:pt x="19" y="299"/>
                    </a:lnTo>
                    <a:lnTo>
                      <a:pt x="19" y="290"/>
                    </a:lnTo>
                    <a:lnTo>
                      <a:pt x="0" y="308"/>
                    </a:lnTo>
                    <a:lnTo>
                      <a:pt x="0" y="484"/>
                    </a:lnTo>
                    <a:lnTo>
                      <a:pt x="19" y="484"/>
                    </a:lnTo>
                    <a:lnTo>
                      <a:pt x="65" y="440"/>
                    </a:lnTo>
                    <a:lnTo>
                      <a:pt x="93" y="466"/>
                    </a:lnTo>
                    <a:lnTo>
                      <a:pt x="149" y="484"/>
                    </a:lnTo>
                    <a:lnTo>
                      <a:pt x="187" y="484"/>
                    </a:lnTo>
                    <a:lnTo>
                      <a:pt x="271" y="475"/>
                    </a:lnTo>
                    <a:lnTo>
                      <a:pt x="327" y="440"/>
                    </a:lnTo>
                    <a:lnTo>
                      <a:pt x="364" y="396"/>
                    </a:lnTo>
                    <a:lnTo>
                      <a:pt x="373" y="334"/>
                    </a:lnTo>
                    <a:lnTo>
                      <a:pt x="355" y="282"/>
                    </a:lnTo>
                    <a:lnTo>
                      <a:pt x="336" y="246"/>
                    </a:lnTo>
                    <a:lnTo>
                      <a:pt x="327" y="238"/>
                    </a:lnTo>
                    <a:lnTo>
                      <a:pt x="299" y="220"/>
                    </a:lnTo>
                    <a:lnTo>
                      <a:pt x="261" y="203"/>
                    </a:lnTo>
                    <a:lnTo>
                      <a:pt x="233" y="194"/>
                    </a:lnTo>
                    <a:lnTo>
                      <a:pt x="196" y="185"/>
                    </a:lnTo>
                    <a:lnTo>
                      <a:pt x="168" y="176"/>
                    </a:lnTo>
                    <a:lnTo>
                      <a:pt x="140" y="176"/>
                    </a:lnTo>
                    <a:lnTo>
                      <a:pt x="112" y="167"/>
                    </a:lnTo>
                    <a:lnTo>
                      <a:pt x="93" y="159"/>
                    </a:lnTo>
                    <a:lnTo>
                      <a:pt x="56" y="123"/>
                    </a:lnTo>
                    <a:lnTo>
                      <a:pt x="56" y="79"/>
                    </a:lnTo>
                    <a:lnTo>
                      <a:pt x="65" y="62"/>
                    </a:lnTo>
                    <a:lnTo>
                      <a:pt x="93" y="36"/>
                    </a:lnTo>
                    <a:lnTo>
                      <a:pt x="112" y="27"/>
                    </a:lnTo>
                    <a:lnTo>
                      <a:pt x="140" y="18"/>
                    </a:lnTo>
                    <a:lnTo>
                      <a:pt x="215" y="18"/>
                    </a:lnTo>
                    <a:lnTo>
                      <a:pt x="243" y="27"/>
                    </a:lnTo>
                    <a:lnTo>
                      <a:pt x="271" y="44"/>
                    </a:lnTo>
                    <a:lnTo>
                      <a:pt x="289" y="62"/>
                    </a:lnTo>
                    <a:lnTo>
                      <a:pt x="308" y="97"/>
                    </a:lnTo>
                    <a:lnTo>
                      <a:pt x="308" y="132"/>
                    </a:lnTo>
                    <a:lnTo>
                      <a:pt x="317" y="150"/>
                    </a:lnTo>
                    <a:lnTo>
                      <a:pt x="317" y="159"/>
                    </a:lnTo>
                    <a:lnTo>
                      <a:pt x="336" y="159"/>
                    </a:lnTo>
                    <a:lnTo>
                      <a:pt x="345" y="150"/>
                    </a:lnTo>
                    <a:lnTo>
                      <a:pt x="345" y="9"/>
                    </a:lnTo>
                    <a:lnTo>
                      <a:pt x="336" y="0"/>
                    </a:lnTo>
                    <a:lnTo>
                      <a:pt x="317" y="0"/>
                    </a:lnTo>
                    <a:lnTo>
                      <a:pt x="299" y="18"/>
                    </a:lnTo>
                    <a:lnTo>
                      <a:pt x="289" y="18"/>
                    </a:lnTo>
                    <a:lnTo>
                      <a:pt x="289" y="27"/>
                    </a:lnTo>
                    <a:lnTo>
                      <a:pt x="252" y="9"/>
                    </a:lnTo>
                    <a:lnTo>
                      <a:pt x="224" y="0"/>
                    </a:lnTo>
                    <a:lnTo>
                      <a:pt x="177" y="0"/>
                    </a:lnTo>
                    <a:lnTo>
                      <a:pt x="93" y="9"/>
                    </a:lnTo>
                    <a:lnTo>
                      <a:pt x="37" y="44"/>
                    </a:lnTo>
                    <a:lnTo>
                      <a:pt x="9" y="79"/>
                    </a:lnTo>
                    <a:lnTo>
                      <a:pt x="0" y="132"/>
                    </a:lnTo>
                    <a:lnTo>
                      <a:pt x="9" y="167"/>
                    </a:lnTo>
                    <a:lnTo>
                      <a:pt x="19" y="194"/>
                    </a:lnTo>
                    <a:lnTo>
                      <a:pt x="47" y="220"/>
                    </a:lnTo>
                    <a:lnTo>
                      <a:pt x="84" y="238"/>
                    </a:lnTo>
                    <a:lnTo>
                      <a:pt x="131" y="255"/>
                    </a:lnTo>
                    <a:lnTo>
                      <a:pt x="196" y="26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62" name="Freeform 4230"/>
              <p:cNvSpPr>
                <a:spLocks noEditPoints="1"/>
              </p:cNvSpPr>
              <p:nvPr/>
            </p:nvSpPr>
            <p:spPr bwMode="auto">
              <a:xfrm>
                <a:off x="4262" y="13208"/>
                <a:ext cx="503" cy="484"/>
              </a:xfrm>
              <a:custGeom>
                <a:avLst/>
                <a:gdLst>
                  <a:gd name="T0" fmla="*/ 503 w 503"/>
                  <a:gd name="T1" fmla="*/ 246 h 484"/>
                  <a:gd name="T2" fmla="*/ 485 w 503"/>
                  <a:gd name="T3" fmla="*/ 150 h 484"/>
                  <a:gd name="T4" fmla="*/ 429 w 503"/>
                  <a:gd name="T5" fmla="*/ 71 h 484"/>
                  <a:gd name="T6" fmla="*/ 354 w 503"/>
                  <a:gd name="T7" fmla="*/ 18 h 484"/>
                  <a:gd name="T8" fmla="*/ 251 w 503"/>
                  <a:gd name="T9" fmla="*/ 0 h 484"/>
                  <a:gd name="T10" fmla="*/ 149 w 503"/>
                  <a:gd name="T11" fmla="*/ 18 h 484"/>
                  <a:gd name="T12" fmla="*/ 74 w 503"/>
                  <a:gd name="T13" fmla="*/ 71 h 484"/>
                  <a:gd name="T14" fmla="*/ 18 w 503"/>
                  <a:gd name="T15" fmla="*/ 150 h 484"/>
                  <a:gd name="T16" fmla="*/ 0 w 503"/>
                  <a:gd name="T17" fmla="*/ 246 h 484"/>
                  <a:gd name="T18" fmla="*/ 18 w 503"/>
                  <a:gd name="T19" fmla="*/ 343 h 484"/>
                  <a:gd name="T20" fmla="*/ 74 w 503"/>
                  <a:gd name="T21" fmla="*/ 422 h 484"/>
                  <a:gd name="T22" fmla="*/ 158 w 503"/>
                  <a:gd name="T23" fmla="*/ 466 h 484"/>
                  <a:gd name="T24" fmla="*/ 251 w 503"/>
                  <a:gd name="T25" fmla="*/ 484 h 484"/>
                  <a:gd name="T26" fmla="*/ 345 w 503"/>
                  <a:gd name="T27" fmla="*/ 466 h 484"/>
                  <a:gd name="T28" fmla="*/ 429 w 503"/>
                  <a:gd name="T29" fmla="*/ 413 h 484"/>
                  <a:gd name="T30" fmla="*/ 485 w 503"/>
                  <a:gd name="T31" fmla="*/ 343 h 484"/>
                  <a:gd name="T32" fmla="*/ 503 w 503"/>
                  <a:gd name="T33" fmla="*/ 246 h 484"/>
                  <a:gd name="T34" fmla="*/ 251 w 503"/>
                  <a:gd name="T35" fmla="*/ 457 h 484"/>
                  <a:gd name="T36" fmla="*/ 214 w 503"/>
                  <a:gd name="T37" fmla="*/ 457 h 484"/>
                  <a:gd name="T38" fmla="*/ 186 w 503"/>
                  <a:gd name="T39" fmla="*/ 440 h 484"/>
                  <a:gd name="T40" fmla="*/ 149 w 503"/>
                  <a:gd name="T41" fmla="*/ 422 h 484"/>
                  <a:gd name="T42" fmla="*/ 121 w 503"/>
                  <a:gd name="T43" fmla="*/ 387 h 484"/>
                  <a:gd name="T44" fmla="*/ 102 w 503"/>
                  <a:gd name="T45" fmla="*/ 308 h 484"/>
                  <a:gd name="T46" fmla="*/ 93 w 503"/>
                  <a:gd name="T47" fmla="*/ 238 h 484"/>
                  <a:gd name="T48" fmla="*/ 102 w 503"/>
                  <a:gd name="T49" fmla="*/ 167 h 484"/>
                  <a:gd name="T50" fmla="*/ 121 w 503"/>
                  <a:gd name="T51" fmla="*/ 88 h 484"/>
                  <a:gd name="T52" fmla="*/ 149 w 503"/>
                  <a:gd name="T53" fmla="*/ 62 h 484"/>
                  <a:gd name="T54" fmla="*/ 186 w 503"/>
                  <a:gd name="T55" fmla="*/ 36 h 484"/>
                  <a:gd name="T56" fmla="*/ 214 w 503"/>
                  <a:gd name="T57" fmla="*/ 27 h 484"/>
                  <a:gd name="T58" fmla="*/ 251 w 503"/>
                  <a:gd name="T59" fmla="*/ 18 h 484"/>
                  <a:gd name="T60" fmla="*/ 326 w 503"/>
                  <a:gd name="T61" fmla="*/ 36 h 484"/>
                  <a:gd name="T62" fmla="*/ 382 w 503"/>
                  <a:gd name="T63" fmla="*/ 88 h 484"/>
                  <a:gd name="T64" fmla="*/ 410 w 503"/>
                  <a:gd name="T65" fmla="*/ 167 h 484"/>
                  <a:gd name="T66" fmla="*/ 410 w 503"/>
                  <a:gd name="T67" fmla="*/ 308 h 484"/>
                  <a:gd name="T68" fmla="*/ 382 w 503"/>
                  <a:gd name="T69" fmla="*/ 378 h 484"/>
                  <a:gd name="T70" fmla="*/ 363 w 503"/>
                  <a:gd name="T71" fmla="*/ 413 h 484"/>
                  <a:gd name="T72" fmla="*/ 326 w 503"/>
                  <a:gd name="T73" fmla="*/ 440 h 484"/>
                  <a:gd name="T74" fmla="*/ 298 w 503"/>
                  <a:gd name="T75" fmla="*/ 457 h 484"/>
                  <a:gd name="T76" fmla="*/ 251 w 503"/>
                  <a:gd name="T77" fmla="*/ 457 h 48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03"/>
                  <a:gd name="T118" fmla="*/ 0 h 484"/>
                  <a:gd name="T119" fmla="*/ 503 w 503"/>
                  <a:gd name="T120" fmla="*/ 484 h 48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03" h="484">
                    <a:moveTo>
                      <a:pt x="503" y="246"/>
                    </a:moveTo>
                    <a:lnTo>
                      <a:pt x="485" y="150"/>
                    </a:lnTo>
                    <a:lnTo>
                      <a:pt x="429" y="71"/>
                    </a:lnTo>
                    <a:lnTo>
                      <a:pt x="354" y="18"/>
                    </a:lnTo>
                    <a:lnTo>
                      <a:pt x="251" y="0"/>
                    </a:lnTo>
                    <a:lnTo>
                      <a:pt x="149" y="18"/>
                    </a:lnTo>
                    <a:lnTo>
                      <a:pt x="74" y="71"/>
                    </a:lnTo>
                    <a:lnTo>
                      <a:pt x="18" y="150"/>
                    </a:lnTo>
                    <a:lnTo>
                      <a:pt x="0" y="246"/>
                    </a:lnTo>
                    <a:lnTo>
                      <a:pt x="18" y="343"/>
                    </a:lnTo>
                    <a:lnTo>
                      <a:pt x="74" y="422"/>
                    </a:lnTo>
                    <a:lnTo>
                      <a:pt x="158" y="466"/>
                    </a:lnTo>
                    <a:lnTo>
                      <a:pt x="251" y="484"/>
                    </a:lnTo>
                    <a:lnTo>
                      <a:pt x="345" y="466"/>
                    </a:lnTo>
                    <a:lnTo>
                      <a:pt x="429" y="413"/>
                    </a:lnTo>
                    <a:lnTo>
                      <a:pt x="485" y="343"/>
                    </a:lnTo>
                    <a:lnTo>
                      <a:pt x="503" y="246"/>
                    </a:lnTo>
                    <a:close/>
                    <a:moveTo>
                      <a:pt x="251" y="457"/>
                    </a:moveTo>
                    <a:lnTo>
                      <a:pt x="214" y="457"/>
                    </a:lnTo>
                    <a:lnTo>
                      <a:pt x="186" y="440"/>
                    </a:lnTo>
                    <a:lnTo>
                      <a:pt x="149" y="422"/>
                    </a:lnTo>
                    <a:lnTo>
                      <a:pt x="121" y="387"/>
                    </a:lnTo>
                    <a:lnTo>
                      <a:pt x="102" y="308"/>
                    </a:lnTo>
                    <a:lnTo>
                      <a:pt x="93" y="238"/>
                    </a:lnTo>
                    <a:lnTo>
                      <a:pt x="102" y="167"/>
                    </a:lnTo>
                    <a:lnTo>
                      <a:pt x="121" y="88"/>
                    </a:lnTo>
                    <a:lnTo>
                      <a:pt x="149" y="62"/>
                    </a:lnTo>
                    <a:lnTo>
                      <a:pt x="186" y="36"/>
                    </a:lnTo>
                    <a:lnTo>
                      <a:pt x="214" y="27"/>
                    </a:lnTo>
                    <a:lnTo>
                      <a:pt x="251" y="18"/>
                    </a:lnTo>
                    <a:lnTo>
                      <a:pt x="326" y="36"/>
                    </a:lnTo>
                    <a:lnTo>
                      <a:pt x="382" y="88"/>
                    </a:lnTo>
                    <a:lnTo>
                      <a:pt x="410" y="167"/>
                    </a:lnTo>
                    <a:lnTo>
                      <a:pt x="410" y="308"/>
                    </a:lnTo>
                    <a:lnTo>
                      <a:pt x="382" y="378"/>
                    </a:lnTo>
                    <a:lnTo>
                      <a:pt x="363" y="413"/>
                    </a:lnTo>
                    <a:lnTo>
                      <a:pt x="326" y="440"/>
                    </a:lnTo>
                    <a:lnTo>
                      <a:pt x="298" y="457"/>
                    </a:lnTo>
                    <a:lnTo>
                      <a:pt x="251" y="45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63" name="Freeform 4231"/>
              <p:cNvSpPr>
                <a:spLocks/>
              </p:cNvSpPr>
              <p:nvPr/>
            </p:nvSpPr>
            <p:spPr bwMode="auto">
              <a:xfrm>
                <a:off x="4831" y="13208"/>
                <a:ext cx="886" cy="475"/>
              </a:xfrm>
              <a:custGeom>
                <a:avLst/>
                <a:gdLst>
                  <a:gd name="T0" fmla="*/ 93 w 886"/>
                  <a:gd name="T1" fmla="*/ 422 h 475"/>
                  <a:gd name="T2" fmla="*/ 65 w 886"/>
                  <a:gd name="T3" fmla="*/ 440 h 475"/>
                  <a:gd name="T4" fmla="*/ 0 w 886"/>
                  <a:gd name="T5" fmla="*/ 475 h 475"/>
                  <a:gd name="T6" fmla="*/ 261 w 886"/>
                  <a:gd name="T7" fmla="*/ 440 h 475"/>
                  <a:gd name="T8" fmla="*/ 177 w 886"/>
                  <a:gd name="T9" fmla="*/ 431 h 475"/>
                  <a:gd name="T10" fmla="*/ 168 w 886"/>
                  <a:gd name="T11" fmla="*/ 194 h 475"/>
                  <a:gd name="T12" fmla="*/ 214 w 886"/>
                  <a:gd name="T13" fmla="*/ 71 h 475"/>
                  <a:gd name="T14" fmla="*/ 326 w 886"/>
                  <a:gd name="T15" fmla="*/ 27 h 475"/>
                  <a:gd name="T16" fmla="*/ 373 w 886"/>
                  <a:gd name="T17" fmla="*/ 36 h 475"/>
                  <a:gd name="T18" fmla="*/ 401 w 886"/>
                  <a:gd name="T19" fmla="*/ 97 h 475"/>
                  <a:gd name="T20" fmla="*/ 410 w 886"/>
                  <a:gd name="T21" fmla="*/ 150 h 475"/>
                  <a:gd name="T22" fmla="*/ 401 w 886"/>
                  <a:gd name="T23" fmla="*/ 431 h 475"/>
                  <a:gd name="T24" fmla="*/ 317 w 886"/>
                  <a:gd name="T25" fmla="*/ 440 h 475"/>
                  <a:gd name="T26" fmla="*/ 569 w 886"/>
                  <a:gd name="T27" fmla="*/ 475 h 475"/>
                  <a:gd name="T28" fmla="*/ 503 w 886"/>
                  <a:gd name="T29" fmla="*/ 440 h 475"/>
                  <a:gd name="T30" fmla="*/ 485 w 886"/>
                  <a:gd name="T31" fmla="*/ 413 h 475"/>
                  <a:gd name="T32" fmla="*/ 494 w 886"/>
                  <a:gd name="T33" fmla="*/ 123 h 475"/>
                  <a:gd name="T34" fmla="*/ 578 w 886"/>
                  <a:gd name="T35" fmla="*/ 36 h 475"/>
                  <a:gd name="T36" fmla="*/ 662 w 886"/>
                  <a:gd name="T37" fmla="*/ 27 h 475"/>
                  <a:gd name="T38" fmla="*/ 699 w 886"/>
                  <a:gd name="T39" fmla="*/ 53 h 475"/>
                  <a:gd name="T40" fmla="*/ 718 w 886"/>
                  <a:gd name="T41" fmla="*/ 97 h 475"/>
                  <a:gd name="T42" fmla="*/ 699 w 886"/>
                  <a:gd name="T43" fmla="*/ 440 h 475"/>
                  <a:gd name="T44" fmla="*/ 634 w 886"/>
                  <a:gd name="T45" fmla="*/ 475 h 475"/>
                  <a:gd name="T46" fmla="*/ 886 w 886"/>
                  <a:gd name="T47" fmla="*/ 440 h 475"/>
                  <a:gd name="T48" fmla="*/ 811 w 886"/>
                  <a:gd name="T49" fmla="*/ 431 h 475"/>
                  <a:gd name="T50" fmla="*/ 802 w 886"/>
                  <a:gd name="T51" fmla="*/ 132 h 475"/>
                  <a:gd name="T52" fmla="*/ 765 w 886"/>
                  <a:gd name="T53" fmla="*/ 44 h 475"/>
                  <a:gd name="T54" fmla="*/ 709 w 886"/>
                  <a:gd name="T55" fmla="*/ 9 h 475"/>
                  <a:gd name="T56" fmla="*/ 643 w 886"/>
                  <a:gd name="T57" fmla="*/ 0 h 475"/>
                  <a:gd name="T58" fmla="*/ 513 w 886"/>
                  <a:gd name="T59" fmla="*/ 62 h 475"/>
                  <a:gd name="T60" fmla="*/ 457 w 886"/>
                  <a:gd name="T61" fmla="*/ 53 h 475"/>
                  <a:gd name="T62" fmla="*/ 326 w 886"/>
                  <a:gd name="T63" fmla="*/ 0 h 475"/>
                  <a:gd name="T64" fmla="*/ 205 w 886"/>
                  <a:gd name="T65" fmla="*/ 53 h 475"/>
                  <a:gd name="T66" fmla="*/ 158 w 886"/>
                  <a:gd name="T67" fmla="*/ 0 h 475"/>
                  <a:gd name="T68" fmla="*/ 0 w 886"/>
                  <a:gd name="T69" fmla="*/ 44 h 475"/>
                  <a:gd name="T70" fmla="*/ 65 w 886"/>
                  <a:gd name="T71" fmla="*/ 53 h 475"/>
                  <a:gd name="T72" fmla="*/ 93 w 886"/>
                  <a:gd name="T73" fmla="*/ 79 h 47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886"/>
                  <a:gd name="T112" fmla="*/ 0 h 475"/>
                  <a:gd name="T113" fmla="*/ 886 w 886"/>
                  <a:gd name="T114" fmla="*/ 475 h 475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886" h="475">
                    <a:moveTo>
                      <a:pt x="93" y="106"/>
                    </a:moveTo>
                    <a:lnTo>
                      <a:pt x="93" y="422"/>
                    </a:lnTo>
                    <a:lnTo>
                      <a:pt x="84" y="431"/>
                    </a:lnTo>
                    <a:lnTo>
                      <a:pt x="65" y="440"/>
                    </a:lnTo>
                    <a:lnTo>
                      <a:pt x="0" y="440"/>
                    </a:lnTo>
                    <a:lnTo>
                      <a:pt x="0" y="475"/>
                    </a:lnTo>
                    <a:lnTo>
                      <a:pt x="261" y="475"/>
                    </a:lnTo>
                    <a:lnTo>
                      <a:pt x="261" y="440"/>
                    </a:lnTo>
                    <a:lnTo>
                      <a:pt x="196" y="440"/>
                    </a:lnTo>
                    <a:lnTo>
                      <a:pt x="177" y="431"/>
                    </a:lnTo>
                    <a:lnTo>
                      <a:pt x="168" y="413"/>
                    </a:lnTo>
                    <a:lnTo>
                      <a:pt x="168" y="194"/>
                    </a:lnTo>
                    <a:lnTo>
                      <a:pt x="186" y="123"/>
                    </a:lnTo>
                    <a:lnTo>
                      <a:pt x="214" y="71"/>
                    </a:lnTo>
                    <a:lnTo>
                      <a:pt x="270" y="36"/>
                    </a:lnTo>
                    <a:lnTo>
                      <a:pt x="326" y="27"/>
                    </a:lnTo>
                    <a:lnTo>
                      <a:pt x="354" y="27"/>
                    </a:lnTo>
                    <a:lnTo>
                      <a:pt x="373" y="36"/>
                    </a:lnTo>
                    <a:lnTo>
                      <a:pt x="391" y="71"/>
                    </a:lnTo>
                    <a:lnTo>
                      <a:pt x="401" y="97"/>
                    </a:lnTo>
                    <a:lnTo>
                      <a:pt x="401" y="123"/>
                    </a:lnTo>
                    <a:lnTo>
                      <a:pt x="410" y="150"/>
                    </a:lnTo>
                    <a:lnTo>
                      <a:pt x="410" y="422"/>
                    </a:lnTo>
                    <a:lnTo>
                      <a:pt x="401" y="431"/>
                    </a:lnTo>
                    <a:lnTo>
                      <a:pt x="382" y="440"/>
                    </a:lnTo>
                    <a:lnTo>
                      <a:pt x="317" y="440"/>
                    </a:lnTo>
                    <a:lnTo>
                      <a:pt x="317" y="475"/>
                    </a:lnTo>
                    <a:lnTo>
                      <a:pt x="569" y="475"/>
                    </a:lnTo>
                    <a:lnTo>
                      <a:pt x="569" y="440"/>
                    </a:lnTo>
                    <a:lnTo>
                      <a:pt x="503" y="440"/>
                    </a:lnTo>
                    <a:lnTo>
                      <a:pt x="494" y="431"/>
                    </a:lnTo>
                    <a:lnTo>
                      <a:pt x="485" y="413"/>
                    </a:lnTo>
                    <a:lnTo>
                      <a:pt x="485" y="194"/>
                    </a:lnTo>
                    <a:lnTo>
                      <a:pt x="494" y="123"/>
                    </a:lnTo>
                    <a:lnTo>
                      <a:pt x="531" y="71"/>
                    </a:lnTo>
                    <a:lnTo>
                      <a:pt x="578" y="36"/>
                    </a:lnTo>
                    <a:lnTo>
                      <a:pt x="634" y="27"/>
                    </a:lnTo>
                    <a:lnTo>
                      <a:pt x="662" y="27"/>
                    </a:lnTo>
                    <a:lnTo>
                      <a:pt x="681" y="36"/>
                    </a:lnTo>
                    <a:lnTo>
                      <a:pt x="699" y="53"/>
                    </a:lnTo>
                    <a:lnTo>
                      <a:pt x="709" y="71"/>
                    </a:lnTo>
                    <a:lnTo>
                      <a:pt x="718" y="97"/>
                    </a:lnTo>
                    <a:lnTo>
                      <a:pt x="718" y="422"/>
                    </a:lnTo>
                    <a:lnTo>
                      <a:pt x="699" y="440"/>
                    </a:lnTo>
                    <a:lnTo>
                      <a:pt x="634" y="440"/>
                    </a:lnTo>
                    <a:lnTo>
                      <a:pt x="634" y="475"/>
                    </a:lnTo>
                    <a:lnTo>
                      <a:pt x="886" y="475"/>
                    </a:lnTo>
                    <a:lnTo>
                      <a:pt x="886" y="440"/>
                    </a:lnTo>
                    <a:lnTo>
                      <a:pt x="830" y="440"/>
                    </a:lnTo>
                    <a:lnTo>
                      <a:pt x="811" y="431"/>
                    </a:lnTo>
                    <a:lnTo>
                      <a:pt x="802" y="422"/>
                    </a:lnTo>
                    <a:lnTo>
                      <a:pt x="802" y="132"/>
                    </a:lnTo>
                    <a:lnTo>
                      <a:pt x="793" y="79"/>
                    </a:lnTo>
                    <a:lnTo>
                      <a:pt x="765" y="44"/>
                    </a:lnTo>
                    <a:lnTo>
                      <a:pt x="737" y="18"/>
                    </a:lnTo>
                    <a:lnTo>
                      <a:pt x="709" y="9"/>
                    </a:lnTo>
                    <a:lnTo>
                      <a:pt x="681" y="9"/>
                    </a:lnTo>
                    <a:lnTo>
                      <a:pt x="643" y="0"/>
                    </a:lnTo>
                    <a:lnTo>
                      <a:pt x="559" y="18"/>
                    </a:lnTo>
                    <a:lnTo>
                      <a:pt x="513" y="62"/>
                    </a:lnTo>
                    <a:lnTo>
                      <a:pt x="485" y="106"/>
                    </a:lnTo>
                    <a:lnTo>
                      <a:pt x="457" y="53"/>
                    </a:lnTo>
                    <a:lnTo>
                      <a:pt x="419" y="18"/>
                    </a:lnTo>
                    <a:lnTo>
                      <a:pt x="326" y="0"/>
                    </a:lnTo>
                    <a:lnTo>
                      <a:pt x="252" y="18"/>
                    </a:lnTo>
                    <a:lnTo>
                      <a:pt x="205" y="53"/>
                    </a:lnTo>
                    <a:lnTo>
                      <a:pt x="158" y="115"/>
                    </a:lnTo>
                    <a:lnTo>
                      <a:pt x="158" y="0"/>
                    </a:lnTo>
                    <a:lnTo>
                      <a:pt x="0" y="18"/>
                    </a:lnTo>
                    <a:lnTo>
                      <a:pt x="0" y="44"/>
                    </a:lnTo>
                    <a:lnTo>
                      <a:pt x="37" y="44"/>
                    </a:lnTo>
                    <a:lnTo>
                      <a:pt x="65" y="53"/>
                    </a:lnTo>
                    <a:lnTo>
                      <a:pt x="84" y="62"/>
                    </a:lnTo>
                    <a:lnTo>
                      <a:pt x="93" y="79"/>
                    </a:lnTo>
                    <a:lnTo>
                      <a:pt x="93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64" name="Freeform 4232"/>
              <p:cNvSpPr>
                <a:spLocks noEditPoints="1"/>
              </p:cNvSpPr>
              <p:nvPr/>
            </p:nvSpPr>
            <p:spPr bwMode="auto">
              <a:xfrm>
                <a:off x="5773" y="13208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3 h 484"/>
                  <a:gd name="T8" fmla="*/ 429 w 438"/>
                  <a:gd name="T9" fmla="*/ 123 h 484"/>
                  <a:gd name="T10" fmla="*/ 392 w 438"/>
                  <a:gd name="T11" fmla="*/ 62 h 484"/>
                  <a:gd name="T12" fmla="*/ 326 w 438"/>
                  <a:gd name="T13" fmla="*/ 18 h 484"/>
                  <a:gd name="T14" fmla="*/ 233 w 438"/>
                  <a:gd name="T15" fmla="*/ 0 h 484"/>
                  <a:gd name="T16" fmla="*/ 140 w 438"/>
                  <a:gd name="T17" fmla="*/ 18 h 484"/>
                  <a:gd name="T18" fmla="*/ 65 w 438"/>
                  <a:gd name="T19" fmla="*/ 71 h 484"/>
                  <a:gd name="T20" fmla="*/ 19 w 438"/>
                  <a:gd name="T21" fmla="*/ 150 h 484"/>
                  <a:gd name="T22" fmla="*/ 0 w 438"/>
                  <a:gd name="T23" fmla="*/ 238 h 484"/>
                  <a:gd name="T24" fmla="*/ 19 w 438"/>
                  <a:gd name="T25" fmla="*/ 334 h 484"/>
                  <a:gd name="T26" fmla="*/ 75 w 438"/>
                  <a:gd name="T27" fmla="*/ 413 h 484"/>
                  <a:gd name="T28" fmla="*/ 159 w 438"/>
                  <a:gd name="T29" fmla="*/ 466 h 484"/>
                  <a:gd name="T30" fmla="*/ 252 w 438"/>
                  <a:gd name="T31" fmla="*/ 484 h 484"/>
                  <a:gd name="T32" fmla="*/ 326 w 438"/>
                  <a:gd name="T33" fmla="*/ 475 h 484"/>
                  <a:gd name="T34" fmla="*/ 373 w 438"/>
                  <a:gd name="T35" fmla="*/ 440 h 484"/>
                  <a:gd name="T36" fmla="*/ 410 w 438"/>
                  <a:gd name="T37" fmla="*/ 405 h 484"/>
                  <a:gd name="T38" fmla="*/ 438 w 438"/>
                  <a:gd name="T39" fmla="*/ 352 h 484"/>
                  <a:gd name="T40" fmla="*/ 438 w 438"/>
                  <a:gd name="T41" fmla="*/ 343 h 484"/>
                  <a:gd name="T42" fmla="*/ 429 w 438"/>
                  <a:gd name="T43" fmla="*/ 334 h 484"/>
                  <a:gd name="T44" fmla="*/ 420 w 438"/>
                  <a:gd name="T45" fmla="*/ 334 h 484"/>
                  <a:gd name="T46" fmla="*/ 410 w 438"/>
                  <a:gd name="T47" fmla="*/ 343 h 484"/>
                  <a:gd name="T48" fmla="*/ 410 w 438"/>
                  <a:gd name="T49" fmla="*/ 352 h 484"/>
                  <a:gd name="T50" fmla="*/ 373 w 438"/>
                  <a:gd name="T51" fmla="*/ 413 h 484"/>
                  <a:gd name="T52" fmla="*/ 317 w 438"/>
                  <a:gd name="T53" fmla="*/ 449 h 484"/>
                  <a:gd name="T54" fmla="*/ 280 w 438"/>
                  <a:gd name="T55" fmla="*/ 457 h 484"/>
                  <a:gd name="T56" fmla="*/ 215 w 438"/>
                  <a:gd name="T57" fmla="*/ 457 h 484"/>
                  <a:gd name="T58" fmla="*/ 177 w 438"/>
                  <a:gd name="T59" fmla="*/ 440 h 484"/>
                  <a:gd name="T60" fmla="*/ 149 w 438"/>
                  <a:gd name="T61" fmla="*/ 413 h 484"/>
                  <a:gd name="T62" fmla="*/ 131 w 438"/>
                  <a:gd name="T63" fmla="*/ 387 h 484"/>
                  <a:gd name="T64" fmla="*/ 103 w 438"/>
                  <a:gd name="T65" fmla="*/ 334 h 484"/>
                  <a:gd name="T66" fmla="*/ 93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93 w 438"/>
                  <a:gd name="T73" fmla="*/ 203 h 484"/>
                  <a:gd name="T74" fmla="*/ 112 w 438"/>
                  <a:gd name="T75" fmla="*/ 123 h 484"/>
                  <a:gd name="T76" fmla="*/ 140 w 438"/>
                  <a:gd name="T77" fmla="*/ 71 h 484"/>
                  <a:gd name="T78" fmla="*/ 168 w 438"/>
                  <a:gd name="T79" fmla="*/ 44 h 484"/>
                  <a:gd name="T80" fmla="*/ 205 w 438"/>
                  <a:gd name="T81" fmla="*/ 27 h 484"/>
                  <a:gd name="T82" fmla="*/ 233 w 438"/>
                  <a:gd name="T83" fmla="*/ 18 h 484"/>
                  <a:gd name="T84" fmla="*/ 289 w 438"/>
                  <a:gd name="T85" fmla="*/ 36 h 484"/>
                  <a:gd name="T86" fmla="*/ 326 w 438"/>
                  <a:gd name="T87" fmla="*/ 71 h 484"/>
                  <a:gd name="T88" fmla="*/ 354 w 438"/>
                  <a:gd name="T89" fmla="*/ 123 h 484"/>
                  <a:gd name="T90" fmla="*/ 364 w 438"/>
                  <a:gd name="T91" fmla="*/ 167 h 484"/>
                  <a:gd name="T92" fmla="*/ 364 w 438"/>
                  <a:gd name="T93" fmla="*/ 203 h 484"/>
                  <a:gd name="T94" fmla="*/ 93 w 438"/>
                  <a:gd name="T95" fmla="*/ 203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3"/>
                    </a:lnTo>
                    <a:lnTo>
                      <a:pt x="429" y="123"/>
                    </a:lnTo>
                    <a:lnTo>
                      <a:pt x="392" y="62"/>
                    </a:lnTo>
                    <a:lnTo>
                      <a:pt x="326" y="18"/>
                    </a:lnTo>
                    <a:lnTo>
                      <a:pt x="233" y="0"/>
                    </a:lnTo>
                    <a:lnTo>
                      <a:pt x="140" y="18"/>
                    </a:lnTo>
                    <a:lnTo>
                      <a:pt x="65" y="71"/>
                    </a:lnTo>
                    <a:lnTo>
                      <a:pt x="19" y="150"/>
                    </a:lnTo>
                    <a:lnTo>
                      <a:pt x="0" y="238"/>
                    </a:lnTo>
                    <a:lnTo>
                      <a:pt x="19" y="334"/>
                    </a:lnTo>
                    <a:lnTo>
                      <a:pt x="75" y="413"/>
                    </a:lnTo>
                    <a:lnTo>
                      <a:pt x="159" y="466"/>
                    </a:lnTo>
                    <a:lnTo>
                      <a:pt x="252" y="484"/>
                    </a:lnTo>
                    <a:lnTo>
                      <a:pt x="326" y="475"/>
                    </a:lnTo>
                    <a:lnTo>
                      <a:pt x="373" y="440"/>
                    </a:lnTo>
                    <a:lnTo>
                      <a:pt x="410" y="405"/>
                    </a:lnTo>
                    <a:lnTo>
                      <a:pt x="438" y="352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20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17" y="449"/>
                    </a:lnTo>
                    <a:lnTo>
                      <a:pt x="280" y="457"/>
                    </a:lnTo>
                    <a:lnTo>
                      <a:pt x="215" y="457"/>
                    </a:lnTo>
                    <a:lnTo>
                      <a:pt x="177" y="440"/>
                    </a:lnTo>
                    <a:lnTo>
                      <a:pt x="149" y="413"/>
                    </a:lnTo>
                    <a:lnTo>
                      <a:pt x="131" y="387"/>
                    </a:lnTo>
                    <a:lnTo>
                      <a:pt x="103" y="334"/>
                    </a:lnTo>
                    <a:lnTo>
                      <a:pt x="93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93" y="203"/>
                    </a:moveTo>
                    <a:lnTo>
                      <a:pt x="112" y="123"/>
                    </a:lnTo>
                    <a:lnTo>
                      <a:pt x="140" y="71"/>
                    </a:lnTo>
                    <a:lnTo>
                      <a:pt x="168" y="44"/>
                    </a:lnTo>
                    <a:lnTo>
                      <a:pt x="205" y="27"/>
                    </a:lnTo>
                    <a:lnTo>
                      <a:pt x="233" y="18"/>
                    </a:lnTo>
                    <a:lnTo>
                      <a:pt x="289" y="36"/>
                    </a:lnTo>
                    <a:lnTo>
                      <a:pt x="326" y="71"/>
                    </a:lnTo>
                    <a:lnTo>
                      <a:pt x="354" y="123"/>
                    </a:lnTo>
                    <a:lnTo>
                      <a:pt x="364" y="167"/>
                    </a:lnTo>
                    <a:lnTo>
                      <a:pt x="364" y="203"/>
                    </a:lnTo>
                    <a:lnTo>
                      <a:pt x="93" y="20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65" name="Freeform 4233"/>
              <p:cNvSpPr>
                <a:spLocks/>
              </p:cNvSpPr>
              <p:nvPr/>
            </p:nvSpPr>
            <p:spPr bwMode="auto">
              <a:xfrm>
                <a:off x="6687" y="13226"/>
                <a:ext cx="560" cy="466"/>
              </a:xfrm>
              <a:custGeom>
                <a:avLst/>
                <a:gdLst>
                  <a:gd name="T0" fmla="*/ 448 w 560"/>
                  <a:gd name="T1" fmla="*/ 105 h 466"/>
                  <a:gd name="T2" fmla="*/ 467 w 560"/>
                  <a:gd name="T3" fmla="*/ 70 h 466"/>
                  <a:gd name="T4" fmla="*/ 495 w 560"/>
                  <a:gd name="T5" fmla="*/ 44 h 466"/>
                  <a:gd name="T6" fmla="*/ 523 w 560"/>
                  <a:gd name="T7" fmla="*/ 35 h 466"/>
                  <a:gd name="T8" fmla="*/ 560 w 560"/>
                  <a:gd name="T9" fmla="*/ 26 h 466"/>
                  <a:gd name="T10" fmla="*/ 560 w 560"/>
                  <a:gd name="T11" fmla="*/ 0 h 466"/>
                  <a:gd name="T12" fmla="*/ 373 w 560"/>
                  <a:gd name="T13" fmla="*/ 0 h 466"/>
                  <a:gd name="T14" fmla="*/ 373 w 560"/>
                  <a:gd name="T15" fmla="*/ 26 h 466"/>
                  <a:gd name="T16" fmla="*/ 401 w 560"/>
                  <a:gd name="T17" fmla="*/ 35 h 466"/>
                  <a:gd name="T18" fmla="*/ 420 w 560"/>
                  <a:gd name="T19" fmla="*/ 44 h 466"/>
                  <a:gd name="T20" fmla="*/ 429 w 560"/>
                  <a:gd name="T21" fmla="*/ 61 h 466"/>
                  <a:gd name="T22" fmla="*/ 429 w 560"/>
                  <a:gd name="T23" fmla="*/ 88 h 466"/>
                  <a:gd name="T24" fmla="*/ 420 w 560"/>
                  <a:gd name="T25" fmla="*/ 105 h 466"/>
                  <a:gd name="T26" fmla="*/ 308 w 560"/>
                  <a:gd name="T27" fmla="*/ 378 h 466"/>
                  <a:gd name="T28" fmla="*/ 177 w 560"/>
                  <a:gd name="T29" fmla="*/ 79 h 466"/>
                  <a:gd name="T30" fmla="*/ 177 w 560"/>
                  <a:gd name="T31" fmla="*/ 70 h 466"/>
                  <a:gd name="T32" fmla="*/ 168 w 560"/>
                  <a:gd name="T33" fmla="*/ 61 h 466"/>
                  <a:gd name="T34" fmla="*/ 177 w 560"/>
                  <a:gd name="T35" fmla="*/ 44 h 466"/>
                  <a:gd name="T36" fmla="*/ 187 w 560"/>
                  <a:gd name="T37" fmla="*/ 35 h 466"/>
                  <a:gd name="T38" fmla="*/ 224 w 560"/>
                  <a:gd name="T39" fmla="*/ 35 h 466"/>
                  <a:gd name="T40" fmla="*/ 233 w 560"/>
                  <a:gd name="T41" fmla="*/ 26 h 466"/>
                  <a:gd name="T42" fmla="*/ 233 w 560"/>
                  <a:gd name="T43" fmla="*/ 0 h 466"/>
                  <a:gd name="T44" fmla="*/ 0 w 560"/>
                  <a:gd name="T45" fmla="*/ 0 h 466"/>
                  <a:gd name="T46" fmla="*/ 0 w 560"/>
                  <a:gd name="T47" fmla="*/ 26 h 466"/>
                  <a:gd name="T48" fmla="*/ 38 w 560"/>
                  <a:gd name="T49" fmla="*/ 26 h 466"/>
                  <a:gd name="T50" fmla="*/ 66 w 560"/>
                  <a:gd name="T51" fmla="*/ 35 h 466"/>
                  <a:gd name="T52" fmla="*/ 84 w 560"/>
                  <a:gd name="T53" fmla="*/ 53 h 466"/>
                  <a:gd name="T54" fmla="*/ 94 w 560"/>
                  <a:gd name="T55" fmla="*/ 70 h 466"/>
                  <a:gd name="T56" fmla="*/ 252 w 560"/>
                  <a:gd name="T57" fmla="*/ 448 h 466"/>
                  <a:gd name="T58" fmla="*/ 271 w 560"/>
                  <a:gd name="T59" fmla="*/ 466 h 466"/>
                  <a:gd name="T60" fmla="*/ 289 w 560"/>
                  <a:gd name="T61" fmla="*/ 466 h 466"/>
                  <a:gd name="T62" fmla="*/ 308 w 560"/>
                  <a:gd name="T63" fmla="*/ 448 h 466"/>
                  <a:gd name="T64" fmla="*/ 448 w 560"/>
                  <a:gd name="T65" fmla="*/ 105 h 4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60"/>
                  <a:gd name="T100" fmla="*/ 0 h 466"/>
                  <a:gd name="T101" fmla="*/ 560 w 560"/>
                  <a:gd name="T102" fmla="*/ 466 h 46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60" h="466">
                    <a:moveTo>
                      <a:pt x="448" y="105"/>
                    </a:moveTo>
                    <a:lnTo>
                      <a:pt x="467" y="70"/>
                    </a:lnTo>
                    <a:lnTo>
                      <a:pt x="495" y="44"/>
                    </a:lnTo>
                    <a:lnTo>
                      <a:pt x="523" y="35"/>
                    </a:lnTo>
                    <a:lnTo>
                      <a:pt x="560" y="26"/>
                    </a:lnTo>
                    <a:lnTo>
                      <a:pt x="560" y="0"/>
                    </a:lnTo>
                    <a:lnTo>
                      <a:pt x="373" y="0"/>
                    </a:lnTo>
                    <a:lnTo>
                      <a:pt x="373" y="26"/>
                    </a:lnTo>
                    <a:lnTo>
                      <a:pt x="401" y="35"/>
                    </a:lnTo>
                    <a:lnTo>
                      <a:pt x="420" y="44"/>
                    </a:lnTo>
                    <a:lnTo>
                      <a:pt x="429" y="61"/>
                    </a:lnTo>
                    <a:lnTo>
                      <a:pt x="429" y="88"/>
                    </a:lnTo>
                    <a:lnTo>
                      <a:pt x="420" y="105"/>
                    </a:lnTo>
                    <a:lnTo>
                      <a:pt x="308" y="378"/>
                    </a:lnTo>
                    <a:lnTo>
                      <a:pt x="177" y="79"/>
                    </a:lnTo>
                    <a:lnTo>
                      <a:pt x="177" y="70"/>
                    </a:lnTo>
                    <a:lnTo>
                      <a:pt x="168" y="61"/>
                    </a:lnTo>
                    <a:lnTo>
                      <a:pt x="177" y="44"/>
                    </a:lnTo>
                    <a:lnTo>
                      <a:pt x="187" y="35"/>
                    </a:lnTo>
                    <a:lnTo>
                      <a:pt x="224" y="35"/>
                    </a:lnTo>
                    <a:lnTo>
                      <a:pt x="233" y="26"/>
                    </a:lnTo>
                    <a:lnTo>
                      <a:pt x="233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38" y="26"/>
                    </a:lnTo>
                    <a:lnTo>
                      <a:pt x="66" y="35"/>
                    </a:lnTo>
                    <a:lnTo>
                      <a:pt x="84" y="53"/>
                    </a:lnTo>
                    <a:lnTo>
                      <a:pt x="94" y="70"/>
                    </a:lnTo>
                    <a:lnTo>
                      <a:pt x="252" y="448"/>
                    </a:lnTo>
                    <a:lnTo>
                      <a:pt x="271" y="466"/>
                    </a:lnTo>
                    <a:lnTo>
                      <a:pt x="289" y="466"/>
                    </a:lnTo>
                    <a:lnTo>
                      <a:pt x="308" y="448"/>
                    </a:lnTo>
                    <a:lnTo>
                      <a:pt x="448" y="10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266" name="Freeform 4234"/>
              <p:cNvSpPr>
                <a:spLocks noEditPoints="1"/>
              </p:cNvSpPr>
              <p:nvPr/>
            </p:nvSpPr>
            <p:spPr bwMode="auto">
              <a:xfrm>
                <a:off x="7266" y="13208"/>
                <a:ext cx="438" cy="484"/>
              </a:xfrm>
              <a:custGeom>
                <a:avLst/>
                <a:gdLst>
                  <a:gd name="T0" fmla="*/ 410 w 438"/>
                  <a:gd name="T1" fmla="*/ 229 h 484"/>
                  <a:gd name="T2" fmla="*/ 429 w 438"/>
                  <a:gd name="T3" fmla="*/ 229 h 484"/>
                  <a:gd name="T4" fmla="*/ 438 w 438"/>
                  <a:gd name="T5" fmla="*/ 220 h 484"/>
                  <a:gd name="T6" fmla="*/ 438 w 438"/>
                  <a:gd name="T7" fmla="*/ 203 h 484"/>
                  <a:gd name="T8" fmla="*/ 429 w 438"/>
                  <a:gd name="T9" fmla="*/ 123 h 484"/>
                  <a:gd name="T10" fmla="*/ 391 w 438"/>
                  <a:gd name="T11" fmla="*/ 62 h 484"/>
                  <a:gd name="T12" fmla="*/ 326 w 438"/>
                  <a:gd name="T13" fmla="*/ 18 h 484"/>
                  <a:gd name="T14" fmla="*/ 242 w 438"/>
                  <a:gd name="T15" fmla="*/ 0 h 484"/>
                  <a:gd name="T16" fmla="*/ 149 w 438"/>
                  <a:gd name="T17" fmla="*/ 18 h 484"/>
                  <a:gd name="T18" fmla="*/ 74 w 438"/>
                  <a:gd name="T19" fmla="*/ 71 h 484"/>
                  <a:gd name="T20" fmla="*/ 18 w 438"/>
                  <a:gd name="T21" fmla="*/ 150 h 484"/>
                  <a:gd name="T22" fmla="*/ 0 w 438"/>
                  <a:gd name="T23" fmla="*/ 238 h 484"/>
                  <a:gd name="T24" fmla="*/ 18 w 438"/>
                  <a:gd name="T25" fmla="*/ 334 h 484"/>
                  <a:gd name="T26" fmla="*/ 74 w 438"/>
                  <a:gd name="T27" fmla="*/ 413 h 484"/>
                  <a:gd name="T28" fmla="*/ 158 w 438"/>
                  <a:gd name="T29" fmla="*/ 466 h 484"/>
                  <a:gd name="T30" fmla="*/ 252 w 438"/>
                  <a:gd name="T31" fmla="*/ 484 h 484"/>
                  <a:gd name="T32" fmla="*/ 326 w 438"/>
                  <a:gd name="T33" fmla="*/ 475 h 484"/>
                  <a:gd name="T34" fmla="*/ 382 w 438"/>
                  <a:gd name="T35" fmla="*/ 440 h 484"/>
                  <a:gd name="T36" fmla="*/ 438 w 438"/>
                  <a:gd name="T37" fmla="*/ 369 h 484"/>
                  <a:gd name="T38" fmla="*/ 438 w 438"/>
                  <a:gd name="T39" fmla="*/ 343 h 484"/>
                  <a:gd name="T40" fmla="*/ 429 w 438"/>
                  <a:gd name="T41" fmla="*/ 334 h 484"/>
                  <a:gd name="T42" fmla="*/ 419 w 438"/>
                  <a:gd name="T43" fmla="*/ 334 h 484"/>
                  <a:gd name="T44" fmla="*/ 410 w 438"/>
                  <a:gd name="T45" fmla="*/ 343 h 484"/>
                  <a:gd name="T46" fmla="*/ 410 w 438"/>
                  <a:gd name="T47" fmla="*/ 352 h 484"/>
                  <a:gd name="T48" fmla="*/ 373 w 438"/>
                  <a:gd name="T49" fmla="*/ 413 h 484"/>
                  <a:gd name="T50" fmla="*/ 326 w 438"/>
                  <a:gd name="T51" fmla="*/ 449 h 484"/>
                  <a:gd name="T52" fmla="*/ 280 w 438"/>
                  <a:gd name="T53" fmla="*/ 457 h 484"/>
                  <a:gd name="T54" fmla="*/ 224 w 438"/>
                  <a:gd name="T55" fmla="*/ 457 h 484"/>
                  <a:gd name="T56" fmla="*/ 196 w 438"/>
                  <a:gd name="T57" fmla="*/ 449 h 484"/>
                  <a:gd name="T58" fmla="*/ 168 w 438"/>
                  <a:gd name="T59" fmla="*/ 431 h 484"/>
                  <a:gd name="T60" fmla="*/ 149 w 438"/>
                  <a:gd name="T61" fmla="*/ 413 h 484"/>
                  <a:gd name="T62" fmla="*/ 130 w 438"/>
                  <a:gd name="T63" fmla="*/ 387 h 484"/>
                  <a:gd name="T64" fmla="*/ 112 w 438"/>
                  <a:gd name="T65" fmla="*/ 334 h 484"/>
                  <a:gd name="T66" fmla="*/ 102 w 438"/>
                  <a:gd name="T67" fmla="*/ 273 h 484"/>
                  <a:gd name="T68" fmla="*/ 93 w 438"/>
                  <a:gd name="T69" fmla="*/ 229 h 484"/>
                  <a:gd name="T70" fmla="*/ 410 w 438"/>
                  <a:gd name="T71" fmla="*/ 229 h 484"/>
                  <a:gd name="T72" fmla="*/ 102 w 438"/>
                  <a:gd name="T73" fmla="*/ 203 h 484"/>
                  <a:gd name="T74" fmla="*/ 112 w 438"/>
                  <a:gd name="T75" fmla="*/ 123 h 484"/>
                  <a:gd name="T76" fmla="*/ 140 w 438"/>
                  <a:gd name="T77" fmla="*/ 71 h 484"/>
                  <a:gd name="T78" fmla="*/ 177 w 438"/>
                  <a:gd name="T79" fmla="*/ 44 h 484"/>
                  <a:gd name="T80" fmla="*/ 214 w 438"/>
                  <a:gd name="T81" fmla="*/ 27 h 484"/>
                  <a:gd name="T82" fmla="*/ 242 w 438"/>
                  <a:gd name="T83" fmla="*/ 18 h 484"/>
                  <a:gd name="T84" fmla="*/ 298 w 438"/>
                  <a:gd name="T85" fmla="*/ 36 h 484"/>
                  <a:gd name="T86" fmla="*/ 336 w 438"/>
                  <a:gd name="T87" fmla="*/ 71 h 484"/>
                  <a:gd name="T88" fmla="*/ 354 w 438"/>
                  <a:gd name="T89" fmla="*/ 123 h 484"/>
                  <a:gd name="T90" fmla="*/ 363 w 438"/>
                  <a:gd name="T91" fmla="*/ 167 h 484"/>
                  <a:gd name="T92" fmla="*/ 363 w 438"/>
                  <a:gd name="T93" fmla="*/ 203 h 484"/>
                  <a:gd name="T94" fmla="*/ 102 w 438"/>
                  <a:gd name="T95" fmla="*/ 203 h 4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38"/>
                  <a:gd name="T145" fmla="*/ 0 h 484"/>
                  <a:gd name="T146" fmla="*/ 438 w 438"/>
                  <a:gd name="T147" fmla="*/ 484 h 4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38" h="484">
                    <a:moveTo>
                      <a:pt x="410" y="229"/>
                    </a:moveTo>
                    <a:lnTo>
                      <a:pt x="429" y="229"/>
                    </a:lnTo>
                    <a:lnTo>
                      <a:pt x="438" y="220"/>
                    </a:lnTo>
                    <a:lnTo>
                      <a:pt x="438" y="203"/>
                    </a:lnTo>
                    <a:lnTo>
                      <a:pt x="429" y="123"/>
                    </a:lnTo>
                    <a:lnTo>
                      <a:pt x="391" y="62"/>
                    </a:lnTo>
                    <a:lnTo>
                      <a:pt x="326" y="18"/>
                    </a:lnTo>
                    <a:lnTo>
                      <a:pt x="242" y="0"/>
                    </a:lnTo>
                    <a:lnTo>
                      <a:pt x="149" y="18"/>
                    </a:lnTo>
                    <a:lnTo>
                      <a:pt x="74" y="71"/>
                    </a:lnTo>
                    <a:lnTo>
                      <a:pt x="18" y="150"/>
                    </a:lnTo>
                    <a:lnTo>
                      <a:pt x="0" y="238"/>
                    </a:lnTo>
                    <a:lnTo>
                      <a:pt x="18" y="334"/>
                    </a:lnTo>
                    <a:lnTo>
                      <a:pt x="74" y="413"/>
                    </a:lnTo>
                    <a:lnTo>
                      <a:pt x="158" y="466"/>
                    </a:lnTo>
                    <a:lnTo>
                      <a:pt x="252" y="484"/>
                    </a:lnTo>
                    <a:lnTo>
                      <a:pt x="326" y="475"/>
                    </a:lnTo>
                    <a:lnTo>
                      <a:pt x="382" y="440"/>
                    </a:lnTo>
                    <a:lnTo>
                      <a:pt x="438" y="369"/>
                    </a:lnTo>
                    <a:lnTo>
                      <a:pt x="438" y="343"/>
                    </a:lnTo>
                    <a:lnTo>
                      <a:pt x="429" y="334"/>
                    </a:lnTo>
                    <a:lnTo>
                      <a:pt x="419" y="334"/>
                    </a:lnTo>
                    <a:lnTo>
                      <a:pt x="410" y="343"/>
                    </a:lnTo>
                    <a:lnTo>
                      <a:pt x="410" y="352"/>
                    </a:lnTo>
                    <a:lnTo>
                      <a:pt x="373" y="413"/>
                    </a:lnTo>
                    <a:lnTo>
                      <a:pt x="326" y="449"/>
                    </a:lnTo>
                    <a:lnTo>
                      <a:pt x="280" y="457"/>
                    </a:lnTo>
                    <a:lnTo>
                      <a:pt x="224" y="457"/>
                    </a:lnTo>
                    <a:lnTo>
                      <a:pt x="196" y="449"/>
                    </a:lnTo>
                    <a:lnTo>
                      <a:pt x="168" y="431"/>
                    </a:lnTo>
                    <a:lnTo>
                      <a:pt x="149" y="413"/>
                    </a:lnTo>
                    <a:lnTo>
                      <a:pt x="130" y="387"/>
                    </a:lnTo>
                    <a:lnTo>
                      <a:pt x="112" y="334"/>
                    </a:lnTo>
                    <a:lnTo>
                      <a:pt x="102" y="273"/>
                    </a:lnTo>
                    <a:lnTo>
                      <a:pt x="93" y="229"/>
                    </a:lnTo>
                    <a:lnTo>
                      <a:pt x="410" y="229"/>
                    </a:lnTo>
                    <a:close/>
                    <a:moveTo>
                      <a:pt x="102" y="203"/>
                    </a:moveTo>
                    <a:lnTo>
                      <a:pt x="112" y="123"/>
                    </a:lnTo>
                    <a:lnTo>
                      <a:pt x="140" y="71"/>
                    </a:lnTo>
                    <a:lnTo>
                      <a:pt x="177" y="44"/>
                    </a:lnTo>
                    <a:lnTo>
                      <a:pt x="214" y="27"/>
                    </a:lnTo>
                    <a:lnTo>
                      <a:pt x="242" y="18"/>
                    </a:lnTo>
                    <a:lnTo>
                      <a:pt x="298" y="36"/>
                    </a:lnTo>
                    <a:lnTo>
                      <a:pt x="336" y="71"/>
                    </a:lnTo>
                    <a:lnTo>
                      <a:pt x="354" y="123"/>
                    </a:lnTo>
                    <a:lnTo>
                      <a:pt x="363" y="167"/>
                    </a:lnTo>
                    <a:lnTo>
                      <a:pt x="363" y="203"/>
                    </a:lnTo>
                    <a:lnTo>
                      <a:pt x="102" y="20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7896" name="Freeform 4236"/>
            <p:cNvSpPr>
              <a:spLocks/>
            </p:cNvSpPr>
            <p:nvPr/>
          </p:nvSpPr>
          <p:spPr bwMode="auto">
            <a:xfrm>
              <a:off x="7769" y="13208"/>
              <a:ext cx="383" cy="475"/>
            </a:xfrm>
            <a:custGeom>
              <a:avLst/>
              <a:gdLst>
                <a:gd name="T0" fmla="*/ 168 w 383"/>
                <a:gd name="T1" fmla="*/ 396 h 475"/>
                <a:gd name="T2" fmla="*/ 168 w 383"/>
                <a:gd name="T3" fmla="*/ 229 h 475"/>
                <a:gd name="T4" fmla="*/ 178 w 383"/>
                <a:gd name="T5" fmla="*/ 150 h 475"/>
                <a:gd name="T6" fmla="*/ 206 w 383"/>
                <a:gd name="T7" fmla="*/ 88 h 475"/>
                <a:gd name="T8" fmla="*/ 243 w 383"/>
                <a:gd name="T9" fmla="*/ 44 h 475"/>
                <a:gd name="T10" fmla="*/ 299 w 383"/>
                <a:gd name="T11" fmla="*/ 27 h 475"/>
                <a:gd name="T12" fmla="*/ 308 w 383"/>
                <a:gd name="T13" fmla="*/ 27 h 475"/>
                <a:gd name="T14" fmla="*/ 299 w 383"/>
                <a:gd name="T15" fmla="*/ 36 h 475"/>
                <a:gd name="T16" fmla="*/ 290 w 383"/>
                <a:gd name="T17" fmla="*/ 53 h 475"/>
                <a:gd name="T18" fmla="*/ 290 w 383"/>
                <a:gd name="T19" fmla="*/ 88 h 475"/>
                <a:gd name="T20" fmla="*/ 299 w 383"/>
                <a:gd name="T21" fmla="*/ 106 h 475"/>
                <a:gd name="T22" fmla="*/ 318 w 383"/>
                <a:gd name="T23" fmla="*/ 115 h 475"/>
                <a:gd name="T24" fmla="*/ 346 w 383"/>
                <a:gd name="T25" fmla="*/ 115 h 475"/>
                <a:gd name="T26" fmla="*/ 364 w 383"/>
                <a:gd name="T27" fmla="*/ 106 h 475"/>
                <a:gd name="T28" fmla="*/ 383 w 383"/>
                <a:gd name="T29" fmla="*/ 88 h 475"/>
                <a:gd name="T30" fmla="*/ 383 w 383"/>
                <a:gd name="T31" fmla="*/ 71 h 475"/>
                <a:gd name="T32" fmla="*/ 374 w 383"/>
                <a:gd name="T33" fmla="*/ 44 h 475"/>
                <a:gd name="T34" fmla="*/ 364 w 383"/>
                <a:gd name="T35" fmla="*/ 27 h 475"/>
                <a:gd name="T36" fmla="*/ 336 w 383"/>
                <a:gd name="T37" fmla="*/ 9 h 475"/>
                <a:gd name="T38" fmla="*/ 299 w 383"/>
                <a:gd name="T39" fmla="*/ 0 h 475"/>
                <a:gd name="T40" fmla="*/ 243 w 383"/>
                <a:gd name="T41" fmla="*/ 18 h 475"/>
                <a:gd name="T42" fmla="*/ 215 w 383"/>
                <a:gd name="T43" fmla="*/ 36 h 475"/>
                <a:gd name="T44" fmla="*/ 196 w 383"/>
                <a:gd name="T45" fmla="*/ 53 h 475"/>
                <a:gd name="T46" fmla="*/ 178 w 383"/>
                <a:gd name="T47" fmla="*/ 79 h 475"/>
                <a:gd name="T48" fmla="*/ 168 w 383"/>
                <a:gd name="T49" fmla="*/ 97 h 475"/>
                <a:gd name="T50" fmla="*/ 159 w 383"/>
                <a:gd name="T51" fmla="*/ 123 h 475"/>
                <a:gd name="T52" fmla="*/ 159 w 383"/>
                <a:gd name="T53" fmla="*/ 0 h 475"/>
                <a:gd name="T54" fmla="*/ 0 w 383"/>
                <a:gd name="T55" fmla="*/ 18 h 475"/>
                <a:gd name="T56" fmla="*/ 0 w 383"/>
                <a:gd name="T57" fmla="*/ 44 h 475"/>
                <a:gd name="T58" fmla="*/ 38 w 383"/>
                <a:gd name="T59" fmla="*/ 44 h 475"/>
                <a:gd name="T60" fmla="*/ 66 w 383"/>
                <a:gd name="T61" fmla="*/ 53 h 475"/>
                <a:gd name="T62" fmla="*/ 84 w 383"/>
                <a:gd name="T63" fmla="*/ 62 h 475"/>
                <a:gd name="T64" fmla="*/ 94 w 383"/>
                <a:gd name="T65" fmla="*/ 79 h 475"/>
                <a:gd name="T66" fmla="*/ 94 w 383"/>
                <a:gd name="T67" fmla="*/ 422 h 475"/>
                <a:gd name="T68" fmla="*/ 84 w 383"/>
                <a:gd name="T69" fmla="*/ 431 h 475"/>
                <a:gd name="T70" fmla="*/ 66 w 383"/>
                <a:gd name="T71" fmla="*/ 440 h 475"/>
                <a:gd name="T72" fmla="*/ 0 w 383"/>
                <a:gd name="T73" fmla="*/ 440 h 475"/>
                <a:gd name="T74" fmla="*/ 0 w 383"/>
                <a:gd name="T75" fmla="*/ 475 h 475"/>
                <a:gd name="T76" fmla="*/ 280 w 383"/>
                <a:gd name="T77" fmla="*/ 475 h 475"/>
                <a:gd name="T78" fmla="*/ 280 w 383"/>
                <a:gd name="T79" fmla="*/ 440 h 475"/>
                <a:gd name="T80" fmla="*/ 196 w 383"/>
                <a:gd name="T81" fmla="*/ 440 h 475"/>
                <a:gd name="T82" fmla="*/ 178 w 383"/>
                <a:gd name="T83" fmla="*/ 431 h 475"/>
                <a:gd name="T84" fmla="*/ 168 w 383"/>
                <a:gd name="T85" fmla="*/ 422 h 475"/>
                <a:gd name="T86" fmla="*/ 168 w 383"/>
                <a:gd name="T87" fmla="*/ 396 h 47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83"/>
                <a:gd name="T133" fmla="*/ 0 h 475"/>
                <a:gd name="T134" fmla="*/ 383 w 383"/>
                <a:gd name="T135" fmla="*/ 475 h 47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83" h="475">
                  <a:moveTo>
                    <a:pt x="168" y="396"/>
                  </a:moveTo>
                  <a:lnTo>
                    <a:pt x="168" y="229"/>
                  </a:lnTo>
                  <a:lnTo>
                    <a:pt x="178" y="150"/>
                  </a:lnTo>
                  <a:lnTo>
                    <a:pt x="206" y="88"/>
                  </a:lnTo>
                  <a:lnTo>
                    <a:pt x="243" y="44"/>
                  </a:lnTo>
                  <a:lnTo>
                    <a:pt x="299" y="27"/>
                  </a:lnTo>
                  <a:lnTo>
                    <a:pt x="308" y="27"/>
                  </a:lnTo>
                  <a:lnTo>
                    <a:pt x="299" y="36"/>
                  </a:lnTo>
                  <a:lnTo>
                    <a:pt x="290" y="53"/>
                  </a:lnTo>
                  <a:lnTo>
                    <a:pt x="290" y="88"/>
                  </a:lnTo>
                  <a:lnTo>
                    <a:pt x="299" y="106"/>
                  </a:lnTo>
                  <a:lnTo>
                    <a:pt x="318" y="115"/>
                  </a:lnTo>
                  <a:lnTo>
                    <a:pt x="346" y="115"/>
                  </a:lnTo>
                  <a:lnTo>
                    <a:pt x="364" y="106"/>
                  </a:lnTo>
                  <a:lnTo>
                    <a:pt x="383" y="88"/>
                  </a:lnTo>
                  <a:lnTo>
                    <a:pt x="383" y="71"/>
                  </a:lnTo>
                  <a:lnTo>
                    <a:pt x="374" y="44"/>
                  </a:lnTo>
                  <a:lnTo>
                    <a:pt x="364" y="27"/>
                  </a:lnTo>
                  <a:lnTo>
                    <a:pt x="336" y="9"/>
                  </a:lnTo>
                  <a:lnTo>
                    <a:pt x="299" y="0"/>
                  </a:lnTo>
                  <a:lnTo>
                    <a:pt x="243" y="18"/>
                  </a:lnTo>
                  <a:lnTo>
                    <a:pt x="215" y="36"/>
                  </a:lnTo>
                  <a:lnTo>
                    <a:pt x="196" y="53"/>
                  </a:lnTo>
                  <a:lnTo>
                    <a:pt x="178" y="79"/>
                  </a:lnTo>
                  <a:lnTo>
                    <a:pt x="168" y="97"/>
                  </a:lnTo>
                  <a:lnTo>
                    <a:pt x="159" y="123"/>
                  </a:lnTo>
                  <a:lnTo>
                    <a:pt x="159" y="0"/>
                  </a:lnTo>
                  <a:lnTo>
                    <a:pt x="0" y="18"/>
                  </a:lnTo>
                  <a:lnTo>
                    <a:pt x="0" y="44"/>
                  </a:lnTo>
                  <a:lnTo>
                    <a:pt x="38" y="44"/>
                  </a:lnTo>
                  <a:lnTo>
                    <a:pt x="66" y="53"/>
                  </a:lnTo>
                  <a:lnTo>
                    <a:pt x="84" y="62"/>
                  </a:lnTo>
                  <a:lnTo>
                    <a:pt x="94" y="79"/>
                  </a:lnTo>
                  <a:lnTo>
                    <a:pt x="94" y="422"/>
                  </a:lnTo>
                  <a:lnTo>
                    <a:pt x="84" y="431"/>
                  </a:lnTo>
                  <a:lnTo>
                    <a:pt x="66" y="440"/>
                  </a:lnTo>
                  <a:lnTo>
                    <a:pt x="0" y="440"/>
                  </a:lnTo>
                  <a:lnTo>
                    <a:pt x="0" y="475"/>
                  </a:lnTo>
                  <a:lnTo>
                    <a:pt x="280" y="475"/>
                  </a:lnTo>
                  <a:lnTo>
                    <a:pt x="280" y="440"/>
                  </a:lnTo>
                  <a:lnTo>
                    <a:pt x="196" y="440"/>
                  </a:lnTo>
                  <a:lnTo>
                    <a:pt x="178" y="431"/>
                  </a:lnTo>
                  <a:lnTo>
                    <a:pt x="168" y="422"/>
                  </a:lnTo>
                  <a:lnTo>
                    <a:pt x="168" y="3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897" name="Freeform 4237"/>
            <p:cNvSpPr>
              <a:spLocks/>
            </p:cNvSpPr>
            <p:nvPr/>
          </p:nvSpPr>
          <p:spPr bwMode="auto">
            <a:xfrm>
              <a:off x="8208" y="13226"/>
              <a:ext cx="550" cy="677"/>
            </a:xfrm>
            <a:custGeom>
              <a:avLst/>
              <a:gdLst>
                <a:gd name="T0" fmla="*/ 448 w 550"/>
                <a:gd name="T1" fmla="*/ 97 h 677"/>
                <a:gd name="T2" fmla="*/ 466 w 550"/>
                <a:gd name="T3" fmla="*/ 70 h 677"/>
                <a:gd name="T4" fmla="*/ 504 w 550"/>
                <a:gd name="T5" fmla="*/ 35 h 677"/>
                <a:gd name="T6" fmla="*/ 541 w 550"/>
                <a:gd name="T7" fmla="*/ 35 h 677"/>
                <a:gd name="T8" fmla="*/ 550 w 550"/>
                <a:gd name="T9" fmla="*/ 26 h 677"/>
                <a:gd name="T10" fmla="*/ 550 w 550"/>
                <a:gd name="T11" fmla="*/ 0 h 677"/>
                <a:gd name="T12" fmla="*/ 364 w 550"/>
                <a:gd name="T13" fmla="*/ 0 h 677"/>
                <a:gd name="T14" fmla="*/ 364 w 550"/>
                <a:gd name="T15" fmla="*/ 26 h 677"/>
                <a:gd name="T16" fmla="*/ 392 w 550"/>
                <a:gd name="T17" fmla="*/ 35 h 677"/>
                <a:gd name="T18" fmla="*/ 410 w 550"/>
                <a:gd name="T19" fmla="*/ 44 h 677"/>
                <a:gd name="T20" fmla="*/ 420 w 550"/>
                <a:gd name="T21" fmla="*/ 61 h 677"/>
                <a:gd name="T22" fmla="*/ 420 w 550"/>
                <a:gd name="T23" fmla="*/ 88 h 677"/>
                <a:gd name="T24" fmla="*/ 410 w 550"/>
                <a:gd name="T25" fmla="*/ 105 h 677"/>
                <a:gd name="T26" fmla="*/ 298 w 550"/>
                <a:gd name="T27" fmla="*/ 360 h 677"/>
                <a:gd name="T28" fmla="*/ 177 w 550"/>
                <a:gd name="T29" fmla="*/ 79 h 677"/>
                <a:gd name="T30" fmla="*/ 168 w 550"/>
                <a:gd name="T31" fmla="*/ 70 h 677"/>
                <a:gd name="T32" fmla="*/ 168 w 550"/>
                <a:gd name="T33" fmla="*/ 44 h 677"/>
                <a:gd name="T34" fmla="*/ 187 w 550"/>
                <a:gd name="T35" fmla="*/ 35 h 677"/>
                <a:gd name="T36" fmla="*/ 215 w 550"/>
                <a:gd name="T37" fmla="*/ 35 h 677"/>
                <a:gd name="T38" fmla="*/ 233 w 550"/>
                <a:gd name="T39" fmla="*/ 26 h 677"/>
                <a:gd name="T40" fmla="*/ 233 w 550"/>
                <a:gd name="T41" fmla="*/ 0 h 677"/>
                <a:gd name="T42" fmla="*/ 0 w 550"/>
                <a:gd name="T43" fmla="*/ 0 h 677"/>
                <a:gd name="T44" fmla="*/ 0 w 550"/>
                <a:gd name="T45" fmla="*/ 26 h 677"/>
                <a:gd name="T46" fmla="*/ 37 w 550"/>
                <a:gd name="T47" fmla="*/ 26 h 677"/>
                <a:gd name="T48" fmla="*/ 75 w 550"/>
                <a:gd name="T49" fmla="*/ 44 h 677"/>
                <a:gd name="T50" fmla="*/ 93 w 550"/>
                <a:gd name="T51" fmla="*/ 70 h 677"/>
                <a:gd name="T52" fmla="*/ 261 w 550"/>
                <a:gd name="T53" fmla="*/ 457 h 677"/>
                <a:gd name="T54" fmla="*/ 233 w 550"/>
                <a:gd name="T55" fmla="*/ 510 h 677"/>
                <a:gd name="T56" fmla="*/ 233 w 550"/>
                <a:gd name="T57" fmla="*/ 518 h 677"/>
                <a:gd name="T58" fmla="*/ 224 w 550"/>
                <a:gd name="T59" fmla="*/ 545 h 677"/>
                <a:gd name="T60" fmla="*/ 205 w 550"/>
                <a:gd name="T61" fmla="*/ 571 h 677"/>
                <a:gd name="T62" fmla="*/ 196 w 550"/>
                <a:gd name="T63" fmla="*/ 598 h 677"/>
                <a:gd name="T64" fmla="*/ 159 w 550"/>
                <a:gd name="T65" fmla="*/ 633 h 677"/>
                <a:gd name="T66" fmla="*/ 131 w 550"/>
                <a:gd name="T67" fmla="*/ 650 h 677"/>
                <a:gd name="T68" fmla="*/ 75 w 550"/>
                <a:gd name="T69" fmla="*/ 650 h 677"/>
                <a:gd name="T70" fmla="*/ 47 w 550"/>
                <a:gd name="T71" fmla="*/ 633 h 677"/>
                <a:gd name="T72" fmla="*/ 84 w 550"/>
                <a:gd name="T73" fmla="*/ 615 h 677"/>
                <a:gd name="T74" fmla="*/ 93 w 550"/>
                <a:gd name="T75" fmla="*/ 598 h 677"/>
                <a:gd name="T76" fmla="*/ 93 w 550"/>
                <a:gd name="T77" fmla="*/ 571 h 677"/>
                <a:gd name="T78" fmla="*/ 65 w 550"/>
                <a:gd name="T79" fmla="*/ 545 h 677"/>
                <a:gd name="T80" fmla="*/ 28 w 550"/>
                <a:gd name="T81" fmla="*/ 545 h 677"/>
                <a:gd name="T82" fmla="*/ 9 w 550"/>
                <a:gd name="T83" fmla="*/ 554 h 677"/>
                <a:gd name="T84" fmla="*/ 0 w 550"/>
                <a:gd name="T85" fmla="*/ 571 h 677"/>
                <a:gd name="T86" fmla="*/ 0 w 550"/>
                <a:gd name="T87" fmla="*/ 615 h 677"/>
                <a:gd name="T88" fmla="*/ 19 w 550"/>
                <a:gd name="T89" fmla="*/ 642 h 677"/>
                <a:gd name="T90" fmla="*/ 37 w 550"/>
                <a:gd name="T91" fmla="*/ 659 h 677"/>
                <a:gd name="T92" fmla="*/ 65 w 550"/>
                <a:gd name="T93" fmla="*/ 668 h 677"/>
                <a:gd name="T94" fmla="*/ 103 w 550"/>
                <a:gd name="T95" fmla="*/ 677 h 677"/>
                <a:gd name="T96" fmla="*/ 140 w 550"/>
                <a:gd name="T97" fmla="*/ 668 h 677"/>
                <a:gd name="T98" fmla="*/ 168 w 550"/>
                <a:gd name="T99" fmla="*/ 659 h 677"/>
                <a:gd name="T100" fmla="*/ 215 w 550"/>
                <a:gd name="T101" fmla="*/ 615 h 677"/>
                <a:gd name="T102" fmla="*/ 233 w 550"/>
                <a:gd name="T103" fmla="*/ 580 h 677"/>
                <a:gd name="T104" fmla="*/ 242 w 550"/>
                <a:gd name="T105" fmla="*/ 554 h 677"/>
                <a:gd name="T106" fmla="*/ 448 w 550"/>
                <a:gd name="T107" fmla="*/ 97 h 67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50"/>
                <a:gd name="T163" fmla="*/ 0 h 677"/>
                <a:gd name="T164" fmla="*/ 550 w 550"/>
                <a:gd name="T165" fmla="*/ 677 h 67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50" h="677">
                  <a:moveTo>
                    <a:pt x="448" y="97"/>
                  </a:moveTo>
                  <a:lnTo>
                    <a:pt x="466" y="70"/>
                  </a:lnTo>
                  <a:lnTo>
                    <a:pt x="504" y="35"/>
                  </a:lnTo>
                  <a:lnTo>
                    <a:pt x="541" y="35"/>
                  </a:lnTo>
                  <a:lnTo>
                    <a:pt x="550" y="26"/>
                  </a:lnTo>
                  <a:lnTo>
                    <a:pt x="550" y="0"/>
                  </a:lnTo>
                  <a:lnTo>
                    <a:pt x="364" y="0"/>
                  </a:lnTo>
                  <a:lnTo>
                    <a:pt x="364" y="26"/>
                  </a:lnTo>
                  <a:lnTo>
                    <a:pt x="392" y="35"/>
                  </a:lnTo>
                  <a:lnTo>
                    <a:pt x="410" y="44"/>
                  </a:lnTo>
                  <a:lnTo>
                    <a:pt x="420" y="61"/>
                  </a:lnTo>
                  <a:lnTo>
                    <a:pt x="420" y="88"/>
                  </a:lnTo>
                  <a:lnTo>
                    <a:pt x="410" y="105"/>
                  </a:lnTo>
                  <a:lnTo>
                    <a:pt x="298" y="360"/>
                  </a:lnTo>
                  <a:lnTo>
                    <a:pt x="177" y="79"/>
                  </a:lnTo>
                  <a:lnTo>
                    <a:pt x="168" y="70"/>
                  </a:lnTo>
                  <a:lnTo>
                    <a:pt x="168" y="44"/>
                  </a:lnTo>
                  <a:lnTo>
                    <a:pt x="187" y="35"/>
                  </a:lnTo>
                  <a:lnTo>
                    <a:pt x="215" y="35"/>
                  </a:lnTo>
                  <a:lnTo>
                    <a:pt x="233" y="26"/>
                  </a:lnTo>
                  <a:lnTo>
                    <a:pt x="233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37" y="26"/>
                  </a:lnTo>
                  <a:lnTo>
                    <a:pt x="75" y="44"/>
                  </a:lnTo>
                  <a:lnTo>
                    <a:pt x="93" y="70"/>
                  </a:lnTo>
                  <a:lnTo>
                    <a:pt x="261" y="457"/>
                  </a:lnTo>
                  <a:lnTo>
                    <a:pt x="233" y="510"/>
                  </a:lnTo>
                  <a:lnTo>
                    <a:pt x="233" y="518"/>
                  </a:lnTo>
                  <a:lnTo>
                    <a:pt x="224" y="545"/>
                  </a:lnTo>
                  <a:lnTo>
                    <a:pt x="205" y="571"/>
                  </a:lnTo>
                  <a:lnTo>
                    <a:pt x="196" y="598"/>
                  </a:lnTo>
                  <a:lnTo>
                    <a:pt x="159" y="633"/>
                  </a:lnTo>
                  <a:lnTo>
                    <a:pt x="131" y="650"/>
                  </a:lnTo>
                  <a:lnTo>
                    <a:pt x="75" y="650"/>
                  </a:lnTo>
                  <a:lnTo>
                    <a:pt x="47" y="633"/>
                  </a:lnTo>
                  <a:lnTo>
                    <a:pt x="84" y="615"/>
                  </a:lnTo>
                  <a:lnTo>
                    <a:pt x="93" y="598"/>
                  </a:lnTo>
                  <a:lnTo>
                    <a:pt x="93" y="571"/>
                  </a:lnTo>
                  <a:lnTo>
                    <a:pt x="65" y="545"/>
                  </a:lnTo>
                  <a:lnTo>
                    <a:pt x="28" y="545"/>
                  </a:lnTo>
                  <a:lnTo>
                    <a:pt x="9" y="55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19" y="642"/>
                  </a:lnTo>
                  <a:lnTo>
                    <a:pt x="37" y="659"/>
                  </a:lnTo>
                  <a:lnTo>
                    <a:pt x="65" y="668"/>
                  </a:lnTo>
                  <a:lnTo>
                    <a:pt x="103" y="677"/>
                  </a:lnTo>
                  <a:lnTo>
                    <a:pt x="140" y="668"/>
                  </a:lnTo>
                  <a:lnTo>
                    <a:pt x="168" y="659"/>
                  </a:lnTo>
                  <a:lnTo>
                    <a:pt x="215" y="615"/>
                  </a:lnTo>
                  <a:lnTo>
                    <a:pt x="233" y="580"/>
                  </a:lnTo>
                  <a:lnTo>
                    <a:pt x="242" y="554"/>
                  </a:lnTo>
                  <a:lnTo>
                    <a:pt x="448" y="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898" name="Freeform 4238"/>
            <p:cNvSpPr>
              <a:spLocks/>
            </p:cNvSpPr>
            <p:nvPr/>
          </p:nvSpPr>
          <p:spPr bwMode="auto">
            <a:xfrm>
              <a:off x="9216" y="13024"/>
              <a:ext cx="354" cy="668"/>
            </a:xfrm>
            <a:custGeom>
              <a:avLst/>
              <a:gdLst>
                <a:gd name="T0" fmla="*/ 177 w 354"/>
                <a:gd name="T1" fmla="*/ 228 h 668"/>
                <a:gd name="T2" fmla="*/ 335 w 354"/>
                <a:gd name="T3" fmla="*/ 228 h 668"/>
                <a:gd name="T4" fmla="*/ 335 w 354"/>
                <a:gd name="T5" fmla="*/ 202 h 668"/>
                <a:gd name="T6" fmla="*/ 177 w 354"/>
                <a:gd name="T7" fmla="*/ 202 h 668"/>
                <a:gd name="T8" fmla="*/ 177 w 354"/>
                <a:gd name="T9" fmla="*/ 0 h 668"/>
                <a:gd name="T10" fmla="*/ 149 w 354"/>
                <a:gd name="T11" fmla="*/ 0 h 668"/>
                <a:gd name="T12" fmla="*/ 139 w 354"/>
                <a:gd name="T13" fmla="*/ 70 h 668"/>
                <a:gd name="T14" fmla="*/ 121 w 354"/>
                <a:gd name="T15" fmla="*/ 140 h 668"/>
                <a:gd name="T16" fmla="*/ 74 w 354"/>
                <a:gd name="T17" fmla="*/ 184 h 668"/>
                <a:gd name="T18" fmla="*/ 0 w 354"/>
                <a:gd name="T19" fmla="*/ 211 h 668"/>
                <a:gd name="T20" fmla="*/ 0 w 354"/>
                <a:gd name="T21" fmla="*/ 228 h 668"/>
                <a:gd name="T22" fmla="*/ 102 w 354"/>
                <a:gd name="T23" fmla="*/ 228 h 668"/>
                <a:gd name="T24" fmla="*/ 102 w 354"/>
                <a:gd name="T25" fmla="*/ 527 h 668"/>
                <a:gd name="T26" fmla="*/ 111 w 354"/>
                <a:gd name="T27" fmla="*/ 589 h 668"/>
                <a:gd name="T28" fmla="*/ 139 w 354"/>
                <a:gd name="T29" fmla="*/ 633 h 668"/>
                <a:gd name="T30" fmla="*/ 177 w 354"/>
                <a:gd name="T31" fmla="*/ 659 h 668"/>
                <a:gd name="T32" fmla="*/ 214 w 354"/>
                <a:gd name="T33" fmla="*/ 668 h 668"/>
                <a:gd name="T34" fmla="*/ 242 w 354"/>
                <a:gd name="T35" fmla="*/ 668 h 668"/>
                <a:gd name="T36" fmla="*/ 298 w 354"/>
                <a:gd name="T37" fmla="*/ 659 h 668"/>
                <a:gd name="T38" fmla="*/ 326 w 354"/>
                <a:gd name="T39" fmla="*/ 624 h 668"/>
                <a:gd name="T40" fmla="*/ 354 w 354"/>
                <a:gd name="T41" fmla="*/ 580 h 668"/>
                <a:gd name="T42" fmla="*/ 354 w 354"/>
                <a:gd name="T43" fmla="*/ 466 h 668"/>
                <a:gd name="T44" fmla="*/ 326 w 354"/>
                <a:gd name="T45" fmla="*/ 466 h 668"/>
                <a:gd name="T46" fmla="*/ 326 w 354"/>
                <a:gd name="T47" fmla="*/ 571 h 668"/>
                <a:gd name="T48" fmla="*/ 317 w 354"/>
                <a:gd name="T49" fmla="*/ 597 h 668"/>
                <a:gd name="T50" fmla="*/ 298 w 354"/>
                <a:gd name="T51" fmla="*/ 624 h 668"/>
                <a:gd name="T52" fmla="*/ 279 w 354"/>
                <a:gd name="T53" fmla="*/ 641 h 668"/>
                <a:gd name="T54" fmla="*/ 223 w 354"/>
                <a:gd name="T55" fmla="*/ 641 h 668"/>
                <a:gd name="T56" fmla="*/ 195 w 354"/>
                <a:gd name="T57" fmla="*/ 615 h 668"/>
                <a:gd name="T58" fmla="*/ 186 w 354"/>
                <a:gd name="T59" fmla="*/ 589 h 668"/>
                <a:gd name="T60" fmla="*/ 177 w 354"/>
                <a:gd name="T61" fmla="*/ 571 h 668"/>
                <a:gd name="T62" fmla="*/ 177 w 354"/>
                <a:gd name="T63" fmla="*/ 527 h 668"/>
                <a:gd name="T64" fmla="*/ 177 w 354"/>
                <a:gd name="T65" fmla="*/ 228 h 6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4"/>
                <a:gd name="T100" fmla="*/ 0 h 668"/>
                <a:gd name="T101" fmla="*/ 354 w 354"/>
                <a:gd name="T102" fmla="*/ 668 h 6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4" h="668">
                  <a:moveTo>
                    <a:pt x="177" y="228"/>
                  </a:moveTo>
                  <a:lnTo>
                    <a:pt x="335" y="228"/>
                  </a:lnTo>
                  <a:lnTo>
                    <a:pt x="335" y="202"/>
                  </a:lnTo>
                  <a:lnTo>
                    <a:pt x="177" y="202"/>
                  </a:lnTo>
                  <a:lnTo>
                    <a:pt x="177" y="0"/>
                  </a:lnTo>
                  <a:lnTo>
                    <a:pt x="149" y="0"/>
                  </a:lnTo>
                  <a:lnTo>
                    <a:pt x="139" y="70"/>
                  </a:lnTo>
                  <a:lnTo>
                    <a:pt x="121" y="140"/>
                  </a:lnTo>
                  <a:lnTo>
                    <a:pt x="74" y="184"/>
                  </a:lnTo>
                  <a:lnTo>
                    <a:pt x="0" y="211"/>
                  </a:lnTo>
                  <a:lnTo>
                    <a:pt x="0" y="228"/>
                  </a:lnTo>
                  <a:lnTo>
                    <a:pt x="102" y="228"/>
                  </a:lnTo>
                  <a:lnTo>
                    <a:pt x="102" y="527"/>
                  </a:lnTo>
                  <a:lnTo>
                    <a:pt x="111" y="589"/>
                  </a:lnTo>
                  <a:lnTo>
                    <a:pt x="139" y="633"/>
                  </a:lnTo>
                  <a:lnTo>
                    <a:pt x="177" y="659"/>
                  </a:lnTo>
                  <a:lnTo>
                    <a:pt x="214" y="668"/>
                  </a:lnTo>
                  <a:lnTo>
                    <a:pt x="242" y="668"/>
                  </a:lnTo>
                  <a:lnTo>
                    <a:pt x="298" y="659"/>
                  </a:lnTo>
                  <a:lnTo>
                    <a:pt x="326" y="624"/>
                  </a:lnTo>
                  <a:lnTo>
                    <a:pt x="354" y="580"/>
                  </a:lnTo>
                  <a:lnTo>
                    <a:pt x="354" y="466"/>
                  </a:lnTo>
                  <a:lnTo>
                    <a:pt x="326" y="466"/>
                  </a:lnTo>
                  <a:lnTo>
                    <a:pt x="326" y="571"/>
                  </a:lnTo>
                  <a:lnTo>
                    <a:pt x="317" y="597"/>
                  </a:lnTo>
                  <a:lnTo>
                    <a:pt x="298" y="624"/>
                  </a:lnTo>
                  <a:lnTo>
                    <a:pt x="279" y="641"/>
                  </a:lnTo>
                  <a:lnTo>
                    <a:pt x="223" y="641"/>
                  </a:lnTo>
                  <a:lnTo>
                    <a:pt x="195" y="615"/>
                  </a:lnTo>
                  <a:lnTo>
                    <a:pt x="186" y="589"/>
                  </a:lnTo>
                  <a:lnTo>
                    <a:pt x="177" y="571"/>
                  </a:lnTo>
                  <a:lnTo>
                    <a:pt x="177" y="527"/>
                  </a:lnTo>
                  <a:lnTo>
                    <a:pt x="177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899" name="Freeform 4239"/>
            <p:cNvSpPr>
              <a:spLocks noEditPoints="1"/>
            </p:cNvSpPr>
            <p:nvPr/>
          </p:nvSpPr>
          <p:spPr bwMode="auto">
            <a:xfrm>
              <a:off x="9673" y="13208"/>
              <a:ext cx="438" cy="484"/>
            </a:xfrm>
            <a:custGeom>
              <a:avLst/>
              <a:gdLst>
                <a:gd name="T0" fmla="*/ 401 w 438"/>
                <a:gd name="T1" fmla="*/ 229 h 484"/>
                <a:gd name="T2" fmla="*/ 419 w 438"/>
                <a:gd name="T3" fmla="*/ 229 h 484"/>
                <a:gd name="T4" fmla="*/ 429 w 438"/>
                <a:gd name="T5" fmla="*/ 220 h 484"/>
                <a:gd name="T6" fmla="*/ 438 w 438"/>
                <a:gd name="T7" fmla="*/ 203 h 484"/>
                <a:gd name="T8" fmla="*/ 419 w 438"/>
                <a:gd name="T9" fmla="*/ 123 h 484"/>
                <a:gd name="T10" fmla="*/ 382 w 438"/>
                <a:gd name="T11" fmla="*/ 62 h 484"/>
                <a:gd name="T12" fmla="*/ 326 w 438"/>
                <a:gd name="T13" fmla="*/ 18 h 484"/>
                <a:gd name="T14" fmla="*/ 233 w 438"/>
                <a:gd name="T15" fmla="*/ 0 h 484"/>
                <a:gd name="T16" fmla="*/ 140 w 438"/>
                <a:gd name="T17" fmla="*/ 18 h 484"/>
                <a:gd name="T18" fmla="*/ 65 w 438"/>
                <a:gd name="T19" fmla="*/ 71 h 484"/>
                <a:gd name="T20" fmla="*/ 18 w 438"/>
                <a:gd name="T21" fmla="*/ 150 h 484"/>
                <a:gd name="T22" fmla="*/ 0 w 438"/>
                <a:gd name="T23" fmla="*/ 238 h 484"/>
                <a:gd name="T24" fmla="*/ 18 w 438"/>
                <a:gd name="T25" fmla="*/ 334 h 484"/>
                <a:gd name="T26" fmla="*/ 74 w 438"/>
                <a:gd name="T27" fmla="*/ 413 h 484"/>
                <a:gd name="T28" fmla="*/ 149 w 438"/>
                <a:gd name="T29" fmla="*/ 466 h 484"/>
                <a:gd name="T30" fmla="*/ 242 w 438"/>
                <a:gd name="T31" fmla="*/ 484 h 484"/>
                <a:gd name="T32" fmla="*/ 317 w 438"/>
                <a:gd name="T33" fmla="*/ 475 h 484"/>
                <a:gd name="T34" fmla="*/ 373 w 438"/>
                <a:gd name="T35" fmla="*/ 440 h 484"/>
                <a:gd name="T36" fmla="*/ 410 w 438"/>
                <a:gd name="T37" fmla="*/ 405 h 484"/>
                <a:gd name="T38" fmla="*/ 438 w 438"/>
                <a:gd name="T39" fmla="*/ 352 h 484"/>
                <a:gd name="T40" fmla="*/ 429 w 438"/>
                <a:gd name="T41" fmla="*/ 343 h 484"/>
                <a:gd name="T42" fmla="*/ 429 w 438"/>
                <a:gd name="T43" fmla="*/ 334 h 484"/>
                <a:gd name="T44" fmla="*/ 410 w 438"/>
                <a:gd name="T45" fmla="*/ 334 h 484"/>
                <a:gd name="T46" fmla="*/ 410 w 438"/>
                <a:gd name="T47" fmla="*/ 343 h 484"/>
                <a:gd name="T48" fmla="*/ 401 w 438"/>
                <a:gd name="T49" fmla="*/ 352 h 484"/>
                <a:gd name="T50" fmla="*/ 364 w 438"/>
                <a:gd name="T51" fmla="*/ 413 h 484"/>
                <a:gd name="T52" fmla="*/ 317 w 438"/>
                <a:gd name="T53" fmla="*/ 449 h 484"/>
                <a:gd name="T54" fmla="*/ 270 w 438"/>
                <a:gd name="T55" fmla="*/ 457 h 484"/>
                <a:gd name="T56" fmla="*/ 214 w 438"/>
                <a:gd name="T57" fmla="*/ 457 h 484"/>
                <a:gd name="T58" fmla="*/ 177 w 438"/>
                <a:gd name="T59" fmla="*/ 440 h 484"/>
                <a:gd name="T60" fmla="*/ 121 w 438"/>
                <a:gd name="T61" fmla="*/ 387 h 484"/>
                <a:gd name="T62" fmla="*/ 102 w 438"/>
                <a:gd name="T63" fmla="*/ 334 h 484"/>
                <a:gd name="T64" fmla="*/ 93 w 438"/>
                <a:gd name="T65" fmla="*/ 273 h 484"/>
                <a:gd name="T66" fmla="*/ 93 w 438"/>
                <a:gd name="T67" fmla="*/ 229 h 484"/>
                <a:gd name="T68" fmla="*/ 401 w 438"/>
                <a:gd name="T69" fmla="*/ 229 h 484"/>
                <a:gd name="T70" fmla="*/ 93 w 438"/>
                <a:gd name="T71" fmla="*/ 203 h 484"/>
                <a:gd name="T72" fmla="*/ 102 w 438"/>
                <a:gd name="T73" fmla="*/ 123 h 484"/>
                <a:gd name="T74" fmla="*/ 130 w 438"/>
                <a:gd name="T75" fmla="*/ 71 h 484"/>
                <a:gd name="T76" fmla="*/ 168 w 438"/>
                <a:gd name="T77" fmla="*/ 44 h 484"/>
                <a:gd name="T78" fmla="*/ 205 w 438"/>
                <a:gd name="T79" fmla="*/ 27 h 484"/>
                <a:gd name="T80" fmla="*/ 233 w 438"/>
                <a:gd name="T81" fmla="*/ 18 h 484"/>
                <a:gd name="T82" fmla="*/ 289 w 438"/>
                <a:gd name="T83" fmla="*/ 36 h 484"/>
                <a:gd name="T84" fmla="*/ 326 w 438"/>
                <a:gd name="T85" fmla="*/ 71 h 484"/>
                <a:gd name="T86" fmla="*/ 345 w 438"/>
                <a:gd name="T87" fmla="*/ 123 h 484"/>
                <a:gd name="T88" fmla="*/ 354 w 438"/>
                <a:gd name="T89" fmla="*/ 167 h 484"/>
                <a:gd name="T90" fmla="*/ 364 w 438"/>
                <a:gd name="T91" fmla="*/ 203 h 484"/>
                <a:gd name="T92" fmla="*/ 93 w 438"/>
                <a:gd name="T93" fmla="*/ 203 h 48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38"/>
                <a:gd name="T142" fmla="*/ 0 h 484"/>
                <a:gd name="T143" fmla="*/ 438 w 438"/>
                <a:gd name="T144" fmla="*/ 484 h 48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38" h="484">
                  <a:moveTo>
                    <a:pt x="401" y="229"/>
                  </a:moveTo>
                  <a:lnTo>
                    <a:pt x="419" y="229"/>
                  </a:lnTo>
                  <a:lnTo>
                    <a:pt x="429" y="220"/>
                  </a:lnTo>
                  <a:lnTo>
                    <a:pt x="438" y="203"/>
                  </a:lnTo>
                  <a:lnTo>
                    <a:pt x="419" y="123"/>
                  </a:lnTo>
                  <a:lnTo>
                    <a:pt x="382" y="62"/>
                  </a:lnTo>
                  <a:lnTo>
                    <a:pt x="326" y="18"/>
                  </a:lnTo>
                  <a:lnTo>
                    <a:pt x="233" y="0"/>
                  </a:lnTo>
                  <a:lnTo>
                    <a:pt x="140" y="18"/>
                  </a:lnTo>
                  <a:lnTo>
                    <a:pt x="65" y="71"/>
                  </a:lnTo>
                  <a:lnTo>
                    <a:pt x="18" y="150"/>
                  </a:lnTo>
                  <a:lnTo>
                    <a:pt x="0" y="238"/>
                  </a:lnTo>
                  <a:lnTo>
                    <a:pt x="18" y="334"/>
                  </a:lnTo>
                  <a:lnTo>
                    <a:pt x="74" y="413"/>
                  </a:lnTo>
                  <a:lnTo>
                    <a:pt x="149" y="466"/>
                  </a:lnTo>
                  <a:lnTo>
                    <a:pt x="242" y="484"/>
                  </a:lnTo>
                  <a:lnTo>
                    <a:pt x="317" y="475"/>
                  </a:lnTo>
                  <a:lnTo>
                    <a:pt x="373" y="440"/>
                  </a:lnTo>
                  <a:lnTo>
                    <a:pt x="410" y="405"/>
                  </a:lnTo>
                  <a:lnTo>
                    <a:pt x="438" y="352"/>
                  </a:lnTo>
                  <a:lnTo>
                    <a:pt x="429" y="343"/>
                  </a:lnTo>
                  <a:lnTo>
                    <a:pt x="429" y="334"/>
                  </a:lnTo>
                  <a:lnTo>
                    <a:pt x="410" y="334"/>
                  </a:lnTo>
                  <a:lnTo>
                    <a:pt x="410" y="343"/>
                  </a:lnTo>
                  <a:lnTo>
                    <a:pt x="401" y="352"/>
                  </a:lnTo>
                  <a:lnTo>
                    <a:pt x="364" y="413"/>
                  </a:lnTo>
                  <a:lnTo>
                    <a:pt x="317" y="449"/>
                  </a:lnTo>
                  <a:lnTo>
                    <a:pt x="270" y="457"/>
                  </a:lnTo>
                  <a:lnTo>
                    <a:pt x="214" y="457"/>
                  </a:lnTo>
                  <a:lnTo>
                    <a:pt x="177" y="440"/>
                  </a:lnTo>
                  <a:lnTo>
                    <a:pt x="121" y="387"/>
                  </a:lnTo>
                  <a:lnTo>
                    <a:pt x="102" y="334"/>
                  </a:lnTo>
                  <a:lnTo>
                    <a:pt x="93" y="273"/>
                  </a:lnTo>
                  <a:lnTo>
                    <a:pt x="93" y="229"/>
                  </a:lnTo>
                  <a:lnTo>
                    <a:pt x="401" y="229"/>
                  </a:lnTo>
                  <a:close/>
                  <a:moveTo>
                    <a:pt x="93" y="203"/>
                  </a:moveTo>
                  <a:lnTo>
                    <a:pt x="102" y="123"/>
                  </a:lnTo>
                  <a:lnTo>
                    <a:pt x="130" y="71"/>
                  </a:lnTo>
                  <a:lnTo>
                    <a:pt x="168" y="44"/>
                  </a:lnTo>
                  <a:lnTo>
                    <a:pt x="205" y="27"/>
                  </a:lnTo>
                  <a:lnTo>
                    <a:pt x="233" y="18"/>
                  </a:lnTo>
                  <a:lnTo>
                    <a:pt x="289" y="36"/>
                  </a:lnTo>
                  <a:lnTo>
                    <a:pt x="326" y="71"/>
                  </a:lnTo>
                  <a:lnTo>
                    <a:pt x="345" y="123"/>
                  </a:lnTo>
                  <a:lnTo>
                    <a:pt x="354" y="167"/>
                  </a:lnTo>
                  <a:lnTo>
                    <a:pt x="364" y="203"/>
                  </a:lnTo>
                  <a:lnTo>
                    <a:pt x="93" y="2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00" name="Freeform 4240"/>
            <p:cNvSpPr>
              <a:spLocks noEditPoints="1"/>
            </p:cNvSpPr>
            <p:nvPr/>
          </p:nvSpPr>
          <p:spPr bwMode="auto">
            <a:xfrm>
              <a:off x="10176" y="12945"/>
              <a:ext cx="560" cy="747"/>
            </a:xfrm>
            <a:custGeom>
              <a:avLst/>
              <a:gdLst>
                <a:gd name="T0" fmla="*/ 392 w 560"/>
                <a:gd name="T1" fmla="*/ 676 h 747"/>
                <a:gd name="T2" fmla="*/ 392 w 560"/>
                <a:gd name="T3" fmla="*/ 747 h 747"/>
                <a:gd name="T4" fmla="*/ 560 w 560"/>
                <a:gd name="T5" fmla="*/ 738 h 747"/>
                <a:gd name="T6" fmla="*/ 560 w 560"/>
                <a:gd name="T7" fmla="*/ 703 h 747"/>
                <a:gd name="T8" fmla="*/ 504 w 560"/>
                <a:gd name="T9" fmla="*/ 703 h 747"/>
                <a:gd name="T10" fmla="*/ 486 w 560"/>
                <a:gd name="T11" fmla="*/ 694 h 747"/>
                <a:gd name="T12" fmla="*/ 476 w 560"/>
                <a:gd name="T13" fmla="*/ 685 h 747"/>
                <a:gd name="T14" fmla="*/ 476 w 560"/>
                <a:gd name="T15" fmla="*/ 0 h 747"/>
                <a:gd name="T16" fmla="*/ 308 w 560"/>
                <a:gd name="T17" fmla="*/ 8 h 747"/>
                <a:gd name="T18" fmla="*/ 308 w 560"/>
                <a:gd name="T19" fmla="*/ 44 h 747"/>
                <a:gd name="T20" fmla="*/ 364 w 560"/>
                <a:gd name="T21" fmla="*/ 44 h 747"/>
                <a:gd name="T22" fmla="*/ 383 w 560"/>
                <a:gd name="T23" fmla="*/ 52 h 747"/>
                <a:gd name="T24" fmla="*/ 392 w 560"/>
                <a:gd name="T25" fmla="*/ 61 h 747"/>
                <a:gd name="T26" fmla="*/ 392 w 560"/>
                <a:gd name="T27" fmla="*/ 79 h 747"/>
                <a:gd name="T28" fmla="*/ 402 w 560"/>
                <a:gd name="T29" fmla="*/ 105 h 747"/>
                <a:gd name="T30" fmla="*/ 402 w 560"/>
                <a:gd name="T31" fmla="*/ 334 h 747"/>
                <a:gd name="T32" fmla="*/ 374 w 560"/>
                <a:gd name="T33" fmla="*/ 307 h 747"/>
                <a:gd name="T34" fmla="*/ 299 w 560"/>
                <a:gd name="T35" fmla="*/ 272 h 747"/>
                <a:gd name="T36" fmla="*/ 252 w 560"/>
                <a:gd name="T37" fmla="*/ 263 h 747"/>
                <a:gd name="T38" fmla="*/ 159 w 560"/>
                <a:gd name="T39" fmla="*/ 281 h 747"/>
                <a:gd name="T40" fmla="*/ 75 w 560"/>
                <a:gd name="T41" fmla="*/ 334 h 747"/>
                <a:gd name="T42" fmla="*/ 19 w 560"/>
                <a:gd name="T43" fmla="*/ 413 h 747"/>
                <a:gd name="T44" fmla="*/ 0 w 560"/>
                <a:gd name="T45" fmla="*/ 509 h 747"/>
                <a:gd name="T46" fmla="*/ 19 w 560"/>
                <a:gd name="T47" fmla="*/ 606 h 747"/>
                <a:gd name="T48" fmla="*/ 75 w 560"/>
                <a:gd name="T49" fmla="*/ 676 h 747"/>
                <a:gd name="T50" fmla="*/ 150 w 560"/>
                <a:gd name="T51" fmla="*/ 729 h 747"/>
                <a:gd name="T52" fmla="*/ 243 w 560"/>
                <a:gd name="T53" fmla="*/ 747 h 747"/>
                <a:gd name="T54" fmla="*/ 308 w 560"/>
                <a:gd name="T55" fmla="*/ 738 h 747"/>
                <a:gd name="T56" fmla="*/ 355 w 560"/>
                <a:gd name="T57" fmla="*/ 712 h 747"/>
                <a:gd name="T58" fmla="*/ 392 w 560"/>
                <a:gd name="T59" fmla="*/ 676 h 747"/>
                <a:gd name="T60" fmla="*/ 392 w 560"/>
                <a:gd name="T61" fmla="*/ 395 h 747"/>
                <a:gd name="T62" fmla="*/ 392 w 560"/>
                <a:gd name="T63" fmla="*/ 641 h 747"/>
                <a:gd name="T64" fmla="*/ 383 w 560"/>
                <a:gd name="T65" fmla="*/ 650 h 747"/>
                <a:gd name="T66" fmla="*/ 355 w 560"/>
                <a:gd name="T67" fmla="*/ 685 h 747"/>
                <a:gd name="T68" fmla="*/ 318 w 560"/>
                <a:gd name="T69" fmla="*/ 712 h 747"/>
                <a:gd name="T70" fmla="*/ 280 w 560"/>
                <a:gd name="T71" fmla="*/ 720 h 747"/>
                <a:gd name="T72" fmla="*/ 252 w 560"/>
                <a:gd name="T73" fmla="*/ 729 h 747"/>
                <a:gd name="T74" fmla="*/ 178 w 560"/>
                <a:gd name="T75" fmla="*/ 712 h 747"/>
                <a:gd name="T76" fmla="*/ 150 w 560"/>
                <a:gd name="T77" fmla="*/ 685 h 747"/>
                <a:gd name="T78" fmla="*/ 131 w 560"/>
                <a:gd name="T79" fmla="*/ 659 h 747"/>
                <a:gd name="T80" fmla="*/ 103 w 560"/>
                <a:gd name="T81" fmla="*/ 580 h 747"/>
                <a:gd name="T82" fmla="*/ 94 w 560"/>
                <a:gd name="T83" fmla="*/ 509 h 747"/>
                <a:gd name="T84" fmla="*/ 103 w 560"/>
                <a:gd name="T85" fmla="*/ 439 h 747"/>
                <a:gd name="T86" fmla="*/ 131 w 560"/>
                <a:gd name="T87" fmla="*/ 360 h 747"/>
                <a:gd name="T88" fmla="*/ 150 w 560"/>
                <a:gd name="T89" fmla="*/ 342 h 747"/>
                <a:gd name="T90" fmla="*/ 168 w 560"/>
                <a:gd name="T91" fmla="*/ 316 h 747"/>
                <a:gd name="T92" fmla="*/ 196 w 560"/>
                <a:gd name="T93" fmla="*/ 307 h 747"/>
                <a:gd name="T94" fmla="*/ 224 w 560"/>
                <a:gd name="T95" fmla="*/ 290 h 747"/>
                <a:gd name="T96" fmla="*/ 290 w 560"/>
                <a:gd name="T97" fmla="*/ 290 h 747"/>
                <a:gd name="T98" fmla="*/ 327 w 560"/>
                <a:gd name="T99" fmla="*/ 307 h 747"/>
                <a:gd name="T100" fmla="*/ 355 w 560"/>
                <a:gd name="T101" fmla="*/ 325 h 747"/>
                <a:gd name="T102" fmla="*/ 392 w 560"/>
                <a:gd name="T103" fmla="*/ 360 h 747"/>
                <a:gd name="T104" fmla="*/ 392 w 560"/>
                <a:gd name="T105" fmla="*/ 395 h 74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0"/>
                <a:gd name="T160" fmla="*/ 0 h 747"/>
                <a:gd name="T161" fmla="*/ 560 w 560"/>
                <a:gd name="T162" fmla="*/ 747 h 74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0" h="747">
                  <a:moveTo>
                    <a:pt x="392" y="676"/>
                  </a:moveTo>
                  <a:lnTo>
                    <a:pt x="392" y="747"/>
                  </a:lnTo>
                  <a:lnTo>
                    <a:pt x="560" y="738"/>
                  </a:lnTo>
                  <a:lnTo>
                    <a:pt x="560" y="703"/>
                  </a:lnTo>
                  <a:lnTo>
                    <a:pt x="504" y="703"/>
                  </a:lnTo>
                  <a:lnTo>
                    <a:pt x="486" y="694"/>
                  </a:lnTo>
                  <a:lnTo>
                    <a:pt x="476" y="685"/>
                  </a:lnTo>
                  <a:lnTo>
                    <a:pt x="476" y="0"/>
                  </a:lnTo>
                  <a:lnTo>
                    <a:pt x="308" y="8"/>
                  </a:lnTo>
                  <a:lnTo>
                    <a:pt x="308" y="44"/>
                  </a:lnTo>
                  <a:lnTo>
                    <a:pt x="364" y="44"/>
                  </a:lnTo>
                  <a:lnTo>
                    <a:pt x="383" y="52"/>
                  </a:lnTo>
                  <a:lnTo>
                    <a:pt x="392" y="61"/>
                  </a:lnTo>
                  <a:lnTo>
                    <a:pt x="392" y="79"/>
                  </a:lnTo>
                  <a:lnTo>
                    <a:pt x="402" y="105"/>
                  </a:lnTo>
                  <a:lnTo>
                    <a:pt x="402" y="334"/>
                  </a:lnTo>
                  <a:lnTo>
                    <a:pt x="374" y="307"/>
                  </a:lnTo>
                  <a:lnTo>
                    <a:pt x="299" y="272"/>
                  </a:lnTo>
                  <a:lnTo>
                    <a:pt x="252" y="263"/>
                  </a:lnTo>
                  <a:lnTo>
                    <a:pt x="159" y="281"/>
                  </a:lnTo>
                  <a:lnTo>
                    <a:pt x="75" y="334"/>
                  </a:lnTo>
                  <a:lnTo>
                    <a:pt x="19" y="413"/>
                  </a:lnTo>
                  <a:lnTo>
                    <a:pt x="0" y="509"/>
                  </a:lnTo>
                  <a:lnTo>
                    <a:pt x="19" y="606"/>
                  </a:lnTo>
                  <a:lnTo>
                    <a:pt x="75" y="676"/>
                  </a:lnTo>
                  <a:lnTo>
                    <a:pt x="150" y="729"/>
                  </a:lnTo>
                  <a:lnTo>
                    <a:pt x="243" y="747"/>
                  </a:lnTo>
                  <a:lnTo>
                    <a:pt x="308" y="738"/>
                  </a:lnTo>
                  <a:lnTo>
                    <a:pt x="355" y="712"/>
                  </a:lnTo>
                  <a:lnTo>
                    <a:pt x="392" y="676"/>
                  </a:lnTo>
                  <a:close/>
                  <a:moveTo>
                    <a:pt x="392" y="395"/>
                  </a:moveTo>
                  <a:lnTo>
                    <a:pt x="392" y="641"/>
                  </a:lnTo>
                  <a:lnTo>
                    <a:pt x="383" y="650"/>
                  </a:lnTo>
                  <a:lnTo>
                    <a:pt x="355" y="685"/>
                  </a:lnTo>
                  <a:lnTo>
                    <a:pt x="318" y="712"/>
                  </a:lnTo>
                  <a:lnTo>
                    <a:pt x="280" y="720"/>
                  </a:lnTo>
                  <a:lnTo>
                    <a:pt x="252" y="729"/>
                  </a:lnTo>
                  <a:lnTo>
                    <a:pt x="178" y="712"/>
                  </a:lnTo>
                  <a:lnTo>
                    <a:pt x="150" y="685"/>
                  </a:lnTo>
                  <a:lnTo>
                    <a:pt x="131" y="659"/>
                  </a:lnTo>
                  <a:lnTo>
                    <a:pt x="103" y="580"/>
                  </a:lnTo>
                  <a:lnTo>
                    <a:pt x="94" y="509"/>
                  </a:lnTo>
                  <a:lnTo>
                    <a:pt x="103" y="439"/>
                  </a:lnTo>
                  <a:lnTo>
                    <a:pt x="131" y="360"/>
                  </a:lnTo>
                  <a:lnTo>
                    <a:pt x="150" y="342"/>
                  </a:lnTo>
                  <a:lnTo>
                    <a:pt x="168" y="316"/>
                  </a:lnTo>
                  <a:lnTo>
                    <a:pt x="196" y="307"/>
                  </a:lnTo>
                  <a:lnTo>
                    <a:pt x="224" y="290"/>
                  </a:lnTo>
                  <a:lnTo>
                    <a:pt x="290" y="290"/>
                  </a:lnTo>
                  <a:lnTo>
                    <a:pt x="327" y="307"/>
                  </a:lnTo>
                  <a:lnTo>
                    <a:pt x="355" y="325"/>
                  </a:lnTo>
                  <a:lnTo>
                    <a:pt x="392" y="360"/>
                  </a:lnTo>
                  <a:lnTo>
                    <a:pt x="392" y="3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01" name="Freeform 4241"/>
            <p:cNvSpPr>
              <a:spLocks noEditPoints="1"/>
            </p:cNvSpPr>
            <p:nvPr/>
          </p:nvSpPr>
          <p:spPr bwMode="auto">
            <a:xfrm>
              <a:off x="10802" y="12971"/>
              <a:ext cx="242" cy="712"/>
            </a:xfrm>
            <a:custGeom>
              <a:avLst/>
              <a:gdLst>
                <a:gd name="T0" fmla="*/ 167 w 242"/>
                <a:gd name="T1" fmla="*/ 237 h 712"/>
                <a:gd name="T2" fmla="*/ 9 w 242"/>
                <a:gd name="T3" fmla="*/ 255 h 712"/>
                <a:gd name="T4" fmla="*/ 9 w 242"/>
                <a:gd name="T5" fmla="*/ 281 h 712"/>
                <a:gd name="T6" fmla="*/ 46 w 242"/>
                <a:gd name="T7" fmla="*/ 281 h 712"/>
                <a:gd name="T8" fmla="*/ 74 w 242"/>
                <a:gd name="T9" fmla="*/ 290 h 712"/>
                <a:gd name="T10" fmla="*/ 83 w 242"/>
                <a:gd name="T11" fmla="*/ 299 h 712"/>
                <a:gd name="T12" fmla="*/ 93 w 242"/>
                <a:gd name="T13" fmla="*/ 316 h 712"/>
                <a:gd name="T14" fmla="*/ 93 w 242"/>
                <a:gd name="T15" fmla="*/ 659 h 712"/>
                <a:gd name="T16" fmla="*/ 83 w 242"/>
                <a:gd name="T17" fmla="*/ 668 h 712"/>
                <a:gd name="T18" fmla="*/ 65 w 242"/>
                <a:gd name="T19" fmla="*/ 677 h 712"/>
                <a:gd name="T20" fmla="*/ 0 w 242"/>
                <a:gd name="T21" fmla="*/ 677 h 712"/>
                <a:gd name="T22" fmla="*/ 0 w 242"/>
                <a:gd name="T23" fmla="*/ 712 h 712"/>
                <a:gd name="T24" fmla="*/ 242 w 242"/>
                <a:gd name="T25" fmla="*/ 712 h 712"/>
                <a:gd name="T26" fmla="*/ 242 w 242"/>
                <a:gd name="T27" fmla="*/ 677 h 712"/>
                <a:gd name="T28" fmla="*/ 186 w 242"/>
                <a:gd name="T29" fmla="*/ 677 h 712"/>
                <a:gd name="T30" fmla="*/ 177 w 242"/>
                <a:gd name="T31" fmla="*/ 668 h 712"/>
                <a:gd name="T32" fmla="*/ 167 w 242"/>
                <a:gd name="T33" fmla="*/ 650 h 712"/>
                <a:gd name="T34" fmla="*/ 167 w 242"/>
                <a:gd name="T35" fmla="*/ 633 h 712"/>
                <a:gd name="T36" fmla="*/ 167 w 242"/>
                <a:gd name="T37" fmla="*/ 237 h 712"/>
                <a:gd name="T38" fmla="*/ 167 w 242"/>
                <a:gd name="T39" fmla="*/ 53 h 712"/>
                <a:gd name="T40" fmla="*/ 167 w 242"/>
                <a:gd name="T41" fmla="*/ 35 h 712"/>
                <a:gd name="T42" fmla="*/ 130 w 242"/>
                <a:gd name="T43" fmla="*/ 0 h 712"/>
                <a:gd name="T44" fmla="*/ 83 w 242"/>
                <a:gd name="T45" fmla="*/ 0 h 712"/>
                <a:gd name="T46" fmla="*/ 65 w 242"/>
                <a:gd name="T47" fmla="*/ 18 h 712"/>
                <a:gd name="T48" fmla="*/ 56 w 242"/>
                <a:gd name="T49" fmla="*/ 35 h 712"/>
                <a:gd name="T50" fmla="*/ 56 w 242"/>
                <a:gd name="T51" fmla="*/ 79 h 712"/>
                <a:gd name="T52" fmla="*/ 65 w 242"/>
                <a:gd name="T53" fmla="*/ 97 h 712"/>
                <a:gd name="T54" fmla="*/ 83 w 242"/>
                <a:gd name="T55" fmla="*/ 106 h 712"/>
                <a:gd name="T56" fmla="*/ 111 w 242"/>
                <a:gd name="T57" fmla="*/ 114 h 712"/>
                <a:gd name="T58" fmla="*/ 130 w 242"/>
                <a:gd name="T59" fmla="*/ 106 h 712"/>
                <a:gd name="T60" fmla="*/ 158 w 242"/>
                <a:gd name="T61" fmla="*/ 97 h 712"/>
                <a:gd name="T62" fmla="*/ 167 w 242"/>
                <a:gd name="T63" fmla="*/ 79 h 712"/>
                <a:gd name="T64" fmla="*/ 167 w 242"/>
                <a:gd name="T65" fmla="*/ 53 h 71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2"/>
                <a:gd name="T100" fmla="*/ 0 h 712"/>
                <a:gd name="T101" fmla="*/ 242 w 242"/>
                <a:gd name="T102" fmla="*/ 712 h 71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2" h="712">
                  <a:moveTo>
                    <a:pt x="167" y="237"/>
                  </a:moveTo>
                  <a:lnTo>
                    <a:pt x="9" y="255"/>
                  </a:lnTo>
                  <a:lnTo>
                    <a:pt x="9" y="281"/>
                  </a:lnTo>
                  <a:lnTo>
                    <a:pt x="46" y="281"/>
                  </a:lnTo>
                  <a:lnTo>
                    <a:pt x="74" y="290"/>
                  </a:lnTo>
                  <a:lnTo>
                    <a:pt x="83" y="299"/>
                  </a:lnTo>
                  <a:lnTo>
                    <a:pt x="93" y="316"/>
                  </a:lnTo>
                  <a:lnTo>
                    <a:pt x="93" y="659"/>
                  </a:lnTo>
                  <a:lnTo>
                    <a:pt x="83" y="668"/>
                  </a:lnTo>
                  <a:lnTo>
                    <a:pt x="65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2" y="712"/>
                  </a:lnTo>
                  <a:lnTo>
                    <a:pt x="242" y="677"/>
                  </a:lnTo>
                  <a:lnTo>
                    <a:pt x="186" y="677"/>
                  </a:lnTo>
                  <a:lnTo>
                    <a:pt x="177" y="668"/>
                  </a:lnTo>
                  <a:lnTo>
                    <a:pt x="167" y="650"/>
                  </a:lnTo>
                  <a:lnTo>
                    <a:pt x="167" y="633"/>
                  </a:lnTo>
                  <a:lnTo>
                    <a:pt x="167" y="237"/>
                  </a:lnTo>
                  <a:close/>
                  <a:moveTo>
                    <a:pt x="167" y="53"/>
                  </a:moveTo>
                  <a:lnTo>
                    <a:pt x="167" y="35"/>
                  </a:lnTo>
                  <a:lnTo>
                    <a:pt x="130" y="0"/>
                  </a:lnTo>
                  <a:lnTo>
                    <a:pt x="83" y="0"/>
                  </a:lnTo>
                  <a:lnTo>
                    <a:pt x="65" y="18"/>
                  </a:lnTo>
                  <a:lnTo>
                    <a:pt x="56" y="35"/>
                  </a:lnTo>
                  <a:lnTo>
                    <a:pt x="56" y="79"/>
                  </a:lnTo>
                  <a:lnTo>
                    <a:pt x="65" y="97"/>
                  </a:lnTo>
                  <a:lnTo>
                    <a:pt x="83" y="106"/>
                  </a:lnTo>
                  <a:lnTo>
                    <a:pt x="111" y="114"/>
                  </a:lnTo>
                  <a:lnTo>
                    <a:pt x="130" y="106"/>
                  </a:lnTo>
                  <a:lnTo>
                    <a:pt x="158" y="97"/>
                  </a:lnTo>
                  <a:lnTo>
                    <a:pt x="167" y="79"/>
                  </a:lnTo>
                  <a:lnTo>
                    <a:pt x="167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02" name="Freeform 4242"/>
            <p:cNvSpPr>
              <a:spLocks noEditPoints="1"/>
            </p:cNvSpPr>
            <p:nvPr/>
          </p:nvSpPr>
          <p:spPr bwMode="auto">
            <a:xfrm>
              <a:off x="11119" y="13208"/>
              <a:ext cx="494" cy="484"/>
            </a:xfrm>
            <a:custGeom>
              <a:avLst/>
              <a:gdLst>
                <a:gd name="T0" fmla="*/ 494 w 494"/>
                <a:gd name="T1" fmla="*/ 246 h 484"/>
                <a:gd name="T2" fmla="*/ 476 w 494"/>
                <a:gd name="T3" fmla="*/ 150 h 484"/>
                <a:gd name="T4" fmla="*/ 420 w 494"/>
                <a:gd name="T5" fmla="*/ 71 h 484"/>
                <a:gd name="T6" fmla="*/ 345 w 494"/>
                <a:gd name="T7" fmla="*/ 18 h 484"/>
                <a:gd name="T8" fmla="*/ 252 w 494"/>
                <a:gd name="T9" fmla="*/ 0 h 484"/>
                <a:gd name="T10" fmla="*/ 149 w 494"/>
                <a:gd name="T11" fmla="*/ 18 h 484"/>
                <a:gd name="T12" fmla="*/ 65 w 494"/>
                <a:gd name="T13" fmla="*/ 71 h 484"/>
                <a:gd name="T14" fmla="*/ 18 w 494"/>
                <a:gd name="T15" fmla="*/ 150 h 484"/>
                <a:gd name="T16" fmla="*/ 0 w 494"/>
                <a:gd name="T17" fmla="*/ 246 h 484"/>
                <a:gd name="T18" fmla="*/ 18 w 494"/>
                <a:gd name="T19" fmla="*/ 343 h 484"/>
                <a:gd name="T20" fmla="*/ 74 w 494"/>
                <a:gd name="T21" fmla="*/ 422 h 484"/>
                <a:gd name="T22" fmla="*/ 149 w 494"/>
                <a:gd name="T23" fmla="*/ 466 h 484"/>
                <a:gd name="T24" fmla="*/ 242 w 494"/>
                <a:gd name="T25" fmla="*/ 484 h 484"/>
                <a:gd name="T26" fmla="*/ 345 w 494"/>
                <a:gd name="T27" fmla="*/ 466 h 484"/>
                <a:gd name="T28" fmla="*/ 420 w 494"/>
                <a:gd name="T29" fmla="*/ 413 h 484"/>
                <a:gd name="T30" fmla="*/ 476 w 494"/>
                <a:gd name="T31" fmla="*/ 343 h 484"/>
                <a:gd name="T32" fmla="*/ 494 w 494"/>
                <a:gd name="T33" fmla="*/ 246 h 484"/>
                <a:gd name="T34" fmla="*/ 252 w 494"/>
                <a:gd name="T35" fmla="*/ 457 h 484"/>
                <a:gd name="T36" fmla="*/ 214 w 494"/>
                <a:gd name="T37" fmla="*/ 457 h 484"/>
                <a:gd name="T38" fmla="*/ 177 w 494"/>
                <a:gd name="T39" fmla="*/ 440 h 484"/>
                <a:gd name="T40" fmla="*/ 149 w 494"/>
                <a:gd name="T41" fmla="*/ 422 h 484"/>
                <a:gd name="T42" fmla="*/ 121 w 494"/>
                <a:gd name="T43" fmla="*/ 387 h 484"/>
                <a:gd name="T44" fmla="*/ 102 w 494"/>
                <a:gd name="T45" fmla="*/ 334 h 484"/>
                <a:gd name="T46" fmla="*/ 93 w 494"/>
                <a:gd name="T47" fmla="*/ 282 h 484"/>
                <a:gd name="T48" fmla="*/ 93 w 494"/>
                <a:gd name="T49" fmla="*/ 167 h 484"/>
                <a:gd name="T50" fmla="*/ 121 w 494"/>
                <a:gd name="T51" fmla="*/ 88 h 484"/>
                <a:gd name="T52" fmla="*/ 140 w 494"/>
                <a:gd name="T53" fmla="*/ 62 h 484"/>
                <a:gd name="T54" fmla="*/ 168 w 494"/>
                <a:gd name="T55" fmla="*/ 44 h 484"/>
                <a:gd name="T56" fmla="*/ 186 w 494"/>
                <a:gd name="T57" fmla="*/ 36 h 484"/>
                <a:gd name="T58" fmla="*/ 242 w 494"/>
                <a:gd name="T59" fmla="*/ 18 h 484"/>
                <a:gd name="T60" fmla="*/ 317 w 494"/>
                <a:gd name="T61" fmla="*/ 36 h 484"/>
                <a:gd name="T62" fmla="*/ 373 w 494"/>
                <a:gd name="T63" fmla="*/ 88 h 484"/>
                <a:gd name="T64" fmla="*/ 401 w 494"/>
                <a:gd name="T65" fmla="*/ 167 h 484"/>
                <a:gd name="T66" fmla="*/ 401 w 494"/>
                <a:gd name="T67" fmla="*/ 308 h 484"/>
                <a:gd name="T68" fmla="*/ 382 w 494"/>
                <a:gd name="T69" fmla="*/ 378 h 484"/>
                <a:gd name="T70" fmla="*/ 354 w 494"/>
                <a:gd name="T71" fmla="*/ 413 h 484"/>
                <a:gd name="T72" fmla="*/ 326 w 494"/>
                <a:gd name="T73" fmla="*/ 440 h 484"/>
                <a:gd name="T74" fmla="*/ 289 w 494"/>
                <a:gd name="T75" fmla="*/ 457 h 484"/>
                <a:gd name="T76" fmla="*/ 252 w 494"/>
                <a:gd name="T77" fmla="*/ 457 h 4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94"/>
                <a:gd name="T118" fmla="*/ 0 h 484"/>
                <a:gd name="T119" fmla="*/ 494 w 494"/>
                <a:gd name="T120" fmla="*/ 484 h 4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94" h="484">
                  <a:moveTo>
                    <a:pt x="494" y="246"/>
                  </a:moveTo>
                  <a:lnTo>
                    <a:pt x="476" y="150"/>
                  </a:lnTo>
                  <a:lnTo>
                    <a:pt x="420" y="71"/>
                  </a:lnTo>
                  <a:lnTo>
                    <a:pt x="345" y="18"/>
                  </a:lnTo>
                  <a:lnTo>
                    <a:pt x="252" y="0"/>
                  </a:lnTo>
                  <a:lnTo>
                    <a:pt x="149" y="18"/>
                  </a:lnTo>
                  <a:lnTo>
                    <a:pt x="65" y="71"/>
                  </a:lnTo>
                  <a:lnTo>
                    <a:pt x="18" y="150"/>
                  </a:lnTo>
                  <a:lnTo>
                    <a:pt x="0" y="246"/>
                  </a:lnTo>
                  <a:lnTo>
                    <a:pt x="18" y="343"/>
                  </a:lnTo>
                  <a:lnTo>
                    <a:pt x="74" y="422"/>
                  </a:lnTo>
                  <a:lnTo>
                    <a:pt x="149" y="466"/>
                  </a:lnTo>
                  <a:lnTo>
                    <a:pt x="242" y="484"/>
                  </a:lnTo>
                  <a:lnTo>
                    <a:pt x="345" y="466"/>
                  </a:lnTo>
                  <a:lnTo>
                    <a:pt x="420" y="413"/>
                  </a:lnTo>
                  <a:lnTo>
                    <a:pt x="476" y="343"/>
                  </a:lnTo>
                  <a:lnTo>
                    <a:pt x="494" y="246"/>
                  </a:lnTo>
                  <a:close/>
                  <a:moveTo>
                    <a:pt x="252" y="457"/>
                  </a:moveTo>
                  <a:lnTo>
                    <a:pt x="214" y="457"/>
                  </a:lnTo>
                  <a:lnTo>
                    <a:pt x="177" y="440"/>
                  </a:lnTo>
                  <a:lnTo>
                    <a:pt x="149" y="422"/>
                  </a:lnTo>
                  <a:lnTo>
                    <a:pt x="121" y="387"/>
                  </a:lnTo>
                  <a:lnTo>
                    <a:pt x="102" y="334"/>
                  </a:lnTo>
                  <a:lnTo>
                    <a:pt x="93" y="282"/>
                  </a:lnTo>
                  <a:lnTo>
                    <a:pt x="93" y="167"/>
                  </a:lnTo>
                  <a:lnTo>
                    <a:pt x="121" y="88"/>
                  </a:lnTo>
                  <a:lnTo>
                    <a:pt x="140" y="62"/>
                  </a:lnTo>
                  <a:lnTo>
                    <a:pt x="168" y="44"/>
                  </a:lnTo>
                  <a:lnTo>
                    <a:pt x="186" y="36"/>
                  </a:lnTo>
                  <a:lnTo>
                    <a:pt x="242" y="18"/>
                  </a:lnTo>
                  <a:lnTo>
                    <a:pt x="317" y="36"/>
                  </a:lnTo>
                  <a:lnTo>
                    <a:pt x="373" y="88"/>
                  </a:lnTo>
                  <a:lnTo>
                    <a:pt x="401" y="167"/>
                  </a:lnTo>
                  <a:lnTo>
                    <a:pt x="401" y="308"/>
                  </a:lnTo>
                  <a:lnTo>
                    <a:pt x="382" y="378"/>
                  </a:lnTo>
                  <a:lnTo>
                    <a:pt x="354" y="413"/>
                  </a:lnTo>
                  <a:lnTo>
                    <a:pt x="326" y="440"/>
                  </a:lnTo>
                  <a:lnTo>
                    <a:pt x="289" y="457"/>
                  </a:lnTo>
                  <a:lnTo>
                    <a:pt x="252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03" name="Freeform 4243"/>
            <p:cNvSpPr>
              <a:spLocks/>
            </p:cNvSpPr>
            <p:nvPr/>
          </p:nvSpPr>
          <p:spPr bwMode="auto">
            <a:xfrm>
              <a:off x="11688" y="13208"/>
              <a:ext cx="569" cy="484"/>
            </a:xfrm>
            <a:custGeom>
              <a:avLst/>
              <a:gdLst>
                <a:gd name="T0" fmla="*/ 401 w 569"/>
                <a:gd name="T1" fmla="*/ 387 h 484"/>
                <a:gd name="T2" fmla="*/ 401 w 569"/>
                <a:gd name="T3" fmla="*/ 484 h 484"/>
                <a:gd name="T4" fmla="*/ 569 w 569"/>
                <a:gd name="T5" fmla="*/ 475 h 484"/>
                <a:gd name="T6" fmla="*/ 569 w 569"/>
                <a:gd name="T7" fmla="*/ 440 h 484"/>
                <a:gd name="T8" fmla="*/ 513 w 569"/>
                <a:gd name="T9" fmla="*/ 440 h 484"/>
                <a:gd name="T10" fmla="*/ 494 w 569"/>
                <a:gd name="T11" fmla="*/ 431 h 484"/>
                <a:gd name="T12" fmla="*/ 485 w 569"/>
                <a:gd name="T13" fmla="*/ 422 h 484"/>
                <a:gd name="T14" fmla="*/ 476 w 569"/>
                <a:gd name="T15" fmla="*/ 405 h 484"/>
                <a:gd name="T16" fmla="*/ 476 w 569"/>
                <a:gd name="T17" fmla="*/ 0 h 484"/>
                <a:gd name="T18" fmla="*/ 308 w 569"/>
                <a:gd name="T19" fmla="*/ 18 h 484"/>
                <a:gd name="T20" fmla="*/ 308 w 569"/>
                <a:gd name="T21" fmla="*/ 44 h 484"/>
                <a:gd name="T22" fmla="*/ 345 w 569"/>
                <a:gd name="T23" fmla="*/ 44 h 484"/>
                <a:gd name="T24" fmla="*/ 373 w 569"/>
                <a:gd name="T25" fmla="*/ 53 h 484"/>
                <a:gd name="T26" fmla="*/ 392 w 569"/>
                <a:gd name="T27" fmla="*/ 71 h 484"/>
                <a:gd name="T28" fmla="*/ 401 w 569"/>
                <a:gd name="T29" fmla="*/ 88 h 484"/>
                <a:gd name="T30" fmla="*/ 401 w 569"/>
                <a:gd name="T31" fmla="*/ 299 h 484"/>
                <a:gd name="T32" fmla="*/ 382 w 569"/>
                <a:gd name="T33" fmla="*/ 378 h 484"/>
                <a:gd name="T34" fmla="*/ 336 w 569"/>
                <a:gd name="T35" fmla="*/ 440 h 484"/>
                <a:gd name="T36" fmla="*/ 261 w 569"/>
                <a:gd name="T37" fmla="*/ 466 h 484"/>
                <a:gd name="T38" fmla="*/ 224 w 569"/>
                <a:gd name="T39" fmla="*/ 466 h 484"/>
                <a:gd name="T40" fmla="*/ 205 w 569"/>
                <a:gd name="T41" fmla="*/ 457 h 484"/>
                <a:gd name="T42" fmla="*/ 186 w 569"/>
                <a:gd name="T43" fmla="*/ 440 h 484"/>
                <a:gd name="T44" fmla="*/ 168 w 569"/>
                <a:gd name="T45" fmla="*/ 405 h 484"/>
                <a:gd name="T46" fmla="*/ 168 w 569"/>
                <a:gd name="T47" fmla="*/ 0 h 484"/>
                <a:gd name="T48" fmla="*/ 0 w 569"/>
                <a:gd name="T49" fmla="*/ 18 h 484"/>
                <a:gd name="T50" fmla="*/ 0 w 569"/>
                <a:gd name="T51" fmla="*/ 44 h 484"/>
                <a:gd name="T52" fmla="*/ 37 w 569"/>
                <a:gd name="T53" fmla="*/ 44 h 484"/>
                <a:gd name="T54" fmla="*/ 74 w 569"/>
                <a:gd name="T55" fmla="*/ 62 h 484"/>
                <a:gd name="T56" fmla="*/ 84 w 569"/>
                <a:gd name="T57" fmla="*/ 79 h 484"/>
                <a:gd name="T58" fmla="*/ 84 w 569"/>
                <a:gd name="T59" fmla="*/ 361 h 484"/>
                <a:gd name="T60" fmla="*/ 93 w 569"/>
                <a:gd name="T61" fmla="*/ 405 h 484"/>
                <a:gd name="T62" fmla="*/ 121 w 569"/>
                <a:gd name="T63" fmla="*/ 449 h 484"/>
                <a:gd name="T64" fmla="*/ 177 w 569"/>
                <a:gd name="T65" fmla="*/ 475 h 484"/>
                <a:gd name="T66" fmla="*/ 261 w 569"/>
                <a:gd name="T67" fmla="*/ 484 h 484"/>
                <a:gd name="T68" fmla="*/ 298 w 569"/>
                <a:gd name="T69" fmla="*/ 484 h 484"/>
                <a:gd name="T70" fmla="*/ 326 w 569"/>
                <a:gd name="T71" fmla="*/ 475 h 484"/>
                <a:gd name="T72" fmla="*/ 382 w 569"/>
                <a:gd name="T73" fmla="*/ 422 h 484"/>
                <a:gd name="T74" fmla="*/ 401 w 569"/>
                <a:gd name="T75" fmla="*/ 387 h 4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69"/>
                <a:gd name="T115" fmla="*/ 0 h 484"/>
                <a:gd name="T116" fmla="*/ 569 w 569"/>
                <a:gd name="T117" fmla="*/ 484 h 4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69" h="484">
                  <a:moveTo>
                    <a:pt x="401" y="387"/>
                  </a:moveTo>
                  <a:lnTo>
                    <a:pt x="401" y="484"/>
                  </a:lnTo>
                  <a:lnTo>
                    <a:pt x="569" y="475"/>
                  </a:lnTo>
                  <a:lnTo>
                    <a:pt x="569" y="440"/>
                  </a:lnTo>
                  <a:lnTo>
                    <a:pt x="513" y="440"/>
                  </a:lnTo>
                  <a:lnTo>
                    <a:pt x="494" y="431"/>
                  </a:lnTo>
                  <a:lnTo>
                    <a:pt x="485" y="422"/>
                  </a:lnTo>
                  <a:lnTo>
                    <a:pt x="476" y="405"/>
                  </a:lnTo>
                  <a:lnTo>
                    <a:pt x="476" y="0"/>
                  </a:lnTo>
                  <a:lnTo>
                    <a:pt x="308" y="18"/>
                  </a:lnTo>
                  <a:lnTo>
                    <a:pt x="308" y="44"/>
                  </a:lnTo>
                  <a:lnTo>
                    <a:pt x="345" y="44"/>
                  </a:lnTo>
                  <a:lnTo>
                    <a:pt x="373" y="53"/>
                  </a:lnTo>
                  <a:lnTo>
                    <a:pt x="392" y="71"/>
                  </a:lnTo>
                  <a:lnTo>
                    <a:pt x="401" y="88"/>
                  </a:lnTo>
                  <a:lnTo>
                    <a:pt x="401" y="299"/>
                  </a:lnTo>
                  <a:lnTo>
                    <a:pt x="382" y="378"/>
                  </a:lnTo>
                  <a:lnTo>
                    <a:pt x="336" y="440"/>
                  </a:lnTo>
                  <a:lnTo>
                    <a:pt x="261" y="466"/>
                  </a:lnTo>
                  <a:lnTo>
                    <a:pt x="224" y="466"/>
                  </a:lnTo>
                  <a:lnTo>
                    <a:pt x="205" y="457"/>
                  </a:lnTo>
                  <a:lnTo>
                    <a:pt x="186" y="440"/>
                  </a:lnTo>
                  <a:lnTo>
                    <a:pt x="168" y="405"/>
                  </a:lnTo>
                  <a:lnTo>
                    <a:pt x="168" y="0"/>
                  </a:lnTo>
                  <a:lnTo>
                    <a:pt x="0" y="18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74" y="62"/>
                  </a:lnTo>
                  <a:lnTo>
                    <a:pt x="84" y="79"/>
                  </a:lnTo>
                  <a:lnTo>
                    <a:pt x="84" y="361"/>
                  </a:lnTo>
                  <a:lnTo>
                    <a:pt x="93" y="405"/>
                  </a:lnTo>
                  <a:lnTo>
                    <a:pt x="121" y="449"/>
                  </a:lnTo>
                  <a:lnTo>
                    <a:pt x="177" y="475"/>
                  </a:lnTo>
                  <a:lnTo>
                    <a:pt x="261" y="484"/>
                  </a:lnTo>
                  <a:lnTo>
                    <a:pt x="298" y="484"/>
                  </a:lnTo>
                  <a:lnTo>
                    <a:pt x="326" y="475"/>
                  </a:lnTo>
                  <a:lnTo>
                    <a:pt x="382" y="422"/>
                  </a:lnTo>
                  <a:lnTo>
                    <a:pt x="401" y="3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04" name="Freeform 4244"/>
            <p:cNvSpPr>
              <a:spLocks/>
            </p:cNvSpPr>
            <p:nvPr/>
          </p:nvSpPr>
          <p:spPr bwMode="auto">
            <a:xfrm>
              <a:off x="12313" y="13208"/>
              <a:ext cx="373" cy="484"/>
            </a:xfrm>
            <a:custGeom>
              <a:avLst/>
              <a:gdLst>
                <a:gd name="T0" fmla="*/ 205 w 373"/>
                <a:gd name="T1" fmla="*/ 264 h 484"/>
                <a:gd name="T2" fmla="*/ 252 w 373"/>
                <a:gd name="T3" fmla="*/ 282 h 484"/>
                <a:gd name="T4" fmla="*/ 298 w 373"/>
                <a:gd name="T5" fmla="*/ 317 h 484"/>
                <a:gd name="T6" fmla="*/ 317 w 373"/>
                <a:gd name="T7" fmla="*/ 396 h 484"/>
                <a:gd name="T8" fmla="*/ 289 w 373"/>
                <a:gd name="T9" fmla="*/ 440 h 484"/>
                <a:gd name="T10" fmla="*/ 187 w 373"/>
                <a:gd name="T11" fmla="*/ 466 h 484"/>
                <a:gd name="T12" fmla="*/ 84 w 373"/>
                <a:gd name="T13" fmla="*/ 422 h 484"/>
                <a:gd name="T14" fmla="*/ 37 w 373"/>
                <a:gd name="T15" fmla="*/ 308 h 484"/>
                <a:gd name="T16" fmla="*/ 0 w 373"/>
                <a:gd name="T17" fmla="*/ 308 h 484"/>
                <a:gd name="T18" fmla="*/ 9 w 373"/>
                <a:gd name="T19" fmla="*/ 484 h 484"/>
                <a:gd name="T20" fmla="*/ 28 w 373"/>
                <a:gd name="T21" fmla="*/ 475 h 484"/>
                <a:gd name="T22" fmla="*/ 47 w 373"/>
                <a:gd name="T23" fmla="*/ 457 h 484"/>
                <a:gd name="T24" fmla="*/ 103 w 373"/>
                <a:gd name="T25" fmla="*/ 466 h 484"/>
                <a:gd name="T26" fmla="*/ 187 w 373"/>
                <a:gd name="T27" fmla="*/ 484 h 484"/>
                <a:gd name="T28" fmla="*/ 326 w 373"/>
                <a:gd name="T29" fmla="*/ 440 h 484"/>
                <a:gd name="T30" fmla="*/ 373 w 373"/>
                <a:gd name="T31" fmla="*/ 334 h 484"/>
                <a:gd name="T32" fmla="*/ 364 w 373"/>
                <a:gd name="T33" fmla="*/ 282 h 484"/>
                <a:gd name="T34" fmla="*/ 336 w 373"/>
                <a:gd name="T35" fmla="*/ 246 h 484"/>
                <a:gd name="T36" fmla="*/ 298 w 373"/>
                <a:gd name="T37" fmla="*/ 220 h 484"/>
                <a:gd name="T38" fmla="*/ 233 w 373"/>
                <a:gd name="T39" fmla="*/ 194 h 484"/>
                <a:gd name="T40" fmla="*/ 168 w 373"/>
                <a:gd name="T41" fmla="*/ 176 h 484"/>
                <a:gd name="T42" fmla="*/ 112 w 373"/>
                <a:gd name="T43" fmla="*/ 167 h 484"/>
                <a:gd name="T44" fmla="*/ 75 w 373"/>
                <a:gd name="T45" fmla="*/ 141 h 484"/>
                <a:gd name="T46" fmla="*/ 56 w 373"/>
                <a:gd name="T47" fmla="*/ 97 h 484"/>
                <a:gd name="T48" fmla="*/ 65 w 373"/>
                <a:gd name="T49" fmla="*/ 62 h 484"/>
                <a:gd name="T50" fmla="*/ 112 w 373"/>
                <a:gd name="T51" fmla="*/ 27 h 484"/>
                <a:gd name="T52" fmla="*/ 224 w 373"/>
                <a:gd name="T53" fmla="*/ 18 h 484"/>
                <a:gd name="T54" fmla="*/ 289 w 373"/>
                <a:gd name="T55" fmla="*/ 62 h 484"/>
                <a:gd name="T56" fmla="*/ 317 w 373"/>
                <a:gd name="T57" fmla="*/ 159 h 484"/>
                <a:gd name="T58" fmla="*/ 345 w 373"/>
                <a:gd name="T59" fmla="*/ 150 h 484"/>
                <a:gd name="T60" fmla="*/ 336 w 373"/>
                <a:gd name="T61" fmla="*/ 0 h 484"/>
                <a:gd name="T62" fmla="*/ 308 w 373"/>
                <a:gd name="T63" fmla="*/ 9 h 484"/>
                <a:gd name="T64" fmla="*/ 298 w 373"/>
                <a:gd name="T65" fmla="*/ 18 h 484"/>
                <a:gd name="T66" fmla="*/ 261 w 373"/>
                <a:gd name="T67" fmla="*/ 9 h 484"/>
                <a:gd name="T68" fmla="*/ 187 w 373"/>
                <a:gd name="T69" fmla="*/ 0 h 484"/>
                <a:gd name="T70" fmla="*/ 37 w 373"/>
                <a:gd name="T71" fmla="*/ 44 h 484"/>
                <a:gd name="T72" fmla="*/ 0 w 373"/>
                <a:gd name="T73" fmla="*/ 132 h 484"/>
                <a:gd name="T74" fmla="*/ 47 w 373"/>
                <a:gd name="T75" fmla="*/ 220 h 484"/>
                <a:gd name="T76" fmla="*/ 131 w 373"/>
                <a:gd name="T77" fmla="*/ 255 h 4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73"/>
                <a:gd name="T118" fmla="*/ 0 h 484"/>
                <a:gd name="T119" fmla="*/ 373 w 373"/>
                <a:gd name="T120" fmla="*/ 484 h 4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73" h="484">
                  <a:moveTo>
                    <a:pt x="196" y="264"/>
                  </a:moveTo>
                  <a:lnTo>
                    <a:pt x="205" y="264"/>
                  </a:lnTo>
                  <a:lnTo>
                    <a:pt x="224" y="273"/>
                  </a:lnTo>
                  <a:lnTo>
                    <a:pt x="252" y="282"/>
                  </a:lnTo>
                  <a:lnTo>
                    <a:pt x="289" y="299"/>
                  </a:lnTo>
                  <a:lnTo>
                    <a:pt x="298" y="317"/>
                  </a:lnTo>
                  <a:lnTo>
                    <a:pt x="317" y="343"/>
                  </a:lnTo>
                  <a:lnTo>
                    <a:pt x="317" y="396"/>
                  </a:lnTo>
                  <a:lnTo>
                    <a:pt x="308" y="413"/>
                  </a:lnTo>
                  <a:lnTo>
                    <a:pt x="289" y="440"/>
                  </a:lnTo>
                  <a:lnTo>
                    <a:pt x="233" y="457"/>
                  </a:lnTo>
                  <a:lnTo>
                    <a:pt x="187" y="466"/>
                  </a:lnTo>
                  <a:lnTo>
                    <a:pt x="131" y="457"/>
                  </a:lnTo>
                  <a:lnTo>
                    <a:pt x="84" y="422"/>
                  </a:lnTo>
                  <a:lnTo>
                    <a:pt x="56" y="369"/>
                  </a:lnTo>
                  <a:lnTo>
                    <a:pt x="37" y="308"/>
                  </a:lnTo>
                  <a:lnTo>
                    <a:pt x="19" y="290"/>
                  </a:lnTo>
                  <a:lnTo>
                    <a:pt x="0" y="308"/>
                  </a:lnTo>
                  <a:lnTo>
                    <a:pt x="0" y="475"/>
                  </a:lnTo>
                  <a:lnTo>
                    <a:pt x="9" y="484"/>
                  </a:lnTo>
                  <a:lnTo>
                    <a:pt x="28" y="484"/>
                  </a:lnTo>
                  <a:lnTo>
                    <a:pt x="28" y="475"/>
                  </a:lnTo>
                  <a:lnTo>
                    <a:pt x="47" y="466"/>
                  </a:lnTo>
                  <a:lnTo>
                    <a:pt x="47" y="457"/>
                  </a:lnTo>
                  <a:lnTo>
                    <a:pt x="65" y="440"/>
                  </a:lnTo>
                  <a:lnTo>
                    <a:pt x="103" y="466"/>
                  </a:lnTo>
                  <a:lnTo>
                    <a:pt x="140" y="484"/>
                  </a:lnTo>
                  <a:lnTo>
                    <a:pt x="187" y="484"/>
                  </a:lnTo>
                  <a:lnTo>
                    <a:pt x="270" y="475"/>
                  </a:lnTo>
                  <a:lnTo>
                    <a:pt x="326" y="440"/>
                  </a:lnTo>
                  <a:lnTo>
                    <a:pt x="364" y="396"/>
                  </a:lnTo>
                  <a:lnTo>
                    <a:pt x="373" y="334"/>
                  </a:lnTo>
                  <a:lnTo>
                    <a:pt x="373" y="308"/>
                  </a:lnTo>
                  <a:lnTo>
                    <a:pt x="364" y="282"/>
                  </a:lnTo>
                  <a:lnTo>
                    <a:pt x="345" y="264"/>
                  </a:lnTo>
                  <a:lnTo>
                    <a:pt x="336" y="246"/>
                  </a:lnTo>
                  <a:lnTo>
                    <a:pt x="326" y="238"/>
                  </a:lnTo>
                  <a:lnTo>
                    <a:pt x="298" y="220"/>
                  </a:lnTo>
                  <a:lnTo>
                    <a:pt x="261" y="203"/>
                  </a:lnTo>
                  <a:lnTo>
                    <a:pt x="233" y="194"/>
                  </a:lnTo>
                  <a:lnTo>
                    <a:pt x="196" y="185"/>
                  </a:lnTo>
                  <a:lnTo>
                    <a:pt x="168" y="176"/>
                  </a:lnTo>
                  <a:lnTo>
                    <a:pt x="140" y="176"/>
                  </a:lnTo>
                  <a:lnTo>
                    <a:pt x="112" y="167"/>
                  </a:lnTo>
                  <a:lnTo>
                    <a:pt x="93" y="159"/>
                  </a:lnTo>
                  <a:lnTo>
                    <a:pt x="75" y="141"/>
                  </a:lnTo>
                  <a:lnTo>
                    <a:pt x="65" y="123"/>
                  </a:lnTo>
                  <a:lnTo>
                    <a:pt x="56" y="97"/>
                  </a:lnTo>
                  <a:lnTo>
                    <a:pt x="56" y="79"/>
                  </a:lnTo>
                  <a:lnTo>
                    <a:pt x="65" y="62"/>
                  </a:lnTo>
                  <a:lnTo>
                    <a:pt x="93" y="36"/>
                  </a:lnTo>
                  <a:lnTo>
                    <a:pt x="112" y="27"/>
                  </a:lnTo>
                  <a:lnTo>
                    <a:pt x="149" y="18"/>
                  </a:lnTo>
                  <a:lnTo>
                    <a:pt x="224" y="18"/>
                  </a:lnTo>
                  <a:lnTo>
                    <a:pt x="252" y="27"/>
                  </a:lnTo>
                  <a:lnTo>
                    <a:pt x="289" y="62"/>
                  </a:lnTo>
                  <a:lnTo>
                    <a:pt x="317" y="115"/>
                  </a:lnTo>
                  <a:lnTo>
                    <a:pt x="317" y="159"/>
                  </a:lnTo>
                  <a:lnTo>
                    <a:pt x="336" y="159"/>
                  </a:lnTo>
                  <a:lnTo>
                    <a:pt x="345" y="150"/>
                  </a:lnTo>
                  <a:lnTo>
                    <a:pt x="345" y="9"/>
                  </a:lnTo>
                  <a:lnTo>
                    <a:pt x="336" y="0"/>
                  </a:lnTo>
                  <a:lnTo>
                    <a:pt x="317" y="0"/>
                  </a:lnTo>
                  <a:lnTo>
                    <a:pt x="308" y="9"/>
                  </a:lnTo>
                  <a:lnTo>
                    <a:pt x="308" y="18"/>
                  </a:lnTo>
                  <a:lnTo>
                    <a:pt x="298" y="18"/>
                  </a:lnTo>
                  <a:lnTo>
                    <a:pt x="289" y="27"/>
                  </a:lnTo>
                  <a:lnTo>
                    <a:pt x="261" y="9"/>
                  </a:lnTo>
                  <a:lnTo>
                    <a:pt x="224" y="0"/>
                  </a:lnTo>
                  <a:lnTo>
                    <a:pt x="187" y="0"/>
                  </a:lnTo>
                  <a:lnTo>
                    <a:pt x="103" y="9"/>
                  </a:lnTo>
                  <a:lnTo>
                    <a:pt x="37" y="44"/>
                  </a:lnTo>
                  <a:lnTo>
                    <a:pt x="9" y="79"/>
                  </a:lnTo>
                  <a:lnTo>
                    <a:pt x="0" y="132"/>
                  </a:lnTo>
                  <a:lnTo>
                    <a:pt x="9" y="167"/>
                  </a:lnTo>
                  <a:lnTo>
                    <a:pt x="47" y="220"/>
                  </a:lnTo>
                  <a:lnTo>
                    <a:pt x="84" y="238"/>
                  </a:lnTo>
                  <a:lnTo>
                    <a:pt x="131" y="255"/>
                  </a:lnTo>
                  <a:lnTo>
                    <a:pt x="196" y="2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05" name="Freeform 4245"/>
            <p:cNvSpPr>
              <a:spLocks/>
            </p:cNvSpPr>
            <p:nvPr/>
          </p:nvSpPr>
          <p:spPr bwMode="auto">
            <a:xfrm>
              <a:off x="13181" y="13208"/>
              <a:ext cx="429" cy="484"/>
            </a:xfrm>
            <a:custGeom>
              <a:avLst/>
              <a:gdLst>
                <a:gd name="T0" fmla="*/ 373 w 429"/>
                <a:gd name="T1" fmla="*/ 62 h 484"/>
                <a:gd name="T2" fmla="*/ 345 w 429"/>
                <a:gd name="T3" fmla="*/ 71 h 484"/>
                <a:gd name="T4" fmla="*/ 326 w 429"/>
                <a:gd name="T5" fmla="*/ 79 h 484"/>
                <a:gd name="T6" fmla="*/ 317 w 429"/>
                <a:gd name="T7" fmla="*/ 88 h 484"/>
                <a:gd name="T8" fmla="*/ 317 w 429"/>
                <a:gd name="T9" fmla="*/ 132 h 484"/>
                <a:gd name="T10" fmla="*/ 326 w 429"/>
                <a:gd name="T11" fmla="*/ 150 h 484"/>
                <a:gd name="T12" fmla="*/ 345 w 429"/>
                <a:gd name="T13" fmla="*/ 159 h 484"/>
                <a:gd name="T14" fmla="*/ 382 w 429"/>
                <a:gd name="T15" fmla="*/ 159 h 484"/>
                <a:gd name="T16" fmla="*/ 401 w 429"/>
                <a:gd name="T17" fmla="*/ 150 h 484"/>
                <a:gd name="T18" fmla="*/ 419 w 429"/>
                <a:gd name="T19" fmla="*/ 132 h 484"/>
                <a:gd name="T20" fmla="*/ 419 w 429"/>
                <a:gd name="T21" fmla="*/ 115 h 484"/>
                <a:gd name="T22" fmla="*/ 401 w 429"/>
                <a:gd name="T23" fmla="*/ 62 h 484"/>
                <a:gd name="T24" fmla="*/ 363 w 429"/>
                <a:gd name="T25" fmla="*/ 27 h 484"/>
                <a:gd name="T26" fmla="*/ 307 w 429"/>
                <a:gd name="T27" fmla="*/ 9 h 484"/>
                <a:gd name="T28" fmla="*/ 242 w 429"/>
                <a:gd name="T29" fmla="*/ 0 h 484"/>
                <a:gd name="T30" fmla="*/ 149 w 429"/>
                <a:gd name="T31" fmla="*/ 18 h 484"/>
                <a:gd name="T32" fmla="*/ 74 w 429"/>
                <a:gd name="T33" fmla="*/ 71 h 484"/>
                <a:gd name="T34" fmla="*/ 18 w 429"/>
                <a:gd name="T35" fmla="*/ 150 h 484"/>
                <a:gd name="T36" fmla="*/ 0 w 429"/>
                <a:gd name="T37" fmla="*/ 246 h 484"/>
                <a:gd name="T38" fmla="*/ 18 w 429"/>
                <a:gd name="T39" fmla="*/ 343 h 484"/>
                <a:gd name="T40" fmla="*/ 74 w 429"/>
                <a:gd name="T41" fmla="*/ 413 h 484"/>
                <a:gd name="T42" fmla="*/ 149 w 429"/>
                <a:gd name="T43" fmla="*/ 466 h 484"/>
                <a:gd name="T44" fmla="*/ 242 w 429"/>
                <a:gd name="T45" fmla="*/ 484 h 484"/>
                <a:gd name="T46" fmla="*/ 317 w 429"/>
                <a:gd name="T47" fmla="*/ 475 h 484"/>
                <a:gd name="T48" fmla="*/ 373 w 429"/>
                <a:gd name="T49" fmla="*/ 440 h 484"/>
                <a:gd name="T50" fmla="*/ 410 w 429"/>
                <a:gd name="T51" fmla="*/ 405 h 484"/>
                <a:gd name="T52" fmla="*/ 429 w 429"/>
                <a:gd name="T53" fmla="*/ 369 h 484"/>
                <a:gd name="T54" fmla="*/ 429 w 429"/>
                <a:gd name="T55" fmla="*/ 343 h 484"/>
                <a:gd name="T56" fmla="*/ 419 w 429"/>
                <a:gd name="T57" fmla="*/ 334 h 484"/>
                <a:gd name="T58" fmla="*/ 401 w 429"/>
                <a:gd name="T59" fmla="*/ 352 h 484"/>
                <a:gd name="T60" fmla="*/ 382 w 429"/>
                <a:gd name="T61" fmla="*/ 387 h 484"/>
                <a:gd name="T62" fmla="*/ 363 w 429"/>
                <a:gd name="T63" fmla="*/ 413 h 484"/>
                <a:gd name="T64" fmla="*/ 345 w 429"/>
                <a:gd name="T65" fmla="*/ 431 h 484"/>
                <a:gd name="T66" fmla="*/ 317 w 429"/>
                <a:gd name="T67" fmla="*/ 449 h 484"/>
                <a:gd name="T68" fmla="*/ 298 w 429"/>
                <a:gd name="T69" fmla="*/ 457 h 484"/>
                <a:gd name="T70" fmla="*/ 251 w 429"/>
                <a:gd name="T71" fmla="*/ 457 h 484"/>
                <a:gd name="T72" fmla="*/ 214 w 429"/>
                <a:gd name="T73" fmla="*/ 449 h 484"/>
                <a:gd name="T74" fmla="*/ 167 w 429"/>
                <a:gd name="T75" fmla="*/ 431 h 484"/>
                <a:gd name="T76" fmla="*/ 130 w 429"/>
                <a:gd name="T77" fmla="*/ 396 h 484"/>
                <a:gd name="T78" fmla="*/ 102 w 429"/>
                <a:gd name="T79" fmla="*/ 334 h 484"/>
                <a:gd name="T80" fmla="*/ 93 w 429"/>
                <a:gd name="T81" fmla="*/ 246 h 484"/>
                <a:gd name="T82" fmla="*/ 102 w 429"/>
                <a:gd name="T83" fmla="*/ 159 h 484"/>
                <a:gd name="T84" fmla="*/ 130 w 429"/>
                <a:gd name="T85" fmla="*/ 88 h 484"/>
                <a:gd name="T86" fmla="*/ 167 w 429"/>
                <a:gd name="T87" fmla="*/ 53 h 484"/>
                <a:gd name="T88" fmla="*/ 205 w 429"/>
                <a:gd name="T89" fmla="*/ 27 h 484"/>
                <a:gd name="T90" fmla="*/ 279 w 429"/>
                <a:gd name="T91" fmla="*/ 27 h 484"/>
                <a:gd name="T92" fmla="*/ 307 w 429"/>
                <a:gd name="T93" fmla="*/ 36 h 484"/>
                <a:gd name="T94" fmla="*/ 345 w 429"/>
                <a:gd name="T95" fmla="*/ 44 h 484"/>
                <a:gd name="T96" fmla="*/ 373 w 429"/>
                <a:gd name="T97" fmla="*/ 62 h 48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29"/>
                <a:gd name="T148" fmla="*/ 0 h 484"/>
                <a:gd name="T149" fmla="*/ 429 w 429"/>
                <a:gd name="T150" fmla="*/ 484 h 48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29" h="484">
                  <a:moveTo>
                    <a:pt x="373" y="62"/>
                  </a:moveTo>
                  <a:lnTo>
                    <a:pt x="345" y="71"/>
                  </a:lnTo>
                  <a:lnTo>
                    <a:pt x="326" y="79"/>
                  </a:lnTo>
                  <a:lnTo>
                    <a:pt x="317" y="88"/>
                  </a:lnTo>
                  <a:lnTo>
                    <a:pt x="317" y="132"/>
                  </a:lnTo>
                  <a:lnTo>
                    <a:pt x="326" y="150"/>
                  </a:lnTo>
                  <a:lnTo>
                    <a:pt x="345" y="159"/>
                  </a:lnTo>
                  <a:lnTo>
                    <a:pt x="382" y="159"/>
                  </a:lnTo>
                  <a:lnTo>
                    <a:pt x="401" y="150"/>
                  </a:lnTo>
                  <a:lnTo>
                    <a:pt x="419" y="132"/>
                  </a:lnTo>
                  <a:lnTo>
                    <a:pt x="419" y="115"/>
                  </a:lnTo>
                  <a:lnTo>
                    <a:pt x="401" y="62"/>
                  </a:lnTo>
                  <a:lnTo>
                    <a:pt x="363" y="27"/>
                  </a:lnTo>
                  <a:lnTo>
                    <a:pt x="307" y="9"/>
                  </a:lnTo>
                  <a:lnTo>
                    <a:pt x="242" y="0"/>
                  </a:lnTo>
                  <a:lnTo>
                    <a:pt x="149" y="18"/>
                  </a:lnTo>
                  <a:lnTo>
                    <a:pt x="74" y="71"/>
                  </a:lnTo>
                  <a:lnTo>
                    <a:pt x="18" y="150"/>
                  </a:lnTo>
                  <a:lnTo>
                    <a:pt x="0" y="246"/>
                  </a:lnTo>
                  <a:lnTo>
                    <a:pt x="18" y="343"/>
                  </a:lnTo>
                  <a:lnTo>
                    <a:pt x="74" y="413"/>
                  </a:lnTo>
                  <a:lnTo>
                    <a:pt x="149" y="466"/>
                  </a:lnTo>
                  <a:lnTo>
                    <a:pt x="242" y="484"/>
                  </a:lnTo>
                  <a:lnTo>
                    <a:pt x="317" y="475"/>
                  </a:lnTo>
                  <a:lnTo>
                    <a:pt x="373" y="440"/>
                  </a:lnTo>
                  <a:lnTo>
                    <a:pt x="410" y="405"/>
                  </a:lnTo>
                  <a:lnTo>
                    <a:pt x="429" y="369"/>
                  </a:lnTo>
                  <a:lnTo>
                    <a:pt x="429" y="343"/>
                  </a:lnTo>
                  <a:lnTo>
                    <a:pt x="419" y="334"/>
                  </a:lnTo>
                  <a:lnTo>
                    <a:pt x="401" y="352"/>
                  </a:lnTo>
                  <a:lnTo>
                    <a:pt x="382" y="387"/>
                  </a:lnTo>
                  <a:lnTo>
                    <a:pt x="363" y="413"/>
                  </a:lnTo>
                  <a:lnTo>
                    <a:pt x="345" y="431"/>
                  </a:lnTo>
                  <a:lnTo>
                    <a:pt x="317" y="449"/>
                  </a:lnTo>
                  <a:lnTo>
                    <a:pt x="298" y="457"/>
                  </a:lnTo>
                  <a:lnTo>
                    <a:pt x="251" y="457"/>
                  </a:lnTo>
                  <a:lnTo>
                    <a:pt x="214" y="449"/>
                  </a:lnTo>
                  <a:lnTo>
                    <a:pt x="167" y="431"/>
                  </a:lnTo>
                  <a:lnTo>
                    <a:pt x="130" y="396"/>
                  </a:lnTo>
                  <a:lnTo>
                    <a:pt x="102" y="334"/>
                  </a:lnTo>
                  <a:lnTo>
                    <a:pt x="93" y="246"/>
                  </a:lnTo>
                  <a:lnTo>
                    <a:pt x="102" y="159"/>
                  </a:lnTo>
                  <a:lnTo>
                    <a:pt x="130" y="88"/>
                  </a:lnTo>
                  <a:lnTo>
                    <a:pt x="167" y="53"/>
                  </a:lnTo>
                  <a:lnTo>
                    <a:pt x="205" y="27"/>
                  </a:lnTo>
                  <a:lnTo>
                    <a:pt x="279" y="27"/>
                  </a:lnTo>
                  <a:lnTo>
                    <a:pt x="307" y="36"/>
                  </a:lnTo>
                  <a:lnTo>
                    <a:pt x="345" y="44"/>
                  </a:lnTo>
                  <a:lnTo>
                    <a:pt x="373" y="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06" name="Freeform 4246"/>
            <p:cNvSpPr>
              <a:spLocks noEditPoints="1"/>
            </p:cNvSpPr>
            <p:nvPr/>
          </p:nvSpPr>
          <p:spPr bwMode="auto">
            <a:xfrm>
              <a:off x="13694" y="13208"/>
              <a:ext cx="513" cy="484"/>
            </a:xfrm>
            <a:custGeom>
              <a:avLst/>
              <a:gdLst>
                <a:gd name="T0" fmla="*/ 336 w 513"/>
                <a:gd name="T1" fmla="*/ 422 h 484"/>
                <a:gd name="T2" fmla="*/ 364 w 513"/>
                <a:gd name="T3" fmla="*/ 466 h 484"/>
                <a:gd name="T4" fmla="*/ 429 w 513"/>
                <a:gd name="T5" fmla="*/ 484 h 484"/>
                <a:gd name="T6" fmla="*/ 494 w 513"/>
                <a:gd name="T7" fmla="*/ 440 h 484"/>
                <a:gd name="T8" fmla="*/ 513 w 513"/>
                <a:gd name="T9" fmla="*/ 378 h 484"/>
                <a:gd name="T10" fmla="*/ 485 w 513"/>
                <a:gd name="T11" fmla="*/ 317 h 484"/>
                <a:gd name="T12" fmla="*/ 466 w 513"/>
                <a:gd name="T13" fmla="*/ 440 h 484"/>
                <a:gd name="T14" fmla="*/ 420 w 513"/>
                <a:gd name="T15" fmla="*/ 449 h 484"/>
                <a:gd name="T16" fmla="*/ 410 w 513"/>
                <a:gd name="T17" fmla="*/ 422 h 484"/>
                <a:gd name="T18" fmla="*/ 401 w 513"/>
                <a:gd name="T19" fmla="*/ 150 h 484"/>
                <a:gd name="T20" fmla="*/ 382 w 513"/>
                <a:gd name="T21" fmla="*/ 88 h 484"/>
                <a:gd name="T22" fmla="*/ 289 w 513"/>
                <a:gd name="T23" fmla="*/ 9 h 484"/>
                <a:gd name="T24" fmla="*/ 121 w 513"/>
                <a:gd name="T25" fmla="*/ 18 h 484"/>
                <a:gd name="T26" fmla="*/ 37 w 513"/>
                <a:gd name="T27" fmla="*/ 115 h 484"/>
                <a:gd name="T28" fmla="*/ 46 w 513"/>
                <a:gd name="T29" fmla="*/ 159 h 484"/>
                <a:gd name="T30" fmla="*/ 102 w 513"/>
                <a:gd name="T31" fmla="*/ 167 h 484"/>
                <a:gd name="T32" fmla="*/ 140 w 513"/>
                <a:gd name="T33" fmla="*/ 115 h 484"/>
                <a:gd name="T34" fmla="*/ 130 w 513"/>
                <a:gd name="T35" fmla="*/ 97 h 484"/>
                <a:gd name="T36" fmla="*/ 121 w 513"/>
                <a:gd name="T37" fmla="*/ 79 h 484"/>
                <a:gd name="T38" fmla="*/ 84 w 513"/>
                <a:gd name="T39" fmla="*/ 71 h 484"/>
                <a:gd name="T40" fmla="*/ 130 w 513"/>
                <a:gd name="T41" fmla="*/ 36 h 484"/>
                <a:gd name="T42" fmla="*/ 177 w 513"/>
                <a:gd name="T43" fmla="*/ 18 h 484"/>
                <a:gd name="T44" fmla="*/ 252 w 513"/>
                <a:gd name="T45" fmla="*/ 27 h 484"/>
                <a:gd name="T46" fmla="*/ 308 w 513"/>
                <a:gd name="T47" fmla="*/ 88 h 484"/>
                <a:gd name="T48" fmla="*/ 317 w 513"/>
                <a:gd name="T49" fmla="*/ 194 h 484"/>
                <a:gd name="T50" fmla="*/ 112 w 513"/>
                <a:gd name="T51" fmla="*/ 238 h 484"/>
                <a:gd name="T52" fmla="*/ 28 w 513"/>
                <a:gd name="T53" fmla="*/ 299 h 484"/>
                <a:gd name="T54" fmla="*/ 0 w 513"/>
                <a:gd name="T55" fmla="*/ 352 h 484"/>
                <a:gd name="T56" fmla="*/ 18 w 513"/>
                <a:gd name="T57" fmla="*/ 422 h 484"/>
                <a:gd name="T58" fmla="*/ 121 w 513"/>
                <a:gd name="T59" fmla="*/ 484 h 484"/>
                <a:gd name="T60" fmla="*/ 242 w 513"/>
                <a:gd name="T61" fmla="*/ 475 h 484"/>
                <a:gd name="T62" fmla="*/ 326 w 513"/>
                <a:gd name="T63" fmla="*/ 396 h 484"/>
                <a:gd name="T64" fmla="*/ 317 w 513"/>
                <a:gd name="T65" fmla="*/ 361 h 484"/>
                <a:gd name="T66" fmla="*/ 289 w 513"/>
                <a:gd name="T67" fmla="*/ 413 h 484"/>
                <a:gd name="T68" fmla="*/ 233 w 513"/>
                <a:gd name="T69" fmla="*/ 457 h 484"/>
                <a:gd name="T70" fmla="*/ 186 w 513"/>
                <a:gd name="T71" fmla="*/ 466 h 484"/>
                <a:gd name="T72" fmla="*/ 102 w 513"/>
                <a:gd name="T73" fmla="*/ 431 h 484"/>
                <a:gd name="T74" fmla="*/ 84 w 513"/>
                <a:gd name="T75" fmla="*/ 369 h 484"/>
                <a:gd name="T76" fmla="*/ 112 w 513"/>
                <a:gd name="T77" fmla="*/ 290 h 484"/>
                <a:gd name="T78" fmla="*/ 224 w 513"/>
                <a:gd name="T79" fmla="*/ 229 h 4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3"/>
                <a:gd name="T121" fmla="*/ 0 h 484"/>
                <a:gd name="T122" fmla="*/ 513 w 513"/>
                <a:gd name="T123" fmla="*/ 484 h 48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3" h="484">
                  <a:moveTo>
                    <a:pt x="326" y="396"/>
                  </a:moveTo>
                  <a:lnTo>
                    <a:pt x="336" y="422"/>
                  </a:lnTo>
                  <a:lnTo>
                    <a:pt x="345" y="440"/>
                  </a:lnTo>
                  <a:lnTo>
                    <a:pt x="364" y="466"/>
                  </a:lnTo>
                  <a:lnTo>
                    <a:pt x="420" y="484"/>
                  </a:lnTo>
                  <a:lnTo>
                    <a:pt x="429" y="484"/>
                  </a:lnTo>
                  <a:lnTo>
                    <a:pt x="485" y="457"/>
                  </a:lnTo>
                  <a:lnTo>
                    <a:pt x="494" y="440"/>
                  </a:lnTo>
                  <a:lnTo>
                    <a:pt x="503" y="413"/>
                  </a:lnTo>
                  <a:lnTo>
                    <a:pt x="513" y="378"/>
                  </a:lnTo>
                  <a:lnTo>
                    <a:pt x="513" y="317"/>
                  </a:lnTo>
                  <a:lnTo>
                    <a:pt x="485" y="317"/>
                  </a:lnTo>
                  <a:lnTo>
                    <a:pt x="485" y="405"/>
                  </a:lnTo>
                  <a:lnTo>
                    <a:pt x="466" y="440"/>
                  </a:lnTo>
                  <a:lnTo>
                    <a:pt x="457" y="449"/>
                  </a:lnTo>
                  <a:lnTo>
                    <a:pt x="420" y="449"/>
                  </a:lnTo>
                  <a:lnTo>
                    <a:pt x="410" y="440"/>
                  </a:lnTo>
                  <a:lnTo>
                    <a:pt x="410" y="422"/>
                  </a:lnTo>
                  <a:lnTo>
                    <a:pt x="401" y="413"/>
                  </a:lnTo>
                  <a:lnTo>
                    <a:pt x="401" y="150"/>
                  </a:lnTo>
                  <a:lnTo>
                    <a:pt x="392" y="115"/>
                  </a:lnTo>
                  <a:lnTo>
                    <a:pt x="382" y="88"/>
                  </a:lnTo>
                  <a:lnTo>
                    <a:pt x="354" y="53"/>
                  </a:lnTo>
                  <a:lnTo>
                    <a:pt x="289" y="9"/>
                  </a:lnTo>
                  <a:lnTo>
                    <a:pt x="205" y="0"/>
                  </a:lnTo>
                  <a:lnTo>
                    <a:pt x="121" y="18"/>
                  </a:lnTo>
                  <a:lnTo>
                    <a:pt x="56" y="53"/>
                  </a:lnTo>
                  <a:lnTo>
                    <a:pt x="37" y="115"/>
                  </a:lnTo>
                  <a:lnTo>
                    <a:pt x="37" y="141"/>
                  </a:lnTo>
                  <a:lnTo>
                    <a:pt x="46" y="159"/>
                  </a:lnTo>
                  <a:lnTo>
                    <a:pt x="65" y="167"/>
                  </a:lnTo>
                  <a:lnTo>
                    <a:pt x="102" y="167"/>
                  </a:lnTo>
                  <a:lnTo>
                    <a:pt x="130" y="141"/>
                  </a:lnTo>
                  <a:lnTo>
                    <a:pt x="140" y="115"/>
                  </a:lnTo>
                  <a:lnTo>
                    <a:pt x="140" y="106"/>
                  </a:lnTo>
                  <a:lnTo>
                    <a:pt x="130" y="97"/>
                  </a:lnTo>
                  <a:lnTo>
                    <a:pt x="130" y="88"/>
                  </a:lnTo>
                  <a:lnTo>
                    <a:pt x="121" y="79"/>
                  </a:lnTo>
                  <a:lnTo>
                    <a:pt x="102" y="71"/>
                  </a:lnTo>
                  <a:lnTo>
                    <a:pt x="84" y="71"/>
                  </a:lnTo>
                  <a:lnTo>
                    <a:pt x="102" y="53"/>
                  </a:lnTo>
                  <a:lnTo>
                    <a:pt x="130" y="36"/>
                  </a:lnTo>
                  <a:lnTo>
                    <a:pt x="149" y="27"/>
                  </a:lnTo>
                  <a:lnTo>
                    <a:pt x="177" y="18"/>
                  </a:lnTo>
                  <a:lnTo>
                    <a:pt x="224" y="18"/>
                  </a:lnTo>
                  <a:lnTo>
                    <a:pt x="252" y="27"/>
                  </a:lnTo>
                  <a:lnTo>
                    <a:pt x="289" y="62"/>
                  </a:lnTo>
                  <a:lnTo>
                    <a:pt x="308" y="88"/>
                  </a:lnTo>
                  <a:lnTo>
                    <a:pt x="317" y="123"/>
                  </a:lnTo>
                  <a:lnTo>
                    <a:pt x="317" y="194"/>
                  </a:lnTo>
                  <a:lnTo>
                    <a:pt x="224" y="203"/>
                  </a:lnTo>
                  <a:lnTo>
                    <a:pt x="112" y="238"/>
                  </a:lnTo>
                  <a:lnTo>
                    <a:pt x="74" y="255"/>
                  </a:lnTo>
                  <a:lnTo>
                    <a:pt x="28" y="299"/>
                  </a:lnTo>
                  <a:lnTo>
                    <a:pt x="9" y="326"/>
                  </a:lnTo>
                  <a:lnTo>
                    <a:pt x="0" y="352"/>
                  </a:lnTo>
                  <a:lnTo>
                    <a:pt x="0" y="369"/>
                  </a:lnTo>
                  <a:lnTo>
                    <a:pt x="18" y="422"/>
                  </a:lnTo>
                  <a:lnTo>
                    <a:pt x="65" y="466"/>
                  </a:lnTo>
                  <a:lnTo>
                    <a:pt x="121" y="484"/>
                  </a:lnTo>
                  <a:lnTo>
                    <a:pt x="177" y="484"/>
                  </a:lnTo>
                  <a:lnTo>
                    <a:pt x="242" y="475"/>
                  </a:lnTo>
                  <a:lnTo>
                    <a:pt x="298" y="440"/>
                  </a:lnTo>
                  <a:lnTo>
                    <a:pt x="326" y="396"/>
                  </a:lnTo>
                  <a:close/>
                  <a:moveTo>
                    <a:pt x="317" y="220"/>
                  </a:moveTo>
                  <a:lnTo>
                    <a:pt x="317" y="361"/>
                  </a:lnTo>
                  <a:lnTo>
                    <a:pt x="308" y="387"/>
                  </a:lnTo>
                  <a:lnTo>
                    <a:pt x="289" y="413"/>
                  </a:lnTo>
                  <a:lnTo>
                    <a:pt x="252" y="449"/>
                  </a:lnTo>
                  <a:lnTo>
                    <a:pt x="233" y="457"/>
                  </a:lnTo>
                  <a:lnTo>
                    <a:pt x="205" y="457"/>
                  </a:lnTo>
                  <a:lnTo>
                    <a:pt x="186" y="466"/>
                  </a:lnTo>
                  <a:lnTo>
                    <a:pt x="130" y="449"/>
                  </a:lnTo>
                  <a:lnTo>
                    <a:pt x="102" y="431"/>
                  </a:lnTo>
                  <a:lnTo>
                    <a:pt x="93" y="405"/>
                  </a:lnTo>
                  <a:lnTo>
                    <a:pt x="84" y="369"/>
                  </a:lnTo>
                  <a:lnTo>
                    <a:pt x="93" y="334"/>
                  </a:lnTo>
                  <a:lnTo>
                    <a:pt x="112" y="290"/>
                  </a:lnTo>
                  <a:lnTo>
                    <a:pt x="158" y="255"/>
                  </a:lnTo>
                  <a:lnTo>
                    <a:pt x="224" y="229"/>
                  </a:lnTo>
                  <a:lnTo>
                    <a:pt x="317" y="2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07" name="Freeform 4247"/>
            <p:cNvSpPr>
              <a:spLocks/>
            </p:cNvSpPr>
            <p:nvPr/>
          </p:nvSpPr>
          <p:spPr bwMode="auto">
            <a:xfrm>
              <a:off x="14253" y="13208"/>
              <a:ext cx="364" cy="484"/>
            </a:xfrm>
            <a:custGeom>
              <a:avLst/>
              <a:gdLst>
                <a:gd name="T0" fmla="*/ 206 w 364"/>
                <a:gd name="T1" fmla="*/ 264 h 484"/>
                <a:gd name="T2" fmla="*/ 299 w 364"/>
                <a:gd name="T3" fmla="*/ 317 h 484"/>
                <a:gd name="T4" fmla="*/ 308 w 364"/>
                <a:gd name="T5" fmla="*/ 396 h 484"/>
                <a:gd name="T6" fmla="*/ 280 w 364"/>
                <a:gd name="T7" fmla="*/ 440 h 484"/>
                <a:gd name="T8" fmla="*/ 187 w 364"/>
                <a:gd name="T9" fmla="*/ 466 h 484"/>
                <a:gd name="T10" fmla="*/ 75 w 364"/>
                <a:gd name="T11" fmla="*/ 422 h 484"/>
                <a:gd name="T12" fmla="*/ 28 w 364"/>
                <a:gd name="T13" fmla="*/ 308 h 484"/>
                <a:gd name="T14" fmla="*/ 19 w 364"/>
                <a:gd name="T15" fmla="*/ 299 h 484"/>
                <a:gd name="T16" fmla="*/ 0 w 364"/>
                <a:gd name="T17" fmla="*/ 299 h 484"/>
                <a:gd name="T18" fmla="*/ 19 w 364"/>
                <a:gd name="T19" fmla="*/ 484 h 484"/>
                <a:gd name="T20" fmla="*/ 38 w 364"/>
                <a:gd name="T21" fmla="*/ 457 h 484"/>
                <a:gd name="T22" fmla="*/ 84 w 364"/>
                <a:gd name="T23" fmla="*/ 466 h 484"/>
                <a:gd name="T24" fmla="*/ 140 w 364"/>
                <a:gd name="T25" fmla="*/ 484 h 484"/>
                <a:gd name="T26" fmla="*/ 271 w 364"/>
                <a:gd name="T27" fmla="*/ 475 h 484"/>
                <a:gd name="T28" fmla="*/ 355 w 364"/>
                <a:gd name="T29" fmla="*/ 396 h 484"/>
                <a:gd name="T30" fmla="*/ 364 w 364"/>
                <a:gd name="T31" fmla="*/ 308 h 484"/>
                <a:gd name="T32" fmla="*/ 346 w 364"/>
                <a:gd name="T33" fmla="*/ 264 h 484"/>
                <a:gd name="T34" fmla="*/ 262 w 364"/>
                <a:gd name="T35" fmla="*/ 203 h 484"/>
                <a:gd name="T36" fmla="*/ 159 w 364"/>
                <a:gd name="T37" fmla="*/ 176 h 484"/>
                <a:gd name="T38" fmla="*/ 112 w 364"/>
                <a:gd name="T39" fmla="*/ 167 h 484"/>
                <a:gd name="T40" fmla="*/ 66 w 364"/>
                <a:gd name="T41" fmla="*/ 141 h 484"/>
                <a:gd name="T42" fmla="*/ 47 w 364"/>
                <a:gd name="T43" fmla="*/ 97 h 484"/>
                <a:gd name="T44" fmla="*/ 56 w 364"/>
                <a:gd name="T45" fmla="*/ 62 h 484"/>
                <a:gd name="T46" fmla="*/ 140 w 364"/>
                <a:gd name="T47" fmla="*/ 18 h 484"/>
                <a:gd name="T48" fmla="*/ 243 w 364"/>
                <a:gd name="T49" fmla="*/ 27 h 484"/>
                <a:gd name="T50" fmla="*/ 280 w 364"/>
                <a:gd name="T51" fmla="*/ 62 h 484"/>
                <a:gd name="T52" fmla="*/ 299 w 364"/>
                <a:gd name="T53" fmla="*/ 97 h 484"/>
                <a:gd name="T54" fmla="*/ 308 w 364"/>
                <a:gd name="T55" fmla="*/ 150 h 484"/>
                <a:gd name="T56" fmla="*/ 336 w 364"/>
                <a:gd name="T57" fmla="*/ 159 h 484"/>
                <a:gd name="T58" fmla="*/ 318 w 364"/>
                <a:gd name="T59" fmla="*/ 0 h 484"/>
                <a:gd name="T60" fmla="*/ 299 w 364"/>
                <a:gd name="T61" fmla="*/ 18 h 484"/>
                <a:gd name="T62" fmla="*/ 280 w 364"/>
                <a:gd name="T63" fmla="*/ 27 h 484"/>
                <a:gd name="T64" fmla="*/ 224 w 364"/>
                <a:gd name="T65" fmla="*/ 0 h 484"/>
                <a:gd name="T66" fmla="*/ 94 w 364"/>
                <a:gd name="T67" fmla="*/ 9 h 484"/>
                <a:gd name="T68" fmla="*/ 10 w 364"/>
                <a:gd name="T69" fmla="*/ 79 h 484"/>
                <a:gd name="T70" fmla="*/ 0 w 364"/>
                <a:gd name="T71" fmla="*/ 167 h 484"/>
                <a:gd name="T72" fmla="*/ 66 w 364"/>
                <a:gd name="T73" fmla="*/ 238 h 484"/>
                <a:gd name="T74" fmla="*/ 196 w 364"/>
                <a:gd name="T75" fmla="*/ 264 h 4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4"/>
                <a:gd name="T115" fmla="*/ 0 h 484"/>
                <a:gd name="T116" fmla="*/ 364 w 364"/>
                <a:gd name="T117" fmla="*/ 484 h 4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4" h="484">
                  <a:moveTo>
                    <a:pt x="196" y="264"/>
                  </a:moveTo>
                  <a:lnTo>
                    <a:pt x="206" y="264"/>
                  </a:lnTo>
                  <a:lnTo>
                    <a:pt x="280" y="299"/>
                  </a:lnTo>
                  <a:lnTo>
                    <a:pt x="299" y="317"/>
                  </a:lnTo>
                  <a:lnTo>
                    <a:pt x="308" y="343"/>
                  </a:lnTo>
                  <a:lnTo>
                    <a:pt x="308" y="396"/>
                  </a:lnTo>
                  <a:lnTo>
                    <a:pt x="299" y="413"/>
                  </a:lnTo>
                  <a:lnTo>
                    <a:pt x="280" y="440"/>
                  </a:lnTo>
                  <a:lnTo>
                    <a:pt x="224" y="457"/>
                  </a:lnTo>
                  <a:lnTo>
                    <a:pt x="187" y="466"/>
                  </a:lnTo>
                  <a:lnTo>
                    <a:pt x="122" y="457"/>
                  </a:lnTo>
                  <a:lnTo>
                    <a:pt x="75" y="422"/>
                  </a:lnTo>
                  <a:lnTo>
                    <a:pt x="47" y="369"/>
                  </a:lnTo>
                  <a:lnTo>
                    <a:pt x="28" y="308"/>
                  </a:lnTo>
                  <a:lnTo>
                    <a:pt x="28" y="299"/>
                  </a:lnTo>
                  <a:lnTo>
                    <a:pt x="19" y="299"/>
                  </a:lnTo>
                  <a:lnTo>
                    <a:pt x="10" y="290"/>
                  </a:lnTo>
                  <a:lnTo>
                    <a:pt x="0" y="299"/>
                  </a:lnTo>
                  <a:lnTo>
                    <a:pt x="0" y="484"/>
                  </a:lnTo>
                  <a:lnTo>
                    <a:pt x="19" y="484"/>
                  </a:lnTo>
                  <a:lnTo>
                    <a:pt x="38" y="466"/>
                  </a:lnTo>
                  <a:lnTo>
                    <a:pt x="38" y="457"/>
                  </a:lnTo>
                  <a:lnTo>
                    <a:pt x="56" y="440"/>
                  </a:lnTo>
                  <a:lnTo>
                    <a:pt x="84" y="466"/>
                  </a:lnTo>
                  <a:lnTo>
                    <a:pt x="122" y="475"/>
                  </a:lnTo>
                  <a:lnTo>
                    <a:pt x="140" y="484"/>
                  </a:lnTo>
                  <a:lnTo>
                    <a:pt x="187" y="484"/>
                  </a:lnTo>
                  <a:lnTo>
                    <a:pt x="271" y="475"/>
                  </a:lnTo>
                  <a:lnTo>
                    <a:pt x="327" y="440"/>
                  </a:lnTo>
                  <a:lnTo>
                    <a:pt x="355" y="396"/>
                  </a:lnTo>
                  <a:lnTo>
                    <a:pt x="364" y="334"/>
                  </a:lnTo>
                  <a:lnTo>
                    <a:pt x="364" y="308"/>
                  </a:lnTo>
                  <a:lnTo>
                    <a:pt x="355" y="282"/>
                  </a:lnTo>
                  <a:lnTo>
                    <a:pt x="346" y="264"/>
                  </a:lnTo>
                  <a:lnTo>
                    <a:pt x="318" y="238"/>
                  </a:lnTo>
                  <a:lnTo>
                    <a:pt x="262" y="203"/>
                  </a:lnTo>
                  <a:lnTo>
                    <a:pt x="187" y="185"/>
                  </a:lnTo>
                  <a:lnTo>
                    <a:pt x="159" y="176"/>
                  </a:lnTo>
                  <a:lnTo>
                    <a:pt x="131" y="176"/>
                  </a:lnTo>
                  <a:lnTo>
                    <a:pt x="112" y="167"/>
                  </a:lnTo>
                  <a:lnTo>
                    <a:pt x="84" y="159"/>
                  </a:lnTo>
                  <a:lnTo>
                    <a:pt x="66" y="141"/>
                  </a:lnTo>
                  <a:lnTo>
                    <a:pt x="56" y="123"/>
                  </a:lnTo>
                  <a:lnTo>
                    <a:pt x="47" y="97"/>
                  </a:lnTo>
                  <a:lnTo>
                    <a:pt x="47" y="79"/>
                  </a:lnTo>
                  <a:lnTo>
                    <a:pt x="56" y="62"/>
                  </a:lnTo>
                  <a:lnTo>
                    <a:pt x="84" y="36"/>
                  </a:lnTo>
                  <a:lnTo>
                    <a:pt x="140" y="18"/>
                  </a:lnTo>
                  <a:lnTo>
                    <a:pt x="215" y="18"/>
                  </a:lnTo>
                  <a:lnTo>
                    <a:pt x="243" y="27"/>
                  </a:lnTo>
                  <a:lnTo>
                    <a:pt x="271" y="44"/>
                  </a:lnTo>
                  <a:lnTo>
                    <a:pt x="280" y="62"/>
                  </a:lnTo>
                  <a:lnTo>
                    <a:pt x="299" y="79"/>
                  </a:lnTo>
                  <a:lnTo>
                    <a:pt x="299" y="97"/>
                  </a:lnTo>
                  <a:lnTo>
                    <a:pt x="308" y="115"/>
                  </a:lnTo>
                  <a:lnTo>
                    <a:pt x="308" y="150"/>
                  </a:lnTo>
                  <a:lnTo>
                    <a:pt x="318" y="159"/>
                  </a:lnTo>
                  <a:lnTo>
                    <a:pt x="336" y="159"/>
                  </a:lnTo>
                  <a:lnTo>
                    <a:pt x="336" y="0"/>
                  </a:lnTo>
                  <a:lnTo>
                    <a:pt x="318" y="0"/>
                  </a:lnTo>
                  <a:lnTo>
                    <a:pt x="299" y="9"/>
                  </a:lnTo>
                  <a:lnTo>
                    <a:pt x="299" y="18"/>
                  </a:lnTo>
                  <a:lnTo>
                    <a:pt x="290" y="18"/>
                  </a:lnTo>
                  <a:lnTo>
                    <a:pt x="280" y="27"/>
                  </a:lnTo>
                  <a:lnTo>
                    <a:pt x="252" y="9"/>
                  </a:lnTo>
                  <a:lnTo>
                    <a:pt x="224" y="0"/>
                  </a:lnTo>
                  <a:lnTo>
                    <a:pt x="178" y="0"/>
                  </a:lnTo>
                  <a:lnTo>
                    <a:pt x="94" y="9"/>
                  </a:lnTo>
                  <a:lnTo>
                    <a:pt x="38" y="44"/>
                  </a:lnTo>
                  <a:lnTo>
                    <a:pt x="10" y="79"/>
                  </a:lnTo>
                  <a:lnTo>
                    <a:pt x="0" y="132"/>
                  </a:lnTo>
                  <a:lnTo>
                    <a:pt x="0" y="167"/>
                  </a:lnTo>
                  <a:lnTo>
                    <a:pt x="19" y="194"/>
                  </a:lnTo>
                  <a:lnTo>
                    <a:pt x="66" y="238"/>
                  </a:lnTo>
                  <a:lnTo>
                    <a:pt x="150" y="264"/>
                  </a:lnTo>
                  <a:lnTo>
                    <a:pt x="196" y="2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08" name="Freeform 4248"/>
            <p:cNvSpPr>
              <a:spLocks noEditPoints="1"/>
            </p:cNvSpPr>
            <p:nvPr/>
          </p:nvSpPr>
          <p:spPr bwMode="auto">
            <a:xfrm>
              <a:off x="14692" y="13208"/>
              <a:ext cx="438" cy="484"/>
            </a:xfrm>
            <a:custGeom>
              <a:avLst/>
              <a:gdLst>
                <a:gd name="T0" fmla="*/ 410 w 438"/>
                <a:gd name="T1" fmla="*/ 229 h 484"/>
                <a:gd name="T2" fmla="*/ 429 w 438"/>
                <a:gd name="T3" fmla="*/ 229 h 484"/>
                <a:gd name="T4" fmla="*/ 438 w 438"/>
                <a:gd name="T5" fmla="*/ 220 h 484"/>
                <a:gd name="T6" fmla="*/ 438 w 438"/>
                <a:gd name="T7" fmla="*/ 203 h 484"/>
                <a:gd name="T8" fmla="*/ 429 w 438"/>
                <a:gd name="T9" fmla="*/ 123 h 484"/>
                <a:gd name="T10" fmla="*/ 392 w 438"/>
                <a:gd name="T11" fmla="*/ 62 h 484"/>
                <a:gd name="T12" fmla="*/ 326 w 438"/>
                <a:gd name="T13" fmla="*/ 18 h 484"/>
                <a:gd name="T14" fmla="*/ 233 w 438"/>
                <a:gd name="T15" fmla="*/ 0 h 484"/>
                <a:gd name="T16" fmla="*/ 140 w 438"/>
                <a:gd name="T17" fmla="*/ 18 h 484"/>
                <a:gd name="T18" fmla="*/ 65 w 438"/>
                <a:gd name="T19" fmla="*/ 71 h 484"/>
                <a:gd name="T20" fmla="*/ 19 w 438"/>
                <a:gd name="T21" fmla="*/ 150 h 484"/>
                <a:gd name="T22" fmla="*/ 0 w 438"/>
                <a:gd name="T23" fmla="*/ 238 h 484"/>
                <a:gd name="T24" fmla="*/ 19 w 438"/>
                <a:gd name="T25" fmla="*/ 334 h 484"/>
                <a:gd name="T26" fmla="*/ 75 w 438"/>
                <a:gd name="T27" fmla="*/ 413 h 484"/>
                <a:gd name="T28" fmla="*/ 149 w 438"/>
                <a:gd name="T29" fmla="*/ 466 h 484"/>
                <a:gd name="T30" fmla="*/ 252 w 438"/>
                <a:gd name="T31" fmla="*/ 484 h 484"/>
                <a:gd name="T32" fmla="*/ 326 w 438"/>
                <a:gd name="T33" fmla="*/ 475 h 484"/>
                <a:gd name="T34" fmla="*/ 373 w 438"/>
                <a:gd name="T35" fmla="*/ 440 h 484"/>
                <a:gd name="T36" fmla="*/ 410 w 438"/>
                <a:gd name="T37" fmla="*/ 405 h 484"/>
                <a:gd name="T38" fmla="*/ 438 w 438"/>
                <a:gd name="T39" fmla="*/ 352 h 484"/>
                <a:gd name="T40" fmla="*/ 438 w 438"/>
                <a:gd name="T41" fmla="*/ 343 h 484"/>
                <a:gd name="T42" fmla="*/ 429 w 438"/>
                <a:gd name="T43" fmla="*/ 334 h 484"/>
                <a:gd name="T44" fmla="*/ 420 w 438"/>
                <a:gd name="T45" fmla="*/ 334 h 484"/>
                <a:gd name="T46" fmla="*/ 410 w 438"/>
                <a:gd name="T47" fmla="*/ 343 h 484"/>
                <a:gd name="T48" fmla="*/ 410 w 438"/>
                <a:gd name="T49" fmla="*/ 352 h 484"/>
                <a:gd name="T50" fmla="*/ 373 w 438"/>
                <a:gd name="T51" fmla="*/ 413 h 484"/>
                <a:gd name="T52" fmla="*/ 317 w 438"/>
                <a:gd name="T53" fmla="*/ 449 h 484"/>
                <a:gd name="T54" fmla="*/ 280 w 438"/>
                <a:gd name="T55" fmla="*/ 457 h 484"/>
                <a:gd name="T56" fmla="*/ 215 w 438"/>
                <a:gd name="T57" fmla="*/ 457 h 484"/>
                <a:gd name="T58" fmla="*/ 177 w 438"/>
                <a:gd name="T59" fmla="*/ 440 h 484"/>
                <a:gd name="T60" fmla="*/ 149 w 438"/>
                <a:gd name="T61" fmla="*/ 413 h 484"/>
                <a:gd name="T62" fmla="*/ 131 w 438"/>
                <a:gd name="T63" fmla="*/ 387 h 484"/>
                <a:gd name="T64" fmla="*/ 103 w 438"/>
                <a:gd name="T65" fmla="*/ 334 h 484"/>
                <a:gd name="T66" fmla="*/ 93 w 438"/>
                <a:gd name="T67" fmla="*/ 273 h 484"/>
                <a:gd name="T68" fmla="*/ 93 w 438"/>
                <a:gd name="T69" fmla="*/ 229 h 484"/>
                <a:gd name="T70" fmla="*/ 410 w 438"/>
                <a:gd name="T71" fmla="*/ 229 h 484"/>
                <a:gd name="T72" fmla="*/ 93 w 438"/>
                <a:gd name="T73" fmla="*/ 203 h 484"/>
                <a:gd name="T74" fmla="*/ 103 w 438"/>
                <a:gd name="T75" fmla="*/ 123 h 484"/>
                <a:gd name="T76" fmla="*/ 131 w 438"/>
                <a:gd name="T77" fmla="*/ 71 h 484"/>
                <a:gd name="T78" fmla="*/ 168 w 438"/>
                <a:gd name="T79" fmla="*/ 44 h 484"/>
                <a:gd name="T80" fmla="*/ 205 w 438"/>
                <a:gd name="T81" fmla="*/ 27 h 484"/>
                <a:gd name="T82" fmla="*/ 233 w 438"/>
                <a:gd name="T83" fmla="*/ 18 h 484"/>
                <a:gd name="T84" fmla="*/ 289 w 438"/>
                <a:gd name="T85" fmla="*/ 36 h 484"/>
                <a:gd name="T86" fmla="*/ 326 w 438"/>
                <a:gd name="T87" fmla="*/ 71 h 484"/>
                <a:gd name="T88" fmla="*/ 354 w 438"/>
                <a:gd name="T89" fmla="*/ 123 h 484"/>
                <a:gd name="T90" fmla="*/ 364 w 438"/>
                <a:gd name="T91" fmla="*/ 167 h 484"/>
                <a:gd name="T92" fmla="*/ 364 w 438"/>
                <a:gd name="T93" fmla="*/ 203 h 484"/>
                <a:gd name="T94" fmla="*/ 93 w 438"/>
                <a:gd name="T95" fmla="*/ 203 h 48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8"/>
                <a:gd name="T145" fmla="*/ 0 h 484"/>
                <a:gd name="T146" fmla="*/ 438 w 438"/>
                <a:gd name="T147" fmla="*/ 484 h 48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8" h="484">
                  <a:moveTo>
                    <a:pt x="410" y="229"/>
                  </a:moveTo>
                  <a:lnTo>
                    <a:pt x="429" y="229"/>
                  </a:lnTo>
                  <a:lnTo>
                    <a:pt x="438" y="220"/>
                  </a:lnTo>
                  <a:lnTo>
                    <a:pt x="438" y="203"/>
                  </a:lnTo>
                  <a:lnTo>
                    <a:pt x="429" y="123"/>
                  </a:lnTo>
                  <a:lnTo>
                    <a:pt x="392" y="62"/>
                  </a:lnTo>
                  <a:lnTo>
                    <a:pt x="326" y="18"/>
                  </a:lnTo>
                  <a:lnTo>
                    <a:pt x="233" y="0"/>
                  </a:lnTo>
                  <a:lnTo>
                    <a:pt x="140" y="18"/>
                  </a:lnTo>
                  <a:lnTo>
                    <a:pt x="65" y="71"/>
                  </a:lnTo>
                  <a:lnTo>
                    <a:pt x="19" y="150"/>
                  </a:lnTo>
                  <a:lnTo>
                    <a:pt x="0" y="238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49" y="466"/>
                  </a:lnTo>
                  <a:lnTo>
                    <a:pt x="252" y="484"/>
                  </a:lnTo>
                  <a:lnTo>
                    <a:pt x="326" y="475"/>
                  </a:lnTo>
                  <a:lnTo>
                    <a:pt x="373" y="440"/>
                  </a:lnTo>
                  <a:lnTo>
                    <a:pt x="410" y="405"/>
                  </a:lnTo>
                  <a:lnTo>
                    <a:pt x="438" y="352"/>
                  </a:lnTo>
                  <a:lnTo>
                    <a:pt x="438" y="343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0" y="343"/>
                  </a:lnTo>
                  <a:lnTo>
                    <a:pt x="410" y="352"/>
                  </a:lnTo>
                  <a:lnTo>
                    <a:pt x="373" y="413"/>
                  </a:lnTo>
                  <a:lnTo>
                    <a:pt x="317" y="449"/>
                  </a:lnTo>
                  <a:lnTo>
                    <a:pt x="280" y="457"/>
                  </a:lnTo>
                  <a:lnTo>
                    <a:pt x="215" y="457"/>
                  </a:lnTo>
                  <a:lnTo>
                    <a:pt x="177" y="440"/>
                  </a:lnTo>
                  <a:lnTo>
                    <a:pt x="149" y="413"/>
                  </a:lnTo>
                  <a:lnTo>
                    <a:pt x="131" y="387"/>
                  </a:lnTo>
                  <a:lnTo>
                    <a:pt x="103" y="334"/>
                  </a:lnTo>
                  <a:lnTo>
                    <a:pt x="93" y="273"/>
                  </a:lnTo>
                  <a:lnTo>
                    <a:pt x="93" y="229"/>
                  </a:lnTo>
                  <a:lnTo>
                    <a:pt x="410" y="229"/>
                  </a:lnTo>
                  <a:close/>
                  <a:moveTo>
                    <a:pt x="93" y="203"/>
                  </a:moveTo>
                  <a:lnTo>
                    <a:pt x="103" y="123"/>
                  </a:lnTo>
                  <a:lnTo>
                    <a:pt x="131" y="71"/>
                  </a:lnTo>
                  <a:lnTo>
                    <a:pt x="168" y="44"/>
                  </a:lnTo>
                  <a:lnTo>
                    <a:pt x="205" y="27"/>
                  </a:lnTo>
                  <a:lnTo>
                    <a:pt x="233" y="18"/>
                  </a:lnTo>
                  <a:lnTo>
                    <a:pt x="289" y="36"/>
                  </a:lnTo>
                  <a:lnTo>
                    <a:pt x="326" y="71"/>
                  </a:lnTo>
                  <a:lnTo>
                    <a:pt x="354" y="123"/>
                  </a:lnTo>
                  <a:lnTo>
                    <a:pt x="364" y="167"/>
                  </a:lnTo>
                  <a:lnTo>
                    <a:pt x="364" y="203"/>
                  </a:lnTo>
                  <a:lnTo>
                    <a:pt x="93" y="2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09" name="Freeform 4249"/>
            <p:cNvSpPr>
              <a:spLocks noEditPoints="1"/>
            </p:cNvSpPr>
            <p:nvPr/>
          </p:nvSpPr>
          <p:spPr bwMode="auto">
            <a:xfrm>
              <a:off x="15625" y="13208"/>
              <a:ext cx="513" cy="484"/>
            </a:xfrm>
            <a:custGeom>
              <a:avLst/>
              <a:gdLst>
                <a:gd name="T0" fmla="*/ 336 w 513"/>
                <a:gd name="T1" fmla="*/ 422 h 484"/>
                <a:gd name="T2" fmla="*/ 364 w 513"/>
                <a:gd name="T3" fmla="*/ 466 h 484"/>
                <a:gd name="T4" fmla="*/ 429 w 513"/>
                <a:gd name="T5" fmla="*/ 484 h 484"/>
                <a:gd name="T6" fmla="*/ 494 w 513"/>
                <a:gd name="T7" fmla="*/ 440 h 484"/>
                <a:gd name="T8" fmla="*/ 513 w 513"/>
                <a:gd name="T9" fmla="*/ 378 h 484"/>
                <a:gd name="T10" fmla="*/ 485 w 513"/>
                <a:gd name="T11" fmla="*/ 317 h 484"/>
                <a:gd name="T12" fmla="*/ 466 w 513"/>
                <a:gd name="T13" fmla="*/ 440 h 484"/>
                <a:gd name="T14" fmla="*/ 420 w 513"/>
                <a:gd name="T15" fmla="*/ 449 h 484"/>
                <a:gd name="T16" fmla="*/ 410 w 513"/>
                <a:gd name="T17" fmla="*/ 422 h 484"/>
                <a:gd name="T18" fmla="*/ 401 w 513"/>
                <a:gd name="T19" fmla="*/ 150 h 484"/>
                <a:gd name="T20" fmla="*/ 382 w 513"/>
                <a:gd name="T21" fmla="*/ 88 h 484"/>
                <a:gd name="T22" fmla="*/ 289 w 513"/>
                <a:gd name="T23" fmla="*/ 9 h 484"/>
                <a:gd name="T24" fmla="*/ 121 w 513"/>
                <a:gd name="T25" fmla="*/ 18 h 484"/>
                <a:gd name="T26" fmla="*/ 37 w 513"/>
                <a:gd name="T27" fmla="*/ 115 h 484"/>
                <a:gd name="T28" fmla="*/ 47 w 513"/>
                <a:gd name="T29" fmla="*/ 159 h 484"/>
                <a:gd name="T30" fmla="*/ 103 w 513"/>
                <a:gd name="T31" fmla="*/ 167 h 484"/>
                <a:gd name="T32" fmla="*/ 140 w 513"/>
                <a:gd name="T33" fmla="*/ 115 h 484"/>
                <a:gd name="T34" fmla="*/ 131 w 513"/>
                <a:gd name="T35" fmla="*/ 97 h 484"/>
                <a:gd name="T36" fmla="*/ 121 w 513"/>
                <a:gd name="T37" fmla="*/ 79 h 484"/>
                <a:gd name="T38" fmla="*/ 84 w 513"/>
                <a:gd name="T39" fmla="*/ 71 h 484"/>
                <a:gd name="T40" fmla="*/ 131 w 513"/>
                <a:gd name="T41" fmla="*/ 36 h 484"/>
                <a:gd name="T42" fmla="*/ 177 w 513"/>
                <a:gd name="T43" fmla="*/ 18 h 484"/>
                <a:gd name="T44" fmla="*/ 252 w 513"/>
                <a:gd name="T45" fmla="*/ 27 h 484"/>
                <a:gd name="T46" fmla="*/ 308 w 513"/>
                <a:gd name="T47" fmla="*/ 88 h 484"/>
                <a:gd name="T48" fmla="*/ 326 w 513"/>
                <a:gd name="T49" fmla="*/ 194 h 484"/>
                <a:gd name="T50" fmla="*/ 112 w 513"/>
                <a:gd name="T51" fmla="*/ 238 h 484"/>
                <a:gd name="T52" fmla="*/ 37 w 513"/>
                <a:gd name="T53" fmla="*/ 290 h 484"/>
                <a:gd name="T54" fmla="*/ 0 w 513"/>
                <a:gd name="T55" fmla="*/ 369 h 484"/>
                <a:gd name="T56" fmla="*/ 65 w 513"/>
                <a:gd name="T57" fmla="*/ 466 h 484"/>
                <a:gd name="T58" fmla="*/ 224 w 513"/>
                <a:gd name="T59" fmla="*/ 484 h 484"/>
                <a:gd name="T60" fmla="*/ 289 w 513"/>
                <a:gd name="T61" fmla="*/ 449 h 484"/>
                <a:gd name="T62" fmla="*/ 326 w 513"/>
                <a:gd name="T63" fmla="*/ 396 h 484"/>
                <a:gd name="T64" fmla="*/ 326 w 513"/>
                <a:gd name="T65" fmla="*/ 326 h 484"/>
                <a:gd name="T66" fmla="*/ 308 w 513"/>
                <a:gd name="T67" fmla="*/ 396 h 484"/>
                <a:gd name="T68" fmla="*/ 261 w 513"/>
                <a:gd name="T69" fmla="*/ 440 h 484"/>
                <a:gd name="T70" fmla="*/ 214 w 513"/>
                <a:gd name="T71" fmla="*/ 457 h 484"/>
                <a:gd name="T72" fmla="*/ 131 w 513"/>
                <a:gd name="T73" fmla="*/ 449 h 484"/>
                <a:gd name="T74" fmla="*/ 93 w 513"/>
                <a:gd name="T75" fmla="*/ 405 h 484"/>
                <a:gd name="T76" fmla="*/ 93 w 513"/>
                <a:gd name="T77" fmla="*/ 334 h 484"/>
                <a:gd name="T78" fmla="*/ 158 w 513"/>
                <a:gd name="T79" fmla="*/ 255 h 484"/>
                <a:gd name="T80" fmla="*/ 326 w 513"/>
                <a:gd name="T81" fmla="*/ 220 h 48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13"/>
                <a:gd name="T124" fmla="*/ 0 h 484"/>
                <a:gd name="T125" fmla="*/ 513 w 513"/>
                <a:gd name="T126" fmla="*/ 484 h 48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13" h="484">
                  <a:moveTo>
                    <a:pt x="326" y="396"/>
                  </a:moveTo>
                  <a:lnTo>
                    <a:pt x="336" y="422"/>
                  </a:lnTo>
                  <a:lnTo>
                    <a:pt x="345" y="440"/>
                  </a:lnTo>
                  <a:lnTo>
                    <a:pt x="364" y="466"/>
                  </a:lnTo>
                  <a:lnTo>
                    <a:pt x="420" y="484"/>
                  </a:lnTo>
                  <a:lnTo>
                    <a:pt x="429" y="484"/>
                  </a:lnTo>
                  <a:lnTo>
                    <a:pt x="485" y="457"/>
                  </a:lnTo>
                  <a:lnTo>
                    <a:pt x="494" y="440"/>
                  </a:lnTo>
                  <a:lnTo>
                    <a:pt x="504" y="413"/>
                  </a:lnTo>
                  <a:lnTo>
                    <a:pt x="513" y="378"/>
                  </a:lnTo>
                  <a:lnTo>
                    <a:pt x="513" y="317"/>
                  </a:lnTo>
                  <a:lnTo>
                    <a:pt x="485" y="317"/>
                  </a:lnTo>
                  <a:lnTo>
                    <a:pt x="485" y="405"/>
                  </a:lnTo>
                  <a:lnTo>
                    <a:pt x="466" y="440"/>
                  </a:lnTo>
                  <a:lnTo>
                    <a:pt x="457" y="449"/>
                  </a:lnTo>
                  <a:lnTo>
                    <a:pt x="420" y="449"/>
                  </a:lnTo>
                  <a:lnTo>
                    <a:pt x="410" y="440"/>
                  </a:lnTo>
                  <a:lnTo>
                    <a:pt x="410" y="422"/>
                  </a:lnTo>
                  <a:lnTo>
                    <a:pt x="401" y="413"/>
                  </a:lnTo>
                  <a:lnTo>
                    <a:pt x="401" y="150"/>
                  </a:lnTo>
                  <a:lnTo>
                    <a:pt x="392" y="115"/>
                  </a:lnTo>
                  <a:lnTo>
                    <a:pt x="382" y="88"/>
                  </a:lnTo>
                  <a:lnTo>
                    <a:pt x="364" y="53"/>
                  </a:lnTo>
                  <a:lnTo>
                    <a:pt x="289" y="9"/>
                  </a:lnTo>
                  <a:lnTo>
                    <a:pt x="205" y="0"/>
                  </a:lnTo>
                  <a:lnTo>
                    <a:pt x="121" y="18"/>
                  </a:lnTo>
                  <a:lnTo>
                    <a:pt x="56" y="53"/>
                  </a:lnTo>
                  <a:lnTo>
                    <a:pt x="37" y="115"/>
                  </a:lnTo>
                  <a:lnTo>
                    <a:pt x="37" y="141"/>
                  </a:lnTo>
                  <a:lnTo>
                    <a:pt x="47" y="159"/>
                  </a:lnTo>
                  <a:lnTo>
                    <a:pt x="65" y="167"/>
                  </a:lnTo>
                  <a:lnTo>
                    <a:pt x="103" y="167"/>
                  </a:lnTo>
                  <a:lnTo>
                    <a:pt x="131" y="141"/>
                  </a:lnTo>
                  <a:lnTo>
                    <a:pt x="140" y="115"/>
                  </a:lnTo>
                  <a:lnTo>
                    <a:pt x="140" y="106"/>
                  </a:lnTo>
                  <a:lnTo>
                    <a:pt x="131" y="97"/>
                  </a:lnTo>
                  <a:lnTo>
                    <a:pt x="131" y="88"/>
                  </a:lnTo>
                  <a:lnTo>
                    <a:pt x="121" y="79"/>
                  </a:lnTo>
                  <a:lnTo>
                    <a:pt x="103" y="71"/>
                  </a:lnTo>
                  <a:lnTo>
                    <a:pt x="84" y="71"/>
                  </a:lnTo>
                  <a:lnTo>
                    <a:pt x="103" y="53"/>
                  </a:lnTo>
                  <a:lnTo>
                    <a:pt x="131" y="36"/>
                  </a:lnTo>
                  <a:lnTo>
                    <a:pt x="149" y="27"/>
                  </a:lnTo>
                  <a:lnTo>
                    <a:pt x="177" y="18"/>
                  </a:lnTo>
                  <a:lnTo>
                    <a:pt x="224" y="18"/>
                  </a:lnTo>
                  <a:lnTo>
                    <a:pt x="252" y="27"/>
                  </a:lnTo>
                  <a:lnTo>
                    <a:pt x="289" y="62"/>
                  </a:lnTo>
                  <a:lnTo>
                    <a:pt x="308" y="88"/>
                  </a:lnTo>
                  <a:lnTo>
                    <a:pt x="326" y="159"/>
                  </a:lnTo>
                  <a:lnTo>
                    <a:pt x="326" y="194"/>
                  </a:lnTo>
                  <a:lnTo>
                    <a:pt x="224" y="203"/>
                  </a:lnTo>
                  <a:lnTo>
                    <a:pt x="112" y="238"/>
                  </a:lnTo>
                  <a:lnTo>
                    <a:pt x="65" y="264"/>
                  </a:lnTo>
                  <a:lnTo>
                    <a:pt x="37" y="290"/>
                  </a:lnTo>
                  <a:lnTo>
                    <a:pt x="0" y="343"/>
                  </a:lnTo>
                  <a:lnTo>
                    <a:pt x="0" y="369"/>
                  </a:lnTo>
                  <a:lnTo>
                    <a:pt x="19" y="422"/>
                  </a:lnTo>
                  <a:lnTo>
                    <a:pt x="65" y="466"/>
                  </a:lnTo>
                  <a:lnTo>
                    <a:pt x="121" y="484"/>
                  </a:lnTo>
                  <a:lnTo>
                    <a:pt x="224" y="484"/>
                  </a:lnTo>
                  <a:lnTo>
                    <a:pt x="261" y="466"/>
                  </a:lnTo>
                  <a:lnTo>
                    <a:pt x="289" y="449"/>
                  </a:lnTo>
                  <a:lnTo>
                    <a:pt x="317" y="422"/>
                  </a:lnTo>
                  <a:lnTo>
                    <a:pt x="326" y="396"/>
                  </a:lnTo>
                  <a:close/>
                  <a:moveTo>
                    <a:pt x="326" y="220"/>
                  </a:moveTo>
                  <a:lnTo>
                    <a:pt x="326" y="326"/>
                  </a:lnTo>
                  <a:lnTo>
                    <a:pt x="317" y="369"/>
                  </a:lnTo>
                  <a:lnTo>
                    <a:pt x="308" y="396"/>
                  </a:lnTo>
                  <a:lnTo>
                    <a:pt x="289" y="422"/>
                  </a:lnTo>
                  <a:lnTo>
                    <a:pt x="261" y="440"/>
                  </a:lnTo>
                  <a:lnTo>
                    <a:pt x="242" y="457"/>
                  </a:lnTo>
                  <a:lnTo>
                    <a:pt x="214" y="457"/>
                  </a:lnTo>
                  <a:lnTo>
                    <a:pt x="186" y="466"/>
                  </a:lnTo>
                  <a:lnTo>
                    <a:pt x="131" y="449"/>
                  </a:lnTo>
                  <a:lnTo>
                    <a:pt x="112" y="431"/>
                  </a:lnTo>
                  <a:lnTo>
                    <a:pt x="93" y="405"/>
                  </a:lnTo>
                  <a:lnTo>
                    <a:pt x="84" y="369"/>
                  </a:lnTo>
                  <a:lnTo>
                    <a:pt x="93" y="334"/>
                  </a:lnTo>
                  <a:lnTo>
                    <a:pt x="112" y="290"/>
                  </a:lnTo>
                  <a:lnTo>
                    <a:pt x="158" y="255"/>
                  </a:lnTo>
                  <a:lnTo>
                    <a:pt x="224" y="229"/>
                  </a:lnTo>
                  <a:lnTo>
                    <a:pt x="326" y="2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10" name="Freeform 4250"/>
            <p:cNvSpPr>
              <a:spLocks/>
            </p:cNvSpPr>
            <p:nvPr/>
          </p:nvSpPr>
          <p:spPr bwMode="auto">
            <a:xfrm>
              <a:off x="16185" y="13208"/>
              <a:ext cx="569" cy="475"/>
            </a:xfrm>
            <a:custGeom>
              <a:avLst/>
              <a:gdLst>
                <a:gd name="T0" fmla="*/ 84 w 569"/>
                <a:gd name="T1" fmla="*/ 106 h 475"/>
                <a:gd name="T2" fmla="*/ 84 w 569"/>
                <a:gd name="T3" fmla="*/ 422 h 475"/>
                <a:gd name="T4" fmla="*/ 74 w 569"/>
                <a:gd name="T5" fmla="*/ 431 h 475"/>
                <a:gd name="T6" fmla="*/ 56 w 569"/>
                <a:gd name="T7" fmla="*/ 440 h 475"/>
                <a:gd name="T8" fmla="*/ 0 w 569"/>
                <a:gd name="T9" fmla="*/ 440 h 475"/>
                <a:gd name="T10" fmla="*/ 0 w 569"/>
                <a:gd name="T11" fmla="*/ 475 h 475"/>
                <a:gd name="T12" fmla="*/ 252 w 569"/>
                <a:gd name="T13" fmla="*/ 475 h 475"/>
                <a:gd name="T14" fmla="*/ 252 w 569"/>
                <a:gd name="T15" fmla="*/ 440 h 475"/>
                <a:gd name="T16" fmla="*/ 186 w 569"/>
                <a:gd name="T17" fmla="*/ 440 h 475"/>
                <a:gd name="T18" fmla="*/ 168 w 569"/>
                <a:gd name="T19" fmla="*/ 431 h 475"/>
                <a:gd name="T20" fmla="*/ 168 w 569"/>
                <a:gd name="T21" fmla="*/ 413 h 475"/>
                <a:gd name="T22" fmla="*/ 158 w 569"/>
                <a:gd name="T23" fmla="*/ 396 h 475"/>
                <a:gd name="T24" fmla="*/ 158 w 569"/>
                <a:gd name="T25" fmla="*/ 194 h 475"/>
                <a:gd name="T26" fmla="*/ 177 w 569"/>
                <a:gd name="T27" fmla="*/ 123 h 475"/>
                <a:gd name="T28" fmla="*/ 214 w 569"/>
                <a:gd name="T29" fmla="*/ 71 h 475"/>
                <a:gd name="T30" fmla="*/ 261 w 569"/>
                <a:gd name="T31" fmla="*/ 36 h 475"/>
                <a:gd name="T32" fmla="*/ 317 w 569"/>
                <a:gd name="T33" fmla="*/ 27 h 475"/>
                <a:gd name="T34" fmla="*/ 345 w 569"/>
                <a:gd name="T35" fmla="*/ 27 h 475"/>
                <a:gd name="T36" fmla="*/ 364 w 569"/>
                <a:gd name="T37" fmla="*/ 36 h 475"/>
                <a:gd name="T38" fmla="*/ 382 w 569"/>
                <a:gd name="T39" fmla="*/ 53 h 475"/>
                <a:gd name="T40" fmla="*/ 392 w 569"/>
                <a:gd name="T41" fmla="*/ 71 h 475"/>
                <a:gd name="T42" fmla="*/ 392 w 569"/>
                <a:gd name="T43" fmla="*/ 97 h 475"/>
                <a:gd name="T44" fmla="*/ 401 w 569"/>
                <a:gd name="T45" fmla="*/ 123 h 475"/>
                <a:gd name="T46" fmla="*/ 401 w 569"/>
                <a:gd name="T47" fmla="*/ 422 h 475"/>
                <a:gd name="T48" fmla="*/ 392 w 569"/>
                <a:gd name="T49" fmla="*/ 431 h 475"/>
                <a:gd name="T50" fmla="*/ 373 w 569"/>
                <a:gd name="T51" fmla="*/ 440 h 475"/>
                <a:gd name="T52" fmla="*/ 308 w 569"/>
                <a:gd name="T53" fmla="*/ 440 h 475"/>
                <a:gd name="T54" fmla="*/ 308 w 569"/>
                <a:gd name="T55" fmla="*/ 475 h 475"/>
                <a:gd name="T56" fmla="*/ 569 w 569"/>
                <a:gd name="T57" fmla="*/ 475 h 475"/>
                <a:gd name="T58" fmla="*/ 569 w 569"/>
                <a:gd name="T59" fmla="*/ 440 h 475"/>
                <a:gd name="T60" fmla="*/ 513 w 569"/>
                <a:gd name="T61" fmla="*/ 440 h 475"/>
                <a:gd name="T62" fmla="*/ 494 w 569"/>
                <a:gd name="T63" fmla="*/ 431 h 475"/>
                <a:gd name="T64" fmla="*/ 475 w 569"/>
                <a:gd name="T65" fmla="*/ 413 h 475"/>
                <a:gd name="T66" fmla="*/ 475 w 569"/>
                <a:gd name="T67" fmla="*/ 132 h 475"/>
                <a:gd name="T68" fmla="*/ 466 w 569"/>
                <a:gd name="T69" fmla="*/ 79 h 475"/>
                <a:gd name="T70" fmla="*/ 438 w 569"/>
                <a:gd name="T71" fmla="*/ 44 h 475"/>
                <a:gd name="T72" fmla="*/ 410 w 569"/>
                <a:gd name="T73" fmla="*/ 18 h 475"/>
                <a:gd name="T74" fmla="*/ 392 w 569"/>
                <a:gd name="T75" fmla="*/ 9 h 475"/>
                <a:gd name="T76" fmla="*/ 354 w 569"/>
                <a:gd name="T77" fmla="*/ 9 h 475"/>
                <a:gd name="T78" fmla="*/ 326 w 569"/>
                <a:gd name="T79" fmla="*/ 0 h 475"/>
                <a:gd name="T80" fmla="*/ 252 w 569"/>
                <a:gd name="T81" fmla="*/ 18 h 475"/>
                <a:gd name="T82" fmla="*/ 196 w 569"/>
                <a:gd name="T83" fmla="*/ 53 h 475"/>
                <a:gd name="T84" fmla="*/ 158 w 569"/>
                <a:gd name="T85" fmla="*/ 115 h 475"/>
                <a:gd name="T86" fmla="*/ 158 w 569"/>
                <a:gd name="T87" fmla="*/ 0 h 475"/>
                <a:gd name="T88" fmla="*/ 0 w 569"/>
                <a:gd name="T89" fmla="*/ 18 h 475"/>
                <a:gd name="T90" fmla="*/ 0 w 569"/>
                <a:gd name="T91" fmla="*/ 44 h 475"/>
                <a:gd name="T92" fmla="*/ 37 w 569"/>
                <a:gd name="T93" fmla="*/ 44 h 475"/>
                <a:gd name="T94" fmla="*/ 65 w 569"/>
                <a:gd name="T95" fmla="*/ 53 h 475"/>
                <a:gd name="T96" fmla="*/ 74 w 569"/>
                <a:gd name="T97" fmla="*/ 62 h 475"/>
                <a:gd name="T98" fmla="*/ 84 w 569"/>
                <a:gd name="T99" fmla="*/ 79 h 475"/>
                <a:gd name="T100" fmla="*/ 84 w 569"/>
                <a:gd name="T101" fmla="*/ 106 h 4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9"/>
                <a:gd name="T154" fmla="*/ 0 h 475"/>
                <a:gd name="T155" fmla="*/ 569 w 569"/>
                <a:gd name="T156" fmla="*/ 475 h 47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9" h="475">
                  <a:moveTo>
                    <a:pt x="84" y="106"/>
                  </a:moveTo>
                  <a:lnTo>
                    <a:pt x="84" y="422"/>
                  </a:lnTo>
                  <a:lnTo>
                    <a:pt x="74" y="431"/>
                  </a:lnTo>
                  <a:lnTo>
                    <a:pt x="56" y="440"/>
                  </a:lnTo>
                  <a:lnTo>
                    <a:pt x="0" y="440"/>
                  </a:lnTo>
                  <a:lnTo>
                    <a:pt x="0" y="475"/>
                  </a:lnTo>
                  <a:lnTo>
                    <a:pt x="252" y="475"/>
                  </a:lnTo>
                  <a:lnTo>
                    <a:pt x="252" y="440"/>
                  </a:lnTo>
                  <a:lnTo>
                    <a:pt x="186" y="440"/>
                  </a:lnTo>
                  <a:lnTo>
                    <a:pt x="168" y="431"/>
                  </a:lnTo>
                  <a:lnTo>
                    <a:pt x="168" y="413"/>
                  </a:lnTo>
                  <a:lnTo>
                    <a:pt x="158" y="396"/>
                  </a:lnTo>
                  <a:lnTo>
                    <a:pt x="158" y="194"/>
                  </a:lnTo>
                  <a:lnTo>
                    <a:pt x="177" y="123"/>
                  </a:lnTo>
                  <a:lnTo>
                    <a:pt x="214" y="71"/>
                  </a:lnTo>
                  <a:lnTo>
                    <a:pt x="261" y="36"/>
                  </a:lnTo>
                  <a:lnTo>
                    <a:pt x="317" y="27"/>
                  </a:lnTo>
                  <a:lnTo>
                    <a:pt x="345" y="27"/>
                  </a:lnTo>
                  <a:lnTo>
                    <a:pt x="364" y="36"/>
                  </a:lnTo>
                  <a:lnTo>
                    <a:pt x="382" y="53"/>
                  </a:lnTo>
                  <a:lnTo>
                    <a:pt x="392" y="71"/>
                  </a:lnTo>
                  <a:lnTo>
                    <a:pt x="392" y="97"/>
                  </a:lnTo>
                  <a:lnTo>
                    <a:pt x="401" y="123"/>
                  </a:lnTo>
                  <a:lnTo>
                    <a:pt x="401" y="422"/>
                  </a:lnTo>
                  <a:lnTo>
                    <a:pt x="392" y="431"/>
                  </a:lnTo>
                  <a:lnTo>
                    <a:pt x="373" y="440"/>
                  </a:lnTo>
                  <a:lnTo>
                    <a:pt x="308" y="440"/>
                  </a:lnTo>
                  <a:lnTo>
                    <a:pt x="308" y="475"/>
                  </a:lnTo>
                  <a:lnTo>
                    <a:pt x="569" y="475"/>
                  </a:lnTo>
                  <a:lnTo>
                    <a:pt x="569" y="440"/>
                  </a:lnTo>
                  <a:lnTo>
                    <a:pt x="513" y="440"/>
                  </a:lnTo>
                  <a:lnTo>
                    <a:pt x="494" y="431"/>
                  </a:lnTo>
                  <a:lnTo>
                    <a:pt x="475" y="413"/>
                  </a:lnTo>
                  <a:lnTo>
                    <a:pt x="475" y="132"/>
                  </a:lnTo>
                  <a:lnTo>
                    <a:pt x="466" y="79"/>
                  </a:lnTo>
                  <a:lnTo>
                    <a:pt x="438" y="44"/>
                  </a:lnTo>
                  <a:lnTo>
                    <a:pt x="410" y="18"/>
                  </a:lnTo>
                  <a:lnTo>
                    <a:pt x="392" y="9"/>
                  </a:lnTo>
                  <a:lnTo>
                    <a:pt x="354" y="9"/>
                  </a:lnTo>
                  <a:lnTo>
                    <a:pt x="326" y="0"/>
                  </a:lnTo>
                  <a:lnTo>
                    <a:pt x="252" y="18"/>
                  </a:lnTo>
                  <a:lnTo>
                    <a:pt x="196" y="53"/>
                  </a:lnTo>
                  <a:lnTo>
                    <a:pt x="158" y="115"/>
                  </a:lnTo>
                  <a:lnTo>
                    <a:pt x="158" y="0"/>
                  </a:lnTo>
                  <a:lnTo>
                    <a:pt x="0" y="18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3"/>
                  </a:lnTo>
                  <a:lnTo>
                    <a:pt x="74" y="62"/>
                  </a:lnTo>
                  <a:lnTo>
                    <a:pt x="84" y="79"/>
                  </a:lnTo>
                  <a:lnTo>
                    <a:pt x="84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11" name="Freeform 4251"/>
            <p:cNvSpPr>
              <a:spLocks noEditPoints="1"/>
            </p:cNvSpPr>
            <p:nvPr/>
          </p:nvSpPr>
          <p:spPr bwMode="auto">
            <a:xfrm>
              <a:off x="16819" y="13208"/>
              <a:ext cx="513" cy="484"/>
            </a:xfrm>
            <a:custGeom>
              <a:avLst/>
              <a:gdLst>
                <a:gd name="T0" fmla="*/ 336 w 513"/>
                <a:gd name="T1" fmla="*/ 422 h 484"/>
                <a:gd name="T2" fmla="*/ 364 w 513"/>
                <a:gd name="T3" fmla="*/ 466 h 484"/>
                <a:gd name="T4" fmla="*/ 429 w 513"/>
                <a:gd name="T5" fmla="*/ 484 h 484"/>
                <a:gd name="T6" fmla="*/ 495 w 513"/>
                <a:gd name="T7" fmla="*/ 440 h 484"/>
                <a:gd name="T8" fmla="*/ 513 w 513"/>
                <a:gd name="T9" fmla="*/ 378 h 484"/>
                <a:gd name="T10" fmla="*/ 485 w 513"/>
                <a:gd name="T11" fmla="*/ 317 h 484"/>
                <a:gd name="T12" fmla="*/ 467 w 513"/>
                <a:gd name="T13" fmla="*/ 440 h 484"/>
                <a:gd name="T14" fmla="*/ 420 w 513"/>
                <a:gd name="T15" fmla="*/ 449 h 484"/>
                <a:gd name="T16" fmla="*/ 411 w 513"/>
                <a:gd name="T17" fmla="*/ 422 h 484"/>
                <a:gd name="T18" fmla="*/ 401 w 513"/>
                <a:gd name="T19" fmla="*/ 150 h 484"/>
                <a:gd name="T20" fmla="*/ 383 w 513"/>
                <a:gd name="T21" fmla="*/ 88 h 484"/>
                <a:gd name="T22" fmla="*/ 289 w 513"/>
                <a:gd name="T23" fmla="*/ 9 h 484"/>
                <a:gd name="T24" fmla="*/ 121 w 513"/>
                <a:gd name="T25" fmla="*/ 18 h 484"/>
                <a:gd name="T26" fmla="*/ 37 w 513"/>
                <a:gd name="T27" fmla="*/ 115 h 484"/>
                <a:gd name="T28" fmla="*/ 47 w 513"/>
                <a:gd name="T29" fmla="*/ 159 h 484"/>
                <a:gd name="T30" fmla="*/ 103 w 513"/>
                <a:gd name="T31" fmla="*/ 167 h 484"/>
                <a:gd name="T32" fmla="*/ 140 w 513"/>
                <a:gd name="T33" fmla="*/ 115 h 484"/>
                <a:gd name="T34" fmla="*/ 121 w 513"/>
                <a:gd name="T35" fmla="*/ 79 h 484"/>
                <a:gd name="T36" fmla="*/ 84 w 513"/>
                <a:gd name="T37" fmla="*/ 71 h 484"/>
                <a:gd name="T38" fmla="*/ 131 w 513"/>
                <a:gd name="T39" fmla="*/ 36 h 484"/>
                <a:gd name="T40" fmla="*/ 177 w 513"/>
                <a:gd name="T41" fmla="*/ 18 h 484"/>
                <a:gd name="T42" fmla="*/ 252 w 513"/>
                <a:gd name="T43" fmla="*/ 27 h 484"/>
                <a:gd name="T44" fmla="*/ 308 w 513"/>
                <a:gd name="T45" fmla="*/ 88 h 484"/>
                <a:gd name="T46" fmla="*/ 327 w 513"/>
                <a:gd name="T47" fmla="*/ 194 h 484"/>
                <a:gd name="T48" fmla="*/ 112 w 513"/>
                <a:gd name="T49" fmla="*/ 238 h 484"/>
                <a:gd name="T50" fmla="*/ 37 w 513"/>
                <a:gd name="T51" fmla="*/ 290 h 484"/>
                <a:gd name="T52" fmla="*/ 0 w 513"/>
                <a:gd name="T53" fmla="*/ 369 h 484"/>
                <a:gd name="T54" fmla="*/ 65 w 513"/>
                <a:gd name="T55" fmla="*/ 466 h 484"/>
                <a:gd name="T56" fmla="*/ 224 w 513"/>
                <a:gd name="T57" fmla="*/ 484 h 484"/>
                <a:gd name="T58" fmla="*/ 289 w 513"/>
                <a:gd name="T59" fmla="*/ 449 h 484"/>
                <a:gd name="T60" fmla="*/ 327 w 513"/>
                <a:gd name="T61" fmla="*/ 396 h 484"/>
                <a:gd name="T62" fmla="*/ 327 w 513"/>
                <a:gd name="T63" fmla="*/ 326 h 484"/>
                <a:gd name="T64" fmla="*/ 308 w 513"/>
                <a:gd name="T65" fmla="*/ 396 h 484"/>
                <a:gd name="T66" fmla="*/ 261 w 513"/>
                <a:gd name="T67" fmla="*/ 440 h 484"/>
                <a:gd name="T68" fmla="*/ 215 w 513"/>
                <a:gd name="T69" fmla="*/ 457 h 484"/>
                <a:gd name="T70" fmla="*/ 131 w 513"/>
                <a:gd name="T71" fmla="*/ 449 h 484"/>
                <a:gd name="T72" fmla="*/ 93 w 513"/>
                <a:gd name="T73" fmla="*/ 405 h 484"/>
                <a:gd name="T74" fmla="*/ 93 w 513"/>
                <a:gd name="T75" fmla="*/ 334 h 484"/>
                <a:gd name="T76" fmla="*/ 159 w 513"/>
                <a:gd name="T77" fmla="*/ 255 h 484"/>
                <a:gd name="T78" fmla="*/ 327 w 513"/>
                <a:gd name="T79" fmla="*/ 220 h 4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3"/>
                <a:gd name="T121" fmla="*/ 0 h 484"/>
                <a:gd name="T122" fmla="*/ 513 w 513"/>
                <a:gd name="T123" fmla="*/ 484 h 48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3" h="484">
                  <a:moveTo>
                    <a:pt x="327" y="396"/>
                  </a:moveTo>
                  <a:lnTo>
                    <a:pt x="336" y="422"/>
                  </a:lnTo>
                  <a:lnTo>
                    <a:pt x="345" y="440"/>
                  </a:lnTo>
                  <a:lnTo>
                    <a:pt x="364" y="466"/>
                  </a:lnTo>
                  <a:lnTo>
                    <a:pt x="420" y="484"/>
                  </a:lnTo>
                  <a:lnTo>
                    <a:pt x="429" y="484"/>
                  </a:lnTo>
                  <a:lnTo>
                    <a:pt x="485" y="457"/>
                  </a:lnTo>
                  <a:lnTo>
                    <a:pt x="495" y="440"/>
                  </a:lnTo>
                  <a:lnTo>
                    <a:pt x="504" y="413"/>
                  </a:lnTo>
                  <a:lnTo>
                    <a:pt x="513" y="378"/>
                  </a:lnTo>
                  <a:lnTo>
                    <a:pt x="513" y="317"/>
                  </a:lnTo>
                  <a:lnTo>
                    <a:pt x="485" y="317"/>
                  </a:lnTo>
                  <a:lnTo>
                    <a:pt x="485" y="405"/>
                  </a:lnTo>
                  <a:lnTo>
                    <a:pt x="467" y="440"/>
                  </a:lnTo>
                  <a:lnTo>
                    <a:pt x="457" y="449"/>
                  </a:lnTo>
                  <a:lnTo>
                    <a:pt x="420" y="449"/>
                  </a:lnTo>
                  <a:lnTo>
                    <a:pt x="411" y="440"/>
                  </a:lnTo>
                  <a:lnTo>
                    <a:pt x="411" y="422"/>
                  </a:lnTo>
                  <a:lnTo>
                    <a:pt x="401" y="413"/>
                  </a:lnTo>
                  <a:lnTo>
                    <a:pt x="401" y="150"/>
                  </a:lnTo>
                  <a:lnTo>
                    <a:pt x="392" y="115"/>
                  </a:lnTo>
                  <a:lnTo>
                    <a:pt x="383" y="88"/>
                  </a:lnTo>
                  <a:lnTo>
                    <a:pt x="364" y="53"/>
                  </a:lnTo>
                  <a:lnTo>
                    <a:pt x="289" y="9"/>
                  </a:lnTo>
                  <a:lnTo>
                    <a:pt x="205" y="0"/>
                  </a:lnTo>
                  <a:lnTo>
                    <a:pt x="121" y="18"/>
                  </a:lnTo>
                  <a:lnTo>
                    <a:pt x="56" y="53"/>
                  </a:lnTo>
                  <a:lnTo>
                    <a:pt x="37" y="115"/>
                  </a:lnTo>
                  <a:lnTo>
                    <a:pt x="37" y="141"/>
                  </a:lnTo>
                  <a:lnTo>
                    <a:pt x="47" y="159"/>
                  </a:lnTo>
                  <a:lnTo>
                    <a:pt x="65" y="167"/>
                  </a:lnTo>
                  <a:lnTo>
                    <a:pt x="103" y="167"/>
                  </a:lnTo>
                  <a:lnTo>
                    <a:pt x="131" y="141"/>
                  </a:lnTo>
                  <a:lnTo>
                    <a:pt x="140" y="115"/>
                  </a:lnTo>
                  <a:lnTo>
                    <a:pt x="140" y="97"/>
                  </a:lnTo>
                  <a:lnTo>
                    <a:pt x="121" y="79"/>
                  </a:lnTo>
                  <a:lnTo>
                    <a:pt x="103" y="71"/>
                  </a:lnTo>
                  <a:lnTo>
                    <a:pt x="84" y="71"/>
                  </a:lnTo>
                  <a:lnTo>
                    <a:pt x="103" y="53"/>
                  </a:lnTo>
                  <a:lnTo>
                    <a:pt x="131" y="36"/>
                  </a:lnTo>
                  <a:lnTo>
                    <a:pt x="149" y="27"/>
                  </a:lnTo>
                  <a:lnTo>
                    <a:pt x="177" y="18"/>
                  </a:lnTo>
                  <a:lnTo>
                    <a:pt x="224" y="18"/>
                  </a:lnTo>
                  <a:lnTo>
                    <a:pt x="252" y="27"/>
                  </a:lnTo>
                  <a:lnTo>
                    <a:pt x="289" y="62"/>
                  </a:lnTo>
                  <a:lnTo>
                    <a:pt x="308" y="88"/>
                  </a:lnTo>
                  <a:lnTo>
                    <a:pt x="327" y="159"/>
                  </a:lnTo>
                  <a:lnTo>
                    <a:pt x="327" y="194"/>
                  </a:lnTo>
                  <a:lnTo>
                    <a:pt x="224" y="203"/>
                  </a:lnTo>
                  <a:lnTo>
                    <a:pt x="112" y="238"/>
                  </a:lnTo>
                  <a:lnTo>
                    <a:pt x="65" y="264"/>
                  </a:lnTo>
                  <a:lnTo>
                    <a:pt x="37" y="290"/>
                  </a:lnTo>
                  <a:lnTo>
                    <a:pt x="19" y="317"/>
                  </a:lnTo>
                  <a:lnTo>
                    <a:pt x="0" y="369"/>
                  </a:lnTo>
                  <a:lnTo>
                    <a:pt x="19" y="422"/>
                  </a:lnTo>
                  <a:lnTo>
                    <a:pt x="65" y="466"/>
                  </a:lnTo>
                  <a:lnTo>
                    <a:pt x="121" y="484"/>
                  </a:lnTo>
                  <a:lnTo>
                    <a:pt x="224" y="484"/>
                  </a:lnTo>
                  <a:lnTo>
                    <a:pt x="261" y="466"/>
                  </a:lnTo>
                  <a:lnTo>
                    <a:pt x="289" y="449"/>
                  </a:lnTo>
                  <a:lnTo>
                    <a:pt x="317" y="422"/>
                  </a:lnTo>
                  <a:lnTo>
                    <a:pt x="327" y="396"/>
                  </a:lnTo>
                  <a:close/>
                  <a:moveTo>
                    <a:pt x="327" y="220"/>
                  </a:moveTo>
                  <a:lnTo>
                    <a:pt x="327" y="326"/>
                  </a:lnTo>
                  <a:lnTo>
                    <a:pt x="317" y="369"/>
                  </a:lnTo>
                  <a:lnTo>
                    <a:pt x="308" y="396"/>
                  </a:lnTo>
                  <a:lnTo>
                    <a:pt x="289" y="422"/>
                  </a:lnTo>
                  <a:lnTo>
                    <a:pt x="261" y="440"/>
                  </a:lnTo>
                  <a:lnTo>
                    <a:pt x="243" y="457"/>
                  </a:lnTo>
                  <a:lnTo>
                    <a:pt x="215" y="457"/>
                  </a:lnTo>
                  <a:lnTo>
                    <a:pt x="187" y="466"/>
                  </a:lnTo>
                  <a:lnTo>
                    <a:pt x="131" y="449"/>
                  </a:lnTo>
                  <a:lnTo>
                    <a:pt x="112" y="431"/>
                  </a:lnTo>
                  <a:lnTo>
                    <a:pt x="93" y="405"/>
                  </a:lnTo>
                  <a:lnTo>
                    <a:pt x="84" y="369"/>
                  </a:lnTo>
                  <a:lnTo>
                    <a:pt x="93" y="334"/>
                  </a:lnTo>
                  <a:lnTo>
                    <a:pt x="112" y="290"/>
                  </a:lnTo>
                  <a:lnTo>
                    <a:pt x="159" y="255"/>
                  </a:lnTo>
                  <a:lnTo>
                    <a:pt x="224" y="229"/>
                  </a:lnTo>
                  <a:lnTo>
                    <a:pt x="327" y="2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12" name="Freeform 4252"/>
            <p:cNvSpPr>
              <a:spLocks/>
            </p:cNvSpPr>
            <p:nvPr/>
          </p:nvSpPr>
          <p:spPr bwMode="auto">
            <a:xfrm>
              <a:off x="17379" y="12945"/>
              <a:ext cx="252" cy="738"/>
            </a:xfrm>
            <a:custGeom>
              <a:avLst/>
              <a:gdLst>
                <a:gd name="T0" fmla="*/ 158 w 252"/>
                <a:gd name="T1" fmla="*/ 0 h 738"/>
                <a:gd name="T2" fmla="*/ 0 w 252"/>
                <a:gd name="T3" fmla="*/ 8 h 738"/>
                <a:gd name="T4" fmla="*/ 0 w 252"/>
                <a:gd name="T5" fmla="*/ 44 h 738"/>
                <a:gd name="T6" fmla="*/ 37 w 252"/>
                <a:gd name="T7" fmla="*/ 44 h 738"/>
                <a:gd name="T8" fmla="*/ 65 w 252"/>
                <a:gd name="T9" fmla="*/ 52 h 738"/>
                <a:gd name="T10" fmla="*/ 74 w 252"/>
                <a:gd name="T11" fmla="*/ 61 h 738"/>
                <a:gd name="T12" fmla="*/ 84 w 252"/>
                <a:gd name="T13" fmla="*/ 79 h 738"/>
                <a:gd name="T14" fmla="*/ 84 w 252"/>
                <a:gd name="T15" fmla="*/ 685 h 738"/>
                <a:gd name="T16" fmla="*/ 65 w 252"/>
                <a:gd name="T17" fmla="*/ 703 h 738"/>
                <a:gd name="T18" fmla="*/ 0 w 252"/>
                <a:gd name="T19" fmla="*/ 703 h 738"/>
                <a:gd name="T20" fmla="*/ 0 w 252"/>
                <a:gd name="T21" fmla="*/ 738 h 738"/>
                <a:gd name="T22" fmla="*/ 252 w 252"/>
                <a:gd name="T23" fmla="*/ 738 h 738"/>
                <a:gd name="T24" fmla="*/ 252 w 252"/>
                <a:gd name="T25" fmla="*/ 703 h 738"/>
                <a:gd name="T26" fmla="*/ 186 w 252"/>
                <a:gd name="T27" fmla="*/ 703 h 738"/>
                <a:gd name="T28" fmla="*/ 168 w 252"/>
                <a:gd name="T29" fmla="*/ 694 h 738"/>
                <a:gd name="T30" fmla="*/ 158 w 252"/>
                <a:gd name="T31" fmla="*/ 676 h 738"/>
                <a:gd name="T32" fmla="*/ 158 w 252"/>
                <a:gd name="T33" fmla="*/ 659 h 738"/>
                <a:gd name="T34" fmla="*/ 158 w 252"/>
                <a:gd name="T35" fmla="*/ 0 h 7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52"/>
                <a:gd name="T55" fmla="*/ 0 h 738"/>
                <a:gd name="T56" fmla="*/ 252 w 252"/>
                <a:gd name="T57" fmla="*/ 738 h 73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52" h="738">
                  <a:moveTo>
                    <a:pt x="158" y="0"/>
                  </a:moveTo>
                  <a:lnTo>
                    <a:pt x="0" y="8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74" y="61"/>
                  </a:lnTo>
                  <a:lnTo>
                    <a:pt x="84" y="79"/>
                  </a:lnTo>
                  <a:lnTo>
                    <a:pt x="84" y="685"/>
                  </a:lnTo>
                  <a:lnTo>
                    <a:pt x="65" y="703"/>
                  </a:lnTo>
                  <a:lnTo>
                    <a:pt x="0" y="703"/>
                  </a:lnTo>
                  <a:lnTo>
                    <a:pt x="0" y="738"/>
                  </a:lnTo>
                  <a:lnTo>
                    <a:pt x="252" y="738"/>
                  </a:lnTo>
                  <a:lnTo>
                    <a:pt x="252" y="703"/>
                  </a:lnTo>
                  <a:lnTo>
                    <a:pt x="186" y="703"/>
                  </a:lnTo>
                  <a:lnTo>
                    <a:pt x="168" y="694"/>
                  </a:lnTo>
                  <a:lnTo>
                    <a:pt x="158" y="676"/>
                  </a:lnTo>
                  <a:lnTo>
                    <a:pt x="158" y="65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13" name="Freeform 4253"/>
            <p:cNvSpPr>
              <a:spLocks/>
            </p:cNvSpPr>
            <p:nvPr/>
          </p:nvSpPr>
          <p:spPr bwMode="auto">
            <a:xfrm>
              <a:off x="17677" y="13226"/>
              <a:ext cx="551" cy="677"/>
            </a:xfrm>
            <a:custGeom>
              <a:avLst/>
              <a:gdLst>
                <a:gd name="T0" fmla="*/ 448 w 551"/>
                <a:gd name="T1" fmla="*/ 97 h 677"/>
                <a:gd name="T2" fmla="*/ 467 w 551"/>
                <a:gd name="T3" fmla="*/ 70 h 677"/>
                <a:gd name="T4" fmla="*/ 504 w 551"/>
                <a:gd name="T5" fmla="*/ 35 h 677"/>
                <a:gd name="T6" fmla="*/ 541 w 551"/>
                <a:gd name="T7" fmla="*/ 35 h 677"/>
                <a:gd name="T8" fmla="*/ 551 w 551"/>
                <a:gd name="T9" fmla="*/ 26 h 677"/>
                <a:gd name="T10" fmla="*/ 551 w 551"/>
                <a:gd name="T11" fmla="*/ 0 h 677"/>
                <a:gd name="T12" fmla="*/ 364 w 551"/>
                <a:gd name="T13" fmla="*/ 0 h 677"/>
                <a:gd name="T14" fmla="*/ 364 w 551"/>
                <a:gd name="T15" fmla="*/ 26 h 677"/>
                <a:gd name="T16" fmla="*/ 392 w 551"/>
                <a:gd name="T17" fmla="*/ 35 h 677"/>
                <a:gd name="T18" fmla="*/ 411 w 551"/>
                <a:gd name="T19" fmla="*/ 44 h 677"/>
                <a:gd name="T20" fmla="*/ 420 w 551"/>
                <a:gd name="T21" fmla="*/ 61 h 677"/>
                <a:gd name="T22" fmla="*/ 420 w 551"/>
                <a:gd name="T23" fmla="*/ 88 h 677"/>
                <a:gd name="T24" fmla="*/ 411 w 551"/>
                <a:gd name="T25" fmla="*/ 105 h 677"/>
                <a:gd name="T26" fmla="*/ 299 w 551"/>
                <a:gd name="T27" fmla="*/ 360 h 677"/>
                <a:gd name="T28" fmla="*/ 178 w 551"/>
                <a:gd name="T29" fmla="*/ 79 h 677"/>
                <a:gd name="T30" fmla="*/ 168 w 551"/>
                <a:gd name="T31" fmla="*/ 70 h 677"/>
                <a:gd name="T32" fmla="*/ 168 w 551"/>
                <a:gd name="T33" fmla="*/ 44 h 677"/>
                <a:gd name="T34" fmla="*/ 187 w 551"/>
                <a:gd name="T35" fmla="*/ 35 h 677"/>
                <a:gd name="T36" fmla="*/ 215 w 551"/>
                <a:gd name="T37" fmla="*/ 35 h 677"/>
                <a:gd name="T38" fmla="*/ 234 w 551"/>
                <a:gd name="T39" fmla="*/ 26 h 677"/>
                <a:gd name="T40" fmla="*/ 234 w 551"/>
                <a:gd name="T41" fmla="*/ 0 h 677"/>
                <a:gd name="T42" fmla="*/ 0 w 551"/>
                <a:gd name="T43" fmla="*/ 0 h 677"/>
                <a:gd name="T44" fmla="*/ 0 w 551"/>
                <a:gd name="T45" fmla="*/ 26 h 677"/>
                <a:gd name="T46" fmla="*/ 38 w 551"/>
                <a:gd name="T47" fmla="*/ 26 h 677"/>
                <a:gd name="T48" fmla="*/ 75 w 551"/>
                <a:gd name="T49" fmla="*/ 44 h 677"/>
                <a:gd name="T50" fmla="*/ 94 w 551"/>
                <a:gd name="T51" fmla="*/ 70 h 677"/>
                <a:gd name="T52" fmla="*/ 262 w 551"/>
                <a:gd name="T53" fmla="*/ 457 h 677"/>
                <a:gd name="T54" fmla="*/ 234 w 551"/>
                <a:gd name="T55" fmla="*/ 510 h 677"/>
                <a:gd name="T56" fmla="*/ 234 w 551"/>
                <a:gd name="T57" fmla="*/ 518 h 677"/>
                <a:gd name="T58" fmla="*/ 224 w 551"/>
                <a:gd name="T59" fmla="*/ 545 h 677"/>
                <a:gd name="T60" fmla="*/ 206 w 551"/>
                <a:gd name="T61" fmla="*/ 571 h 677"/>
                <a:gd name="T62" fmla="*/ 196 w 551"/>
                <a:gd name="T63" fmla="*/ 598 h 677"/>
                <a:gd name="T64" fmla="*/ 159 w 551"/>
                <a:gd name="T65" fmla="*/ 633 h 677"/>
                <a:gd name="T66" fmla="*/ 131 w 551"/>
                <a:gd name="T67" fmla="*/ 650 h 677"/>
                <a:gd name="T68" fmla="*/ 75 w 551"/>
                <a:gd name="T69" fmla="*/ 650 h 677"/>
                <a:gd name="T70" fmla="*/ 47 w 551"/>
                <a:gd name="T71" fmla="*/ 633 h 677"/>
                <a:gd name="T72" fmla="*/ 84 w 551"/>
                <a:gd name="T73" fmla="*/ 615 h 677"/>
                <a:gd name="T74" fmla="*/ 94 w 551"/>
                <a:gd name="T75" fmla="*/ 598 h 677"/>
                <a:gd name="T76" fmla="*/ 94 w 551"/>
                <a:gd name="T77" fmla="*/ 571 h 677"/>
                <a:gd name="T78" fmla="*/ 66 w 551"/>
                <a:gd name="T79" fmla="*/ 545 h 677"/>
                <a:gd name="T80" fmla="*/ 28 w 551"/>
                <a:gd name="T81" fmla="*/ 545 h 677"/>
                <a:gd name="T82" fmla="*/ 10 w 551"/>
                <a:gd name="T83" fmla="*/ 554 h 677"/>
                <a:gd name="T84" fmla="*/ 0 w 551"/>
                <a:gd name="T85" fmla="*/ 571 h 677"/>
                <a:gd name="T86" fmla="*/ 0 w 551"/>
                <a:gd name="T87" fmla="*/ 615 h 677"/>
                <a:gd name="T88" fmla="*/ 19 w 551"/>
                <a:gd name="T89" fmla="*/ 642 h 677"/>
                <a:gd name="T90" fmla="*/ 38 w 551"/>
                <a:gd name="T91" fmla="*/ 659 h 677"/>
                <a:gd name="T92" fmla="*/ 66 w 551"/>
                <a:gd name="T93" fmla="*/ 668 h 677"/>
                <a:gd name="T94" fmla="*/ 103 w 551"/>
                <a:gd name="T95" fmla="*/ 677 h 677"/>
                <a:gd name="T96" fmla="*/ 140 w 551"/>
                <a:gd name="T97" fmla="*/ 668 h 677"/>
                <a:gd name="T98" fmla="*/ 168 w 551"/>
                <a:gd name="T99" fmla="*/ 659 h 677"/>
                <a:gd name="T100" fmla="*/ 215 w 551"/>
                <a:gd name="T101" fmla="*/ 615 h 677"/>
                <a:gd name="T102" fmla="*/ 234 w 551"/>
                <a:gd name="T103" fmla="*/ 580 h 677"/>
                <a:gd name="T104" fmla="*/ 243 w 551"/>
                <a:gd name="T105" fmla="*/ 554 h 677"/>
                <a:gd name="T106" fmla="*/ 448 w 551"/>
                <a:gd name="T107" fmla="*/ 97 h 67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51"/>
                <a:gd name="T163" fmla="*/ 0 h 677"/>
                <a:gd name="T164" fmla="*/ 551 w 551"/>
                <a:gd name="T165" fmla="*/ 677 h 67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51" h="677">
                  <a:moveTo>
                    <a:pt x="448" y="97"/>
                  </a:moveTo>
                  <a:lnTo>
                    <a:pt x="467" y="70"/>
                  </a:lnTo>
                  <a:lnTo>
                    <a:pt x="504" y="35"/>
                  </a:lnTo>
                  <a:lnTo>
                    <a:pt x="541" y="35"/>
                  </a:lnTo>
                  <a:lnTo>
                    <a:pt x="551" y="26"/>
                  </a:lnTo>
                  <a:lnTo>
                    <a:pt x="551" y="0"/>
                  </a:lnTo>
                  <a:lnTo>
                    <a:pt x="364" y="0"/>
                  </a:lnTo>
                  <a:lnTo>
                    <a:pt x="364" y="26"/>
                  </a:lnTo>
                  <a:lnTo>
                    <a:pt x="392" y="35"/>
                  </a:lnTo>
                  <a:lnTo>
                    <a:pt x="411" y="44"/>
                  </a:lnTo>
                  <a:lnTo>
                    <a:pt x="420" y="61"/>
                  </a:lnTo>
                  <a:lnTo>
                    <a:pt x="420" y="88"/>
                  </a:lnTo>
                  <a:lnTo>
                    <a:pt x="411" y="105"/>
                  </a:lnTo>
                  <a:lnTo>
                    <a:pt x="299" y="360"/>
                  </a:lnTo>
                  <a:lnTo>
                    <a:pt x="178" y="79"/>
                  </a:lnTo>
                  <a:lnTo>
                    <a:pt x="168" y="70"/>
                  </a:lnTo>
                  <a:lnTo>
                    <a:pt x="168" y="44"/>
                  </a:lnTo>
                  <a:lnTo>
                    <a:pt x="187" y="35"/>
                  </a:lnTo>
                  <a:lnTo>
                    <a:pt x="215" y="35"/>
                  </a:lnTo>
                  <a:lnTo>
                    <a:pt x="234" y="26"/>
                  </a:lnTo>
                  <a:lnTo>
                    <a:pt x="234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38" y="26"/>
                  </a:lnTo>
                  <a:lnTo>
                    <a:pt x="75" y="44"/>
                  </a:lnTo>
                  <a:lnTo>
                    <a:pt x="94" y="70"/>
                  </a:lnTo>
                  <a:lnTo>
                    <a:pt x="262" y="457"/>
                  </a:lnTo>
                  <a:lnTo>
                    <a:pt x="234" y="510"/>
                  </a:lnTo>
                  <a:lnTo>
                    <a:pt x="234" y="518"/>
                  </a:lnTo>
                  <a:lnTo>
                    <a:pt x="224" y="545"/>
                  </a:lnTo>
                  <a:lnTo>
                    <a:pt x="206" y="571"/>
                  </a:lnTo>
                  <a:lnTo>
                    <a:pt x="196" y="598"/>
                  </a:lnTo>
                  <a:lnTo>
                    <a:pt x="159" y="633"/>
                  </a:lnTo>
                  <a:lnTo>
                    <a:pt x="131" y="650"/>
                  </a:lnTo>
                  <a:lnTo>
                    <a:pt x="75" y="650"/>
                  </a:lnTo>
                  <a:lnTo>
                    <a:pt x="47" y="633"/>
                  </a:lnTo>
                  <a:lnTo>
                    <a:pt x="84" y="615"/>
                  </a:lnTo>
                  <a:lnTo>
                    <a:pt x="94" y="598"/>
                  </a:lnTo>
                  <a:lnTo>
                    <a:pt x="94" y="571"/>
                  </a:lnTo>
                  <a:lnTo>
                    <a:pt x="66" y="545"/>
                  </a:lnTo>
                  <a:lnTo>
                    <a:pt x="28" y="545"/>
                  </a:lnTo>
                  <a:lnTo>
                    <a:pt x="10" y="55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19" y="642"/>
                  </a:lnTo>
                  <a:lnTo>
                    <a:pt x="38" y="659"/>
                  </a:lnTo>
                  <a:lnTo>
                    <a:pt x="66" y="668"/>
                  </a:lnTo>
                  <a:lnTo>
                    <a:pt x="103" y="677"/>
                  </a:lnTo>
                  <a:lnTo>
                    <a:pt x="140" y="668"/>
                  </a:lnTo>
                  <a:lnTo>
                    <a:pt x="168" y="659"/>
                  </a:lnTo>
                  <a:lnTo>
                    <a:pt x="215" y="615"/>
                  </a:lnTo>
                  <a:lnTo>
                    <a:pt x="234" y="580"/>
                  </a:lnTo>
                  <a:lnTo>
                    <a:pt x="243" y="554"/>
                  </a:lnTo>
                  <a:lnTo>
                    <a:pt x="448" y="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14" name="Freeform 4254"/>
            <p:cNvSpPr>
              <a:spLocks/>
            </p:cNvSpPr>
            <p:nvPr/>
          </p:nvSpPr>
          <p:spPr bwMode="auto">
            <a:xfrm>
              <a:off x="18284" y="13208"/>
              <a:ext cx="373" cy="484"/>
            </a:xfrm>
            <a:custGeom>
              <a:avLst/>
              <a:gdLst>
                <a:gd name="T0" fmla="*/ 214 w 373"/>
                <a:gd name="T1" fmla="*/ 264 h 484"/>
                <a:gd name="T2" fmla="*/ 308 w 373"/>
                <a:gd name="T3" fmla="*/ 317 h 484"/>
                <a:gd name="T4" fmla="*/ 317 w 373"/>
                <a:gd name="T5" fmla="*/ 396 h 484"/>
                <a:gd name="T6" fmla="*/ 289 w 373"/>
                <a:gd name="T7" fmla="*/ 440 h 484"/>
                <a:gd name="T8" fmla="*/ 196 w 373"/>
                <a:gd name="T9" fmla="*/ 466 h 484"/>
                <a:gd name="T10" fmla="*/ 84 w 373"/>
                <a:gd name="T11" fmla="*/ 422 h 484"/>
                <a:gd name="T12" fmla="*/ 37 w 373"/>
                <a:gd name="T13" fmla="*/ 308 h 484"/>
                <a:gd name="T14" fmla="*/ 9 w 373"/>
                <a:gd name="T15" fmla="*/ 299 h 484"/>
                <a:gd name="T16" fmla="*/ 0 w 373"/>
                <a:gd name="T17" fmla="*/ 317 h 484"/>
                <a:gd name="T18" fmla="*/ 9 w 373"/>
                <a:gd name="T19" fmla="*/ 484 h 484"/>
                <a:gd name="T20" fmla="*/ 28 w 373"/>
                <a:gd name="T21" fmla="*/ 475 h 484"/>
                <a:gd name="T22" fmla="*/ 46 w 373"/>
                <a:gd name="T23" fmla="*/ 457 h 484"/>
                <a:gd name="T24" fmla="*/ 102 w 373"/>
                <a:gd name="T25" fmla="*/ 466 h 484"/>
                <a:gd name="T26" fmla="*/ 196 w 373"/>
                <a:gd name="T27" fmla="*/ 484 h 484"/>
                <a:gd name="T28" fmla="*/ 336 w 373"/>
                <a:gd name="T29" fmla="*/ 440 h 484"/>
                <a:gd name="T30" fmla="*/ 373 w 373"/>
                <a:gd name="T31" fmla="*/ 334 h 484"/>
                <a:gd name="T32" fmla="*/ 364 w 373"/>
                <a:gd name="T33" fmla="*/ 282 h 484"/>
                <a:gd name="T34" fmla="*/ 336 w 373"/>
                <a:gd name="T35" fmla="*/ 246 h 484"/>
                <a:gd name="T36" fmla="*/ 270 w 373"/>
                <a:gd name="T37" fmla="*/ 203 h 484"/>
                <a:gd name="T38" fmla="*/ 168 w 373"/>
                <a:gd name="T39" fmla="*/ 176 h 484"/>
                <a:gd name="T40" fmla="*/ 112 w 373"/>
                <a:gd name="T41" fmla="*/ 167 h 484"/>
                <a:gd name="T42" fmla="*/ 74 w 373"/>
                <a:gd name="T43" fmla="*/ 141 h 484"/>
                <a:gd name="T44" fmla="*/ 56 w 373"/>
                <a:gd name="T45" fmla="*/ 97 h 484"/>
                <a:gd name="T46" fmla="*/ 65 w 373"/>
                <a:gd name="T47" fmla="*/ 62 h 484"/>
                <a:gd name="T48" fmla="*/ 149 w 373"/>
                <a:gd name="T49" fmla="*/ 18 h 484"/>
                <a:gd name="T50" fmla="*/ 252 w 373"/>
                <a:gd name="T51" fmla="*/ 27 h 484"/>
                <a:gd name="T52" fmla="*/ 317 w 373"/>
                <a:gd name="T53" fmla="*/ 115 h 484"/>
                <a:gd name="T54" fmla="*/ 345 w 373"/>
                <a:gd name="T55" fmla="*/ 159 h 484"/>
                <a:gd name="T56" fmla="*/ 326 w 373"/>
                <a:gd name="T57" fmla="*/ 0 h 484"/>
                <a:gd name="T58" fmla="*/ 308 w 373"/>
                <a:gd name="T59" fmla="*/ 18 h 484"/>
                <a:gd name="T60" fmla="*/ 289 w 373"/>
                <a:gd name="T61" fmla="*/ 27 h 484"/>
                <a:gd name="T62" fmla="*/ 224 w 373"/>
                <a:gd name="T63" fmla="*/ 0 h 484"/>
                <a:gd name="T64" fmla="*/ 102 w 373"/>
                <a:gd name="T65" fmla="*/ 9 h 484"/>
                <a:gd name="T66" fmla="*/ 9 w 373"/>
                <a:gd name="T67" fmla="*/ 79 h 484"/>
                <a:gd name="T68" fmla="*/ 9 w 373"/>
                <a:gd name="T69" fmla="*/ 167 h 484"/>
                <a:gd name="T70" fmla="*/ 74 w 373"/>
                <a:gd name="T71" fmla="*/ 238 h 484"/>
                <a:gd name="T72" fmla="*/ 121 w 373"/>
                <a:gd name="T73" fmla="*/ 255 h 484"/>
                <a:gd name="T74" fmla="*/ 205 w 373"/>
                <a:gd name="T75" fmla="*/ 264 h 4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73"/>
                <a:gd name="T115" fmla="*/ 0 h 484"/>
                <a:gd name="T116" fmla="*/ 373 w 373"/>
                <a:gd name="T117" fmla="*/ 484 h 4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73" h="484">
                  <a:moveTo>
                    <a:pt x="205" y="264"/>
                  </a:moveTo>
                  <a:lnTo>
                    <a:pt x="214" y="264"/>
                  </a:lnTo>
                  <a:lnTo>
                    <a:pt x="289" y="299"/>
                  </a:lnTo>
                  <a:lnTo>
                    <a:pt x="308" y="317"/>
                  </a:lnTo>
                  <a:lnTo>
                    <a:pt x="317" y="343"/>
                  </a:lnTo>
                  <a:lnTo>
                    <a:pt x="317" y="396"/>
                  </a:lnTo>
                  <a:lnTo>
                    <a:pt x="308" y="413"/>
                  </a:lnTo>
                  <a:lnTo>
                    <a:pt x="289" y="440"/>
                  </a:lnTo>
                  <a:lnTo>
                    <a:pt x="233" y="457"/>
                  </a:lnTo>
                  <a:lnTo>
                    <a:pt x="196" y="466"/>
                  </a:lnTo>
                  <a:lnTo>
                    <a:pt x="130" y="457"/>
                  </a:lnTo>
                  <a:lnTo>
                    <a:pt x="84" y="422"/>
                  </a:lnTo>
                  <a:lnTo>
                    <a:pt x="56" y="369"/>
                  </a:lnTo>
                  <a:lnTo>
                    <a:pt x="37" y="308"/>
                  </a:lnTo>
                  <a:lnTo>
                    <a:pt x="18" y="290"/>
                  </a:lnTo>
                  <a:lnTo>
                    <a:pt x="9" y="299"/>
                  </a:lnTo>
                  <a:lnTo>
                    <a:pt x="9" y="308"/>
                  </a:lnTo>
                  <a:lnTo>
                    <a:pt x="0" y="317"/>
                  </a:lnTo>
                  <a:lnTo>
                    <a:pt x="0" y="475"/>
                  </a:lnTo>
                  <a:lnTo>
                    <a:pt x="9" y="484"/>
                  </a:lnTo>
                  <a:lnTo>
                    <a:pt x="28" y="484"/>
                  </a:lnTo>
                  <a:lnTo>
                    <a:pt x="28" y="475"/>
                  </a:lnTo>
                  <a:lnTo>
                    <a:pt x="46" y="466"/>
                  </a:lnTo>
                  <a:lnTo>
                    <a:pt x="46" y="457"/>
                  </a:lnTo>
                  <a:lnTo>
                    <a:pt x="65" y="440"/>
                  </a:lnTo>
                  <a:lnTo>
                    <a:pt x="102" y="466"/>
                  </a:lnTo>
                  <a:lnTo>
                    <a:pt x="140" y="484"/>
                  </a:lnTo>
                  <a:lnTo>
                    <a:pt x="196" y="484"/>
                  </a:lnTo>
                  <a:lnTo>
                    <a:pt x="280" y="475"/>
                  </a:lnTo>
                  <a:lnTo>
                    <a:pt x="336" y="440"/>
                  </a:lnTo>
                  <a:lnTo>
                    <a:pt x="364" y="396"/>
                  </a:lnTo>
                  <a:lnTo>
                    <a:pt x="373" y="334"/>
                  </a:lnTo>
                  <a:lnTo>
                    <a:pt x="373" y="308"/>
                  </a:lnTo>
                  <a:lnTo>
                    <a:pt x="364" y="282"/>
                  </a:lnTo>
                  <a:lnTo>
                    <a:pt x="345" y="264"/>
                  </a:lnTo>
                  <a:lnTo>
                    <a:pt x="336" y="246"/>
                  </a:lnTo>
                  <a:lnTo>
                    <a:pt x="326" y="238"/>
                  </a:lnTo>
                  <a:lnTo>
                    <a:pt x="270" y="203"/>
                  </a:lnTo>
                  <a:lnTo>
                    <a:pt x="196" y="185"/>
                  </a:lnTo>
                  <a:lnTo>
                    <a:pt x="168" y="176"/>
                  </a:lnTo>
                  <a:lnTo>
                    <a:pt x="140" y="176"/>
                  </a:lnTo>
                  <a:lnTo>
                    <a:pt x="112" y="167"/>
                  </a:lnTo>
                  <a:lnTo>
                    <a:pt x="93" y="159"/>
                  </a:lnTo>
                  <a:lnTo>
                    <a:pt x="74" y="141"/>
                  </a:lnTo>
                  <a:lnTo>
                    <a:pt x="65" y="123"/>
                  </a:lnTo>
                  <a:lnTo>
                    <a:pt x="56" y="97"/>
                  </a:lnTo>
                  <a:lnTo>
                    <a:pt x="56" y="79"/>
                  </a:lnTo>
                  <a:lnTo>
                    <a:pt x="65" y="62"/>
                  </a:lnTo>
                  <a:lnTo>
                    <a:pt x="93" y="36"/>
                  </a:lnTo>
                  <a:lnTo>
                    <a:pt x="149" y="18"/>
                  </a:lnTo>
                  <a:lnTo>
                    <a:pt x="224" y="18"/>
                  </a:lnTo>
                  <a:lnTo>
                    <a:pt x="252" y="27"/>
                  </a:lnTo>
                  <a:lnTo>
                    <a:pt x="289" y="62"/>
                  </a:lnTo>
                  <a:lnTo>
                    <a:pt x="317" y="115"/>
                  </a:lnTo>
                  <a:lnTo>
                    <a:pt x="317" y="159"/>
                  </a:lnTo>
                  <a:lnTo>
                    <a:pt x="345" y="159"/>
                  </a:lnTo>
                  <a:lnTo>
                    <a:pt x="345" y="0"/>
                  </a:lnTo>
                  <a:lnTo>
                    <a:pt x="326" y="0"/>
                  </a:lnTo>
                  <a:lnTo>
                    <a:pt x="308" y="9"/>
                  </a:lnTo>
                  <a:lnTo>
                    <a:pt x="308" y="18"/>
                  </a:lnTo>
                  <a:lnTo>
                    <a:pt x="298" y="18"/>
                  </a:lnTo>
                  <a:lnTo>
                    <a:pt x="289" y="27"/>
                  </a:lnTo>
                  <a:lnTo>
                    <a:pt x="261" y="9"/>
                  </a:lnTo>
                  <a:lnTo>
                    <a:pt x="224" y="0"/>
                  </a:lnTo>
                  <a:lnTo>
                    <a:pt x="186" y="0"/>
                  </a:lnTo>
                  <a:lnTo>
                    <a:pt x="102" y="9"/>
                  </a:lnTo>
                  <a:lnTo>
                    <a:pt x="46" y="44"/>
                  </a:lnTo>
                  <a:lnTo>
                    <a:pt x="9" y="79"/>
                  </a:lnTo>
                  <a:lnTo>
                    <a:pt x="0" y="132"/>
                  </a:lnTo>
                  <a:lnTo>
                    <a:pt x="9" y="167"/>
                  </a:lnTo>
                  <a:lnTo>
                    <a:pt x="28" y="194"/>
                  </a:lnTo>
                  <a:lnTo>
                    <a:pt x="74" y="238"/>
                  </a:lnTo>
                  <a:lnTo>
                    <a:pt x="102" y="246"/>
                  </a:lnTo>
                  <a:lnTo>
                    <a:pt x="121" y="255"/>
                  </a:lnTo>
                  <a:lnTo>
                    <a:pt x="158" y="264"/>
                  </a:lnTo>
                  <a:lnTo>
                    <a:pt x="205" y="2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15" name="Freeform 4255"/>
            <p:cNvSpPr>
              <a:spLocks noEditPoints="1"/>
            </p:cNvSpPr>
            <p:nvPr/>
          </p:nvSpPr>
          <p:spPr bwMode="auto">
            <a:xfrm>
              <a:off x="18732" y="12971"/>
              <a:ext cx="242" cy="712"/>
            </a:xfrm>
            <a:custGeom>
              <a:avLst/>
              <a:gdLst>
                <a:gd name="T0" fmla="*/ 168 w 242"/>
                <a:gd name="T1" fmla="*/ 237 h 712"/>
                <a:gd name="T2" fmla="*/ 9 w 242"/>
                <a:gd name="T3" fmla="*/ 255 h 712"/>
                <a:gd name="T4" fmla="*/ 9 w 242"/>
                <a:gd name="T5" fmla="*/ 281 h 712"/>
                <a:gd name="T6" fmla="*/ 46 w 242"/>
                <a:gd name="T7" fmla="*/ 281 h 712"/>
                <a:gd name="T8" fmla="*/ 84 w 242"/>
                <a:gd name="T9" fmla="*/ 299 h 712"/>
                <a:gd name="T10" fmla="*/ 93 w 242"/>
                <a:gd name="T11" fmla="*/ 316 h 712"/>
                <a:gd name="T12" fmla="*/ 93 w 242"/>
                <a:gd name="T13" fmla="*/ 659 h 712"/>
                <a:gd name="T14" fmla="*/ 84 w 242"/>
                <a:gd name="T15" fmla="*/ 668 h 712"/>
                <a:gd name="T16" fmla="*/ 65 w 242"/>
                <a:gd name="T17" fmla="*/ 677 h 712"/>
                <a:gd name="T18" fmla="*/ 0 w 242"/>
                <a:gd name="T19" fmla="*/ 677 h 712"/>
                <a:gd name="T20" fmla="*/ 0 w 242"/>
                <a:gd name="T21" fmla="*/ 712 h 712"/>
                <a:gd name="T22" fmla="*/ 242 w 242"/>
                <a:gd name="T23" fmla="*/ 712 h 712"/>
                <a:gd name="T24" fmla="*/ 242 w 242"/>
                <a:gd name="T25" fmla="*/ 677 h 712"/>
                <a:gd name="T26" fmla="*/ 186 w 242"/>
                <a:gd name="T27" fmla="*/ 677 h 712"/>
                <a:gd name="T28" fmla="*/ 168 w 242"/>
                <a:gd name="T29" fmla="*/ 668 h 712"/>
                <a:gd name="T30" fmla="*/ 168 w 242"/>
                <a:gd name="T31" fmla="*/ 633 h 712"/>
                <a:gd name="T32" fmla="*/ 168 w 242"/>
                <a:gd name="T33" fmla="*/ 237 h 712"/>
                <a:gd name="T34" fmla="*/ 168 w 242"/>
                <a:gd name="T35" fmla="*/ 53 h 712"/>
                <a:gd name="T36" fmla="*/ 168 w 242"/>
                <a:gd name="T37" fmla="*/ 35 h 712"/>
                <a:gd name="T38" fmla="*/ 130 w 242"/>
                <a:gd name="T39" fmla="*/ 0 h 712"/>
                <a:gd name="T40" fmla="*/ 84 w 242"/>
                <a:gd name="T41" fmla="*/ 0 h 712"/>
                <a:gd name="T42" fmla="*/ 65 w 242"/>
                <a:gd name="T43" fmla="*/ 18 h 712"/>
                <a:gd name="T44" fmla="*/ 46 w 242"/>
                <a:gd name="T45" fmla="*/ 53 h 712"/>
                <a:gd name="T46" fmla="*/ 56 w 242"/>
                <a:gd name="T47" fmla="*/ 79 h 712"/>
                <a:gd name="T48" fmla="*/ 65 w 242"/>
                <a:gd name="T49" fmla="*/ 97 h 712"/>
                <a:gd name="T50" fmla="*/ 84 w 242"/>
                <a:gd name="T51" fmla="*/ 106 h 712"/>
                <a:gd name="T52" fmla="*/ 112 w 242"/>
                <a:gd name="T53" fmla="*/ 114 h 712"/>
                <a:gd name="T54" fmla="*/ 149 w 242"/>
                <a:gd name="T55" fmla="*/ 97 h 712"/>
                <a:gd name="T56" fmla="*/ 168 w 242"/>
                <a:gd name="T57" fmla="*/ 79 h 712"/>
                <a:gd name="T58" fmla="*/ 168 w 242"/>
                <a:gd name="T59" fmla="*/ 53 h 71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2"/>
                <a:gd name="T91" fmla="*/ 0 h 712"/>
                <a:gd name="T92" fmla="*/ 242 w 242"/>
                <a:gd name="T93" fmla="*/ 712 h 71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2" h="712">
                  <a:moveTo>
                    <a:pt x="168" y="237"/>
                  </a:moveTo>
                  <a:lnTo>
                    <a:pt x="9" y="255"/>
                  </a:lnTo>
                  <a:lnTo>
                    <a:pt x="9" y="281"/>
                  </a:lnTo>
                  <a:lnTo>
                    <a:pt x="46" y="281"/>
                  </a:lnTo>
                  <a:lnTo>
                    <a:pt x="84" y="299"/>
                  </a:lnTo>
                  <a:lnTo>
                    <a:pt x="93" y="316"/>
                  </a:lnTo>
                  <a:lnTo>
                    <a:pt x="93" y="659"/>
                  </a:lnTo>
                  <a:lnTo>
                    <a:pt x="84" y="668"/>
                  </a:lnTo>
                  <a:lnTo>
                    <a:pt x="65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2" y="712"/>
                  </a:lnTo>
                  <a:lnTo>
                    <a:pt x="242" y="677"/>
                  </a:lnTo>
                  <a:lnTo>
                    <a:pt x="186" y="677"/>
                  </a:lnTo>
                  <a:lnTo>
                    <a:pt x="168" y="668"/>
                  </a:lnTo>
                  <a:lnTo>
                    <a:pt x="168" y="633"/>
                  </a:lnTo>
                  <a:lnTo>
                    <a:pt x="168" y="237"/>
                  </a:lnTo>
                  <a:close/>
                  <a:moveTo>
                    <a:pt x="168" y="53"/>
                  </a:moveTo>
                  <a:lnTo>
                    <a:pt x="168" y="35"/>
                  </a:lnTo>
                  <a:lnTo>
                    <a:pt x="130" y="0"/>
                  </a:lnTo>
                  <a:lnTo>
                    <a:pt x="84" y="0"/>
                  </a:lnTo>
                  <a:lnTo>
                    <a:pt x="65" y="18"/>
                  </a:lnTo>
                  <a:lnTo>
                    <a:pt x="46" y="53"/>
                  </a:lnTo>
                  <a:lnTo>
                    <a:pt x="56" y="79"/>
                  </a:lnTo>
                  <a:lnTo>
                    <a:pt x="65" y="97"/>
                  </a:lnTo>
                  <a:lnTo>
                    <a:pt x="84" y="106"/>
                  </a:lnTo>
                  <a:lnTo>
                    <a:pt x="112" y="114"/>
                  </a:lnTo>
                  <a:lnTo>
                    <a:pt x="149" y="97"/>
                  </a:lnTo>
                  <a:lnTo>
                    <a:pt x="168" y="79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16" name="Freeform 4256"/>
            <p:cNvSpPr>
              <a:spLocks/>
            </p:cNvSpPr>
            <p:nvPr/>
          </p:nvSpPr>
          <p:spPr bwMode="auto">
            <a:xfrm>
              <a:off x="19049" y="13208"/>
              <a:ext cx="373" cy="484"/>
            </a:xfrm>
            <a:custGeom>
              <a:avLst/>
              <a:gdLst>
                <a:gd name="T0" fmla="*/ 205 w 373"/>
                <a:gd name="T1" fmla="*/ 264 h 484"/>
                <a:gd name="T2" fmla="*/ 270 w 373"/>
                <a:gd name="T3" fmla="*/ 290 h 484"/>
                <a:gd name="T4" fmla="*/ 298 w 373"/>
                <a:gd name="T5" fmla="*/ 317 h 484"/>
                <a:gd name="T6" fmla="*/ 317 w 373"/>
                <a:gd name="T7" fmla="*/ 396 h 484"/>
                <a:gd name="T8" fmla="*/ 289 w 373"/>
                <a:gd name="T9" fmla="*/ 440 h 484"/>
                <a:gd name="T10" fmla="*/ 186 w 373"/>
                <a:gd name="T11" fmla="*/ 466 h 484"/>
                <a:gd name="T12" fmla="*/ 84 w 373"/>
                <a:gd name="T13" fmla="*/ 422 h 484"/>
                <a:gd name="T14" fmla="*/ 28 w 373"/>
                <a:gd name="T15" fmla="*/ 308 h 484"/>
                <a:gd name="T16" fmla="*/ 18 w 373"/>
                <a:gd name="T17" fmla="*/ 299 h 484"/>
                <a:gd name="T18" fmla="*/ 0 w 373"/>
                <a:gd name="T19" fmla="*/ 308 h 484"/>
                <a:gd name="T20" fmla="*/ 18 w 373"/>
                <a:gd name="T21" fmla="*/ 484 h 484"/>
                <a:gd name="T22" fmla="*/ 93 w 373"/>
                <a:gd name="T23" fmla="*/ 466 h 484"/>
                <a:gd name="T24" fmla="*/ 186 w 373"/>
                <a:gd name="T25" fmla="*/ 484 h 484"/>
                <a:gd name="T26" fmla="*/ 326 w 373"/>
                <a:gd name="T27" fmla="*/ 440 h 484"/>
                <a:gd name="T28" fmla="*/ 373 w 373"/>
                <a:gd name="T29" fmla="*/ 334 h 484"/>
                <a:gd name="T30" fmla="*/ 336 w 373"/>
                <a:gd name="T31" fmla="*/ 246 h 484"/>
                <a:gd name="T32" fmla="*/ 298 w 373"/>
                <a:gd name="T33" fmla="*/ 220 h 484"/>
                <a:gd name="T34" fmla="*/ 224 w 373"/>
                <a:gd name="T35" fmla="*/ 194 h 484"/>
                <a:gd name="T36" fmla="*/ 140 w 373"/>
                <a:gd name="T37" fmla="*/ 176 h 484"/>
                <a:gd name="T38" fmla="*/ 93 w 373"/>
                <a:gd name="T39" fmla="*/ 159 h 484"/>
                <a:gd name="T40" fmla="*/ 56 w 373"/>
                <a:gd name="T41" fmla="*/ 79 h 484"/>
                <a:gd name="T42" fmla="*/ 93 w 373"/>
                <a:gd name="T43" fmla="*/ 36 h 484"/>
                <a:gd name="T44" fmla="*/ 140 w 373"/>
                <a:gd name="T45" fmla="*/ 18 h 484"/>
                <a:gd name="T46" fmla="*/ 242 w 373"/>
                <a:gd name="T47" fmla="*/ 27 h 484"/>
                <a:gd name="T48" fmla="*/ 289 w 373"/>
                <a:gd name="T49" fmla="*/ 62 h 484"/>
                <a:gd name="T50" fmla="*/ 308 w 373"/>
                <a:gd name="T51" fmla="*/ 132 h 484"/>
                <a:gd name="T52" fmla="*/ 317 w 373"/>
                <a:gd name="T53" fmla="*/ 159 h 484"/>
                <a:gd name="T54" fmla="*/ 345 w 373"/>
                <a:gd name="T55" fmla="*/ 150 h 484"/>
                <a:gd name="T56" fmla="*/ 336 w 373"/>
                <a:gd name="T57" fmla="*/ 0 h 484"/>
                <a:gd name="T58" fmla="*/ 298 w 373"/>
                <a:gd name="T59" fmla="*/ 18 h 484"/>
                <a:gd name="T60" fmla="*/ 289 w 373"/>
                <a:gd name="T61" fmla="*/ 27 h 484"/>
                <a:gd name="T62" fmla="*/ 224 w 373"/>
                <a:gd name="T63" fmla="*/ 0 h 484"/>
                <a:gd name="T64" fmla="*/ 93 w 373"/>
                <a:gd name="T65" fmla="*/ 9 h 484"/>
                <a:gd name="T66" fmla="*/ 9 w 373"/>
                <a:gd name="T67" fmla="*/ 79 h 484"/>
                <a:gd name="T68" fmla="*/ 9 w 373"/>
                <a:gd name="T69" fmla="*/ 167 h 484"/>
                <a:gd name="T70" fmla="*/ 46 w 373"/>
                <a:gd name="T71" fmla="*/ 220 h 484"/>
                <a:gd name="T72" fmla="*/ 130 w 373"/>
                <a:gd name="T73" fmla="*/ 255 h 48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73"/>
                <a:gd name="T112" fmla="*/ 0 h 484"/>
                <a:gd name="T113" fmla="*/ 373 w 373"/>
                <a:gd name="T114" fmla="*/ 484 h 48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73" h="484">
                  <a:moveTo>
                    <a:pt x="196" y="264"/>
                  </a:moveTo>
                  <a:lnTo>
                    <a:pt x="205" y="264"/>
                  </a:lnTo>
                  <a:lnTo>
                    <a:pt x="242" y="282"/>
                  </a:lnTo>
                  <a:lnTo>
                    <a:pt x="270" y="290"/>
                  </a:lnTo>
                  <a:lnTo>
                    <a:pt x="289" y="299"/>
                  </a:lnTo>
                  <a:lnTo>
                    <a:pt x="298" y="317"/>
                  </a:lnTo>
                  <a:lnTo>
                    <a:pt x="317" y="369"/>
                  </a:lnTo>
                  <a:lnTo>
                    <a:pt x="317" y="396"/>
                  </a:lnTo>
                  <a:lnTo>
                    <a:pt x="298" y="413"/>
                  </a:lnTo>
                  <a:lnTo>
                    <a:pt x="289" y="440"/>
                  </a:lnTo>
                  <a:lnTo>
                    <a:pt x="261" y="449"/>
                  </a:lnTo>
                  <a:lnTo>
                    <a:pt x="186" y="466"/>
                  </a:lnTo>
                  <a:lnTo>
                    <a:pt x="121" y="457"/>
                  </a:lnTo>
                  <a:lnTo>
                    <a:pt x="84" y="422"/>
                  </a:lnTo>
                  <a:lnTo>
                    <a:pt x="46" y="369"/>
                  </a:lnTo>
                  <a:lnTo>
                    <a:pt x="28" y="308"/>
                  </a:lnTo>
                  <a:lnTo>
                    <a:pt x="28" y="299"/>
                  </a:lnTo>
                  <a:lnTo>
                    <a:pt x="18" y="299"/>
                  </a:lnTo>
                  <a:lnTo>
                    <a:pt x="18" y="290"/>
                  </a:lnTo>
                  <a:lnTo>
                    <a:pt x="0" y="308"/>
                  </a:lnTo>
                  <a:lnTo>
                    <a:pt x="0" y="484"/>
                  </a:lnTo>
                  <a:lnTo>
                    <a:pt x="18" y="484"/>
                  </a:lnTo>
                  <a:lnTo>
                    <a:pt x="65" y="440"/>
                  </a:lnTo>
                  <a:lnTo>
                    <a:pt x="93" y="466"/>
                  </a:lnTo>
                  <a:lnTo>
                    <a:pt x="149" y="484"/>
                  </a:lnTo>
                  <a:lnTo>
                    <a:pt x="186" y="484"/>
                  </a:lnTo>
                  <a:lnTo>
                    <a:pt x="270" y="475"/>
                  </a:lnTo>
                  <a:lnTo>
                    <a:pt x="326" y="440"/>
                  </a:lnTo>
                  <a:lnTo>
                    <a:pt x="364" y="396"/>
                  </a:lnTo>
                  <a:lnTo>
                    <a:pt x="373" y="334"/>
                  </a:lnTo>
                  <a:lnTo>
                    <a:pt x="354" y="282"/>
                  </a:lnTo>
                  <a:lnTo>
                    <a:pt x="336" y="246"/>
                  </a:lnTo>
                  <a:lnTo>
                    <a:pt x="326" y="238"/>
                  </a:lnTo>
                  <a:lnTo>
                    <a:pt x="298" y="220"/>
                  </a:lnTo>
                  <a:lnTo>
                    <a:pt x="261" y="203"/>
                  </a:lnTo>
                  <a:lnTo>
                    <a:pt x="224" y="194"/>
                  </a:lnTo>
                  <a:lnTo>
                    <a:pt x="168" y="176"/>
                  </a:lnTo>
                  <a:lnTo>
                    <a:pt x="140" y="176"/>
                  </a:lnTo>
                  <a:lnTo>
                    <a:pt x="112" y="167"/>
                  </a:lnTo>
                  <a:lnTo>
                    <a:pt x="93" y="159"/>
                  </a:lnTo>
                  <a:lnTo>
                    <a:pt x="56" y="123"/>
                  </a:lnTo>
                  <a:lnTo>
                    <a:pt x="56" y="79"/>
                  </a:lnTo>
                  <a:lnTo>
                    <a:pt x="65" y="62"/>
                  </a:lnTo>
                  <a:lnTo>
                    <a:pt x="93" y="36"/>
                  </a:lnTo>
                  <a:lnTo>
                    <a:pt x="112" y="27"/>
                  </a:lnTo>
                  <a:lnTo>
                    <a:pt x="140" y="18"/>
                  </a:lnTo>
                  <a:lnTo>
                    <a:pt x="214" y="18"/>
                  </a:lnTo>
                  <a:lnTo>
                    <a:pt x="242" y="27"/>
                  </a:lnTo>
                  <a:lnTo>
                    <a:pt x="270" y="44"/>
                  </a:lnTo>
                  <a:lnTo>
                    <a:pt x="289" y="62"/>
                  </a:lnTo>
                  <a:lnTo>
                    <a:pt x="308" y="97"/>
                  </a:lnTo>
                  <a:lnTo>
                    <a:pt x="308" y="132"/>
                  </a:lnTo>
                  <a:lnTo>
                    <a:pt x="317" y="150"/>
                  </a:lnTo>
                  <a:lnTo>
                    <a:pt x="317" y="159"/>
                  </a:lnTo>
                  <a:lnTo>
                    <a:pt x="336" y="159"/>
                  </a:lnTo>
                  <a:lnTo>
                    <a:pt x="345" y="150"/>
                  </a:lnTo>
                  <a:lnTo>
                    <a:pt x="345" y="9"/>
                  </a:lnTo>
                  <a:lnTo>
                    <a:pt x="336" y="0"/>
                  </a:lnTo>
                  <a:lnTo>
                    <a:pt x="317" y="0"/>
                  </a:lnTo>
                  <a:lnTo>
                    <a:pt x="298" y="18"/>
                  </a:lnTo>
                  <a:lnTo>
                    <a:pt x="289" y="18"/>
                  </a:lnTo>
                  <a:lnTo>
                    <a:pt x="289" y="27"/>
                  </a:lnTo>
                  <a:lnTo>
                    <a:pt x="252" y="9"/>
                  </a:lnTo>
                  <a:lnTo>
                    <a:pt x="224" y="0"/>
                  </a:lnTo>
                  <a:lnTo>
                    <a:pt x="177" y="0"/>
                  </a:lnTo>
                  <a:lnTo>
                    <a:pt x="93" y="9"/>
                  </a:lnTo>
                  <a:lnTo>
                    <a:pt x="37" y="44"/>
                  </a:lnTo>
                  <a:lnTo>
                    <a:pt x="9" y="79"/>
                  </a:lnTo>
                  <a:lnTo>
                    <a:pt x="0" y="132"/>
                  </a:lnTo>
                  <a:lnTo>
                    <a:pt x="9" y="167"/>
                  </a:lnTo>
                  <a:lnTo>
                    <a:pt x="18" y="194"/>
                  </a:lnTo>
                  <a:lnTo>
                    <a:pt x="46" y="220"/>
                  </a:lnTo>
                  <a:lnTo>
                    <a:pt x="84" y="238"/>
                  </a:lnTo>
                  <a:lnTo>
                    <a:pt x="130" y="255"/>
                  </a:lnTo>
                  <a:lnTo>
                    <a:pt x="196" y="2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17" name="Freeform 4257"/>
            <p:cNvSpPr>
              <a:spLocks/>
            </p:cNvSpPr>
            <p:nvPr/>
          </p:nvSpPr>
          <p:spPr bwMode="auto">
            <a:xfrm>
              <a:off x="19553" y="13569"/>
              <a:ext cx="130" cy="316"/>
            </a:xfrm>
            <a:custGeom>
              <a:avLst/>
              <a:gdLst>
                <a:gd name="T0" fmla="*/ 112 w 130"/>
                <a:gd name="T1" fmla="*/ 96 h 316"/>
                <a:gd name="T2" fmla="*/ 112 w 130"/>
                <a:gd name="T3" fmla="*/ 114 h 316"/>
                <a:gd name="T4" fmla="*/ 84 w 130"/>
                <a:gd name="T5" fmla="*/ 211 h 316"/>
                <a:gd name="T6" fmla="*/ 28 w 130"/>
                <a:gd name="T7" fmla="*/ 299 h 316"/>
                <a:gd name="T8" fmla="*/ 18 w 130"/>
                <a:gd name="T9" fmla="*/ 307 h 316"/>
                <a:gd name="T10" fmla="*/ 28 w 130"/>
                <a:gd name="T11" fmla="*/ 316 h 316"/>
                <a:gd name="T12" fmla="*/ 56 w 130"/>
                <a:gd name="T13" fmla="*/ 307 h 316"/>
                <a:gd name="T14" fmla="*/ 84 w 130"/>
                <a:gd name="T15" fmla="*/ 263 h 316"/>
                <a:gd name="T16" fmla="*/ 121 w 130"/>
                <a:gd name="T17" fmla="*/ 193 h 316"/>
                <a:gd name="T18" fmla="*/ 130 w 130"/>
                <a:gd name="T19" fmla="*/ 114 h 316"/>
                <a:gd name="T20" fmla="*/ 130 w 130"/>
                <a:gd name="T21" fmla="*/ 79 h 316"/>
                <a:gd name="T22" fmla="*/ 121 w 130"/>
                <a:gd name="T23" fmla="*/ 44 h 316"/>
                <a:gd name="T24" fmla="*/ 112 w 130"/>
                <a:gd name="T25" fmla="*/ 17 h 316"/>
                <a:gd name="T26" fmla="*/ 84 w 130"/>
                <a:gd name="T27" fmla="*/ 8 h 316"/>
                <a:gd name="T28" fmla="*/ 65 w 130"/>
                <a:gd name="T29" fmla="*/ 0 h 316"/>
                <a:gd name="T30" fmla="*/ 46 w 130"/>
                <a:gd name="T31" fmla="*/ 0 h 316"/>
                <a:gd name="T32" fmla="*/ 28 w 130"/>
                <a:gd name="T33" fmla="*/ 8 h 316"/>
                <a:gd name="T34" fmla="*/ 9 w 130"/>
                <a:gd name="T35" fmla="*/ 26 h 316"/>
                <a:gd name="T36" fmla="*/ 9 w 130"/>
                <a:gd name="T37" fmla="*/ 44 h 316"/>
                <a:gd name="T38" fmla="*/ 0 w 130"/>
                <a:gd name="T39" fmla="*/ 61 h 316"/>
                <a:gd name="T40" fmla="*/ 0 w 130"/>
                <a:gd name="T41" fmla="*/ 79 h 316"/>
                <a:gd name="T42" fmla="*/ 37 w 130"/>
                <a:gd name="T43" fmla="*/ 114 h 316"/>
                <a:gd name="T44" fmla="*/ 84 w 130"/>
                <a:gd name="T45" fmla="*/ 114 h 316"/>
                <a:gd name="T46" fmla="*/ 102 w 130"/>
                <a:gd name="T47" fmla="*/ 96 h 316"/>
                <a:gd name="T48" fmla="*/ 112 w 130"/>
                <a:gd name="T49" fmla="*/ 96 h 31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0"/>
                <a:gd name="T76" fmla="*/ 0 h 316"/>
                <a:gd name="T77" fmla="*/ 130 w 130"/>
                <a:gd name="T78" fmla="*/ 316 h 31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0" h="316">
                  <a:moveTo>
                    <a:pt x="112" y="96"/>
                  </a:moveTo>
                  <a:lnTo>
                    <a:pt x="112" y="114"/>
                  </a:lnTo>
                  <a:lnTo>
                    <a:pt x="84" y="211"/>
                  </a:lnTo>
                  <a:lnTo>
                    <a:pt x="28" y="299"/>
                  </a:lnTo>
                  <a:lnTo>
                    <a:pt x="18" y="307"/>
                  </a:lnTo>
                  <a:lnTo>
                    <a:pt x="28" y="316"/>
                  </a:lnTo>
                  <a:lnTo>
                    <a:pt x="56" y="307"/>
                  </a:lnTo>
                  <a:lnTo>
                    <a:pt x="84" y="263"/>
                  </a:lnTo>
                  <a:lnTo>
                    <a:pt x="121" y="193"/>
                  </a:lnTo>
                  <a:lnTo>
                    <a:pt x="130" y="114"/>
                  </a:lnTo>
                  <a:lnTo>
                    <a:pt x="130" y="79"/>
                  </a:lnTo>
                  <a:lnTo>
                    <a:pt x="121" y="44"/>
                  </a:lnTo>
                  <a:lnTo>
                    <a:pt x="112" y="17"/>
                  </a:lnTo>
                  <a:lnTo>
                    <a:pt x="84" y="8"/>
                  </a:lnTo>
                  <a:lnTo>
                    <a:pt x="65" y="0"/>
                  </a:lnTo>
                  <a:lnTo>
                    <a:pt x="46" y="0"/>
                  </a:lnTo>
                  <a:lnTo>
                    <a:pt x="28" y="8"/>
                  </a:lnTo>
                  <a:lnTo>
                    <a:pt x="9" y="26"/>
                  </a:lnTo>
                  <a:lnTo>
                    <a:pt x="9" y="44"/>
                  </a:lnTo>
                  <a:lnTo>
                    <a:pt x="0" y="61"/>
                  </a:lnTo>
                  <a:lnTo>
                    <a:pt x="0" y="79"/>
                  </a:lnTo>
                  <a:lnTo>
                    <a:pt x="37" y="114"/>
                  </a:lnTo>
                  <a:lnTo>
                    <a:pt x="84" y="114"/>
                  </a:lnTo>
                  <a:lnTo>
                    <a:pt x="102" y="96"/>
                  </a:lnTo>
                  <a:lnTo>
                    <a:pt x="112" y="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18" name="Freeform 4258"/>
            <p:cNvSpPr>
              <a:spLocks noEditPoints="1"/>
            </p:cNvSpPr>
            <p:nvPr/>
          </p:nvSpPr>
          <p:spPr bwMode="auto">
            <a:xfrm>
              <a:off x="20234" y="13208"/>
              <a:ext cx="503" cy="484"/>
            </a:xfrm>
            <a:custGeom>
              <a:avLst/>
              <a:gdLst>
                <a:gd name="T0" fmla="*/ 503 w 503"/>
                <a:gd name="T1" fmla="*/ 246 h 484"/>
                <a:gd name="T2" fmla="*/ 485 w 503"/>
                <a:gd name="T3" fmla="*/ 150 h 484"/>
                <a:gd name="T4" fmla="*/ 429 w 503"/>
                <a:gd name="T5" fmla="*/ 71 h 484"/>
                <a:gd name="T6" fmla="*/ 354 w 503"/>
                <a:gd name="T7" fmla="*/ 18 h 484"/>
                <a:gd name="T8" fmla="*/ 252 w 503"/>
                <a:gd name="T9" fmla="*/ 0 h 484"/>
                <a:gd name="T10" fmla="*/ 158 w 503"/>
                <a:gd name="T11" fmla="*/ 18 h 484"/>
                <a:gd name="T12" fmla="*/ 74 w 503"/>
                <a:gd name="T13" fmla="*/ 71 h 484"/>
                <a:gd name="T14" fmla="*/ 18 w 503"/>
                <a:gd name="T15" fmla="*/ 150 h 484"/>
                <a:gd name="T16" fmla="*/ 0 w 503"/>
                <a:gd name="T17" fmla="*/ 246 h 484"/>
                <a:gd name="T18" fmla="*/ 18 w 503"/>
                <a:gd name="T19" fmla="*/ 343 h 484"/>
                <a:gd name="T20" fmla="*/ 74 w 503"/>
                <a:gd name="T21" fmla="*/ 422 h 484"/>
                <a:gd name="T22" fmla="*/ 158 w 503"/>
                <a:gd name="T23" fmla="*/ 466 h 484"/>
                <a:gd name="T24" fmla="*/ 252 w 503"/>
                <a:gd name="T25" fmla="*/ 484 h 484"/>
                <a:gd name="T26" fmla="*/ 354 w 503"/>
                <a:gd name="T27" fmla="*/ 466 h 484"/>
                <a:gd name="T28" fmla="*/ 429 w 503"/>
                <a:gd name="T29" fmla="*/ 413 h 484"/>
                <a:gd name="T30" fmla="*/ 485 w 503"/>
                <a:gd name="T31" fmla="*/ 343 h 484"/>
                <a:gd name="T32" fmla="*/ 503 w 503"/>
                <a:gd name="T33" fmla="*/ 246 h 484"/>
                <a:gd name="T34" fmla="*/ 252 w 503"/>
                <a:gd name="T35" fmla="*/ 457 h 484"/>
                <a:gd name="T36" fmla="*/ 214 w 503"/>
                <a:gd name="T37" fmla="*/ 457 h 484"/>
                <a:gd name="T38" fmla="*/ 186 w 503"/>
                <a:gd name="T39" fmla="*/ 440 h 484"/>
                <a:gd name="T40" fmla="*/ 149 w 503"/>
                <a:gd name="T41" fmla="*/ 422 h 484"/>
                <a:gd name="T42" fmla="*/ 121 w 503"/>
                <a:gd name="T43" fmla="*/ 387 h 484"/>
                <a:gd name="T44" fmla="*/ 102 w 503"/>
                <a:gd name="T45" fmla="*/ 308 h 484"/>
                <a:gd name="T46" fmla="*/ 93 w 503"/>
                <a:gd name="T47" fmla="*/ 238 h 484"/>
                <a:gd name="T48" fmla="*/ 102 w 503"/>
                <a:gd name="T49" fmla="*/ 167 h 484"/>
                <a:gd name="T50" fmla="*/ 121 w 503"/>
                <a:gd name="T51" fmla="*/ 88 h 484"/>
                <a:gd name="T52" fmla="*/ 149 w 503"/>
                <a:gd name="T53" fmla="*/ 62 h 484"/>
                <a:gd name="T54" fmla="*/ 186 w 503"/>
                <a:gd name="T55" fmla="*/ 36 h 484"/>
                <a:gd name="T56" fmla="*/ 214 w 503"/>
                <a:gd name="T57" fmla="*/ 27 h 484"/>
                <a:gd name="T58" fmla="*/ 252 w 503"/>
                <a:gd name="T59" fmla="*/ 18 h 484"/>
                <a:gd name="T60" fmla="*/ 326 w 503"/>
                <a:gd name="T61" fmla="*/ 36 h 484"/>
                <a:gd name="T62" fmla="*/ 382 w 503"/>
                <a:gd name="T63" fmla="*/ 88 h 484"/>
                <a:gd name="T64" fmla="*/ 410 w 503"/>
                <a:gd name="T65" fmla="*/ 167 h 484"/>
                <a:gd name="T66" fmla="*/ 410 w 503"/>
                <a:gd name="T67" fmla="*/ 308 h 484"/>
                <a:gd name="T68" fmla="*/ 382 w 503"/>
                <a:gd name="T69" fmla="*/ 378 h 484"/>
                <a:gd name="T70" fmla="*/ 345 w 503"/>
                <a:gd name="T71" fmla="*/ 431 h 484"/>
                <a:gd name="T72" fmla="*/ 317 w 503"/>
                <a:gd name="T73" fmla="*/ 449 h 484"/>
                <a:gd name="T74" fmla="*/ 289 w 503"/>
                <a:gd name="T75" fmla="*/ 457 h 484"/>
                <a:gd name="T76" fmla="*/ 252 w 503"/>
                <a:gd name="T77" fmla="*/ 457 h 4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3"/>
                <a:gd name="T118" fmla="*/ 0 h 484"/>
                <a:gd name="T119" fmla="*/ 503 w 503"/>
                <a:gd name="T120" fmla="*/ 484 h 4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3" h="484">
                  <a:moveTo>
                    <a:pt x="503" y="246"/>
                  </a:moveTo>
                  <a:lnTo>
                    <a:pt x="485" y="150"/>
                  </a:lnTo>
                  <a:lnTo>
                    <a:pt x="429" y="71"/>
                  </a:lnTo>
                  <a:lnTo>
                    <a:pt x="354" y="18"/>
                  </a:lnTo>
                  <a:lnTo>
                    <a:pt x="252" y="0"/>
                  </a:lnTo>
                  <a:lnTo>
                    <a:pt x="158" y="18"/>
                  </a:lnTo>
                  <a:lnTo>
                    <a:pt x="74" y="71"/>
                  </a:lnTo>
                  <a:lnTo>
                    <a:pt x="18" y="150"/>
                  </a:lnTo>
                  <a:lnTo>
                    <a:pt x="0" y="246"/>
                  </a:lnTo>
                  <a:lnTo>
                    <a:pt x="18" y="343"/>
                  </a:lnTo>
                  <a:lnTo>
                    <a:pt x="74" y="422"/>
                  </a:lnTo>
                  <a:lnTo>
                    <a:pt x="158" y="466"/>
                  </a:lnTo>
                  <a:lnTo>
                    <a:pt x="252" y="484"/>
                  </a:lnTo>
                  <a:lnTo>
                    <a:pt x="354" y="466"/>
                  </a:lnTo>
                  <a:lnTo>
                    <a:pt x="429" y="413"/>
                  </a:lnTo>
                  <a:lnTo>
                    <a:pt x="485" y="343"/>
                  </a:lnTo>
                  <a:lnTo>
                    <a:pt x="503" y="246"/>
                  </a:lnTo>
                  <a:close/>
                  <a:moveTo>
                    <a:pt x="252" y="457"/>
                  </a:moveTo>
                  <a:lnTo>
                    <a:pt x="214" y="457"/>
                  </a:lnTo>
                  <a:lnTo>
                    <a:pt x="186" y="440"/>
                  </a:lnTo>
                  <a:lnTo>
                    <a:pt x="149" y="422"/>
                  </a:lnTo>
                  <a:lnTo>
                    <a:pt x="121" y="387"/>
                  </a:lnTo>
                  <a:lnTo>
                    <a:pt x="102" y="308"/>
                  </a:lnTo>
                  <a:lnTo>
                    <a:pt x="93" y="238"/>
                  </a:lnTo>
                  <a:lnTo>
                    <a:pt x="102" y="167"/>
                  </a:lnTo>
                  <a:lnTo>
                    <a:pt x="121" y="88"/>
                  </a:lnTo>
                  <a:lnTo>
                    <a:pt x="149" y="62"/>
                  </a:lnTo>
                  <a:lnTo>
                    <a:pt x="186" y="36"/>
                  </a:lnTo>
                  <a:lnTo>
                    <a:pt x="214" y="27"/>
                  </a:lnTo>
                  <a:lnTo>
                    <a:pt x="252" y="18"/>
                  </a:lnTo>
                  <a:lnTo>
                    <a:pt x="326" y="36"/>
                  </a:lnTo>
                  <a:lnTo>
                    <a:pt x="382" y="88"/>
                  </a:lnTo>
                  <a:lnTo>
                    <a:pt x="410" y="167"/>
                  </a:lnTo>
                  <a:lnTo>
                    <a:pt x="410" y="308"/>
                  </a:lnTo>
                  <a:lnTo>
                    <a:pt x="382" y="378"/>
                  </a:lnTo>
                  <a:lnTo>
                    <a:pt x="345" y="431"/>
                  </a:lnTo>
                  <a:lnTo>
                    <a:pt x="317" y="449"/>
                  </a:lnTo>
                  <a:lnTo>
                    <a:pt x="289" y="457"/>
                  </a:lnTo>
                  <a:lnTo>
                    <a:pt x="252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19" name="Freeform 4259"/>
            <p:cNvSpPr>
              <a:spLocks/>
            </p:cNvSpPr>
            <p:nvPr/>
          </p:nvSpPr>
          <p:spPr bwMode="auto">
            <a:xfrm>
              <a:off x="20812" y="13208"/>
              <a:ext cx="569" cy="475"/>
            </a:xfrm>
            <a:custGeom>
              <a:avLst/>
              <a:gdLst>
                <a:gd name="T0" fmla="*/ 84 w 569"/>
                <a:gd name="T1" fmla="*/ 106 h 475"/>
                <a:gd name="T2" fmla="*/ 84 w 569"/>
                <a:gd name="T3" fmla="*/ 422 h 475"/>
                <a:gd name="T4" fmla="*/ 75 w 569"/>
                <a:gd name="T5" fmla="*/ 431 h 475"/>
                <a:gd name="T6" fmla="*/ 56 w 569"/>
                <a:gd name="T7" fmla="*/ 440 h 475"/>
                <a:gd name="T8" fmla="*/ 0 w 569"/>
                <a:gd name="T9" fmla="*/ 440 h 475"/>
                <a:gd name="T10" fmla="*/ 0 w 569"/>
                <a:gd name="T11" fmla="*/ 475 h 475"/>
                <a:gd name="T12" fmla="*/ 252 w 569"/>
                <a:gd name="T13" fmla="*/ 475 h 475"/>
                <a:gd name="T14" fmla="*/ 252 w 569"/>
                <a:gd name="T15" fmla="*/ 440 h 475"/>
                <a:gd name="T16" fmla="*/ 187 w 569"/>
                <a:gd name="T17" fmla="*/ 440 h 475"/>
                <a:gd name="T18" fmla="*/ 168 w 569"/>
                <a:gd name="T19" fmla="*/ 431 h 475"/>
                <a:gd name="T20" fmla="*/ 168 w 569"/>
                <a:gd name="T21" fmla="*/ 413 h 475"/>
                <a:gd name="T22" fmla="*/ 159 w 569"/>
                <a:gd name="T23" fmla="*/ 396 h 475"/>
                <a:gd name="T24" fmla="*/ 159 w 569"/>
                <a:gd name="T25" fmla="*/ 194 h 475"/>
                <a:gd name="T26" fmla="*/ 177 w 569"/>
                <a:gd name="T27" fmla="*/ 123 h 475"/>
                <a:gd name="T28" fmla="*/ 215 w 569"/>
                <a:gd name="T29" fmla="*/ 71 h 475"/>
                <a:gd name="T30" fmla="*/ 261 w 569"/>
                <a:gd name="T31" fmla="*/ 36 h 475"/>
                <a:gd name="T32" fmla="*/ 317 w 569"/>
                <a:gd name="T33" fmla="*/ 27 h 475"/>
                <a:gd name="T34" fmla="*/ 345 w 569"/>
                <a:gd name="T35" fmla="*/ 27 h 475"/>
                <a:gd name="T36" fmla="*/ 364 w 569"/>
                <a:gd name="T37" fmla="*/ 36 h 475"/>
                <a:gd name="T38" fmla="*/ 383 w 569"/>
                <a:gd name="T39" fmla="*/ 53 h 475"/>
                <a:gd name="T40" fmla="*/ 392 w 569"/>
                <a:gd name="T41" fmla="*/ 71 h 475"/>
                <a:gd name="T42" fmla="*/ 392 w 569"/>
                <a:gd name="T43" fmla="*/ 97 h 475"/>
                <a:gd name="T44" fmla="*/ 401 w 569"/>
                <a:gd name="T45" fmla="*/ 123 h 475"/>
                <a:gd name="T46" fmla="*/ 401 w 569"/>
                <a:gd name="T47" fmla="*/ 422 h 475"/>
                <a:gd name="T48" fmla="*/ 392 w 569"/>
                <a:gd name="T49" fmla="*/ 431 h 475"/>
                <a:gd name="T50" fmla="*/ 373 w 569"/>
                <a:gd name="T51" fmla="*/ 440 h 475"/>
                <a:gd name="T52" fmla="*/ 308 w 569"/>
                <a:gd name="T53" fmla="*/ 440 h 475"/>
                <a:gd name="T54" fmla="*/ 308 w 569"/>
                <a:gd name="T55" fmla="*/ 475 h 475"/>
                <a:gd name="T56" fmla="*/ 569 w 569"/>
                <a:gd name="T57" fmla="*/ 475 h 475"/>
                <a:gd name="T58" fmla="*/ 569 w 569"/>
                <a:gd name="T59" fmla="*/ 440 h 475"/>
                <a:gd name="T60" fmla="*/ 513 w 569"/>
                <a:gd name="T61" fmla="*/ 440 h 475"/>
                <a:gd name="T62" fmla="*/ 495 w 569"/>
                <a:gd name="T63" fmla="*/ 431 h 475"/>
                <a:gd name="T64" fmla="*/ 476 w 569"/>
                <a:gd name="T65" fmla="*/ 413 h 475"/>
                <a:gd name="T66" fmla="*/ 476 w 569"/>
                <a:gd name="T67" fmla="*/ 132 h 475"/>
                <a:gd name="T68" fmla="*/ 467 w 569"/>
                <a:gd name="T69" fmla="*/ 79 h 475"/>
                <a:gd name="T70" fmla="*/ 439 w 569"/>
                <a:gd name="T71" fmla="*/ 44 h 475"/>
                <a:gd name="T72" fmla="*/ 411 w 569"/>
                <a:gd name="T73" fmla="*/ 18 h 475"/>
                <a:gd name="T74" fmla="*/ 392 w 569"/>
                <a:gd name="T75" fmla="*/ 9 h 475"/>
                <a:gd name="T76" fmla="*/ 355 w 569"/>
                <a:gd name="T77" fmla="*/ 9 h 475"/>
                <a:gd name="T78" fmla="*/ 327 w 569"/>
                <a:gd name="T79" fmla="*/ 0 h 475"/>
                <a:gd name="T80" fmla="*/ 252 w 569"/>
                <a:gd name="T81" fmla="*/ 18 h 475"/>
                <a:gd name="T82" fmla="*/ 196 w 569"/>
                <a:gd name="T83" fmla="*/ 53 h 475"/>
                <a:gd name="T84" fmla="*/ 159 w 569"/>
                <a:gd name="T85" fmla="*/ 115 h 475"/>
                <a:gd name="T86" fmla="*/ 159 w 569"/>
                <a:gd name="T87" fmla="*/ 0 h 475"/>
                <a:gd name="T88" fmla="*/ 0 w 569"/>
                <a:gd name="T89" fmla="*/ 18 h 475"/>
                <a:gd name="T90" fmla="*/ 0 w 569"/>
                <a:gd name="T91" fmla="*/ 44 h 475"/>
                <a:gd name="T92" fmla="*/ 37 w 569"/>
                <a:gd name="T93" fmla="*/ 44 h 475"/>
                <a:gd name="T94" fmla="*/ 65 w 569"/>
                <a:gd name="T95" fmla="*/ 53 h 475"/>
                <a:gd name="T96" fmla="*/ 75 w 569"/>
                <a:gd name="T97" fmla="*/ 62 h 475"/>
                <a:gd name="T98" fmla="*/ 84 w 569"/>
                <a:gd name="T99" fmla="*/ 79 h 475"/>
                <a:gd name="T100" fmla="*/ 84 w 569"/>
                <a:gd name="T101" fmla="*/ 106 h 4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9"/>
                <a:gd name="T154" fmla="*/ 0 h 475"/>
                <a:gd name="T155" fmla="*/ 569 w 569"/>
                <a:gd name="T156" fmla="*/ 475 h 47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9" h="475">
                  <a:moveTo>
                    <a:pt x="84" y="106"/>
                  </a:moveTo>
                  <a:lnTo>
                    <a:pt x="84" y="422"/>
                  </a:lnTo>
                  <a:lnTo>
                    <a:pt x="75" y="431"/>
                  </a:lnTo>
                  <a:lnTo>
                    <a:pt x="56" y="440"/>
                  </a:lnTo>
                  <a:lnTo>
                    <a:pt x="0" y="440"/>
                  </a:lnTo>
                  <a:lnTo>
                    <a:pt x="0" y="475"/>
                  </a:lnTo>
                  <a:lnTo>
                    <a:pt x="252" y="475"/>
                  </a:lnTo>
                  <a:lnTo>
                    <a:pt x="252" y="440"/>
                  </a:lnTo>
                  <a:lnTo>
                    <a:pt x="187" y="440"/>
                  </a:lnTo>
                  <a:lnTo>
                    <a:pt x="168" y="431"/>
                  </a:lnTo>
                  <a:lnTo>
                    <a:pt x="168" y="413"/>
                  </a:lnTo>
                  <a:lnTo>
                    <a:pt x="159" y="396"/>
                  </a:lnTo>
                  <a:lnTo>
                    <a:pt x="159" y="194"/>
                  </a:lnTo>
                  <a:lnTo>
                    <a:pt x="177" y="123"/>
                  </a:lnTo>
                  <a:lnTo>
                    <a:pt x="215" y="71"/>
                  </a:lnTo>
                  <a:lnTo>
                    <a:pt x="261" y="36"/>
                  </a:lnTo>
                  <a:lnTo>
                    <a:pt x="317" y="27"/>
                  </a:lnTo>
                  <a:lnTo>
                    <a:pt x="345" y="27"/>
                  </a:lnTo>
                  <a:lnTo>
                    <a:pt x="364" y="36"/>
                  </a:lnTo>
                  <a:lnTo>
                    <a:pt x="383" y="53"/>
                  </a:lnTo>
                  <a:lnTo>
                    <a:pt x="392" y="71"/>
                  </a:lnTo>
                  <a:lnTo>
                    <a:pt x="392" y="97"/>
                  </a:lnTo>
                  <a:lnTo>
                    <a:pt x="401" y="123"/>
                  </a:lnTo>
                  <a:lnTo>
                    <a:pt x="401" y="422"/>
                  </a:lnTo>
                  <a:lnTo>
                    <a:pt x="392" y="431"/>
                  </a:lnTo>
                  <a:lnTo>
                    <a:pt x="373" y="440"/>
                  </a:lnTo>
                  <a:lnTo>
                    <a:pt x="308" y="440"/>
                  </a:lnTo>
                  <a:lnTo>
                    <a:pt x="308" y="475"/>
                  </a:lnTo>
                  <a:lnTo>
                    <a:pt x="569" y="475"/>
                  </a:lnTo>
                  <a:lnTo>
                    <a:pt x="569" y="440"/>
                  </a:lnTo>
                  <a:lnTo>
                    <a:pt x="513" y="440"/>
                  </a:lnTo>
                  <a:lnTo>
                    <a:pt x="495" y="431"/>
                  </a:lnTo>
                  <a:lnTo>
                    <a:pt x="476" y="413"/>
                  </a:lnTo>
                  <a:lnTo>
                    <a:pt x="476" y="132"/>
                  </a:lnTo>
                  <a:lnTo>
                    <a:pt x="467" y="79"/>
                  </a:lnTo>
                  <a:lnTo>
                    <a:pt x="439" y="44"/>
                  </a:lnTo>
                  <a:lnTo>
                    <a:pt x="411" y="18"/>
                  </a:lnTo>
                  <a:lnTo>
                    <a:pt x="392" y="9"/>
                  </a:lnTo>
                  <a:lnTo>
                    <a:pt x="355" y="9"/>
                  </a:lnTo>
                  <a:lnTo>
                    <a:pt x="327" y="0"/>
                  </a:lnTo>
                  <a:lnTo>
                    <a:pt x="252" y="18"/>
                  </a:lnTo>
                  <a:lnTo>
                    <a:pt x="196" y="53"/>
                  </a:lnTo>
                  <a:lnTo>
                    <a:pt x="159" y="115"/>
                  </a:lnTo>
                  <a:lnTo>
                    <a:pt x="159" y="0"/>
                  </a:lnTo>
                  <a:lnTo>
                    <a:pt x="0" y="18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3"/>
                  </a:lnTo>
                  <a:lnTo>
                    <a:pt x="75" y="62"/>
                  </a:lnTo>
                  <a:lnTo>
                    <a:pt x="84" y="79"/>
                  </a:lnTo>
                  <a:lnTo>
                    <a:pt x="84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20" name="Freeform 4260"/>
            <p:cNvSpPr>
              <a:spLocks noEditPoints="1"/>
            </p:cNvSpPr>
            <p:nvPr/>
          </p:nvSpPr>
          <p:spPr bwMode="auto">
            <a:xfrm>
              <a:off x="21428" y="13208"/>
              <a:ext cx="438" cy="484"/>
            </a:xfrm>
            <a:custGeom>
              <a:avLst/>
              <a:gdLst>
                <a:gd name="T0" fmla="*/ 410 w 438"/>
                <a:gd name="T1" fmla="*/ 229 h 484"/>
                <a:gd name="T2" fmla="*/ 429 w 438"/>
                <a:gd name="T3" fmla="*/ 229 h 484"/>
                <a:gd name="T4" fmla="*/ 438 w 438"/>
                <a:gd name="T5" fmla="*/ 220 h 484"/>
                <a:gd name="T6" fmla="*/ 438 w 438"/>
                <a:gd name="T7" fmla="*/ 203 h 484"/>
                <a:gd name="T8" fmla="*/ 429 w 438"/>
                <a:gd name="T9" fmla="*/ 123 h 484"/>
                <a:gd name="T10" fmla="*/ 392 w 438"/>
                <a:gd name="T11" fmla="*/ 62 h 484"/>
                <a:gd name="T12" fmla="*/ 326 w 438"/>
                <a:gd name="T13" fmla="*/ 18 h 484"/>
                <a:gd name="T14" fmla="*/ 242 w 438"/>
                <a:gd name="T15" fmla="*/ 0 h 484"/>
                <a:gd name="T16" fmla="*/ 149 w 438"/>
                <a:gd name="T17" fmla="*/ 18 h 484"/>
                <a:gd name="T18" fmla="*/ 74 w 438"/>
                <a:gd name="T19" fmla="*/ 71 h 484"/>
                <a:gd name="T20" fmla="*/ 19 w 438"/>
                <a:gd name="T21" fmla="*/ 150 h 484"/>
                <a:gd name="T22" fmla="*/ 0 w 438"/>
                <a:gd name="T23" fmla="*/ 238 h 484"/>
                <a:gd name="T24" fmla="*/ 19 w 438"/>
                <a:gd name="T25" fmla="*/ 334 h 484"/>
                <a:gd name="T26" fmla="*/ 84 w 438"/>
                <a:gd name="T27" fmla="*/ 413 h 484"/>
                <a:gd name="T28" fmla="*/ 158 w 438"/>
                <a:gd name="T29" fmla="*/ 466 h 484"/>
                <a:gd name="T30" fmla="*/ 252 w 438"/>
                <a:gd name="T31" fmla="*/ 484 h 484"/>
                <a:gd name="T32" fmla="*/ 326 w 438"/>
                <a:gd name="T33" fmla="*/ 475 h 484"/>
                <a:gd name="T34" fmla="*/ 382 w 438"/>
                <a:gd name="T35" fmla="*/ 440 h 484"/>
                <a:gd name="T36" fmla="*/ 420 w 438"/>
                <a:gd name="T37" fmla="*/ 405 h 484"/>
                <a:gd name="T38" fmla="*/ 438 w 438"/>
                <a:gd name="T39" fmla="*/ 369 h 484"/>
                <a:gd name="T40" fmla="*/ 438 w 438"/>
                <a:gd name="T41" fmla="*/ 343 h 484"/>
                <a:gd name="T42" fmla="*/ 429 w 438"/>
                <a:gd name="T43" fmla="*/ 334 h 484"/>
                <a:gd name="T44" fmla="*/ 420 w 438"/>
                <a:gd name="T45" fmla="*/ 334 h 484"/>
                <a:gd name="T46" fmla="*/ 420 w 438"/>
                <a:gd name="T47" fmla="*/ 343 h 484"/>
                <a:gd name="T48" fmla="*/ 410 w 438"/>
                <a:gd name="T49" fmla="*/ 352 h 484"/>
                <a:gd name="T50" fmla="*/ 373 w 438"/>
                <a:gd name="T51" fmla="*/ 413 h 484"/>
                <a:gd name="T52" fmla="*/ 326 w 438"/>
                <a:gd name="T53" fmla="*/ 449 h 484"/>
                <a:gd name="T54" fmla="*/ 280 w 438"/>
                <a:gd name="T55" fmla="*/ 457 h 484"/>
                <a:gd name="T56" fmla="*/ 224 w 438"/>
                <a:gd name="T57" fmla="*/ 457 h 484"/>
                <a:gd name="T58" fmla="*/ 186 w 438"/>
                <a:gd name="T59" fmla="*/ 440 h 484"/>
                <a:gd name="T60" fmla="*/ 130 w 438"/>
                <a:gd name="T61" fmla="*/ 387 h 484"/>
                <a:gd name="T62" fmla="*/ 112 w 438"/>
                <a:gd name="T63" fmla="*/ 334 h 484"/>
                <a:gd name="T64" fmla="*/ 102 w 438"/>
                <a:gd name="T65" fmla="*/ 273 h 484"/>
                <a:gd name="T66" fmla="*/ 102 w 438"/>
                <a:gd name="T67" fmla="*/ 229 h 484"/>
                <a:gd name="T68" fmla="*/ 410 w 438"/>
                <a:gd name="T69" fmla="*/ 229 h 484"/>
                <a:gd name="T70" fmla="*/ 102 w 438"/>
                <a:gd name="T71" fmla="*/ 203 h 484"/>
                <a:gd name="T72" fmla="*/ 112 w 438"/>
                <a:gd name="T73" fmla="*/ 123 h 484"/>
                <a:gd name="T74" fmla="*/ 140 w 438"/>
                <a:gd name="T75" fmla="*/ 71 h 484"/>
                <a:gd name="T76" fmla="*/ 177 w 438"/>
                <a:gd name="T77" fmla="*/ 44 h 484"/>
                <a:gd name="T78" fmla="*/ 214 w 438"/>
                <a:gd name="T79" fmla="*/ 27 h 484"/>
                <a:gd name="T80" fmla="*/ 242 w 438"/>
                <a:gd name="T81" fmla="*/ 18 h 484"/>
                <a:gd name="T82" fmla="*/ 298 w 438"/>
                <a:gd name="T83" fmla="*/ 36 h 484"/>
                <a:gd name="T84" fmla="*/ 336 w 438"/>
                <a:gd name="T85" fmla="*/ 71 h 484"/>
                <a:gd name="T86" fmla="*/ 354 w 438"/>
                <a:gd name="T87" fmla="*/ 123 h 484"/>
                <a:gd name="T88" fmla="*/ 364 w 438"/>
                <a:gd name="T89" fmla="*/ 167 h 484"/>
                <a:gd name="T90" fmla="*/ 364 w 438"/>
                <a:gd name="T91" fmla="*/ 203 h 484"/>
                <a:gd name="T92" fmla="*/ 102 w 438"/>
                <a:gd name="T93" fmla="*/ 203 h 48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38"/>
                <a:gd name="T142" fmla="*/ 0 h 484"/>
                <a:gd name="T143" fmla="*/ 438 w 438"/>
                <a:gd name="T144" fmla="*/ 484 h 48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38" h="484">
                  <a:moveTo>
                    <a:pt x="410" y="229"/>
                  </a:moveTo>
                  <a:lnTo>
                    <a:pt x="429" y="229"/>
                  </a:lnTo>
                  <a:lnTo>
                    <a:pt x="438" y="220"/>
                  </a:lnTo>
                  <a:lnTo>
                    <a:pt x="438" y="203"/>
                  </a:lnTo>
                  <a:lnTo>
                    <a:pt x="429" y="123"/>
                  </a:lnTo>
                  <a:lnTo>
                    <a:pt x="392" y="62"/>
                  </a:lnTo>
                  <a:lnTo>
                    <a:pt x="326" y="18"/>
                  </a:lnTo>
                  <a:lnTo>
                    <a:pt x="242" y="0"/>
                  </a:lnTo>
                  <a:lnTo>
                    <a:pt x="149" y="18"/>
                  </a:lnTo>
                  <a:lnTo>
                    <a:pt x="74" y="71"/>
                  </a:lnTo>
                  <a:lnTo>
                    <a:pt x="19" y="150"/>
                  </a:lnTo>
                  <a:lnTo>
                    <a:pt x="0" y="238"/>
                  </a:lnTo>
                  <a:lnTo>
                    <a:pt x="19" y="334"/>
                  </a:lnTo>
                  <a:lnTo>
                    <a:pt x="84" y="413"/>
                  </a:lnTo>
                  <a:lnTo>
                    <a:pt x="158" y="466"/>
                  </a:lnTo>
                  <a:lnTo>
                    <a:pt x="252" y="484"/>
                  </a:lnTo>
                  <a:lnTo>
                    <a:pt x="326" y="475"/>
                  </a:lnTo>
                  <a:lnTo>
                    <a:pt x="382" y="440"/>
                  </a:lnTo>
                  <a:lnTo>
                    <a:pt x="420" y="405"/>
                  </a:lnTo>
                  <a:lnTo>
                    <a:pt x="438" y="369"/>
                  </a:lnTo>
                  <a:lnTo>
                    <a:pt x="438" y="343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20" y="343"/>
                  </a:lnTo>
                  <a:lnTo>
                    <a:pt x="410" y="352"/>
                  </a:lnTo>
                  <a:lnTo>
                    <a:pt x="373" y="413"/>
                  </a:lnTo>
                  <a:lnTo>
                    <a:pt x="326" y="449"/>
                  </a:lnTo>
                  <a:lnTo>
                    <a:pt x="280" y="457"/>
                  </a:lnTo>
                  <a:lnTo>
                    <a:pt x="224" y="457"/>
                  </a:lnTo>
                  <a:lnTo>
                    <a:pt x="186" y="440"/>
                  </a:lnTo>
                  <a:lnTo>
                    <a:pt x="130" y="387"/>
                  </a:lnTo>
                  <a:lnTo>
                    <a:pt x="112" y="334"/>
                  </a:lnTo>
                  <a:lnTo>
                    <a:pt x="102" y="273"/>
                  </a:lnTo>
                  <a:lnTo>
                    <a:pt x="102" y="229"/>
                  </a:lnTo>
                  <a:lnTo>
                    <a:pt x="410" y="229"/>
                  </a:lnTo>
                  <a:close/>
                  <a:moveTo>
                    <a:pt x="102" y="203"/>
                  </a:moveTo>
                  <a:lnTo>
                    <a:pt x="112" y="123"/>
                  </a:lnTo>
                  <a:lnTo>
                    <a:pt x="140" y="71"/>
                  </a:lnTo>
                  <a:lnTo>
                    <a:pt x="177" y="44"/>
                  </a:lnTo>
                  <a:lnTo>
                    <a:pt x="214" y="27"/>
                  </a:lnTo>
                  <a:lnTo>
                    <a:pt x="242" y="18"/>
                  </a:lnTo>
                  <a:lnTo>
                    <a:pt x="298" y="36"/>
                  </a:lnTo>
                  <a:lnTo>
                    <a:pt x="336" y="71"/>
                  </a:lnTo>
                  <a:lnTo>
                    <a:pt x="354" y="123"/>
                  </a:lnTo>
                  <a:lnTo>
                    <a:pt x="364" y="167"/>
                  </a:lnTo>
                  <a:lnTo>
                    <a:pt x="364" y="203"/>
                  </a:lnTo>
                  <a:lnTo>
                    <a:pt x="102" y="2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21" name="Freeform 4261"/>
            <p:cNvSpPr>
              <a:spLocks/>
            </p:cNvSpPr>
            <p:nvPr/>
          </p:nvSpPr>
          <p:spPr bwMode="auto">
            <a:xfrm>
              <a:off x="22361" y="13208"/>
              <a:ext cx="886" cy="475"/>
            </a:xfrm>
            <a:custGeom>
              <a:avLst/>
              <a:gdLst>
                <a:gd name="T0" fmla="*/ 84 w 886"/>
                <a:gd name="T1" fmla="*/ 422 h 475"/>
                <a:gd name="T2" fmla="*/ 0 w 886"/>
                <a:gd name="T3" fmla="*/ 440 h 475"/>
                <a:gd name="T4" fmla="*/ 252 w 886"/>
                <a:gd name="T5" fmla="*/ 475 h 475"/>
                <a:gd name="T6" fmla="*/ 186 w 886"/>
                <a:gd name="T7" fmla="*/ 440 h 475"/>
                <a:gd name="T8" fmla="*/ 168 w 886"/>
                <a:gd name="T9" fmla="*/ 413 h 475"/>
                <a:gd name="T10" fmla="*/ 177 w 886"/>
                <a:gd name="T11" fmla="*/ 123 h 475"/>
                <a:gd name="T12" fmla="*/ 261 w 886"/>
                <a:gd name="T13" fmla="*/ 36 h 475"/>
                <a:gd name="T14" fmla="*/ 345 w 886"/>
                <a:gd name="T15" fmla="*/ 27 h 475"/>
                <a:gd name="T16" fmla="*/ 382 w 886"/>
                <a:gd name="T17" fmla="*/ 53 h 475"/>
                <a:gd name="T18" fmla="*/ 401 w 886"/>
                <a:gd name="T19" fmla="*/ 97 h 475"/>
                <a:gd name="T20" fmla="*/ 392 w 886"/>
                <a:gd name="T21" fmla="*/ 431 h 475"/>
                <a:gd name="T22" fmla="*/ 317 w 886"/>
                <a:gd name="T23" fmla="*/ 440 h 475"/>
                <a:gd name="T24" fmla="*/ 569 w 886"/>
                <a:gd name="T25" fmla="*/ 475 h 475"/>
                <a:gd name="T26" fmla="*/ 504 w 886"/>
                <a:gd name="T27" fmla="*/ 440 h 475"/>
                <a:gd name="T28" fmla="*/ 485 w 886"/>
                <a:gd name="T29" fmla="*/ 413 h 475"/>
                <a:gd name="T30" fmla="*/ 476 w 886"/>
                <a:gd name="T31" fmla="*/ 194 h 475"/>
                <a:gd name="T32" fmla="*/ 532 w 886"/>
                <a:gd name="T33" fmla="*/ 71 h 475"/>
                <a:gd name="T34" fmla="*/ 634 w 886"/>
                <a:gd name="T35" fmla="*/ 27 h 475"/>
                <a:gd name="T36" fmla="*/ 681 w 886"/>
                <a:gd name="T37" fmla="*/ 36 h 475"/>
                <a:gd name="T38" fmla="*/ 709 w 886"/>
                <a:gd name="T39" fmla="*/ 71 h 475"/>
                <a:gd name="T40" fmla="*/ 718 w 886"/>
                <a:gd name="T41" fmla="*/ 123 h 475"/>
                <a:gd name="T42" fmla="*/ 709 w 886"/>
                <a:gd name="T43" fmla="*/ 431 h 475"/>
                <a:gd name="T44" fmla="*/ 625 w 886"/>
                <a:gd name="T45" fmla="*/ 440 h 475"/>
                <a:gd name="T46" fmla="*/ 886 w 886"/>
                <a:gd name="T47" fmla="*/ 475 h 475"/>
                <a:gd name="T48" fmla="*/ 830 w 886"/>
                <a:gd name="T49" fmla="*/ 440 h 475"/>
                <a:gd name="T50" fmla="*/ 793 w 886"/>
                <a:gd name="T51" fmla="*/ 413 h 475"/>
                <a:gd name="T52" fmla="*/ 783 w 886"/>
                <a:gd name="T53" fmla="*/ 79 h 475"/>
                <a:gd name="T54" fmla="*/ 728 w 886"/>
                <a:gd name="T55" fmla="*/ 18 h 475"/>
                <a:gd name="T56" fmla="*/ 681 w 886"/>
                <a:gd name="T57" fmla="*/ 9 h 475"/>
                <a:gd name="T58" fmla="*/ 578 w 886"/>
                <a:gd name="T59" fmla="*/ 9 h 475"/>
                <a:gd name="T60" fmla="*/ 494 w 886"/>
                <a:gd name="T61" fmla="*/ 71 h 475"/>
                <a:gd name="T62" fmla="*/ 457 w 886"/>
                <a:gd name="T63" fmla="*/ 53 h 475"/>
                <a:gd name="T64" fmla="*/ 373 w 886"/>
                <a:gd name="T65" fmla="*/ 9 h 475"/>
                <a:gd name="T66" fmla="*/ 252 w 886"/>
                <a:gd name="T67" fmla="*/ 18 h 475"/>
                <a:gd name="T68" fmla="*/ 158 w 886"/>
                <a:gd name="T69" fmla="*/ 115 h 475"/>
                <a:gd name="T70" fmla="*/ 0 w 886"/>
                <a:gd name="T71" fmla="*/ 18 h 475"/>
                <a:gd name="T72" fmla="*/ 37 w 886"/>
                <a:gd name="T73" fmla="*/ 44 h 475"/>
                <a:gd name="T74" fmla="*/ 74 w 886"/>
                <a:gd name="T75" fmla="*/ 62 h 475"/>
                <a:gd name="T76" fmla="*/ 84 w 886"/>
                <a:gd name="T77" fmla="*/ 106 h 47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86"/>
                <a:gd name="T118" fmla="*/ 0 h 475"/>
                <a:gd name="T119" fmla="*/ 886 w 886"/>
                <a:gd name="T120" fmla="*/ 475 h 47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86" h="475">
                  <a:moveTo>
                    <a:pt x="84" y="106"/>
                  </a:moveTo>
                  <a:lnTo>
                    <a:pt x="84" y="422"/>
                  </a:lnTo>
                  <a:lnTo>
                    <a:pt x="65" y="440"/>
                  </a:lnTo>
                  <a:lnTo>
                    <a:pt x="0" y="440"/>
                  </a:lnTo>
                  <a:lnTo>
                    <a:pt x="0" y="475"/>
                  </a:lnTo>
                  <a:lnTo>
                    <a:pt x="252" y="475"/>
                  </a:lnTo>
                  <a:lnTo>
                    <a:pt x="252" y="440"/>
                  </a:lnTo>
                  <a:lnTo>
                    <a:pt x="186" y="440"/>
                  </a:lnTo>
                  <a:lnTo>
                    <a:pt x="177" y="431"/>
                  </a:lnTo>
                  <a:lnTo>
                    <a:pt x="168" y="413"/>
                  </a:lnTo>
                  <a:lnTo>
                    <a:pt x="168" y="194"/>
                  </a:lnTo>
                  <a:lnTo>
                    <a:pt x="177" y="123"/>
                  </a:lnTo>
                  <a:lnTo>
                    <a:pt x="214" y="71"/>
                  </a:lnTo>
                  <a:lnTo>
                    <a:pt x="261" y="36"/>
                  </a:lnTo>
                  <a:lnTo>
                    <a:pt x="317" y="27"/>
                  </a:lnTo>
                  <a:lnTo>
                    <a:pt x="345" y="27"/>
                  </a:lnTo>
                  <a:lnTo>
                    <a:pt x="364" y="36"/>
                  </a:lnTo>
                  <a:lnTo>
                    <a:pt x="382" y="53"/>
                  </a:lnTo>
                  <a:lnTo>
                    <a:pt x="392" y="71"/>
                  </a:lnTo>
                  <a:lnTo>
                    <a:pt x="401" y="97"/>
                  </a:lnTo>
                  <a:lnTo>
                    <a:pt x="401" y="422"/>
                  </a:lnTo>
                  <a:lnTo>
                    <a:pt x="392" y="431"/>
                  </a:lnTo>
                  <a:lnTo>
                    <a:pt x="373" y="440"/>
                  </a:lnTo>
                  <a:lnTo>
                    <a:pt x="317" y="440"/>
                  </a:lnTo>
                  <a:lnTo>
                    <a:pt x="317" y="475"/>
                  </a:lnTo>
                  <a:lnTo>
                    <a:pt x="569" y="475"/>
                  </a:lnTo>
                  <a:lnTo>
                    <a:pt x="569" y="440"/>
                  </a:lnTo>
                  <a:lnTo>
                    <a:pt x="504" y="440"/>
                  </a:lnTo>
                  <a:lnTo>
                    <a:pt x="485" y="431"/>
                  </a:lnTo>
                  <a:lnTo>
                    <a:pt x="485" y="413"/>
                  </a:lnTo>
                  <a:lnTo>
                    <a:pt x="476" y="396"/>
                  </a:lnTo>
                  <a:lnTo>
                    <a:pt x="476" y="194"/>
                  </a:lnTo>
                  <a:lnTo>
                    <a:pt x="494" y="123"/>
                  </a:lnTo>
                  <a:lnTo>
                    <a:pt x="532" y="71"/>
                  </a:lnTo>
                  <a:lnTo>
                    <a:pt x="578" y="36"/>
                  </a:lnTo>
                  <a:lnTo>
                    <a:pt x="634" y="27"/>
                  </a:lnTo>
                  <a:lnTo>
                    <a:pt x="662" y="27"/>
                  </a:lnTo>
                  <a:lnTo>
                    <a:pt x="681" y="36"/>
                  </a:lnTo>
                  <a:lnTo>
                    <a:pt x="700" y="53"/>
                  </a:lnTo>
                  <a:lnTo>
                    <a:pt x="709" y="71"/>
                  </a:lnTo>
                  <a:lnTo>
                    <a:pt x="709" y="97"/>
                  </a:lnTo>
                  <a:lnTo>
                    <a:pt x="718" y="123"/>
                  </a:lnTo>
                  <a:lnTo>
                    <a:pt x="718" y="422"/>
                  </a:lnTo>
                  <a:lnTo>
                    <a:pt x="709" y="431"/>
                  </a:lnTo>
                  <a:lnTo>
                    <a:pt x="690" y="440"/>
                  </a:lnTo>
                  <a:lnTo>
                    <a:pt x="625" y="440"/>
                  </a:lnTo>
                  <a:lnTo>
                    <a:pt x="625" y="475"/>
                  </a:lnTo>
                  <a:lnTo>
                    <a:pt x="886" y="475"/>
                  </a:lnTo>
                  <a:lnTo>
                    <a:pt x="886" y="440"/>
                  </a:lnTo>
                  <a:lnTo>
                    <a:pt x="830" y="440"/>
                  </a:lnTo>
                  <a:lnTo>
                    <a:pt x="811" y="431"/>
                  </a:lnTo>
                  <a:lnTo>
                    <a:pt x="793" y="413"/>
                  </a:lnTo>
                  <a:lnTo>
                    <a:pt x="793" y="132"/>
                  </a:lnTo>
                  <a:lnTo>
                    <a:pt x="783" y="79"/>
                  </a:lnTo>
                  <a:lnTo>
                    <a:pt x="755" y="44"/>
                  </a:lnTo>
                  <a:lnTo>
                    <a:pt x="728" y="18"/>
                  </a:lnTo>
                  <a:lnTo>
                    <a:pt x="709" y="9"/>
                  </a:lnTo>
                  <a:lnTo>
                    <a:pt x="681" y="9"/>
                  </a:lnTo>
                  <a:lnTo>
                    <a:pt x="644" y="0"/>
                  </a:lnTo>
                  <a:lnTo>
                    <a:pt x="578" y="9"/>
                  </a:lnTo>
                  <a:lnTo>
                    <a:pt x="532" y="44"/>
                  </a:lnTo>
                  <a:lnTo>
                    <a:pt x="494" y="71"/>
                  </a:lnTo>
                  <a:lnTo>
                    <a:pt x="476" y="106"/>
                  </a:lnTo>
                  <a:lnTo>
                    <a:pt x="457" y="53"/>
                  </a:lnTo>
                  <a:lnTo>
                    <a:pt x="410" y="18"/>
                  </a:lnTo>
                  <a:lnTo>
                    <a:pt x="373" y="9"/>
                  </a:lnTo>
                  <a:lnTo>
                    <a:pt x="326" y="0"/>
                  </a:lnTo>
                  <a:lnTo>
                    <a:pt x="252" y="18"/>
                  </a:lnTo>
                  <a:lnTo>
                    <a:pt x="196" y="53"/>
                  </a:lnTo>
                  <a:lnTo>
                    <a:pt x="158" y="115"/>
                  </a:lnTo>
                  <a:lnTo>
                    <a:pt x="158" y="0"/>
                  </a:lnTo>
                  <a:lnTo>
                    <a:pt x="0" y="18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3"/>
                  </a:lnTo>
                  <a:lnTo>
                    <a:pt x="74" y="62"/>
                  </a:lnTo>
                  <a:lnTo>
                    <a:pt x="84" y="79"/>
                  </a:lnTo>
                  <a:lnTo>
                    <a:pt x="84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22" name="Freeform 4262"/>
            <p:cNvSpPr>
              <a:spLocks noEditPoints="1"/>
            </p:cNvSpPr>
            <p:nvPr/>
          </p:nvSpPr>
          <p:spPr bwMode="auto">
            <a:xfrm>
              <a:off x="23312" y="13208"/>
              <a:ext cx="514" cy="484"/>
            </a:xfrm>
            <a:custGeom>
              <a:avLst/>
              <a:gdLst>
                <a:gd name="T0" fmla="*/ 336 w 514"/>
                <a:gd name="T1" fmla="*/ 422 h 484"/>
                <a:gd name="T2" fmla="*/ 364 w 514"/>
                <a:gd name="T3" fmla="*/ 466 h 484"/>
                <a:gd name="T4" fmla="*/ 430 w 514"/>
                <a:gd name="T5" fmla="*/ 484 h 484"/>
                <a:gd name="T6" fmla="*/ 495 w 514"/>
                <a:gd name="T7" fmla="*/ 440 h 484"/>
                <a:gd name="T8" fmla="*/ 514 w 514"/>
                <a:gd name="T9" fmla="*/ 378 h 484"/>
                <a:gd name="T10" fmla="*/ 486 w 514"/>
                <a:gd name="T11" fmla="*/ 317 h 484"/>
                <a:gd name="T12" fmla="*/ 467 w 514"/>
                <a:gd name="T13" fmla="*/ 440 h 484"/>
                <a:gd name="T14" fmla="*/ 430 w 514"/>
                <a:gd name="T15" fmla="*/ 449 h 484"/>
                <a:gd name="T16" fmla="*/ 411 w 514"/>
                <a:gd name="T17" fmla="*/ 422 h 484"/>
                <a:gd name="T18" fmla="*/ 402 w 514"/>
                <a:gd name="T19" fmla="*/ 150 h 484"/>
                <a:gd name="T20" fmla="*/ 383 w 514"/>
                <a:gd name="T21" fmla="*/ 88 h 484"/>
                <a:gd name="T22" fmla="*/ 290 w 514"/>
                <a:gd name="T23" fmla="*/ 9 h 484"/>
                <a:gd name="T24" fmla="*/ 122 w 514"/>
                <a:gd name="T25" fmla="*/ 18 h 484"/>
                <a:gd name="T26" fmla="*/ 38 w 514"/>
                <a:gd name="T27" fmla="*/ 115 h 484"/>
                <a:gd name="T28" fmla="*/ 47 w 514"/>
                <a:gd name="T29" fmla="*/ 159 h 484"/>
                <a:gd name="T30" fmla="*/ 103 w 514"/>
                <a:gd name="T31" fmla="*/ 167 h 484"/>
                <a:gd name="T32" fmla="*/ 140 w 514"/>
                <a:gd name="T33" fmla="*/ 115 h 484"/>
                <a:gd name="T34" fmla="*/ 122 w 514"/>
                <a:gd name="T35" fmla="*/ 79 h 484"/>
                <a:gd name="T36" fmla="*/ 84 w 514"/>
                <a:gd name="T37" fmla="*/ 71 h 484"/>
                <a:gd name="T38" fmla="*/ 131 w 514"/>
                <a:gd name="T39" fmla="*/ 36 h 484"/>
                <a:gd name="T40" fmla="*/ 178 w 514"/>
                <a:gd name="T41" fmla="*/ 18 h 484"/>
                <a:gd name="T42" fmla="*/ 252 w 514"/>
                <a:gd name="T43" fmla="*/ 27 h 484"/>
                <a:gd name="T44" fmla="*/ 308 w 514"/>
                <a:gd name="T45" fmla="*/ 88 h 484"/>
                <a:gd name="T46" fmla="*/ 327 w 514"/>
                <a:gd name="T47" fmla="*/ 194 h 484"/>
                <a:gd name="T48" fmla="*/ 112 w 514"/>
                <a:gd name="T49" fmla="*/ 238 h 484"/>
                <a:gd name="T50" fmla="*/ 38 w 514"/>
                <a:gd name="T51" fmla="*/ 290 h 484"/>
                <a:gd name="T52" fmla="*/ 0 w 514"/>
                <a:gd name="T53" fmla="*/ 369 h 484"/>
                <a:gd name="T54" fmla="*/ 66 w 514"/>
                <a:gd name="T55" fmla="*/ 466 h 484"/>
                <a:gd name="T56" fmla="*/ 224 w 514"/>
                <a:gd name="T57" fmla="*/ 484 h 484"/>
                <a:gd name="T58" fmla="*/ 290 w 514"/>
                <a:gd name="T59" fmla="*/ 449 h 484"/>
                <a:gd name="T60" fmla="*/ 327 w 514"/>
                <a:gd name="T61" fmla="*/ 396 h 484"/>
                <a:gd name="T62" fmla="*/ 327 w 514"/>
                <a:gd name="T63" fmla="*/ 326 h 484"/>
                <a:gd name="T64" fmla="*/ 308 w 514"/>
                <a:gd name="T65" fmla="*/ 396 h 484"/>
                <a:gd name="T66" fmla="*/ 262 w 514"/>
                <a:gd name="T67" fmla="*/ 440 h 484"/>
                <a:gd name="T68" fmla="*/ 215 w 514"/>
                <a:gd name="T69" fmla="*/ 457 h 484"/>
                <a:gd name="T70" fmla="*/ 131 w 514"/>
                <a:gd name="T71" fmla="*/ 449 h 484"/>
                <a:gd name="T72" fmla="*/ 94 w 514"/>
                <a:gd name="T73" fmla="*/ 405 h 484"/>
                <a:gd name="T74" fmla="*/ 122 w 514"/>
                <a:gd name="T75" fmla="*/ 290 h 484"/>
                <a:gd name="T76" fmla="*/ 224 w 514"/>
                <a:gd name="T77" fmla="*/ 229 h 4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14"/>
                <a:gd name="T118" fmla="*/ 0 h 484"/>
                <a:gd name="T119" fmla="*/ 514 w 514"/>
                <a:gd name="T120" fmla="*/ 484 h 4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14" h="484">
                  <a:moveTo>
                    <a:pt x="327" y="396"/>
                  </a:moveTo>
                  <a:lnTo>
                    <a:pt x="336" y="422"/>
                  </a:lnTo>
                  <a:lnTo>
                    <a:pt x="346" y="440"/>
                  </a:lnTo>
                  <a:lnTo>
                    <a:pt x="364" y="466"/>
                  </a:lnTo>
                  <a:lnTo>
                    <a:pt x="420" y="484"/>
                  </a:lnTo>
                  <a:lnTo>
                    <a:pt x="430" y="484"/>
                  </a:lnTo>
                  <a:lnTo>
                    <a:pt x="486" y="457"/>
                  </a:lnTo>
                  <a:lnTo>
                    <a:pt x="495" y="440"/>
                  </a:lnTo>
                  <a:lnTo>
                    <a:pt x="504" y="413"/>
                  </a:lnTo>
                  <a:lnTo>
                    <a:pt x="514" y="378"/>
                  </a:lnTo>
                  <a:lnTo>
                    <a:pt x="514" y="317"/>
                  </a:lnTo>
                  <a:lnTo>
                    <a:pt x="486" y="317"/>
                  </a:lnTo>
                  <a:lnTo>
                    <a:pt x="486" y="405"/>
                  </a:lnTo>
                  <a:lnTo>
                    <a:pt x="467" y="440"/>
                  </a:lnTo>
                  <a:lnTo>
                    <a:pt x="458" y="449"/>
                  </a:lnTo>
                  <a:lnTo>
                    <a:pt x="430" y="449"/>
                  </a:lnTo>
                  <a:lnTo>
                    <a:pt x="420" y="440"/>
                  </a:lnTo>
                  <a:lnTo>
                    <a:pt x="411" y="422"/>
                  </a:lnTo>
                  <a:lnTo>
                    <a:pt x="402" y="413"/>
                  </a:lnTo>
                  <a:lnTo>
                    <a:pt x="402" y="150"/>
                  </a:lnTo>
                  <a:lnTo>
                    <a:pt x="392" y="115"/>
                  </a:lnTo>
                  <a:lnTo>
                    <a:pt x="383" y="88"/>
                  </a:lnTo>
                  <a:lnTo>
                    <a:pt x="364" y="53"/>
                  </a:lnTo>
                  <a:lnTo>
                    <a:pt x="290" y="9"/>
                  </a:lnTo>
                  <a:lnTo>
                    <a:pt x="206" y="0"/>
                  </a:lnTo>
                  <a:lnTo>
                    <a:pt x="122" y="18"/>
                  </a:lnTo>
                  <a:lnTo>
                    <a:pt x="56" y="53"/>
                  </a:lnTo>
                  <a:lnTo>
                    <a:pt x="38" y="115"/>
                  </a:lnTo>
                  <a:lnTo>
                    <a:pt x="38" y="141"/>
                  </a:lnTo>
                  <a:lnTo>
                    <a:pt x="47" y="159"/>
                  </a:lnTo>
                  <a:lnTo>
                    <a:pt x="66" y="167"/>
                  </a:lnTo>
                  <a:lnTo>
                    <a:pt x="103" y="167"/>
                  </a:lnTo>
                  <a:lnTo>
                    <a:pt x="131" y="141"/>
                  </a:lnTo>
                  <a:lnTo>
                    <a:pt x="140" y="115"/>
                  </a:lnTo>
                  <a:lnTo>
                    <a:pt x="140" y="97"/>
                  </a:lnTo>
                  <a:lnTo>
                    <a:pt x="122" y="79"/>
                  </a:lnTo>
                  <a:lnTo>
                    <a:pt x="103" y="71"/>
                  </a:lnTo>
                  <a:lnTo>
                    <a:pt x="84" y="71"/>
                  </a:lnTo>
                  <a:lnTo>
                    <a:pt x="103" y="53"/>
                  </a:lnTo>
                  <a:lnTo>
                    <a:pt x="131" y="36"/>
                  </a:lnTo>
                  <a:lnTo>
                    <a:pt x="150" y="27"/>
                  </a:lnTo>
                  <a:lnTo>
                    <a:pt x="178" y="18"/>
                  </a:lnTo>
                  <a:lnTo>
                    <a:pt x="234" y="18"/>
                  </a:lnTo>
                  <a:lnTo>
                    <a:pt x="252" y="27"/>
                  </a:lnTo>
                  <a:lnTo>
                    <a:pt x="290" y="62"/>
                  </a:lnTo>
                  <a:lnTo>
                    <a:pt x="308" y="88"/>
                  </a:lnTo>
                  <a:lnTo>
                    <a:pt x="327" y="159"/>
                  </a:lnTo>
                  <a:lnTo>
                    <a:pt x="327" y="194"/>
                  </a:lnTo>
                  <a:lnTo>
                    <a:pt x="224" y="203"/>
                  </a:lnTo>
                  <a:lnTo>
                    <a:pt x="112" y="238"/>
                  </a:lnTo>
                  <a:lnTo>
                    <a:pt x="66" y="264"/>
                  </a:lnTo>
                  <a:lnTo>
                    <a:pt x="38" y="290"/>
                  </a:lnTo>
                  <a:lnTo>
                    <a:pt x="19" y="317"/>
                  </a:lnTo>
                  <a:lnTo>
                    <a:pt x="0" y="369"/>
                  </a:lnTo>
                  <a:lnTo>
                    <a:pt x="19" y="422"/>
                  </a:lnTo>
                  <a:lnTo>
                    <a:pt x="66" y="466"/>
                  </a:lnTo>
                  <a:lnTo>
                    <a:pt x="122" y="484"/>
                  </a:lnTo>
                  <a:lnTo>
                    <a:pt x="224" y="484"/>
                  </a:lnTo>
                  <a:lnTo>
                    <a:pt x="262" y="466"/>
                  </a:lnTo>
                  <a:lnTo>
                    <a:pt x="290" y="449"/>
                  </a:lnTo>
                  <a:lnTo>
                    <a:pt x="318" y="422"/>
                  </a:lnTo>
                  <a:lnTo>
                    <a:pt x="327" y="396"/>
                  </a:lnTo>
                  <a:close/>
                  <a:moveTo>
                    <a:pt x="327" y="220"/>
                  </a:moveTo>
                  <a:lnTo>
                    <a:pt x="327" y="326"/>
                  </a:lnTo>
                  <a:lnTo>
                    <a:pt x="318" y="369"/>
                  </a:lnTo>
                  <a:lnTo>
                    <a:pt x="308" y="396"/>
                  </a:lnTo>
                  <a:lnTo>
                    <a:pt x="290" y="422"/>
                  </a:lnTo>
                  <a:lnTo>
                    <a:pt x="262" y="440"/>
                  </a:lnTo>
                  <a:lnTo>
                    <a:pt x="243" y="457"/>
                  </a:lnTo>
                  <a:lnTo>
                    <a:pt x="215" y="457"/>
                  </a:lnTo>
                  <a:lnTo>
                    <a:pt x="187" y="466"/>
                  </a:lnTo>
                  <a:lnTo>
                    <a:pt x="131" y="449"/>
                  </a:lnTo>
                  <a:lnTo>
                    <a:pt x="112" y="431"/>
                  </a:lnTo>
                  <a:lnTo>
                    <a:pt x="94" y="405"/>
                  </a:lnTo>
                  <a:lnTo>
                    <a:pt x="94" y="334"/>
                  </a:lnTo>
                  <a:lnTo>
                    <a:pt x="122" y="290"/>
                  </a:lnTo>
                  <a:lnTo>
                    <a:pt x="159" y="255"/>
                  </a:lnTo>
                  <a:lnTo>
                    <a:pt x="224" y="229"/>
                  </a:lnTo>
                  <a:lnTo>
                    <a:pt x="327" y="2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23" name="Freeform 4263"/>
            <p:cNvSpPr>
              <a:spLocks/>
            </p:cNvSpPr>
            <p:nvPr/>
          </p:nvSpPr>
          <p:spPr bwMode="auto">
            <a:xfrm>
              <a:off x="23826" y="13226"/>
              <a:ext cx="559" cy="677"/>
            </a:xfrm>
            <a:custGeom>
              <a:avLst/>
              <a:gdLst>
                <a:gd name="T0" fmla="*/ 447 w 559"/>
                <a:gd name="T1" fmla="*/ 97 h 677"/>
                <a:gd name="T2" fmla="*/ 466 w 559"/>
                <a:gd name="T3" fmla="*/ 70 h 677"/>
                <a:gd name="T4" fmla="*/ 503 w 559"/>
                <a:gd name="T5" fmla="*/ 35 h 677"/>
                <a:gd name="T6" fmla="*/ 541 w 559"/>
                <a:gd name="T7" fmla="*/ 35 h 677"/>
                <a:gd name="T8" fmla="*/ 559 w 559"/>
                <a:gd name="T9" fmla="*/ 26 h 677"/>
                <a:gd name="T10" fmla="*/ 559 w 559"/>
                <a:gd name="T11" fmla="*/ 0 h 677"/>
                <a:gd name="T12" fmla="*/ 373 w 559"/>
                <a:gd name="T13" fmla="*/ 0 h 677"/>
                <a:gd name="T14" fmla="*/ 373 w 559"/>
                <a:gd name="T15" fmla="*/ 26 h 677"/>
                <a:gd name="T16" fmla="*/ 410 w 559"/>
                <a:gd name="T17" fmla="*/ 44 h 677"/>
                <a:gd name="T18" fmla="*/ 429 w 559"/>
                <a:gd name="T19" fmla="*/ 79 h 677"/>
                <a:gd name="T20" fmla="*/ 429 w 559"/>
                <a:gd name="T21" fmla="*/ 88 h 677"/>
                <a:gd name="T22" fmla="*/ 419 w 559"/>
                <a:gd name="T23" fmla="*/ 88 h 677"/>
                <a:gd name="T24" fmla="*/ 419 w 559"/>
                <a:gd name="T25" fmla="*/ 105 h 677"/>
                <a:gd name="T26" fmla="*/ 307 w 559"/>
                <a:gd name="T27" fmla="*/ 360 h 677"/>
                <a:gd name="T28" fmla="*/ 177 w 559"/>
                <a:gd name="T29" fmla="*/ 79 h 677"/>
                <a:gd name="T30" fmla="*/ 177 w 559"/>
                <a:gd name="T31" fmla="*/ 53 h 677"/>
                <a:gd name="T32" fmla="*/ 195 w 559"/>
                <a:gd name="T33" fmla="*/ 35 h 677"/>
                <a:gd name="T34" fmla="*/ 214 w 559"/>
                <a:gd name="T35" fmla="*/ 35 h 677"/>
                <a:gd name="T36" fmla="*/ 223 w 559"/>
                <a:gd name="T37" fmla="*/ 26 h 677"/>
                <a:gd name="T38" fmla="*/ 233 w 559"/>
                <a:gd name="T39" fmla="*/ 26 h 677"/>
                <a:gd name="T40" fmla="*/ 233 w 559"/>
                <a:gd name="T41" fmla="*/ 0 h 677"/>
                <a:gd name="T42" fmla="*/ 0 w 559"/>
                <a:gd name="T43" fmla="*/ 0 h 677"/>
                <a:gd name="T44" fmla="*/ 0 w 559"/>
                <a:gd name="T45" fmla="*/ 26 h 677"/>
                <a:gd name="T46" fmla="*/ 37 w 559"/>
                <a:gd name="T47" fmla="*/ 26 h 677"/>
                <a:gd name="T48" fmla="*/ 65 w 559"/>
                <a:gd name="T49" fmla="*/ 35 h 677"/>
                <a:gd name="T50" fmla="*/ 84 w 559"/>
                <a:gd name="T51" fmla="*/ 44 h 677"/>
                <a:gd name="T52" fmla="*/ 93 w 559"/>
                <a:gd name="T53" fmla="*/ 70 h 677"/>
                <a:gd name="T54" fmla="*/ 261 w 559"/>
                <a:gd name="T55" fmla="*/ 457 h 677"/>
                <a:gd name="T56" fmla="*/ 261 w 559"/>
                <a:gd name="T57" fmla="*/ 475 h 677"/>
                <a:gd name="T58" fmla="*/ 242 w 559"/>
                <a:gd name="T59" fmla="*/ 510 h 677"/>
                <a:gd name="T60" fmla="*/ 233 w 559"/>
                <a:gd name="T61" fmla="*/ 518 h 677"/>
                <a:gd name="T62" fmla="*/ 214 w 559"/>
                <a:gd name="T63" fmla="*/ 571 h 677"/>
                <a:gd name="T64" fmla="*/ 195 w 559"/>
                <a:gd name="T65" fmla="*/ 598 h 677"/>
                <a:gd name="T66" fmla="*/ 139 w 559"/>
                <a:gd name="T67" fmla="*/ 650 h 677"/>
                <a:gd name="T68" fmla="*/ 74 w 559"/>
                <a:gd name="T69" fmla="*/ 650 h 677"/>
                <a:gd name="T70" fmla="*/ 56 w 559"/>
                <a:gd name="T71" fmla="*/ 633 h 677"/>
                <a:gd name="T72" fmla="*/ 93 w 559"/>
                <a:gd name="T73" fmla="*/ 615 h 677"/>
                <a:gd name="T74" fmla="*/ 93 w 559"/>
                <a:gd name="T75" fmla="*/ 571 h 677"/>
                <a:gd name="T76" fmla="*/ 84 w 559"/>
                <a:gd name="T77" fmla="*/ 554 h 677"/>
                <a:gd name="T78" fmla="*/ 65 w 559"/>
                <a:gd name="T79" fmla="*/ 545 h 677"/>
                <a:gd name="T80" fmla="*/ 28 w 559"/>
                <a:gd name="T81" fmla="*/ 545 h 677"/>
                <a:gd name="T82" fmla="*/ 18 w 559"/>
                <a:gd name="T83" fmla="*/ 554 h 677"/>
                <a:gd name="T84" fmla="*/ 0 w 559"/>
                <a:gd name="T85" fmla="*/ 589 h 677"/>
                <a:gd name="T86" fmla="*/ 18 w 559"/>
                <a:gd name="T87" fmla="*/ 642 h 677"/>
                <a:gd name="T88" fmla="*/ 46 w 559"/>
                <a:gd name="T89" fmla="*/ 659 h 677"/>
                <a:gd name="T90" fmla="*/ 102 w 559"/>
                <a:gd name="T91" fmla="*/ 677 h 677"/>
                <a:gd name="T92" fmla="*/ 139 w 559"/>
                <a:gd name="T93" fmla="*/ 668 h 677"/>
                <a:gd name="T94" fmla="*/ 167 w 559"/>
                <a:gd name="T95" fmla="*/ 659 h 677"/>
                <a:gd name="T96" fmla="*/ 195 w 559"/>
                <a:gd name="T97" fmla="*/ 642 h 677"/>
                <a:gd name="T98" fmla="*/ 214 w 559"/>
                <a:gd name="T99" fmla="*/ 615 h 677"/>
                <a:gd name="T100" fmla="*/ 233 w 559"/>
                <a:gd name="T101" fmla="*/ 580 h 677"/>
                <a:gd name="T102" fmla="*/ 251 w 559"/>
                <a:gd name="T103" fmla="*/ 554 h 677"/>
                <a:gd name="T104" fmla="*/ 447 w 559"/>
                <a:gd name="T105" fmla="*/ 97 h 67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59"/>
                <a:gd name="T160" fmla="*/ 0 h 677"/>
                <a:gd name="T161" fmla="*/ 559 w 559"/>
                <a:gd name="T162" fmla="*/ 677 h 67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59" h="677">
                  <a:moveTo>
                    <a:pt x="447" y="97"/>
                  </a:moveTo>
                  <a:lnTo>
                    <a:pt x="466" y="70"/>
                  </a:lnTo>
                  <a:lnTo>
                    <a:pt x="503" y="35"/>
                  </a:lnTo>
                  <a:lnTo>
                    <a:pt x="541" y="35"/>
                  </a:lnTo>
                  <a:lnTo>
                    <a:pt x="559" y="26"/>
                  </a:lnTo>
                  <a:lnTo>
                    <a:pt x="559" y="0"/>
                  </a:lnTo>
                  <a:lnTo>
                    <a:pt x="373" y="0"/>
                  </a:lnTo>
                  <a:lnTo>
                    <a:pt x="373" y="26"/>
                  </a:lnTo>
                  <a:lnTo>
                    <a:pt x="410" y="44"/>
                  </a:lnTo>
                  <a:lnTo>
                    <a:pt x="429" y="79"/>
                  </a:lnTo>
                  <a:lnTo>
                    <a:pt x="429" y="88"/>
                  </a:lnTo>
                  <a:lnTo>
                    <a:pt x="419" y="88"/>
                  </a:lnTo>
                  <a:lnTo>
                    <a:pt x="419" y="105"/>
                  </a:lnTo>
                  <a:lnTo>
                    <a:pt x="307" y="360"/>
                  </a:lnTo>
                  <a:lnTo>
                    <a:pt x="177" y="79"/>
                  </a:lnTo>
                  <a:lnTo>
                    <a:pt x="177" y="53"/>
                  </a:lnTo>
                  <a:lnTo>
                    <a:pt x="195" y="35"/>
                  </a:lnTo>
                  <a:lnTo>
                    <a:pt x="214" y="35"/>
                  </a:lnTo>
                  <a:lnTo>
                    <a:pt x="223" y="26"/>
                  </a:lnTo>
                  <a:lnTo>
                    <a:pt x="233" y="26"/>
                  </a:lnTo>
                  <a:lnTo>
                    <a:pt x="233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37" y="26"/>
                  </a:lnTo>
                  <a:lnTo>
                    <a:pt x="65" y="35"/>
                  </a:lnTo>
                  <a:lnTo>
                    <a:pt x="84" y="44"/>
                  </a:lnTo>
                  <a:lnTo>
                    <a:pt x="93" y="70"/>
                  </a:lnTo>
                  <a:lnTo>
                    <a:pt x="261" y="457"/>
                  </a:lnTo>
                  <a:lnTo>
                    <a:pt x="261" y="475"/>
                  </a:lnTo>
                  <a:lnTo>
                    <a:pt x="242" y="510"/>
                  </a:lnTo>
                  <a:lnTo>
                    <a:pt x="233" y="518"/>
                  </a:lnTo>
                  <a:lnTo>
                    <a:pt x="214" y="571"/>
                  </a:lnTo>
                  <a:lnTo>
                    <a:pt x="195" y="598"/>
                  </a:lnTo>
                  <a:lnTo>
                    <a:pt x="139" y="650"/>
                  </a:lnTo>
                  <a:lnTo>
                    <a:pt x="74" y="650"/>
                  </a:lnTo>
                  <a:lnTo>
                    <a:pt x="56" y="633"/>
                  </a:lnTo>
                  <a:lnTo>
                    <a:pt x="93" y="615"/>
                  </a:lnTo>
                  <a:lnTo>
                    <a:pt x="93" y="571"/>
                  </a:lnTo>
                  <a:lnTo>
                    <a:pt x="84" y="554"/>
                  </a:lnTo>
                  <a:lnTo>
                    <a:pt x="65" y="545"/>
                  </a:lnTo>
                  <a:lnTo>
                    <a:pt x="28" y="545"/>
                  </a:lnTo>
                  <a:lnTo>
                    <a:pt x="18" y="554"/>
                  </a:lnTo>
                  <a:lnTo>
                    <a:pt x="0" y="589"/>
                  </a:lnTo>
                  <a:lnTo>
                    <a:pt x="18" y="642"/>
                  </a:lnTo>
                  <a:lnTo>
                    <a:pt x="46" y="659"/>
                  </a:lnTo>
                  <a:lnTo>
                    <a:pt x="102" y="677"/>
                  </a:lnTo>
                  <a:lnTo>
                    <a:pt x="139" y="668"/>
                  </a:lnTo>
                  <a:lnTo>
                    <a:pt x="167" y="659"/>
                  </a:lnTo>
                  <a:lnTo>
                    <a:pt x="195" y="642"/>
                  </a:lnTo>
                  <a:lnTo>
                    <a:pt x="214" y="615"/>
                  </a:lnTo>
                  <a:lnTo>
                    <a:pt x="233" y="580"/>
                  </a:lnTo>
                  <a:lnTo>
                    <a:pt x="251" y="554"/>
                  </a:lnTo>
                  <a:lnTo>
                    <a:pt x="447" y="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24" name="Freeform 4264"/>
            <p:cNvSpPr>
              <a:spLocks/>
            </p:cNvSpPr>
            <p:nvPr/>
          </p:nvSpPr>
          <p:spPr bwMode="auto">
            <a:xfrm>
              <a:off x="24861" y="13208"/>
              <a:ext cx="569" cy="484"/>
            </a:xfrm>
            <a:custGeom>
              <a:avLst/>
              <a:gdLst>
                <a:gd name="T0" fmla="*/ 401 w 569"/>
                <a:gd name="T1" fmla="*/ 387 h 484"/>
                <a:gd name="T2" fmla="*/ 401 w 569"/>
                <a:gd name="T3" fmla="*/ 484 h 484"/>
                <a:gd name="T4" fmla="*/ 569 w 569"/>
                <a:gd name="T5" fmla="*/ 475 h 484"/>
                <a:gd name="T6" fmla="*/ 569 w 569"/>
                <a:gd name="T7" fmla="*/ 440 h 484"/>
                <a:gd name="T8" fmla="*/ 513 w 569"/>
                <a:gd name="T9" fmla="*/ 440 h 484"/>
                <a:gd name="T10" fmla="*/ 495 w 569"/>
                <a:gd name="T11" fmla="*/ 431 h 484"/>
                <a:gd name="T12" fmla="*/ 485 w 569"/>
                <a:gd name="T13" fmla="*/ 422 h 484"/>
                <a:gd name="T14" fmla="*/ 485 w 569"/>
                <a:gd name="T15" fmla="*/ 405 h 484"/>
                <a:gd name="T16" fmla="*/ 476 w 569"/>
                <a:gd name="T17" fmla="*/ 378 h 484"/>
                <a:gd name="T18" fmla="*/ 476 w 569"/>
                <a:gd name="T19" fmla="*/ 0 h 484"/>
                <a:gd name="T20" fmla="*/ 317 w 569"/>
                <a:gd name="T21" fmla="*/ 18 h 484"/>
                <a:gd name="T22" fmla="*/ 317 w 569"/>
                <a:gd name="T23" fmla="*/ 44 h 484"/>
                <a:gd name="T24" fmla="*/ 355 w 569"/>
                <a:gd name="T25" fmla="*/ 44 h 484"/>
                <a:gd name="T26" fmla="*/ 383 w 569"/>
                <a:gd name="T27" fmla="*/ 53 h 484"/>
                <a:gd name="T28" fmla="*/ 392 w 569"/>
                <a:gd name="T29" fmla="*/ 62 h 484"/>
                <a:gd name="T30" fmla="*/ 401 w 569"/>
                <a:gd name="T31" fmla="*/ 79 h 484"/>
                <a:gd name="T32" fmla="*/ 401 w 569"/>
                <a:gd name="T33" fmla="*/ 299 h 484"/>
                <a:gd name="T34" fmla="*/ 383 w 569"/>
                <a:gd name="T35" fmla="*/ 378 h 484"/>
                <a:gd name="T36" fmla="*/ 336 w 569"/>
                <a:gd name="T37" fmla="*/ 440 h 484"/>
                <a:gd name="T38" fmla="*/ 261 w 569"/>
                <a:gd name="T39" fmla="*/ 466 h 484"/>
                <a:gd name="T40" fmla="*/ 224 w 569"/>
                <a:gd name="T41" fmla="*/ 466 h 484"/>
                <a:gd name="T42" fmla="*/ 205 w 569"/>
                <a:gd name="T43" fmla="*/ 457 h 484"/>
                <a:gd name="T44" fmla="*/ 187 w 569"/>
                <a:gd name="T45" fmla="*/ 440 h 484"/>
                <a:gd name="T46" fmla="*/ 168 w 569"/>
                <a:gd name="T47" fmla="*/ 405 h 484"/>
                <a:gd name="T48" fmla="*/ 168 w 569"/>
                <a:gd name="T49" fmla="*/ 0 h 484"/>
                <a:gd name="T50" fmla="*/ 0 w 569"/>
                <a:gd name="T51" fmla="*/ 18 h 484"/>
                <a:gd name="T52" fmla="*/ 0 w 569"/>
                <a:gd name="T53" fmla="*/ 44 h 484"/>
                <a:gd name="T54" fmla="*/ 37 w 569"/>
                <a:gd name="T55" fmla="*/ 44 h 484"/>
                <a:gd name="T56" fmla="*/ 65 w 569"/>
                <a:gd name="T57" fmla="*/ 53 h 484"/>
                <a:gd name="T58" fmla="*/ 75 w 569"/>
                <a:gd name="T59" fmla="*/ 62 h 484"/>
                <a:gd name="T60" fmla="*/ 84 w 569"/>
                <a:gd name="T61" fmla="*/ 79 h 484"/>
                <a:gd name="T62" fmla="*/ 84 w 569"/>
                <a:gd name="T63" fmla="*/ 361 h 484"/>
                <a:gd name="T64" fmla="*/ 93 w 569"/>
                <a:gd name="T65" fmla="*/ 405 h 484"/>
                <a:gd name="T66" fmla="*/ 121 w 569"/>
                <a:gd name="T67" fmla="*/ 449 h 484"/>
                <a:gd name="T68" fmla="*/ 177 w 569"/>
                <a:gd name="T69" fmla="*/ 475 h 484"/>
                <a:gd name="T70" fmla="*/ 261 w 569"/>
                <a:gd name="T71" fmla="*/ 484 h 484"/>
                <a:gd name="T72" fmla="*/ 299 w 569"/>
                <a:gd name="T73" fmla="*/ 484 h 484"/>
                <a:gd name="T74" fmla="*/ 327 w 569"/>
                <a:gd name="T75" fmla="*/ 475 h 484"/>
                <a:gd name="T76" fmla="*/ 383 w 569"/>
                <a:gd name="T77" fmla="*/ 422 h 484"/>
                <a:gd name="T78" fmla="*/ 401 w 569"/>
                <a:gd name="T79" fmla="*/ 387 h 4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9"/>
                <a:gd name="T121" fmla="*/ 0 h 484"/>
                <a:gd name="T122" fmla="*/ 569 w 569"/>
                <a:gd name="T123" fmla="*/ 484 h 48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9" h="484">
                  <a:moveTo>
                    <a:pt x="401" y="387"/>
                  </a:moveTo>
                  <a:lnTo>
                    <a:pt x="401" y="484"/>
                  </a:lnTo>
                  <a:lnTo>
                    <a:pt x="569" y="475"/>
                  </a:lnTo>
                  <a:lnTo>
                    <a:pt x="569" y="440"/>
                  </a:lnTo>
                  <a:lnTo>
                    <a:pt x="513" y="440"/>
                  </a:lnTo>
                  <a:lnTo>
                    <a:pt x="495" y="431"/>
                  </a:lnTo>
                  <a:lnTo>
                    <a:pt x="485" y="422"/>
                  </a:lnTo>
                  <a:lnTo>
                    <a:pt x="485" y="405"/>
                  </a:lnTo>
                  <a:lnTo>
                    <a:pt x="476" y="378"/>
                  </a:lnTo>
                  <a:lnTo>
                    <a:pt x="476" y="0"/>
                  </a:lnTo>
                  <a:lnTo>
                    <a:pt x="317" y="18"/>
                  </a:lnTo>
                  <a:lnTo>
                    <a:pt x="317" y="44"/>
                  </a:lnTo>
                  <a:lnTo>
                    <a:pt x="355" y="44"/>
                  </a:lnTo>
                  <a:lnTo>
                    <a:pt x="383" y="53"/>
                  </a:lnTo>
                  <a:lnTo>
                    <a:pt x="392" y="62"/>
                  </a:lnTo>
                  <a:lnTo>
                    <a:pt x="401" y="79"/>
                  </a:lnTo>
                  <a:lnTo>
                    <a:pt x="401" y="299"/>
                  </a:lnTo>
                  <a:lnTo>
                    <a:pt x="383" y="378"/>
                  </a:lnTo>
                  <a:lnTo>
                    <a:pt x="336" y="440"/>
                  </a:lnTo>
                  <a:lnTo>
                    <a:pt x="261" y="466"/>
                  </a:lnTo>
                  <a:lnTo>
                    <a:pt x="224" y="466"/>
                  </a:lnTo>
                  <a:lnTo>
                    <a:pt x="205" y="457"/>
                  </a:lnTo>
                  <a:lnTo>
                    <a:pt x="187" y="440"/>
                  </a:lnTo>
                  <a:lnTo>
                    <a:pt x="168" y="405"/>
                  </a:lnTo>
                  <a:lnTo>
                    <a:pt x="168" y="0"/>
                  </a:lnTo>
                  <a:lnTo>
                    <a:pt x="0" y="18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3"/>
                  </a:lnTo>
                  <a:lnTo>
                    <a:pt x="75" y="62"/>
                  </a:lnTo>
                  <a:lnTo>
                    <a:pt x="84" y="79"/>
                  </a:lnTo>
                  <a:lnTo>
                    <a:pt x="84" y="361"/>
                  </a:lnTo>
                  <a:lnTo>
                    <a:pt x="93" y="405"/>
                  </a:lnTo>
                  <a:lnTo>
                    <a:pt x="121" y="449"/>
                  </a:lnTo>
                  <a:lnTo>
                    <a:pt x="177" y="475"/>
                  </a:lnTo>
                  <a:lnTo>
                    <a:pt x="261" y="484"/>
                  </a:lnTo>
                  <a:lnTo>
                    <a:pt x="299" y="484"/>
                  </a:lnTo>
                  <a:lnTo>
                    <a:pt x="327" y="475"/>
                  </a:lnTo>
                  <a:lnTo>
                    <a:pt x="383" y="422"/>
                  </a:lnTo>
                  <a:lnTo>
                    <a:pt x="401" y="3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25" name="Freeform 4265"/>
            <p:cNvSpPr>
              <a:spLocks/>
            </p:cNvSpPr>
            <p:nvPr/>
          </p:nvSpPr>
          <p:spPr bwMode="auto">
            <a:xfrm>
              <a:off x="25486" y="13208"/>
              <a:ext cx="373" cy="484"/>
            </a:xfrm>
            <a:custGeom>
              <a:avLst/>
              <a:gdLst>
                <a:gd name="T0" fmla="*/ 215 w 373"/>
                <a:gd name="T1" fmla="*/ 264 h 484"/>
                <a:gd name="T2" fmla="*/ 308 w 373"/>
                <a:gd name="T3" fmla="*/ 317 h 484"/>
                <a:gd name="T4" fmla="*/ 317 w 373"/>
                <a:gd name="T5" fmla="*/ 396 h 484"/>
                <a:gd name="T6" fmla="*/ 289 w 373"/>
                <a:gd name="T7" fmla="*/ 440 h 484"/>
                <a:gd name="T8" fmla="*/ 196 w 373"/>
                <a:gd name="T9" fmla="*/ 466 h 484"/>
                <a:gd name="T10" fmla="*/ 84 w 373"/>
                <a:gd name="T11" fmla="*/ 422 h 484"/>
                <a:gd name="T12" fmla="*/ 38 w 373"/>
                <a:gd name="T13" fmla="*/ 308 h 484"/>
                <a:gd name="T14" fmla="*/ 0 w 373"/>
                <a:gd name="T15" fmla="*/ 308 h 484"/>
                <a:gd name="T16" fmla="*/ 10 w 373"/>
                <a:gd name="T17" fmla="*/ 484 h 484"/>
                <a:gd name="T18" fmla="*/ 28 w 373"/>
                <a:gd name="T19" fmla="*/ 475 h 484"/>
                <a:gd name="T20" fmla="*/ 47 w 373"/>
                <a:gd name="T21" fmla="*/ 457 h 484"/>
                <a:gd name="T22" fmla="*/ 103 w 373"/>
                <a:gd name="T23" fmla="*/ 466 h 484"/>
                <a:gd name="T24" fmla="*/ 196 w 373"/>
                <a:gd name="T25" fmla="*/ 484 h 484"/>
                <a:gd name="T26" fmla="*/ 336 w 373"/>
                <a:gd name="T27" fmla="*/ 440 h 484"/>
                <a:gd name="T28" fmla="*/ 373 w 373"/>
                <a:gd name="T29" fmla="*/ 334 h 484"/>
                <a:gd name="T30" fmla="*/ 364 w 373"/>
                <a:gd name="T31" fmla="*/ 282 h 484"/>
                <a:gd name="T32" fmla="*/ 336 w 373"/>
                <a:gd name="T33" fmla="*/ 246 h 484"/>
                <a:gd name="T34" fmla="*/ 299 w 373"/>
                <a:gd name="T35" fmla="*/ 220 h 484"/>
                <a:gd name="T36" fmla="*/ 233 w 373"/>
                <a:gd name="T37" fmla="*/ 194 h 484"/>
                <a:gd name="T38" fmla="*/ 168 w 373"/>
                <a:gd name="T39" fmla="*/ 176 h 484"/>
                <a:gd name="T40" fmla="*/ 112 w 373"/>
                <a:gd name="T41" fmla="*/ 167 h 484"/>
                <a:gd name="T42" fmla="*/ 75 w 373"/>
                <a:gd name="T43" fmla="*/ 141 h 484"/>
                <a:gd name="T44" fmla="*/ 56 w 373"/>
                <a:gd name="T45" fmla="*/ 97 h 484"/>
                <a:gd name="T46" fmla="*/ 66 w 373"/>
                <a:gd name="T47" fmla="*/ 62 h 484"/>
                <a:gd name="T48" fmla="*/ 149 w 373"/>
                <a:gd name="T49" fmla="*/ 18 h 484"/>
                <a:gd name="T50" fmla="*/ 252 w 373"/>
                <a:gd name="T51" fmla="*/ 27 h 484"/>
                <a:gd name="T52" fmla="*/ 317 w 373"/>
                <a:gd name="T53" fmla="*/ 115 h 484"/>
                <a:gd name="T54" fmla="*/ 336 w 373"/>
                <a:gd name="T55" fmla="*/ 159 h 484"/>
                <a:gd name="T56" fmla="*/ 345 w 373"/>
                <a:gd name="T57" fmla="*/ 0 h 484"/>
                <a:gd name="T58" fmla="*/ 308 w 373"/>
                <a:gd name="T59" fmla="*/ 9 h 484"/>
                <a:gd name="T60" fmla="*/ 299 w 373"/>
                <a:gd name="T61" fmla="*/ 18 h 484"/>
                <a:gd name="T62" fmla="*/ 261 w 373"/>
                <a:gd name="T63" fmla="*/ 9 h 484"/>
                <a:gd name="T64" fmla="*/ 187 w 373"/>
                <a:gd name="T65" fmla="*/ 0 h 484"/>
                <a:gd name="T66" fmla="*/ 47 w 373"/>
                <a:gd name="T67" fmla="*/ 44 h 484"/>
                <a:gd name="T68" fmla="*/ 0 w 373"/>
                <a:gd name="T69" fmla="*/ 132 h 484"/>
                <a:gd name="T70" fmla="*/ 28 w 373"/>
                <a:gd name="T71" fmla="*/ 194 h 484"/>
                <a:gd name="T72" fmla="*/ 93 w 373"/>
                <a:gd name="T73" fmla="*/ 246 h 484"/>
                <a:gd name="T74" fmla="*/ 159 w 373"/>
                <a:gd name="T75" fmla="*/ 264 h 4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73"/>
                <a:gd name="T115" fmla="*/ 0 h 484"/>
                <a:gd name="T116" fmla="*/ 373 w 373"/>
                <a:gd name="T117" fmla="*/ 484 h 4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73" h="484">
                  <a:moveTo>
                    <a:pt x="205" y="264"/>
                  </a:moveTo>
                  <a:lnTo>
                    <a:pt x="215" y="264"/>
                  </a:lnTo>
                  <a:lnTo>
                    <a:pt x="289" y="299"/>
                  </a:lnTo>
                  <a:lnTo>
                    <a:pt x="308" y="317"/>
                  </a:lnTo>
                  <a:lnTo>
                    <a:pt x="317" y="343"/>
                  </a:lnTo>
                  <a:lnTo>
                    <a:pt x="317" y="396"/>
                  </a:lnTo>
                  <a:lnTo>
                    <a:pt x="308" y="413"/>
                  </a:lnTo>
                  <a:lnTo>
                    <a:pt x="289" y="440"/>
                  </a:lnTo>
                  <a:lnTo>
                    <a:pt x="233" y="457"/>
                  </a:lnTo>
                  <a:lnTo>
                    <a:pt x="196" y="466"/>
                  </a:lnTo>
                  <a:lnTo>
                    <a:pt x="131" y="457"/>
                  </a:lnTo>
                  <a:lnTo>
                    <a:pt x="84" y="422"/>
                  </a:lnTo>
                  <a:lnTo>
                    <a:pt x="56" y="369"/>
                  </a:lnTo>
                  <a:lnTo>
                    <a:pt x="38" y="308"/>
                  </a:lnTo>
                  <a:lnTo>
                    <a:pt x="19" y="290"/>
                  </a:lnTo>
                  <a:lnTo>
                    <a:pt x="0" y="308"/>
                  </a:lnTo>
                  <a:lnTo>
                    <a:pt x="0" y="475"/>
                  </a:lnTo>
                  <a:lnTo>
                    <a:pt x="10" y="484"/>
                  </a:lnTo>
                  <a:lnTo>
                    <a:pt x="28" y="484"/>
                  </a:lnTo>
                  <a:lnTo>
                    <a:pt x="28" y="475"/>
                  </a:lnTo>
                  <a:lnTo>
                    <a:pt x="47" y="466"/>
                  </a:lnTo>
                  <a:lnTo>
                    <a:pt x="47" y="457"/>
                  </a:lnTo>
                  <a:lnTo>
                    <a:pt x="66" y="440"/>
                  </a:lnTo>
                  <a:lnTo>
                    <a:pt x="103" y="466"/>
                  </a:lnTo>
                  <a:lnTo>
                    <a:pt x="140" y="484"/>
                  </a:lnTo>
                  <a:lnTo>
                    <a:pt x="196" y="484"/>
                  </a:lnTo>
                  <a:lnTo>
                    <a:pt x="280" y="475"/>
                  </a:lnTo>
                  <a:lnTo>
                    <a:pt x="336" y="440"/>
                  </a:lnTo>
                  <a:lnTo>
                    <a:pt x="364" y="396"/>
                  </a:lnTo>
                  <a:lnTo>
                    <a:pt x="373" y="334"/>
                  </a:lnTo>
                  <a:lnTo>
                    <a:pt x="373" y="308"/>
                  </a:lnTo>
                  <a:lnTo>
                    <a:pt x="364" y="282"/>
                  </a:lnTo>
                  <a:lnTo>
                    <a:pt x="345" y="264"/>
                  </a:lnTo>
                  <a:lnTo>
                    <a:pt x="336" y="246"/>
                  </a:lnTo>
                  <a:lnTo>
                    <a:pt x="327" y="238"/>
                  </a:lnTo>
                  <a:lnTo>
                    <a:pt x="299" y="220"/>
                  </a:lnTo>
                  <a:lnTo>
                    <a:pt x="261" y="203"/>
                  </a:lnTo>
                  <a:lnTo>
                    <a:pt x="233" y="194"/>
                  </a:lnTo>
                  <a:lnTo>
                    <a:pt x="196" y="185"/>
                  </a:lnTo>
                  <a:lnTo>
                    <a:pt x="168" y="176"/>
                  </a:lnTo>
                  <a:lnTo>
                    <a:pt x="140" y="176"/>
                  </a:lnTo>
                  <a:lnTo>
                    <a:pt x="112" y="167"/>
                  </a:lnTo>
                  <a:lnTo>
                    <a:pt x="93" y="159"/>
                  </a:lnTo>
                  <a:lnTo>
                    <a:pt x="75" y="141"/>
                  </a:lnTo>
                  <a:lnTo>
                    <a:pt x="66" y="123"/>
                  </a:lnTo>
                  <a:lnTo>
                    <a:pt x="56" y="97"/>
                  </a:lnTo>
                  <a:lnTo>
                    <a:pt x="56" y="79"/>
                  </a:lnTo>
                  <a:lnTo>
                    <a:pt x="66" y="62"/>
                  </a:lnTo>
                  <a:lnTo>
                    <a:pt x="93" y="36"/>
                  </a:lnTo>
                  <a:lnTo>
                    <a:pt x="149" y="18"/>
                  </a:lnTo>
                  <a:lnTo>
                    <a:pt x="224" y="18"/>
                  </a:lnTo>
                  <a:lnTo>
                    <a:pt x="252" y="27"/>
                  </a:lnTo>
                  <a:lnTo>
                    <a:pt x="289" y="62"/>
                  </a:lnTo>
                  <a:lnTo>
                    <a:pt x="317" y="115"/>
                  </a:lnTo>
                  <a:lnTo>
                    <a:pt x="317" y="159"/>
                  </a:lnTo>
                  <a:lnTo>
                    <a:pt x="336" y="159"/>
                  </a:lnTo>
                  <a:lnTo>
                    <a:pt x="345" y="150"/>
                  </a:lnTo>
                  <a:lnTo>
                    <a:pt x="345" y="0"/>
                  </a:lnTo>
                  <a:lnTo>
                    <a:pt x="317" y="0"/>
                  </a:lnTo>
                  <a:lnTo>
                    <a:pt x="308" y="9"/>
                  </a:lnTo>
                  <a:lnTo>
                    <a:pt x="308" y="18"/>
                  </a:lnTo>
                  <a:lnTo>
                    <a:pt x="299" y="18"/>
                  </a:lnTo>
                  <a:lnTo>
                    <a:pt x="289" y="27"/>
                  </a:lnTo>
                  <a:lnTo>
                    <a:pt x="261" y="9"/>
                  </a:lnTo>
                  <a:lnTo>
                    <a:pt x="224" y="0"/>
                  </a:lnTo>
                  <a:lnTo>
                    <a:pt x="187" y="0"/>
                  </a:lnTo>
                  <a:lnTo>
                    <a:pt x="103" y="9"/>
                  </a:lnTo>
                  <a:lnTo>
                    <a:pt x="47" y="44"/>
                  </a:lnTo>
                  <a:lnTo>
                    <a:pt x="10" y="79"/>
                  </a:lnTo>
                  <a:lnTo>
                    <a:pt x="0" y="132"/>
                  </a:lnTo>
                  <a:lnTo>
                    <a:pt x="10" y="167"/>
                  </a:lnTo>
                  <a:lnTo>
                    <a:pt x="28" y="194"/>
                  </a:lnTo>
                  <a:lnTo>
                    <a:pt x="75" y="238"/>
                  </a:lnTo>
                  <a:lnTo>
                    <a:pt x="93" y="246"/>
                  </a:lnTo>
                  <a:lnTo>
                    <a:pt x="121" y="255"/>
                  </a:lnTo>
                  <a:lnTo>
                    <a:pt x="159" y="264"/>
                  </a:lnTo>
                  <a:lnTo>
                    <a:pt x="205" y="2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26" name="Freeform 4266"/>
            <p:cNvSpPr>
              <a:spLocks noEditPoints="1"/>
            </p:cNvSpPr>
            <p:nvPr/>
          </p:nvSpPr>
          <p:spPr bwMode="auto">
            <a:xfrm>
              <a:off x="25934" y="13208"/>
              <a:ext cx="438" cy="484"/>
            </a:xfrm>
            <a:custGeom>
              <a:avLst/>
              <a:gdLst>
                <a:gd name="T0" fmla="*/ 411 w 438"/>
                <a:gd name="T1" fmla="*/ 229 h 484"/>
                <a:gd name="T2" fmla="*/ 429 w 438"/>
                <a:gd name="T3" fmla="*/ 229 h 484"/>
                <a:gd name="T4" fmla="*/ 429 w 438"/>
                <a:gd name="T5" fmla="*/ 220 h 484"/>
                <a:gd name="T6" fmla="*/ 438 w 438"/>
                <a:gd name="T7" fmla="*/ 203 h 484"/>
                <a:gd name="T8" fmla="*/ 429 w 438"/>
                <a:gd name="T9" fmla="*/ 123 h 484"/>
                <a:gd name="T10" fmla="*/ 383 w 438"/>
                <a:gd name="T11" fmla="*/ 62 h 484"/>
                <a:gd name="T12" fmla="*/ 327 w 438"/>
                <a:gd name="T13" fmla="*/ 18 h 484"/>
                <a:gd name="T14" fmla="*/ 233 w 438"/>
                <a:gd name="T15" fmla="*/ 0 h 484"/>
                <a:gd name="T16" fmla="*/ 140 w 438"/>
                <a:gd name="T17" fmla="*/ 18 h 484"/>
                <a:gd name="T18" fmla="*/ 65 w 438"/>
                <a:gd name="T19" fmla="*/ 71 h 484"/>
                <a:gd name="T20" fmla="*/ 19 w 438"/>
                <a:gd name="T21" fmla="*/ 150 h 484"/>
                <a:gd name="T22" fmla="*/ 0 w 438"/>
                <a:gd name="T23" fmla="*/ 238 h 484"/>
                <a:gd name="T24" fmla="*/ 19 w 438"/>
                <a:gd name="T25" fmla="*/ 334 h 484"/>
                <a:gd name="T26" fmla="*/ 75 w 438"/>
                <a:gd name="T27" fmla="*/ 413 h 484"/>
                <a:gd name="T28" fmla="*/ 149 w 438"/>
                <a:gd name="T29" fmla="*/ 466 h 484"/>
                <a:gd name="T30" fmla="*/ 243 w 438"/>
                <a:gd name="T31" fmla="*/ 484 h 484"/>
                <a:gd name="T32" fmla="*/ 317 w 438"/>
                <a:gd name="T33" fmla="*/ 475 h 484"/>
                <a:gd name="T34" fmla="*/ 373 w 438"/>
                <a:gd name="T35" fmla="*/ 440 h 484"/>
                <a:gd name="T36" fmla="*/ 411 w 438"/>
                <a:gd name="T37" fmla="*/ 405 h 484"/>
                <a:gd name="T38" fmla="*/ 438 w 438"/>
                <a:gd name="T39" fmla="*/ 352 h 484"/>
                <a:gd name="T40" fmla="*/ 429 w 438"/>
                <a:gd name="T41" fmla="*/ 343 h 484"/>
                <a:gd name="T42" fmla="*/ 429 w 438"/>
                <a:gd name="T43" fmla="*/ 334 h 484"/>
                <a:gd name="T44" fmla="*/ 411 w 438"/>
                <a:gd name="T45" fmla="*/ 334 h 484"/>
                <a:gd name="T46" fmla="*/ 411 w 438"/>
                <a:gd name="T47" fmla="*/ 343 h 484"/>
                <a:gd name="T48" fmla="*/ 401 w 438"/>
                <a:gd name="T49" fmla="*/ 352 h 484"/>
                <a:gd name="T50" fmla="*/ 383 w 438"/>
                <a:gd name="T51" fmla="*/ 387 h 484"/>
                <a:gd name="T52" fmla="*/ 364 w 438"/>
                <a:gd name="T53" fmla="*/ 413 h 484"/>
                <a:gd name="T54" fmla="*/ 345 w 438"/>
                <a:gd name="T55" fmla="*/ 431 h 484"/>
                <a:gd name="T56" fmla="*/ 317 w 438"/>
                <a:gd name="T57" fmla="*/ 449 h 484"/>
                <a:gd name="T58" fmla="*/ 299 w 438"/>
                <a:gd name="T59" fmla="*/ 457 h 484"/>
                <a:gd name="T60" fmla="*/ 215 w 438"/>
                <a:gd name="T61" fmla="*/ 457 h 484"/>
                <a:gd name="T62" fmla="*/ 177 w 438"/>
                <a:gd name="T63" fmla="*/ 440 h 484"/>
                <a:gd name="T64" fmla="*/ 121 w 438"/>
                <a:gd name="T65" fmla="*/ 387 h 484"/>
                <a:gd name="T66" fmla="*/ 103 w 438"/>
                <a:gd name="T67" fmla="*/ 334 h 484"/>
                <a:gd name="T68" fmla="*/ 93 w 438"/>
                <a:gd name="T69" fmla="*/ 273 h 484"/>
                <a:gd name="T70" fmla="*/ 93 w 438"/>
                <a:gd name="T71" fmla="*/ 229 h 484"/>
                <a:gd name="T72" fmla="*/ 411 w 438"/>
                <a:gd name="T73" fmla="*/ 229 h 484"/>
                <a:gd name="T74" fmla="*/ 93 w 438"/>
                <a:gd name="T75" fmla="*/ 203 h 484"/>
                <a:gd name="T76" fmla="*/ 103 w 438"/>
                <a:gd name="T77" fmla="*/ 123 h 484"/>
                <a:gd name="T78" fmla="*/ 131 w 438"/>
                <a:gd name="T79" fmla="*/ 71 h 484"/>
                <a:gd name="T80" fmla="*/ 168 w 438"/>
                <a:gd name="T81" fmla="*/ 44 h 484"/>
                <a:gd name="T82" fmla="*/ 205 w 438"/>
                <a:gd name="T83" fmla="*/ 27 h 484"/>
                <a:gd name="T84" fmla="*/ 233 w 438"/>
                <a:gd name="T85" fmla="*/ 18 h 484"/>
                <a:gd name="T86" fmla="*/ 289 w 438"/>
                <a:gd name="T87" fmla="*/ 36 h 484"/>
                <a:gd name="T88" fmla="*/ 327 w 438"/>
                <a:gd name="T89" fmla="*/ 71 h 484"/>
                <a:gd name="T90" fmla="*/ 345 w 438"/>
                <a:gd name="T91" fmla="*/ 123 h 484"/>
                <a:gd name="T92" fmla="*/ 355 w 438"/>
                <a:gd name="T93" fmla="*/ 167 h 484"/>
                <a:gd name="T94" fmla="*/ 364 w 438"/>
                <a:gd name="T95" fmla="*/ 203 h 484"/>
                <a:gd name="T96" fmla="*/ 93 w 438"/>
                <a:gd name="T97" fmla="*/ 203 h 48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38"/>
                <a:gd name="T148" fmla="*/ 0 h 484"/>
                <a:gd name="T149" fmla="*/ 438 w 438"/>
                <a:gd name="T150" fmla="*/ 484 h 48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38" h="484">
                  <a:moveTo>
                    <a:pt x="411" y="229"/>
                  </a:moveTo>
                  <a:lnTo>
                    <a:pt x="429" y="229"/>
                  </a:lnTo>
                  <a:lnTo>
                    <a:pt x="429" y="220"/>
                  </a:lnTo>
                  <a:lnTo>
                    <a:pt x="438" y="203"/>
                  </a:lnTo>
                  <a:lnTo>
                    <a:pt x="429" y="123"/>
                  </a:lnTo>
                  <a:lnTo>
                    <a:pt x="383" y="62"/>
                  </a:lnTo>
                  <a:lnTo>
                    <a:pt x="327" y="18"/>
                  </a:lnTo>
                  <a:lnTo>
                    <a:pt x="233" y="0"/>
                  </a:lnTo>
                  <a:lnTo>
                    <a:pt x="140" y="18"/>
                  </a:lnTo>
                  <a:lnTo>
                    <a:pt x="65" y="71"/>
                  </a:lnTo>
                  <a:lnTo>
                    <a:pt x="19" y="150"/>
                  </a:lnTo>
                  <a:lnTo>
                    <a:pt x="0" y="238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49" y="466"/>
                  </a:lnTo>
                  <a:lnTo>
                    <a:pt x="243" y="484"/>
                  </a:lnTo>
                  <a:lnTo>
                    <a:pt x="317" y="475"/>
                  </a:lnTo>
                  <a:lnTo>
                    <a:pt x="373" y="440"/>
                  </a:lnTo>
                  <a:lnTo>
                    <a:pt x="411" y="405"/>
                  </a:lnTo>
                  <a:lnTo>
                    <a:pt x="438" y="352"/>
                  </a:lnTo>
                  <a:lnTo>
                    <a:pt x="429" y="343"/>
                  </a:lnTo>
                  <a:lnTo>
                    <a:pt x="429" y="334"/>
                  </a:lnTo>
                  <a:lnTo>
                    <a:pt x="411" y="334"/>
                  </a:lnTo>
                  <a:lnTo>
                    <a:pt x="411" y="343"/>
                  </a:lnTo>
                  <a:lnTo>
                    <a:pt x="401" y="352"/>
                  </a:lnTo>
                  <a:lnTo>
                    <a:pt x="383" y="387"/>
                  </a:lnTo>
                  <a:lnTo>
                    <a:pt x="364" y="413"/>
                  </a:lnTo>
                  <a:lnTo>
                    <a:pt x="345" y="431"/>
                  </a:lnTo>
                  <a:lnTo>
                    <a:pt x="317" y="449"/>
                  </a:lnTo>
                  <a:lnTo>
                    <a:pt x="299" y="457"/>
                  </a:lnTo>
                  <a:lnTo>
                    <a:pt x="215" y="457"/>
                  </a:lnTo>
                  <a:lnTo>
                    <a:pt x="177" y="440"/>
                  </a:lnTo>
                  <a:lnTo>
                    <a:pt x="121" y="387"/>
                  </a:lnTo>
                  <a:lnTo>
                    <a:pt x="103" y="334"/>
                  </a:lnTo>
                  <a:lnTo>
                    <a:pt x="93" y="273"/>
                  </a:lnTo>
                  <a:lnTo>
                    <a:pt x="93" y="229"/>
                  </a:lnTo>
                  <a:lnTo>
                    <a:pt x="411" y="229"/>
                  </a:lnTo>
                  <a:close/>
                  <a:moveTo>
                    <a:pt x="93" y="203"/>
                  </a:moveTo>
                  <a:lnTo>
                    <a:pt x="103" y="123"/>
                  </a:lnTo>
                  <a:lnTo>
                    <a:pt x="131" y="71"/>
                  </a:lnTo>
                  <a:lnTo>
                    <a:pt x="168" y="44"/>
                  </a:lnTo>
                  <a:lnTo>
                    <a:pt x="205" y="27"/>
                  </a:lnTo>
                  <a:lnTo>
                    <a:pt x="233" y="18"/>
                  </a:lnTo>
                  <a:lnTo>
                    <a:pt x="289" y="36"/>
                  </a:lnTo>
                  <a:lnTo>
                    <a:pt x="327" y="71"/>
                  </a:lnTo>
                  <a:lnTo>
                    <a:pt x="345" y="123"/>
                  </a:lnTo>
                  <a:lnTo>
                    <a:pt x="355" y="167"/>
                  </a:lnTo>
                  <a:lnTo>
                    <a:pt x="364" y="203"/>
                  </a:lnTo>
                  <a:lnTo>
                    <a:pt x="93" y="2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27" name="Freeform 4267"/>
            <p:cNvSpPr>
              <a:spLocks/>
            </p:cNvSpPr>
            <p:nvPr/>
          </p:nvSpPr>
          <p:spPr bwMode="auto">
            <a:xfrm>
              <a:off x="26839" y="13024"/>
              <a:ext cx="354" cy="668"/>
            </a:xfrm>
            <a:custGeom>
              <a:avLst/>
              <a:gdLst>
                <a:gd name="T0" fmla="*/ 177 w 354"/>
                <a:gd name="T1" fmla="*/ 228 h 668"/>
                <a:gd name="T2" fmla="*/ 336 w 354"/>
                <a:gd name="T3" fmla="*/ 228 h 668"/>
                <a:gd name="T4" fmla="*/ 336 w 354"/>
                <a:gd name="T5" fmla="*/ 202 h 668"/>
                <a:gd name="T6" fmla="*/ 177 w 354"/>
                <a:gd name="T7" fmla="*/ 202 h 668"/>
                <a:gd name="T8" fmla="*/ 177 w 354"/>
                <a:gd name="T9" fmla="*/ 0 h 668"/>
                <a:gd name="T10" fmla="*/ 149 w 354"/>
                <a:gd name="T11" fmla="*/ 0 h 668"/>
                <a:gd name="T12" fmla="*/ 140 w 354"/>
                <a:gd name="T13" fmla="*/ 70 h 668"/>
                <a:gd name="T14" fmla="*/ 121 w 354"/>
                <a:gd name="T15" fmla="*/ 140 h 668"/>
                <a:gd name="T16" fmla="*/ 75 w 354"/>
                <a:gd name="T17" fmla="*/ 184 h 668"/>
                <a:gd name="T18" fmla="*/ 0 w 354"/>
                <a:gd name="T19" fmla="*/ 211 h 668"/>
                <a:gd name="T20" fmla="*/ 0 w 354"/>
                <a:gd name="T21" fmla="*/ 228 h 668"/>
                <a:gd name="T22" fmla="*/ 103 w 354"/>
                <a:gd name="T23" fmla="*/ 228 h 668"/>
                <a:gd name="T24" fmla="*/ 103 w 354"/>
                <a:gd name="T25" fmla="*/ 527 h 668"/>
                <a:gd name="T26" fmla="*/ 112 w 354"/>
                <a:gd name="T27" fmla="*/ 589 h 668"/>
                <a:gd name="T28" fmla="*/ 140 w 354"/>
                <a:gd name="T29" fmla="*/ 633 h 668"/>
                <a:gd name="T30" fmla="*/ 177 w 354"/>
                <a:gd name="T31" fmla="*/ 659 h 668"/>
                <a:gd name="T32" fmla="*/ 215 w 354"/>
                <a:gd name="T33" fmla="*/ 668 h 668"/>
                <a:gd name="T34" fmla="*/ 243 w 354"/>
                <a:gd name="T35" fmla="*/ 668 h 668"/>
                <a:gd name="T36" fmla="*/ 299 w 354"/>
                <a:gd name="T37" fmla="*/ 659 h 668"/>
                <a:gd name="T38" fmla="*/ 327 w 354"/>
                <a:gd name="T39" fmla="*/ 624 h 668"/>
                <a:gd name="T40" fmla="*/ 354 w 354"/>
                <a:gd name="T41" fmla="*/ 580 h 668"/>
                <a:gd name="T42" fmla="*/ 354 w 354"/>
                <a:gd name="T43" fmla="*/ 466 h 668"/>
                <a:gd name="T44" fmla="*/ 327 w 354"/>
                <a:gd name="T45" fmla="*/ 466 h 668"/>
                <a:gd name="T46" fmla="*/ 327 w 354"/>
                <a:gd name="T47" fmla="*/ 571 h 668"/>
                <a:gd name="T48" fmla="*/ 317 w 354"/>
                <a:gd name="T49" fmla="*/ 597 h 668"/>
                <a:gd name="T50" fmla="*/ 299 w 354"/>
                <a:gd name="T51" fmla="*/ 624 h 668"/>
                <a:gd name="T52" fmla="*/ 280 w 354"/>
                <a:gd name="T53" fmla="*/ 641 h 668"/>
                <a:gd name="T54" fmla="*/ 224 w 354"/>
                <a:gd name="T55" fmla="*/ 641 h 668"/>
                <a:gd name="T56" fmla="*/ 196 w 354"/>
                <a:gd name="T57" fmla="*/ 615 h 668"/>
                <a:gd name="T58" fmla="*/ 187 w 354"/>
                <a:gd name="T59" fmla="*/ 589 h 668"/>
                <a:gd name="T60" fmla="*/ 177 w 354"/>
                <a:gd name="T61" fmla="*/ 571 h 668"/>
                <a:gd name="T62" fmla="*/ 177 w 354"/>
                <a:gd name="T63" fmla="*/ 527 h 668"/>
                <a:gd name="T64" fmla="*/ 177 w 354"/>
                <a:gd name="T65" fmla="*/ 228 h 6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4"/>
                <a:gd name="T100" fmla="*/ 0 h 668"/>
                <a:gd name="T101" fmla="*/ 354 w 354"/>
                <a:gd name="T102" fmla="*/ 668 h 6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4" h="668">
                  <a:moveTo>
                    <a:pt x="177" y="228"/>
                  </a:moveTo>
                  <a:lnTo>
                    <a:pt x="336" y="228"/>
                  </a:lnTo>
                  <a:lnTo>
                    <a:pt x="336" y="202"/>
                  </a:lnTo>
                  <a:lnTo>
                    <a:pt x="177" y="202"/>
                  </a:lnTo>
                  <a:lnTo>
                    <a:pt x="177" y="0"/>
                  </a:lnTo>
                  <a:lnTo>
                    <a:pt x="149" y="0"/>
                  </a:lnTo>
                  <a:lnTo>
                    <a:pt x="140" y="70"/>
                  </a:lnTo>
                  <a:lnTo>
                    <a:pt x="121" y="140"/>
                  </a:lnTo>
                  <a:lnTo>
                    <a:pt x="75" y="184"/>
                  </a:lnTo>
                  <a:lnTo>
                    <a:pt x="0" y="211"/>
                  </a:lnTo>
                  <a:lnTo>
                    <a:pt x="0" y="228"/>
                  </a:lnTo>
                  <a:lnTo>
                    <a:pt x="103" y="228"/>
                  </a:lnTo>
                  <a:lnTo>
                    <a:pt x="103" y="527"/>
                  </a:lnTo>
                  <a:lnTo>
                    <a:pt x="112" y="589"/>
                  </a:lnTo>
                  <a:lnTo>
                    <a:pt x="140" y="633"/>
                  </a:lnTo>
                  <a:lnTo>
                    <a:pt x="177" y="659"/>
                  </a:lnTo>
                  <a:lnTo>
                    <a:pt x="215" y="668"/>
                  </a:lnTo>
                  <a:lnTo>
                    <a:pt x="243" y="668"/>
                  </a:lnTo>
                  <a:lnTo>
                    <a:pt x="299" y="659"/>
                  </a:lnTo>
                  <a:lnTo>
                    <a:pt x="327" y="624"/>
                  </a:lnTo>
                  <a:lnTo>
                    <a:pt x="354" y="580"/>
                  </a:lnTo>
                  <a:lnTo>
                    <a:pt x="354" y="466"/>
                  </a:lnTo>
                  <a:lnTo>
                    <a:pt x="327" y="466"/>
                  </a:lnTo>
                  <a:lnTo>
                    <a:pt x="327" y="571"/>
                  </a:lnTo>
                  <a:lnTo>
                    <a:pt x="317" y="597"/>
                  </a:lnTo>
                  <a:lnTo>
                    <a:pt x="299" y="624"/>
                  </a:lnTo>
                  <a:lnTo>
                    <a:pt x="280" y="641"/>
                  </a:lnTo>
                  <a:lnTo>
                    <a:pt x="224" y="641"/>
                  </a:lnTo>
                  <a:lnTo>
                    <a:pt x="196" y="615"/>
                  </a:lnTo>
                  <a:lnTo>
                    <a:pt x="187" y="589"/>
                  </a:lnTo>
                  <a:lnTo>
                    <a:pt x="177" y="571"/>
                  </a:lnTo>
                  <a:lnTo>
                    <a:pt x="177" y="527"/>
                  </a:lnTo>
                  <a:lnTo>
                    <a:pt x="177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28" name="Freeform 4268"/>
            <p:cNvSpPr>
              <a:spLocks/>
            </p:cNvSpPr>
            <p:nvPr/>
          </p:nvSpPr>
          <p:spPr bwMode="auto">
            <a:xfrm>
              <a:off x="27296" y="12945"/>
              <a:ext cx="569" cy="738"/>
            </a:xfrm>
            <a:custGeom>
              <a:avLst/>
              <a:gdLst>
                <a:gd name="T0" fmla="*/ 485 w 569"/>
                <a:gd name="T1" fmla="*/ 466 h 738"/>
                <a:gd name="T2" fmla="*/ 485 w 569"/>
                <a:gd name="T3" fmla="*/ 395 h 738"/>
                <a:gd name="T4" fmla="*/ 476 w 569"/>
                <a:gd name="T5" fmla="*/ 342 h 738"/>
                <a:gd name="T6" fmla="*/ 448 w 569"/>
                <a:gd name="T7" fmla="*/ 307 h 738"/>
                <a:gd name="T8" fmla="*/ 420 w 569"/>
                <a:gd name="T9" fmla="*/ 281 h 738"/>
                <a:gd name="T10" fmla="*/ 392 w 569"/>
                <a:gd name="T11" fmla="*/ 272 h 738"/>
                <a:gd name="T12" fmla="*/ 364 w 569"/>
                <a:gd name="T13" fmla="*/ 272 h 738"/>
                <a:gd name="T14" fmla="*/ 327 w 569"/>
                <a:gd name="T15" fmla="*/ 263 h 738"/>
                <a:gd name="T16" fmla="*/ 243 w 569"/>
                <a:gd name="T17" fmla="*/ 281 h 738"/>
                <a:gd name="T18" fmla="*/ 196 w 569"/>
                <a:gd name="T19" fmla="*/ 325 h 738"/>
                <a:gd name="T20" fmla="*/ 168 w 569"/>
                <a:gd name="T21" fmla="*/ 369 h 738"/>
                <a:gd name="T22" fmla="*/ 168 w 569"/>
                <a:gd name="T23" fmla="*/ 0 h 738"/>
                <a:gd name="T24" fmla="*/ 0 w 569"/>
                <a:gd name="T25" fmla="*/ 8 h 738"/>
                <a:gd name="T26" fmla="*/ 0 w 569"/>
                <a:gd name="T27" fmla="*/ 44 h 738"/>
                <a:gd name="T28" fmla="*/ 56 w 569"/>
                <a:gd name="T29" fmla="*/ 44 h 738"/>
                <a:gd name="T30" fmla="*/ 75 w 569"/>
                <a:gd name="T31" fmla="*/ 52 h 738"/>
                <a:gd name="T32" fmla="*/ 84 w 569"/>
                <a:gd name="T33" fmla="*/ 61 h 738"/>
                <a:gd name="T34" fmla="*/ 84 w 569"/>
                <a:gd name="T35" fmla="*/ 79 h 738"/>
                <a:gd name="T36" fmla="*/ 93 w 569"/>
                <a:gd name="T37" fmla="*/ 105 h 738"/>
                <a:gd name="T38" fmla="*/ 93 w 569"/>
                <a:gd name="T39" fmla="*/ 685 h 738"/>
                <a:gd name="T40" fmla="*/ 84 w 569"/>
                <a:gd name="T41" fmla="*/ 694 h 738"/>
                <a:gd name="T42" fmla="*/ 65 w 569"/>
                <a:gd name="T43" fmla="*/ 703 h 738"/>
                <a:gd name="T44" fmla="*/ 0 w 569"/>
                <a:gd name="T45" fmla="*/ 703 h 738"/>
                <a:gd name="T46" fmla="*/ 0 w 569"/>
                <a:gd name="T47" fmla="*/ 738 h 738"/>
                <a:gd name="T48" fmla="*/ 252 w 569"/>
                <a:gd name="T49" fmla="*/ 738 h 738"/>
                <a:gd name="T50" fmla="*/ 252 w 569"/>
                <a:gd name="T51" fmla="*/ 703 h 738"/>
                <a:gd name="T52" fmla="*/ 187 w 569"/>
                <a:gd name="T53" fmla="*/ 703 h 738"/>
                <a:gd name="T54" fmla="*/ 177 w 569"/>
                <a:gd name="T55" fmla="*/ 694 h 738"/>
                <a:gd name="T56" fmla="*/ 168 w 569"/>
                <a:gd name="T57" fmla="*/ 676 h 738"/>
                <a:gd name="T58" fmla="*/ 168 w 569"/>
                <a:gd name="T59" fmla="*/ 457 h 738"/>
                <a:gd name="T60" fmla="*/ 177 w 569"/>
                <a:gd name="T61" fmla="*/ 386 h 738"/>
                <a:gd name="T62" fmla="*/ 215 w 569"/>
                <a:gd name="T63" fmla="*/ 334 h 738"/>
                <a:gd name="T64" fmla="*/ 261 w 569"/>
                <a:gd name="T65" fmla="*/ 299 h 738"/>
                <a:gd name="T66" fmla="*/ 317 w 569"/>
                <a:gd name="T67" fmla="*/ 290 h 738"/>
                <a:gd name="T68" fmla="*/ 345 w 569"/>
                <a:gd name="T69" fmla="*/ 290 h 738"/>
                <a:gd name="T70" fmla="*/ 364 w 569"/>
                <a:gd name="T71" fmla="*/ 299 h 738"/>
                <a:gd name="T72" fmla="*/ 383 w 569"/>
                <a:gd name="T73" fmla="*/ 316 h 738"/>
                <a:gd name="T74" fmla="*/ 392 w 569"/>
                <a:gd name="T75" fmla="*/ 334 h 738"/>
                <a:gd name="T76" fmla="*/ 401 w 569"/>
                <a:gd name="T77" fmla="*/ 360 h 738"/>
                <a:gd name="T78" fmla="*/ 401 w 569"/>
                <a:gd name="T79" fmla="*/ 685 h 738"/>
                <a:gd name="T80" fmla="*/ 383 w 569"/>
                <a:gd name="T81" fmla="*/ 703 h 738"/>
                <a:gd name="T82" fmla="*/ 317 w 569"/>
                <a:gd name="T83" fmla="*/ 703 h 738"/>
                <a:gd name="T84" fmla="*/ 317 w 569"/>
                <a:gd name="T85" fmla="*/ 738 h 738"/>
                <a:gd name="T86" fmla="*/ 569 w 569"/>
                <a:gd name="T87" fmla="*/ 738 h 738"/>
                <a:gd name="T88" fmla="*/ 569 w 569"/>
                <a:gd name="T89" fmla="*/ 703 h 738"/>
                <a:gd name="T90" fmla="*/ 513 w 569"/>
                <a:gd name="T91" fmla="*/ 703 h 738"/>
                <a:gd name="T92" fmla="*/ 495 w 569"/>
                <a:gd name="T93" fmla="*/ 694 h 738"/>
                <a:gd name="T94" fmla="*/ 485 w 569"/>
                <a:gd name="T95" fmla="*/ 685 h 738"/>
                <a:gd name="T96" fmla="*/ 485 w 569"/>
                <a:gd name="T97" fmla="*/ 676 h 738"/>
                <a:gd name="T98" fmla="*/ 485 w 569"/>
                <a:gd name="T99" fmla="*/ 466 h 73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69"/>
                <a:gd name="T151" fmla="*/ 0 h 738"/>
                <a:gd name="T152" fmla="*/ 569 w 569"/>
                <a:gd name="T153" fmla="*/ 738 h 73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69" h="738">
                  <a:moveTo>
                    <a:pt x="485" y="466"/>
                  </a:moveTo>
                  <a:lnTo>
                    <a:pt x="485" y="395"/>
                  </a:lnTo>
                  <a:lnTo>
                    <a:pt x="476" y="342"/>
                  </a:lnTo>
                  <a:lnTo>
                    <a:pt x="448" y="307"/>
                  </a:lnTo>
                  <a:lnTo>
                    <a:pt x="420" y="281"/>
                  </a:lnTo>
                  <a:lnTo>
                    <a:pt x="392" y="272"/>
                  </a:lnTo>
                  <a:lnTo>
                    <a:pt x="364" y="272"/>
                  </a:lnTo>
                  <a:lnTo>
                    <a:pt x="327" y="263"/>
                  </a:lnTo>
                  <a:lnTo>
                    <a:pt x="243" y="281"/>
                  </a:lnTo>
                  <a:lnTo>
                    <a:pt x="196" y="325"/>
                  </a:lnTo>
                  <a:lnTo>
                    <a:pt x="168" y="369"/>
                  </a:lnTo>
                  <a:lnTo>
                    <a:pt x="168" y="0"/>
                  </a:lnTo>
                  <a:lnTo>
                    <a:pt x="0" y="8"/>
                  </a:lnTo>
                  <a:lnTo>
                    <a:pt x="0" y="44"/>
                  </a:lnTo>
                  <a:lnTo>
                    <a:pt x="56" y="44"/>
                  </a:lnTo>
                  <a:lnTo>
                    <a:pt x="75" y="52"/>
                  </a:lnTo>
                  <a:lnTo>
                    <a:pt x="84" y="61"/>
                  </a:lnTo>
                  <a:lnTo>
                    <a:pt x="84" y="79"/>
                  </a:lnTo>
                  <a:lnTo>
                    <a:pt x="93" y="105"/>
                  </a:lnTo>
                  <a:lnTo>
                    <a:pt x="93" y="685"/>
                  </a:lnTo>
                  <a:lnTo>
                    <a:pt x="84" y="694"/>
                  </a:lnTo>
                  <a:lnTo>
                    <a:pt x="65" y="703"/>
                  </a:lnTo>
                  <a:lnTo>
                    <a:pt x="0" y="703"/>
                  </a:lnTo>
                  <a:lnTo>
                    <a:pt x="0" y="738"/>
                  </a:lnTo>
                  <a:lnTo>
                    <a:pt x="252" y="738"/>
                  </a:lnTo>
                  <a:lnTo>
                    <a:pt x="252" y="703"/>
                  </a:lnTo>
                  <a:lnTo>
                    <a:pt x="187" y="703"/>
                  </a:lnTo>
                  <a:lnTo>
                    <a:pt x="177" y="694"/>
                  </a:lnTo>
                  <a:lnTo>
                    <a:pt x="168" y="676"/>
                  </a:lnTo>
                  <a:lnTo>
                    <a:pt x="168" y="457"/>
                  </a:lnTo>
                  <a:lnTo>
                    <a:pt x="177" y="386"/>
                  </a:lnTo>
                  <a:lnTo>
                    <a:pt x="215" y="334"/>
                  </a:lnTo>
                  <a:lnTo>
                    <a:pt x="261" y="299"/>
                  </a:lnTo>
                  <a:lnTo>
                    <a:pt x="317" y="290"/>
                  </a:lnTo>
                  <a:lnTo>
                    <a:pt x="345" y="290"/>
                  </a:lnTo>
                  <a:lnTo>
                    <a:pt x="364" y="299"/>
                  </a:lnTo>
                  <a:lnTo>
                    <a:pt x="383" y="316"/>
                  </a:lnTo>
                  <a:lnTo>
                    <a:pt x="392" y="334"/>
                  </a:lnTo>
                  <a:lnTo>
                    <a:pt x="401" y="360"/>
                  </a:lnTo>
                  <a:lnTo>
                    <a:pt x="401" y="685"/>
                  </a:lnTo>
                  <a:lnTo>
                    <a:pt x="383" y="703"/>
                  </a:lnTo>
                  <a:lnTo>
                    <a:pt x="317" y="703"/>
                  </a:lnTo>
                  <a:lnTo>
                    <a:pt x="317" y="738"/>
                  </a:lnTo>
                  <a:lnTo>
                    <a:pt x="569" y="738"/>
                  </a:lnTo>
                  <a:lnTo>
                    <a:pt x="569" y="703"/>
                  </a:lnTo>
                  <a:lnTo>
                    <a:pt x="513" y="703"/>
                  </a:lnTo>
                  <a:lnTo>
                    <a:pt x="495" y="694"/>
                  </a:lnTo>
                  <a:lnTo>
                    <a:pt x="485" y="685"/>
                  </a:lnTo>
                  <a:lnTo>
                    <a:pt x="485" y="676"/>
                  </a:lnTo>
                  <a:lnTo>
                    <a:pt x="485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29" name="Freeform 4269"/>
            <p:cNvSpPr>
              <a:spLocks noEditPoints="1"/>
            </p:cNvSpPr>
            <p:nvPr/>
          </p:nvSpPr>
          <p:spPr bwMode="auto">
            <a:xfrm>
              <a:off x="27931" y="12971"/>
              <a:ext cx="242" cy="712"/>
            </a:xfrm>
            <a:custGeom>
              <a:avLst/>
              <a:gdLst>
                <a:gd name="T0" fmla="*/ 158 w 242"/>
                <a:gd name="T1" fmla="*/ 237 h 712"/>
                <a:gd name="T2" fmla="*/ 0 w 242"/>
                <a:gd name="T3" fmla="*/ 255 h 712"/>
                <a:gd name="T4" fmla="*/ 0 w 242"/>
                <a:gd name="T5" fmla="*/ 281 h 712"/>
                <a:gd name="T6" fmla="*/ 37 w 242"/>
                <a:gd name="T7" fmla="*/ 281 h 712"/>
                <a:gd name="T8" fmla="*/ 65 w 242"/>
                <a:gd name="T9" fmla="*/ 290 h 712"/>
                <a:gd name="T10" fmla="*/ 74 w 242"/>
                <a:gd name="T11" fmla="*/ 299 h 712"/>
                <a:gd name="T12" fmla="*/ 83 w 242"/>
                <a:gd name="T13" fmla="*/ 316 h 712"/>
                <a:gd name="T14" fmla="*/ 83 w 242"/>
                <a:gd name="T15" fmla="*/ 659 h 712"/>
                <a:gd name="T16" fmla="*/ 74 w 242"/>
                <a:gd name="T17" fmla="*/ 668 h 712"/>
                <a:gd name="T18" fmla="*/ 56 w 242"/>
                <a:gd name="T19" fmla="*/ 677 h 712"/>
                <a:gd name="T20" fmla="*/ 0 w 242"/>
                <a:gd name="T21" fmla="*/ 677 h 712"/>
                <a:gd name="T22" fmla="*/ 0 w 242"/>
                <a:gd name="T23" fmla="*/ 712 h 712"/>
                <a:gd name="T24" fmla="*/ 242 w 242"/>
                <a:gd name="T25" fmla="*/ 712 h 712"/>
                <a:gd name="T26" fmla="*/ 242 w 242"/>
                <a:gd name="T27" fmla="*/ 677 h 712"/>
                <a:gd name="T28" fmla="*/ 186 w 242"/>
                <a:gd name="T29" fmla="*/ 677 h 712"/>
                <a:gd name="T30" fmla="*/ 167 w 242"/>
                <a:gd name="T31" fmla="*/ 668 h 712"/>
                <a:gd name="T32" fmla="*/ 158 w 242"/>
                <a:gd name="T33" fmla="*/ 659 h 712"/>
                <a:gd name="T34" fmla="*/ 158 w 242"/>
                <a:gd name="T35" fmla="*/ 633 h 712"/>
                <a:gd name="T36" fmla="*/ 158 w 242"/>
                <a:gd name="T37" fmla="*/ 237 h 712"/>
                <a:gd name="T38" fmla="*/ 167 w 242"/>
                <a:gd name="T39" fmla="*/ 53 h 712"/>
                <a:gd name="T40" fmla="*/ 149 w 242"/>
                <a:gd name="T41" fmla="*/ 18 h 712"/>
                <a:gd name="T42" fmla="*/ 130 w 242"/>
                <a:gd name="T43" fmla="*/ 0 h 712"/>
                <a:gd name="T44" fmla="*/ 74 w 242"/>
                <a:gd name="T45" fmla="*/ 0 h 712"/>
                <a:gd name="T46" fmla="*/ 56 w 242"/>
                <a:gd name="T47" fmla="*/ 18 h 712"/>
                <a:gd name="T48" fmla="*/ 46 w 242"/>
                <a:gd name="T49" fmla="*/ 35 h 712"/>
                <a:gd name="T50" fmla="*/ 46 w 242"/>
                <a:gd name="T51" fmla="*/ 79 h 712"/>
                <a:gd name="T52" fmla="*/ 65 w 242"/>
                <a:gd name="T53" fmla="*/ 97 h 712"/>
                <a:gd name="T54" fmla="*/ 102 w 242"/>
                <a:gd name="T55" fmla="*/ 114 h 712"/>
                <a:gd name="T56" fmla="*/ 121 w 242"/>
                <a:gd name="T57" fmla="*/ 106 h 712"/>
                <a:gd name="T58" fmla="*/ 149 w 242"/>
                <a:gd name="T59" fmla="*/ 97 h 712"/>
                <a:gd name="T60" fmla="*/ 158 w 242"/>
                <a:gd name="T61" fmla="*/ 79 h 712"/>
                <a:gd name="T62" fmla="*/ 167 w 242"/>
                <a:gd name="T63" fmla="*/ 53 h 7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42"/>
                <a:gd name="T97" fmla="*/ 0 h 712"/>
                <a:gd name="T98" fmla="*/ 242 w 242"/>
                <a:gd name="T99" fmla="*/ 712 h 7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42" h="712">
                  <a:moveTo>
                    <a:pt x="158" y="237"/>
                  </a:moveTo>
                  <a:lnTo>
                    <a:pt x="0" y="255"/>
                  </a:lnTo>
                  <a:lnTo>
                    <a:pt x="0" y="281"/>
                  </a:lnTo>
                  <a:lnTo>
                    <a:pt x="37" y="281"/>
                  </a:lnTo>
                  <a:lnTo>
                    <a:pt x="65" y="290"/>
                  </a:lnTo>
                  <a:lnTo>
                    <a:pt x="74" y="299"/>
                  </a:lnTo>
                  <a:lnTo>
                    <a:pt x="83" y="316"/>
                  </a:lnTo>
                  <a:lnTo>
                    <a:pt x="83" y="659"/>
                  </a:lnTo>
                  <a:lnTo>
                    <a:pt x="74" y="668"/>
                  </a:lnTo>
                  <a:lnTo>
                    <a:pt x="56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2" y="712"/>
                  </a:lnTo>
                  <a:lnTo>
                    <a:pt x="242" y="677"/>
                  </a:lnTo>
                  <a:lnTo>
                    <a:pt x="186" y="677"/>
                  </a:lnTo>
                  <a:lnTo>
                    <a:pt x="167" y="668"/>
                  </a:lnTo>
                  <a:lnTo>
                    <a:pt x="158" y="659"/>
                  </a:lnTo>
                  <a:lnTo>
                    <a:pt x="158" y="633"/>
                  </a:lnTo>
                  <a:lnTo>
                    <a:pt x="158" y="237"/>
                  </a:lnTo>
                  <a:close/>
                  <a:moveTo>
                    <a:pt x="167" y="53"/>
                  </a:moveTo>
                  <a:lnTo>
                    <a:pt x="149" y="18"/>
                  </a:lnTo>
                  <a:lnTo>
                    <a:pt x="130" y="0"/>
                  </a:lnTo>
                  <a:lnTo>
                    <a:pt x="74" y="0"/>
                  </a:lnTo>
                  <a:lnTo>
                    <a:pt x="56" y="18"/>
                  </a:lnTo>
                  <a:lnTo>
                    <a:pt x="46" y="35"/>
                  </a:lnTo>
                  <a:lnTo>
                    <a:pt x="46" y="79"/>
                  </a:lnTo>
                  <a:lnTo>
                    <a:pt x="65" y="97"/>
                  </a:lnTo>
                  <a:lnTo>
                    <a:pt x="102" y="114"/>
                  </a:lnTo>
                  <a:lnTo>
                    <a:pt x="121" y="106"/>
                  </a:lnTo>
                  <a:lnTo>
                    <a:pt x="149" y="97"/>
                  </a:lnTo>
                  <a:lnTo>
                    <a:pt x="158" y="79"/>
                  </a:lnTo>
                  <a:lnTo>
                    <a:pt x="167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30" name="Freeform 4270"/>
            <p:cNvSpPr>
              <a:spLocks/>
            </p:cNvSpPr>
            <p:nvPr/>
          </p:nvSpPr>
          <p:spPr bwMode="auto">
            <a:xfrm>
              <a:off x="28238" y="13208"/>
              <a:ext cx="374" cy="484"/>
            </a:xfrm>
            <a:custGeom>
              <a:avLst/>
              <a:gdLst>
                <a:gd name="T0" fmla="*/ 215 w 374"/>
                <a:gd name="T1" fmla="*/ 264 h 484"/>
                <a:gd name="T2" fmla="*/ 308 w 374"/>
                <a:gd name="T3" fmla="*/ 317 h 484"/>
                <a:gd name="T4" fmla="*/ 318 w 374"/>
                <a:gd name="T5" fmla="*/ 396 h 484"/>
                <a:gd name="T6" fmla="*/ 290 w 374"/>
                <a:gd name="T7" fmla="*/ 440 h 484"/>
                <a:gd name="T8" fmla="*/ 187 w 374"/>
                <a:gd name="T9" fmla="*/ 466 h 484"/>
                <a:gd name="T10" fmla="*/ 66 w 374"/>
                <a:gd name="T11" fmla="*/ 396 h 484"/>
                <a:gd name="T12" fmla="*/ 19 w 374"/>
                <a:gd name="T13" fmla="*/ 290 h 484"/>
                <a:gd name="T14" fmla="*/ 0 w 374"/>
                <a:gd name="T15" fmla="*/ 475 h 484"/>
                <a:gd name="T16" fmla="*/ 28 w 374"/>
                <a:gd name="T17" fmla="*/ 484 h 484"/>
                <a:gd name="T18" fmla="*/ 47 w 374"/>
                <a:gd name="T19" fmla="*/ 466 h 484"/>
                <a:gd name="T20" fmla="*/ 66 w 374"/>
                <a:gd name="T21" fmla="*/ 440 h 484"/>
                <a:gd name="T22" fmla="*/ 140 w 374"/>
                <a:gd name="T23" fmla="*/ 484 h 484"/>
                <a:gd name="T24" fmla="*/ 271 w 374"/>
                <a:gd name="T25" fmla="*/ 475 h 484"/>
                <a:gd name="T26" fmla="*/ 364 w 374"/>
                <a:gd name="T27" fmla="*/ 396 h 484"/>
                <a:gd name="T28" fmla="*/ 374 w 374"/>
                <a:gd name="T29" fmla="*/ 308 h 484"/>
                <a:gd name="T30" fmla="*/ 346 w 374"/>
                <a:gd name="T31" fmla="*/ 264 h 484"/>
                <a:gd name="T32" fmla="*/ 327 w 374"/>
                <a:gd name="T33" fmla="*/ 238 h 484"/>
                <a:gd name="T34" fmla="*/ 262 w 374"/>
                <a:gd name="T35" fmla="*/ 203 h 484"/>
                <a:gd name="T36" fmla="*/ 196 w 374"/>
                <a:gd name="T37" fmla="*/ 185 h 484"/>
                <a:gd name="T38" fmla="*/ 140 w 374"/>
                <a:gd name="T39" fmla="*/ 176 h 484"/>
                <a:gd name="T40" fmla="*/ 94 w 374"/>
                <a:gd name="T41" fmla="*/ 159 h 484"/>
                <a:gd name="T42" fmla="*/ 66 w 374"/>
                <a:gd name="T43" fmla="*/ 123 h 484"/>
                <a:gd name="T44" fmla="*/ 56 w 374"/>
                <a:gd name="T45" fmla="*/ 79 h 484"/>
                <a:gd name="T46" fmla="*/ 94 w 374"/>
                <a:gd name="T47" fmla="*/ 36 h 484"/>
                <a:gd name="T48" fmla="*/ 150 w 374"/>
                <a:gd name="T49" fmla="*/ 18 h 484"/>
                <a:gd name="T50" fmla="*/ 252 w 374"/>
                <a:gd name="T51" fmla="*/ 27 h 484"/>
                <a:gd name="T52" fmla="*/ 318 w 374"/>
                <a:gd name="T53" fmla="*/ 115 h 484"/>
                <a:gd name="T54" fmla="*/ 336 w 374"/>
                <a:gd name="T55" fmla="*/ 159 h 484"/>
                <a:gd name="T56" fmla="*/ 346 w 374"/>
                <a:gd name="T57" fmla="*/ 0 h 484"/>
                <a:gd name="T58" fmla="*/ 308 w 374"/>
                <a:gd name="T59" fmla="*/ 9 h 484"/>
                <a:gd name="T60" fmla="*/ 299 w 374"/>
                <a:gd name="T61" fmla="*/ 18 h 484"/>
                <a:gd name="T62" fmla="*/ 262 w 374"/>
                <a:gd name="T63" fmla="*/ 9 h 484"/>
                <a:gd name="T64" fmla="*/ 187 w 374"/>
                <a:gd name="T65" fmla="*/ 0 h 484"/>
                <a:gd name="T66" fmla="*/ 38 w 374"/>
                <a:gd name="T67" fmla="*/ 44 h 484"/>
                <a:gd name="T68" fmla="*/ 0 w 374"/>
                <a:gd name="T69" fmla="*/ 132 h 484"/>
                <a:gd name="T70" fmla="*/ 47 w 374"/>
                <a:gd name="T71" fmla="*/ 220 h 484"/>
                <a:gd name="T72" fmla="*/ 131 w 374"/>
                <a:gd name="T73" fmla="*/ 255 h 48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74"/>
                <a:gd name="T112" fmla="*/ 0 h 484"/>
                <a:gd name="T113" fmla="*/ 374 w 374"/>
                <a:gd name="T114" fmla="*/ 484 h 48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74" h="484">
                  <a:moveTo>
                    <a:pt x="206" y="264"/>
                  </a:moveTo>
                  <a:lnTo>
                    <a:pt x="215" y="264"/>
                  </a:lnTo>
                  <a:lnTo>
                    <a:pt x="290" y="299"/>
                  </a:lnTo>
                  <a:lnTo>
                    <a:pt x="308" y="317"/>
                  </a:lnTo>
                  <a:lnTo>
                    <a:pt x="318" y="343"/>
                  </a:lnTo>
                  <a:lnTo>
                    <a:pt x="318" y="396"/>
                  </a:lnTo>
                  <a:lnTo>
                    <a:pt x="308" y="413"/>
                  </a:lnTo>
                  <a:lnTo>
                    <a:pt x="290" y="440"/>
                  </a:lnTo>
                  <a:lnTo>
                    <a:pt x="234" y="457"/>
                  </a:lnTo>
                  <a:lnTo>
                    <a:pt x="187" y="466"/>
                  </a:lnTo>
                  <a:lnTo>
                    <a:pt x="112" y="449"/>
                  </a:lnTo>
                  <a:lnTo>
                    <a:pt x="66" y="396"/>
                  </a:lnTo>
                  <a:lnTo>
                    <a:pt x="38" y="308"/>
                  </a:lnTo>
                  <a:lnTo>
                    <a:pt x="19" y="290"/>
                  </a:lnTo>
                  <a:lnTo>
                    <a:pt x="0" y="308"/>
                  </a:lnTo>
                  <a:lnTo>
                    <a:pt x="0" y="475"/>
                  </a:lnTo>
                  <a:lnTo>
                    <a:pt x="10" y="484"/>
                  </a:lnTo>
                  <a:lnTo>
                    <a:pt x="28" y="484"/>
                  </a:lnTo>
                  <a:lnTo>
                    <a:pt x="28" y="475"/>
                  </a:lnTo>
                  <a:lnTo>
                    <a:pt x="47" y="466"/>
                  </a:lnTo>
                  <a:lnTo>
                    <a:pt x="47" y="457"/>
                  </a:lnTo>
                  <a:lnTo>
                    <a:pt x="66" y="440"/>
                  </a:lnTo>
                  <a:lnTo>
                    <a:pt x="103" y="466"/>
                  </a:lnTo>
                  <a:lnTo>
                    <a:pt x="140" y="484"/>
                  </a:lnTo>
                  <a:lnTo>
                    <a:pt x="187" y="484"/>
                  </a:lnTo>
                  <a:lnTo>
                    <a:pt x="271" y="475"/>
                  </a:lnTo>
                  <a:lnTo>
                    <a:pt x="327" y="440"/>
                  </a:lnTo>
                  <a:lnTo>
                    <a:pt x="364" y="396"/>
                  </a:lnTo>
                  <a:lnTo>
                    <a:pt x="374" y="334"/>
                  </a:lnTo>
                  <a:lnTo>
                    <a:pt x="374" y="308"/>
                  </a:lnTo>
                  <a:lnTo>
                    <a:pt x="364" y="282"/>
                  </a:lnTo>
                  <a:lnTo>
                    <a:pt x="346" y="264"/>
                  </a:lnTo>
                  <a:lnTo>
                    <a:pt x="336" y="246"/>
                  </a:lnTo>
                  <a:lnTo>
                    <a:pt x="327" y="238"/>
                  </a:lnTo>
                  <a:lnTo>
                    <a:pt x="299" y="220"/>
                  </a:lnTo>
                  <a:lnTo>
                    <a:pt x="262" y="203"/>
                  </a:lnTo>
                  <a:lnTo>
                    <a:pt x="234" y="194"/>
                  </a:lnTo>
                  <a:lnTo>
                    <a:pt x="196" y="185"/>
                  </a:lnTo>
                  <a:lnTo>
                    <a:pt x="168" y="176"/>
                  </a:lnTo>
                  <a:lnTo>
                    <a:pt x="140" y="176"/>
                  </a:lnTo>
                  <a:lnTo>
                    <a:pt x="112" y="167"/>
                  </a:lnTo>
                  <a:lnTo>
                    <a:pt x="94" y="159"/>
                  </a:lnTo>
                  <a:lnTo>
                    <a:pt x="75" y="141"/>
                  </a:lnTo>
                  <a:lnTo>
                    <a:pt x="66" y="123"/>
                  </a:lnTo>
                  <a:lnTo>
                    <a:pt x="56" y="97"/>
                  </a:lnTo>
                  <a:lnTo>
                    <a:pt x="56" y="79"/>
                  </a:lnTo>
                  <a:lnTo>
                    <a:pt x="66" y="62"/>
                  </a:lnTo>
                  <a:lnTo>
                    <a:pt x="94" y="36"/>
                  </a:lnTo>
                  <a:lnTo>
                    <a:pt x="112" y="27"/>
                  </a:lnTo>
                  <a:lnTo>
                    <a:pt x="150" y="18"/>
                  </a:lnTo>
                  <a:lnTo>
                    <a:pt x="224" y="18"/>
                  </a:lnTo>
                  <a:lnTo>
                    <a:pt x="252" y="27"/>
                  </a:lnTo>
                  <a:lnTo>
                    <a:pt x="290" y="62"/>
                  </a:lnTo>
                  <a:lnTo>
                    <a:pt x="318" y="115"/>
                  </a:lnTo>
                  <a:lnTo>
                    <a:pt x="318" y="159"/>
                  </a:lnTo>
                  <a:lnTo>
                    <a:pt x="336" y="159"/>
                  </a:lnTo>
                  <a:lnTo>
                    <a:pt x="346" y="150"/>
                  </a:lnTo>
                  <a:lnTo>
                    <a:pt x="346" y="0"/>
                  </a:lnTo>
                  <a:lnTo>
                    <a:pt x="318" y="0"/>
                  </a:lnTo>
                  <a:lnTo>
                    <a:pt x="308" y="9"/>
                  </a:lnTo>
                  <a:lnTo>
                    <a:pt x="308" y="18"/>
                  </a:lnTo>
                  <a:lnTo>
                    <a:pt x="299" y="18"/>
                  </a:lnTo>
                  <a:lnTo>
                    <a:pt x="290" y="27"/>
                  </a:lnTo>
                  <a:lnTo>
                    <a:pt x="262" y="9"/>
                  </a:lnTo>
                  <a:lnTo>
                    <a:pt x="224" y="0"/>
                  </a:lnTo>
                  <a:lnTo>
                    <a:pt x="187" y="0"/>
                  </a:lnTo>
                  <a:lnTo>
                    <a:pt x="103" y="9"/>
                  </a:lnTo>
                  <a:lnTo>
                    <a:pt x="38" y="44"/>
                  </a:lnTo>
                  <a:lnTo>
                    <a:pt x="10" y="79"/>
                  </a:lnTo>
                  <a:lnTo>
                    <a:pt x="0" y="132"/>
                  </a:lnTo>
                  <a:lnTo>
                    <a:pt x="10" y="167"/>
                  </a:lnTo>
                  <a:lnTo>
                    <a:pt x="47" y="220"/>
                  </a:lnTo>
                  <a:lnTo>
                    <a:pt x="84" y="238"/>
                  </a:lnTo>
                  <a:lnTo>
                    <a:pt x="131" y="255"/>
                  </a:lnTo>
                  <a:lnTo>
                    <a:pt x="206" y="2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31" name="Freeform 4271"/>
            <p:cNvSpPr>
              <a:spLocks/>
            </p:cNvSpPr>
            <p:nvPr/>
          </p:nvSpPr>
          <p:spPr bwMode="auto">
            <a:xfrm>
              <a:off x="29106" y="13208"/>
              <a:ext cx="429" cy="484"/>
            </a:xfrm>
            <a:custGeom>
              <a:avLst/>
              <a:gdLst>
                <a:gd name="T0" fmla="*/ 373 w 429"/>
                <a:gd name="T1" fmla="*/ 62 h 484"/>
                <a:gd name="T2" fmla="*/ 345 w 429"/>
                <a:gd name="T3" fmla="*/ 71 h 484"/>
                <a:gd name="T4" fmla="*/ 327 w 429"/>
                <a:gd name="T5" fmla="*/ 79 h 484"/>
                <a:gd name="T6" fmla="*/ 317 w 429"/>
                <a:gd name="T7" fmla="*/ 88 h 484"/>
                <a:gd name="T8" fmla="*/ 317 w 429"/>
                <a:gd name="T9" fmla="*/ 132 h 484"/>
                <a:gd name="T10" fmla="*/ 327 w 429"/>
                <a:gd name="T11" fmla="*/ 150 h 484"/>
                <a:gd name="T12" fmla="*/ 345 w 429"/>
                <a:gd name="T13" fmla="*/ 159 h 484"/>
                <a:gd name="T14" fmla="*/ 383 w 429"/>
                <a:gd name="T15" fmla="*/ 159 h 484"/>
                <a:gd name="T16" fmla="*/ 401 w 429"/>
                <a:gd name="T17" fmla="*/ 150 h 484"/>
                <a:gd name="T18" fmla="*/ 420 w 429"/>
                <a:gd name="T19" fmla="*/ 132 h 484"/>
                <a:gd name="T20" fmla="*/ 420 w 429"/>
                <a:gd name="T21" fmla="*/ 115 h 484"/>
                <a:gd name="T22" fmla="*/ 401 w 429"/>
                <a:gd name="T23" fmla="*/ 62 h 484"/>
                <a:gd name="T24" fmla="*/ 364 w 429"/>
                <a:gd name="T25" fmla="*/ 27 h 484"/>
                <a:gd name="T26" fmla="*/ 308 w 429"/>
                <a:gd name="T27" fmla="*/ 9 h 484"/>
                <a:gd name="T28" fmla="*/ 243 w 429"/>
                <a:gd name="T29" fmla="*/ 0 h 484"/>
                <a:gd name="T30" fmla="*/ 149 w 429"/>
                <a:gd name="T31" fmla="*/ 18 h 484"/>
                <a:gd name="T32" fmla="*/ 75 w 429"/>
                <a:gd name="T33" fmla="*/ 71 h 484"/>
                <a:gd name="T34" fmla="*/ 19 w 429"/>
                <a:gd name="T35" fmla="*/ 150 h 484"/>
                <a:gd name="T36" fmla="*/ 0 w 429"/>
                <a:gd name="T37" fmla="*/ 246 h 484"/>
                <a:gd name="T38" fmla="*/ 19 w 429"/>
                <a:gd name="T39" fmla="*/ 343 h 484"/>
                <a:gd name="T40" fmla="*/ 75 w 429"/>
                <a:gd name="T41" fmla="*/ 413 h 484"/>
                <a:gd name="T42" fmla="*/ 149 w 429"/>
                <a:gd name="T43" fmla="*/ 466 h 484"/>
                <a:gd name="T44" fmla="*/ 243 w 429"/>
                <a:gd name="T45" fmla="*/ 484 h 484"/>
                <a:gd name="T46" fmla="*/ 317 w 429"/>
                <a:gd name="T47" fmla="*/ 475 h 484"/>
                <a:gd name="T48" fmla="*/ 373 w 429"/>
                <a:gd name="T49" fmla="*/ 440 h 484"/>
                <a:gd name="T50" fmla="*/ 411 w 429"/>
                <a:gd name="T51" fmla="*/ 405 h 484"/>
                <a:gd name="T52" fmla="*/ 429 w 429"/>
                <a:gd name="T53" fmla="*/ 369 h 484"/>
                <a:gd name="T54" fmla="*/ 429 w 429"/>
                <a:gd name="T55" fmla="*/ 343 h 484"/>
                <a:gd name="T56" fmla="*/ 420 w 429"/>
                <a:gd name="T57" fmla="*/ 334 h 484"/>
                <a:gd name="T58" fmla="*/ 401 w 429"/>
                <a:gd name="T59" fmla="*/ 352 h 484"/>
                <a:gd name="T60" fmla="*/ 383 w 429"/>
                <a:gd name="T61" fmla="*/ 387 h 484"/>
                <a:gd name="T62" fmla="*/ 364 w 429"/>
                <a:gd name="T63" fmla="*/ 413 h 484"/>
                <a:gd name="T64" fmla="*/ 345 w 429"/>
                <a:gd name="T65" fmla="*/ 431 h 484"/>
                <a:gd name="T66" fmla="*/ 317 w 429"/>
                <a:gd name="T67" fmla="*/ 449 h 484"/>
                <a:gd name="T68" fmla="*/ 299 w 429"/>
                <a:gd name="T69" fmla="*/ 457 h 484"/>
                <a:gd name="T70" fmla="*/ 252 w 429"/>
                <a:gd name="T71" fmla="*/ 457 h 484"/>
                <a:gd name="T72" fmla="*/ 215 w 429"/>
                <a:gd name="T73" fmla="*/ 449 h 484"/>
                <a:gd name="T74" fmla="*/ 168 w 429"/>
                <a:gd name="T75" fmla="*/ 431 h 484"/>
                <a:gd name="T76" fmla="*/ 131 w 429"/>
                <a:gd name="T77" fmla="*/ 396 h 484"/>
                <a:gd name="T78" fmla="*/ 103 w 429"/>
                <a:gd name="T79" fmla="*/ 334 h 484"/>
                <a:gd name="T80" fmla="*/ 93 w 429"/>
                <a:gd name="T81" fmla="*/ 246 h 484"/>
                <a:gd name="T82" fmla="*/ 103 w 429"/>
                <a:gd name="T83" fmla="*/ 159 h 484"/>
                <a:gd name="T84" fmla="*/ 131 w 429"/>
                <a:gd name="T85" fmla="*/ 88 h 484"/>
                <a:gd name="T86" fmla="*/ 168 w 429"/>
                <a:gd name="T87" fmla="*/ 53 h 484"/>
                <a:gd name="T88" fmla="*/ 205 w 429"/>
                <a:gd name="T89" fmla="*/ 27 h 484"/>
                <a:gd name="T90" fmla="*/ 280 w 429"/>
                <a:gd name="T91" fmla="*/ 27 h 484"/>
                <a:gd name="T92" fmla="*/ 308 w 429"/>
                <a:gd name="T93" fmla="*/ 36 h 484"/>
                <a:gd name="T94" fmla="*/ 345 w 429"/>
                <a:gd name="T95" fmla="*/ 44 h 484"/>
                <a:gd name="T96" fmla="*/ 373 w 429"/>
                <a:gd name="T97" fmla="*/ 62 h 48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29"/>
                <a:gd name="T148" fmla="*/ 0 h 484"/>
                <a:gd name="T149" fmla="*/ 429 w 429"/>
                <a:gd name="T150" fmla="*/ 484 h 48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29" h="484">
                  <a:moveTo>
                    <a:pt x="373" y="62"/>
                  </a:moveTo>
                  <a:lnTo>
                    <a:pt x="345" y="71"/>
                  </a:lnTo>
                  <a:lnTo>
                    <a:pt x="327" y="79"/>
                  </a:lnTo>
                  <a:lnTo>
                    <a:pt x="317" y="88"/>
                  </a:lnTo>
                  <a:lnTo>
                    <a:pt x="317" y="132"/>
                  </a:lnTo>
                  <a:lnTo>
                    <a:pt x="327" y="150"/>
                  </a:lnTo>
                  <a:lnTo>
                    <a:pt x="345" y="159"/>
                  </a:lnTo>
                  <a:lnTo>
                    <a:pt x="383" y="159"/>
                  </a:lnTo>
                  <a:lnTo>
                    <a:pt x="401" y="150"/>
                  </a:lnTo>
                  <a:lnTo>
                    <a:pt x="420" y="132"/>
                  </a:lnTo>
                  <a:lnTo>
                    <a:pt x="420" y="115"/>
                  </a:lnTo>
                  <a:lnTo>
                    <a:pt x="401" y="62"/>
                  </a:lnTo>
                  <a:lnTo>
                    <a:pt x="364" y="27"/>
                  </a:lnTo>
                  <a:lnTo>
                    <a:pt x="308" y="9"/>
                  </a:lnTo>
                  <a:lnTo>
                    <a:pt x="243" y="0"/>
                  </a:lnTo>
                  <a:lnTo>
                    <a:pt x="149" y="18"/>
                  </a:lnTo>
                  <a:lnTo>
                    <a:pt x="75" y="71"/>
                  </a:lnTo>
                  <a:lnTo>
                    <a:pt x="19" y="150"/>
                  </a:lnTo>
                  <a:lnTo>
                    <a:pt x="0" y="246"/>
                  </a:lnTo>
                  <a:lnTo>
                    <a:pt x="19" y="343"/>
                  </a:lnTo>
                  <a:lnTo>
                    <a:pt x="75" y="413"/>
                  </a:lnTo>
                  <a:lnTo>
                    <a:pt x="149" y="466"/>
                  </a:lnTo>
                  <a:lnTo>
                    <a:pt x="243" y="484"/>
                  </a:lnTo>
                  <a:lnTo>
                    <a:pt x="317" y="475"/>
                  </a:lnTo>
                  <a:lnTo>
                    <a:pt x="373" y="440"/>
                  </a:lnTo>
                  <a:lnTo>
                    <a:pt x="411" y="405"/>
                  </a:lnTo>
                  <a:lnTo>
                    <a:pt x="429" y="369"/>
                  </a:lnTo>
                  <a:lnTo>
                    <a:pt x="429" y="343"/>
                  </a:lnTo>
                  <a:lnTo>
                    <a:pt x="420" y="334"/>
                  </a:lnTo>
                  <a:lnTo>
                    <a:pt x="401" y="352"/>
                  </a:lnTo>
                  <a:lnTo>
                    <a:pt x="383" y="387"/>
                  </a:lnTo>
                  <a:lnTo>
                    <a:pt x="364" y="413"/>
                  </a:lnTo>
                  <a:lnTo>
                    <a:pt x="345" y="431"/>
                  </a:lnTo>
                  <a:lnTo>
                    <a:pt x="317" y="449"/>
                  </a:lnTo>
                  <a:lnTo>
                    <a:pt x="299" y="457"/>
                  </a:lnTo>
                  <a:lnTo>
                    <a:pt x="252" y="457"/>
                  </a:lnTo>
                  <a:lnTo>
                    <a:pt x="215" y="449"/>
                  </a:lnTo>
                  <a:lnTo>
                    <a:pt x="168" y="431"/>
                  </a:lnTo>
                  <a:lnTo>
                    <a:pt x="131" y="396"/>
                  </a:lnTo>
                  <a:lnTo>
                    <a:pt x="103" y="334"/>
                  </a:lnTo>
                  <a:lnTo>
                    <a:pt x="93" y="246"/>
                  </a:lnTo>
                  <a:lnTo>
                    <a:pt x="103" y="159"/>
                  </a:lnTo>
                  <a:lnTo>
                    <a:pt x="131" y="88"/>
                  </a:lnTo>
                  <a:lnTo>
                    <a:pt x="168" y="53"/>
                  </a:lnTo>
                  <a:lnTo>
                    <a:pt x="205" y="27"/>
                  </a:lnTo>
                  <a:lnTo>
                    <a:pt x="280" y="27"/>
                  </a:lnTo>
                  <a:lnTo>
                    <a:pt x="308" y="36"/>
                  </a:lnTo>
                  <a:lnTo>
                    <a:pt x="345" y="44"/>
                  </a:lnTo>
                  <a:lnTo>
                    <a:pt x="373" y="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32" name="Freeform 4272"/>
            <p:cNvSpPr>
              <a:spLocks noEditPoints="1"/>
            </p:cNvSpPr>
            <p:nvPr/>
          </p:nvSpPr>
          <p:spPr bwMode="auto">
            <a:xfrm>
              <a:off x="29601" y="13208"/>
              <a:ext cx="503" cy="484"/>
            </a:xfrm>
            <a:custGeom>
              <a:avLst/>
              <a:gdLst>
                <a:gd name="T0" fmla="*/ 503 w 503"/>
                <a:gd name="T1" fmla="*/ 246 h 484"/>
                <a:gd name="T2" fmla="*/ 485 w 503"/>
                <a:gd name="T3" fmla="*/ 150 h 484"/>
                <a:gd name="T4" fmla="*/ 429 w 503"/>
                <a:gd name="T5" fmla="*/ 71 h 484"/>
                <a:gd name="T6" fmla="*/ 354 w 503"/>
                <a:gd name="T7" fmla="*/ 18 h 484"/>
                <a:gd name="T8" fmla="*/ 251 w 503"/>
                <a:gd name="T9" fmla="*/ 0 h 484"/>
                <a:gd name="T10" fmla="*/ 158 w 503"/>
                <a:gd name="T11" fmla="*/ 18 h 484"/>
                <a:gd name="T12" fmla="*/ 74 w 503"/>
                <a:gd name="T13" fmla="*/ 71 h 484"/>
                <a:gd name="T14" fmla="*/ 18 w 503"/>
                <a:gd name="T15" fmla="*/ 150 h 484"/>
                <a:gd name="T16" fmla="*/ 0 w 503"/>
                <a:gd name="T17" fmla="*/ 246 h 484"/>
                <a:gd name="T18" fmla="*/ 18 w 503"/>
                <a:gd name="T19" fmla="*/ 343 h 484"/>
                <a:gd name="T20" fmla="*/ 74 w 503"/>
                <a:gd name="T21" fmla="*/ 422 h 484"/>
                <a:gd name="T22" fmla="*/ 158 w 503"/>
                <a:gd name="T23" fmla="*/ 466 h 484"/>
                <a:gd name="T24" fmla="*/ 251 w 503"/>
                <a:gd name="T25" fmla="*/ 484 h 484"/>
                <a:gd name="T26" fmla="*/ 345 w 503"/>
                <a:gd name="T27" fmla="*/ 466 h 484"/>
                <a:gd name="T28" fmla="*/ 429 w 503"/>
                <a:gd name="T29" fmla="*/ 413 h 484"/>
                <a:gd name="T30" fmla="*/ 485 w 503"/>
                <a:gd name="T31" fmla="*/ 343 h 484"/>
                <a:gd name="T32" fmla="*/ 503 w 503"/>
                <a:gd name="T33" fmla="*/ 246 h 484"/>
                <a:gd name="T34" fmla="*/ 251 w 503"/>
                <a:gd name="T35" fmla="*/ 457 h 484"/>
                <a:gd name="T36" fmla="*/ 214 w 503"/>
                <a:gd name="T37" fmla="*/ 457 h 484"/>
                <a:gd name="T38" fmla="*/ 186 w 503"/>
                <a:gd name="T39" fmla="*/ 440 h 484"/>
                <a:gd name="T40" fmla="*/ 149 w 503"/>
                <a:gd name="T41" fmla="*/ 422 h 484"/>
                <a:gd name="T42" fmla="*/ 121 w 503"/>
                <a:gd name="T43" fmla="*/ 387 h 484"/>
                <a:gd name="T44" fmla="*/ 102 w 503"/>
                <a:gd name="T45" fmla="*/ 308 h 484"/>
                <a:gd name="T46" fmla="*/ 93 w 503"/>
                <a:gd name="T47" fmla="*/ 238 h 484"/>
                <a:gd name="T48" fmla="*/ 102 w 503"/>
                <a:gd name="T49" fmla="*/ 167 h 484"/>
                <a:gd name="T50" fmla="*/ 121 w 503"/>
                <a:gd name="T51" fmla="*/ 88 h 484"/>
                <a:gd name="T52" fmla="*/ 149 w 503"/>
                <a:gd name="T53" fmla="*/ 62 h 484"/>
                <a:gd name="T54" fmla="*/ 186 w 503"/>
                <a:gd name="T55" fmla="*/ 36 h 484"/>
                <a:gd name="T56" fmla="*/ 214 w 503"/>
                <a:gd name="T57" fmla="*/ 27 h 484"/>
                <a:gd name="T58" fmla="*/ 251 w 503"/>
                <a:gd name="T59" fmla="*/ 18 h 484"/>
                <a:gd name="T60" fmla="*/ 326 w 503"/>
                <a:gd name="T61" fmla="*/ 36 h 484"/>
                <a:gd name="T62" fmla="*/ 382 w 503"/>
                <a:gd name="T63" fmla="*/ 88 h 484"/>
                <a:gd name="T64" fmla="*/ 410 w 503"/>
                <a:gd name="T65" fmla="*/ 167 h 484"/>
                <a:gd name="T66" fmla="*/ 410 w 503"/>
                <a:gd name="T67" fmla="*/ 308 h 484"/>
                <a:gd name="T68" fmla="*/ 382 w 503"/>
                <a:gd name="T69" fmla="*/ 378 h 484"/>
                <a:gd name="T70" fmla="*/ 363 w 503"/>
                <a:gd name="T71" fmla="*/ 413 h 484"/>
                <a:gd name="T72" fmla="*/ 335 w 503"/>
                <a:gd name="T73" fmla="*/ 440 h 484"/>
                <a:gd name="T74" fmla="*/ 298 w 503"/>
                <a:gd name="T75" fmla="*/ 457 h 484"/>
                <a:gd name="T76" fmla="*/ 251 w 503"/>
                <a:gd name="T77" fmla="*/ 457 h 4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3"/>
                <a:gd name="T118" fmla="*/ 0 h 484"/>
                <a:gd name="T119" fmla="*/ 503 w 503"/>
                <a:gd name="T120" fmla="*/ 484 h 4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3" h="484">
                  <a:moveTo>
                    <a:pt x="503" y="246"/>
                  </a:moveTo>
                  <a:lnTo>
                    <a:pt x="485" y="150"/>
                  </a:lnTo>
                  <a:lnTo>
                    <a:pt x="429" y="71"/>
                  </a:lnTo>
                  <a:lnTo>
                    <a:pt x="354" y="18"/>
                  </a:lnTo>
                  <a:lnTo>
                    <a:pt x="251" y="0"/>
                  </a:lnTo>
                  <a:lnTo>
                    <a:pt x="158" y="18"/>
                  </a:lnTo>
                  <a:lnTo>
                    <a:pt x="74" y="71"/>
                  </a:lnTo>
                  <a:lnTo>
                    <a:pt x="18" y="150"/>
                  </a:lnTo>
                  <a:lnTo>
                    <a:pt x="0" y="246"/>
                  </a:lnTo>
                  <a:lnTo>
                    <a:pt x="18" y="343"/>
                  </a:lnTo>
                  <a:lnTo>
                    <a:pt x="74" y="422"/>
                  </a:lnTo>
                  <a:lnTo>
                    <a:pt x="158" y="466"/>
                  </a:lnTo>
                  <a:lnTo>
                    <a:pt x="251" y="484"/>
                  </a:lnTo>
                  <a:lnTo>
                    <a:pt x="345" y="466"/>
                  </a:lnTo>
                  <a:lnTo>
                    <a:pt x="429" y="413"/>
                  </a:lnTo>
                  <a:lnTo>
                    <a:pt x="485" y="343"/>
                  </a:lnTo>
                  <a:lnTo>
                    <a:pt x="503" y="246"/>
                  </a:lnTo>
                  <a:close/>
                  <a:moveTo>
                    <a:pt x="251" y="457"/>
                  </a:moveTo>
                  <a:lnTo>
                    <a:pt x="214" y="457"/>
                  </a:lnTo>
                  <a:lnTo>
                    <a:pt x="186" y="440"/>
                  </a:lnTo>
                  <a:lnTo>
                    <a:pt x="149" y="422"/>
                  </a:lnTo>
                  <a:lnTo>
                    <a:pt x="121" y="387"/>
                  </a:lnTo>
                  <a:lnTo>
                    <a:pt x="102" y="308"/>
                  </a:lnTo>
                  <a:lnTo>
                    <a:pt x="93" y="238"/>
                  </a:lnTo>
                  <a:lnTo>
                    <a:pt x="102" y="167"/>
                  </a:lnTo>
                  <a:lnTo>
                    <a:pt x="121" y="88"/>
                  </a:lnTo>
                  <a:lnTo>
                    <a:pt x="149" y="62"/>
                  </a:lnTo>
                  <a:lnTo>
                    <a:pt x="186" y="36"/>
                  </a:lnTo>
                  <a:lnTo>
                    <a:pt x="214" y="27"/>
                  </a:lnTo>
                  <a:lnTo>
                    <a:pt x="251" y="18"/>
                  </a:lnTo>
                  <a:lnTo>
                    <a:pt x="326" y="36"/>
                  </a:lnTo>
                  <a:lnTo>
                    <a:pt x="382" y="88"/>
                  </a:lnTo>
                  <a:lnTo>
                    <a:pt x="410" y="167"/>
                  </a:lnTo>
                  <a:lnTo>
                    <a:pt x="410" y="308"/>
                  </a:lnTo>
                  <a:lnTo>
                    <a:pt x="382" y="378"/>
                  </a:lnTo>
                  <a:lnTo>
                    <a:pt x="363" y="413"/>
                  </a:lnTo>
                  <a:lnTo>
                    <a:pt x="335" y="440"/>
                  </a:lnTo>
                  <a:lnTo>
                    <a:pt x="298" y="457"/>
                  </a:lnTo>
                  <a:lnTo>
                    <a:pt x="251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33" name="Freeform 4273"/>
            <p:cNvSpPr>
              <a:spLocks/>
            </p:cNvSpPr>
            <p:nvPr/>
          </p:nvSpPr>
          <p:spPr bwMode="auto">
            <a:xfrm>
              <a:off x="30170" y="13208"/>
              <a:ext cx="886" cy="475"/>
            </a:xfrm>
            <a:custGeom>
              <a:avLst/>
              <a:gdLst>
                <a:gd name="T0" fmla="*/ 93 w 886"/>
                <a:gd name="T1" fmla="*/ 422 h 475"/>
                <a:gd name="T2" fmla="*/ 65 w 886"/>
                <a:gd name="T3" fmla="*/ 440 h 475"/>
                <a:gd name="T4" fmla="*/ 0 w 886"/>
                <a:gd name="T5" fmla="*/ 475 h 475"/>
                <a:gd name="T6" fmla="*/ 261 w 886"/>
                <a:gd name="T7" fmla="*/ 440 h 475"/>
                <a:gd name="T8" fmla="*/ 177 w 886"/>
                <a:gd name="T9" fmla="*/ 431 h 475"/>
                <a:gd name="T10" fmla="*/ 168 w 886"/>
                <a:gd name="T11" fmla="*/ 194 h 475"/>
                <a:gd name="T12" fmla="*/ 224 w 886"/>
                <a:gd name="T13" fmla="*/ 71 h 475"/>
                <a:gd name="T14" fmla="*/ 326 w 886"/>
                <a:gd name="T15" fmla="*/ 27 h 475"/>
                <a:gd name="T16" fmla="*/ 373 w 886"/>
                <a:gd name="T17" fmla="*/ 36 h 475"/>
                <a:gd name="T18" fmla="*/ 401 w 886"/>
                <a:gd name="T19" fmla="*/ 71 h 475"/>
                <a:gd name="T20" fmla="*/ 410 w 886"/>
                <a:gd name="T21" fmla="*/ 123 h 475"/>
                <a:gd name="T22" fmla="*/ 401 w 886"/>
                <a:gd name="T23" fmla="*/ 431 h 475"/>
                <a:gd name="T24" fmla="*/ 317 w 886"/>
                <a:gd name="T25" fmla="*/ 440 h 475"/>
                <a:gd name="T26" fmla="*/ 569 w 886"/>
                <a:gd name="T27" fmla="*/ 475 h 475"/>
                <a:gd name="T28" fmla="*/ 513 w 886"/>
                <a:gd name="T29" fmla="*/ 440 h 475"/>
                <a:gd name="T30" fmla="*/ 485 w 886"/>
                <a:gd name="T31" fmla="*/ 413 h 475"/>
                <a:gd name="T32" fmla="*/ 494 w 886"/>
                <a:gd name="T33" fmla="*/ 123 h 475"/>
                <a:gd name="T34" fmla="*/ 587 w 886"/>
                <a:gd name="T35" fmla="*/ 36 h 475"/>
                <a:gd name="T36" fmla="*/ 662 w 886"/>
                <a:gd name="T37" fmla="*/ 27 h 475"/>
                <a:gd name="T38" fmla="*/ 699 w 886"/>
                <a:gd name="T39" fmla="*/ 53 h 475"/>
                <a:gd name="T40" fmla="*/ 718 w 886"/>
                <a:gd name="T41" fmla="*/ 97 h 475"/>
                <a:gd name="T42" fmla="*/ 699 w 886"/>
                <a:gd name="T43" fmla="*/ 440 h 475"/>
                <a:gd name="T44" fmla="*/ 634 w 886"/>
                <a:gd name="T45" fmla="*/ 475 h 475"/>
                <a:gd name="T46" fmla="*/ 886 w 886"/>
                <a:gd name="T47" fmla="*/ 440 h 475"/>
                <a:gd name="T48" fmla="*/ 811 w 886"/>
                <a:gd name="T49" fmla="*/ 431 h 475"/>
                <a:gd name="T50" fmla="*/ 802 w 886"/>
                <a:gd name="T51" fmla="*/ 132 h 475"/>
                <a:gd name="T52" fmla="*/ 765 w 886"/>
                <a:gd name="T53" fmla="*/ 44 h 475"/>
                <a:gd name="T54" fmla="*/ 709 w 886"/>
                <a:gd name="T55" fmla="*/ 9 h 475"/>
                <a:gd name="T56" fmla="*/ 643 w 886"/>
                <a:gd name="T57" fmla="*/ 0 h 475"/>
                <a:gd name="T58" fmla="*/ 513 w 886"/>
                <a:gd name="T59" fmla="*/ 62 h 475"/>
                <a:gd name="T60" fmla="*/ 457 w 886"/>
                <a:gd name="T61" fmla="*/ 53 h 475"/>
                <a:gd name="T62" fmla="*/ 373 w 886"/>
                <a:gd name="T63" fmla="*/ 9 h 475"/>
                <a:gd name="T64" fmla="*/ 261 w 886"/>
                <a:gd name="T65" fmla="*/ 18 h 475"/>
                <a:gd name="T66" fmla="*/ 168 w 886"/>
                <a:gd name="T67" fmla="*/ 115 h 475"/>
                <a:gd name="T68" fmla="*/ 0 w 886"/>
                <a:gd name="T69" fmla="*/ 18 h 475"/>
                <a:gd name="T70" fmla="*/ 37 w 886"/>
                <a:gd name="T71" fmla="*/ 44 h 475"/>
                <a:gd name="T72" fmla="*/ 84 w 886"/>
                <a:gd name="T73" fmla="*/ 71 h 475"/>
                <a:gd name="T74" fmla="*/ 93 w 886"/>
                <a:gd name="T75" fmla="*/ 106 h 47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86"/>
                <a:gd name="T115" fmla="*/ 0 h 475"/>
                <a:gd name="T116" fmla="*/ 886 w 886"/>
                <a:gd name="T117" fmla="*/ 475 h 47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86" h="475">
                  <a:moveTo>
                    <a:pt x="93" y="106"/>
                  </a:moveTo>
                  <a:lnTo>
                    <a:pt x="93" y="422"/>
                  </a:lnTo>
                  <a:lnTo>
                    <a:pt x="84" y="431"/>
                  </a:lnTo>
                  <a:lnTo>
                    <a:pt x="65" y="440"/>
                  </a:lnTo>
                  <a:lnTo>
                    <a:pt x="0" y="440"/>
                  </a:lnTo>
                  <a:lnTo>
                    <a:pt x="0" y="475"/>
                  </a:lnTo>
                  <a:lnTo>
                    <a:pt x="261" y="475"/>
                  </a:lnTo>
                  <a:lnTo>
                    <a:pt x="261" y="440"/>
                  </a:lnTo>
                  <a:lnTo>
                    <a:pt x="196" y="440"/>
                  </a:lnTo>
                  <a:lnTo>
                    <a:pt x="177" y="431"/>
                  </a:lnTo>
                  <a:lnTo>
                    <a:pt x="168" y="413"/>
                  </a:lnTo>
                  <a:lnTo>
                    <a:pt x="168" y="194"/>
                  </a:lnTo>
                  <a:lnTo>
                    <a:pt x="186" y="123"/>
                  </a:lnTo>
                  <a:lnTo>
                    <a:pt x="224" y="71"/>
                  </a:lnTo>
                  <a:lnTo>
                    <a:pt x="270" y="36"/>
                  </a:lnTo>
                  <a:lnTo>
                    <a:pt x="326" y="27"/>
                  </a:lnTo>
                  <a:lnTo>
                    <a:pt x="354" y="27"/>
                  </a:lnTo>
                  <a:lnTo>
                    <a:pt x="373" y="36"/>
                  </a:lnTo>
                  <a:lnTo>
                    <a:pt x="382" y="53"/>
                  </a:lnTo>
                  <a:lnTo>
                    <a:pt x="401" y="71"/>
                  </a:lnTo>
                  <a:lnTo>
                    <a:pt x="401" y="97"/>
                  </a:lnTo>
                  <a:lnTo>
                    <a:pt x="410" y="123"/>
                  </a:lnTo>
                  <a:lnTo>
                    <a:pt x="410" y="422"/>
                  </a:lnTo>
                  <a:lnTo>
                    <a:pt x="401" y="431"/>
                  </a:lnTo>
                  <a:lnTo>
                    <a:pt x="382" y="440"/>
                  </a:lnTo>
                  <a:lnTo>
                    <a:pt x="317" y="440"/>
                  </a:lnTo>
                  <a:lnTo>
                    <a:pt x="317" y="475"/>
                  </a:lnTo>
                  <a:lnTo>
                    <a:pt x="569" y="475"/>
                  </a:lnTo>
                  <a:lnTo>
                    <a:pt x="569" y="440"/>
                  </a:lnTo>
                  <a:lnTo>
                    <a:pt x="513" y="440"/>
                  </a:lnTo>
                  <a:lnTo>
                    <a:pt x="494" y="431"/>
                  </a:lnTo>
                  <a:lnTo>
                    <a:pt x="485" y="413"/>
                  </a:lnTo>
                  <a:lnTo>
                    <a:pt x="485" y="194"/>
                  </a:lnTo>
                  <a:lnTo>
                    <a:pt x="494" y="123"/>
                  </a:lnTo>
                  <a:lnTo>
                    <a:pt x="531" y="71"/>
                  </a:lnTo>
                  <a:lnTo>
                    <a:pt x="587" y="36"/>
                  </a:lnTo>
                  <a:lnTo>
                    <a:pt x="634" y="27"/>
                  </a:lnTo>
                  <a:lnTo>
                    <a:pt x="662" y="27"/>
                  </a:lnTo>
                  <a:lnTo>
                    <a:pt x="681" y="36"/>
                  </a:lnTo>
                  <a:lnTo>
                    <a:pt x="699" y="53"/>
                  </a:lnTo>
                  <a:lnTo>
                    <a:pt x="709" y="71"/>
                  </a:lnTo>
                  <a:lnTo>
                    <a:pt x="718" y="97"/>
                  </a:lnTo>
                  <a:lnTo>
                    <a:pt x="718" y="422"/>
                  </a:lnTo>
                  <a:lnTo>
                    <a:pt x="699" y="440"/>
                  </a:lnTo>
                  <a:lnTo>
                    <a:pt x="634" y="440"/>
                  </a:lnTo>
                  <a:lnTo>
                    <a:pt x="634" y="475"/>
                  </a:lnTo>
                  <a:lnTo>
                    <a:pt x="886" y="475"/>
                  </a:lnTo>
                  <a:lnTo>
                    <a:pt x="886" y="440"/>
                  </a:lnTo>
                  <a:lnTo>
                    <a:pt x="830" y="440"/>
                  </a:lnTo>
                  <a:lnTo>
                    <a:pt x="811" y="431"/>
                  </a:lnTo>
                  <a:lnTo>
                    <a:pt x="802" y="422"/>
                  </a:lnTo>
                  <a:lnTo>
                    <a:pt x="802" y="132"/>
                  </a:lnTo>
                  <a:lnTo>
                    <a:pt x="793" y="79"/>
                  </a:lnTo>
                  <a:lnTo>
                    <a:pt x="765" y="44"/>
                  </a:lnTo>
                  <a:lnTo>
                    <a:pt x="737" y="18"/>
                  </a:lnTo>
                  <a:lnTo>
                    <a:pt x="709" y="9"/>
                  </a:lnTo>
                  <a:lnTo>
                    <a:pt x="681" y="9"/>
                  </a:lnTo>
                  <a:lnTo>
                    <a:pt x="643" y="0"/>
                  </a:lnTo>
                  <a:lnTo>
                    <a:pt x="569" y="18"/>
                  </a:lnTo>
                  <a:lnTo>
                    <a:pt x="513" y="62"/>
                  </a:lnTo>
                  <a:lnTo>
                    <a:pt x="485" y="106"/>
                  </a:lnTo>
                  <a:lnTo>
                    <a:pt x="457" y="53"/>
                  </a:lnTo>
                  <a:lnTo>
                    <a:pt x="419" y="18"/>
                  </a:lnTo>
                  <a:lnTo>
                    <a:pt x="373" y="9"/>
                  </a:lnTo>
                  <a:lnTo>
                    <a:pt x="335" y="0"/>
                  </a:lnTo>
                  <a:lnTo>
                    <a:pt x="261" y="18"/>
                  </a:lnTo>
                  <a:lnTo>
                    <a:pt x="205" y="53"/>
                  </a:lnTo>
                  <a:lnTo>
                    <a:pt x="168" y="115"/>
                  </a:lnTo>
                  <a:lnTo>
                    <a:pt x="168" y="0"/>
                  </a:lnTo>
                  <a:lnTo>
                    <a:pt x="0" y="18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3"/>
                  </a:lnTo>
                  <a:lnTo>
                    <a:pt x="84" y="71"/>
                  </a:lnTo>
                  <a:lnTo>
                    <a:pt x="93" y="88"/>
                  </a:lnTo>
                  <a:lnTo>
                    <a:pt x="93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34" name="Rectangle 4274"/>
            <p:cNvSpPr>
              <a:spLocks noChangeArrowheads="1"/>
            </p:cNvSpPr>
            <p:nvPr/>
          </p:nvSpPr>
          <p:spPr bwMode="auto">
            <a:xfrm>
              <a:off x="31093" y="13419"/>
              <a:ext cx="299" cy="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35" name="Freeform 4275"/>
            <p:cNvSpPr>
              <a:spLocks noEditPoints="1"/>
            </p:cNvSpPr>
            <p:nvPr/>
          </p:nvSpPr>
          <p:spPr bwMode="auto">
            <a:xfrm>
              <a:off x="847" y="14492"/>
              <a:ext cx="560" cy="685"/>
            </a:xfrm>
            <a:custGeom>
              <a:avLst/>
              <a:gdLst>
                <a:gd name="T0" fmla="*/ 168 w 560"/>
                <a:gd name="T1" fmla="*/ 114 h 685"/>
                <a:gd name="T2" fmla="*/ 196 w 560"/>
                <a:gd name="T3" fmla="*/ 79 h 685"/>
                <a:gd name="T4" fmla="*/ 233 w 560"/>
                <a:gd name="T5" fmla="*/ 52 h 685"/>
                <a:gd name="T6" fmla="*/ 270 w 560"/>
                <a:gd name="T7" fmla="*/ 35 h 685"/>
                <a:gd name="T8" fmla="*/ 317 w 560"/>
                <a:gd name="T9" fmla="*/ 26 h 685"/>
                <a:gd name="T10" fmla="*/ 392 w 560"/>
                <a:gd name="T11" fmla="*/ 61 h 685"/>
                <a:gd name="T12" fmla="*/ 448 w 560"/>
                <a:gd name="T13" fmla="*/ 131 h 685"/>
                <a:gd name="T14" fmla="*/ 466 w 560"/>
                <a:gd name="T15" fmla="*/ 246 h 685"/>
                <a:gd name="T16" fmla="*/ 457 w 560"/>
                <a:gd name="T17" fmla="*/ 334 h 685"/>
                <a:gd name="T18" fmla="*/ 420 w 560"/>
                <a:gd name="T19" fmla="*/ 404 h 685"/>
                <a:gd name="T20" fmla="*/ 364 w 560"/>
                <a:gd name="T21" fmla="*/ 448 h 685"/>
                <a:gd name="T22" fmla="*/ 308 w 560"/>
                <a:gd name="T23" fmla="*/ 465 h 685"/>
                <a:gd name="T24" fmla="*/ 270 w 560"/>
                <a:gd name="T25" fmla="*/ 457 h 685"/>
                <a:gd name="T26" fmla="*/ 243 w 560"/>
                <a:gd name="T27" fmla="*/ 448 h 685"/>
                <a:gd name="T28" fmla="*/ 215 w 560"/>
                <a:gd name="T29" fmla="*/ 430 h 685"/>
                <a:gd name="T30" fmla="*/ 187 w 560"/>
                <a:gd name="T31" fmla="*/ 395 h 685"/>
                <a:gd name="T32" fmla="*/ 168 w 560"/>
                <a:gd name="T33" fmla="*/ 377 h 685"/>
                <a:gd name="T34" fmla="*/ 168 w 560"/>
                <a:gd name="T35" fmla="*/ 351 h 685"/>
                <a:gd name="T36" fmla="*/ 168 w 560"/>
                <a:gd name="T37" fmla="*/ 114 h 685"/>
                <a:gd name="T38" fmla="*/ 168 w 560"/>
                <a:gd name="T39" fmla="*/ 413 h 685"/>
                <a:gd name="T40" fmla="*/ 177 w 560"/>
                <a:gd name="T41" fmla="*/ 421 h 685"/>
                <a:gd name="T42" fmla="*/ 187 w 560"/>
                <a:gd name="T43" fmla="*/ 439 h 685"/>
                <a:gd name="T44" fmla="*/ 205 w 560"/>
                <a:gd name="T45" fmla="*/ 457 h 685"/>
                <a:gd name="T46" fmla="*/ 233 w 560"/>
                <a:gd name="T47" fmla="*/ 474 h 685"/>
                <a:gd name="T48" fmla="*/ 270 w 560"/>
                <a:gd name="T49" fmla="*/ 483 h 685"/>
                <a:gd name="T50" fmla="*/ 308 w 560"/>
                <a:gd name="T51" fmla="*/ 483 h 685"/>
                <a:gd name="T52" fmla="*/ 401 w 560"/>
                <a:gd name="T53" fmla="*/ 465 h 685"/>
                <a:gd name="T54" fmla="*/ 485 w 560"/>
                <a:gd name="T55" fmla="*/ 413 h 685"/>
                <a:gd name="T56" fmla="*/ 541 w 560"/>
                <a:gd name="T57" fmla="*/ 342 h 685"/>
                <a:gd name="T58" fmla="*/ 560 w 560"/>
                <a:gd name="T59" fmla="*/ 246 h 685"/>
                <a:gd name="T60" fmla="*/ 541 w 560"/>
                <a:gd name="T61" fmla="*/ 149 h 685"/>
                <a:gd name="T62" fmla="*/ 494 w 560"/>
                <a:gd name="T63" fmla="*/ 70 h 685"/>
                <a:gd name="T64" fmla="*/ 420 w 560"/>
                <a:gd name="T65" fmla="*/ 17 h 685"/>
                <a:gd name="T66" fmla="*/ 326 w 560"/>
                <a:gd name="T67" fmla="*/ 0 h 685"/>
                <a:gd name="T68" fmla="*/ 252 w 560"/>
                <a:gd name="T69" fmla="*/ 17 h 685"/>
                <a:gd name="T70" fmla="*/ 196 w 560"/>
                <a:gd name="T71" fmla="*/ 44 h 685"/>
                <a:gd name="T72" fmla="*/ 168 w 560"/>
                <a:gd name="T73" fmla="*/ 70 h 685"/>
                <a:gd name="T74" fmla="*/ 168 w 560"/>
                <a:gd name="T75" fmla="*/ 0 h 685"/>
                <a:gd name="T76" fmla="*/ 0 w 560"/>
                <a:gd name="T77" fmla="*/ 17 h 685"/>
                <a:gd name="T78" fmla="*/ 0 w 560"/>
                <a:gd name="T79" fmla="*/ 44 h 685"/>
                <a:gd name="T80" fmla="*/ 37 w 560"/>
                <a:gd name="T81" fmla="*/ 44 h 685"/>
                <a:gd name="T82" fmla="*/ 65 w 560"/>
                <a:gd name="T83" fmla="*/ 52 h 685"/>
                <a:gd name="T84" fmla="*/ 75 w 560"/>
                <a:gd name="T85" fmla="*/ 52 h 685"/>
                <a:gd name="T86" fmla="*/ 84 w 560"/>
                <a:gd name="T87" fmla="*/ 70 h 685"/>
                <a:gd name="T88" fmla="*/ 93 w 560"/>
                <a:gd name="T89" fmla="*/ 79 h 685"/>
                <a:gd name="T90" fmla="*/ 93 w 560"/>
                <a:gd name="T91" fmla="*/ 624 h 685"/>
                <a:gd name="T92" fmla="*/ 84 w 560"/>
                <a:gd name="T93" fmla="*/ 641 h 685"/>
                <a:gd name="T94" fmla="*/ 65 w 560"/>
                <a:gd name="T95" fmla="*/ 641 h 685"/>
                <a:gd name="T96" fmla="*/ 47 w 560"/>
                <a:gd name="T97" fmla="*/ 650 h 685"/>
                <a:gd name="T98" fmla="*/ 0 w 560"/>
                <a:gd name="T99" fmla="*/ 650 h 685"/>
                <a:gd name="T100" fmla="*/ 0 w 560"/>
                <a:gd name="T101" fmla="*/ 685 h 685"/>
                <a:gd name="T102" fmla="*/ 37 w 560"/>
                <a:gd name="T103" fmla="*/ 685 h 685"/>
                <a:gd name="T104" fmla="*/ 75 w 560"/>
                <a:gd name="T105" fmla="*/ 676 h 685"/>
                <a:gd name="T106" fmla="*/ 215 w 560"/>
                <a:gd name="T107" fmla="*/ 676 h 685"/>
                <a:gd name="T108" fmla="*/ 261 w 560"/>
                <a:gd name="T109" fmla="*/ 685 h 685"/>
                <a:gd name="T110" fmla="*/ 261 w 560"/>
                <a:gd name="T111" fmla="*/ 650 h 685"/>
                <a:gd name="T112" fmla="*/ 224 w 560"/>
                <a:gd name="T113" fmla="*/ 650 h 685"/>
                <a:gd name="T114" fmla="*/ 196 w 560"/>
                <a:gd name="T115" fmla="*/ 641 h 685"/>
                <a:gd name="T116" fmla="*/ 177 w 560"/>
                <a:gd name="T117" fmla="*/ 641 h 685"/>
                <a:gd name="T118" fmla="*/ 168 w 560"/>
                <a:gd name="T119" fmla="*/ 624 h 685"/>
                <a:gd name="T120" fmla="*/ 168 w 560"/>
                <a:gd name="T121" fmla="*/ 421 h 685"/>
                <a:gd name="T122" fmla="*/ 168 w 560"/>
                <a:gd name="T123" fmla="*/ 413 h 6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60"/>
                <a:gd name="T187" fmla="*/ 0 h 685"/>
                <a:gd name="T188" fmla="*/ 560 w 560"/>
                <a:gd name="T189" fmla="*/ 685 h 6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60" h="685">
                  <a:moveTo>
                    <a:pt x="168" y="114"/>
                  </a:moveTo>
                  <a:lnTo>
                    <a:pt x="196" y="79"/>
                  </a:lnTo>
                  <a:lnTo>
                    <a:pt x="233" y="52"/>
                  </a:lnTo>
                  <a:lnTo>
                    <a:pt x="270" y="35"/>
                  </a:lnTo>
                  <a:lnTo>
                    <a:pt x="317" y="26"/>
                  </a:lnTo>
                  <a:lnTo>
                    <a:pt x="392" y="61"/>
                  </a:lnTo>
                  <a:lnTo>
                    <a:pt x="448" y="131"/>
                  </a:lnTo>
                  <a:lnTo>
                    <a:pt x="466" y="246"/>
                  </a:lnTo>
                  <a:lnTo>
                    <a:pt x="457" y="334"/>
                  </a:lnTo>
                  <a:lnTo>
                    <a:pt x="420" y="404"/>
                  </a:lnTo>
                  <a:lnTo>
                    <a:pt x="364" y="448"/>
                  </a:lnTo>
                  <a:lnTo>
                    <a:pt x="308" y="465"/>
                  </a:lnTo>
                  <a:lnTo>
                    <a:pt x="270" y="457"/>
                  </a:lnTo>
                  <a:lnTo>
                    <a:pt x="243" y="448"/>
                  </a:lnTo>
                  <a:lnTo>
                    <a:pt x="215" y="430"/>
                  </a:lnTo>
                  <a:lnTo>
                    <a:pt x="187" y="395"/>
                  </a:lnTo>
                  <a:lnTo>
                    <a:pt x="168" y="377"/>
                  </a:lnTo>
                  <a:lnTo>
                    <a:pt x="168" y="351"/>
                  </a:lnTo>
                  <a:lnTo>
                    <a:pt x="168" y="114"/>
                  </a:lnTo>
                  <a:close/>
                  <a:moveTo>
                    <a:pt x="168" y="413"/>
                  </a:moveTo>
                  <a:lnTo>
                    <a:pt x="177" y="421"/>
                  </a:lnTo>
                  <a:lnTo>
                    <a:pt x="187" y="439"/>
                  </a:lnTo>
                  <a:lnTo>
                    <a:pt x="205" y="457"/>
                  </a:lnTo>
                  <a:lnTo>
                    <a:pt x="233" y="474"/>
                  </a:lnTo>
                  <a:lnTo>
                    <a:pt x="270" y="483"/>
                  </a:lnTo>
                  <a:lnTo>
                    <a:pt x="308" y="483"/>
                  </a:lnTo>
                  <a:lnTo>
                    <a:pt x="401" y="465"/>
                  </a:lnTo>
                  <a:lnTo>
                    <a:pt x="485" y="413"/>
                  </a:lnTo>
                  <a:lnTo>
                    <a:pt x="541" y="342"/>
                  </a:lnTo>
                  <a:lnTo>
                    <a:pt x="560" y="246"/>
                  </a:lnTo>
                  <a:lnTo>
                    <a:pt x="541" y="149"/>
                  </a:lnTo>
                  <a:lnTo>
                    <a:pt x="494" y="70"/>
                  </a:lnTo>
                  <a:lnTo>
                    <a:pt x="420" y="17"/>
                  </a:lnTo>
                  <a:lnTo>
                    <a:pt x="326" y="0"/>
                  </a:lnTo>
                  <a:lnTo>
                    <a:pt x="252" y="17"/>
                  </a:lnTo>
                  <a:lnTo>
                    <a:pt x="196" y="44"/>
                  </a:lnTo>
                  <a:lnTo>
                    <a:pt x="168" y="70"/>
                  </a:lnTo>
                  <a:lnTo>
                    <a:pt x="16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75" y="52"/>
                  </a:lnTo>
                  <a:lnTo>
                    <a:pt x="84" y="70"/>
                  </a:lnTo>
                  <a:lnTo>
                    <a:pt x="93" y="79"/>
                  </a:lnTo>
                  <a:lnTo>
                    <a:pt x="93" y="624"/>
                  </a:lnTo>
                  <a:lnTo>
                    <a:pt x="84" y="641"/>
                  </a:lnTo>
                  <a:lnTo>
                    <a:pt x="65" y="641"/>
                  </a:lnTo>
                  <a:lnTo>
                    <a:pt x="47" y="650"/>
                  </a:lnTo>
                  <a:lnTo>
                    <a:pt x="0" y="650"/>
                  </a:lnTo>
                  <a:lnTo>
                    <a:pt x="0" y="685"/>
                  </a:lnTo>
                  <a:lnTo>
                    <a:pt x="37" y="685"/>
                  </a:lnTo>
                  <a:lnTo>
                    <a:pt x="75" y="676"/>
                  </a:lnTo>
                  <a:lnTo>
                    <a:pt x="215" y="676"/>
                  </a:lnTo>
                  <a:lnTo>
                    <a:pt x="261" y="685"/>
                  </a:lnTo>
                  <a:lnTo>
                    <a:pt x="261" y="650"/>
                  </a:lnTo>
                  <a:lnTo>
                    <a:pt x="224" y="650"/>
                  </a:lnTo>
                  <a:lnTo>
                    <a:pt x="196" y="641"/>
                  </a:lnTo>
                  <a:lnTo>
                    <a:pt x="177" y="641"/>
                  </a:lnTo>
                  <a:lnTo>
                    <a:pt x="168" y="624"/>
                  </a:lnTo>
                  <a:lnTo>
                    <a:pt x="168" y="421"/>
                  </a:lnTo>
                  <a:lnTo>
                    <a:pt x="168" y="4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36" name="Freeform 4276"/>
            <p:cNvSpPr>
              <a:spLocks/>
            </p:cNvSpPr>
            <p:nvPr/>
          </p:nvSpPr>
          <p:spPr bwMode="auto">
            <a:xfrm>
              <a:off x="1481" y="14228"/>
              <a:ext cx="252" cy="738"/>
            </a:xfrm>
            <a:custGeom>
              <a:avLst/>
              <a:gdLst>
                <a:gd name="T0" fmla="*/ 168 w 252"/>
                <a:gd name="T1" fmla="*/ 0 h 738"/>
                <a:gd name="T2" fmla="*/ 0 w 252"/>
                <a:gd name="T3" fmla="*/ 9 h 738"/>
                <a:gd name="T4" fmla="*/ 0 w 252"/>
                <a:gd name="T5" fmla="*/ 44 h 738"/>
                <a:gd name="T6" fmla="*/ 66 w 252"/>
                <a:gd name="T7" fmla="*/ 44 h 738"/>
                <a:gd name="T8" fmla="*/ 84 w 252"/>
                <a:gd name="T9" fmla="*/ 61 h 738"/>
                <a:gd name="T10" fmla="*/ 94 w 252"/>
                <a:gd name="T11" fmla="*/ 79 h 738"/>
                <a:gd name="T12" fmla="*/ 94 w 252"/>
                <a:gd name="T13" fmla="*/ 685 h 738"/>
                <a:gd name="T14" fmla="*/ 84 w 252"/>
                <a:gd name="T15" fmla="*/ 694 h 738"/>
                <a:gd name="T16" fmla="*/ 66 w 252"/>
                <a:gd name="T17" fmla="*/ 703 h 738"/>
                <a:gd name="T18" fmla="*/ 0 w 252"/>
                <a:gd name="T19" fmla="*/ 703 h 738"/>
                <a:gd name="T20" fmla="*/ 0 w 252"/>
                <a:gd name="T21" fmla="*/ 738 h 738"/>
                <a:gd name="T22" fmla="*/ 252 w 252"/>
                <a:gd name="T23" fmla="*/ 738 h 738"/>
                <a:gd name="T24" fmla="*/ 252 w 252"/>
                <a:gd name="T25" fmla="*/ 703 h 738"/>
                <a:gd name="T26" fmla="*/ 187 w 252"/>
                <a:gd name="T27" fmla="*/ 703 h 738"/>
                <a:gd name="T28" fmla="*/ 178 w 252"/>
                <a:gd name="T29" fmla="*/ 694 h 738"/>
                <a:gd name="T30" fmla="*/ 168 w 252"/>
                <a:gd name="T31" fmla="*/ 677 h 738"/>
                <a:gd name="T32" fmla="*/ 168 w 252"/>
                <a:gd name="T33" fmla="*/ 659 h 738"/>
                <a:gd name="T34" fmla="*/ 168 w 252"/>
                <a:gd name="T35" fmla="*/ 0 h 7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52"/>
                <a:gd name="T55" fmla="*/ 0 h 738"/>
                <a:gd name="T56" fmla="*/ 252 w 252"/>
                <a:gd name="T57" fmla="*/ 738 h 73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52" h="738">
                  <a:moveTo>
                    <a:pt x="168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66" y="44"/>
                  </a:lnTo>
                  <a:lnTo>
                    <a:pt x="84" y="61"/>
                  </a:lnTo>
                  <a:lnTo>
                    <a:pt x="94" y="79"/>
                  </a:lnTo>
                  <a:lnTo>
                    <a:pt x="94" y="685"/>
                  </a:lnTo>
                  <a:lnTo>
                    <a:pt x="84" y="694"/>
                  </a:lnTo>
                  <a:lnTo>
                    <a:pt x="66" y="703"/>
                  </a:lnTo>
                  <a:lnTo>
                    <a:pt x="0" y="703"/>
                  </a:lnTo>
                  <a:lnTo>
                    <a:pt x="0" y="738"/>
                  </a:lnTo>
                  <a:lnTo>
                    <a:pt x="252" y="738"/>
                  </a:lnTo>
                  <a:lnTo>
                    <a:pt x="252" y="703"/>
                  </a:lnTo>
                  <a:lnTo>
                    <a:pt x="187" y="703"/>
                  </a:lnTo>
                  <a:lnTo>
                    <a:pt x="178" y="694"/>
                  </a:lnTo>
                  <a:lnTo>
                    <a:pt x="168" y="677"/>
                  </a:lnTo>
                  <a:lnTo>
                    <a:pt x="168" y="659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37" name="Freeform 4277"/>
            <p:cNvSpPr>
              <a:spLocks noEditPoints="1"/>
            </p:cNvSpPr>
            <p:nvPr/>
          </p:nvSpPr>
          <p:spPr bwMode="auto">
            <a:xfrm>
              <a:off x="1799" y="14254"/>
              <a:ext cx="242" cy="712"/>
            </a:xfrm>
            <a:custGeom>
              <a:avLst/>
              <a:gdLst>
                <a:gd name="T0" fmla="*/ 167 w 242"/>
                <a:gd name="T1" fmla="*/ 238 h 712"/>
                <a:gd name="T2" fmla="*/ 9 w 242"/>
                <a:gd name="T3" fmla="*/ 255 h 712"/>
                <a:gd name="T4" fmla="*/ 9 w 242"/>
                <a:gd name="T5" fmla="*/ 282 h 712"/>
                <a:gd name="T6" fmla="*/ 46 w 242"/>
                <a:gd name="T7" fmla="*/ 282 h 712"/>
                <a:gd name="T8" fmla="*/ 84 w 242"/>
                <a:gd name="T9" fmla="*/ 299 h 712"/>
                <a:gd name="T10" fmla="*/ 84 w 242"/>
                <a:gd name="T11" fmla="*/ 317 h 712"/>
                <a:gd name="T12" fmla="*/ 93 w 242"/>
                <a:gd name="T13" fmla="*/ 343 h 712"/>
                <a:gd name="T14" fmla="*/ 93 w 242"/>
                <a:gd name="T15" fmla="*/ 659 h 712"/>
                <a:gd name="T16" fmla="*/ 84 w 242"/>
                <a:gd name="T17" fmla="*/ 668 h 712"/>
                <a:gd name="T18" fmla="*/ 65 w 242"/>
                <a:gd name="T19" fmla="*/ 677 h 712"/>
                <a:gd name="T20" fmla="*/ 0 w 242"/>
                <a:gd name="T21" fmla="*/ 677 h 712"/>
                <a:gd name="T22" fmla="*/ 0 w 242"/>
                <a:gd name="T23" fmla="*/ 712 h 712"/>
                <a:gd name="T24" fmla="*/ 242 w 242"/>
                <a:gd name="T25" fmla="*/ 712 h 712"/>
                <a:gd name="T26" fmla="*/ 242 w 242"/>
                <a:gd name="T27" fmla="*/ 677 h 712"/>
                <a:gd name="T28" fmla="*/ 186 w 242"/>
                <a:gd name="T29" fmla="*/ 677 h 712"/>
                <a:gd name="T30" fmla="*/ 167 w 242"/>
                <a:gd name="T31" fmla="*/ 668 h 712"/>
                <a:gd name="T32" fmla="*/ 167 w 242"/>
                <a:gd name="T33" fmla="*/ 633 h 712"/>
                <a:gd name="T34" fmla="*/ 167 w 242"/>
                <a:gd name="T35" fmla="*/ 238 h 712"/>
                <a:gd name="T36" fmla="*/ 167 w 242"/>
                <a:gd name="T37" fmla="*/ 53 h 712"/>
                <a:gd name="T38" fmla="*/ 167 w 242"/>
                <a:gd name="T39" fmla="*/ 35 h 712"/>
                <a:gd name="T40" fmla="*/ 130 w 242"/>
                <a:gd name="T41" fmla="*/ 0 h 712"/>
                <a:gd name="T42" fmla="*/ 84 w 242"/>
                <a:gd name="T43" fmla="*/ 0 h 712"/>
                <a:gd name="T44" fmla="*/ 65 w 242"/>
                <a:gd name="T45" fmla="*/ 18 h 712"/>
                <a:gd name="T46" fmla="*/ 46 w 242"/>
                <a:gd name="T47" fmla="*/ 53 h 712"/>
                <a:gd name="T48" fmla="*/ 56 w 242"/>
                <a:gd name="T49" fmla="*/ 79 h 712"/>
                <a:gd name="T50" fmla="*/ 65 w 242"/>
                <a:gd name="T51" fmla="*/ 97 h 712"/>
                <a:gd name="T52" fmla="*/ 84 w 242"/>
                <a:gd name="T53" fmla="*/ 106 h 712"/>
                <a:gd name="T54" fmla="*/ 112 w 242"/>
                <a:gd name="T55" fmla="*/ 115 h 712"/>
                <a:gd name="T56" fmla="*/ 149 w 242"/>
                <a:gd name="T57" fmla="*/ 97 h 712"/>
                <a:gd name="T58" fmla="*/ 167 w 242"/>
                <a:gd name="T59" fmla="*/ 79 h 712"/>
                <a:gd name="T60" fmla="*/ 167 w 242"/>
                <a:gd name="T61" fmla="*/ 53 h 71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42"/>
                <a:gd name="T94" fmla="*/ 0 h 712"/>
                <a:gd name="T95" fmla="*/ 242 w 242"/>
                <a:gd name="T96" fmla="*/ 712 h 71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42" h="712">
                  <a:moveTo>
                    <a:pt x="167" y="238"/>
                  </a:moveTo>
                  <a:lnTo>
                    <a:pt x="9" y="255"/>
                  </a:lnTo>
                  <a:lnTo>
                    <a:pt x="9" y="282"/>
                  </a:lnTo>
                  <a:lnTo>
                    <a:pt x="46" y="282"/>
                  </a:lnTo>
                  <a:lnTo>
                    <a:pt x="84" y="299"/>
                  </a:lnTo>
                  <a:lnTo>
                    <a:pt x="84" y="317"/>
                  </a:lnTo>
                  <a:lnTo>
                    <a:pt x="93" y="343"/>
                  </a:lnTo>
                  <a:lnTo>
                    <a:pt x="93" y="659"/>
                  </a:lnTo>
                  <a:lnTo>
                    <a:pt x="84" y="668"/>
                  </a:lnTo>
                  <a:lnTo>
                    <a:pt x="65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2" y="712"/>
                  </a:lnTo>
                  <a:lnTo>
                    <a:pt x="242" y="677"/>
                  </a:lnTo>
                  <a:lnTo>
                    <a:pt x="186" y="677"/>
                  </a:lnTo>
                  <a:lnTo>
                    <a:pt x="167" y="668"/>
                  </a:lnTo>
                  <a:lnTo>
                    <a:pt x="167" y="633"/>
                  </a:lnTo>
                  <a:lnTo>
                    <a:pt x="167" y="238"/>
                  </a:lnTo>
                  <a:close/>
                  <a:moveTo>
                    <a:pt x="167" y="53"/>
                  </a:moveTo>
                  <a:lnTo>
                    <a:pt x="167" y="35"/>
                  </a:lnTo>
                  <a:lnTo>
                    <a:pt x="130" y="0"/>
                  </a:lnTo>
                  <a:lnTo>
                    <a:pt x="84" y="0"/>
                  </a:lnTo>
                  <a:lnTo>
                    <a:pt x="65" y="18"/>
                  </a:lnTo>
                  <a:lnTo>
                    <a:pt x="46" y="53"/>
                  </a:lnTo>
                  <a:lnTo>
                    <a:pt x="56" y="79"/>
                  </a:lnTo>
                  <a:lnTo>
                    <a:pt x="65" y="97"/>
                  </a:lnTo>
                  <a:lnTo>
                    <a:pt x="84" y="106"/>
                  </a:lnTo>
                  <a:lnTo>
                    <a:pt x="112" y="115"/>
                  </a:lnTo>
                  <a:lnTo>
                    <a:pt x="149" y="97"/>
                  </a:lnTo>
                  <a:lnTo>
                    <a:pt x="167" y="79"/>
                  </a:lnTo>
                  <a:lnTo>
                    <a:pt x="167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38" name="Freeform 4278"/>
            <p:cNvSpPr>
              <a:spLocks/>
            </p:cNvSpPr>
            <p:nvPr/>
          </p:nvSpPr>
          <p:spPr bwMode="auto">
            <a:xfrm>
              <a:off x="2116" y="14492"/>
              <a:ext cx="429" cy="483"/>
            </a:xfrm>
            <a:custGeom>
              <a:avLst/>
              <a:gdLst>
                <a:gd name="T0" fmla="*/ 364 w 429"/>
                <a:gd name="T1" fmla="*/ 61 h 483"/>
                <a:gd name="T2" fmla="*/ 326 w 429"/>
                <a:gd name="T3" fmla="*/ 79 h 483"/>
                <a:gd name="T4" fmla="*/ 317 w 429"/>
                <a:gd name="T5" fmla="*/ 87 h 483"/>
                <a:gd name="T6" fmla="*/ 317 w 429"/>
                <a:gd name="T7" fmla="*/ 131 h 483"/>
                <a:gd name="T8" fmla="*/ 326 w 429"/>
                <a:gd name="T9" fmla="*/ 149 h 483"/>
                <a:gd name="T10" fmla="*/ 345 w 429"/>
                <a:gd name="T11" fmla="*/ 158 h 483"/>
                <a:gd name="T12" fmla="*/ 382 w 429"/>
                <a:gd name="T13" fmla="*/ 158 h 483"/>
                <a:gd name="T14" fmla="*/ 401 w 429"/>
                <a:gd name="T15" fmla="*/ 149 h 483"/>
                <a:gd name="T16" fmla="*/ 420 w 429"/>
                <a:gd name="T17" fmla="*/ 114 h 483"/>
                <a:gd name="T18" fmla="*/ 401 w 429"/>
                <a:gd name="T19" fmla="*/ 61 h 483"/>
                <a:gd name="T20" fmla="*/ 364 w 429"/>
                <a:gd name="T21" fmla="*/ 26 h 483"/>
                <a:gd name="T22" fmla="*/ 308 w 429"/>
                <a:gd name="T23" fmla="*/ 8 h 483"/>
                <a:gd name="T24" fmla="*/ 242 w 429"/>
                <a:gd name="T25" fmla="*/ 0 h 483"/>
                <a:gd name="T26" fmla="*/ 149 w 429"/>
                <a:gd name="T27" fmla="*/ 17 h 483"/>
                <a:gd name="T28" fmla="*/ 65 w 429"/>
                <a:gd name="T29" fmla="*/ 70 h 483"/>
                <a:gd name="T30" fmla="*/ 18 w 429"/>
                <a:gd name="T31" fmla="*/ 149 h 483"/>
                <a:gd name="T32" fmla="*/ 0 w 429"/>
                <a:gd name="T33" fmla="*/ 246 h 483"/>
                <a:gd name="T34" fmla="*/ 18 w 429"/>
                <a:gd name="T35" fmla="*/ 342 h 483"/>
                <a:gd name="T36" fmla="*/ 74 w 429"/>
                <a:gd name="T37" fmla="*/ 413 h 483"/>
                <a:gd name="T38" fmla="*/ 149 w 429"/>
                <a:gd name="T39" fmla="*/ 465 h 483"/>
                <a:gd name="T40" fmla="*/ 242 w 429"/>
                <a:gd name="T41" fmla="*/ 483 h 483"/>
                <a:gd name="T42" fmla="*/ 317 w 429"/>
                <a:gd name="T43" fmla="*/ 474 h 483"/>
                <a:gd name="T44" fmla="*/ 373 w 429"/>
                <a:gd name="T45" fmla="*/ 439 h 483"/>
                <a:gd name="T46" fmla="*/ 410 w 429"/>
                <a:gd name="T47" fmla="*/ 404 h 483"/>
                <a:gd name="T48" fmla="*/ 429 w 429"/>
                <a:gd name="T49" fmla="*/ 369 h 483"/>
                <a:gd name="T50" fmla="*/ 429 w 429"/>
                <a:gd name="T51" fmla="*/ 342 h 483"/>
                <a:gd name="T52" fmla="*/ 420 w 429"/>
                <a:gd name="T53" fmla="*/ 342 h 483"/>
                <a:gd name="T54" fmla="*/ 420 w 429"/>
                <a:gd name="T55" fmla="*/ 334 h 483"/>
                <a:gd name="T56" fmla="*/ 410 w 429"/>
                <a:gd name="T57" fmla="*/ 334 h 483"/>
                <a:gd name="T58" fmla="*/ 401 w 429"/>
                <a:gd name="T59" fmla="*/ 342 h 483"/>
                <a:gd name="T60" fmla="*/ 401 w 429"/>
                <a:gd name="T61" fmla="*/ 351 h 483"/>
                <a:gd name="T62" fmla="*/ 382 w 429"/>
                <a:gd name="T63" fmla="*/ 386 h 483"/>
                <a:gd name="T64" fmla="*/ 364 w 429"/>
                <a:gd name="T65" fmla="*/ 413 h 483"/>
                <a:gd name="T66" fmla="*/ 345 w 429"/>
                <a:gd name="T67" fmla="*/ 430 h 483"/>
                <a:gd name="T68" fmla="*/ 317 w 429"/>
                <a:gd name="T69" fmla="*/ 448 h 483"/>
                <a:gd name="T70" fmla="*/ 298 w 429"/>
                <a:gd name="T71" fmla="*/ 457 h 483"/>
                <a:gd name="T72" fmla="*/ 252 w 429"/>
                <a:gd name="T73" fmla="*/ 457 h 483"/>
                <a:gd name="T74" fmla="*/ 214 w 429"/>
                <a:gd name="T75" fmla="*/ 448 h 483"/>
                <a:gd name="T76" fmla="*/ 168 w 429"/>
                <a:gd name="T77" fmla="*/ 430 h 483"/>
                <a:gd name="T78" fmla="*/ 130 w 429"/>
                <a:gd name="T79" fmla="*/ 395 h 483"/>
                <a:gd name="T80" fmla="*/ 102 w 429"/>
                <a:gd name="T81" fmla="*/ 334 h 483"/>
                <a:gd name="T82" fmla="*/ 93 w 429"/>
                <a:gd name="T83" fmla="*/ 246 h 483"/>
                <a:gd name="T84" fmla="*/ 102 w 429"/>
                <a:gd name="T85" fmla="*/ 158 h 483"/>
                <a:gd name="T86" fmla="*/ 130 w 429"/>
                <a:gd name="T87" fmla="*/ 87 h 483"/>
                <a:gd name="T88" fmla="*/ 168 w 429"/>
                <a:gd name="T89" fmla="*/ 52 h 483"/>
                <a:gd name="T90" fmla="*/ 205 w 429"/>
                <a:gd name="T91" fmla="*/ 26 h 483"/>
                <a:gd name="T92" fmla="*/ 280 w 429"/>
                <a:gd name="T93" fmla="*/ 26 h 483"/>
                <a:gd name="T94" fmla="*/ 336 w 429"/>
                <a:gd name="T95" fmla="*/ 44 h 483"/>
                <a:gd name="T96" fmla="*/ 364 w 429"/>
                <a:gd name="T97" fmla="*/ 61 h 48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29"/>
                <a:gd name="T148" fmla="*/ 0 h 483"/>
                <a:gd name="T149" fmla="*/ 429 w 429"/>
                <a:gd name="T150" fmla="*/ 483 h 48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29" h="483">
                  <a:moveTo>
                    <a:pt x="364" y="61"/>
                  </a:moveTo>
                  <a:lnTo>
                    <a:pt x="326" y="79"/>
                  </a:lnTo>
                  <a:lnTo>
                    <a:pt x="317" y="87"/>
                  </a:lnTo>
                  <a:lnTo>
                    <a:pt x="317" y="131"/>
                  </a:lnTo>
                  <a:lnTo>
                    <a:pt x="326" y="149"/>
                  </a:lnTo>
                  <a:lnTo>
                    <a:pt x="345" y="158"/>
                  </a:lnTo>
                  <a:lnTo>
                    <a:pt x="382" y="158"/>
                  </a:lnTo>
                  <a:lnTo>
                    <a:pt x="401" y="149"/>
                  </a:lnTo>
                  <a:lnTo>
                    <a:pt x="420" y="114"/>
                  </a:lnTo>
                  <a:lnTo>
                    <a:pt x="401" y="61"/>
                  </a:lnTo>
                  <a:lnTo>
                    <a:pt x="364" y="26"/>
                  </a:lnTo>
                  <a:lnTo>
                    <a:pt x="308" y="8"/>
                  </a:lnTo>
                  <a:lnTo>
                    <a:pt x="242" y="0"/>
                  </a:lnTo>
                  <a:lnTo>
                    <a:pt x="149" y="17"/>
                  </a:lnTo>
                  <a:lnTo>
                    <a:pt x="65" y="70"/>
                  </a:lnTo>
                  <a:lnTo>
                    <a:pt x="18" y="149"/>
                  </a:lnTo>
                  <a:lnTo>
                    <a:pt x="0" y="246"/>
                  </a:lnTo>
                  <a:lnTo>
                    <a:pt x="18" y="342"/>
                  </a:lnTo>
                  <a:lnTo>
                    <a:pt x="74" y="413"/>
                  </a:lnTo>
                  <a:lnTo>
                    <a:pt x="149" y="465"/>
                  </a:lnTo>
                  <a:lnTo>
                    <a:pt x="242" y="483"/>
                  </a:lnTo>
                  <a:lnTo>
                    <a:pt x="317" y="474"/>
                  </a:lnTo>
                  <a:lnTo>
                    <a:pt x="373" y="439"/>
                  </a:lnTo>
                  <a:lnTo>
                    <a:pt x="410" y="404"/>
                  </a:lnTo>
                  <a:lnTo>
                    <a:pt x="429" y="369"/>
                  </a:lnTo>
                  <a:lnTo>
                    <a:pt x="429" y="342"/>
                  </a:lnTo>
                  <a:lnTo>
                    <a:pt x="420" y="342"/>
                  </a:lnTo>
                  <a:lnTo>
                    <a:pt x="420" y="334"/>
                  </a:lnTo>
                  <a:lnTo>
                    <a:pt x="410" y="334"/>
                  </a:lnTo>
                  <a:lnTo>
                    <a:pt x="401" y="342"/>
                  </a:lnTo>
                  <a:lnTo>
                    <a:pt x="401" y="351"/>
                  </a:lnTo>
                  <a:lnTo>
                    <a:pt x="382" y="386"/>
                  </a:lnTo>
                  <a:lnTo>
                    <a:pt x="364" y="413"/>
                  </a:lnTo>
                  <a:lnTo>
                    <a:pt x="345" y="430"/>
                  </a:lnTo>
                  <a:lnTo>
                    <a:pt x="317" y="448"/>
                  </a:lnTo>
                  <a:lnTo>
                    <a:pt x="298" y="457"/>
                  </a:lnTo>
                  <a:lnTo>
                    <a:pt x="252" y="457"/>
                  </a:lnTo>
                  <a:lnTo>
                    <a:pt x="214" y="448"/>
                  </a:lnTo>
                  <a:lnTo>
                    <a:pt x="168" y="430"/>
                  </a:lnTo>
                  <a:lnTo>
                    <a:pt x="130" y="395"/>
                  </a:lnTo>
                  <a:lnTo>
                    <a:pt x="102" y="334"/>
                  </a:lnTo>
                  <a:lnTo>
                    <a:pt x="93" y="246"/>
                  </a:lnTo>
                  <a:lnTo>
                    <a:pt x="102" y="158"/>
                  </a:lnTo>
                  <a:lnTo>
                    <a:pt x="130" y="87"/>
                  </a:lnTo>
                  <a:lnTo>
                    <a:pt x="168" y="52"/>
                  </a:lnTo>
                  <a:lnTo>
                    <a:pt x="205" y="26"/>
                  </a:lnTo>
                  <a:lnTo>
                    <a:pt x="280" y="26"/>
                  </a:lnTo>
                  <a:lnTo>
                    <a:pt x="336" y="44"/>
                  </a:lnTo>
                  <a:lnTo>
                    <a:pt x="364" y="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39" name="Freeform 4279"/>
            <p:cNvSpPr>
              <a:spLocks noEditPoints="1"/>
            </p:cNvSpPr>
            <p:nvPr/>
          </p:nvSpPr>
          <p:spPr bwMode="auto">
            <a:xfrm>
              <a:off x="2629" y="14492"/>
              <a:ext cx="513" cy="483"/>
            </a:xfrm>
            <a:custGeom>
              <a:avLst/>
              <a:gdLst>
                <a:gd name="T0" fmla="*/ 336 w 513"/>
                <a:gd name="T1" fmla="*/ 421 h 483"/>
                <a:gd name="T2" fmla="*/ 364 w 513"/>
                <a:gd name="T3" fmla="*/ 465 h 483"/>
                <a:gd name="T4" fmla="*/ 420 w 513"/>
                <a:gd name="T5" fmla="*/ 483 h 483"/>
                <a:gd name="T6" fmla="*/ 466 w 513"/>
                <a:gd name="T7" fmla="*/ 465 h 483"/>
                <a:gd name="T8" fmla="*/ 504 w 513"/>
                <a:gd name="T9" fmla="*/ 413 h 483"/>
                <a:gd name="T10" fmla="*/ 513 w 513"/>
                <a:gd name="T11" fmla="*/ 316 h 483"/>
                <a:gd name="T12" fmla="*/ 476 w 513"/>
                <a:gd name="T13" fmla="*/ 421 h 483"/>
                <a:gd name="T14" fmla="*/ 457 w 513"/>
                <a:gd name="T15" fmla="*/ 448 h 483"/>
                <a:gd name="T16" fmla="*/ 410 w 513"/>
                <a:gd name="T17" fmla="*/ 439 h 483"/>
                <a:gd name="T18" fmla="*/ 401 w 513"/>
                <a:gd name="T19" fmla="*/ 149 h 483"/>
                <a:gd name="T20" fmla="*/ 382 w 513"/>
                <a:gd name="T21" fmla="*/ 87 h 483"/>
                <a:gd name="T22" fmla="*/ 280 w 513"/>
                <a:gd name="T23" fmla="*/ 8 h 483"/>
                <a:gd name="T24" fmla="*/ 121 w 513"/>
                <a:gd name="T25" fmla="*/ 17 h 483"/>
                <a:gd name="T26" fmla="*/ 28 w 513"/>
                <a:gd name="T27" fmla="*/ 114 h 483"/>
                <a:gd name="T28" fmla="*/ 47 w 513"/>
                <a:gd name="T29" fmla="*/ 158 h 483"/>
                <a:gd name="T30" fmla="*/ 102 w 513"/>
                <a:gd name="T31" fmla="*/ 167 h 483"/>
                <a:gd name="T32" fmla="*/ 130 w 513"/>
                <a:gd name="T33" fmla="*/ 96 h 483"/>
                <a:gd name="T34" fmla="*/ 75 w 513"/>
                <a:gd name="T35" fmla="*/ 70 h 483"/>
                <a:gd name="T36" fmla="*/ 121 w 513"/>
                <a:gd name="T37" fmla="*/ 35 h 483"/>
                <a:gd name="T38" fmla="*/ 224 w 513"/>
                <a:gd name="T39" fmla="*/ 17 h 483"/>
                <a:gd name="T40" fmla="*/ 270 w 513"/>
                <a:gd name="T41" fmla="*/ 44 h 483"/>
                <a:gd name="T42" fmla="*/ 308 w 513"/>
                <a:gd name="T43" fmla="*/ 87 h 483"/>
                <a:gd name="T44" fmla="*/ 317 w 513"/>
                <a:gd name="T45" fmla="*/ 193 h 483"/>
                <a:gd name="T46" fmla="*/ 112 w 513"/>
                <a:gd name="T47" fmla="*/ 237 h 483"/>
                <a:gd name="T48" fmla="*/ 47 w 513"/>
                <a:gd name="T49" fmla="*/ 281 h 483"/>
                <a:gd name="T50" fmla="*/ 0 w 513"/>
                <a:gd name="T51" fmla="*/ 351 h 483"/>
                <a:gd name="T52" fmla="*/ 19 w 513"/>
                <a:gd name="T53" fmla="*/ 421 h 483"/>
                <a:gd name="T54" fmla="*/ 121 w 513"/>
                <a:gd name="T55" fmla="*/ 483 h 483"/>
                <a:gd name="T56" fmla="*/ 242 w 513"/>
                <a:gd name="T57" fmla="*/ 474 h 483"/>
                <a:gd name="T58" fmla="*/ 326 w 513"/>
                <a:gd name="T59" fmla="*/ 395 h 483"/>
                <a:gd name="T60" fmla="*/ 317 w 513"/>
                <a:gd name="T61" fmla="*/ 360 h 483"/>
                <a:gd name="T62" fmla="*/ 289 w 513"/>
                <a:gd name="T63" fmla="*/ 413 h 483"/>
                <a:gd name="T64" fmla="*/ 233 w 513"/>
                <a:gd name="T65" fmla="*/ 457 h 483"/>
                <a:gd name="T66" fmla="*/ 186 w 513"/>
                <a:gd name="T67" fmla="*/ 465 h 483"/>
                <a:gd name="T68" fmla="*/ 102 w 513"/>
                <a:gd name="T69" fmla="*/ 430 h 483"/>
                <a:gd name="T70" fmla="*/ 84 w 513"/>
                <a:gd name="T71" fmla="*/ 369 h 483"/>
                <a:gd name="T72" fmla="*/ 112 w 513"/>
                <a:gd name="T73" fmla="*/ 290 h 483"/>
                <a:gd name="T74" fmla="*/ 224 w 513"/>
                <a:gd name="T75" fmla="*/ 228 h 48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13"/>
                <a:gd name="T115" fmla="*/ 0 h 483"/>
                <a:gd name="T116" fmla="*/ 513 w 513"/>
                <a:gd name="T117" fmla="*/ 483 h 48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13" h="483">
                  <a:moveTo>
                    <a:pt x="326" y="395"/>
                  </a:moveTo>
                  <a:lnTo>
                    <a:pt x="336" y="421"/>
                  </a:lnTo>
                  <a:lnTo>
                    <a:pt x="345" y="439"/>
                  </a:lnTo>
                  <a:lnTo>
                    <a:pt x="364" y="465"/>
                  </a:lnTo>
                  <a:lnTo>
                    <a:pt x="382" y="474"/>
                  </a:lnTo>
                  <a:lnTo>
                    <a:pt x="420" y="483"/>
                  </a:lnTo>
                  <a:lnTo>
                    <a:pt x="429" y="483"/>
                  </a:lnTo>
                  <a:lnTo>
                    <a:pt x="466" y="465"/>
                  </a:lnTo>
                  <a:lnTo>
                    <a:pt x="494" y="439"/>
                  </a:lnTo>
                  <a:lnTo>
                    <a:pt x="504" y="413"/>
                  </a:lnTo>
                  <a:lnTo>
                    <a:pt x="513" y="377"/>
                  </a:lnTo>
                  <a:lnTo>
                    <a:pt x="513" y="316"/>
                  </a:lnTo>
                  <a:lnTo>
                    <a:pt x="476" y="316"/>
                  </a:lnTo>
                  <a:lnTo>
                    <a:pt x="476" y="421"/>
                  </a:lnTo>
                  <a:lnTo>
                    <a:pt x="466" y="439"/>
                  </a:lnTo>
                  <a:lnTo>
                    <a:pt x="457" y="448"/>
                  </a:lnTo>
                  <a:lnTo>
                    <a:pt x="420" y="448"/>
                  </a:lnTo>
                  <a:lnTo>
                    <a:pt x="410" y="439"/>
                  </a:lnTo>
                  <a:lnTo>
                    <a:pt x="401" y="421"/>
                  </a:lnTo>
                  <a:lnTo>
                    <a:pt x="401" y="149"/>
                  </a:lnTo>
                  <a:lnTo>
                    <a:pt x="392" y="114"/>
                  </a:lnTo>
                  <a:lnTo>
                    <a:pt x="382" y="87"/>
                  </a:lnTo>
                  <a:lnTo>
                    <a:pt x="354" y="52"/>
                  </a:lnTo>
                  <a:lnTo>
                    <a:pt x="280" y="8"/>
                  </a:lnTo>
                  <a:lnTo>
                    <a:pt x="205" y="0"/>
                  </a:lnTo>
                  <a:lnTo>
                    <a:pt x="121" y="17"/>
                  </a:lnTo>
                  <a:lnTo>
                    <a:pt x="56" y="52"/>
                  </a:lnTo>
                  <a:lnTo>
                    <a:pt x="28" y="114"/>
                  </a:lnTo>
                  <a:lnTo>
                    <a:pt x="37" y="140"/>
                  </a:lnTo>
                  <a:lnTo>
                    <a:pt x="47" y="158"/>
                  </a:lnTo>
                  <a:lnTo>
                    <a:pt x="65" y="167"/>
                  </a:lnTo>
                  <a:lnTo>
                    <a:pt x="102" y="167"/>
                  </a:lnTo>
                  <a:lnTo>
                    <a:pt x="130" y="140"/>
                  </a:lnTo>
                  <a:lnTo>
                    <a:pt x="130" y="96"/>
                  </a:lnTo>
                  <a:lnTo>
                    <a:pt x="102" y="70"/>
                  </a:lnTo>
                  <a:lnTo>
                    <a:pt x="75" y="70"/>
                  </a:lnTo>
                  <a:lnTo>
                    <a:pt x="93" y="52"/>
                  </a:lnTo>
                  <a:lnTo>
                    <a:pt x="121" y="35"/>
                  </a:lnTo>
                  <a:lnTo>
                    <a:pt x="177" y="17"/>
                  </a:lnTo>
                  <a:lnTo>
                    <a:pt x="224" y="17"/>
                  </a:lnTo>
                  <a:lnTo>
                    <a:pt x="242" y="26"/>
                  </a:lnTo>
                  <a:lnTo>
                    <a:pt x="270" y="44"/>
                  </a:lnTo>
                  <a:lnTo>
                    <a:pt x="289" y="61"/>
                  </a:lnTo>
                  <a:lnTo>
                    <a:pt x="308" y="87"/>
                  </a:lnTo>
                  <a:lnTo>
                    <a:pt x="317" y="123"/>
                  </a:lnTo>
                  <a:lnTo>
                    <a:pt x="317" y="193"/>
                  </a:lnTo>
                  <a:lnTo>
                    <a:pt x="224" y="202"/>
                  </a:lnTo>
                  <a:lnTo>
                    <a:pt x="112" y="237"/>
                  </a:lnTo>
                  <a:lnTo>
                    <a:pt x="75" y="254"/>
                  </a:lnTo>
                  <a:lnTo>
                    <a:pt x="47" y="281"/>
                  </a:lnTo>
                  <a:lnTo>
                    <a:pt x="19" y="298"/>
                  </a:lnTo>
                  <a:lnTo>
                    <a:pt x="0" y="351"/>
                  </a:lnTo>
                  <a:lnTo>
                    <a:pt x="0" y="369"/>
                  </a:lnTo>
                  <a:lnTo>
                    <a:pt x="19" y="421"/>
                  </a:lnTo>
                  <a:lnTo>
                    <a:pt x="65" y="465"/>
                  </a:lnTo>
                  <a:lnTo>
                    <a:pt x="121" y="483"/>
                  </a:lnTo>
                  <a:lnTo>
                    <a:pt x="177" y="483"/>
                  </a:lnTo>
                  <a:lnTo>
                    <a:pt x="242" y="474"/>
                  </a:lnTo>
                  <a:lnTo>
                    <a:pt x="298" y="439"/>
                  </a:lnTo>
                  <a:lnTo>
                    <a:pt x="326" y="395"/>
                  </a:lnTo>
                  <a:close/>
                  <a:moveTo>
                    <a:pt x="317" y="219"/>
                  </a:moveTo>
                  <a:lnTo>
                    <a:pt x="317" y="360"/>
                  </a:lnTo>
                  <a:lnTo>
                    <a:pt x="308" y="386"/>
                  </a:lnTo>
                  <a:lnTo>
                    <a:pt x="289" y="413"/>
                  </a:lnTo>
                  <a:lnTo>
                    <a:pt x="252" y="448"/>
                  </a:lnTo>
                  <a:lnTo>
                    <a:pt x="233" y="457"/>
                  </a:lnTo>
                  <a:lnTo>
                    <a:pt x="205" y="457"/>
                  </a:lnTo>
                  <a:lnTo>
                    <a:pt x="186" y="465"/>
                  </a:lnTo>
                  <a:lnTo>
                    <a:pt x="130" y="448"/>
                  </a:lnTo>
                  <a:lnTo>
                    <a:pt x="102" y="430"/>
                  </a:lnTo>
                  <a:lnTo>
                    <a:pt x="93" y="404"/>
                  </a:lnTo>
                  <a:lnTo>
                    <a:pt x="84" y="369"/>
                  </a:lnTo>
                  <a:lnTo>
                    <a:pt x="93" y="334"/>
                  </a:lnTo>
                  <a:lnTo>
                    <a:pt x="112" y="290"/>
                  </a:lnTo>
                  <a:lnTo>
                    <a:pt x="158" y="254"/>
                  </a:lnTo>
                  <a:lnTo>
                    <a:pt x="224" y="228"/>
                  </a:lnTo>
                  <a:lnTo>
                    <a:pt x="317" y="2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40" name="Freeform 4280"/>
            <p:cNvSpPr>
              <a:spLocks/>
            </p:cNvSpPr>
            <p:nvPr/>
          </p:nvSpPr>
          <p:spPr bwMode="auto">
            <a:xfrm>
              <a:off x="3170" y="14307"/>
              <a:ext cx="355" cy="668"/>
            </a:xfrm>
            <a:custGeom>
              <a:avLst/>
              <a:gdLst>
                <a:gd name="T0" fmla="*/ 168 w 355"/>
                <a:gd name="T1" fmla="*/ 229 h 668"/>
                <a:gd name="T2" fmla="*/ 336 w 355"/>
                <a:gd name="T3" fmla="*/ 229 h 668"/>
                <a:gd name="T4" fmla="*/ 336 w 355"/>
                <a:gd name="T5" fmla="*/ 202 h 668"/>
                <a:gd name="T6" fmla="*/ 168 w 355"/>
                <a:gd name="T7" fmla="*/ 202 h 668"/>
                <a:gd name="T8" fmla="*/ 168 w 355"/>
                <a:gd name="T9" fmla="*/ 0 h 668"/>
                <a:gd name="T10" fmla="*/ 140 w 355"/>
                <a:gd name="T11" fmla="*/ 0 h 668"/>
                <a:gd name="T12" fmla="*/ 131 w 355"/>
                <a:gd name="T13" fmla="*/ 70 h 668"/>
                <a:gd name="T14" fmla="*/ 112 w 355"/>
                <a:gd name="T15" fmla="*/ 141 h 668"/>
                <a:gd name="T16" fmla="*/ 65 w 355"/>
                <a:gd name="T17" fmla="*/ 185 h 668"/>
                <a:gd name="T18" fmla="*/ 0 w 355"/>
                <a:gd name="T19" fmla="*/ 211 h 668"/>
                <a:gd name="T20" fmla="*/ 0 w 355"/>
                <a:gd name="T21" fmla="*/ 229 h 668"/>
                <a:gd name="T22" fmla="*/ 93 w 355"/>
                <a:gd name="T23" fmla="*/ 229 h 668"/>
                <a:gd name="T24" fmla="*/ 93 w 355"/>
                <a:gd name="T25" fmla="*/ 527 h 668"/>
                <a:gd name="T26" fmla="*/ 103 w 355"/>
                <a:gd name="T27" fmla="*/ 589 h 668"/>
                <a:gd name="T28" fmla="*/ 131 w 355"/>
                <a:gd name="T29" fmla="*/ 633 h 668"/>
                <a:gd name="T30" fmla="*/ 168 w 355"/>
                <a:gd name="T31" fmla="*/ 659 h 668"/>
                <a:gd name="T32" fmla="*/ 205 w 355"/>
                <a:gd name="T33" fmla="*/ 668 h 668"/>
                <a:gd name="T34" fmla="*/ 243 w 355"/>
                <a:gd name="T35" fmla="*/ 668 h 668"/>
                <a:gd name="T36" fmla="*/ 289 w 355"/>
                <a:gd name="T37" fmla="*/ 659 h 668"/>
                <a:gd name="T38" fmla="*/ 327 w 355"/>
                <a:gd name="T39" fmla="*/ 624 h 668"/>
                <a:gd name="T40" fmla="*/ 345 w 355"/>
                <a:gd name="T41" fmla="*/ 580 h 668"/>
                <a:gd name="T42" fmla="*/ 355 w 355"/>
                <a:gd name="T43" fmla="*/ 527 h 668"/>
                <a:gd name="T44" fmla="*/ 355 w 355"/>
                <a:gd name="T45" fmla="*/ 466 h 668"/>
                <a:gd name="T46" fmla="*/ 327 w 355"/>
                <a:gd name="T47" fmla="*/ 466 h 668"/>
                <a:gd name="T48" fmla="*/ 327 w 355"/>
                <a:gd name="T49" fmla="*/ 527 h 668"/>
                <a:gd name="T50" fmla="*/ 317 w 355"/>
                <a:gd name="T51" fmla="*/ 571 h 668"/>
                <a:gd name="T52" fmla="*/ 308 w 355"/>
                <a:gd name="T53" fmla="*/ 598 h 668"/>
                <a:gd name="T54" fmla="*/ 289 w 355"/>
                <a:gd name="T55" fmla="*/ 624 h 668"/>
                <a:gd name="T56" fmla="*/ 271 w 355"/>
                <a:gd name="T57" fmla="*/ 642 h 668"/>
                <a:gd name="T58" fmla="*/ 215 w 355"/>
                <a:gd name="T59" fmla="*/ 642 h 668"/>
                <a:gd name="T60" fmla="*/ 205 w 355"/>
                <a:gd name="T61" fmla="*/ 624 h 668"/>
                <a:gd name="T62" fmla="*/ 187 w 355"/>
                <a:gd name="T63" fmla="*/ 615 h 668"/>
                <a:gd name="T64" fmla="*/ 177 w 355"/>
                <a:gd name="T65" fmla="*/ 589 h 668"/>
                <a:gd name="T66" fmla="*/ 177 w 355"/>
                <a:gd name="T67" fmla="*/ 571 h 668"/>
                <a:gd name="T68" fmla="*/ 168 w 355"/>
                <a:gd name="T69" fmla="*/ 554 h 668"/>
                <a:gd name="T70" fmla="*/ 168 w 355"/>
                <a:gd name="T71" fmla="*/ 527 h 668"/>
                <a:gd name="T72" fmla="*/ 168 w 355"/>
                <a:gd name="T73" fmla="*/ 229 h 66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55"/>
                <a:gd name="T112" fmla="*/ 0 h 668"/>
                <a:gd name="T113" fmla="*/ 355 w 355"/>
                <a:gd name="T114" fmla="*/ 668 h 66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55" h="668">
                  <a:moveTo>
                    <a:pt x="168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68" y="202"/>
                  </a:lnTo>
                  <a:lnTo>
                    <a:pt x="168" y="0"/>
                  </a:lnTo>
                  <a:lnTo>
                    <a:pt x="140" y="0"/>
                  </a:lnTo>
                  <a:lnTo>
                    <a:pt x="131" y="70"/>
                  </a:lnTo>
                  <a:lnTo>
                    <a:pt x="112" y="141"/>
                  </a:lnTo>
                  <a:lnTo>
                    <a:pt x="6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93" y="229"/>
                  </a:lnTo>
                  <a:lnTo>
                    <a:pt x="93" y="527"/>
                  </a:lnTo>
                  <a:lnTo>
                    <a:pt x="103" y="589"/>
                  </a:lnTo>
                  <a:lnTo>
                    <a:pt x="131" y="633"/>
                  </a:lnTo>
                  <a:lnTo>
                    <a:pt x="168" y="659"/>
                  </a:lnTo>
                  <a:lnTo>
                    <a:pt x="205" y="668"/>
                  </a:lnTo>
                  <a:lnTo>
                    <a:pt x="243" y="668"/>
                  </a:lnTo>
                  <a:lnTo>
                    <a:pt x="289" y="659"/>
                  </a:lnTo>
                  <a:lnTo>
                    <a:pt x="327" y="624"/>
                  </a:lnTo>
                  <a:lnTo>
                    <a:pt x="345" y="580"/>
                  </a:lnTo>
                  <a:lnTo>
                    <a:pt x="355" y="527"/>
                  </a:lnTo>
                  <a:lnTo>
                    <a:pt x="355" y="466"/>
                  </a:lnTo>
                  <a:lnTo>
                    <a:pt x="327" y="466"/>
                  </a:lnTo>
                  <a:lnTo>
                    <a:pt x="327" y="527"/>
                  </a:lnTo>
                  <a:lnTo>
                    <a:pt x="317" y="571"/>
                  </a:lnTo>
                  <a:lnTo>
                    <a:pt x="308" y="598"/>
                  </a:lnTo>
                  <a:lnTo>
                    <a:pt x="289" y="624"/>
                  </a:lnTo>
                  <a:lnTo>
                    <a:pt x="271" y="642"/>
                  </a:lnTo>
                  <a:lnTo>
                    <a:pt x="215" y="642"/>
                  </a:lnTo>
                  <a:lnTo>
                    <a:pt x="205" y="624"/>
                  </a:lnTo>
                  <a:lnTo>
                    <a:pt x="187" y="615"/>
                  </a:lnTo>
                  <a:lnTo>
                    <a:pt x="177" y="589"/>
                  </a:lnTo>
                  <a:lnTo>
                    <a:pt x="177" y="571"/>
                  </a:lnTo>
                  <a:lnTo>
                    <a:pt x="168" y="554"/>
                  </a:lnTo>
                  <a:lnTo>
                    <a:pt x="168" y="527"/>
                  </a:lnTo>
                  <a:lnTo>
                    <a:pt x="168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41" name="Freeform 4281"/>
            <p:cNvSpPr>
              <a:spLocks noEditPoints="1"/>
            </p:cNvSpPr>
            <p:nvPr/>
          </p:nvSpPr>
          <p:spPr bwMode="auto">
            <a:xfrm>
              <a:off x="3618" y="14492"/>
              <a:ext cx="438" cy="483"/>
            </a:xfrm>
            <a:custGeom>
              <a:avLst/>
              <a:gdLst>
                <a:gd name="T0" fmla="*/ 410 w 438"/>
                <a:gd name="T1" fmla="*/ 228 h 483"/>
                <a:gd name="T2" fmla="*/ 429 w 438"/>
                <a:gd name="T3" fmla="*/ 228 h 483"/>
                <a:gd name="T4" fmla="*/ 438 w 438"/>
                <a:gd name="T5" fmla="*/ 219 h 483"/>
                <a:gd name="T6" fmla="*/ 438 w 438"/>
                <a:gd name="T7" fmla="*/ 202 h 483"/>
                <a:gd name="T8" fmla="*/ 429 w 438"/>
                <a:gd name="T9" fmla="*/ 123 h 483"/>
                <a:gd name="T10" fmla="*/ 392 w 438"/>
                <a:gd name="T11" fmla="*/ 61 h 483"/>
                <a:gd name="T12" fmla="*/ 326 w 438"/>
                <a:gd name="T13" fmla="*/ 17 h 483"/>
                <a:gd name="T14" fmla="*/ 233 w 438"/>
                <a:gd name="T15" fmla="*/ 0 h 483"/>
                <a:gd name="T16" fmla="*/ 140 w 438"/>
                <a:gd name="T17" fmla="*/ 17 h 483"/>
                <a:gd name="T18" fmla="*/ 65 w 438"/>
                <a:gd name="T19" fmla="*/ 70 h 483"/>
                <a:gd name="T20" fmla="*/ 18 w 438"/>
                <a:gd name="T21" fmla="*/ 149 h 483"/>
                <a:gd name="T22" fmla="*/ 0 w 438"/>
                <a:gd name="T23" fmla="*/ 237 h 483"/>
                <a:gd name="T24" fmla="*/ 18 w 438"/>
                <a:gd name="T25" fmla="*/ 334 h 483"/>
                <a:gd name="T26" fmla="*/ 74 w 438"/>
                <a:gd name="T27" fmla="*/ 413 h 483"/>
                <a:gd name="T28" fmla="*/ 158 w 438"/>
                <a:gd name="T29" fmla="*/ 465 h 483"/>
                <a:gd name="T30" fmla="*/ 252 w 438"/>
                <a:gd name="T31" fmla="*/ 483 h 483"/>
                <a:gd name="T32" fmla="*/ 326 w 438"/>
                <a:gd name="T33" fmla="*/ 474 h 483"/>
                <a:gd name="T34" fmla="*/ 373 w 438"/>
                <a:gd name="T35" fmla="*/ 439 h 483"/>
                <a:gd name="T36" fmla="*/ 410 w 438"/>
                <a:gd name="T37" fmla="*/ 404 h 483"/>
                <a:gd name="T38" fmla="*/ 438 w 438"/>
                <a:gd name="T39" fmla="*/ 351 h 483"/>
                <a:gd name="T40" fmla="*/ 438 w 438"/>
                <a:gd name="T41" fmla="*/ 342 h 483"/>
                <a:gd name="T42" fmla="*/ 429 w 438"/>
                <a:gd name="T43" fmla="*/ 334 h 483"/>
                <a:gd name="T44" fmla="*/ 420 w 438"/>
                <a:gd name="T45" fmla="*/ 334 h 483"/>
                <a:gd name="T46" fmla="*/ 410 w 438"/>
                <a:gd name="T47" fmla="*/ 342 h 483"/>
                <a:gd name="T48" fmla="*/ 410 w 438"/>
                <a:gd name="T49" fmla="*/ 351 h 483"/>
                <a:gd name="T50" fmla="*/ 373 w 438"/>
                <a:gd name="T51" fmla="*/ 413 h 483"/>
                <a:gd name="T52" fmla="*/ 317 w 438"/>
                <a:gd name="T53" fmla="*/ 448 h 483"/>
                <a:gd name="T54" fmla="*/ 280 w 438"/>
                <a:gd name="T55" fmla="*/ 457 h 483"/>
                <a:gd name="T56" fmla="*/ 214 w 438"/>
                <a:gd name="T57" fmla="*/ 457 h 483"/>
                <a:gd name="T58" fmla="*/ 177 w 438"/>
                <a:gd name="T59" fmla="*/ 439 h 483"/>
                <a:gd name="T60" fmla="*/ 149 w 438"/>
                <a:gd name="T61" fmla="*/ 413 h 483"/>
                <a:gd name="T62" fmla="*/ 130 w 438"/>
                <a:gd name="T63" fmla="*/ 386 h 483"/>
                <a:gd name="T64" fmla="*/ 102 w 438"/>
                <a:gd name="T65" fmla="*/ 334 h 483"/>
                <a:gd name="T66" fmla="*/ 93 w 438"/>
                <a:gd name="T67" fmla="*/ 272 h 483"/>
                <a:gd name="T68" fmla="*/ 93 w 438"/>
                <a:gd name="T69" fmla="*/ 228 h 483"/>
                <a:gd name="T70" fmla="*/ 410 w 438"/>
                <a:gd name="T71" fmla="*/ 228 h 483"/>
                <a:gd name="T72" fmla="*/ 93 w 438"/>
                <a:gd name="T73" fmla="*/ 202 h 483"/>
                <a:gd name="T74" fmla="*/ 112 w 438"/>
                <a:gd name="T75" fmla="*/ 123 h 483"/>
                <a:gd name="T76" fmla="*/ 140 w 438"/>
                <a:gd name="T77" fmla="*/ 70 h 483"/>
                <a:gd name="T78" fmla="*/ 168 w 438"/>
                <a:gd name="T79" fmla="*/ 44 h 483"/>
                <a:gd name="T80" fmla="*/ 205 w 438"/>
                <a:gd name="T81" fmla="*/ 26 h 483"/>
                <a:gd name="T82" fmla="*/ 233 w 438"/>
                <a:gd name="T83" fmla="*/ 17 h 483"/>
                <a:gd name="T84" fmla="*/ 289 w 438"/>
                <a:gd name="T85" fmla="*/ 35 h 483"/>
                <a:gd name="T86" fmla="*/ 326 w 438"/>
                <a:gd name="T87" fmla="*/ 70 h 483"/>
                <a:gd name="T88" fmla="*/ 354 w 438"/>
                <a:gd name="T89" fmla="*/ 123 h 483"/>
                <a:gd name="T90" fmla="*/ 364 w 438"/>
                <a:gd name="T91" fmla="*/ 167 h 483"/>
                <a:gd name="T92" fmla="*/ 364 w 438"/>
                <a:gd name="T93" fmla="*/ 202 h 483"/>
                <a:gd name="T94" fmla="*/ 93 w 438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8"/>
                <a:gd name="T145" fmla="*/ 0 h 483"/>
                <a:gd name="T146" fmla="*/ 438 w 438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8" h="483">
                  <a:moveTo>
                    <a:pt x="410" y="228"/>
                  </a:moveTo>
                  <a:lnTo>
                    <a:pt x="429" y="228"/>
                  </a:lnTo>
                  <a:lnTo>
                    <a:pt x="438" y="219"/>
                  </a:lnTo>
                  <a:lnTo>
                    <a:pt x="438" y="202"/>
                  </a:lnTo>
                  <a:lnTo>
                    <a:pt x="429" y="123"/>
                  </a:lnTo>
                  <a:lnTo>
                    <a:pt x="392" y="61"/>
                  </a:lnTo>
                  <a:lnTo>
                    <a:pt x="326" y="17"/>
                  </a:lnTo>
                  <a:lnTo>
                    <a:pt x="233" y="0"/>
                  </a:lnTo>
                  <a:lnTo>
                    <a:pt x="140" y="17"/>
                  </a:lnTo>
                  <a:lnTo>
                    <a:pt x="65" y="70"/>
                  </a:lnTo>
                  <a:lnTo>
                    <a:pt x="18" y="149"/>
                  </a:lnTo>
                  <a:lnTo>
                    <a:pt x="0" y="237"/>
                  </a:lnTo>
                  <a:lnTo>
                    <a:pt x="18" y="334"/>
                  </a:lnTo>
                  <a:lnTo>
                    <a:pt x="74" y="413"/>
                  </a:lnTo>
                  <a:lnTo>
                    <a:pt x="158" y="465"/>
                  </a:lnTo>
                  <a:lnTo>
                    <a:pt x="252" y="483"/>
                  </a:lnTo>
                  <a:lnTo>
                    <a:pt x="326" y="474"/>
                  </a:lnTo>
                  <a:lnTo>
                    <a:pt x="373" y="439"/>
                  </a:lnTo>
                  <a:lnTo>
                    <a:pt x="410" y="404"/>
                  </a:lnTo>
                  <a:lnTo>
                    <a:pt x="438" y="351"/>
                  </a:lnTo>
                  <a:lnTo>
                    <a:pt x="438" y="342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0" y="342"/>
                  </a:lnTo>
                  <a:lnTo>
                    <a:pt x="410" y="351"/>
                  </a:lnTo>
                  <a:lnTo>
                    <a:pt x="373" y="413"/>
                  </a:lnTo>
                  <a:lnTo>
                    <a:pt x="317" y="448"/>
                  </a:lnTo>
                  <a:lnTo>
                    <a:pt x="280" y="457"/>
                  </a:lnTo>
                  <a:lnTo>
                    <a:pt x="214" y="457"/>
                  </a:lnTo>
                  <a:lnTo>
                    <a:pt x="177" y="439"/>
                  </a:lnTo>
                  <a:lnTo>
                    <a:pt x="149" y="413"/>
                  </a:lnTo>
                  <a:lnTo>
                    <a:pt x="130" y="386"/>
                  </a:lnTo>
                  <a:lnTo>
                    <a:pt x="102" y="334"/>
                  </a:lnTo>
                  <a:lnTo>
                    <a:pt x="93" y="272"/>
                  </a:lnTo>
                  <a:lnTo>
                    <a:pt x="93" y="228"/>
                  </a:lnTo>
                  <a:lnTo>
                    <a:pt x="410" y="228"/>
                  </a:lnTo>
                  <a:close/>
                  <a:moveTo>
                    <a:pt x="93" y="202"/>
                  </a:moveTo>
                  <a:lnTo>
                    <a:pt x="112" y="123"/>
                  </a:lnTo>
                  <a:lnTo>
                    <a:pt x="140" y="70"/>
                  </a:lnTo>
                  <a:lnTo>
                    <a:pt x="168" y="44"/>
                  </a:lnTo>
                  <a:lnTo>
                    <a:pt x="205" y="26"/>
                  </a:lnTo>
                  <a:lnTo>
                    <a:pt x="233" y="17"/>
                  </a:lnTo>
                  <a:lnTo>
                    <a:pt x="289" y="35"/>
                  </a:lnTo>
                  <a:lnTo>
                    <a:pt x="326" y="70"/>
                  </a:lnTo>
                  <a:lnTo>
                    <a:pt x="354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9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42" name="Freeform 4282"/>
            <p:cNvSpPr>
              <a:spLocks noEditPoints="1"/>
            </p:cNvSpPr>
            <p:nvPr/>
          </p:nvSpPr>
          <p:spPr bwMode="auto">
            <a:xfrm>
              <a:off x="4131" y="14228"/>
              <a:ext cx="550" cy="747"/>
            </a:xfrm>
            <a:custGeom>
              <a:avLst/>
              <a:gdLst>
                <a:gd name="T0" fmla="*/ 392 w 550"/>
                <a:gd name="T1" fmla="*/ 677 h 747"/>
                <a:gd name="T2" fmla="*/ 392 w 550"/>
                <a:gd name="T3" fmla="*/ 747 h 747"/>
                <a:gd name="T4" fmla="*/ 550 w 550"/>
                <a:gd name="T5" fmla="*/ 738 h 747"/>
                <a:gd name="T6" fmla="*/ 550 w 550"/>
                <a:gd name="T7" fmla="*/ 703 h 747"/>
                <a:gd name="T8" fmla="*/ 485 w 550"/>
                <a:gd name="T9" fmla="*/ 703 h 747"/>
                <a:gd name="T10" fmla="*/ 466 w 550"/>
                <a:gd name="T11" fmla="*/ 668 h 747"/>
                <a:gd name="T12" fmla="*/ 466 w 550"/>
                <a:gd name="T13" fmla="*/ 0 h 747"/>
                <a:gd name="T14" fmla="*/ 298 w 550"/>
                <a:gd name="T15" fmla="*/ 9 h 747"/>
                <a:gd name="T16" fmla="*/ 298 w 550"/>
                <a:gd name="T17" fmla="*/ 44 h 747"/>
                <a:gd name="T18" fmla="*/ 364 w 550"/>
                <a:gd name="T19" fmla="*/ 44 h 747"/>
                <a:gd name="T20" fmla="*/ 382 w 550"/>
                <a:gd name="T21" fmla="*/ 61 h 747"/>
                <a:gd name="T22" fmla="*/ 392 w 550"/>
                <a:gd name="T23" fmla="*/ 79 h 747"/>
                <a:gd name="T24" fmla="*/ 392 w 550"/>
                <a:gd name="T25" fmla="*/ 334 h 747"/>
                <a:gd name="T26" fmla="*/ 364 w 550"/>
                <a:gd name="T27" fmla="*/ 308 h 747"/>
                <a:gd name="T28" fmla="*/ 289 w 550"/>
                <a:gd name="T29" fmla="*/ 272 h 747"/>
                <a:gd name="T30" fmla="*/ 252 w 550"/>
                <a:gd name="T31" fmla="*/ 264 h 747"/>
                <a:gd name="T32" fmla="*/ 159 w 550"/>
                <a:gd name="T33" fmla="*/ 281 h 747"/>
                <a:gd name="T34" fmla="*/ 75 w 550"/>
                <a:gd name="T35" fmla="*/ 334 h 747"/>
                <a:gd name="T36" fmla="*/ 19 w 550"/>
                <a:gd name="T37" fmla="*/ 413 h 747"/>
                <a:gd name="T38" fmla="*/ 0 w 550"/>
                <a:gd name="T39" fmla="*/ 510 h 747"/>
                <a:gd name="T40" fmla="*/ 19 w 550"/>
                <a:gd name="T41" fmla="*/ 606 h 747"/>
                <a:gd name="T42" fmla="*/ 65 w 550"/>
                <a:gd name="T43" fmla="*/ 677 h 747"/>
                <a:gd name="T44" fmla="*/ 140 w 550"/>
                <a:gd name="T45" fmla="*/ 729 h 747"/>
                <a:gd name="T46" fmla="*/ 233 w 550"/>
                <a:gd name="T47" fmla="*/ 747 h 747"/>
                <a:gd name="T48" fmla="*/ 298 w 550"/>
                <a:gd name="T49" fmla="*/ 738 h 747"/>
                <a:gd name="T50" fmla="*/ 354 w 550"/>
                <a:gd name="T51" fmla="*/ 712 h 747"/>
                <a:gd name="T52" fmla="*/ 392 w 550"/>
                <a:gd name="T53" fmla="*/ 677 h 747"/>
                <a:gd name="T54" fmla="*/ 392 w 550"/>
                <a:gd name="T55" fmla="*/ 395 h 747"/>
                <a:gd name="T56" fmla="*/ 392 w 550"/>
                <a:gd name="T57" fmla="*/ 624 h 747"/>
                <a:gd name="T58" fmla="*/ 382 w 550"/>
                <a:gd name="T59" fmla="*/ 633 h 747"/>
                <a:gd name="T60" fmla="*/ 382 w 550"/>
                <a:gd name="T61" fmla="*/ 641 h 747"/>
                <a:gd name="T62" fmla="*/ 373 w 550"/>
                <a:gd name="T63" fmla="*/ 650 h 747"/>
                <a:gd name="T64" fmla="*/ 354 w 550"/>
                <a:gd name="T65" fmla="*/ 677 h 747"/>
                <a:gd name="T66" fmla="*/ 326 w 550"/>
                <a:gd name="T67" fmla="*/ 703 h 747"/>
                <a:gd name="T68" fmla="*/ 242 w 550"/>
                <a:gd name="T69" fmla="*/ 729 h 747"/>
                <a:gd name="T70" fmla="*/ 205 w 550"/>
                <a:gd name="T71" fmla="*/ 721 h 747"/>
                <a:gd name="T72" fmla="*/ 177 w 550"/>
                <a:gd name="T73" fmla="*/ 712 h 747"/>
                <a:gd name="T74" fmla="*/ 121 w 550"/>
                <a:gd name="T75" fmla="*/ 659 h 747"/>
                <a:gd name="T76" fmla="*/ 93 w 550"/>
                <a:gd name="T77" fmla="*/ 580 h 747"/>
                <a:gd name="T78" fmla="*/ 93 w 550"/>
                <a:gd name="T79" fmla="*/ 439 h 747"/>
                <a:gd name="T80" fmla="*/ 121 w 550"/>
                <a:gd name="T81" fmla="*/ 360 h 747"/>
                <a:gd name="T82" fmla="*/ 140 w 550"/>
                <a:gd name="T83" fmla="*/ 343 h 747"/>
                <a:gd name="T84" fmla="*/ 159 w 550"/>
                <a:gd name="T85" fmla="*/ 316 h 747"/>
                <a:gd name="T86" fmla="*/ 187 w 550"/>
                <a:gd name="T87" fmla="*/ 308 h 747"/>
                <a:gd name="T88" fmla="*/ 215 w 550"/>
                <a:gd name="T89" fmla="*/ 290 h 747"/>
                <a:gd name="T90" fmla="*/ 280 w 550"/>
                <a:gd name="T91" fmla="*/ 290 h 747"/>
                <a:gd name="T92" fmla="*/ 317 w 550"/>
                <a:gd name="T93" fmla="*/ 308 h 747"/>
                <a:gd name="T94" fmla="*/ 345 w 550"/>
                <a:gd name="T95" fmla="*/ 325 h 747"/>
                <a:gd name="T96" fmla="*/ 382 w 550"/>
                <a:gd name="T97" fmla="*/ 360 h 747"/>
                <a:gd name="T98" fmla="*/ 382 w 550"/>
                <a:gd name="T99" fmla="*/ 369 h 747"/>
                <a:gd name="T100" fmla="*/ 392 w 550"/>
                <a:gd name="T101" fmla="*/ 378 h 747"/>
                <a:gd name="T102" fmla="*/ 392 w 550"/>
                <a:gd name="T103" fmla="*/ 395 h 74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0"/>
                <a:gd name="T157" fmla="*/ 0 h 747"/>
                <a:gd name="T158" fmla="*/ 550 w 550"/>
                <a:gd name="T159" fmla="*/ 747 h 74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0" h="747">
                  <a:moveTo>
                    <a:pt x="392" y="677"/>
                  </a:moveTo>
                  <a:lnTo>
                    <a:pt x="392" y="747"/>
                  </a:lnTo>
                  <a:lnTo>
                    <a:pt x="550" y="738"/>
                  </a:lnTo>
                  <a:lnTo>
                    <a:pt x="550" y="703"/>
                  </a:lnTo>
                  <a:lnTo>
                    <a:pt x="485" y="703"/>
                  </a:lnTo>
                  <a:lnTo>
                    <a:pt x="466" y="668"/>
                  </a:lnTo>
                  <a:lnTo>
                    <a:pt x="466" y="0"/>
                  </a:lnTo>
                  <a:lnTo>
                    <a:pt x="298" y="9"/>
                  </a:lnTo>
                  <a:lnTo>
                    <a:pt x="298" y="44"/>
                  </a:lnTo>
                  <a:lnTo>
                    <a:pt x="364" y="44"/>
                  </a:lnTo>
                  <a:lnTo>
                    <a:pt x="382" y="61"/>
                  </a:lnTo>
                  <a:lnTo>
                    <a:pt x="392" y="79"/>
                  </a:lnTo>
                  <a:lnTo>
                    <a:pt x="392" y="334"/>
                  </a:lnTo>
                  <a:lnTo>
                    <a:pt x="364" y="308"/>
                  </a:lnTo>
                  <a:lnTo>
                    <a:pt x="289" y="272"/>
                  </a:lnTo>
                  <a:lnTo>
                    <a:pt x="252" y="264"/>
                  </a:lnTo>
                  <a:lnTo>
                    <a:pt x="159" y="281"/>
                  </a:lnTo>
                  <a:lnTo>
                    <a:pt x="75" y="334"/>
                  </a:lnTo>
                  <a:lnTo>
                    <a:pt x="19" y="413"/>
                  </a:lnTo>
                  <a:lnTo>
                    <a:pt x="0" y="510"/>
                  </a:lnTo>
                  <a:lnTo>
                    <a:pt x="19" y="606"/>
                  </a:lnTo>
                  <a:lnTo>
                    <a:pt x="65" y="677"/>
                  </a:lnTo>
                  <a:lnTo>
                    <a:pt x="140" y="729"/>
                  </a:lnTo>
                  <a:lnTo>
                    <a:pt x="233" y="747"/>
                  </a:lnTo>
                  <a:lnTo>
                    <a:pt x="298" y="738"/>
                  </a:lnTo>
                  <a:lnTo>
                    <a:pt x="354" y="712"/>
                  </a:lnTo>
                  <a:lnTo>
                    <a:pt x="392" y="677"/>
                  </a:lnTo>
                  <a:close/>
                  <a:moveTo>
                    <a:pt x="392" y="395"/>
                  </a:moveTo>
                  <a:lnTo>
                    <a:pt x="392" y="624"/>
                  </a:lnTo>
                  <a:lnTo>
                    <a:pt x="382" y="633"/>
                  </a:lnTo>
                  <a:lnTo>
                    <a:pt x="382" y="641"/>
                  </a:lnTo>
                  <a:lnTo>
                    <a:pt x="373" y="650"/>
                  </a:lnTo>
                  <a:lnTo>
                    <a:pt x="354" y="677"/>
                  </a:lnTo>
                  <a:lnTo>
                    <a:pt x="326" y="703"/>
                  </a:lnTo>
                  <a:lnTo>
                    <a:pt x="242" y="729"/>
                  </a:lnTo>
                  <a:lnTo>
                    <a:pt x="205" y="721"/>
                  </a:lnTo>
                  <a:lnTo>
                    <a:pt x="177" y="712"/>
                  </a:lnTo>
                  <a:lnTo>
                    <a:pt x="121" y="659"/>
                  </a:lnTo>
                  <a:lnTo>
                    <a:pt x="93" y="580"/>
                  </a:lnTo>
                  <a:lnTo>
                    <a:pt x="93" y="439"/>
                  </a:lnTo>
                  <a:lnTo>
                    <a:pt x="121" y="360"/>
                  </a:lnTo>
                  <a:lnTo>
                    <a:pt x="140" y="343"/>
                  </a:lnTo>
                  <a:lnTo>
                    <a:pt x="159" y="316"/>
                  </a:lnTo>
                  <a:lnTo>
                    <a:pt x="187" y="308"/>
                  </a:lnTo>
                  <a:lnTo>
                    <a:pt x="215" y="290"/>
                  </a:lnTo>
                  <a:lnTo>
                    <a:pt x="280" y="290"/>
                  </a:lnTo>
                  <a:lnTo>
                    <a:pt x="317" y="308"/>
                  </a:lnTo>
                  <a:lnTo>
                    <a:pt x="345" y="325"/>
                  </a:lnTo>
                  <a:lnTo>
                    <a:pt x="382" y="360"/>
                  </a:lnTo>
                  <a:lnTo>
                    <a:pt x="382" y="369"/>
                  </a:lnTo>
                  <a:lnTo>
                    <a:pt x="392" y="378"/>
                  </a:lnTo>
                  <a:lnTo>
                    <a:pt x="392" y="3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43" name="Freeform 4283"/>
            <p:cNvSpPr>
              <a:spLocks noEditPoints="1"/>
            </p:cNvSpPr>
            <p:nvPr/>
          </p:nvSpPr>
          <p:spPr bwMode="auto">
            <a:xfrm>
              <a:off x="5241" y="14492"/>
              <a:ext cx="560" cy="685"/>
            </a:xfrm>
            <a:custGeom>
              <a:avLst/>
              <a:gdLst>
                <a:gd name="T0" fmla="*/ 168 w 560"/>
                <a:gd name="T1" fmla="*/ 114 h 685"/>
                <a:gd name="T2" fmla="*/ 196 w 560"/>
                <a:gd name="T3" fmla="*/ 79 h 685"/>
                <a:gd name="T4" fmla="*/ 233 w 560"/>
                <a:gd name="T5" fmla="*/ 52 h 685"/>
                <a:gd name="T6" fmla="*/ 271 w 560"/>
                <a:gd name="T7" fmla="*/ 35 h 685"/>
                <a:gd name="T8" fmla="*/ 317 w 560"/>
                <a:gd name="T9" fmla="*/ 26 h 685"/>
                <a:gd name="T10" fmla="*/ 392 w 560"/>
                <a:gd name="T11" fmla="*/ 61 h 685"/>
                <a:gd name="T12" fmla="*/ 448 w 560"/>
                <a:gd name="T13" fmla="*/ 131 h 685"/>
                <a:gd name="T14" fmla="*/ 467 w 560"/>
                <a:gd name="T15" fmla="*/ 246 h 685"/>
                <a:gd name="T16" fmla="*/ 457 w 560"/>
                <a:gd name="T17" fmla="*/ 334 h 685"/>
                <a:gd name="T18" fmla="*/ 420 w 560"/>
                <a:gd name="T19" fmla="*/ 404 h 685"/>
                <a:gd name="T20" fmla="*/ 364 w 560"/>
                <a:gd name="T21" fmla="*/ 448 h 685"/>
                <a:gd name="T22" fmla="*/ 308 w 560"/>
                <a:gd name="T23" fmla="*/ 465 h 685"/>
                <a:gd name="T24" fmla="*/ 271 w 560"/>
                <a:gd name="T25" fmla="*/ 457 h 685"/>
                <a:gd name="T26" fmla="*/ 243 w 560"/>
                <a:gd name="T27" fmla="*/ 448 h 685"/>
                <a:gd name="T28" fmla="*/ 215 w 560"/>
                <a:gd name="T29" fmla="*/ 430 h 685"/>
                <a:gd name="T30" fmla="*/ 187 w 560"/>
                <a:gd name="T31" fmla="*/ 395 h 685"/>
                <a:gd name="T32" fmla="*/ 168 w 560"/>
                <a:gd name="T33" fmla="*/ 377 h 685"/>
                <a:gd name="T34" fmla="*/ 168 w 560"/>
                <a:gd name="T35" fmla="*/ 351 h 685"/>
                <a:gd name="T36" fmla="*/ 168 w 560"/>
                <a:gd name="T37" fmla="*/ 114 h 685"/>
                <a:gd name="T38" fmla="*/ 168 w 560"/>
                <a:gd name="T39" fmla="*/ 413 h 685"/>
                <a:gd name="T40" fmla="*/ 177 w 560"/>
                <a:gd name="T41" fmla="*/ 421 h 685"/>
                <a:gd name="T42" fmla="*/ 187 w 560"/>
                <a:gd name="T43" fmla="*/ 439 h 685"/>
                <a:gd name="T44" fmla="*/ 205 w 560"/>
                <a:gd name="T45" fmla="*/ 457 h 685"/>
                <a:gd name="T46" fmla="*/ 233 w 560"/>
                <a:gd name="T47" fmla="*/ 474 h 685"/>
                <a:gd name="T48" fmla="*/ 271 w 560"/>
                <a:gd name="T49" fmla="*/ 483 h 685"/>
                <a:gd name="T50" fmla="*/ 308 w 560"/>
                <a:gd name="T51" fmla="*/ 483 h 685"/>
                <a:gd name="T52" fmla="*/ 401 w 560"/>
                <a:gd name="T53" fmla="*/ 465 h 685"/>
                <a:gd name="T54" fmla="*/ 485 w 560"/>
                <a:gd name="T55" fmla="*/ 413 h 685"/>
                <a:gd name="T56" fmla="*/ 541 w 560"/>
                <a:gd name="T57" fmla="*/ 342 h 685"/>
                <a:gd name="T58" fmla="*/ 560 w 560"/>
                <a:gd name="T59" fmla="*/ 246 h 685"/>
                <a:gd name="T60" fmla="*/ 541 w 560"/>
                <a:gd name="T61" fmla="*/ 149 h 685"/>
                <a:gd name="T62" fmla="*/ 495 w 560"/>
                <a:gd name="T63" fmla="*/ 70 h 685"/>
                <a:gd name="T64" fmla="*/ 420 w 560"/>
                <a:gd name="T65" fmla="*/ 17 h 685"/>
                <a:gd name="T66" fmla="*/ 327 w 560"/>
                <a:gd name="T67" fmla="*/ 0 h 685"/>
                <a:gd name="T68" fmla="*/ 252 w 560"/>
                <a:gd name="T69" fmla="*/ 17 h 685"/>
                <a:gd name="T70" fmla="*/ 196 w 560"/>
                <a:gd name="T71" fmla="*/ 44 h 685"/>
                <a:gd name="T72" fmla="*/ 168 w 560"/>
                <a:gd name="T73" fmla="*/ 70 h 685"/>
                <a:gd name="T74" fmla="*/ 168 w 560"/>
                <a:gd name="T75" fmla="*/ 0 h 685"/>
                <a:gd name="T76" fmla="*/ 0 w 560"/>
                <a:gd name="T77" fmla="*/ 17 h 685"/>
                <a:gd name="T78" fmla="*/ 0 w 560"/>
                <a:gd name="T79" fmla="*/ 44 h 685"/>
                <a:gd name="T80" fmla="*/ 37 w 560"/>
                <a:gd name="T81" fmla="*/ 44 h 685"/>
                <a:gd name="T82" fmla="*/ 65 w 560"/>
                <a:gd name="T83" fmla="*/ 52 h 685"/>
                <a:gd name="T84" fmla="*/ 75 w 560"/>
                <a:gd name="T85" fmla="*/ 52 h 685"/>
                <a:gd name="T86" fmla="*/ 84 w 560"/>
                <a:gd name="T87" fmla="*/ 70 h 685"/>
                <a:gd name="T88" fmla="*/ 93 w 560"/>
                <a:gd name="T89" fmla="*/ 79 h 685"/>
                <a:gd name="T90" fmla="*/ 93 w 560"/>
                <a:gd name="T91" fmla="*/ 624 h 685"/>
                <a:gd name="T92" fmla="*/ 84 w 560"/>
                <a:gd name="T93" fmla="*/ 641 h 685"/>
                <a:gd name="T94" fmla="*/ 65 w 560"/>
                <a:gd name="T95" fmla="*/ 641 h 685"/>
                <a:gd name="T96" fmla="*/ 47 w 560"/>
                <a:gd name="T97" fmla="*/ 650 h 685"/>
                <a:gd name="T98" fmla="*/ 0 w 560"/>
                <a:gd name="T99" fmla="*/ 650 h 685"/>
                <a:gd name="T100" fmla="*/ 0 w 560"/>
                <a:gd name="T101" fmla="*/ 685 h 685"/>
                <a:gd name="T102" fmla="*/ 37 w 560"/>
                <a:gd name="T103" fmla="*/ 685 h 685"/>
                <a:gd name="T104" fmla="*/ 75 w 560"/>
                <a:gd name="T105" fmla="*/ 676 h 685"/>
                <a:gd name="T106" fmla="*/ 215 w 560"/>
                <a:gd name="T107" fmla="*/ 676 h 685"/>
                <a:gd name="T108" fmla="*/ 261 w 560"/>
                <a:gd name="T109" fmla="*/ 685 h 685"/>
                <a:gd name="T110" fmla="*/ 261 w 560"/>
                <a:gd name="T111" fmla="*/ 650 h 685"/>
                <a:gd name="T112" fmla="*/ 224 w 560"/>
                <a:gd name="T113" fmla="*/ 650 h 685"/>
                <a:gd name="T114" fmla="*/ 196 w 560"/>
                <a:gd name="T115" fmla="*/ 641 h 685"/>
                <a:gd name="T116" fmla="*/ 177 w 560"/>
                <a:gd name="T117" fmla="*/ 641 h 685"/>
                <a:gd name="T118" fmla="*/ 168 w 560"/>
                <a:gd name="T119" fmla="*/ 624 h 685"/>
                <a:gd name="T120" fmla="*/ 168 w 560"/>
                <a:gd name="T121" fmla="*/ 421 h 685"/>
                <a:gd name="T122" fmla="*/ 168 w 560"/>
                <a:gd name="T123" fmla="*/ 413 h 6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60"/>
                <a:gd name="T187" fmla="*/ 0 h 685"/>
                <a:gd name="T188" fmla="*/ 560 w 560"/>
                <a:gd name="T189" fmla="*/ 685 h 6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60" h="685">
                  <a:moveTo>
                    <a:pt x="168" y="114"/>
                  </a:moveTo>
                  <a:lnTo>
                    <a:pt x="196" y="79"/>
                  </a:lnTo>
                  <a:lnTo>
                    <a:pt x="233" y="52"/>
                  </a:lnTo>
                  <a:lnTo>
                    <a:pt x="271" y="35"/>
                  </a:lnTo>
                  <a:lnTo>
                    <a:pt x="317" y="26"/>
                  </a:lnTo>
                  <a:lnTo>
                    <a:pt x="392" y="61"/>
                  </a:lnTo>
                  <a:lnTo>
                    <a:pt x="448" y="131"/>
                  </a:lnTo>
                  <a:lnTo>
                    <a:pt x="467" y="246"/>
                  </a:lnTo>
                  <a:lnTo>
                    <a:pt x="457" y="334"/>
                  </a:lnTo>
                  <a:lnTo>
                    <a:pt x="420" y="404"/>
                  </a:lnTo>
                  <a:lnTo>
                    <a:pt x="364" y="448"/>
                  </a:lnTo>
                  <a:lnTo>
                    <a:pt x="308" y="465"/>
                  </a:lnTo>
                  <a:lnTo>
                    <a:pt x="271" y="457"/>
                  </a:lnTo>
                  <a:lnTo>
                    <a:pt x="243" y="448"/>
                  </a:lnTo>
                  <a:lnTo>
                    <a:pt x="215" y="430"/>
                  </a:lnTo>
                  <a:lnTo>
                    <a:pt x="187" y="395"/>
                  </a:lnTo>
                  <a:lnTo>
                    <a:pt x="168" y="377"/>
                  </a:lnTo>
                  <a:lnTo>
                    <a:pt x="168" y="351"/>
                  </a:lnTo>
                  <a:lnTo>
                    <a:pt x="168" y="114"/>
                  </a:lnTo>
                  <a:close/>
                  <a:moveTo>
                    <a:pt x="168" y="413"/>
                  </a:moveTo>
                  <a:lnTo>
                    <a:pt x="177" y="421"/>
                  </a:lnTo>
                  <a:lnTo>
                    <a:pt x="187" y="439"/>
                  </a:lnTo>
                  <a:lnTo>
                    <a:pt x="205" y="457"/>
                  </a:lnTo>
                  <a:lnTo>
                    <a:pt x="233" y="474"/>
                  </a:lnTo>
                  <a:lnTo>
                    <a:pt x="271" y="483"/>
                  </a:lnTo>
                  <a:lnTo>
                    <a:pt x="308" y="483"/>
                  </a:lnTo>
                  <a:lnTo>
                    <a:pt x="401" y="465"/>
                  </a:lnTo>
                  <a:lnTo>
                    <a:pt x="485" y="413"/>
                  </a:lnTo>
                  <a:lnTo>
                    <a:pt x="541" y="342"/>
                  </a:lnTo>
                  <a:lnTo>
                    <a:pt x="560" y="246"/>
                  </a:lnTo>
                  <a:lnTo>
                    <a:pt x="541" y="149"/>
                  </a:lnTo>
                  <a:lnTo>
                    <a:pt x="495" y="70"/>
                  </a:lnTo>
                  <a:lnTo>
                    <a:pt x="420" y="17"/>
                  </a:lnTo>
                  <a:lnTo>
                    <a:pt x="327" y="0"/>
                  </a:lnTo>
                  <a:lnTo>
                    <a:pt x="252" y="17"/>
                  </a:lnTo>
                  <a:lnTo>
                    <a:pt x="196" y="44"/>
                  </a:lnTo>
                  <a:lnTo>
                    <a:pt x="168" y="70"/>
                  </a:lnTo>
                  <a:lnTo>
                    <a:pt x="16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75" y="52"/>
                  </a:lnTo>
                  <a:lnTo>
                    <a:pt x="84" y="70"/>
                  </a:lnTo>
                  <a:lnTo>
                    <a:pt x="93" y="79"/>
                  </a:lnTo>
                  <a:lnTo>
                    <a:pt x="93" y="624"/>
                  </a:lnTo>
                  <a:lnTo>
                    <a:pt x="84" y="641"/>
                  </a:lnTo>
                  <a:lnTo>
                    <a:pt x="65" y="641"/>
                  </a:lnTo>
                  <a:lnTo>
                    <a:pt x="47" y="650"/>
                  </a:lnTo>
                  <a:lnTo>
                    <a:pt x="0" y="650"/>
                  </a:lnTo>
                  <a:lnTo>
                    <a:pt x="0" y="685"/>
                  </a:lnTo>
                  <a:lnTo>
                    <a:pt x="37" y="685"/>
                  </a:lnTo>
                  <a:lnTo>
                    <a:pt x="75" y="676"/>
                  </a:lnTo>
                  <a:lnTo>
                    <a:pt x="215" y="676"/>
                  </a:lnTo>
                  <a:lnTo>
                    <a:pt x="261" y="685"/>
                  </a:lnTo>
                  <a:lnTo>
                    <a:pt x="261" y="650"/>
                  </a:lnTo>
                  <a:lnTo>
                    <a:pt x="224" y="650"/>
                  </a:lnTo>
                  <a:lnTo>
                    <a:pt x="196" y="641"/>
                  </a:lnTo>
                  <a:lnTo>
                    <a:pt x="177" y="641"/>
                  </a:lnTo>
                  <a:lnTo>
                    <a:pt x="168" y="624"/>
                  </a:lnTo>
                  <a:lnTo>
                    <a:pt x="168" y="421"/>
                  </a:lnTo>
                  <a:lnTo>
                    <a:pt x="168" y="4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44" name="Freeform 4284"/>
            <p:cNvSpPr>
              <a:spLocks noEditPoints="1"/>
            </p:cNvSpPr>
            <p:nvPr/>
          </p:nvSpPr>
          <p:spPr bwMode="auto">
            <a:xfrm>
              <a:off x="5894" y="14492"/>
              <a:ext cx="504" cy="483"/>
            </a:xfrm>
            <a:custGeom>
              <a:avLst/>
              <a:gdLst>
                <a:gd name="T0" fmla="*/ 504 w 504"/>
                <a:gd name="T1" fmla="*/ 246 h 483"/>
                <a:gd name="T2" fmla="*/ 485 w 504"/>
                <a:gd name="T3" fmla="*/ 149 h 483"/>
                <a:gd name="T4" fmla="*/ 429 w 504"/>
                <a:gd name="T5" fmla="*/ 70 h 483"/>
                <a:gd name="T6" fmla="*/ 355 w 504"/>
                <a:gd name="T7" fmla="*/ 17 h 483"/>
                <a:gd name="T8" fmla="*/ 252 w 504"/>
                <a:gd name="T9" fmla="*/ 0 h 483"/>
                <a:gd name="T10" fmla="*/ 159 w 504"/>
                <a:gd name="T11" fmla="*/ 17 h 483"/>
                <a:gd name="T12" fmla="*/ 75 w 504"/>
                <a:gd name="T13" fmla="*/ 70 h 483"/>
                <a:gd name="T14" fmla="*/ 19 w 504"/>
                <a:gd name="T15" fmla="*/ 149 h 483"/>
                <a:gd name="T16" fmla="*/ 0 w 504"/>
                <a:gd name="T17" fmla="*/ 246 h 483"/>
                <a:gd name="T18" fmla="*/ 19 w 504"/>
                <a:gd name="T19" fmla="*/ 342 h 483"/>
                <a:gd name="T20" fmla="*/ 75 w 504"/>
                <a:gd name="T21" fmla="*/ 421 h 483"/>
                <a:gd name="T22" fmla="*/ 159 w 504"/>
                <a:gd name="T23" fmla="*/ 465 h 483"/>
                <a:gd name="T24" fmla="*/ 252 w 504"/>
                <a:gd name="T25" fmla="*/ 483 h 483"/>
                <a:gd name="T26" fmla="*/ 355 w 504"/>
                <a:gd name="T27" fmla="*/ 465 h 483"/>
                <a:gd name="T28" fmla="*/ 429 w 504"/>
                <a:gd name="T29" fmla="*/ 413 h 483"/>
                <a:gd name="T30" fmla="*/ 485 w 504"/>
                <a:gd name="T31" fmla="*/ 342 h 483"/>
                <a:gd name="T32" fmla="*/ 504 w 504"/>
                <a:gd name="T33" fmla="*/ 246 h 483"/>
                <a:gd name="T34" fmla="*/ 252 w 504"/>
                <a:gd name="T35" fmla="*/ 457 h 483"/>
                <a:gd name="T36" fmla="*/ 215 w 504"/>
                <a:gd name="T37" fmla="*/ 457 h 483"/>
                <a:gd name="T38" fmla="*/ 187 w 504"/>
                <a:gd name="T39" fmla="*/ 439 h 483"/>
                <a:gd name="T40" fmla="*/ 149 w 504"/>
                <a:gd name="T41" fmla="*/ 421 h 483"/>
                <a:gd name="T42" fmla="*/ 121 w 504"/>
                <a:gd name="T43" fmla="*/ 386 h 483"/>
                <a:gd name="T44" fmla="*/ 103 w 504"/>
                <a:gd name="T45" fmla="*/ 307 h 483"/>
                <a:gd name="T46" fmla="*/ 94 w 504"/>
                <a:gd name="T47" fmla="*/ 237 h 483"/>
                <a:gd name="T48" fmla="*/ 103 w 504"/>
                <a:gd name="T49" fmla="*/ 167 h 483"/>
                <a:gd name="T50" fmla="*/ 121 w 504"/>
                <a:gd name="T51" fmla="*/ 87 h 483"/>
                <a:gd name="T52" fmla="*/ 149 w 504"/>
                <a:gd name="T53" fmla="*/ 61 h 483"/>
                <a:gd name="T54" fmla="*/ 187 w 504"/>
                <a:gd name="T55" fmla="*/ 35 h 483"/>
                <a:gd name="T56" fmla="*/ 215 w 504"/>
                <a:gd name="T57" fmla="*/ 26 h 483"/>
                <a:gd name="T58" fmla="*/ 252 w 504"/>
                <a:gd name="T59" fmla="*/ 17 h 483"/>
                <a:gd name="T60" fmla="*/ 327 w 504"/>
                <a:gd name="T61" fmla="*/ 35 h 483"/>
                <a:gd name="T62" fmla="*/ 383 w 504"/>
                <a:gd name="T63" fmla="*/ 87 h 483"/>
                <a:gd name="T64" fmla="*/ 411 w 504"/>
                <a:gd name="T65" fmla="*/ 167 h 483"/>
                <a:gd name="T66" fmla="*/ 411 w 504"/>
                <a:gd name="T67" fmla="*/ 307 h 483"/>
                <a:gd name="T68" fmla="*/ 383 w 504"/>
                <a:gd name="T69" fmla="*/ 377 h 483"/>
                <a:gd name="T70" fmla="*/ 345 w 504"/>
                <a:gd name="T71" fmla="*/ 430 h 483"/>
                <a:gd name="T72" fmla="*/ 317 w 504"/>
                <a:gd name="T73" fmla="*/ 448 h 483"/>
                <a:gd name="T74" fmla="*/ 289 w 504"/>
                <a:gd name="T75" fmla="*/ 457 h 483"/>
                <a:gd name="T76" fmla="*/ 252 w 504"/>
                <a:gd name="T77" fmla="*/ 457 h 48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4"/>
                <a:gd name="T118" fmla="*/ 0 h 483"/>
                <a:gd name="T119" fmla="*/ 504 w 504"/>
                <a:gd name="T120" fmla="*/ 483 h 48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4" h="483">
                  <a:moveTo>
                    <a:pt x="504" y="246"/>
                  </a:moveTo>
                  <a:lnTo>
                    <a:pt x="485" y="149"/>
                  </a:lnTo>
                  <a:lnTo>
                    <a:pt x="429" y="70"/>
                  </a:lnTo>
                  <a:lnTo>
                    <a:pt x="355" y="17"/>
                  </a:lnTo>
                  <a:lnTo>
                    <a:pt x="252" y="0"/>
                  </a:lnTo>
                  <a:lnTo>
                    <a:pt x="159" y="17"/>
                  </a:lnTo>
                  <a:lnTo>
                    <a:pt x="75" y="70"/>
                  </a:lnTo>
                  <a:lnTo>
                    <a:pt x="19" y="149"/>
                  </a:lnTo>
                  <a:lnTo>
                    <a:pt x="0" y="246"/>
                  </a:lnTo>
                  <a:lnTo>
                    <a:pt x="19" y="342"/>
                  </a:lnTo>
                  <a:lnTo>
                    <a:pt x="75" y="421"/>
                  </a:lnTo>
                  <a:lnTo>
                    <a:pt x="159" y="465"/>
                  </a:lnTo>
                  <a:lnTo>
                    <a:pt x="252" y="483"/>
                  </a:lnTo>
                  <a:lnTo>
                    <a:pt x="355" y="465"/>
                  </a:lnTo>
                  <a:lnTo>
                    <a:pt x="429" y="413"/>
                  </a:lnTo>
                  <a:lnTo>
                    <a:pt x="485" y="342"/>
                  </a:lnTo>
                  <a:lnTo>
                    <a:pt x="504" y="246"/>
                  </a:lnTo>
                  <a:close/>
                  <a:moveTo>
                    <a:pt x="252" y="457"/>
                  </a:moveTo>
                  <a:lnTo>
                    <a:pt x="215" y="457"/>
                  </a:lnTo>
                  <a:lnTo>
                    <a:pt x="187" y="439"/>
                  </a:lnTo>
                  <a:lnTo>
                    <a:pt x="149" y="421"/>
                  </a:lnTo>
                  <a:lnTo>
                    <a:pt x="121" y="386"/>
                  </a:lnTo>
                  <a:lnTo>
                    <a:pt x="103" y="307"/>
                  </a:lnTo>
                  <a:lnTo>
                    <a:pt x="94" y="237"/>
                  </a:lnTo>
                  <a:lnTo>
                    <a:pt x="103" y="167"/>
                  </a:lnTo>
                  <a:lnTo>
                    <a:pt x="121" y="87"/>
                  </a:lnTo>
                  <a:lnTo>
                    <a:pt x="149" y="61"/>
                  </a:lnTo>
                  <a:lnTo>
                    <a:pt x="187" y="35"/>
                  </a:lnTo>
                  <a:lnTo>
                    <a:pt x="215" y="26"/>
                  </a:lnTo>
                  <a:lnTo>
                    <a:pt x="252" y="17"/>
                  </a:lnTo>
                  <a:lnTo>
                    <a:pt x="327" y="35"/>
                  </a:lnTo>
                  <a:lnTo>
                    <a:pt x="383" y="87"/>
                  </a:lnTo>
                  <a:lnTo>
                    <a:pt x="411" y="167"/>
                  </a:lnTo>
                  <a:lnTo>
                    <a:pt x="411" y="307"/>
                  </a:lnTo>
                  <a:lnTo>
                    <a:pt x="383" y="377"/>
                  </a:lnTo>
                  <a:lnTo>
                    <a:pt x="345" y="430"/>
                  </a:lnTo>
                  <a:lnTo>
                    <a:pt x="317" y="448"/>
                  </a:lnTo>
                  <a:lnTo>
                    <a:pt x="289" y="457"/>
                  </a:lnTo>
                  <a:lnTo>
                    <a:pt x="252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45" name="Freeform 4285"/>
            <p:cNvSpPr>
              <a:spLocks/>
            </p:cNvSpPr>
            <p:nvPr/>
          </p:nvSpPr>
          <p:spPr bwMode="auto">
            <a:xfrm>
              <a:off x="6454" y="14307"/>
              <a:ext cx="354" cy="668"/>
            </a:xfrm>
            <a:custGeom>
              <a:avLst/>
              <a:gdLst>
                <a:gd name="T0" fmla="*/ 177 w 354"/>
                <a:gd name="T1" fmla="*/ 229 h 668"/>
                <a:gd name="T2" fmla="*/ 336 w 354"/>
                <a:gd name="T3" fmla="*/ 229 h 668"/>
                <a:gd name="T4" fmla="*/ 336 w 354"/>
                <a:gd name="T5" fmla="*/ 202 h 668"/>
                <a:gd name="T6" fmla="*/ 177 w 354"/>
                <a:gd name="T7" fmla="*/ 202 h 668"/>
                <a:gd name="T8" fmla="*/ 177 w 354"/>
                <a:gd name="T9" fmla="*/ 0 h 668"/>
                <a:gd name="T10" fmla="*/ 149 w 354"/>
                <a:gd name="T11" fmla="*/ 0 h 668"/>
                <a:gd name="T12" fmla="*/ 140 w 354"/>
                <a:gd name="T13" fmla="*/ 70 h 668"/>
                <a:gd name="T14" fmla="*/ 112 w 354"/>
                <a:gd name="T15" fmla="*/ 141 h 668"/>
                <a:gd name="T16" fmla="*/ 65 w 354"/>
                <a:gd name="T17" fmla="*/ 185 h 668"/>
                <a:gd name="T18" fmla="*/ 0 w 354"/>
                <a:gd name="T19" fmla="*/ 211 h 668"/>
                <a:gd name="T20" fmla="*/ 0 w 354"/>
                <a:gd name="T21" fmla="*/ 229 h 668"/>
                <a:gd name="T22" fmla="*/ 93 w 354"/>
                <a:gd name="T23" fmla="*/ 229 h 668"/>
                <a:gd name="T24" fmla="*/ 93 w 354"/>
                <a:gd name="T25" fmla="*/ 527 h 668"/>
                <a:gd name="T26" fmla="*/ 103 w 354"/>
                <a:gd name="T27" fmla="*/ 589 h 668"/>
                <a:gd name="T28" fmla="*/ 131 w 354"/>
                <a:gd name="T29" fmla="*/ 633 h 668"/>
                <a:gd name="T30" fmla="*/ 177 w 354"/>
                <a:gd name="T31" fmla="*/ 659 h 668"/>
                <a:gd name="T32" fmla="*/ 215 w 354"/>
                <a:gd name="T33" fmla="*/ 668 h 668"/>
                <a:gd name="T34" fmla="*/ 243 w 354"/>
                <a:gd name="T35" fmla="*/ 668 h 668"/>
                <a:gd name="T36" fmla="*/ 289 w 354"/>
                <a:gd name="T37" fmla="*/ 659 h 668"/>
                <a:gd name="T38" fmla="*/ 327 w 354"/>
                <a:gd name="T39" fmla="*/ 624 h 668"/>
                <a:gd name="T40" fmla="*/ 345 w 354"/>
                <a:gd name="T41" fmla="*/ 580 h 668"/>
                <a:gd name="T42" fmla="*/ 354 w 354"/>
                <a:gd name="T43" fmla="*/ 527 h 668"/>
                <a:gd name="T44" fmla="*/ 354 w 354"/>
                <a:gd name="T45" fmla="*/ 466 h 668"/>
                <a:gd name="T46" fmla="*/ 327 w 354"/>
                <a:gd name="T47" fmla="*/ 466 h 668"/>
                <a:gd name="T48" fmla="*/ 327 w 354"/>
                <a:gd name="T49" fmla="*/ 571 h 668"/>
                <a:gd name="T50" fmla="*/ 308 w 354"/>
                <a:gd name="T51" fmla="*/ 598 h 668"/>
                <a:gd name="T52" fmla="*/ 299 w 354"/>
                <a:gd name="T53" fmla="*/ 624 h 668"/>
                <a:gd name="T54" fmla="*/ 271 w 354"/>
                <a:gd name="T55" fmla="*/ 642 h 668"/>
                <a:gd name="T56" fmla="*/ 224 w 354"/>
                <a:gd name="T57" fmla="*/ 642 h 668"/>
                <a:gd name="T58" fmla="*/ 196 w 354"/>
                <a:gd name="T59" fmla="*/ 615 h 668"/>
                <a:gd name="T60" fmla="*/ 187 w 354"/>
                <a:gd name="T61" fmla="*/ 589 h 668"/>
                <a:gd name="T62" fmla="*/ 177 w 354"/>
                <a:gd name="T63" fmla="*/ 571 h 668"/>
                <a:gd name="T64" fmla="*/ 177 w 354"/>
                <a:gd name="T65" fmla="*/ 527 h 668"/>
                <a:gd name="T66" fmla="*/ 177 w 354"/>
                <a:gd name="T67" fmla="*/ 229 h 6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4"/>
                <a:gd name="T103" fmla="*/ 0 h 668"/>
                <a:gd name="T104" fmla="*/ 354 w 354"/>
                <a:gd name="T105" fmla="*/ 668 h 6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4" h="668">
                  <a:moveTo>
                    <a:pt x="177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77" y="202"/>
                  </a:lnTo>
                  <a:lnTo>
                    <a:pt x="177" y="0"/>
                  </a:lnTo>
                  <a:lnTo>
                    <a:pt x="149" y="0"/>
                  </a:lnTo>
                  <a:lnTo>
                    <a:pt x="140" y="70"/>
                  </a:lnTo>
                  <a:lnTo>
                    <a:pt x="112" y="141"/>
                  </a:lnTo>
                  <a:lnTo>
                    <a:pt x="6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93" y="229"/>
                  </a:lnTo>
                  <a:lnTo>
                    <a:pt x="93" y="527"/>
                  </a:lnTo>
                  <a:lnTo>
                    <a:pt x="103" y="589"/>
                  </a:lnTo>
                  <a:lnTo>
                    <a:pt x="131" y="633"/>
                  </a:lnTo>
                  <a:lnTo>
                    <a:pt x="177" y="659"/>
                  </a:lnTo>
                  <a:lnTo>
                    <a:pt x="215" y="668"/>
                  </a:lnTo>
                  <a:lnTo>
                    <a:pt x="243" y="668"/>
                  </a:lnTo>
                  <a:lnTo>
                    <a:pt x="289" y="659"/>
                  </a:lnTo>
                  <a:lnTo>
                    <a:pt x="327" y="624"/>
                  </a:lnTo>
                  <a:lnTo>
                    <a:pt x="345" y="580"/>
                  </a:lnTo>
                  <a:lnTo>
                    <a:pt x="354" y="527"/>
                  </a:lnTo>
                  <a:lnTo>
                    <a:pt x="354" y="466"/>
                  </a:lnTo>
                  <a:lnTo>
                    <a:pt x="327" y="466"/>
                  </a:lnTo>
                  <a:lnTo>
                    <a:pt x="327" y="571"/>
                  </a:lnTo>
                  <a:lnTo>
                    <a:pt x="308" y="598"/>
                  </a:lnTo>
                  <a:lnTo>
                    <a:pt x="299" y="624"/>
                  </a:lnTo>
                  <a:lnTo>
                    <a:pt x="271" y="642"/>
                  </a:lnTo>
                  <a:lnTo>
                    <a:pt x="224" y="642"/>
                  </a:lnTo>
                  <a:lnTo>
                    <a:pt x="196" y="615"/>
                  </a:lnTo>
                  <a:lnTo>
                    <a:pt x="187" y="589"/>
                  </a:lnTo>
                  <a:lnTo>
                    <a:pt x="177" y="571"/>
                  </a:lnTo>
                  <a:lnTo>
                    <a:pt x="177" y="527"/>
                  </a:lnTo>
                  <a:lnTo>
                    <a:pt x="177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46" name="Freeform 4286"/>
            <p:cNvSpPr>
              <a:spLocks noEditPoints="1"/>
            </p:cNvSpPr>
            <p:nvPr/>
          </p:nvSpPr>
          <p:spPr bwMode="auto">
            <a:xfrm>
              <a:off x="6902" y="14492"/>
              <a:ext cx="438" cy="483"/>
            </a:xfrm>
            <a:custGeom>
              <a:avLst/>
              <a:gdLst>
                <a:gd name="T0" fmla="*/ 410 w 438"/>
                <a:gd name="T1" fmla="*/ 228 h 483"/>
                <a:gd name="T2" fmla="*/ 429 w 438"/>
                <a:gd name="T3" fmla="*/ 228 h 483"/>
                <a:gd name="T4" fmla="*/ 438 w 438"/>
                <a:gd name="T5" fmla="*/ 219 h 483"/>
                <a:gd name="T6" fmla="*/ 438 w 438"/>
                <a:gd name="T7" fmla="*/ 202 h 483"/>
                <a:gd name="T8" fmla="*/ 429 w 438"/>
                <a:gd name="T9" fmla="*/ 123 h 483"/>
                <a:gd name="T10" fmla="*/ 392 w 438"/>
                <a:gd name="T11" fmla="*/ 61 h 483"/>
                <a:gd name="T12" fmla="*/ 326 w 438"/>
                <a:gd name="T13" fmla="*/ 17 h 483"/>
                <a:gd name="T14" fmla="*/ 233 w 438"/>
                <a:gd name="T15" fmla="*/ 0 h 483"/>
                <a:gd name="T16" fmla="*/ 140 w 438"/>
                <a:gd name="T17" fmla="*/ 17 h 483"/>
                <a:gd name="T18" fmla="*/ 74 w 438"/>
                <a:gd name="T19" fmla="*/ 70 h 483"/>
                <a:gd name="T20" fmla="*/ 18 w 438"/>
                <a:gd name="T21" fmla="*/ 149 h 483"/>
                <a:gd name="T22" fmla="*/ 0 w 438"/>
                <a:gd name="T23" fmla="*/ 237 h 483"/>
                <a:gd name="T24" fmla="*/ 18 w 438"/>
                <a:gd name="T25" fmla="*/ 334 h 483"/>
                <a:gd name="T26" fmla="*/ 74 w 438"/>
                <a:gd name="T27" fmla="*/ 413 h 483"/>
                <a:gd name="T28" fmla="*/ 158 w 438"/>
                <a:gd name="T29" fmla="*/ 465 h 483"/>
                <a:gd name="T30" fmla="*/ 252 w 438"/>
                <a:gd name="T31" fmla="*/ 483 h 483"/>
                <a:gd name="T32" fmla="*/ 326 w 438"/>
                <a:gd name="T33" fmla="*/ 474 h 483"/>
                <a:gd name="T34" fmla="*/ 373 w 438"/>
                <a:gd name="T35" fmla="*/ 439 h 483"/>
                <a:gd name="T36" fmla="*/ 410 w 438"/>
                <a:gd name="T37" fmla="*/ 404 h 483"/>
                <a:gd name="T38" fmla="*/ 438 w 438"/>
                <a:gd name="T39" fmla="*/ 351 h 483"/>
                <a:gd name="T40" fmla="*/ 438 w 438"/>
                <a:gd name="T41" fmla="*/ 342 h 483"/>
                <a:gd name="T42" fmla="*/ 429 w 438"/>
                <a:gd name="T43" fmla="*/ 334 h 483"/>
                <a:gd name="T44" fmla="*/ 420 w 438"/>
                <a:gd name="T45" fmla="*/ 334 h 483"/>
                <a:gd name="T46" fmla="*/ 410 w 438"/>
                <a:gd name="T47" fmla="*/ 342 h 483"/>
                <a:gd name="T48" fmla="*/ 410 w 438"/>
                <a:gd name="T49" fmla="*/ 351 h 483"/>
                <a:gd name="T50" fmla="*/ 373 w 438"/>
                <a:gd name="T51" fmla="*/ 413 h 483"/>
                <a:gd name="T52" fmla="*/ 326 w 438"/>
                <a:gd name="T53" fmla="*/ 448 h 483"/>
                <a:gd name="T54" fmla="*/ 280 w 438"/>
                <a:gd name="T55" fmla="*/ 457 h 483"/>
                <a:gd name="T56" fmla="*/ 224 w 438"/>
                <a:gd name="T57" fmla="*/ 457 h 483"/>
                <a:gd name="T58" fmla="*/ 196 w 438"/>
                <a:gd name="T59" fmla="*/ 448 h 483"/>
                <a:gd name="T60" fmla="*/ 168 w 438"/>
                <a:gd name="T61" fmla="*/ 430 h 483"/>
                <a:gd name="T62" fmla="*/ 149 w 438"/>
                <a:gd name="T63" fmla="*/ 413 h 483"/>
                <a:gd name="T64" fmla="*/ 130 w 438"/>
                <a:gd name="T65" fmla="*/ 386 h 483"/>
                <a:gd name="T66" fmla="*/ 102 w 438"/>
                <a:gd name="T67" fmla="*/ 334 h 483"/>
                <a:gd name="T68" fmla="*/ 93 w 438"/>
                <a:gd name="T69" fmla="*/ 272 h 483"/>
                <a:gd name="T70" fmla="*/ 93 w 438"/>
                <a:gd name="T71" fmla="*/ 228 h 483"/>
                <a:gd name="T72" fmla="*/ 410 w 438"/>
                <a:gd name="T73" fmla="*/ 228 h 483"/>
                <a:gd name="T74" fmla="*/ 93 w 438"/>
                <a:gd name="T75" fmla="*/ 202 h 483"/>
                <a:gd name="T76" fmla="*/ 112 w 438"/>
                <a:gd name="T77" fmla="*/ 123 h 483"/>
                <a:gd name="T78" fmla="*/ 140 w 438"/>
                <a:gd name="T79" fmla="*/ 70 h 483"/>
                <a:gd name="T80" fmla="*/ 177 w 438"/>
                <a:gd name="T81" fmla="*/ 44 h 483"/>
                <a:gd name="T82" fmla="*/ 205 w 438"/>
                <a:gd name="T83" fmla="*/ 26 h 483"/>
                <a:gd name="T84" fmla="*/ 233 w 438"/>
                <a:gd name="T85" fmla="*/ 17 h 483"/>
                <a:gd name="T86" fmla="*/ 289 w 438"/>
                <a:gd name="T87" fmla="*/ 35 h 483"/>
                <a:gd name="T88" fmla="*/ 336 w 438"/>
                <a:gd name="T89" fmla="*/ 70 h 483"/>
                <a:gd name="T90" fmla="*/ 354 w 438"/>
                <a:gd name="T91" fmla="*/ 123 h 483"/>
                <a:gd name="T92" fmla="*/ 364 w 438"/>
                <a:gd name="T93" fmla="*/ 167 h 483"/>
                <a:gd name="T94" fmla="*/ 364 w 438"/>
                <a:gd name="T95" fmla="*/ 202 h 483"/>
                <a:gd name="T96" fmla="*/ 93 w 438"/>
                <a:gd name="T97" fmla="*/ 202 h 48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38"/>
                <a:gd name="T148" fmla="*/ 0 h 483"/>
                <a:gd name="T149" fmla="*/ 438 w 438"/>
                <a:gd name="T150" fmla="*/ 483 h 48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38" h="483">
                  <a:moveTo>
                    <a:pt x="410" y="228"/>
                  </a:moveTo>
                  <a:lnTo>
                    <a:pt x="429" y="228"/>
                  </a:lnTo>
                  <a:lnTo>
                    <a:pt x="438" y="219"/>
                  </a:lnTo>
                  <a:lnTo>
                    <a:pt x="438" y="202"/>
                  </a:lnTo>
                  <a:lnTo>
                    <a:pt x="429" y="123"/>
                  </a:lnTo>
                  <a:lnTo>
                    <a:pt x="392" y="61"/>
                  </a:lnTo>
                  <a:lnTo>
                    <a:pt x="326" y="17"/>
                  </a:lnTo>
                  <a:lnTo>
                    <a:pt x="233" y="0"/>
                  </a:lnTo>
                  <a:lnTo>
                    <a:pt x="140" y="17"/>
                  </a:lnTo>
                  <a:lnTo>
                    <a:pt x="74" y="70"/>
                  </a:lnTo>
                  <a:lnTo>
                    <a:pt x="18" y="149"/>
                  </a:lnTo>
                  <a:lnTo>
                    <a:pt x="0" y="237"/>
                  </a:lnTo>
                  <a:lnTo>
                    <a:pt x="18" y="334"/>
                  </a:lnTo>
                  <a:lnTo>
                    <a:pt x="74" y="413"/>
                  </a:lnTo>
                  <a:lnTo>
                    <a:pt x="158" y="465"/>
                  </a:lnTo>
                  <a:lnTo>
                    <a:pt x="252" y="483"/>
                  </a:lnTo>
                  <a:lnTo>
                    <a:pt x="326" y="474"/>
                  </a:lnTo>
                  <a:lnTo>
                    <a:pt x="373" y="439"/>
                  </a:lnTo>
                  <a:lnTo>
                    <a:pt x="410" y="404"/>
                  </a:lnTo>
                  <a:lnTo>
                    <a:pt x="438" y="351"/>
                  </a:lnTo>
                  <a:lnTo>
                    <a:pt x="438" y="342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0" y="342"/>
                  </a:lnTo>
                  <a:lnTo>
                    <a:pt x="410" y="351"/>
                  </a:lnTo>
                  <a:lnTo>
                    <a:pt x="373" y="413"/>
                  </a:lnTo>
                  <a:lnTo>
                    <a:pt x="326" y="448"/>
                  </a:lnTo>
                  <a:lnTo>
                    <a:pt x="280" y="457"/>
                  </a:lnTo>
                  <a:lnTo>
                    <a:pt x="224" y="457"/>
                  </a:lnTo>
                  <a:lnTo>
                    <a:pt x="196" y="448"/>
                  </a:lnTo>
                  <a:lnTo>
                    <a:pt x="168" y="430"/>
                  </a:lnTo>
                  <a:lnTo>
                    <a:pt x="149" y="413"/>
                  </a:lnTo>
                  <a:lnTo>
                    <a:pt x="130" y="386"/>
                  </a:lnTo>
                  <a:lnTo>
                    <a:pt x="102" y="334"/>
                  </a:lnTo>
                  <a:lnTo>
                    <a:pt x="93" y="272"/>
                  </a:lnTo>
                  <a:lnTo>
                    <a:pt x="93" y="228"/>
                  </a:lnTo>
                  <a:lnTo>
                    <a:pt x="410" y="228"/>
                  </a:lnTo>
                  <a:close/>
                  <a:moveTo>
                    <a:pt x="93" y="202"/>
                  </a:moveTo>
                  <a:lnTo>
                    <a:pt x="112" y="123"/>
                  </a:lnTo>
                  <a:lnTo>
                    <a:pt x="140" y="70"/>
                  </a:lnTo>
                  <a:lnTo>
                    <a:pt x="177" y="44"/>
                  </a:lnTo>
                  <a:lnTo>
                    <a:pt x="205" y="26"/>
                  </a:lnTo>
                  <a:lnTo>
                    <a:pt x="233" y="17"/>
                  </a:lnTo>
                  <a:lnTo>
                    <a:pt x="289" y="35"/>
                  </a:lnTo>
                  <a:lnTo>
                    <a:pt x="336" y="70"/>
                  </a:lnTo>
                  <a:lnTo>
                    <a:pt x="354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9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47" name="Freeform 4287"/>
            <p:cNvSpPr>
              <a:spLocks/>
            </p:cNvSpPr>
            <p:nvPr/>
          </p:nvSpPr>
          <p:spPr bwMode="auto">
            <a:xfrm>
              <a:off x="7415" y="14492"/>
              <a:ext cx="569" cy="474"/>
            </a:xfrm>
            <a:custGeom>
              <a:avLst/>
              <a:gdLst>
                <a:gd name="T0" fmla="*/ 84 w 569"/>
                <a:gd name="T1" fmla="*/ 105 h 474"/>
                <a:gd name="T2" fmla="*/ 84 w 569"/>
                <a:gd name="T3" fmla="*/ 421 h 474"/>
                <a:gd name="T4" fmla="*/ 75 w 569"/>
                <a:gd name="T5" fmla="*/ 430 h 474"/>
                <a:gd name="T6" fmla="*/ 56 w 569"/>
                <a:gd name="T7" fmla="*/ 439 h 474"/>
                <a:gd name="T8" fmla="*/ 0 w 569"/>
                <a:gd name="T9" fmla="*/ 439 h 474"/>
                <a:gd name="T10" fmla="*/ 0 w 569"/>
                <a:gd name="T11" fmla="*/ 474 h 474"/>
                <a:gd name="T12" fmla="*/ 252 w 569"/>
                <a:gd name="T13" fmla="*/ 474 h 474"/>
                <a:gd name="T14" fmla="*/ 252 w 569"/>
                <a:gd name="T15" fmla="*/ 439 h 474"/>
                <a:gd name="T16" fmla="*/ 187 w 569"/>
                <a:gd name="T17" fmla="*/ 439 h 474"/>
                <a:gd name="T18" fmla="*/ 168 w 569"/>
                <a:gd name="T19" fmla="*/ 430 h 474"/>
                <a:gd name="T20" fmla="*/ 168 w 569"/>
                <a:gd name="T21" fmla="*/ 413 h 474"/>
                <a:gd name="T22" fmla="*/ 159 w 569"/>
                <a:gd name="T23" fmla="*/ 395 h 474"/>
                <a:gd name="T24" fmla="*/ 159 w 569"/>
                <a:gd name="T25" fmla="*/ 193 h 474"/>
                <a:gd name="T26" fmla="*/ 177 w 569"/>
                <a:gd name="T27" fmla="*/ 123 h 474"/>
                <a:gd name="T28" fmla="*/ 214 w 569"/>
                <a:gd name="T29" fmla="*/ 70 h 474"/>
                <a:gd name="T30" fmla="*/ 261 w 569"/>
                <a:gd name="T31" fmla="*/ 35 h 474"/>
                <a:gd name="T32" fmla="*/ 317 w 569"/>
                <a:gd name="T33" fmla="*/ 26 h 474"/>
                <a:gd name="T34" fmla="*/ 345 w 569"/>
                <a:gd name="T35" fmla="*/ 26 h 474"/>
                <a:gd name="T36" fmla="*/ 364 w 569"/>
                <a:gd name="T37" fmla="*/ 35 h 474"/>
                <a:gd name="T38" fmla="*/ 382 w 569"/>
                <a:gd name="T39" fmla="*/ 52 h 474"/>
                <a:gd name="T40" fmla="*/ 392 w 569"/>
                <a:gd name="T41" fmla="*/ 70 h 474"/>
                <a:gd name="T42" fmla="*/ 392 w 569"/>
                <a:gd name="T43" fmla="*/ 96 h 474"/>
                <a:gd name="T44" fmla="*/ 401 w 569"/>
                <a:gd name="T45" fmla="*/ 123 h 474"/>
                <a:gd name="T46" fmla="*/ 401 w 569"/>
                <a:gd name="T47" fmla="*/ 421 h 474"/>
                <a:gd name="T48" fmla="*/ 392 w 569"/>
                <a:gd name="T49" fmla="*/ 430 h 474"/>
                <a:gd name="T50" fmla="*/ 373 w 569"/>
                <a:gd name="T51" fmla="*/ 439 h 474"/>
                <a:gd name="T52" fmla="*/ 308 w 569"/>
                <a:gd name="T53" fmla="*/ 439 h 474"/>
                <a:gd name="T54" fmla="*/ 308 w 569"/>
                <a:gd name="T55" fmla="*/ 474 h 474"/>
                <a:gd name="T56" fmla="*/ 569 w 569"/>
                <a:gd name="T57" fmla="*/ 474 h 474"/>
                <a:gd name="T58" fmla="*/ 569 w 569"/>
                <a:gd name="T59" fmla="*/ 439 h 474"/>
                <a:gd name="T60" fmla="*/ 513 w 569"/>
                <a:gd name="T61" fmla="*/ 439 h 474"/>
                <a:gd name="T62" fmla="*/ 494 w 569"/>
                <a:gd name="T63" fmla="*/ 430 h 474"/>
                <a:gd name="T64" fmla="*/ 476 w 569"/>
                <a:gd name="T65" fmla="*/ 413 h 474"/>
                <a:gd name="T66" fmla="*/ 476 w 569"/>
                <a:gd name="T67" fmla="*/ 131 h 474"/>
                <a:gd name="T68" fmla="*/ 466 w 569"/>
                <a:gd name="T69" fmla="*/ 79 h 474"/>
                <a:gd name="T70" fmla="*/ 438 w 569"/>
                <a:gd name="T71" fmla="*/ 44 h 474"/>
                <a:gd name="T72" fmla="*/ 410 w 569"/>
                <a:gd name="T73" fmla="*/ 17 h 474"/>
                <a:gd name="T74" fmla="*/ 392 w 569"/>
                <a:gd name="T75" fmla="*/ 8 h 474"/>
                <a:gd name="T76" fmla="*/ 364 w 569"/>
                <a:gd name="T77" fmla="*/ 8 h 474"/>
                <a:gd name="T78" fmla="*/ 326 w 569"/>
                <a:gd name="T79" fmla="*/ 0 h 474"/>
                <a:gd name="T80" fmla="*/ 252 w 569"/>
                <a:gd name="T81" fmla="*/ 17 h 474"/>
                <a:gd name="T82" fmla="*/ 196 w 569"/>
                <a:gd name="T83" fmla="*/ 52 h 474"/>
                <a:gd name="T84" fmla="*/ 159 w 569"/>
                <a:gd name="T85" fmla="*/ 114 h 474"/>
                <a:gd name="T86" fmla="*/ 159 w 569"/>
                <a:gd name="T87" fmla="*/ 0 h 474"/>
                <a:gd name="T88" fmla="*/ 0 w 569"/>
                <a:gd name="T89" fmla="*/ 17 h 474"/>
                <a:gd name="T90" fmla="*/ 0 w 569"/>
                <a:gd name="T91" fmla="*/ 44 h 474"/>
                <a:gd name="T92" fmla="*/ 37 w 569"/>
                <a:gd name="T93" fmla="*/ 44 h 474"/>
                <a:gd name="T94" fmla="*/ 65 w 569"/>
                <a:gd name="T95" fmla="*/ 52 h 474"/>
                <a:gd name="T96" fmla="*/ 75 w 569"/>
                <a:gd name="T97" fmla="*/ 61 h 474"/>
                <a:gd name="T98" fmla="*/ 84 w 569"/>
                <a:gd name="T99" fmla="*/ 79 h 474"/>
                <a:gd name="T100" fmla="*/ 84 w 569"/>
                <a:gd name="T101" fmla="*/ 105 h 47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9"/>
                <a:gd name="T154" fmla="*/ 0 h 474"/>
                <a:gd name="T155" fmla="*/ 569 w 569"/>
                <a:gd name="T156" fmla="*/ 474 h 47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9" h="474">
                  <a:moveTo>
                    <a:pt x="84" y="105"/>
                  </a:moveTo>
                  <a:lnTo>
                    <a:pt x="84" y="421"/>
                  </a:lnTo>
                  <a:lnTo>
                    <a:pt x="75" y="430"/>
                  </a:lnTo>
                  <a:lnTo>
                    <a:pt x="56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52" y="474"/>
                  </a:lnTo>
                  <a:lnTo>
                    <a:pt x="252" y="439"/>
                  </a:lnTo>
                  <a:lnTo>
                    <a:pt x="187" y="439"/>
                  </a:lnTo>
                  <a:lnTo>
                    <a:pt x="168" y="430"/>
                  </a:lnTo>
                  <a:lnTo>
                    <a:pt x="168" y="413"/>
                  </a:lnTo>
                  <a:lnTo>
                    <a:pt x="159" y="395"/>
                  </a:lnTo>
                  <a:lnTo>
                    <a:pt x="159" y="193"/>
                  </a:lnTo>
                  <a:lnTo>
                    <a:pt x="177" y="123"/>
                  </a:lnTo>
                  <a:lnTo>
                    <a:pt x="214" y="70"/>
                  </a:lnTo>
                  <a:lnTo>
                    <a:pt x="261" y="35"/>
                  </a:lnTo>
                  <a:lnTo>
                    <a:pt x="317" y="26"/>
                  </a:lnTo>
                  <a:lnTo>
                    <a:pt x="345" y="26"/>
                  </a:lnTo>
                  <a:lnTo>
                    <a:pt x="364" y="35"/>
                  </a:lnTo>
                  <a:lnTo>
                    <a:pt x="382" y="52"/>
                  </a:lnTo>
                  <a:lnTo>
                    <a:pt x="392" y="70"/>
                  </a:lnTo>
                  <a:lnTo>
                    <a:pt x="392" y="96"/>
                  </a:lnTo>
                  <a:lnTo>
                    <a:pt x="401" y="123"/>
                  </a:lnTo>
                  <a:lnTo>
                    <a:pt x="401" y="421"/>
                  </a:lnTo>
                  <a:lnTo>
                    <a:pt x="392" y="430"/>
                  </a:lnTo>
                  <a:lnTo>
                    <a:pt x="373" y="439"/>
                  </a:lnTo>
                  <a:lnTo>
                    <a:pt x="308" y="439"/>
                  </a:lnTo>
                  <a:lnTo>
                    <a:pt x="308" y="474"/>
                  </a:lnTo>
                  <a:lnTo>
                    <a:pt x="569" y="474"/>
                  </a:lnTo>
                  <a:lnTo>
                    <a:pt x="569" y="439"/>
                  </a:lnTo>
                  <a:lnTo>
                    <a:pt x="513" y="439"/>
                  </a:lnTo>
                  <a:lnTo>
                    <a:pt x="494" y="430"/>
                  </a:lnTo>
                  <a:lnTo>
                    <a:pt x="476" y="413"/>
                  </a:lnTo>
                  <a:lnTo>
                    <a:pt x="476" y="131"/>
                  </a:lnTo>
                  <a:lnTo>
                    <a:pt x="466" y="79"/>
                  </a:lnTo>
                  <a:lnTo>
                    <a:pt x="438" y="44"/>
                  </a:lnTo>
                  <a:lnTo>
                    <a:pt x="410" y="17"/>
                  </a:lnTo>
                  <a:lnTo>
                    <a:pt x="392" y="8"/>
                  </a:lnTo>
                  <a:lnTo>
                    <a:pt x="364" y="8"/>
                  </a:lnTo>
                  <a:lnTo>
                    <a:pt x="326" y="0"/>
                  </a:lnTo>
                  <a:lnTo>
                    <a:pt x="252" y="17"/>
                  </a:lnTo>
                  <a:lnTo>
                    <a:pt x="196" y="52"/>
                  </a:lnTo>
                  <a:lnTo>
                    <a:pt x="159" y="114"/>
                  </a:lnTo>
                  <a:lnTo>
                    <a:pt x="159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75" y="61"/>
                  </a:lnTo>
                  <a:lnTo>
                    <a:pt x="84" y="79"/>
                  </a:lnTo>
                  <a:lnTo>
                    <a:pt x="84" y="1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48" name="Freeform 4288"/>
            <p:cNvSpPr>
              <a:spLocks/>
            </p:cNvSpPr>
            <p:nvPr/>
          </p:nvSpPr>
          <p:spPr bwMode="auto">
            <a:xfrm>
              <a:off x="7993" y="14307"/>
              <a:ext cx="355" cy="668"/>
            </a:xfrm>
            <a:custGeom>
              <a:avLst/>
              <a:gdLst>
                <a:gd name="T0" fmla="*/ 178 w 355"/>
                <a:gd name="T1" fmla="*/ 229 h 668"/>
                <a:gd name="T2" fmla="*/ 336 w 355"/>
                <a:gd name="T3" fmla="*/ 229 h 668"/>
                <a:gd name="T4" fmla="*/ 336 w 355"/>
                <a:gd name="T5" fmla="*/ 202 h 668"/>
                <a:gd name="T6" fmla="*/ 178 w 355"/>
                <a:gd name="T7" fmla="*/ 202 h 668"/>
                <a:gd name="T8" fmla="*/ 178 w 355"/>
                <a:gd name="T9" fmla="*/ 0 h 668"/>
                <a:gd name="T10" fmla="*/ 150 w 355"/>
                <a:gd name="T11" fmla="*/ 0 h 668"/>
                <a:gd name="T12" fmla="*/ 140 w 355"/>
                <a:gd name="T13" fmla="*/ 70 h 668"/>
                <a:gd name="T14" fmla="*/ 122 w 355"/>
                <a:gd name="T15" fmla="*/ 141 h 668"/>
                <a:gd name="T16" fmla="*/ 75 w 355"/>
                <a:gd name="T17" fmla="*/ 185 h 668"/>
                <a:gd name="T18" fmla="*/ 0 w 355"/>
                <a:gd name="T19" fmla="*/ 211 h 668"/>
                <a:gd name="T20" fmla="*/ 0 w 355"/>
                <a:gd name="T21" fmla="*/ 229 h 668"/>
                <a:gd name="T22" fmla="*/ 103 w 355"/>
                <a:gd name="T23" fmla="*/ 229 h 668"/>
                <a:gd name="T24" fmla="*/ 103 w 355"/>
                <a:gd name="T25" fmla="*/ 527 h 668"/>
                <a:gd name="T26" fmla="*/ 112 w 355"/>
                <a:gd name="T27" fmla="*/ 589 h 668"/>
                <a:gd name="T28" fmla="*/ 140 w 355"/>
                <a:gd name="T29" fmla="*/ 633 h 668"/>
                <a:gd name="T30" fmla="*/ 178 w 355"/>
                <a:gd name="T31" fmla="*/ 659 h 668"/>
                <a:gd name="T32" fmla="*/ 215 w 355"/>
                <a:gd name="T33" fmla="*/ 668 h 668"/>
                <a:gd name="T34" fmla="*/ 243 w 355"/>
                <a:gd name="T35" fmla="*/ 668 h 668"/>
                <a:gd name="T36" fmla="*/ 299 w 355"/>
                <a:gd name="T37" fmla="*/ 659 h 668"/>
                <a:gd name="T38" fmla="*/ 327 w 355"/>
                <a:gd name="T39" fmla="*/ 624 h 668"/>
                <a:gd name="T40" fmla="*/ 355 w 355"/>
                <a:gd name="T41" fmla="*/ 580 h 668"/>
                <a:gd name="T42" fmla="*/ 355 w 355"/>
                <a:gd name="T43" fmla="*/ 466 h 668"/>
                <a:gd name="T44" fmla="*/ 327 w 355"/>
                <a:gd name="T45" fmla="*/ 466 h 668"/>
                <a:gd name="T46" fmla="*/ 327 w 355"/>
                <a:gd name="T47" fmla="*/ 571 h 668"/>
                <a:gd name="T48" fmla="*/ 318 w 355"/>
                <a:gd name="T49" fmla="*/ 598 h 668"/>
                <a:gd name="T50" fmla="*/ 299 w 355"/>
                <a:gd name="T51" fmla="*/ 624 h 668"/>
                <a:gd name="T52" fmla="*/ 280 w 355"/>
                <a:gd name="T53" fmla="*/ 642 h 668"/>
                <a:gd name="T54" fmla="*/ 224 w 355"/>
                <a:gd name="T55" fmla="*/ 642 h 668"/>
                <a:gd name="T56" fmla="*/ 196 w 355"/>
                <a:gd name="T57" fmla="*/ 615 h 668"/>
                <a:gd name="T58" fmla="*/ 187 w 355"/>
                <a:gd name="T59" fmla="*/ 589 h 668"/>
                <a:gd name="T60" fmla="*/ 178 w 355"/>
                <a:gd name="T61" fmla="*/ 571 h 668"/>
                <a:gd name="T62" fmla="*/ 178 w 355"/>
                <a:gd name="T63" fmla="*/ 527 h 668"/>
                <a:gd name="T64" fmla="*/ 178 w 355"/>
                <a:gd name="T65" fmla="*/ 229 h 6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5"/>
                <a:gd name="T100" fmla="*/ 0 h 668"/>
                <a:gd name="T101" fmla="*/ 355 w 355"/>
                <a:gd name="T102" fmla="*/ 668 h 6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5" h="668">
                  <a:moveTo>
                    <a:pt x="178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78" y="202"/>
                  </a:lnTo>
                  <a:lnTo>
                    <a:pt x="178" y="0"/>
                  </a:lnTo>
                  <a:lnTo>
                    <a:pt x="150" y="0"/>
                  </a:lnTo>
                  <a:lnTo>
                    <a:pt x="140" y="70"/>
                  </a:lnTo>
                  <a:lnTo>
                    <a:pt x="122" y="141"/>
                  </a:lnTo>
                  <a:lnTo>
                    <a:pt x="7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103" y="229"/>
                  </a:lnTo>
                  <a:lnTo>
                    <a:pt x="103" y="527"/>
                  </a:lnTo>
                  <a:lnTo>
                    <a:pt x="112" y="589"/>
                  </a:lnTo>
                  <a:lnTo>
                    <a:pt x="140" y="633"/>
                  </a:lnTo>
                  <a:lnTo>
                    <a:pt x="178" y="659"/>
                  </a:lnTo>
                  <a:lnTo>
                    <a:pt x="215" y="668"/>
                  </a:lnTo>
                  <a:lnTo>
                    <a:pt x="243" y="668"/>
                  </a:lnTo>
                  <a:lnTo>
                    <a:pt x="299" y="659"/>
                  </a:lnTo>
                  <a:lnTo>
                    <a:pt x="327" y="624"/>
                  </a:lnTo>
                  <a:lnTo>
                    <a:pt x="355" y="580"/>
                  </a:lnTo>
                  <a:lnTo>
                    <a:pt x="355" y="466"/>
                  </a:lnTo>
                  <a:lnTo>
                    <a:pt x="327" y="466"/>
                  </a:lnTo>
                  <a:lnTo>
                    <a:pt x="327" y="571"/>
                  </a:lnTo>
                  <a:lnTo>
                    <a:pt x="318" y="598"/>
                  </a:lnTo>
                  <a:lnTo>
                    <a:pt x="299" y="624"/>
                  </a:lnTo>
                  <a:lnTo>
                    <a:pt x="280" y="642"/>
                  </a:lnTo>
                  <a:lnTo>
                    <a:pt x="224" y="642"/>
                  </a:lnTo>
                  <a:lnTo>
                    <a:pt x="196" y="615"/>
                  </a:lnTo>
                  <a:lnTo>
                    <a:pt x="187" y="589"/>
                  </a:lnTo>
                  <a:lnTo>
                    <a:pt x="178" y="571"/>
                  </a:lnTo>
                  <a:lnTo>
                    <a:pt x="178" y="527"/>
                  </a:lnTo>
                  <a:lnTo>
                    <a:pt x="178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49" name="Freeform 4289"/>
            <p:cNvSpPr>
              <a:spLocks noEditPoints="1"/>
            </p:cNvSpPr>
            <p:nvPr/>
          </p:nvSpPr>
          <p:spPr bwMode="auto">
            <a:xfrm>
              <a:off x="8450" y="14254"/>
              <a:ext cx="243" cy="712"/>
            </a:xfrm>
            <a:custGeom>
              <a:avLst/>
              <a:gdLst>
                <a:gd name="T0" fmla="*/ 168 w 243"/>
                <a:gd name="T1" fmla="*/ 238 h 712"/>
                <a:gd name="T2" fmla="*/ 10 w 243"/>
                <a:gd name="T3" fmla="*/ 255 h 712"/>
                <a:gd name="T4" fmla="*/ 10 w 243"/>
                <a:gd name="T5" fmla="*/ 282 h 712"/>
                <a:gd name="T6" fmla="*/ 47 w 243"/>
                <a:gd name="T7" fmla="*/ 282 h 712"/>
                <a:gd name="T8" fmla="*/ 84 w 243"/>
                <a:gd name="T9" fmla="*/ 299 h 712"/>
                <a:gd name="T10" fmla="*/ 84 w 243"/>
                <a:gd name="T11" fmla="*/ 317 h 712"/>
                <a:gd name="T12" fmla="*/ 94 w 243"/>
                <a:gd name="T13" fmla="*/ 343 h 712"/>
                <a:gd name="T14" fmla="*/ 94 w 243"/>
                <a:gd name="T15" fmla="*/ 659 h 712"/>
                <a:gd name="T16" fmla="*/ 84 w 243"/>
                <a:gd name="T17" fmla="*/ 668 h 712"/>
                <a:gd name="T18" fmla="*/ 66 w 243"/>
                <a:gd name="T19" fmla="*/ 677 h 712"/>
                <a:gd name="T20" fmla="*/ 0 w 243"/>
                <a:gd name="T21" fmla="*/ 677 h 712"/>
                <a:gd name="T22" fmla="*/ 0 w 243"/>
                <a:gd name="T23" fmla="*/ 712 h 712"/>
                <a:gd name="T24" fmla="*/ 243 w 243"/>
                <a:gd name="T25" fmla="*/ 712 h 712"/>
                <a:gd name="T26" fmla="*/ 243 w 243"/>
                <a:gd name="T27" fmla="*/ 677 h 712"/>
                <a:gd name="T28" fmla="*/ 187 w 243"/>
                <a:gd name="T29" fmla="*/ 677 h 712"/>
                <a:gd name="T30" fmla="*/ 168 w 243"/>
                <a:gd name="T31" fmla="*/ 668 h 712"/>
                <a:gd name="T32" fmla="*/ 168 w 243"/>
                <a:gd name="T33" fmla="*/ 633 h 712"/>
                <a:gd name="T34" fmla="*/ 168 w 243"/>
                <a:gd name="T35" fmla="*/ 238 h 712"/>
                <a:gd name="T36" fmla="*/ 168 w 243"/>
                <a:gd name="T37" fmla="*/ 53 h 712"/>
                <a:gd name="T38" fmla="*/ 168 w 243"/>
                <a:gd name="T39" fmla="*/ 35 h 712"/>
                <a:gd name="T40" fmla="*/ 131 w 243"/>
                <a:gd name="T41" fmla="*/ 0 h 712"/>
                <a:gd name="T42" fmla="*/ 84 w 243"/>
                <a:gd name="T43" fmla="*/ 0 h 712"/>
                <a:gd name="T44" fmla="*/ 66 w 243"/>
                <a:gd name="T45" fmla="*/ 18 h 712"/>
                <a:gd name="T46" fmla="*/ 47 w 243"/>
                <a:gd name="T47" fmla="*/ 53 h 712"/>
                <a:gd name="T48" fmla="*/ 56 w 243"/>
                <a:gd name="T49" fmla="*/ 79 h 712"/>
                <a:gd name="T50" fmla="*/ 66 w 243"/>
                <a:gd name="T51" fmla="*/ 97 h 712"/>
                <a:gd name="T52" fmla="*/ 84 w 243"/>
                <a:gd name="T53" fmla="*/ 106 h 712"/>
                <a:gd name="T54" fmla="*/ 112 w 243"/>
                <a:gd name="T55" fmla="*/ 115 h 712"/>
                <a:gd name="T56" fmla="*/ 150 w 243"/>
                <a:gd name="T57" fmla="*/ 97 h 712"/>
                <a:gd name="T58" fmla="*/ 168 w 243"/>
                <a:gd name="T59" fmla="*/ 79 h 712"/>
                <a:gd name="T60" fmla="*/ 168 w 243"/>
                <a:gd name="T61" fmla="*/ 53 h 71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43"/>
                <a:gd name="T94" fmla="*/ 0 h 712"/>
                <a:gd name="T95" fmla="*/ 243 w 243"/>
                <a:gd name="T96" fmla="*/ 712 h 71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43" h="712">
                  <a:moveTo>
                    <a:pt x="168" y="238"/>
                  </a:moveTo>
                  <a:lnTo>
                    <a:pt x="10" y="255"/>
                  </a:lnTo>
                  <a:lnTo>
                    <a:pt x="10" y="282"/>
                  </a:lnTo>
                  <a:lnTo>
                    <a:pt x="47" y="282"/>
                  </a:lnTo>
                  <a:lnTo>
                    <a:pt x="84" y="299"/>
                  </a:lnTo>
                  <a:lnTo>
                    <a:pt x="84" y="317"/>
                  </a:lnTo>
                  <a:lnTo>
                    <a:pt x="94" y="343"/>
                  </a:lnTo>
                  <a:lnTo>
                    <a:pt x="94" y="659"/>
                  </a:lnTo>
                  <a:lnTo>
                    <a:pt x="84" y="668"/>
                  </a:lnTo>
                  <a:lnTo>
                    <a:pt x="66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3" y="712"/>
                  </a:lnTo>
                  <a:lnTo>
                    <a:pt x="243" y="677"/>
                  </a:lnTo>
                  <a:lnTo>
                    <a:pt x="187" y="677"/>
                  </a:lnTo>
                  <a:lnTo>
                    <a:pt x="168" y="668"/>
                  </a:lnTo>
                  <a:lnTo>
                    <a:pt x="168" y="633"/>
                  </a:lnTo>
                  <a:lnTo>
                    <a:pt x="168" y="238"/>
                  </a:lnTo>
                  <a:close/>
                  <a:moveTo>
                    <a:pt x="168" y="53"/>
                  </a:moveTo>
                  <a:lnTo>
                    <a:pt x="168" y="35"/>
                  </a:lnTo>
                  <a:lnTo>
                    <a:pt x="131" y="0"/>
                  </a:lnTo>
                  <a:lnTo>
                    <a:pt x="84" y="0"/>
                  </a:lnTo>
                  <a:lnTo>
                    <a:pt x="66" y="18"/>
                  </a:lnTo>
                  <a:lnTo>
                    <a:pt x="47" y="53"/>
                  </a:lnTo>
                  <a:lnTo>
                    <a:pt x="56" y="79"/>
                  </a:lnTo>
                  <a:lnTo>
                    <a:pt x="66" y="97"/>
                  </a:lnTo>
                  <a:lnTo>
                    <a:pt x="84" y="106"/>
                  </a:lnTo>
                  <a:lnTo>
                    <a:pt x="112" y="115"/>
                  </a:lnTo>
                  <a:lnTo>
                    <a:pt x="150" y="97"/>
                  </a:lnTo>
                  <a:lnTo>
                    <a:pt x="168" y="79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50" name="Freeform 4290"/>
            <p:cNvSpPr>
              <a:spLocks noEditPoints="1"/>
            </p:cNvSpPr>
            <p:nvPr/>
          </p:nvSpPr>
          <p:spPr bwMode="auto">
            <a:xfrm>
              <a:off x="8777" y="14492"/>
              <a:ext cx="513" cy="483"/>
            </a:xfrm>
            <a:custGeom>
              <a:avLst/>
              <a:gdLst>
                <a:gd name="T0" fmla="*/ 336 w 513"/>
                <a:gd name="T1" fmla="*/ 421 h 483"/>
                <a:gd name="T2" fmla="*/ 364 w 513"/>
                <a:gd name="T3" fmla="*/ 465 h 483"/>
                <a:gd name="T4" fmla="*/ 429 w 513"/>
                <a:gd name="T5" fmla="*/ 483 h 483"/>
                <a:gd name="T6" fmla="*/ 494 w 513"/>
                <a:gd name="T7" fmla="*/ 439 h 483"/>
                <a:gd name="T8" fmla="*/ 513 w 513"/>
                <a:gd name="T9" fmla="*/ 377 h 483"/>
                <a:gd name="T10" fmla="*/ 485 w 513"/>
                <a:gd name="T11" fmla="*/ 316 h 483"/>
                <a:gd name="T12" fmla="*/ 467 w 513"/>
                <a:gd name="T13" fmla="*/ 439 h 483"/>
                <a:gd name="T14" fmla="*/ 420 w 513"/>
                <a:gd name="T15" fmla="*/ 448 h 483"/>
                <a:gd name="T16" fmla="*/ 411 w 513"/>
                <a:gd name="T17" fmla="*/ 421 h 483"/>
                <a:gd name="T18" fmla="*/ 401 w 513"/>
                <a:gd name="T19" fmla="*/ 149 h 483"/>
                <a:gd name="T20" fmla="*/ 383 w 513"/>
                <a:gd name="T21" fmla="*/ 87 h 483"/>
                <a:gd name="T22" fmla="*/ 280 w 513"/>
                <a:gd name="T23" fmla="*/ 8 h 483"/>
                <a:gd name="T24" fmla="*/ 121 w 513"/>
                <a:gd name="T25" fmla="*/ 17 h 483"/>
                <a:gd name="T26" fmla="*/ 28 w 513"/>
                <a:gd name="T27" fmla="*/ 114 h 483"/>
                <a:gd name="T28" fmla="*/ 47 w 513"/>
                <a:gd name="T29" fmla="*/ 158 h 483"/>
                <a:gd name="T30" fmla="*/ 103 w 513"/>
                <a:gd name="T31" fmla="*/ 167 h 483"/>
                <a:gd name="T32" fmla="*/ 140 w 513"/>
                <a:gd name="T33" fmla="*/ 114 h 483"/>
                <a:gd name="T34" fmla="*/ 131 w 513"/>
                <a:gd name="T35" fmla="*/ 96 h 483"/>
                <a:gd name="T36" fmla="*/ 121 w 513"/>
                <a:gd name="T37" fmla="*/ 79 h 483"/>
                <a:gd name="T38" fmla="*/ 75 w 513"/>
                <a:gd name="T39" fmla="*/ 70 h 483"/>
                <a:gd name="T40" fmla="*/ 140 w 513"/>
                <a:gd name="T41" fmla="*/ 35 h 483"/>
                <a:gd name="T42" fmla="*/ 205 w 513"/>
                <a:gd name="T43" fmla="*/ 17 h 483"/>
                <a:gd name="T44" fmla="*/ 252 w 513"/>
                <a:gd name="T45" fmla="*/ 26 h 483"/>
                <a:gd name="T46" fmla="*/ 308 w 513"/>
                <a:gd name="T47" fmla="*/ 87 h 483"/>
                <a:gd name="T48" fmla="*/ 317 w 513"/>
                <a:gd name="T49" fmla="*/ 193 h 483"/>
                <a:gd name="T50" fmla="*/ 112 w 513"/>
                <a:gd name="T51" fmla="*/ 237 h 483"/>
                <a:gd name="T52" fmla="*/ 28 w 513"/>
                <a:gd name="T53" fmla="*/ 298 h 483"/>
                <a:gd name="T54" fmla="*/ 0 w 513"/>
                <a:gd name="T55" fmla="*/ 351 h 483"/>
                <a:gd name="T56" fmla="*/ 19 w 513"/>
                <a:gd name="T57" fmla="*/ 421 h 483"/>
                <a:gd name="T58" fmla="*/ 121 w 513"/>
                <a:gd name="T59" fmla="*/ 483 h 483"/>
                <a:gd name="T60" fmla="*/ 243 w 513"/>
                <a:gd name="T61" fmla="*/ 474 h 483"/>
                <a:gd name="T62" fmla="*/ 327 w 513"/>
                <a:gd name="T63" fmla="*/ 395 h 483"/>
                <a:gd name="T64" fmla="*/ 317 w 513"/>
                <a:gd name="T65" fmla="*/ 360 h 483"/>
                <a:gd name="T66" fmla="*/ 289 w 513"/>
                <a:gd name="T67" fmla="*/ 413 h 483"/>
                <a:gd name="T68" fmla="*/ 233 w 513"/>
                <a:gd name="T69" fmla="*/ 457 h 483"/>
                <a:gd name="T70" fmla="*/ 187 w 513"/>
                <a:gd name="T71" fmla="*/ 465 h 483"/>
                <a:gd name="T72" fmla="*/ 103 w 513"/>
                <a:gd name="T73" fmla="*/ 430 h 483"/>
                <a:gd name="T74" fmla="*/ 84 w 513"/>
                <a:gd name="T75" fmla="*/ 369 h 483"/>
                <a:gd name="T76" fmla="*/ 112 w 513"/>
                <a:gd name="T77" fmla="*/ 290 h 483"/>
                <a:gd name="T78" fmla="*/ 224 w 513"/>
                <a:gd name="T79" fmla="*/ 228 h 48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3"/>
                <a:gd name="T121" fmla="*/ 0 h 483"/>
                <a:gd name="T122" fmla="*/ 513 w 513"/>
                <a:gd name="T123" fmla="*/ 483 h 48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3" h="483">
                  <a:moveTo>
                    <a:pt x="327" y="395"/>
                  </a:moveTo>
                  <a:lnTo>
                    <a:pt x="336" y="421"/>
                  </a:lnTo>
                  <a:lnTo>
                    <a:pt x="345" y="439"/>
                  </a:lnTo>
                  <a:lnTo>
                    <a:pt x="364" y="465"/>
                  </a:lnTo>
                  <a:lnTo>
                    <a:pt x="420" y="483"/>
                  </a:lnTo>
                  <a:lnTo>
                    <a:pt x="429" y="483"/>
                  </a:lnTo>
                  <a:lnTo>
                    <a:pt x="485" y="457"/>
                  </a:lnTo>
                  <a:lnTo>
                    <a:pt x="494" y="439"/>
                  </a:lnTo>
                  <a:lnTo>
                    <a:pt x="504" y="413"/>
                  </a:lnTo>
                  <a:lnTo>
                    <a:pt x="513" y="377"/>
                  </a:lnTo>
                  <a:lnTo>
                    <a:pt x="513" y="316"/>
                  </a:lnTo>
                  <a:lnTo>
                    <a:pt x="485" y="316"/>
                  </a:lnTo>
                  <a:lnTo>
                    <a:pt x="485" y="404"/>
                  </a:lnTo>
                  <a:lnTo>
                    <a:pt x="467" y="439"/>
                  </a:lnTo>
                  <a:lnTo>
                    <a:pt x="457" y="448"/>
                  </a:lnTo>
                  <a:lnTo>
                    <a:pt x="420" y="448"/>
                  </a:lnTo>
                  <a:lnTo>
                    <a:pt x="411" y="439"/>
                  </a:lnTo>
                  <a:lnTo>
                    <a:pt x="411" y="421"/>
                  </a:lnTo>
                  <a:lnTo>
                    <a:pt x="401" y="413"/>
                  </a:lnTo>
                  <a:lnTo>
                    <a:pt x="401" y="149"/>
                  </a:lnTo>
                  <a:lnTo>
                    <a:pt x="392" y="114"/>
                  </a:lnTo>
                  <a:lnTo>
                    <a:pt x="383" y="87"/>
                  </a:lnTo>
                  <a:lnTo>
                    <a:pt x="355" y="52"/>
                  </a:lnTo>
                  <a:lnTo>
                    <a:pt x="280" y="8"/>
                  </a:lnTo>
                  <a:lnTo>
                    <a:pt x="205" y="0"/>
                  </a:lnTo>
                  <a:lnTo>
                    <a:pt x="121" y="17"/>
                  </a:lnTo>
                  <a:lnTo>
                    <a:pt x="56" y="52"/>
                  </a:lnTo>
                  <a:lnTo>
                    <a:pt x="28" y="114"/>
                  </a:lnTo>
                  <a:lnTo>
                    <a:pt x="37" y="140"/>
                  </a:lnTo>
                  <a:lnTo>
                    <a:pt x="47" y="158"/>
                  </a:lnTo>
                  <a:lnTo>
                    <a:pt x="65" y="167"/>
                  </a:lnTo>
                  <a:lnTo>
                    <a:pt x="103" y="167"/>
                  </a:lnTo>
                  <a:lnTo>
                    <a:pt x="131" y="140"/>
                  </a:lnTo>
                  <a:lnTo>
                    <a:pt x="140" y="114"/>
                  </a:lnTo>
                  <a:lnTo>
                    <a:pt x="140" y="105"/>
                  </a:lnTo>
                  <a:lnTo>
                    <a:pt x="131" y="96"/>
                  </a:lnTo>
                  <a:lnTo>
                    <a:pt x="131" y="87"/>
                  </a:lnTo>
                  <a:lnTo>
                    <a:pt x="121" y="79"/>
                  </a:lnTo>
                  <a:lnTo>
                    <a:pt x="103" y="70"/>
                  </a:lnTo>
                  <a:lnTo>
                    <a:pt x="75" y="70"/>
                  </a:lnTo>
                  <a:lnTo>
                    <a:pt x="103" y="44"/>
                  </a:lnTo>
                  <a:lnTo>
                    <a:pt x="140" y="35"/>
                  </a:lnTo>
                  <a:lnTo>
                    <a:pt x="168" y="26"/>
                  </a:lnTo>
                  <a:lnTo>
                    <a:pt x="205" y="17"/>
                  </a:lnTo>
                  <a:lnTo>
                    <a:pt x="224" y="17"/>
                  </a:lnTo>
                  <a:lnTo>
                    <a:pt x="252" y="26"/>
                  </a:lnTo>
                  <a:lnTo>
                    <a:pt x="289" y="61"/>
                  </a:lnTo>
                  <a:lnTo>
                    <a:pt x="308" y="87"/>
                  </a:lnTo>
                  <a:lnTo>
                    <a:pt x="317" y="123"/>
                  </a:lnTo>
                  <a:lnTo>
                    <a:pt x="317" y="193"/>
                  </a:lnTo>
                  <a:lnTo>
                    <a:pt x="224" y="202"/>
                  </a:lnTo>
                  <a:lnTo>
                    <a:pt x="112" y="237"/>
                  </a:lnTo>
                  <a:lnTo>
                    <a:pt x="75" y="254"/>
                  </a:lnTo>
                  <a:lnTo>
                    <a:pt x="28" y="298"/>
                  </a:lnTo>
                  <a:lnTo>
                    <a:pt x="9" y="325"/>
                  </a:lnTo>
                  <a:lnTo>
                    <a:pt x="0" y="351"/>
                  </a:lnTo>
                  <a:lnTo>
                    <a:pt x="0" y="369"/>
                  </a:lnTo>
                  <a:lnTo>
                    <a:pt x="19" y="421"/>
                  </a:lnTo>
                  <a:lnTo>
                    <a:pt x="65" y="465"/>
                  </a:lnTo>
                  <a:lnTo>
                    <a:pt x="121" y="483"/>
                  </a:lnTo>
                  <a:lnTo>
                    <a:pt x="177" y="483"/>
                  </a:lnTo>
                  <a:lnTo>
                    <a:pt x="243" y="474"/>
                  </a:lnTo>
                  <a:lnTo>
                    <a:pt x="299" y="439"/>
                  </a:lnTo>
                  <a:lnTo>
                    <a:pt x="327" y="395"/>
                  </a:lnTo>
                  <a:close/>
                  <a:moveTo>
                    <a:pt x="317" y="219"/>
                  </a:moveTo>
                  <a:lnTo>
                    <a:pt x="317" y="360"/>
                  </a:lnTo>
                  <a:lnTo>
                    <a:pt x="308" y="386"/>
                  </a:lnTo>
                  <a:lnTo>
                    <a:pt x="289" y="413"/>
                  </a:lnTo>
                  <a:lnTo>
                    <a:pt x="252" y="448"/>
                  </a:lnTo>
                  <a:lnTo>
                    <a:pt x="233" y="457"/>
                  </a:lnTo>
                  <a:lnTo>
                    <a:pt x="205" y="457"/>
                  </a:lnTo>
                  <a:lnTo>
                    <a:pt x="187" y="465"/>
                  </a:lnTo>
                  <a:lnTo>
                    <a:pt x="131" y="448"/>
                  </a:lnTo>
                  <a:lnTo>
                    <a:pt x="103" y="430"/>
                  </a:lnTo>
                  <a:lnTo>
                    <a:pt x="93" y="404"/>
                  </a:lnTo>
                  <a:lnTo>
                    <a:pt x="84" y="369"/>
                  </a:lnTo>
                  <a:lnTo>
                    <a:pt x="93" y="334"/>
                  </a:lnTo>
                  <a:lnTo>
                    <a:pt x="112" y="290"/>
                  </a:lnTo>
                  <a:lnTo>
                    <a:pt x="159" y="254"/>
                  </a:lnTo>
                  <a:lnTo>
                    <a:pt x="224" y="228"/>
                  </a:lnTo>
                  <a:lnTo>
                    <a:pt x="317" y="2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51" name="Freeform 4291"/>
            <p:cNvSpPr>
              <a:spLocks/>
            </p:cNvSpPr>
            <p:nvPr/>
          </p:nvSpPr>
          <p:spPr bwMode="auto">
            <a:xfrm>
              <a:off x="9337" y="14228"/>
              <a:ext cx="242" cy="738"/>
            </a:xfrm>
            <a:custGeom>
              <a:avLst/>
              <a:gdLst>
                <a:gd name="T0" fmla="*/ 158 w 242"/>
                <a:gd name="T1" fmla="*/ 0 h 738"/>
                <a:gd name="T2" fmla="*/ 0 w 242"/>
                <a:gd name="T3" fmla="*/ 9 h 738"/>
                <a:gd name="T4" fmla="*/ 0 w 242"/>
                <a:gd name="T5" fmla="*/ 44 h 738"/>
                <a:gd name="T6" fmla="*/ 37 w 242"/>
                <a:gd name="T7" fmla="*/ 44 h 738"/>
                <a:gd name="T8" fmla="*/ 65 w 242"/>
                <a:gd name="T9" fmla="*/ 53 h 738"/>
                <a:gd name="T10" fmla="*/ 74 w 242"/>
                <a:gd name="T11" fmla="*/ 61 h 738"/>
                <a:gd name="T12" fmla="*/ 84 w 242"/>
                <a:gd name="T13" fmla="*/ 79 h 738"/>
                <a:gd name="T14" fmla="*/ 84 w 242"/>
                <a:gd name="T15" fmla="*/ 685 h 738"/>
                <a:gd name="T16" fmla="*/ 74 w 242"/>
                <a:gd name="T17" fmla="*/ 694 h 738"/>
                <a:gd name="T18" fmla="*/ 56 w 242"/>
                <a:gd name="T19" fmla="*/ 703 h 738"/>
                <a:gd name="T20" fmla="*/ 0 w 242"/>
                <a:gd name="T21" fmla="*/ 703 h 738"/>
                <a:gd name="T22" fmla="*/ 0 w 242"/>
                <a:gd name="T23" fmla="*/ 738 h 738"/>
                <a:gd name="T24" fmla="*/ 242 w 242"/>
                <a:gd name="T25" fmla="*/ 738 h 738"/>
                <a:gd name="T26" fmla="*/ 242 w 242"/>
                <a:gd name="T27" fmla="*/ 703 h 738"/>
                <a:gd name="T28" fmla="*/ 186 w 242"/>
                <a:gd name="T29" fmla="*/ 703 h 738"/>
                <a:gd name="T30" fmla="*/ 168 w 242"/>
                <a:gd name="T31" fmla="*/ 694 h 738"/>
                <a:gd name="T32" fmla="*/ 158 w 242"/>
                <a:gd name="T33" fmla="*/ 677 h 738"/>
                <a:gd name="T34" fmla="*/ 158 w 242"/>
                <a:gd name="T35" fmla="*/ 659 h 738"/>
                <a:gd name="T36" fmla="*/ 158 w 242"/>
                <a:gd name="T37" fmla="*/ 0 h 7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2"/>
                <a:gd name="T58" fmla="*/ 0 h 738"/>
                <a:gd name="T59" fmla="*/ 242 w 242"/>
                <a:gd name="T60" fmla="*/ 738 h 7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2" h="738">
                  <a:moveTo>
                    <a:pt x="158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3"/>
                  </a:lnTo>
                  <a:lnTo>
                    <a:pt x="74" y="61"/>
                  </a:lnTo>
                  <a:lnTo>
                    <a:pt x="84" y="79"/>
                  </a:lnTo>
                  <a:lnTo>
                    <a:pt x="84" y="685"/>
                  </a:lnTo>
                  <a:lnTo>
                    <a:pt x="74" y="694"/>
                  </a:lnTo>
                  <a:lnTo>
                    <a:pt x="56" y="703"/>
                  </a:lnTo>
                  <a:lnTo>
                    <a:pt x="0" y="703"/>
                  </a:lnTo>
                  <a:lnTo>
                    <a:pt x="0" y="738"/>
                  </a:lnTo>
                  <a:lnTo>
                    <a:pt x="242" y="738"/>
                  </a:lnTo>
                  <a:lnTo>
                    <a:pt x="242" y="703"/>
                  </a:lnTo>
                  <a:lnTo>
                    <a:pt x="186" y="703"/>
                  </a:lnTo>
                  <a:lnTo>
                    <a:pt x="168" y="694"/>
                  </a:lnTo>
                  <a:lnTo>
                    <a:pt x="158" y="677"/>
                  </a:lnTo>
                  <a:lnTo>
                    <a:pt x="158" y="65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52" name="Freeform 4292"/>
            <p:cNvSpPr>
              <a:spLocks/>
            </p:cNvSpPr>
            <p:nvPr/>
          </p:nvSpPr>
          <p:spPr bwMode="auto">
            <a:xfrm>
              <a:off x="10139" y="14210"/>
              <a:ext cx="364" cy="756"/>
            </a:xfrm>
            <a:custGeom>
              <a:avLst/>
              <a:gdLst>
                <a:gd name="T0" fmla="*/ 168 w 364"/>
                <a:gd name="T1" fmla="*/ 326 h 756"/>
                <a:gd name="T2" fmla="*/ 289 w 364"/>
                <a:gd name="T3" fmla="*/ 326 h 756"/>
                <a:gd name="T4" fmla="*/ 289 w 364"/>
                <a:gd name="T5" fmla="*/ 299 h 756"/>
                <a:gd name="T6" fmla="*/ 159 w 364"/>
                <a:gd name="T7" fmla="*/ 299 h 756"/>
                <a:gd name="T8" fmla="*/ 159 w 364"/>
                <a:gd name="T9" fmla="*/ 176 h 756"/>
                <a:gd name="T10" fmla="*/ 177 w 364"/>
                <a:gd name="T11" fmla="*/ 97 h 756"/>
                <a:gd name="T12" fmla="*/ 215 w 364"/>
                <a:gd name="T13" fmla="*/ 44 h 756"/>
                <a:gd name="T14" fmla="*/ 261 w 364"/>
                <a:gd name="T15" fmla="*/ 27 h 756"/>
                <a:gd name="T16" fmla="*/ 280 w 364"/>
                <a:gd name="T17" fmla="*/ 27 h 756"/>
                <a:gd name="T18" fmla="*/ 299 w 364"/>
                <a:gd name="T19" fmla="*/ 35 h 756"/>
                <a:gd name="T20" fmla="*/ 271 w 364"/>
                <a:gd name="T21" fmla="*/ 62 h 756"/>
                <a:gd name="T22" fmla="*/ 271 w 364"/>
                <a:gd name="T23" fmla="*/ 97 h 756"/>
                <a:gd name="T24" fmla="*/ 280 w 364"/>
                <a:gd name="T25" fmla="*/ 115 h 756"/>
                <a:gd name="T26" fmla="*/ 299 w 364"/>
                <a:gd name="T27" fmla="*/ 123 h 756"/>
                <a:gd name="T28" fmla="*/ 336 w 364"/>
                <a:gd name="T29" fmla="*/ 123 h 756"/>
                <a:gd name="T30" fmla="*/ 355 w 364"/>
                <a:gd name="T31" fmla="*/ 115 h 756"/>
                <a:gd name="T32" fmla="*/ 364 w 364"/>
                <a:gd name="T33" fmla="*/ 97 h 756"/>
                <a:gd name="T34" fmla="*/ 364 w 364"/>
                <a:gd name="T35" fmla="*/ 53 h 756"/>
                <a:gd name="T36" fmla="*/ 327 w 364"/>
                <a:gd name="T37" fmla="*/ 18 h 756"/>
                <a:gd name="T38" fmla="*/ 299 w 364"/>
                <a:gd name="T39" fmla="*/ 9 h 756"/>
                <a:gd name="T40" fmla="*/ 261 w 364"/>
                <a:gd name="T41" fmla="*/ 0 h 756"/>
                <a:gd name="T42" fmla="*/ 205 w 364"/>
                <a:gd name="T43" fmla="*/ 9 h 756"/>
                <a:gd name="T44" fmla="*/ 149 w 364"/>
                <a:gd name="T45" fmla="*/ 44 h 756"/>
                <a:gd name="T46" fmla="*/ 103 w 364"/>
                <a:gd name="T47" fmla="*/ 97 h 756"/>
                <a:gd name="T48" fmla="*/ 93 w 364"/>
                <a:gd name="T49" fmla="*/ 176 h 756"/>
                <a:gd name="T50" fmla="*/ 93 w 364"/>
                <a:gd name="T51" fmla="*/ 299 h 756"/>
                <a:gd name="T52" fmla="*/ 0 w 364"/>
                <a:gd name="T53" fmla="*/ 299 h 756"/>
                <a:gd name="T54" fmla="*/ 0 w 364"/>
                <a:gd name="T55" fmla="*/ 326 h 756"/>
                <a:gd name="T56" fmla="*/ 93 w 364"/>
                <a:gd name="T57" fmla="*/ 326 h 756"/>
                <a:gd name="T58" fmla="*/ 93 w 364"/>
                <a:gd name="T59" fmla="*/ 703 h 756"/>
                <a:gd name="T60" fmla="*/ 84 w 364"/>
                <a:gd name="T61" fmla="*/ 712 h 756"/>
                <a:gd name="T62" fmla="*/ 65 w 364"/>
                <a:gd name="T63" fmla="*/ 721 h 756"/>
                <a:gd name="T64" fmla="*/ 0 w 364"/>
                <a:gd name="T65" fmla="*/ 721 h 756"/>
                <a:gd name="T66" fmla="*/ 0 w 364"/>
                <a:gd name="T67" fmla="*/ 756 h 756"/>
                <a:gd name="T68" fmla="*/ 271 w 364"/>
                <a:gd name="T69" fmla="*/ 756 h 756"/>
                <a:gd name="T70" fmla="*/ 271 w 364"/>
                <a:gd name="T71" fmla="*/ 721 h 756"/>
                <a:gd name="T72" fmla="*/ 187 w 364"/>
                <a:gd name="T73" fmla="*/ 721 h 756"/>
                <a:gd name="T74" fmla="*/ 168 w 364"/>
                <a:gd name="T75" fmla="*/ 703 h 756"/>
                <a:gd name="T76" fmla="*/ 168 w 364"/>
                <a:gd name="T77" fmla="*/ 677 h 756"/>
                <a:gd name="T78" fmla="*/ 168 w 364"/>
                <a:gd name="T79" fmla="*/ 326 h 7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364"/>
                <a:gd name="T121" fmla="*/ 0 h 756"/>
                <a:gd name="T122" fmla="*/ 364 w 364"/>
                <a:gd name="T123" fmla="*/ 756 h 7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364" h="756">
                  <a:moveTo>
                    <a:pt x="168" y="326"/>
                  </a:moveTo>
                  <a:lnTo>
                    <a:pt x="289" y="326"/>
                  </a:lnTo>
                  <a:lnTo>
                    <a:pt x="289" y="299"/>
                  </a:lnTo>
                  <a:lnTo>
                    <a:pt x="159" y="299"/>
                  </a:lnTo>
                  <a:lnTo>
                    <a:pt x="159" y="176"/>
                  </a:lnTo>
                  <a:lnTo>
                    <a:pt x="177" y="97"/>
                  </a:lnTo>
                  <a:lnTo>
                    <a:pt x="215" y="44"/>
                  </a:lnTo>
                  <a:lnTo>
                    <a:pt x="261" y="27"/>
                  </a:lnTo>
                  <a:lnTo>
                    <a:pt x="280" y="27"/>
                  </a:lnTo>
                  <a:lnTo>
                    <a:pt x="299" y="35"/>
                  </a:lnTo>
                  <a:lnTo>
                    <a:pt x="271" y="62"/>
                  </a:lnTo>
                  <a:lnTo>
                    <a:pt x="271" y="97"/>
                  </a:lnTo>
                  <a:lnTo>
                    <a:pt x="280" y="115"/>
                  </a:lnTo>
                  <a:lnTo>
                    <a:pt x="299" y="123"/>
                  </a:lnTo>
                  <a:lnTo>
                    <a:pt x="336" y="123"/>
                  </a:lnTo>
                  <a:lnTo>
                    <a:pt x="355" y="115"/>
                  </a:lnTo>
                  <a:lnTo>
                    <a:pt x="364" y="97"/>
                  </a:lnTo>
                  <a:lnTo>
                    <a:pt x="364" y="53"/>
                  </a:lnTo>
                  <a:lnTo>
                    <a:pt x="327" y="18"/>
                  </a:lnTo>
                  <a:lnTo>
                    <a:pt x="299" y="9"/>
                  </a:lnTo>
                  <a:lnTo>
                    <a:pt x="261" y="0"/>
                  </a:lnTo>
                  <a:lnTo>
                    <a:pt x="205" y="9"/>
                  </a:lnTo>
                  <a:lnTo>
                    <a:pt x="149" y="44"/>
                  </a:lnTo>
                  <a:lnTo>
                    <a:pt x="103" y="97"/>
                  </a:lnTo>
                  <a:lnTo>
                    <a:pt x="93" y="176"/>
                  </a:lnTo>
                  <a:lnTo>
                    <a:pt x="93" y="299"/>
                  </a:lnTo>
                  <a:lnTo>
                    <a:pt x="0" y="299"/>
                  </a:lnTo>
                  <a:lnTo>
                    <a:pt x="0" y="326"/>
                  </a:lnTo>
                  <a:lnTo>
                    <a:pt x="93" y="326"/>
                  </a:lnTo>
                  <a:lnTo>
                    <a:pt x="93" y="703"/>
                  </a:lnTo>
                  <a:lnTo>
                    <a:pt x="84" y="712"/>
                  </a:lnTo>
                  <a:lnTo>
                    <a:pt x="65" y="721"/>
                  </a:lnTo>
                  <a:lnTo>
                    <a:pt x="0" y="721"/>
                  </a:lnTo>
                  <a:lnTo>
                    <a:pt x="0" y="756"/>
                  </a:lnTo>
                  <a:lnTo>
                    <a:pt x="271" y="756"/>
                  </a:lnTo>
                  <a:lnTo>
                    <a:pt x="271" y="721"/>
                  </a:lnTo>
                  <a:lnTo>
                    <a:pt x="187" y="721"/>
                  </a:lnTo>
                  <a:lnTo>
                    <a:pt x="168" y="703"/>
                  </a:lnTo>
                  <a:lnTo>
                    <a:pt x="168" y="677"/>
                  </a:lnTo>
                  <a:lnTo>
                    <a:pt x="168" y="32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53" name="Freeform 4293"/>
            <p:cNvSpPr>
              <a:spLocks/>
            </p:cNvSpPr>
            <p:nvPr/>
          </p:nvSpPr>
          <p:spPr bwMode="auto">
            <a:xfrm>
              <a:off x="10484" y="14492"/>
              <a:ext cx="569" cy="483"/>
            </a:xfrm>
            <a:custGeom>
              <a:avLst/>
              <a:gdLst>
                <a:gd name="T0" fmla="*/ 411 w 569"/>
                <a:gd name="T1" fmla="*/ 386 h 483"/>
                <a:gd name="T2" fmla="*/ 411 w 569"/>
                <a:gd name="T3" fmla="*/ 483 h 483"/>
                <a:gd name="T4" fmla="*/ 569 w 569"/>
                <a:gd name="T5" fmla="*/ 474 h 483"/>
                <a:gd name="T6" fmla="*/ 569 w 569"/>
                <a:gd name="T7" fmla="*/ 439 h 483"/>
                <a:gd name="T8" fmla="*/ 513 w 569"/>
                <a:gd name="T9" fmla="*/ 439 h 483"/>
                <a:gd name="T10" fmla="*/ 495 w 569"/>
                <a:gd name="T11" fmla="*/ 430 h 483"/>
                <a:gd name="T12" fmla="*/ 485 w 569"/>
                <a:gd name="T13" fmla="*/ 421 h 483"/>
                <a:gd name="T14" fmla="*/ 485 w 569"/>
                <a:gd name="T15" fmla="*/ 0 h 483"/>
                <a:gd name="T16" fmla="*/ 318 w 569"/>
                <a:gd name="T17" fmla="*/ 17 h 483"/>
                <a:gd name="T18" fmla="*/ 318 w 569"/>
                <a:gd name="T19" fmla="*/ 44 h 483"/>
                <a:gd name="T20" fmla="*/ 355 w 569"/>
                <a:gd name="T21" fmla="*/ 44 h 483"/>
                <a:gd name="T22" fmla="*/ 383 w 569"/>
                <a:gd name="T23" fmla="*/ 52 h 483"/>
                <a:gd name="T24" fmla="*/ 392 w 569"/>
                <a:gd name="T25" fmla="*/ 61 h 483"/>
                <a:gd name="T26" fmla="*/ 401 w 569"/>
                <a:gd name="T27" fmla="*/ 79 h 483"/>
                <a:gd name="T28" fmla="*/ 401 w 569"/>
                <a:gd name="T29" fmla="*/ 298 h 483"/>
                <a:gd name="T30" fmla="*/ 383 w 569"/>
                <a:gd name="T31" fmla="*/ 377 h 483"/>
                <a:gd name="T32" fmla="*/ 336 w 569"/>
                <a:gd name="T33" fmla="*/ 439 h 483"/>
                <a:gd name="T34" fmla="*/ 262 w 569"/>
                <a:gd name="T35" fmla="*/ 465 h 483"/>
                <a:gd name="T36" fmla="*/ 224 w 569"/>
                <a:gd name="T37" fmla="*/ 465 h 483"/>
                <a:gd name="T38" fmla="*/ 206 w 569"/>
                <a:gd name="T39" fmla="*/ 457 h 483"/>
                <a:gd name="T40" fmla="*/ 187 w 569"/>
                <a:gd name="T41" fmla="*/ 439 h 483"/>
                <a:gd name="T42" fmla="*/ 168 w 569"/>
                <a:gd name="T43" fmla="*/ 404 h 483"/>
                <a:gd name="T44" fmla="*/ 168 w 569"/>
                <a:gd name="T45" fmla="*/ 0 h 483"/>
                <a:gd name="T46" fmla="*/ 0 w 569"/>
                <a:gd name="T47" fmla="*/ 17 h 483"/>
                <a:gd name="T48" fmla="*/ 0 w 569"/>
                <a:gd name="T49" fmla="*/ 44 h 483"/>
                <a:gd name="T50" fmla="*/ 38 w 569"/>
                <a:gd name="T51" fmla="*/ 44 h 483"/>
                <a:gd name="T52" fmla="*/ 66 w 569"/>
                <a:gd name="T53" fmla="*/ 52 h 483"/>
                <a:gd name="T54" fmla="*/ 75 w 569"/>
                <a:gd name="T55" fmla="*/ 61 h 483"/>
                <a:gd name="T56" fmla="*/ 84 w 569"/>
                <a:gd name="T57" fmla="*/ 79 h 483"/>
                <a:gd name="T58" fmla="*/ 84 w 569"/>
                <a:gd name="T59" fmla="*/ 360 h 483"/>
                <a:gd name="T60" fmla="*/ 122 w 569"/>
                <a:gd name="T61" fmla="*/ 448 h 483"/>
                <a:gd name="T62" fmla="*/ 178 w 569"/>
                <a:gd name="T63" fmla="*/ 474 h 483"/>
                <a:gd name="T64" fmla="*/ 262 w 569"/>
                <a:gd name="T65" fmla="*/ 483 h 483"/>
                <a:gd name="T66" fmla="*/ 299 w 569"/>
                <a:gd name="T67" fmla="*/ 483 h 483"/>
                <a:gd name="T68" fmla="*/ 327 w 569"/>
                <a:gd name="T69" fmla="*/ 474 h 483"/>
                <a:gd name="T70" fmla="*/ 383 w 569"/>
                <a:gd name="T71" fmla="*/ 421 h 483"/>
                <a:gd name="T72" fmla="*/ 411 w 569"/>
                <a:gd name="T73" fmla="*/ 386 h 4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69"/>
                <a:gd name="T112" fmla="*/ 0 h 483"/>
                <a:gd name="T113" fmla="*/ 569 w 569"/>
                <a:gd name="T114" fmla="*/ 483 h 4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69" h="483">
                  <a:moveTo>
                    <a:pt x="411" y="386"/>
                  </a:moveTo>
                  <a:lnTo>
                    <a:pt x="411" y="483"/>
                  </a:lnTo>
                  <a:lnTo>
                    <a:pt x="569" y="474"/>
                  </a:lnTo>
                  <a:lnTo>
                    <a:pt x="569" y="439"/>
                  </a:lnTo>
                  <a:lnTo>
                    <a:pt x="513" y="439"/>
                  </a:lnTo>
                  <a:lnTo>
                    <a:pt x="495" y="430"/>
                  </a:lnTo>
                  <a:lnTo>
                    <a:pt x="485" y="421"/>
                  </a:lnTo>
                  <a:lnTo>
                    <a:pt x="485" y="0"/>
                  </a:lnTo>
                  <a:lnTo>
                    <a:pt x="318" y="17"/>
                  </a:lnTo>
                  <a:lnTo>
                    <a:pt x="318" y="44"/>
                  </a:lnTo>
                  <a:lnTo>
                    <a:pt x="355" y="44"/>
                  </a:lnTo>
                  <a:lnTo>
                    <a:pt x="383" y="52"/>
                  </a:lnTo>
                  <a:lnTo>
                    <a:pt x="392" y="61"/>
                  </a:lnTo>
                  <a:lnTo>
                    <a:pt x="401" y="79"/>
                  </a:lnTo>
                  <a:lnTo>
                    <a:pt x="401" y="298"/>
                  </a:lnTo>
                  <a:lnTo>
                    <a:pt x="383" y="377"/>
                  </a:lnTo>
                  <a:lnTo>
                    <a:pt x="336" y="439"/>
                  </a:lnTo>
                  <a:lnTo>
                    <a:pt x="262" y="465"/>
                  </a:lnTo>
                  <a:lnTo>
                    <a:pt x="224" y="465"/>
                  </a:lnTo>
                  <a:lnTo>
                    <a:pt x="206" y="457"/>
                  </a:lnTo>
                  <a:lnTo>
                    <a:pt x="187" y="439"/>
                  </a:lnTo>
                  <a:lnTo>
                    <a:pt x="168" y="404"/>
                  </a:lnTo>
                  <a:lnTo>
                    <a:pt x="16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8" y="44"/>
                  </a:lnTo>
                  <a:lnTo>
                    <a:pt x="66" y="52"/>
                  </a:lnTo>
                  <a:lnTo>
                    <a:pt x="75" y="61"/>
                  </a:lnTo>
                  <a:lnTo>
                    <a:pt x="84" y="79"/>
                  </a:lnTo>
                  <a:lnTo>
                    <a:pt x="84" y="360"/>
                  </a:lnTo>
                  <a:lnTo>
                    <a:pt x="122" y="448"/>
                  </a:lnTo>
                  <a:lnTo>
                    <a:pt x="178" y="474"/>
                  </a:lnTo>
                  <a:lnTo>
                    <a:pt x="262" y="483"/>
                  </a:lnTo>
                  <a:lnTo>
                    <a:pt x="299" y="483"/>
                  </a:lnTo>
                  <a:lnTo>
                    <a:pt x="327" y="474"/>
                  </a:lnTo>
                  <a:lnTo>
                    <a:pt x="383" y="421"/>
                  </a:lnTo>
                  <a:lnTo>
                    <a:pt x="411" y="38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54" name="Freeform 4294"/>
            <p:cNvSpPr>
              <a:spLocks/>
            </p:cNvSpPr>
            <p:nvPr/>
          </p:nvSpPr>
          <p:spPr bwMode="auto">
            <a:xfrm>
              <a:off x="11109" y="14492"/>
              <a:ext cx="570" cy="474"/>
            </a:xfrm>
            <a:custGeom>
              <a:avLst/>
              <a:gdLst>
                <a:gd name="T0" fmla="*/ 94 w 570"/>
                <a:gd name="T1" fmla="*/ 105 h 474"/>
                <a:gd name="T2" fmla="*/ 94 w 570"/>
                <a:gd name="T3" fmla="*/ 421 h 474"/>
                <a:gd name="T4" fmla="*/ 84 w 570"/>
                <a:gd name="T5" fmla="*/ 430 h 474"/>
                <a:gd name="T6" fmla="*/ 66 w 570"/>
                <a:gd name="T7" fmla="*/ 439 h 474"/>
                <a:gd name="T8" fmla="*/ 0 w 570"/>
                <a:gd name="T9" fmla="*/ 439 h 474"/>
                <a:gd name="T10" fmla="*/ 0 w 570"/>
                <a:gd name="T11" fmla="*/ 474 h 474"/>
                <a:gd name="T12" fmla="*/ 262 w 570"/>
                <a:gd name="T13" fmla="*/ 474 h 474"/>
                <a:gd name="T14" fmla="*/ 262 w 570"/>
                <a:gd name="T15" fmla="*/ 439 h 474"/>
                <a:gd name="T16" fmla="*/ 196 w 570"/>
                <a:gd name="T17" fmla="*/ 439 h 474"/>
                <a:gd name="T18" fmla="*/ 178 w 570"/>
                <a:gd name="T19" fmla="*/ 430 h 474"/>
                <a:gd name="T20" fmla="*/ 168 w 570"/>
                <a:gd name="T21" fmla="*/ 413 h 474"/>
                <a:gd name="T22" fmla="*/ 168 w 570"/>
                <a:gd name="T23" fmla="*/ 193 h 474"/>
                <a:gd name="T24" fmla="*/ 187 w 570"/>
                <a:gd name="T25" fmla="*/ 123 h 474"/>
                <a:gd name="T26" fmla="*/ 215 w 570"/>
                <a:gd name="T27" fmla="*/ 70 h 474"/>
                <a:gd name="T28" fmla="*/ 271 w 570"/>
                <a:gd name="T29" fmla="*/ 35 h 474"/>
                <a:gd name="T30" fmla="*/ 327 w 570"/>
                <a:gd name="T31" fmla="*/ 26 h 474"/>
                <a:gd name="T32" fmla="*/ 355 w 570"/>
                <a:gd name="T33" fmla="*/ 26 h 474"/>
                <a:gd name="T34" fmla="*/ 374 w 570"/>
                <a:gd name="T35" fmla="*/ 35 h 474"/>
                <a:gd name="T36" fmla="*/ 392 w 570"/>
                <a:gd name="T37" fmla="*/ 70 h 474"/>
                <a:gd name="T38" fmla="*/ 402 w 570"/>
                <a:gd name="T39" fmla="*/ 96 h 474"/>
                <a:gd name="T40" fmla="*/ 402 w 570"/>
                <a:gd name="T41" fmla="*/ 123 h 474"/>
                <a:gd name="T42" fmla="*/ 411 w 570"/>
                <a:gd name="T43" fmla="*/ 149 h 474"/>
                <a:gd name="T44" fmla="*/ 411 w 570"/>
                <a:gd name="T45" fmla="*/ 421 h 474"/>
                <a:gd name="T46" fmla="*/ 402 w 570"/>
                <a:gd name="T47" fmla="*/ 430 h 474"/>
                <a:gd name="T48" fmla="*/ 383 w 570"/>
                <a:gd name="T49" fmla="*/ 439 h 474"/>
                <a:gd name="T50" fmla="*/ 318 w 570"/>
                <a:gd name="T51" fmla="*/ 439 h 474"/>
                <a:gd name="T52" fmla="*/ 318 w 570"/>
                <a:gd name="T53" fmla="*/ 474 h 474"/>
                <a:gd name="T54" fmla="*/ 570 w 570"/>
                <a:gd name="T55" fmla="*/ 474 h 474"/>
                <a:gd name="T56" fmla="*/ 570 w 570"/>
                <a:gd name="T57" fmla="*/ 439 h 474"/>
                <a:gd name="T58" fmla="*/ 514 w 570"/>
                <a:gd name="T59" fmla="*/ 439 h 474"/>
                <a:gd name="T60" fmla="*/ 495 w 570"/>
                <a:gd name="T61" fmla="*/ 430 h 474"/>
                <a:gd name="T62" fmla="*/ 486 w 570"/>
                <a:gd name="T63" fmla="*/ 421 h 474"/>
                <a:gd name="T64" fmla="*/ 486 w 570"/>
                <a:gd name="T65" fmla="*/ 131 h 474"/>
                <a:gd name="T66" fmla="*/ 476 w 570"/>
                <a:gd name="T67" fmla="*/ 79 h 474"/>
                <a:gd name="T68" fmla="*/ 448 w 570"/>
                <a:gd name="T69" fmla="*/ 44 h 474"/>
                <a:gd name="T70" fmla="*/ 420 w 570"/>
                <a:gd name="T71" fmla="*/ 17 h 474"/>
                <a:gd name="T72" fmla="*/ 392 w 570"/>
                <a:gd name="T73" fmla="*/ 8 h 474"/>
                <a:gd name="T74" fmla="*/ 364 w 570"/>
                <a:gd name="T75" fmla="*/ 8 h 474"/>
                <a:gd name="T76" fmla="*/ 327 w 570"/>
                <a:gd name="T77" fmla="*/ 0 h 474"/>
                <a:gd name="T78" fmla="*/ 252 w 570"/>
                <a:gd name="T79" fmla="*/ 17 h 474"/>
                <a:gd name="T80" fmla="*/ 206 w 570"/>
                <a:gd name="T81" fmla="*/ 52 h 474"/>
                <a:gd name="T82" fmla="*/ 159 w 570"/>
                <a:gd name="T83" fmla="*/ 114 h 474"/>
                <a:gd name="T84" fmla="*/ 159 w 570"/>
                <a:gd name="T85" fmla="*/ 0 h 474"/>
                <a:gd name="T86" fmla="*/ 0 w 570"/>
                <a:gd name="T87" fmla="*/ 17 h 474"/>
                <a:gd name="T88" fmla="*/ 0 w 570"/>
                <a:gd name="T89" fmla="*/ 44 h 474"/>
                <a:gd name="T90" fmla="*/ 38 w 570"/>
                <a:gd name="T91" fmla="*/ 44 h 474"/>
                <a:gd name="T92" fmla="*/ 66 w 570"/>
                <a:gd name="T93" fmla="*/ 52 h 474"/>
                <a:gd name="T94" fmla="*/ 84 w 570"/>
                <a:gd name="T95" fmla="*/ 61 h 474"/>
                <a:gd name="T96" fmla="*/ 94 w 570"/>
                <a:gd name="T97" fmla="*/ 79 h 474"/>
                <a:gd name="T98" fmla="*/ 94 w 570"/>
                <a:gd name="T99" fmla="*/ 105 h 47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70"/>
                <a:gd name="T151" fmla="*/ 0 h 474"/>
                <a:gd name="T152" fmla="*/ 570 w 570"/>
                <a:gd name="T153" fmla="*/ 474 h 47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70" h="474">
                  <a:moveTo>
                    <a:pt x="94" y="105"/>
                  </a:moveTo>
                  <a:lnTo>
                    <a:pt x="94" y="421"/>
                  </a:lnTo>
                  <a:lnTo>
                    <a:pt x="84" y="430"/>
                  </a:lnTo>
                  <a:lnTo>
                    <a:pt x="66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62" y="474"/>
                  </a:lnTo>
                  <a:lnTo>
                    <a:pt x="262" y="439"/>
                  </a:lnTo>
                  <a:lnTo>
                    <a:pt x="196" y="439"/>
                  </a:lnTo>
                  <a:lnTo>
                    <a:pt x="178" y="430"/>
                  </a:lnTo>
                  <a:lnTo>
                    <a:pt x="168" y="413"/>
                  </a:lnTo>
                  <a:lnTo>
                    <a:pt x="168" y="193"/>
                  </a:lnTo>
                  <a:lnTo>
                    <a:pt x="187" y="123"/>
                  </a:lnTo>
                  <a:lnTo>
                    <a:pt x="215" y="70"/>
                  </a:lnTo>
                  <a:lnTo>
                    <a:pt x="271" y="35"/>
                  </a:lnTo>
                  <a:lnTo>
                    <a:pt x="327" y="26"/>
                  </a:lnTo>
                  <a:lnTo>
                    <a:pt x="355" y="26"/>
                  </a:lnTo>
                  <a:lnTo>
                    <a:pt x="374" y="35"/>
                  </a:lnTo>
                  <a:lnTo>
                    <a:pt x="392" y="70"/>
                  </a:lnTo>
                  <a:lnTo>
                    <a:pt x="402" y="96"/>
                  </a:lnTo>
                  <a:lnTo>
                    <a:pt x="402" y="123"/>
                  </a:lnTo>
                  <a:lnTo>
                    <a:pt x="411" y="149"/>
                  </a:lnTo>
                  <a:lnTo>
                    <a:pt x="411" y="421"/>
                  </a:lnTo>
                  <a:lnTo>
                    <a:pt x="402" y="430"/>
                  </a:lnTo>
                  <a:lnTo>
                    <a:pt x="383" y="439"/>
                  </a:lnTo>
                  <a:lnTo>
                    <a:pt x="318" y="439"/>
                  </a:lnTo>
                  <a:lnTo>
                    <a:pt x="318" y="474"/>
                  </a:lnTo>
                  <a:lnTo>
                    <a:pt x="570" y="474"/>
                  </a:lnTo>
                  <a:lnTo>
                    <a:pt x="570" y="439"/>
                  </a:lnTo>
                  <a:lnTo>
                    <a:pt x="514" y="439"/>
                  </a:lnTo>
                  <a:lnTo>
                    <a:pt x="495" y="430"/>
                  </a:lnTo>
                  <a:lnTo>
                    <a:pt x="486" y="421"/>
                  </a:lnTo>
                  <a:lnTo>
                    <a:pt x="486" y="131"/>
                  </a:lnTo>
                  <a:lnTo>
                    <a:pt x="476" y="79"/>
                  </a:lnTo>
                  <a:lnTo>
                    <a:pt x="448" y="44"/>
                  </a:lnTo>
                  <a:lnTo>
                    <a:pt x="420" y="17"/>
                  </a:lnTo>
                  <a:lnTo>
                    <a:pt x="392" y="8"/>
                  </a:lnTo>
                  <a:lnTo>
                    <a:pt x="364" y="8"/>
                  </a:lnTo>
                  <a:lnTo>
                    <a:pt x="327" y="0"/>
                  </a:lnTo>
                  <a:lnTo>
                    <a:pt x="252" y="17"/>
                  </a:lnTo>
                  <a:lnTo>
                    <a:pt x="206" y="52"/>
                  </a:lnTo>
                  <a:lnTo>
                    <a:pt x="159" y="114"/>
                  </a:lnTo>
                  <a:lnTo>
                    <a:pt x="159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8" y="44"/>
                  </a:lnTo>
                  <a:lnTo>
                    <a:pt x="66" y="52"/>
                  </a:lnTo>
                  <a:lnTo>
                    <a:pt x="84" y="61"/>
                  </a:lnTo>
                  <a:lnTo>
                    <a:pt x="94" y="79"/>
                  </a:lnTo>
                  <a:lnTo>
                    <a:pt x="94" y="1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55" name="Freeform 4295"/>
            <p:cNvSpPr>
              <a:spLocks/>
            </p:cNvSpPr>
            <p:nvPr/>
          </p:nvSpPr>
          <p:spPr bwMode="auto">
            <a:xfrm>
              <a:off x="11744" y="14492"/>
              <a:ext cx="429" cy="483"/>
            </a:xfrm>
            <a:custGeom>
              <a:avLst/>
              <a:gdLst>
                <a:gd name="T0" fmla="*/ 364 w 429"/>
                <a:gd name="T1" fmla="*/ 61 h 483"/>
                <a:gd name="T2" fmla="*/ 326 w 429"/>
                <a:gd name="T3" fmla="*/ 79 h 483"/>
                <a:gd name="T4" fmla="*/ 317 w 429"/>
                <a:gd name="T5" fmla="*/ 87 h 483"/>
                <a:gd name="T6" fmla="*/ 317 w 429"/>
                <a:gd name="T7" fmla="*/ 131 h 483"/>
                <a:gd name="T8" fmla="*/ 326 w 429"/>
                <a:gd name="T9" fmla="*/ 149 h 483"/>
                <a:gd name="T10" fmla="*/ 345 w 429"/>
                <a:gd name="T11" fmla="*/ 158 h 483"/>
                <a:gd name="T12" fmla="*/ 382 w 429"/>
                <a:gd name="T13" fmla="*/ 158 h 483"/>
                <a:gd name="T14" fmla="*/ 401 w 429"/>
                <a:gd name="T15" fmla="*/ 149 h 483"/>
                <a:gd name="T16" fmla="*/ 420 w 429"/>
                <a:gd name="T17" fmla="*/ 114 h 483"/>
                <a:gd name="T18" fmla="*/ 401 w 429"/>
                <a:gd name="T19" fmla="*/ 61 h 483"/>
                <a:gd name="T20" fmla="*/ 364 w 429"/>
                <a:gd name="T21" fmla="*/ 26 h 483"/>
                <a:gd name="T22" fmla="*/ 308 w 429"/>
                <a:gd name="T23" fmla="*/ 8 h 483"/>
                <a:gd name="T24" fmla="*/ 242 w 429"/>
                <a:gd name="T25" fmla="*/ 0 h 483"/>
                <a:gd name="T26" fmla="*/ 149 w 429"/>
                <a:gd name="T27" fmla="*/ 17 h 483"/>
                <a:gd name="T28" fmla="*/ 65 w 429"/>
                <a:gd name="T29" fmla="*/ 70 h 483"/>
                <a:gd name="T30" fmla="*/ 18 w 429"/>
                <a:gd name="T31" fmla="*/ 149 h 483"/>
                <a:gd name="T32" fmla="*/ 0 w 429"/>
                <a:gd name="T33" fmla="*/ 246 h 483"/>
                <a:gd name="T34" fmla="*/ 18 w 429"/>
                <a:gd name="T35" fmla="*/ 342 h 483"/>
                <a:gd name="T36" fmla="*/ 74 w 429"/>
                <a:gd name="T37" fmla="*/ 413 h 483"/>
                <a:gd name="T38" fmla="*/ 149 w 429"/>
                <a:gd name="T39" fmla="*/ 465 h 483"/>
                <a:gd name="T40" fmla="*/ 242 w 429"/>
                <a:gd name="T41" fmla="*/ 483 h 483"/>
                <a:gd name="T42" fmla="*/ 317 w 429"/>
                <a:gd name="T43" fmla="*/ 474 h 483"/>
                <a:gd name="T44" fmla="*/ 373 w 429"/>
                <a:gd name="T45" fmla="*/ 439 h 483"/>
                <a:gd name="T46" fmla="*/ 410 w 429"/>
                <a:gd name="T47" fmla="*/ 404 h 483"/>
                <a:gd name="T48" fmla="*/ 429 w 429"/>
                <a:gd name="T49" fmla="*/ 369 h 483"/>
                <a:gd name="T50" fmla="*/ 429 w 429"/>
                <a:gd name="T51" fmla="*/ 342 h 483"/>
                <a:gd name="T52" fmla="*/ 420 w 429"/>
                <a:gd name="T53" fmla="*/ 334 h 483"/>
                <a:gd name="T54" fmla="*/ 410 w 429"/>
                <a:gd name="T55" fmla="*/ 334 h 483"/>
                <a:gd name="T56" fmla="*/ 401 w 429"/>
                <a:gd name="T57" fmla="*/ 342 h 483"/>
                <a:gd name="T58" fmla="*/ 401 w 429"/>
                <a:gd name="T59" fmla="*/ 351 h 483"/>
                <a:gd name="T60" fmla="*/ 382 w 429"/>
                <a:gd name="T61" fmla="*/ 386 h 483"/>
                <a:gd name="T62" fmla="*/ 364 w 429"/>
                <a:gd name="T63" fmla="*/ 413 h 483"/>
                <a:gd name="T64" fmla="*/ 345 w 429"/>
                <a:gd name="T65" fmla="*/ 430 h 483"/>
                <a:gd name="T66" fmla="*/ 317 w 429"/>
                <a:gd name="T67" fmla="*/ 448 h 483"/>
                <a:gd name="T68" fmla="*/ 298 w 429"/>
                <a:gd name="T69" fmla="*/ 457 h 483"/>
                <a:gd name="T70" fmla="*/ 252 w 429"/>
                <a:gd name="T71" fmla="*/ 457 h 483"/>
                <a:gd name="T72" fmla="*/ 214 w 429"/>
                <a:gd name="T73" fmla="*/ 448 h 483"/>
                <a:gd name="T74" fmla="*/ 168 w 429"/>
                <a:gd name="T75" fmla="*/ 430 h 483"/>
                <a:gd name="T76" fmla="*/ 130 w 429"/>
                <a:gd name="T77" fmla="*/ 395 h 483"/>
                <a:gd name="T78" fmla="*/ 102 w 429"/>
                <a:gd name="T79" fmla="*/ 334 h 483"/>
                <a:gd name="T80" fmla="*/ 93 w 429"/>
                <a:gd name="T81" fmla="*/ 246 h 483"/>
                <a:gd name="T82" fmla="*/ 102 w 429"/>
                <a:gd name="T83" fmla="*/ 158 h 483"/>
                <a:gd name="T84" fmla="*/ 130 w 429"/>
                <a:gd name="T85" fmla="*/ 87 h 483"/>
                <a:gd name="T86" fmla="*/ 168 w 429"/>
                <a:gd name="T87" fmla="*/ 52 h 483"/>
                <a:gd name="T88" fmla="*/ 205 w 429"/>
                <a:gd name="T89" fmla="*/ 26 h 483"/>
                <a:gd name="T90" fmla="*/ 280 w 429"/>
                <a:gd name="T91" fmla="*/ 26 h 483"/>
                <a:gd name="T92" fmla="*/ 308 w 429"/>
                <a:gd name="T93" fmla="*/ 35 h 483"/>
                <a:gd name="T94" fmla="*/ 345 w 429"/>
                <a:gd name="T95" fmla="*/ 44 h 483"/>
                <a:gd name="T96" fmla="*/ 364 w 429"/>
                <a:gd name="T97" fmla="*/ 61 h 48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29"/>
                <a:gd name="T148" fmla="*/ 0 h 483"/>
                <a:gd name="T149" fmla="*/ 429 w 429"/>
                <a:gd name="T150" fmla="*/ 483 h 48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29" h="483">
                  <a:moveTo>
                    <a:pt x="364" y="61"/>
                  </a:moveTo>
                  <a:lnTo>
                    <a:pt x="326" y="79"/>
                  </a:lnTo>
                  <a:lnTo>
                    <a:pt x="317" y="87"/>
                  </a:lnTo>
                  <a:lnTo>
                    <a:pt x="317" y="131"/>
                  </a:lnTo>
                  <a:lnTo>
                    <a:pt x="326" y="149"/>
                  </a:lnTo>
                  <a:lnTo>
                    <a:pt x="345" y="158"/>
                  </a:lnTo>
                  <a:lnTo>
                    <a:pt x="382" y="158"/>
                  </a:lnTo>
                  <a:lnTo>
                    <a:pt x="401" y="149"/>
                  </a:lnTo>
                  <a:lnTo>
                    <a:pt x="420" y="114"/>
                  </a:lnTo>
                  <a:lnTo>
                    <a:pt x="401" y="61"/>
                  </a:lnTo>
                  <a:lnTo>
                    <a:pt x="364" y="26"/>
                  </a:lnTo>
                  <a:lnTo>
                    <a:pt x="308" y="8"/>
                  </a:lnTo>
                  <a:lnTo>
                    <a:pt x="242" y="0"/>
                  </a:lnTo>
                  <a:lnTo>
                    <a:pt x="149" y="17"/>
                  </a:lnTo>
                  <a:lnTo>
                    <a:pt x="65" y="70"/>
                  </a:lnTo>
                  <a:lnTo>
                    <a:pt x="18" y="149"/>
                  </a:lnTo>
                  <a:lnTo>
                    <a:pt x="0" y="246"/>
                  </a:lnTo>
                  <a:lnTo>
                    <a:pt x="18" y="342"/>
                  </a:lnTo>
                  <a:lnTo>
                    <a:pt x="74" y="413"/>
                  </a:lnTo>
                  <a:lnTo>
                    <a:pt x="149" y="465"/>
                  </a:lnTo>
                  <a:lnTo>
                    <a:pt x="242" y="483"/>
                  </a:lnTo>
                  <a:lnTo>
                    <a:pt x="317" y="474"/>
                  </a:lnTo>
                  <a:lnTo>
                    <a:pt x="373" y="439"/>
                  </a:lnTo>
                  <a:lnTo>
                    <a:pt x="410" y="404"/>
                  </a:lnTo>
                  <a:lnTo>
                    <a:pt x="429" y="369"/>
                  </a:lnTo>
                  <a:lnTo>
                    <a:pt x="429" y="342"/>
                  </a:lnTo>
                  <a:lnTo>
                    <a:pt x="420" y="334"/>
                  </a:lnTo>
                  <a:lnTo>
                    <a:pt x="410" y="334"/>
                  </a:lnTo>
                  <a:lnTo>
                    <a:pt x="401" y="342"/>
                  </a:lnTo>
                  <a:lnTo>
                    <a:pt x="401" y="351"/>
                  </a:lnTo>
                  <a:lnTo>
                    <a:pt x="382" y="386"/>
                  </a:lnTo>
                  <a:lnTo>
                    <a:pt x="364" y="413"/>
                  </a:lnTo>
                  <a:lnTo>
                    <a:pt x="345" y="430"/>
                  </a:lnTo>
                  <a:lnTo>
                    <a:pt x="317" y="448"/>
                  </a:lnTo>
                  <a:lnTo>
                    <a:pt x="298" y="457"/>
                  </a:lnTo>
                  <a:lnTo>
                    <a:pt x="252" y="457"/>
                  </a:lnTo>
                  <a:lnTo>
                    <a:pt x="214" y="448"/>
                  </a:lnTo>
                  <a:lnTo>
                    <a:pt x="168" y="430"/>
                  </a:lnTo>
                  <a:lnTo>
                    <a:pt x="130" y="395"/>
                  </a:lnTo>
                  <a:lnTo>
                    <a:pt x="102" y="334"/>
                  </a:lnTo>
                  <a:lnTo>
                    <a:pt x="93" y="246"/>
                  </a:lnTo>
                  <a:lnTo>
                    <a:pt x="102" y="158"/>
                  </a:lnTo>
                  <a:lnTo>
                    <a:pt x="130" y="87"/>
                  </a:lnTo>
                  <a:lnTo>
                    <a:pt x="168" y="52"/>
                  </a:lnTo>
                  <a:lnTo>
                    <a:pt x="205" y="26"/>
                  </a:lnTo>
                  <a:lnTo>
                    <a:pt x="280" y="26"/>
                  </a:lnTo>
                  <a:lnTo>
                    <a:pt x="308" y="35"/>
                  </a:lnTo>
                  <a:lnTo>
                    <a:pt x="345" y="44"/>
                  </a:lnTo>
                  <a:lnTo>
                    <a:pt x="364" y="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56" name="Freeform 4296"/>
            <p:cNvSpPr>
              <a:spLocks/>
            </p:cNvSpPr>
            <p:nvPr/>
          </p:nvSpPr>
          <p:spPr bwMode="auto">
            <a:xfrm>
              <a:off x="12229" y="14307"/>
              <a:ext cx="354" cy="668"/>
            </a:xfrm>
            <a:custGeom>
              <a:avLst/>
              <a:gdLst>
                <a:gd name="T0" fmla="*/ 177 w 354"/>
                <a:gd name="T1" fmla="*/ 229 h 668"/>
                <a:gd name="T2" fmla="*/ 336 w 354"/>
                <a:gd name="T3" fmla="*/ 229 h 668"/>
                <a:gd name="T4" fmla="*/ 336 w 354"/>
                <a:gd name="T5" fmla="*/ 202 h 668"/>
                <a:gd name="T6" fmla="*/ 177 w 354"/>
                <a:gd name="T7" fmla="*/ 202 h 668"/>
                <a:gd name="T8" fmla="*/ 177 w 354"/>
                <a:gd name="T9" fmla="*/ 0 h 668"/>
                <a:gd name="T10" fmla="*/ 149 w 354"/>
                <a:gd name="T11" fmla="*/ 0 h 668"/>
                <a:gd name="T12" fmla="*/ 140 w 354"/>
                <a:gd name="T13" fmla="*/ 70 h 668"/>
                <a:gd name="T14" fmla="*/ 112 w 354"/>
                <a:gd name="T15" fmla="*/ 141 h 668"/>
                <a:gd name="T16" fmla="*/ 75 w 354"/>
                <a:gd name="T17" fmla="*/ 185 h 668"/>
                <a:gd name="T18" fmla="*/ 0 w 354"/>
                <a:gd name="T19" fmla="*/ 211 h 668"/>
                <a:gd name="T20" fmla="*/ 0 w 354"/>
                <a:gd name="T21" fmla="*/ 229 h 668"/>
                <a:gd name="T22" fmla="*/ 93 w 354"/>
                <a:gd name="T23" fmla="*/ 229 h 668"/>
                <a:gd name="T24" fmla="*/ 93 w 354"/>
                <a:gd name="T25" fmla="*/ 527 h 668"/>
                <a:gd name="T26" fmla="*/ 103 w 354"/>
                <a:gd name="T27" fmla="*/ 589 h 668"/>
                <a:gd name="T28" fmla="*/ 140 w 354"/>
                <a:gd name="T29" fmla="*/ 633 h 668"/>
                <a:gd name="T30" fmla="*/ 177 w 354"/>
                <a:gd name="T31" fmla="*/ 659 h 668"/>
                <a:gd name="T32" fmla="*/ 215 w 354"/>
                <a:gd name="T33" fmla="*/ 668 h 668"/>
                <a:gd name="T34" fmla="*/ 243 w 354"/>
                <a:gd name="T35" fmla="*/ 668 h 668"/>
                <a:gd name="T36" fmla="*/ 298 w 354"/>
                <a:gd name="T37" fmla="*/ 659 h 668"/>
                <a:gd name="T38" fmla="*/ 326 w 354"/>
                <a:gd name="T39" fmla="*/ 624 h 668"/>
                <a:gd name="T40" fmla="*/ 345 w 354"/>
                <a:gd name="T41" fmla="*/ 580 h 668"/>
                <a:gd name="T42" fmla="*/ 354 w 354"/>
                <a:gd name="T43" fmla="*/ 527 h 668"/>
                <a:gd name="T44" fmla="*/ 354 w 354"/>
                <a:gd name="T45" fmla="*/ 466 h 668"/>
                <a:gd name="T46" fmla="*/ 326 w 354"/>
                <a:gd name="T47" fmla="*/ 466 h 668"/>
                <a:gd name="T48" fmla="*/ 326 w 354"/>
                <a:gd name="T49" fmla="*/ 571 h 668"/>
                <a:gd name="T50" fmla="*/ 308 w 354"/>
                <a:gd name="T51" fmla="*/ 598 h 668"/>
                <a:gd name="T52" fmla="*/ 298 w 354"/>
                <a:gd name="T53" fmla="*/ 624 h 668"/>
                <a:gd name="T54" fmla="*/ 271 w 354"/>
                <a:gd name="T55" fmla="*/ 642 h 668"/>
                <a:gd name="T56" fmla="*/ 224 w 354"/>
                <a:gd name="T57" fmla="*/ 642 h 668"/>
                <a:gd name="T58" fmla="*/ 196 w 354"/>
                <a:gd name="T59" fmla="*/ 615 h 668"/>
                <a:gd name="T60" fmla="*/ 187 w 354"/>
                <a:gd name="T61" fmla="*/ 589 h 668"/>
                <a:gd name="T62" fmla="*/ 177 w 354"/>
                <a:gd name="T63" fmla="*/ 571 h 668"/>
                <a:gd name="T64" fmla="*/ 177 w 354"/>
                <a:gd name="T65" fmla="*/ 527 h 668"/>
                <a:gd name="T66" fmla="*/ 177 w 354"/>
                <a:gd name="T67" fmla="*/ 229 h 6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4"/>
                <a:gd name="T103" fmla="*/ 0 h 668"/>
                <a:gd name="T104" fmla="*/ 354 w 354"/>
                <a:gd name="T105" fmla="*/ 668 h 6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4" h="668">
                  <a:moveTo>
                    <a:pt x="177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77" y="202"/>
                  </a:lnTo>
                  <a:lnTo>
                    <a:pt x="177" y="0"/>
                  </a:lnTo>
                  <a:lnTo>
                    <a:pt x="149" y="0"/>
                  </a:lnTo>
                  <a:lnTo>
                    <a:pt x="140" y="70"/>
                  </a:lnTo>
                  <a:lnTo>
                    <a:pt x="112" y="141"/>
                  </a:lnTo>
                  <a:lnTo>
                    <a:pt x="7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93" y="229"/>
                  </a:lnTo>
                  <a:lnTo>
                    <a:pt x="93" y="527"/>
                  </a:lnTo>
                  <a:lnTo>
                    <a:pt x="103" y="589"/>
                  </a:lnTo>
                  <a:lnTo>
                    <a:pt x="140" y="633"/>
                  </a:lnTo>
                  <a:lnTo>
                    <a:pt x="177" y="659"/>
                  </a:lnTo>
                  <a:lnTo>
                    <a:pt x="215" y="668"/>
                  </a:lnTo>
                  <a:lnTo>
                    <a:pt x="243" y="668"/>
                  </a:lnTo>
                  <a:lnTo>
                    <a:pt x="298" y="659"/>
                  </a:lnTo>
                  <a:lnTo>
                    <a:pt x="326" y="624"/>
                  </a:lnTo>
                  <a:lnTo>
                    <a:pt x="345" y="580"/>
                  </a:lnTo>
                  <a:lnTo>
                    <a:pt x="354" y="527"/>
                  </a:lnTo>
                  <a:lnTo>
                    <a:pt x="354" y="466"/>
                  </a:lnTo>
                  <a:lnTo>
                    <a:pt x="326" y="466"/>
                  </a:lnTo>
                  <a:lnTo>
                    <a:pt x="326" y="571"/>
                  </a:lnTo>
                  <a:lnTo>
                    <a:pt x="308" y="598"/>
                  </a:lnTo>
                  <a:lnTo>
                    <a:pt x="298" y="624"/>
                  </a:lnTo>
                  <a:lnTo>
                    <a:pt x="271" y="642"/>
                  </a:lnTo>
                  <a:lnTo>
                    <a:pt x="224" y="642"/>
                  </a:lnTo>
                  <a:lnTo>
                    <a:pt x="196" y="615"/>
                  </a:lnTo>
                  <a:lnTo>
                    <a:pt x="187" y="589"/>
                  </a:lnTo>
                  <a:lnTo>
                    <a:pt x="177" y="571"/>
                  </a:lnTo>
                  <a:lnTo>
                    <a:pt x="177" y="527"/>
                  </a:lnTo>
                  <a:lnTo>
                    <a:pt x="177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57" name="Freeform 4297"/>
            <p:cNvSpPr>
              <a:spLocks noEditPoints="1"/>
            </p:cNvSpPr>
            <p:nvPr/>
          </p:nvSpPr>
          <p:spPr bwMode="auto">
            <a:xfrm>
              <a:off x="12686" y="14254"/>
              <a:ext cx="243" cy="712"/>
            </a:xfrm>
            <a:custGeom>
              <a:avLst/>
              <a:gdLst>
                <a:gd name="T0" fmla="*/ 159 w 243"/>
                <a:gd name="T1" fmla="*/ 238 h 712"/>
                <a:gd name="T2" fmla="*/ 0 w 243"/>
                <a:gd name="T3" fmla="*/ 255 h 712"/>
                <a:gd name="T4" fmla="*/ 0 w 243"/>
                <a:gd name="T5" fmla="*/ 282 h 712"/>
                <a:gd name="T6" fmla="*/ 37 w 243"/>
                <a:gd name="T7" fmla="*/ 282 h 712"/>
                <a:gd name="T8" fmla="*/ 65 w 243"/>
                <a:gd name="T9" fmla="*/ 290 h 712"/>
                <a:gd name="T10" fmla="*/ 84 w 243"/>
                <a:gd name="T11" fmla="*/ 299 h 712"/>
                <a:gd name="T12" fmla="*/ 84 w 243"/>
                <a:gd name="T13" fmla="*/ 659 h 712"/>
                <a:gd name="T14" fmla="*/ 65 w 243"/>
                <a:gd name="T15" fmla="*/ 677 h 712"/>
                <a:gd name="T16" fmla="*/ 0 w 243"/>
                <a:gd name="T17" fmla="*/ 677 h 712"/>
                <a:gd name="T18" fmla="*/ 0 w 243"/>
                <a:gd name="T19" fmla="*/ 712 h 712"/>
                <a:gd name="T20" fmla="*/ 243 w 243"/>
                <a:gd name="T21" fmla="*/ 712 h 712"/>
                <a:gd name="T22" fmla="*/ 243 w 243"/>
                <a:gd name="T23" fmla="*/ 677 h 712"/>
                <a:gd name="T24" fmla="*/ 187 w 243"/>
                <a:gd name="T25" fmla="*/ 677 h 712"/>
                <a:gd name="T26" fmla="*/ 168 w 243"/>
                <a:gd name="T27" fmla="*/ 659 h 712"/>
                <a:gd name="T28" fmla="*/ 168 w 243"/>
                <a:gd name="T29" fmla="*/ 651 h 712"/>
                <a:gd name="T30" fmla="*/ 159 w 243"/>
                <a:gd name="T31" fmla="*/ 633 h 712"/>
                <a:gd name="T32" fmla="*/ 159 w 243"/>
                <a:gd name="T33" fmla="*/ 238 h 712"/>
                <a:gd name="T34" fmla="*/ 168 w 243"/>
                <a:gd name="T35" fmla="*/ 53 h 712"/>
                <a:gd name="T36" fmla="*/ 149 w 243"/>
                <a:gd name="T37" fmla="*/ 18 h 712"/>
                <a:gd name="T38" fmla="*/ 131 w 243"/>
                <a:gd name="T39" fmla="*/ 0 h 712"/>
                <a:gd name="T40" fmla="*/ 84 w 243"/>
                <a:gd name="T41" fmla="*/ 0 h 712"/>
                <a:gd name="T42" fmla="*/ 65 w 243"/>
                <a:gd name="T43" fmla="*/ 18 h 712"/>
                <a:gd name="T44" fmla="*/ 47 w 243"/>
                <a:gd name="T45" fmla="*/ 53 h 712"/>
                <a:gd name="T46" fmla="*/ 56 w 243"/>
                <a:gd name="T47" fmla="*/ 79 h 712"/>
                <a:gd name="T48" fmla="*/ 65 w 243"/>
                <a:gd name="T49" fmla="*/ 97 h 712"/>
                <a:gd name="T50" fmla="*/ 103 w 243"/>
                <a:gd name="T51" fmla="*/ 115 h 712"/>
                <a:gd name="T52" fmla="*/ 131 w 243"/>
                <a:gd name="T53" fmla="*/ 106 h 712"/>
                <a:gd name="T54" fmla="*/ 149 w 243"/>
                <a:gd name="T55" fmla="*/ 97 h 712"/>
                <a:gd name="T56" fmla="*/ 159 w 243"/>
                <a:gd name="T57" fmla="*/ 79 h 712"/>
                <a:gd name="T58" fmla="*/ 168 w 243"/>
                <a:gd name="T59" fmla="*/ 53 h 71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3"/>
                <a:gd name="T91" fmla="*/ 0 h 712"/>
                <a:gd name="T92" fmla="*/ 243 w 243"/>
                <a:gd name="T93" fmla="*/ 712 h 71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3" h="712">
                  <a:moveTo>
                    <a:pt x="159" y="238"/>
                  </a:moveTo>
                  <a:lnTo>
                    <a:pt x="0" y="255"/>
                  </a:lnTo>
                  <a:lnTo>
                    <a:pt x="0" y="282"/>
                  </a:lnTo>
                  <a:lnTo>
                    <a:pt x="37" y="282"/>
                  </a:lnTo>
                  <a:lnTo>
                    <a:pt x="65" y="290"/>
                  </a:lnTo>
                  <a:lnTo>
                    <a:pt x="84" y="299"/>
                  </a:lnTo>
                  <a:lnTo>
                    <a:pt x="84" y="659"/>
                  </a:lnTo>
                  <a:lnTo>
                    <a:pt x="65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3" y="712"/>
                  </a:lnTo>
                  <a:lnTo>
                    <a:pt x="243" y="677"/>
                  </a:lnTo>
                  <a:lnTo>
                    <a:pt x="187" y="677"/>
                  </a:lnTo>
                  <a:lnTo>
                    <a:pt x="168" y="659"/>
                  </a:lnTo>
                  <a:lnTo>
                    <a:pt x="168" y="651"/>
                  </a:lnTo>
                  <a:lnTo>
                    <a:pt x="159" y="633"/>
                  </a:lnTo>
                  <a:lnTo>
                    <a:pt x="159" y="238"/>
                  </a:lnTo>
                  <a:close/>
                  <a:moveTo>
                    <a:pt x="168" y="53"/>
                  </a:moveTo>
                  <a:lnTo>
                    <a:pt x="149" y="18"/>
                  </a:lnTo>
                  <a:lnTo>
                    <a:pt x="131" y="0"/>
                  </a:lnTo>
                  <a:lnTo>
                    <a:pt x="84" y="0"/>
                  </a:lnTo>
                  <a:lnTo>
                    <a:pt x="65" y="18"/>
                  </a:lnTo>
                  <a:lnTo>
                    <a:pt x="47" y="53"/>
                  </a:lnTo>
                  <a:lnTo>
                    <a:pt x="56" y="79"/>
                  </a:lnTo>
                  <a:lnTo>
                    <a:pt x="65" y="97"/>
                  </a:lnTo>
                  <a:lnTo>
                    <a:pt x="103" y="115"/>
                  </a:lnTo>
                  <a:lnTo>
                    <a:pt x="131" y="106"/>
                  </a:lnTo>
                  <a:lnTo>
                    <a:pt x="149" y="97"/>
                  </a:lnTo>
                  <a:lnTo>
                    <a:pt x="159" y="79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58" name="Freeform 4298"/>
            <p:cNvSpPr>
              <a:spLocks noEditPoints="1"/>
            </p:cNvSpPr>
            <p:nvPr/>
          </p:nvSpPr>
          <p:spPr bwMode="auto">
            <a:xfrm>
              <a:off x="12994" y="14492"/>
              <a:ext cx="504" cy="483"/>
            </a:xfrm>
            <a:custGeom>
              <a:avLst/>
              <a:gdLst>
                <a:gd name="T0" fmla="*/ 504 w 504"/>
                <a:gd name="T1" fmla="*/ 246 h 483"/>
                <a:gd name="T2" fmla="*/ 485 w 504"/>
                <a:gd name="T3" fmla="*/ 149 h 483"/>
                <a:gd name="T4" fmla="*/ 429 w 504"/>
                <a:gd name="T5" fmla="*/ 70 h 483"/>
                <a:gd name="T6" fmla="*/ 345 w 504"/>
                <a:gd name="T7" fmla="*/ 17 h 483"/>
                <a:gd name="T8" fmla="*/ 252 w 504"/>
                <a:gd name="T9" fmla="*/ 0 h 483"/>
                <a:gd name="T10" fmla="*/ 149 w 504"/>
                <a:gd name="T11" fmla="*/ 17 h 483"/>
                <a:gd name="T12" fmla="*/ 75 w 504"/>
                <a:gd name="T13" fmla="*/ 70 h 483"/>
                <a:gd name="T14" fmla="*/ 19 w 504"/>
                <a:gd name="T15" fmla="*/ 149 h 483"/>
                <a:gd name="T16" fmla="*/ 0 w 504"/>
                <a:gd name="T17" fmla="*/ 246 h 483"/>
                <a:gd name="T18" fmla="*/ 19 w 504"/>
                <a:gd name="T19" fmla="*/ 342 h 483"/>
                <a:gd name="T20" fmla="*/ 75 w 504"/>
                <a:gd name="T21" fmla="*/ 421 h 483"/>
                <a:gd name="T22" fmla="*/ 159 w 504"/>
                <a:gd name="T23" fmla="*/ 465 h 483"/>
                <a:gd name="T24" fmla="*/ 252 w 504"/>
                <a:gd name="T25" fmla="*/ 483 h 483"/>
                <a:gd name="T26" fmla="*/ 345 w 504"/>
                <a:gd name="T27" fmla="*/ 465 h 483"/>
                <a:gd name="T28" fmla="*/ 429 w 504"/>
                <a:gd name="T29" fmla="*/ 413 h 483"/>
                <a:gd name="T30" fmla="*/ 485 w 504"/>
                <a:gd name="T31" fmla="*/ 342 h 483"/>
                <a:gd name="T32" fmla="*/ 504 w 504"/>
                <a:gd name="T33" fmla="*/ 246 h 483"/>
                <a:gd name="T34" fmla="*/ 252 w 504"/>
                <a:gd name="T35" fmla="*/ 457 h 483"/>
                <a:gd name="T36" fmla="*/ 215 w 504"/>
                <a:gd name="T37" fmla="*/ 457 h 483"/>
                <a:gd name="T38" fmla="*/ 177 w 504"/>
                <a:gd name="T39" fmla="*/ 439 h 483"/>
                <a:gd name="T40" fmla="*/ 149 w 504"/>
                <a:gd name="T41" fmla="*/ 421 h 483"/>
                <a:gd name="T42" fmla="*/ 121 w 504"/>
                <a:gd name="T43" fmla="*/ 386 h 483"/>
                <a:gd name="T44" fmla="*/ 93 w 504"/>
                <a:gd name="T45" fmla="*/ 307 h 483"/>
                <a:gd name="T46" fmla="*/ 93 w 504"/>
                <a:gd name="T47" fmla="*/ 167 h 483"/>
                <a:gd name="T48" fmla="*/ 121 w 504"/>
                <a:gd name="T49" fmla="*/ 87 h 483"/>
                <a:gd name="T50" fmla="*/ 177 w 504"/>
                <a:gd name="T51" fmla="*/ 35 h 483"/>
                <a:gd name="T52" fmla="*/ 252 w 504"/>
                <a:gd name="T53" fmla="*/ 17 h 483"/>
                <a:gd name="T54" fmla="*/ 327 w 504"/>
                <a:gd name="T55" fmla="*/ 35 h 483"/>
                <a:gd name="T56" fmla="*/ 382 w 504"/>
                <a:gd name="T57" fmla="*/ 87 h 483"/>
                <a:gd name="T58" fmla="*/ 401 w 504"/>
                <a:gd name="T59" fmla="*/ 167 h 483"/>
                <a:gd name="T60" fmla="*/ 410 w 504"/>
                <a:gd name="T61" fmla="*/ 237 h 483"/>
                <a:gd name="T62" fmla="*/ 401 w 504"/>
                <a:gd name="T63" fmla="*/ 307 h 483"/>
                <a:gd name="T64" fmla="*/ 382 w 504"/>
                <a:gd name="T65" fmla="*/ 377 h 483"/>
                <a:gd name="T66" fmla="*/ 364 w 504"/>
                <a:gd name="T67" fmla="*/ 413 h 483"/>
                <a:gd name="T68" fmla="*/ 327 w 504"/>
                <a:gd name="T69" fmla="*/ 439 h 483"/>
                <a:gd name="T70" fmla="*/ 289 w 504"/>
                <a:gd name="T71" fmla="*/ 457 h 483"/>
                <a:gd name="T72" fmla="*/ 252 w 504"/>
                <a:gd name="T73" fmla="*/ 457 h 4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04"/>
                <a:gd name="T112" fmla="*/ 0 h 483"/>
                <a:gd name="T113" fmla="*/ 504 w 504"/>
                <a:gd name="T114" fmla="*/ 483 h 4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04" h="483">
                  <a:moveTo>
                    <a:pt x="504" y="246"/>
                  </a:moveTo>
                  <a:lnTo>
                    <a:pt x="485" y="149"/>
                  </a:lnTo>
                  <a:lnTo>
                    <a:pt x="429" y="70"/>
                  </a:lnTo>
                  <a:lnTo>
                    <a:pt x="345" y="17"/>
                  </a:lnTo>
                  <a:lnTo>
                    <a:pt x="252" y="0"/>
                  </a:lnTo>
                  <a:lnTo>
                    <a:pt x="149" y="17"/>
                  </a:lnTo>
                  <a:lnTo>
                    <a:pt x="75" y="70"/>
                  </a:lnTo>
                  <a:lnTo>
                    <a:pt x="19" y="149"/>
                  </a:lnTo>
                  <a:lnTo>
                    <a:pt x="0" y="246"/>
                  </a:lnTo>
                  <a:lnTo>
                    <a:pt x="19" y="342"/>
                  </a:lnTo>
                  <a:lnTo>
                    <a:pt x="75" y="421"/>
                  </a:lnTo>
                  <a:lnTo>
                    <a:pt x="159" y="465"/>
                  </a:lnTo>
                  <a:lnTo>
                    <a:pt x="252" y="483"/>
                  </a:lnTo>
                  <a:lnTo>
                    <a:pt x="345" y="465"/>
                  </a:lnTo>
                  <a:lnTo>
                    <a:pt x="429" y="413"/>
                  </a:lnTo>
                  <a:lnTo>
                    <a:pt x="485" y="342"/>
                  </a:lnTo>
                  <a:lnTo>
                    <a:pt x="504" y="246"/>
                  </a:lnTo>
                  <a:close/>
                  <a:moveTo>
                    <a:pt x="252" y="457"/>
                  </a:moveTo>
                  <a:lnTo>
                    <a:pt x="215" y="457"/>
                  </a:lnTo>
                  <a:lnTo>
                    <a:pt x="177" y="439"/>
                  </a:lnTo>
                  <a:lnTo>
                    <a:pt x="149" y="421"/>
                  </a:lnTo>
                  <a:lnTo>
                    <a:pt x="121" y="386"/>
                  </a:lnTo>
                  <a:lnTo>
                    <a:pt x="93" y="307"/>
                  </a:lnTo>
                  <a:lnTo>
                    <a:pt x="93" y="167"/>
                  </a:lnTo>
                  <a:lnTo>
                    <a:pt x="121" y="87"/>
                  </a:lnTo>
                  <a:lnTo>
                    <a:pt x="177" y="35"/>
                  </a:lnTo>
                  <a:lnTo>
                    <a:pt x="252" y="17"/>
                  </a:lnTo>
                  <a:lnTo>
                    <a:pt x="327" y="35"/>
                  </a:lnTo>
                  <a:lnTo>
                    <a:pt x="382" y="87"/>
                  </a:lnTo>
                  <a:lnTo>
                    <a:pt x="401" y="167"/>
                  </a:lnTo>
                  <a:lnTo>
                    <a:pt x="410" y="237"/>
                  </a:lnTo>
                  <a:lnTo>
                    <a:pt x="401" y="307"/>
                  </a:lnTo>
                  <a:lnTo>
                    <a:pt x="382" y="377"/>
                  </a:lnTo>
                  <a:lnTo>
                    <a:pt x="364" y="413"/>
                  </a:lnTo>
                  <a:lnTo>
                    <a:pt x="327" y="439"/>
                  </a:lnTo>
                  <a:lnTo>
                    <a:pt x="289" y="457"/>
                  </a:lnTo>
                  <a:lnTo>
                    <a:pt x="252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59" name="Freeform 4299"/>
            <p:cNvSpPr>
              <a:spLocks/>
            </p:cNvSpPr>
            <p:nvPr/>
          </p:nvSpPr>
          <p:spPr bwMode="auto">
            <a:xfrm>
              <a:off x="13563" y="14492"/>
              <a:ext cx="569" cy="474"/>
            </a:xfrm>
            <a:custGeom>
              <a:avLst/>
              <a:gdLst>
                <a:gd name="T0" fmla="*/ 93 w 569"/>
                <a:gd name="T1" fmla="*/ 105 h 474"/>
                <a:gd name="T2" fmla="*/ 93 w 569"/>
                <a:gd name="T3" fmla="*/ 421 h 474"/>
                <a:gd name="T4" fmla="*/ 84 w 569"/>
                <a:gd name="T5" fmla="*/ 430 h 474"/>
                <a:gd name="T6" fmla="*/ 65 w 569"/>
                <a:gd name="T7" fmla="*/ 439 h 474"/>
                <a:gd name="T8" fmla="*/ 0 w 569"/>
                <a:gd name="T9" fmla="*/ 439 h 474"/>
                <a:gd name="T10" fmla="*/ 0 w 569"/>
                <a:gd name="T11" fmla="*/ 474 h 474"/>
                <a:gd name="T12" fmla="*/ 252 w 569"/>
                <a:gd name="T13" fmla="*/ 474 h 474"/>
                <a:gd name="T14" fmla="*/ 252 w 569"/>
                <a:gd name="T15" fmla="*/ 439 h 474"/>
                <a:gd name="T16" fmla="*/ 196 w 569"/>
                <a:gd name="T17" fmla="*/ 439 h 474"/>
                <a:gd name="T18" fmla="*/ 177 w 569"/>
                <a:gd name="T19" fmla="*/ 430 h 474"/>
                <a:gd name="T20" fmla="*/ 168 w 569"/>
                <a:gd name="T21" fmla="*/ 413 h 474"/>
                <a:gd name="T22" fmla="*/ 168 w 569"/>
                <a:gd name="T23" fmla="*/ 193 h 474"/>
                <a:gd name="T24" fmla="*/ 177 w 569"/>
                <a:gd name="T25" fmla="*/ 123 h 474"/>
                <a:gd name="T26" fmla="*/ 215 w 569"/>
                <a:gd name="T27" fmla="*/ 70 h 474"/>
                <a:gd name="T28" fmla="*/ 271 w 569"/>
                <a:gd name="T29" fmla="*/ 35 h 474"/>
                <a:gd name="T30" fmla="*/ 317 w 569"/>
                <a:gd name="T31" fmla="*/ 26 h 474"/>
                <a:gd name="T32" fmla="*/ 345 w 569"/>
                <a:gd name="T33" fmla="*/ 26 h 474"/>
                <a:gd name="T34" fmla="*/ 364 w 569"/>
                <a:gd name="T35" fmla="*/ 35 h 474"/>
                <a:gd name="T36" fmla="*/ 383 w 569"/>
                <a:gd name="T37" fmla="*/ 52 h 474"/>
                <a:gd name="T38" fmla="*/ 392 w 569"/>
                <a:gd name="T39" fmla="*/ 70 h 474"/>
                <a:gd name="T40" fmla="*/ 401 w 569"/>
                <a:gd name="T41" fmla="*/ 96 h 474"/>
                <a:gd name="T42" fmla="*/ 401 w 569"/>
                <a:gd name="T43" fmla="*/ 421 h 474"/>
                <a:gd name="T44" fmla="*/ 383 w 569"/>
                <a:gd name="T45" fmla="*/ 439 h 474"/>
                <a:gd name="T46" fmla="*/ 317 w 569"/>
                <a:gd name="T47" fmla="*/ 439 h 474"/>
                <a:gd name="T48" fmla="*/ 317 w 569"/>
                <a:gd name="T49" fmla="*/ 474 h 474"/>
                <a:gd name="T50" fmla="*/ 569 w 569"/>
                <a:gd name="T51" fmla="*/ 474 h 474"/>
                <a:gd name="T52" fmla="*/ 569 w 569"/>
                <a:gd name="T53" fmla="*/ 439 h 474"/>
                <a:gd name="T54" fmla="*/ 513 w 569"/>
                <a:gd name="T55" fmla="*/ 439 h 474"/>
                <a:gd name="T56" fmla="*/ 495 w 569"/>
                <a:gd name="T57" fmla="*/ 430 h 474"/>
                <a:gd name="T58" fmla="*/ 485 w 569"/>
                <a:gd name="T59" fmla="*/ 421 h 474"/>
                <a:gd name="T60" fmla="*/ 485 w 569"/>
                <a:gd name="T61" fmla="*/ 131 h 474"/>
                <a:gd name="T62" fmla="*/ 476 w 569"/>
                <a:gd name="T63" fmla="*/ 79 h 474"/>
                <a:gd name="T64" fmla="*/ 448 w 569"/>
                <a:gd name="T65" fmla="*/ 44 h 474"/>
                <a:gd name="T66" fmla="*/ 420 w 569"/>
                <a:gd name="T67" fmla="*/ 17 h 474"/>
                <a:gd name="T68" fmla="*/ 392 w 569"/>
                <a:gd name="T69" fmla="*/ 8 h 474"/>
                <a:gd name="T70" fmla="*/ 364 w 569"/>
                <a:gd name="T71" fmla="*/ 8 h 474"/>
                <a:gd name="T72" fmla="*/ 327 w 569"/>
                <a:gd name="T73" fmla="*/ 0 h 474"/>
                <a:gd name="T74" fmla="*/ 252 w 569"/>
                <a:gd name="T75" fmla="*/ 17 h 474"/>
                <a:gd name="T76" fmla="*/ 196 w 569"/>
                <a:gd name="T77" fmla="*/ 52 h 474"/>
                <a:gd name="T78" fmla="*/ 159 w 569"/>
                <a:gd name="T79" fmla="*/ 114 h 474"/>
                <a:gd name="T80" fmla="*/ 159 w 569"/>
                <a:gd name="T81" fmla="*/ 0 h 474"/>
                <a:gd name="T82" fmla="*/ 0 w 569"/>
                <a:gd name="T83" fmla="*/ 17 h 474"/>
                <a:gd name="T84" fmla="*/ 0 w 569"/>
                <a:gd name="T85" fmla="*/ 44 h 474"/>
                <a:gd name="T86" fmla="*/ 37 w 569"/>
                <a:gd name="T87" fmla="*/ 44 h 474"/>
                <a:gd name="T88" fmla="*/ 65 w 569"/>
                <a:gd name="T89" fmla="*/ 52 h 474"/>
                <a:gd name="T90" fmla="*/ 84 w 569"/>
                <a:gd name="T91" fmla="*/ 61 h 474"/>
                <a:gd name="T92" fmla="*/ 84 w 569"/>
                <a:gd name="T93" fmla="*/ 79 h 474"/>
                <a:gd name="T94" fmla="*/ 93 w 569"/>
                <a:gd name="T95" fmla="*/ 105 h 47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69"/>
                <a:gd name="T145" fmla="*/ 0 h 474"/>
                <a:gd name="T146" fmla="*/ 569 w 569"/>
                <a:gd name="T147" fmla="*/ 474 h 47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69" h="474">
                  <a:moveTo>
                    <a:pt x="93" y="105"/>
                  </a:moveTo>
                  <a:lnTo>
                    <a:pt x="93" y="421"/>
                  </a:lnTo>
                  <a:lnTo>
                    <a:pt x="84" y="430"/>
                  </a:lnTo>
                  <a:lnTo>
                    <a:pt x="65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52" y="474"/>
                  </a:lnTo>
                  <a:lnTo>
                    <a:pt x="252" y="439"/>
                  </a:lnTo>
                  <a:lnTo>
                    <a:pt x="196" y="439"/>
                  </a:lnTo>
                  <a:lnTo>
                    <a:pt x="177" y="430"/>
                  </a:lnTo>
                  <a:lnTo>
                    <a:pt x="168" y="413"/>
                  </a:lnTo>
                  <a:lnTo>
                    <a:pt x="168" y="193"/>
                  </a:lnTo>
                  <a:lnTo>
                    <a:pt x="177" y="123"/>
                  </a:lnTo>
                  <a:lnTo>
                    <a:pt x="215" y="70"/>
                  </a:lnTo>
                  <a:lnTo>
                    <a:pt x="271" y="35"/>
                  </a:lnTo>
                  <a:lnTo>
                    <a:pt x="317" y="26"/>
                  </a:lnTo>
                  <a:lnTo>
                    <a:pt x="345" y="26"/>
                  </a:lnTo>
                  <a:lnTo>
                    <a:pt x="364" y="35"/>
                  </a:lnTo>
                  <a:lnTo>
                    <a:pt x="383" y="52"/>
                  </a:lnTo>
                  <a:lnTo>
                    <a:pt x="392" y="70"/>
                  </a:lnTo>
                  <a:lnTo>
                    <a:pt x="401" y="96"/>
                  </a:lnTo>
                  <a:lnTo>
                    <a:pt x="401" y="421"/>
                  </a:lnTo>
                  <a:lnTo>
                    <a:pt x="383" y="439"/>
                  </a:lnTo>
                  <a:lnTo>
                    <a:pt x="317" y="439"/>
                  </a:lnTo>
                  <a:lnTo>
                    <a:pt x="317" y="474"/>
                  </a:lnTo>
                  <a:lnTo>
                    <a:pt x="569" y="474"/>
                  </a:lnTo>
                  <a:lnTo>
                    <a:pt x="569" y="439"/>
                  </a:lnTo>
                  <a:lnTo>
                    <a:pt x="513" y="439"/>
                  </a:lnTo>
                  <a:lnTo>
                    <a:pt x="495" y="430"/>
                  </a:lnTo>
                  <a:lnTo>
                    <a:pt x="485" y="421"/>
                  </a:lnTo>
                  <a:lnTo>
                    <a:pt x="485" y="131"/>
                  </a:lnTo>
                  <a:lnTo>
                    <a:pt x="476" y="79"/>
                  </a:lnTo>
                  <a:lnTo>
                    <a:pt x="448" y="44"/>
                  </a:lnTo>
                  <a:lnTo>
                    <a:pt x="420" y="17"/>
                  </a:lnTo>
                  <a:lnTo>
                    <a:pt x="392" y="8"/>
                  </a:lnTo>
                  <a:lnTo>
                    <a:pt x="364" y="8"/>
                  </a:lnTo>
                  <a:lnTo>
                    <a:pt x="327" y="0"/>
                  </a:lnTo>
                  <a:lnTo>
                    <a:pt x="252" y="17"/>
                  </a:lnTo>
                  <a:lnTo>
                    <a:pt x="196" y="52"/>
                  </a:lnTo>
                  <a:lnTo>
                    <a:pt x="159" y="114"/>
                  </a:lnTo>
                  <a:lnTo>
                    <a:pt x="159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84" y="61"/>
                  </a:lnTo>
                  <a:lnTo>
                    <a:pt x="84" y="79"/>
                  </a:lnTo>
                  <a:lnTo>
                    <a:pt x="93" y="1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60" name="Freeform 4300"/>
            <p:cNvSpPr>
              <a:spLocks/>
            </p:cNvSpPr>
            <p:nvPr/>
          </p:nvSpPr>
          <p:spPr bwMode="auto">
            <a:xfrm>
              <a:off x="14673" y="14307"/>
              <a:ext cx="355" cy="668"/>
            </a:xfrm>
            <a:custGeom>
              <a:avLst/>
              <a:gdLst>
                <a:gd name="T0" fmla="*/ 178 w 355"/>
                <a:gd name="T1" fmla="*/ 229 h 668"/>
                <a:gd name="T2" fmla="*/ 336 w 355"/>
                <a:gd name="T3" fmla="*/ 229 h 668"/>
                <a:gd name="T4" fmla="*/ 336 w 355"/>
                <a:gd name="T5" fmla="*/ 202 h 668"/>
                <a:gd name="T6" fmla="*/ 178 w 355"/>
                <a:gd name="T7" fmla="*/ 202 h 668"/>
                <a:gd name="T8" fmla="*/ 178 w 355"/>
                <a:gd name="T9" fmla="*/ 0 h 668"/>
                <a:gd name="T10" fmla="*/ 150 w 355"/>
                <a:gd name="T11" fmla="*/ 0 h 668"/>
                <a:gd name="T12" fmla="*/ 140 w 355"/>
                <a:gd name="T13" fmla="*/ 70 h 668"/>
                <a:gd name="T14" fmla="*/ 122 w 355"/>
                <a:gd name="T15" fmla="*/ 141 h 668"/>
                <a:gd name="T16" fmla="*/ 75 w 355"/>
                <a:gd name="T17" fmla="*/ 185 h 668"/>
                <a:gd name="T18" fmla="*/ 0 w 355"/>
                <a:gd name="T19" fmla="*/ 211 h 668"/>
                <a:gd name="T20" fmla="*/ 0 w 355"/>
                <a:gd name="T21" fmla="*/ 229 h 668"/>
                <a:gd name="T22" fmla="*/ 103 w 355"/>
                <a:gd name="T23" fmla="*/ 229 h 668"/>
                <a:gd name="T24" fmla="*/ 103 w 355"/>
                <a:gd name="T25" fmla="*/ 527 h 668"/>
                <a:gd name="T26" fmla="*/ 112 w 355"/>
                <a:gd name="T27" fmla="*/ 589 h 668"/>
                <a:gd name="T28" fmla="*/ 140 w 355"/>
                <a:gd name="T29" fmla="*/ 633 h 668"/>
                <a:gd name="T30" fmla="*/ 178 w 355"/>
                <a:gd name="T31" fmla="*/ 659 h 668"/>
                <a:gd name="T32" fmla="*/ 215 w 355"/>
                <a:gd name="T33" fmla="*/ 668 h 668"/>
                <a:gd name="T34" fmla="*/ 243 w 355"/>
                <a:gd name="T35" fmla="*/ 668 h 668"/>
                <a:gd name="T36" fmla="*/ 299 w 355"/>
                <a:gd name="T37" fmla="*/ 659 h 668"/>
                <a:gd name="T38" fmla="*/ 327 w 355"/>
                <a:gd name="T39" fmla="*/ 624 h 668"/>
                <a:gd name="T40" fmla="*/ 355 w 355"/>
                <a:gd name="T41" fmla="*/ 580 h 668"/>
                <a:gd name="T42" fmla="*/ 355 w 355"/>
                <a:gd name="T43" fmla="*/ 466 h 668"/>
                <a:gd name="T44" fmla="*/ 327 w 355"/>
                <a:gd name="T45" fmla="*/ 466 h 668"/>
                <a:gd name="T46" fmla="*/ 327 w 355"/>
                <a:gd name="T47" fmla="*/ 571 h 668"/>
                <a:gd name="T48" fmla="*/ 317 w 355"/>
                <a:gd name="T49" fmla="*/ 598 h 668"/>
                <a:gd name="T50" fmla="*/ 299 w 355"/>
                <a:gd name="T51" fmla="*/ 624 h 668"/>
                <a:gd name="T52" fmla="*/ 280 w 355"/>
                <a:gd name="T53" fmla="*/ 642 h 668"/>
                <a:gd name="T54" fmla="*/ 224 w 355"/>
                <a:gd name="T55" fmla="*/ 642 h 668"/>
                <a:gd name="T56" fmla="*/ 196 w 355"/>
                <a:gd name="T57" fmla="*/ 615 h 668"/>
                <a:gd name="T58" fmla="*/ 187 w 355"/>
                <a:gd name="T59" fmla="*/ 589 h 668"/>
                <a:gd name="T60" fmla="*/ 178 w 355"/>
                <a:gd name="T61" fmla="*/ 571 h 668"/>
                <a:gd name="T62" fmla="*/ 178 w 355"/>
                <a:gd name="T63" fmla="*/ 527 h 668"/>
                <a:gd name="T64" fmla="*/ 178 w 355"/>
                <a:gd name="T65" fmla="*/ 229 h 6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5"/>
                <a:gd name="T100" fmla="*/ 0 h 668"/>
                <a:gd name="T101" fmla="*/ 355 w 355"/>
                <a:gd name="T102" fmla="*/ 668 h 6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5" h="668">
                  <a:moveTo>
                    <a:pt x="178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78" y="202"/>
                  </a:lnTo>
                  <a:lnTo>
                    <a:pt x="178" y="0"/>
                  </a:lnTo>
                  <a:lnTo>
                    <a:pt x="150" y="0"/>
                  </a:lnTo>
                  <a:lnTo>
                    <a:pt x="140" y="70"/>
                  </a:lnTo>
                  <a:lnTo>
                    <a:pt x="122" y="141"/>
                  </a:lnTo>
                  <a:lnTo>
                    <a:pt x="7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103" y="229"/>
                  </a:lnTo>
                  <a:lnTo>
                    <a:pt x="103" y="527"/>
                  </a:lnTo>
                  <a:lnTo>
                    <a:pt x="112" y="589"/>
                  </a:lnTo>
                  <a:lnTo>
                    <a:pt x="140" y="633"/>
                  </a:lnTo>
                  <a:lnTo>
                    <a:pt x="178" y="659"/>
                  </a:lnTo>
                  <a:lnTo>
                    <a:pt x="215" y="668"/>
                  </a:lnTo>
                  <a:lnTo>
                    <a:pt x="243" y="668"/>
                  </a:lnTo>
                  <a:lnTo>
                    <a:pt x="299" y="659"/>
                  </a:lnTo>
                  <a:lnTo>
                    <a:pt x="327" y="624"/>
                  </a:lnTo>
                  <a:lnTo>
                    <a:pt x="355" y="580"/>
                  </a:lnTo>
                  <a:lnTo>
                    <a:pt x="355" y="466"/>
                  </a:lnTo>
                  <a:lnTo>
                    <a:pt x="327" y="466"/>
                  </a:lnTo>
                  <a:lnTo>
                    <a:pt x="327" y="571"/>
                  </a:lnTo>
                  <a:lnTo>
                    <a:pt x="317" y="598"/>
                  </a:lnTo>
                  <a:lnTo>
                    <a:pt x="299" y="624"/>
                  </a:lnTo>
                  <a:lnTo>
                    <a:pt x="280" y="642"/>
                  </a:lnTo>
                  <a:lnTo>
                    <a:pt x="224" y="642"/>
                  </a:lnTo>
                  <a:lnTo>
                    <a:pt x="196" y="615"/>
                  </a:lnTo>
                  <a:lnTo>
                    <a:pt x="187" y="589"/>
                  </a:lnTo>
                  <a:lnTo>
                    <a:pt x="178" y="571"/>
                  </a:lnTo>
                  <a:lnTo>
                    <a:pt x="178" y="527"/>
                  </a:lnTo>
                  <a:lnTo>
                    <a:pt x="178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61" name="Freeform 4301"/>
            <p:cNvSpPr>
              <a:spLocks noEditPoints="1"/>
            </p:cNvSpPr>
            <p:nvPr/>
          </p:nvSpPr>
          <p:spPr bwMode="auto">
            <a:xfrm>
              <a:off x="15130" y="14492"/>
              <a:ext cx="495" cy="483"/>
            </a:xfrm>
            <a:custGeom>
              <a:avLst/>
              <a:gdLst>
                <a:gd name="T0" fmla="*/ 495 w 495"/>
                <a:gd name="T1" fmla="*/ 246 h 483"/>
                <a:gd name="T2" fmla="*/ 476 w 495"/>
                <a:gd name="T3" fmla="*/ 149 h 483"/>
                <a:gd name="T4" fmla="*/ 420 w 495"/>
                <a:gd name="T5" fmla="*/ 70 h 483"/>
                <a:gd name="T6" fmla="*/ 346 w 495"/>
                <a:gd name="T7" fmla="*/ 17 h 483"/>
                <a:gd name="T8" fmla="*/ 252 w 495"/>
                <a:gd name="T9" fmla="*/ 0 h 483"/>
                <a:gd name="T10" fmla="*/ 150 w 495"/>
                <a:gd name="T11" fmla="*/ 17 h 483"/>
                <a:gd name="T12" fmla="*/ 66 w 495"/>
                <a:gd name="T13" fmla="*/ 70 h 483"/>
                <a:gd name="T14" fmla="*/ 19 w 495"/>
                <a:gd name="T15" fmla="*/ 149 h 483"/>
                <a:gd name="T16" fmla="*/ 0 w 495"/>
                <a:gd name="T17" fmla="*/ 246 h 483"/>
                <a:gd name="T18" fmla="*/ 19 w 495"/>
                <a:gd name="T19" fmla="*/ 342 h 483"/>
                <a:gd name="T20" fmla="*/ 75 w 495"/>
                <a:gd name="T21" fmla="*/ 421 h 483"/>
                <a:gd name="T22" fmla="*/ 150 w 495"/>
                <a:gd name="T23" fmla="*/ 465 h 483"/>
                <a:gd name="T24" fmla="*/ 243 w 495"/>
                <a:gd name="T25" fmla="*/ 483 h 483"/>
                <a:gd name="T26" fmla="*/ 346 w 495"/>
                <a:gd name="T27" fmla="*/ 465 h 483"/>
                <a:gd name="T28" fmla="*/ 420 w 495"/>
                <a:gd name="T29" fmla="*/ 413 h 483"/>
                <a:gd name="T30" fmla="*/ 476 w 495"/>
                <a:gd name="T31" fmla="*/ 342 h 483"/>
                <a:gd name="T32" fmla="*/ 495 w 495"/>
                <a:gd name="T33" fmla="*/ 246 h 483"/>
                <a:gd name="T34" fmla="*/ 252 w 495"/>
                <a:gd name="T35" fmla="*/ 457 h 483"/>
                <a:gd name="T36" fmla="*/ 215 w 495"/>
                <a:gd name="T37" fmla="*/ 457 h 483"/>
                <a:gd name="T38" fmla="*/ 140 w 495"/>
                <a:gd name="T39" fmla="*/ 421 h 483"/>
                <a:gd name="T40" fmla="*/ 122 w 495"/>
                <a:gd name="T41" fmla="*/ 386 h 483"/>
                <a:gd name="T42" fmla="*/ 103 w 495"/>
                <a:gd name="T43" fmla="*/ 334 h 483"/>
                <a:gd name="T44" fmla="*/ 94 w 495"/>
                <a:gd name="T45" fmla="*/ 281 h 483"/>
                <a:gd name="T46" fmla="*/ 94 w 495"/>
                <a:gd name="T47" fmla="*/ 167 h 483"/>
                <a:gd name="T48" fmla="*/ 122 w 495"/>
                <a:gd name="T49" fmla="*/ 87 h 483"/>
                <a:gd name="T50" fmla="*/ 140 w 495"/>
                <a:gd name="T51" fmla="*/ 61 h 483"/>
                <a:gd name="T52" fmla="*/ 168 w 495"/>
                <a:gd name="T53" fmla="*/ 44 h 483"/>
                <a:gd name="T54" fmla="*/ 187 w 495"/>
                <a:gd name="T55" fmla="*/ 35 h 483"/>
                <a:gd name="T56" fmla="*/ 243 w 495"/>
                <a:gd name="T57" fmla="*/ 17 h 483"/>
                <a:gd name="T58" fmla="*/ 318 w 495"/>
                <a:gd name="T59" fmla="*/ 35 h 483"/>
                <a:gd name="T60" fmla="*/ 374 w 495"/>
                <a:gd name="T61" fmla="*/ 87 h 483"/>
                <a:gd name="T62" fmla="*/ 402 w 495"/>
                <a:gd name="T63" fmla="*/ 167 h 483"/>
                <a:gd name="T64" fmla="*/ 402 w 495"/>
                <a:gd name="T65" fmla="*/ 307 h 483"/>
                <a:gd name="T66" fmla="*/ 383 w 495"/>
                <a:gd name="T67" fmla="*/ 377 h 483"/>
                <a:gd name="T68" fmla="*/ 355 w 495"/>
                <a:gd name="T69" fmla="*/ 413 h 483"/>
                <a:gd name="T70" fmla="*/ 327 w 495"/>
                <a:gd name="T71" fmla="*/ 439 h 483"/>
                <a:gd name="T72" fmla="*/ 290 w 495"/>
                <a:gd name="T73" fmla="*/ 457 h 483"/>
                <a:gd name="T74" fmla="*/ 252 w 495"/>
                <a:gd name="T75" fmla="*/ 457 h 48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95"/>
                <a:gd name="T115" fmla="*/ 0 h 483"/>
                <a:gd name="T116" fmla="*/ 495 w 495"/>
                <a:gd name="T117" fmla="*/ 483 h 48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95" h="483">
                  <a:moveTo>
                    <a:pt x="495" y="246"/>
                  </a:moveTo>
                  <a:lnTo>
                    <a:pt x="476" y="149"/>
                  </a:lnTo>
                  <a:lnTo>
                    <a:pt x="420" y="70"/>
                  </a:lnTo>
                  <a:lnTo>
                    <a:pt x="346" y="17"/>
                  </a:lnTo>
                  <a:lnTo>
                    <a:pt x="252" y="0"/>
                  </a:lnTo>
                  <a:lnTo>
                    <a:pt x="150" y="17"/>
                  </a:lnTo>
                  <a:lnTo>
                    <a:pt x="66" y="70"/>
                  </a:lnTo>
                  <a:lnTo>
                    <a:pt x="19" y="149"/>
                  </a:lnTo>
                  <a:lnTo>
                    <a:pt x="0" y="246"/>
                  </a:lnTo>
                  <a:lnTo>
                    <a:pt x="19" y="342"/>
                  </a:lnTo>
                  <a:lnTo>
                    <a:pt x="75" y="421"/>
                  </a:lnTo>
                  <a:lnTo>
                    <a:pt x="150" y="465"/>
                  </a:lnTo>
                  <a:lnTo>
                    <a:pt x="243" y="483"/>
                  </a:lnTo>
                  <a:lnTo>
                    <a:pt x="346" y="465"/>
                  </a:lnTo>
                  <a:lnTo>
                    <a:pt x="420" y="413"/>
                  </a:lnTo>
                  <a:lnTo>
                    <a:pt x="476" y="342"/>
                  </a:lnTo>
                  <a:lnTo>
                    <a:pt x="495" y="246"/>
                  </a:lnTo>
                  <a:close/>
                  <a:moveTo>
                    <a:pt x="252" y="457"/>
                  </a:moveTo>
                  <a:lnTo>
                    <a:pt x="215" y="457"/>
                  </a:lnTo>
                  <a:lnTo>
                    <a:pt x="140" y="421"/>
                  </a:lnTo>
                  <a:lnTo>
                    <a:pt x="122" y="386"/>
                  </a:lnTo>
                  <a:lnTo>
                    <a:pt x="103" y="334"/>
                  </a:lnTo>
                  <a:lnTo>
                    <a:pt x="94" y="281"/>
                  </a:lnTo>
                  <a:lnTo>
                    <a:pt x="94" y="167"/>
                  </a:lnTo>
                  <a:lnTo>
                    <a:pt x="122" y="87"/>
                  </a:lnTo>
                  <a:lnTo>
                    <a:pt x="140" y="61"/>
                  </a:lnTo>
                  <a:lnTo>
                    <a:pt x="168" y="44"/>
                  </a:lnTo>
                  <a:lnTo>
                    <a:pt x="187" y="35"/>
                  </a:lnTo>
                  <a:lnTo>
                    <a:pt x="243" y="17"/>
                  </a:lnTo>
                  <a:lnTo>
                    <a:pt x="318" y="35"/>
                  </a:lnTo>
                  <a:lnTo>
                    <a:pt x="374" y="87"/>
                  </a:lnTo>
                  <a:lnTo>
                    <a:pt x="402" y="167"/>
                  </a:lnTo>
                  <a:lnTo>
                    <a:pt x="402" y="307"/>
                  </a:lnTo>
                  <a:lnTo>
                    <a:pt x="383" y="377"/>
                  </a:lnTo>
                  <a:lnTo>
                    <a:pt x="355" y="413"/>
                  </a:lnTo>
                  <a:lnTo>
                    <a:pt x="327" y="439"/>
                  </a:lnTo>
                  <a:lnTo>
                    <a:pt x="290" y="457"/>
                  </a:lnTo>
                  <a:lnTo>
                    <a:pt x="252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62" name="Freeform 4302"/>
            <p:cNvSpPr>
              <a:spLocks noEditPoints="1"/>
            </p:cNvSpPr>
            <p:nvPr/>
          </p:nvSpPr>
          <p:spPr bwMode="auto">
            <a:xfrm>
              <a:off x="16185" y="14492"/>
              <a:ext cx="559" cy="685"/>
            </a:xfrm>
            <a:custGeom>
              <a:avLst/>
              <a:gdLst>
                <a:gd name="T0" fmla="*/ 168 w 559"/>
                <a:gd name="T1" fmla="*/ 114 h 685"/>
                <a:gd name="T2" fmla="*/ 196 w 559"/>
                <a:gd name="T3" fmla="*/ 79 h 685"/>
                <a:gd name="T4" fmla="*/ 233 w 559"/>
                <a:gd name="T5" fmla="*/ 52 h 685"/>
                <a:gd name="T6" fmla="*/ 270 w 559"/>
                <a:gd name="T7" fmla="*/ 35 h 685"/>
                <a:gd name="T8" fmla="*/ 317 w 559"/>
                <a:gd name="T9" fmla="*/ 26 h 685"/>
                <a:gd name="T10" fmla="*/ 392 w 559"/>
                <a:gd name="T11" fmla="*/ 61 h 685"/>
                <a:gd name="T12" fmla="*/ 447 w 559"/>
                <a:gd name="T13" fmla="*/ 131 h 685"/>
                <a:gd name="T14" fmla="*/ 466 w 559"/>
                <a:gd name="T15" fmla="*/ 246 h 685"/>
                <a:gd name="T16" fmla="*/ 457 w 559"/>
                <a:gd name="T17" fmla="*/ 334 h 685"/>
                <a:gd name="T18" fmla="*/ 419 w 559"/>
                <a:gd name="T19" fmla="*/ 404 h 685"/>
                <a:gd name="T20" fmla="*/ 364 w 559"/>
                <a:gd name="T21" fmla="*/ 448 h 685"/>
                <a:gd name="T22" fmla="*/ 308 w 559"/>
                <a:gd name="T23" fmla="*/ 465 h 685"/>
                <a:gd name="T24" fmla="*/ 270 w 559"/>
                <a:gd name="T25" fmla="*/ 457 h 685"/>
                <a:gd name="T26" fmla="*/ 242 w 559"/>
                <a:gd name="T27" fmla="*/ 448 h 685"/>
                <a:gd name="T28" fmla="*/ 214 w 559"/>
                <a:gd name="T29" fmla="*/ 430 h 685"/>
                <a:gd name="T30" fmla="*/ 186 w 559"/>
                <a:gd name="T31" fmla="*/ 395 h 685"/>
                <a:gd name="T32" fmla="*/ 168 w 559"/>
                <a:gd name="T33" fmla="*/ 377 h 685"/>
                <a:gd name="T34" fmla="*/ 168 w 559"/>
                <a:gd name="T35" fmla="*/ 351 h 685"/>
                <a:gd name="T36" fmla="*/ 168 w 559"/>
                <a:gd name="T37" fmla="*/ 114 h 685"/>
                <a:gd name="T38" fmla="*/ 168 w 559"/>
                <a:gd name="T39" fmla="*/ 413 h 685"/>
                <a:gd name="T40" fmla="*/ 177 w 559"/>
                <a:gd name="T41" fmla="*/ 421 h 685"/>
                <a:gd name="T42" fmla="*/ 186 w 559"/>
                <a:gd name="T43" fmla="*/ 439 h 685"/>
                <a:gd name="T44" fmla="*/ 205 w 559"/>
                <a:gd name="T45" fmla="*/ 457 h 685"/>
                <a:gd name="T46" fmla="*/ 233 w 559"/>
                <a:gd name="T47" fmla="*/ 474 h 685"/>
                <a:gd name="T48" fmla="*/ 270 w 559"/>
                <a:gd name="T49" fmla="*/ 483 h 685"/>
                <a:gd name="T50" fmla="*/ 308 w 559"/>
                <a:gd name="T51" fmla="*/ 483 h 685"/>
                <a:gd name="T52" fmla="*/ 401 w 559"/>
                <a:gd name="T53" fmla="*/ 465 h 685"/>
                <a:gd name="T54" fmla="*/ 485 w 559"/>
                <a:gd name="T55" fmla="*/ 413 h 685"/>
                <a:gd name="T56" fmla="*/ 541 w 559"/>
                <a:gd name="T57" fmla="*/ 342 h 685"/>
                <a:gd name="T58" fmla="*/ 559 w 559"/>
                <a:gd name="T59" fmla="*/ 246 h 685"/>
                <a:gd name="T60" fmla="*/ 541 w 559"/>
                <a:gd name="T61" fmla="*/ 149 h 685"/>
                <a:gd name="T62" fmla="*/ 494 w 559"/>
                <a:gd name="T63" fmla="*/ 70 h 685"/>
                <a:gd name="T64" fmla="*/ 419 w 559"/>
                <a:gd name="T65" fmla="*/ 17 h 685"/>
                <a:gd name="T66" fmla="*/ 326 w 559"/>
                <a:gd name="T67" fmla="*/ 0 h 685"/>
                <a:gd name="T68" fmla="*/ 252 w 559"/>
                <a:gd name="T69" fmla="*/ 17 h 685"/>
                <a:gd name="T70" fmla="*/ 196 w 559"/>
                <a:gd name="T71" fmla="*/ 44 h 685"/>
                <a:gd name="T72" fmla="*/ 168 w 559"/>
                <a:gd name="T73" fmla="*/ 70 h 685"/>
                <a:gd name="T74" fmla="*/ 168 w 559"/>
                <a:gd name="T75" fmla="*/ 0 h 685"/>
                <a:gd name="T76" fmla="*/ 0 w 559"/>
                <a:gd name="T77" fmla="*/ 17 h 685"/>
                <a:gd name="T78" fmla="*/ 0 w 559"/>
                <a:gd name="T79" fmla="*/ 44 h 685"/>
                <a:gd name="T80" fmla="*/ 37 w 559"/>
                <a:gd name="T81" fmla="*/ 44 h 685"/>
                <a:gd name="T82" fmla="*/ 65 w 559"/>
                <a:gd name="T83" fmla="*/ 52 h 685"/>
                <a:gd name="T84" fmla="*/ 74 w 559"/>
                <a:gd name="T85" fmla="*/ 52 h 685"/>
                <a:gd name="T86" fmla="*/ 84 w 559"/>
                <a:gd name="T87" fmla="*/ 70 h 685"/>
                <a:gd name="T88" fmla="*/ 93 w 559"/>
                <a:gd name="T89" fmla="*/ 79 h 685"/>
                <a:gd name="T90" fmla="*/ 93 w 559"/>
                <a:gd name="T91" fmla="*/ 624 h 685"/>
                <a:gd name="T92" fmla="*/ 84 w 559"/>
                <a:gd name="T93" fmla="*/ 641 h 685"/>
                <a:gd name="T94" fmla="*/ 65 w 559"/>
                <a:gd name="T95" fmla="*/ 641 h 685"/>
                <a:gd name="T96" fmla="*/ 46 w 559"/>
                <a:gd name="T97" fmla="*/ 650 h 685"/>
                <a:gd name="T98" fmla="*/ 0 w 559"/>
                <a:gd name="T99" fmla="*/ 650 h 685"/>
                <a:gd name="T100" fmla="*/ 0 w 559"/>
                <a:gd name="T101" fmla="*/ 685 h 685"/>
                <a:gd name="T102" fmla="*/ 37 w 559"/>
                <a:gd name="T103" fmla="*/ 685 h 685"/>
                <a:gd name="T104" fmla="*/ 74 w 559"/>
                <a:gd name="T105" fmla="*/ 676 h 685"/>
                <a:gd name="T106" fmla="*/ 214 w 559"/>
                <a:gd name="T107" fmla="*/ 676 h 685"/>
                <a:gd name="T108" fmla="*/ 261 w 559"/>
                <a:gd name="T109" fmla="*/ 685 h 685"/>
                <a:gd name="T110" fmla="*/ 261 w 559"/>
                <a:gd name="T111" fmla="*/ 650 h 685"/>
                <a:gd name="T112" fmla="*/ 224 w 559"/>
                <a:gd name="T113" fmla="*/ 650 h 685"/>
                <a:gd name="T114" fmla="*/ 196 w 559"/>
                <a:gd name="T115" fmla="*/ 641 h 685"/>
                <a:gd name="T116" fmla="*/ 177 w 559"/>
                <a:gd name="T117" fmla="*/ 641 h 685"/>
                <a:gd name="T118" fmla="*/ 168 w 559"/>
                <a:gd name="T119" fmla="*/ 624 h 685"/>
                <a:gd name="T120" fmla="*/ 168 w 559"/>
                <a:gd name="T121" fmla="*/ 421 h 685"/>
                <a:gd name="T122" fmla="*/ 168 w 559"/>
                <a:gd name="T123" fmla="*/ 413 h 6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59"/>
                <a:gd name="T187" fmla="*/ 0 h 685"/>
                <a:gd name="T188" fmla="*/ 559 w 559"/>
                <a:gd name="T189" fmla="*/ 685 h 6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59" h="685">
                  <a:moveTo>
                    <a:pt x="168" y="114"/>
                  </a:moveTo>
                  <a:lnTo>
                    <a:pt x="196" y="79"/>
                  </a:lnTo>
                  <a:lnTo>
                    <a:pt x="233" y="52"/>
                  </a:lnTo>
                  <a:lnTo>
                    <a:pt x="270" y="35"/>
                  </a:lnTo>
                  <a:lnTo>
                    <a:pt x="317" y="26"/>
                  </a:lnTo>
                  <a:lnTo>
                    <a:pt x="392" y="61"/>
                  </a:lnTo>
                  <a:lnTo>
                    <a:pt x="447" y="131"/>
                  </a:lnTo>
                  <a:lnTo>
                    <a:pt x="466" y="246"/>
                  </a:lnTo>
                  <a:lnTo>
                    <a:pt x="457" y="334"/>
                  </a:lnTo>
                  <a:lnTo>
                    <a:pt x="419" y="404"/>
                  </a:lnTo>
                  <a:lnTo>
                    <a:pt x="364" y="448"/>
                  </a:lnTo>
                  <a:lnTo>
                    <a:pt x="308" y="465"/>
                  </a:lnTo>
                  <a:lnTo>
                    <a:pt x="270" y="457"/>
                  </a:lnTo>
                  <a:lnTo>
                    <a:pt x="242" y="448"/>
                  </a:lnTo>
                  <a:lnTo>
                    <a:pt x="214" y="430"/>
                  </a:lnTo>
                  <a:lnTo>
                    <a:pt x="186" y="395"/>
                  </a:lnTo>
                  <a:lnTo>
                    <a:pt x="168" y="377"/>
                  </a:lnTo>
                  <a:lnTo>
                    <a:pt x="168" y="351"/>
                  </a:lnTo>
                  <a:lnTo>
                    <a:pt x="168" y="114"/>
                  </a:lnTo>
                  <a:close/>
                  <a:moveTo>
                    <a:pt x="168" y="413"/>
                  </a:moveTo>
                  <a:lnTo>
                    <a:pt x="177" y="421"/>
                  </a:lnTo>
                  <a:lnTo>
                    <a:pt x="186" y="439"/>
                  </a:lnTo>
                  <a:lnTo>
                    <a:pt x="205" y="457"/>
                  </a:lnTo>
                  <a:lnTo>
                    <a:pt x="233" y="474"/>
                  </a:lnTo>
                  <a:lnTo>
                    <a:pt x="270" y="483"/>
                  </a:lnTo>
                  <a:lnTo>
                    <a:pt x="308" y="483"/>
                  </a:lnTo>
                  <a:lnTo>
                    <a:pt x="401" y="465"/>
                  </a:lnTo>
                  <a:lnTo>
                    <a:pt x="485" y="413"/>
                  </a:lnTo>
                  <a:lnTo>
                    <a:pt x="541" y="342"/>
                  </a:lnTo>
                  <a:lnTo>
                    <a:pt x="559" y="246"/>
                  </a:lnTo>
                  <a:lnTo>
                    <a:pt x="541" y="149"/>
                  </a:lnTo>
                  <a:lnTo>
                    <a:pt x="494" y="70"/>
                  </a:lnTo>
                  <a:lnTo>
                    <a:pt x="419" y="17"/>
                  </a:lnTo>
                  <a:lnTo>
                    <a:pt x="326" y="0"/>
                  </a:lnTo>
                  <a:lnTo>
                    <a:pt x="252" y="17"/>
                  </a:lnTo>
                  <a:lnTo>
                    <a:pt x="196" y="44"/>
                  </a:lnTo>
                  <a:lnTo>
                    <a:pt x="168" y="70"/>
                  </a:lnTo>
                  <a:lnTo>
                    <a:pt x="16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74" y="52"/>
                  </a:lnTo>
                  <a:lnTo>
                    <a:pt x="84" y="70"/>
                  </a:lnTo>
                  <a:lnTo>
                    <a:pt x="93" y="79"/>
                  </a:lnTo>
                  <a:lnTo>
                    <a:pt x="93" y="624"/>
                  </a:lnTo>
                  <a:lnTo>
                    <a:pt x="84" y="641"/>
                  </a:lnTo>
                  <a:lnTo>
                    <a:pt x="65" y="641"/>
                  </a:lnTo>
                  <a:lnTo>
                    <a:pt x="46" y="650"/>
                  </a:lnTo>
                  <a:lnTo>
                    <a:pt x="0" y="650"/>
                  </a:lnTo>
                  <a:lnTo>
                    <a:pt x="0" y="685"/>
                  </a:lnTo>
                  <a:lnTo>
                    <a:pt x="37" y="685"/>
                  </a:lnTo>
                  <a:lnTo>
                    <a:pt x="74" y="676"/>
                  </a:lnTo>
                  <a:lnTo>
                    <a:pt x="214" y="676"/>
                  </a:lnTo>
                  <a:lnTo>
                    <a:pt x="261" y="685"/>
                  </a:lnTo>
                  <a:lnTo>
                    <a:pt x="261" y="650"/>
                  </a:lnTo>
                  <a:lnTo>
                    <a:pt x="224" y="650"/>
                  </a:lnTo>
                  <a:lnTo>
                    <a:pt x="196" y="641"/>
                  </a:lnTo>
                  <a:lnTo>
                    <a:pt x="177" y="641"/>
                  </a:lnTo>
                  <a:lnTo>
                    <a:pt x="168" y="624"/>
                  </a:lnTo>
                  <a:lnTo>
                    <a:pt x="168" y="421"/>
                  </a:lnTo>
                  <a:lnTo>
                    <a:pt x="168" y="4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63" name="Freeform 4303"/>
            <p:cNvSpPr>
              <a:spLocks/>
            </p:cNvSpPr>
            <p:nvPr/>
          </p:nvSpPr>
          <p:spPr bwMode="auto">
            <a:xfrm>
              <a:off x="16819" y="14492"/>
              <a:ext cx="383" cy="474"/>
            </a:xfrm>
            <a:custGeom>
              <a:avLst/>
              <a:gdLst>
                <a:gd name="T0" fmla="*/ 159 w 383"/>
                <a:gd name="T1" fmla="*/ 395 h 474"/>
                <a:gd name="T2" fmla="*/ 159 w 383"/>
                <a:gd name="T3" fmla="*/ 228 h 474"/>
                <a:gd name="T4" fmla="*/ 168 w 383"/>
                <a:gd name="T5" fmla="*/ 149 h 474"/>
                <a:gd name="T6" fmla="*/ 196 w 383"/>
                <a:gd name="T7" fmla="*/ 87 h 474"/>
                <a:gd name="T8" fmla="*/ 233 w 383"/>
                <a:gd name="T9" fmla="*/ 44 h 474"/>
                <a:gd name="T10" fmla="*/ 299 w 383"/>
                <a:gd name="T11" fmla="*/ 26 h 474"/>
                <a:gd name="T12" fmla="*/ 308 w 383"/>
                <a:gd name="T13" fmla="*/ 26 h 474"/>
                <a:gd name="T14" fmla="*/ 299 w 383"/>
                <a:gd name="T15" fmla="*/ 26 h 474"/>
                <a:gd name="T16" fmla="*/ 289 w 383"/>
                <a:gd name="T17" fmla="*/ 35 h 474"/>
                <a:gd name="T18" fmla="*/ 289 w 383"/>
                <a:gd name="T19" fmla="*/ 52 h 474"/>
                <a:gd name="T20" fmla="*/ 280 w 383"/>
                <a:gd name="T21" fmla="*/ 70 h 474"/>
                <a:gd name="T22" fmla="*/ 299 w 383"/>
                <a:gd name="T23" fmla="*/ 105 h 474"/>
                <a:gd name="T24" fmla="*/ 308 w 383"/>
                <a:gd name="T25" fmla="*/ 114 h 474"/>
                <a:gd name="T26" fmla="*/ 345 w 383"/>
                <a:gd name="T27" fmla="*/ 114 h 474"/>
                <a:gd name="T28" fmla="*/ 373 w 383"/>
                <a:gd name="T29" fmla="*/ 87 h 474"/>
                <a:gd name="T30" fmla="*/ 383 w 383"/>
                <a:gd name="T31" fmla="*/ 70 h 474"/>
                <a:gd name="T32" fmla="*/ 373 w 383"/>
                <a:gd name="T33" fmla="*/ 44 h 474"/>
                <a:gd name="T34" fmla="*/ 355 w 383"/>
                <a:gd name="T35" fmla="*/ 26 h 474"/>
                <a:gd name="T36" fmla="*/ 327 w 383"/>
                <a:gd name="T37" fmla="*/ 8 h 474"/>
                <a:gd name="T38" fmla="*/ 299 w 383"/>
                <a:gd name="T39" fmla="*/ 0 h 474"/>
                <a:gd name="T40" fmla="*/ 261 w 383"/>
                <a:gd name="T41" fmla="*/ 8 h 474"/>
                <a:gd name="T42" fmla="*/ 233 w 383"/>
                <a:gd name="T43" fmla="*/ 17 h 474"/>
                <a:gd name="T44" fmla="*/ 215 w 383"/>
                <a:gd name="T45" fmla="*/ 35 h 474"/>
                <a:gd name="T46" fmla="*/ 187 w 383"/>
                <a:gd name="T47" fmla="*/ 52 h 474"/>
                <a:gd name="T48" fmla="*/ 177 w 383"/>
                <a:gd name="T49" fmla="*/ 79 h 474"/>
                <a:gd name="T50" fmla="*/ 168 w 383"/>
                <a:gd name="T51" fmla="*/ 96 h 474"/>
                <a:gd name="T52" fmla="*/ 159 w 383"/>
                <a:gd name="T53" fmla="*/ 123 h 474"/>
                <a:gd name="T54" fmla="*/ 159 w 383"/>
                <a:gd name="T55" fmla="*/ 0 h 474"/>
                <a:gd name="T56" fmla="*/ 0 w 383"/>
                <a:gd name="T57" fmla="*/ 17 h 474"/>
                <a:gd name="T58" fmla="*/ 0 w 383"/>
                <a:gd name="T59" fmla="*/ 44 h 474"/>
                <a:gd name="T60" fmla="*/ 37 w 383"/>
                <a:gd name="T61" fmla="*/ 44 h 474"/>
                <a:gd name="T62" fmla="*/ 65 w 383"/>
                <a:gd name="T63" fmla="*/ 52 h 474"/>
                <a:gd name="T64" fmla="*/ 75 w 383"/>
                <a:gd name="T65" fmla="*/ 61 h 474"/>
                <a:gd name="T66" fmla="*/ 84 w 383"/>
                <a:gd name="T67" fmla="*/ 79 h 474"/>
                <a:gd name="T68" fmla="*/ 84 w 383"/>
                <a:gd name="T69" fmla="*/ 421 h 474"/>
                <a:gd name="T70" fmla="*/ 65 w 383"/>
                <a:gd name="T71" fmla="*/ 439 h 474"/>
                <a:gd name="T72" fmla="*/ 0 w 383"/>
                <a:gd name="T73" fmla="*/ 439 h 474"/>
                <a:gd name="T74" fmla="*/ 0 w 383"/>
                <a:gd name="T75" fmla="*/ 474 h 474"/>
                <a:gd name="T76" fmla="*/ 271 w 383"/>
                <a:gd name="T77" fmla="*/ 474 h 474"/>
                <a:gd name="T78" fmla="*/ 271 w 383"/>
                <a:gd name="T79" fmla="*/ 439 h 474"/>
                <a:gd name="T80" fmla="*/ 187 w 383"/>
                <a:gd name="T81" fmla="*/ 439 h 474"/>
                <a:gd name="T82" fmla="*/ 168 w 383"/>
                <a:gd name="T83" fmla="*/ 430 h 474"/>
                <a:gd name="T84" fmla="*/ 168 w 383"/>
                <a:gd name="T85" fmla="*/ 421 h 474"/>
                <a:gd name="T86" fmla="*/ 159 w 383"/>
                <a:gd name="T87" fmla="*/ 404 h 474"/>
                <a:gd name="T88" fmla="*/ 159 w 383"/>
                <a:gd name="T89" fmla="*/ 395 h 47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3"/>
                <a:gd name="T136" fmla="*/ 0 h 474"/>
                <a:gd name="T137" fmla="*/ 383 w 383"/>
                <a:gd name="T138" fmla="*/ 474 h 47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3" h="474">
                  <a:moveTo>
                    <a:pt x="159" y="395"/>
                  </a:moveTo>
                  <a:lnTo>
                    <a:pt x="159" y="228"/>
                  </a:lnTo>
                  <a:lnTo>
                    <a:pt x="168" y="149"/>
                  </a:lnTo>
                  <a:lnTo>
                    <a:pt x="196" y="87"/>
                  </a:lnTo>
                  <a:lnTo>
                    <a:pt x="233" y="44"/>
                  </a:lnTo>
                  <a:lnTo>
                    <a:pt x="299" y="26"/>
                  </a:lnTo>
                  <a:lnTo>
                    <a:pt x="308" y="26"/>
                  </a:lnTo>
                  <a:lnTo>
                    <a:pt x="299" y="26"/>
                  </a:lnTo>
                  <a:lnTo>
                    <a:pt x="289" y="35"/>
                  </a:lnTo>
                  <a:lnTo>
                    <a:pt x="289" y="52"/>
                  </a:lnTo>
                  <a:lnTo>
                    <a:pt x="280" y="70"/>
                  </a:lnTo>
                  <a:lnTo>
                    <a:pt x="299" y="105"/>
                  </a:lnTo>
                  <a:lnTo>
                    <a:pt x="308" y="114"/>
                  </a:lnTo>
                  <a:lnTo>
                    <a:pt x="345" y="114"/>
                  </a:lnTo>
                  <a:lnTo>
                    <a:pt x="373" y="87"/>
                  </a:lnTo>
                  <a:lnTo>
                    <a:pt x="383" y="70"/>
                  </a:lnTo>
                  <a:lnTo>
                    <a:pt x="373" y="44"/>
                  </a:lnTo>
                  <a:lnTo>
                    <a:pt x="355" y="26"/>
                  </a:lnTo>
                  <a:lnTo>
                    <a:pt x="327" y="8"/>
                  </a:lnTo>
                  <a:lnTo>
                    <a:pt x="299" y="0"/>
                  </a:lnTo>
                  <a:lnTo>
                    <a:pt x="261" y="8"/>
                  </a:lnTo>
                  <a:lnTo>
                    <a:pt x="233" y="17"/>
                  </a:lnTo>
                  <a:lnTo>
                    <a:pt x="215" y="35"/>
                  </a:lnTo>
                  <a:lnTo>
                    <a:pt x="187" y="52"/>
                  </a:lnTo>
                  <a:lnTo>
                    <a:pt x="177" y="79"/>
                  </a:lnTo>
                  <a:lnTo>
                    <a:pt x="168" y="96"/>
                  </a:lnTo>
                  <a:lnTo>
                    <a:pt x="159" y="123"/>
                  </a:lnTo>
                  <a:lnTo>
                    <a:pt x="159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75" y="61"/>
                  </a:lnTo>
                  <a:lnTo>
                    <a:pt x="84" y="79"/>
                  </a:lnTo>
                  <a:lnTo>
                    <a:pt x="84" y="421"/>
                  </a:lnTo>
                  <a:lnTo>
                    <a:pt x="65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71" y="474"/>
                  </a:lnTo>
                  <a:lnTo>
                    <a:pt x="271" y="439"/>
                  </a:lnTo>
                  <a:lnTo>
                    <a:pt x="187" y="439"/>
                  </a:lnTo>
                  <a:lnTo>
                    <a:pt x="168" y="430"/>
                  </a:lnTo>
                  <a:lnTo>
                    <a:pt x="168" y="421"/>
                  </a:lnTo>
                  <a:lnTo>
                    <a:pt x="159" y="404"/>
                  </a:lnTo>
                  <a:lnTo>
                    <a:pt x="159" y="3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64" name="Freeform 4304"/>
            <p:cNvSpPr>
              <a:spLocks noEditPoints="1"/>
            </p:cNvSpPr>
            <p:nvPr/>
          </p:nvSpPr>
          <p:spPr bwMode="auto">
            <a:xfrm>
              <a:off x="17258" y="14492"/>
              <a:ext cx="503" cy="483"/>
            </a:xfrm>
            <a:custGeom>
              <a:avLst/>
              <a:gdLst>
                <a:gd name="T0" fmla="*/ 503 w 503"/>
                <a:gd name="T1" fmla="*/ 246 h 483"/>
                <a:gd name="T2" fmla="*/ 485 w 503"/>
                <a:gd name="T3" fmla="*/ 149 h 483"/>
                <a:gd name="T4" fmla="*/ 429 w 503"/>
                <a:gd name="T5" fmla="*/ 70 h 483"/>
                <a:gd name="T6" fmla="*/ 354 w 503"/>
                <a:gd name="T7" fmla="*/ 17 h 483"/>
                <a:gd name="T8" fmla="*/ 251 w 503"/>
                <a:gd name="T9" fmla="*/ 0 h 483"/>
                <a:gd name="T10" fmla="*/ 158 w 503"/>
                <a:gd name="T11" fmla="*/ 17 h 483"/>
                <a:gd name="T12" fmla="*/ 74 w 503"/>
                <a:gd name="T13" fmla="*/ 70 h 483"/>
                <a:gd name="T14" fmla="*/ 18 w 503"/>
                <a:gd name="T15" fmla="*/ 149 h 483"/>
                <a:gd name="T16" fmla="*/ 0 w 503"/>
                <a:gd name="T17" fmla="*/ 246 h 483"/>
                <a:gd name="T18" fmla="*/ 18 w 503"/>
                <a:gd name="T19" fmla="*/ 342 h 483"/>
                <a:gd name="T20" fmla="*/ 74 w 503"/>
                <a:gd name="T21" fmla="*/ 421 h 483"/>
                <a:gd name="T22" fmla="*/ 158 w 503"/>
                <a:gd name="T23" fmla="*/ 465 h 483"/>
                <a:gd name="T24" fmla="*/ 251 w 503"/>
                <a:gd name="T25" fmla="*/ 483 h 483"/>
                <a:gd name="T26" fmla="*/ 345 w 503"/>
                <a:gd name="T27" fmla="*/ 465 h 483"/>
                <a:gd name="T28" fmla="*/ 429 w 503"/>
                <a:gd name="T29" fmla="*/ 413 h 483"/>
                <a:gd name="T30" fmla="*/ 485 w 503"/>
                <a:gd name="T31" fmla="*/ 342 h 483"/>
                <a:gd name="T32" fmla="*/ 503 w 503"/>
                <a:gd name="T33" fmla="*/ 246 h 483"/>
                <a:gd name="T34" fmla="*/ 251 w 503"/>
                <a:gd name="T35" fmla="*/ 457 h 483"/>
                <a:gd name="T36" fmla="*/ 214 w 503"/>
                <a:gd name="T37" fmla="*/ 457 h 483"/>
                <a:gd name="T38" fmla="*/ 186 w 503"/>
                <a:gd name="T39" fmla="*/ 439 h 483"/>
                <a:gd name="T40" fmla="*/ 149 w 503"/>
                <a:gd name="T41" fmla="*/ 421 h 483"/>
                <a:gd name="T42" fmla="*/ 121 w 503"/>
                <a:gd name="T43" fmla="*/ 386 h 483"/>
                <a:gd name="T44" fmla="*/ 102 w 503"/>
                <a:gd name="T45" fmla="*/ 307 h 483"/>
                <a:gd name="T46" fmla="*/ 93 w 503"/>
                <a:gd name="T47" fmla="*/ 237 h 483"/>
                <a:gd name="T48" fmla="*/ 102 w 503"/>
                <a:gd name="T49" fmla="*/ 167 h 483"/>
                <a:gd name="T50" fmla="*/ 121 w 503"/>
                <a:gd name="T51" fmla="*/ 87 h 483"/>
                <a:gd name="T52" fmla="*/ 149 w 503"/>
                <a:gd name="T53" fmla="*/ 61 h 483"/>
                <a:gd name="T54" fmla="*/ 186 w 503"/>
                <a:gd name="T55" fmla="*/ 35 h 483"/>
                <a:gd name="T56" fmla="*/ 214 w 503"/>
                <a:gd name="T57" fmla="*/ 26 h 483"/>
                <a:gd name="T58" fmla="*/ 251 w 503"/>
                <a:gd name="T59" fmla="*/ 17 h 483"/>
                <a:gd name="T60" fmla="*/ 326 w 503"/>
                <a:gd name="T61" fmla="*/ 35 h 483"/>
                <a:gd name="T62" fmla="*/ 382 w 503"/>
                <a:gd name="T63" fmla="*/ 87 h 483"/>
                <a:gd name="T64" fmla="*/ 410 w 503"/>
                <a:gd name="T65" fmla="*/ 167 h 483"/>
                <a:gd name="T66" fmla="*/ 410 w 503"/>
                <a:gd name="T67" fmla="*/ 307 h 483"/>
                <a:gd name="T68" fmla="*/ 382 w 503"/>
                <a:gd name="T69" fmla="*/ 377 h 483"/>
                <a:gd name="T70" fmla="*/ 363 w 503"/>
                <a:gd name="T71" fmla="*/ 413 h 483"/>
                <a:gd name="T72" fmla="*/ 335 w 503"/>
                <a:gd name="T73" fmla="*/ 439 h 483"/>
                <a:gd name="T74" fmla="*/ 298 w 503"/>
                <a:gd name="T75" fmla="*/ 457 h 483"/>
                <a:gd name="T76" fmla="*/ 251 w 503"/>
                <a:gd name="T77" fmla="*/ 457 h 48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3"/>
                <a:gd name="T118" fmla="*/ 0 h 483"/>
                <a:gd name="T119" fmla="*/ 503 w 503"/>
                <a:gd name="T120" fmla="*/ 483 h 48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3" h="483">
                  <a:moveTo>
                    <a:pt x="503" y="246"/>
                  </a:moveTo>
                  <a:lnTo>
                    <a:pt x="485" y="149"/>
                  </a:lnTo>
                  <a:lnTo>
                    <a:pt x="429" y="70"/>
                  </a:lnTo>
                  <a:lnTo>
                    <a:pt x="354" y="17"/>
                  </a:lnTo>
                  <a:lnTo>
                    <a:pt x="251" y="0"/>
                  </a:lnTo>
                  <a:lnTo>
                    <a:pt x="158" y="17"/>
                  </a:lnTo>
                  <a:lnTo>
                    <a:pt x="74" y="70"/>
                  </a:lnTo>
                  <a:lnTo>
                    <a:pt x="18" y="149"/>
                  </a:lnTo>
                  <a:lnTo>
                    <a:pt x="0" y="246"/>
                  </a:lnTo>
                  <a:lnTo>
                    <a:pt x="18" y="342"/>
                  </a:lnTo>
                  <a:lnTo>
                    <a:pt x="74" y="421"/>
                  </a:lnTo>
                  <a:lnTo>
                    <a:pt x="158" y="465"/>
                  </a:lnTo>
                  <a:lnTo>
                    <a:pt x="251" y="483"/>
                  </a:lnTo>
                  <a:lnTo>
                    <a:pt x="345" y="465"/>
                  </a:lnTo>
                  <a:lnTo>
                    <a:pt x="429" y="413"/>
                  </a:lnTo>
                  <a:lnTo>
                    <a:pt x="485" y="342"/>
                  </a:lnTo>
                  <a:lnTo>
                    <a:pt x="503" y="246"/>
                  </a:lnTo>
                  <a:close/>
                  <a:moveTo>
                    <a:pt x="251" y="457"/>
                  </a:moveTo>
                  <a:lnTo>
                    <a:pt x="214" y="457"/>
                  </a:lnTo>
                  <a:lnTo>
                    <a:pt x="186" y="439"/>
                  </a:lnTo>
                  <a:lnTo>
                    <a:pt x="149" y="421"/>
                  </a:lnTo>
                  <a:lnTo>
                    <a:pt x="121" y="386"/>
                  </a:lnTo>
                  <a:lnTo>
                    <a:pt x="102" y="307"/>
                  </a:lnTo>
                  <a:lnTo>
                    <a:pt x="93" y="237"/>
                  </a:lnTo>
                  <a:lnTo>
                    <a:pt x="102" y="167"/>
                  </a:lnTo>
                  <a:lnTo>
                    <a:pt x="121" y="87"/>
                  </a:lnTo>
                  <a:lnTo>
                    <a:pt x="149" y="61"/>
                  </a:lnTo>
                  <a:lnTo>
                    <a:pt x="186" y="35"/>
                  </a:lnTo>
                  <a:lnTo>
                    <a:pt x="214" y="26"/>
                  </a:lnTo>
                  <a:lnTo>
                    <a:pt x="251" y="17"/>
                  </a:lnTo>
                  <a:lnTo>
                    <a:pt x="326" y="35"/>
                  </a:lnTo>
                  <a:lnTo>
                    <a:pt x="382" y="87"/>
                  </a:lnTo>
                  <a:lnTo>
                    <a:pt x="410" y="167"/>
                  </a:lnTo>
                  <a:lnTo>
                    <a:pt x="410" y="307"/>
                  </a:lnTo>
                  <a:lnTo>
                    <a:pt x="382" y="377"/>
                  </a:lnTo>
                  <a:lnTo>
                    <a:pt x="363" y="413"/>
                  </a:lnTo>
                  <a:lnTo>
                    <a:pt x="335" y="439"/>
                  </a:lnTo>
                  <a:lnTo>
                    <a:pt x="298" y="457"/>
                  </a:lnTo>
                  <a:lnTo>
                    <a:pt x="251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65" name="Freeform 4305"/>
            <p:cNvSpPr>
              <a:spLocks/>
            </p:cNvSpPr>
            <p:nvPr/>
          </p:nvSpPr>
          <p:spPr bwMode="auto">
            <a:xfrm>
              <a:off x="17789" y="14509"/>
              <a:ext cx="560" cy="466"/>
            </a:xfrm>
            <a:custGeom>
              <a:avLst/>
              <a:gdLst>
                <a:gd name="T0" fmla="*/ 448 w 560"/>
                <a:gd name="T1" fmla="*/ 106 h 466"/>
                <a:gd name="T2" fmla="*/ 467 w 560"/>
                <a:gd name="T3" fmla="*/ 70 h 466"/>
                <a:gd name="T4" fmla="*/ 495 w 560"/>
                <a:gd name="T5" fmla="*/ 44 h 466"/>
                <a:gd name="T6" fmla="*/ 523 w 560"/>
                <a:gd name="T7" fmla="*/ 35 h 466"/>
                <a:gd name="T8" fmla="*/ 560 w 560"/>
                <a:gd name="T9" fmla="*/ 27 h 466"/>
                <a:gd name="T10" fmla="*/ 560 w 560"/>
                <a:gd name="T11" fmla="*/ 0 h 466"/>
                <a:gd name="T12" fmla="*/ 374 w 560"/>
                <a:gd name="T13" fmla="*/ 0 h 466"/>
                <a:gd name="T14" fmla="*/ 374 w 560"/>
                <a:gd name="T15" fmla="*/ 27 h 466"/>
                <a:gd name="T16" fmla="*/ 402 w 560"/>
                <a:gd name="T17" fmla="*/ 35 h 466"/>
                <a:gd name="T18" fmla="*/ 420 w 560"/>
                <a:gd name="T19" fmla="*/ 44 h 466"/>
                <a:gd name="T20" fmla="*/ 429 w 560"/>
                <a:gd name="T21" fmla="*/ 62 h 466"/>
                <a:gd name="T22" fmla="*/ 429 w 560"/>
                <a:gd name="T23" fmla="*/ 88 h 466"/>
                <a:gd name="T24" fmla="*/ 420 w 560"/>
                <a:gd name="T25" fmla="*/ 106 h 466"/>
                <a:gd name="T26" fmla="*/ 308 w 560"/>
                <a:gd name="T27" fmla="*/ 378 h 466"/>
                <a:gd name="T28" fmla="*/ 178 w 560"/>
                <a:gd name="T29" fmla="*/ 79 h 466"/>
                <a:gd name="T30" fmla="*/ 178 w 560"/>
                <a:gd name="T31" fmla="*/ 70 h 466"/>
                <a:gd name="T32" fmla="*/ 168 w 560"/>
                <a:gd name="T33" fmla="*/ 62 h 466"/>
                <a:gd name="T34" fmla="*/ 178 w 560"/>
                <a:gd name="T35" fmla="*/ 44 h 466"/>
                <a:gd name="T36" fmla="*/ 187 w 560"/>
                <a:gd name="T37" fmla="*/ 35 h 466"/>
                <a:gd name="T38" fmla="*/ 224 w 560"/>
                <a:gd name="T39" fmla="*/ 35 h 466"/>
                <a:gd name="T40" fmla="*/ 234 w 560"/>
                <a:gd name="T41" fmla="*/ 27 h 466"/>
                <a:gd name="T42" fmla="*/ 234 w 560"/>
                <a:gd name="T43" fmla="*/ 0 h 466"/>
                <a:gd name="T44" fmla="*/ 0 w 560"/>
                <a:gd name="T45" fmla="*/ 0 h 466"/>
                <a:gd name="T46" fmla="*/ 0 w 560"/>
                <a:gd name="T47" fmla="*/ 27 h 466"/>
                <a:gd name="T48" fmla="*/ 38 w 560"/>
                <a:gd name="T49" fmla="*/ 27 h 466"/>
                <a:gd name="T50" fmla="*/ 66 w 560"/>
                <a:gd name="T51" fmla="*/ 35 h 466"/>
                <a:gd name="T52" fmla="*/ 84 w 560"/>
                <a:gd name="T53" fmla="*/ 53 h 466"/>
                <a:gd name="T54" fmla="*/ 94 w 560"/>
                <a:gd name="T55" fmla="*/ 70 h 466"/>
                <a:gd name="T56" fmla="*/ 252 w 560"/>
                <a:gd name="T57" fmla="*/ 448 h 466"/>
                <a:gd name="T58" fmla="*/ 271 w 560"/>
                <a:gd name="T59" fmla="*/ 466 h 466"/>
                <a:gd name="T60" fmla="*/ 290 w 560"/>
                <a:gd name="T61" fmla="*/ 466 h 466"/>
                <a:gd name="T62" fmla="*/ 308 w 560"/>
                <a:gd name="T63" fmla="*/ 448 h 466"/>
                <a:gd name="T64" fmla="*/ 448 w 560"/>
                <a:gd name="T65" fmla="*/ 106 h 4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60"/>
                <a:gd name="T100" fmla="*/ 0 h 466"/>
                <a:gd name="T101" fmla="*/ 560 w 560"/>
                <a:gd name="T102" fmla="*/ 466 h 4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60" h="466">
                  <a:moveTo>
                    <a:pt x="448" y="106"/>
                  </a:moveTo>
                  <a:lnTo>
                    <a:pt x="467" y="70"/>
                  </a:lnTo>
                  <a:lnTo>
                    <a:pt x="495" y="44"/>
                  </a:lnTo>
                  <a:lnTo>
                    <a:pt x="523" y="35"/>
                  </a:lnTo>
                  <a:lnTo>
                    <a:pt x="560" y="27"/>
                  </a:lnTo>
                  <a:lnTo>
                    <a:pt x="560" y="0"/>
                  </a:lnTo>
                  <a:lnTo>
                    <a:pt x="374" y="0"/>
                  </a:lnTo>
                  <a:lnTo>
                    <a:pt x="374" y="27"/>
                  </a:lnTo>
                  <a:lnTo>
                    <a:pt x="402" y="35"/>
                  </a:lnTo>
                  <a:lnTo>
                    <a:pt x="420" y="44"/>
                  </a:lnTo>
                  <a:lnTo>
                    <a:pt x="429" y="62"/>
                  </a:lnTo>
                  <a:lnTo>
                    <a:pt x="429" y="88"/>
                  </a:lnTo>
                  <a:lnTo>
                    <a:pt x="420" y="106"/>
                  </a:lnTo>
                  <a:lnTo>
                    <a:pt x="308" y="378"/>
                  </a:lnTo>
                  <a:lnTo>
                    <a:pt x="178" y="79"/>
                  </a:lnTo>
                  <a:lnTo>
                    <a:pt x="178" y="70"/>
                  </a:lnTo>
                  <a:lnTo>
                    <a:pt x="168" y="62"/>
                  </a:lnTo>
                  <a:lnTo>
                    <a:pt x="178" y="44"/>
                  </a:lnTo>
                  <a:lnTo>
                    <a:pt x="187" y="35"/>
                  </a:lnTo>
                  <a:lnTo>
                    <a:pt x="224" y="35"/>
                  </a:lnTo>
                  <a:lnTo>
                    <a:pt x="234" y="27"/>
                  </a:lnTo>
                  <a:lnTo>
                    <a:pt x="234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38" y="27"/>
                  </a:lnTo>
                  <a:lnTo>
                    <a:pt x="66" y="35"/>
                  </a:lnTo>
                  <a:lnTo>
                    <a:pt x="84" y="53"/>
                  </a:lnTo>
                  <a:lnTo>
                    <a:pt x="94" y="70"/>
                  </a:lnTo>
                  <a:lnTo>
                    <a:pt x="252" y="448"/>
                  </a:lnTo>
                  <a:lnTo>
                    <a:pt x="271" y="466"/>
                  </a:lnTo>
                  <a:lnTo>
                    <a:pt x="290" y="466"/>
                  </a:lnTo>
                  <a:lnTo>
                    <a:pt x="308" y="448"/>
                  </a:lnTo>
                  <a:lnTo>
                    <a:pt x="448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66" name="Freeform 4306"/>
            <p:cNvSpPr>
              <a:spLocks noEditPoints="1"/>
            </p:cNvSpPr>
            <p:nvPr/>
          </p:nvSpPr>
          <p:spPr bwMode="auto">
            <a:xfrm>
              <a:off x="18368" y="14492"/>
              <a:ext cx="438" cy="483"/>
            </a:xfrm>
            <a:custGeom>
              <a:avLst/>
              <a:gdLst>
                <a:gd name="T0" fmla="*/ 410 w 438"/>
                <a:gd name="T1" fmla="*/ 228 h 483"/>
                <a:gd name="T2" fmla="*/ 429 w 438"/>
                <a:gd name="T3" fmla="*/ 228 h 483"/>
                <a:gd name="T4" fmla="*/ 438 w 438"/>
                <a:gd name="T5" fmla="*/ 219 h 483"/>
                <a:gd name="T6" fmla="*/ 438 w 438"/>
                <a:gd name="T7" fmla="*/ 202 h 483"/>
                <a:gd name="T8" fmla="*/ 429 w 438"/>
                <a:gd name="T9" fmla="*/ 123 h 483"/>
                <a:gd name="T10" fmla="*/ 392 w 438"/>
                <a:gd name="T11" fmla="*/ 61 h 483"/>
                <a:gd name="T12" fmla="*/ 326 w 438"/>
                <a:gd name="T13" fmla="*/ 17 h 483"/>
                <a:gd name="T14" fmla="*/ 242 w 438"/>
                <a:gd name="T15" fmla="*/ 0 h 483"/>
                <a:gd name="T16" fmla="*/ 149 w 438"/>
                <a:gd name="T17" fmla="*/ 17 h 483"/>
                <a:gd name="T18" fmla="*/ 74 w 438"/>
                <a:gd name="T19" fmla="*/ 70 h 483"/>
                <a:gd name="T20" fmla="*/ 18 w 438"/>
                <a:gd name="T21" fmla="*/ 149 h 483"/>
                <a:gd name="T22" fmla="*/ 0 w 438"/>
                <a:gd name="T23" fmla="*/ 237 h 483"/>
                <a:gd name="T24" fmla="*/ 18 w 438"/>
                <a:gd name="T25" fmla="*/ 334 h 483"/>
                <a:gd name="T26" fmla="*/ 74 w 438"/>
                <a:gd name="T27" fmla="*/ 413 h 483"/>
                <a:gd name="T28" fmla="*/ 158 w 438"/>
                <a:gd name="T29" fmla="*/ 465 h 483"/>
                <a:gd name="T30" fmla="*/ 252 w 438"/>
                <a:gd name="T31" fmla="*/ 483 h 483"/>
                <a:gd name="T32" fmla="*/ 326 w 438"/>
                <a:gd name="T33" fmla="*/ 474 h 483"/>
                <a:gd name="T34" fmla="*/ 382 w 438"/>
                <a:gd name="T35" fmla="*/ 439 h 483"/>
                <a:gd name="T36" fmla="*/ 438 w 438"/>
                <a:gd name="T37" fmla="*/ 369 h 483"/>
                <a:gd name="T38" fmla="*/ 438 w 438"/>
                <a:gd name="T39" fmla="*/ 342 h 483"/>
                <a:gd name="T40" fmla="*/ 429 w 438"/>
                <a:gd name="T41" fmla="*/ 334 h 483"/>
                <a:gd name="T42" fmla="*/ 420 w 438"/>
                <a:gd name="T43" fmla="*/ 334 h 483"/>
                <a:gd name="T44" fmla="*/ 410 w 438"/>
                <a:gd name="T45" fmla="*/ 342 h 483"/>
                <a:gd name="T46" fmla="*/ 410 w 438"/>
                <a:gd name="T47" fmla="*/ 351 h 483"/>
                <a:gd name="T48" fmla="*/ 373 w 438"/>
                <a:gd name="T49" fmla="*/ 413 h 483"/>
                <a:gd name="T50" fmla="*/ 326 w 438"/>
                <a:gd name="T51" fmla="*/ 448 h 483"/>
                <a:gd name="T52" fmla="*/ 280 w 438"/>
                <a:gd name="T53" fmla="*/ 457 h 483"/>
                <a:gd name="T54" fmla="*/ 224 w 438"/>
                <a:gd name="T55" fmla="*/ 457 h 483"/>
                <a:gd name="T56" fmla="*/ 196 w 438"/>
                <a:gd name="T57" fmla="*/ 448 h 483"/>
                <a:gd name="T58" fmla="*/ 168 w 438"/>
                <a:gd name="T59" fmla="*/ 430 h 483"/>
                <a:gd name="T60" fmla="*/ 149 w 438"/>
                <a:gd name="T61" fmla="*/ 413 h 483"/>
                <a:gd name="T62" fmla="*/ 130 w 438"/>
                <a:gd name="T63" fmla="*/ 386 h 483"/>
                <a:gd name="T64" fmla="*/ 112 w 438"/>
                <a:gd name="T65" fmla="*/ 334 h 483"/>
                <a:gd name="T66" fmla="*/ 102 w 438"/>
                <a:gd name="T67" fmla="*/ 272 h 483"/>
                <a:gd name="T68" fmla="*/ 93 w 438"/>
                <a:gd name="T69" fmla="*/ 228 h 483"/>
                <a:gd name="T70" fmla="*/ 410 w 438"/>
                <a:gd name="T71" fmla="*/ 228 h 483"/>
                <a:gd name="T72" fmla="*/ 102 w 438"/>
                <a:gd name="T73" fmla="*/ 202 h 483"/>
                <a:gd name="T74" fmla="*/ 112 w 438"/>
                <a:gd name="T75" fmla="*/ 123 h 483"/>
                <a:gd name="T76" fmla="*/ 140 w 438"/>
                <a:gd name="T77" fmla="*/ 70 h 483"/>
                <a:gd name="T78" fmla="*/ 177 w 438"/>
                <a:gd name="T79" fmla="*/ 44 h 483"/>
                <a:gd name="T80" fmla="*/ 214 w 438"/>
                <a:gd name="T81" fmla="*/ 26 h 483"/>
                <a:gd name="T82" fmla="*/ 242 w 438"/>
                <a:gd name="T83" fmla="*/ 17 h 483"/>
                <a:gd name="T84" fmla="*/ 298 w 438"/>
                <a:gd name="T85" fmla="*/ 35 h 483"/>
                <a:gd name="T86" fmla="*/ 336 w 438"/>
                <a:gd name="T87" fmla="*/ 70 h 483"/>
                <a:gd name="T88" fmla="*/ 354 w 438"/>
                <a:gd name="T89" fmla="*/ 123 h 483"/>
                <a:gd name="T90" fmla="*/ 364 w 438"/>
                <a:gd name="T91" fmla="*/ 167 h 483"/>
                <a:gd name="T92" fmla="*/ 364 w 438"/>
                <a:gd name="T93" fmla="*/ 202 h 483"/>
                <a:gd name="T94" fmla="*/ 102 w 438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8"/>
                <a:gd name="T145" fmla="*/ 0 h 483"/>
                <a:gd name="T146" fmla="*/ 438 w 438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8" h="483">
                  <a:moveTo>
                    <a:pt x="410" y="228"/>
                  </a:moveTo>
                  <a:lnTo>
                    <a:pt x="429" y="228"/>
                  </a:lnTo>
                  <a:lnTo>
                    <a:pt x="438" y="219"/>
                  </a:lnTo>
                  <a:lnTo>
                    <a:pt x="438" y="202"/>
                  </a:lnTo>
                  <a:lnTo>
                    <a:pt x="429" y="123"/>
                  </a:lnTo>
                  <a:lnTo>
                    <a:pt x="392" y="61"/>
                  </a:lnTo>
                  <a:lnTo>
                    <a:pt x="326" y="17"/>
                  </a:lnTo>
                  <a:lnTo>
                    <a:pt x="242" y="0"/>
                  </a:lnTo>
                  <a:lnTo>
                    <a:pt x="149" y="17"/>
                  </a:lnTo>
                  <a:lnTo>
                    <a:pt x="74" y="70"/>
                  </a:lnTo>
                  <a:lnTo>
                    <a:pt x="18" y="149"/>
                  </a:lnTo>
                  <a:lnTo>
                    <a:pt x="0" y="237"/>
                  </a:lnTo>
                  <a:lnTo>
                    <a:pt x="18" y="334"/>
                  </a:lnTo>
                  <a:lnTo>
                    <a:pt x="74" y="413"/>
                  </a:lnTo>
                  <a:lnTo>
                    <a:pt x="158" y="465"/>
                  </a:lnTo>
                  <a:lnTo>
                    <a:pt x="252" y="483"/>
                  </a:lnTo>
                  <a:lnTo>
                    <a:pt x="326" y="474"/>
                  </a:lnTo>
                  <a:lnTo>
                    <a:pt x="382" y="439"/>
                  </a:lnTo>
                  <a:lnTo>
                    <a:pt x="438" y="369"/>
                  </a:lnTo>
                  <a:lnTo>
                    <a:pt x="438" y="342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0" y="342"/>
                  </a:lnTo>
                  <a:lnTo>
                    <a:pt x="410" y="351"/>
                  </a:lnTo>
                  <a:lnTo>
                    <a:pt x="373" y="413"/>
                  </a:lnTo>
                  <a:lnTo>
                    <a:pt x="326" y="448"/>
                  </a:lnTo>
                  <a:lnTo>
                    <a:pt x="280" y="457"/>
                  </a:lnTo>
                  <a:lnTo>
                    <a:pt x="224" y="457"/>
                  </a:lnTo>
                  <a:lnTo>
                    <a:pt x="196" y="448"/>
                  </a:lnTo>
                  <a:lnTo>
                    <a:pt x="168" y="430"/>
                  </a:lnTo>
                  <a:lnTo>
                    <a:pt x="149" y="413"/>
                  </a:lnTo>
                  <a:lnTo>
                    <a:pt x="130" y="386"/>
                  </a:lnTo>
                  <a:lnTo>
                    <a:pt x="112" y="334"/>
                  </a:lnTo>
                  <a:lnTo>
                    <a:pt x="102" y="272"/>
                  </a:lnTo>
                  <a:lnTo>
                    <a:pt x="93" y="228"/>
                  </a:lnTo>
                  <a:lnTo>
                    <a:pt x="410" y="228"/>
                  </a:lnTo>
                  <a:close/>
                  <a:moveTo>
                    <a:pt x="102" y="202"/>
                  </a:moveTo>
                  <a:lnTo>
                    <a:pt x="112" y="123"/>
                  </a:lnTo>
                  <a:lnTo>
                    <a:pt x="140" y="70"/>
                  </a:lnTo>
                  <a:lnTo>
                    <a:pt x="177" y="44"/>
                  </a:lnTo>
                  <a:lnTo>
                    <a:pt x="214" y="26"/>
                  </a:lnTo>
                  <a:lnTo>
                    <a:pt x="242" y="17"/>
                  </a:lnTo>
                  <a:lnTo>
                    <a:pt x="298" y="35"/>
                  </a:lnTo>
                  <a:lnTo>
                    <a:pt x="336" y="70"/>
                  </a:lnTo>
                  <a:lnTo>
                    <a:pt x="354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102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67" name="Freeform 4307"/>
            <p:cNvSpPr>
              <a:spLocks/>
            </p:cNvSpPr>
            <p:nvPr/>
          </p:nvSpPr>
          <p:spPr bwMode="auto">
            <a:xfrm>
              <a:off x="19357" y="14307"/>
              <a:ext cx="354" cy="668"/>
            </a:xfrm>
            <a:custGeom>
              <a:avLst/>
              <a:gdLst>
                <a:gd name="T0" fmla="*/ 177 w 354"/>
                <a:gd name="T1" fmla="*/ 229 h 668"/>
                <a:gd name="T2" fmla="*/ 336 w 354"/>
                <a:gd name="T3" fmla="*/ 229 h 668"/>
                <a:gd name="T4" fmla="*/ 336 w 354"/>
                <a:gd name="T5" fmla="*/ 202 h 668"/>
                <a:gd name="T6" fmla="*/ 177 w 354"/>
                <a:gd name="T7" fmla="*/ 202 h 668"/>
                <a:gd name="T8" fmla="*/ 177 w 354"/>
                <a:gd name="T9" fmla="*/ 0 h 668"/>
                <a:gd name="T10" fmla="*/ 149 w 354"/>
                <a:gd name="T11" fmla="*/ 0 h 668"/>
                <a:gd name="T12" fmla="*/ 140 w 354"/>
                <a:gd name="T13" fmla="*/ 70 h 668"/>
                <a:gd name="T14" fmla="*/ 121 w 354"/>
                <a:gd name="T15" fmla="*/ 141 h 668"/>
                <a:gd name="T16" fmla="*/ 74 w 354"/>
                <a:gd name="T17" fmla="*/ 185 h 668"/>
                <a:gd name="T18" fmla="*/ 0 w 354"/>
                <a:gd name="T19" fmla="*/ 211 h 668"/>
                <a:gd name="T20" fmla="*/ 0 w 354"/>
                <a:gd name="T21" fmla="*/ 229 h 668"/>
                <a:gd name="T22" fmla="*/ 102 w 354"/>
                <a:gd name="T23" fmla="*/ 229 h 668"/>
                <a:gd name="T24" fmla="*/ 102 w 354"/>
                <a:gd name="T25" fmla="*/ 527 h 668"/>
                <a:gd name="T26" fmla="*/ 112 w 354"/>
                <a:gd name="T27" fmla="*/ 589 h 668"/>
                <a:gd name="T28" fmla="*/ 140 w 354"/>
                <a:gd name="T29" fmla="*/ 633 h 668"/>
                <a:gd name="T30" fmla="*/ 177 w 354"/>
                <a:gd name="T31" fmla="*/ 659 h 668"/>
                <a:gd name="T32" fmla="*/ 214 w 354"/>
                <a:gd name="T33" fmla="*/ 668 h 668"/>
                <a:gd name="T34" fmla="*/ 242 w 354"/>
                <a:gd name="T35" fmla="*/ 668 h 668"/>
                <a:gd name="T36" fmla="*/ 298 w 354"/>
                <a:gd name="T37" fmla="*/ 659 h 668"/>
                <a:gd name="T38" fmla="*/ 326 w 354"/>
                <a:gd name="T39" fmla="*/ 624 h 668"/>
                <a:gd name="T40" fmla="*/ 354 w 354"/>
                <a:gd name="T41" fmla="*/ 580 h 668"/>
                <a:gd name="T42" fmla="*/ 354 w 354"/>
                <a:gd name="T43" fmla="*/ 466 h 668"/>
                <a:gd name="T44" fmla="*/ 326 w 354"/>
                <a:gd name="T45" fmla="*/ 466 h 668"/>
                <a:gd name="T46" fmla="*/ 326 w 354"/>
                <a:gd name="T47" fmla="*/ 571 h 668"/>
                <a:gd name="T48" fmla="*/ 317 w 354"/>
                <a:gd name="T49" fmla="*/ 598 h 668"/>
                <a:gd name="T50" fmla="*/ 298 w 354"/>
                <a:gd name="T51" fmla="*/ 624 h 668"/>
                <a:gd name="T52" fmla="*/ 280 w 354"/>
                <a:gd name="T53" fmla="*/ 642 h 668"/>
                <a:gd name="T54" fmla="*/ 224 w 354"/>
                <a:gd name="T55" fmla="*/ 642 h 668"/>
                <a:gd name="T56" fmla="*/ 196 w 354"/>
                <a:gd name="T57" fmla="*/ 615 h 668"/>
                <a:gd name="T58" fmla="*/ 186 w 354"/>
                <a:gd name="T59" fmla="*/ 589 h 668"/>
                <a:gd name="T60" fmla="*/ 177 w 354"/>
                <a:gd name="T61" fmla="*/ 571 h 668"/>
                <a:gd name="T62" fmla="*/ 177 w 354"/>
                <a:gd name="T63" fmla="*/ 527 h 668"/>
                <a:gd name="T64" fmla="*/ 177 w 354"/>
                <a:gd name="T65" fmla="*/ 229 h 6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4"/>
                <a:gd name="T100" fmla="*/ 0 h 668"/>
                <a:gd name="T101" fmla="*/ 354 w 354"/>
                <a:gd name="T102" fmla="*/ 668 h 6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4" h="668">
                  <a:moveTo>
                    <a:pt x="177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77" y="202"/>
                  </a:lnTo>
                  <a:lnTo>
                    <a:pt x="177" y="0"/>
                  </a:lnTo>
                  <a:lnTo>
                    <a:pt x="149" y="0"/>
                  </a:lnTo>
                  <a:lnTo>
                    <a:pt x="140" y="70"/>
                  </a:lnTo>
                  <a:lnTo>
                    <a:pt x="121" y="141"/>
                  </a:lnTo>
                  <a:lnTo>
                    <a:pt x="74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102" y="229"/>
                  </a:lnTo>
                  <a:lnTo>
                    <a:pt x="102" y="527"/>
                  </a:lnTo>
                  <a:lnTo>
                    <a:pt x="112" y="589"/>
                  </a:lnTo>
                  <a:lnTo>
                    <a:pt x="140" y="633"/>
                  </a:lnTo>
                  <a:lnTo>
                    <a:pt x="177" y="659"/>
                  </a:lnTo>
                  <a:lnTo>
                    <a:pt x="214" y="668"/>
                  </a:lnTo>
                  <a:lnTo>
                    <a:pt x="242" y="668"/>
                  </a:lnTo>
                  <a:lnTo>
                    <a:pt x="298" y="659"/>
                  </a:lnTo>
                  <a:lnTo>
                    <a:pt x="326" y="624"/>
                  </a:lnTo>
                  <a:lnTo>
                    <a:pt x="354" y="580"/>
                  </a:lnTo>
                  <a:lnTo>
                    <a:pt x="354" y="466"/>
                  </a:lnTo>
                  <a:lnTo>
                    <a:pt x="326" y="466"/>
                  </a:lnTo>
                  <a:lnTo>
                    <a:pt x="326" y="571"/>
                  </a:lnTo>
                  <a:lnTo>
                    <a:pt x="317" y="598"/>
                  </a:lnTo>
                  <a:lnTo>
                    <a:pt x="298" y="624"/>
                  </a:lnTo>
                  <a:lnTo>
                    <a:pt x="280" y="642"/>
                  </a:lnTo>
                  <a:lnTo>
                    <a:pt x="224" y="642"/>
                  </a:lnTo>
                  <a:lnTo>
                    <a:pt x="196" y="615"/>
                  </a:lnTo>
                  <a:lnTo>
                    <a:pt x="186" y="589"/>
                  </a:lnTo>
                  <a:lnTo>
                    <a:pt x="177" y="571"/>
                  </a:lnTo>
                  <a:lnTo>
                    <a:pt x="177" y="527"/>
                  </a:lnTo>
                  <a:lnTo>
                    <a:pt x="177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68" name="Freeform 4308"/>
            <p:cNvSpPr>
              <a:spLocks/>
            </p:cNvSpPr>
            <p:nvPr/>
          </p:nvSpPr>
          <p:spPr bwMode="auto">
            <a:xfrm>
              <a:off x="19814" y="14228"/>
              <a:ext cx="569" cy="738"/>
            </a:xfrm>
            <a:custGeom>
              <a:avLst/>
              <a:gdLst>
                <a:gd name="T0" fmla="*/ 485 w 569"/>
                <a:gd name="T1" fmla="*/ 466 h 738"/>
                <a:gd name="T2" fmla="*/ 485 w 569"/>
                <a:gd name="T3" fmla="*/ 395 h 738"/>
                <a:gd name="T4" fmla="*/ 476 w 569"/>
                <a:gd name="T5" fmla="*/ 343 h 738"/>
                <a:gd name="T6" fmla="*/ 448 w 569"/>
                <a:gd name="T7" fmla="*/ 308 h 738"/>
                <a:gd name="T8" fmla="*/ 420 w 569"/>
                <a:gd name="T9" fmla="*/ 281 h 738"/>
                <a:gd name="T10" fmla="*/ 392 w 569"/>
                <a:gd name="T11" fmla="*/ 272 h 738"/>
                <a:gd name="T12" fmla="*/ 364 w 569"/>
                <a:gd name="T13" fmla="*/ 272 h 738"/>
                <a:gd name="T14" fmla="*/ 326 w 569"/>
                <a:gd name="T15" fmla="*/ 264 h 738"/>
                <a:gd name="T16" fmla="*/ 242 w 569"/>
                <a:gd name="T17" fmla="*/ 281 h 738"/>
                <a:gd name="T18" fmla="*/ 196 w 569"/>
                <a:gd name="T19" fmla="*/ 325 h 738"/>
                <a:gd name="T20" fmla="*/ 168 w 569"/>
                <a:gd name="T21" fmla="*/ 369 h 738"/>
                <a:gd name="T22" fmla="*/ 168 w 569"/>
                <a:gd name="T23" fmla="*/ 0 h 738"/>
                <a:gd name="T24" fmla="*/ 0 w 569"/>
                <a:gd name="T25" fmla="*/ 9 h 738"/>
                <a:gd name="T26" fmla="*/ 0 w 569"/>
                <a:gd name="T27" fmla="*/ 44 h 738"/>
                <a:gd name="T28" fmla="*/ 56 w 569"/>
                <a:gd name="T29" fmla="*/ 44 h 738"/>
                <a:gd name="T30" fmla="*/ 74 w 569"/>
                <a:gd name="T31" fmla="*/ 53 h 738"/>
                <a:gd name="T32" fmla="*/ 84 w 569"/>
                <a:gd name="T33" fmla="*/ 61 h 738"/>
                <a:gd name="T34" fmla="*/ 84 w 569"/>
                <a:gd name="T35" fmla="*/ 79 h 738"/>
                <a:gd name="T36" fmla="*/ 93 w 569"/>
                <a:gd name="T37" fmla="*/ 105 h 738"/>
                <a:gd name="T38" fmla="*/ 93 w 569"/>
                <a:gd name="T39" fmla="*/ 685 h 738"/>
                <a:gd name="T40" fmla="*/ 84 w 569"/>
                <a:gd name="T41" fmla="*/ 694 h 738"/>
                <a:gd name="T42" fmla="*/ 65 w 569"/>
                <a:gd name="T43" fmla="*/ 703 h 738"/>
                <a:gd name="T44" fmla="*/ 0 w 569"/>
                <a:gd name="T45" fmla="*/ 703 h 738"/>
                <a:gd name="T46" fmla="*/ 0 w 569"/>
                <a:gd name="T47" fmla="*/ 738 h 738"/>
                <a:gd name="T48" fmla="*/ 252 w 569"/>
                <a:gd name="T49" fmla="*/ 738 h 738"/>
                <a:gd name="T50" fmla="*/ 252 w 569"/>
                <a:gd name="T51" fmla="*/ 703 h 738"/>
                <a:gd name="T52" fmla="*/ 186 w 569"/>
                <a:gd name="T53" fmla="*/ 703 h 738"/>
                <a:gd name="T54" fmla="*/ 177 w 569"/>
                <a:gd name="T55" fmla="*/ 694 h 738"/>
                <a:gd name="T56" fmla="*/ 168 w 569"/>
                <a:gd name="T57" fmla="*/ 677 h 738"/>
                <a:gd name="T58" fmla="*/ 168 w 569"/>
                <a:gd name="T59" fmla="*/ 457 h 738"/>
                <a:gd name="T60" fmla="*/ 177 w 569"/>
                <a:gd name="T61" fmla="*/ 387 h 738"/>
                <a:gd name="T62" fmla="*/ 214 w 569"/>
                <a:gd name="T63" fmla="*/ 334 h 738"/>
                <a:gd name="T64" fmla="*/ 261 w 569"/>
                <a:gd name="T65" fmla="*/ 299 h 738"/>
                <a:gd name="T66" fmla="*/ 317 w 569"/>
                <a:gd name="T67" fmla="*/ 290 h 738"/>
                <a:gd name="T68" fmla="*/ 345 w 569"/>
                <a:gd name="T69" fmla="*/ 290 h 738"/>
                <a:gd name="T70" fmla="*/ 364 w 569"/>
                <a:gd name="T71" fmla="*/ 299 h 738"/>
                <a:gd name="T72" fmla="*/ 382 w 569"/>
                <a:gd name="T73" fmla="*/ 316 h 738"/>
                <a:gd name="T74" fmla="*/ 392 w 569"/>
                <a:gd name="T75" fmla="*/ 334 h 738"/>
                <a:gd name="T76" fmla="*/ 401 w 569"/>
                <a:gd name="T77" fmla="*/ 360 h 738"/>
                <a:gd name="T78" fmla="*/ 401 w 569"/>
                <a:gd name="T79" fmla="*/ 685 h 738"/>
                <a:gd name="T80" fmla="*/ 382 w 569"/>
                <a:gd name="T81" fmla="*/ 703 h 738"/>
                <a:gd name="T82" fmla="*/ 317 w 569"/>
                <a:gd name="T83" fmla="*/ 703 h 738"/>
                <a:gd name="T84" fmla="*/ 317 w 569"/>
                <a:gd name="T85" fmla="*/ 738 h 738"/>
                <a:gd name="T86" fmla="*/ 569 w 569"/>
                <a:gd name="T87" fmla="*/ 738 h 738"/>
                <a:gd name="T88" fmla="*/ 569 w 569"/>
                <a:gd name="T89" fmla="*/ 703 h 738"/>
                <a:gd name="T90" fmla="*/ 513 w 569"/>
                <a:gd name="T91" fmla="*/ 703 h 738"/>
                <a:gd name="T92" fmla="*/ 494 w 569"/>
                <a:gd name="T93" fmla="*/ 694 h 738"/>
                <a:gd name="T94" fmla="*/ 485 w 569"/>
                <a:gd name="T95" fmla="*/ 685 h 738"/>
                <a:gd name="T96" fmla="*/ 485 w 569"/>
                <a:gd name="T97" fmla="*/ 677 h 738"/>
                <a:gd name="T98" fmla="*/ 485 w 569"/>
                <a:gd name="T99" fmla="*/ 466 h 73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69"/>
                <a:gd name="T151" fmla="*/ 0 h 738"/>
                <a:gd name="T152" fmla="*/ 569 w 569"/>
                <a:gd name="T153" fmla="*/ 738 h 73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69" h="738">
                  <a:moveTo>
                    <a:pt x="485" y="466"/>
                  </a:moveTo>
                  <a:lnTo>
                    <a:pt x="485" y="395"/>
                  </a:lnTo>
                  <a:lnTo>
                    <a:pt x="476" y="343"/>
                  </a:lnTo>
                  <a:lnTo>
                    <a:pt x="448" y="308"/>
                  </a:lnTo>
                  <a:lnTo>
                    <a:pt x="420" y="281"/>
                  </a:lnTo>
                  <a:lnTo>
                    <a:pt x="392" y="272"/>
                  </a:lnTo>
                  <a:lnTo>
                    <a:pt x="364" y="272"/>
                  </a:lnTo>
                  <a:lnTo>
                    <a:pt x="326" y="264"/>
                  </a:lnTo>
                  <a:lnTo>
                    <a:pt x="242" y="281"/>
                  </a:lnTo>
                  <a:lnTo>
                    <a:pt x="196" y="325"/>
                  </a:lnTo>
                  <a:lnTo>
                    <a:pt x="168" y="369"/>
                  </a:lnTo>
                  <a:lnTo>
                    <a:pt x="168" y="0"/>
                  </a:lnTo>
                  <a:lnTo>
                    <a:pt x="0" y="9"/>
                  </a:lnTo>
                  <a:lnTo>
                    <a:pt x="0" y="44"/>
                  </a:lnTo>
                  <a:lnTo>
                    <a:pt x="56" y="44"/>
                  </a:lnTo>
                  <a:lnTo>
                    <a:pt x="74" y="53"/>
                  </a:lnTo>
                  <a:lnTo>
                    <a:pt x="84" y="61"/>
                  </a:lnTo>
                  <a:lnTo>
                    <a:pt x="84" y="79"/>
                  </a:lnTo>
                  <a:lnTo>
                    <a:pt x="93" y="105"/>
                  </a:lnTo>
                  <a:lnTo>
                    <a:pt x="93" y="685"/>
                  </a:lnTo>
                  <a:lnTo>
                    <a:pt x="84" y="694"/>
                  </a:lnTo>
                  <a:lnTo>
                    <a:pt x="65" y="703"/>
                  </a:lnTo>
                  <a:lnTo>
                    <a:pt x="0" y="703"/>
                  </a:lnTo>
                  <a:lnTo>
                    <a:pt x="0" y="738"/>
                  </a:lnTo>
                  <a:lnTo>
                    <a:pt x="252" y="738"/>
                  </a:lnTo>
                  <a:lnTo>
                    <a:pt x="252" y="703"/>
                  </a:lnTo>
                  <a:lnTo>
                    <a:pt x="186" y="703"/>
                  </a:lnTo>
                  <a:lnTo>
                    <a:pt x="177" y="694"/>
                  </a:lnTo>
                  <a:lnTo>
                    <a:pt x="168" y="677"/>
                  </a:lnTo>
                  <a:lnTo>
                    <a:pt x="168" y="457"/>
                  </a:lnTo>
                  <a:lnTo>
                    <a:pt x="177" y="387"/>
                  </a:lnTo>
                  <a:lnTo>
                    <a:pt x="214" y="334"/>
                  </a:lnTo>
                  <a:lnTo>
                    <a:pt x="261" y="299"/>
                  </a:lnTo>
                  <a:lnTo>
                    <a:pt x="317" y="290"/>
                  </a:lnTo>
                  <a:lnTo>
                    <a:pt x="345" y="290"/>
                  </a:lnTo>
                  <a:lnTo>
                    <a:pt x="364" y="299"/>
                  </a:lnTo>
                  <a:lnTo>
                    <a:pt x="382" y="316"/>
                  </a:lnTo>
                  <a:lnTo>
                    <a:pt x="392" y="334"/>
                  </a:lnTo>
                  <a:lnTo>
                    <a:pt x="401" y="360"/>
                  </a:lnTo>
                  <a:lnTo>
                    <a:pt x="401" y="685"/>
                  </a:lnTo>
                  <a:lnTo>
                    <a:pt x="382" y="703"/>
                  </a:lnTo>
                  <a:lnTo>
                    <a:pt x="317" y="703"/>
                  </a:lnTo>
                  <a:lnTo>
                    <a:pt x="317" y="738"/>
                  </a:lnTo>
                  <a:lnTo>
                    <a:pt x="569" y="738"/>
                  </a:lnTo>
                  <a:lnTo>
                    <a:pt x="569" y="703"/>
                  </a:lnTo>
                  <a:lnTo>
                    <a:pt x="513" y="703"/>
                  </a:lnTo>
                  <a:lnTo>
                    <a:pt x="494" y="694"/>
                  </a:lnTo>
                  <a:lnTo>
                    <a:pt x="485" y="685"/>
                  </a:lnTo>
                  <a:lnTo>
                    <a:pt x="485" y="677"/>
                  </a:lnTo>
                  <a:lnTo>
                    <a:pt x="485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69" name="Freeform 4309"/>
            <p:cNvSpPr>
              <a:spLocks noEditPoints="1"/>
            </p:cNvSpPr>
            <p:nvPr/>
          </p:nvSpPr>
          <p:spPr bwMode="auto">
            <a:xfrm>
              <a:off x="20458" y="14492"/>
              <a:ext cx="503" cy="483"/>
            </a:xfrm>
            <a:custGeom>
              <a:avLst/>
              <a:gdLst>
                <a:gd name="T0" fmla="*/ 335 w 503"/>
                <a:gd name="T1" fmla="*/ 421 h 483"/>
                <a:gd name="T2" fmla="*/ 363 w 503"/>
                <a:gd name="T3" fmla="*/ 465 h 483"/>
                <a:gd name="T4" fmla="*/ 410 w 503"/>
                <a:gd name="T5" fmla="*/ 483 h 483"/>
                <a:gd name="T6" fmla="*/ 438 w 503"/>
                <a:gd name="T7" fmla="*/ 474 h 483"/>
                <a:gd name="T8" fmla="*/ 494 w 503"/>
                <a:gd name="T9" fmla="*/ 439 h 483"/>
                <a:gd name="T10" fmla="*/ 503 w 503"/>
                <a:gd name="T11" fmla="*/ 316 h 483"/>
                <a:gd name="T12" fmla="*/ 475 w 503"/>
                <a:gd name="T13" fmla="*/ 404 h 483"/>
                <a:gd name="T14" fmla="*/ 466 w 503"/>
                <a:gd name="T15" fmla="*/ 439 h 483"/>
                <a:gd name="T16" fmla="*/ 419 w 503"/>
                <a:gd name="T17" fmla="*/ 448 h 483"/>
                <a:gd name="T18" fmla="*/ 401 w 503"/>
                <a:gd name="T19" fmla="*/ 421 h 483"/>
                <a:gd name="T20" fmla="*/ 391 w 503"/>
                <a:gd name="T21" fmla="*/ 395 h 483"/>
                <a:gd name="T22" fmla="*/ 382 w 503"/>
                <a:gd name="T23" fmla="*/ 87 h 483"/>
                <a:gd name="T24" fmla="*/ 279 w 503"/>
                <a:gd name="T25" fmla="*/ 8 h 483"/>
                <a:gd name="T26" fmla="*/ 112 w 503"/>
                <a:gd name="T27" fmla="*/ 17 h 483"/>
                <a:gd name="T28" fmla="*/ 28 w 503"/>
                <a:gd name="T29" fmla="*/ 114 h 483"/>
                <a:gd name="T30" fmla="*/ 46 w 503"/>
                <a:gd name="T31" fmla="*/ 158 h 483"/>
                <a:gd name="T32" fmla="*/ 102 w 503"/>
                <a:gd name="T33" fmla="*/ 167 h 483"/>
                <a:gd name="T34" fmla="*/ 130 w 503"/>
                <a:gd name="T35" fmla="*/ 96 h 483"/>
                <a:gd name="T36" fmla="*/ 74 w 503"/>
                <a:gd name="T37" fmla="*/ 70 h 483"/>
                <a:gd name="T38" fmla="*/ 121 w 503"/>
                <a:gd name="T39" fmla="*/ 35 h 483"/>
                <a:gd name="T40" fmla="*/ 223 w 503"/>
                <a:gd name="T41" fmla="*/ 17 h 483"/>
                <a:gd name="T42" fmla="*/ 270 w 503"/>
                <a:gd name="T43" fmla="*/ 44 h 483"/>
                <a:gd name="T44" fmla="*/ 307 w 503"/>
                <a:gd name="T45" fmla="*/ 87 h 483"/>
                <a:gd name="T46" fmla="*/ 317 w 503"/>
                <a:gd name="T47" fmla="*/ 193 h 483"/>
                <a:gd name="T48" fmla="*/ 112 w 503"/>
                <a:gd name="T49" fmla="*/ 237 h 483"/>
                <a:gd name="T50" fmla="*/ 46 w 503"/>
                <a:gd name="T51" fmla="*/ 281 h 483"/>
                <a:gd name="T52" fmla="*/ 0 w 503"/>
                <a:gd name="T53" fmla="*/ 351 h 483"/>
                <a:gd name="T54" fmla="*/ 18 w 503"/>
                <a:gd name="T55" fmla="*/ 421 h 483"/>
                <a:gd name="T56" fmla="*/ 121 w 503"/>
                <a:gd name="T57" fmla="*/ 483 h 483"/>
                <a:gd name="T58" fmla="*/ 251 w 503"/>
                <a:gd name="T59" fmla="*/ 465 h 483"/>
                <a:gd name="T60" fmla="*/ 326 w 503"/>
                <a:gd name="T61" fmla="*/ 395 h 483"/>
                <a:gd name="T62" fmla="*/ 317 w 503"/>
                <a:gd name="T63" fmla="*/ 369 h 483"/>
                <a:gd name="T64" fmla="*/ 261 w 503"/>
                <a:gd name="T65" fmla="*/ 439 h 483"/>
                <a:gd name="T66" fmla="*/ 205 w 503"/>
                <a:gd name="T67" fmla="*/ 457 h 483"/>
                <a:gd name="T68" fmla="*/ 130 w 503"/>
                <a:gd name="T69" fmla="*/ 448 h 483"/>
                <a:gd name="T70" fmla="*/ 93 w 503"/>
                <a:gd name="T71" fmla="*/ 404 h 483"/>
                <a:gd name="T72" fmla="*/ 93 w 503"/>
                <a:gd name="T73" fmla="*/ 334 h 483"/>
                <a:gd name="T74" fmla="*/ 158 w 503"/>
                <a:gd name="T75" fmla="*/ 254 h 483"/>
                <a:gd name="T76" fmla="*/ 317 w 503"/>
                <a:gd name="T77" fmla="*/ 219 h 48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3"/>
                <a:gd name="T118" fmla="*/ 0 h 483"/>
                <a:gd name="T119" fmla="*/ 503 w 503"/>
                <a:gd name="T120" fmla="*/ 483 h 48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3" h="483">
                  <a:moveTo>
                    <a:pt x="326" y="395"/>
                  </a:moveTo>
                  <a:lnTo>
                    <a:pt x="335" y="421"/>
                  </a:lnTo>
                  <a:lnTo>
                    <a:pt x="345" y="439"/>
                  </a:lnTo>
                  <a:lnTo>
                    <a:pt x="363" y="465"/>
                  </a:lnTo>
                  <a:lnTo>
                    <a:pt x="382" y="474"/>
                  </a:lnTo>
                  <a:lnTo>
                    <a:pt x="410" y="483"/>
                  </a:lnTo>
                  <a:lnTo>
                    <a:pt x="429" y="483"/>
                  </a:lnTo>
                  <a:lnTo>
                    <a:pt x="438" y="474"/>
                  </a:lnTo>
                  <a:lnTo>
                    <a:pt x="475" y="457"/>
                  </a:lnTo>
                  <a:lnTo>
                    <a:pt x="494" y="439"/>
                  </a:lnTo>
                  <a:lnTo>
                    <a:pt x="503" y="413"/>
                  </a:lnTo>
                  <a:lnTo>
                    <a:pt x="503" y="316"/>
                  </a:lnTo>
                  <a:lnTo>
                    <a:pt x="475" y="316"/>
                  </a:lnTo>
                  <a:lnTo>
                    <a:pt x="475" y="404"/>
                  </a:lnTo>
                  <a:lnTo>
                    <a:pt x="466" y="421"/>
                  </a:lnTo>
                  <a:lnTo>
                    <a:pt x="466" y="439"/>
                  </a:lnTo>
                  <a:lnTo>
                    <a:pt x="457" y="448"/>
                  </a:lnTo>
                  <a:lnTo>
                    <a:pt x="419" y="448"/>
                  </a:lnTo>
                  <a:lnTo>
                    <a:pt x="410" y="439"/>
                  </a:lnTo>
                  <a:lnTo>
                    <a:pt x="401" y="421"/>
                  </a:lnTo>
                  <a:lnTo>
                    <a:pt x="401" y="404"/>
                  </a:lnTo>
                  <a:lnTo>
                    <a:pt x="391" y="395"/>
                  </a:lnTo>
                  <a:lnTo>
                    <a:pt x="391" y="114"/>
                  </a:lnTo>
                  <a:lnTo>
                    <a:pt x="382" y="87"/>
                  </a:lnTo>
                  <a:lnTo>
                    <a:pt x="354" y="52"/>
                  </a:lnTo>
                  <a:lnTo>
                    <a:pt x="279" y="8"/>
                  </a:lnTo>
                  <a:lnTo>
                    <a:pt x="205" y="0"/>
                  </a:lnTo>
                  <a:lnTo>
                    <a:pt x="112" y="17"/>
                  </a:lnTo>
                  <a:lnTo>
                    <a:pt x="56" y="52"/>
                  </a:lnTo>
                  <a:lnTo>
                    <a:pt x="28" y="114"/>
                  </a:lnTo>
                  <a:lnTo>
                    <a:pt x="37" y="140"/>
                  </a:lnTo>
                  <a:lnTo>
                    <a:pt x="46" y="158"/>
                  </a:lnTo>
                  <a:lnTo>
                    <a:pt x="65" y="167"/>
                  </a:lnTo>
                  <a:lnTo>
                    <a:pt x="102" y="167"/>
                  </a:lnTo>
                  <a:lnTo>
                    <a:pt x="130" y="140"/>
                  </a:lnTo>
                  <a:lnTo>
                    <a:pt x="130" y="96"/>
                  </a:lnTo>
                  <a:lnTo>
                    <a:pt x="102" y="70"/>
                  </a:lnTo>
                  <a:lnTo>
                    <a:pt x="74" y="70"/>
                  </a:lnTo>
                  <a:lnTo>
                    <a:pt x="93" y="52"/>
                  </a:lnTo>
                  <a:lnTo>
                    <a:pt x="121" y="35"/>
                  </a:lnTo>
                  <a:lnTo>
                    <a:pt x="177" y="17"/>
                  </a:lnTo>
                  <a:lnTo>
                    <a:pt x="223" y="17"/>
                  </a:lnTo>
                  <a:lnTo>
                    <a:pt x="242" y="26"/>
                  </a:lnTo>
                  <a:lnTo>
                    <a:pt x="270" y="44"/>
                  </a:lnTo>
                  <a:lnTo>
                    <a:pt x="289" y="61"/>
                  </a:lnTo>
                  <a:lnTo>
                    <a:pt x="307" y="87"/>
                  </a:lnTo>
                  <a:lnTo>
                    <a:pt x="317" y="123"/>
                  </a:lnTo>
                  <a:lnTo>
                    <a:pt x="317" y="193"/>
                  </a:lnTo>
                  <a:lnTo>
                    <a:pt x="214" y="202"/>
                  </a:lnTo>
                  <a:lnTo>
                    <a:pt x="112" y="237"/>
                  </a:lnTo>
                  <a:lnTo>
                    <a:pt x="74" y="254"/>
                  </a:lnTo>
                  <a:lnTo>
                    <a:pt x="46" y="281"/>
                  </a:lnTo>
                  <a:lnTo>
                    <a:pt x="18" y="298"/>
                  </a:lnTo>
                  <a:lnTo>
                    <a:pt x="0" y="351"/>
                  </a:lnTo>
                  <a:lnTo>
                    <a:pt x="0" y="369"/>
                  </a:lnTo>
                  <a:lnTo>
                    <a:pt x="18" y="421"/>
                  </a:lnTo>
                  <a:lnTo>
                    <a:pt x="65" y="465"/>
                  </a:lnTo>
                  <a:lnTo>
                    <a:pt x="121" y="483"/>
                  </a:lnTo>
                  <a:lnTo>
                    <a:pt x="223" y="483"/>
                  </a:lnTo>
                  <a:lnTo>
                    <a:pt x="251" y="465"/>
                  </a:lnTo>
                  <a:lnTo>
                    <a:pt x="289" y="448"/>
                  </a:lnTo>
                  <a:lnTo>
                    <a:pt x="326" y="395"/>
                  </a:lnTo>
                  <a:close/>
                  <a:moveTo>
                    <a:pt x="317" y="219"/>
                  </a:moveTo>
                  <a:lnTo>
                    <a:pt x="317" y="369"/>
                  </a:lnTo>
                  <a:lnTo>
                    <a:pt x="279" y="421"/>
                  </a:lnTo>
                  <a:lnTo>
                    <a:pt x="261" y="439"/>
                  </a:lnTo>
                  <a:lnTo>
                    <a:pt x="233" y="457"/>
                  </a:lnTo>
                  <a:lnTo>
                    <a:pt x="205" y="457"/>
                  </a:lnTo>
                  <a:lnTo>
                    <a:pt x="186" y="465"/>
                  </a:lnTo>
                  <a:lnTo>
                    <a:pt x="130" y="448"/>
                  </a:lnTo>
                  <a:lnTo>
                    <a:pt x="102" y="430"/>
                  </a:lnTo>
                  <a:lnTo>
                    <a:pt x="93" y="404"/>
                  </a:lnTo>
                  <a:lnTo>
                    <a:pt x="84" y="369"/>
                  </a:lnTo>
                  <a:lnTo>
                    <a:pt x="93" y="334"/>
                  </a:lnTo>
                  <a:lnTo>
                    <a:pt x="112" y="290"/>
                  </a:lnTo>
                  <a:lnTo>
                    <a:pt x="158" y="254"/>
                  </a:lnTo>
                  <a:lnTo>
                    <a:pt x="223" y="228"/>
                  </a:lnTo>
                  <a:lnTo>
                    <a:pt x="317" y="2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70" name="Freeform 4310"/>
            <p:cNvSpPr>
              <a:spLocks/>
            </p:cNvSpPr>
            <p:nvPr/>
          </p:nvSpPr>
          <p:spPr bwMode="auto">
            <a:xfrm>
              <a:off x="20999" y="14307"/>
              <a:ext cx="354" cy="668"/>
            </a:xfrm>
            <a:custGeom>
              <a:avLst/>
              <a:gdLst>
                <a:gd name="T0" fmla="*/ 168 w 354"/>
                <a:gd name="T1" fmla="*/ 229 h 668"/>
                <a:gd name="T2" fmla="*/ 336 w 354"/>
                <a:gd name="T3" fmla="*/ 229 h 668"/>
                <a:gd name="T4" fmla="*/ 336 w 354"/>
                <a:gd name="T5" fmla="*/ 202 h 668"/>
                <a:gd name="T6" fmla="*/ 168 w 354"/>
                <a:gd name="T7" fmla="*/ 202 h 668"/>
                <a:gd name="T8" fmla="*/ 168 w 354"/>
                <a:gd name="T9" fmla="*/ 0 h 668"/>
                <a:gd name="T10" fmla="*/ 140 w 354"/>
                <a:gd name="T11" fmla="*/ 0 h 668"/>
                <a:gd name="T12" fmla="*/ 130 w 354"/>
                <a:gd name="T13" fmla="*/ 70 h 668"/>
                <a:gd name="T14" fmla="*/ 112 w 354"/>
                <a:gd name="T15" fmla="*/ 141 h 668"/>
                <a:gd name="T16" fmla="*/ 65 w 354"/>
                <a:gd name="T17" fmla="*/ 185 h 668"/>
                <a:gd name="T18" fmla="*/ 0 w 354"/>
                <a:gd name="T19" fmla="*/ 211 h 668"/>
                <a:gd name="T20" fmla="*/ 0 w 354"/>
                <a:gd name="T21" fmla="*/ 229 h 668"/>
                <a:gd name="T22" fmla="*/ 93 w 354"/>
                <a:gd name="T23" fmla="*/ 229 h 668"/>
                <a:gd name="T24" fmla="*/ 93 w 354"/>
                <a:gd name="T25" fmla="*/ 527 h 668"/>
                <a:gd name="T26" fmla="*/ 102 w 354"/>
                <a:gd name="T27" fmla="*/ 589 h 668"/>
                <a:gd name="T28" fmla="*/ 130 w 354"/>
                <a:gd name="T29" fmla="*/ 633 h 668"/>
                <a:gd name="T30" fmla="*/ 168 w 354"/>
                <a:gd name="T31" fmla="*/ 659 h 668"/>
                <a:gd name="T32" fmla="*/ 205 w 354"/>
                <a:gd name="T33" fmla="*/ 668 h 668"/>
                <a:gd name="T34" fmla="*/ 242 w 354"/>
                <a:gd name="T35" fmla="*/ 668 h 668"/>
                <a:gd name="T36" fmla="*/ 289 w 354"/>
                <a:gd name="T37" fmla="*/ 659 h 668"/>
                <a:gd name="T38" fmla="*/ 326 w 354"/>
                <a:gd name="T39" fmla="*/ 624 h 668"/>
                <a:gd name="T40" fmla="*/ 345 w 354"/>
                <a:gd name="T41" fmla="*/ 580 h 668"/>
                <a:gd name="T42" fmla="*/ 354 w 354"/>
                <a:gd name="T43" fmla="*/ 527 h 668"/>
                <a:gd name="T44" fmla="*/ 354 w 354"/>
                <a:gd name="T45" fmla="*/ 466 h 668"/>
                <a:gd name="T46" fmla="*/ 317 w 354"/>
                <a:gd name="T47" fmla="*/ 466 h 668"/>
                <a:gd name="T48" fmla="*/ 317 w 354"/>
                <a:gd name="T49" fmla="*/ 571 h 668"/>
                <a:gd name="T50" fmla="*/ 308 w 354"/>
                <a:gd name="T51" fmla="*/ 598 h 668"/>
                <a:gd name="T52" fmla="*/ 289 w 354"/>
                <a:gd name="T53" fmla="*/ 624 h 668"/>
                <a:gd name="T54" fmla="*/ 270 w 354"/>
                <a:gd name="T55" fmla="*/ 642 h 668"/>
                <a:gd name="T56" fmla="*/ 214 w 354"/>
                <a:gd name="T57" fmla="*/ 642 h 668"/>
                <a:gd name="T58" fmla="*/ 205 w 354"/>
                <a:gd name="T59" fmla="*/ 624 h 668"/>
                <a:gd name="T60" fmla="*/ 186 w 354"/>
                <a:gd name="T61" fmla="*/ 615 h 668"/>
                <a:gd name="T62" fmla="*/ 177 w 354"/>
                <a:gd name="T63" fmla="*/ 589 h 668"/>
                <a:gd name="T64" fmla="*/ 177 w 354"/>
                <a:gd name="T65" fmla="*/ 571 h 668"/>
                <a:gd name="T66" fmla="*/ 168 w 354"/>
                <a:gd name="T67" fmla="*/ 554 h 668"/>
                <a:gd name="T68" fmla="*/ 168 w 354"/>
                <a:gd name="T69" fmla="*/ 527 h 668"/>
                <a:gd name="T70" fmla="*/ 168 w 354"/>
                <a:gd name="T71" fmla="*/ 229 h 66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54"/>
                <a:gd name="T109" fmla="*/ 0 h 668"/>
                <a:gd name="T110" fmla="*/ 354 w 354"/>
                <a:gd name="T111" fmla="*/ 668 h 66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54" h="668">
                  <a:moveTo>
                    <a:pt x="168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68" y="202"/>
                  </a:lnTo>
                  <a:lnTo>
                    <a:pt x="168" y="0"/>
                  </a:lnTo>
                  <a:lnTo>
                    <a:pt x="140" y="0"/>
                  </a:lnTo>
                  <a:lnTo>
                    <a:pt x="130" y="70"/>
                  </a:lnTo>
                  <a:lnTo>
                    <a:pt x="112" y="141"/>
                  </a:lnTo>
                  <a:lnTo>
                    <a:pt x="6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93" y="229"/>
                  </a:lnTo>
                  <a:lnTo>
                    <a:pt x="93" y="527"/>
                  </a:lnTo>
                  <a:lnTo>
                    <a:pt x="102" y="589"/>
                  </a:lnTo>
                  <a:lnTo>
                    <a:pt x="130" y="633"/>
                  </a:lnTo>
                  <a:lnTo>
                    <a:pt x="168" y="659"/>
                  </a:lnTo>
                  <a:lnTo>
                    <a:pt x="205" y="668"/>
                  </a:lnTo>
                  <a:lnTo>
                    <a:pt x="242" y="668"/>
                  </a:lnTo>
                  <a:lnTo>
                    <a:pt x="289" y="659"/>
                  </a:lnTo>
                  <a:lnTo>
                    <a:pt x="326" y="624"/>
                  </a:lnTo>
                  <a:lnTo>
                    <a:pt x="345" y="580"/>
                  </a:lnTo>
                  <a:lnTo>
                    <a:pt x="354" y="527"/>
                  </a:lnTo>
                  <a:lnTo>
                    <a:pt x="354" y="466"/>
                  </a:lnTo>
                  <a:lnTo>
                    <a:pt x="317" y="466"/>
                  </a:lnTo>
                  <a:lnTo>
                    <a:pt x="317" y="571"/>
                  </a:lnTo>
                  <a:lnTo>
                    <a:pt x="308" y="598"/>
                  </a:lnTo>
                  <a:lnTo>
                    <a:pt x="289" y="624"/>
                  </a:lnTo>
                  <a:lnTo>
                    <a:pt x="270" y="642"/>
                  </a:lnTo>
                  <a:lnTo>
                    <a:pt x="214" y="642"/>
                  </a:lnTo>
                  <a:lnTo>
                    <a:pt x="205" y="624"/>
                  </a:lnTo>
                  <a:lnTo>
                    <a:pt x="186" y="615"/>
                  </a:lnTo>
                  <a:lnTo>
                    <a:pt x="177" y="589"/>
                  </a:lnTo>
                  <a:lnTo>
                    <a:pt x="177" y="571"/>
                  </a:lnTo>
                  <a:lnTo>
                    <a:pt x="168" y="554"/>
                  </a:lnTo>
                  <a:lnTo>
                    <a:pt x="168" y="527"/>
                  </a:lnTo>
                  <a:lnTo>
                    <a:pt x="168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71" name="Freeform 4311"/>
            <p:cNvSpPr>
              <a:spLocks/>
            </p:cNvSpPr>
            <p:nvPr/>
          </p:nvSpPr>
          <p:spPr bwMode="auto">
            <a:xfrm>
              <a:off x="21922" y="14307"/>
              <a:ext cx="355" cy="668"/>
            </a:xfrm>
            <a:custGeom>
              <a:avLst/>
              <a:gdLst>
                <a:gd name="T0" fmla="*/ 178 w 355"/>
                <a:gd name="T1" fmla="*/ 229 h 668"/>
                <a:gd name="T2" fmla="*/ 336 w 355"/>
                <a:gd name="T3" fmla="*/ 229 h 668"/>
                <a:gd name="T4" fmla="*/ 336 w 355"/>
                <a:gd name="T5" fmla="*/ 202 h 668"/>
                <a:gd name="T6" fmla="*/ 178 w 355"/>
                <a:gd name="T7" fmla="*/ 202 h 668"/>
                <a:gd name="T8" fmla="*/ 178 w 355"/>
                <a:gd name="T9" fmla="*/ 0 h 668"/>
                <a:gd name="T10" fmla="*/ 150 w 355"/>
                <a:gd name="T11" fmla="*/ 0 h 668"/>
                <a:gd name="T12" fmla="*/ 140 w 355"/>
                <a:gd name="T13" fmla="*/ 70 h 668"/>
                <a:gd name="T14" fmla="*/ 122 w 355"/>
                <a:gd name="T15" fmla="*/ 141 h 668"/>
                <a:gd name="T16" fmla="*/ 75 w 355"/>
                <a:gd name="T17" fmla="*/ 185 h 668"/>
                <a:gd name="T18" fmla="*/ 0 w 355"/>
                <a:gd name="T19" fmla="*/ 211 h 668"/>
                <a:gd name="T20" fmla="*/ 0 w 355"/>
                <a:gd name="T21" fmla="*/ 229 h 668"/>
                <a:gd name="T22" fmla="*/ 103 w 355"/>
                <a:gd name="T23" fmla="*/ 229 h 668"/>
                <a:gd name="T24" fmla="*/ 103 w 355"/>
                <a:gd name="T25" fmla="*/ 527 h 668"/>
                <a:gd name="T26" fmla="*/ 112 w 355"/>
                <a:gd name="T27" fmla="*/ 589 h 668"/>
                <a:gd name="T28" fmla="*/ 140 w 355"/>
                <a:gd name="T29" fmla="*/ 633 h 668"/>
                <a:gd name="T30" fmla="*/ 178 w 355"/>
                <a:gd name="T31" fmla="*/ 659 h 668"/>
                <a:gd name="T32" fmla="*/ 215 w 355"/>
                <a:gd name="T33" fmla="*/ 668 h 668"/>
                <a:gd name="T34" fmla="*/ 243 w 355"/>
                <a:gd name="T35" fmla="*/ 668 h 668"/>
                <a:gd name="T36" fmla="*/ 299 w 355"/>
                <a:gd name="T37" fmla="*/ 659 h 668"/>
                <a:gd name="T38" fmla="*/ 327 w 355"/>
                <a:gd name="T39" fmla="*/ 624 h 668"/>
                <a:gd name="T40" fmla="*/ 355 w 355"/>
                <a:gd name="T41" fmla="*/ 580 h 668"/>
                <a:gd name="T42" fmla="*/ 355 w 355"/>
                <a:gd name="T43" fmla="*/ 466 h 668"/>
                <a:gd name="T44" fmla="*/ 327 w 355"/>
                <a:gd name="T45" fmla="*/ 466 h 668"/>
                <a:gd name="T46" fmla="*/ 327 w 355"/>
                <a:gd name="T47" fmla="*/ 571 h 668"/>
                <a:gd name="T48" fmla="*/ 318 w 355"/>
                <a:gd name="T49" fmla="*/ 598 h 668"/>
                <a:gd name="T50" fmla="*/ 299 w 355"/>
                <a:gd name="T51" fmla="*/ 624 h 668"/>
                <a:gd name="T52" fmla="*/ 280 w 355"/>
                <a:gd name="T53" fmla="*/ 642 h 668"/>
                <a:gd name="T54" fmla="*/ 224 w 355"/>
                <a:gd name="T55" fmla="*/ 642 h 668"/>
                <a:gd name="T56" fmla="*/ 196 w 355"/>
                <a:gd name="T57" fmla="*/ 615 h 668"/>
                <a:gd name="T58" fmla="*/ 187 w 355"/>
                <a:gd name="T59" fmla="*/ 589 h 668"/>
                <a:gd name="T60" fmla="*/ 178 w 355"/>
                <a:gd name="T61" fmla="*/ 571 h 668"/>
                <a:gd name="T62" fmla="*/ 178 w 355"/>
                <a:gd name="T63" fmla="*/ 527 h 668"/>
                <a:gd name="T64" fmla="*/ 178 w 355"/>
                <a:gd name="T65" fmla="*/ 229 h 6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5"/>
                <a:gd name="T100" fmla="*/ 0 h 668"/>
                <a:gd name="T101" fmla="*/ 355 w 355"/>
                <a:gd name="T102" fmla="*/ 668 h 6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5" h="668">
                  <a:moveTo>
                    <a:pt x="178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78" y="202"/>
                  </a:lnTo>
                  <a:lnTo>
                    <a:pt x="178" y="0"/>
                  </a:lnTo>
                  <a:lnTo>
                    <a:pt x="150" y="0"/>
                  </a:lnTo>
                  <a:lnTo>
                    <a:pt x="140" y="70"/>
                  </a:lnTo>
                  <a:lnTo>
                    <a:pt x="122" y="141"/>
                  </a:lnTo>
                  <a:lnTo>
                    <a:pt x="7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103" y="229"/>
                  </a:lnTo>
                  <a:lnTo>
                    <a:pt x="103" y="527"/>
                  </a:lnTo>
                  <a:lnTo>
                    <a:pt x="112" y="589"/>
                  </a:lnTo>
                  <a:lnTo>
                    <a:pt x="140" y="633"/>
                  </a:lnTo>
                  <a:lnTo>
                    <a:pt x="178" y="659"/>
                  </a:lnTo>
                  <a:lnTo>
                    <a:pt x="215" y="668"/>
                  </a:lnTo>
                  <a:lnTo>
                    <a:pt x="243" y="668"/>
                  </a:lnTo>
                  <a:lnTo>
                    <a:pt x="299" y="659"/>
                  </a:lnTo>
                  <a:lnTo>
                    <a:pt x="327" y="624"/>
                  </a:lnTo>
                  <a:lnTo>
                    <a:pt x="355" y="580"/>
                  </a:lnTo>
                  <a:lnTo>
                    <a:pt x="355" y="466"/>
                  </a:lnTo>
                  <a:lnTo>
                    <a:pt x="327" y="466"/>
                  </a:lnTo>
                  <a:lnTo>
                    <a:pt x="327" y="571"/>
                  </a:lnTo>
                  <a:lnTo>
                    <a:pt x="318" y="598"/>
                  </a:lnTo>
                  <a:lnTo>
                    <a:pt x="299" y="624"/>
                  </a:lnTo>
                  <a:lnTo>
                    <a:pt x="280" y="642"/>
                  </a:lnTo>
                  <a:lnTo>
                    <a:pt x="224" y="642"/>
                  </a:lnTo>
                  <a:lnTo>
                    <a:pt x="196" y="615"/>
                  </a:lnTo>
                  <a:lnTo>
                    <a:pt x="187" y="589"/>
                  </a:lnTo>
                  <a:lnTo>
                    <a:pt x="178" y="571"/>
                  </a:lnTo>
                  <a:lnTo>
                    <a:pt x="178" y="527"/>
                  </a:lnTo>
                  <a:lnTo>
                    <a:pt x="178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72" name="Freeform 4312"/>
            <p:cNvSpPr>
              <a:spLocks/>
            </p:cNvSpPr>
            <p:nvPr/>
          </p:nvSpPr>
          <p:spPr bwMode="auto">
            <a:xfrm>
              <a:off x="22379" y="14228"/>
              <a:ext cx="570" cy="738"/>
            </a:xfrm>
            <a:custGeom>
              <a:avLst/>
              <a:gdLst>
                <a:gd name="T0" fmla="*/ 486 w 570"/>
                <a:gd name="T1" fmla="*/ 466 h 738"/>
                <a:gd name="T2" fmla="*/ 486 w 570"/>
                <a:gd name="T3" fmla="*/ 395 h 738"/>
                <a:gd name="T4" fmla="*/ 476 w 570"/>
                <a:gd name="T5" fmla="*/ 343 h 738"/>
                <a:gd name="T6" fmla="*/ 448 w 570"/>
                <a:gd name="T7" fmla="*/ 308 h 738"/>
                <a:gd name="T8" fmla="*/ 420 w 570"/>
                <a:gd name="T9" fmla="*/ 281 h 738"/>
                <a:gd name="T10" fmla="*/ 392 w 570"/>
                <a:gd name="T11" fmla="*/ 272 h 738"/>
                <a:gd name="T12" fmla="*/ 364 w 570"/>
                <a:gd name="T13" fmla="*/ 272 h 738"/>
                <a:gd name="T14" fmla="*/ 327 w 570"/>
                <a:gd name="T15" fmla="*/ 264 h 738"/>
                <a:gd name="T16" fmla="*/ 243 w 570"/>
                <a:gd name="T17" fmla="*/ 281 h 738"/>
                <a:gd name="T18" fmla="*/ 196 w 570"/>
                <a:gd name="T19" fmla="*/ 325 h 738"/>
                <a:gd name="T20" fmla="*/ 168 w 570"/>
                <a:gd name="T21" fmla="*/ 369 h 738"/>
                <a:gd name="T22" fmla="*/ 168 w 570"/>
                <a:gd name="T23" fmla="*/ 0 h 738"/>
                <a:gd name="T24" fmla="*/ 0 w 570"/>
                <a:gd name="T25" fmla="*/ 9 h 738"/>
                <a:gd name="T26" fmla="*/ 0 w 570"/>
                <a:gd name="T27" fmla="*/ 44 h 738"/>
                <a:gd name="T28" fmla="*/ 56 w 570"/>
                <a:gd name="T29" fmla="*/ 44 h 738"/>
                <a:gd name="T30" fmla="*/ 75 w 570"/>
                <a:gd name="T31" fmla="*/ 53 h 738"/>
                <a:gd name="T32" fmla="*/ 84 w 570"/>
                <a:gd name="T33" fmla="*/ 61 h 738"/>
                <a:gd name="T34" fmla="*/ 84 w 570"/>
                <a:gd name="T35" fmla="*/ 79 h 738"/>
                <a:gd name="T36" fmla="*/ 94 w 570"/>
                <a:gd name="T37" fmla="*/ 105 h 738"/>
                <a:gd name="T38" fmla="*/ 94 w 570"/>
                <a:gd name="T39" fmla="*/ 685 h 738"/>
                <a:gd name="T40" fmla="*/ 84 w 570"/>
                <a:gd name="T41" fmla="*/ 694 h 738"/>
                <a:gd name="T42" fmla="*/ 66 w 570"/>
                <a:gd name="T43" fmla="*/ 703 h 738"/>
                <a:gd name="T44" fmla="*/ 0 w 570"/>
                <a:gd name="T45" fmla="*/ 703 h 738"/>
                <a:gd name="T46" fmla="*/ 0 w 570"/>
                <a:gd name="T47" fmla="*/ 738 h 738"/>
                <a:gd name="T48" fmla="*/ 252 w 570"/>
                <a:gd name="T49" fmla="*/ 738 h 738"/>
                <a:gd name="T50" fmla="*/ 252 w 570"/>
                <a:gd name="T51" fmla="*/ 703 h 738"/>
                <a:gd name="T52" fmla="*/ 187 w 570"/>
                <a:gd name="T53" fmla="*/ 703 h 738"/>
                <a:gd name="T54" fmla="*/ 178 w 570"/>
                <a:gd name="T55" fmla="*/ 694 h 738"/>
                <a:gd name="T56" fmla="*/ 168 w 570"/>
                <a:gd name="T57" fmla="*/ 677 h 738"/>
                <a:gd name="T58" fmla="*/ 168 w 570"/>
                <a:gd name="T59" fmla="*/ 457 h 738"/>
                <a:gd name="T60" fmla="*/ 178 w 570"/>
                <a:gd name="T61" fmla="*/ 387 h 738"/>
                <a:gd name="T62" fmla="*/ 215 w 570"/>
                <a:gd name="T63" fmla="*/ 334 h 738"/>
                <a:gd name="T64" fmla="*/ 262 w 570"/>
                <a:gd name="T65" fmla="*/ 299 h 738"/>
                <a:gd name="T66" fmla="*/ 318 w 570"/>
                <a:gd name="T67" fmla="*/ 290 h 738"/>
                <a:gd name="T68" fmla="*/ 346 w 570"/>
                <a:gd name="T69" fmla="*/ 290 h 738"/>
                <a:gd name="T70" fmla="*/ 364 w 570"/>
                <a:gd name="T71" fmla="*/ 299 h 738"/>
                <a:gd name="T72" fmla="*/ 383 w 570"/>
                <a:gd name="T73" fmla="*/ 316 h 738"/>
                <a:gd name="T74" fmla="*/ 392 w 570"/>
                <a:gd name="T75" fmla="*/ 334 h 738"/>
                <a:gd name="T76" fmla="*/ 402 w 570"/>
                <a:gd name="T77" fmla="*/ 360 h 738"/>
                <a:gd name="T78" fmla="*/ 402 w 570"/>
                <a:gd name="T79" fmla="*/ 685 h 738"/>
                <a:gd name="T80" fmla="*/ 383 w 570"/>
                <a:gd name="T81" fmla="*/ 703 h 738"/>
                <a:gd name="T82" fmla="*/ 318 w 570"/>
                <a:gd name="T83" fmla="*/ 703 h 738"/>
                <a:gd name="T84" fmla="*/ 318 w 570"/>
                <a:gd name="T85" fmla="*/ 738 h 738"/>
                <a:gd name="T86" fmla="*/ 570 w 570"/>
                <a:gd name="T87" fmla="*/ 738 h 738"/>
                <a:gd name="T88" fmla="*/ 570 w 570"/>
                <a:gd name="T89" fmla="*/ 703 h 738"/>
                <a:gd name="T90" fmla="*/ 514 w 570"/>
                <a:gd name="T91" fmla="*/ 703 h 738"/>
                <a:gd name="T92" fmla="*/ 495 w 570"/>
                <a:gd name="T93" fmla="*/ 694 h 738"/>
                <a:gd name="T94" fmla="*/ 486 w 570"/>
                <a:gd name="T95" fmla="*/ 685 h 738"/>
                <a:gd name="T96" fmla="*/ 486 w 570"/>
                <a:gd name="T97" fmla="*/ 677 h 738"/>
                <a:gd name="T98" fmla="*/ 486 w 570"/>
                <a:gd name="T99" fmla="*/ 466 h 73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70"/>
                <a:gd name="T151" fmla="*/ 0 h 738"/>
                <a:gd name="T152" fmla="*/ 570 w 570"/>
                <a:gd name="T153" fmla="*/ 738 h 73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70" h="738">
                  <a:moveTo>
                    <a:pt x="486" y="466"/>
                  </a:moveTo>
                  <a:lnTo>
                    <a:pt x="486" y="395"/>
                  </a:lnTo>
                  <a:lnTo>
                    <a:pt x="476" y="343"/>
                  </a:lnTo>
                  <a:lnTo>
                    <a:pt x="448" y="308"/>
                  </a:lnTo>
                  <a:lnTo>
                    <a:pt x="420" y="281"/>
                  </a:lnTo>
                  <a:lnTo>
                    <a:pt x="392" y="272"/>
                  </a:lnTo>
                  <a:lnTo>
                    <a:pt x="364" y="272"/>
                  </a:lnTo>
                  <a:lnTo>
                    <a:pt x="327" y="264"/>
                  </a:lnTo>
                  <a:lnTo>
                    <a:pt x="243" y="281"/>
                  </a:lnTo>
                  <a:lnTo>
                    <a:pt x="196" y="325"/>
                  </a:lnTo>
                  <a:lnTo>
                    <a:pt x="168" y="369"/>
                  </a:lnTo>
                  <a:lnTo>
                    <a:pt x="168" y="0"/>
                  </a:lnTo>
                  <a:lnTo>
                    <a:pt x="0" y="9"/>
                  </a:lnTo>
                  <a:lnTo>
                    <a:pt x="0" y="44"/>
                  </a:lnTo>
                  <a:lnTo>
                    <a:pt x="56" y="44"/>
                  </a:lnTo>
                  <a:lnTo>
                    <a:pt x="75" y="53"/>
                  </a:lnTo>
                  <a:lnTo>
                    <a:pt x="84" y="61"/>
                  </a:lnTo>
                  <a:lnTo>
                    <a:pt x="84" y="79"/>
                  </a:lnTo>
                  <a:lnTo>
                    <a:pt x="94" y="105"/>
                  </a:lnTo>
                  <a:lnTo>
                    <a:pt x="94" y="685"/>
                  </a:lnTo>
                  <a:lnTo>
                    <a:pt x="84" y="694"/>
                  </a:lnTo>
                  <a:lnTo>
                    <a:pt x="66" y="703"/>
                  </a:lnTo>
                  <a:lnTo>
                    <a:pt x="0" y="703"/>
                  </a:lnTo>
                  <a:lnTo>
                    <a:pt x="0" y="738"/>
                  </a:lnTo>
                  <a:lnTo>
                    <a:pt x="252" y="738"/>
                  </a:lnTo>
                  <a:lnTo>
                    <a:pt x="252" y="703"/>
                  </a:lnTo>
                  <a:lnTo>
                    <a:pt x="187" y="703"/>
                  </a:lnTo>
                  <a:lnTo>
                    <a:pt x="178" y="694"/>
                  </a:lnTo>
                  <a:lnTo>
                    <a:pt x="168" y="677"/>
                  </a:lnTo>
                  <a:lnTo>
                    <a:pt x="168" y="457"/>
                  </a:lnTo>
                  <a:lnTo>
                    <a:pt x="178" y="387"/>
                  </a:lnTo>
                  <a:lnTo>
                    <a:pt x="215" y="334"/>
                  </a:lnTo>
                  <a:lnTo>
                    <a:pt x="262" y="299"/>
                  </a:lnTo>
                  <a:lnTo>
                    <a:pt x="318" y="290"/>
                  </a:lnTo>
                  <a:lnTo>
                    <a:pt x="346" y="290"/>
                  </a:lnTo>
                  <a:lnTo>
                    <a:pt x="364" y="299"/>
                  </a:lnTo>
                  <a:lnTo>
                    <a:pt x="383" y="316"/>
                  </a:lnTo>
                  <a:lnTo>
                    <a:pt x="392" y="334"/>
                  </a:lnTo>
                  <a:lnTo>
                    <a:pt x="402" y="360"/>
                  </a:lnTo>
                  <a:lnTo>
                    <a:pt x="402" y="685"/>
                  </a:lnTo>
                  <a:lnTo>
                    <a:pt x="383" y="703"/>
                  </a:lnTo>
                  <a:lnTo>
                    <a:pt x="318" y="703"/>
                  </a:lnTo>
                  <a:lnTo>
                    <a:pt x="318" y="738"/>
                  </a:lnTo>
                  <a:lnTo>
                    <a:pt x="570" y="738"/>
                  </a:lnTo>
                  <a:lnTo>
                    <a:pt x="570" y="703"/>
                  </a:lnTo>
                  <a:lnTo>
                    <a:pt x="514" y="703"/>
                  </a:lnTo>
                  <a:lnTo>
                    <a:pt x="495" y="694"/>
                  </a:lnTo>
                  <a:lnTo>
                    <a:pt x="486" y="685"/>
                  </a:lnTo>
                  <a:lnTo>
                    <a:pt x="486" y="677"/>
                  </a:lnTo>
                  <a:lnTo>
                    <a:pt x="486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73" name="Freeform 4313"/>
            <p:cNvSpPr>
              <a:spLocks noEditPoints="1"/>
            </p:cNvSpPr>
            <p:nvPr/>
          </p:nvSpPr>
          <p:spPr bwMode="auto">
            <a:xfrm>
              <a:off x="23005" y="14492"/>
              <a:ext cx="438" cy="483"/>
            </a:xfrm>
            <a:custGeom>
              <a:avLst/>
              <a:gdLst>
                <a:gd name="T0" fmla="*/ 410 w 438"/>
                <a:gd name="T1" fmla="*/ 228 h 483"/>
                <a:gd name="T2" fmla="*/ 429 w 438"/>
                <a:gd name="T3" fmla="*/ 228 h 483"/>
                <a:gd name="T4" fmla="*/ 438 w 438"/>
                <a:gd name="T5" fmla="*/ 219 h 483"/>
                <a:gd name="T6" fmla="*/ 438 w 438"/>
                <a:gd name="T7" fmla="*/ 202 h 483"/>
                <a:gd name="T8" fmla="*/ 429 w 438"/>
                <a:gd name="T9" fmla="*/ 123 h 483"/>
                <a:gd name="T10" fmla="*/ 391 w 438"/>
                <a:gd name="T11" fmla="*/ 61 h 483"/>
                <a:gd name="T12" fmla="*/ 326 w 438"/>
                <a:gd name="T13" fmla="*/ 17 h 483"/>
                <a:gd name="T14" fmla="*/ 233 w 438"/>
                <a:gd name="T15" fmla="*/ 0 h 483"/>
                <a:gd name="T16" fmla="*/ 139 w 438"/>
                <a:gd name="T17" fmla="*/ 17 h 483"/>
                <a:gd name="T18" fmla="*/ 65 w 438"/>
                <a:gd name="T19" fmla="*/ 70 h 483"/>
                <a:gd name="T20" fmla="*/ 18 w 438"/>
                <a:gd name="T21" fmla="*/ 149 h 483"/>
                <a:gd name="T22" fmla="*/ 0 w 438"/>
                <a:gd name="T23" fmla="*/ 237 h 483"/>
                <a:gd name="T24" fmla="*/ 18 w 438"/>
                <a:gd name="T25" fmla="*/ 334 h 483"/>
                <a:gd name="T26" fmla="*/ 74 w 438"/>
                <a:gd name="T27" fmla="*/ 413 h 483"/>
                <a:gd name="T28" fmla="*/ 158 w 438"/>
                <a:gd name="T29" fmla="*/ 465 h 483"/>
                <a:gd name="T30" fmla="*/ 251 w 438"/>
                <a:gd name="T31" fmla="*/ 483 h 483"/>
                <a:gd name="T32" fmla="*/ 326 w 438"/>
                <a:gd name="T33" fmla="*/ 474 h 483"/>
                <a:gd name="T34" fmla="*/ 373 w 438"/>
                <a:gd name="T35" fmla="*/ 439 h 483"/>
                <a:gd name="T36" fmla="*/ 410 w 438"/>
                <a:gd name="T37" fmla="*/ 404 h 483"/>
                <a:gd name="T38" fmla="*/ 438 w 438"/>
                <a:gd name="T39" fmla="*/ 351 h 483"/>
                <a:gd name="T40" fmla="*/ 438 w 438"/>
                <a:gd name="T41" fmla="*/ 342 h 483"/>
                <a:gd name="T42" fmla="*/ 429 w 438"/>
                <a:gd name="T43" fmla="*/ 334 h 483"/>
                <a:gd name="T44" fmla="*/ 419 w 438"/>
                <a:gd name="T45" fmla="*/ 334 h 483"/>
                <a:gd name="T46" fmla="*/ 410 w 438"/>
                <a:gd name="T47" fmla="*/ 342 h 483"/>
                <a:gd name="T48" fmla="*/ 410 w 438"/>
                <a:gd name="T49" fmla="*/ 351 h 483"/>
                <a:gd name="T50" fmla="*/ 373 w 438"/>
                <a:gd name="T51" fmla="*/ 413 h 483"/>
                <a:gd name="T52" fmla="*/ 317 w 438"/>
                <a:gd name="T53" fmla="*/ 448 h 483"/>
                <a:gd name="T54" fmla="*/ 279 w 438"/>
                <a:gd name="T55" fmla="*/ 457 h 483"/>
                <a:gd name="T56" fmla="*/ 214 w 438"/>
                <a:gd name="T57" fmla="*/ 457 h 483"/>
                <a:gd name="T58" fmla="*/ 177 w 438"/>
                <a:gd name="T59" fmla="*/ 439 h 483"/>
                <a:gd name="T60" fmla="*/ 149 w 438"/>
                <a:gd name="T61" fmla="*/ 413 h 483"/>
                <a:gd name="T62" fmla="*/ 130 w 438"/>
                <a:gd name="T63" fmla="*/ 386 h 483"/>
                <a:gd name="T64" fmla="*/ 102 w 438"/>
                <a:gd name="T65" fmla="*/ 334 h 483"/>
                <a:gd name="T66" fmla="*/ 93 w 438"/>
                <a:gd name="T67" fmla="*/ 272 h 483"/>
                <a:gd name="T68" fmla="*/ 93 w 438"/>
                <a:gd name="T69" fmla="*/ 228 h 483"/>
                <a:gd name="T70" fmla="*/ 410 w 438"/>
                <a:gd name="T71" fmla="*/ 228 h 483"/>
                <a:gd name="T72" fmla="*/ 93 w 438"/>
                <a:gd name="T73" fmla="*/ 202 h 483"/>
                <a:gd name="T74" fmla="*/ 111 w 438"/>
                <a:gd name="T75" fmla="*/ 123 h 483"/>
                <a:gd name="T76" fmla="*/ 139 w 438"/>
                <a:gd name="T77" fmla="*/ 70 h 483"/>
                <a:gd name="T78" fmla="*/ 167 w 438"/>
                <a:gd name="T79" fmla="*/ 44 h 483"/>
                <a:gd name="T80" fmla="*/ 205 w 438"/>
                <a:gd name="T81" fmla="*/ 26 h 483"/>
                <a:gd name="T82" fmla="*/ 233 w 438"/>
                <a:gd name="T83" fmla="*/ 17 h 483"/>
                <a:gd name="T84" fmla="*/ 289 w 438"/>
                <a:gd name="T85" fmla="*/ 35 h 483"/>
                <a:gd name="T86" fmla="*/ 326 w 438"/>
                <a:gd name="T87" fmla="*/ 70 h 483"/>
                <a:gd name="T88" fmla="*/ 354 w 438"/>
                <a:gd name="T89" fmla="*/ 123 h 483"/>
                <a:gd name="T90" fmla="*/ 363 w 438"/>
                <a:gd name="T91" fmla="*/ 167 h 483"/>
                <a:gd name="T92" fmla="*/ 363 w 438"/>
                <a:gd name="T93" fmla="*/ 202 h 483"/>
                <a:gd name="T94" fmla="*/ 93 w 438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8"/>
                <a:gd name="T145" fmla="*/ 0 h 483"/>
                <a:gd name="T146" fmla="*/ 438 w 438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8" h="483">
                  <a:moveTo>
                    <a:pt x="410" y="228"/>
                  </a:moveTo>
                  <a:lnTo>
                    <a:pt x="429" y="228"/>
                  </a:lnTo>
                  <a:lnTo>
                    <a:pt x="438" y="219"/>
                  </a:lnTo>
                  <a:lnTo>
                    <a:pt x="438" y="202"/>
                  </a:lnTo>
                  <a:lnTo>
                    <a:pt x="429" y="123"/>
                  </a:lnTo>
                  <a:lnTo>
                    <a:pt x="391" y="61"/>
                  </a:lnTo>
                  <a:lnTo>
                    <a:pt x="326" y="17"/>
                  </a:lnTo>
                  <a:lnTo>
                    <a:pt x="233" y="0"/>
                  </a:lnTo>
                  <a:lnTo>
                    <a:pt x="139" y="17"/>
                  </a:lnTo>
                  <a:lnTo>
                    <a:pt x="65" y="70"/>
                  </a:lnTo>
                  <a:lnTo>
                    <a:pt x="18" y="149"/>
                  </a:lnTo>
                  <a:lnTo>
                    <a:pt x="0" y="237"/>
                  </a:lnTo>
                  <a:lnTo>
                    <a:pt x="18" y="334"/>
                  </a:lnTo>
                  <a:lnTo>
                    <a:pt x="74" y="413"/>
                  </a:lnTo>
                  <a:lnTo>
                    <a:pt x="158" y="465"/>
                  </a:lnTo>
                  <a:lnTo>
                    <a:pt x="251" y="483"/>
                  </a:lnTo>
                  <a:lnTo>
                    <a:pt x="326" y="474"/>
                  </a:lnTo>
                  <a:lnTo>
                    <a:pt x="373" y="439"/>
                  </a:lnTo>
                  <a:lnTo>
                    <a:pt x="410" y="404"/>
                  </a:lnTo>
                  <a:lnTo>
                    <a:pt x="438" y="351"/>
                  </a:lnTo>
                  <a:lnTo>
                    <a:pt x="438" y="342"/>
                  </a:lnTo>
                  <a:lnTo>
                    <a:pt x="429" y="334"/>
                  </a:lnTo>
                  <a:lnTo>
                    <a:pt x="419" y="334"/>
                  </a:lnTo>
                  <a:lnTo>
                    <a:pt x="410" y="342"/>
                  </a:lnTo>
                  <a:lnTo>
                    <a:pt x="410" y="351"/>
                  </a:lnTo>
                  <a:lnTo>
                    <a:pt x="373" y="413"/>
                  </a:lnTo>
                  <a:lnTo>
                    <a:pt x="317" y="448"/>
                  </a:lnTo>
                  <a:lnTo>
                    <a:pt x="279" y="457"/>
                  </a:lnTo>
                  <a:lnTo>
                    <a:pt x="214" y="457"/>
                  </a:lnTo>
                  <a:lnTo>
                    <a:pt x="177" y="439"/>
                  </a:lnTo>
                  <a:lnTo>
                    <a:pt x="149" y="413"/>
                  </a:lnTo>
                  <a:lnTo>
                    <a:pt x="130" y="386"/>
                  </a:lnTo>
                  <a:lnTo>
                    <a:pt x="102" y="334"/>
                  </a:lnTo>
                  <a:lnTo>
                    <a:pt x="93" y="272"/>
                  </a:lnTo>
                  <a:lnTo>
                    <a:pt x="93" y="228"/>
                  </a:lnTo>
                  <a:lnTo>
                    <a:pt x="410" y="228"/>
                  </a:lnTo>
                  <a:close/>
                  <a:moveTo>
                    <a:pt x="93" y="202"/>
                  </a:moveTo>
                  <a:lnTo>
                    <a:pt x="111" y="123"/>
                  </a:lnTo>
                  <a:lnTo>
                    <a:pt x="139" y="70"/>
                  </a:lnTo>
                  <a:lnTo>
                    <a:pt x="167" y="44"/>
                  </a:lnTo>
                  <a:lnTo>
                    <a:pt x="205" y="26"/>
                  </a:lnTo>
                  <a:lnTo>
                    <a:pt x="233" y="17"/>
                  </a:lnTo>
                  <a:lnTo>
                    <a:pt x="289" y="35"/>
                  </a:lnTo>
                  <a:lnTo>
                    <a:pt x="326" y="70"/>
                  </a:lnTo>
                  <a:lnTo>
                    <a:pt x="354" y="123"/>
                  </a:lnTo>
                  <a:lnTo>
                    <a:pt x="363" y="167"/>
                  </a:lnTo>
                  <a:lnTo>
                    <a:pt x="363" y="202"/>
                  </a:lnTo>
                  <a:lnTo>
                    <a:pt x="9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74" name="Freeform 4314"/>
            <p:cNvSpPr>
              <a:spLocks noEditPoints="1"/>
            </p:cNvSpPr>
            <p:nvPr/>
          </p:nvSpPr>
          <p:spPr bwMode="auto">
            <a:xfrm>
              <a:off x="23993" y="14492"/>
              <a:ext cx="560" cy="685"/>
            </a:xfrm>
            <a:custGeom>
              <a:avLst/>
              <a:gdLst>
                <a:gd name="T0" fmla="*/ 168 w 560"/>
                <a:gd name="T1" fmla="*/ 114 h 685"/>
                <a:gd name="T2" fmla="*/ 196 w 560"/>
                <a:gd name="T3" fmla="*/ 79 h 685"/>
                <a:gd name="T4" fmla="*/ 234 w 560"/>
                <a:gd name="T5" fmla="*/ 52 h 685"/>
                <a:gd name="T6" fmla="*/ 271 w 560"/>
                <a:gd name="T7" fmla="*/ 35 h 685"/>
                <a:gd name="T8" fmla="*/ 318 w 560"/>
                <a:gd name="T9" fmla="*/ 26 h 685"/>
                <a:gd name="T10" fmla="*/ 392 w 560"/>
                <a:gd name="T11" fmla="*/ 61 h 685"/>
                <a:gd name="T12" fmla="*/ 448 w 560"/>
                <a:gd name="T13" fmla="*/ 131 h 685"/>
                <a:gd name="T14" fmla="*/ 467 w 560"/>
                <a:gd name="T15" fmla="*/ 246 h 685"/>
                <a:gd name="T16" fmla="*/ 458 w 560"/>
                <a:gd name="T17" fmla="*/ 334 h 685"/>
                <a:gd name="T18" fmla="*/ 420 w 560"/>
                <a:gd name="T19" fmla="*/ 404 h 685"/>
                <a:gd name="T20" fmla="*/ 364 w 560"/>
                <a:gd name="T21" fmla="*/ 448 h 685"/>
                <a:gd name="T22" fmla="*/ 308 w 560"/>
                <a:gd name="T23" fmla="*/ 465 h 685"/>
                <a:gd name="T24" fmla="*/ 271 w 560"/>
                <a:gd name="T25" fmla="*/ 457 h 685"/>
                <a:gd name="T26" fmla="*/ 243 w 560"/>
                <a:gd name="T27" fmla="*/ 448 h 685"/>
                <a:gd name="T28" fmla="*/ 215 w 560"/>
                <a:gd name="T29" fmla="*/ 430 h 685"/>
                <a:gd name="T30" fmla="*/ 187 w 560"/>
                <a:gd name="T31" fmla="*/ 395 h 685"/>
                <a:gd name="T32" fmla="*/ 168 w 560"/>
                <a:gd name="T33" fmla="*/ 377 h 685"/>
                <a:gd name="T34" fmla="*/ 168 w 560"/>
                <a:gd name="T35" fmla="*/ 351 h 685"/>
                <a:gd name="T36" fmla="*/ 168 w 560"/>
                <a:gd name="T37" fmla="*/ 114 h 685"/>
                <a:gd name="T38" fmla="*/ 168 w 560"/>
                <a:gd name="T39" fmla="*/ 413 h 685"/>
                <a:gd name="T40" fmla="*/ 178 w 560"/>
                <a:gd name="T41" fmla="*/ 421 h 685"/>
                <a:gd name="T42" fmla="*/ 187 w 560"/>
                <a:gd name="T43" fmla="*/ 439 h 685"/>
                <a:gd name="T44" fmla="*/ 206 w 560"/>
                <a:gd name="T45" fmla="*/ 457 h 685"/>
                <a:gd name="T46" fmla="*/ 234 w 560"/>
                <a:gd name="T47" fmla="*/ 474 h 685"/>
                <a:gd name="T48" fmla="*/ 271 w 560"/>
                <a:gd name="T49" fmla="*/ 483 h 685"/>
                <a:gd name="T50" fmla="*/ 308 w 560"/>
                <a:gd name="T51" fmla="*/ 483 h 685"/>
                <a:gd name="T52" fmla="*/ 402 w 560"/>
                <a:gd name="T53" fmla="*/ 465 h 685"/>
                <a:gd name="T54" fmla="*/ 486 w 560"/>
                <a:gd name="T55" fmla="*/ 413 h 685"/>
                <a:gd name="T56" fmla="*/ 542 w 560"/>
                <a:gd name="T57" fmla="*/ 342 h 685"/>
                <a:gd name="T58" fmla="*/ 560 w 560"/>
                <a:gd name="T59" fmla="*/ 246 h 685"/>
                <a:gd name="T60" fmla="*/ 542 w 560"/>
                <a:gd name="T61" fmla="*/ 149 h 685"/>
                <a:gd name="T62" fmla="*/ 495 w 560"/>
                <a:gd name="T63" fmla="*/ 70 h 685"/>
                <a:gd name="T64" fmla="*/ 420 w 560"/>
                <a:gd name="T65" fmla="*/ 17 h 685"/>
                <a:gd name="T66" fmla="*/ 327 w 560"/>
                <a:gd name="T67" fmla="*/ 0 h 685"/>
                <a:gd name="T68" fmla="*/ 252 w 560"/>
                <a:gd name="T69" fmla="*/ 17 h 685"/>
                <a:gd name="T70" fmla="*/ 196 w 560"/>
                <a:gd name="T71" fmla="*/ 44 h 685"/>
                <a:gd name="T72" fmla="*/ 168 w 560"/>
                <a:gd name="T73" fmla="*/ 70 h 685"/>
                <a:gd name="T74" fmla="*/ 168 w 560"/>
                <a:gd name="T75" fmla="*/ 0 h 685"/>
                <a:gd name="T76" fmla="*/ 0 w 560"/>
                <a:gd name="T77" fmla="*/ 17 h 685"/>
                <a:gd name="T78" fmla="*/ 0 w 560"/>
                <a:gd name="T79" fmla="*/ 44 h 685"/>
                <a:gd name="T80" fmla="*/ 38 w 560"/>
                <a:gd name="T81" fmla="*/ 44 h 685"/>
                <a:gd name="T82" fmla="*/ 66 w 560"/>
                <a:gd name="T83" fmla="*/ 52 h 685"/>
                <a:gd name="T84" fmla="*/ 75 w 560"/>
                <a:gd name="T85" fmla="*/ 52 h 685"/>
                <a:gd name="T86" fmla="*/ 84 w 560"/>
                <a:gd name="T87" fmla="*/ 70 h 685"/>
                <a:gd name="T88" fmla="*/ 94 w 560"/>
                <a:gd name="T89" fmla="*/ 79 h 685"/>
                <a:gd name="T90" fmla="*/ 94 w 560"/>
                <a:gd name="T91" fmla="*/ 624 h 685"/>
                <a:gd name="T92" fmla="*/ 84 w 560"/>
                <a:gd name="T93" fmla="*/ 641 h 685"/>
                <a:gd name="T94" fmla="*/ 66 w 560"/>
                <a:gd name="T95" fmla="*/ 641 h 685"/>
                <a:gd name="T96" fmla="*/ 47 w 560"/>
                <a:gd name="T97" fmla="*/ 650 h 685"/>
                <a:gd name="T98" fmla="*/ 0 w 560"/>
                <a:gd name="T99" fmla="*/ 650 h 685"/>
                <a:gd name="T100" fmla="*/ 0 w 560"/>
                <a:gd name="T101" fmla="*/ 685 h 685"/>
                <a:gd name="T102" fmla="*/ 38 w 560"/>
                <a:gd name="T103" fmla="*/ 685 h 685"/>
                <a:gd name="T104" fmla="*/ 75 w 560"/>
                <a:gd name="T105" fmla="*/ 676 h 685"/>
                <a:gd name="T106" fmla="*/ 215 w 560"/>
                <a:gd name="T107" fmla="*/ 676 h 685"/>
                <a:gd name="T108" fmla="*/ 262 w 560"/>
                <a:gd name="T109" fmla="*/ 685 h 685"/>
                <a:gd name="T110" fmla="*/ 262 w 560"/>
                <a:gd name="T111" fmla="*/ 650 h 685"/>
                <a:gd name="T112" fmla="*/ 224 w 560"/>
                <a:gd name="T113" fmla="*/ 650 h 685"/>
                <a:gd name="T114" fmla="*/ 196 w 560"/>
                <a:gd name="T115" fmla="*/ 641 h 685"/>
                <a:gd name="T116" fmla="*/ 178 w 560"/>
                <a:gd name="T117" fmla="*/ 641 h 685"/>
                <a:gd name="T118" fmla="*/ 168 w 560"/>
                <a:gd name="T119" fmla="*/ 624 h 685"/>
                <a:gd name="T120" fmla="*/ 168 w 560"/>
                <a:gd name="T121" fmla="*/ 421 h 685"/>
                <a:gd name="T122" fmla="*/ 168 w 560"/>
                <a:gd name="T123" fmla="*/ 413 h 6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60"/>
                <a:gd name="T187" fmla="*/ 0 h 685"/>
                <a:gd name="T188" fmla="*/ 560 w 560"/>
                <a:gd name="T189" fmla="*/ 685 h 6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60" h="685">
                  <a:moveTo>
                    <a:pt x="168" y="114"/>
                  </a:moveTo>
                  <a:lnTo>
                    <a:pt x="196" y="79"/>
                  </a:lnTo>
                  <a:lnTo>
                    <a:pt x="234" y="52"/>
                  </a:lnTo>
                  <a:lnTo>
                    <a:pt x="271" y="35"/>
                  </a:lnTo>
                  <a:lnTo>
                    <a:pt x="318" y="26"/>
                  </a:lnTo>
                  <a:lnTo>
                    <a:pt x="392" y="61"/>
                  </a:lnTo>
                  <a:lnTo>
                    <a:pt x="448" y="131"/>
                  </a:lnTo>
                  <a:lnTo>
                    <a:pt x="467" y="246"/>
                  </a:lnTo>
                  <a:lnTo>
                    <a:pt x="458" y="334"/>
                  </a:lnTo>
                  <a:lnTo>
                    <a:pt x="420" y="404"/>
                  </a:lnTo>
                  <a:lnTo>
                    <a:pt x="364" y="448"/>
                  </a:lnTo>
                  <a:lnTo>
                    <a:pt x="308" y="465"/>
                  </a:lnTo>
                  <a:lnTo>
                    <a:pt x="271" y="457"/>
                  </a:lnTo>
                  <a:lnTo>
                    <a:pt x="243" y="448"/>
                  </a:lnTo>
                  <a:lnTo>
                    <a:pt x="215" y="430"/>
                  </a:lnTo>
                  <a:lnTo>
                    <a:pt x="187" y="395"/>
                  </a:lnTo>
                  <a:lnTo>
                    <a:pt x="168" y="377"/>
                  </a:lnTo>
                  <a:lnTo>
                    <a:pt x="168" y="351"/>
                  </a:lnTo>
                  <a:lnTo>
                    <a:pt x="168" y="114"/>
                  </a:lnTo>
                  <a:close/>
                  <a:moveTo>
                    <a:pt x="168" y="413"/>
                  </a:moveTo>
                  <a:lnTo>
                    <a:pt x="178" y="421"/>
                  </a:lnTo>
                  <a:lnTo>
                    <a:pt x="187" y="439"/>
                  </a:lnTo>
                  <a:lnTo>
                    <a:pt x="206" y="457"/>
                  </a:lnTo>
                  <a:lnTo>
                    <a:pt x="234" y="474"/>
                  </a:lnTo>
                  <a:lnTo>
                    <a:pt x="271" y="483"/>
                  </a:lnTo>
                  <a:lnTo>
                    <a:pt x="308" y="483"/>
                  </a:lnTo>
                  <a:lnTo>
                    <a:pt x="402" y="465"/>
                  </a:lnTo>
                  <a:lnTo>
                    <a:pt x="486" y="413"/>
                  </a:lnTo>
                  <a:lnTo>
                    <a:pt x="542" y="342"/>
                  </a:lnTo>
                  <a:lnTo>
                    <a:pt x="560" y="246"/>
                  </a:lnTo>
                  <a:lnTo>
                    <a:pt x="542" y="149"/>
                  </a:lnTo>
                  <a:lnTo>
                    <a:pt x="495" y="70"/>
                  </a:lnTo>
                  <a:lnTo>
                    <a:pt x="420" y="17"/>
                  </a:lnTo>
                  <a:lnTo>
                    <a:pt x="327" y="0"/>
                  </a:lnTo>
                  <a:lnTo>
                    <a:pt x="252" y="17"/>
                  </a:lnTo>
                  <a:lnTo>
                    <a:pt x="196" y="44"/>
                  </a:lnTo>
                  <a:lnTo>
                    <a:pt x="168" y="70"/>
                  </a:lnTo>
                  <a:lnTo>
                    <a:pt x="16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8" y="44"/>
                  </a:lnTo>
                  <a:lnTo>
                    <a:pt x="66" y="52"/>
                  </a:lnTo>
                  <a:lnTo>
                    <a:pt x="75" y="52"/>
                  </a:lnTo>
                  <a:lnTo>
                    <a:pt x="84" y="70"/>
                  </a:lnTo>
                  <a:lnTo>
                    <a:pt x="94" y="79"/>
                  </a:lnTo>
                  <a:lnTo>
                    <a:pt x="94" y="624"/>
                  </a:lnTo>
                  <a:lnTo>
                    <a:pt x="84" y="641"/>
                  </a:lnTo>
                  <a:lnTo>
                    <a:pt x="66" y="641"/>
                  </a:lnTo>
                  <a:lnTo>
                    <a:pt x="47" y="650"/>
                  </a:lnTo>
                  <a:lnTo>
                    <a:pt x="0" y="650"/>
                  </a:lnTo>
                  <a:lnTo>
                    <a:pt x="0" y="685"/>
                  </a:lnTo>
                  <a:lnTo>
                    <a:pt x="38" y="685"/>
                  </a:lnTo>
                  <a:lnTo>
                    <a:pt x="75" y="676"/>
                  </a:lnTo>
                  <a:lnTo>
                    <a:pt x="215" y="676"/>
                  </a:lnTo>
                  <a:lnTo>
                    <a:pt x="262" y="685"/>
                  </a:lnTo>
                  <a:lnTo>
                    <a:pt x="262" y="650"/>
                  </a:lnTo>
                  <a:lnTo>
                    <a:pt x="224" y="650"/>
                  </a:lnTo>
                  <a:lnTo>
                    <a:pt x="196" y="641"/>
                  </a:lnTo>
                  <a:lnTo>
                    <a:pt x="178" y="641"/>
                  </a:lnTo>
                  <a:lnTo>
                    <a:pt x="168" y="624"/>
                  </a:lnTo>
                  <a:lnTo>
                    <a:pt x="168" y="421"/>
                  </a:lnTo>
                  <a:lnTo>
                    <a:pt x="168" y="4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75" name="Freeform 4315"/>
            <p:cNvSpPr>
              <a:spLocks/>
            </p:cNvSpPr>
            <p:nvPr/>
          </p:nvSpPr>
          <p:spPr bwMode="auto">
            <a:xfrm>
              <a:off x="24628" y="14492"/>
              <a:ext cx="382" cy="474"/>
            </a:xfrm>
            <a:custGeom>
              <a:avLst/>
              <a:gdLst>
                <a:gd name="T0" fmla="*/ 158 w 382"/>
                <a:gd name="T1" fmla="*/ 395 h 474"/>
                <a:gd name="T2" fmla="*/ 158 w 382"/>
                <a:gd name="T3" fmla="*/ 228 h 474"/>
                <a:gd name="T4" fmla="*/ 168 w 382"/>
                <a:gd name="T5" fmla="*/ 149 h 474"/>
                <a:gd name="T6" fmla="*/ 196 w 382"/>
                <a:gd name="T7" fmla="*/ 87 h 474"/>
                <a:gd name="T8" fmla="*/ 233 w 382"/>
                <a:gd name="T9" fmla="*/ 44 h 474"/>
                <a:gd name="T10" fmla="*/ 298 w 382"/>
                <a:gd name="T11" fmla="*/ 26 h 474"/>
                <a:gd name="T12" fmla="*/ 308 w 382"/>
                <a:gd name="T13" fmla="*/ 26 h 474"/>
                <a:gd name="T14" fmla="*/ 298 w 382"/>
                <a:gd name="T15" fmla="*/ 26 h 474"/>
                <a:gd name="T16" fmla="*/ 289 w 382"/>
                <a:gd name="T17" fmla="*/ 35 h 474"/>
                <a:gd name="T18" fmla="*/ 289 w 382"/>
                <a:gd name="T19" fmla="*/ 52 h 474"/>
                <a:gd name="T20" fmla="*/ 280 w 382"/>
                <a:gd name="T21" fmla="*/ 70 h 474"/>
                <a:gd name="T22" fmla="*/ 298 w 382"/>
                <a:gd name="T23" fmla="*/ 105 h 474"/>
                <a:gd name="T24" fmla="*/ 308 w 382"/>
                <a:gd name="T25" fmla="*/ 114 h 474"/>
                <a:gd name="T26" fmla="*/ 345 w 382"/>
                <a:gd name="T27" fmla="*/ 114 h 474"/>
                <a:gd name="T28" fmla="*/ 373 w 382"/>
                <a:gd name="T29" fmla="*/ 87 h 474"/>
                <a:gd name="T30" fmla="*/ 382 w 382"/>
                <a:gd name="T31" fmla="*/ 70 h 474"/>
                <a:gd name="T32" fmla="*/ 373 w 382"/>
                <a:gd name="T33" fmla="*/ 44 h 474"/>
                <a:gd name="T34" fmla="*/ 354 w 382"/>
                <a:gd name="T35" fmla="*/ 26 h 474"/>
                <a:gd name="T36" fmla="*/ 326 w 382"/>
                <a:gd name="T37" fmla="*/ 8 h 474"/>
                <a:gd name="T38" fmla="*/ 298 w 382"/>
                <a:gd name="T39" fmla="*/ 0 h 474"/>
                <a:gd name="T40" fmla="*/ 261 w 382"/>
                <a:gd name="T41" fmla="*/ 8 h 474"/>
                <a:gd name="T42" fmla="*/ 233 w 382"/>
                <a:gd name="T43" fmla="*/ 17 h 474"/>
                <a:gd name="T44" fmla="*/ 214 w 382"/>
                <a:gd name="T45" fmla="*/ 35 h 474"/>
                <a:gd name="T46" fmla="*/ 186 w 382"/>
                <a:gd name="T47" fmla="*/ 52 h 474"/>
                <a:gd name="T48" fmla="*/ 177 w 382"/>
                <a:gd name="T49" fmla="*/ 79 h 474"/>
                <a:gd name="T50" fmla="*/ 168 w 382"/>
                <a:gd name="T51" fmla="*/ 96 h 474"/>
                <a:gd name="T52" fmla="*/ 158 w 382"/>
                <a:gd name="T53" fmla="*/ 123 h 474"/>
                <a:gd name="T54" fmla="*/ 158 w 382"/>
                <a:gd name="T55" fmla="*/ 0 h 474"/>
                <a:gd name="T56" fmla="*/ 0 w 382"/>
                <a:gd name="T57" fmla="*/ 17 h 474"/>
                <a:gd name="T58" fmla="*/ 0 w 382"/>
                <a:gd name="T59" fmla="*/ 44 h 474"/>
                <a:gd name="T60" fmla="*/ 37 w 382"/>
                <a:gd name="T61" fmla="*/ 44 h 474"/>
                <a:gd name="T62" fmla="*/ 65 w 382"/>
                <a:gd name="T63" fmla="*/ 52 h 474"/>
                <a:gd name="T64" fmla="*/ 75 w 382"/>
                <a:gd name="T65" fmla="*/ 61 h 474"/>
                <a:gd name="T66" fmla="*/ 84 w 382"/>
                <a:gd name="T67" fmla="*/ 79 h 474"/>
                <a:gd name="T68" fmla="*/ 84 w 382"/>
                <a:gd name="T69" fmla="*/ 421 h 474"/>
                <a:gd name="T70" fmla="*/ 65 w 382"/>
                <a:gd name="T71" fmla="*/ 439 h 474"/>
                <a:gd name="T72" fmla="*/ 0 w 382"/>
                <a:gd name="T73" fmla="*/ 439 h 474"/>
                <a:gd name="T74" fmla="*/ 0 w 382"/>
                <a:gd name="T75" fmla="*/ 474 h 474"/>
                <a:gd name="T76" fmla="*/ 270 w 382"/>
                <a:gd name="T77" fmla="*/ 474 h 474"/>
                <a:gd name="T78" fmla="*/ 270 w 382"/>
                <a:gd name="T79" fmla="*/ 439 h 474"/>
                <a:gd name="T80" fmla="*/ 186 w 382"/>
                <a:gd name="T81" fmla="*/ 439 h 474"/>
                <a:gd name="T82" fmla="*/ 168 w 382"/>
                <a:gd name="T83" fmla="*/ 430 h 474"/>
                <a:gd name="T84" fmla="*/ 168 w 382"/>
                <a:gd name="T85" fmla="*/ 421 h 474"/>
                <a:gd name="T86" fmla="*/ 158 w 382"/>
                <a:gd name="T87" fmla="*/ 404 h 474"/>
                <a:gd name="T88" fmla="*/ 158 w 382"/>
                <a:gd name="T89" fmla="*/ 395 h 47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2"/>
                <a:gd name="T136" fmla="*/ 0 h 474"/>
                <a:gd name="T137" fmla="*/ 382 w 382"/>
                <a:gd name="T138" fmla="*/ 474 h 47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2" h="474">
                  <a:moveTo>
                    <a:pt x="158" y="395"/>
                  </a:moveTo>
                  <a:lnTo>
                    <a:pt x="158" y="228"/>
                  </a:lnTo>
                  <a:lnTo>
                    <a:pt x="168" y="149"/>
                  </a:lnTo>
                  <a:lnTo>
                    <a:pt x="196" y="87"/>
                  </a:lnTo>
                  <a:lnTo>
                    <a:pt x="233" y="44"/>
                  </a:lnTo>
                  <a:lnTo>
                    <a:pt x="298" y="26"/>
                  </a:lnTo>
                  <a:lnTo>
                    <a:pt x="308" y="26"/>
                  </a:lnTo>
                  <a:lnTo>
                    <a:pt x="298" y="26"/>
                  </a:lnTo>
                  <a:lnTo>
                    <a:pt x="289" y="35"/>
                  </a:lnTo>
                  <a:lnTo>
                    <a:pt x="289" y="52"/>
                  </a:lnTo>
                  <a:lnTo>
                    <a:pt x="280" y="70"/>
                  </a:lnTo>
                  <a:lnTo>
                    <a:pt x="298" y="105"/>
                  </a:lnTo>
                  <a:lnTo>
                    <a:pt x="308" y="114"/>
                  </a:lnTo>
                  <a:lnTo>
                    <a:pt x="345" y="114"/>
                  </a:lnTo>
                  <a:lnTo>
                    <a:pt x="373" y="87"/>
                  </a:lnTo>
                  <a:lnTo>
                    <a:pt x="382" y="70"/>
                  </a:lnTo>
                  <a:lnTo>
                    <a:pt x="373" y="44"/>
                  </a:lnTo>
                  <a:lnTo>
                    <a:pt x="354" y="26"/>
                  </a:lnTo>
                  <a:lnTo>
                    <a:pt x="326" y="8"/>
                  </a:lnTo>
                  <a:lnTo>
                    <a:pt x="298" y="0"/>
                  </a:lnTo>
                  <a:lnTo>
                    <a:pt x="261" y="8"/>
                  </a:lnTo>
                  <a:lnTo>
                    <a:pt x="233" y="17"/>
                  </a:lnTo>
                  <a:lnTo>
                    <a:pt x="214" y="35"/>
                  </a:lnTo>
                  <a:lnTo>
                    <a:pt x="186" y="52"/>
                  </a:lnTo>
                  <a:lnTo>
                    <a:pt x="177" y="79"/>
                  </a:lnTo>
                  <a:lnTo>
                    <a:pt x="168" y="96"/>
                  </a:lnTo>
                  <a:lnTo>
                    <a:pt x="158" y="123"/>
                  </a:lnTo>
                  <a:lnTo>
                    <a:pt x="15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75" y="61"/>
                  </a:lnTo>
                  <a:lnTo>
                    <a:pt x="84" y="79"/>
                  </a:lnTo>
                  <a:lnTo>
                    <a:pt x="84" y="421"/>
                  </a:lnTo>
                  <a:lnTo>
                    <a:pt x="65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70" y="474"/>
                  </a:lnTo>
                  <a:lnTo>
                    <a:pt x="270" y="439"/>
                  </a:lnTo>
                  <a:lnTo>
                    <a:pt x="186" y="439"/>
                  </a:lnTo>
                  <a:lnTo>
                    <a:pt x="168" y="430"/>
                  </a:lnTo>
                  <a:lnTo>
                    <a:pt x="168" y="421"/>
                  </a:lnTo>
                  <a:lnTo>
                    <a:pt x="158" y="404"/>
                  </a:lnTo>
                  <a:lnTo>
                    <a:pt x="158" y="3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76" name="Freeform 4316"/>
            <p:cNvSpPr>
              <a:spLocks noEditPoints="1"/>
            </p:cNvSpPr>
            <p:nvPr/>
          </p:nvSpPr>
          <p:spPr bwMode="auto">
            <a:xfrm>
              <a:off x="25066" y="14492"/>
              <a:ext cx="439" cy="483"/>
            </a:xfrm>
            <a:custGeom>
              <a:avLst/>
              <a:gdLst>
                <a:gd name="T0" fmla="*/ 411 w 439"/>
                <a:gd name="T1" fmla="*/ 228 h 483"/>
                <a:gd name="T2" fmla="*/ 430 w 439"/>
                <a:gd name="T3" fmla="*/ 228 h 483"/>
                <a:gd name="T4" fmla="*/ 439 w 439"/>
                <a:gd name="T5" fmla="*/ 219 h 483"/>
                <a:gd name="T6" fmla="*/ 439 w 439"/>
                <a:gd name="T7" fmla="*/ 202 h 483"/>
                <a:gd name="T8" fmla="*/ 430 w 439"/>
                <a:gd name="T9" fmla="*/ 123 h 483"/>
                <a:gd name="T10" fmla="*/ 392 w 439"/>
                <a:gd name="T11" fmla="*/ 61 h 483"/>
                <a:gd name="T12" fmla="*/ 327 w 439"/>
                <a:gd name="T13" fmla="*/ 17 h 483"/>
                <a:gd name="T14" fmla="*/ 243 w 439"/>
                <a:gd name="T15" fmla="*/ 0 h 483"/>
                <a:gd name="T16" fmla="*/ 150 w 439"/>
                <a:gd name="T17" fmla="*/ 17 h 483"/>
                <a:gd name="T18" fmla="*/ 75 w 439"/>
                <a:gd name="T19" fmla="*/ 70 h 483"/>
                <a:gd name="T20" fmla="*/ 19 w 439"/>
                <a:gd name="T21" fmla="*/ 149 h 483"/>
                <a:gd name="T22" fmla="*/ 0 w 439"/>
                <a:gd name="T23" fmla="*/ 237 h 483"/>
                <a:gd name="T24" fmla="*/ 19 w 439"/>
                <a:gd name="T25" fmla="*/ 334 h 483"/>
                <a:gd name="T26" fmla="*/ 75 w 439"/>
                <a:gd name="T27" fmla="*/ 413 h 483"/>
                <a:gd name="T28" fmla="*/ 159 w 439"/>
                <a:gd name="T29" fmla="*/ 465 h 483"/>
                <a:gd name="T30" fmla="*/ 252 w 439"/>
                <a:gd name="T31" fmla="*/ 483 h 483"/>
                <a:gd name="T32" fmla="*/ 327 w 439"/>
                <a:gd name="T33" fmla="*/ 474 h 483"/>
                <a:gd name="T34" fmla="*/ 383 w 439"/>
                <a:gd name="T35" fmla="*/ 439 h 483"/>
                <a:gd name="T36" fmla="*/ 439 w 439"/>
                <a:gd name="T37" fmla="*/ 369 h 483"/>
                <a:gd name="T38" fmla="*/ 439 w 439"/>
                <a:gd name="T39" fmla="*/ 342 h 483"/>
                <a:gd name="T40" fmla="*/ 430 w 439"/>
                <a:gd name="T41" fmla="*/ 334 h 483"/>
                <a:gd name="T42" fmla="*/ 420 w 439"/>
                <a:gd name="T43" fmla="*/ 334 h 483"/>
                <a:gd name="T44" fmla="*/ 411 w 439"/>
                <a:gd name="T45" fmla="*/ 342 h 483"/>
                <a:gd name="T46" fmla="*/ 411 w 439"/>
                <a:gd name="T47" fmla="*/ 351 h 483"/>
                <a:gd name="T48" fmla="*/ 374 w 439"/>
                <a:gd name="T49" fmla="*/ 413 h 483"/>
                <a:gd name="T50" fmla="*/ 327 w 439"/>
                <a:gd name="T51" fmla="*/ 448 h 483"/>
                <a:gd name="T52" fmla="*/ 280 w 439"/>
                <a:gd name="T53" fmla="*/ 457 h 483"/>
                <a:gd name="T54" fmla="*/ 224 w 439"/>
                <a:gd name="T55" fmla="*/ 457 h 483"/>
                <a:gd name="T56" fmla="*/ 196 w 439"/>
                <a:gd name="T57" fmla="*/ 448 h 483"/>
                <a:gd name="T58" fmla="*/ 168 w 439"/>
                <a:gd name="T59" fmla="*/ 430 h 483"/>
                <a:gd name="T60" fmla="*/ 150 w 439"/>
                <a:gd name="T61" fmla="*/ 413 h 483"/>
                <a:gd name="T62" fmla="*/ 131 w 439"/>
                <a:gd name="T63" fmla="*/ 386 h 483"/>
                <a:gd name="T64" fmla="*/ 103 w 439"/>
                <a:gd name="T65" fmla="*/ 334 h 483"/>
                <a:gd name="T66" fmla="*/ 103 w 439"/>
                <a:gd name="T67" fmla="*/ 272 h 483"/>
                <a:gd name="T68" fmla="*/ 94 w 439"/>
                <a:gd name="T69" fmla="*/ 228 h 483"/>
                <a:gd name="T70" fmla="*/ 411 w 439"/>
                <a:gd name="T71" fmla="*/ 228 h 483"/>
                <a:gd name="T72" fmla="*/ 103 w 439"/>
                <a:gd name="T73" fmla="*/ 202 h 483"/>
                <a:gd name="T74" fmla="*/ 112 w 439"/>
                <a:gd name="T75" fmla="*/ 123 h 483"/>
                <a:gd name="T76" fmla="*/ 140 w 439"/>
                <a:gd name="T77" fmla="*/ 70 h 483"/>
                <a:gd name="T78" fmla="*/ 178 w 439"/>
                <a:gd name="T79" fmla="*/ 44 h 483"/>
                <a:gd name="T80" fmla="*/ 206 w 439"/>
                <a:gd name="T81" fmla="*/ 26 h 483"/>
                <a:gd name="T82" fmla="*/ 243 w 439"/>
                <a:gd name="T83" fmla="*/ 17 h 483"/>
                <a:gd name="T84" fmla="*/ 299 w 439"/>
                <a:gd name="T85" fmla="*/ 35 h 483"/>
                <a:gd name="T86" fmla="*/ 336 w 439"/>
                <a:gd name="T87" fmla="*/ 70 h 483"/>
                <a:gd name="T88" fmla="*/ 355 w 439"/>
                <a:gd name="T89" fmla="*/ 123 h 483"/>
                <a:gd name="T90" fmla="*/ 364 w 439"/>
                <a:gd name="T91" fmla="*/ 167 h 483"/>
                <a:gd name="T92" fmla="*/ 364 w 439"/>
                <a:gd name="T93" fmla="*/ 202 h 483"/>
                <a:gd name="T94" fmla="*/ 103 w 439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9"/>
                <a:gd name="T145" fmla="*/ 0 h 483"/>
                <a:gd name="T146" fmla="*/ 439 w 439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9" h="483">
                  <a:moveTo>
                    <a:pt x="411" y="228"/>
                  </a:moveTo>
                  <a:lnTo>
                    <a:pt x="430" y="228"/>
                  </a:lnTo>
                  <a:lnTo>
                    <a:pt x="439" y="219"/>
                  </a:lnTo>
                  <a:lnTo>
                    <a:pt x="439" y="202"/>
                  </a:lnTo>
                  <a:lnTo>
                    <a:pt x="430" y="123"/>
                  </a:lnTo>
                  <a:lnTo>
                    <a:pt x="392" y="61"/>
                  </a:lnTo>
                  <a:lnTo>
                    <a:pt x="327" y="17"/>
                  </a:lnTo>
                  <a:lnTo>
                    <a:pt x="243" y="0"/>
                  </a:lnTo>
                  <a:lnTo>
                    <a:pt x="150" y="17"/>
                  </a:lnTo>
                  <a:lnTo>
                    <a:pt x="75" y="70"/>
                  </a:lnTo>
                  <a:lnTo>
                    <a:pt x="19" y="149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59" y="465"/>
                  </a:lnTo>
                  <a:lnTo>
                    <a:pt x="252" y="483"/>
                  </a:lnTo>
                  <a:lnTo>
                    <a:pt x="327" y="474"/>
                  </a:lnTo>
                  <a:lnTo>
                    <a:pt x="383" y="439"/>
                  </a:lnTo>
                  <a:lnTo>
                    <a:pt x="439" y="369"/>
                  </a:lnTo>
                  <a:lnTo>
                    <a:pt x="439" y="342"/>
                  </a:lnTo>
                  <a:lnTo>
                    <a:pt x="430" y="334"/>
                  </a:lnTo>
                  <a:lnTo>
                    <a:pt x="420" y="334"/>
                  </a:lnTo>
                  <a:lnTo>
                    <a:pt x="411" y="342"/>
                  </a:lnTo>
                  <a:lnTo>
                    <a:pt x="411" y="351"/>
                  </a:lnTo>
                  <a:lnTo>
                    <a:pt x="374" y="413"/>
                  </a:lnTo>
                  <a:lnTo>
                    <a:pt x="327" y="448"/>
                  </a:lnTo>
                  <a:lnTo>
                    <a:pt x="280" y="457"/>
                  </a:lnTo>
                  <a:lnTo>
                    <a:pt x="224" y="457"/>
                  </a:lnTo>
                  <a:lnTo>
                    <a:pt x="196" y="448"/>
                  </a:lnTo>
                  <a:lnTo>
                    <a:pt x="168" y="430"/>
                  </a:lnTo>
                  <a:lnTo>
                    <a:pt x="150" y="413"/>
                  </a:lnTo>
                  <a:lnTo>
                    <a:pt x="131" y="386"/>
                  </a:lnTo>
                  <a:lnTo>
                    <a:pt x="103" y="334"/>
                  </a:lnTo>
                  <a:lnTo>
                    <a:pt x="103" y="272"/>
                  </a:lnTo>
                  <a:lnTo>
                    <a:pt x="94" y="228"/>
                  </a:lnTo>
                  <a:lnTo>
                    <a:pt x="411" y="228"/>
                  </a:lnTo>
                  <a:close/>
                  <a:moveTo>
                    <a:pt x="103" y="202"/>
                  </a:moveTo>
                  <a:lnTo>
                    <a:pt x="112" y="123"/>
                  </a:lnTo>
                  <a:lnTo>
                    <a:pt x="140" y="70"/>
                  </a:lnTo>
                  <a:lnTo>
                    <a:pt x="178" y="44"/>
                  </a:lnTo>
                  <a:lnTo>
                    <a:pt x="206" y="26"/>
                  </a:lnTo>
                  <a:lnTo>
                    <a:pt x="243" y="17"/>
                  </a:lnTo>
                  <a:lnTo>
                    <a:pt x="299" y="35"/>
                  </a:lnTo>
                  <a:lnTo>
                    <a:pt x="336" y="70"/>
                  </a:lnTo>
                  <a:lnTo>
                    <a:pt x="355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10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77" name="Freeform 4317"/>
            <p:cNvSpPr>
              <a:spLocks/>
            </p:cNvSpPr>
            <p:nvPr/>
          </p:nvSpPr>
          <p:spPr bwMode="auto">
            <a:xfrm>
              <a:off x="25561" y="14509"/>
              <a:ext cx="550" cy="466"/>
            </a:xfrm>
            <a:custGeom>
              <a:avLst/>
              <a:gdLst>
                <a:gd name="T0" fmla="*/ 448 w 550"/>
                <a:gd name="T1" fmla="*/ 106 h 466"/>
                <a:gd name="T2" fmla="*/ 466 w 550"/>
                <a:gd name="T3" fmla="*/ 70 h 466"/>
                <a:gd name="T4" fmla="*/ 494 w 550"/>
                <a:gd name="T5" fmla="*/ 44 h 466"/>
                <a:gd name="T6" fmla="*/ 550 w 550"/>
                <a:gd name="T7" fmla="*/ 27 h 466"/>
                <a:gd name="T8" fmla="*/ 550 w 550"/>
                <a:gd name="T9" fmla="*/ 0 h 466"/>
                <a:gd name="T10" fmla="*/ 373 w 550"/>
                <a:gd name="T11" fmla="*/ 0 h 466"/>
                <a:gd name="T12" fmla="*/ 373 w 550"/>
                <a:gd name="T13" fmla="*/ 27 h 466"/>
                <a:gd name="T14" fmla="*/ 401 w 550"/>
                <a:gd name="T15" fmla="*/ 35 h 466"/>
                <a:gd name="T16" fmla="*/ 410 w 550"/>
                <a:gd name="T17" fmla="*/ 44 h 466"/>
                <a:gd name="T18" fmla="*/ 429 w 550"/>
                <a:gd name="T19" fmla="*/ 79 h 466"/>
                <a:gd name="T20" fmla="*/ 420 w 550"/>
                <a:gd name="T21" fmla="*/ 88 h 466"/>
                <a:gd name="T22" fmla="*/ 420 w 550"/>
                <a:gd name="T23" fmla="*/ 106 h 466"/>
                <a:gd name="T24" fmla="*/ 308 w 550"/>
                <a:gd name="T25" fmla="*/ 378 h 466"/>
                <a:gd name="T26" fmla="*/ 177 w 550"/>
                <a:gd name="T27" fmla="*/ 79 h 466"/>
                <a:gd name="T28" fmla="*/ 168 w 550"/>
                <a:gd name="T29" fmla="*/ 70 h 466"/>
                <a:gd name="T30" fmla="*/ 168 w 550"/>
                <a:gd name="T31" fmla="*/ 62 h 466"/>
                <a:gd name="T32" fmla="*/ 177 w 550"/>
                <a:gd name="T33" fmla="*/ 44 h 466"/>
                <a:gd name="T34" fmla="*/ 186 w 550"/>
                <a:gd name="T35" fmla="*/ 35 h 466"/>
                <a:gd name="T36" fmla="*/ 224 w 550"/>
                <a:gd name="T37" fmla="*/ 35 h 466"/>
                <a:gd name="T38" fmla="*/ 233 w 550"/>
                <a:gd name="T39" fmla="*/ 27 h 466"/>
                <a:gd name="T40" fmla="*/ 233 w 550"/>
                <a:gd name="T41" fmla="*/ 0 h 466"/>
                <a:gd name="T42" fmla="*/ 0 w 550"/>
                <a:gd name="T43" fmla="*/ 0 h 466"/>
                <a:gd name="T44" fmla="*/ 0 w 550"/>
                <a:gd name="T45" fmla="*/ 27 h 466"/>
                <a:gd name="T46" fmla="*/ 37 w 550"/>
                <a:gd name="T47" fmla="*/ 27 h 466"/>
                <a:gd name="T48" fmla="*/ 74 w 550"/>
                <a:gd name="T49" fmla="*/ 44 h 466"/>
                <a:gd name="T50" fmla="*/ 84 w 550"/>
                <a:gd name="T51" fmla="*/ 53 h 466"/>
                <a:gd name="T52" fmla="*/ 93 w 550"/>
                <a:gd name="T53" fmla="*/ 70 h 466"/>
                <a:gd name="T54" fmla="*/ 252 w 550"/>
                <a:gd name="T55" fmla="*/ 448 h 466"/>
                <a:gd name="T56" fmla="*/ 270 w 550"/>
                <a:gd name="T57" fmla="*/ 466 h 466"/>
                <a:gd name="T58" fmla="*/ 289 w 550"/>
                <a:gd name="T59" fmla="*/ 466 h 466"/>
                <a:gd name="T60" fmla="*/ 298 w 550"/>
                <a:gd name="T61" fmla="*/ 457 h 466"/>
                <a:gd name="T62" fmla="*/ 298 w 550"/>
                <a:gd name="T63" fmla="*/ 448 h 466"/>
                <a:gd name="T64" fmla="*/ 448 w 550"/>
                <a:gd name="T65" fmla="*/ 106 h 4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50"/>
                <a:gd name="T100" fmla="*/ 0 h 466"/>
                <a:gd name="T101" fmla="*/ 550 w 550"/>
                <a:gd name="T102" fmla="*/ 466 h 4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50" h="466">
                  <a:moveTo>
                    <a:pt x="448" y="106"/>
                  </a:moveTo>
                  <a:lnTo>
                    <a:pt x="466" y="70"/>
                  </a:lnTo>
                  <a:lnTo>
                    <a:pt x="494" y="44"/>
                  </a:lnTo>
                  <a:lnTo>
                    <a:pt x="550" y="27"/>
                  </a:lnTo>
                  <a:lnTo>
                    <a:pt x="550" y="0"/>
                  </a:lnTo>
                  <a:lnTo>
                    <a:pt x="373" y="0"/>
                  </a:lnTo>
                  <a:lnTo>
                    <a:pt x="373" y="27"/>
                  </a:lnTo>
                  <a:lnTo>
                    <a:pt x="401" y="35"/>
                  </a:lnTo>
                  <a:lnTo>
                    <a:pt x="410" y="44"/>
                  </a:lnTo>
                  <a:lnTo>
                    <a:pt x="429" y="79"/>
                  </a:lnTo>
                  <a:lnTo>
                    <a:pt x="420" y="88"/>
                  </a:lnTo>
                  <a:lnTo>
                    <a:pt x="420" y="106"/>
                  </a:lnTo>
                  <a:lnTo>
                    <a:pt x="308" y="378"/>
                  </a:lnTo>
                  <a:lnTo>
                    <a:pt x="177" y="79"/>
                  </a:lnTo>
                  <a:lnTo>
                    <a:pt x="168" y="70"/>
                  </a:lnTo>
                  <a:lnTo>
                    <a:pt x="168" y="62"/>
                  </a:lnTo>
                  <a:lnTo>
                    <a:pt x="177" y="44"/>
                  </a:lnTo>
                  <a:lnTo>
                    <a:pt x="186" y="35"/>
                  </a:lnTo>
                  <a:lnTo>
                    <a:pt x="224" y="35"/>
                  </a:lnTo>
                  <a:lnTo>
                    <a:pt x="233" y="27"/>
                  </a:lnTo>
                  <a:lnTo>
                    <a:pt x="233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37" y="27"/>
                  </a:lnTo>
                  <a:lnTo>
                    <a:pt x="74" y="44"/>
                  </a:lnTo>
                  <a:lnTo>
                    <a:pt x="84" y="53"/>
                  </a:lnTo>
                  <a:lnTo>
                    <a:pt x="93" y="70"/>
                  </a:lnTo>
                  <a:lnTo>
                    <a:pt x="252" y="448"/>
                  </a:lnTo>
                  <a:lnTo>
                    <a:pt x="270" y="466"/>
                  </a:lnTo>
                  <a:lnTo>
                    <a:pt x="289" y="466"/>
                  </a:lnTo>
                  <a:lnTo>
                    <a:pt x="298" y="457"/>
                  </a:lnTo>
                  <a:lnTo>
                    <a:pt x="298" y="448"/>
                  </a:lnTo>
                  <a:lnTo>
                    <a:pt x="448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78" name="Freeform 4318"/>
            <p:cNvSpPr>
              <a:spLocks noEditPoints="1"/>
            </p:cNvSpPr>
            <p:nvPr/>
          </p:nvSpPr>
          <p:spPr bwMode="auto">
            <a:xfrm>
              <a:off x="26177" y="14254"/>
              <a:ext cx="242" cy="712"/>
            </a:xfrm>
            <a:custGeom>
              <a:avLst/>
              <a:gdLst>
                <a:gd name="T0" fmla="*/ 158 w 242"/>
                <a:gd name="T1" fmla="*/ 238 h 712"/>
                <a:gd name="T2" fmla="*/ 0 w 242"/>
                <a:gd name="T3" fmla="*/ 255 h 712"/>
                <a:gd name="T4" fmla="*/ 0 w 242"/>
                <a:gd name="T5" fmla="*/ 282 h 712"/>
                <a:gd name="T6" fmla="*/ 37 w 242"/>
                <a:gd name="T7" fmla="*/ 282 h 712"/>
                <a:gd name="T8" fmla="*/ 65 w 242"/>
                <a:gd name="T9" fmla="*/ 290 h 712"/>
                <a:gd name="T10" fmla="*/ 74 w 242"/>
                <a:gd name="T11" fmla="*/ 299 h 712"/>
                <a:gd name="T12" fmla="*/ 84 w 242"/>
                <a:gd name="T13" fmla="*/ 317 h 712"/>
                <a:gd name="T14" fmla="*/ 84 w 242"/>
                <a:gd name="T15" fmla="*/ 659 h 712"/>
                <a:gd name="T16" fmla="*/ 65 w 242"/>
                <a:gd name="T17" fmla="*/ 677 h 712"/>
                <a:gd name="T18" fmla="*/ 0 w 242"/>
                <a:gd name="T19" fmla="*/ 677 h 712"/>
                <a:gd name="T20" fmla="*/ 0 w 242"/>
                <a:gd name="T21" fmla="*/ 712 h 712"/>
                <a:gd name="T22" fmla="*/ 242 w 242"/>
                <a:gd name="T23" fmla="*/ 712 h 712"/>
                <a:gd name="T24" fmla="*/ 242 w 242"/>
                <a:gd name="T25" fmla="*/ 677 h 712"/>
                <a:gd name="T26" fmla="*/ 186 w 242"/>
                <a:gd name="T27" fmla="*/ 677 h 712"/>
                <a:gd name="T28" fmla="*/ 158 w 242"/>
                <a:gd name="T29" fmla="*/ 651 h 712"/>
                <a:gd name="T30" fmla="*/ 158 w 242"/>
                <a:gd name="T31" fmla="*/ 633 h 712"/>
                <a:gd name="T32" fmla="*/ 158 w 242"/>
                <a:gd name="T33" fmla="*/ 238 h 712"/>
                <a:gd name="T34" fmla="*/ 168 w 242"/>
                <a:gd name="T35" fmla="*/ 53 h 712"/>
                <a:gd name="T36" fmla="*/ 149 w 242"/>
                <a:gd name="T37" fmla="*/ 18 h 712"/>
                <a:gd name="T38" fmla="*/ 130 w 242"/>
                <a:gd name="T39" fmla="*/ 0 h 712"/>
                <a:gd name="T40" fmla="*/ 84 w 242"/>
                <a:gd name="T41" fmla="*/ 0 h 712"/>
                <a:gd name="T42" fmla="*/ 46 w 242"/>
                <a:gd name="T43" fmla="*/ 35 h 712"/>
                <a:gd name="T44" fmla="*/ 46 w 242"/>
                <a:gd name="T45" fmla="*/ 79 h 712"/>
                <a:gd name="T46" fmla="*/ 65 w 242"/>
                <a:gd name="T47" fmla="*/ 97 h 712"/>
                <a:gd name="T48" fmla="*/ 102 w 242"/>
                <a:gd name="T49" fmla="*/ 115 h 712"/>
                <a:gd name="T50" fmla="*/ 130 w 242"/>
                <a:gd name="T51" fmla="*/ 106 h 712"/>
                <a:gd name="T52" fmla="*/ 149 w 242"/>
                <a:gd name="T53" fmla="*/ 97 h 712"/>
                <a:gd name="T54" fmla="*/ 158 w 242"/>
                <a:gd name="T55" fmla="*/ 79 h 712"/>
                <a:gd name="T56" fmla="*/ 168 w 242"/>
                <a:gd name="T57" fmla="*/ 53 h 7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42"/>
                <a:gd name="T88" fmla="*/ 0 h 712"/>
                <a:gd name="T89" fmla="*/ 242 w 242"/>
                <a:gd name="T90" fmla="*/ 712 h 71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42" h="712">
                  <a:moveTo>
                    <a:pt x="158" y="238"/>
                  </a:moveTo>
                  <a:lnTo>
                    <a:pt x="0" y="255"/>
                  </a:lnTo>
                  <a:lnTo>
                    <a:pt x="0" y="282"/>
                  </a:lnTo>
                  <a:lnTo>
                    <a:pt x="37" y="282"/>
                  </a:lnTo>
                  <a:lnTo>
                    <a:pt x="65" y="290"/>
                  </a:lnTo>
                  <a:lnTo>
                    <a:pt x="74" y="299"/>
                  </a:lnTo>
                  <a:lnTo>
                    <a:pt x="84" y="317"/>
                  </a:lnTo>
                  <a:lnTo>
                    <a:pt x="84" y="659"/>
                  </a:lnTo>
                  <a:lnTo>
                    <a:pt x="65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2" y="712"/>
                  </a:lnTo>
                  <a:lnTo>
                    <a:pt x="242" y="677"/>
                  </a:lnTo>
                  <a:lnTo>
                    <a:pt x="186" y="677"/>
                  </a:lnTo>
                  <a:lnTo>
                    <a:pt x="158" y="651"/>
                  </a:lnTo>
                  <a:lnTo>
                    <a:pt x="158" y="633"/>
                  </a:lnTo>
                  <a:lnTo>
                    <a:pt x="158" y="238"/>
                  </a:lnTo>
                  <a:close/>
                  <a:moveTo>
                    <a:pt x="168" y="53"/>
                  </a:moveTo>
                  <a:lnTo>
                    <a:pt x="149" y="18"/>
                  </a:lnTo>
                  <a:lnTo>
                    <a:pt x="130" y="0"/>
                  </a:lnTo>
                  <a:lnTo>
                    <a:pt x="84" y="0"/>
                  </a:lnTo>
                  <a:lnTo>
                    <a:pt x="46" y="35"/>
                  </a:lnTo>
                  <a:lnTo>
                    <a:pt x="46" y="79"/>
                  </a:lnTo>
                  <a:lnTo>
                    <a:pt x="65" y="97"/>
                  </a:lnTo>
                  <a:lnTo>
                    <a:pt x="102" y="115"/>
                  </a:lnTo>
                  <a:lnTo>
                    <a:pt x="130" y="106"/>
                  </a:lnTo>
                  <a:lnTo>
                    <a:pt x="149" y="97"/>
                  </a:lnTo>
                  <a:lnTo>
                    <a:pt x="158" y="79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79" name="Freeform 4319"/>
            <p:cNvSpPr>
              <a:spLocks noEditPoints="1"/>
            </p:cNvSpPr>
            <p:nvPr/>
          </p:nvSpPr>
          <p:spPr bwMode="auto">
            <a:xfrm>
              <a:off x="26484" y="14492"/>
              <a:ext cx="504" cy="483"/>
            </a:xfrm>
            <a:custGeom>
              <a:avLst/>
              <a:gdLst>
                <a:gd name="T0" fmla="*/ 504 w 504"/>
                <a:gd name="T1" fmla="*/ 246 h 483"/>
                <a:gd name="T2" fmla="*/ 486 w 504"/>
                <a:gd name="T3" fmla="*/ 149 h 483"/>
                <a:gd name="T4" fmla="*/ 430 w 504"/>
                <a:gd name="T5" fmla="*/ 70 h 483"/>
                <a:gd name="T6" fmla="*/ 346 w 504"/>
                <a:gd name="T7" fmla="*/ 17 h 483"/>
                <a:gd name="T8" fmla="*/ 252 w 504"/>
                <a:gd name="T9" fmla="*/ 0 h 483"/>
                <a:gd name="T10" fmla="*/ 150 w 504"/>
                <a:gd name="T11" fmla="*/ 17 h 483"/>
                <a:gd name="T12" fmla="*/ 75 w 504"/>
                <a:gd name="T13" fmla="*/ 70 h 483"/>
                <a:gd name="T14" fmla="*/ 19 w 504"/>
                <a:gd name="T15" fmla="*/ 149 h 483"/>
                <a:gd name="T16" fmla="*/ 0 w 504"/>
                <a:gd name="T17" fmla="*/ 246 h 483"/>
                <a:gd name="T18" fmla="*/ 19 w 504"/>
                <a:gd name="T19" fmla="*/ 342 h 483"/>
                <a:gd name="T20" fmla="*/ 75 w 504"/>
                <a:gd name="T21" fmla="*/ 421 h 483"/>
                <a:gd name="T22" fmla="*/ 159 w 504"/>
                <a:gd name="T23" fmla="*/ 465 h 483"/>
                <a:gd name="T24" fmla="*/ 252 w 504"/>
                <a:gd name="T25" fmla="*/ 483 h 483"/>
                <a:gd name="T26" fmla="*/ 346 w 504"/>
                <a:gd name="T27" fmla="*/ 465 h 483"/>
                <a:gd name="T28" fmla="*/ 430 w 504"/>
                <a:gd name="T29" fmla="*/ 413 h 483"/>
                <a:gd name="T30" fmla="*/ 486 w 504"/>
                <a:gd name="T31" fmla="*/ 342 h 483"/>
                <a:gd name="T32" fmla="*/ 504 w 504"/>
                <a:gd name="T33" fmla="*/ 246 h 483"/>
                <a:gd name="T34" fmla="*/ 252 w 504"/>
                <a:gd name="T35" fmla="*/ 457 h 483"/>
                <a:gd name="T36" fmla="*/ 215 w 504"/>
                <a:gd name="T37" fmla="*/ 457 h 483"/>
                <a:gd name="T38" fmla="*/ 178 w 504"/>
                <a:gd name="T39" fmla="*/ 439 h 483"/>
                <a:gd name="T40" fmla="*/ 150 w 504"/>
                <a:gd name="T41" fmla="*/ 421 h 483"/>
                <a:gd name="T42" fmla="*/ 122 w 504"/>
                <a:gd name="T43" fmla="*/ 386 h 483"/>
                <a:gd name="T44" fmla="*/ 94 w 504"/>
                <a:gd name="T45" fmla="*/ 307 h 483"/>
                <a:gd name="T46" fmla="*/ 94 w 504"/>
                <a:gd name="T47" fmla="*/ 167 h 483"/>
                <a:gd name="T48" fmla="*/ 122 w 504"/>
                <a:gd name="T49" fmla="*/ 87 h 483"/>
                <a:gd name="T50" fmla="*/ 178 w 504"/>
                <a:gd name="T51" fmla="*/ 35 h 483"/>
                <a:gd name="T52" fmla="*/ 252 w 504"/>
                <a:gd name="T53" fmla="*/ 17 h 483"/>
                <a:gd name="T54" fmla="*/ 290 w 504"/>
                <a:gd name="T55" fmla="*/ 26 h 483"/>
                <a:gd name="T56" fmla="*/ 318 w 504"/>
                <a:gd name="T57" fmla="*/ 35 h 483"/>
                <a:gd name="T58" fmla="*/ 355 w 504"/>
                <a:gd name="T59" fmla="*/ 61 h 483"/>
                <a:gd name="T60" fmla="*/ 374 w 504"/>
                <a:gd name="T61" fmla="*/ 87 h 483"/>
                <a:gd name="T62" fmla="*/ 402 w 504"/>
                <a:gd name="T63" fmla="*/ 167 h 483"/>
                <a:gd name="T64" fmla="*/ 411 w 504"/>
                <a:gd name="T65" fmla="*/ 237 h 483"/>
                <a:gd name="T66" fmla="*/ 402 w 504"/>
                <a:gd name="T67" fmla="*/ 307 h 483"/>
                <a:gd name="T68" fmla="*/ 383 w 504"/>
                <a:gd name="T69" fmla="*/ 377 h 483"/>
                <a:gd name="T70" fmla="*/ 364 w 504"/>
                <a:gd name="T71" fmla="*/ 413 h 483"/>
                <a:gd name="T72" fmla="*/ 327 w 504"/>
                <a:gd name="T73" fmla="*/ 439 h 483"/>
                <a:gd name="T74" fmla="*/ 290 w 504"/>
                <a:gd name="T75" fmla="*/ 457 h 483"/>
                <a:gd name="T76" fmla="*/ 252 w 504"/>
                <a:gd name="T77" fmla="*/ 457 h 48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4"/>
                <a:gd name="T118" fmla="*/ 0 h 483"/>
                <a:gd name="T119" fmla="*/ 504 w 504"/>
                <a:gd name="T120" fmla="*/ 483 h 48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4" h="483">
                  <a:moveTo>
                    <a:pt x="504" y="246"/>
                  </a:moveTo>
                  <a:lnTo>
                    <a:pt x="486" y="149"/>
                  </a:lnTo>
                  <a:lnTo>
                    <a:pt x="430" y="70"/>
                  </a:lnTo>
                  <a:lnTo>
                    <a:pt x="346" y="17"/>
                  </a:lnTo>
                  <a:lnTo>
                    <a:pt x="252" y="0"/>
                  </a:lnTo>
                  <a:lnTo>
                    <a:pt x="150" y="17"/>
                  </a:lnTo>
                  <a:lnTo>
                    <a:pt x="75" y="70"/>
                  </a:lnTo>
                  <a:lnTo>
                    <a:pt x="19" y="149"/>
                  </a:lnTo>
                  <a:lnTo>
                    <a:pt x="0" y="246"/>
                  </a:lnTo>
                  <a:lnTo>
                    <a:pt x="19" y="342"/>
                  </a:lnTo>
                  <a:lnTo>
                    <a:pt x="75" y="421"/>
                  </a:lnTo>
                  <a:lnTo>
                    <a:pt x="159" y="465"/>
                  </a:lnTo>
                  <a:lnTo>
                    <a:pt x="252" y="483"/>
                  </a:lnTo>
                  <a:lnTo>
                    <a:pt x="346" y="465"/>
                  </a:lnTo>
                  <a:lnTo>
                    <a:pt x="430" y="413"/>
                  </a:lnTo>
                  <a:lnTo>
                    <a:pt x="486" y="342"/>
                  </a:lnTo>
                  <a:lnTo>
                    <a:pt x="504" y="246"/>
                  </a:lnTo>
                  <a:close/>
                  <a:moveTo>
                    <a:pt x="252" y="457"/>
                  </a:moveTo>
                  <a:lnTo>
                    <a:pt x="215" y="457"/>
                  </a:lnTo>
                  <a:lnTo>
                    <a:pt x="178" y="439"/>
                  </a:lnTo>
                  <a:lnTo>
                    <a:pt x="150" y="421"/>
                  </a:lnTo>
                  <a:lnTo>
                    <a:pt x="122" y="386"/>
                  </a:lnTo>
                  <a:lnTo>
                    <a:pt x="94" y="307"/>
                  </a:lnTo>
                  <a:lnTo>
                    <a:pt x="94" y="167"/>
                  </a:lnTo>
                  <a:lnTo>
                    <a:pt x="122" y="87"/>
                  </a:lnTo>
                  <a:lnTo>
                    <a:pt x="178" y="35"/>
                  </a:lnTo>
                  <a:lnTo>
                    <a:pt x="252" y="17"/>
                  </a:lnTo>
                  <a:lnTo>
                    <a:pt x="290" y="26"/>
                  </a:lnTo>
                  <a:lnTo>
                    <a:pt x="318" y="35"/>
                  </a:lnTo>
                  <a:lnTo>
                    <a:pt x="355" y="61"/>
                  </a:lnTo>
                  <a:lnTo>
                    <a:pt x="374" y="87"/>
                  </a:lnTo>
                  <a:lnTo>
                    <a:pt x="402" y="167"/>
                  </a:lnTo>
                  <a:lnTo>
                    <a:pt x="411" y="237"/>
                  </a:lnTo>
                  <a:lnTo>
                    <a:pt x="402" y="307"/>
                  </a:lnTo>
                  <a:lnTo>
                    <a:pt x="383" y="377"/>
                  </a:lnTo>
                  <a:lnTo>
                    <a:pt x="364" y="413"/>
                  </a:lnTo>
                  <a:lnTo>
                    <a:pt x="327" y="439"/>
                  </a:lnTo>
                  <a:lnTo>
                    <a:pt x="290" y="457"/>
                  </a:lnTo>
                  <a:lnTo>
                    <a:pt x="252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80" name="Freeform 4320"/>
            <p:cNvSpPr>
              <a:spLocks/>
            </p:cNvSpPr>
            <p:nvPr/>
          </p:nvSpPr>
          <p:spPr bwMode="auto">
            <a:xfrm>
              <a:off x="27054" y="14492"/>
              <a:ext cx="569" cy="483"/>
            </a:xfrm>
            <a:custGeom>
              <a:avLst/>
              <a:gdLst>
                <a:gd name="T0" fmla="*/ 410 w 569"/>
                <a:gd name="T1" fmla="*/ 386 h 483"/>
                <a:gd name="T2" fmla="*/ 410 w 569"/>
                <a:gd name="T3" fmla="*/ 483 h 483"/>
                <a:gd name="T4" fmla="*/ 569 w 569"/>
                <a:gd name="T5" fmla="*/ 474 h 483"/>
                <a:gd name="T6" fmla="*/ 569 w 569"/>
                <a:gd name="T7" fmla="*/ 439 h 483"/>
                <a:gd name="T8" fmla="*/ 513 w 569"/>
                <a:gd name="T9" fmla="*/ 439 h 483"/>
                <a:gd name="T10" fmla="*/ 494 w 569"/>
                <a:gd name="T11" fmla="*/ 430 h 483"/>
                <a:gd name="T12" fmla="*/ 485 w 569"/>
                <a:gd name="T13" fmla="*/ 421 h 483"/>
                <a:gd name="T14" fmla="*/ 485 w 569"/>
                <a:gd name="T15" fmla="*/ 0 h 483"/>
                <a:gd name="T16" fmla="*/ 317 w 569"/>
                <a:gd name="T17" fmla="*/ 17 h 483"/>
                <a:gd name="T18" fmla="*/ 317 w 569"/>
                <a:gd name="T19" fmla="*/ 44 h 483"/>
                <a:gd name="T20" fmla="*/ 354 w 569"/>
                <a:gd name="T21" fmla="*/ 44 h 483"/>
                <a:gd name="T22" fmla="*/ 382 w 569"/>
                <a:gd name="T23" fmla="*/ 52 h 483"/>
                <a:gd name="T24" fmla="*/ 391 w 569"/>
                <a:gd name="T25" fmla="*/ 61 h 483"/>
                <a:gd name="T26" fmla="*/ 401 w 569"/>
                <a:gd name="T27" fmla="*/ 79 h 483"/>
                <a:gd name="T28" fmla="*/ 401 w 569"/>
                <a:gd name="T29" fmla="*/ 298 h 483"/>
                <a:gd name="T30" fmla="*/ 382 w 569"/>
                <a:gd name="T31" fmla="*/ 377 h 483"/>
                <a:gd name="T32" fmla="*/ 335 w 569"/>
                <a:gd name="T33" fmla="*/ 439 h 483"/>
                <a:gd name="T34" fmla="*/ 270 w 569"/>
                <a:gd name="T35" fmla="*/ 465 h 483"/>
                <a:gd name="T36" fmla="*/ 233 w 569"/>
                <a:gd name="T37" fmla="*/ 465 h 483"/>
                <a:gd name="T38" fmla="*/ 205 w 569"/>
                <a:gd name="T39" fmla="*/ 457 h 483"/>
                <a:gd name="T40" fmla="*/ 186 w 569"/>
                <a:gd name="T41" fmla="*/ 439 h 483"/>
                <a:gd name="T42" fmla="*/ 167 w 569"/>
                <a:gd name="T43" fmla="*/ 404 h 483"/>
                <a:gd name="T44" fmla="*/ 167 w 569"/>
                <a:gd name="T45" fmla="*/ 0 h 483"/>
                <a:gd name="T46" fmla="*/ 0 w 569"/>
                <a:gd name="T47" fmla="*/ 17 h 483"/>
                <a:gd name="T48" fmla="*/ 0 w 569"/>
                <a:gd name="T49" fmla="*/ 44 h 483"/>
                <a:gd name="T50" fmla="*/ 37 w 569"/>
                <a:gd name="T51" fmla="*/ 44 h 483"/>
                <a:gd name="T52" fmla="*/ 65 w 569"/>
                <a:gd name="T53" fmla="*/ 52 h 483"/>
                <a:gd name="T54" fmla="*/ 74 w 569"/>
                <a:gd name="T55" fmla="*/ 61 h 483"/>
                <a:gd name="T56" fmla="*/ 84 w 569"/>
                <a:gd name="T57" fmla="*/ 79 h 483"/>
                <a:gd name="T58" fmla="*/ 93 w 569"/>
                <a:gd name="T59" fmla="*/ 105 h 483"/>
                <a:gd name="T60" fmla="*/ 93 w 569"/>
                <a:gd name="T61" fmla="*/ 360 h 483"/>
                <a:gd name="T62" fmla="*/ 102 w 569"/>
                <a:gd name="T63" fmla="*/ 404 h 483"/>
                <a:gd name="T64" fmla="*/ 130 w 569"/>
                <a:gd name="T65" fmla="*/ 448 h 483"/>
                <a:gd name="T66" fmla="*/ 177 w 569"/>
                <a:gd name="T67" fmla="*/ 474 h 483"/>
                <a:gd name="T68" fmla="*/ 261 w 569"/>
                <a:gd name="T69" fmla="*/ 483 h 483"/>
                <a:gd name="T70" fmla="*/ 298 w 569"/>
                <a:gd name="T71" fmla="*/ 483 h 483"/>
                <a:gd name="T72" fmla="*/ 326 w 569"/>
                <a:gd name="T73" fmla="*/ 474 h 483"/>
                <a:gd name="T74" fmla="*/ 363 w 569"/>
                <a:gd name="T75" fmla="*/ 448 h 483"/>
                <a:gd name="T76" fmla="*/ 382 w 569"/>
                <a:gd name="T77" fmla="*/ 421 h 483"/>
                <a:gd name="T78" fmla="*/ 410 w 569"/>
                <a:gd name="T79" fmla="*/ 386 h 48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9"/>
                <a:gd name="T121" fmla="*/ 0 h 483"/>
                <a:gd name="T122" fmla="*/ 569 w 569"/>
                <a:gd name="T123" fmla="*/ 483 h 48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9" h="483">
                  <a:moveTo>
                    <a:pt x="410" y="386"/>
                  </a:moveTo>
                  <a:lnTo>
                    <a:pt x="410" y="483"/>
                  </a:lnTo>
                  <a:lnTo>
                    <a:pt x="569" y="474"/>
                  </a:lnTo>
                  <a:lnTo>
                    <a:pt x="569" y="439"/>
                  </a:lnTo>
                  <a:lnTo>
                    <a:pt x="513" y="439"/>
                  </a:lnTo>
                  <a:lnTo>
                    <a:pt x="494" y="430"/>
                  </a:lnTo>
                  <a:lnTo>
                    <a:pt x="485" y="421"/>
                  </a:lnTo>
                  <a:lnTo>
                    <a:pt x="485" y="0"/>
                  </a:lnTo>
                  <a:lnTo>
                    <a:pt x="317" y="17"/>
                  </a:lnTo>
                  <a:lnTo>
                    <a:pt x="317" y="44"/>
                  </a:lnTo>
                  <a:lnTo>
                    <a:pt x="354" y="44"/>
                  </a:lnTo>
                  <a:lnTo>
                    <a:pt x="382" y="52"/>
                  </a:lnTo>
                  <a:lnTo>
                    <a:pt x="391" y="61"/>
                  </a:lnTo>
                  <a:lnTo>
                    <a:pt x="401" y="79"/>
                  </a:lnTo>
                  <a:lnTo>
                    <a:pt x="401" y="298"/>
                  </a:lnTo>
                  <a:lnTo>
                    <a:pt x="382" y="377"/>
                  </a:lnTo>
                  <a:lnTo>
                    <a:pt x="335" y="439"/>
                  </a:lnTo>
                  <a:lnTo>
                    <a:pt x="270" y="465"/>
                  </a:lnTo>
                  <a:lnTo>
                    <a:pt x="233" y="465"/>
                  </a:lnTo>
                  <a:lnTo>
                    <a:pt x="205" y="457"/>
                  </a:lnTo>
                  <a:lnTo>
                    <a:pt x="186" y="439"/>
                  </a:lnTo>
                  <a:lnTo>
                    <a:pt x="167" y="404"/>
                  </a:lnTo>
                  <a:lnTo>
                    <a:pt x="167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74" y="61"/>
                  </a:lnTo>
                  <a:lnTo>
                    <a:pt x="84" y="79"/>
                  </a:lnTo>
                  <a:lnTo>
                    <a:pt x="93" y="105"/>
                  </a:lnTo>
                  <a:lnTo>
                    <a:pt x="93" y="360"/>
                  </a:lnTo>
                  <a:lnTo>
                    <a:pt x="102" y="404"/>
                  </a:lnTo>
                  <a:lnTo>
                    <a:pt x="130" y="448"/>
                  </a:lnTo>
                  <a:lnTo>
                    <a:pt x="177" y="474"/>
                  </a:lnTo>
                  <a:lnTo>
                    <a:pt x="261" y="483"/>
                  </a:lnTo>
                  <a:lnTo>
                    <a:pt x="298" y="483"/>
                  </a:lnTo>
                  <a:lnTo>
                    <a:pt x="326" y="474"/>
                  </a:lnTo>
                  <a:lnTo>
                    <a:pt x="363" y="448"/>
                  </a:lnTo>
                  <a:lnTo>
                    <a:pt x="382" y="421"/>
                  </a:lnTo>
                  <a:lnTo>
                    <a:pt x="410" y="38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81" name="Freeform 4321"/>
            <p:cNvSpPr>
              <a:spLocks/>
            </p:cNvSpPr>
            <p:nvPr/>
          </p:nvSpPr>
          <p:spPr bwMode="auto">
            <a:xfrm>
              <a:off x="27688" y="14492"/>
              <a:ext cx="364" cy="483"/>
            </a:xfrm>
            <a:custGeom>
              <a:avLst/>
              <a:gdLst>
                <a:gd name="T0" fmla="*/ 205 w 364"/>
                <a:gd name="T1" fmla="*/ 263 h 483"/>
                <a:gd name="T2" fmla="*/ 299 w 364"/>
                <a:gd name="T3" fmla="*/ 316 h 483"/>
                <a:gd name="T4" fmla="*/ 308 w 364"/>
                <a:gd name="T5" fmla="*/ 395 h 483"/>
                <a:gd name="T6" fmla="*/ 280 w 364"/>
                <a:gd name="T7" fmla="*/ 439 h 483"/>
                <a:gd name="T8" fmla="*/ 187 w 364"/>
                <a:gd name="T9" fmla="*/ 465 h 483"/>
                <a:gd name="T10" fmla="*/ 75 w 364"/>
                <a:gd name="T11" fmla="*/ 421 h 483"/>
                <a:gd name="T12" fmla="*/ 28 w 364"/>
                <a:gd name="T13" fmla="*/ 307 h 483"/>
                <a:gd name="T14" fmla="*/ 19 w 364"/>
                <a:gd name="T15" fmla="*/ 298 h 483"/>
                <a:gd name="T16" fmla="*/ 0 w 364"/>
                <a:gd name="T17" fmla="*/ 298 h 483"/>
                <a:gd name="T18" fmla="*/ 19 w 364"/>
                <a:gd name="T19" fmla="*/ 483 h 483"/>
                <a:gd name="T20" fmla="*/ 37 w 364"/>
                <a:gd name="T21" fmla="*/ 457 h 483"/>
                <a:gd name="T22" fmla="*/ 84 w 364"/>
                <a:gd name="T23" fmla="*/ 465 h 483"/>
                <a:gd name="T24" fmla="*/ 140 w 364"/>
                <a:gd name="T25" fmla="*/ 483 h 483"/>
                <a:gd name="T26" fmla="*/ 271 w 364"/>
                <a:gd name="T27" fmla="*/ 474 h 483"/>
                <a:gd name="T28" fmla="*/ 354 w 364"/>
                <a:gd name="T29" fmla="*/ 395 h 483"/>
                <a:gd name="T30" fmla="*/ 364 w 364"/>
                <a:gd name="T31" fmla="*/ 307 h 483"/>
                <a:gd name="T32" fmla="*/ 345 w 364"/>
                <a:gd name="T33" fmla="*/ 263 h 483"/>
                <a:gd name="T34" fmla="*/ 261 w 364"/>
                <a:gd name="T35" fmla="*/ 202 h 483"/>
                <a:gd name="T36" fmla="*/ 159 w 364"/>
                <a:gd name="T37" fmla="*/ 175 h 483"/>
                <a:gd name="T38" fmla="*/ 112 w 364"/>
                <a:gd name="T39" fmla="*/ 167 h 483"/>
                <a:gd name="T40" fmla="*/ 65 w 364"/>
                <a:gd name="T41" fmla="*/ 140 h 483"/>
                <a:gd name="T42" fmla="*/ 47 w 364"/>
                <a:gd name="T43" fmla="*/ 96 h 483"/>
                <a:gd name="T44" fmla="*/ 56 w 364"/>
                <a:gd name="T45" fmla="*/ 61 h 483"/>
                <a:gd name="T46" fmla="*/ 140 w 364"/>
                <a:gd name="T47" fmla="*/ 17 h 483"/>
                <a:gd name="T48" fmla="*/ 243 w 364"/>
                <a:gd name="T49" fmla="*/ 26 h 483"/>
                <a:gd name="T50" fmla="*/ 280 w 364"/>
                <a:gd name="T51" fmla="*/ 61 h 483"/>
                <a:gd name="T52" fmla="*/ 299 w 364"/>
                <a:gd name="T53" fmla="*/ 96 h 483"/>
                <a:gd name="T54" fmla="*/ 308 w 364"/>
                <a:gd name="T55" fmla="*/ 149 h 483"/>
                <a:gd name="T56" fmla="*/ 336 w 364"/>
                <a:gd name="T57" fmla="*/ 158 h 483"/>
                <a:gd name="T58" fmla="*/ 317 w 364"/>
                <a:gd name="T59" fmla="*/ 0 h 483"/>
                <a:gd name="T60" fmla="*/ 299 w 364"/>
                <a:gd name="T61" fmla="*/ 17 h 483"/>
                <a:gd name="T62" fmla="*/ 280 w 364"/>
                <a:gd name="T63" fmla="*/ 26 h 483"/>
                <a:gd name="T64" fmla="*/ 224 w 364"/>
                <a:gd name="T65" fmla="*/ 0 h 483"/>
                <a:gd name="T66" fmla="*/ 93 w 364"/>
                <a:gd name="T67" fmla="*/ 8 h 483"/>
                <a:gd name="T68" fmla="*/ 9 w 364"/>
                <a:gd name="T69" fmla="*/ 79 h 483"/>
                <a:gd name="T70" fmla="*/ 0 w 364"/>
                <a:gd name="T71" fmla="*/ 167 h 483"/>
                <a:gd name="T72" fmla="*/ 65 w 364"/>
                <a:gd name="T73" fmla="*/ 237 h 483"/>
                <a:gd name="T74" fmla="*/ 196 w 364"/>
                <a:gd name="T75" fmla="*/ 263 h 48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4"/>
                <a:gd name="T115" fmla="*/ 0 h 483"/>
                <a:gd name="T116" fmla="*/ 364 w 364"/>
                <a:gd name="T117" fmla="*/ 483 h 48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4" h="483">
                  <a:moveTo>
                    <a:pt x="196" y="263"/>
                  </a:moveTo>
                  <a:lnTo>
                    <a:pt x="205" y="263"/>
                  </a:lnTo>
                  <a:lnTo>
                    <a:pt x="280" y="298"/>
                  </a:lnTo>
                  <a:lnTo>
                    <a:pt x="299" y="316"/>
                  </a:lnTo>
                  <a:lnTo>
                    <a:pt x="308" y="342"/>
                  </a:lnTo>
                  <a:lnTo>
                    <a:pt x="308" y="395"/>
                  </a:lnTo>
                  <a:lnTo>
                    <a:pt x="299" y="413"/>
                  </a:lnTo>
                  <a:lnTo>
                    <a:pt x="280" y="439"/>
                  </a:lnTo>
                  <a:lnTo>
                    <a:pt x="224" y="457"/>
                  </a:lnTo>
                  <a:lnTo>
                    <a:pt x="187" y="465"/>
                  </a:lnTo>
                  <a:lnTo>
                    <a:pt x="121" y="457"/>
                  </a:lnTo>
                  <a:lnTo>
                    <a:pt x="75" y="421"/>
                  </a:lnTo>
                  <a:lnTo>
                    <a:pt x="47" y="369"/>
                  </a:lnTo>
                  <a:lnTo>
                    <a:pt x="28" y="307"/>
                  </a:lnTo>
                  <a:lnTo>
                    <a:pt x="28" y="298"/>
                  </a:lnTo>
                  <a:lnTo>
                    <a:pt x="19" y="298"/>
                  </a:lnTo>
                  <a:lnTo>
                    <a:pt x="9" y="290"/>
                  </a:lnTo>
                  <a:lnTo>
                    <a:pt x="0" y="298"/>
                  </a:lnTo>
                  <a:lnTo>
                    <a:pt x="0" y="483"/>
                  </a:lnTo>
                  <a:lnTo>
                    <a:pt x="19" y="483"/>
                  </a:lnTo>
                  <a:lnTo>
                    <a:pt x="37" y="465"/>
                  </a:lnTo>
                  <a:lnTo>
                    <a:pt x="37" y="457"/>
                  </a:lnTo>
                  <a:lnTo>
                    <a:pt x="56" y="439"/>
                  </a:lnTo>
                  <a:lnTo>
                    <a:pt x="84" y="465"/>
                  </a:lnTo>
                  <a:lnTo>
                    <a:pt x="121" y="474"/>
                  </a:lnTo>
                  <a:lnTo>
                    <a:pt x="140" y="483"/>
                  </a:lnTo>
                  <a:lnTo>
                    <a:pt x="187" y="483"/>
                  </a:lnTo>
                  <a:lnTo>
                    <a:pt x="271" y="474"/>
                  </a:lnTo>
                  <a:lnTo>
                    <a:pt x="326" y="439"/>
                  </a:lnTo>
                  <a:lnTo>
                    <a:pt x="354" y="395"/>
                  </a:lnTo>
                  <a:lnTo>
                    <a:pt x="364" y="334"/>
                  </a:lnTo>
                  <a:lnTo>
                    <a:pt x="364" y="307"/>
                  </a:lnTo>
                  <a:lnTo>
                    <a:pt x="354" y="281"/>
                  </a:lnTo>
                  <a:lnTo>
                    <a:pt x="345" y="263"/>
                  </a:lnTo>
                  <a:lnTo>
                    <a:pt x="317" y="237"/>
                  </a:lnTo>
                  <a:lnTo>
                    <a:pt x="261" y="202"/>
                  </a:lnTo>
                  <a:lnTo>
                    <a:pt x="187" y="184"/>
                  </a:lnTo>
                  <a:lnTo>
                    <a:pt x="159" y="175"/>
                  </a:lnTo>
                  <a:lnTo>
                    <a:pt x="131" y="175"/>
                  </a:lnTo>
                  <a:lnTo>
                    <a:pt x="112" y="167"/>
                  </a:lnTo>
                  <a:lnTo>
                    <a:pt x="84" y="158"/>
                  </a:lnTo>
                  <a:lnTo>
                    <a:pt x="65" y="140"/>
                  </a:lnTo>
                  <a:lnTo>
                    <a:pt x="56" y="123"/>
                  </a:lnTo>
                  <a:lnTo>
                    <a:pt x="47" y="96"/>
                  </a:lnTo>
                  <a:lnTo>
                    <a:pt x="47" y="79"/>
                  </a:lnTo>
                  <a:lnTo>
                    <a:pt x="56" y="61"/>
                  </a:lnTo>
                  <a:lnTo>
                    <a:pt x="84" y="35"/>
                  </a:lnTo>
                  <a:lnTo>
                    <a:pt x="140" y="17"/>
                  </a:lnTo>
                  <a:lnTo>
                    <a:pt x="215" y="17"/>
                  </a:lnTo>
                  <a:lnTo>
                    <a:pt x="243" y="26"/>
                  </a:lnTo>
                  <a:lnTo>
                    <a:pt x="271" y="44"/>
                  </a:lnTo>
                  <a:lnTo>
                    <a:pt x="280" y="61"/>
                  </a:lnTo>
                  <a:lnTo>
                    <a:pt x="299" y="79"/>
                  </a:lnTo>
                  <a:lnTo>
                    <a:pt x="299" y="96"/>
                  </a:lnTo>
                  <a:lnTo>
                    <a:pt x="308" y="114"/>
                  </a:lnTo>
                  <a:lnTo>
                    <a:pt x="308" y="149"/>
                  </a:lnTo>
                  <a:lnTo>
                    <a:pt x="317" y="158"/>
                  </a:lnTo>
                  <a:lnTo>
                    <a:pt x="336" y="158"/>
                  </a:lnTo>
                  <a:lnTo>
                    <a:pt x="336" y="0"/>
                  </a:lnTo>
                  <a:lnTo>
                    <a:pt x="317" y="0"/>
                  </a:lnTo>
                  <a:lnTo>
                    <a:pt x="299" y="8"/>
                  </a:lnTo>
                  <a:lnTo>
                    <a:pt x="299" y="17"/>
                  </a:lnTo>
                  <a:lnTo>
                    <a:pt x="289" y="17"/>
                  </a:lnTo>
                  <a:lnTo>
                    <a:pt x="280" y="26"/>
                  </a:lnTo>
                  <a:lnTo>
                    <a:pt x="252" y="8"/>
                  </a:lnTo>
                  <a:lnTo>
                    <a:pt x="224" y="0"/>
                  </a:lnTo>
                  <a:lnTo>
                    <a:pt x="177" y="0"/>
                  </a:lnTo>
                  <a:lnTo>
                    <a:pt x="93" y="8"/>
                  </a:lnTo>
                  <a:lnTo>
                    <a:pt x="37" y="44"/>
                  </a:lnTo>
                  <a:lnTo>
                    <a:pt x="9" y="79"/>
                  </a:lnTo>
                  <a:lnTo>
                    <a:pt x="0" y="131"/>
                  </a:lnTo>
                  <a:lnTo>
                    <a:pt x="0" y="167"/>
                  </a:lnTo>
                  <a:lnTo>
                    <a:pt x="19" y="193"/>
                  </a:lnTo>
                  <a:lnTo>
                    <a:pt x="65" y="237"/>
                  </a:lnTo>
                  <a:lnTo>
                    <a:pt x="149" y="263"/>
                  </a:lnTo>
                  <a:lnTo>
                    <a:pt x="196" y="2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82" name="Freeform 4322"/>
            <p:cNvSpPr>
              <a:spLocks/>
            </p:cNvSpPr>
            <p:nvPr/>
          </p:nvSpPr>
          <p:spPr bwMode="auto">
            <a:xfrm>
              <a:off x="28602" y="14307"/>
              <a:ext cx="355" cy="668"/>
            </a:xfrm>
            <a:custGeom>
              <a:avLst/>
              <a:gdLst>
                <a:gd name="T0" fmla="*/ 178 w 355"/>
                <a:gd name="T1" fmla="*/ 229 h 668"/>
                <a:gd name="T2" fmla="*/ 336 w 355"/>
                <a:gd name="T3" fmla="*/ 229 h 668"/>
                <a:gd name="T4" fmla="*/ 336 w 355"/>
                <a:gd name="T5" fmla="*/ 202 h 668"/>
                <a:gd name="T6" fmla="*/ 178 w 355"/>
                <a:gd name="T7" fmla="*/ 202 h 668"/>
                <a:gd name="T8" fmla="*/ 178 w 355"/>
                <a:gd name="T9" fmla="*/ 0 h 668"/>
                <a:gd name="T10" fmla="*/ 150 w 355"/>
                <a:gd name="T11" fmla="*/ 0 h 668"/>
                <a:gd name="T12" fmla="*/ 140 w 355"/>
                <a:gd name="T13" fmla="*/ 70 h 668"/>
                <a:gd name="T14" fmla="*/ 122 w 355"/>
                <a:gd name="T15" fmla="*/ 141 h 668"/>
                <a:gd name="T16" fmla="*/ 75 w 355"/>
                <a:gd name="T17" fmla="*/ 185 h 668"/>
                <a:gd name="T18" fmla="*/ 0 w 355"/>
                <a:gd name="T19" fmla="*/ 211 h 668"/>
                <a:gd name="T20" fmla="*/ 0 w 355"/>
                <a:gd name="T21" fmla="*/ 229 h 668"/>
                <a:gd name="T22" fmla="*/ 103 w 355"/>
                <a:gd name="T23" fmla="*/ 229 h 668"/>
                <a:gd name="T24" fmla="*/ 103 w 355"/>
                <a:gd name="T25" fmla="*/ 527 h 668"/>
                <a:gd name="T26" fmla="*/ 112 w 355"/>
                <a:gd name="T27" fmla="*/ 589 h 668"/>
                <a:gd name="T28" fmla="*/ 140 w 355"/>
                <a:gd name="T29" fmla="*/ 633 h 668"/>
                <a:gd name="T30" fmla="*/ 178 w 355"/>
                <a:gd name="T31" fmla="*/ 659 h 668"/>
                <a:gd name="T32" fmla="*/ 215 w 355"/>
                <a:gd name="T33" fmla="*/ 668 h 668"/>
                <a:gd name="T34" fmla="*/ 243 w 355"/>
                <a:gd name="T35" fmla="*/ 668 h 668"/>
                <a:gd name="T36" fmla="*/ 299 w 355"/>
                <a:gd name="T37" fmla="*/ 659 h 668"/>
                <a:gd name="T38" fmla="*/ 327 w 355"/>
                <a:gd name="T39" fmla="*/ 624 h 668"/>
                <a:gd name="T40" fmla="*/ 355 w 355"/>
                <a:gd name="T41" fmla="*/ 580 h 668"/>
                <a:gd name="T42" fmla="*/ 355 w 355"/>
                <a:gd name="T43" fmla="*/ 466 h 668"/>
                <a:gd name="T44" fmla="*/ 327 w 355"/>
                <a:gd name="T45" fmla="*/ 466 h 668"/>
                <a:gd name="T46" fmla="*/ 327 w 355"/>
                <a:gd name="T47" fmla="*/ 571 h 668"/>
                <a:gd name="T48" fmla="*/ 317 w 355"/>
                <a:gd name="T49" fmla="*/ 598 h 668"/>
                <a:gd name="T50" fmla="*/ 299 w 355"/>
                <a:gd name="T51" fmla="*/ 624 h 668"/>
                <a:gd name="T52" fmla="*/ 280 w 355"/>
                <a:gd name="T53" fmla="*/ 642 h 668"/>
                <a:gd name="T54" fmla="*/ 224 w 355"/>
                <a:gd name="T55" fmla="*/ 642 h 668"/>
                <a:gd name="T56" fmla="*/ 196 w 355"/>
                <a:gd name="T57" fmla="*/ 615 h 668"/>
                <a:gd name="T58" fmla="*/ 187 w 355"/>
                <a:gd name="T59" fmla="*/ 589 h 668"/>
                <a:gd name="T60" fmla="*/ 178 w 355"/>
                <a:gd name="T61" fmla="*/ 571 h 668"/>
                <a:gd name="T62" fmla="*/ 178 w 355"/>
                <a:gd name="T63" fmla="*/ 527 h 668"/>
                <a:gd name="T64" fmla="*/ 178 w 355"/>
                <a:gd name="T65" fmla="*/ 229 h 6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5"/>
                <a:gd name="T100" fmla="*/ 0 h 668"/>
                <a:gd name="T101" fmla="*/ 355 w 355"/>
                <a:gd name="T102" fmla="*/ 668 h 6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5" h="668">
                  <a:moveTo>
                    <a:pt x="178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78" y="202"/>
                  </a:lnTo>
                  <a:lnTo>
                    <a:pt x="178" y="0"/>
                  </a:lnTo>
                  <a:lnTo>
                    <a:pt x="150" y="0"/>
                  </a:lnTo>
                  <a:lnTo>
                    <a:pt x="140" y="70"/>
                  </a:lnTo>
                  <a:lnTo>
                    <a:pt x="122" y="141"/>
                  </a:lnTo>
                  <a:lnTo>
                    <a:pt x="7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103" y="229"/>
                  </a:lnTo>
                  <a:lnTo>
                    <a:pt x="103" y="527"/>
                  </a:lnTo>
                  <a:lnTo>
                    <a:pt x="112" y="589"/>
                  </a:lnTo>
                  <a:lnTo>
                    <a:pt x="140" y="633"/>
                  </a:lnTo>
                  <a:lnTo>
                    <a:pt x="178" y="659"/>
                  </a:lnTo>
                  <a:lnTo>
                    <a:pt x="215" y="668"/>
                  </a:lnTo>
                  <a:lnTo>
                    <a:pt x="243" y="668"/>
                  </a:lnTo>
                  <a:lnTo>
                    <a:pt x="299" y="659"/>
                  </a:lnTo>
                  <a:lnTo>
                    <a:pt x="327" y="624"/>
                  </a:lnTo>
                  <a:lnTo>
                    <a:pt x="355" y="580"/>
                  </a:lnTo>
                  <a:lnTo>
                    <a:pt x="355" y="466"/>
                  </a:lnTo>
                  <a:lnTo>
                    <a:pt x="327" y="466"/>
                  </a:lnTo>
                  <a:lnTo>
                    <a:pt x="327" y="571"/>
                  </a:lnTo>
                  <a:lnTo>
                    <a:pt x="317" y="598"/>
                  </a:lnTo>
                  <a:lnTo>
                    <a:pt x="299" y="624"/>
                  </a:lnTo>
                  <a:lnTo>
                    <a:pt x="280" y="642"/>
                  </a:lnTo>
                  <a:lnTo>
                    <a:pt x="224" y="642"/>
                  </a:lnTo>
                  <a:lnTo>
                    <a:pt x="196" y="615"/>
                  </a:lnTo>
                  <a:lnTo>
                    <a:pt x="187" y="589"/>
                  </a:lnTo>
                  <a:lnTo>
                    <a:pt x="178" y="571"/>
                  </a:lnTo>
                  <a:lnTo>
                    <a:pt x="178" y="527"/>
                  </a:lnTo>
                  <a:lnTo>
                    <a:pt x="178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83" name="Freeform 4323"/>
            <p:cNvSpPr>
              <a:spLocks noEditPoints="1"/>
            </p:cNvSpPr>
            <p:nvPr/>
          </p:nvSpPr>
          <p:spPr bwMode="auto">
            <a:xfrm>
              <a:off x="29069" y="14492"/>
              <a:ext cx="513" cy="483"/>
            </a:xfrm>
            <a:custGeom>
              <a:avLst/>
              <a:gdLst>
                <a:gd name="T0" fmla="*/ 336 w 513"/>
                <a:gd name="T1" fmla="*/ 421 h 483"/>
                <a:gd name="T2" fmla="*/ 364 w 513"/>
                <a:gd name="T3" fmla="*/ 465 h 483"/>
                <a:gd name="T4" fmla="*/ 429 w 513"/>
                <a:gd name="T5" fmla="*/ 483 h 483"/>
                <a:gd name="T6" fmla="*/ 494 w 513"/>
                <a:gd name="T7" fmla="*/ 439 h 483"/>
                <a:gd name="T8" fmla="*/ 513 w 513"/>
                <a:gd name="T9" fmla="*/ 316 h 483"/>
                <a:gd name="T10" fmla="*/ 485 w 513"/>
                <a:gd name="T11" fmla="*/ 404 h 483"/>
                <a:gd name="T12" fmla="*/ 457 w 513"/>
                <a:gd name="T13" fmla="*/ 448 h 483"/>
                <a:gd name="T14" fmla="*/ 420 w 513"/>
                <a:gd name="T15" fmla="*/ 439 h 483"/>
                <a:gd name="T16" fmla="*/ 401 w 513"/>
                <a:gd name="T17" fmla="*/ 413 h 483"/>
                <a:gd name="T18" fmla="*/ 382 w 513"/>
                <a:gd name="T19" fmla="*/ 87 h 483"/>
                <a:gd name="T20" fmla="*/ 289 w 513"/>
                <a:gd name="T21" fmla="*/ 8 h 483"/>
                <a:gd name="T22" fmla="*/ 121 w 513"/>
                <a:gd name="T23" fmla="*/ 17 h 483"/>
                <a:gd name="T24" fmla="*/ 37 w 513"/>
                <a:gd name="T25" fmla="*/ 114 h 483"/>
                <a:gd name="T26" fmla="*/ 46 w 513"/>
                <a:gd name="T27" fmla="*/ 158 h 483"/>
                <a:gd name="T28" fmla="*/ 112 w 513"/>
                <a:gd name="T29" fmla="*/ 167 h 483"/>
                <a:gd name="T30" fmla="*/ 140 w 513"/>
                <a:gd name="T31" fmla="*/ 140 h 483"/>
                <a:gd name="T32" fmla="*/ 121 w 513"/>
                <a:gd name="T33" fmla="*/ 79 h 483"/>
                <a:gd name="T34" fmla="*/ 84 w 513"/>
                <a:gd name="T35" fmla="*/ 70 h 483"/>
                <a:gd name="T36" fmla="*/ 130 w 513"/>
                <a:gd name="T37" fmla="*/ 35 h 483"/>
                <a:gd name="T38" fmla="*/ 177 w 513"/>
                <a:gd name="T39" fmla="*/ 17 h 483"/>
                <a:gd name="T40" fmla="*/ 252 w 513"/>
                <a:gd name="T41" fmla="*/ 26 h 483"/>
                <a:gd name="T42" fmla="*/ 298 w 513"/>
                <a:gd name="T43" fmla="*/ 61 h 483"/>
                <a:gd name="T44" fmla="*/ 326 w 513"/>
                <a:gd name="T45" fmla="*/ 158 h 483"/>
                <a:gd name="T46" fmla="*/ 224 w 513"/>
                <a:gd name="T47" fmla="*/ 202 h 483"/>
                <a:gd name="T48" fmla="*/ 65 w 513"/>
                <a:gd name="T49" fmla="*/ 263 h 483"/>
                <a:gd name="T50" fmla="*/ 18 w 513"/>
                <a:gd name="T51" fmla="*/ 316 h 483"/>
                <a:gd name="T52" fmla="*/ 18 w 513"/>
                <a:gd name="T53" fmla="*/ 421 h 483"/>
                <a:gd name="T54" fmla="*/ 121 w 513"/>
                <a:gd name="T55" fmla="*/ 483 h 483"/>
                <a:gd name="T56" fmla="*/ 261 w 513"/>
                <a:gd name="T57" fmla="*/ 465 h 483"/>
                <a:gd name="T58" fmla="*/ 317 w 513"/>
                <a:gd name="T59" fmla="*/ 421 h 483"/>
                <a:gd name="T60" fmla="*/ 326 w 513"/>
                <a:gd name="T61" fmla="*/ 219 h 483"/>
                <a:gd name="T62" fmla="*/ 317 w 513"/>
                <a:gd name="T63" fmla="*/ 369 h 483"/>
                <a:gd name="T64" fmla="*/ 289 w 513"/>
                <a:gd name="T65" fmla="*/ 421 h 483"/>
                <a:gd name="T66" fmla="*/ 242 w 513"/>
                <a:gd name="T67" fmla="*/ 457 h 483"/>
                <a:gd name="T68" fmla="*/ 196 w 513"/>
                <a:gd name="T69" fmla="*/ 465 h 483"/>
                <a:gd name="T70" fmla="*/ 130 w 513"/>
                <a:gd name="T71" fmla="*/ 448 h 483"/>
                <a:gd name="T72" fmla="*/ 93 w 513"/>
                <a:gd name="T73" fmla="*/ 404 h 483"/>
                <a:gd name="T74" fmla="*/ 102 w 513"/>
                <a:gd name="T75" fmla="*/ 334 h 483"/>
                <a:gd name="T76" fmla="*/ 158 w 513"/>
                <a:gd name="T77" fmla="*/ 254 h 483"/>
                <a:gd name="T78" fmla="*/ 326 w 513"/>
                <a:gd name="T79" fmla="*/ 219 h 48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3"/>
                <a:gd name="T121" fmla="*/ 0 h 483"/>
                <a:gd name="T122" fmla="*/ 513 w 513"/>
                <a:gd name="T123" fmla="*/ 483 h 48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3" h="483">
                  <a:moveTo>
                    <a:pt x="336" y="395"/>
                  </a:moveTo>
                  <a:lnTo>
                    <a:pt x="336" y="421"/>
                  </a:lnTo>
                  <a:lnTo>
                    <a:pt x="354" y="439"/>
                  </a:lnTo>
                  <a:lnTo>
                    <a:pt x="364" y="465"/>
                  </a:lnTo>
                  <a:lnTo>
                    <a:pt x="420" y="483"/>
                  </a:lnTo>
                  <a:lnTo>
                    <a:pt x="429" y="483"/>
                  </a:lnTo>
                  <a:lnTo>
                    <a:pt x="485" y="457"/>
                  </a:lnTo>
                  <a:lnTo>
                    <a:pt x="494" y="439"/>
                  </a:lnTo>
                  <a:lnTo>
                    <a:pt x="513" y="413"/>
                  </a:lnTo>
                  <a:lnTo>
                    <a:pt x="513" y="316"/>
                  </a:lnTo>
                  <a:lnTo>
                    <a:pt x="485" y="316"/>
                  </a:lnTo>
                  <a:lnTo>
                    <a:pt x="485" y="404"/>
                  </a:lnTo>
                  <a:lnTo>
                    <a:pt x="466" y="439"/>
                  </a:lnTo>
                  <a:lnTo>
                    <a:pt x="457" y="448"/>
                  </a:lnTo>
                  <a:lnTo>
                    <a:pt x="429" y="448"/>
                  </a:lnTo>
                  <a:lnTo>
                    <a:pt x="420" y="439"/>
                  </a:lnTo>
                  <a:lnTo>
                    <a:pt x="410" y="421"/>
                  </a:lnTo>
                  <a:lnTo>
                    <a:pt x="401" y="413"/>
                  </a:lnTo>
                  <a:lnTo>
                    <a:pt x="401" y="114"/>
                  </a:lnTo>
                  <a:lnTo>
                    <a:pt x="382" y="87"/>
                  </a:lnTo>
                  <a:lnTo>
                    <a:pt x="364" y="52"/>
                  </a:lnTo>
                  <a:lnTo>
                    <a:pt x="289" y="8"/>
                  </a:lnTo>
                  <a:lnTo>
                    <a:pt x="205" y="0"/>
                  </a:lnTo>
                  <a:lnTo>
                    <a:pt x="121" y="17"/>
                  </a:lnTo>
                  <a:lnTo>
                    <a:pt x="56" y="52"/>
                  </a:lnTo>
                  <a:lnTo>
                    <a:pt x="37" y="114"/>
                  </a:lnTo>
                  <a:lnTo>
                    <a:pt x="37" y="140"/>
                  </a:lnTo>
                  <a:lnTo>
                    <a:pt x="46" y="158"/>
                  </a:lnTo>
                  <a:lnTo>
                    <a:pt x="65" y="167"/>
                  </a:lnTo>
                  <a:lnTo>
                    <a:pt x="112" y="167"/>
                  </a:lnTo>
                  <a:lnTo>
                    <a:pt x="121" y="149"/>
                  </a:lnTo>
                  <a:lnTo>
                    <a:pt x="140" y="140"/>
                  </a:lnTo>
                  <a:lnTo>
                    <a:pt x="140" y="96"/>
                  </a:lnTo>
                  <a:lnTo>
                    <a:pt x="121" y="79"/>
                  </a:lnTo>
                  <a:lnTo>
                    <a:pt x="102" y="70"/>
                  </a:lnTo>
                  <a:lnTo>
                    <a:pt x="84" y="70"/>
                  </a:lnTo>
                  <a:lnTo>
                    <a:pt x="102" y="52"/>
                  </a:lnTo>
                  <a:lnTo>
                    <a:pt x="130" y="35"/>
                  </a:lnTo>
                  <a:lnTo>
                    <a:pt x="158" y="26"/>
                  </a:lnTo>
                  <a:lnTo>
                    <a:pt x="177" y="17"/>
                  </a:lnTo>
                  <a:lnTo>
                    <a:pt x="233" y="17"/>
                  </a:lnTo>
                  <a:lnTo>
                    <a:pt x="252" y="26"/>
                  </a:lnTo>
                  <a:lnTo>
                    <a:pt x="270" y="44"/>
                  </a:lnTo>
                  <a:lnTo>
                    <a:pt x="298" y="61"/>
                  </a:lnTo>
                  <a:lnTo>
                    <a:pt x="308" y="87"/>
                  </a:lnTo>
                  <a:lnTo>
                    <a:pt x="326" y="158"/>
                  </a:lnTo>
                  <a:lnTo>
                    <a:pt x="326" y="193"/>
                  </a:lnTo>
                  <a:lnTo>
                    <a:pt x="224" y="202"/>
                  </a:lnTo>
                  <a:lnTo>
                    <a:pt x="112" y="237"/>
                  </a:lnTo>
                  <a:lnTo>
                    <a:pt x="65" y="263"/>
                  </a:lnTo>
                  <a:lnTo>
                    <a:pt x="37" y="290"/>
                  </a:lnTo>
                  <a:lnTo>
                    <a:pt x="18" y="316"/>
                  </a:lnTo>
                  <a:lnTo>
                    <a:pt x="0" y="369"/>
                  </a:lnTo>
                  <a:lnTo>
                    <a:pt x="18" y="421"/>
                  </a:lnTo>
                  <a:lnTo>
                    <a:pt x="65" y="465"/>
                  </a:lnTo>
                  <a:lnTo>
                    <a:pt x="121" y="483"/>
                  </a:lnTo>
                  <a:lnTo>
                    <a:pt x="224" y="483"/>
                  </a:lnTo>
                  <a:lnTo>
                    <a:pt x="261" y="465"/>
                  </a:lnTo>
                  <a:lnTo>
                    <a:pt x="289" y="448"/>
                  </a:lnTo>
                  <a:lnTo>
                    <a:pt x="317" y="421"/>
                  </a:lnTo>
                  <a:lnTo>
                    <a:pt x="336" y="395"/>
                  </a:lnTo>
                  <a:close/>
                  <a:moveTo>
                    <a:pt x="326" y="219"/>
                  </a:moveTo>
                  <a:lnTo>
                    <a:pt x="326" y="325"/>
                  </a:lnTo>
                  <a:lnTo>
                    <a:pt x="317" y="369"/>
                  </a:lnTo>
                  <a:lnTo>
                    <a:pt x="308" y="395"/>
                  </a:lnTo>
                  <a:lnTo>
                    <a:pt x="289" y="421"/>
                  </a:lnTo>
                  <a:lnTo>
                    <a:pt x="261" y="439"/>
                  </a:lnTo>
                  <a:lnTo>
                    <a:pt x="242" y="457"/>
                  </a:lnTo>
                  <a:lnTo>
                    <a:pt x="214" y="457"/>
                  </a:lnTo>
                  <a:lnTo>
                    <a:pt x="196" y="465"/>
                  </a:lnTo>
                  <a:lnTo>
                    <a:pt x="158" y="457"/>
                  </a:lnTo>
                  <a:lnTo>
                    <a:pt x="130" y="448"/>
                  </a:lnTo>
                  <a:lnTo>
                    <a:pt x="112" y="430"/>
                  </a:lnTo>
                  <a:lnTo>
                    <a:pt x="93" y="404"/>
                  </a:lnTo>
                  <a:lnTo>
                    <a:pt x="93" y="369"/>
                  </a:lnTo>
                  <a:lnTo>
                    <a:pt x="102" y="334"/>
                  </a:lnTo>
                  <a:lnTo>
                    <a:pt x="121" y="290"/>
                  </a:lnTo>
                  <a:lnTo>
                    <a:pt x="158" y="254"/>
                  </a:lnTo>
                  <a:lnTo>
                    <a:pt x="224" y="228"/>
                  </a:lnTo>
                  <a:lnTo>
                    <a:pt x="326" y="2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84" name="Freeform 4324"/>
            <p:cNvSpPr>
              <a:spLocks noEditPoints="1"/>
            </p:cNvSpPr>
            <p:nvPr/>
          </p:nvSpPr>
          <p:spPr bwMode="auto">
            <a:xfrm>
              <a:off x="29619" y="14228"/>
              <a:ext cx="560" cy="747"/>
            </a:xfrm>
            <a:custGeom>
              <a:avLst/>
              <a:gdLst>
                <a:gd name="T0" fmla="*/ 168 w 560"/>
                <a:gd name="T1" fmla="*/ 334 h 747"/>
                <a:gd name="T2" fmla="*/ 168 w 560"/>
                <a:gd name="T3" fmla="*/ 0 h 747"/>
                <a:gd name="T4" fmla="*/ 0 w 560"/>
                <a:gd name="T5" fmla="*/ 9 h 747"/>
                <a:gd name="T6" fmla="*/ 0 w 560"/>
                <a:gd name="T7" fmla="*/ 44 h 747"/>
                <a:gd name="T8" fmla="*/ 56 w 560"/>
                <a:gd name="T9" fmla="*/ 44 h 747"/>
                <a:gd name="T10" fmla="*/ 75 w 560"/>
                <a:gd name="T11" fmla="*/ 53 h 747"/>
                <a:gd name="T12" fmla="*/ 84 w 560"/>
                <a:gd name="T13" fmla="*/ 61 h 747"/>
                <a:gd name="T14" fmla="*/ 93 w 560"/>
                <a:gd name="T15" fmla="*/ 79 h 747"/>
                <a:gd name="T16" fmla="*/ 93 w 560"/>
                <a:gd name="T17" fmla="*/ 738 h 747"/>
                <a:gd name="T18" fmla="*/ 121 w 560"/>
                <a:gd name="T19" fmla="*/ 738 h 747"/>
                <a:gd name="T20" fmla="*/ 121 w 560"/>
                <a:gd name="T21" fmla="*/ 729 h 747"/>
                <a:gd name="T22" fmla="*/ 131 w 560"/>
                <a:gd name="T23" fmla="*/ 721 h 747"/>
                <a:gd name="T24" fmla="*/ 140 w 560"/>
                <a:gd name="T25" fmla="*/ 694 h 747"/>
                <a:gd name="T26" fmla="*/ 159 w 560"/>
                <a:gd name="T27" fmla="*/ 668 h 747"/>
                <a:gd name="T28" fmla="*/ 168 w 560"/>
                <a:gd name="T29" fmla="*/ 685 h 747"/>
                <a:gd name="T30" fmla="*/ 205 w 560"/>
                <a:gd name="T31" fmla="*/ 721 h 747"/>
                <a:gd name="T32" fmla="*/ 233 w 560"/>
                <a:gd name="T33" fmla="*/ 738 h 747"/>
                <a:gd name="T34" fmla="*/ 271 w 560"/>
                <a:gd name="T35" fmla="*/ 747 h 747"/>
                <a:gd name="T36" fmla="*/ 308 w 560"/>
                <a:gd name="T37" fmla="*/ 747 h 747"/>
                <a:gd name="T38" fmla="*/ 401 w 560"/>
                <a:gd name="T39" fmla="*/ 729 h 747"/>
                <a:gd name="T40" fmla="*/ 485 w 560"/>
                <a:gd name="T41" fmla="*/ 677 h 747"/>
                <a:gd name="T42" fmla="*/ 541 w 560"/>
                <a:gd name="T43" fmla="*/ 606 h 747"/>
                <a:gd name="T44" fmla="*/ 560 w 560"/>
                <a:gd name="T45" fmla="*/ 510 h 747"/>
                <a:gd name="T46" fmla="*/ 541 w 560"/>
                <a:gd name="T47" fmla="*/ 413 h 747"/>
                <a:gd name="T48" fmla="*/ 485 w 560"/>
                <a:gd name="T49" fmla="*/ 334 h 747"/>
                <a:gd name="T50" fmla="*/ 411 w 560"/>
                <a:gd name="T51" fmla="*/ 281 h 747"/>
                <a:gd name="T52" fmla="*/ 317 w 560"/>
                <a:gd name="T53" fmla="*/ 264 h 747"/>
                <a:gd name="T54" fmla="*/ 243 w 560"/>
                <a:gd name="T55" fmla="*/ 281 h 747"/>
                <a:gd name="T56" fmla="*/ 196 w 560"/>
                <a:gd name="T57" fmla="*/ 308 h 747"/>
                <a:gd name="T58" fmla="*/ 168 w 560"/>
                <a:gd name="T59" fmla="*/ 334 h 747"/>
                <a:gd name="T60" fmla="*/ 168 w 560"/>
                <a:gd name="T61" fmla="*/ 615 h 747"/>
                <a:gd name="T62" fmla="*/ 168 w 560"/>
                <a:gd name="T63" fmla="*/ 378 h 747"/>
                <a:gd name="T64" fmla="*/ 177 w 560"/>
                <a:gd name="T65" fmla="*/ 369 h 747"/>
                <a:gd name="T66" fmla="*/ 177 w 560"/>
                <a:gd name="T67" fmla="*/ 360 h 747"/>
                <a:gd name="T68" fmla="*/ 205 w 560"/>
                <a:gd name="T69" fmla="*/ 325 h 747"/>
                <a:gd name="T70" fmla="*/ 243 w 560"/>
                <a:gd name="T71" fmla="*/ 308 h 747"/>
                <a:gd name="T72" fmla="*/ 299 w 560"/>
                <a:gd name="T73" fmla="*/ 290 h 747"/>
                <a:gd name="T74" fmla="*/ 317 w 560"/>
                <a:gd name="T75" fmla="*/ 290 h 747"/>
                <a:gd name="T76" fmla="*/ 355 w 560"/>
                <a:gd name="T77" fmla="*/ 299 h 747"/>
                <a:gd name="T78" fmla="*/ 383 w 560"/>
                <a:gd name="T79" fmla="*/ 308 h 747"/>
                <a:gd name="T80" fmla="*/ 411 w 560"/>
                <a:gd name="T81" fmla="*/ 334 h 747"/>
                <a:gd name="T82" fmla="*/ 429 w 560"/>
                <a:gd name="T83" fmla="*/ 360 h 747"/>
                <a:gd name="T84" fmla="*/ 457 w 560"/>
                <a:gd name="T85" fmla="*/ 404 h 747"/>
                <a:gd name="T86" fmla="*/ 467 w 560"/>
                <a:gd name="T87" fmla="*/ 457 h 747"/>
                <a:gd name="T88" fmla="*/ 467 w 560"/>
                <a:gd name="T89" fmla="*/ 510 h 747"/>
                <a:gd name="T90" fmla="*/ 457 w 560"/>
                <a:gd name="T91" fmla="*/ 580 h 747"/>
                <a:gd name="T92" fmla="*/ 429 w 560"/>
                <a:gd name="T93" fmla="*/ 659 h 747"/>
                <a:gd name="T94" fmla="*/ 392 w 560"/>
                <a:gd name="T95" fmla="*/ 694 h 747"/>
                <a:gd name="T96" fmla="*/ 364 w 560"/>
                <a:gd name="T97" fmla="*/ 712 h 747"/>
                <a:gd name="T98" fmla="*/ 308 w 560"/>
                <a:gd name="T99" fmla="*/ 729 h 747"/>
                <a:gd name="T100" fmla="*/ 233 w 560"/>
                <a:gd name="T101" fmla="*/ 712 h 747"/>
                <a:gd name="T102" fmla="*/ 205 w 560"/>
                <a:gd name="T103" fmla="*/ 685 h 747"/>
                <a:gd name="T104" fmla="*/ 187 w 560"/>
                <a:gd name="T105" fmla="*/ 659 h 747"/>
                <a:gd name="T106" fmla="*/ 168 w 560"/>
                <a:gd name="T107" fmla="*/ 641 h 747"/>
                <a:gd name="T108" fmla="*/ 168 w 560"/>
                <a:gd name="T109" fmla="*/ 615 h 7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0"/>
                <a:gd name="T166" fmla="*/ 0 h 747"/>
                <a:gd name="T167" fmla="*/ 560 w 560"/>
                <a:gd name="T168" fmla="*/ 747 h 74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0" h="747">
                  <a:moveTo>
                    <a:pt x="168" y="334"/>
                  </a:moveTo>
                  <a:lnTo>
                    <a:pt x="168" y="0"/>
                  </a:lnTo>
                  <a:lnTo>
                    <a:pt x="0" y="9"/>
                  </a:lnTo>
                  <a:lnTo>
                    <a:pt x="0" y="44"/>
                  </a:lnTo>
                  <a:lnTo>
                    <a:pt x="56" y="44"/>
                  </a:lnTo>
                  <a:lnTo>
                    <a:pt x="75" y="53"/>
                  </a:lnTo>
                  <a:lnTo>
                    <a:pt x="84" y="61"/>
                  </a:lnTo>
                  <a:lnTo>
                    <a:pt x="93" y="79"/>
                  </a:lnTo>
                  <a:lnTo>
                    <a:pt x="93" y="738"/>
                  </a:lnTo>
                  <a:lnTo>
                    <a:pt x="121" y="738"/>
                  </a:lnTo>
                  <a:lnTo>
                    <a:pt x="121" y="729"/>
                  </a:lnTo>
                  <a:lnTo>
                    <a:pt x="131" y="721"/>
                  </a:lnTo>
                  <a:lnTo>
                    <a:pt x="140" y="694"/>
                  </a:lnTo>
                  <a:lnTo>
                    <a:pt x="159" y="668"/>
                  </a:lnTo>
                  <a:lnTo>
                    <a:pt x="168" y="685"/>
                  </a:lnTo>
                  <a:lnTo>
                    <a:pt x="205" y="721"/>
                  </a:lnTo>
                  <a:lnTo>
                    <a:pt x="233" y="738"/>
                  </a:lnTo>
                  <a:lnTo>
                    <a:pt x="271" y="747"/>
                  </a:lnTo>
                  <a:lnTo>
                    <a:pt x="308" y="747"/>
                  </a:lnTo>
                  <a:lnTo>
                    <a:pt x="401" y="729"/>
                  </a:lnTo>
                  <a:lnTo>
                    <a:pt x="485" y="677"/>
                  </a:lnTo>
                  <a:lnTo>
                    <a:pt x="541" y="606"/>
                  </a:lnTo>
                  <a:lnTo>
                    <a:pt x="560" y="510"/>
                  </a:lnTo>
                  <a:lnTo>
                    <a:pt x="541" y="413"/>
                  </a:lnTo>
                  <a:lnTo>
                    <a:pt x="485" y="334"/>
                  </a:lnTo>
                  <a:lnTo>
                    <a:pt x="411" y="281"/>
                  </a:lnTo>
                  <a:lnTo>
                    <a:pt x="317" y="264"/>
                  </a:lnTo>
                  <a:lnTo>
                    <a:pt x="243" y="281"/>
                  </a:lnTo>
                  <a:lnTo>
                    <a:pt x="196" y="308"/>
                  </a:lnTo>
                  <a:lnTo>
                    <a:pt x="168" y="334"/>
                  </a:lnTo>
                  <a:close/>
                  <a:moveTo>
                    <a:pt x="168" y="615"/>
                  </a:moveTo>
                  <a:lnTo>
                    <a:pt x="168" y="378"/>
                  </a:lnTo>
                  <a:lnTo>
                    <a:pt x="177" y="369"/>
                  </a:lnTo>
                  <a:lnTo>
                    <a:pt x="177" y="360"/>
                  </a:lnTo>
                  <a:lnTo>
                    <a:pt x="205" y="325"/>
                  </a:lnTo>
                  <a:lnTo>
                    <a:pt x="243" y="308"/>
                  </a:lnTo>
                  <a:lnTo>
                    <a:pt x="299" y="290"/>
                  </a:lnTo>
                  <a:lnTo>
                    <a:pt x="317" y="290"/>
                  </a:lnTo>
                  <a:lnTo>
                    <a:pt x="355" y="299"/>
                  </a:lnTo>
                  <a:lnTo>
                    <a:pt x="383" y="308"/>
                  </a:lnTo>
                  <a:lnTo>
                    <a:pt x="411" y="334"/>
                  </a:lnTo>
                  <a:lnTo>
                    <a:pt x="429" y="360"/>
                  </a:lnTo>
                  <a:lnTo>
                    <a:pt x="457" y="404"/>
                  </a:lnTo>
                  <a:lnTo>
                    <a:pt x="467" y="457"/>
                  </a:lnTo>
                  <a:lnTo>
                    <a:pt x="467" y="510"/>
                  </a:lnTo>
                  <a:lnTo>
                    <a:pt x="457" y="580"/>
                  </a:lnTo>
                  <a:lnTo>
                    <a:pt x="429" y="659"/>
                  </a:lnTo>
                  <a:lnTo>
                    <a:pt x="392" y="694"/>
                  </a:lnTo>
                  <a:lnTo>
                    <a:pt x="364" y="712"/>
                  </a:lnTo>
                  <a:lnTo>
                    <a:pt x="308" y="729"/>
                  </a:lnTo>
                  <a:lnTo>
                    <a:pt x="233" y="712"/>
                  </a:lnTo>
                  <a:lnTo>
                    <a:pt x="205" y="685"/>
                  </a:lnTo>
                  <a:lnTo>
                    <a:pt x="187" y="659"/>
                  </a:lnTo>
                  <a:lnTo>
                    <a:pt x="168" y="641"/>
                  </a:lnTo>
                  <a:lnTo>
                    <a:pt x="168" y="6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85" name="Freeform 4325"/>
            <p:cNvSpPr>
              <a:spLocks/>
            </p:cNvSpPr>
            <p:nvPr/>
          </p:nvSpPr>
          <p:spPr bwMode="auto">
            <a:xfrm>
              <a:off x="30254" y="14228"/>
              <a:ext cx="251" cy="738"/>
            </a:xfrm>
            <a:custGeom>
              <a:avLst/>
              <a:gdLst>
                <a:gd name="T0" fmla="*/ 168 w 251"/>
                <a:gd name="T1" fmla="*/ 0 h 738"/>
                <a:gd name="T2" fmla="*/ 0 w 251"/>
                <a:gd name="T3" fmla="*/ 9 h 738"/>
                <a:gd name="T4" fmla="*/ 0 w 251"/>
                <a:gd name="T5" fmla="*/ 44 h 738"/>
                <a:gd name="T6" fmla="*/ 56 w 251"/>
                <a:gd name="T7" fmla="*/ 44 h 738"/>
                <a:gd name="T8" fmla="*/ 74 w 251"/>
                <a:gd name="T9" fmla="*/ 53 h 738"/>
                <a:gd name="T10" fmla="*/ 84 w 251"/>
                <a:gd name="T11" fmla="*/ 61 h 738"/>
                <a:gd name="T12" fmla="*/ 93 w 251"/>
                <a:gd name="T13" fmla="*/ 79 h 738"/>
                <a:gd name="T14" fmla="*/ 93 w 251"/>
                <a:gd name="T15" fmla="*/ 685 h 738"/>
                <a:gd name="T16" fmla="*/ 84 w 251"/>
                <a:gd name="T17" fmla="*/ 694 h 738"/>
                <a:gd name="T18" fmla="*/ 65 w 251"/>
                <a:gd name="T19" fmla="*/ 703 h 738"/>
                <a:gd name="T20" fmla="*/ 0 w 251"/>
                <a:gd name="T21" fmla="*/ 703 h 738"/>
                <a:gd name="T22" fmla="*/ 0 w 251"/>
                <a:gd name="T23" fmla="*/ 738 h 738"/>
                <a:gd name="T24" fmla="*/ 251 w 251"/>
                <a:gd name="T25" fmla="*/ 738 h 738"/>
                <a:gd name="T26" fmla="*/ 251 w 251"/>
                <a:gd name="T27" fmla="*/ 703 h 738"/>
                <a:gd name="T28" fmla="*/ 186 w 251"/>
                <a:gd name="T29" fmla="*/ 703 h 738"/>
                <a:gd name="T30" fmla="*/ 177 w 251"/>
                <a:gd name="T31" fmla="*/ 694 h 738"/>
                <a:gd name="T32" fmla="*/ 168 w 251"/>
                <a:gd name="T33" fmla="*/ 677 h 738"/>
                <a:gd name="T34" fmla="*/ 168 w 251"/>
                <a:gd name="T35" fmla="*/ 659 h 738"/>
                <a:gd name="T36" fmla="*/ 168 w 251"/>
                <a:gd name="T37" fmla="*/ 0 h 7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1"/>
                <a:gd name="T58" fmla="*/ 0 h 738"/>
                <a:gd name="T59" fmla="*/ 251 w 251"/>
                <a:gd name="T60" fmla="*/ 738 h 7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1" h="738">
                  <a:moveTo>
                    <a:pt x="168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56" y="44"/>
                  </a:lnTo>
                  <a:lnTo>
                    <a:pt x="74" y="53"/>
                  </a:lnTo>
                  <a:lnTo>
                    <a:pt x="84" y="61"/>
                  </a:lnTo>
                  <a:lnTo>
                    <a:pt x="93" y="79"/>
                  </a:lnTo>
                  <a:lnTo>
                    <a:pt x="93" y="685"/>
                  </a:lnTo>
                  <a:lnTo>
                    <a:pt x="84" y="694"/>
                  </a:lnTo>
                  <a:lnTo>
                    <a:pt x="65" y="703"/>
                  </a:lnTo>
                  <a:lnTo>
                    <a:pt x="0" y="703"/>
                  </a:lnTo>
                  <a:lnTo>
                    <a:pt x="0" y="738"/>
                  </a:lnTo>
                  <a:lnTo>
                    <a:pt x="251" y="738"/>
                  </a:lnTo>
                  <a:lnTo>
                    <a:pt x="251" y="703"/>
                  </a:lnTo>
                  <a:lnTo>
                    <a:pt x="186" y="703"/>
                  </a:lnTo>
                  <a:lnTo>
                    <a:pt x="177" y="694"/>
                  </a:lnTo>
                  <a:lnTo>
                    <a:pt x="168" y="677"/>
                  </a:lnTo>
                  <a:lnTo>
                    <a:pt x="168" y="659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86" name="Freeform 4326"/>
            <p:cNvSpPr>
              <a:spLocks noEditPoints="1"/>
            </p:cNvSpPr>
            <p:nvPr/>
          </p:nvSpPr>
          <p:spPr bwMode="auto">
            <a:xfrm>
              <a:off x="30561" y="14492"/>
              <a:ext cx="439" cy="483"/>
            </a:xfrm>
            <a:custGeom>
              <a:avLst/>
              <a:gdLst>
                <a:gd name="T0" fmla="*/ 411 w 439"/>
                <a:gd name="T1" fmla="*/ 228 h 483"/>
                <a:gd name="T2" fmla="*/ 430 w 439"/>
                <a:gd name="T3" fmla="*/ 228 h 483"/>
                <a:gd name="T4" fmla="*/ 439 w 439"/>
                <a:gd name="T5" fmla="*/ 219 h 483"/>
                <a:gd name="T6" fmla="*/ 439 w 439"/>
                <a:gd name="T7" fmla="*/ 202 h 483"/>
                <a:gd name="T8" fmla="*/ 430 w 439"/>
                <a:gd name="T9" fmla="*/ 123 h 483"/>
                <a:gd name="T10" fmla="*/ 392 w 439"/>
                <a:gd name="T11" fmla="*/ 61 h 483"/>
                <a:gd name="T12" fmla="*/ 327 w 439"/>
                <a:gd name="T13" fmla="*/ 17 h 483"/>
                <a:gd name="T14" fmla="*/ 243 w 439"/>
                <a:gd name="T15" fmla="*/ 0 h 483"/>
                <a:gd name="T16" fmla="*/ 150 w 439"/>
                <a:gd name="T17" fmla="*/ 17 h 483"/>
                <a:gd name="T18" fmla="*/ 75 w 439"/>
                <a:gd name="T19" fmla="*/ 70 h 483"/>
                <a:gd name="T20" fmla="*/ 19 w 439"/>
                <a:gd name="T21" fmla="*/ 149 h 483"/>
                <a:gd name="T22" fmla="*/ 0 w 439"/>
                <a:gd name="T23" fmla="*/ 237 h 483"/>
                <a:gd name="T24" fmla="*/ 19 w 439"/>
                <a:gd name="T25" fmla="*/ 334 h 483"/>
                <a:gd name="T26" fmla="*/ 75 w 439"/>
                <a:gd name="T27" fmla="*/ 413 h 483"/>
                <a:gd name="T28" fmla="*/ 159 w 439"/>
                <a:gd name="T29" fmla="*/ 465 h 483"/>
                <a:gd name="T30" fmla="*/ 252 w 439"/>
                <a:gd name="T31" fmla="*/ 483 h 483"/>
                <a:gd name="T32" fmla="*/ 327 w 439"/>
                <a:gd name="T33" fmla="*/ 474 h 483"/>
                <a:gd name="T34" fmla="*/ 383 w 439"/>
                <a:gd name="T35" fmla="*/ 439 h 483"/>
                <a:gd name="T36" fmla="*/ 439 w 439"/>
                <a:gd name="T37" fmla="*/ 369 h 483"/>
                <a:gd name="T38" fmla="*/ 439 w 439"/>
                <a:gd name="T39" fmla="*/ 342 h 483"/>
                <a:gd name="T40" fmla="*/ 430 w 439"/>
                <a:gd name="T41" fmla="*/ 334 h 483"/>
                <a:gd name="T42" fmla="*/ 420 w 439"/>
                <a:gd name="T43" fmla="*/ 334 h 483"/>
                <a:gd name="T44" fmla="*/ 411 w 439"/>
                <a:gd name="T45" fmla="*/ 342 h 483"/>
                <a:gd name="T46" fmla="*/ 411 w 439"/>
                <a:gd name="T47" fmla="*/ 351 h 483"/>
                <a:gd name="T48" fmla="*/ 374 w 439"/>
                <a:gd name="T49" fmla="*/ 413 h 483"/>
                <a:gd name="T50" fmla="*/ 327 w 439"/>
                <a:gd name="T51" fmla="*/ 448 h 483"/>
                <a:gd name="T52" fmla="*/ 280 w 439"/>
                <a:gd name="T53" fmla="*/ 457 h 483"/>
                <a:gd name="T54" fmla="*/ 224 w 439"/>
                <a:gd name="T55" fmla="*/ 457 h 483"/>
                <a:gd name="T56" fmla="*/ 196 w 439"/>
                <a:gd name="T57" fmla="*/ 448 h 483"/>
                <a:gd name="T58" fmla="*/ 168 w 439"/>
                <a:gd name="T59" fmla="*/ 430 h 483"/>
                <a:gd name="T60" fmla="*/ 150 w 439"/>
                <a:gd name="T61" fmla="*/ 413 h 483"/>
                <a:gd name="T62" fmla="*/ 131 w 439"/>
                <a:gd name="T63" fmla="*/ 386 h 483"/>
                <a:gd name="T64" fmla="*/ 103 w 439"/>
                <a:gd name="T65" fmla="*/ 334 h 483"/>
                <a:gd name="T66" fmla="*/ 103 w 439"/>
                <a:gd name="T67" fmla="*/ 272 h 483"/>
                <a:gd name="T68" fmla="*/ 94 w 439"/>
                <a:gd name="T69" fmla="*/ 228 h 483"/>
                <a:gd name="T70" fmla="*/ 411 w 439"/>
                <a:gd name="T71" fmla="*/ 228 h 483"/>
                <a:gd name="T72" fmla="*/ 103 w 439"/>
                <a:gd name="T73" fmla="*/ 202 h 483"/>
                <a:gd name="T74" fmla="*/ 112 w 439"/>
                <a:gd name="T75" fmla="*/ 123 h 483"/>
                <a:gd name="T76" fmla="*/ 140 w 439"/>
                <a:gd name="T77" fmla="*/ 70 h 483"/>
                <a:gd name="T78" fmla="*/ 178 w 439"/>
                <a:gd name="T79" fmla="*/ 44 h 483"/>
                <a:gd name="T80" fmla="*/ 206 w 439"/>
                <a:gd name="T81" fmla="*/ 26 h 483"/>
                <a:gd name="T82" fmla="*/ 243 w 439"/>
                <a:gd name="T83" fmla="*/ 17 h 483"/>
                <a:gd name="T84" fmla="*/ 299 w 439"/>
                <a:gd name="T85" fmla="*/ 35 h 483"/>
                <a:gd name="T86" fmla="*/ 336 w 439"/>
                <a:gd name="T87" fmla="*/ 70 h 483"/>
                <a:gd name="T88" fmla="*/ 355 w 439"/>
                <a:gd name="T89" fmla="*/ 123 h 483"/>
                <a:gd name="T90" fmla="*/ 364 w 439"/>
                <a:gd name="T91" fmla="*/ 167 h 483"/>
                <a:gd name="T92" fmla="*/ 364 w 439"/>
                <a:gd name="T93" fmla="*/ 202 h 483"/>
                <a:gd name="T94" fmla="*/ 103 w 439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9"/>
                <a:gd name="T145" fmla="*/ 0 h 483"/>
                <a:gd name="T146" fmla="*/ 439 w 439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9" h="483">
                  <a:moveTo>
                    <a:pt x="411" y="228"/>
                  </a:moveTo>
                  <a:lnTo>
                    <a:pt x="430" y="228"/>
                  </a:lnTo>
                  <a:lnTo>
                    <a:pt x="439" y="219"/>
                  </a:lnTo>
                  <a:lnTo>
                    <a:pt x="439" y="202"/>
                  </a:lnTo>
                  <a:lnTo>
                    <a:pt x="430" y="123"/>
                  </a:lnTo>
                  <a:lnTo>
                    <a:pt x="392" y="61"/>
                  </a:lnTo>
                  <a:lnTo>
                    <a:pt x="327" y="17"/>
                  </a:lnTo>
                  <a:lnTo>
                    <a:pt x="243" y="0"/>
                  </a:lnTo>
                  <a:lnTo>
                    <a:pt x="150" y="17"/>
                  </a:lnTo>
                  <a:lnTo>
                    <a:pt x="75" y="70"/>
                  </a:lnTo>
                  <a:lnTo>
                    <a:pt x="19" y="149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59" y="465"/>
                  </a:lnTo>
                  <a:lnTo>
                    <a:pt x="252" y="483"/>
                  </a:lnTo>
                  <a:lnTo>
                    <a:pt x="327" y="474"/>
                  </a:lnTo>
                  <a:lnTo>
                    <a:pt x="383" y="439"/>
                  </a:lnTo>
                  <a:lnTo>
                    <a:pt x="439" y="369"/>
                  </a:lnTo>
                  <a:lnTo>
                    <a:pt x="439" y="342"/>
                  </a:lnTo>
                  <a:lnTo>
                    <a:pt x="430" y="334"/>
                  </a:lnTo>
                  <a:lnTo>
                    <a:pt x="420" y="334"/>
                  </a:lnTo>
                  <a:lnTo>
                    <a:pt x="411" y="342"/>
                  </a:lnTo>
                  <a:lnTo>
                    <a:pt x="411" y="351"/>
                  </a:lnTo>
                  <a:lnTo>
                    <a:pt x="374" y="413"/>
                  </a:lnTo>
                  <a:lnTo>
                    <a:pt x="327" y="448"/>
                  </a:lnTo>
                  <a:lnTo>
                    <a:pt x="280" y="457"/>
                  </a:lnTo>
                  <a:lnTo>
                    <a:pt x="224" y="457"/>
                  </a:lnTo>
                  <a:lnTo>
                    <a:pt x="196" y="448"/>
                  </a:lnTo>
                  <a:lnTo>
                    <a:pt x="168" y="430"/>
                  </a:lnTo>
                  <a:lnTo>
                    <a:pt x="150" y="413"/>
                  </a:lnTo>
                  <a:lnTo>
                    <a:pt x="131" y="386"/>
                  </a:lnTo>
                  <a:lnTo>
                    <a:pt x="103" y="334"/>
                  </a:lnTo>
                  <a:lnTo>
                    <a:pt x="103" y="272"/>
                  </a:lnTo>
                  <a:lnTo>
                    <a:pt x="94" y="228"/>
                  </a:lnTo>
                  <a:lnTo>
                    <a:pt x="411" y="228"/>
                  </a:lnTo>
                  <a:close/>
                  <a:moveTo>
                    <a:pt x="103" y="202"/>
                  </a:moveTo>
                  <a:lnTo>
                    <a:pt x="112" y="123"/>
                  </a:lnTo>
                  <a:lnTo>
                    <a:pt x="140" y="70"/>
                  </a:lnTo>
                  <a:lnTo>
                    <a:pt x="178" y="44"/>
                  </a:lnTo>
                  <a:lnTo>
                    <a:pt x="206" y="26"/>
                  </a:lnTo>
                  <a:lnTo>
                    <a:pt x="243" y="17"/>
                  </a:lnTo>
                  <a:lnTo>
                    <a:pt x="299" y="35"/>
                  </a:lnTo>
                  <a:lnTo>
                    <a:pt x="336" y="70"/>
                  </a:lnTo>
                  <a:lnTo>
                    <a:pt x="355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10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87" name="Rectangle 4327"/>
            <p:cNvSpPr>
              <a:spLocks noChangeArrowheads="1"/>
            </p:cNvSpPr>
            <p:nvPr/>
          </p:nvSpPr>
          <p:spPr bwMode="auto">
            <a:xfrm>
              <a:off x="31047" y="14702"/>
              <a:ext cx="298" cy="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88" name="Freeform 4328"/>
            <p:cNvSpPr>
              <a:spLocks/>
            </p:cNvSpPr>
            <p:nvPr/>
          </p:nvSpPr>
          <p:spPr bwMode="auto">
            <a:xfrm>
              <a:off x="847" y="15775"/>
              <a:ext cx="382" cy="474"/>
            </a:xfrm>
            <a:custGeom>
              <a:avLst/>
              <a:gdLst>
                <a:gd name="T0" fmla="*/ 168 w 382"/>
                <a:gd name="T1" fmla="*/ 395 h 474"/>
                <a:gd name="T2" fmla="*/ 168 w 382"/>
                <a:gd name="T3" fmla="*/ 228 h 474"/>
                <a:gd name="T4" fmla="*/ 177 w 382"/>
                <a:gd name="T5" fmla="*/ 149 h 474"/>
                <a:gd name="T6" fmla="*/ 205 w 382"/>
                <a:gd name="T7" fmla="*/ 88 h 474"/>
                <a:gd name="T8" fmla="*/ 243 w 382"/>
                <a:gd name="T9" fmla="*/ 44 h 474"/>
                <a:gd name="T10" fmla="*/ 298 w 382"/>
                <a:gd name="T11" fmla="*/ 26 h 474"/>
                <a:gd name="T12" fmla="*/ 317 w 382"/>
                <a:gd name="T13" fmla="*/ 26 h 474"/>
                <a:gd name="T14" fmla="*/ 308 w 382"/>
                <a:gd name="T15" fmla="*/ 26 h 474"/>
                <a:gd name="T16" fmla="*/ 298 w 382"/>
                <a:gd name="T17" fmla="*/ 35 h 474"/>
                <a:gd name="T18" fmla="*/ 289 w 382"/>
                <a:gd name="T19" fmla="*/ 52 h 474"/>
                <a:gd name="T20" fmla="*/ 289 w 382"/>
                <a:gd name="T21" fmla="*/ 88 h 474"/>
                <a:gd name="T22" fmla="*/ 298 w 382"/>
                <a:gd name="T23" fmla="*/ 105 h 474"/>
                <a:gd name="T24" fmla="*/ 317 w 382"/>
                <a:gd name="T25" fmla="*/ 114 h 474"/>
                <a:gd name="T26" fmla="*/ 345 w 382"/>
                <a:gd name="T27" fmla="*/ 114 h 474"/>
                <a:gd name="T28" fmla="*/ 364 w 382"/>
                <a:gd name="T29" fmla="*/ 105 h 474"/>
                <a:gd name="T30" fmla="*/ 382 w 382"/>
                <a:gd name="T31" fmla="*/ 88 h 474"/>
                <a:gd name="T32" fmla="*/ 382 w 382"/>
                <a:gd name="T33" fmla="*/ 70 h 474"/>
                <a:gd name="T34" fmla="*/ 373 w 382"/>
                <a:gd name="T35" fmla="*/ 44 h 474"/>
                <a:gd name="T36" fmla="*/ 364 w 382"/>
                <a:gd name="T37" fmla="*/ 26 h 474"/>
                <a:gd name="T38" fmla="*/ 336 w 382"/>
                <a:gd name="T39" fmla="*/ 9 h 474"/>
                <a:gd name="T40" fmla="*/ 298 w 382"/>
                <a:gd name="T41" fmla="*/ 0 h 474"/>
                <a:gd name="T42" fmla="*/ 243 w 382"/>
                <a:gd name="T43" fmla="*/ 17 h 474"/>
                <a:gd name="T44" fmla="*/ 215 w 382"/>
                <a:gd name="T45" fmla="*/ 35 h 474"/>
                <a:gd name="T46" fmla="*/ 196 w 382"/>
                <a:gd name="T47" fmla="*/ 52 h 474"/>
                <a:gd name="T48" fmla="*/ 177 w 382"/>
                <a:gd name="T49" fmla="*/ 79 h 474"/>
                <a:gd name="T50" fmla="*/ 168 w 382"/>
                <a:gd name="T51" fmla="*/ 96 h 474"/>
                <a:gd name="T52" fmla="*/ 159 w 382"/>
                <a:gd name="T53" fmla="*/ 123 h 474"/>
                <a:gd name="T54" fmla="*/ 159 w 382"/>
                <a:gd name="T55" fmla="*/ 0 h 474"/>
                <a:gd name="T56" fmla="*/ 0 w 382"/>
                <a:gd name="T57" fmla="*/ 17 h 474"/>
                <a:gd name="T58" fmla="*/ 0 w 382"/>
                <a:gd name="T59" fmla="*/ 44 h 474"/>
                <a:gd name="T60" fmla="*/ 37 w 382"/>
                <a:gd name="T61" fmla="*/ 44 h 474"/>
                <a:gd name="T62" fmla="*/ 65 w 382"/>
                <a:gd name="T63" fmla="*/ 52 h 474"/>
                <a:gd name="T64" fmla="*/ 84 w 382"/>
                <a:gd name="T65" fmla="*/ 61 h 474"/>
                <a:gd name="T66" fmla="*/ 93 w 382"/>
                <a:gd name="T67" fmla="*/ 79 h 474"/>
                <a:gd name="T68" fmla="*/ 93 w 382"/>
                <a:gd name="T69" fmla="*/ 422 h 474"/>
                <a:gd name="T70" fmla="*/ 84 w 382"/>
                <a:gd name="T71" fmla="*/ 430 h 474"/>
                <a:gd name="T72" fmla="*/ 65 w 382"/>
                <a:gd name="T73" fmla="*/ 439 h 474"/>
                <a:gd name="T74" fmla="*/ 0 w 382"/>
                <a:gd name="T75" fmla="*/ 439 h 474"/>
                <a:gd name="T76" fmla="*/ 0 w 382"/>
                <a:gd name="T77" fmla="*/ 474 h 474"/>
                <a:gd name="T78" fmla="*/ 280 w 382"/>
                <a:gd name="T79" fmla="*/ 474 h 474"/>
                <a:gd name="T80" fmla="*/ 280 w 382"/>
                <a:gd name="T81" fmla="*/ 439 h 474"/>
                <a:gd name="T82" fmla="*/ 196 w 382"/>
                <a:gd name="T83" fmla="*/ 439 h 474"/>
                <a:gd name="T84" fmla="*/ 177 w 382"/>
                <a:gd name="T85" fmla="*/ 430 h 474"/>
                <a:gd name="T86" fmla="*/ 168 w 382"/>
                <a:gd name="T87" fmla="*/ 422 h 474"/>
                <a:gd name="T88" fmla="*/ 168 w 382"/>
                <a:gd name="T89" fmla="*/ 395 h 47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2"/>
                <a:gd name="T136" fmla="*/ 0 h 474"/>
                <a:gd name="T137" fmla="*/ 382 w 382"/>
                <a:gd name="T138" fmla="*/ 474 h 47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2" h="474">
                  <a:moveTo>
                    <a:pt x="168" y="395"/>
                  </a:moveTo>
                  <a:lnTo>
                    <a:pt x="168" y="228"/>
                  </a:lnTo>
                  <a:lnTo>
                    <a:pt x="177" y="149"/>
                  </a:lnTo>
                  <a:lnTo>
                    <a:pt x="205" y="88"/>
                  </a:lnTo>
                  <a:lnTo>
                    <a:pt x="243" y="44"/>
                  </a:lnTo>
                  <a:lnTo>
                    <a:pt x="298" y="26"/>
                  </a:lnTo>
                  <a:lnTo>
                    <a:pt x="317" y="26"/>
                  </a:lnTo>
                  <a:lnTo>
                    <a:pt x="308" y="26"/>
                  </a:lnTo>
                  <a:lnTo>
                    <a:pt x="298" y="35"/>
                  </a:lnTo>
                  <a:lnTo>
                    <a:pt x="289" y="52"/>
                  </a:lnTo>
                  <a:lnTo>
                    <a:pt x="289" y="88"/>
                  </a:lnTo>
                  <a:lnTo>
                    <a:pt x="298" y="105"/>
                  </a:lnTo>
                  <a:lnTo>
                    <a:pt x="317" y="114"/>
                  </a:lnTo>
                  <a:lnTo>
                    <a:pt x="345" y="114"/>
                  </a:lnTo>
                  <a:lnTo>
                    <a:pt x="364" y="105"/>
                  </a:lnTo>
                  <a:lnTo>
                    <a:pt x="382" y="88"/>
                  </a:lnTo>
                  <a:lnTo>
                    <a:pt x="382" y="70"/>
                  </a:lnTo>
                  <a:lnTo>
                    <a:pt x="373" y="44"/>
                  </a:lnTo>
                  <a:lnTo>
                    <a:pt x="364" y="26"/>
                  </a:lnTo>
                  <a:lnTo>
                    <a:pt x="336" y="9"/>
                  </a:lnTo>
                  <a:lnTo>
                    <a:pt x="298" y="0"/>
                  </a:lnTo>
                  <a:lnTo>
                    <a:pt x="243" y="17"/>
                  </a:lnTo>
                  <a:lnTo>
                    <a:pt x="215" y="35"/>
                  </a:lnTo>
                  <a:lnTo>
                    <a:pt x="196" y="52"/>
                  </a:lnTo>
                  <a:lnTo>
                    <a:pt x="177" y="79"/>
                  </a:lnTo>
                  <a:lnTo>
                    <a:pt x="168" y="96"/>
                  </a:lnTo>
                  <a:lnTo>
                    <a:pt x="159" y="123"/>
                  </a:lnTo>
                  <a:lnTo>
                    <a:pt x="159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84" y="61"/>
                  </a:lnTo>
                  <a:lnTo>
                    <a:pt x="93" y="79"/>
                  </a:lnTo>
                  <a:lnTo>
                    <a:pt x="93" y="422"/>
                  </a:lnTo>
                  <a:lnTo>
                    <a:pt x="84" y="430"/>
                  </a:lnTo>
                  <a:lnTo>
                    <a:pt x="65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80" y="474"/>
                  </a:lnTo>
                  <a:lnTo>
                    <a:pt x="280" y="439"/>
                  </a:lnTo>
                  <a:lnTo>
                    <a:pt x="196" y="439"/>
                  </a:lnTo>
                  <a:lnTo>
                    <a:pt x="177" y="430"/>
                  </a:lnTo>
                  <a:lnTo>
                    <a:pt x="168" y="422"/>
                  </a:lnTo>
                  <a:lnTo>
                    <a:pt x="168" y="3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89" name="Freeform 4329"/>
            <p:cNvSpPr>
              <a:spLocks noEditPoints="1"/>
            </p:cNvSpPr>
            <p:nvPr/>
          </p:nvSpPr>
          <p:spPr bwMode="auto">
            <a:xfrm>
              <a:off x="1295" y="15775"/>
              <a:ext cx="438" cy="483"/>
            </a:xfrm>
            <a:custGeom>
              <a:avLst/>
              <a:gdLst>
                <a:gd name="T0" fmla="*/ 410 w 438"/>
                <a:gd name="T1" fmla="*/ 228 h 483"/>
                <a:gd name="T2" fmla="*/ 429 w 438"/>
                <a:gd name="T3" fmla="*/ 228 h 483"/>
                <a:gd name="T4" fmla="*/ 438 w 438"/>
                <a:gd name="T5" fmla="*/ 219 h 483"/>
                <a:gd name="T6" fmla="*/ 438 w 438"/>
                <a:gd name="T7" fmla="*/ 202 h 483"/>
                <a:gd name="T8" fmla="*/ 429 w 438"/>
                <a:gd name="T9" fmla="*/ 123 h 483"/>
                <a:gd name="T10" fmla="*/ 392 w 438"/>
                <a:gd name="T11" fmla="*/ 61 h 483"/>
                <a:gd name="T12" fmla="*/ 326 w 438"/>
                <a:gd name="T13" fmla="*/ 17 h 483"/>
                <a:gd name="T14" fmla="*/ 233 w 438"/>
                <a:gd name="T15" fmla="*/ 0 h 483"/>
                <a:gd name="T16" fmla="*/ 140 w 438"/>
                <a:gd name="T17" fmla="*/ 17 h 483"/>
                <a:gd name="T18" fmla="*/ 65 w 438"/>
                <a:gd name="T19" fmla="*/ 70 h 483"/>
                <a:gd name="T20" fmla="*/ 18 w 438"/>
                <a:gd name="T21" fmla="*/ 149 h 483"/>
                <a:gd name="T22" fmla="*/ 0 w 438"/>
                <a:gd name="T23" fmla="*/ 237 h 483"/>
                <a:gd name="T24" fmla="*/ 18 w 438"/>
                <a:gd name="T25" fmla="*/ 334 h 483"/>
                <a:gd name="T26" fmla="*/ 74 w 438"/>
                <a:gd name="T27" fmla="*/ 413 h 483"/>
                <a:gd name="T28" fmla="*/ 158 w 438"/>
                <a:gd name="T29" fmla="*/ 466 h 483"/>
                <a:gd name="T30" fmla="*/ 252 w 438"/>
                <a:gd name="T31" fmla="*/ 483 h 483"/>
                <a:gd name="T32" fmla="*/ 326 w 438"/>
                <a:gd name="T33" fmla="*/ 474 h 483"/>
                <a:gd name="T34" fmla="*/ 373 w 438"/>
                <a:gd name="T35" fmla="*/ 439 h 483"/>
                <a:gd name="T36" fmla="*/ 410 w 438"/>
                <a:gd name="T37" fmla="*/ 404 h 483"/>
                <a:gd name="T38" fmla="*/ 438 w 438"/>
                <a:gd name="T39" fmla="*/ 351 h 483"/>
                <a:gd name="T40" fmla="*/ 438 w 438"/>
                <a:gd name="T41" fmla="*/ 343 h 483"/>
                <a:gd name="T42" fmla="*/ 429 w 438"/>
                <a:gd name="T43" fmla="*/ 334 h 483"/>
                <a:gd name="T44" fmla="*/ 420 w 438"/>
                <a:gd name="T45" fmla="*/ 334 h 483"/>
                <a:gd name="T46" fmla="*/ 410 w 438"/>
                <a:gd name="T47" fmla="*/ 343 h 483"/>
                <a:gd name="T48" fmla="*/ 410 w 438"/>
                <a:gd name="T49" fmla="*/ 351 h 483"/>
                <a:gd name="T50" fmla="*/ 373 w 438"/>
                <a:gd name="T51" fmla="*/ 413 h 483"/>
                <a:gd name="T52" fmla="*/ 317 w 438"/>
                <a:gd name="T53" fmla="*/ 448 h 483"/>
                <a:gd name="T54" fmla="*/ 280 w 438"/>
                <a:gd name="T55" fmla="*/ 457 h 483"/>
                <a:gd name="T56" fmla="*/ 214 w 438"/>
                <a:gd name="T57" fmla="*/ 457 h 483"/>
                <a:gd name="T58" fmla="*/ 177 w 438"/>
                <a:gd name="T59" fmla="*/ 439 h 483"/>
                <a:gd name="T60" fmla="*/ 149 w 438"/>
                <a:gd name="T61" fmla="*/ 413 h 483"/>
                <a:gd name="T62" fmla="*/ 130 w 438"/>
                <a:gd name="T63" fmla="*/ 386 h 483"/>
                <a:gd name="T64" fmla="*/ 102 w 438"/>
                <a:gd name="T65" fmla="*/ 334 h 483"/>
                <a:gd name="T66" fmla="*/ 93 w 438"/>
                <a:gd name="T67" fmla="*/ 272 h 483"/>
                <a:gd name="T68" fmla="*/ 93 w 438"/>
                <a:gd name="T69" fmla="*/ 228 h 483"/>
                <a:gd name="T70" fmla="*/ 410 w 438"/>
                <a:gd name="T71" fmla="*/ 228 h 483"/>
                <a:gd name="T72" fmla="*/ 93 w 438"/>
                <a:gd name="T73" fmla="*/ 202 h 483"/>
                <a:gd name="T74" fmla="*/ 102 w 438"/>
                <a:gd name="T75" fmla="*/ 123 h 483"/>
                <a:gd name="T76" fmla="*/ 140 w 438"/>
                <a:gd name="T77" fmla="*/ 70 h 483"/>
                <a:gd name="T78" fmla="*/ 168 w 438"/>
                <a:gd name="T79" fmla="*/ 44 h 483"/>
                <a:gd name="T80" fmla="*/ 205 w 438"/>
                <a:gd name="T81" fmla="*/ 26 h 483"/>
                <a:gd name="T82" fmla="*/ 233 w 438"/>
                <a:gd name="T83" fmla="*/ 17 h 483"/>
                <a:gd name="T84" fmla="*/ 289 w 438"/>
                <a:gd name="T85" fmla="*/ 35 h 483"/>
                <a:gd name="T86" fmla="*/ 326 w 438"/>
                <a:gd name="T87" fmla="*/ 70 h 483"/>
                <a:gd name="T88" fmla="*/ 354 w 438"/>
                <a:gd name="T89" fmla="*/ 123 h 483"/>
                <a:gd name="T90" fmla="*/ 364 w 438"/>
                <a:gd name="T91" fmla="*/ 167 h 483"/>
                <a:gd name="T92" fmla="*/ 364 w 438"/>
                <a:gd name="T93" fmla="*/ 202 h 483"/>
                <a:gd name="T94" fmla="*/ 93 w 438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8"/>
                <a:gd name="T145" fmla="*/ 0 h 483"/>
                <a:gd name="T146" fmla="*/ 438 w 438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8" h="483">
                  <a:moveTo>
                    <a:pt x="410" y="228"/>
                  </a:moveTo>
                  <a:lnTo>
                    <a:pt x="429" y="228"/>
                  </a:lnTo>
                  <a:lnTo>
                    <a:pt x="438" y="219"/>
                  </a:lnTo>
                  <a:lnTo>
                    <a:pt x="438" y="202"/>
                  </a:lnTo>
                  <a:lnTo>
                    <a:pt x="429" y="123"/>
                  </a:lnTo>
                  <a:lnTo>
                    <a:pt x="392" y="61"/>
                  </a:lnTo>
                  <a:lnTo>
                    <a:pt x="326" y="17"/>
                  </a:lnTo>
                  <a:lnTo>
                    <a:pt x="233" y="0"/>
                  </a:lnTo>
                  <a:lnTo>
                    <a:pt x="140" y="17"/>
                  </a:lnTo>
                  <a:lnTo>
                    <a:pt x="65" y="70"/>
                  </a:lnTo>
                  <a:lnTo>
                    <a:pt x="18" y="149"/>
                  </a:lnTo>
                  <a:lnTo>
                    <a:pt x="0" y="237"/>
                  </a:lnTo>
                  <a:lnTo>
                    <a:pt x="18" y="334"/>
                  </a:lnTo>
                  <a:lnTo>
                    <a:pt x="74" y="413"/>
                  </a:lnTo>
                  <a:lnTo>
                    <a:pt x="158" y="466"/>
                  </a:lnTo>
                  <a:lnTo>
                    <a:pt x="252" y="483"/>
                  </a:lnTo>
                  <a:lnTo>
                    <a:pt x="326" y="474"/>
                  </a:lnTo>
                  <a:lnTo>
                    <a:pt x="373" y="439"/>
                  </a:lnTo>
                  <a:lnTo>
                    <a:pt x="410" y="404"/>
                  </a:lnTo>
                  <a:lnTo>
                    <a:pt x="438" y="351"/>
                  </a:lnTo>
                  <a:lnTo>
                    <a:pt x="438" y="343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0" y="343"/>
                  </a:lnTo>
                  <a:lnTo>
                    <a:pt x="410" y="351"/>
                  </a:lnTo>
                  <a:lnTo>
                    <a:pt x="373" y="413"/>
                  </a:lnTo>
                  <a:lnTo>
                    <a:pt x="317" y="448"/>
                  </a:lnTo>
                  <a:lnTo>
                    <a:pt x="280" y="457"/>
                  </a:lnTo>
                  <a:lnTo>
                    <a:pt x="214" y="457"/>
                  </a:lnTo>
                  <a:lnTo>
                    <a:pt x="177" y="439"/>
                  </a:lnTo>
                  <a:lnTo>
                    <a:pt x="149" y="413"/>
                  </a:lnTo>
                  <a:lnTo>
                    <a:pt x="130" y="386"/>
                  </a:lnTo>
                  <a:lnTo>
                    <a:pt x="102" y="334"/>
                  </a:lnTo>
                  <a:lnTo>
                    <a:pt x="93" y="272"/>
                  </a:lnTo>
                  <a:lnTo>
                    <a:pt x="93" y="228"/>
                  </a:lnTo>
                  <a:lnTo>
                    <a:pt x="410" y="228"/>
                  </a:lnTo>
                  <a:close/>
                  <a:moveTo>
                    <a:pt x="93" y="202"/>
                  </a:moveTo>
                  <a:lnTo>
                    <a:pt x="102" y="123"/>
                  </a:lnTo>
                  <a:lnTo>
                    <a:pt x="140" y="70"/>
                  </a:lnTo>
                  <a:lnTo>
                    <a:pt x="168" y="44"/>
                  </a:lnTo>
                  <a:lnTo>
                    <a:pt x="205" y="26"/>
                  </a:lnTo>
                  <a:lnTo>
                    <a:pt x="233" y="17"/>
                  </a:lnTo>
                  <a:lnTo>
                    <a:pt x="289" y="35"/>
                  </a:lnTo>
                  <a:lnTo>
                    <a:pt x="326" y="70"/>
                  </a:lnTo>
                  <a:lnTo>
                    <a:pt x="354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9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90" name="Freeform 4330"/>
            <p:cNvSpPr>
              <a:spLocks/>
            </p:cNvSpPr>
            <p:nvPr/>
          </p:nvSpPr>
          <p:spPr bwMode="auto">
            <a:xfrm>
              <a:off x="1799" y="15775"/>
              <a:ext cx="373" cy="483"/>
            </a:xfrm>
            <a:custGeom>
              <a:avLst/>
              <a:gdLst>
                <a:gd name="T0" fmla="*/ 214 w 373"/>
                <a:gd name="T1" fmla="*/ 263 h 483"/>
                <a:gd name="T2" fmla="*/ 307 w 373"/>
                <a:gd name="T3" fmla="*/ 316 h 483"/>
                <a:gd name="T4" fmla="*/ 317 w 373"/>
                <a:gd name="T5" fmla="*/ 395 h 483"/>
                <a:gd name="T6" fmla="*/ 289 w 373"/>
                <a:gd name="T7" fmla="*/ 439 h 483"/>
                <a:gd name="T8" fmla="*/ 195 w 373"/>
                <a:gd name="T9" fmla="*/ 466 h 483"/>
                <a:gd name="T10" fmla="*/ 84 w 373"/>
                <a:gd name="T11" fmla="*/ 422 h 483"/>
                <a:gd name="T12" fmla="*/ 37 w 373"/>
                <a:gd name="T13" fmla="*/ 307 h 483"/>
                <a:gd name="T14" fmla="*/ 0 w 373"/>
                <a:gd name="T15" fmla="*/ 307 h 483"/>
                <a:gd name="T16" fmla="*/ 9 w 373"/>
                <a:gd name="T17" fmla="*/ 483 h 483"/>
                <a:gd name="T18" fmla="*/ 28 w 373"/>
                <a:gd name="T19" fmla="*/ 474 h 483"/>
                <a:gd name="T20" fmla="*/ 46 w 373"/>
                <a:gd name="T21" fmla="*/ 457 h 483"/>
                <a:gd name="T22" fmla="*/ 102 w 373"/>
                <a:gd name="T23" fmla="*/ 466 h 483"/>
                <a:gd name="T24" fmla="*/ 195 w 373"/>
                <a:gd name="T25" fmla="*/ 483 h 483"/>
                <a:gd name="T26" fmla="*/ 335 w 373"/>
                <a:gd name="T27" fmla="*/ 439 h 483"/>
                <a:gd name="T28" fmla="*/ 373 w 373"/>
                <a:gd name="T29" fmla="*/ 334 h 483"/>
                <a:gd name="T30" fmla="*/ 363 w 373"/>
                <a:gd name="T31" fmla="*/ 281 h 483"/>
                <a:gd name="T32" fmla="*/ 335 w 373"/>
                <a:gd name="T33" fmla="*/ 246 h 483"/>
                <a:gd name="T34" fmla="*/ 270 w 373"/>
                <a:gd name="T35" fmla="*/ 202 h 483"/>
                <a:gd name="T36" fmla="*/ 167 w 373"/>
                <a:gd name="T37" fmla="*/ 176 h 483"/>
                <a:gd name="T38" fmla="*/ 112 w 373"/>
                <a:gd name="T39" fmla="*/ 167 h 483"/>
                <a:gd name="T40" fmla="*/ 74 w 373"/>
                <a:gd name="T41" fmla="*/ 140 h 483"/>
                <a:gd name="T42" fmla="*/ 56 w 373"/>
                <a:gd name="T43" fmla="*/ 96 h 483"/>
                <a:gd name="T44" fmla="*/ 65 w 373"/>
                <a:gd name="T45" fmla="*/ 61 h 483"/>
                <a:gd name="T46" fmla="*/ 149 w 373"/>
                <a:gd name="T47" fmla="*/ 17 h 483"/>
                <a:gd name="T48" fmla="*/ 251 w 373"/>
                <a:gd name="T49" fmla="*/ 26 h 483"/>
                <a:gd name="T50" fmla="*/ 317 w 373"/>
                <a:gd name="T51" fmla="*/ 114 h 483"/>
                <a:gd name="T52" fmla="*/ 335 w 373"/>
                <a:gd name="T53" fmla="*/ 158 h 483"/>
                <a:gd name="T54" fmla="*/ 345 w 373"/>
                <a:gd name="T55" fmla="*/ 0 h 483"/>
                <a:gd name="T56" fmla="*/ 307 w 373"/>
                <a:gd name="T57" fmla="*/ 9 h 483"/>
                <a:gd name="T58" fmla="*/ 298 w 373"/>
                <a:gd name="T59" fmla="*/ 17 h 483"/>
                <a:gd name="T60" fmla="*/ 261 w 373"/>
                <a:gd name="T61" fmla="*/ 9 h 483"/>
                <a:gd name="T62" fmla="*/ 186 w 373"/>
                <a:gd name="T63" fmla="*/ 0 h 483"/>
                <a:gd name="T64" fmla="*/ 46 w 373"/>
                <a:gd name="T65" fmla="*/ 44 h 483"/>
                <a:gd name="T66" fmla="*/ 0 w 373"/>
                <a:gd name="T67" fmla="*/ 132 h 483"/>
                <a:gd name="T68" fmla="*/ 28 w 373"/>
                <a:gd name="T69" fmla="*/ 193 h 483"/>
                <a:gd name="T70" fmla="*/ 102 w 373"/>
                <a:gd name="T71" fmla="*/ 246 h 483"/>
                <a:gd name="T72" fmla="*/ 158 w 373"/>
                <a:gd name="T73" fmla="*/ 263 h 4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73"/>
                <a:gd name="T112" fmla="*/ 0 h 483"/>
                <a:gd name="T113" fmla="*/ 373 w 373"/>
                <a:gd name="T114" fmla="*/ 483 h 4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73" h="483">
                  <a:moveTo>
                    <a:pt x="205" y="263"/>
                  </a:moveTo>
                  <a:lnTo>
                    <a:pt x="214" y="263"/>
                  </a:lnTo>
                  <a:lnTo>
                    <a:pt x="289" y="299"/>
                  </a:lnTo>
                  <a:lnTo>
                    <a:pt x="307" y="316"/>
                  </a:lnTo>
                  <a:lnTo>
                    <a:pt x="317" y="343"/>
                  </a:lnTo>
                  <a:lnTo>
                    <a:pt x="317" y="395"/>
                  </a:lnTo>
                  <a:lnTo>
                    <a:pt x="307" y="413"/>
                  </a:lnTo>
                  <a:lnTo>
                    <a:pt x="289" y="439"/>
                  </a:lnTo>
                  <a:lnTo>
                    <a:pt x="233" y="457"/>
                  </a:lnTo>
                  <a:lnTo>
                    <a:pt x="195" y="466"/>
                  </a:lnTo>
                  <a:lnTo>
                    <a:pt x="130" y="457"/>
                  </a:lnTo>
                  <a:lnTo>
                    <a:pt x="84" y="422"/>
                  </a:lnTo>
                  <a:lnTo>
                    <a:pt x="56" y="369"/>
                  </a:lnTo>
                  <a:lnTo>
                    <a:pt x="37" y="307"/>
                  </a:lnTo>
                  <a:lnTo>
                    <a:pt x="18" y="290"/>
                  </a:lnTo>
                  <a:lnTo>
                    <a:pt x="0" y="307"/>
                  </a:lnTo>
                  <a:lnTo>
                    <a:pt x="0" y="474"/>
                  </a:lnTo>
                  <a:lnTo>
                    <a:pt x="9" y="483"/>
                  </a:lnTo>
                  <a:lnTo>
                    <a:pt x="28" y="483"/>
                  </a:lnTo>
                  <a:lnTo>
                    <a:pt x="28" y="474"/>
                  </a:lnTo>
                  <a:lnTo>
                    <a:pt x="46" y="466"/>
                  </a:lnTo>
                  <a:lnTo>
                    <a:pt x="46" y="457"/>
                  </a:lnTo>
                  <a:lnTo>
                    <a:pt x="65" y="439"/>
                  </a:lnTo>
                  <a:lnTo>
                    <a:pt x="102" y="466"/>
                  </a:lnTo>
                  <a:lnTo>
                    <a:pt x="139" y="483"/>
                  </a:lnTo>
                  <a:lnTo>
                    <a:pt x="195" y="483"/>
                  </a:lnTo>
                  <a:lnTo>
                    <a:pt x="279" y="474"/>
                  </a:lnTo>
                  <a:lnTo>
                    <a:pt x="335" y="439"/>
                  </a:lnTo>
                  <a:lnTo>
                    <a:pt x="363" y="395"/>
                  </a:lnTo>
                  <a:lnTo>
                    <a:pt x="373" y="334"/>
                  </a:lnTo>
                  <a:lnTo>
                    <a:pt x="373" y="307"/>
                  </a:lnTo>
                  <a:lnTo>
                    <a:pt x="363" y="281"/>
                  </a:lnTo>
                  <a:lnTo>
                    <a:pt x="345" y="263"/>
                  </a:lnTo>
                  <a:lnTo>
                    <a:pt x="335" y="246"/>
                  </a:lnTo>
                  <a:lnTo>
                    <a:pt x="326" y="237"/>
                  </a:lnTo>
                  <a:lnTo>
                    <a:pt x="270" y="202"/>
                  </a:lnTo>
                  <a:lnTo>
                    <a:pt x="195" y="184"/>
                  </a:lnTo>
                  <a:lnTo>
                    <a:pt x="167" y="176"/>
                  </a:lnTo>
                  <a:lnTo>
                    <a:pt x="139" y="176"/>
                  </a:lnTo>
                  <a:lnTo>
                    <a:pt x="112" y="167"/>
                  </a:lnTo>
                  <a:lnTo>
                    <a:pt x="93" y="158"/>
                  </a:lnTo>
                  <a:lnTo>
                    <a:pt x="74" y="140"/>
                  </a:lnTo>
                  <a:lnTo>
                    <a:pt x="65" y="123"/>
                  </a:lnTo>
                  <a:lnTo>
                    <a:pt x="56" y="96"/>
                  </a:lnTo>
                  <a:lnTo>
                    <a:pt x="56" y="79"/>
                  </a:lnTo>
                  <a:lnTo>
                    <a:pt x="65" y="61"/>
                  </a:lnTo>
                  <a:lnTo>
                    <a:pt x="93" y="35"/>
                  </a:lnTo>
                  <a:lnTo>
                    <a:pt x="149" y="17"/>
                  </a:lnTo>
                  <a:lnTo>
                    <a:pt x="223" y="17"/>
                  </a:lnTo>
                  <a:lnTo>
                    <a:pt x="251" y="26"/>
                  </a:lnTo>
                  <a:lnTo>
                    <a:pt x="289" y="61"/>
                  </a:lnTo>
                  <a:lnTo>
                    <a:pt x="317" y="114"/>
                  </a:lnTo>
                  <a:lnTo>
                    <a:pt x="317" y="158"/>
                  </a:lnTo>
                  <a:lnTo>
                    <a:pt x="335" y="158"/>
                  </a:lnTo>
                  <a:lnTo>
                    <a:pt x="345" y="149"/>
                  </a:lnTo>
                  <a:lnTo>
                    <a:pt x="345" y="0"/>
                  </a:lnTo>
                  <a:lnTo>
                    <a:pt x="326" y="0"/>
                  </a:lnTo>
                  <a:lnTo>
                    <a:pt x="307" y="9"/>
                  </a:lnTo>
                  <a:lnTo>
                    <a:pt x="307" y="17"/>
                  </a:lnTo>
                  <a:lnTo>
                    <a:pt x="298" y="17"/>
                  </a:lnTo>
                  <a:lnTo>
                    <a:pt x="289" y="26"/>
                  </a:lnTo>
                  <a:lnTo>
                    <a:pt x="261" y="9"/>
                  </a:lnTo>
                  <a:lnTo>
                    <a:pt x="223" y="0"/>
                  </a:lnTo>
                  <a:lnTo>
                    <a:pt x="186" y="0"/>
                  </a:lnTo>
                  <a:lnTo>
                    <a:pt x="102" y="9"/>
                  </a:lnTo>
                  <a:lnTo>
                    <a:pt x="46" y="44"/>
                  </a:lnTo>
                  <a:lnTo>
                    <a:pt x="9" y="79"/>
                  </a:lnTo>
                  <a:lnTo>
                    <a:pt x="0" y="132"/>
                  </a:lnTo>
                  <a:lnTo>
                    <a:pt x="9" y="167"/>
                  </a:lnTo>
                  <a:lnTo>
                    <a:pt x="28" y="193"/>
                  </a:lnTo>
                  <a:lnTo>
                    <a:pt x="74" y="237"/>
                  </a:lnTo>
                  <a:lnTo>
                    <a:pt x="102" y="246"/>
                  </a:lnTo>
                  <a:lnTo>
                    <a:pt x="121" y="255"/>
                  </a:lnTo>
                  <a:lnTo>
                    <a:pt x="158" y="263"/>
                  </a:lnTo>
                  <a:lnTo>
                    <a:pt x="205" y="2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91" name="Freeform 4331"/>
            <p:cNvSpPr>
              <a:spLocks noEditPoints="1"/>
            </p:cNvSpPr>
            <p:nvPr/>
          </p:nvSpPr>
          <p:spPr bwMode="auto">
            <a:xfrm>
              <a:off x="2246" y="15537"/>
              <a:ext cx="243" cy="712"/>
            </a:xfrm>
            <a:custGeom>
              <a:avLst/>
              <a:gdLst>
                <a:gd name="T0" fmla="*/ 168 w 243"/>
                <a:gd name="T1" fmla="*/ 238 h 712"/>
                <a:gd name="T2" fmla="*/ 10 w 243"/>
                <a:gd name="T3" fmla="*/ 255 h 712"/>
                <a:gd name="T4" fmla="*/ 10 w 243"/>
                <a:gd name="T5" fmla="*/ 282 h 712"/>
                <a:gd name="T6" fmla="*/ 47 w 243"/>
                <a:gd name="T7" fmla="*/ 282 h 712"/>
                <a:gd name="T8" fmla="*/ 84 w 243"/>
                <a:gd name="T9" fmla="*/ 299 h 712"/>
                <a:gd name="T10" fmla="*/ 94 w 243"/>
                <a:gd name="T11" fmla="*/ 317 h 712"/>
                <a:gd name="T12" fmla="*/ 94 w 243"/>
                <a:gd name="T13" fmla="*/ 660 h 712"/>
                <a:gd name="T14" fmla="*/ 84 w 243"/>
                <a:gd name="T15" fmla="*/ 668 h 712"/>
                <a:gd name="T16" fmla="*/ 66 w 243"/>
                <a:gd name="T17" fmla="*/ 677 h 712"/>
                <a:gd name="T18" fmla="*/ 0 w 243"/>
                <a:gd name="T19" fmla="*/ 677 h 712"/>
                <a:gd name="T20" fmla="*/ 0 w 243"/>
                <a:gd name="T21" fmla="*/ 712 h 712"/>
                <a:gd name="T22" fmla="*/ 243 w 243"/>
                <a:gd name="T23" fmla="*/ 712 h 712"/>
                <a:gd name="T24" fmla="*/ 243 w 243"/>
                <a:gd name="T25" fmla="*/ 677 h 712"/>
                <a:gd name="T26" fmla="*/ 187 w 243"/>
                <a:gd name="T27" fmla="*/ 677 h 712"/>
                <a:gd name="T28" fmla="*/ 168 w 243"/>
                <a:gd name="T29" fmla="*/ 668 h 712"/>
                <a:gd name="T30" fmla="*/ 168 w 243"/>
                <a:gd name="T31" fmla="*/ 633 h 712"/>
                <a:gd name="T32" fmla="*/ 168 w 243"/>
                <a:gd name="T33" fmla="*/ 238 h 712"/>
                <a:gd name="T34" fmla="*/ 168 w 243"/>
                <a:gd name="T35" fmla="*/ 53 h 712"/>
                <a:gd name="T36" fmla="*/ 168 w 243"/>
                <a:gd name="T37" fmla="*/ 36 h 712"/>
                <a:gd name="T38" fmla="*/ 131 w 243"/>
                <a:gd name="T39" fmla="*/ 0 h 712"/>
                <a:gd name="T40" fmla="*/ 84 w 243"/>
                <a:gd name="T41" fmla="*/ 0 h 712"/>
                <a:gd name="T42" fmla="*/ 66 w 243"/>
                <a:gd name="T43" fmla="*/ 18 h 712"/>
                <a:gd name="T44" fmla="*/ 47 w 243"/>
                <a:gd name="T45" fmla="*/ 53 h 712"/>
                <a:gd name="T46" fmla="*/ 56 w 243"/>
                <a:gd name="T47" fmla="*/ 80 h 712"/>
                <a:gd name="T48" fmla="*/ 66 w 243"/>
                <a:gd name="T49" fmla="*/ 97 h 712"/>
                <a:gd name="T50" fmla="*/ 84 w 243"/>
                <a:gd name="T51" fmla="*/ 106 h 712"/>
                <a:gd name="T52" fmla="*/ 112 w 243"/>
                <a:gd name="T53" fmla="*/ 115 h 712"/>
                <a:gd name="T54" fmla="*/ 150 w 243"/>
                <a:gd name="T55" fmla="*/ 97 h 712"/>
                <a:gd name="T56" fmla="*/ 168 w 243"/>
                <a:gd name="T57" fmla="*/ 80 h 712"/>
                <a:gd name="T58" fmla="*/ 168 w 243"/>
                <a:gd name="T59" fmla="*/ 53 h 71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3"/>
                <a:gd name="T91" fmla="*/ 0 h 712"/>
                <a:gd name="T92" fmla="*/ 243 w 243"/>
                <a:gd name="T93" fmla="*/ 712 h 71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3" h="712">
                  <a:moveTo>
                    <a:pt x="168" y="238"/>
                  </a:moveTo>
                  <a:lnTo>
                    <a:pt x="10" y="255"/>
                  </a:lnTo>
                  <a:lnTo>
                    <a:pt x="10" y="282"/>
                  </a:lnTo>
                  <a:lnTo>
                    <a:pt x="47" y="282"/>
                  </a:lnTo>
                  <a:lnTo>
                    <a:pt x="84" y="299"/>
                  </a:lnTo>
                  <a:lnTo>
                    <a:pt x="94" y="317"/>
                  </a:lnTo>
                  <a:lnTo>
                    <a:pt x="94" y="660"/>
                  </a:lnTo>
                  <a:lnTo>
                    <a:pt x="84" y="668"/>
                  </a:lnTo>
                  <a:lnTo>
                    <a:pt x="66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3" y="712"/>
                  </a:lnTo>
                  <a:lnTo>
                    <a:pt x="243" y="677"/>
                  </a:lnTo>
                  <a:lnTo>
                    <a:pt x="187" y="677"/>
                  </a:lnTo>
                  <a:lnTo>
                    <a:pt x="168" y="668"/>
                  </a:lnTo>
                  <a:lnTo>
                    <a:pt x="168" y="633"/>
                  </a:lnTo>
                  <a:lnTo>
                    <a:pt x="168" y="238"/>
                  </a:lnTo>
                  <a:close/>
                  <a:moveTo>
                    <a:pt x="168" y="53"/>
                  </a:moveTo>
                  <a:lnTo>
                    <a:pt x="168" y="36"/>
                  </a:lnTo>
                  <a:lnTo>
                    <a:pt x="131" y="0"/>
                  </a:lnTo>
                  <a:lnTo>
                    <a:pt x="84" y="0"/>
                  </a:lnTo>
                  <a:lnTo>
                    <a:pt x="66" y="18"/>
                  </a:lnTo>
                  <a:lnTo>
                    <a:pt x="47" y="53"/>
                  </a:lnTo>
                  <a:lnTo>
                    <a:pt x="56" y="80"/>
                  </a:lnTo>
                  <a:lnTo>
                    <a:pt x="66" y="97"/>
                  </a:lnTo>
                  <a:lnTo>
                    <a:pt x="84" y="106"/>
                  </a:lnTo>
                  <a:lnTo>
                    <a:pt x="112" y="115"/>
                  </a:lnTo>
                  <a:lnTo>
                    <a:pt x="150" y="97"/>
                  </a:lnTo>
                  <a:lnTo>
                    <a:pt x="168" y="80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92" name="Freeform 4332"/>
            <p:cNvSpPr>
              <a:spLocks/>
            </p:cNvSpPr>
            <p:nvPr/>
          </p:nvSpPr>
          <p:spPr bwMode="auto">
            <a:xfrm>
              <a:off x="2554" y="15792"/>
              <a:ext cx="429" cy="457"/>
            </a:xfrm>
            <a:custGeom>
              <a:avLst/>
              <a:gdLst>
                <a:gd name="T0" fmla="*/ 411 w 429"/>
                <a:gd name="T1" fmla="*/ 27 h 457"/>
                <a:gd name="T2" fmla="*/ 420 w 429"/>
                <a:gd name="T3" fmla="*/ 18 h 457"/>
                <a:gd name="T4" fmla="*/ 420 w 429"/>
                <a:gd name="T5" fmla="*/ 0 h 457"/>
                <a:gd name="T6" fmla="*/ 28 w 429"/>
                <a:gd name="T7" fmla="*/ 0 h 457"/>
                <a:gd name="T8" fmla="*/ 19 w 429"/>
                <a:gd name="T9" fmla="*/ 167 h 457"/>
                <a:gd name="T10" fmla="*/ 47 w 429"/>
                <a:gd name="T11" fmla="*/ 167 h 457"/>
                <a:gd name="T12" fmla="*/ 56 w 429"/>
                <a:gd name="T13" fmla="*/ 97 h 457"/>
                <a:gd name="T14" fmla="*/ 84 w 429"/>
                <a:gd name="T15" fmla="*/ 53 h 457"/>
                <a:gd name="T16" fmla="*/ 122 w 429"/>
                <a:gd name="T17" fmla="*/ 27 h 457"/>
                <a:gd name="T18" fmla="*/ 196 w 429"/>
                <a:gd name="T19" fmla="*/ 18 h 457"/>
                <a:gd name="T20" fmla="*/ 327 w 429"/>
                <a:gd name="T21" fmla="*/ 18 h 457"/>
                <a:gd name="T22" fmla="*/ 10 w 429"/>
                <a:gd name="T23" fmla="*/ 422 h 457"/>
                <a:gd name="T24" fmla="*/ 10 w 429"/>
                <a:gd name="T25" fmla="*/ 431 h 457"/>
                <a:gd name="T26" fmla="*/ 0 w 429"/>
                <a:gd name="T27" fmla="*/ 440 h 457"/>
                <a:gd name="T28" fmla="*/ 19 w 429"/>
                <a:gd name="T29" fmla="*/ 457 h 457"/>
                <a:gd name="T30" fmla="*/ 411 w 429"/>
                <a:gd name="T31" fmla="*/ 457 h 457"/>
                <a:gd name="T32" fmla="*/ 429 w 429"/>
                <a:gd name="T33" fmla="*/ 255 h 457"/>
                <a:gd name="T34" fmla="*/ 401 w 429"/>
                <a:gd name="T35" fmla="*/ 255 h 457"/>
                <a:gd name="T36" fmla="*/ 392 w 429"/>
                <a:gd name="T37" fmla="*/ 334 h 457"/>
                <a:gd name="T38" fmla="*/ 364 w 429"/>
                <a:gd name="T39" fmla="*/ 387 h 457"/>
                <a:gd name="T40" fmla="*/ 308 w 429"/>
                <a:gd name="T41" fmla="*/ 422 h 457"/>
                <a:gd name="T42" fmla="*/ 233 w 429"/>
                <a:gd name="T43" fmla="*/ 431 h 457"/>
                <a:gd name="T44" fmla="*/ 103 w 429"/>
                <a:gd name="T45" fmla="*/ 431 h 457"/>
                <a:gd name="T46" fmla="*/ 411 w 429"/>
                <a:gd name="T47" fmla="*/ 27 h 45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29"/>
                <a:gd name="T73" fmla="*/ 0 h 457"/>
                <a:gd name="T74" fmla="*/ 429 w 429"/>
                <a:gd name="T75" fmla="*/ 457 h 45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29" h="457">
                  <a:moveTo>
                    <a:pt x="411" y="27"/>
                  </a:moveTo>
                  <a:lnTo>
                    <a:pt x="420" y="18"/>
                  </a:lnTo>
                  <a:lnTo>
                    <a:pt x="420" y="0"/>
                  </a:lnTo>
                  <a:lnTo>
                    <a:pt x="28" y="0"/>
                  </a:lnTo>
                  <a:lnTo>
                    <a:pt x="19" y="167"/>
                  </a:lnTo>
                  <a:lnTo>
                    <a:pt x="47" y="167"/>
                  </a:lnTo>
                  <a:lnTo>
                    <a:pt x="56" y="97"/>
                  </a:lnTo>
                  <a:lnTo>
                    <a:pt x="84" y="53"/>
                  </a:lnTo>
                  <a:lnTo>
                    <a:pt x="122" y="27"/>
                  </a:lnTo>
                  <a:lnTo>
                    <a:pt x="196" y="18"/>
                  </a:lnTo>
                  <a:lnTo>
                    <a:pt x="327" y="18"/>
                  </a:lnTo>
                  <a:lnTo>
                    <a:pt x="10" y="422"/>
                  </a:lnTo>
                  <a:lnTo>
                    <a:pt x="10" y="431"/>
                  </a:lnTo>
                  <a:lnTo>
                    <a:pt x="0" y="440"/>
                  </a:lnTo>
                  <a:lnTo>
                    <a:pt x="19" y="457"/>
                  </a:lnTo>
                  <a:lnTo>
                    <a:pt x="411" y="457"/>
                  </a:lnTo>
                  <a:lnTo>
                    <a:pt x="429" y="255"/>
                  </a:lnTo>
                  <a:lnTo>
                    <a:pt x="401" y="255"/>
                  </a:lnTo>
                  <a:lnTo>
                    <a:pt x="392" y="334"/>
                  </a:lnTo>
                  <a:lnTo>
                    <a:pt x="364" y="387"/>
                  </a:lnTo>
                  <a:lnTo>
                    <a:pt x="308" y="422"/>
                  </a:lnTo>
                  <a:lnTo>
                    <a:pt x="233" y="431"/>
                  </a:lnTo>
                  <a:lnTo>
                    <a:pt x="103" y="431"/>
                  </a:lnTo>
                  <a:lnTo>
                    <a:pt x="411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93" name="Freeform 4333"/>
            <p:cNvSpPr>
              <a:spLocks noEditPoints="1"/>
            </p:cNvSpPr>
            <p:nvPr/>
          </p:nvSpPr>
          <p:spPr bwMode="auto">
            <a:xfrm>
              <a:off x="3067" y="15537"/>
              <a:ext cx="243" cy="712"/>
            </a:xfrm>
            <a:custGeom>
              <a:avLst/>
              <a:gdLst>
                <a:gd name="T0" fmla="*/ 159 w 243"/>
                <a:gd name="T1" fmla="*/ 238 h 712"/>
                <a:gd name="T2" fmla="*/ 0 w 243"/>
                <a:gd name="T3" fmla="*/ 255 h 712"/>
                <a:gd name="T4" fmla="*/ 0 w 243"/>
                <a:gd name="T5" fmla="*/ 282 h 712"/>
                <a:gd name="T6" fmla="*/ 38 w 243"/>
                <a:gd name="T7" fmla="*/ 282 h 712"/>
                <a:gd name="T8" fmla="*/ 66 w 243"/>
                <a:gd name="T9" fmla="*/ 290 h 712"/>
                <a:gd name="T10" fmla="*/ 75 w 243"/>
                <a:gd name="T11" fmla="*/ 299 h 712"/>
                <a:gd name="T12" fmla="*/ 84 w 243"/>
                <a:gd name="T13" fmla="*/ 317 h 712"/>
                <a:gd name="T14" fmla="*/ 84 w 243"/>
                <a:gd name="T15" fmla="*/ 660 h 712"/>
                <a:gd name="T16" fmla="*/ 66 w 243"/>
                <a:gd name="T17" fmla="*/ 677 h 712"/>
                <a:gd name="T18" fmla="*/ 0 w 243"/>
                <a:gd name="T19" fmla="*/ 677 h 712"/>
                <a:gd name="T20" fmla="*/ 0 w 243"/>
                <a:gd name="T21" fmla="*/ 712 h 712"/>
                <a:gd name="T22" fmla="*/ 243 w 243"/>
                <a:gd name="T23" fmla="*/ 712 h 712"/>
                <a:gd name="T24" fmla="*/ 243 w 243"/>
                <a:gd name="T25" fmla="*/ 677 h 712"/>
                <a:gd name="T26" fmla="*/ 187 w 243"/>
                <a:gd name="T27" fmla="*/ 677 h 712"/>
                <a:gd name="T28" fmla="*/ 159 w 243"/>
                <a:gd name="T29" fmla="*/ 651 h 712"/>
                <a:gd name="T30" fmla="*/ 159 w 243"/>
                <a:gd name="T31" fmla="*/ 633 h 712"/>
                <a:gd name="T32" fmla="*/ 159 w 243"/>
                <a:gd name="T33" fmla="*/ 238 h 712"/>
                <a:gd name="T34" fmla="*/ 168 w 243"/>
                <a:gd name="T35" fmla="*/ 53 h 712"/>
                <a:gd name="T36" fmla="*/ 150 w 243"/>
                <a:gd name="T37" fmla="*/ 18 h 712"/>
                <a:gd name="T38" fmla="*/ 131 w 243"/>
                <a:gd name="T39" fmla="*/ 0 h 712"/>
                <a:gd name="T40" fmla="*/ 84 w 243"/>
                <a:gd name="T41" fmla="*/ 0 h 712"/>
                <a:gd name="T42" fmla="*/ 47 w 243"/>
                <a:gd name="T43" fmla="*/ 36 h 712"/>
                <a:gd name="T44" fmla="*/ 47 w 243"/>
                <a:gd name="T45" fmla="*/ 80 h 712"/>
                <a:gd name="T46" fmla="*/ 66 w 243"/>
                <a:gd name="T47" fmla="*/ 97 h 712"/>
                <a:gd name="T48" fmla="*/ 103 w 243"/>
                <a:gd name="T49" fmla="*/ 115 h 712"/>
                <a:gd name="T50" fmla="*/ 131 w 243"/>
                <a:gd name="T51" fmla="*/ 106 h 712"/>
                <a:gd name="T52" fmla="*/ 150 w 243"/>
                <a:gd name="T53" fmla="*/ 97 h 712"/>
                <a:gd name="T54" fmla="*/ 159 w 243"/>
                <a:gd name="T55" fmla="*/ 80 h 712"/>
                <a:gd name="T56" fmla="*/ 168 w 243"/>
                <a:gd name="T57" fmla="*/ 53 h 7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43"/>
                <a:gd name="T88" fmla="*/ 0 h 712"/>
                <a:gd name="T89" fmla="*/ 243 w 243"/>
                <a:gd name="T90" fmla="*/ 712 h 71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43" h="712">
                  <a:moveTo>
                    <a:pt x="159" y="238"/>
                  </a:moveTo>
                  <a:lnTo>
                    <a:pt x="0" y="255"/>
                  </a:lnTo>
                  <a:lnTo>
                    <a:pt x="0" y="282"/>
                  </a:lnTo>
                  <a:lnTo>
                    <a:pt x="38" y="282"/>
                  </a:lnTo>
                  <a:lnTo>
                    <a:pt x="66" y="290"/>
                  </a:lnTo>
                  <a:lnTo>
                    <a:pt x="75" y="299"/>
                  </a:lnTo>
                  <a:lnTo>
                    <a:pt x="84" y="317"/>
                  </a:lnTo>
                  <a:lnTo>
                    <a:pt x="84" y="660"/>
                  </a:lnTo>
                  <a:lnTo>
                    <a:pt x="66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3" y="712"/>
                  </a:lnTo>
                  <a:lnTo>
                    <a:pt x="243" y="677"/>
                  </a:lnTo>
                  <a:lnTo>
                    <a:pt x="187" y="677"/>
                  </a:lnTo>
                  <a:lnTo>
                    <a:pt x="159" y="651"/>
                  </a:lnTo>
                  <a:lnTo>
                    <a:pt x="159" y="633"/>
                  </a:lnTo>
                  <a:lnTo>
                    <a:pt x="159" y="238"/>
                  </a:lnTo>
                  <a:close/>
                  <a:moveTo>
                    <a:pt x="168" y="53"/>
                  </a:moveTo>
                  <a:lnTo>
                    <a:pt x="150" y="18"/>
                  </a:lnTo>
                  <a:lnTo>
                    <a:pt x="131" y="0"/>
                  </a:lnTo>
                  <a:lnTo>
                    <a:pt x="84" y="0"/>
                  </a:lnTo>
                  <a:lnTo>
                    <a:pt x="47" y="36"/>
                  </a:lnTo>
                  <a:lnTo>
                    <a:pt x="47" y="80"/>
                  </a:lnTo>
                  <a:lnTo>
                    <a:pt x="66" y="97"/>
                  </a:lnTo>
                  <a:lnTo>
                    <a:pt x="103" y="115"/>
                  </a:lnTo>
                  <a:lnTo>
                    <a:pt x="131" y="106"/>
                  </a:lnTo>
                  <a:lnTo>
                    <a:pt x="150" y="97"/>
                  </a:lnTo>
                  <a:lnTo>
                    <a:pt x="159" y="80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94" name="Freeform 4334"/>
            <p:cNvSpPr>
              <a:spLocks/>
            </p:cNvSpPr>
            <p:nvPr/>
          </p:nvSpPr>
          <p:spPr bwMode="auto">
            <a:xfrm>
              <a:off x="3375" y="15775"/>
              <a:ext cx="579" cy="474"/>
            </a:xfrm>
            <a:custGeom>
              <a:avLst/>
              <a:gdLst>
                <a:gd name="T0" fmla="*/ 94 w 579"/>
                <a:gd name="T1" fmla="*/ 105 h 474"/>
                <a:gd name="T2" fmla="*/ 94 w 579"/>
                <a:gd name="T3" fmla="*/ 422 h 474"/>
                <a:gd name="T4" fmla="*/ 84 w 579"/>
                <a:gd name="T5" fmla="*/ 430 h 474"/>
                <a:gd name="T6" fmla="*/ 66 w 579"/>
                <a:gd name="T7" fmla="*/ 439 h 474"/>
                <a:gd name="T8" fmla="*/ 0 w 579"/>
                <a:gd name="T9" fmla="*/ 439 h 474"/>
                <a:gd name="T10" fmla="*/ 0 w 579"/>
                <a:gd name="T11" fmla="*/ 474 h 474"/>
                <a:gd name="T12" fmla="*/ 261 w 579"/>
                <a:gd name="T13" fmla="*/ 474 h 474"/>
                <a:gd name="T14" fmla="*/ 261 w 579"/>
                <a:gd name="T15" fmla="*/ 439 h 474"/>
                <a:gd name="T16" fmla="*/ 196 w 579"/>
                <a:gd name="T17" fmla="*/ 439 h 474"/>
                <a:gd name="T18" fmla="*/ 177 w 579"/>
                <a:gd name="T19" fmla="*/ 430 h 474"/>
                <a:gd name="T20" fmla="*/ 177 w 579"/>
                <a:gd name="T21" fmla="*/ 413 h 474"/>
                <a:gd name="T22" fmla="*/ 168 w 579"/>
                <a:gd name="T23" fmla="*/ 395 h 474"/>
                <a:gd name="T24" fmla="*/ 168 w 579"/>
                <a:gd name="T25" fmla="*/ 193 h 474"/>
                <a:gd name="T26" fmla="*/ 187 w 579"/>
                <a:gd name="T27" fmla="*/ 123 h 474"/>
                <a:gd name="T28" fmla="*/ 224 w 579"/>
                <a:gd name="T29" fmla="*/ 70 h 474"/>
                <a:gd name="T30" fmla="*/ 271 w 579"/>
                <a:gd name="T31" fmla="*/ 35 h 474"/>
                <a:gd name="T32" fmla="*/ 327 w 579"/>
                <a:gd name="T33" fmla="*/ 26 h 474"/>
                <a:gd name="T34" fmla="*/ 355 w 579"/>
                <a:gd name="T35" fmla="*/ 26 h 474"/>
                <a:gd name="T36" fmla="*/ 373 w 579"/>
                <a:gd name="T37" fmla="*/ 35 h 474"/>
                <a:gd name="T38" fmla="*/ 383 w 579"/>
                <a:gd name="T39" fmla="*/ 52 h 474"/>
                <a:gd name="T40" fmla="*/ 401 w 579"/>
                <a:gd name="T41" fmla="*/ 70 h 474"/>
                <a:gd name="T42" fmla="*/ 401 w 579"/>
                <a:gd name="T43" fmla="*/ 96 h 474"/>
                <a:gd name="T44" fmla="*/ 411 w 579"/>
                <a:gd name="T45" fmla="*/ 123 h 474"/>
                <a:gd name="T46" fmla="*/ 411 w 579"/>
                <a:gd name="T47" fmla="*/ 422 h 474"/>
                <a:gd name="T48" fmla="*/ 401 w 579"/>
                <a:gd name="T49" fmla="*/ 430 h 474"/>
                <a:gd name="T50" fmla="*/ 383 w 579"/>
                <a:gd name="T51" fmla="*/ 439 h 474"/>
                <a:gd name="T52" fmla="*/ 317 w 579"/>
                <a:gd name="T53" fmla="*/ 439 h 474"/>
                <a:gd name="T54" fmla="*/ 317 w 579"/>
                <a:gd name="T55" fmla="*/ 474 h 474"/>
                <a:gd name="T56" fmla="*/ 579 w 579"/>
                <a:gd name="T57" fmla="*/ 474 h 474"/>
                <a:gd name="T58" fmla="*/ 579 w 579"/>
                <a:gd name="T59" fmla="*/ 439 h 474"/>
                <a:gd name="T60" fmla="*/ 523 w 579"/>
                <a:gd name="T61" fmla="*/ 439 h 474"/>
                <a:gd name="T62" fmla="*/ 485 w 579"/>
                <a:gd name="T63" fmla="*/ 422 h 474"/>
                <a:gd name="T64" fmla="*/ 485 w 579"/>
                <a:gd name="T65" fmla="*/ 132 h 474"/>
                <a:gd name="T66" fmla="*/ 476 w 579"/>
                <a:gd name="T67" fmla="*/ 79 h 474"/>
                <a:gd name="T68" fmla="*/ 448 w 579"/>
                <a:gd name="T69" fmla="*/ 44 h 474"/>
                <a:gd name="T70" fmla="*/ 420 w 579"/>
                <a:gd name="T71" fmla="*/ 17 h 474"/>
                <a:gd name="T72" fmla="*/ 401 w 579"/>
                <a:gd name="T73" fmla="*/ 9 h 474"/>
                <a:gd name="T74" fmla="*/ 364 w 579"/>
                <a:gd name="T75" fmla="*/ 9 h 474"/>
                <a:gd name="T76" fmla="*/ 336 w 579"/>
                <a:gd name="T77" fmla="*/ 0 h 474"/>
                <a:gd name="T78" fmla="*/ 261 w 579"/>
                <a:gd name="T79" fmla="*/ 17 h 474"/>
                <a:gd name="T80" fmla="*/ 205 w 579"/>
                <a:gd name="T81" fmla="*/ 52 h 474"/>
                <a:gd name="T82" fmla="*/ 168 w 579"/>
                <a:gd name="T83" fmla="*/ 114 h 474"/>
                <a:gd name="T84" fmla="*/ 168 w 579"/>
                <a:gd name="T85" fmla="*/ 0 h 474"/>
                <a:gd name="T86" fmla="*/ 0 w 579"/>
                <a:gd name="T87" fmla="*/ 17 h 474"/>
                <a:gd name="T88" fmla="*/ 0 w 579"/>
                <a:gd name="T89" fmla="*/ 44 h 474"/>
                <a:gd name="T90" fmla="*/ 38 w 579"/>
                <a:gd name="T91" fmla="*/ 44 h 474"/>
                <a:gd name="T92" fmla="*/ 66 w 579"/>
                <a:gd name="T93" fmla="*/ 52 h 474"/>
                <a:gd name="T94" fmla="*/ 84 w 579"/>
                <a:gd name="T95" fmla="*/ 70 h 474"/>
                <a:gd name="T96" fmla="*/ 94 w 579"/>
                <a:gd name="T97" fmla="*/ 88 h 474"/>
                <a:gd name="T98" fmla="*/ 94 w 579"/>
                <a:gd name="T99" fmla="*/ 105 h 47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79"/>
                <a:gd name="T151" fmla="*/ 0 h 474"/>
                <a:gd name="T152" fmla="*/ 579 w 579"/>
                <a:gd name="T153" fmla="*/ 474 h 47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79" h="474">
                  <a:moveTo>
                    <a:pt x="94" y="105"/>
                  </a:moveTo>
                  <a:lnTo>
                    <a:pt x="94" y="422"/>
                  </a:lnTo>
                  <a:lnTo>
                    <a:pt x="84" y="430"/>
                  </a:lnTo>
                  <a:lnTo>
                    <a:pt x="66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61" y="474"/>
                  </a:lnTo>
                  <a:lnTo>
                    <a:pt x="261" y="439"/>
                  </a:lnTo>
                  <a:lnTo>
                    <a:pt x="196" y="439"/>
                  </a:lnTo>
                  <a:lnTo>
                    <a:pt x="177" y="430"/>
                  </a:lnTo>
                  <a:lnTo>
                    <a:pt x="177" y="413"/>
                  </a:lnTo>
                  <a:lnTo>
                    <a:pt x="168" y="395"/>
                  </a:lnTo>
                  <a:lnTo>
                    <a:pt x="168" y="193"/>
                  </a:lnTo>
                  <a:lnTo>
                    <a:pt x="187" y="123"/>
                  </a:lnTo>
                  <a:lnTo>
                    <a:pt x="224" y="70"/>
                  </a:lnTo>
                  <a:lnTo>
                    <a:pt x="271" y="35"/>
                  </a:lnTo>
                  <a:lnTo>
                    <a:pt x="327" y="26"/>
                  </a:lnTo>
                  <a:lnTo>
                    <a:pt x="355" y="26"/>
                  </a:lnTo>
                  <a:lnTo>
                    <a:pt x="373" y="35"/>
                  </a:lnTo>
                  <a:lnTo>
                    <a:pt x="383" y="52"/>
                  </a:lnTo>
                  <a:lnTo>
                    <a:pt x="401" y="70"/>
                  </a:lnTo>
                  <a:lnTo>
                    <a:pt x="401" y="96"/>
                  </a:lnTo>
                  <a:lnTo>
                    <a:pt x="411" y="123"/>
                  </a:lnTo>
                  <a:lnTo>
                    <a:pt x="411" y="422"/>
                  </a:lnTo>
                  <a:lnTo>
                    <a:pt x="401" y="430"/>
                  </a:lnTo>
                  <a:lnTo>
                    <a:pt x="383" y="439"/>
                  </a:lnTo>
                  <a:lnTo>
                    <a:pt x="317" y="439"/>
                  </a:lnTo>
                  <a:lnTo>
                    <a:pt x="317" y="474"/>
                  </a:lnTo>
                  <a:lnTo>
                    <a:pt x="579" y="474"/>
                  </a:lnTo>
                  <a:lnTo>
                    <a:pt x="579" y="439"/>
                  </a:lnTo>
                  <a:lnTo>
                    <a:pt x="523" y="439"/>
                  </a:lnTo>
                  <a:lnTo>
                    <a:pt x="485" y="422"/>
                  </a:lnTo>
                  <a:lnTo>
                    <a:pt x="485" y="132"/>
                  </a:lnTo>
                  <a:lnTo>
                    <a:pt x="476" y="79"/>
                  </a:lnTo>
                  <a:lnTo>
                    <a:pt x="448" y="44"/>
                  </a:lnTo>
                  <a:lnTo>
                    <a:pt x="420" y="17"/>
                  </a:lnTo>
                  <a:lnTo>
                    <a:pt x="401" y="9"/>
                  </a:lnTo>
                  <a:lnTo>
                    <a:pt x="364" y="9"/>
                  </a:lnTo>
                  <a:lnTo>
                    <a:pt x="336" y="0"/>
                  </a:lnTo>
                  <a:lnTo>
                    <a:pt x="261" y="17"/>
                  </a:lnTo>
                  <a:lnTo>
                    <a:pt x="205" y="52"/>
                  </a:lnTo>
                  <a:lnTo>
                    <a:pt x="168" y="114"/>
                  </a:lnTo>
                  <a:lnTo>
                    <a:pt x="16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8" y="44"/>
                  </a:lnTo>
                  <a:lnTo>
                    <a:pt x="66" y="52"/>
                  </a:lnTo>
                  <a:lnTo>
                    <a:pt x="84" y="70"/>
                  </a:lnTo>
                  <a:lnTo>
                    <a:pt x="94" y="88"/>
                  </a:lnTo>
                  <a:lnTo>
                    <a:pt x="94" y="1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95" name="Freeform 4335"/>
            <p:cNvSpPr>
              <a:spLocks noEditPoints="1"/>
            </p:cNvSpPr>
            <p:nvPr/>
          </p:nvSpPr>
          <p:spPr bwMode="auto">
            <a:xfrm>
              <a:off x="4000" y="15766"/>
              <a:ext cx="523" cy="703"/>
            </a:xfrm>
            <a:custGeom>
              <a:avLst/>
              <a:gdLst>
                <a:gd name="T0" fmla="*/ 196 w 523"/>
                <a:gd name="T1" fmla="*/ 299 h 703"/>
                <a:gd name="T2" fmla="*/ 159 w 523"/>
                <a:gd name="T3" fmla="*/ 272 h 703"/>
                <a:gd name="T4" fmla="*/ 131 w 523"/>
                <a:gd name="T5" fmla="*/ 237 h 703"/>
                <a:gd name="T6" fmla="*/ 122 w 523"/>
                <a:gd name="T7" fmla="*/ 193 h 703"/>
                <a:gd name="T8" fmla="*/ 131 w 523"/>
                <a:gd name="T9" fmla="*/ 105 h 703"/>
                <a:gd name="T10" fmla="*/ 178 w 523"/>
                <a:gd name="T11" fmla="*/ 44 h 703"/>
                <a:gd name="T12" fmla="*/ 224 w 523"/>
                <a:gd name="T13" fmla="*/ 35 h 703"/>
                <a:gd name="T14" fmla="*/ 280 w 523"/>
                <a:gd name="T15" fmla="*/ 53 h 703"/>
                <a:gd name="T16" fmla="*/ 318 w 523"/>
                <a:gd name="T17" fmla="*/ 105 h 703"/>
                <a:gd name="T18" fmla="*/ 308 w 523"/>
                <a:gd name="T19" fmla="*/ 255 h 703"/>
                <a:gd name="T20" fmla="*/ 290 w 523"/>
                <a:gd name="T21" fmla="*/ 281 h 703"/>
                <a:gd name="T22" fmla="*/ 224 w 523"/>
                <a:gd name="T23" fmla="*/ 299 h 703"/>
                <a:gd name="T24" fmla="*/ 150 w 523"/>
                <a:gd name="T25" fmla="*/ 308 h 703"/>
                <a:gd name="T26" fmla="*/ 224 w 523"/>
                <a:gd name="T27" fmla="*/ 325 h 703"/>
                <a:gd name="T28" fmla="*/ 383 w 523"/>
                <a:gd name="T29" fmla="*/ 246 h 703"/>
                <a:gd name="T30" fmla="*/ 401 w 523"/>
                <a:gd name="T31" fmla="*/ 132 h 703"/>
                <a:gd name="T32" fmla="*/ 420 w 523"/>
                <a:gd name="T33" fmla="*/ 26 h 703"/>
                <a:gd name="T34" fmla="*/ 457 w 523"/>
                <a:gd name="T35" fmla="*/ 44 h 703"/>
                <a:gd name="T36" fmla="*/ 476 w 523"/>
                <a:gd name="T37" fmla="*/ 79 h 703"/>
                <a:gd name="T38" fmla="*/ 495 w 523"/>
                <a:gd name="T39" fmla="*/ 88 h 703"/>
                <a:gd name="T40" fmla="*/ 523 w 523"/>
                <a:gd name="T41" fmla="*/ 53 h 703"/>
                <a:gd name="T42" fmla="*/ 513 w 523"/>
                <a:gd name="T43" fmla="*/ 26 h 703"/>
                <a:gd name="T44" fmla="*/ 439 w 523"/>
                <a:gd name="T45" fmla="*/ 0 h 703"/>
                <a:gd name="T46" fmla="*/ 383 w 523"/>
                <a:gd name="T47" fmla="*/ 26 h 703"/>
                <a:gd name="T48" fmla="*/ 308 w 523"/>
                <a:gd name="T49" fmla="*/ 26 h 703"/>
                <a:gd name="T50" fmla="*/ 243 w 523"/>
                <a:gd name="T51" fmla="*/ 18 h 703"/>
                <a:gd name="T52" fmla="*/ 131 w 523"/>
                <a:gd name="T53" fmla="*/ 35 h 703"/>
                <a:gd name="T54" fmla="*/ 38 w 523"/>
                <a:gd name="T55" fmla="*/ 167 h 703"/>
                <a:gd name="T56" fmla="*/ 56 w 523"/>
                <a:gd name="T57" fmla="*/ 228 h 703"/>
                <a:gd name="T58" fmla="*/ 75 w 523"/>
                <a:gd name="T59" fmla="*/ 316 h 703"/>
                <a:gd name="T60" fmla="*/ 56 w 523"/>
                <a:gd name="T61" fmla="*/ 395 h 703"/>
                <a:gd name="T62" fmla="*/ 84 w 523"/>
                <a:gd name="T63" fmla="*/ 439 h 703"/>
                <a:gd name="T64" fmla="*/ 75 w 523"/>
                <a:gd name="T65" fmla="*/ 475 h 703"/>
                <a:gd name="T66" fmla="*/ 19 w 523"/>
                <a:gd name="T67" fmla="*/ 519 h 703"/>
                <a:gd name="T68" fmla="*/ 19 w 523"/>
                <a:gd name="T69" fmla="*/ 624 h 703"/>
                <a:gd name="T70" fmla="*/ 159 w 523"/>
                <a:gd name="T71" fmla="*/ 694 h 703"/>
                <a:gd name="T72" fmla="*/ 346 w 523"/>
                <a:gd name="T73" fmla="*/ 694 h 703"/>
                <a:gd name="T74" fmla="*/ 485 w 523"/>
                <a:gd name="T75" fmla="*/ 624 h 703"/>
                <a:gd name="T76" fmla="*/ 504 w 523"/>
                <a:gd name="T77" fmla="*/ 536 h 703"/>
                <a:gd name="T78" fmla="*/ 485 w 523"/>
                <a:gd name="T79" fmla="*/ 492 h 703"/>
                <a:gd name="T80" fmla="*/ 429 w 523"/>
                <a:gd name="T81" fmla="*/ 448 h 703"/>
                <a:gd name="T82" fmla="*/ 234 w 523"/>
                <a:gd name="T83" fmla="*/ 413 h 703"/>
                <a:gd name="T84" fmla="*/ 131 w 523"/>
                <a:gd name="T85" fmla="*/ 404 h 703"/>
                <a:gd name="T86" fmla="*/ 94 w 523"/>
                <a:gd name="T87" fmla="*/ 316 h 703"/>
                <a:gd name="T88" fmla="*/ 252 w 523"/>
                <a:gd name="T89" fmla="*/ 677 h 703"/>
                <a:gd name="T90" fmla="*/ 84 w 523"/>
                <a:gd name="T91" fmla="*/ 624 h 703"/>
                <a:gd name="T92" fmla="*/ 66 w 523"/>
                <a:gd name="T93" fmla="*/ 545 h 703"/>
                <a:gd name="T94" fmla="*/ 159 w 523"/>
                <a:gd name="T95" fmla="*/ 475 h 703"/>
                <a:gd name="T96" fmla="*/ 346 w 523"/>
                <a:gd name="T97" fmla="*/ 483 h 703"/>
                <a:gd name="T98" fmla="*/ 429 w 523"/>
                <a:gd name="T99" fmla="*/ 519 h 703"/>
                <a:gd name="T100" fmla="*/ 420 w 523"/>
                <a:gd name="T101" fmla="*/ 624 h 703"/>
                <a:gd name="T102" fmla="*/ 252 w 523"/>
                <a:gd name="T103" fmla="*/ 677 h 70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23"/>
                <a:gd name="T157" fmla="*/ 0 h 703"/>
                <a:gd name="T158" fmla="*/ 523 w 523"/>
                <a:gd name="T159" fmla="*/ 703 h 70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23" h="703">
                  <a:moveTo>
                    <a:pt x="224" y="299"/>
                  </a:moveTo>
                  <a:lnTo>
                    <a:pt x="196" y="299"/>
                  </a:lnTo>
                  <a:lnTo>
                    <a:pt x="168" y="290"/>
                  </a:lnTo>
                  <a:lnTo>
                    <a:pt x="159" y="272"/>
                  </a:lnTo>
                  <a:lnTo>
                    <a:pt x="140" y="255"/>
                  </a:lnTo>
                  <a:lnTo>
                    <a:pt x="131" y="237"/>
                  </a:lnTo>
                  <a:lnTo>
                    <a:pt x="131" y="211"/>
                  </a:lnTo>
                  <a:lnTo>
                    <a:pt x="122" y="193"/>
                  </a:lnTo>
                  <a:lnTo>
                    <a:pt x="122" y="141"/>
                  </a:lnTo>
                  <a:lnTo>
                    <a:pt x="131" y="105"/>
                  </a:lnTo>
                  <a:lnTo>
                    <a:pt x="140" y="79"/>
                  </a:lnTo>
                  <a:lnTo>
                    <a:pt x="178" y="44"/>
                  </a:lnTo>
                  <a:lnTo>
                    <a:pt x="196" y="44"/>
                  </a:lnTo>
                  <a:lnTo>
                    <a:pt x="224" y="35"/>
                  </a:lnTo>
                  <a:lnTo>
                    <a:pt x="252" y="35"/>
                  </a:lnTo>
                  <a:lnTo>
                    <a:pt x="280" y="53"/>
                  </a:lnTo>
                  <a:lnTo>
                    <a:pt x="308" y="79"/>
                  </a:lnTo>
                  <a:lnTo>
                    <a:pt x="318" y="105"/>
                  </a:lnTo>
                  <a:lnTo>
                    <a:pt x="318" y="228"/>
                  </a:lnTo>
                  <a:lnTo>
                    <a:pt x="308" y="255"/>
                  </a:lnTo>
                  <a:lnTo>
                    <a:pt x="299" y="264"/>
                  </a:lnTo>
                  <a:lnTo>
                    <a:pt x="290" y="281"/>
                  </a:lnTo>
                  <a:lnTo>
                    <a:pt x="252" y="299"/>
                  </a:lnTo>
                  <a:lnTo>
                    <a:pt x="224" y="299"/>
                  </a:lnTo>
                  <a:close/>
                  <a:moveTo>
                    <a:pt x="112" y="290"/>
                  </a:moveTo>
                  <a:lnTo>
                    <a:pt x="150" y="308"/>
                  </a:lnTo>
                  <a:lnTo>
                    <a:pt x="206" y="325"/>
                  </a:lnTo>
                  <a:lnTo>
                    <a:pt x="224" y="325"/>
                  </a:lnTo>
                  <a:lnTo>
                    <a:pt x="318" y="299"/>
                  </a:lnTo>
                  <a:lnTo>
                    <a:pt x="383" y="246"/>
                  </a:lnTo>
                  <a:lnTo>
                    <a:pt x="411" y="167"/>
                  </a:lnTo>
                  <a:lnTo>
                    <a:pt x="401" y="132"/>
                  </a:lnTo>
                  <a:lnTo>
                    <a:pt x="364" y="61"/>
                  </a:lnTo>
                  <a:lnTo>
                    <a:pt x="420" y="26"/>
                  </a:lnTo>
                  <a:lnTo>
                    <a:pt x="476" y="26"/>
                  </a:lnTo>
                  <a:lnTo>
                    <a:pt x="457" y="44"/>
                  </a:lnTo>
                  <a:lnTo>
                    <a:pt x="457" y="70"/>
                  </a:lnTo>
                  <a:lnTo>
                    <a:pt x="476" y="79"/>
                  </a:lnTo>
                  <a:lnTo>
                    <a:pt x="485" y="88"/>
                  </a:lnTo>
                  <a:lnTo>
                    <a:pt x="495" y="88"/>
                  </a:lnTo>
                  <a:lnTo>
                    <a:pt x="513" y="70"/>
                  </a:lnTo>
                  <a:lnTo>
                    <a:pt x="523" y="53"/>
                  </a:lnTo>
                  <a:lnTo>
                    <a:pt x="523" y="44"/>
                  </a:lnTo>
                  <a:lnTo>
                    <a:pt x="513" y="26"/>
                  </a:lnTo>
                  <a:lnTo>
                    <a:pt x="485" y="0"/>
                  </a:lnTo>
                  <a:lnTo>
                    <a:pt x="439" y="0"/>
                  </a:lnTo>
                  <a:lnTo>
                    <a:pt x="411" y="9"/>
                  </a:lnTo>
                  <a:lnTo>
                    <a:pt x="383" y="26"/>
                  </a:lnTo>
                  <a:lnTo>
                    <a:pt x="346" y="53"/>
                  </a:lnTo>
                  <a:lnTo>
                    <a:pt x="308" y="26"/>
                  </a:lnTo>
                  <a:lnTo>
                    <a:pt x="271" y="18"/>
                  </a:lnTo>
                  <a:lnTo>
                    <a:pt x="243" y="18"/>
                  </a:lnTo>
                  <a:lnTo>
                    <a:pt x="224" y="9"/>
                  </a:lnTo>
                  <a:lnTo>
                    <a:pt x="131" y="35"/>
                  </a:lnTo>
                  <a:lnTo>
                    <a:pt x="66" y="88"/>
                  </a:lnTo>
                  <a:lnTo>
                    <a:pt x="38" y="167"/>
                  </a:lnTo>
                  <a:lnTo>
                    <a:pt x="47" y="202"/>
                  </a:lnTo>
                  <a:lnTo>
                    <a:pt x="56" y="228"/>
                  </a:lnTo>
                  <a:lnTo>
                    <a:pt x="94" y="281"/>
                  </a:lnTo>
                  <a:lnTo>
                    <a:pt x="75" y="316"/>
                  </a:lnTo>
                  <a:lnTo>
                    <a:pt x="56" y="369"/>
                  </a:lnTo>
                  <a:lnTo>
                    <a:pt x="56" y="395"/>
                  </a:lnTo>
                  <a:lnTo>
                    <a:pt x="66" y="422"/>
                  </a:lnTo>
                  <a:lnTo>
                    <a:pt x="84" y="439"/>
                  </a:lnTo>
                  <a:lnTo>
                    <a:pt x="112" y="457"/>
                  </a:lnTo>
                  <a:lnTo>
                    <a:pt x="75" y="475"/>
                  </a:lnTo>
                  <a:lnTo>
                    <a:pt x="47" y="492"/>
                  </a:lnTo>
                  <a:lnTo>
                    <a:pt x="19" y="519"/>
                  </a:lnTo>
                  <a:lnTo>
                    <a:pt x="0" y="571"/>
                  </a:lnTo>
                  <a:lnTo>
                    <a:pt x="19" y="624"/>
                  </a:lnTo>
                  <a:lnTo>
                    <a:pt x="75" y="668"/>
                  </a:lnTo>
                  <a:lnTo>
                    <a:pt x="159" y="694"/>
                  </a:lnTo>
                  <a:lnTo>
                    <a:pt x="252" y="703"/>
                  </a:lnTo>
                  <a:lnTo>
                    <a:pt x="346" y="694"/>
                  </a:lnTo>
                  <a:lnTo>
                    <a:pt x="429" y="668"/>
                  </a:lnTo>
                  <a:lnTo>
                    <a:pt x="485" y="624"/>
                  </a:lnTo>
                  <a:lnTo>
                    <a:pt x="504" y="562"/>
                  </a:lnTo>
                  <a:lnTo>
                    <a:pt x="504" y="536"/>
                  </a:lnTo>
                  <a:lnTo>
                    <a:pt x="495" y="519"/>
                  </a:lnTo>
                  <a:lnTo>
                    <a:pt x="485" y="492"/>
                  </a:lnTo>
                  <a:lnTo>
                    <a:pt x="457" y="466"/>
                  </a:lnTo>
                  <a:lnTo>
                    <a:pt x="429" y="448"/>
                  </a:lnTo>
                  <a:lnTo>
                    <a:pt x="336" y="422"/>
                  </a:lnTo>
                  <a:lnTo>
                    <a:pt x="234" y="413"/>
                  </a:lnTo>
                  <a:lnTo>
                    <a:pt x="150" y="413"/>
                  </a:lnTo>
                  <a:lnTo>
                    <a:pt x="131" y="404"/>
                  </a:lnTo>
                  <a:lnTo>
                    <a:pt x="94" y="369"/>
                  </a:lnTo>
                  <a:lnTo>
                    <a:pt x="94" y="316"/>
                  </a:lnTo>
                  <a:lnTo>
                    <a:pt x="112" y="290"/>
                  </a:lnTo>
                  <a:close/>
                  <a:moveTo>
                    <a:pt x="252" y="677"/>
                  </a:moveTo>
                  <a:lnTo>
                    <a:pt x="150" y="659"/>
                  </a:lnTo>
                  <a:lnTo>
                    <a:pt x="84" y="624"/>
                  </a:lnTo>
                  <a:lnTo>
                    <a:pt x="66" y="571"/>
                  </a:lnTo>
                  <a:lnTo>
                    <a:pt x="66" y="545"/>
                  </a:lnTo>
                  <a:lnTo>
                    <a:pt x="103" y="492"/>
                  </a:lnTo>
                  <a:lnTo>
                    <a:pt x="159" y="475"/>
                  </a:lnTo>
                  <a:lnTo>
                    <a:pt x="280" y="475"/>
                  </a:lnTo>
                  <a:lnTo>
                    <a:pt x="346" y="483"/>
                  </a:lnTo>
                  <a:lnTo>
                    <a:pt x="392" y="492"/>
                  </a:lnTo>
                  <a:lnTo>
                    <a:pt x="429" y="519"/>
                  </a:lnTo>
                  <a:lnTo>
                    <a:pt x="448" y="571"/>
                  </a:lnTo>
                  <a:lnTo>
                    <a:pt x="420" y="624"/>
                  </a:lnTo>
                  <a:lnTo>
                    <a:pt x="355" y="659"/>
                  </a:lnTo>
                  <a:lnTo>
                    <a:pt x="252" y="6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96" name="Freeform 4336"/>
            <p:cNvSpPr>
              <a:spLocks/>
            </p:cNvSpPr>
            <p:nvPr/>
          </p:nvSpPr>
          <p:spPr bwMode="auto">
            <a:xfrm>
              <a:off x="5064" y="15775"/>
              <a:ext cx="373" cy="483"/>
            </a:xfrm>
            <a:custGeom>
              <a:avLst/>
              <a:gdLst>
                <a:gd name="T0" fmla="*/ 205 w 373"/>
                <a:gd name="T1" fmla="*/ 263 h 483"/>
                <a:gd name="T2" fmla="*/ 270 w 373"/>
                <a:gd name="T3" fmla="*/ 290 h 483"/>
                <a:gd name="T4" fmla="*/ 298 w 373"/>
                <a:gd name="T5" fmla="*/ 316 h 483"/>
                <a:gd name="T6" fmla="*/ 317 w 373"/>
                <a:gd name="T7" fmla="*/ 395 h 483"/>
                <a:gd name="T8" fmla="*/ 289 w 373"/>
                <a:gd name="T9" fmla="*/ 439 h 483"/>
                <a:gd name="T10" fmla="*/ 186 w 373"/>
                <a:gd name="T11" fmla="*/ 466 h 483"/>
                <a:gd name="T12" fmla="*/ 84 w 373"/>
                <a:gd name="T13" fmla="*/ 422 h 483"/>
                <a:gd name="T14" fmla="*/ 28 w 373"/>
                <a:gd name="T15" fmla="*/ 307 h 483"/>
                <a:gd name="T16" fmla="*/ 19 w 373"/>
                <a:gd name="T17" fmla="*/ 299 h 483"/>
                <a:gd name="T18" fmla="*/ 0 w 373"/>
                <a:gd name="T19" fmla="*/ 307 h 483"/>
                <a:gd name="T20" fmla="*/ 19 w 373"/>
                <a:gd name="T21" fmla="*/ 483 h 483"/>
                <a:gd name="T22" fmla="*/ 93 w 373"/>
                <a:gd name="T23" fmla="*/ 466 h 483"/>
                <a:gd name="T24" fmla="*/ 186 w 373"/>
                <a:gd name="T25" fmla="*/ 483 h 483"/>
                <a:gd name="T26" fmla="*/ 326 w 373"/>
                <a:gd name="T27" fmla="*/ 439 h 483"/>
                <a:gd name="T28" fmla="*/ 373 w 373"/>
                <a:gd name="T29" fmla="*/ 334 h 483"/>
                <a:gd name="T30" fmla="*/ 336 w 373"/>
                <a:gd name="T31" fmla="*/ 246 h 483"/>
                <a:gd name="T32" fmla="*/ 298 w 373"/>
                <a:gd name="T33" fmla="*/ 219 h 483"/>
                <a:gd name="T34" fmla="*/ 233 w 373"/>
                <a:gd name="T35" fmla="*/ 193 h 483"/>
                <a:gd name="T36" fmla="*/ 168 w 373"/>
                <a:gd name="T37" fmla="*/ 176 h 483"/>
                <a:gd name="T38" fmla="*/ 112 w 373"/>
                <a:gd name="T39" fmla="*/ 167 h 483"/>
                <a:gd name="T40" fmla="*/ 56 w 373"/>
                <a:gd name="T41" fmla="*/ 123 h 483"/>
                <a:gd name="T42" fmla="*/ 65 w 373"/>
                <a:gd name="T43" fmla="*/ 61 h 483"/>
                <a:gd name="T44" fmla="*/ 112 w 373"/>
                <a:gd name="T45" fmla="*/ 26 h 483"/>
                <a:gd name="T46" fmla="*/ 214 w 373"/>
                <a:gd name="T47" fmla="*/ 17 h 483"/>
                <a:gd name="T48" fmla="*/ 270 w 373"/>
                <a:gd name="T49" fmla="*/ 44 h 483"/>
                <a:gd name="T50" fmla="*/ 308 w 373"/>
                <a:gd name="T51" fmla="*/ 96 h 483"/>
                <a:gd name="T52" fmla="*/ 317 w 373"/>
                <a:gd name="T53" fmla="*/ 149 h 483"/>
                <a:gd name="T54" fmla="*/ 336 w 373"/>
                <a:gd name="T55" fmla="*/ 158 h 483"/>
                <a:gd name="T56" fmla="*/ 345 w 373"/>
                <a:gd name="T57" fmla="*/ 9 h 483"/>
                <a:gd name="T58" fmla="*/ 317 w 373"/>
                <a:gd name="T59" fmla="*/ 0 h 483"/>
                <a:gd name="T60" fmla="*/ 289 w 373"/>
                <a:gd name="T61" fmla="*/ 17 h 483"/>
                <a:gd name="T62" fmla="*/ 252 w 373"/>
                <a:gd name="T63" fmla="*/ 9 h 483"/>
                <a:gd name="T64" fmla="*/ 177 w 373"/>
                <a:gd name="T65" fmla="*/ 0 h 483"/>
                <a:gd name="T66" fmla="*/ 37 w 373"/>
                <a:gd name="T67" fmla="*/ 44 h 483"/>
                <a:gd name="T68" fmla="*/ 0 w 373"/>
                <a:gd name="T69" fmla="*/ 132 h 483"/>
                <a:gd name="T70" fmla="*/ 19 w 373"/>
                <a:gd name="T71" fmla="*/ 193 h 483"/>
                <a:gd name="T72" fmla="*/ 84 w 373"/>
                <a:gd name="T73" fmla="*/ 237 h 483"/>
                <a:gd name="T74" fmla="*/ 196 w 373"/>
                <a:gd name="T75" fmla="*/ 263 h 48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73"/>
                <a:gd name="T115" fmla="*/ 0 h 483"/>
                <a:gd name="T116" fmla="*/ 373 w 373"/>
                <a:gd name="T117" fmla="*/ 483 h 48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73" h="483">
                  <a:moveTo>
                    <a:pt x="196" y="263"/>
                  </a:moveTo>
                  <a:lnTo>
                    <a:pt x="205" y="263"/>
                  </a:lnTo>
                  <a:lnTo>
                    <a:pt x="242" y="281"/>
                  </a:lnTo>
                  <a:lnTo>
                    <a:pt x="270" y="290"/>
                  </a:lnTo>
                  <a:lnTo>
                    <a:pt x="289" y="299"/>
                  </a:lnTo>
                  <a:lnTo>
                    <a:pt x="298" y="316"/>
                  </a:lnTo>
                  <a:lnTo>
                    <a:pt x="317" y="369"/>
                  </a:lnTo>
                  <a:lnTo>
                    <a:pt x="317" y="395"/>
                  </a:lnTo>
                  <a:lnTo>
                    <a:pt x="298" y="413"/>
                  </a:lnTo>
                  <a:lnTo>
                    <a:pt x="289" y="439"/>
                  </a:lnTo>
                  <a:lnTo>
                    <a:pt x="261" y="448"/>
                  </a:lnTo>
                  <a:lnTo>
                    <a:pt x="186" y="466"/>
                  </a:lnTo>
                  <a:lnTo>
                    <a:pt x="121" y="457"/>
                  </a:lnTo>
                  <a:lnTo>
                    <a:pt x="84" y="422"/>
                  </a:lnTo>
                  <a:lnTo>
                    <a:pt x="47" y="369"/>
                  </a:lnTo>
                  <a:lnTo>
                    <a:pt x="28" y="307"/>
                  </a:lnTo>
                  <a:lnTo>
                    <a:pt x="28" y="299"/>
                  </a:lnTo>
                  <a:lnTo>
                    <a:pt x="19" y="299"/>
                  </a:lnTo>
                  <a:lnTo>
                    <a:pt x="19" y="290"/>
                  </a:lnTo>
                  <a:lnTo>
                    <a:pt x="0" y="307"/>
                  </a:lnTo>
                  <a:lnTo>
                    <a:pt x="0" y="483"/>
                  </a:lnTo>
                  <a:lnTo>
                    <a:pt x="19" y="483"/>
                  </a:lnTo>
                  <a:lnTo>
                    <a:pt x="65" y="439"/>
                  </a:lnTo>
                  <a:lnTo>
                    <a:pt x="93" y="466"/>
                  </a:lnTo>
                  <a:lnTo>
                    <a:pt x="149" y="483"/>
                  </a:lnTo>
                  <a:lnTo>
                    <a:pt x="186" y="483"/>
                  </a:lnTo>
                  <a:lnTo>
                    <a:pt x="270" y="474"/>
                  </a:lnTo>
                  <a:lnTo>
                    <a:pt x="326" y="439"/>
                  </a:lnTo>
                  <a:lnTo>
                    <a:pt x="364" y="395"/>
                  </a:lnTo>
                  <a:lnTo>
                    <a:pt x="373" y="334"/>
                  </a:lnTo>
                  <a:lnTo>
                    <a:pt x="354" y="281"/>
                  </a:lnTo>
                  <a:lnTo>
                    <a:pt x="336" y="246"/>
                  </a:lnTo>
                  <a:lnTo>
                    <a:pt x="326" y="237"/>
                  </a:lnTo>
                  <a:lnTo>
                    <a:pt x="298" y="219"/>
                  </a:lnTo>
                  <a:lnTo>
                    <a:pt x="261" y="202"/>
                  </a:lnTo>
                  <a:lnTo>
                    <a:pt x="233" y="193"/>
                  </a:lnTo>
                  <a:lnTo>
                    <a:pt x="196" y="184"/>
                  </a:lnTo>
                  <a:lnTo>
                    <a:pt x="168" y="176"/>
                  </a:lnTo>
                  <a:lnTo>
                    <a:pt x="140" y="176"/>
                  </a:lnTo>
                  <a:lnTo>
                    <a:pt x="112" y="167"/>
                  </a:lnTo>
                  <a:lnTo>
                    <a:pt x="93" y="158"/>
                  </a:lnTo>
                  <a:lnTo>
                    <a:pt x="56" y="123"/>
                  </a:lnTo>
                  <a:lnTo>
                    <a:pt x="56" y="79"/>
                  </a:lnTo>
                  <a:lnTo>
                    <a:pt x="65" y="61"/>
                  </a:lnTo>
                  <a:lnTo>
                    <a:pt x="93" y="35"/>
                  </a:lnTo>
                  <a:lnTo>
                    <a:pt x="112" y="26"/>
                  </a:lnTo>
                  <a:lnTo>
                    <a:pt x="140" y="17"/>
                  </a:lnTo>
                  <a:lnTo>
                    <a:pt x="214" y="17"/>
                  </a:lnTo>
                  <a:lnTo>
                    <a:pt x="242" y="26"/>
                  </a:lnTo>
                  <a:lnTo>
                    <a:pt x="270" y="44"/>
                  </a:lnTo>
                  <a:lnTo>
                    <a:pt x="289" y="61"/>
                  </a:lnTo>
                  <a:lnTo>
                    <a:pt x="308" y="96"/>
                  </a:lnTo>
                  <a:lnTo>
                    <a:pt x="308" y="132"/>
                  </a:lnTo>
                  <a:lnTo>
                    <a:pt x="317" y="149"/>
                  </a:lnTo>
                  <a:lnTo>
                    <a:pt x="317" y="158"/>
                  </a:lnTo>
                  <a:lnTo>
                    <a:pt x="336" y="158"/>
                  </a:lnTo>
                  <a:lnTo>
                    <a:pt x="345" y="149"/>
                  </a:lnTo>
                  <a:lnTo>
                    <a:pt x="345" y="9"/>
                  </a:lnTo>
                  <a:lnTo>
                    <a:pt x="336" y="0"/>
                  </a:lnTo>
                  <a:lnTo>
                    <a:pt x="317" y="0"/>
                  </a:lnTo>
                  <a:lnTo>
                    <a:pt x="298" y="17"/>
                  </a:lnTo>
                  <a:lnTo>
                    <a:pt x="289" y="17"/>
                  </a:lnTo>
                  <a:lnTo>
                    <a:pt x="289" y="26"/>
                  </a:lnTo>
                  <a:lnTo>
                    <a:pt x="252" y="9"/>
                  </a:lnTo>
                  <a:lnTo>
                    <a:pt x="224" y="0"/>
                  </a:lnTo>
                  <a:lnTo>
                    <a:pt x="177" y="0"/>
                  </a:lnTo>
                  <a:lnTo>
                    <a:pt x="93" y="9"/>
                  </a:lnTo>
                  <a:lnTo>
                    <a:pt x="37" y="44"/>
                  </a:lnTo>
                  <a:lnTo>
                    <a:pt x="9" y="79"/>
                  </a:lnTo>
                  <a:lnTo>
                    <a:pt x="0" y="132"/>
                  </a:lnTo>
                  <a:lnTo>
                    <a:pt x="9" y="167"/>
                  </a:lnTo>
                  <a:lnTo>
                    <a:pt x="19" y="193"/>
                  </a:lnTo>
                  <a:lnTo>
                    <a:pt x="47" y="219"/>
                  </a:lnTo>
                  <a:lnTo>
                    <a:pt x="84" y="237"/>
                  </a:lnTo>
                  <a:lnTo>
                    <a:pt x="130" y="255"/>
                  </a:lnTo>
                  <a:lnTo>
                    <a:pt x="196" y="2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97" name="Freeform 4337"/>
            <p:cNvSpPr>
              <a:spLocks/>
            </p:cNvSpPr>
            <p:nvPr/>
          </p:nvSpPr>
          <p:spPr bwMode="auto">
            <a:xfrm>
              <a:off x="5493" y="15590"/>
              <a:ext cx="355" cy="668"/>
            </a:xfrm>
            <a:custGeom>
              <a:avLst/>
              <a:gdLst>
                <a:gd name="T0" fmla="*/ 177 w 355"/>
                <a:gd name="T1" fmla="*/ 229 h 668"/>
                <a:gd name="T2" fmla="*/ 336 w 355"/>
                <a:gd name="T3" fmla="*/ 229 h 668"/>
                <a:gd name="T4" fmla="*/ 336 w 355"/>
                <a:gd name="T5" fmla="*/ 202 h 668"/>
                <a:gd name="T6" fmla="*/ 177 w 355"/>
                <a:gd name="T7" fmla="*/ 202 h 668"/>
                <a:gd name="T8" fmla="*/ 177 w 355"/>
                <a:gd name="T9" fmla="*/ 0 h 668"/>
                <a:gd name="T10" fmla="*/ 149 w 355"/>
                <a:gd name="T11" fmla="*/ 0 h 668"/>
                <a:gd name="T12" fmla="*/ 140 w 355"/>
                <a:gd name="T13" fmla="*/ 71 h 668"/>
                <a:gd name="T14" fmla="*/ 112 w 355"/>
                <a:gd name="T15" fmla="*/ 141 h 668"/>
                <a:gd name="T16" fmla="*/ 75 w 355"/>
                <a:gd name="T17" fmla="*/ 185 h 668"/>
                <a:gd name="T18" fmla="*/ 0 w 355"/>
                <a:gd name="T19" fmla="*/ 211 h 668"/>
                <a:gd name="T20" fmla="*/ 0 w 355"/>
                <a:gd name="T21" fmla="*/ 229 h 668"/>
                <a:gd name="T22" fmla="*/ 93 w 355"/>
                <a:gd name="T23" fmla="*/ 229 h 668"/>
                <a:gd name="T24" fmla="*/ 93 w 355"/>
                <a:gd name="T25" fmla="*/ 528 h 668"/>
                <a:gd name="T26" fmla="*/ 103 w 355"/>
                <a:gd name="T27" fmla="*/ 589 h 668"/>
                <a:gd name="T28" fmla="*/ 140 w 355"/>
                <a:gd name="T29" fmla="*/ 633 h 668"/>
                <a:gd name="T30" fmla="*/ 177 w 355"/>
                <a:gd name="T31" fmla="*/ 659 h 668"/>
                <a:gd name="T32" fmla="*/ 215 w 355"/>
                <a:gd name="T33" fmla="*/ 668 h 668"/>
                <a:gd name="T34" fmla="*/ 243 w 355"/>
                <a:gd name="T35" fmla="*/ 668 h 668"/>
                <a:gd name="T36" fmla="*/ 299 w 355"/>
                <a:gd name="T37" fmla="*/ 659 h 668"/>
                <a:gd name="T38" fmla="*/ 327 w 355"/>
                <a:gd name="T39" fmla="*/ 624 h 668"/>
                <a:gd name="T40" fmla="*/ 345 w 355"/>
                <a:gd name="T41" fmla="*/ 580 h 668"/>
                <a:gd name="T42" fmla="*/ 355 w 355"/>
                <a:gd name="T43" fmla="*/ 528 h 668"/>
                <a:gd name="T44" fmla="*/ 355 w 355"/>
                <a:gd name="T45" fmla="*/ 466 h 668"/>
                <a:gd name="T46" fmla="*/ 327 w 355"/>
                <a:gd name="T47" fmla="*/ 466 h 668"/>
                <a:gd name="T48" fmla="*/ 327 w 355"/>
                <a:gd name="T49" fmla="*/ 571 h 668"/>
                <a:gd name="T50" fmla="*/ 317 w 355"/>
                <a:gd name="T51" fmla="*/ 598 h 668"/>
                <a:gd name="T52" fmla="*/ 299 w 355"/>
                <a:gd name="T53" fmla="*/ 624 h 668"/>
                <a:gd name="T54" fmla="*/ 280 w 355"/>
                <a:gd name="T55" fmla="*/ 642 h 668"/>
                <a:gd name="T56" fmla="*/ 224 w 355"/>
                <a:gd name="T57" fmla="*/ 642 h 668"/>
                <a:gd name="T58" fmla="*/ 196 w 355"/>
                <a:gd name="T59" fmla="*/ 615 h 668"/>
                <a:gd name="T60" fmla="*/ 187 w 355"/>
                <a:gd name="T61" fmla="*/ 589 h 668"/>
                <a:gd name="T62" fmla="*/ 177 w 355"/>
                <a:gd name="T63" fmla="*/ 571 h 668"/>
                <a:gd name="T64" fmla="*/ 177 w 355"/>
                <a:gd name="T65" fmla="*/ 528 h 668"/>
                <a:gd name="T66" fmla="*/ 177 w 355"/>
                <a:gd name="T67" fmla="*/ 229 h 6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5"/>
                <a:gd name="T103" fmla="*/ 0 h 668"/>
                <a:gd name="T104" fmla="*/ 355 w 355"/>
                <a:gd name="T105" fmla="*/ 668 h 6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5" h="668">
                  <a:moveTo>
                    <a:pt x="177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77" y="202"/>
                  </a:lnTo>
                  <a:lnTo>
                    <a:pt x="177" y="0"/>
                  </a:lnTo>
                  <a:lnTo>
                    <a:pt x="149" y="0"/>
                  </a:lnTo>
                  <a:lnTo>
                    <a:pt x="140" y="71"/>
                  </a:lnTo>
                  <a:lnTo>
                    <a:pt x="112" y="141"/>
                  </a:lnTo>
                  <a:lnTo>
                    <a:pt x="7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93" y="229"/>
                  </a:lnTo>
                  <a:lnTo>
                    <a:pt x="93" y="528"/>
                  </a:lnTo>
                  <a:lnTo>
                    <a:pt x="103" y="589"/>
                  </a:lnTo>
                  <a:lnTo>
                    <a:pt x="140" y="633"/>
                  </a:lnTo>
                  <a:lnTo>
                    <a:pt x="177" y="659"/>
                  </a:lnTo>
                  <a:lnTo>
                    <a:pt x="215" y="668"/>
                  </a:lnTo>
                  <a:lnTo>
                    <a:pt x="243" y="668"/>
                  </a:lnTo>
                  <a:lnTo>
                    <a:pt x="299" y="659"/>
                  </a:lnTo>
                  <a:lnTo>
                    <a:pt x="327" y="624"/>
                  </a:lnTo>
                  <a:lnTo>
                    <a:pt x="345" y="580"/>
                  </a:lnTo>
                  <a:lnTo>
                    <a:pt x="355" y="528"/>
                  </a:lnTo>
                  <a:lnTo>
                    <a:pt x="355" y="466"/>
                  </a:lnTo>
                  <a:lnTo>
                    <a:pt x="327" y="466"/>
                  </a:lnTo>
                  <a:lnTo>
                    <a:pt x="327" y="571"/>
                  </a:lnTo>
                  <a:lnTo>
                    <a:pt x="317" y="598"/>
                  </a:lnTo>
                  <a:lnTo>
                    <a:pt x="299" y="624"/>
                  </a:lnTo>
                  <a:lnTo>
                    <a:pt x="280" y="642"/>
                  </a:lnTo>
                  <a:lnTo>
                    <a:pt x="224" y="642"/>
                  </a:lnTo>
                  <a:lnTo>
                    <a:pt x="196" y="615"/>
                  </a:lnTo>
                  <a:lnTo>
                    <a:pt x="187" y="589"/>
                  </a:lnTo>
                  <a:lnTo>
                    <a:pt x="177" y="571"/>
                  </a:lnTo>
                  <a:lnTo>
                    <a:pt x="177" y="528"/>
                  </a:lnTo>
                  <a:lnTo>
                    <a:pt x="177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98" name="Freeform 4338"/>
            <p:cNvSpPr>
              <a:spLocks/>
            </p:cNvSpPr>
            <p:nvPr/>
          </p:nvSpPr>
          <p:spPr bwMode="auto">
            <a:xfrm>
              <a:off x="5941" y="15775"/>
              <a:ext cx="382" cy="474"/>
            </a:xfrm>
            <a:custGeom>
              <a:avLst/>
              <a:gdLst>
                <a:gd name="T0" fmla="*/ 168 w 382"/>
                <a:gd name="T1" fmla="*/ 395 h 474"/>
                <a:gd name="T2" fmla="*/ 168 w 382"/>
                <a:gd name="T3" fmla="*/ 228 h 474"/>
                <a:gd name="T4" fmla="*/ 177 w 382"/>
                <a:gd name="T5" fmla="*/ 149 h 474"/>
                <a:gd name="T6" fmla="*/ 205 w 382"/>
                <a:gd name="T7" fmla="*/ 88 h 474"/>
                <a:gd name="T8" fmla="*/ 242 w 382"/>
                <a:gd name="T9" fmla="*/ 44 h 474"/>
                <a:gd name="T10" fmla="*/ 298 w 382"/>
                <a:gd name="T11" fmla="*/ 26 h 474"/>
                <a:gd name="T12" fmla="*/ 317 w 382"/>
                <a:gd name="T13" fmla="*/ 26 h 474"/>
                <a:gd name="T14" fmla="*/ 308 w 382"/>
                <a:gd name="T15" fmla="*/ 26 h 474"/>
                <a:gd name="T16" fmla="*/ 298 w 382"/>
                <a:gd name="T17" fmla="*/ 35 h 474"/>
                <a:gd name="T18" fmla="*/ 289 w 382"/>
                <a:gd name="T19" fmla="*/ 52 h 474"/>
                <a:gd name="T20" fmla="*/ 289 w 382"/>
                <a:gd name="T21" fmla="*/ 88 h 474"/>
                <a:gd name="T22" fmla="*/ 298 w 382"/>
                <a:gd name="T23" fmla="*/ 105 h 474"/>
                <a:gd name="T24" fmla="*/ 317 w 382"/>
                <a:gd name="T25" fmla="*/ 114 h 474"/>
                <a:gd name="T26" fmla="*/ 345 w 382"/>
                <a:gd name="T27" fmla="*/ 114 h 474"/>
                <a:gd name="T28" fmla="*/ 364 w 382"/>
                <a:gd name="T29" fmla="*/ 105 h 474"/>
                <a:gd name="T30" fmla="*/ 382 w 382"/>
                <a:gd name="T31" fmla="*/ 88 h 474"/>
                <a:gd name="T32" fmla="*/ 382 w 382"/>
                <a:gd name="T33" fmla="*/ 70 h 474"/>
                <a:gd name="T34" fmla="*/ 373 w 382"/>
                <a:gd name="T35" fmla="*/ 44 h 474"/>
                <a:gd name="T36" fmla="*/ 364 w 382"/>
                <a:gd name="T37" fmla="*/ 26 h 474"/>
                <a:gd name="T38" fmla="*/ 336 w 382"/>
                <a:gd name="T39" fmla="*/ 9 h 474"/>
                <a:gd name="T40" fmla="*/ 298 w 382"/>
                <a:gd name="T41" fmla="*/ 0 h 474"/>
                <a:gd name="T42" fmla="*/ 242 w 382"/>
                <a:gd name="T43" fmla="*/ 17 h 474"/>
                <a:gd name="T44" fmla="*/ 214 w 382"/>
                <a:gd name="T45" fmla="*/ 35 h 474"/>
                <a:gd name="T46" fmla="*/ 196 w 382"/>
                <a:gd name="T47" fmla="*/ 52 h 474"/>
                <a:gd name="T48" fmla="*/ 177 w 382"/>
                <a:gd name="T49" fmla="*/ 79 h 474"/>
                <a:gd name="T50" fmla="*/ 168 w 382"/>
                <a:gd name="T51" fmla="*/ 96 h 474"/>
                <a:gd name="T52" fmla="*/ 158 w 382"/>
                <a:gd name="T53" fmla="*/ 123 h 474"/>
                <a:gd name="T54" fmla="*/ 158 w 382"/>
                <a:gd name="T55" fmla="*/ 0 h 474"/>
                <a:gd name="T56" fmla="*/ 0 w 382"/>
                <a:gd name="T57" fmla="*/ 17 h 474"/>
                <a:gd name="T58" fmla="*/ 0 w 382"/>
                <a:gd name="T59" fmla="*/ 44 h 474"/>
                <a:gd name="T60" fmla="*/ 37 w 382"/>
                <a:gd name="T61" fmla="*/ 44 h 474"/>
                <a:gd name="T62" fmla="*/ 65 w 382"/>
                <a:gd name="T63" fmla="*/ 52 h 474"/>
                <a:gd name="T64" fmla="*/ 84 w 382"/>
                <a:gd name="T65" fmla="*/ 61 h 474"/>
                <a:gd name="T66" fmla="*/ 93 w 382"/>
                <a:gd name="T67" fmla="*/ 79 h 474"/>
                <a:gd name="T68" fmla="*/ 93 w 382"/>
                <a:gd name="T69" fmla="*/ 422 h 474"/>
                <a:gd name="T70" fmla="*/ 84 w 382"/>
                <a:gd name="T71" fmla="*/ 430 h 474"/>
                <a:gd name="T72" fmla="*/ 65 w 382"/>
                <a:gd name="T73" fmla="*/ 439 h 474"/>
                <a:gd name="T74" fmla="*/ 0 w 382"/>
                <a:gd name="T75" fmla="*/ 439 h 474"/>
                <a:gd name="T76" fmla="*/ 0 w 382"/>
                <a:gd name="T77" fmla="*/ 474 h 474"/>
                <a:gd name="T78" fmla="*/ 280 w 382"/>
                <a:gd name="T79" fmla="*/ 474 h 474"/>
                <a:gd name="T80" fmla="*/ 280 w 382"/>
                <a:gd name="T81" fmla="*/ 439 h 474"/>
                <a:gd name="T82" fmla="*/ 196 w 382"/>
                <a:gd name="T83" fmla="*/ 439 h 474"/>
                <a:gd name="T84" fmla="*/ 177 w 382"/>
                <a:gd name="T85" fmla="*/ 430 h 474"/>
                <a:gd name="T86" fmla="*/ 168 w 382"/>
                <a:gd name="T87" fmla="*/ 422 h 474"/>
                <a:gd name="T88" fmla="*/ 168 w 382"/>
                <a:gd name="T89" fmla="*/ 395 h 47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2"/>
                <a:gd name="T136" fmla="*/ 0 h 474"/>
                <a:gd name="T137" fmla="*/ 382 w 382"/>
                <a:gd name="T138" fmla="*/ 474 h 47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2" h="474">
                  <a:moveTo>
                    <a:pt x="168" y="395"/>
                  </a:moveTo>
                  <a:lnTo>
                    <a:pt x="168" y="228"/>
                  </a:lnTo>
                  <a:lnTo>
                    <a:pt x="177" y="149"/>
                  </a:lnTo>
                  <a:lnTo>
                    <a:pt x="205" y="88"/>
                  </a:lnTo>
                  <a:lnTo>
                    <a:pt x="242" y="44"/>
                  </a:lnTo>
                  <a:lnTo>
                    <a:pt x="298" y="26"/>
                  </a:lnTo>
                  <a:lnTo>
                    <a:pt x="317" y="26"/>
                  </a:lnTo>
                  <a:lnTo>
                    <a:pt x="308" y="26"/>
                  </a:lnTo>
                  <a:lnTo>
                    <a:pt x="298" y="35"/>
                  </a:lnTo>
                  <a:lnTo>
                    <a:pt x="289" y="52"/>
                  </a:lnTo>
                  <a:lnTo>
                    <a:pt x="289" y="88"/>
                  </a:lnTo>
                  <a:lnTo>
                    <a:pt x="298" y="105"/>
                  </a:lnTo>
                  <a:lnTo>
                    <a:pt x="317" y="114"/>
                  </a:lnTo>
                  <a:lnTo>
                    <a:pt x="345" y="114"/>
                  </a:lnTo>
                  <a:lnTo>
                    <a:pt x="364" y="105"/>
                  </a:lnTo>
                  <a:lnTo>
                    <a:pt x="382" y="88"/>
                  </a:lnTo>
                  <a:lnTo>
                    <a:pt x="382" y="70"/>
                  </a:lnTo>
                  <a:lnTo>
                    <a:pt x="373" y="44"/>
                  </a:lnTo>
                  <a:lnTo>
                    <a:pt x="364" y="26"/>
                  </a:lnTo>
                  <a:lnTo>
                    <a:pt x="336" y="9"/>
                  </a:lnTo>
                  <a:lnTo>
                    <a:pt x="298" y="0"/>
                  </a:lnTo>
                  <a:lnTo>
                    <a:pt x="242" y="17"/>
                  </a:lnTo>
                  <a:lnTo>
                    <a:pt x="214" y="35"/>
                  </a:lnTo>
                  <a:lnTo>
                    <a:pt x="196" y="52"/>
                  </a:lnTo>
                  <a:lnTo>
                    <a:pt x="177" y="79"/>
                  </a:lnTo>
                  <a:lnTo>
                    <a:pt x="168" y="96"/>
                  </a:lnTo>
                  <a:lnTo>
                    <a:pt x="158" y="123"/>
                  </a:lnTo>
                  <a:lnTo>
                    <a:pt x="15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84" y="61"/>
                  </a:lnTo>
                  <a:lnTo>
                    <a:pt x="93" y="79"/>
                  </a:lnTo>
                  <a:lnTo>
                    <a:pt x="93" y="422"/>
                  </a:lnTo>
                  <a:lnTo>
                    <a:pt x="84" y="430"/>
                  </a:lnTo>
                  <a:lnTo>
                    <a:pt x="65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80" y="474"/>
                  </a:lnTo>
                  <a:lnTo>
                    <a:pt x="280" y="439"/>
                  </a:lnTo>
                  <a:lnTo>
                    <a:pt x="196" y="439"/>
                  </a:lnTo>
                  <a:lnTo>
                    <a:pt x="177" y="430"/>
                  </a:lnTo>
                  <a:lnTo>
                    <a:pt x="168" y="422"/>
                  </a:lnTo>
                  <a:lnTo>
                    <a:pt x="168" y="3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999" name="Freeform 4339"/>
            <p:cNvSpPr>
              <a:spLocks noEditPoints="1"/>
            </p:cNvSpPr>
            <p:nvPr/>
          </p:nvSpPr>
          <p:spPr bwMode="auto">
            <a:xfrm>
              <a:off x="6407" y="15775"/>
              <a:ext cx="504" cy="483"/>
            </a:xfrm>
            <a:custGeom>
              <a:avLst/>
              <a:gdLst>
                <a:gd name="T0" fmla="*/ 336 w 504"/>
                <a:gd name="T1" fmla="*/ 422 h 483"/>
                <a:gd name="T2" fmla="*/ 364 w 504"/>
                <a:gd name="T3" fmla="*/ 466 h 483"/>
                <a:gd name="T4" fmla="*/ 411 w 504"/>
                <a:gd name="T5" fmla="*/ 483 h 483"/>
                <a:gd name="T6" fmla="*/ 439 w 504"/>
                <a:gd name="T7" fmla="*/ 474 h 483"/>
                <a:gd name="T8" fmla="*/ 495 w 504"/>
                <a:gd name="T9" fmla="*/ 439 h 483"/>
                <a:gd name="T10" fmla="*/ 504 w 504"/>
                <a:gd name="T11" fmla="*/ 316 h 483"/>
                <a:gd name="T12" fmla="*/ 476 w 504"/>
                <a:gd name="T13" fmla="*/ 404 h 483"/>
                <a:gd name="T14" fmla="*/ 467 w 504"/>
                <a:gd name="T15" fmla="*/ 439 h 483"/>
                <a:gd name="T16" fmla="*/ 420 w 504"/>
                <a:gd name="T17" fmla="*/ 448 h 483"/>
                <a:gd name="T18" fmla="*/ 401 w 504"/>
                <a:gd name="T19" fmla="*/ 422 h 483"/>
                <a:gd name="T20" fmla="*/ 392 w 504"/>
                <a:gd name="T21" fmla="*/ 395 h 483"/>
                <a:gd name="T22" fmla="*/ 383 w 504"/>
                <a:gd name="T23" fmla="*/ 88 h 483"/>
                <a:gd name="T24" fmla="*/ 280 w 504"/>
                <a:gd name="T25" fmla="*/ 9 h 483"/>
                <a:gd name="T26" fmla="*/ 112 w 504"/>
                <a:gd name="T27" fmla="*/ 17 h 483"/>
                <a:gd name="T28" fmla="*/ 28 w 504"/>
                <a:gd name="T29" fmla="*/ 114 h 483"/>
                <a:gd name="T30" fmla="*/ 47 w 504"/>
                <a:gd name="T31" fmla="*/ 158 h 483"/>
                <a:gd name="T32" fmla="*/ 103 w 504"/>
                <a:gd name="T33" fmla="*/ 167 h 483"/>
                <a:gd name="T34" fmla="*/ 131 w 504"/>
                <a:gd name="T35" fmla="*/ 96 h 483"/>
                <a:gd name="T36" fmla="*/ 75 w 504"/>
                <a:gd name="T37" fmla="*/ 70 h 483"/>
                <a:gd name="T38" fmla="*/ 122 w 504"/>
                <a:gd name="T39" fmla="*/ 35 h 483"/>
                <a:gd name="T40" fmla="*/ 224 w 504"/>
                <a:gd name="T41" fmla="*/ 17 h 483"/>
                <a:gd name="T42" fmla="*/ 271 w 504"/>
                <a:gd name="T43" fmla="*/ 44 h 483"/>
                <a:gd name="T44" fmla="*/ 308 w 504"/>
                <a:gd name="T45" fmla="*/ 88 h 483"/>
                <a:gd name="T46" fmla="*/ 318 w 504"/>
                <a:gd name="T47" fmla="*/ 193 h 483"/>
                <a:gd name="T48" fmla="*/ 112 w 504"/>
                <a:gd name="T49" fmla="*/ 237 h 483"/>
                <a:gd name="T50" fmla="*/ 47 w 504"/>
                <a:gd name="T51" fmla="*/ 281 h 483"/>
                <a:gd name="T52" fmla="*/ 0 w 504"/>
                <a:gd name="T53" fmla="*/ 351 h 483"/>
                <a:gd name="T54" fmla="*/ 19 w 504"/>
                <a:gd name="T55" fmla="*/ 422 h 483"/>
                <a:gd name="T56" fmla="*/ 122 w 504"/>
                <a:gd name="T57" fmla="*/ 483 h 483"/>
                <a:gd name="T58" fmla="*/ 252 w 504"/>
                <a:gd name="T59" fmla="*/ 466 h 483"/>
                <a:gd name="T60" fmla="*/ 327 w 504"/>
                <a:gd name="T61" fmla="*/ 395 h 483"/>
                <a:gd name="T62" fmla="*/ 318 w 504"/>
                <a:gd name="T63" fmla="*/ 369 h 483"/>
                <a:gd name="T64" fmla="*/ 262 w 504"/>
                <a:gd name="T65" fmla="*/ 439 h 483"/>
                <a:gd name="T66" fmla="*/ 206 w 504"/>
                <a:gd name="T67" fmla="*/ 457 h 483"/>
                <a:gd name="T68" fmla="*/ 131 w 504"/>
                <a:gd name="T69" fmla="*/ 448 h 483"/>
                <a:gd name="T70" fmla="*/ 94 w 504"/>
                <a:gd name="T71" fmla="*/ 404 h 483"/>
                <a:gd name="T72" fmla="*/ 94 w 504"/>
                <a:gd name="T73" fmla="*/ 334 h 483"/>
                <a:gd name="T74" fmla="*/ 159 w 504"/>
                <a:gd name="T75" fmla="*/ 255 h 483"/>
                <a:gd name="T76" fmla="*/ 318 w 504"/>
                <a:gd name="T77" fmla="*/ 219 h 48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4"/>
                <a:gd name="T118" fmla="*/ 0 h 483"/>
                <a:gd name="T119" fmla="*/ 504 w 504"/>
                <a:gd name="T120" fmla="*/ 483 h 48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4" h="483">
                  <a:moveTo>
                    <a:pt x="327" y="395"/>
                  </a:moveTo>
                  <a:lnTo>
                    <a:pt x="336" y="422"/>
                  </a:lnTo>
                  <a:lnTo>
                    <a:pt x="346" y="439"/>
                  </a:lnTo>
                  <a:lnTo>
                    <a:pt x="364" y="466"/>
                  </a:lnTo>
                  <a:lnTo>
                    <a:pt x="383" y="474"/>
                  </a:lnTo>
                  <a:lnTo>
                    <a:pt x="411" y="483"/>
                  </a:lnTo>
                  <a:lnTo>
                    <a:pt x="429" y="483"/>
                  </a:lnTo>
                  <a:lnTo>
                    <a:pt x="439" y="474"/>
                  </a:lnTo>
                  <a:lnTo>
                    <a:pt x="476" y="457"/>
                  </a:lnTo>
                  <a:lnTo>
                    <a:pt x="495" y="439"/>
                  </a:lnTo>
                  <a:lnTo>
                    <a:pt x="504" y="413"/>
                  </a:lnTo>
                  <a:lnTo>
                    <a:pt x="504" y="316"/>
                  </a:lnTo>
                  <a:lnTo>
                    <a:pt x="476" y="316"/>
                  </a:lnTo>
                  <a:lnTo>
                    <a:pt x="476" y="404"/>
                  </a:lnTo>
                  <a:lnTo>
                    <a:pt x="467" y="422"/>
                  </a:lnTo>
                  <a:lnTo>
                    <a:pt x="467" y="439"/>
                  </a:lnTo>
                  <a:lnTo>
                    <a:pt x="457" y="448"/>
                  </a:lnTo>
                  <a:lnTo>
                    <a:pt x="420" y="448"/>
                  </a:lnTo>
                  <a:lnTo>
                    <a:pt x="411" y="439"/>
                  </a:lnTo>
                  <a:lnTo>
                    <a:pt x="401" y="422"/>
                  </a:lnTo>
                  <a:lnTo>
                    <a:pt x="401" y="404"/>
                  </a:lnTo>
                  <a:lnTo>
                    <a:pt x="392" y="395"/>
                  </a:lnTo>
                  <a:lnTo>
                    <a:pt x="392" y="114"/>
                  </a:lnTo>
                  <a:lnTo>
                    <a:pt x="383" y="88"/>
                  </a:lnTo>
                  <a:lnTo>
                    <a:pt x="355" y="52"/>
                  </a:lnTo>
                  <a:lnTo>
                    <a:pt x="280" y="9"/>
                  </a:lnTo>
                  <a:lnTo>
                    <a:pt x="196" y="0"/>
                  </a:lnTo>
                  <a:lnTo>
                    <a:pt x="112" y="17"/>
                  </a:lnTo>
                  <a:lnTo>
                    <a:pt x="56" y="52"/>
                  </a:lnTo>
                  <a:lnTo>
                    <a:pt x="28" y="114"/>
                  </a:lnTo>
                  <a:lnTo>
                    <a:pt x="38" y="140"/>
                  </a:lnTo>
                  <a:lnTo>
                    <a:pt x="47" y="158"/>
                  </a:lnTo>
                  <a:lnTo>
                    <a:pt x="66" y="167"/>
                  </a:lnTo>
                  <a:lnTo>
                    <a:pt x="103" y="167"/>
                  </a:lnTo>
                  <a:lnTo>
                    <a:pt x="131" y="140"/>
                  </a:lnTo>
                  <a:lnTo>
                    <a:pt x="131" y="96"/>
                  </a:lnTo>
                  <a:lnTo>
                    <a:pt x="103" y="70"/>
                  </a:lnTo>
                  <a:lnTo>
                    <a:pt x="75" y="70"/>
                  </a:lnTo>
                  <a:lnTo>
                    <a:pt x="94" y="52"/>
                  </a:lnTo>
                  <a:lnTo>
                    <a:pt x="122" y="35"/>
                  </a:lnTo>
                  <a:lnTo>
                    <a:pt x="178" y="17"/>
                  </a:lnTo>
                  <a:lnTo>
                    <a:pt x="224" y="17"/>
                  </a:lnTo>
                  <a:lnTo>
                    <a:pt x="243" y="26"/>
                  </a:lnTo>
                  <a:lnTo>
                    <a:pt x="271" y="44"/>
                  </a:lnTo>
                  <a:lnTo>
                    <a:pt x="290" y="61"/>
                  </a:lnTo>
                  <a:lnTo>
                    <a:pt x="308" y="88"/>
                  </a:lnTo>
                  <a:lnTo>
                    <a:pt x="318" y="123"/>
                  </a:lnTo>
                  <a:lnTo>
                    <a:pt x="318" y="193"/>
                  </a:lnTo>
                  <a:lnTo>
                    <a:pt x="215" y="202"/>
                  </a:lnTo>
                  <a:lnTo>
                    <a:pt x="112" y="237"/>
                  </a:lnTo>
                  <a:lnTo>
                    <a:pt x="75" y="255"/>
                  </a:lnTo>
                  <a:lnTo>
                    <a:pt x="47" y="281"/>
                  </a:lnTo>
                  <a:lnTo>
                    <a:pt x="19" y="299"/>
                  </a:lnTo>
                  <a:lnTo>
                    <a:pt x="0" y="351"/>
                  </a:lnTo>
                  <a:lnTo>
                    <a:pt x="0" y="369"/>
                  </a:lnTo>
                  <a:lnTo>
                    <a:pt x="19" y="422"/>
                  </a:lnTo>
                  <a:lnTo>
                    <a:pt x="66" y="466"/>
                  </a:lnTo>
                  <a:lnTo>
                    <a:pt x="122" y="483"/>
                  </a:lnTo>
                  <a:lnTo>
                    <a:pt x="224" y="483"/>
                  </a:lnTo>
                  <a:lnTo>
                    <a:pt x="252" y="466"/>
                  </a:lnTo>
                  <a:lnTo>
                    <a:pt x="290" y="448"/>
                  </a:lnTo>
                  <a:lnTo>
                    <a:pt x="327" y="395"/>
                  </a:lnTo>
                  <a:close/>
                  <a:moveTo>
                    <a:pt x="318" y="219"/>
                  </a:moveTo>
                  <a:lnTo>
                    <a:pt x="318" y="369"/>
                  </a:lnTo>
                  <a:lnTo>
                    <a:pt x="280" y="422"/>
                  </a:lnTo>
                  <a:lnTo>
                    <a:pt x="262" y="439"/>
                  </a:lnTo>
                  <a:lnTo>
                    <a:pt x="234" y="457"/>
                  </a:lnTo>
                  <a:lnTo>
                    <a:pt x="206" y="457"/>
                  </a:lnTo>
                  <a:lnTo>
                    <a:pt x="187" y="466"/>
                  </a:lnTo>
                  <a:lnTo>
                    <a:pt x="131" y="448"/>
                  </a:lnTo>
                  <a:lnTo>
                    <a:pt x="103" y="430"/>
                  </a:lnTo>
                  <a:lnTo>
                    <a:pt x="94" y="404"/>
                  </a:lnTo>
                  <a:lnTo>
                    <a:pt x="84" y="369"/>
                  </a:lnTo>
                  <a:lnTo>
                    <a:pt x="94" y="334"/>
                  </a:lnTo>
                  <a:lnTo>
                    <a:pt x="112" y="290"/>
                  </a:lnTo>
                  <a:lnTo>
                    <a:pt x="159" y="255"/>
                  </a:lnTo>
                  <a:lnTo>
                    <a:pt x="224" y="228"/>
                  </a:lnTo>
                  <a:lnTo>
                    <a:pt x="318" y="2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00" name="Freeform 4340"/>
            <p:cNvSpPr>
              <a:spLocks/>
            </p:cNvSpPr>
            <p:nvPr/>
          </p:nvSpPr>
          <p:spPr bwMode="auto">
            <a:xfrm>
              <a:off x="6948" y="15590"/>
              <a:ext cx="346" cy="668"/>
            </a:xfrm>
            <a:custGeom>
              <a:avLst/>
              <a:gdLst>
                <a:gd name="T0" fmla="*/ 168 w 346"/>
                <a:gd name="T1" fmla="*/ 229 h 668"/>
                <a:gd name="T2" fmla="*/ 336 w 346"/>
                <a:gd name="T3" fmla="*/ 229 h 668"/>
                <a:gd name="T4" fmla="*/ 336 w 346"/>
                <a:gd name="T5" fmla="*/ 202 h 668"/>
                <a:gd name="T6" fmla="*/ 168 w 346"/>
                <a:gd name="T7" fmla="*/ 202 h 668"/>
                <a:gd name="T8" fmla="*/ 168 w 346"/>
                <a:gd name="T9" fmla="*/ 0 h 668"/>
                <a:gd name="T10" fmla="*/ 140 w 346"/>
                <a:gd name="T11" fmla="*/ 0 h 668"/>
                <a:gd name="T12" fmla="*/ 131 w 346"/>
                <a:gd name="T13" fmla="*/ 71 h 668"/>
                <a:gd name="T14" fmla="*/ 112 w 346"/>
                <a:gd name="T15" fmla="*/ 141 h 668"/>
                <a:gd name="T16" fmla="*/ 66 w 346"/>
                <a:gd name="T17" fmla="*/ 185 h 668"/>
                <a:gd name="T18" fmla="*/ 0 w 346"/>
                <a:gd name="T19" fmla="*/ 211 h 668"/>
                <a:gd name="T20" fmla="*/ 0 w 346"/>
                <a:gd name="T21" fmla="*/ 229 h 668"/>
                <a:gd name="T22" fmla="*/ 94 w 346"/>
                <a:gd name="T23" fmla="*/ 229 h 668"/>
                <a:gd name="T24" fmla="*/ 94 w 346"/>
                <a:gd name="T25" fmla="*/ 528 h 668"/>
                <a:gd name="T26" fmla="*/ 103 w 346"/>
                <a:gd name="T27" fmla="*/ 589 h 668"/>
                <a:gd name="T28" fmla="*/ 131 w 346"/>
                <a:gd name="T29" fmla="*/ 633 h 668"/>
                <a:gd name="T30" fmla="*/ 168 w 346"/>
                <a:gd name="T31" fmla="*/ 659 h 668"/>
                <a:gd name="T32" fmla="*/ 206 w 346"/>
                <a:gd name="T33" fmla="*/ 668 h 668"/>
                <a:gd name="T34" fmla="*/ 234 w 346"/>
                <a:gd name="T35" fmla="*/ 668 h 668"/>
                <a:gd name="T36" fmla="*/ 290 w 346"/>
                <a:gd name="T37" fmla="*/ 659 h 668"/>
                <a:gd name="T38" fmla="*/ 327 w 346"/>
                <a:gd name="T39" fmla="*/ 624 h 668"/>
                <a:gd name="T40" fmla="*/ 346 w 346"/>
                <a:gd name="T41" fmla="*/ 580 h 668"/>
                <a:gd name="T42" fmla="*/ 346 w 346"/>
                <a:gd name="T43" fmla="*/ 466 h 668"/>
                <a:gd name="T44" fmla="*/ 318 w 346"/>
                <a:gd name="T45" fmla="*/ 466 h 668"/>
                <a:gd name="T46" fmla="*/ 318 w 346"/>
                <a:gd name="T47" fmla="*/ 571 h 668"/>
                <a:gd name="T48" fmla="*/ 308 w 346"/>
                <a:gd name="T49" fmla="*/ 598 h 668"/>
                <a:gd name="T50" fmla="*/ 290 w 346"/>
                <a:gd name="T51" fmla="*/ 624 h 668"/>
                <a:gd name="T52" fmla="*/ 271 w 346"/>
                <a:gd name="T53" fmla="*/ 642 h 668"/>
                <a:gd name="T54" fmla="*/ 215 w 346"/>
                <a:gd name="T55" fmla="*/ 642 h 668"/>
                <a:gd name="T56" fmla="*/ 187 w 346"/>
                <a:gd name="T57" fmla="*/ 615 h 668"/>
                <a:gd name="T58" fmla="*/ 178 w 346"/>
                <a:gd name="T59" fmla="*/ 589 h 668"/>
                <a:gd name="T60" fmla="*/ 178 w 346"/>
                <a:gd name="T61" fmla="*/ 571 h 668"/>
                <a:gd name="T62" fmla="*/ 168 w 346"/>
                <a:gd name="T63" fmla="*/ 554 h 668"/>
                <a:gd name="T64" fmla="*/ 168 w 346"/>
                <a:gd name="T65" fmla="*/ 528 h 668"/>
                <a:gd name="T66" fmla="*/ 168 w 346"/>
                <a:gd name="T67" fmla="*/ 229 h 6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46"/>
                <a:gd name="T103" fmla="*/ 0 h 668"/>
                <a:gd name="T104" fmla="*/ 346 w 346"/>
                <a:gd name="T105" fmla="*/ 668 h 6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46" h="668">
                  <a:moveTo>
                    <a:pt x="168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68" y="202"/>
                  </a:lnTo>
                  <a:lnTo>
                    <a:pt x="168" y="0"/>
                  </a:lnTo>
                  <a:lnTo>
                    <a:pt x="140" y="0"/>
                  </a:lnTo>
                  <a:lnTo>
                    <a:pt x="131" y="71"/>
                  </a:lnTo>
                  <a:lnTo>
                    <a:pt x="112" y="141"/>
                  </a:lnTo>
                  <a:lnTo>
                    <a:pt x="66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94" y="229"/>
                  </a:lnTo>
                  <a:lnTo>
                    <a:pt x="94" y="528"/>
                  </a:lnTo>
                  <a:lnTo>
                    <a:pt x="103" y="589"/>
                  </a:lnTo>
                  <a:lnTo>
                    <a:pt x="131" y="633"/>
                  </a:lnTo>
                  <a:lnTo>
                    <a:pt x="168" y="659"/>
                  </a:lnTo>
                  <a:lnTo>
                    <a:pt x="206" y="668"/>
                  </a:lnTo>
                  <a:lnTo>
                    <a:pt x="234" y="668"/>
                  </a:lnTo>
                  <a:lnTo>
                    <a:pt x="290" y="659"/>
                  </a:lnTo>
                  <a:lnTo>
                    <a:pt x="327" y="624"/>
                  </a:lnTo>
                  <a:lnTo>
                    <a:pt x="346" y="580"/>
                  </a:lnTo>
                  <a:lnTo>
                    <a:pt x="346" y="466"/>
                  </a:lnTo>
                  <a:lnTo>
                    <a:pt x="318" y="466"/>
                  </a:lnTo>
                  <a:lnTo>
                    <a:pt x="318" y="571"/>
                  </a:lnTo>
                  <a:lnTo>
                    <a:pt x="308" y="598"/>
                  </a:lnTo>
                  <a:lnTo>
                    <a:pt x="290" y="624"/>
                  </a:lnTo>
                  <a:lnTo>
                    <a:pt x="271" y="642"/>
                  </a:lnTo>
                  <a:lnTo>
                    <a:pt x="215" y="642"/>
                  </a:lnTo>
                  <a:lnTo>
                    <a:pt x="187" y="615"/>
                  </a:lnTo>
                  <a:lnTo>
                    <a:pt x="178" y="589"/>
                  </a:lnTo>
                  <a:lnTo>
                    <a:pt x="178" y="571"/>
                  </a:lnTo>
                  <a:lnTo>
                    <a:pt x="168" y="554"/>
                  </a:lnTo>
                  <a:lnTo>
                    <a:pt x="168" y="528"/>
                  </a:lnTo>
                  <a:lnTo>
                    <a:pt x="168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01" name="Freeform 4341"/>
            <p:cNvSpPr>
              <a:spLocks noEditPoints="1"/>
            </p:cNvSpPr>
            <p:nvPr/>
          </p:nvSpPr>
          <p:spPr bwMode="auto">
            <a:xfrm>
              <a:off x="7396" y="15775"/>
              <a:ext cx="439" cy="483"/>
            </a:xfrm>
            <a:custGeom>
              <a:avLst/>
              <a:gdLst>
                <a:gd name="T0" fmla="*/ 411 w 439"/>
                <a:gd name="T1" fmla="*/ 228 h 483"/>
                <a:gd name="T2" fmla="*/ 429 w 439"/>
                <a:gd name="T3" fmla="*/ 228 h 483"/>
                <a:gd name="T4" fmla="*/ 439 w 439"/>
                <a:gd name="T5" fmla="*/ 219 h 483"/>
                <a:gd name="T6" fmla="*/ 439 w 439"/>
                <a:gd name="T7" fmla="*/ 202 h 483"/>
                <a:gd name="T8" fmla="*/ 429 w 439"/>
                <a:gd name="T9" fmla="*/ 123 h 483"/>
                <a:gd name="T10" fmla="*/ 392 w 439"/>
                <a:gd name="T11" fmla="*/ 61 h 483"/>
                <a:gd name="T12" fmla="*/ 327 w 439"/>
                <a:gd name="T13" fmla="*/ 17 h 483"/>
                <a:gd name="T14" fmla="*/ 233 w 439"/>
                <a:gd name="T15" fmla="*/ 0 h 483"/>
                <a:gd name="T16" fmla="*/ 140 w 439"/>
                <a:gd name="T17" fmla="*/ 17 h 483"/>
                <a:gd name="T18" fmla="*/ 66 w 439"/>
                <a:gd name="T19" fmla="*/ 70 h 483"/>
                <a:gd name="T20" fmla="*/ 19 w 439"/>
                <a:gd name="T21" fmla="*/ 149 h 483"/>
                <a:gd name="T22" fmla="*/ 0 w 439"/>
                <a:gd name="T23" fmla="*/ 237 h 483"/>
                <a:gd name="T24" fmla="*/ 19 w 439"/>
                <a:gd name="T25" fmla="*/ 334 h 483"/>
                <a:gd name="T26" fmla="*/ 75 w 439"/>
                <a:gd name="T27" fmla="*/ 413 h 483"/>
                <a:gd name="T28" fmla="*/ 150 w 439"/>
                <a:gd name="T29" fmla="*/ 466 h 483"/>
                <a:gd name="T30" fmla="*/ 243 w 439"/>
                <a:gd name="T31" fmla="*/ 483 h 483"/>
                <a:gd name="T32" fmla="*/ 317 w 439"/>
                <a:gd name="T33" fmla="*/ 474 h 483"/>
                <a:gd name="T34" fmla="*/ 373 w 439"/>
                <a:gd name="T35" fmla="*/ 439 h 483"/>
                <a:gd name="T36" fmla="*/ 411 w 439"/>
                <a:gd name="T37" fmla="*/ 404 h 483"/>
                <a:gd name="T38" fmla="*/ 439 w 439"/>
                <a:gd name="T39" fmla="*/ 351 h 483"/>
                <a:gd name="T40" fmla="*/ 439 w 439"/>
                <a:gd name="T41" fmla="*/ 343 h 483"/>
                <a:gd name="T42" fmla="*/ 429 w 439"/>
                <a:gd name="T43" fmla="*/ 334 h 483"/>
                <a:gd name="T44" fmla="*/ 420 w 439"/>
                <a:gd name="T45" fmla="*/ 334 h 483"/>
                <a:gd name="T46" fmla="*/ 411 w 439"/>
                <a:gd name="T47" fmla="*/ 343 h 483"/>
                <a:gd name="T48" fmla="*/ 411 w 439"/>
                <a:gd name="T49" fmla="*/ 351 h 483"/>
                <a:gd name="T50" fmla="*/ 373 w 439"/>
                <a:gd name="T51" fmla="*/ 413 h 483"/>
                <a:gd name="T52" fmla="*/ 317 w 439"/>
                <a:gd name="T53" fmla="*/ 448 h 483"/>
                <a:gd name="T54" fmla="*/ 280 w 439"/>
                <a:gd name="T55" fmla="*/ 457 h 483"/>
                <a:gd name="T56" fmla="*/ 215 w 439"/>
                <a:gd name="T57" fmla="*/ 457 h 483"/>
                <a:gd name="T58" fmla="*/ 178 w 439"/>
                <a:gd name="T59" fmla="*/ 439 h 483"/>
                <a:gd name="T60" fmla="*/ 122 w 439"/>
                <a:gd name="T61" fmla="*/ 386 h 483"/>
                <a:gd name="T62" fmla="*/ 103 w 439"/>
                <a:gd name="T63" fmla="*/ 334 h 483"/>
                <a:gd name="T64" fmla="*/ 94 w 439"/>
                <a:gd name="T65" fmla="*/ 272 h 483"/>
                <a:gd name="T66" fmla="*/ 94 w 439"/>
                <a:gd name="T67" fmla="*/ 228 h 483"/>
                <a:gd name="T68" fmla="*/ 411 w 439"/>
                <a:gd name="T69" fmla="*/ 228 h 483"/>
                <a:gd name="T70" fmla="*/ 94 w 439"/>
                <a:gd name="T71" fmla="*/ 202 h 483"/>
                <a:gd name="T72" fmla="*/ 103 w 439"/>
                <a:gd name="T73" fmla="*/ 123 h 483"/>
                <a:gd name="T74" fmla="*/ 131 w 439"/>
                <a:gd name="T75" fmla="*/ 70 h 483"/>
                <a:gd name="T76" fmla="*/ 168 w 439"/>
                <a:gd name="T77" fmla="*/ 44 h 483"/>
                <a:gd name="T78" fmla="*/ 206 w 439"/>
                <a:gd name="T79" fmla="*/ 26 h 483"/>
                <a:gd name="T80" fmla="*/ 233 w 439"/>
                <a:gd name="T81" fmla="*/ 17 h 483"/>
                <a:gd name="T82" fmla="*/ 289 w 439"/>
                <a:gd name="T83" fmla="*/ 35 h 483"/>
                <a:gd name="T84" fmla="*/ 327 w 439"/>
                <a:gd name="T85" fmla="*/ 70 h 483"/>
                <a:gd name="T86" fmla="*/ 345 w 439"/>
                <a:gd name="T87" fmla="*/ 123 h 483"/>
                <a:gd name="T88" fmla="*/ 355 w 439"/>
                <a:gd name="T89" fmla="*/ 167 h 483"/>
                <a:gd name="T90" fmla="*/ 364 w 439"/>
                <a:gd name="T91" fmla="*/ 202 h 483"/>
                <a:gd name="T92" fmla="*/ 94 w 439"/>
                <a:gd name="T93" fmla="*/ 202 h 48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39"/>
                <a:gd name="T142" fmla="*/ 0 h 483"/>
                <a:gd name="T143" fmla="*/ 439 w 439"/>
                <a:gd name="T144" fmla="*/ 483 h 48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39" h="483">
                  <a:moveTo>
                    <a:pt x="411" y="228"/>
                  </a:moveTo>
                  <a:lnTo>
                    <a:pt x="429" y="228"/>
                  </a:lnTo>
                  <a:lnTo>
                    <a:pt x="439" y="219"/>
                  </a:lnTo>
                  <a:lnTo>
                    <a:pt x="439" y="202"/>
                  </a:lnTo>
                  <a:lnTo>
                    <a:pt x="429" y="123"/>
                  </a:lnTo>
                  <a:lnTo>
                    <a:pt x="392" y="61"/>
                  </a:lnTo>
                  <a:lnTo>
                    <a:pt x="327" y="17"/>
                  </a:lnTo>
                  <a:lnTo>
                    <a:pt x="233" y="0"/>
                  </a:lnTo>
                  <a:lnTo>
                    <a:pt x="140" y="17"/>
                  </a:lnTo>
                  <a:lnTo>
                    <a:pt x="66" y="70"/>
                  </a:lnTo>
                  <a:lnTo>
                    <a:pt x="19" y="149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50" y="466"/>
                  </a:lnTo>
                  <a:lnTo>
                    <a:pt x="243" y="483"/>
                  </a:lnTo>
                  <a:lnTo>
                    <a:pt x="317" y="474"/>
                  </a:lnTo>
                  <a:lnTo>
                    <a:pt x="373" y="439"/>
                  </a:lnTo>
                  <a:lnTo>
                    <a:pt x="411" y="404"/>
                  </a:lnTo>
                  <a:lnTo>
                    <a:pt x="439" y="351"/>
                  </a:lnTo>
                  <a:lnTo>
                    <a:pt x="439" y="343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1" y="343"/>
                  </a:lnTo>
                  <a:lnTo>
                    <a:pt x="411" y="351"/>
                  </a:lnTo>
                  <a:lnTo>
                    <a:pt x="373" y="413"/>
                  </a:lnTo>
                  <a:lnTo>
                    <a:pt x="317" y="448"/>
                  </a:lnTo>
                  <a:lnTo>
                    <a:pt x="280" y="457"/>
                  </a:lnTo>
                  <a:lnTo>
                    <a:pt x="215" y="457"/>
                  </a:lnTo>
                  <a:lnTo>
                    <a:pt x="178" y="439"/>
                  </a:lnTo>
                  <a:lnTo>
                    <a:pt x="122" y="386"/>
                  </a:lnTo>
                  <a:lnTo>
                    <a:pt x="103" y="334"/>
                  </a:lnTo>
                  <a:lnTo>
                    <a:pt x="94" y="272"/>
                  </a:lnTo>
                  <a:lnTo>
                    <a:pt x="94" y="228"/>
                  </a:lnTo>
                  <a:lnTo>
                    <a:pt x="411" y="228"/>
                  </a:lnTo>
                  <a:close/>
                  <a:moveTo>
                    <a:pt x="94" y="202"/>
                  </a:moveTo>
                  <a:lnTo>
                    <a:pt x="103" y="123"/>
                  </a:lnTo>
                  <a:lnTo>
                    <a:pt x="131" y="70"/>
                  </a:lnTo>
                  <a:lnTo>
                    <a:pt x="168" y="44"/>
                  </a:lnTo>
                  <a:lnTo>
                    <a:pt x="206" y="26"/>
                  </a:lnTo>
                  <a:lnTo>
                    <a:pt x="233" y="17"/>
                  </a:lnTo>
                  <a:lnTo>
                    <a:pt x="289" y="35"/>
                  </a:lnTo>
                  <a:lnTo>
                    <a:pt x="327" y="70"/>
                  </a:lnTo>
                  <a:lnTo>
                    <a:pt x="345" y="123"/>
                  </a:lnTo>
                  <a:lnTo>
                    <a:pt x="355" y="167"/>
                  </a:lnTo>
                  <a:lnTo>
                    <a:pt x="364" y="202"/>
                  </a:lnTo>
                  <a:lnTo>
                    <a:pt x="94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02" name="Freeform 4342"/>
            <p:cNvSpPr>
              <a:spLocks noEditPoints="1"/>
            </p:cNvSpPr>
            <p:nvPr/>
          </p:nvSpPr>
          <p:spPr bwMode="auto">
            <a:xfrm>
              <a:off x="7900" y="15766"/>
              <a:ext cx="513" cy="703"/>
            </a:xfrm>
            <a:custGeom>
              <a:avLst/>
              <a:gdLst>
                <a:gd name="T0" fmla="*/ 187 w 513"/>
                <a:gd name="T1" fmla="*/ 299 h 703"/>
                <a:gd name="T2" fmla="*/ 131 w 513"/>
                <a:gd name="T3" fmla="*/ 255 h 703"/>
                <a:gd name="T4" fmla="*/ 121 w 513"/>
                <a:gd name="T5" fmla="*/ 211 h 703"/>
                <a:gd name="T6" fmla="*/ 140 w 513"/>
                <a:gd name="T7" fmla="*/ 79 h 703"/>
                <a:gd name="T8" fmla="*/ 168 w 513"/>
                <a:gd name="T9" fmla="*/ 44 h 703"/>
                <a:gd name="T10" fmla="*/ 215 w 513"/>
                <a:gd name="T11" fmla="*/ 35 h 703"/>
                <a:gd name="T12" fmla="*/ 271 w 513"/>
                <a:gd name="T13" fmla="*/ 53 h 703"/>
                <a:gd name="T14" fmla="*/ 299 w 513"/>
                <a:gd name="T15" fmla="*/ 79 h 703"/>
                <a:gd name="T16" fmla="*/ 308 w 513"/>
                <a:gd name="T17" fmla="*/ 123 h 703"/>
                <a:gd name="T18" fmla="*/ 317 w 513"/>
                <a:gd name="T19" fmla="*/ 193 h 703"/>
                <a:gd name="T20" fmla="*/ 299 w 513"/>
                <a:gd name="T21" fmla="*/ 255 h 703"/>
                <a:gd name="T22" fmla="*/ 280 w 513"/>
                <a:gd name="T23" fmla="*/ 281 h 703"/>
                <a:gd name="T24" fmla="*/ 215 w 513"/>
                <a:gd name="T25" fmla="*/ 299 h 703"/>
                <a:gd name="T26" fmla="*/ 140 w 513"/>
                <a:gd name="T27" fmla="*/ 308 h 703"/>
                <a:gd name="T28" fmla="*/ 215 w 513"/>
                <a:gd name="T29" fmla="*/ 325 h 703"/>
                <a:gd name="T30" fmla="*/ 373 w 513"/>
                <a:gd name="T31" fmla="*/ 246 h 703"/>
                <a:gd name="T32" fmla="*/ 383 w 513"/>
                <a:gd name="T33" fmla="*/ 97 h 703"/>
                <a:gd name="T34" fmla="*/ 411 w 513"/>
                <a:gd name="T35" fmla="*/ 26 h 703"/>
                <a:gd name="T36" fmla="*/ 448 w 513"/>
                <a:gd name="T37" fmla="*/ 44 h 703"/>
                <a:gd name="T38" fmla="*/ 457 w 513"/>
                <a:gd name="T39" fmla="*/ 70 h 703"/>
                <a:gd name="T40" fmla="*/ 485 w 513"/>
                <a:gd name="T41" fmla="*/ 88 h 703"/>
                <a:gd name="T42" fmla="*/ 513 w 513"/>
                <a:gd name="T43" fmla="*/ 70 h 703"/>
                <a:gd name="T44" fmla="*/ 504 w 513"/>
                <a:gd name="T45" fmla="*/ 26 h 703"/>
                <a:gd name="T46" fmla="*/ 439 w 513"/>
                <a:gd name="T47" fmla="*/ 0 h 703"/>
                <a:gd name="T48" fmla="*/ 373 w 513"/>
                <a:gd name="T49" fmla="*/ 26 h 703"/>
                <a:gd name="T50" fmla="*/ 299 w 513"/>
                <a:gd name="T51" fmla="*/ 26 h 703"/>
                <a:gd name="T52" fmla="*/ 243 w 513"/>
                <a:gd name="T53" fmla="*/ 18 h 703"/>
                <a:gd name="T54" fmla="*/ 121 w 513"/>
                <a:gd name="T55" fmla="*/ 35 h 703"/>
                <a:gd name="T56" fmla="*/ 37 w 513"/>
                <a:gd name="T57" fmla="*/ 167 h 703"/>
                <a:gd name="T58" fmla="*/ 47 w 513"/>
                <a:gd name="T59" fmla="*/ 228 h 703"/>
                <a:gd name="T60" fmla="*/ 65 w 513"/>
                <a:gd name="T61" fmla="*/ 316 h 703"/>
                <a:gd name="T62" fmla="*/ 56 w 513"/>
                <a:gd name="T63" fmla="*/ 395 h 703"/>
                <a:gd name="T64" fmla="*/ 75 w 513"/>
                <a:gd name="T65" fmla="*/ 439 h 703"/>
                <a:gd name="T66" fmla="*/ 65 w 513"/>
                <a:gd name="T67" fmla="*/ 475 h 703"/>
                <a:gd name="T68" fmla="*/ 0 w 513"/>
                <a:gd name="T69" fmla="*/ 545 h 703"/>
                <a:gd name="T70" fmla="*/ 19 w 513"/>
                <a:gd name="T71" fmla="*/ 624 h 703"/>
                <a:gd name="T72" fmla="*/ 149 w 513"/>
                <a:gd name="T73" fmla="*/ 694 h 703"/>
                <a:gd name="T74" fmla="*/ 345 w 513"/>
                <a:gd name="T75" fmla="*/ 694 h 703"/>
                <a:gd name="T76" fmla="*/ 476 w 513"/>
                <a:gd name="T77" fmla="*/ 624 h 703"/>
                <a:gd name="T78" fmla="*/ 495 w 513"/>
                <a:gd name="T79" fmla="*/ 536 h 703"/>
                <a:gd name="T80" fmla="*/ 476 w 513"/>
                <a:gd name="T81" fmla="*/ 492 h 703"/>
                <a:gd name="T82" fmla="*/ 429 w 513"/>
                <a:gd name="T83" fmla="*/ 448 h 703"/>
                <a:gd name="T84" fmla="*/ 233 w 513"/>
                <a:gd name="T85" fmla="*/ 413 h 703"/>
                <a:gd name="T86" fmla="*/ 121 w 513"/>
                <a:gd name="T87" fmla="*/ 404 h 703"/>
                <a:gd name="T88" fmla="*/ 93 w 513"/>
                <a:gd name="T89" fmla="*/ 369 h 703"/>
                <a:gd name="T90" fmla="*/ 84 w 513"/>
                <a:gd name="T91" fmla="*/ 334 h 703"/>
                <a:gd name="T92" fmla="*/ 103 w 513"/>
                <a:gd name="T93" fmla="*/ 290 h 703"/>
                <a:gd name="T94" fmla="*/ 149 w 513"/>
                <a:gd name="T95" fmla="*/ 659 h 703"/>
                <a:gd name="T96" fmla="*/ 56 w 513"/>
                <a:gd name="T97" fmla="*/ 571 h 703"/>
                <a:gd name="T98" fmla="*/ 93 w 513"/>
                <a:gd name="T99" fmla="*/ 492 h 703"/>
                <a:gd name="T100" fmla="*/ 280 w 513"/>
                <a:gd name="T101" fmla="*/ 475 h 703"/>
                <a:gd name="T102" fmla="*/ 429 w 513"/>
                <a:gd name="T103" fmla="*/ 519 h 703"/>
                <a:gd name="T104" fmla="*/ 411 w 513"/>
                <a:gd name="T105" fmla="*/ 624 h 703"/>
                <a:gd name="T106" fmla="*/ 252 w 513"/>
                <a:gd name="T107" fmla="*/ 677 h 70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13"/>
                <a:gd name="T163" fmla="*/ 0 h 703"/>
                <a:gd name="T164" fmla="*/ 513 w 513"/>
                <a:gd name="T165" fmla="*/ 703 h 70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13" h="703">
                  <a:moveTo>
                    <a:pt x="215" y="299"/>
                  </a:moveTo>
                  <a:lnTo>
                    <a:pt x="187" y="299"/>
                  </a:lnTo>
                  <a:lnTo>
                    <a:pt x="168" y="290"/>
                  </a:lnTo>
                  <a:lnTo>
                    <a:pt x="131" y="255"/>
                  </a:lnTo>
                  <a:lnTo>
                    <a:pt x="131" y="237"/>
                  </a:lnTo>
                  <a:lnTo>
                    <a:pt x="121" y="211"/>
                  </a:lnTo>
                  <a:lnTo>
                    <a:pt x="121" y="105"/>
                  </a:lnTo>
                  <a:lnTo>
                    <a:pt x="140" y="79"/>
                  </a:lnTo>
                  <a:lnTo>
                    <a:pt x="159" y="61"/>
                  </a:lnTo>
                  <a:lnTo>
                    <a:pt x="168" y="44"/>
                  </a:lnTo>
                  <a:lnTo>
                    <a:pt x="196" y="44"/>
                  </a:lnTo>
                  <a:lnTo>
                    <a:pt x="215" y="35"/>
                  </a:lnTo>
                  <a:lnTo>
                    <a:pt x="243" y="35"/>
                  </a:lnTo>
                  <a:lnTo>
                    <a:pt x="271" y="53"/>
                  </a:lnTo>
                  <a:lnTo>
                    <a:pt x="289" y="61"/>
                  </a:lnTo>
                  <a:lnTo>
                    <a:pt x="299" y="79"/>
                  </a:lnTo>
                  <a:lnTo>
                    <a:pt x="308" y="105"/>
                  </a:lnTo>
                  <a:lnTo>
                    <a:pt x="308" y="123"/>
                  </a:lnTo>
                  <a:lnTo>
                    <a:pt x="317" y="141"/>
                  </a:lnTo>
                  <a:lnTo>
                    <a:pt x="317" y="193"/>
                  </a:lnTo>
                  <a:lnTo>
                    <a:pt x="308" y="228"/>
                  </a:lnTo>
                  <a:lnTo>
                    <a:pt x="299" y="255"/>
                  </a:lnTo>
                  <a:lnTo>
                    <a:pt x="289" y="264"/>
                  </a:lnTo>
                  <a:lnTo>
                    <a:pt x="280" y="281"/>
                  </a:lnTo>
                  <a:lnTo>
                    <a:pt x="243" y="299"/>
                  </a:lnTo>
                  <a:lnTo>
                    <a:pt x="215" y="299"/>
                  </a:lnTo>
                  <a:close/>
                  <a:moveTo>
                    <a:pt x="103" y="290"/>
                  </a:moveTo>
                  <a:lnTo>
                    <a:pt x="140" y="308"/>
                  </a:lnTo>
                  <a:lnTo>
                    <a:pt x="196" y="325"/>
                  </a:lnTo>
                  <a:lnTo>
                    <a:pt x="215" y="325"/>
                  </a:lnTo>
                  <a:lnTo>
                    <a:pt x="308" y="299"/>
                  </a:lnTo>
                  <a:lnTo>
                    <a:pt x="373" y="246"/>
                  </a:lnTo>
                  <a:lnTo>
                    <a:pt x="401" y="167"/>
                  </a:lnTo>
                  <a:lnTo>
                    <a:pt x="383" y="97"/>
                  </a:lnTo>
                  <a:lnTo>
                    <a:pt x="355" y="61"/>
                  </a:lnTo>
                  <a:lnTo>
                    <a:pt x="411" y="26"/>
                  </a:lnTo>
                  <a:lnTo>
                    <a:pt x="467" y="26"/>
                  </a:lnTo>
                  <a:lnTo>
                    <a:pt x="448" y="44"/>
                  </a:lnTo>
                  <a:lnTo>
                    <a:pt x="448" y="53"/>
                  </a:lnTo>
                  <a:lnTo>
                    <a:pt x="457" y="70"/>
                  </a:lnTo>
                  <a:lnTo>
                    <a:pt x="467" y="79"/>
                  </a:lnTo>
                  <a:lnTo>
                    <a:pt x="485" y="88"/>
                  </a:lnTo>
                  <a:lnTo>
                    <a:pt x="495" y="88"/>
                  </a:lnTo>
                  <a:lnTo>
                    <a:pt x="513" y="70"/>
                  </a:lnTo>
                  <a:lnTo>
                    <a:pt x="513" y="44"/>
                  </a:lnTo>
                  <a:lnTo>
                    <a:pt x="504" y="26"/>
                  </a:lnTo>
                  <a:lnTo>
                    <a:pt x="476" y="0"/>
                  </a:lnTo>
                  <a:lnTo>
                    <a:pt x="439" y="0"/>
                  </a:lnTo>
                  <a:lnTo>
                    <a:pt x="411" y="9"/>
                  </a:lnTo>
                  <a:lnTo>
                    <a:pt x="373" y="26"/>
                  </a:lnTo>
                  <a:lnTo>
                    <a:pt x="336" y="53"/>
                  </a:lnTo>
                  <a:lnTo>
                    <a:pt x="299" y="26"/>
                  </a:lnTo>
                  <a:lnTo>
                    <a:pt x="271" y="18"/>
                  </a:lnTo>
                  <a:lnTo>
                    <a:pt x="243" y="18"/>
                  </a:lnTo>
                  <a:lnTo>
                    <a:pt x="215" y="9"/>
                  </a:lnTo>
                  <a:lnTo>
                    <a:pt x="121" y="35"/>
                  </a:lnTo>
                  <a:lnTo>
                    <a:pt x="56" y="88"/>
                  </a:lnTo>
                  <a:lnTo>
                    <a:pt x="37" y="167"/>
                  </a:lnTo>
                  <a:lnTo>
                    <a:pt x="37" y="202"/>
                  </a:lnTo>
                  <a:lnTo>
                    <a:pt x="47" y="228"/>
                  </a:lnTo>
                  <a:lnTo>
                    <a:pt x="84" y="281"/>
                  </a:lnTo>
                  <a:lnTo>
                    <a:pt x="65" y="316"/>
                  </a:lnTo>
                  <a:lnTo>
                    <a:pt x="56" y="343"/>
                  </a:lnTo>
                  <a:lnTo>
                    <a:pt x="56" y="395"/>
                  </a:lnTo>
                  <a:lnTo>
                    <a:pt x="65" y="422"/>
                  </a:lnTo>
                  <a:lnTo>
                    <a:pt x="75" y="439"/>
                  </a:lnTo>
                  <a:lnTo>
                    <a:pt x="103" y="457"/>
                  </a:lnTo>
                  <a:lnTo>
                    <a:pt x="65" y="475"/>
                  </a:lnTo>
                  <a:lnTo>
                    <a:pt x="37" y="492"/>
                  </a:lnTo>
                  <a:lnTo>
                    <a:pt x="0" y="545"/>
                  </a:lnTo>
                  <a:lnTo>
                    <a:pt x="0" y="571"/>
                  </a:lnTo>
                  <a:lnTo>
                    <a:pt x="19" y="624"/>
                  </a:lnTo>
                  <a:lnTo>
                    <a:pt x="75" y="668"/>
                  </a:lnTo>
                  <a:lnTo>
                    <a:pt x="149" y="694"/>
                  </a:lnTo>
                  <a:lnTo>
                    <a:pt x="252" y="703"/>
                  </a:lnTo>
                  <a:lnTo>
                    <a:pt x="345" y="694"/>
                  </a:lnTo>
                  <a:lnTo>
                    <a:pt x="420" y="668"/>
                  </a:lnTo>
                  <a:lnTo>
                    <a:pt x="476" y="624"/>
                  </a:lnTo>
                  <a:lnTo>
                    <a:pt x="495" y="562"/>
                  </a:lnTo>
                  <a:lnTo>
                    <a:pt x="495" y="536"/>
                  </a:lnTo>
                  <a:lnTo>
                    <a:pt x="485" y="519"/>
                  </a:lnTo>
                  <a:lnTo>
                    <a:pt x="476" y="492"/>
                  </a:lnTo>
                  <a:lnTo>
                    <a:pt x="457" y="466"/>
                  </a:lnTo>
                  <a:lnTo>
                    <a:pt x="429" y="448"/>
                  </a:lnTo>
                  <a:lnTo>
                    <a:pt x="336" y="422"/>
                  </a:lnTo>
                  <a:lnTo>
                    <a:pt x="233" y="413"/>
                  </a:lnTo>
                  <a:lnTo>
                    <a:pt x="149" y="413"/>
                  </a:lnTo>
                  <a:lnTo>
                    <a:pt x="121" y="404"/>
                  </a:lnTo>
                  <a:lnTo>
                    <a:pt x="103" y="387"/>
                  </a:lnTo>
                  <a:lnTo>
                    <a:pt x="93" y="369"/>
                  </a:lnTo>
                  <a:lnTo>
                    <a:pt x="84" y="343"/>
                  </a:lnTo>
                  <a:lnTo>
                    <a:pt x="84" y="334"/>
                  </a:lnTo>
                  <a:lnTo>
                    <a:pt x="93" y="316"/>
                  </a:lnTo>
                  <a:lnTo>
                    <a:pt x="103" y="290"/>
                  </a:lnTo>
                  <a:close/>
                  <a:moveTo>
                    <a:pt x="252" y="677"/>
                  </a:moveTo>
                  <a:lnTo>
                    <a:pt x="149" y="659"/>
                  </a:lnTo>
                  <a:lnTo>
                    <a:pt x="84" y="624"/>
                  </a:lnTo>
                  <a:lnTo>
                    <a:pt x="56" y="571"/>
                  </a:lnTo>
                  <a:lnTo>
                    <a:pt x="75" y="519"/>
                  </a:lnTo>
                  <a:lnTo>
                    <a:pt x="93" y="492"/>
                  </a:lnTo>
                  <a:lnTo>
                    <a:pt x="149" y="475"/>
                  </a:lnTo>
                  <a:lnTo>
                    <a:pt x="280" y="475"/>
                  </a:lnTo>
                  <a:lnTo>
                    <a:pt x="392" y="492"/>
                  </a:lnTo>
                  <a:lnTo>
                    <a:pt x="429" y="519"/>
                  </a:lnTo>
                  <a:lnTo>
                    <a:pt x="439" y="571"/>
                  </a:lnTo>
                  <a:lnTo>
                    <a:pt x="411" y="624"/>
                  </a:lnTo>
                  <a:lnTo>
                    <a:pt x="345" y="659"/>
                  </a:lnTo>
                  <a:lnTo>
                    <a:pt x="252" y="6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03" name="Freeform 4343"/>
            <p:cNvSpPr>
              <a:spLocks/>
            </p:cNvSpPr>
            <p:nvPr/>
          </p:nvSpPr>
          <p:spPr bwMode="auto">
            <a:xfrm>
              <a:off x="8450" y="15792"/>
              <a:ext cx="560" cy="677"/>
            </a:xfrm>
            <a:custGeom>
              <a:avLst/>
              <a:gdLst>
                <a:gd name="T0" fmla="*/ 448 w 560"/>
                <a:gd name="T1" fmla="*/ 97 h 677"/>
                <a:gd name="T2" fmla="*/ 467 w 560"/>
                <a:gd name="T3" fmla="*/ 71 h 677"/>
                <a:gd name="T4" fmla="*/ 504 w 560"/>
                <a:gd name="T5" fmla="*/ 35 h 677"/>
                <a:gd name="T6" fmla="*/ 542 w 560"/>
                <a:gd name="T7" fmla="*/ 35 h 677"/>
                <a:gd name="T8" fmla="*/ 560 w 560"/>
                <a:gd name="T9" fmla="*/ 27 h 677"/>
                <a:gd name="T10" fmla="*/ 560 w 560"/>
                <a:gd name="T11" fmla="*/ 0 h 677"/>
                <a:gd name="T12" fmla="*/ 374 w 560"/>
                <a:gd name="T13" fmla="*/ 0 h 677"/>
                <a:gd name="T14" fmla="*/ 374 w 560"/>
                <a:gd name="T15" fmla="*/ 27 h 677"/>
                <a:gd name="T16" fmla="*/ 411 w 560"/>
                <a:gd name="T17" fmla="*/ 44 h 677"/>
                <a:gd name="T18" fmla="*/ 430 w 560"/>
                <a:gd name="T19" fmla="*/ 79 h 677"/>
                <a:gd name="T20" fmla="*/ 430 w 560"/>
                <a:gd name="T21" fmla="*/ 88 h 677"/>
                <a:gd name="T22" fmla="*/ 420 w 560"/>
                <a:gd name="T23" fmla="*/ 88 h 677"/>
                <a:gd name="T24" fmla="*/ 420 w 560"/>
                <a:gd name="T25" fmla="*/ 106 h 677"/>
                <a:gd name="T26" fmla="*/ 308 w 560"/>
                <a:gd name="T27" fmla="*/ 361 h 677"/>
                <a:gd name="T28" fmla="*/ 178 w 560"/>
                <a:gd name="T29" fmla="*/ 79 h 677"/>
                <a:gd name="T30" fmla="*/ 178 w 560"/>
                <a:gd name="T31" fmla="*/ 62 h 677"/>
                <a:gd name="T32" fmla="*/ 168 w 560"/>
                <a:gd name="T33" fmla="*/ 62 h 677"/>
                <a:gd name="T34" fmla="*/ 178 w 560"/>
                <a:gd name="T35" fmla="*/ 44 h 677"/>
                <a:gd name="T36" fmla="*/ 187 w 560"/>
                <a:gd name="T37" fmla="*/ 35 h 677"/>
                <a:gd name="T38" fmla="*/ 224 w 560"/>
                <a:gd name="T39" fmla="*/ 35 h 677"/>
                <a:gd name="T40" fmla="*/ 234 w 560"/>
                <a:gd name="T41" fmla="*/ 27 h 677"/>
                <a:gd name="T42" fmla="*/ 234 w 560"/>
                <a:gd name="T43" fmla="*/ 0 h 677"/>
                <a:gd name="T44" fmla="*/ 0 w 560"/>
                <a:gd name="T45" fmla="*/ 0 h 677"/>
                <a:gd name="T46" fmla="*/ 0 w 560"/>
                <a:gd name="T47" fmla="*/ 27 h 677"/>
                <a:gd name="T48" fmla="*/ 38 w 560"/>
                <a:gd name="T49" fmla="*/ 27 h 677"/>
                <a:gd name="T50" fmla="*/ 66 w 560"/>
                <a:gd name="T51" fmla="*/ 35 h 677"/>
                <a:gd name="T52" fmla="*/ 84 w 560"/>
                <a:gd name="T53" fmla="*/ 44 h 677"/>
                <a:gd name="T54" fmla="*/ 94 w 560"/>
                <a:gd name="T55" fmla="*/ 71 h 677"/>
                <a:gd name="T56" fmla="*/ 262 w 560"/>
                <a:gd name="T57" fmla="*/ 457 h 677"/>
                <a:gd name="T58" fmla="*/ 262 w 560"/>
                <a:gd name="T59" fmla="*/ 475 h 677"/>
                <a:gd name="T60" fmla="*/ 243 w 560"/>
                <a:gd name="T61" fmla="*/ 510 h 677"/>
                <a:gd name="T62" fmla="*/ 234 w 560"/>
                <a:gd name="T63" fmla="*/ 519 h 677"/>
                <a:gd name="T64" fmla="*/ 215 w 560"/>
                <a:gd name="T65" fmla="*/ 572 h 677"/>
                <a:gd name="T66" fmla="*/ 196 w 560"/>
                <a:gd name="T67" fmla="*/ 598 h 677"/>
                <a:gd name="T68" fmla="*/ 159 w 560"/>
                <a:gd name="T69" fmla="*/ 633 h 677"/>
                <a:gd name="T70" fmla="*/ 131 w 560"/>
                <a:gd name="T71" fmla="*/ 651 h 677"/>
                <a:gd name="T72" fmla="*/ 75 w 560"/>
                <a:gd name="T73" fmla="*/ 651 h 677"/>
                <a:gd name="T74" fmla="*/ 56 w 560"/>
                <a:gd name="T75" fmla="*/ 633 h 677"/>
                <a:gd name="T76" fmla="*/ 94 w 560"/>
                <a:gd name="T77" fmla="*/ 616 h 677"/>
                <a:gd name="T78" fmla="*/ 94 w 560"/>
                <a:gd name="T79" fmla="*/ 572 h 677"/>
                <a:gd name="T80" fmla="*/ 84 w 560"/>
                <a:gd name="T81" fmla="*/ 554 h 677"/>
                <a:gd name="T82" fmla="*/ 66 w 560"/>
                <a:gd name="T83" fmla="*/ 545 h 677"/>
                <a:gd name="T84" fmla="*/ 28 w 560"/>
                <a:gd name="T85" fmla="*/ 545 h 677"/>
                <a:gd name="T86" fmla="*/ 19 w 560"/>
                <a:gd name="T87" fmla="*/ 554 h 677"/>
                <a:gd name="T88" fmla="*/ 0 w 560"/>
                <a:gd name="T89" fmla="*/ 589 h 677"/>
                <a:gd name="T90" fmla="*/ 19 w 560"/>
                <a:gd name="T91" fmla="*/ 642 h 677"/>
                <a:gd name="T92" fmla="*/ 47 w 560"/>
                <a:gd name="T93" fmla="*/ 660 h 677"/>
                <a:gd name="T94" fmla="*/ 103 w 560"/>
                <a:gd name="T95" fmla="*/ 677 h 677"/>
                <a:gd name="T96" fmla="*/ 140 w 560"/>
                <a:gd name="T97" fmla="*/ 668 h 677"/>
                <a:gd name="T98" fmla="*/ 168 w 560"/>
                <a:gd name="T99" fmla="*/ 660 h 677"/>
                <a:gd name="T100" fmla="*/ 196 w 560"/>
                <a:gd name="T101" fmla="*/ 642 h 677"/>
                <a:gd name="T102" fmla="*/ 215 w 560"/>
                <a:gd name="T103" fmla="*/ 616 h 677"/>
                <a:gd name="T104" fmla="*/ 234 w 560"/>
                <a:gd name="T105" fmla="*/ 580 h 677"/>
                <a:gd name="T106" fmla="*/ 252 w 560"/>
                <a:gd name="T107" fmla="*/ 554 h 677"/>
                <a:gd name="T108" fmla="*/ 448 w 560"/>
                <a:gd name="T109" fmla="*/ 97 h 6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0"/>
                <a:gd name="T166" fmla="*/ 0 h 677"/>
                <a:gd name="T167" fmla="*/ 560 w 560"/>
                <a:gd name="T168" fmla="*/ 677 h 6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0" h="677">
                  <a:moveTo>
                    <a:pt x="448" y="97"/>
                  </a:moveTo>
                  <a:lnTo>
                    <a:pt x="467" y="71"/>
                  </a:lnTo>
                  <a:lnTo>
                    <a:pt x="504" y="35"/>
                  </a:lnTo>
                  <a:lnTo>
                    <a:pt x="542" y="35"/>
                  </a:lnTo>
                  <a:lnTo>
                    <a:pt x="560" y="27"/>
                  </a:lnTo>
                  <a:lnTo>
                    <a:pt x="560" y="0"/>
                  </a:lnTo>
                  <a:lnTo>
                    <a:pt x="374" y="0"/>
                  </a:lnTo>
                  <a:lnTo>
                    <a:pt x="374" y="27"/>
                  </a:lnTo>
                  <a:lnTo>
                    <a:pt x="411" y="44"/>
                  </a:lnTo>
                  <a:lnTo>
                    <a:pt x="430" y="79"/>
                  </a:lnTo>
                  <a:lnTo>
                    <a:pt x="430" y="88"/>
                  </a:lnTo>
                  <a:lnTo>
                    <a:pt x="420" y="88"/>
                  </a:lnTo>
                  <a:lnTo>
                    <a:pt x="420" y="106"/>
                  </a:lnTo>
                  <a:lnTo>
                    <a:pt x="308" y="361"/>
                  </a:lnTo>
                  <a:lnTo>
                    <a:pt x="178" y="79"/>
                  </a:lnTo>
                  <a:lnTo>
                    <a:pt x="178" y="62"/>
                  </a:lnTo>
                  <a:lnTo>
                    <a:pt x="168" y="62"/>
                  </a:lnTo>
                  <a:lnTo>
                    <a:pt x="178" y="44"/>
                  </a:lnTo>
                  <a:lnTo>
                    <a:pt x="187" y="35"/>
                  </a:lnTo>
                  <a:lnTo>
                    <a:pt x="224" y="35"/>
                  </a:lnTo>
                  <a:lnTo>
                    <a:pt x="234" y="27"/>
                  </a:lnTo>
                  <a:lnTo>
                    <a:pt x="234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38" y="27"/>
                  </a:lnTo>
                  <a:lnTo>
                    <a:pt x="66" y="35"/>
                  </a:lnTo>
                  <a:lnTo>
                    <a:pt x="84" y="44"/>
                  </a:lnTo>
                  <a:lnTo>
                    <a:pt x="94" y="71"/>
                  </a:lnTo>
                  <a:lnTo>
                    <a:pt x="262" y="457"/>
                  </a:lnTo>
                  <a:lnTo>
                    <a:pt x="262" y="475"/>
                  </a:lnTo>
                  <a:lnTo>
                    <a:pt x="243" y="510"/>
                  </a:lnTo>
                  <a:lnTo>
                    <a:pt x="234" y="519"/>
                  </a:lnTo>
                  <a:lnTo>
                    <a:pt x="215" y="572"/>
                  </a:lnTo>
                  <a:lnTo>
                    <a:pt x="196" y="598"/>
                  </a:lnTo>
                  <a:lnTo>
                    <a:pt x="159" y="633"/>
                  </a:lnTo>
                  <a:lnTo>
                    <a:pt x="131" y="651"/>
                  </a:lnTo>
                  <a:lnTo>
                    <a:pt x="75" y="651"/>
                  </a:lnTo>
                  <a:lnTo>
                    <a:pt x="56" y="633"/>
                  </a:lnTo>
                  <a:lnTo>
                    <a:pt x="94" y="616"/>
                  </a:lnTo>
                  <a:lnTo>
                    <a:pt x="94" y="572"/>
                  </a:lnTo>
                  <a:lnTo>
                    <a:pt x="84" y="554"/>
                  </a:lnTo>
                  <a:lnTo>
                    <a:pt x="66" y="545"/>
                  </a:lnTo>
                  <a:lnTo>
                    <a:pt x="28" y="545"/>
                  </a:lnTo>
                  <a:lnTo>
                    <a:pt x="19" y="554"/>
                  </a:lnTo>
                  <a:lnTo>
                    <a:pt x="0" y="589"/>
                  </a:lnTo>
                  <a:lnTo>
                    <a:pt x="19" y="642"/>
                  </a:lnTo>
                  <a:lnTo>
                    <a:pt x="47" y="660"/>
                  </a:lnTo>
                  <a:lnTo>
                    <a:pt x="103" y="677"/>
                  </a:lnTo>
                  <a:lnTo>
                    <a:pt x="140" y="668"/>
                  </a:lnTo>
                  <a:lnTo>
                    <a:pt x="168" y="660"/>
                  </a:lnTo>
                  <a:lnTo>
                    <a:pt x="196" y="642"/>
                  </a:lnTo>
                  <a:lnTo>
                    <a:pt x="215" y="616"/>
                  </a:lnTo>
                  <a:lnTo>
                    <a:pt x="234" y="580"/>
                  </a:lnTo>
                  <a:lnTo>
                    <a:pt x="252" y="554"/>
                  </a:lnTo>
                  <a:lnTo>
                    <a:pt x="448" y="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04" name="Freeform 4344"/>
            <p:cNvSpPr>
              <a:spLocks noEditPoints="1"/>
            </p:cNvSpPr>
            <p:nvPr/>
          </p:nvSpPr>
          <p:spPr bwMode="auto">
            <a:xfrm>
              <a:off x="9551" y="15537"/>
              <a:ext cx="243" cy="712"/>
            </a:xfrm>
            <a:custGeom>
              <a:avLst/>
              <a:gdLst>
                <a:gd name="T0" fmla="*/ 159 w 243"/>
                <a:gd name="T1" fmla="*/ 238 h 712"/>
                <a:gd name="T2" fmla="*/ 0 w 243"/>
                <a:gd name="T3" fmla="*/ 255 h 712"/>
                <a:gd name="T4" fmla="*/ 0 w 243"/>
                <a:gd name="T5" fmla="*/ 282 h 712"/>
                <a:gd name="T6" fmla="*/ 38 w 243"/>
                <a:gd name="T7" fmla="*/ 282 h 712"/>
                <a:gd name="T8" fmla="*/ 66 w 243"/>
                <a:gd name="T9" fmla="*/ 290 h 712"/>
                <a:gd name="T10" fmla="*/ 84 w 243"/>
                <a:gd name="T11" fmla="*/ 299 h 712"/>
                <a:gd name="T12" fmla="*/ 84 w 243"/>
                <a:gd name="T13" fmla="*/ 660 h 712"/>
                <a:gd name="T14" fmla="*/ 66 w 243"/>
                <a:gd name="T15" fmla="*/ 677 h 712"/>
                <a:gd name="T16" fmla="*/ 0 w 243"/>
                <a:gd name="T17" fmla="*/ 677 h 712"/>
                <a:gd name="T18" fmla="*/ 0 w 243"/>
                <a:gd name="T19" fmla="*/ 712 h 712"/>
                <a:gd name="T20" fmla="*/ 243 w 243"/>
                <a:gd name="T21" fmla="*/ 712 h 712"/>
                <a:gd name="T22" fmla="*/ 243 w 243"/>
                <a:gd name="T23" fmla="*/ 677 h 712"/>
                <a:gd name="T24" fmla="*/ 187 w 243"/>
                <a:gd name="T25" fmla="*/ 677 h 712"/>
                <a:gd name="T26" fmla="*/ 168 w 243"/>
                <a:gd name="T27" fmla="*/ 660 h 712"/>
                <a:gd name="T28" fmla="*/ 168 w 243"/>
                <a:gd name="T29" fmla="*/ 651 h 712"/>
                <a:gd name="T30" fmla="*/ 159 w 243"/>
                <a:gd name="T31" fmla="*/ 633 h 712"/>
                <a:gd name="T32" fmla="*/ 159 w 243"/>
                <a:gd name="T33" fmla="*/ 238 h 712"/>
                <a:gd name="T34" fmla="*/ 168 w 243"/>
                <a:gd name="T35" fmla="*/ 53 h 712"/>
                <a:gd name="T36" fmla="*/ 150 w 243"/>
                <a:gd name="T37" fmla="*/ 18 h 712"/>
                <a:gd name="T38" fmla="*/ 131 w 243"/>
                <a:gd name="T39" fmla="*/ 0 h 712"/>
                <a:gd name="T40" fmla="*/ 84 w 243"/>
                <a:gd name="T41" fmla="*/ 0 h 712"/>
                <a:gd name="T42" fmla="*/ 66 w 243"/>
                <a:gd name="T43" fmla="*/ 18 h 712"/>
                <a:gd name="T44" fmla="*/ 47 w 243"/>
                <a:gd name="T45" fmla="*/ 53 h 712"/>
                <a:gd name="T46" fmla="*/ 56 w 243"/>
                <a:gd name="T47" fmla="*/ 80 h 712"/>
                <a:gd name="T48" fmla="*/ 66 w 243"/>
                <a:gd name="T49" fmla="*/ 97 h 712"/>
                <a:gd name="T50" fmla="*/ 84 w 243"/>
                <a:gd name="T51" fmla="*/ 106 h 712"/>
                <a:gd name="T52" fmla="*/ 112 w 243"/>
                <a:gd name="T53" fmla="*/ 115 h 712"/>
                <a:gd name="T54" fmla="*/ 150 w 243"/>
                <a:gd name="T55" fmla="*/ 97 h 712"/>
                <a:gd name="T56" fmla="*/ 159 w 243"/>
                <a:gd name="T57" fmla="*/ 80 h 712"/>
                <a:gd name="T58" fmla="*/ 168 w 243"/>
                <a:gd name="T59" fmla="*/ 53 h 71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3"/>
                <a:gd name="T91" fmla="*/ 0 h 712"/>
                <a:gd name="T92" fmla="*/ 243 w 243"/>
                <a:gd name="T93" fmla="*/ 712 h 71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3" h="712">
                  <a:moveTo>
                    <a:pt x="159" y="238"/>
                  </a:moveTo>
                  <a:lnTo>
                    <a:pt x="0" y="255"/>
                  </a:lnTo>
                  <a:lnTo>
                    <a:pt x="0" y="282"/>
                  </a:lnTo>
                  <a:lnTo>
                    <a:pt x="38" y="282"/>
                  </a:lnTo>
                  <a:lnTo>
                    <a:pt x="66" y="290"/>
                  </a:lnTo>
                  <a:lnTo>
                    <a:pt x="84" y="299"/>
                  </a:lnTo>
                  <a:lnTo>
                    <a:pt x="84" y="660"/>
                  </a:lnTo>
                  <a:lnTo>
                    <a:pt x="66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3" y="712"/>
                  </a:lnTo>
                  <a:lnTo>
                    <a:pt x="243" y="677"/>
                  </a:lnTo>
                  <a:lnTo>
                    <a:pt x="187" y="677"/>
                  </a:lnTo>
                  <a:lnTo>
                    <a:pt x="168" y="660"/>
                  </a:lnTo>
                  <a:lnTo>
                    <a:pt x="168" y="651"/>
                  </a:lnTo>
                  <a:lnTo>
                    <a:pt x="159" y="633"/>
                  </a:lnTo>
                  <a:lnTo>
                    <a:pt x="159" y="238"/>
                  </a:lnTo>
                  <a:close/>
                  <a:moveTo>
                    <a:pt x="168" y="53"/>
                  </a:moveTo>
                  <a:lnTo>
                    <a:pt x="150" y="18"/>
                  </a:lnTo>
                  <a:lnTo>
                    <a:pt x="131" y="0"/>
                  </a:lnTo>
                  <a:lnTo>
                    <a:pt x="84" y="0"/>
                  </a:lnTo>
                  <a:lnTo>
                    <a:pt x="66" y="18"/>
                  </a:lnTo>
                  <a:lnTo>
                    <a:pt x="47" y="53"/>
                  </a:lnTo>
                  <a:lnTo>
                    <a:pt x="56" y="80"/>
                  </a:lnTo>
                  <a:lnTo>
                    <a:pt x="66" y="97"/>
                  </a:lnTo>
                  <a:lnTo>
                    <a:pt x="84" y="106"/>
                  </a:lnTo>
                  <a:lnTo>
                    <a:pt x="112" y="115"/>
                  </a:lnTo>
                  <a:lnTo>
                    <a:pt x="150" y="97"/>
                  </a:lnTo>
                  <a:lnTo>
                    <a:pt x="159" y="80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05" name="Freeform 4345"/>
            <p:cNvSpPr>
              <a:spLocks/>
            </p:cNvSpPr>
            <p:nvPr/>
          </p:nvSpPr>
          <p:spPr bwMode="auto">
            <a:xfrm>
              <a:off x="9869" y="15775"/>
              <a:ext cx="569" cy="474"/>
            </a:xfrm>
            <a:custGeom>
              <a:avLst/>
              <a:gdLst>
                <a:gd name="T0" fmla="*/ 84 w 569"/>
                <a:gd name="T1" fmla="*/ 105 h 474"/>
                <a:gd name="T2" fmla="*/ 84 w 569"/>
                <a:gd name="T3" fmla="*/ 422 h 474"/>
                <a:gd name="T4" fmla="*/ 74 w 569"/>
                <a:gd name="T5" fmla="*/ 430 h 474"/>
                <a:gd name="T6" fmla="*/ 56 w 569"/>
                <a:gd name="T7" fmla="*/ 439 h 474"/>
                <a:gd name="T8" fmla="*/ 0 w 569"/>
                <a:gd name="T9" fmla="*/ 439 h 474"/>
                <a:gd name="T10" fmla="*/ 0 w 569"/>
                <a:gd name="T11" fmla="*/ 474 h 474"/>
                <a:gd name="T12" fmla="*/ 251 w 569"/>
                <a:gd name="T13" fmla="*/ 474 h 474"/>
                <a:gd name="T14" fmla="*/ 251 w 569"/>
                <a:gd name="T15" fmla="*/ 439 h 474"/>
                <a:gd name="T16" fmla="*/ 186 w 569"/>
                <a:gd name="T17" fmla="*/ 439 h 474"/>
                <a:gd name="T18" fmla="*/ 168 w 569"/>
                <a:gd name="T19" fmla="*/ 430 h 474"/>
                <a:gd name="T20" fmla="*/ 168 w 569"/>
                <a:gd name="T21" fmla="*/ 413 h 474"/>
                <a:gd name="T22" fmla="*/ 158 w 569"/>
                <a:gd name="T23" fmla="*/ 395 h 474"/>
                <a:gd name="T24" fmla="*/ 158 w 569"/>
                <a:gd name="T25" fmla="*/ 193 h 474"/>
                <a:gd name="T26" fmla="*/ 177 w 569"/>
                <a:gd name="T27" fmla="*/ 123 h 474"/>
                <a:gd name="T28" fmla="*/ 214 w 569"/>
                <a:gd name="T29" fmla="*/ 70 h 474"/>
                <a:gd name="T30" fmla="*/ 261 w 569"/>
                <a:gd name="T31" fmla="*/ 35 h 474"/>
                <a:gd name="T32" fmla="*/ 317 w 569"/>
                <a:gd name="T33" fmla="*/ 26 h 474"/>
                <a:gd name="T34" fmla="*/ 345 w 569"/>
                <a:gd name="T35" fmla="*/ 26 h 474"/>
                <a:gd name="T36" fmla="*/ 363 w 569"/>
                <a:gd name="T37" fmla="*/ 35 h 474"/>
                <a:gd name="T38" fmla="*/ 382 w 569"/>
                <a:gd name="T39" fmla="*/ 52 h 474"/>
                <a:gd name="T40" fmla="*/ 391 w 569"/>
                <a:gd name="T41" fmla="*/ 70 h 474"/>
                <a:gd name="T42" fmla="*/ 391 w 569"/>
                <a:gd name="T43" fmla="*/ 96 h 474"/>
                <a:gd name="T44" fmla="*/ 401 w 569"/>
                <a:gd name="T45" fmla="*/ 123 h 474"/>
                <a:gd name="T46" fmla="*/ 401 w 569"/>
                <a:gd name="T47" fmla="*/ 422 h 474"/>
                <a:gd name="T48" fmla="*/ 391 w 569"/>
                <a:gd name="T49" fmla="*/ 430 h 474"/>
                <a:gd name="T50" fmla="*/ 373 w 569"/>
                <a:gd name="T51" fmla="*/ 439 h 474"/>
                <a:gd name="T52" fmla="*/ 307 w 569"/>
                <a:gd name="T53" fmla="*/ 439 h 474"/>
                <a:gd name="T54" fmla="*/ 307 w 569"/>
                <a:gd name="T55" fmla="*/ 474 h 474"/>
                <a:gd name="T56" fmla="*/ 569 w 569"/>
                <a:gd name="T57" fmla="*/ 474 h 474"/>
                <a:gd name="T58" fmla="*/ 569 w 569"/>
                <a:gd name="T59" fmla="*/ 439 h 474"/>
                <a:gd name="T60" fmla="*/ 513 w 569"/>
                <a:gd name="T61" fmla="*/ 439 h 474"/>
                <a:gd name="T62" fmla="*/ 494 w 569"/>
                <a:gd name="T63" fmla="*/ 430 h 474"/>
                <a:gd name="T64" fmla="*/ 475 w 569"/>
                <a:gd name="T65" fmla="*/ 413 h 474"/>
                <a:gd name="T66" fmla="*/ 475 w 569"/>
                <a:gd name="T67" fmla="*/ 132 h 474"/>
                <a:gd name="T68" fmla="*/ 466 w 569"/>
                <a:gd name="T69" fmla="*/ 79 h 474"/>
                <a:gd name="T70" fmla="*/ 438 w 569"/>
                <a:gd name="T71" fmla="*/ 44 h 474"/>
                <a:gd name="T72" fmla="*/ 410 w 569"/>
                <a:gd name="T73" fmla="*/ 17 h 474"/>
                <a:gd name="T74" fmla="*/ 391 w 569"/>
                <a:gd name="T75" fmla="*/ 9 h 474"/>
                <a:gd name="T76" fmla="*/ 363 w 569"/>
                <a:gd name="T77" fmla="*/ 9 h 474"/>
                <a:gd name="T78" fmla="*/ 326 w 569"/>
                <a:gd name="T79" fmla="*/ 0 h 474"/>
                <a:gd name="T80" fmla="*/ 251 w 569"/>
                <a:gd name="T81" fmla="*/ 17 h 474"/>
                <a:gd name="T82" fmla="*/ 195 w 569"/>
                <a:gd name="T83" fmla="*/ 52 h 474"/>
                <a:gd name="T84" fmla="*/ 158 w 569"/>
                <a:gd name="T85" fmla="*/ 114 h 474"/>
                <a:gd name="T86" fmla="*/ 158 w 569"/>
                <a:gd name="T87" fmla="*/ 0 h 474"/>
                <a:gd name="T88" fmla="*/ 0 w 569"/>
                <a:gd name="T89" fmla="*/ 17 h 474"/>
                <a:gd name="T90" fmla="*/ 0 w 569"/>
                <a:gd name="T91" fmla="*/ 44 h 474"/>
                <a:gd name="T92" fmla="*/ 37 w 569"/>
                <a:gd name="T93" fmla="*/ 44 h 474"/>
                <a:gd name="T94" fmla="*/ 65 w 569"/>
                <a:gd name="T95" fmla="*/ 52 h 474"/>
                <a:gd name="T96" fmla="*/ 74 w 569"/>
                <a:gd name="T97" fmla="*/ 61 h 474"/>
                <a:gd name="T98" fmla="*/ 84 w 569"/>
                <a:gd name="T99" fmla="*/ 79 h 474"/>
                <a:gd name="T100" fmla="*/ 84 w 569"/>
                <a:gd name="T101" fmla="*/ 105 h 47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9"/>
                <a:gd name="T154" fmla="*/ 0 h 474"/>
                <a:gd name="T155" fmla="*/ 569 w 569"/>
                <a:gd name="T156" fmla="*/ 474 h 47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9" h="474">
                  <a:moveTo>
                    <a:pt x="84" y="105"/>
                  </a:moveTo>
                  <a:lnTo>
                    <a:pt x="84" y="422"/>
                  </a:lnTo>
                  <a:lnTo>
                    <a:pt x="74" y="430"/>
                  </a:lnTo>
                  <a:lnTo>
                    <a:pt x="56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51" y="474"/>
                  </a:lnTo>
                  <a:lnTo>
                    <a:pt x="251" y="439"/>
                  </a:lnTo>
                  <a:lnTo>
                    <a:pt x="186" y="439"/>
                  </a:lnTo>
                  <a:lnTo>
                    <a:pt x="168" y="430"/>
                  </a:lnTo>
                  <a:lnTo>
                    <a:pt x="168" y="413"/>
                  </a:lnTo>
                  <a:lnTo>
                    <a:pt x="158" y="395"/>
                  </a:lnTo>
                  <a:lnTo>
                    <a:pt x="158" y="193"/>
                  </a:lnTo>
                  <a:lnTo>
                    <a:pt x="177" y="123"/>
                  </a:lnTo>
                  <a:lnTo>
                    <a:pt x="214" y="70"/>
                  </a:lnTo>
                  <a:lnTo>
                    <a:pt x="261" y="35"/>
                  </a:lnTo>
                  <a:lnTo>
                    <a:pt x="317" y="26"/>
                  </a:lnTo>
                  <a:lnTo>
                    <a:pt x="345" y="26"/>
                  </a:lnTo>
                  <a:lnTo>
                    <a:pt x="363" y="35"/>
                  </a:lnTo>
                  <a:lnTo>
                    <a:pt x="382" y="52"/>
                  </a:lnTo>
                  <a:lnTo>
                    <a:pt x="391" y="70"/>
                  </a:lnTo>
                  <a:lnTo>
                    <a:pt x="391" y="96"/>
                  </a:lnTo>
                  <a:lnTo>
                    <a:pt x="401" y="123"/>
                  </a:lnTo>
                  <a:lnTo>
                    <a:pt x="401" y="422"/>
                  </a:lnTo>
                  <a:lnTo>
                    <a:pt x="391" y="430"/>
                  </a:lnTo>
                  <a:lnTo>
                    <a:pt x="373" y="439"/>
                  </a:lnTo>
                  <a:lnTo>
                    <a:pt x="307" y="439"/>
                  </a:lnTo>
                  <a:lnTo>
                    <a:pt x="307" y="474"/>
                  </a:lnTo>
                  <a:lnTo>
                    <a:pt x="569" y="474"/>
                  </a:lnTo>
                  <a:lnTo>
                    <a:pt x="569" y="439"/>
                  </a:lnTo>
                  <a:lnTo>
                    <a:pt x="513" y="439"/>
                  </a:lnTo>
                  <a:lnTo>
                    <a:pt x="494" y="430"/>
                  </a:lnTo>
                  <a:lnTo>
                    <a:pt x="475" y="413"/>
                  </a:lnTo>
                  <a:lnTo>
                    <a:pt x="475" y="132"/>
                  </a:lnTo>
                  <a:lnTo>
                    <a:pt x="466" y="79"/>
                  </a:lnTo>
                  <a:lnTo>
                    <a:pt x="438" y="44"/>
                  </a:lnTo>
                  <a:lnTo>
                    <a:pt x="410" y="17"/>
                  </a:lnTo>
                  <a:lnTo>
                    <a:pt x="391" y="9"/>
                  </a:lnTo>
                  <a:lnTo>
                    <a:pt x="363" y="9"/>
                  </a:lnTo>
                  <a:lnTo>
                    <a:pt x="326" y="0"/>
                  </a:lnTo>
                  <a:lnTo>
                    <a:pt x="251" y="17"/>
                  </a:lnTo>
                  <a:lnTo>
                    <a:pt x="195" y="52"/>
                  </a:lnTo>
                  <a:lnTo>
                    <a:pt x="158" y="114"/>
                  </a:lnTo>
                  <a:lnTo>
                    <a:pt x="15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74" y="61"/>
                  </a:lnTo>
                  <a:lnTo>
                    <a:pt x="84" y="79"/>
                  </a:lnTo>
                  <a:lnTo>
                    <a:pt x="84" y="1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06" name="Freeform 4346"/>
            <p:cNvSpPr>
              <a:spLocks noEditPoints="1"/>
            </p:cNvSpPr>
            <p:nvPr/>
          </p:nvSpPr>
          <p:spPr bwMode="auto">
            <a:xfrm>
              <a:off x="10494" y="15511"/>
              <a:ext cx="559" cy="747"/>
            </a:xfrm>
            <a:custGeom>
              <a:avLst/>
              <a:gdLst>
                <a:gd name="T0" fmla="*/ 391 w 559"/>
                <a:gd name="T1" fmla="*/ 677 h 747"/>
                <a:gd name="T2" fmla="*/ 391 w 559"/>
                <a:gd name="T3" fmla="*/ 747 h 747"/>
                <a:gd name="T4" fmla="*/ 559 w 559"/>
                <a:gd name="T5" fmla="*/ 738 h 747"/>
                <a:gd name="T6" fmla="*/ 559 w 559"/>
                <a:gd name="T7" fmla="*/ 703 h 747"/>
                <a:gd name="T8" fmla="*/ 503 w 559"/>
                <a:gd name="T9" fmla="*/ 703 h 747"/>
                <a:gd name="T10" fmla="*/ 485 w 559"/>
                <a:gd name="T11" fmla="*/ 694 h 747"/>
                <a:gd name="T12" fmla="*/ 475 w 559"/>
                <a:gd name="T13" fmla="*/ 686 h 747"/>
                <a:gd name="T14" fmla="*/ 475 w 559"/>
                <a:gd name="T15" fmla="*/ 0 h 747"/>
                <a:gd name="T16" fmla="*/ 308 w 559"/>
                <a:gd name="T17" fmla="*/ 9 h 747"/>
                <a:gd name="T18" fmla="*/ 308 w 559"/>
                <a:gd name="T19" fmla="*/ 44 h 747"/>
                <a:gd name="T20" fmla="*/ 364 w 559"/>
                <a:gd name="T21" fmla="*/ 44 h 747"/>
                <a:gd name="T22" fmla="*/ 382 w 559"/>
                <a:gd name="T23" fmla="*/ 53 h 747"/>
                <a:gd name="T24" fmla="*/ 391 w 559"/>
                <a:gd name="T25" fmla="*/ 62 h 747"/>
                <a:gd name="T26" fmla="*/ 391 w 559"/>
                <a:gd name="T27" fmla="*/ 79 h 747"/>
                <a:gd name="T28" fmla="*/ 401 w 559"/>
                <a:gd name="T29" fmla="*/ 106 h 747"/>
                <a:gd name="T30" fmla="*/ 401 w 559"/>
                <a:gd name="T31" fmla="*/ 334 h 747"/>
                <a:gd name="T32" fmla="*/ 373 w 559"/>
                <a:gd name="T33" fmla="*/ 308 h 747"/>
                <a:gd name="T34" fmla="*/ 298 w 559"/>
                <a:gd name="T35" fmla="*/ 273 h 747"/>
                <a:gd name="T36" fmla="*/ 252 w 559"/>
                <a:gd name="T37" fmla="*/ 264 h 747"/>
                <a:gd name="T38" fmla="*/ 158 w 559"/>
                <a:gd name="T39" fmla="*/ 281 h 747"/>
                <a:gd name="T40" fmla="*/ 74 w 559"/>
                <a:gd name="T41" fmla="*/ 334 h 747"/>
                <a:gd name="T42" fmla="*/ 18 w 559"/>
                <a:gd name="T43" fmla="*/ 413 h 747"/>
                <a:gd name="T44" fmla="*/ 0 w 559"/>
                <a:gd name="T45" fmla="*/ 510 h 747"/>
                <a:gd name="T46" fmla="*/ 18 w 559"/>
                <a:gd name="T47" fmla="*/ 607 h 747"/>
                <a:gd name="T48" fmla="*/ 74 w 559"/>
                <a:gd name="T49" fmla="*/ 677 h 747"/>
                <a:gd name="T50" fmla="*/ 149 w 559"/>
                <a:gd name="T51" fmla="*/ 730 h 747"/>
                <a:gd name="T52" fmla="*/ 242 w 559"/>
                <a:gd name="T53" fmla="*/ 747 h 747"/>
                <a:gd name="T54" fmla="*/ 308 w 559"/>
                <a:gd name="T55" fmla="*/ 738 h 747"/>
                <a:gd name="T56" fmla="*/ 354 w 559"/>
                <a:gd name="T57" fmla="*/ 712 h 747"/>
                <a:gd name="T58" fmla="*/ 391 w 559"/>
                <a:gd name="T59" fmla="*/ 677 h 747"/>
                <a:gd name="T60" fmla="*/ 391 w 559"/>
                <a:gd name="T61" fmla="*/ 396 h 747"/>
                <a:gd name="T62" fmla="*/ 391 w 559"/>
                <a:gd name="T63" fmla="*/ 642 h 747"/>
                <a:gd name="T64" fmla="*/ 382 w 559"/>
                <a:gd name="T65" fmla="*/ 650 h 747"/>
                <a:gd name="T66" fmla="*/ 354 w 559"/>
                <a:gd name="T67" fmla="*/ 686 h 747"/>
                <a:gd name="T68" fmla="*/ 317 w 559"/>
                <a:gd name="T69" fmla="*/ 712 h 747"/>
                <a:gd name="T70" fmla="*/ 280 w 559"/>
                <a:gd name="T71" fmla="*/ 721 h 747"/>
                <a:gd name="T72" fmla="*/ 252 w 559"/>
                <a:gd name="T73" fmla="*/ 730 h 747"/>
                <a:gd name="T74" fmla="*/ 177 w 559"/>
                <a:gd name="T75" fmla="*/ 712 h 747"/>
                <a:gd name="T76" fmla="*/ 149 w 559"/>
                <a:gd name="T77" fmla="*/ 686 h 747"/>
                <a:gd name="T78" fmla="*/ 130 w 559"/>
                <a:gd name="T79" fmla="*/ 659 h 747"/>
                <a:gd name="T80" fmla="*/ 102 w 559"/>
                <a:gd name="T81" fmla="*/ 580 h 747"/>
                <a:gd name="T82" fmla="*/ 93 w 559"/>
                <a:gd name="T83" fmla="*/ 510 h 747"/>
                <a:gd name="T84" fmla="*/ 102 w 559"/>
                <a:gd name="T85" fmla="*/ 440 h 747"/>
                <a:gd name="T86" fmla="*/ 130 w 559"/>
                <a:gd name="T87" fmla="*/ 360 h 747"/>
                <a:gd name="T88" fmla="*/ 149 w 559"/>
                <a:gd name="T89" fmla="*/ 343 h 747"/>
                <a:gd name="T90" fmla="*/ 168 w 559"/>
                <a:gd name="T91" fmla="*/ 316 h 747"/>
                <a:gd name="T92" fmla="*/ 196 w 559"/>
                <a:gd name="T93" fmla="*/ 308 h 747"/>
                <a:gd name="T94" fmla="*/ 224 w 559"/>
                <a:gd name="T95" fmla="*/ 290 h 747"/>
                <a:gd name="T96" fmla="*/ 289 w 559"/>
                <a:gd name="T97" fmla="*/ 290 h 747"/>
                <a:gd name="T98" fmla="*/ 326 w 559"/>
                <a:gd name="T99" fmla="*/ 308 h 747"/>
                <a:gd name="T100" fmla="*/ 354 w 559"/>
                <a:gd name="T101" fmla="*/ 325 h 747"/>
                <a:gd name="T102" fmla="*/ 391 w 559"/>
                <a:gd name="T103" fmla="*/ 360 h 747"/>
                <a:gd name="T104" fmla="*/ 391 w 559"/>
                <a:gd name="T105" fmla="*/ 396 h 74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59"/>
                <a:gd name="T160" fmla="*/ 0 h 747"/>
                <a:gd name="T161" fmla="*/ 559 w 559"/>
                <a:gd name="T162" fmla="*/ 747 h 74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59" h="747">
                  <a:moveTo>
                    <a:pt x="391" y="677"/>
                  </a:moveTo>
                  <a:lnTo>
                    <a:pt x="391" y="747"/>
                  </a:lnTo>
                  <a:lnTo>
                    <a:pt x="559" y="738"/>
                  </a:lnTo>
                  <a:lnTo>
                    <a:pt x="559" y="703"/>
                  </a:lnTo>
                  <a:lnTo>
                    <a:pt x="503" y="703"/>
                  </a:lnTo>
                  <a:lnTo>
                    <a:pt x="485" y="694"/>
                  </a:lnTo>
                  <a:lnTo>
                    <a:pt x="475" y="686"/>
                  </a:lnTo>
                  <a:lnTo>
                    <a:pt x="475" y="0"/>
                  </a:lnTo>
                  <a:lnTo>
                    <a:pt x="308" y="9"/>
                  </a:lnTo>
                  <a:lnTo>
                    <a:pt x="308" y="44"/>
                  </a:lnTo>
                  <a:lnTo>
                    <a:pt x="364" y="44"/>
                  </a:lnTo>
                  <a:lnTo>
                    <a:pt x="382" y="53"/>
                  </a:lnTo>
                  <a:lnTo>
                    <a:pt x="391" y="62"/>
                  </a:lnTo>
                  <a:lnTo>
                    <a:pt x="391" y="79"/>
                  </a:lnTo>
                  <a:lnTo>
                    <a:pt x="401" y="106"/>
                  </a:lnTo>
                  <a:lnTo>
                    <a:pt x="401" y="334"/>
                  </a:lnTo>
                  <a:lnTo>
                    <a:pt x="373" y="308"/>
                  </a:lnTo>
                  <a:lnTo>
                    <a:pt x="298" y="273"/>
                  </a:lnTo>
                  <a:lnTo>
                    <a:pt x="252" y="264"/>
                  </a:lnTo>
                  <a:lnTo>
                    <a:pt x="158" y="281"/>
                  </a:lnTo>
                  <a:lnTo>
                    <a:pt x="74" y="334"/>
                  </a:lnTo>
                  <a:lnTo>
                    <a:pt x="18" y="413"/>
                  </a:lnTo>
                  <a:lnTo>
                    <a:pt x="0" y="510"/>
                  </a:lnTo>
                  <a:lnTo>
                    <a:pt x="18" y="607"/>
                  </a:lnTo>
                  <a:lnTo>
                    <a:pt x="74" y="677"/>
                  </a:lnTo>
                  <a:lnTo>
                    <a:pt x="149" y="730"/>
                  </a:lnTo>
                  <a:lnTo>
                    <a:pt x="242" y="747"/>
                  </a:lnTo>
                  <a:lnTo>
                    <a:pt x="308" y="738"/>
                  </a:lnTo>
                  <a:lnTo>
                    <a:pt x="354" y="712"/>
                  </a:lnTo>
                  <a:lnTo>
                    <a:pt x="391" y="677"/>
                  </a:lnTo>
                  <a:close/>
                  <a:moveTo>
                    <a:pt x="391" y="396"/>
                  </a:moveTo>
                  <a:lnTo>
                    <a:pt x="391" y="642"/>
                  </a:lnTo>
                  <a:lnTo>
                    <a:pt x="382" y="650"/>
                  </a:lnTo>
                  <a:lnTo>
                    <a:pt x="354" y="686"/>
                  </a:lnTo>
                  <a:lnTo>
                    <a:pt x="317" y="712"/>
                  </a:lnTo>
                  <a:lnTo>
                    <a:pt x="280" y="721"/>
                  </a:lnTo>
                  <a:lnTo>
                    <a:pt x="252" y="730"/>
                  </a:lnTo>
                  <a:lnTo>
                    <a:pt x="177" y="712"/>
                  </a:lnTo>
                  <a:lnTo>
                    <a:pt x="149" y="686"/>
                  </a:lnTo>
                  <a:lnTo>
                    <a:pt x="130" y="659"/>
                  </a:lnTo>
                  <a:lnTo>
                    <a:pt x="102" y="580"/>
                  </a:lnTo>
                  <a:lnTo>
                    <a:pt x="93" y="510"/>
                  </a:lnTo>
                  <a:lnTo>
                    <a:pt x="102" y="440"/>
                  </a:lnTo>
                  <a:lnTo>
                    <a:pt x="130" y="360"/>
                  </a:lnTo>
                  <a:lnTo>
                    <a:pt x="149" y="343"/>
                  </a:lnTo>
                  <a:lnTo>
                    <a:pt x="168" y="316"/>
                  </a:lnTo>
                  <a:lnTo>
                    <a:pt x="196" y="308"/>
                  </a:lnTo>
                  <a:lnTo>
                    <a:pt x="224" y="290"/>
                  </a:lnTo>
                  <a:lnTo>
                    <a:pt x="289" y="290"/>
                  </a:lnTo>
                  <a:lnTo>
                    <a:pt x="326" y="308"/>
                  </a:lnTo>
                  <a:lnTo>
                    <a:pt x="354" y="325"/>
                  </a:lnTo>
                  <a:lnTo>
                    <a:pt x="391" y="360"/>
                  </a:lnTo>
                  <a:lnTo>
                    <a:pt x="391" y="3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07" name="Freeform 4347"/>
            <p:cNvSpPr>
              <a:spLocks noEditPoints="1"/>
            </p:cNvSpPr>
            <p:nvPr/>
          </p:nvSpPr>
          <p:spPr bwMode="auto">
            <a:xfrm>
              <a:off x="11119" y="15775"/>
              <a:ext cx="438" cy="483"/>
            </a:xfrm>
            <a:custGeom>
              <a:avLst/>
              <a:gdLst>
                <a:gd name="T0" fmla="*/ 410 w 438"/>
                <a:gd name="T1" fmla="*/ 228 h 483"/>
                <a:gd name="T2" fmla="*/ 429 w 438"/>
                <a:gd name="T3" fmla="*/ 228 h 483"/>
                <a:gd name="T4" fmla="*/ 438 w 438"/>
                <a:gd name="T5" fmla="*/ 219 h 483"/>
                <a:gd name="T6" fmla="*/ 438 w 438"/>
                <a:gd name="T7" fmla="*/ 202 h 483"/>
                <a:gd name="T8" fmla="*/ 429 w 438"/>
                <a:gd name="T9" fmla="*/ 123 h 483"/>
                <a:gd name="T10" fmla="*/ 392 w 438"/>
                <a:gd name="T11" fmla="*/ 61 h 483"/>
                <a:gd name="T12" fmla="*/ 326 w 438"/>
                <a:gd name="T13" fmla="*/ 17 h 483"/>
                <a:gd name="T14" fmla="*/ 233 w 438"/>
                <a:gd name="T15" fmla="*/ 0 h 483"/>
                <a:gd name="T16" fmla="*/ 140 w 438"/>
                <a:gd name="T17" fmla="*/ 17 h 483"/>
                <a:gd name="T18" fmla="*/ 65 w 438"/>
                <a:gd name="T19" fmla="*/ 70 h 483"/>
                <a:gd name="T20" fmla="*/ 18 w 438"/>
                <a:gd name="T21" fmla="*/ 149 h 483"/>
                <a:gd name="T22" fmla="*/ 0 w 438"/>
                <a:gd name="T23" fmla="*/ 237 h 483"/>
                <a:gd name="T24" fmla="*/ 18 w 438"/>
                <a:gd name="T25" fmla="*/ 334 h 483"/>
                <a:gd name="T26" fmla="*/ 74 w 438"/>
                <a:gd name="T27" fmla="*/ 413 h 483"/>
                <a:gd name="T28" fmla="*/ 158 w 438"/>
                <a:gd name="T29" fmla="*/ 466 h 483"/>
                <a:gd name="T30" fmla="*/ 252 w 438"/>
                <a:gd name="T31" fmla="*/ 483 h 483"/>
                <a:gd name="T32" fmla="*/ 326 w 438"/>
                <a:gd name="T33" fmla="*/ 474 h 483"/>
                <a:gd name="T34" fmla="*/ 373 w 438"/>
                <a:gd name="T35" fmla="*/ 439 h 483"/>
                <a:gd name="T36" fmla="*/ 410 w 438"/>
                <a:gd name="T37" fmla="*/ 404 h 483"/>
                <a:gd name="T38" fmla="*/ 438 w 438"/>
                <a:gd name="T39" fmla="*/ 351 h 483"/>
                <a:gd name="T40" fmla="*/ 438 w 438"/>
                <a:gd name="T41" fmla="*/ 343 h 483"/>
                <a:gd name="T42" fmla="*/ 429 w 438"/>
                <a:gd name="T43" fmla="*/ 334 h 483"/>
                <a:gd name="T44" fmla="*/ 420 w 438"/>
                <a:gd name="T45" fmla="*/ 334 h 483"/>
                <a:gd name="T46" fmla="*/ 410 w 438"/>
                <a:gd name="T47" fmla="*/ 343 h 483"/>
                <a:gd name="T48" fmla="*/ 410 w 438"/>
                <a:gd name="T49" fmla="*/ 351 h 483"/>
                <a:gd name="T50" fmla="*/ 373 w 438"/>
                <a:gd name="T51" fmla="*/ 413 h 483"/>
                <a:gd name="T52" fmla="*/ 317 w 438"/>
                <a:gd name="T53" fmla="*/ 448 h 483"/>
                <a:gd name="T54" fmla="*/ 280 w 438"/>
                <a:gd name="T55" fmla="*/ 457 h 483"/>
                <a:gd name="T56" fmla="*/ 214 w 438"/>
                <a:gd name="T57" fmla="*/ 457 h 483"/>
                <a:gd name="T58" fmla="*/ 177 w 438"/>
                <a:gd name="T59" fmla="*/ 439 h 483"/>
                <a:gd name="T60" fmla="*/ 149 w 438"/>
                <a:gd name="T61" fmla="*/ 413 h 483"/>
                <a:gd name="T62" fmla="*/ 130 w 438"/>
                <a:gd name="T63" fmla="*/ 386 h 483"/>
                <a:gd name="T64" fmla="*/ 102 w 438"/>
                <a:gd name="T65" fmla="*/ 334 h 483"/>
                <a:gd name="T66" fmla="*/ 93 w 438"/>
                <a:gd name="T67" fmla="*/ 272 h 483"/>
                <a:gd name="T68" fmla="*/ 93 w 438"/>
                <a:gd name="T69" fmla="*/ 228 h 483"/>
                <a:gd name="T70" fmla="*/ 410 w 438"/>
                <a:gd name="T71" fmla="*/ 228 h 483"/>
                <a:gd name="T72" fmla="*/ 93 w 438"/>
                <a:gd name="T73" fmla="*/ 202 h 483"/>
                <a:gd name="T74" fmla="*/ 102 w 438"/>
                <a:gd name="T75" fmla="*/ 123 h 483"/>
                <a:gd name="T76" fmla="*/ 130 w 438"/>
                <a:gd name="T77" fmla="*/ 70 h 483"/>
                <a:gd name="T78" fmla="*/ 168 w 438"/>
                <a:gd name="T79" fmla="*/ 44 h 483"/>
                <a:gd name="T80" fmla="*/ 205 w 438"/>
                <a:gd name="T81" fmla="*/ 26 h 483"/>
                <a:gd name="T82" fmla="*/ 233 w 438"/>
                <a:gd name="T83" fmla="*/ 17 h 483"/>
                <a:gd name="T84" fmla="*/ 289 w 438"/>
                <a:gd name="T85" fmla="*/ 35 h 483"/>
                <a:gd name="T86" fmla="*/ 326 w 438"/>
                <a:gd name="T87" fmla="*/ 70 h 483"/>
                <a:gd name="T88" fmla="*/ 354 w 438"/>
                <a:gd name="T89" fmla="*/ 123 h 483"/>
                <a:gd name="T90" fmla="*/ 364 w 438"/>
                <a:gd name="T91" fmla="*/ 167 h 483"/>
                <a:gd name="T92" fmla="*/ 364 w 438"/>
                <a:gd name="T93" fmla="*/ 202 h 483"/>
                <a:gd name="T94" fmla="*/ 93 w 438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8"/>
                <a:gd name="T145" fmla="*/ 0 h 483"/>
                <a:gd name="T146" fmla="*/ 438 w 438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8" h="483">
                  <a:moveTo>
                    <a:pt x="410" y="228"/>
                  </a:moveTo>
                  <a:lnTo>
                    <a:pt x="429" y="228"/>
                  </a:lnTo>
                  <a:lnTo>
                    <a:pt x="438" y="219"/>
                  </a:lnTo>
                  <a:lnTo>
                    <a:pt x="438" y="202"/>
                  </a:lnTo>
                  <a:lnTo>
                    <a:pt x="429" y="123"/>
                  </a:lnTo>
                  <a:lnTo>
                    <a:pt x="392" y="61"/>
                  </a:lnTo>
                  <a:lnTo>
                    <a:pt x="326" y="17"/>
                  </a:lnTo>
                  <a:lnTo>
                    <a:pt x="233" y="0"/>
                  </a:lnTo>
                  <a:lnTo>
                    <a:pt x="140" y="17"/>
                  </a:lnTo>
                  <a:lnTo>
                    <a:pt x="65" y="70"/>
                  </a:lnTo>
                  <a:lnTo>
                    <a:pt x="18" y="149"/>
                  </a:lnTo>
                  <a:lnTo>
                    <a:pt x="0" y="237"/>
                  </a:lnTo>
                  <a:lnTo>
                    <a:pt x="18" y="334"/>
                  </a:lnTo>
                  <a:lnTo>
                    <a:pt x="74" y="413"/>
                  </a:lnTo>
                  <a:lnTo>
                    <a:pt x="158" y="466"/>
                  </a:lnTo>
                  <a:lnTo>
                    <a:pt x="252" y="483"/>
                  </a:lnTo>
                  <a:lnTo>
                    <a:pt x="326" y="474"/>
                  </a:lnTo>
                  <a:lnTo>
                    <a:pt x="373" y="439"/>
                  </a:lnTo>
                  <a:lnTo>
                    <a:pt x="410" y="404"/>
                  </a:lnTo>
                  <a:lnTo>
                    <a:pt x="438" y="351"/>
                  </a:lnTo>
                  <a:lnTo>
                    <a:pt x="438" y="343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0" y="343"/>
                  </a:lnTo>
                  <a:lnTo>
                    <a:pt x="410" y="351"/>
                  </a:lnTo>
                  <a:lnTo>
                    <a:pt x="373" y="413"/>
                  </a:lnTo>
                  <a:lnTo>
                    <a:pt x="317" y="448"/>
                  </a:lnTo>
                  <a:lnTo>
                    <a:pt x="280" y="457"/>
                  </a:lnTo>
                  <a:lnTo>
                    <a:pt x="214" y="457"/>
                  </a:lnTo>
                  <a:lnTo>
                    <a:pt x="177" y="439"/>
                  </a:lnTo>
                  <a:lnTo>
                    <a:pt x="149" y="413"/>
                  </a:lnTo>
                  <a:lnTo>
                    <a:pt x="130" y="386"/>
                  </a:lnTo>
                  <a:lnTo>
                    <a:pt x="102" y="334"/>
                  </a:lnTo>
                  <a:lnTo>
                    <a:pt x="93" y="272"/>
                  </a:lnTo>
                  <a:lnTo>
                    <a:pt x="93" y="228"/>
                  </a:lnTo>
                  <a:lnTo>
                    <a:pt x="410" y="228"/>
                  </a:lnTo>
                  <a:close/>
                  <a:moveTo>
                    <a:pt x="93" y="202"/>
                  </a:moveTo>
                  <a:lnTo>
                    <a:pt x="102" y="123"/>
                  </a:lnTo>
                  <a:lnTo>
                    <a:pt x="130" y="70"/>
                  </a:lnTo>
                  <a:lnTo>
                    <a:pt x="168" y="44"/>
                  </a:lnTo>
                  <a:lnTo>
                    <a:pt x="205" y="26"/>
                  </a:lnTo>
                  <a:lnTo>
                    <a:pt x="233" y="17"/>
                  </a:lnTo>
                  <a:lnTo>
                    <a:pt x="289" y="35"/>
                  </a:lnTo>
                  <a:lnTo>
                    <a:pt x="326" y="70"/>
                  </a:lnTo>
                  <a:lnTo>
                    <a:pt x="354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9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08" name="Freeform 4348"/>
            <p:cNvSpPr>
              <a:spLocks noEditPoints="1"/>
            </p:cNvSpPr>
            <p:nvPr/>
          </p:nvSpPr>
          <p:spPr bwMode="auto">
            <a:xfrm>
              <a:off x="11623" y="15775"/>
              <a:ext cx="438" cy="483"/>
            </a:xfrm>
            <a:custGeom>
              <a:avLst/>
              <a:gdLst>
                <a:gd name="T0" fmla="*/ 410 w 438"/>
                <a:gd name="T1" fmla="*/ 228 h 483"/>
                <a:gd name="T2" fmla="*/ 429 w 438"/>
                <a:gd name="T3" fmla="*/ 228 h 483"/>
                <a:gd name="T4" fmla="*/ 438 w 438"/>
                <a:gd name="T5" fmla="*/ 219 h 483"/>
                <a:gd name="T6" fmla="*/ 438 w 438"/>
                <a:gd name="T7" fmla="*/ 202 h 483"/>
                <a:gd name="T8" fmla="*/ 429 w 438"/>
                <a:gd name="T9" fmla="*/ 123 h 483"/>
                <a:gd name="T10" fmla="*/ 391 w 438"/>
                <a:gd name="T11" fmla="*/ 61 h 483"/>
                <a:gd name="T12" fmla="*/ 326 w 438"/>
                <a:gd name="T13" fmla="*/ 17 h 483"/>
                <a:gd name="T14" fmla="*/ 233 w 438"/>
                <a:gd name="T15" fmla="*/ 0 h 483"/>
                <a:gd name="T16" fmla="*/ 139 w 438"/>
                <a:gd name="T17" fmla="*/ 17 h 483"/>
                <a:gd name="T18" fmla="*/ 65 w 438"/>
                <a:gd name="T19" fmla="*/ 70 h 483"/>
                <a:gd name="T20" fmla="*/ 18 w 438"/>
                <a:gd name="T21" fmla="*/ 149 h 483"/>
                <a:gd name="T22" fmla="*/ 0 w 438"/>
                <a:gd name="T23" fmla="*/ 237 h 483"/>
                <a:gd name="T24" fmla="*/ 18 w 438"/>
                <a:gd name="T25" fmla="*/ 334 h 483"/>
                <a:gd name="T26" fmla="*/ 74 w 438"/>
                <a:gd name="T27" fmla="*/ 413 h 483"/>
                <a:gd name="T28" fmla="*/ 149 w 438"/>
                <a:gd name="T29" fmla="*/ 466 h 483"/>
                <a:gd name="T30" fmla="*/ 242 w 438"/>
                <a:gd name="T31" fmla="*/ 483 h 483"/>
                <a:gd name="T32" fmla="*/ 317 w 438"/>
                <a:gd name="T33" fmla="*/ 474 h 483"/>
                <a:gd name="T34" fmla="*/ 373 w 438"/>
                <a:gd name="T35" fmla="*/ 439 h 483"/>
                <a:gd name="T36" fmla="*/ 410 w 438"/>
                <a:gd name="T37" fmla="*/ 404 h 483"/>
                <a:gd name="T38" fmla="*/ 438 w 438"/>
                <a:gd name="T39" fmla="*/ 351 h 483"/>
                <a:gd name="T40" fmla="*/ 438 w 438"/>
                <a:gd name="T41" fmla="*/ 343 h 483"/>
                <a:gd name="T42" fmla="*/ 429 w 438"/>
                <a:gd name="T43" fmla="*/ 334 h 483"/>
                <a:gd name="T44" fmla="*/ 419 w 438"/>
                <a:gd name="T45" fmla="*/ 334 h 483"/>
                <a:gd name="T46" fmla="*/ 410 w 438"/>
                <a:gd name="T47" fmla="*/ 343 h 483"/>
                <a:gd name="T48" fmla="*/ 410 w 438"/>
                <a:gd name="T49" fmla="*/ 351 h 483"/>
                <a:gd name="T50" fmla="*/ 373 w 438"/>
                <a:gd name="T51" fmla="*/ 413 h 483"/>
                <a:gd name="T52" fmla="*/ 317 w 438"/>
                <a:gd name="T53" fmla="*/ 448 h 483"/>
                <a:gd name="T54" fmla="*/ 279 w 438"/>
                <a:gd name="T55" fmla="*/ 457 h 483"/>
                <a:gd name="T56" fmla="*/ 214 w 438"/>
                <a:gd name="T57" fmla="*/ 457 h 483"/>
                <a:gd name="T58" fmla="*/ 177 w 438"/>
                <a:gd name="T59" fmla="*/ 439 h 483"/>
                <a:gd name="T60" fmla="*/ 149 w 438"/>
                <a:gd name="T61" fmla="*/ 413 h 483"/>
                <a:gd name="T62" fmla="*/ 130 w 438"/>
                <a:gd name="T63" fmla="*/ 386 h 483"/>
                <a:gd name="T64" fmla="*/ 102 w 438"/>
                <a:gd name="T65" fmla="*/ 334 h 483"/>
                <a:gd name="T66" fmla="*/ 93 w 438"/>
                <a:gd name="T67" fmla="*/ 272 h 483"/>
                <a:gd name="T68" fmla="*/ 93 w 438"/>
                <a:gd name="T69" fmla="*/ 228 h 483"/>
                <a:gd name="T70" fmla="*/ 410 w 438"/>
                <a:gd name="T71" fmla="*/ 228 h 483"/>
                <a:gd name="T72" fmla="*/ 93 w 438"/>
                <a:gd name="T73" fmla="*/ 202 h 483"/>
                <a:gd name="T74" fmla="*/ 102 w 438"/>
                <a:gd name="T75" fmla="*/ 123 h 483"/>
                <a:gd name="T76" fmla="*/ 130 w 438"/>
                <a:gd name="T77" fmla="*/ 70 h 483"/>
                <a:gd name="T78" fmla="*/ 167 w 438"/>
                <a:gd name="T79" fmla="*/ 44 h 483"/>
                <a:gd name="T80" fmla="*/ 205 w 438"/>
                <a:gd name="T81" fmla="*/ 26 h 483"/>
                <a:gd name="T82" fmla="*/ 233 w 438"/>
                <a:gd name="T83" fmla="*/ 17 h 483"/>
                <a:gd name="T84" fmla="*/ 289 w 438"/>
                <a:gd name="T85" fmla="*/ 35 h 483"/>
                <a:gd name="T86" fmla="*/ 326 w 438"/>
                <a:gd name="T87" fmla="*/ 70 h 483"/>
                <a:gd name="T88" fmla="*/ 354 w 438"/>
                <a:gd name="T89" fmla="*/ 123 h 483"/>
                <a:gd name="T90" fmla="*/ 363 w 438"/>
                <a:gd name="T91" fmla="*/ 167 h 483"/>
                <a:gd name="T92" fmla="*/ 363 w 438"/>
                <a:gd name="T93" fmla="*/ 202 h 483"/>
                <a:gd name="T94" fmla="*/ 93 w 438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8"/>
                <a:gd name="T145" fmla="*/ 0 h 483"/>
                <a:gd name="T146" fmla="*/ 438 w 438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8" h="483">
                  <a:moveTo>
                    <a:pt x="410" y="228"/>
                  </a:moveTo>
                  <a:lnTo>
                    <a:pt x="429" y="228"/>
                  </a:lnTo>
                  <a:lnTo>
                    <a:pt x="438" y="219"/>
                  </a:lnTo>
                  <a:lnTo>
                    <a:pt x="438" y="202"/>
                  </a:lnTo>
                  <a:lnTo>
                    <a:pt x="429" y="123"/>
                  </a:lnTo>
                  <a:lnTo>
                    <a:pt x="391" y="61"/>
                  </a:lnTo>
                  <a:lnTo>
                    <a:pt x="326" y="17"/>
                  </a:lnTo>
                  <a:lnTo>
                    <a:pt x="233" y="0"/>
                  </a:lnTo>
                  <a:lnTo>
                    <a:pt x="139" y="17"/>
                  </a:lnTo>
                  <a:lnTo>
                    <a:pt x="65" y="70"/>
                  </a:lnTo>
                  <a:lnTo>
                    <a:pt x="18" y="149"/>
                  </a:lnTo>
                  <a:lnTo>
                    <a:pt x="0" y="237"/>
                  </a:lnTo>
                  <a:lnTo>
                    <a:pt x="18" y="334"/>
                  </a:lnTo>
                  <a:lnTo>
                    <a:pt x="74" y="413"/>
                  </a:lnTo>
                  <a:lnTo>
                    <a:pt x="149" y="466"/>
                  </a:lnTo>
                  <a:lnTo>
                    <a:pt x="242" y="483"/>
                  </a:lnTo>
                  <a:lnTo>
                    <a:pt x="317" y="474"/>
                  </a:lnTo>
                  <a:lnTo>
                    <a:pt x="373" y="439"/>
                  </a:lnTo>
                  <a:lnTo>
                    <a:pt x="410" y="404"/>
                  </a:lnTo>
                  <a:lnTo>
                    <a:pt x="438" y="351"/>
                  </a:lnTo>
                  <a:lnTo>
                    <a:pt x="438" y="343"/>
                  </a:lnTo>
                  <a:lnTo>
                    <a:pt x="429" y="334"/>
                  </a:lnTo>
                  <a:lnTo>
                    <a:pt x="419" y="334"/>
                  </a:lnTo>
                  <a:lnTo>
                    <a:pt x="410" y="343"/>
                  </a:lnTo>
                  <a:lnTo>
                    <a:pt x="410" y="351"/>
                  </a:lnTo>
                  <a:lnTo>
                    <a:pt x="373" y="413"/>
                  </a:lnTo>
                  <a:lnTo>
                    <a:pt x="317" y="448"/>
                  </a:lnTo>
                  <a:lnTo>
                    <a:pt x="279" y="457"/>
                  </a:lnTo>
                  <a:lnTo>
                    <a:pt x="214" y="457"/>
                  </a:lnTo>
                  <a:lnTo>
                    <a:pt x="177" y="439"/>
                  </a:lnTo>
                  <a:lnTo>
                    <a:pt x="149" y="413"/>
                  </a:lnTo>
                  <a:lnTo>
                    <a:pt x="130" y="386"/>
                  </a:lnTo>
                  <a:lnTo>
                    <a:pt x="102" y="334"/>
                  </a:lnTo>
                  <a:lnTo>
                    <a:pt x="93" y="272"/>
                  </a:lnTo>
                  <a:lnTo>
                    <a:pt x="93" y="228"/>
                  </a:lnTo>
                  <a:lnTo>
                    <a:pt x="410" y="228"/>
                  </a:lnTo>
                  <a:close/>
                  <a:moveTo>
                    <a:pt x="93" y="202"/>
                  </a:moveTo>
                  <a:lnTo>
                    <a:pt x="102" y="123"/>
                  </a:lnTo>
                  <a:lnTo>
                    <a:pt x="130" y="70"/>
                  </a:lnTo>
                  <a:lnTo>
                    <a:pt x="167" y="44"/>
                  </a:lnTo>
                  <a:lnTo>
                    <a:pt x="205" y="26"/>
                  </a:lnTo>
                  <a:lnTo>
                    <a:pt x="233" y="17"/>
                  </a:lnTo>
                  <a:lnTo>
                    <a:pt x="289" y="35"/>
                  </a:lnTo>
                  <a:lnTo>
                    <a:pt x="326" y="70"/>
                  </a:lnTo>
                  <a:lnTo>
                    <a:pt x="354" y="123"/>
                  </a:lnTo>
                  <a:lnTo>
                    <a:pt x="363" y="167"/>
                  </a:lnTo>
                  <a:lnTo>
                    <a:pt x="363" y="202"/>
                  </a:lnTo>
                  <a:lnTo>
                    <a:pt x="9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09" name="Freeform 4349"/>
            <p:cNvSpPr>
              <a:spLocks noEditPoints="1"/>
            </p:cNvSpPr>
            <p:nvPr/>
          </p:nvSpPr>
          <p:spPr bwMode="auto">
            <a:xfrm>
              <a:off x="12126" y="15511"/>
              <a:ext cx="560" cy="747"/>
            </a:xfrm>
            <a:custGeom>
              <a:avLst/>
              <a:gdLst>
                <a:gd name="T0" fmla="*/ 392 w 560"/>
                <a:gd name="T1" fmla="*/ 677 h 747"/>
                <a:gd name="T2" fmla="*/ 392 w 560"/>
                <a:gd name="T3" fmla="*/ 747 h 747"/>
                <a:gd name="T4" fmla="*/ 560 w 560"/>
                <a:gd name="T5" fmla="*/ 738 h 747"/>
                <a:gd name="T6" fmla="*/ 560 w 560"/>
                <a:gd name="T7" fmla="*/ 703 h 747"/>
                <a:gd name="T8" fmla="*/ 504 w 560"/>
                <a:gd name="T9" fmla="*/ 703 h 747"/>
                <a:gd name="T10" fmla="*/ 485 w 560"/>
                <a:gd name="T11" fmla="*/ 694 h 747"/>
                <a:gd name="T12" fmla="*/ 476 w 560"/>
                <a:gd name="T13" fmla="*/ 686 h 747"/>
                <a:gd name="T14" fmla="*/ 476 w 560"/>
                <a:gd name="T15" fmla="*/ 0 h 747"/>
                <a:gd name="T16" fmla="*/ 308 w 560"/>
                <a:gd name="T17" fmla="*/ 9 h 747"/>
                <a:gd name="T18" fmla="*/ 308 w 560"/>
                <a:gd name="T19" fmla="*/ 44 h 747"/>
                <a:gd name="T20" fmla="*/ 364 w 560"/>
                <a:gd name="T21" fmla="*/ 44 h 747"/>
                <a:gd name="T22" fmla="*/ 383 w 560"/>
                <a:gd name="T23" fmla="*/ 53 h 747"/>
                <a:gd name="T24" fmla="*/ 392 w 560"/>
                <a:gd name="T25" fmla="*/ 62 h 747"/>
                <a:gd name="T26" fmla="*/ 401 w 560"/>
                <a:gd name="T27" fmla="*/ 79 h 747"/>
                <a:gd name="T28" fmla="*/ 401 w 560"/>
                <a:gd name="T29" fmla="*/ 334 h 747"/>
                <a:gd name="T30" fmla="*/ 374 w 560"/>
                <a:gd name="T31" fmla="*/ 308 h 747"/>
                <a:gd name="T32" fmla="*/ 299 w 560"/>
                <a:gd name="T33" fmla="*/ 273 h 747"/>
                <a:gd name="T34" fmla="*/ 262 w 560"/>
                <a:gd name="T35" fmla="*/ 264 h 747"/>
                <a:gd name="T36" fmla="*/ 159 w 560"/>
                <a:gd name="T37" fmla="*/ 281 h 747"/>
                <a:gd name="T38" fmla="*/ 84 w 560"/>
                <a:gd name="T39" fmla="*/ 334 h 747"/>
                <a:gd name="T40" fmla="*/ 28 w 560"/>
                <a:gd name="T41" fmla="*/ 413 h 747"/>
                <a:gd name="T42" fmla="*/ 0 w 560"/>
                <a:gd name="T43" fmla="*/ 510 h 747"/>
                <a:gd name="T44" fmla="*/ 19 w 560"/>
                <a:gd name="T45" fmla="*/ 607 h 747"/>
                <a:gd name="T46" fmla="*/ 75 w 560"/>
                <a:gd name="T47" fmla="*/ 677 h 747"/>
                <a:gd name="T48" fmla="*/ 150 w 560"/>
                <a:gd name="T49" fmla="*/ 730 h 747"/>
                <a:gd name="T50" fmla="*/ 243 w 560"/>
                <a:gd name="T51" fmla="*/ 747 h 747"/>
                <a:gd name="T52" fmla="*/ 308 w 560"/>
                <a:gd name="T53" fmla="*/ 738 h 747"/>
                <a:gd name="T54" fmla="*/ 364 w 560"/>
                <a:gd name="T55" fmla="*/ 712 h 747"/>
                <a:gd name="T56" fmla="*/ 392 w 560"/>
                <a:gd name="T57" fmla="*/ 677 h 747"/>
                <a:gd name="T58" fmla="*/ 392 w 560"/>
                <a:gd name="T59" fmla="*/ 396 h 747"/>
                <a:gd name="T60" fmla="*/ 392 w 560"/>
                <a:gd name="T61" fmla="*/ 642 h 747"/>
                <a:gd name="T62" fmla="*/ 383 w 560"/>
                <a:gd name="T63" fmla="*/ 650 h 747"/>
                <a:gd name="T64" fmla="*/ 355 w 560"/>
                <a:gd name="T65" fmla="*/ 686 h 747"/>
                <a:gd name="T66" fmla="*/ 327 w 560"/>
                <a:gd name="T67" fmla="*/ 712 h 747"/>
                <a:gd name="T68" fmla="*/ 252 w 560"/>
                <a:gd name="T69" fmla="*/ 730 h 747"/>
                <a:gd name="T70" fmla="*/ 178 w 560"/>
                <a:gd name="T71" fmla="*/ 712 h 747"/>
                <a:gd name="T72" fmla="*/ 150 w 560"/>
                <a:gd name="T73" fmla="*/ 686 h 747"/>
                <a:gd name="T74" fmla="*/ 131 w 560"/>
                <a:gd name="T75" fmla="*/ 659 h 747"/>
                <a:gd name="T76" fmla="*/ 103 w 560"/>
                <a:gd name="T77" fmla="*/ 580 h 747"/>
                <a:gd name="T78" fmla="*/ 103 w 560"/>
                <a:gd name="T79" fmla="*/ 440 h 747"/>
                <a:gd name="T80" fmla="*/ 131 w 560"/>
                <a:gd name="T81" fmla="*/ 360 h 747"/>
                <a:gd name="T82" fmla="*/ 150 w 560"/>
                <a:gd name="T83" fmla="*/ 343 h 747"/>
                <a:gd name="T84" fmla="*/ 168 w 560"/>
                <a:gd name="T85" fmla="*/ 316 h 747"/>
                <a:gd name="T86" fmla="*/ 196 w 560"/>
                <a:gd name="T87" fmla="*/ 308 h 747"/>
                <a:gd name="T88" fmla="*/ 224 w 560"/>
                <a:gd name="T89" fmla="*/ 290 h 747"/>
                <a:gd name="T90" fmla="*/ 290 w 560"/>
                <a:gd name="T91" fmla="*/ 290 h 747"/>
                <a:gd name="T92" fmla="*/ 327 w 560"/>
                <a:gd name="T93" fmla="*/ 308 h 747"/>
                <a:gd name="T94" fmla="*/ 355 w 560"/>
                <a:gd name="T95" fmla="*/ 325 h 747"/>
                <a:gd name="T96" fmla="*/ 392 w 560"/>
                <a:gd name="T97" fmla="*/ 360 h 747"/>
                <a:gd name="T98" fmla="*/ 392 w 560"/>
                <a:gd name="T99" fmla="*/ 396 h 74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60"/>
                <a:gd name="T151" fmla="*/ 0 h 747"/>
                <a:gd name="T152" fmla="*/ 560 w 560"/>
                <a:gd name="T153" fmla="*/ 747 h 74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60" h="747">
                  <a:moveTo>
                    <a:pt x="392" y="677"/>
                  </a:moveTo>
                  <a:lnTo>
                    <a:pt x="392" y="747"/>
                  </a:lnTo>
                  <a:lnTo>
                    <a:pt x="560" y="738"/>
                  </a:lnTo>
                  <a:lnTo>
                    <a:pt x="560" y="703"/>
                  </a:lnTo>
                  <a:lnTo>
                    <a:pt x="504" y="703"/>
                  </a:lnTo>
                  <a:lnTo>
                    <a:pt x="485" y="694"/>
                  </a:lnTo>
                  <a:lnTo>
                    <a:pt x="476" y="686"/>
                  </a:lnTo>
                  <a:lnTo>
                    <a:pt x="476" y="0"/>
                  </a:lnTo>
                  <a:lnTo>
                    <a:pt x="308" y="9"/>
                  </a:lnTo>
                  <a:lnTo>
                    <a:pt x="308" y="44"/>
                  </a:lnTo>
                  <a:lnTo>
                    <a:pt x="364" y="44"/>
                  </a:lnTo>
                  <a:lnTo>
                    <a:pt x="383" y="53"/>
                  </a:lnTo>
                  <a:lnTo>
                    <a:pt x="392" y="62"/>
                  </a:lnTo>
                  <a:lnTo>
                    <a:pt x="401" y="79"/>
                  </a:lnTo>
                  <a:lnTo>
                    <a:pt x="401" y="334"/>
                  </a:lnTo>
                  <a:lnTo>
                    <a:pt x="374" y="308"/>
                  </a:lnTo>
                  <a:lnTo>
                    <a:pt x="299" y="273"/>
                  </a:lnTo>
                  <a:lnTo>
                    <a:pt x="262" y="264"/>
                  </a:lnTo>
                  <a:lnTo>
                    <a:pt x="159" y="281"/>
                  </a:lnTo>
                  <a:lnTo>
                    <a:pt x="84" y="334"/>
                  </a:lnTo>
                  <a:lnTo>
                    <a:pt x="28" y="413"/>
                  </a:lnTo>
                  <a:lnTo>
                    <a:pt x="0" y="510"/>
                  </a:lnTo>
                  <a:lnTo>
                    <a:pt x="19" y="607"/>
                  </a:lnTo>
                  <a:lnTo>
                    <a:pt x="75" y="677"/>
                  </a:lnTo>
                  <a:lnTo>
                    <a:pt x="150" y="730"/>
                  </a:lnTo>
                  <a:lnTo>
                    <a:pt x="243" y="747"/>
                  </a:lnTo>
                  <a:lnTo>
                    <a:pt x="308" y="738"/>
                  </a:lnTo>
                  <a:lnTo>
                    <a:pt x="364" y="712"/>
                  </a:lnTo>
                  <a:lnTo>
                    <a:pt x="392" y="677"/>
                  </a:lnTo>
                  <a:close/>
                  <a:moveTo>
                    <a:pt x="392" y="396"/>
                  </a:moveTo>
                  <a:lnTo>
                    <a:pt x="392" y="642"/>
                  </a:lnTo>
                  <a:lnTo>
                    <a:pt x="383" y="650"/>
                  </a:lnTo>
                  <a:lnTo>
                    <a:pt x="355" y="686"/>
                  </a:lnTo>
                  <a:lnTo>
                    <a:pt x="327" y="712"/>
                  </a:lnTo>
                  <a:lnTo>
                    <a:pt x="252" y="730"/>
                  </a:lnTo>
                  <a:lnTo>
                    <a:pt x="178" y="712"/>
                  </a:lnTo>
                  <a:lnTo>
                    <a:pt x="150" y="686"/>
                  </a:lnTo>
                  <a:lnTo>
                    <a:pt x="131" y="659"/>
                  </a:lnTo>
                  <a:lnTo>
                    <a:pt x="103" y="580"/>
                  </a:lnTo>
                  <a:lnTo>
                    <a:pt x="103" y="440"/>
                  </a:lnTo>
                  <a:lnTo>
                    <a:pt x="131" y="360"/>
                  </a:lnTo>
                  <a:lnTo>
                    <a:pt x="150" y="343"/>
                  </a:lnTo>
                  <a:lnTo>
                    <a:pt x="168" y="316"/>
                  </a:lnTo>
                  <a:lnTo>
                    <a:pt x="196" y="308"/>
                  </a:lnTo>
                  <a:lnTo>
                    <a:pt x="224" y="290"/>
                  </a:lnTo>
                  <a:lnTo>
                    <a:pt x="290" y="290"/>
                  </a:lnTo>
                  <a:lnTo>
                    <a:pt x="327" y="308"/>
                  </a:lnTo>
                  <a:lnTo>
                    <a:pt x="355" y="325"/>
                  </a:lnTo>
                  <a:lnTo>
                    <a:pt x="392" y="360"/>
                  </a:lnTo>
                  <a:lnTo>
                    <a:pt x="392" y="3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10" name="Freeform 4350"/>
            <p:cNvSpPr>
              <a:spLocks/>
            </p:cNvSpPr>
            <p:nvPr/>
          </p:nvSpPr>
          <p:spPr bwMode="auto">
            <a:xfrm>
              <a:off x="13246" y="15775"/>
              <a:ext cx="373" cy="483"/>
            </a:xfrm>
            <a:custGeom>
              <a:avLst/>
              <a:gdLst>
                <a:gd name="T0" fmla="*/ 205 w 373"/>
                <a:gd name="T1" fmla="*/ 263 h 483"/>
                <a:gd name="T2" fmla="*/ 270 w 373"/>
                <a:gd name="T3" fmla="*/ 290 h 483"/>
                <a:gd name="T4" fmla="*/ 298 w 373"/>
                <a:gd name="T5" fmla="*/ 316 h 483"/>
                <a:gd name="T6" fmla="*/ 317 w 373"/>
                <a:gd name="T7" fmla="*/ 395 h 483"/>
                <a:gd name="T8" fmla="*/ 289 w 373"/>
                <a:gd name="T9" fmla="*/ 439 h 483"/>
                <a:gd name="T10" fmla="*/ 186 w 373"/>
                <a:gd name="T11" fmla="*/ 466 h 483"/>
                <a:gd name="T12" fmla="*/ 84 w 373"/>
                <a:gd name="T13" fmla="*/ 422 h 483"/>
                <a:gd name="T14" fmla="*/ 28 w 373"/>
                <a:gd name="T15" fmla="*/ 307 h 483"/>
                <a:gd name="T16" fmla="*/ 19 w 373"/>
                <a:gd name="T17" fmla="*/ 299 h 483"/>
                <a:gd name="T18" fmla="*/ 0 w 373"/>
                <a:gd name="T19" fmla="*/ 307 h 483"/>
                <a:gd name="T20" fmla="*/ 19 w 373"/>
                <a:gd name="T21" fmla="*/ 483 h 483"/>
                <a:gd name="T22" fmla="*/ 93 w 373"/>
                <a:gd name="T23" fmla="*/ 466 h 483"/>
                <a:gd name="T24" fmla="*/ 186 w 373"/>
                <a:gd name="T25" fmla="*/ 483 h 483"/>
                <a:gd name="T26" fmla="*/ 326 w 373"/>
                <a:gd name="T27" fmla="*/ 439 h 483"/>
                <a:gd name="T28" fmla="*/ 373 w 373"/>
                <a:gd name="T29" fmla="*/ 334 h 483"/>
                <a:gd name="T30" fmla="*/ 336 w 373"/>
                <a:gd name="T31" fmla="*/ 246 h 483"/>
                <a:gd name="T32" fmla="*/ 298 w 373"/>
                <a:gd name="T33" fmla="*/ 219 h 483"/>
                <a:gd name="T34" fmla="*/ 233 w 373"/>
                <a:gd name="T35" fmla="*/ 193 h 483"/>
                <a:gd name="T36" fmla="*/ 168 w 373"/>
                <a:gd name="T37" fmla="*/ 176 h 483"/>
                <a:gd name="T38" fmla="*/ 112 w 373"/>
                <a:gd name="T39" fmla="*/ 167 h 483"/>
                <a:gd name="T40" fmla="*/ 56 w 373"/>
                <a:gd name="T41" fmla="*/ 123 h 483"/>
                <a:gd name="T42" fmla="*/ 65 w 373"/>
                <a:gd name="T43" fmla="*/ 61 h 483"/>
                <a:gd name="T44" fmla="*/ 112 w 373"/>
                <a:gd name="T45" fmla="*/ 26 h 483"/>
                <a:gd name="T46" fmla="*/ 214 w 373"/>
                <a:gd name="T47" fmla="*/ 17 h 483"/>
                <a:gd name="T48" fmla="*/ 270 w 373"/>
                <a:gd name="T49" fmla="*/ 44 h 483"/>
                <a:gd name="T50" fmla="*/ 308 w 373"/>
                <a:gd name="T51" fmla="*/ 96 h 483"/>
                <a:gd name="T52" fmla="*/ 317 w 373"/>
                <a:gd name="T53" fmla="*/ 149 h 483"/>
                <a:gd name="T54" fmla="*/ 336 w 373"/>
                <a:gd name="T55" fmla="*/ 158 h 483"/>
                <a:gd name="T56" fmla="*/ 345 w 373"/>
                <a:gd name="T57" fmla="*/ 9 h 483"/>
                <a:gd name="T58" fmla="*/ 317 w 373"/>
                <a:gd name="T59" fmla="*/ 0 h 483"/>
                <a:gd name="T60" fmla="*/ 289 w 373"/>
                <a:gd name="T61" fmla="*/ 17 h 483"/>
                <a:gd name="T62" fmla="*/ 252 w 373"/>
                <a:gd name="T63" fmla="*/ 9 h 483"/>
                <a:gd name="T64" fmla="*/ 177 w 373"/>
                <a:gd name="T65" fmla="*/ 0 h 483"/>
                <a:gd name="T66" fmla="*/ 37 w 373"/>
                <a:gd name="T67" fmla="*/ 44 h 483"/>
                <a:gd name="T68" fmla="*/ 0 w 373"/>
                <a:gd name="T69" fmla="*/ 132 h 483"/>
                <a:gd name="T70" fmla="*/ 19 w 373"/>
                <a:gd name="T71" fmla="*/ 193 h 483"/>
                <a:gd name="T72" fmla="*/ 84 w 373"/>
                <a:gd name="T73" fmla="*/ 237 h 483"/>
                <a:gd name="T74" fmla="*/ 196 w 373"/>
                <a:gd name="T75" fmla="*/ 263 h 48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73"/>
                <a:gd name="T115" fmla="*/ 0 h 483"/>
                <a:gd name="T116" fmla="*/ 373 w 373"/>
                <a:gd name="T117" fmla="*/ 483 h 48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73" h="483">
                  <a:moveTo>
                    <a:pt x="196" y="263"/>
                  </a:moveTo>
                  <a:lnTo>
                    <a:pt x="205" y="263"/>
                  </a:lnTo>
                  <a:lnTo>
                    <a:pt x="242" y="281"/>
                  </a:lnTo>
                  <a:lnTo>
                    <a:pt x="270" y="290"/>
                  </a:lnTo>
                  <a:lnTo>
                    <a:pt x="289" y="299"/>
                  </a:lnTo>
                  <a:lnTo>
                    <a:pt x="298" y="316"/>
                  </a:lnTo>
                  <a:lnTo>
                    <a:pt x="317" y="369"/>
                  </a:lnTo>
                  <a:lnTo>
                    <a:pt x="317" y="395"/>
                  </a:lnTo>
                  <a:lnTo>
                    <a:pt x="298" y="413"/>
                  </a:lnTo>
                  <a:lnTo>
                    <a:pt x="289" y="439"/>
                  </a:lnTo>
                  <a:lnTo>
                    <a:pt x="261" y="448"/>
                  </a:lnTo>
                  <a:lnTo>
                    <a:pt x="186" y="466"/>
                  </a:lnTo>
                  <a:lnTo>
                    <a:pt x="121" y="457"/>
                  </a:lnTo>
                  <a:lnTo>
                    <a:pt x="84" y="422"/>
                  </a:lnTo>
                  <a:lnTo>
                    <a:pt x="47" y="369"/>
                  </a:lnTo>
                  <a:lnTo>
                    <a:pt x="28" y="307"/>
                  </a:lnTo>
                  <a:lnTo>
                    <a:pt x="28" y="299"/>
                  </a:lnTo>
                  <a:lnTo>
                    <a:pt x="19" y="299"/>
                  </a:lnTo>
                  <a:lnTo>
                    <a:pt x="19" y="290"/>
                  </a:lnTo>
                  <a:lnTo>
                    <a:pt x="0" y="307"/>
                  </a:lnTo>
                  <a:lnTo>
                    <a:pt x="0" y="483"/>
                  </a:lnTo>
                  <a:lnTo>
                    <a:pt x="19" y="483"/>
                  </a:lnTo>
                  <a:lnTo>
                    <a:pt x="65" y="439"/>
                  </a:lnTo>
                  <a:lnTo>
                    <a:pt x="93" y="466"/>
                  </a:lnTo>
                  <a:lnTo>
                    <a:pt x="149" y="483"/>
                  </a:lnTo>
                  <a:lnTo>
                    <a:pt x="186" y="483"/>
                  </a:lnTo>
                  <a:lnTo>
                    <a:pt x="270" y="474"/>
                  </a:lnTo>
                  <a:lnTo>
                    <a:pt x="326" y="439"/>
                  </a:lnTo>
                  <a:lnTo>
                    <a:pt x="364" y="395"/>
                  </a:lnTo>
                  <a:lnTo>
                    <a:pt x="373" y="334"/>
                  </a:lnTo>
                  <a:lnTo>
                    <a:pt x="354" y="281"/>
                  </a:lnTo>
                  <a:lnTo>
                    <a:pt x="336" y="246"/>
                  </a:lnTo>
                  <a:lnTo>
                    <a:pt x="326" y="237"/>
                  </a:lnTo>
                  <a:lnTo>
                    <a:pt x="298" y="219"/>
                  </a:lnTo>
                  <a:lnTo>
                    <a:pt x="261" y="202"/>
                  </a:lnTo>
                  <a:lnTo>
                    <a:pt x="233" y="193"/>
                  </a:lnTo>
                  <a:lnTo>
                    <a:pt x="196" y="184"/>
                  </a:lnTo>
                  <a:lnTo>
                    <a:pt x="168" y="176"/>
                  </a:lnTo>
                  <a:lnTo>
                    <a:pt x="140" y="176"/>
                  </a:lnTo>
                  <a:lnTo>
                    <a:pt x="112" y="167"/>
                  </a:lnTo>
                  <a:lnTo>
                    <a:pt x="93" y="158"/>
                  </a:lnTo>
                  <a:lnTo>
                    <a:pt x="56" y="123"/>
                  </a:lnTo>
                  <a:lnTo>
                    <a:pt x="56" y="79"/>
                  </a:lnTo>
                  <a:lnTo>
                    <a:pt x="65" y="61"/>
                  </a:lnTo>
                  <a:lnTo>
                    <a:pt x="93" y="35"/>
                  </a:lnTo>
                  <a:lnTo>
                    <a:pt x="112" y="26"/>
                  </a:lnTo>
                  <a:lnTo>
                    <a:pt x="140" y="17"/>
                  </a:lnTo>
                  <a:lnTo>
                    <a:pt x="214" y="17"/>
                  </a:lnTo>
                  <a:lnTo>
                    <a:pt x="242" y="26"/>
                  </a:lnTo>
                  <a:lnTo>
                    <a:pt x="270" y="44"/>
                  </a:lnTo>
                  <a:lnTo>
                    <a:pt x="289" y="61"/>
                  </a:lnTo>
                  <a:lnTo>
                    <a:pt x="308" y="96"/>
                  </a:lnTo>
                  <a:lnTo>
                    <a:pt x="308" y="132"/>
                  </a:lnTo>
                  <a:lnTo>
                    <a:pt x="317" y="149"/>
                  </a:lnTo>
                  <a:lnTo>
                    <a:pt x="317" y="158"/>
                  </a:lnTo>
                  <a:lnTo>
                    <a:pt x="336" y="158"/>
                  </a:lnTo>
                  <a:lnTo>
                    <a:pt x="345" y="149"/>
                  </a:lnTo>
                  <a:lnTo>
                    <a:pt x="345" y="9"/>
                  </a:lnTo>
                  <a:lnTo>
                    <a:pt x="336" y="0"/>
                  </a:lnTo>
                  <a:lnTo>
                    <a:pt x="317" y="0"/>
                  </a:lnTo>
                  <a:lnTo>
                    <a:pt x="298" y="17"/>
                  </a:lnTo>
                  <a:lnTo>
                    <a:pt x="289" y="17"/>
                  </a:lnTo>
                  <a:lnTo>
                    <a:pt x="289" y="26"/>
                  </a:lnTo>
                  <a:lnTo>
                    <a:pt x="252" y="9"/>
                  </a:lnTo>
                  <a:lnTo>
                    <a:pt x="224" y="0"/>
                  </a:lnTo>
                  <a:lnTo>
                    <a:pt x="177" y="0"/>
                  </a:lnTo>
                  <a:lnTo>
                    <a:pt x="93" y="9"/>
                  </a:lnTo>
                  <a:lnTo>
                    <a:pt x="37" y="44"/>
                  </a:lnTo>
                  <a:lnTo>
                    <a:pt x="9" y="79"/>
                  </a:lnTo>
                  <a:lnTo>
                    <a:pt x="0" y="132"/>
                  </a:lnTo>
                  <a:lnTo>
                    <a:pt x="9" y="167"/>
                  </a:lnTo>
                  <a:lnTo>
                    <a:pt x="19" y="193"/>
                  </a:lnTo>
                  <a:lnTo>
                    <a:pt x="47" y="219"/>
                  </a:lnTo>
                  <a:lnTo>
                    <a:pt x="84" y="237"/>
                  </a:lnTo>
                  <a:lnTo>
                    <a:pt x="130" y="255"/>
                  </a:lnTo>
                  <a:lnTo>
                    <a:pt x="196" y="2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11" name="Freeform 4351"/>
            <p:cNvSpPr>
              <a:spLocks noEditPoints="1"/>
            </p:cNvSpPr>
            <p:nvPr/>
          </p:nvSpPr>
          <p:spPr bwMode="auto">
            <a:xfrm>
              <a:off x="13703" y="15775"/>
              <a:ext cx="513" cy="483"/>
            </a:xfrm>
            <a:custGeom>
              <a:avLst/>
              <a:gdLst>
                <a:gd name="T0" fmla="*/ 336 w 513"/>
                <a:gd name="T1" fmla="*/ 422 h 483"/>
                <a:gd name="T2" fmla="*/ 364 w 513"/>
                <a:gd name="T3" fmla="*/ 466 h 483"/>
                <a:gd name="T4" fmla="*/ 429 w 513"/>
                <a:gd name="T5" fmla="*/ 483 h 483"/>
                <a:gd name="T6" fmla="*/ 494 w 513"/>
                <a:gd name="T7" fmla="*/ 439 h 483"/>
                <a:gd name="T8" fmla="*/ 513 w 513"/>
                <a:gd name="T9" fmla="*/ 378 h 483"/>
                <a:gd name="T10" fmla="*/ 485 w 513"/>
                <a:gd name="T11" fmla="*/ 316 h 483"/>
                <a:gd name="T12" fmla="*/ 466 w 513"/>
                <a:gd name="T13" fmla="*/ 439 h 483"/>
                <a:gd name="T14" fmla="*/ 420 w 513"/>
                <a:gd name="T15" fmla="*/ 448 h 483"/>
                <a:gd name="T16" fmla="*/ 401 w 513"/>
                <a:gd name="T17" fmla="*/ 422 h 483"/>
                <a:gd name="T18" fmla="*/ 392 w 513"/>
                <a:gd name="T19" fmla="*/ 114 h 483"/>
                <a:gd name="T20" fmla="*/ 355 w 513"/>
                <a:gd name="T21" fmla="*/ 52 h 483"/>
                <a:gd name="T22" fmla="*/ 205 w 513"/>
                <a:gd name="T23" fmla="*/ 0 h 483"/>
                <a:gd name="T24" fmla="*/ 56 w 513"/>
                <a:gd name="T25" fmla="*/ 52 h 483"/>
                <a:gd name="T26" fmla="*/ 37 w 513"/>
                <a:gd name="T27" fmla="*/ 140 h 483"/>
                <a:gd name="T28" fmla="*/ 65 w 513"/>
                <a:gd name="T29" fmla="*/ 167 h 483"/>
                <a:gd name="T30" fmla="*/ 131 w 513"/>
                <a:gd name="T31" fmla="*/ 140 h 483"/>
                <a:gd name="T32" fmla="*/ 140 w 513"/>
                <a:gd name="T33" fmla="*/ 105 h 483"/>
                <a:gd name="T34" fmla="*/ 131 w 513"/>
                <a:gd name="T35" fmla="*/ 88 h 483"/>
                <a:gd name="T36" fmla="*/ 103 w 513"/>
                <a:gd name="T37" fmla="*/ 70 h 483"/>
                <a:gd name="T38" fmla="*/ 103 w 513"/>
                <a:gd name="T39" fmla="*/ 44 h 483"/>
                <a:gd name="T40" fmla="*/ 168 w 513"/>
                <a:gd name="T41" fmla="*/ 26 h 483"/>
                <a:gd name="T42" fmla="*/ 224 w 513"/>
                <a:gd name="T43" fmla="*/ 17 h 483"/>
                <a:gd name="T44" fmla="*/ 289 w 513"/>
                <a:gd name="T45" fmla="*/ 61 h 483"/>
                <a:gd name="T46" fmla="*/ 317 w 513"/>
                <a:gd name="T47" fmla="*/ 123 h 483"/>
                <a:gd name="T48" fmla="*/ 224 w 513"/>
                <a:gd name="T49" fmla="*/ 202 h 483"/>
                <a:gd name="T50" fmla="*/ 75 w 513"/>
                <a:gd name="T51" fmla="*/ 255 h 483"/>
                <a:gd name="T52" fmla="*/ 9 w 513"/>
                <a:gd name="T53" fmla="*/ 325 h 483"/>
                <a:gd name="T54" fmla="*/ 0 w 513"/>
                <a:gd name="T55" fmla="*/ 369 h 483"/>
                <a:gd name="T56" fmla="*/ 65 w 513"/>
                <a:gd name="T57" fmla="*/ 466 h 483"/>
                <a:gd name="T58" fmla="*/ 177 w 513"/>
                <a:gd name="T59" fmla="*/ 483 h 483"/>
                <a:gd name="T60" fmla="*/ 299 w 513"/>
                <a:gd name="T61" fmla="*/ 439 h 483"/>
                <a:gd name="T62" fmla="*/ 317 w 513"/>
                <a:gd name="T63" fmla="*/ 219 h 483"/>
                <a:gd name="T64" fmla="*/ 308 w 513"/>
                <a:gd name="T65" fmla="*/ 386 h 483"/>
                <a:gd name="T66" fmla="*/ 252 w 513"/>
                <a:gd name="T67" fmla="*/ 448 h 483"/>
                <a:gd name="T68" fmla="*/ 205 w 513"/>
                <a:gd name="T69" fmla="*/ 457 h 483"/>
                <a:gd name="T70" fmla="*/ 131 w 513"/>
                <a:gd name="T71" fmla="*/ 448 h 483"/>
                <a:gd name="T72" fmla="*/ 93 w 513"/>
                <a:gd name="T73" fmla="*/ 404 h 483"/>
                <a:gd name="T74" fmla="*/ 93 w 513"/>
                <a:gd name="T75" fmla="*/ 334 h 483"/>
                <a:gd name="T76" fmla="*/ 159 w 513"/>
                <a:gd name="T77" fmla="*/ 255 h 483"/>
                <a:gd name="T78" fmla="*/ 317 w 513"/>
                <a:gd name="T79" fmla="*/ 219 h 48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3"/>
                <a:gd name="T121" fmla="*/ 0 h 483"/>
                <a:gd name="T122" fmla="*/ 513 w 513"/>
                <a:gd name="T123" fmla="*/ 483 h 48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3" h="483">
                  <a:moveTo>
                    <a:pt x="327" y="395"/>
                  </a:moveTo>
                  <a:lnTo>
                    <a:pt x="336" y="422"/>
                  </a:lnTo>
                  <a:lnTo>
                    <a:pt x="345" y="439"/>
                  </a:lnTo>
                  <a:lnTo>
                    <a:pt x="364" y="466"/>
                  </a:lnTo>
                  <a:lnTo>
                    <a:pt x="420" y="483"/>
                  </a:lnTo>
                  <a:lnTo>
                    <a:pt x="429" y="483"/>
                  </a:lnTo>
                  <a:lnTo>
                    <a:pt x="485" y="457"/>
                  </a:lnTo>
                  <a:lnTo>
                    <a:pt x="494" y="439"/>
                  </a:lnTo>
                  <a:lnTo>
                    <a:pt x="504" y="413"/>
                  </a:lnTo>
                  <a:lnTo>
                    <a:pt x="513" y="378"/>
                  </a:lnTo>
                  <a:lnTo>
                    <a:pt x="513" y="316"/>
                  </a:lnTo>
                  <a:lnTo>
                    <a:pt x="485" y="316"/>
                  </a:lnTo>
                  <a:lnTo>
                    <a:pt x="485" y="404"/>
                  </a:lnTo>
                  <a:lnTo>
                    <a:pt x="466" y="439"/>
                  </a:lnTo>
                  <a:lnTo>
                    <a:pt x="457" y="448"/>
                  </a:lnTo>
                  <a:lnTo>
                    <a:pt x="420" y="448"/>
                  </a:lnTo>
                  <a:lnTo>
                    <a:pt x="411" y="439"/>
                  </a:lnTo>
                  <a:lnTo>
                    <a:pt x="401" y="422"/>
                  </a:lnTo>
                  <a:lnTo>
                    <a:pt x="401" y="149"/>
                  </a:lnTo>
                  <a:lnTo>
                    <a:pt x="392" y="114"/>
                  </a:lnTo>
                  <a:lnTo>
                    <a:pt x="383" y="88"/>
                  </a:lnTo>
                  <a:lnTo>
                    <a:pt x="355" y="52"/>
                  </a:lnTo>
                  <a:lnTo>
                    <a:pt x="280" y="9"/>
                  </a:lnTo>
                  <a:lnTo>
                    <a:pt x="205" y="0"/>
                  </a:lnTo>
                  <a:lnTo>
                    <a:pt x="121" y="17"/>
                  </a:lnTo>
                  <a:lnTo>
                    <a:pt x="56" y="52"/>
                  </a:lnTo>
                  <a:lnTo>
                    <a:pt x="28" y="114"/>
                  </a:lnTo>
                  <a:lnTo>
                    <a:pt x="37" y="140"/>
                  </a:lnTo>
                  <a:lnTo>
                    <a:pt x="47" y="158"/>
                  </a:lnTo>
                  <a:lnTo>
                    <a:pt x="65" y="167"/>
                  </a:lnTo>
                  <a:lnTo>
                    <a:pt x="103" y="167"/>
                  </a:lnTo>
                  <a:lnTo>
                    <a:pt x="131" y="140"/>
                  </a:lnTo>
                  <a:lnTo>
                    <a:pt x="140" y="114"/>
                  </a:lnTo>
                  <a:lnTo>
                    <a:pt x="140" y="105"/>
                  </a:lnTo>
                  <a:lnTo>
                    <a:pt x="131" y="96"/>
                  </a:lnTo>
                  <a:lnTo>
                    <a:pt x="131" y="88"/>
                  </a:lnTo>
                  <a:lnTo>
                    <a:pt x="121" y="79"/>
                  </a:lnTo>
                  <a:lnTo>
                    <a:pt x="103" y="70"/>
                  </a:lnTo>
                  <a:lnTo>
                    <a:pt x="75" y="70"/>
                  </a:lnTo>
                  <a:lnTo>
                    <a:pt x="103" y="44"/>
                  </a:lnTo>
                  <a:lnTo>
                    <a:pt x="140" y="35"/>
                  </a:lnTo>
                  <a:lnTo>
                    <a:pt x="168" y="26"/>
                  </a:lnTo>
                  <a:lnTo>
                    <a:pt x="205" y="17"/>
                  </a:lnTo>
                  <a:lnTo>
                    <a:pt x="224" y="17"/>
                  </a:lnTo>
                  <a:lnTo>
                    <a:pt x="252" y="26"/>
                  </a:lnTo>
                  <a:lnTo>
                    <a:pt x="289" y="61"/>
                  </a:lnTo>
                  <a:lnTo>
                    <a:pt x="308" y="88"/>
                  </a:lnTo>
                  <a:lnTo>
                    <a:pt x="317" y="123"/>
                  </a:lnTo>
                  <a:lnTo>
                    <a:pt x="317" y="193"/>
                  </a:lnTo>
                  <a:lnTo>
                    <a:pt x="224" y="202"/>
                  </a:lnTo>
                  <a:lnTo>
                    <a:pt x="112" y="237"/>
                  </a:lnTo>
                  <a:lnTo>
                    <a:pt x="75" y="255"/>
                  </a:lnTo>
                  <a:lnTo>
                    <a:pt x="28" y="299"/>
                  </a:lnTo>
                  <a:lnTo>
                    <a:pt x="9" y="325"/>
                  </a:lnTo>
                  <a:lnTo>
                    <a:pt x="0" y="351"/>
                  </a:lnTo>
                  <a:lnTo>
                    <a:pt x="0" y="369"/>
                  </a:lnTo>
                  <a:lnTo>
                    <a:pt x="19" y="422"/>
                  </a:lnTo>
                  <a:lnTo>
                    <a:pt x="65" y="466"/>
                  </a:lnTo>
                  <a:lnTo>
                    <a:pt x="121" y="483"/>
                  </a:lnTo>
                  <a:lnTo>
                    <a:pt x="177" y="483"/>
                  </a:lnTo>
                  <a:lnTo>
                    <a:pt x="243" y="474"/>
                  </a:lnTo>
                  <a:lnTo>
                    <a:pt x="299" y="439"/>
                  </a:lnTo>
                  <a:lnTo>
                    <a:pt x="327" y="395"/>
                  </a:lnTo>
                  <a:close/>
                  <a:moveTo>
                    <a:pt x="317" y="219"/>
                  </a:moveTo>
                  <a:lnTo>
                    <a:pt x="317" y="360"/>
                  </a:lnTo>
                  <a:lnTo>
                    <a:pt x="308" y="386"/>
                  </a:lnTo>
                  <a:lnTo>
                    <a:pt x="289" y="413"/>
                  </a:lnTo>
                  <a:lnTo>
                    <a:pt x="252" y="448"/>
                  </a:lnTo>
                  <a:lnTo>
                    <a:pt x="233" y="457"/>
                  </a:lnTo>
                  <a:lnTo>
                    <a:pt x="205" y="457"/>
                  </a:lnTo>
                  <a:lnTo>
                    <a:pt x="187" y="466"/>
                  </a:lnTo>
                  <a:lnTo>
                    <a:pt x="131" y="448"/>
                  </a:lnTo>
                  <a:lnTo>
                    <a:pt x="103" y="430"/>
                  </a:lnTo>
                  <a:lnTo>
                    <a:pt x="93" y="404"/>
                  </a:lnTo>
                  <a:lnTo>
                    <a:pt x="84" y="369"/>
                  </a:lnTo>
                  <a:lnTo>
                    <a:pt x="93" y="334"/>
                  </a:lnTo>
                  <a:lnTo>
                    <a:pt x="112" y="290"/>
                  </a:lnTo>
                  <a:lnTo>
                    <a:pt x="159" y="255"/>
                  </a:lnTo>
                  <a:lnTo>
                    <a:pt x="224" y="228"/>
                  </a:lnTo>
                  <a:lnTo>
                    <a:pt x="317" y="2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12" name="Freeform 4352"/>
            <p:cNvSpPr>
              <a:spLocks/>
            </p:cNvSpPr>
            <p:nvPr/>
          </p:nvSpPr>
          <p:spPr bwMode="auto">
            <a:xfrm>
              <a:off x="14244" y="15590"/>
              <a:ext cx="355" cy="668"/>
            </a:xfrm>
            <a:custGeom>
              <a:avLst/>
              <a:gdLst>
                <a:gd name="T0" fmla="*/ 168 w 355"/>
                <a:gd name="T1" fmla="*/ 229 h 668"/>
                <a:gd name="T2" fmla="*/ 336 w 355"/>
                <a:gd name="T3" fmla="*/ 229 h 668"/>
                <a:gd name="T4" fmla="*/ 336 w 355"/>
                <a:gd name="T5" fmla="*/ 202 h 668"/>
                <a:gd name="T6" fmla="*/ 168 w 355"/>
                <a:gd name="T7" fmla="*/ 202 h 668"/>
                <a:gd name="T8" fmla="*/ 168 w 355"/>
                <a:gd name="T9" fmla="*/ 0 h 668"/>
                <a:gd name="T10" fmla="*/ 140 w 355"/>
                <a:gd name="T11" fmla="*/ 0 h 668"/>
                <a:gd name="T12" fmla="*/ 131 w 355"/>
                <a:gd name="T13" fmla="*/ 71 h 668"/>
                <a:gd name="T14" fmla="*/ 112 w 355"/>
                <a:gd name="T15" fmla="*/ 141 h 668"/>
                <a:gd name="T16" fmla="*/ 65 w 355"/>
                <a:gd name="T17" fmla="*/ 185 h 668"/>
                <a:gd name="T18" fmla="*/ 0 w 355"/>
                <a:gd name="T19" fmla="*/ 211 h 668"/>
                <a:gd name="T20" fmla="*/ 0 w 355"/>
                <a:gd name="T21" fmla="*/ 229 h 668"/>
                <a:gd name="T22" fmla="*/ 93 w 355"/>
                <a:gd name="T23" fmla="*/ 229 h 668"/>
                <a:gd name="T24" fmla="*/ 93 w 355"/>
                <a:gd name="T25" fmla="*/ 528 h 668"/>
                <a:gd name="T26" fmla="*/ 103 w 355"/>
                <a:gd name="T27" fmla="*/ 589 h 668"/>
                <a:gd name="T28" fmla="*/ 131 w 355"/>
                <a:gd name="T29" fmla="*/ 633 h 668"/>
                <a:gd name="T30" fmla="*/ 168 w 355"/>
                <a:gd name="T31" fmla="*/ 659 h 668"/>
                <a:gd name="T32" fmla="*/ 205 w 355"/>
                <a:gd name="T33" fmla="*/ 668 h 668"/>
                <a:gd name="T34" fmla="*/ 243 w 355"/>
                <a:gd name="T35" fmla="*/ 668 h 668"/>
                <a:gd name="T36" fmla="*/ 289 w 355"/>
                <a:gd name="T37" fmla="*/ 659 h 668"/>
                <a:gd name="T38" fmla="*/ 327 w 355"/>
                <a:gd name="T39" fmla="*/ 624 h 668"/>
                <a:gd name="T40" fmla="*/ 345 w 355"/>
                <a:gd name="T41" fmla="*/ 580 h 668"/>
                <a:gd name="T42" fmla="*/ 355 w 355"/>
                <a:gd name="T43" fmla="*/ 528 h 668"/>
                <a:gd name="T44" fmla="*/ 355 w 355"/>
                <a:gd name="T45" fmla="*/ 466 h 668"/>
                <a:gd name="T46" fmla="*/ 327 w 355"/>
                <a:gd name="T47" fmla="*/ 466 h 668"/>
                <a:gd name="T48" fmla="*/ 327 w 355"/>
                <a:gd name="T49" fmla="*/ 528 h 668"/>
                <a:gd name="T50" fmla="*/ 317 w 355"/>
                <a:gd name="T51" fmla="*/ 571 h 668"/>
                <a:gd name="T52" fmla="*/ 308 w 355"/>
                <a:gd name="T53" fmla="*/ 598 h 668"/>
                <a:gd name="T54" fmla="*/ 289 w 355"/>
                <a:gd name="T55" fmla="*/ 624 h 668"/>
                <a:gd name="T56" fmla="*/ 271 w 355"/>
                <a:gd name="T57" fmla="*/ 642 h 668"/>
                <a:gd name="T58" fmla="*/ 224 w 355"/>
                <a:gd name="T59" fmla="*/ 642 h 668"/>
                <a:gd name="T60" fmla="*/ 196 w 355"/>
                <a:gd name="T61" fmla="*/ 615 h 668"/>
                <a:gd name="T62" fmla="*/ 187 w 355"/>
                <a:gd name="T63" fmla="*/ 589 h 668"/>
                <a:gd name="T64" fmla="*/ 177 w 355"/>
                <a:gd name="T65" fmla="*/ 571 h 668"/>
                <a:gd name="T66" fmla="*/ 177 w 355"/>
                <a:gd name="T67" fmla="*/ 536 h 668"/>
                <a:gd name="T68" fmla="*/ 168 w 355"/>
                <a:gd name="T69" fmla="*/ 528 h 668"/>
                <a:gd name="T70" fmla="*/ 168 w 355"/>
                <a:gd name="T71" fmla="*/ 229 h 66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55"/>
                <a:gd name="T109" fmla="*/ 0 h 668"/>
                <a:gd name="T110" fmla="*/ 355 w 355"/>
                <a:gd name="T111" fmla="*/ 668 h 66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55" h="668">
                  <a:moveTo>
                    <a:pt x="168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68" y="202"/>
                  </a:lnTo>
                  <a:lnTo>
                    <a:pt x="168" y="0"/>
                  </a:lnTo>
                  <a:lnTo>
                    <a:pt x="140" y="0"/>
                  </a:lnTo>
                  <a:lnTo>
                    <a:pt x="131" y="71"/>
                  </a:lnTo>
                  <a:lnTo>
                    <a:pt x="112" y="141"/>
                  </a:lnTo>
                  <a:lnTo>
                    <a:pt x="6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93" y="229"/>
                  </a:lnTo>
                  <a:lnTo>
                    <a:pt x="93" y="528"/>
                  </a:lnTo>
                  <a:lnTo>
                    <a:pt x="103" y="589"/>
                  </a:lnTo>
                  <a:lnTo>
                    <a:pt x="131" y="633"/>
                  </a:lnTo>
                  <a:lnTo>
                    <a:pt x="168" y="659"/>
                  </a:lnTo>
                  <a:lnTo>
                    <a:pt x="205" y="668"/>
                  </a:lnTo>
                  <a:lnTo>
                    <a:pt x="243" y="668"/>
                  </a:lnTo>
                  <a:lnTo>
                    <a:pt x="289" y="659"/>
                  </a:lnTo>
                  <a:lnTo>
                    <a:pt x="327" y="624"/>
                  </a:lnTo>
                  <a:lnTo>
                    <a:pt x="345" y="580"/>
                  </a:lnTo>
                  <a:lnTo>
                    <a:pt x="355" y="528"/>
                  </a:lnTo>
                  <a:lnTo>
                    <a:pt x="355" y="466"/>
                  </a:lnTo>
                  <a:lnTo>
                    <a:pt x="327" y="466"/>
                  </a:lnTo>
                  <a:lnTo>
                    <a:pt x="327" y="528"/>
                  </a:lnTo>
                  <a:lnTo>
                    <a:pt x="317" y="571"/>
                  </a:lnTo>
                  <a:lnTo>
                    <a:pt x="308" y="598"/>
                  </a:lnTo>
                  <a:lnTo>
                    <a:pt x="289" y="624"/>
                  </a:lnTo>
                  <a:lnTo>
                    <a:pt x="271" y="642"/>
                  </a:lnTo>
                  <a:lnTo>
                    <a:pt x="224" y="642"/>
                  </a:lnTo>
                  <a:lnTo>
                    <a:pt x="196" y="615"/>
                  </a:lnTo>
                  <a:lnTo>
                    <a:pt x="187" y="589"/>
                  </a:lnTo>
                  <a:lnTo>
                    <a:pt x="177" y="571"/>
                  </a:lnTo>
                  <a:lnTo>
                    <a:pt x="177" y="536"/>
                  </a:lnTo>
                  <a:lnTo>
                    <a:pt x="168" y="528"/>
                  </a:lnTo>
                  <a:lnTo>
                    <a:pt x="168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13" name="Freeform 4353"/>
            <p:cNvSpPr>
              <a:spLocks noEditPoints="1"/>
            </p:cNvSpPr>
            <p:nvPr/>
          </p:nvSpPr>
          <p:spPr bwMode="auto">
            <a:xfrm>
              <a:off x="14701" y="15537"/>
              <a:ext cx="243" cy="712"/>
            </a:xfrm>
            <a:custGeom>
              <a:avLst/>
              <a:gdLst>
                <a:gd name="T0" fmla="*/ 159 w 243"/>
                <a:gd name="T1" fmla="*/ 238 h 712"/>
                <a:gd name="T2" fmla="*/ 0 w 243"/>
                <a:gd name="T3" fmla="*/ 255 h 712"/>
                <a:gd name="T4" fmla="*/ 0 w 243"/>
                <a:gd name="T5" fmla="*/ 282 h 712"/>
                <a:gd name="T6" fmla="*/ 38 w 243"/>
                <a:gd name="T7" fmla="*/ 282 h 712"/>
                <a:gd name="T8" fmla="*/ 66 w 243"/>
                <a:gd name="T9" fmla="*/ 290 h 712"/>
                <a:gd name="T10" fmla="*/ 75 w 243"/>
                <a:gd name="T11" fmla="*/ 299 h 712"/>
                <a:gd name="T12" fmla="*/ 84 w 243"/>
                <a:gd name="T13" fmla="*/ 317 h 712"/>
                <a:gd name="T14" fmla="*/ 84 w 243"/>
                <a:gd name="T15" fmla="*/ 660 h 712"/>
                <a:gd name="T16" fmla="*/ 66 w 243"/>
                <a:gd name="T17" fmla="*/ 677 h 712"/>
                <a:gd name="T18" fmla="*/ 0 w 243"/>
                <a:gd name="T19" fmla="*/ 677 h 712"/>
                <a:gd name="T20" fmla="*/ 0 w 243"/>
                <a:gd name="T21" fmla="*/ 712 h 712"/>
                <a:gd name="T22" fmla="*/ 243 w 243"/>
                <a:gd name="T23" fmla="*/ 712 h 712"/>
                <a:gd name="T24" fmla="*/ 243 w 243"/>
                <a:gd name="T25" fmla="*/ 677 h 712"/>
                <a:gd name="T26" fmla="*/ 187 w 243"/>
                <a:gd name="T27" fmla="*/ 677 h 712"/>
                <a:gd name="T28" fmla="*/ 168 w 243"/>
                <a:gd name="T29" fmla="*/ 668 h 712"/>
                <a:gd name="T30" fmla="*/ 168 w 243"/>
                <a:gd name="T31" fmla="*/ 660 h 712"/>
                <a:gd name="T32" fmla="*/ 159 w 243"/>
                <a:gd name="T33" fmla="*/ 651 h 712"/>
                <a:gd name="T34" fmla="*/ 159 w 243"/>
                <a:gd name="T35" fmla="*/ 633 h 712"/>
                <a:gd name="T36" fmla="*/ 159 w 243"/>
                <a:gd name="T37" fmla="*/ 238 h 712"/>
                <a:gd name="T38" fmla="*/ 168 w 243"/>
                <a:gd name="T39" fmla="*/ 53 h 712"/>
                <a:gd name="T40" fmla="*/ 150 w 243"/>
                <a:gd name="T41" fmla="*/ 18 h 712"/>
                <a:gd name="T42" fmla="*/ 131 w 243"/>
                <a:gd name="T43" fmla="*/ 0 h 712"/>
                <a:gd name="T44" fmla="*/ 84 w 243"/>
                <a:gd name="T45" fmla="*/ 0 h 712"/>
                <a:gd name="T46" fmla="*/ 47 w 243"/>
                <a:gd name="T47" fmla="*/ 36 h 712"/>
                <a:gd name="T48" fmla="*/ 47 w 243"/>
                <a:gd name="T49" fmla="*/ 80 h 712"/>
                <a:gd name="T50" fmla="*/ 66 w 243"/>
                <a:gd name="T51" fmla="*/ 97 h 712"/>
                <a:gd name="T52" fmla="*/ 103 w 243"/>
                <a:gd name="T53" fmla="*/ 115 h 712"/>
                <a:gd name="T54" fmla="*/ 131 w 243"/>
                <a:gd name="T55" fmla="*/ 106 h 712"/>
                <a:gd name="T56" fmla="*/ 150 w 243"/>
                <a:gd name="T57" fmla="*/ 97 h 712"/>
                <a:gd name="T58" fmla="*/ 159 w 243"/>
                <a:gd name="T59" fmla="*/ 80 h 712"/>
                <a:gd name="T60" fmla="*/ 168 w 243"/>
                <a:gd name="T61" fmla="*/ 53 h 71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43"/>
                <a:gd name="T94" fmla="*/ 0 h 712"/>
                <a:gd name="T95" fmla="*/ 243 w 243"/>
                <a:gd name="T96" fmla="*/ 712 h 71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43" h="712">
                  <a:moveTo>
                    <a:pt x="159" y="238"/>
                  </a:moveTo>
                  <a:lnTo>
                    <a:pt x="0" y="255"/>
                  </a:lnTo>
                  <a:lnTo>
                    <a:pt x="0" y="282"/>
                  </a:lnTo>
                  <a:lnTo>
                    <a:pt x="38" y="282"/>
                  </a:lnTo>
                  <a:lnTo>
                    <a:pt x="66" y="290"/>
                  </a:lnTo>
                  <a:lnTo>
                    <a:pt x="75" y="299"/>
                  </a:lnTo>
                  <a:lnTo>
                    <a:pt x="84" y="317"/>
                  </a:lnTo>
                  <a:lnTo>
                    <a:pt x="84" y="660"/>
                  </a:lnTo>
                  <a:lnTo>
                    <a:pt x="66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3" y="712"/>
                  </a:lnTo>
                  <a:lnTo>
                    <a:pt x="243" y="677"/>
                  </a:lnTo>
                  <a:lnTo>
                    <a:pt x="187" y="677"/>
                  </a:lnTo>
                  <a:lnTo>
                    <a:pt x="168" y="668"/>
                  </a:lnTo>
                  <a:lnTo>
                    <a:pt x="168" y="660"/>
                  </a:lnTo>
                  <a:lnTo>
                    <a:pt x="159" y="651"/>
                  </a:lnTo>
                  <a:lnTo>
                    <a:pt x="159" y="633"/>
                  </a:lnTo>
                  <a:lnTo>
                    <a:pt x="159" y="238"/>
                  </a:lnTo>
                  <a:close/>
                  <a:moveTo>
                    <a:pt x="168" y="53"/>
                  </a:moveTo>
                  <a:lnTo>
                    <a:pt x="150" y="18"/>
                  </a:lnTo>
                  <a:lnTo>
                    <a:pt x="131" y="0"/>
                  </a:lnTo>
                  <a:lnTo>
                    <a:pt x="84" y="0"/>
                  </a:lnTo>
                  <a:lnTo>
                    <a:pt x="47" y="36"/>
                  </a:lnTo>
                  <a:lnTo>
                    <a:pt x="47" y="80"/>
                  </a:lnTo>
                  <a:lnTo>
                    <a:pt x="66" y="97"/>
                  </a:lnTo>
                  <a:lnTo>
                    <a:pt x="103" y="115"/>
                  </a:lnTo>
                  <a:lnTo>
                    <a:pt x="131" y="106"/>
                  </a:lnTo>
                  <a:lnTo>
                    <a:pt x="150" y="97"/>
                  </a:lnTo>
                  <a:lnTo>
                    <a:pt x="159" y="80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14" name="Freeform 4354"/>
            <p:cNvSpPr>
              <a:spLocks/>
            </p:cNvSpPr>
            <p:nvPr/>
          </p:nvSpPr>
          <p:spPr bwMode="auto">
            <a:xfrm>
              <a:off x="15009" y="15775"/>
              <a:ext cx="373" cy="483"/>
            </a:xfrm>
            <a:custGeom>
              <a:avLst/>
              <a:gdLst>
                <a:gd name="T0" fmla="*/ 215 w 373"/>
                <a:gd name="T1" fmla="*/ 263 h 483"/>
                <a:gd name="T2" fmla="*/ 308 w 373"/>
                <a:gd name="T3" fmla="*/ 316 h 483"/>
                <a:gd name="T4" fmla="*/ 317 w 373"/>
                <a:gd name="T5" fmla="*/ 395 h 483"/>
                <a:gd name="T6" fmla="*/ 289 w 373"/>
                <a:gd name="T7" fmla="*/ 439 h 483"/>
                <a:gd name="T8" fmla="*/ 196 w 373"/>
                <a:gd name="T9" fmla="*/ 466 h 483"/>
                <a:gd name="T10" fmla="*/ 84 w 373"/>
                <a:gd name="T11" fmla="*/ 422 h 483"/>
                <a:gd name="T12" fmla="*/ 37 w 373"/>
                <a:gd name="T13" fmla="*/ 307 h 483"/>
                <a:gd name="T14" fmla="*/ 0 w 373"/>
                <a:gd name="T15" fmla="*/ 307 h 483"/>
                <a:gd name="T16" fmla="*/ 9 w 373"/>
                <a:gd name="T17" fmla="*/ 483 h 483"/>
                <a:gd name="T18" fmla="*/ 28 w 373"/>
                <a:gd name="T19" fmla="*/ 474 h 483"/>
                <a:gd name="T20" fmla="*/ 47 w 373"/>
                <a:gd name="T21" fmla="*/ 457 h 483"/>
                <a:gd name="T22" fmla="*/ 103 w 373"/>
                <a:gd name="T23" fmla="*/ 466 h 483"/>
                <a:gd name="T24" fmla="*/ 196 w 373"/>
                <a:gd name="T25" fmla="*/ 483 h 483"/>
                <a:gd name="T26" fmla="*/ 336 w 373"/>
                <a:gd name="T27" fmla="*/ 439 h 483"/>
                <a:gd name="T28" fmla="*/ 373 w 373"/>
                <a:gd name="T29" fmla="*/ 334 h 483"/>
                <a:gd name="T30" fmla="*/ 364 w 373"/>
                <a:gd name="T31" fmla="*/ 281 h 483"/>
                <a:gd name="T32" fmla="*/ 336 w 373"/>
                <a:gd name="T33" fmla="*/ 246 h 483"/>
                <a:gd name="T34" fmla="*/ 299 w 373"/>
                <a:gd name="T35" fmla="*/ 219 h 483"/>
                <a:gd name="T36" fmla="*/ 233 w 373"/>
                <a:gd name="T37" fmla="*/ 193 h 483"/>
                <a:gd name="T38" fmla="*/ 168 w 373"/>
                <a:gd name="T39" fmla="*/ 176 h 483"/>
                <a:gd name="T40" fmla="*/ 112 w 373"/>
                <a:gd name="T41" fmla="*/ 167 h 483"/>
                <a:gd name="T42" fmla="*/ 75 w 373"/>
                <a:gd name="T43" fmla="*/ 140 h 483"/>
                <a:gd name="T44" fmla="*/ 56 w 373"/>
                <a:gd name="T45" fmla="*/ 96 h 483"/>
                <a:gd name="T46" fmla="*/ 65 w 373"/>
                <a:gd name="T47" fmla="*/ 61 h 483"/>
                <a:gd name="T48" fmla="*/ 149 w 373"/>
                <a:gd name="T49" fmla="*/ 17 h 483"/>
                <a:gd name="T50" fmla="*/ 252 w 373"/>
                <a:gd name="T51" fmla="*/ 26 h 483"/>
                <a:gd name="T52" fmla="*/ 317 w 373"/>
                <a:gd name="T53" fmla="*/ 114 h 483"/>
                <a:gd name="T54" fmla="*/ 336 w 373"/>
                <a:gd name="T55" fmla="*/ 158 h 483"/>
                <a:gd name="T56" fmla="*/ 345 w 373"/>
                <a:gd name="T57" fmla="*/ 0 h 483"/>
                <a:gd name="T58" fmla="*/ 308 w 373"/>
                <a:gd name="T59" fmla="*/ 9 h 483"/>
                <a:gd name="T60" fmla="*/ 299 w 373"/>
                <a:gd name="T61" fmla="*/ 17 h 483"/>
                <a:gd name="T62" fmla="*/ 261 w 373"/>
                <a:gd name="T63" fmla="*/ 9 h 483"/>
                <a:gd name="T64" fmla="*/ 187 w 373"/>
                <a:gd name="T65" fmla="*/ 0 h 483"/>
                <a:gd name="T66" fmla="*/ 47 w 373"/>
                <a:gd name="T67" fmla="*/ 44 h 483"/>
                <a:gd name="T68" fmla="*/ 0 w 373"/>
                <a:gd name="T69" fmla="*/ 132 h 483"/>
                <a:gd name="T70" fmla="*/ 28 w 373"/>
                <a:gd name="T71" fmla="*/ 193 h 483"/>
                <a:gd name="T72" fmla="*/ 93 w 373"/>
                <a:gd name="T73" fmla="*/ 246 h 483"/>
                <a:gd name="T74" fmla="*/ 159 w 373"/>
                <a:gd name="T75" fmla="*/ 263 h 48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73"/>
                <a:gd name="T115" fmla="*/ 0 h 483"/>
                <a:gd name="T116" fmla="*/ 373 w 373"/>
                <a:gd name="T117" fmla="*/ 483 h 48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73" h="483">
                  <a:moveTo>
                    <a:pt x="205" y="263"/>
                  </a:moveTo>
                  <a:lnTo>
                    <a:pt x="215" y="263"/>
                  </a:lnTo>
                  <a:lnTo>
                    <a:pt x="289" y="299"/>
                  </a:lnTo>
                  <a:lnTo>
                    <a:pt x="308" y="316"/>
                  </a:lnTo>
                  <a:lnTo>
                    <a:pt x="317" y="343"/>
                  </a:lnTo>
                  <a:lnTo>
                    <a:pt x="317" y="395"/>
                  </a:lnTo>
                  <a:lnTo>
                    <a:pt x="308" y="413"/>
                  </a:lnTo>
                  <a:lnTo>
                    <a:pt x="289" y="439"/>
                  </a:lnTo>
                  <a:lnTo>
                    <a:pt x="233" y="457"/>
                  </a:lnTo>
                  <a:lnTo>
                    <a:pt x="196" y="466"/>
                  </a:lnTo>
                  <a:lnTo>
                    <a:pt x="131" y="457"/>
                  </a:lnTo>
                  <a:lnTo>
                    <a:pt x="84" y="422"/>
                  </a:lnTo>
                  <a:lnTo>
                    <a:pt x="56" y="369"/>
                  </a:lnTo>
                  <a:lnTo>
                    <a:pt x="37" y="307"/>
                  </a:lnTo>
                  <a:lnTo>
                    <a:pt x="19" y="290"/>
                  </a:lnTo>
                  <a:lnTo>
                    <a:pt x="0" y="307"/>
                  </a:lnTo>
                  <a:lnTo>
                    <a:pt x="0" y="474"/>
                  </a:lnTo>
                  <a:lnTo>
                    <a:pt x="9" y="483"/>
                  </a:lnTo>
                  <a:lnTo>
                    <a:pt x="28" y="483"/>
                  </a:lnTo>
                  <a:lnTo>
                    <a:pt x="28" y="474"/>
                  </a:lnTo>
                  <a:lnTo>
                    <a:pt x="47" y="466"/>
                  </a:lnTo>
                  <a:lnTo>
                    <a:pt x="47" y="457"/>
                  </a:lnTo>
                  <a:lnTo>
                    <a:pt x="65" y="439"/>
                  </a:lnTo>
                  <a:lnTo>
                    <a:pt x="103" y="466"/>
                  </a:lnTo>
                  <a:lnTo>
                    <a:pt x="140" y="483"/>
                  </a:lnTo>
                  <a:lnTo>
                    <a:pt x="196" y="483"/>
                  </a:lnTo>
                  <a:lnTo>
                    <a:pt x="280" y="474"/>
                  </a:lnTo>
                  <a:lnTo>
                    <a:pt x="336" y="439"/>
                  </a:lnTo>
                  <a:lnTo>
                    <a:pt x="364" y="395"/>
                  </a:lnTo>
                  <a:lnTo>
                    <a:pt x="373" y="334"/>
                  </a:lnTo>
                  <a:lnTo>
                    <a:pt x="373" y="307"/>
                  </a:lnTo>
                  <a:lnTo>
                    <a:pt x="364" y="281"/>
                  </a:lnTo>
                  <a:lnTo>
                    <a:pt x="345" y="263"/>
                  </a:lnTo>
                  <a:lnTo>
                    <a:pt x="336" y="246"/>
                  </a:lnTo>
                  <a:lnTo>
                    <a:pt x="327" y="237"/>
                  </a:lnTo>
                  <a:lnTo>
                    <a:pt x="299" y="219"/>
                  </a:lnTo>
                  <a:lnTo>
                    <a:pt x="261" y="202"/>
                  </a:lnTo>
                  <a:lnTo>
                    <a:pt x="233" y="193"/>
                  </a:lnTo>
                  <a:lnTo>
                    <a:pt x="196" y="184"/>
                  </a:lnTo>
                  <a:lnTo>
                    <a:pt x="168" y="176"/>
                  </a:lnTo>
                  <a:lnTo>
                    <a:pt x="140" y="176"/>
                  </a:lnTo>
                  <a:lnTo>
                    <a:pt x="112" y="167"/>
                  </a:lnTo>
                  <a:lnTo>
                    <a:pt x="93" y="158"/>
                  </a:lnTo>
                  <a:lnTo>
                    <a:pt x="75" y="140"/>
                  </a:lnTo>
                  <a:lnTo>
                    <a:pt x="65" y="123"/>
                  </a:lnTo>
                  <a:lnTo>
                    <a:pt x="56" y="96"/>
                  </a:lnTo>
                  <a:lnTo>
                    <a:pt x="56" y="79"/>
                  </a:lnTo>
                  <a:lnTo>
                    <a:pt x="65" y="61"/>
                  </a:lnTo>
                  <a:lnTo>
                    <a:pt x="93" y="35"/>
                  </a:lnTo>
                  <a:lnTo>
                    <a:pt x="149" y="17"/>
                  </a:lnTo>
                  <a:lnTo>
                    <a:pt x="224" y="17"/>
                  </a:lnTo>
                  <a:lnTo>
                    <a:pt x="252" y="26"/>
                  </a:lnTo>
                  <a:lnTo>
                    <a:pt x="289" y="61"/>
                  </a:lnTo>
                  <a:lnTo>
                    <a:pt x="317" y="114"/>
                  </a:lnTo>
                  <a:lnTo>
                    <a:pt x="317" y="158"/>
                  </a:lnTo>
                  <a:lnTo>
                    <a:pt x="336" y="158"/>
                  </a:lnTo>
                  <a:lnTo>
                    <a:pt x="345" y="149"/>
                  </a:lnTo>
                  <a:lnTo>
                    <a:pt x="345" y="0"/>
                  </a:lnTo>
                  <a:lnTo>
                    <a:pt x="317" y="0"/>
                  </a:lnTo>
                  <a:lnTo>
                    <a:pt x="308" y="9"/>
                  </a:lnTo>
                  <a:lnTo>
                    <a:pt x="308" y="17"/>
                  </a:lnTo>
                  <a:lnTo>
                    <a:pt x="299" y="17"/>
                  </a:lnTo>
                  <a:lnTo>
                    <a:pt x="289" y="26"/>
                  </a:lnTo>
                  <a:lnTo>
                    <a:pt x="261" y="9"/>
                  </a:lnTo>
                  <a:lnTo>
                    <a:pt x="224" y="0"/>
                  </a:lnTo>
                  <a:lnTo>
                    <a:pt x="187" y="0"/>
                  </a:lnTo>
                  <a:lnTo>
                    <a:pt x="103" y="9"/>
                  </a:lnTo>
                  <a:lnTo>
                    <a:pt x="47" y="44"/>
                  </a:lnTo>
                  <a:lnTo>
                    <a:pt x="9" y="79"/>
                  </a:lnTo>
                  <a:lnTo>
                    <a:pt x="0" y="132"/>
                  </a:lnTo>
                  <a:lnTo>
                    <a:pt x="9" y="167"/>
                  </a:lnTo>
                  <a:lnTo>
                    <a:pt x="28" y="193"/>
                  </a:lnTo>
                  <a:lnTo>
                    <a:pt x="75" y="237"/>
                  </a:lnTo>
                  <a:lnTo>
                    <a:pt x="93" y="246"/>
                  </a:lnTo>
                  <a:lnTo>
                    <a:pt x="121" y="255"/>
                  </a:lnTo>
                  <a:lnTo>
                    <a:pt x="159" y="263"/>
                  </a:lnTo>
                  <a:lnTo>
                    <a:pt x="205" y="2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15" name="Freeform 4355"/>
            <p:cNvSpPr>
              <a:spLocks/>
            </p:cNvSpPr>
            <p:nvPr/>
          </p:nvSpPr>
          <p:spPr bwMode="auto">
            <a:xfrm>
              <a:off x="15457" y="15494"/>
              <a:ext cx="560" cy="755"/>
            </a:xfrm>
            <a:custGeom>
              <a:avLst/>
              <a:gdLst>
                <a:gd name="T0" fmla="*/ 364 w 560"/>
                <a:gd name="T1" fmla="*/ 325 h 755"/>
                <a:gd name="T2" fmla="*/ 392 w 560"/>
                <a:gd name="T3" fmla="*/ 351 h 755"/>
                <a:gd name="T4" fmla="*/ 401 w 560"/>
                <a:gd name="T5" fmla="*/ 703 h 755"/>
                <a:gd name="T6" fmla="*/ 373 w 560"/>
                <a:gd name="T7" fmla="*/ 720 h 755"/>
                <a:gd name="T8" fmla="*/ 308 w 560"/>
                <a:gd name="T9" fmla="*/ 755 h 755"/>
                <a:gd name="T10" fmla="*/ 560 w 560"/>
                <a:gd name="T11" fmla="*/ 720 h 755"/>
                <a:gd name="T12" fmla="*/ 485 w 560"/>
                <a:gd name="T13" fmla="*/ 711 h 755"/>
                <a:gd name="T14" fmla="*/ 476 w 560"/>
                <a:gd name="T15" fmla="*/ 281 h 755"/>
                <a:gd name="T16" fmla="*/ 317 w 560"/>
                <a:gd name="T17" fmla="*/ 290 h 755"/>
                <a:gd name="T18" fmla="*/ 159 w 560"/>
                <a:gd name="T19" fmla="*/ 298 h 755"/>
                <a:gd name="T20" fmla="*/ 177 w 560"/>
                <a:gd name="T21" fmla="*/ 105 h 755"/>
                <a:gd name="T22" fmla="*/ 271 w 560"/>
                <a:gd name="T23" fmla="*/ 35 h 755"/>
                <a:gd name="T24" fmla="*/ 354 w 560"/>
                <a:gd name="T25" fmla="*/ 26 h 755"/>
                <a:gd name="T26" fmla="*/ 401 w 560"/>
                <a:gd name="T27" fmla="*/ 43 h 755"/>
                <a:gd name="T28" fmla="*/ 382 w 560"/>
                <a:gd name="T29" fmla="*/ 79 h 755"/>
                <a:gd name="T30" fmla="*/ 373 w 560"/>
                <a:gd name="T31" fmla="*/ 96 h 755"/>
                <a:gd name="T32" fmla="*/ 382 w 560"/>
                <a:gd name="T33" fmla="*/ 149 h 755"/>
                <a:gd name="T34" fmla="*/ 438 w 560"/>
                <a:gd name="T35" fmla="*/ 158 h 755"/>
                <a:gd name="T36" fmla="*/ 466 w 560"/>
                <a:gd name="T37" fmla="*/ 131 h 755"/>
                <a:gd name="T38" fmla="*/ 448 w 560"/>
                <a:gd name="T39" fmla="*/ 52 h 755"/>
                <a:gd name="T40" fmla="*/ 401 w 560"/>
                <a:gd name="T41" fmla="*/ 17 h 755"/>
                <a:gd name="T42" fmla="*/ 261 w 560"/>
                <a:gd name="T43" fmla="*/ 8 h 755"/>
                <a:gd name="T44" fmla="*/ 140 w 560"/>
                <a:gd name="T45" fmla="*/ 61 h 755"/>
                <a:gd name="T46" fmla="*/ 84 w 560"/>
                <a:gd name="T47" fmla="*/ 175 h 755"/>
                <a:gd name="T48" fmla="*/ 0 w 560"/>
                <a:gd name="T49" fmla="*/ 298 h 755"/>
                <a:gd name="T50" fmla="*/ 84 w 560"/>
                <a:gd name="T51" fmla="*/ 325 h 755"/>
                <a:gd name="T52" fmla="*/ 75 w 560"/>
                <a:gd name="T53" fmla="*/ 711 h 755"/>
                <a:gd name="T54" fmla="*/ 0 w 560"/>
                <a:gd name="T55" fmla="*/ 720 h 755"/>
                <a:gd name="T56" fmla="*/ 252 w 560"/>
                <a:gd name="T57" fmla="*/ 755 h 755"/>
                <a:gd name="T58" fmla="*/ 187 w 560"/>
                <a:gd name="T59" fmla="*/ 720 h 755"/>
                <a:gd name="T60" fmla="*/ 159 w 560"/>
                <a:gd name="T61" fmla="*/ 694 h 755"/>
                <a:gd name="T62" fmla="*/ 336 w 560"/>
                <a:gd name="T63" fmla="*/ 325 h 75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60"/>
                <a:gd name="T97" fmla="*/ 0 h 755"/>
                <a:gd name="T98" fmla="*/ 560 w 560"/>
                <a:gd name="T99" fmla="*/ 755 h 75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60" h="755">
                  <a:moveTo>
                    <a:pt x="336" y="325"/>
                  </a:moveTo>
                  <a:lnTo>
                    <a:pt x="364" y="325"/>
                  </a:lnTo>
                  <a:lnTo>
                    <a:pt x="382" y="333"/>
                  </a:lnTo>
                  <a:lnTo>
                    <a:pt x="392" y="351"/>
                  </a:lnTo>
                  <a:lnTo>
                    <a:pt x="401" y="360"/>
                  </a:lnTo>
                  <a:lnTo>
                    <a:pt x="401" y="703"/>
                  </a:lnTo>
                  <a:lnTo>
                    <a:pt x="392" y="711"/>
                  </a:lnTo>
                  <a:lnTo>
                    <a:pt x="373" y="720"/>
                  </a:lnTo>
                  <a:lnTo>
                    <a:pt x="308" y="720"/>
                  </a:lnTo>
                  <a:lnTo>
                    <a:pt x="308" y="755"/>
                  </a:lnTo>
                  <a:lnTo>
                    <a:pt x="560" y="755"/>
                  </a:lnTo>
                  <a:lnTo>
                    <a:pt x="560" y="720"/>
                  </a:lnTo>
                  <a:lnTo>
                    <a:pt x="494" y="720"/>
                  </a:lnTo>
                  <a:lnTo>
                    <a:pt x="485" y="711"/>
                  </a:lnTo>
                  <a:lnTo>
                    <a:pt x="476" y="694"/>
                  </a:lnTo>
                  <a:lnTo>
                    <a:pt x="476" y="281"/>
                  </a:lnTo>
                  <a:lnTo>
                    <a:pt x="326" y="290"/>
                  </a:lnTo>
                  <a:lnTo>
                    <a:pt x="317" y="290"/>
                  </a:lnTo>
                  <a:lnTo>
                    <a:pt x="308" y="298"/>
                  </a:lnTo>
                  <a:lnTo>
                    <a:pt x="159" y="298"/>
                  </a:lnTo>
                  <a:lnTo>
                    <a:pt x="159" y="175"/>
                  </a:lnTo>
                  <a:lnTo>
                    <a:pt x="177" y="105"/>
                  </a:lnTo>
                  <a:lnTo>
                    <a:pt x="215" y="61"/>
                  </a:lnTo>
                  <a:lnTo>
                    <a:pt x="271" y="35"/>
                  </a:lnTo>
                  <a:lnTo>
                    <a:pt x="326" y="26"/>
                  </a:lnTo>
                  <a:lnTo>
                    <a:pt x="354" y="26"/>
                  </a:lnTo>
                  <a:lnTo>
                    <a:pt x="373" y="35"/>
                  </a:lnTo>
                  <a:lnTo>
                    <a:pt x="401" y="43"/>
                  </a:lnTo>
                  <a:lnTo>
                    <a:pt x="420" y="61"/>
                  </a:lnTo>
                  <a:lnTo>
                    <a:pt x="382" y="79"/>
                  </a:lnTo>
                  <a:lnTo>
                    <a:pt x="373" y="87"/>
                  </a:lnTo>
                  <a:lnTo>
                    <a:pt x="373" y="96"/>
                  </a:lnTo>
                  <a:lnTo>
                    <a:pt x="364" y="114"/>
                  </a:lnTo>
                  <a:lnTo>
                    <a:pt x="382" y="149"/>
                  </a:lnTo>
                  <a:lnTo>
                    <a:pt x="401" y="158"/>
                  </a:lnTo>
                  <a:lnTo>
                    <a:pt x="438" y="158"/>
                  </a:lnTo>
                  <a:lnTo>
                    <a:pt x="457" y="149"/>
                  </a:lnTo>
                  <a:lnTo>
                    <a:pt x="466" y="131"/>
                  </a:lnTo>
                  <a:lnTo>
                    <a:pt x="466" y="79"/>
                  </a:lnTo>
                  <a:lnTo>
                    <a:pt x="448" y="52"/>
                  </a:lnTo>
                  <a:lnTo>
                    <a:pt x="429" y="35"/>
                  </a:lnTo>
                  <a:lnTo>
                    <a:pt x="401" y="17"/>
                  </a:lnTo>
                  <a:lnTo>
                    <a:pt x="326" y="0"/>
                  </a:lnTo>
                  <a:lnTo>
                    <a:pt x="261" y="8"/>
                  </a:lnTo>
                  <a:lnTo>
                    <a:pt x="196" y="26"/>
                  </a:lnTo>
                  <a:lnTo>
                    <a:pt x="140" y="61"/>
                  </a:lnTo>
                  <a:lnTo>
                    <a:pt x="103" y="114"/>
                  </a:lnTo>
                  <a:lnTo>
                    <a:pt x="84" y="175"/>
                  </a:lnTo>
                  <a:lnTo>
                    <a:pt x="84" y="298"/>
                  </a:lnTo>
                  <a:lnTo>
                    <a:pt x="0" y="298"/>
                  </a:lnTo>
                  <a:lnTo>
                    <a:pt x="0" y="325"/>
                  </a:lnTo>
                  <a:lnTo>
                    <a:pt x="84" y="325"/>
                  </a:lnTo>
                  <a:lnTo>
                    <a:pt x="84" y="703"/>
                  </a:lnTo>
                  <a:lnTo>
                    <a:pt x="75" y="711"/>
                  </a:lnTo>
                  <a:lnTo>
                    <a:pt x="56" y="720"/>
                  </a:lnTo>
                  <a:lnTo>
                    <a:pt x="0" y="720"/>
                  </a:lnTo>
                  <a:lnTo>
                    <a:pt x="0" y="755"/>
                  </a:lnTo>
                  <a:lnTo>
                    <a:pt x="252" y="755"/>
                  </a:lnTo>
                  <a:lnTo>
                    <a:pt x="252" y="720"/>
                  </a:lnTo>
                  <a:lnTo>
                    <a:pt x="187" y="720"/>
                  </a:lnTo>
                  <a:lnTo>
                    <a:pt x="168" y="711"/>
                  </a:lnTo>
                  <a:lnTo>
                    <a:pt x="159" y="694"/>
                  </a:lnTo>
                  <a:lnTo>
                    <a:pt x="159" y="325"/>
                  </a:lnTo>
                  <a:lnTo>
                    <a:pt x="336" y="3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16" name="Freeform 4356"/>
            <p:cNvSpPr>
              <a:spLocks noEditPoints="1"/>
            </p:cNvSpPr>
            <p:nvPr/>
          </p:nvSpPr>
          <p:spPr bwMode="auto">
            <a:xfrm>
              <a:off x="16082" y="15775"/>
              <a:ext cx="439" cy="483"/>
            </a:xfrm>
            <a:custGeom>
              <a:avLst/>
              <a:gdLst>
                <a:gd name="T0" fmla="*/ 411 w 439"/>
                <a:gd name="T1" fmla="*/ 228 h 483"/>
                <a:gd name="T2" fmla="*/ 429 w 439"/>
                <a:gd name="T3" fmla="*/ 228 h 483"/>
                <a:gd name="T4" fmla="*/ 439 w 439"/>
                <a:gd name="T5" fmla="*/ 219 h 483"/>
                <a:gd name="T6" fmla="*/ 439 w 439"/>
                <a:gd name="T7" fmla="*/ 202 h 483"/>
                <a:gd name="T8" fmla="*/ 429 w 439"/>
                <a:gd name="T9" fmla="*/ 123 h 483"/>
                <a:gd name="T10" fmla="*/ 392 w 439"/>
                <a:gd name="T11" fmla="*/ 61 h 483"/>
                <a:gd name="T12" fmla="*/ 327 w 439"/>
                <a:gd name="T13" fmla="*/ 17 h 483"/>
                <a:gd name="T14" fmla="*/ 233 w 439"/>
                <a:gd name="T15" fmla="*/ 0 h 483"/>
                <a:gd name="T16" fmla="*/ 140 w 439"/>
                <a:gd name="T17" fmla="*/ 17 h 483"/>
                <a:gd name="T18" fmla="*/ 65 w 439"/>
                <a:gd name="T19" fmla="*/ 70 h 483"/>
                <a:gd name="T20" fmla="*/ 19 w 439"/>
                <a:gd name="T21" fmla="*/ 149 h 483"/>
                <a:gd name="T22" fmla="*/ 0 w 439"/>
                <a:gd name="T23" fmla="*/ 237 h 483"/>
                <a:gd name="T24" fmla="*/ 19 w 439"/>
                <a:gd name="T25" fmla="*/ 334 h 483"/>
                <a:gd name="T26" fmla="*/ 75 w 439"/>
                <a:gd name="T27" fmla="*/ 413 h 483"/>
                <a:gd name="T28" fmla="*/ 159 w 439"/>
                <a:gd name="T29" fmla="*/ 466 h 483"/>
                <a:gd name="T30" fmla="*/ 252 w 439"/>
                <a:gd name="T31" fmla="*/ 483 h 483"/>
                <a:gd name="T32" fmla="*/ 327 w 439"/>
                <a:gd name="T33" fmla="*/ 474 h 483"/>
                <a:gd name="T34" fmla="*/ 373 w 439"/>
                <a:gd name="T35" fmla="*/ 439 h 483"/>
                <a:gd name="T36" fmla="*/ 411 w 439"/>
                <a:gd name="T37" fmla="*/ 404 h 483"/>
                <a:gd name="T38" fmla="*/ 439 w 439"/>
                <a:gd name="T39" fmla="*/ 351 h 483"/>
                <a:gd name="T40" fmla="*/ 439 w 439"/>
                <a:gd name="T41" fmla="*/ 343 h 483"/>
                <a:gd name="T42" fmla="*/ 429 w 439"/>
                <a:gd name="T43" fmla="*/ 334 h 483"/>
                <a:gd name="T44" fmla="*/ 420 w 439"/>
                <a:gd name="T45" fmla="*/ 334 h 483"/>
                <a:gd name="T46" fmla="*/ 411 w 439"/>
                <a:gd name="T47" fmla="*/ 343 h 483"/>
                <a:gd name="T48" fmla="*/ 411 w 439"/>
                <a:gd name="T49" fmla="*/ 351 h 483"/>
                <a:gd name="T50" fmla="*/ 373 w 439"/>
                <a:gd name="T51" fmla="*/ 413 h 483"/>
                <a:gd name="T52" fmla="*/ 327 w 439"/>
                <a:gd name="T53" fmla="*/ 448 h 483"/>
                <a:gd name="T54" fmla="*/ 280 w 439"/>
                <a:gd name="T55" fmla="*/ 457 h 483"/>
                <a:gd name="T56" fmla="*/ 215 w 439"/>
                <a:gd name="T57" fmla="*/ 457 h 483"/>
                <a:gd name="T58" fmla="*/ 177 w 439"/>
                <a:gd name="T59" fmla="*/ 439 h 483"/>
                <a:gd name="T60" fmla="*/ 149 w 439"/>
                <a:gd name="T61" fmla="*/ 413 h 483"/>
                <a:gd name="T62" fmla="*/ 131 w 439"/>
                <a:gd name="T63" fmla="*/ 386 h 483"/>
                <a:gd name="T64" fmla="*/ 103 w 439"/>
                <a:gd name="T65" fmla="*/ 334 h 483"/>
                <a:gd name="T66" fmla="*/ 93 w 439"/>
                <a:gd name="T67" fmla="*/ 272 h 483"/>
                <a:gd name="T68" fmla="*/ 93 w 439"/>
                <a:gd name="T69" fmla="*/ 228 h 483"/>
                <a:gd name="T70" fmla="*/ 411 w 439"/>
                <a:gd name="T71" fmla="*/ 228 h 483"/>
                <a:gd name="T72" fmla="*/ 93 w 439"/>
                <a:gd name="T73" fmla="*/ 202 h 483"/>
                <a:gd name="T74" fmla="*/ 112 w 439"/>
                <a:gd name="T75" fmla="*/ 123 h 483"/>
                <a:gd name="T76" fmla="*/ 140 w 439"/>
                <a:gd name="T77" fmla="*/ 70 h 483"/>
                <a:gd name="T78" fmla="*/ 168 w 439"/>
                <a:gd name="T79" fmla="*/ 44 h 483"/>
                <a:gd name="T80" fmla="*/ 205 w 439"/>
                <a:gd name="T81" fmla="*/ 26 h 483"/>
                <a:gd name="T82" fmla="*/ 233 w 439"/>
                <a:gd name="T83" fmla="*/ 17 h 483"/>
                <a:gd name="T84" fmla="*/ 289 w 439"/>
                <a:gd name="T85" fmla="*/ 35 h 483"/>
                <a:gd name="T86" fmla="*/ 327 w 439"/>
                <a:gd name="T87" fmla="*/ 70 h 483"/>
                <a:gd name="T88" fmla="*/ 355 w 439"/>
                <a:gd name="T89" fmla="*/ 123 h 483"/>
                <a:gd name="T90" fmla="*/ 364 w 439"/>
                <a:gd name="T91" fmla="*/ 167 h 483"/>
                <a:gd name="T92" fmla="*/ 364 w 439"/>
                <a:gd name="T93" fmla="*/ 202 h 483"/>
                <a:gd name="T94" fmla="*/ 93 w 439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9"/>
                <a:gd name="T145" fmla="*/ 0 h 483"/>
                <a:gd name="T146" fmla="*/ 439 w 439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9" h="483">
                  <a:moveTo>
                    <a:pt x="411" y="228"/>
                  </a:moveTo>
                  <a:lnTo>
                    <a:pt x="429" y="228"/>
                  </a:lnTo>
                  <a:lnTo>
                    <a:pt x="439" y="219"/>
                  </a:lnTo>
                  <a:lnTo>
                    <a:pt x="439" y="202"/>
                  </a:lnTo>
                  <a:lnTo>
                    <a:pt x="429" y="123"/>
                  </a:lnTo>
                  <a:lnTo>
                    <a:pt x="392" y="61"/>
                  </a:lnTo>
                  <a:lnTo>
                    <a:pt x="327" y="17"/>
                  </a:lnTo>
                  <a:lnTo>
                    <a:pt x="233" y="0"/>
                  </a:lnTo>
                  <a:lnTo>
                    <a:pt x="140" y="17"/>
                  </a:lnTo>
                  <a:lnTo>
                    <a:pt x="65" y="70"/>
                  </a:lnTo>
                  <a:lnTo>
                    <a:pt x="19" y="149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59" y="466"/>
                  </a:lnTo>
                  <a:lnTo>
                    <a:pt x="252" y="483"/>
                  </a:lnTo>
                  <a:lnTo>
                    <a:pt x="327" y="474"/>
                  </a:lnTo>
                  <a:lnTo>
                    <a:pt x="373" y="439"/>
                  </a:lnTo>
                  <a:lnTo>
                    <a:pt x="411" y="404"/>
                  </a:lnTo>
                  <a:lnTo>
                    <a:pt x="439" y="351"/>
                  </a:lnTo>
                  <a:lnTo>
                    <a:pt x="439" y="343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1" y="343"/>
                  </a:lnTo>
                  <a:lnTo>
                    <a:pt x="411" y="351"/>
                  </a:lnTo>
                  <a:lnTo>
                    <a:pt x="373" y="413"/>
                  </a:lnTo>
                  <a:lnTo>
                    <a:pt x="327" y="448"/>
                  </a:lnTo>
                  <a:lnTo>
                    <a:pt x="280" y="457"/>
                  </a:lnTo>
                  <a:lnTo>
                    <a:pt x="215" y="457"/>
                  </a:lnTo>
                  <a:lnTo>
                    <a:pt x="177" y="439"/>
                  </a:lnTo>
                  <a:lnTo>
                    <a:pt x="149" y="413"/>
                  </a:lnTo>
                  <a:lnTo>
                    <a:pt x="131" y="386"/>
                  </a:lnTo>
                  <a:lnTo>
                    <a:pt x="103" y="334"/>
                  </a:lnTo>
                  <a:lnTo>
                    <a:pt x="93" y="272"/>
                  </a:lnTo>
                  <a:lnTo>
                    <a:pt x="93" y="228"/>
                  </a:lnTo>
                  <a:lnTo>
                    <a:pt x="411" y="228"/>
                  </a:lnTo>
                  <a:close/>
                  <a:moveTo>
                    <a:pt x="93" y="202"/>
                  </a:moveTo>
                  <a:lnTo>
                    <a:pt x="112" y="123"/>
                  </a:lnTo>
                  <a:lnTo>
                    <a:pt x="140" y="70"/>
                  </a:lnTo>
                  <a:lnTo>
                    <a:pt x="168" y="44"/>
                  </a:lnTo>
                  <a:lnTo>
                    <a:pt x="205" y="26"/>
                  </a:lnTo>
                  <a:lnTo>
                    <a:pt x="233" y="17"/>
                  </a:lnTo>
                  <a:lnTo>
                    <a:pt x="289" y="35"/>
                  </a:lnTo>
                  <a:lnTo>
                    <a:pt x="327" y="70"/>
                  </a:lnTo>
                  <a:lnTo>
                    <a:pt x="355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9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17" name="Freeform 4357"/>
            <p:cNvSpPr>
              <a:spLocks/>
            </p:cNvSpPr>
            <p:nvPr/>
          </p:nvSpPr>
          <p:spPr bwMode="auto">
            <a:xfrm>
              <a:off x="16595" y="15775"/>
              <a:ext cx="364" cy="483"/>
            </a:xfrm>
            <a:custGeom>
              <a:avLst/>
              <a:gdLst>
                <a:gd name="T0" fmla="*/ 205 w 364"/>
                <a:gd name="T1" fmla="*/ 263 h 483"/>
                <a:gd name="T2" fmla="*/ 299 w 364"/>
                <a:gd name="T3" fmla="*/ 316 h 483"/>
                <a:gd name="T4" fmla="*/ 308 w 364"/>
                <a:gd name="T5" fmla="*/ 395 h 483"/>
                <a:gd name="T6" fmla="*/ 280 w 364"/>
                <a:gd name="T7" fmla="*/ 439 h 483"/>
                <a:gd name="T8" fmla="*/ 187 w 364"/>
                <a:gd name="T9" fmla="*/ 466 h 483"/>
                <a:gd name="T10" fmla="*/ 75 w 364"/>
                <a:gd name="T11" fmla="*/ 422 h 483"/>
                <a:gd name="T12" fmla="*/ 28 w 364"/>
                <a:gd name="T13" fmla="*/ 307 h 483"/>
                <a:gd name="T14" fmla="*/ 19 w 364"/>
                <a:gd name="T15" fmla="*/ 299 h 483"/>
                <a:gd name="T16" fmla="*/ 0 w 364"/>
                <a:gd name="T17" fmla="*/ 299 h 483"/>
                <a:gd name="T18" fmla="*/ 19 w 364"/>
                <a:gd name="T19" fmla="*/ 483 h 483"/>
                <a:gd name="T20" fmla="*/ 37 w 364"/>
                <a:gd name="T21" fmla="*/ 457 h 483"/>
                <a:gd name="T22" fmla="*/ 93 w 364"/>
                <a:gd name="T23" fmla="*/ 466 h 483"/>
                <a:gd name="T24" fmla="*/ 187 w 364"/>
                <a:gd name="T25" fmla="*/ 483 h 483"/>
                <a:gd name="T26" fmla="*/ 327 w 364"/>
                <a:gd name="T27" fmla="*/ 439 h 483"/>
                <a:gd name="T28" fmla="*/ 364 w 364"/>
                <a:gd name="T29" fmla="*/ 334 h 483"/>
                <a:gd name="T30" fmla="*/ 355 w 364"/>
                <a:gd name="T31" fmla="*/ 281 h 483"/>
                <a:gd name="T32" fmla="*/ 317 w 364"/>
                <a:gd name="T33" fmla="*/ 237 h 483"/>
                <a:gd name="T34" fmla="*/ 187 w 364"/>
                <a:gd name="T35" fmla="*/ 184 h 483"/>
                <a:gd name="T36" fmla="*/ 131 w 364"/>
                <a:gd name="T37" fmla="*/ 176 h 483"/>
                <a:gd name="T38" fmla="*/ 84 w 364"/>
                <a:gd name="T39" fmla="*/ 158 h 483"/>
                <a:gd name="T40" fmla="*/ 56 w 364"/>
                <a:gd name="T41" fmla="*/ 123 h 483"/>
                <a:gd name="T42" fmla="*/ 47 w 364"/>
                <a:gd name="T43" fmla="*/ 79 h 483"/>
                <a:gd name="T44" fmla="*/ 84 w 364"/>
                <a:gd name="T45" fmla="*/ 35 h 483"/>
                <a:gd name="T46" fmla="*/ 215 w 364"/>
                <a:gd name="T47" fmla="*/ 17 h 483"/>
                <a:gd name="T48" fmla="*/ 271 w 364"/>
                <a:gd name="T49" fmla="*/ 44 h 483"/>
                <a:gd name="T50" fmla="*/ 299 w 364"/>
                <a:gd name="T51" fmla="*/ 79 h 483"/>
                <a:gd name="T52" fmla="*/ 308 w 364"/>
                <a:gd name="T53" fmla="*/ 114 h 483"/>
                <a:gd name="T54" fmla="*/ 336 w 364"/>
                <a:gd name="T55" fmla="*/ 158 h 483"/>
                <a:gd name="T56" fmla="*/ 317 w 364"/>
                <a:gd name="T57" fmla="*/ 0 h 483"/>
                <a:gd name="T58" fmla="*/ 299 w 364"/>
                <a:gd name="T59" fmla="*/ 17 h 483"/>
                <a:gd name="T60" fmla="*/ 280 w 364"/>
                <a:gd name="T61" fmla="*/ 26 h 483"/>
                <a:gd name="T62" fmla="*/ 224 w 364"/>
                <a:gd name="T63" fmla="*/ 0 h 483"/>
                <a:gd name="T64" fmla="*/ 93 w 364"/>
                <a:gd name="T65" fmla="*/ 9 h 483"/>
                <a:gd name="T66" fmla="*/ 9 w 364"/>
                <a:gd name="T67" fmla="*/ 79 h 483"/>
                <a:gd name="T68" fmla="*/ 0 w 364"/>
                <a:gd name="T69" fmla="*/ 167 h 483"/>
                <a:gd name="T70" fmla="*/ 65 w 364"/>
                <a:gd name="T71" fmla="*/ 237 h 483"/>
                <a:gd name="T72" fmla="*/ 196 w 364"/>
                <a:gd name="T73" fmla="*/ 263 h 4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64"/>
                <a:gd name="T112" fmla="*/ 0 h 483"/>
                <a:gd name="T113" fmla="*/ 364 w 364"/>
                <a:gd name="T114" fmla="*/ 483 h 4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64" h="483">
                  <a:moveTo>
                    <a:pt x="196" y="263"/>
                  </a:moveTo>
                  <a:lnTo>
                    <a:pt x="205" y="263"/>
                  </a:lnTo>
                  <a:lnTo>
                    <a:pt x="280" y="299"/>
                  </a:lnTo>
                  <a:lnTo>
                    <a:pt x="299" y="316"/>
                  </a:lnTo>
                  <a:lnTo>
                    <a:pt x="308" y="343"/>
                  </a:lnTo>
                  <a:lnTo>
                    <a:pt x="308" y="395"/>
                  </a:lnTo>
                  <a:lnTo>
                    <a:pt x="299" y="413"/>
                  </a:lnTo>
                  <a:lnTo>
                    <a:pt x="280" y="439"/>
                  </a:lnTo>
                  <a:lnTo>
                    <a:pt x="224" y="457"/>
                  </a:lnTo>
                  <a:lnTo>
                    <a:pt x="187" y="466"/>
                  </a:lnTo>
                  <a:lnTo>
                    <a:pt x="121" y="457"/>
                  </a:lnTo>
                  <a:lnTo>
                    <a:pt x="75" y="422"/>
                  </a:lnTo>
                  <a:lnTo>
                    <a:pt x="47" y="369"/>
                  </a:lnTo>
                  <a:lnTo>
                    <a:pt x="28" y="307"/>
                  </a:lnTo>
                  <a:lnTo>
                    <a:pt x="28" y="299"/>
                  </a:lnTo>
                  <a:lnTo>
                    <a:pt x="19" y="299"/>
                  </a:lnTo>
                  <a:lnTo>
                    <a:pt x="9" y="290"/>
                  </a:lnTo>
                  <a:lnTo>
                    <a:pt x="0" y="299"/>
                  </a:lnTo>
                  <a:lnTo>
                    <a:pt x="0" y="483"/>
                  </a:lnTo>
                  <a:lnTo>
                    <a:pt x="19" y="483"/>
                  </a:lnTo>
                  <a:lnTo>
                    <a:pt x="37" y="466"/>
                  </a:lnTo>
                  <a:lnTo>
                    <a:pt x="37" y="457"/>
                  </a:lnTo>
                  <a:lnTo>
                    <a:pt x="56" y="439"/>
                  </a:lnTo>
                  <a:lnTo>
                    <a:pt x="93" y="466"/>
                  </a:lnTo>
                  <a:lnTo>
                    <a:pt x="131" y="483"/>
                  </a:lnTo>
                  <a:lnTo>
                    <a:pt x="187" y="483"/>
                  </a:lnTo>
                  <a:lnTo>
                    <a:pt x="271" y="474"/>
                  </a:lnTo>
                  <a:lnTo>
                    <a:pt x="327" y="439"/>
                  </a:lnTo>
                  <a:lnTo>
                    <a:pt x="355" y="395"/>
                  </a:lnTo>
                  <a:lnTo>
                    <a:pt x="364" y="334"/>
                  </a:lnTo>
                  <a:lnTo>
                    <a:pt x="364" y="307"/>
                  </a:lnTo>
                  <a:lnTo>
                    <a:pt x="355" y="281"/>
                  </a:lnTo>
                  <a:lnTo>
                    <a:pt x="345" y="263"/>
                  </a:lnTo>
                  <a:lnTo>
                    <a:pt x="317" y="237"/>
                  </a:lnTo>
                  <a:lnTo>
                    <a:pt x="261" y="202"/>
                  </a:lnTo>
                  <a:lnTo>
                    <a:pt x="187" y="184"/>
                  </a:lnTo>
                  <a:lnTo>
                    <a:pt x="159" y="176"/>
                  </a:lnTo>
                  <a:lnTo>
                    <a:pt x="131" y="176"/>
                  </a:lnTo>
                  <a:lnTo>
                    <a:pt x="112" y="167"/>
                  </a:lnTo>
                  <a:lnTo>
                    <a:pt x="84" y="158"/>
                  </a:lnTo>
                  <a:lnTo>
                    <a:pt x="65" y="140"/>
                  </a:lnTo>
                  <a:lnTo>
                    <a:pt x="56" y="123"/>
                  </a:lnTo>
                  <a:lnTo>
                    <a:pt x="47" y="96"/>
                  </a:lnTo>
                  <a:lnTo>
                    <a:pt x="47" y="79"/>
                  </a:lnTo>
                  <a:lnTo>
                    <a:pt x="56" y="61"/>
                  </a:lnTo>
                  <a:lnTo>
                    <a:pt x="84" y="35"/>
                  </a:lnTo>
                  <a:lnTo>
                    <a:pt x="140" y="17"/>
                  </a:lnTo>
                  <a:lnTo>
                    <a:pt x="215" y="17"/>
                  </a:lnTo>
                  <a:lnTo>
                    <a:pt x="243" y="26"/>
                  </a:lnTo>
                  <a:lnTo>
                    <a:pt x="271" y="44"/>
                  </a:lnTo>
                  <a:lnTo>
                    <a:pt x="280" y="61"/>
                  </a:lnTo>
                  <a:lnTo>
                    <a:pt x="299" y="79"/>
                  </a:lnTo>
                  <a:lnTo>
                    <a:pt x="299" y="96"/>
                  </a:lnTo>
                  <a:lnTo>
                    <a:pt x="308" y="114"/>
                  </a:lnTo>
                  <a:lnTo>
                    <a:pt x="308" y="158"/>
                  </a:lnTo>
                  <a:lnTo>
                    <a:pt x="336" y="158"/>
                  </a:lnTo>
                  <a:lnTo>
                    <a:pt x="336" y="0"/>
                  </a:lnTo>
                  <a:lnTo>
                    <a:pt x="317" y="0"/>
                  </a:lnTo>
                  <a:lnTo>
                    <a:pt x="299" y="9"/>
                  </a:lnTo>
                  <a:lnTo>
                    <a:pt x="299" y="17"/>
                  </a:lnTo>
                  <a:lnTo>
                    <a:pt x="289" y="17"/>
                  </a:lnTo>
                  <a:lnTo>
                    <a:pt x="280" y="26"/>
                  </a:lnTo>
                  <a:lnTo>
                    <a:pt x="252" y="9"/>
                  </a:lnTo>
                  <a:lnTo>
                    <a:pt x="224" y="0"/>
                  </a:lnTo>
                  <a:lnTo>
                    <a:pt x="177" y="0"/>
                  </a:lnTo>
                  <a:lnTo>
                    <a:pt x="93" y="9"/>
                  </a:lnTo>
                  <a:lnTo>
                    <a:pt x="37" y="44"/>
                  </a:lnTo>
                  <a:lnTo>
                    <a:pt x="9" y="79"/>
                  </a:lnTo>
                  <a:lnTo>
                    <a:pt x="0" y="132"/>
                  </a:lnTo>
                  <a:lnTo>
                    <a:pt x="0" y="167"/>
                  </a:lnTo>
                  <a:lnTo>
                    <a:pt x="19" y="193"/>
                  </a:lnTo>
                  <a:lnTo>
                    <a:pt x="65" y="237"/>
                  </a:lnTo>
                  <a:lnTo>
                    <a:pt x="149" y="263"/>
                  </a:lnTo>
                  <a:lnTo>
                    <a:pt x="196" y="2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18" name="Freeform 4358"/>
            <p:cNvSpPr>
              <a:spLocks/>
            </p:cNvSpPr>
            <p:nvPr/>
          </p:nvSpPr>
          <p:spPr bwMode="auto">
            <a:xfrm>
              <a:off x="17500" y="15590"/>
              <a:ext cx="355" cy="668"/>
            </a:xfrm>
            <a:custGeom>
              <a:avLst/>
              <a:gdLst>
                <a:gd name="T0" fmla="*/ 177 w 355"/>
                <a:gd name="T1" fmla="*/ 229 h 668"/>
                <a:gd name="T2" fmla="*/ 336 w 355"/>
                <a:gd name="T3" fmla="*/ 229 h 668"/>
                <a:gd name="T4" fmla="*/ 336 w 355"/>
                <a:gd name="T5" fmla="*/ 202 h 668"/>
                <a:gd name="T6" fmla="*/ 177 w 355"/>
                <a:gd name="T7" fmla="*/ 202 h 668"/>
                <a:gd name="T8" fmla="*/ 177 w 355"/>
                <a:gd name="T9" fmla="*/ 0 h 668"/>
                <a:gd name="T10" fmla="*/ 149 w 355"/>
                <a:gd name="T11" fmla="*/ 0 h 668"/>
                <a:gd name="T12" fmla="*/ 140 w 355"/>
                <a:gd name="T13" fmla="*/ 71 h 668"/>
                <a:gd name="T14" fmla="*/ 121 w 355"/>
                <a:gd name="T15" fmla="*/ 141 h 668"/>
                <a:gd name="T16" fmla="*/ 75 w 355"/>
                <a:gd name="T17" fmla="*/ 185 h 668"/>
                <a:gd name="T18" fmla="*/ 0 w 355"/>
                <a:gd name="T19" fmla="*/ 211 h 668"/>
                <a:gd name="T20" fmla="*/ 0 w 355"/>
                <a:gd name="T21" fmla="*/ 229 h 668"/>
                <a:gd name="T22" fmla="*/ 103 w 355"/>
                <a:gd name="T23" fmla="*/ 229 h 668"/>
                <a:gd name="T24" fmla="*/ 103 w 355"/>
                <a:gd name="T25" fmla="*/ 528 h 668"/>
                <a:gd name="T26" fmla="*/ 112 w 355"/>
                <a:gd name="T27" fmla="*/ 589 h 668"/>
                <a:gd name="T28" fmla="*/ 140 w 355"/>
                <a:gd name="T29" fmla="*/ 633 h 668"/>
                <a:gd name="T30" fmla="*/ 177 w 355"/>
                <a:gd name="T31" fmla="*/ 659 h 668"/>
                <a:gd name="T32" fmla="*/ 215 w 355"/>
                <a:gd name="T33" fmla="*/ 668 h 668"/>
                <a:gd name="T34" fmla="*/ 243 w 355"/>
                <a:gd name="T35" fmla="*/ 668 h 668"/>
                <a:gd name="T36" fmla="*/ 299 w 355"/>
                <a:gd name="T37" fmla="*/ 659 h 668"/>
                <a:gd name="T38" fmla="*/ 327 w 355"/>
                <a:gd name="T39" fmla="*/ 624 h 668"/>
                <a:gd name="T40" fmla="*/ 355 w 355"/>
                <a:gd name="T41" fmla="*/ 580 h 668"/>
                <a:gd name="T42" fmla="*/ 355 w 355"/>
                <a:gd name="T43" fmla="*/ 466 h 668"/>
                <a:gd name="T44" fmla="*/ 327 w 355"/>
                <a:gd name="T45" fmla="*/ 466 h 668"/>
                <a:gd name="T46" fmla="*/ 327 w 355"/>
                <a:gd name="T47" fmla="*/ 571 h 668"/>
                <a:gd name="T48" fmla="*/ 317 w 355"/>
                <a:gd name="T49" fmla="*/ 598 h 668"/>
                <a:gd name="T50" fmla="*/ 299 w 355"/>
                <a:gd name="T51" fmla="*/ 624 h 668"/>
                <a:gd name="T52" fmla="*/ 280 w 355"/>
                <a:gd name="T53" fmla="*/ 642 h 668"/>
                <a:gd name="T54" fmla="*/ 224 w 355"/>
                <a:gd name="T55" fmla="*/ 642 h 668"/>
                <a:gd name="T56" fmla="*/ 196 w 355"/>
                <a:gd name="T57" fmla="*/ 615 h 668"/>
                <a:gd name="T58" fmla="*/ 187 w 355"/>
                <a:gd name="T59" fmla="*/ 589 h 668"/>
                <a:gd name="T60" fmla="*/ 177 w 355"/>
                <a:gd name="T61" fmla="*/ 571 h 668"/>
                <a:gd name="T62" fmla="*/ 177 w 355"/>
                <a:gd name="T63" fmla="*/ 528 h 668"/>
                <a:gd name="T64" fmla="*/ 177 w 355"/>
                <a:gd name="T65" fmla="*/ 229 h 6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5"/>
                <a:gd name="T100" fmla="*/ 0 h 668"/>
                <a:gd name="T101" fmla="*/ 355 w 355"/>
                <a:gd name="T102" fmla="*/ 668 h 6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5" h="668">
                  <a:moveTo>
                    <a:pt x="177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77" y="202"/>
                  </a:lnTo>
                  <a:lnTo>
                    <a:pt x="177" y="0"/>
                  </a:lnTo>
                  <a:lnTo>
                    <a:pt x="149" y="0"/>
                  </a:lnTo>
                  <a:lnTo>
                    <a:pt x="140" y="71"/>
                  </a:lnTo>
                  <a:lnTo>
                    <a:pt x="121" y="141"/>
                  </a:lnTo>
                  <a:lnTo>
                    <a:pt x="7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103" y="229"/>
                  </a:lnTo>
                  <a:lnTo>
                    <a:pt x="103" y="528"/>
                  </a:lnTo>
                  <a:lnTo>
                    <a:pt x="112" y="589"/>
                  </a:lnTo>
                  <a:lnTo>
                    <a:pt x="140" y="633"/>
                  </a:lnTo>
                  <a:lnTo>
                    <a:pt x="177" y="659"/>
                  </a:lnTo>
                  <a:lnTo>
                    <a:pt x="215" y="668"/>
                  </a:lnTo>
                  <a:lnTo>
                    <a:pt x="243" y="668"/>
                  </a:lnTo>
                  <a:lnTo>
                    <a:pt x="299" y="659"/>
                  </a:lnTo>
                  <a:lnTo>
                    <a:pt x="327" y="624"/>
                  </a:lnTo>
                  <a:lnTo>
                    <a:pt x="355" y="580"/>
                  </a:lnTo>
                  <a:lnTo>
                    <a:pt x="355" y="466"/>
                  </a:lnTo>
                  <a:lnTo>
                    <a:pt x="327" y="466"/>
                  </a:lnTo>
                  <a:lnTo>
                    <a:pt x="327" y="571"/>
                  </a:lnTo>
                  <a:lnTo>
                    <a:pt x="317" y="598"/>
                  </a:lnTo>
                  <a:lnTo>
                    <a:pt x="299" y="624"/>
                  </a:lnTo>
                  <a:lnTo>
                    <a:pt x="280" y="642"/>
                  </a:lnTo>
                  <a:lnTo>
                    <a:pt x="224" y="642"/>
                  </a:lnTo>
                  <a:lnTo>
                    <a:pt x="196" y="615"/>
                  </a:lnTo>
                  <a:lnTo>
                    <a:pt x="187" y="589"/>
                  </a:lnTo>
                  <a:lnTo>
                    <a:pt x="177" y="571"/>
                  </a:lnTo>
                  <a:lnTo>
                    <a:pt x="177" y="528"/>
                  </a:lnTo>
                  <a:lnTo>
                    <a:pt x="177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19" name="Freeform 4359"/>
            <p:cNvSpPr>
              <a:spLocks/>
            </p:cNvSpPr>
            <p:nvPr/>
          </p:nvSpPr>
          <p:spPr bwMode="auto">
            <a:xfrm>
              <a:off x="17957" y="15511"/>
              <a:ext cx="569" cy="738"/>
            </a:xfrm>
            <a:custGeom>
              <a:avLst/>
              <a:gdLst>
                <a:gd name="T0" fmla="*/ 485 w 569"/>
                <a:gd name="T1" fmla="*/ 466 h 738"/>
                <a:gd name="T2" fmla="*/ 485 w 569"/>
                <a:gd name="T3" fmla="*/ 396 h 738"/>
                <a:gd name="T4" fmla="*/ 476 w 569"/>
                <a:gd name="T5" fmla="*/ 343 h 738"/>
                <a:gd name="T6" fmla="*/ 448 w 569"/>
                <a:gd name="T7" fmla="*/ 308 h 738"/>
                <a:gd name="T8" fmla="*/ 420 w 569"/>
                <a:gd name="T9" fmla="*/ 281 h 738"/>
                <a:gd name="T10" fmla="*/ 392 w 569"/>
                <a:gd name="T11" fmla="*/ 273 h 738"/>
                <a:gd name="T12" fmla="*/ 364 w 569"/>
                <a:gd name="T13" fmla="*/ 273 h 738"/>
                <a:gd name="T14" fmla="*/ 327 w 569"/>
                <a:gd name="T15" fmla="*/ 264 h 738"/>
                <a:gd name="T16" fmla="*/ 243 w 569"/>
                <a:gd name="T17" fmla="*/ 281 h 738"/>
                <a:gd name="T18" fmla="*/ 196 w 569"/>
                <a:gd name="T19" fmla="*/ 325 h 738"/>
                <a:gd name="T20" fmla="*/ 168 w 569"/>
                <a:gd name="T21" fmla="*/ 369 h 738"/>
                <a:gd name="T22" fmla="*/ 168 w 569"/>
                <a:gd name="T23" fmla="*/ 0 h 738"/>
                <a:gd name="T24" fmla="*/ 0 w 569"/>
                <a:gd name="T25" fmla="*/ 9 h 738"/>
                <a:gd name="T26" fmla="*/ 0 w 569"/>
                <a:gd name="T27" fmla="*/ 44 h 738"/>
                <a:gd name="T28" fmla="*/ 56 w 569"/>
                <a:gd name="T29" fmla="*/ 44 h 738"/>
                <a:gd name="T30" fmla="*/ 75 w 569"/>
                <a:gd name="T31" fmla="*/ 53 h 738"/>
                <a:gd name="T32" fmla="*/ 84 w 569"/>
                <a:gd name="T33" fmla="*/ 62 h 738"/>
                <a:gd name="T34" fmla="*/ 84 w 569"/>
                <a:gd name="T35" fmla="*/ 79 h 738"/>
                <a:gd name="T36" fmla="*/ 94 w 569"/>
                <a:gd name="T37" fmla="*/ 106 h 738"/>
                <a:gd name="T38" fmla="*/ 94 w 569"/>
                <a:gd name="T39" fmla="*/ 686 h 738"/>
                <a:gd name="T40" fmla="*/ 84 w 569"/>
                <a:gd name="T41" fmla="*/ 694 h 738"/>
                <a:gd name="T42" fmla="*/ 66 w 569"/>
                <a:gd name="T43" fmla="*/ 703 h 738"/>
                <a:gd name="T44" fmla="*/ 0 w 569"/>
                <a:gd name="T45" fmla="*/ 703 h 738"/>
                <a:gd name="T46" fmla="*/ 0 w 569"/>
                <a:gd name="T47" fmla="*/ 738 h 738"/>
                <a:gd name="T48" fmla="*/ 252 w 569"/>
                <a:gd name="T49" fmla="*/ 738 h 738"/>
                <a:gd name="T50" fmla="*/ 252 w 569"/>
                <a:gd name="T51" fmla="*/ 703 h 738"/>
                <a:gd name="T52" fmla="*/ 187 w 569"/>
                <a:gd name="T53" fmla="*/ 703 h 738"/>
                <a:gd name="T54" fmla="*/ 178 w 569"/>
                <a:gd name="T55" fmla="*/ 694 h 738"/>
                <a:gd name="T56" fmla="*/ 168 w 569"/>
                <a:gd name="T57" fmla="*/ 677 h 738"/>
                <a:gd name="T58" fmla="*/ 168 w 569"/>
                <a:gd name="T59" fmla="*/ 457 h 738"/>
                <a:gd name="T60" fmla="*/ 178 w 569"/>
                <a:gd name="T61" fmla="*/ 387 h 738"/>
                <a:gd name="T62" fmla="*/ 215 w 569"/>
                <a:gd name="T63" fmla="*/ 334 h 738"/>
                <a:gd name="T64" fmla="*/ 261 w 569"/>
                <a:gd name="T65" fmla="*/ 299 h 738"/>
                <a:gd name="T66" fmla="*/ 317 w 569"/>
                <a:gd name="T67" fmla="*/ 290 h 738"/>
                <a:gd name="T68" fmla="*/ 345 w 569"/>
                <a:gd name="T69" fmla="*/ 290 h 738"/>
                <a:gd name="T70" fmla="*/ 364 w 569"/>
                <a:gd name="T71" fmla="*/ 299 h 738"/>
                <a:gd name="T72" fmla="*/ 383 w 569"/>
                <a:gd name="T73" fmla="*/ 316 h 738"/>
                <a:gd name="T74" fmla="*/ 392 w 569"/>
                <a:gd name="T75" fmla="*/ 334 h 738"/>
                <a:gd name="T76" fmla="*/ 401 w 569"/>
                <a:gd name="T77" fmla="*/ 360 h 738"/>
                <a:gd name="T78" fmla="*/ 401 w 569"/>
                <a:gd name="T79" fmla="*/ 686 h 738"/>
                <a:gd name="T80" fmla="*/ 383 w 569"/>
                <a:gd name="T81" fmla="*/ 703 h 738"/>
                <a:gd name="T82" fmla="*/ 317 w 569"/>
                <a:gd name="T83" fmla="*/ 703 h 738"/>
                <a:gd name="T84" fmla="*/ 317 w 569"/>
                <a:gd name="T85" fmla="*/ 738 h 738"/>
                <a:gd name="T86" fmla="*/ 569 w 569"/>
                <a:gd name="T87" fmla="*/ 738 h 738"/>
                <a:gd name="T88" fmla="*/ 569 w 569"/>
                <a:gd name="T89" fmla="*/ 703 h 738"/>
                <a:gd name="T90" fmla="*/ 513 w 569"/>
                <a:gd name="T91" fmla="*/ 703 h 738"/>
                <a:gd name="T92" fmla="*/ 495 w 569"/>
                <a:gd name="T93" fmla="*/ 694 h 738"/>
                <a:gd name="T94" fmla="*/ 485 w 569"/>
                <a:gd name="T95" fmla="*/ 686 h 738"/>
                <a:gd name="T96" fmla="*/ 485 w 569"/>
                <a:gd name="T97" fmla="*/ 677 h 738"/>
                <a:gd name="T98" fmla="*/ 485 w 569"/>
                <a:gd name="T99" fmla="*/ 466 h 73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69"/>
                <a:gd name="T151" fmla="*/ 0 h 738"/>
                <a:gd name="T152" fmla="*/ 569 w 569"/>
                <a:gd name="T153" fmla="*/ 738 h 73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69" h="738">
                  <a:moveTo>
                    <a:pt x="485" y="466"/>
                  </a:moveTo>
                  <a:lnTo>
                    <a:pt x="485" y="396"/>
                  </a:lnTo>
                  <a:lnTo>
                    <a:pt x="476" y="343"/>
                  </a:lnTo>
                  <a:lnTo>
                    <a:pt x="448" y="308"/>
                  </a:lnTo>
                  <a:lnTo>
                    <a:pt x="420" y="281"/>
                  </a:lnTo>
                  <a:lnTo>
                    <a:pt x="392" y="273"/>
                  </a:lnTo>
                  <a:lnTo>
                    <a:pt x="364" y="273"/>
                  </a:lnTo>
                  <a:lnTo>
                    <a:pt x="327" y="264"/>
                  </a:lnTo>
                  <a:lnTo>
                    <a:pt x="243" y="281"/>
                  </a:lnTo>
                  <a:lnTo>
                    <a:pt x="196" y="325"/>
                  </a:lnTo>
                  <a:lnTo>
                    <a:pt x="168" y="369"/>
                  </a:lnTo>
                  <a:lnTo>
                    <a:pt x="168" y="0"/>
                  </a:lnTo>
                  <a:lnTo>
                    <a:pt x="0" y="9"/>
                  </a:lnTo>
                  <a:lnTo>
                    <a:pt x="0" y="44"/>
                  </a:lnTo>
                  <a:lnTo>
                    <a:pt x="56" y="44"/>
                  </a:lnTo>
                  <a:lnTo>
                    <a:pt x="75" y="53"/>
                  </a:lnTo>
                  <a:lnTo>
                    <a:pt x="84" y="62"/>
                  </a:lnTo>
                  <a:lnTo>
                    <a:pt x="84" y="79"/>
                  </a:lnTo>
                  <a:lnTo>
                    <a:pt x="94" y="106"/>
                  </a:lnTo>
                  <a:lnTo>
                    <a:pt x="94" y="686"/>
                  </a:lnTo>
                  <a:lnTo>
                    <a:pt x="84" y="694"/>
                  </a:lnTo>
                  <a:lnTo>
                    <a:pt x="66" y="703"/>
                  </a:lnTo>
                  <a:lnTo>
                    <a:pt x="0" y="703"/>
                  </a:lnTo>
                  <a:lnTo>
                    <a:pt x="0" y="738"/>
                  </a:lnTo>
                  <a:lnTo>
                    <a:pt x="252" y="738"/>
                  </a:lnTo>
                  <a:lnTo>
                    <a:pt x="252" y="703"/>
                  </a:lnTo>
                  <a:lnTo>
                    <a:pt x="187" y="703"/>
                  </a:lnTo>
                  <a:lnTo>
                    <a:pt x="178" y="694"/>
                  </a:lnTo>
                  <a:lnTo>
                    <a:pt x="168" y="677"/>
                  </a:lnTo>
                  <a:lnTo>
                    <a:pt x="168" y="457"/>
                  </a:lnTo>
                  <a:lnTo>
                    <a:pt x="178" y="387"/>
                  </a:lnTo>
                  <a:lnTo>
                    <a:pt x="215" y="334"/>
                  </a:lnTo>
                  <a:lnTo>
                    <a:pt x="261" y="299"/>
                  </a:lnTo>
                  <a:lnTo>
                    <a:pt x="317" y="290"/>
                  </a:lnTo>
                  <a:lnTo>
                    <a:pt x="345" y="290"/>
                  </a:lnTo>
                  <a:lnTo>
                    <a:pt x="364" y="299"/>
                  </a:lnTo>
                  <a:lnTo>
                    <a:pt x="383" y="316"/>
                  </a:lnTo>
                  <a:lnTo>
                    <a:pt x="392" y="334"/>
                  </a:lnTo>
                  <a:lnTo>
                    <a:pt x="401" y="360"/>
                  </a:lnTo>
                  <a:lnTo>
                    <a:pt x="401" y="686"/>
                  </a:lnTo>
                  <a:lnTo>
                    <a:pt x="383" y="703"/>
                  </a:lnTo>
                  <a:lnTo>
                    <a:pt x="317" y="703"/>
                  </a:lnTo>
                  <a:lnTo>
                    <a:pt x="317" y="738"/>
                  </a:lnTo>
                  <a:lnTo>
                    <a:pt x="569" y="738"/>
                  </a:lnTo>
                  <a:lnTo>
                    <a:pt x="569" y="703"/>
                  </a:lnTo>
                  <a:lnTo>
                    <a:pt x="513" y="703"/>
                  </a:lnTo>
                  <a:lnTo>
                    <a:pt x="495" y="694"/>
                  </a:lnTo>
                  <a:lnTo>
                    <a:pt x="485" y="686"/>
                  </a:lnTo>
                  <a:lnTo>
                    <a:pt x="485" y="677"/>
                  </a:lnTo>
                  <a:lnTo>
                    <a:pt x="485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20" name="Freeform 4360"/>
            <p:cNvSpPr>
              <a:spLocks noEditPoints="1"/>
            </p:cNvSpPr>
            <p:nvPr/>
          </p:nvSpPr>
          <p:spPr bwMode="auto">
            <a:xfrm>
              <a:off x="18582" y="15775"/>
              <a:ext cx="439" cy="483"/>
            </a:xfrm>
            <a:custGeom>
              <a:avLst/>
              <a:gdLst>
                <a:gd name="T0" fmla="*/ 411 w 439"/>
                <a:gd name="T1" fmla="*/ 228 h 483"/>
                <a:gd name="T2" fmla="*/ 430 w 439"/>
                <a:gd name="T3" fmla="*/ 228 h 483"/>
                <a:gd name="T4" fmla="*/ 439 w 439"/>
                <a:gd name="T5" fmla="*/ 219 h 483"/>
                <a:gd name="T6" fmla="*/ 439 w 439"/>
                <a:gd name="T7" fmla="*/ 202 h 483"/>
                <a:gd name="T8" fmla="*/ 430 w 439"/>
                <a:gd name="T9" fmla="*/ 123 h 483"/>
                <a:gd name="T10" fmla="*/ 392 w 439"/>
                <a:gd name="T11" fmla="*/ 61 h 483"/>
                <a:gd name="T12" fmla="*/ 327 w 439"/>
                <a:gd name="T13" fmla="*/ 17 h 483"/>
                <a:gd name="T14" fmla="*/ 234 w 439"/>
                <a:gd name="T15" fmla="*/ 0 h 483"/>
                <a:gd name="T16" fmla="*/ 140 w 439"/>
                <a:gd name="T17" fmla="*/ 17 h 483"/>
                <a:gd name="T18" fmla="*/ 66 w 439"/>
                <a:gd name="T19" fmla="*/ 70 h 483"/>
                <a:gd name="T20" fmla="*/ 19 w 439"/>
                <a:gd name="T21" fmla="*/ 149 h 483"/>
                <a:gd name="T22" fmla="*/ 0 w 439"/>
                <a:gd name="T23" fmla="*/ 237 h 483"/>
                <a:gd name="T24" fmla="*/ 19 w 439"/>
                <a:gd name="T25" fmla="*/ 334 h 483"/>
                <a:gd name="T26" fmla="*/ 75 w 439"/>
                <a:gd name="T27" fmla="*/ 413 h 483"/>
                <a:gd name="T28" fmla="*/ 159 w 439"/>
                <a:gd name="T29" fmla="*/ 466 h 483"/>
                <a:gd name="T30" fmla="*/ 252 w 439"/>
                <a:gd name="T31" fmla="*/ 483 h 483"/>
                <a:gd name="T32" fmla="*/ 327 w 439"/>
                <a:gd name="T33" fmla="*/ 474 h 483"/>
                <a:gd name="T34" fmla="*/ 374 w 439"/>
                <a:gd name="T35" fmla="*/ 439 h 483"/>
                <a:gd name="T36" fmla="*/ 411 w 439"/>
                <a:gd name="T37" fmla="*/ 404 h 483"/>
                <a:gd name="T38" fmla="*/ 439 w 439"/>
                <a:gd name="T39" fmla="*/ 351 h 483"/>
                <a:gd name="T40" fmla="*/ 439 w 439"/>
                <a:gd name="T41" fmla="*/ 343 h 483"/>
                <a:gd name="T42" fmla="*/ 430 w 439"/>
                <a:gd name="T43" fmla="*/ 334 h 483"/>
                <a:gd name="T44" fmla="*/ 420 w 439"/>
                <a:gd name="T45" fmla="*/ 334 h 483"/>
                <a:gd name="T46" fmla="*/ 411 w 439"/>
                <a:gd name="T47" fmla="*/ 343 h 483"/>
                <a:gd name="T48" fmla="*/ 411 w 439"/>
                <a:gd name="T49" fmla="*/ 351 h 483"/>
                <a:gd name="T50" fmla="*/ 374 w 439"/>
                <a:gd name="T51" fmla="*/ 413 h 483"/>
                <a:gd name="T52" fmla="*/ 318 w 439"/>
                <a:gd name="T53" fmla="*/ 448 h 483"/>
                <a:gd name="T54" fmla="*/ 280 w 439"/>
                <a:gd name="T55" fmla="*/ 457 h 483"/>
                <a:gd name="T56" fmla="*/ 215 w 439"/>
                <a:gd name="T57" fmla="*/ 457 h 483"/>
                <a:gd name="T58" fmla="*/ 178 w 439"/>
                <a:gd name="T59" fmla="*/ 439 h 483"/>
                <a:gd name="T60" fmla="*/ 150 w 439"/>
                <a:gd name="T61" fmla="*/ 413 h 483"/>
                <a:gd name="T62" fmla="*/ 131 w 439"/>
                <a:gd name="T63" fmla="*/ 386 h 483"/>
                <a:gd name="T64" fmla="*/ 103 w 439"/>
                <a:gd name="T65" fmla="*/ 334 h 483"/>
                <a:gd name="T66" fmla="*/ 94 w 439"/>
                <a:gd name="T67" fmla="*/ 272 h 483"/>
                <a:gd name="T68" fmla="*/ 94 w 439"/>
                <a:gd name="T69" fmla="*/ 228 h 483"/>
                <a:gd name="T70" fmla="*/ 411 w 439"/>
                <a:gd name="T71" fmla="*/ 228 h 483"/>
                <a:gd name="T72" fmla="*/ 94 w 439"/>
                <a:gd name="T73" fmla="*/ 202 h 483"/>
                <a:gd name="T74" fmla="*/ 112 w 439"/>
                <a:gd name="T75" fmla="*/ 123 h 483"/>
                <a:gd name="T76" fmla="*/ 140 w 439"/>
                <a:gd name="T77" fmla="*/ 70 h 483"/>
                <a:gd name="T78" fmla="*/ 168 w 439"/>
                <a:gd name="T79" fmla="*/ 44 h 483"/>
                <a:gd name="T80" fmla="*/ 206 w 439"/>
                <a:gd name="T81" fmla="*/ 26 h 483"/>
                <a:gd name="T82" fmla="*/ 234 w 439"/>
                <a:gd name="T83" fmla="*/ 17 h 483"/>
                <a:gd name="T84" fmla="*/ 290 w 439"/>
                <a:gd name="T85" fmla="*/ 35 h 483"/>
                <a:gd name="T86" fmla="*/ 327 w 439"/>
                <a:gd name="T87" fmla="*/ 70 h 483"/>
                <a:gd name="T88" fmla="*/ 355 w 439"/>
                <a:gd name="T89" fmla="*/ 123 h 483"/>
                <a:gd name="T90" fmla="*/ 364 w 439"/>
                <a:gd name="T91" fmla="*/ 167 h 483"/>
                <a:gd name="T92" fmla="*/ 364 w 439"/>
                <a:gd name="T93" fmla="*/ 202 h 483"/>
                <a:gd name="T94" fmla="*/ 94 w 439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9"/>
                <a:gd name="T145" fmla="*/ 0 h 483"/>
                <a:gd name="T146" fmla="*/ 439 w 439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9" h="483">
                  <a:moveTo>
                    <a:pt x="411" y="228"/>
                  </a:moveTo>
                  <a:lnTo>
                    <a:pt x="430" y="228"/>
                  </a:lnTo>
                  <a:lnTo>
                    <a:pt x="439" y="219"/>
                  </a:lnTo>
                  <a:lnTo>
                    <a:pt x="439" y="202"/>
                  </a:lnTo>
                  <a:lnTo>
                    <a:pt x="430" y="123"/>
                  </a:lnTo>
                  <a:lnTo>
                    <a:pt x="392" y="61"/>
                  </a:lnTo>
                  <a:lnTo>
                    <a:pt x="327" y="17"/>
                  </a:lnTo>
                  <a:lnTo>
                    <a:pt x="234" y="0"/>
                  </a:lnTo>
                  <a:lnTo>
                    <a:pt x="140" y="17"/>
                  </a:lnTo>
                  <a:lnTo>
                    <a:pt x="66" y="70"/>
                  </a:lnTo>
                  <a:lnTo>
                    <a:pt x="19" y="149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59" y="466"/>
                  </a:lnTo>
                  <a:lnTo>
                    <a:pt x="252" y="483"/>
                  </a:lnTo>
                  <a:lnTo>
                    <a:pt x="327" y="474"/>
                  </a:lnTo>
                  <a:lnTo>
                    <a:pt x="374" y="439"/>
                  </a:lnTo>
                  <a:lnTo>
                    <a:pt x="411" y="404"/>
                  </a:lnTo>
                  <a:lnTo>
                    <a:pt x="439" y="351"/>
                  </a:lnTo>
                  <a:lnTo>
                    <a:pt x="439" y="343"/>
                  </a:lnTo>
                  <a:lnTo>
                    <a:pt x="430" y="334"/>
                  </a:lnTo>
                  <a:lnTo>
                    <a:pt x="420" y="334"/>
                  </a:lnTo>
                  <a:lnTo>
                    <a:pt x="411" y="343"/>
                  </a:lnTo>
                  <a:lnTo>
                    <a:pt x="411" y="351"/>
                  </a:lnTo>
                  <a:lnTo>
                    <a:pt x="374" y="413"/>
                  </a:lnTo>
                  <a:lnTo>
                    <a:pt x="318" y="448"/>
                  </a:lnTo>
                  <a:lnTo>
                    <a:pt x="280" y="457"/>
                  </a:lnTo>
                  <a:lnTo>
                    <a:pt x="215" y="457"/>
                  </a:lnTo>
                  <a:lnTo>
                    <a:pt x="178" y="439"/>
                  </a:lnTo>
                  <a:lnTo>
                    <a:pt x="150" y="413"/>
                  </a:lnTo>
                  <a:lnTo>
                    <a:pt x="131" y="386"/>
                  </a:lnTo>
                  <a:lnTo>
                    <a:pt x="103" y="334"/>
                  </a:lnTo>
                  <a:lnTo>
                    <a:pt x="94" y="272"/>
                  </a:lnTo>
                  <a:lnTo>
                    <a:pt x="94" y="228"/>
                  </a:lnTo>
                  <a:lnTo>
                    <a:pt x="411" y="228"/>
                  </a:lnTo>
                  <a:close/>
                  <a:moveTo>
                    <a:pt x="94" y="202"/>
                  </a:moveTo>
                  <a:lnTo>
                    <a:pt x="112" y="123"/>
                  </a:lnTo>
                  <a:lnTo>
                    <a:pt x="140" y="70"/>
                  </a:lnTo>
                  <a:lnTo>
                    <a:pt x="168" y="44"/>
                  </a:lnTo>
                  <a:lnTo>
                    <a:pt x="206" y="26"/>
                  </a:lnTo>
                  <a:lnTo>
                    <a:pt x="234" y="17"/>
                  </a:lnTo>
                  <a:lnTo>
                    <a:pt x="290" y="35"/>
                  </a:lnTo>
                  <a:lnTo>
                    <a:pt x="327" y="70"/>
                  </a:lnTo>
                  <a:lnTo>
                    <a:pt x="355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94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21" name="Freeform 4361"/>
            <p:cNvSpPr>
              <a:spLocks/>
            </p:cNvSpPr>
            <p:nvPr/>
          </p:nvSpPr>
          <p:spPr bwMode="auto">
            <a:xfrm>
              <a:off x="19562" y="15775"/>
              <a:ext cx="382" cy="474"/>
            </a:xfrm>
            <a:custGeom>
              <a:avLst/>
              <a:gdLst>
                <a:gd name="T0" fmla="*/ 168 w 382"/>
                <a:gd name="T1" fmla="*/ 395 h 474"/>
                <a:gd name="T2" fmla="*/ 168 w 382"/>
                <a:gd name="T3" fmla="*/ 228 h 474"/>
                <a:gd name="T4" fmla="*/ 177 w 382"/>
                <a:gd name="T5" fmla="*/ 149 h 474"/>
                <a:gd name="T6" fmla="*/ 205 w 382"/>
                <a:gd name="T7" fmla="*/ 88 h 474"/>
                <a:gd name="T8" fmla="*/ 243 w 382"/>
                <a:gd name="T9" fmla="*/ 44 h 474"/>
                <a:gd name="T10" fmla="*/ 298 w 382"/>
                <a:gd name="T11" fmla="*/ 26 h 474"/>
                <a:gd name="T12" fmla="*/ 317 w 382"/>
                <a:gd name="T13" fmla="*/ 26 h 474"/>
                <a:gd name="T14" fmla="*/ 308 w 382"/>
                <a:gd name="T15" fmla="*/ 26 h 474"/>
                <a:gd name="T16" fmla="*/ 298 w 382"/>
                <a:gd name="T17" fmla="*/ 35 h 474"/>
                <a:gd name="T18" fmla="*/ 289 w 382"/>
                <a:gd name="T19" fmla="*/ 52 h 474"/>
                <a:gd name="T20" fmla="*/ 289 w 382"/>
                <a:gd name="T21" fmla="*/ 88 h 474"/>
                <a:gd name="T22" fmla="*/ 298 w 382"/>
                <a:gd name="T23" fmla="*/ 105 h 474"/>
                <a:gd name="T24" fmla="*/ 317 w 382"/>
                <a:gd name="T25" fmla="*/ 114 h 474"/>
                <a:gd name="T26" fmla="*/ 345 w 382"/>
                <a:gd name="T27" fmla="*/ 114 h 474"/>
                <a:gd name="T28" fmla="*/ 364 w 382"/>
                <a:gd name="T29" fmla="*/ 105 h 474"/>
                <a:gd name="T30" fmla="*/ 382 w 382"/>
                <a:gd name="T31" fmla="*/ 88 h 474"/>
                <a:gd name="T32" fmla="*/ 382 w 382"/>
                <a:gd name="T33" fmla="*/ 70 h 474"/>
                <a:gd name="T34" fmla="*/ 373 w 382"/>
                <a:gd name="T35" fmla="*/ 44 h 474"/>
                <a:gd name="T36" fmla="*/ 364 w 382"/>
                <a:gd name="T37" fmla="*/ 26 h 474"/>
                <a:gd name="T38" fmla="*/ 336 w 382"/>
                <a:gd name="T39" fmla="*/ 9 h 474"/>
                <a:gd name="T40" fmla="*/ 298 w 382"/>
                <a:gd name="T41" fmla="*/ 0 h 474"/>
                <a:gd name="T42" fmla="*/ 243 w 382"/>
                <a:gd name="T43" fmla="*/ 17 h 474"/>
                <a:gd name="T44" fmla="*/ 215 w 382"/>
                <a:gd name="T45" fmla="*/ 35 h 474"/>
                <a:gd name="T46" fmla="*/ 196 w 382"/>
                <a:gd name="T47" fmla="*/ 52 h 474"/>
                <a:gd name="T48" fmla="*/ 177 w 382"/>
                <a:gd name="T49" fmla="*/ 79 h 474"/>
                <a:gd name="T50" fmla="*/ 168 w 382"/>
                <a:gd name="T51" fmla="*/ 96 h 474"/>
                <a:gd name="T52" fmla="*/ 159 w 382"/>
                <a:gd name="T53" fmla="*/ 123 h 474"/>
                <a:gd name="T54" fmla="*/ 159 w 382"/>
                <a:gd name="T55" fmla="*/ 0 h 474"/>
                <a:gd name="T56" fmla="*/ 0 w 382"/>
                <a:gd name="T57" fmla="*/ 17 h 474"/>
                <a:gd name="T58" fmla="*/ 0 w 382"/>
                <a:gd name="T59" fmla="*/ 44 h 474"/>
                <a:gd name="T60" fmla="*/ 37 w 382"/>
                <a:gd name="T61" fmla="*/ 44 h 474"/>
                <a:gd name="T62" fmla="*/ 65 w 382"/>
                <a:gd name="T63" fmla="*/ 52 h 474"/>
                <a:gd name="T64" fmla="*/ 84 w 382"/>
                <a:gd name="T65" fmla="*/ 61 h 474"/>
                <a:gd name="T66" fmla="*/ 93 w 382"/>
                <a:gd name="T67" fmla="*/ 79 h 474"/>
                <a:gd name="T68" fmla="*/ 93 w 382"/>
                <a:gd name="T69" fmla="*/ 422 h 474"/>
                <a:gd name="T70" fmla="*/ 84 w 382"/>
                <a:gd name="T71" fmla="*/ 430 h 474"/>
                <a:gd name="T72" fmla="*/ 65 w 382"/>
                <a:gd name="T73" fmla="*/ 439 h 474"/>
                <a:gd name="T74" fmla="*/ 0 w 382"/>
                <a:gd name="T75" fmla="*/ 439 h 474"/>
                <a:gd name="T76" fmla="*/ 0 w 382"/>
                <a:gd name="T77" fmla="*/ 474 h 474"/>
                <a:gd name="T78" fmla="*/ 280 w 382"/>
                <a:gd name="T79" fmla="*/ 474 h 474"/>
                <a:gd name="T80" fmla="*/ 280 w 382"/>
                <a:gd name="T81" fmla="*/ 439 h 474"/>
                <a:gd name="T82" fmla="*/ 196 w 382"/>
                <a:gd name="T83" fmla="*/ 439 h 474"/>
                <a:gd name="T84" fmla="*/ 177 w 382"/>
                <a:gd name="T85" fmla="*/ 430 h 474"/>
                <a:gd name="T86" fmla="*/ 168 w 382"/>
                <a:gd name="T87" fmla="*/ 422 h 474"/>
                <a:gd name="T88" fmla="*/ 168 w 382"/>
                <a:gd name="T89" fmla="*/ 395 h 47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2"/>
                <a:gd name="T136" fmla="*/ 0 h 474"/>
                <a:gd name="T137" fmla="*/ 382 w 382"/>
                <a:gd name="T138" fmla="*/ 474 h 47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2" h="474">
                  <a:moveTo>
                    <a:pt x="168" y="395"/>
                  </a:moveTo>
                  <a:lnTo>
                    <a:pt x="168" y="228"/>
                  </a:lnTo>
                  <a:lnTo>
                    <a:pt x="177" y="149"/>
                  </a:lnTo>
                  <a:lnTo>
                    <a:pt x="205" y="88"/>
                  </a:lnTo>
                  <a:lnTo>
                    <a:pt x="243" y="44"/>
                  </a:lnTo>
                  <a:lnTo>
                    <a:pt x="298" y="26"/>
                  </a:lnTo>
                  <a:lnTo>
                    <a:pt x="317" y="26"/>
                  </a:lnTo>
                  <a:lnTo>
                    <a:pt x="308" y="26"/>
                  </a:lnTo>
                  <a:lnTo>
                    <a:pt x="298" y="35"/>
                  </a:lnTo>
                  <a:lnTo>
                    <a:pt x="289" y="52"/>
                  </a:lnTo>
                  <a:lnTo>
                    <a:pt x="289" y="88"/>
                  </a:lnTo>
                  <a:lnTo>
                    <a:pt x="298" y="105"/>
                  </a:lnTo>
                  <a:lnTo>
                    <a:pt x="317" y="114"/>
                  </a:lnTo>
                  <a:lnTo>
                    <a:pt x="345" y="114"/>
                  </a:lnTo>
                  <a:lnTo>
                    <a:pt x="364" y="105"/>
                  </a:lnTo>
                  <a:lnTo>
                    <a:pt x="382" y="88"/>
                  </a:lnTo>
                  <a:lnTo>
                    <a:pt x="382" y="70"/>
                  </a:lnTo>
                  <a:lnTo>
                    <a:pt x="373" y="44"/>
                  </a:lnTo>
                  <a:lnTo>
                    <a:pt x="364" y="26"/>
                  </a:lnTo>
                  <a:lnTo>
                    <a:pt x="336" y="9"/>
                  </a:lnTo>
                  <a:lnTo>
                    <a:pt x="298" y="0"/>
                  </a:lnTo>
                  <a:lnTo>
                    <a:pt x="243" y="17"/>
                  </a:lnTo>
                  <a:lnTo>
                    <a:pt x="215" y="35"/>
                  </a:lnTo>
                  <a:lnTo>
                    <a:pt x="196" y="52"/>
                  </a:lnTo>
                  <a:lnTo>
                    <a:pt x="177" y="79"/>
                  </a:lnTo>
                  <a:lnTo>
                    <a:pt x="168" y="96"/>
                  </a:lnTo>
                  <a:lnTo>
                    <a:pt x="159" y="123"/>
                  </a:lnTo>
                  <a:lnTo>
                    <a:pt x="159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84" y="61"/>
                  </a:lnTo>
                  <a:lnTo>
                    <a:pt x="93" y="79"/>
                  </a:lnTo>
                  <a:lnTo>
                    <a:pt x="93" y="422"/>
                  </a:lnTo>
                  <a:lnTo>
                    <a:pt x="84" y="430"/>
                  </a:lnTo>
                  <a:lnTo>
                    <a:pt x="65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80" y="474"/>
                  </a:lnTo>
                  <a:lnTo>
                    <a:pt x="280" y="439"/>
                  </a:lnTo>
                  <a:lnTo>
                    <a:pt x="196" y="439"/>
                  </a:lnTo>
                  <a:lnTo>
                    <a:pt x="177" y="430"/>
                  </a:lnTo>
                  <a:lnTo>
                    <a:pt x="168" y="422"/>
                  </a:lnTo>
                  <a:lnTo>
                    <a:pt x="168" y="3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22" name="Freeform 4362"/>
            <p:cNvSpPr>
              <a:spLocks noEditPoints="1"/>
            </p:cNvSpPr>
            <p:nvPr/>
          </p:nvSpPr>
          <p:spPr bwMode="auto">
            <a:xfrm>
              <a:off x="20010" y="15775"/>
              <a:ext cx="438" cy="483"/>
            </a:xfrm>
            <a:custGeom>
              <a:avLst/>
              <a:gdLst>
                <a:gd name="T0" fmla="*/ 410 w 438"/>
                <a:gd name="T1" fmla="*/ 228 h 483"/>
                <a:gd name="T2" fmla="*/ 429 w 438"/>
                <a:gd name="T3" fmla="*/ 228 h 483"/>
                <a:gd name="T4" fmla="*/ 438 w 438"/>
                <a:gd name="T5" fmla="*/ 219 h 483"/>
                <a:gd name="T6" fmla="*/ 438 w 438"/>
                <a:gd name="T7" fmla="*/ 202 h 483"/>
                <a:gd name="T8" fmla="*/ 429 w 438"/>
                <a:gd name="T9" fmla="*/ 123 h 483"/>
                <a:gd name="T10" fmla="*/ 392 w 438"/>
                <a:gd name="T11" fmla="*/ 61 h 483"/>
                <a:gd name="T12" fmla="*/ 326 w 438"/>
                <a:gd name="T13" fmla="*/ 17 h 483"/>
                <a:gd name="T14" fmla="*/ 233 w 438"/>
                <a:gd name="T15" fmla="*/ 0 h 483"/>
                <a:gd name="T16" fmla="*/ 140 w 438"/>
                <a:gd name="T17" fmla="*/ 17 h 483"/>
                <a:gd name="T18" fmla="*/ 65 w 438"/>
                <a:gd name="T19" fmla="*/ 70 h 483"/>
                <a:gd name="T20" fmla="*/ 18 w 438"/>
                <a:gd name="T21" fmla="*/ 149 h 483"/>
                <a:gd name="T22" fmla="*/ 0 w 438"/>
                <a:gd name="T23" fmla="*/ 237 h 483"/>
                <a:gd name="T24" fmla="*/ 18 w 438"/>
                <a:gd name="T25" fmla="*/ 334 h 483"/>
                <a:gd name="T26" fmla="*/ 74 w 438"/>
                <a:gd name="T27" fmla="*/ 413 h 483"/>
                <a:gd name="T28" fmla="*/ 158 w 438"/>
                <a:gd name="T29" fmla="*/ 466 h 483"/>
                <a:gd name="T30" fmla="*/ 252 w 438"/>
                <a:gd name="T31" fmla="*/ 483 h 483"/>
                <a:gd name="T32" fmla="*/ 326 w 438"/>
                <a:gd name="T33" fmla="*/ 474 h 483"/>
                <a:gd name="T34" fmla="*/ 373 w 438"/>
                <a:gd name="T35" fmla="*/ 439 h 483"/>
                <a:gd name="T36" fmla="*/ 410 w 438"/>
                <a:gd name="T37" fmla="*/ 404 h 483"/>
                <a:gd name="T38" fmla="*/ 438 w 438"/>
                <a:gd name="T39" fmla="*/ 351 h 483"/>
                <a:gd name="T40" fmla="*/ 438 w 438"/>
                <a:gd name="T41" fmla="*/ 343 h 483"/>
                <a:gd name="T42" fmla="*/ 429 w 438"/>
                <a:gd name="T43" fmla="*/ 334 h 483"/>
                <a:gd name="T44" fmla="*/ 420 w 438"/>
                <a:gd name="T45" fmla="*/ 334 h 483"/>
                <a:gd name="T46" fmla="*/ 410 w 438"/>
                <a:gd name="T47" fmla="*/ 343 h 483"/>
                <a:gd name="T48" fmla="*/ 410 w 438"/>
                <a:gd name="T49" fmla="*/ 351 h 483"/>
                <a:gd name="T50" fmla="*/ 373 w 438"/>
                <a:gd name="T51" fmla="*/ 413 h 483"/>
                <a:gd name="T52" fmla="*/ 317 w 438"/>
                <a:gd name="T53" fmla="*/ 448 h 483"/>
                <a:gd name="T54" fmla="*/ 280 w 438"/>
                <a:gd name="T55" fmla="*/ 457 h 483"/>
                <a:gd name="T56" fmla="*/ 214 w 438"/>
                <a:gd name="T57" fmla="*/ 457 h 483"/>
                <a:gd name="T58" fmla="*/ 177 w 438"/>
                <a:gd name="T59" fmla="*/ 439 h 483"/>
                <a:gd name="T60" fmla="*/ 149 w 438"/>
                <a:gd name="T61" fmla="*/ 413 h 483"/>
                <a:gd name="T62" fmla="*/ 130 w 438"/>
                <a:gd name="T63" fmla="*/ 386 h 483"/>
                <a:gd name="T64" fmla="*/ 102 w 438"/>
                <a:gd name="T65" fmla="*/ 334 h 483"/>
                <a:gd name="T66" fmla="*/ 93 w 438"/>
                <a:gd name="T67" fmla="*/ 272 h 483"/>
                <a:gd name="T68" fmla="*/ 93 w 438"/>
                <a:gd name="T69" fmla="*/ 228 h 483"/>
                <a:gd name="T70" fmla="*/ 410 w 438"/>
                <a:gd name="T71" fmla="*/ 228 h 483"/>
                <a:gd name="T72" fmla="*/ 93 w 438"/>
                <a:gd name="T73" fmla="*/ 202 h 483"/>
                <a:gd name="T74" fmla="*/ 102 w 438"/>
                <a:gd name="T75" fmla="*/ 123 h 483"/>
                <a:gd name="T76" fmla="*/ 140 w 438"/>
                <a:gd name="T77" fmla="*/ 70 h 483"/>
                <a:gd name="T78" fmla="*/ 168 w 438"/>
                <a:gd name="T79" fmla="*/ 44 h 483"/>
                <a:gd name="T80" fmla="*/ 205 w 438"/>
                <a:gd name="T81" fmla="*/ 26 h 483"/>
                <a:gd name="T82" fmla="*/ 233 w 438"/>
                <a:gd name="T83" fmla="*/ 17 h 483"/>
                <a:gd name="T84" fmla="*/ 289 w 438"/>
                <a:gd name="T85" fmla="*/ 35 h 483"/>
                <a:gd name="T86" fmla="*/ 326 w 438"/>
                <a:gd name="T87" fmla="*/ 70 h 483"/>
                <a:gd name="T88" fmla="*/ 354 w 438"/>
                <a:gd name="T89" fmla="*/ 123 h 483"/>
                <a:gd name="T90" fmla="*/ 364 w 438"/>
                <a:gd name="T91" fmla="*/ 167 h 483"/>
                <a:gd name="T92" fmla="*/ 364 w 438"/>
                <a:gd name="T93" fmla="*/ 202 h 483"/>
                <a:gd name="T94" fmla="*/ 93 w 438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8"/>
                <a:gd name="T145" fmla="*/ 0 h 483"/>
                <a:gd name="T146" fmla="*/ 438 w 438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8" h="483">
                  <a:moveTo>
                    <a:pt x="410" y="228"/>
                  </a:moveTo>
                  <a:lnTo>
                    <a:pt x="429" y="228"/>
                  </a:lnTo>
                  <a:lnTo>
                    <a:pt x="438" y="219"/>
                  </a:lnTo>
                  <a:lnTo>
                    <a:pt x="438" y="202"/>
                  </a:lnTo>
                  <a:lnTo>
                    <a:pt x="429" y="123"/>
                  </a:lnTo>
                  <a:lnTo>
                    <a:pt x="392" y="61"/>
                  </a:lnTo>
                  <a:lnTo>
                    <a:pt x="326" y="17"/>
                  </a:lnTo>
                  <a:lnTo>
                    <a:pt x="233" y="0"/>
                  </a:lnTo>
                  <a:lnTo>
                    <a:pt x="140" y="17"/>
                  </a:lnTo>
                  <a:lnTo>
                    <a:pt x="65" y="70"/>
                  </a:lnTo>
                  <a:lnTo>
                    <a:pt x="18" y="149"/>
                  </a:lnTo>
                  <a:lnTo>
                    <a:pt x="0" y="237"/>
                  </a:lnTo>
                  <a:lnTo>
                    <a:pt x="18" y="334"/>
                  </a:lnTo>
                  <a:lnTo>
                    <a:pt x="74" y="413"/>
                  </a:lnTo>
                  <a:lnTo>
                    <a:pt x="158" y="466"/>
                  </a:lnTo>
                  <a:lnTo>
                    <a:pt x="252" y="483"/>
                  </a:lnTo>
                  <a:lnTo>
                    <a:pt x="326" y="474"/>
                  </a:lnTo>
                  <a:lnTo>
                    <a:pt x="373" y="439"/>
                  </a:lnTo>
                  <a:lnTo>
                    <a:pt x="410" y="404"/>
                  </a:lnTo>
                  <a:lnTo>
                    <a:pt x="438" y="351"/>
                  </a:lnTo>
                  <a:lnTo>
                    <a:pt x="438" y="343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0" y="343"/>
                  </a:lnTo>
                  <a:lnTo>
                    <a:pt x="410" y="351"/>
                  </a:lnTo>
                  <a:lnTo>
                    <a:pt x="373" y="413"/>
                  </a:lnTo>
                  <a:lnTo>
                    <a:pt x="317" y="448"/>
                  </a:lnTo>
                  <a:lnTo>
                    <a:pt x="280" y="457"/>
                  </a:lnTo>
                  <a:lnTo>
                    <a:pt x="214" y="457"/>
                  </a:lnTo>
                  <a:lnTo>
                    <a:pt x="177" y="439"/>
                  </a:lnTo>
                  <a:lnTo>
                    <a:pt x="149" y="413"/>
                  </a:lnTo>
                  <a:lnTo>
                    <a:pt x="130" y="386"/>
                  </a:lnTo>
                  <a:lnTo>
                    <a:pt x="102" y="334"/>
                  </a:lnTo>
                  <a:lnTo>
                    <a:pt x="93" y="272"/>
                  </a:lnTo>
                  <a:lnTo>
                    <a:pt x="93" y="228"/>
                  </a:lnTo>
                  <a:lnTo>
                    <a:pt x="410" y="228"/>
                  </a:lnTo>
                  <a:close/>
                  <a:moveTo>
                    <a:pt x="93" y="202"/>
                  </a:moveTo>
                  <a:lnTo>
                    <a:pt x="102" y="123"/>
                  </a:lnTo>
                  <a:lnTo>
                    <a:pt x="140" y="70"/>
                  </a:lnTo>
                  <a:lnTo>
                    <a:pt x="168" y="44"/>
                  </a:lnTo>
                  <a:lnTo>
                    <a:pt x="205" y="26"/>
                  </a:lnTo>
                  <a:lnTo>
                    <a:pt x="233" y="17"/>
                  </a:lnTo>
                  <a:lnTo>
                    <a:pt x="289" y="35"/>
                  </a:lnTo>
                  <a:lnTo>
                    <a:pt x="326" y="70"/>
                  </a:lnTo>
                  <a:lnTo>
                    <a:pt x="354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9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23" name="Freeform 4363"/>
            <p:cNvSpPr>
              <a:spLocks noEditPoints="1"/>
            </p:cNvSpPr>
            <p:nvPr/>
          </p:nvSpPr>
          <p:spPr bwMode="auto">
            <a:xfrm>
              <a:off x="20523" y="15775"/>
              <a:ext cx="550" cy="685"/>
            </a:xfrm>
            <a:custGeom>
              <a:avLst/>
              <a:gdLst>
                <a:gd name="T0" fmla="*/ 392 w 550"/>
                <a:gd name="T1" fmla="*/ 413 h 685"/>
                <a:gd name="T2" fmla="*/ 392 w 550"/>
                <a:gd name="T3" fmla="*/ 624 h 685"/>
                <a:gd name="T4" fmla="*/ 382 w 550"/>
                <a:gd name="T5" fmla="*/ 641 h 685"/>
                <a:gd name="T6" fmla="*/ 364 w 550"/>
                <a:gd name="T7" fmla="*/ 641 h 685"/>
                <a:gd name="T8" fmla="*/ 336 w 550"/>
                <a:gd name="T9" fmla="*/ 650 h 685"/>
                <a:gd name="T10" fmla="*/ 298 w 550"/>
                <a:gd name="T11" fmla="*/ 650 h 685"/>
                <a:gd name="T12" fmla="*/ 298 w 550"/>
                <a:gd name="T13" fmla="*/ 685 h 685"/>
                <a:gd name="T14" fmla="*/ 326 w 550"/>
                <a:gd name="T15" fmla="*/ 685 h 685"/>
                <a:gd name="T16" fmla="*/ 364 w 550"/>
                <a:gd name="T17" fmla="*/ 677 h 685"/>
                <a:gd name="T18" fmla="*/ 522 w 550"/>
                <a:gd name="T19" fmla="*/ 677 h 685"/>
                <a:gd name="T20" fmla="*/ 550 w 550"/>
                <a:gd name="T21" fmla="*/ 685 h 685"/>
                <a:gd name="T22" fmla="*/ 550 w 550"/>
                <a:gd name="T23" fmla="*/ 650 h 685"/>
                <a:gd name="T24" fmla="*/ 513 w 550"/>
                <a:gd name="T25" fmla="*/ 650 h 685"/>
                <a:gd name="T26" fmla="*/ 485 w 550"/>
                <a:gd name="T27" fmla="*/ 641 h 685"/>
                <a:gd name="T28" fmla="*/ 476 w 550"/>
                <a:gd name="T29" fmla="*/ 641 h 685"/>
                <a:gd name="T30" fmla="*/ 466 w 550"/>
                <a:gd name="T31" fmla="*/ 624 h 685"/>
                <a:gd name="T32" fmla="*/ 466 w 550"/>
                <a:gd name="T33" fmla="*/ 0 h 685"/>
                <a:gd name="T34" fmla="*/ 438 w 550"/>
                <a:gd name="T35" fmla="*/ 0 h 685"/>
                <a:gd name="T36" fmla="*/ 401 w 550"/>
                <a:gd name="T37" fmla="*/ 96 h 685"/>
                <a:gd name="T38" fmla="*/ 382 w 550"/>
                <a:gd name="T39" fmla="*/ 70 h 685"/>
                <a:gd name="T40" fmla="*/ 354 w 550"/>
                <a:gd name="T41" fmla="*/ 44 h 685"/>
                <a:gd name="T42" fmla="*/ 308 w 550"/>
                <a:gd name="T43" fmla="*/ 17 h 685"/>
                <a:gd name="T44" fmla="*/ 242 w 550"/>
                <a:gd name="T45" fmla="*/ 0 h 685"/>
                <a:gd name="T46" fmla="*/ 149 w 550"/>
                <a:gd name="T47" fmla="*/ 17 h 685"/>
                <a:gd name="T48" fmla="*/ 75 w 550"/>
                <a:gd name="T49" fmla="*/ 70 h 685"/>
                <a:gd name="T50" fmla="*/ 19 w 550"/>
                <a:gd name="T51" fmla="*/ 149 h 685"/>
                <a:gd name="T52" fmla="*/ 0 w 550"/>
                <a:gd name="T53" fmla="*/ 246 h 685"/>
                <a:gd name="T54" fmla="*/ 19 w 550"/>
                <a:gd name="T55" fmla="*/ 343 h 685"/>
                <a:gd name="T56" fmla="*/ 65 w 550"/>
                <a:gd name="T57" fmla="*/ 413 h 685"/>
                <a:gd name="T58" fmla="*/ 140 w 550"/>
                <a:gd name="T59" fmla="*/ 466 h 685"/>
                <a:gd name="T60" fmla="*/ 233 w 550"/>
                <a:gd name="T61" fmla="*/ 483 h 685"/>
                <a:gd name="T62" fmla="*/ 308 w 550"/>
                <a:gd name="T63" fmla="*/ 474 h 685"/>
                <a:gd name="T64" fmla="*/ 354 w 550"/>
                <a:gd name="T65" fmla="*/ 439 h 685"/>
                <a:gd name="T66" fmla="*/ 392 w 550"/>
                <a:gd name="T67" fmla="*/ 413 h 685"/>
                <a:gd name="T68" fmla="*/ 392 w 550"/>
                <a:gd name="T69" fmla="*/ 176 h 685"/>
                <a:gd name="T70" fmla="*/ 392 w 550"/>
                <a:gd name="T71" fmla="*/ 334 h 685"/>
                <a:gd name="T72" fmla="*/ 382 w 550"/>
                <a:gd name="T73" fmla="*/ 360 h 685"/>
                <a:gd name="T74" fmla="*/ 364 w 550"/>
                <a:gd name="T75" fmla="*/ 395 h 685"/>
                <a:gd name="T76" fmla="*/ 345 w 550"/>
                <a:gd name="T77" fmla="*/ 422 h 685"/>
                <a:gd name="T78" fmla="*/ 326 w 550"/>
                <a:gd name="T79" fmla="*/ 430 h 685"/>
                <a:gd name="T80" fmla="*/ 308 w 550"/>
                <a:gd name="T81" fmla="*/ 448 h 685"/>
                <a:gd name="T82" fmla="*/ 280 w 550"/>
                <a:gd name="T83" fmla="*/ 457 h 685"/>
                <a:gd name="T84" fmla="*/ 242 w 550"/>
                <a:gd name="T85" fmla="*/ 466 h 685"/>
                <a:gd name="T86" fmla="*/ 186 w 550"/>
                <a:gd name="T87" fmla="*/ 448 h 685"/>
                <a:gd name="T88" fmla="*/ 131 w 550"/>
                <a:gd name="T89" fmla="*/ 404 h 685"/>
                <a:gd name="T90" fmla="*/ 103 w 550"/>
                <a:gd name="T91" fmla="*/ 334 h 685"/>
                <a:gd name="T92" fmla="*/ 93 w 550"/>
                <a:gd name="T93" fmla="*/ 246 h 685"/>
                <a:gd name="T94" fmla="*/ 103 w 550"/>
                <a:gd name="T95" fmla="*/ 158 h 685"/>
                <a:gd name="T96" fmla="*/ 140 w 550"/>
                <a:gd name="T97" fmla="*/ 88 h 685"/>
                <a:gd name="T98" fmla="*/ 196 w 550"/>
                <a:gd name="T99" fmla="*/ 44 h 685"/>
                <a:gd name="T100" fmla="*/ 252 w 550"/>
                <a:gd name="T101" fmla="*/ 26 h 685"/>
                <a:gd name="T102" fmla="*/ 308 w 550"/>
                <a:gd name="T103" fmla="*/ 44 h 685"/>
                <a:gd name="T104" fmla="*/ 354 w 550"/>
                <a:gd name="T105" fmla="*/ 79 h 685"/>
                <a:gd name="T106" fmla="*/ 382 w 550"/>
                <a:gd name="T107" fmla="*/ 132 h 685"/>
                <a:gd name="T108" fmla="*/ 392 w 550"/>
                <a:gd name="T109" fmla="*/ 176 h 6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50"/>
                <a:gd name="T166" fmla="*/ 0 h 685"/>
                <a:gd name="T167" fmla="*/ 550 w 550"/>
                <a:gd name="T168" fmla="*/ 685 h 6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50" h="685">
                  <a:moveTo>
                    <a:pt x="392" y="413"/>
                  </a:moveTo>
                  <a:lnTo>
                    <a:pt x="392" y="624"/>
                  </a:lnTo>
                  <a:lnTo>
                    <a:pt x="382" y="641"/>
                  </a:lnTo>
                  <a:lnTo>
                    <a:pt x="364" y="641"/>
                  </a:lnTo>
                  <a:lnTo>
                    <a:pt x="336" y="650"/>
                  </a:lnTo>
                  <a:lnTo>
                    <a:pt x="298" y="650"/>
                  </a:lnTo>
                  <a:lnTo>
                    <a:pt x="298" y="685"/>
                  </a:lnTo>
                  <a:lnTo>
                    <a:pt x="326" y="685"/>
                  </a:lnTo>
                  <a:lnTo>
                    <a:pt x="364" y="677"/>
                  </a:lnTo>
                  <a:lnTo>
                    <a:pt x="522" y="677"/>
                  </a:lnTo>
                  <a:lnTo>
                    <a:pt x="550" y="685"/>
                  </a:lnTo>
                  <a:lnTo>
                    <a:pt x="550" y="650"/>
                  </a:lnTo>
                  <a:lnTo>
                    <a:pt x="513" y="650"/>
                  </a:lnTo>
                  <a:lnTo>
                    <a:pt x="485" y="641"/>
                  </a:lnTo>
                  <a:lnTo>
                    <a:pt x="476" y="641"/>
                  </a:lnTo>
                  <a:lnTo>
                    <a:pt x="466" y="624"/>
                  </a:lnTo>
                  <a:lnTo>
                    <a:pt x="466" y="0"/>
                  </a:lnTo>
                  <a:lnTo>
                    <a:pt x="438" y="0"/>
                  </a:lnTo>
                  <a:lnTo>
                    <a:pt x="401" y="96"/>
                  </a:lnTo>
                  <a:lnTo>
                    <a:pt x="382" y="70"/>
                  </a:lnTo>
                  <a:lnTo>
                    <a:pt x="354" y="44"/>
                  </a:lnTo>
                  <a:lnTo>
                    <a:pt x="308" y="17"/>
                  </a:lnTo>
                  <a:lnTo>
                    <a:pt x="242" y="0"/>
                  </a:lnTo>
                  <a:lnTo>
                    <a:pt x="149" y="17"/>
                  </a:lnTo>
                  <a:lnTo>
                    <a:pt x="75" y="70"/>
                  </a:lnTo>
                  <a:lnTo>
                    <a:pt x="19" y="149"/>
                  </a:lnTo>
                  <a:lnTo>
                    <a:pt x="0" y="246"/>
                  </a:lnTo>
                  <a:lnTo>
                    <a:pt x="19" y="343"/>
                  </a:lnTo>
                  <a:lnTo>
                    <a:pt x="65" y="413"/>
                  </a:lnTo>
                  <a:lnTo>
                    <a:pt x="140" y="466"/>
                  </a:lnTo>
                  <a:lnTo>
                    <a:pt x="233" y="483"/>
                  </a:lnTo>
                  <a:lnTo>
                    <a:pt x="308" y="474"/>
                  </a:lnTo>
                  <a:lnTo>
                    <a:pt x="354" y="439"/>
                  </a:lnTo>
                  <a:lnTo>
                    <a:pt x="392" y="413"/>
                  </a:lnTo>
                  <a:close/>
                  <a:moveTo>
                    <a:pt x="392" y="176"/>
                  </a:moveTo>
                  <a:lnTo>
                    <a:pt x="392" y="334"/>
                  </a:lnTo>
                  <a:lnTo>
                    <a:pt x="382" y="360"/>
                  </a:lnTo>
                  <a:lnTo>
                    <a:pt x="364" y="395"/>
                  </a:lnTo>
                  <a:lnTo>
                    <a:pt x="345" y="422"/>
                  </a:lnTo>
                  <a:lnTo>
                    <a:pt x="326" y="430"/>
                  </a:lnTo>
                  <a:lnTo>
                    <a:pt x="308" y="448"/>
                  </a:lnTo>
                  <a:lnTo>
                    <a:pt x="280" y="457"/>
                  </a:lnTo>
                  <a:lnTo>
                    <a:pt x="242" y="466"/>
                  </a:lnTo>
                  <a:lnTo>
                    <a:pt x="186" y="448"/>
                  </a:lnTo>
                  <a:lnTo>
                    <a:pt x="131" y="404"/>
                  </a:lnTo>
                  <a:lnTo>
                    <a:pt x="103" y="334"/>
                  </a:lnTo>
                  <a:lnTo>
                    <a:pt x="93" y="246"/>
                  </a:lnTo>
                  <a:lnTo>
                    <a:pt x="103" y="158"/>
                  </a:lnTo>
                  <a:lnTo>
                    <a:pt x="140" y="88"/>
                  </a:lnTo>
                  <a:lnTo>
                    <a:pt x="196" y="44"/>
                  </a:lnTo>
                  <a:lnTo>
                    <a:pt x="252" y="26"/>
                  </a:lnTo>
                  <a:lnTo>
                    <a:pt x="308" y="44"/>
                  </a:lnTo>
                  <a:lnTo>
                    <a:pt x="354" y="79"/>
                  </a:lnTo>
                  <a:lnTo>
                    <a:pt x="382" y="132"/>
                  </a:lnTo>
                  <a:lnTo>
                    <a:pt x="392" y="1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24" name="Freeform 4364"/>
            <p:cNvSpPr>
              <a:spLocks/>
            </p:cNvSpPr>
            <p:nvPr/>
          </p:nvSpPr>
          <p:spPr bwMode="auto">
            <a:xfrm>
              <a:off x="21111" y="15775"/>
              <a:ext cx="569" cy="483"/>
            </a:xfrm>
            <a:custGeom>
              <a:avLst/>
              <a:gdLst>
                <a:gd name="T0" fmla="*/ 410 w 569"/>
                <a:gd name="T1" fmla="*/ 386 h 483"/>
                <a:gd name="T2" fmla="*/ 410 w 569"/>
                <a:gd name="T3" fmla="*/ 483 h 483"/>
                <a:gd name="T4" fmla="*/ 569 w 569"/>
                <a:gd name="T5" fmla="*/ 474 h 483"/>
                <a:gd name="T6" fmla="*/ 569 w 569"/>
                <a:gd name="T7" fmla="*/ 439 h 483"/>
                <a:gd name="T8" fmla="*/ 503 w 569"/>
                <a:gd name="T9" fmla="*/ 439 h 483"/>
                <a:gd name="T10" fmla="*/ 485 w 569"/>
                <a:gd name="T11" fmla="*/ 404 h 483"/>
                <a:gd name="T12" fmla="*/ 485 w 569"/>
                <a:gd name="T13" fmla="*/ 0 h 483"/>
                <a:gd name="T14" fmla="*/ 317 w 569"/>
                <a:gd name="T15" fmla="*/ 17 h 483"/>
                <a:gd name="T16" fmla="*/ 317 w 569"/>
                <a:gd name="T17" fmla="*/ 44 h 483"/>
                <a:gd name="T18" fmla="*/ 354 w 569"/>
                <a:gd name="T19" fmla="*/ 44 h 483"/>
                <a:gd name="T20" fmla="*/ 382 w 569"/>
                <a:gd name="T21" fmla="*/ 52 h 483"/>
                <a:gd name="T22" fmla="*/ 401 w 569"/>
                <a:gd name="T23" fmla="*/ 61 h 483"/>
                <a:gd name="T24" fmla="*/ 401 w 569"/>
                <a:gd name="T25" fmla="*/ 79 h 483"/>
                <a:gd name="T26" fmla="*/ 410 w 569"/>
                <a:gd name="T27" fmla="*/ 105 h 483"/>
                <a:gd name="T28" fmla="*/ 410 w 569"/>
                <a:gd name="T29" fmla="*/ 299 h 483"/>
                <a:gd name="T30" fmla="*/ 391 w 569"/>
                <a:gd name="T31" fmla="*/ 378 h 483"/>
                <a:gd name="T32" fmla="*/ 345 w 569"/>
                <a:gd name="T33" fmla="*/ 439 h 483"/>
                <a:gd name="T34" fmla="*/ 270 w 569"/>
                <a:gd name="T35" fmla="*/ 466 h 483"/>
                <a:gd name="T36" fmla="*/ 233 w 569"/>
                <a:gd name="T37" fmla="*/ 466 h 483"/>
                <a:gd name="T38" fmla="*/ 205 w 569"/>
                <a:gd name="T39" fmla="*/ 457 h 483"/>
                <a:gd name="T40" fmla="*/ 186 w 569"/>
                <a:gd name="T41" fmla="*/ 439 h 483"/>
                <a:gd name="T42" fmla="*/ 177 w 569"/>
                <a:gd name="T43" fmla="*/ 422 h 483"/>
                <a:gd name="T44" fmla="*/ 177 w 569"/>
                <a:gd name="T45" fmla="*/ 404 h 483"/>
                <a:gd name="T46" fmla="*/ 168 w 569"/>
                <a:gd name="T47" fmla="*/ 378 h 483"/>
                <a:gd name="T48" fmla="*/ 168 w 569"/>
                <a:gd name="T49" fmla="*/ 0 h 483"/>
                <a:gd name="T50" fmla="*/ 0 w 569"/>
                <a:gd name="T51" fmla="*/ 17 h 483"/>
                <a:gd name="T52" fmla="*/ 0 w 569"/>
                <a:gd name="T53" fmla="*/ 44 h 483"/>
                <a:gd name="T54" fmla="*/ 37 w 569"/>
                <a:gd name="T55" fmla="*/ 44 h 483"/>
                <a:gd name="T56" fmla="*/ 65 w 569"/>
                <a:gd name="T57" fmla="*/ 52 h 483"/>
                <a:gd name="T58" fmla="*/ 84 w 569"/>
                <a:gd name="T59" fmla="*/ 61 h 483"/>
                <a:gd name="T60" fmla="*/ 84 w 569"/>
                <a:gd name="T61" fmla="*/ 79 h 483"/>
                <a:gd name="T62" fmla="*/ 93 w 569"/>
                <a:gd name="T63" fmla="*/ 105 h 483"/>
                <a:gd name="T64" fmla="*/ 93 w 569"/>
                <a:gd name="T65" fmla="*/ 360 h 483"/>
                <a:gd name="T66" fmla="*/ 102 w 569"/>
                <a:gd name="T67" fmla="*/ 404 h 483"/>
                <a:gd name="T68" fmla="*/ 130 w 569"/>
                <a:gd name="T69" fmla="*/ 448 h 483"/>
                <a:gd name="T70" fmla="*/ 177 w 569"/>
                <a:gd name="T71" fmla="*/ 474 h 483"/>
                <a:gd name="T72" fmla="*/ 261 w 569"/>
                <a:gd name="T73" fmla="*/ 483 h 483"/>
                <a:gd name="T74" fmla="*/ 298 w 569"/>
                <a:gd name="T75" fmla="*/ 483 h 483"/>
                <a:gd name="T76" fmla="*/ 336 w 569"/>
                <a:gd name="T77" fmla="*/ 474 h 483"/>
                <a:gd name="T78" fmla="*/ 391 w 569"/>
                <a:gd name="T79" fmla="*/ 422 h 483"/>
                <a:gd name="T80" fmla="*/ 410 w 569"/>
                <a:gd name="T81" fmla="*/ 386 h 4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69"/>
                <a:gd name="T124" fmla="*/ 0 h 483"/>
                <a:gd name="T125" fmla="*/ 569 w 569"/>
                <a:gd name="T126" fmla="*/ 483 h 4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69" h="483">
                  <a:moveTo>
                    <a:pt x="410" y="386"/>
                  </a:moveTo>
                  <a:lnTo>
                    <a:pt x="410" y="483"/>
                  </a:lnTo>
                  <a:lnTo>
                    <a:pt x="569" y="474"/>
                  </a:lnTo>
                  <a:lnTo>
                    <a:pt x="569" y="439"/>
                  </a:lnTo>
                  <a:lnTo>
                    <a:pt x="503" y="439"/>
                  </a:lnTo>
                  <a:lnTo>
                    <a:pt x="485" y="404"/>
                  </a:lnTo>
                  <a:lnTo>
                    <a:pt x="485" y="0"/>
                  </a:lnTo>
                  <a:lnTo>
                    <a:pt x="317" y="17"/>
                  </a:lnTo>
                  <a:lnTo>
                    <a:pt x="317" y="44"/>
                  </a:lnTo>
                  <a:lnTo>
                    <a:pt x="354" y="44"/>
                  </a:lnTo>
                  <a:lnTo>
                    <a:pt x="382" y="52"/>
                  </a:lnTo>
                  <a:lnTo>
                    <a:pt x="401" y="61"/>
                  </a:lnTo>
                  <a:lnTo>
                    <a:pt x="401" y="79"/>
                  </a:lnTo>
                  <a:lnTo>
                    <a:pt x="410" y="105"/>
                  </a:lnTo>
                  <a:lnTo>
                    <a:pt x="410" y="299"/>
                  </a:lnTo>
                  <a:lnTo>
                    <a:pt x="391" y="378"/>
                  </a:lnTo>
                  <a:lnTo>
                    <a:pt x="345" y="439"/>
                  </a:lnTo>
                  <a:lnTo>
                    <a:pt x="270" y="466"/>
                  </a:lnTo>
                  <a:lnTo>
                    <a:pt x="233" y="466"/>
                  </a:lnTo>
                  <a:lnTo>
                    <a:pt x="205" y="457"/>
                  </a:lnTo>
                  <a:lnTo>
                    <a:pt x="186" y="439"/>
                  </a:lnTo>
                  <a:lnTo>
                    <a:pt x="177" y="422"/>
                  </a:lnTo>
                  <a:lnTo>
                    <a:pt x="177" y="404"/>
                  </a:lnTo>
                  <a:lnTo>
                    <a:pt x="168" y="378"/>
                  </a:lnTo>
                  <a:lnTo>
                    <a:pt x="16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84" y="61"/>
                  </a:lnTo>
                  <a:lnTo>
                    <a:pt x="84" y="79"/>
                  </a:lnTo>
                  <a:lnTo>
                    <a:pt x="93" y="105"/>
                  </a:lnTo>
                  <a:lnTo>
                    <a:pt x="93" y="360"/>
                  </a:lnTo>
                  <a:lnTo>
                    <a:pt x="102" y="404"/>
                  </a:lnTo>
                  <a:lnTo>
                    <a:pt x="130" y="448"/>
                  </a:lnTo>
                  <a:lnTo>
                    <a:pt x="177" y="474"/>
                  </a:lnTo>
                  <a:lnTo>
                    <a:pt x="261" y="483"/>
                  </a:lnTo>
                  <a:lnTo>
                    <a:pt x="298" y="483"/>
                  </a:lnTo>
                  <a:lnTo>
                    <a:pt x="336" y="474"/>
                  </a:lnTo>
                  <a:lnTo>
                    <a:pt x="391" y="422"/>
                  </a:lnTo>
                  <a:lnTo>
                    <a:pt x="410" y="38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25" name="Freeform 4365"/>
            <p:cNvSpPr>
              <a:spLocks noEditPoints="1"/>
            </p:cNvSpPr>
            <p:nvPr/>
          </p:nvSpPr>
          <p:spPr bwMode="auto">
            <a:xfrm>
              <a:off x="21745" y="15537"/>
              <a:ext cx="243" cy="712"/>
            </a:xfrm>
            <a:custGeom>
              <a:avLst/>
              <a:gdLst>
                <a:gd name="T0" fmla="*/ 159 w 243"/>
                <a:gd name="T1" fmla="*/ 238 h 712"/>
                <a:gd name="T2" fmla="*/ 0 w 243"/>
                <a:gd name="T3" fmla="*/ 255 h 712"/>
                <a:gd name="T4" fmla="*/ 0 w 243"/>
                <a:gd name="T5" fmla="*/ 282 h 712"/>
                <a:gd name="T6" fmla="*/ 37 w 243"/>
                <a:gd name="T7" fmla="*/ 282 h 712"/>
                <a:gd name="T8" fmla="*/ 65 w 243"/>
                <a:gd name="T9" fmla="*/ 290 h 712"/>
                <a:gd name="T10" fmla="*/ 75 w 243"/>
                <a:gd name="T11" fmla="*/ 299 h 712"/>
                <a:gd name="T12" fmla="*/ 84 w 243"/>
                <a:gd name="T13" fmla="*/ 317 h 712"/>
                <a:gd name="T14" fmla="*/ 84 w 243"/>
                <a:gd name="T15" fmla="*/ 660 h 712"/>
                <a:gd name="T16" fmla="*/ 65 w 243"/>
                <a:gd name="T17" fmla="*/ 677 h 712"/>
                <a:gd name="T18" fmla="*/ 0 w 243"/>
                <a:gd name="T19" fmla="*/ 677 h 712"/>
                <a:gd name="T20" fmla="*/ 0 w 243"/>
                <a:gd name="T21" fmla="*/ 712 h 712"/>
                <a:gd name="T22" fmla="*/ 243 w 243"/>
                <a:gd name="T23" fmla="*/ 712 h 712"/>
                <a:gd name="T24" fmla="*/ 243 w 243"/>
                <a:gd name="T25" fmla="*/ 677 h 712"/>
                <a:gd name="T26" fmla="*/ 187 w 243"/>
                <a:gd name="T27" fmla="*/ 677 h 712"/>
                <a:gd name="T28" fmla="*/ 159 w 243"/>
                <a:gd name="T29" fmla="*/ 651 h 712"/>
                <a:gd name="T30" fmla="*/ 159 w 243"/>
                <a:gd name="T31" fmla="*/ 633 h 712"/>
                <a:gd name="T32" fmla="*/ 159 w 243"/>
                <a:gd name="T33" fmla="*/ 238 h 712"/>
                <a:gd name="T34" fmla="*/ 168 w 243"/>
                <a:gd name="T35" fmla="*/ 53 h 712"/>
                <a:gd name="T36" fmla="*/ 149 w 243"/>
                <a:gd name="T37" fmla="*/ 18 h 712"/>
                <a:gd name="T38" fmla="*/ 131 w 243"/>
                <a:gd name="T39" fmla="*/ 0 h 712"/>
                <a:gd name="T40" fmla="*/ 84 w 243"/>
                <a:gd name="T41" fmla="*/ 0 h 712"/>
                <a:gd name="T42" fmla="*/ 47 w 243"/>
                <a:gd name="T43" fmla="*/ 36 h 712"/>
                <a:gd name="T44" fmla="*/ 47 w 243"/>
                <a:gd name="T45" fmla="*/ 80 h 712"/>
                <a:gd name="T46" fmla="*/ 65 w 243"/>
                <a:gd name="T47" fmla="*/ 97 h 712"/>
                <a:gd name="T48" fmla="*/ 103 w 243"/>
                <a:gd name="T49" fmla="*/ 115 h 712"/>
                <a:gd name="T50" fmla="*/ 131 w 243"/>
                <a:gd name="T51" fmla="*/ 106 h 712"/>
                <a:gd name="T52" fmla="*/ 149 w 243"/>
                <a:gd name="T53" fmla="*/ 97 h 712"/>
                <a:gd name="T54" fmla="*/ 159 w 243"/>
                <a:gd name="T55" fmla="*/ 80 h 712"/>
                <a:gd name="T56" fmla="*/ 168 w 243"/>
                <a:gd name="T57" fmla="*/ 53 h 7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43"/>
                <a:gd name="T88" fmla="*/ 0 h 712"/>
                <a:gd name="T89" fmla="*/ 243 w 243"/>
                <a:gd name="T90" fmla="*/ 712 h 71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43" h="712">
                  <a:moveTo>
                    <a:pt x="159" y="238"/>
                  </a:moveTo>
                  <a:lnTo>
                    <a:pt x="0" y="255"/>
                  </a:lnTo>
                  <a:lnTo>
                    <a:pt x="0" y="282"/>
                  </a:lnTo>
                  <a:lnTo>
                    <a:pt x="37" y="282"/>
                  </a:lnTo>
                  <a:lnTo>
                    <a:pt x="65" y="290"/>
                  </a:lnTo>
                  <a:lnTo>
                    <a:pt x="75" y="299"/>
                  </a:lnTo>
                  <a:lnTo>
                    <a:pt x="84" y="317"/>
                  </a:lnTo>
                  <a:lnTo>
                    <a:pt x="84" y="660"/>
                  </a:lnTo>
                  <a:lnTo>
                    <a:pt x="65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3" y="712"/>
                  </a:lnTo>
                  <a:lnTo>
                    <a:pt x="243" y="677"/>
                  </a:lnTo>
                  <a:lnTo>
                    <a:pt x="187" y="677"/>
                  </a:lnTo>
                  <a:lnTo>
                    <a:pt x="159" y="651"/>
                  </a:lnTo>
                  <a:lnTo>
                    <a:pt x="159" y="633"/>
                  </a:lnTo>
                  <a:lnTo>
                    <a:pt x="159" y="238"/>
                  </a:lnTo>
                  <a:close/>
                  <a:moveTo>
                    <a:pt x="168" y="53"/>
                  </a:moveTo>
                  <a:lnTo>
                    <a:pt x="149" y="18"/>
                  </a:lnTo>
                  <a:lnTo>
                    <a:pt x="131" y="0"/>
                  </a:lnTo>
                  <a:lnTo>
                    <a:pt x="84" y="0"/>
                  </a:lnTo>
                  <a:lnTo>
                    <a:pt x="47" y="36"/>
                  </a:lnTo>
                  <a:lnTo>
                    <a:pt x="47" y="80"/>
                  </a:lnTo>
                  <a:lnTo>
                    <a:pt x="65" y="97"/>
                  </a:lnTo>
                  <a:lnTo>
                    <a:pt x="103" y="115"/>
                  </a:lnTo>
                  <a:lnTo>
                    <a:pt x="131" y="106"/>
                  </a:lnTo>
                  <a:lnTo>
                    <a:pt x="149" y="97"/>
                  </a:lnTo>
                  <a:lnTo>
                    <a:pt x="159" y="80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26" name="Freeform 4366"/>
            <p:cNvSpPr>
              <a:spLocks/>
            </p:cNvSpPr>
            <p:nvPr/>
          </p:nvSpPr>
          <p:spPr bwMode="auto">
            <a:xfrm>
              <a:off x="22053" y="15775"/>
              <a:ext cx="382" cy="474"/>
            </a:xfrm>
            <a:custGeom>
              <a:avLst/>
              <a:gdLst>
                <a:gd name="T0" fmla="*/ 159 w 382"/>
                <a:gd name="T1" fmla="*/ 395 h 474"/>
                <a:gd name="T2" fmla="*/ 159 w 382"/>
                <a:gd name="T3" fmla="*/ 228 h 474"/>
                <a:gd name="T4" fmla="*/ 168 w 382"/>
                <a:gd name="T5" fmla="*/ 149 h 474"/>
                <a:gd name="T6" fmla="*/ 196 w 382"/>
                <a:gd name="T7" fmla="*/ 88 h 474"/>
                <a:gd name="T8" fmla="*/ 242 w 382"/>
                <a:gd name="T9" fmla="*/ 44 h 474"/>
                <a:gd name="T10" fmla="*/ 298 w 382"/>
                <a:gd name="T11" fmla="*/ 26 h 474"/>
                <a:gd name="T12" fmla="*/ 308 w 382"/>
                <a:gd name="T13" fmla="*/ 26 h 474"/>
                <a:gd name="T14" fmla="*/ 298 w 382"/>
                <a:gd name="T15" fmla="*/ 26 h 474"/>
                <a:gd name="T16" fmla="*/ 298 w 382"/>
                <a:gd name="T17" fmla="*/ 35 h 474"/>
                <a:gd name="T18" fmla="*/ 280 w 382"/>
                <a:gd name="T19" fmla="*/ 70 h 474"/>
                <a:gd name="T20" fmla="*/ 298 w 382"/>
                <a:gd name="T21" fmla="*/ 105 h 474"/>
                <a:gd name="T22" fmla="*/ 317 w 382"/>
                <a:gd name="T23" fmla="*/ 114 h 474"/>
                <a:gd name="T24" fmla="*/ 345 w 382"/>
                <a:gd name="T25" fmla="*/ 114 h 474"/>
                <a:gd name="T26" fmla="*/ 354 w 382"/>
                <a:gd name="T27" fmla="*/ 105 h 474"/>
                <a:gd name="T28" fmla="*/ 373 w 382"/>
                <a:gd name="T29" fmla="*/ 96 h 474"/>
                <a:gd name="T30" fmla="*/ 373 w 382"/>
                <a:gd name="T31" fmla="*/ 88 h 474"/>
                <a:gd name="T32" fmla="*/ 382 w 382"/>
                <a:gd name="T33" fmla="*/ 70 h 474"/>
                <a:gd name="T34" fmla="*/ 373 w 382"/>
                <a:gd name="T35" fmla="*/ 44 h 474"/>
                <a:gd name="T36" fmla="*/ 354 w 382"/>
                <a:gd name="T37" fmla="*/ 26 h 474"/>
                <a:gd name="T38" fmla="*/ 326 w 382"/>
                <a:gd name="T39" fmla="*/ 9 h 474"/>
                <a:gd name="T40" fmla="*/ 298 w 382"/>
                <a:gd name="T41" fmla="*/ 0 h 474"/>
                <a:gd name="T42" fmla="*/ 261 w 382"/>
                <a:gd name="T43" fmla="*/ 9 h 474"/>
                <a:gd name="T44" fmla="*/ 233 w 382"/>
                <a:gd name="T45" fmla="*/ 17 h 474"/>
                <a:gd name="T46" fmla="*/ 196 w 382"/>
                <a:gd name="T47" fmla="*/ 52 h 474"/>
                <a:gd name="T48" fmla="*/ 177 w 382"/>
                <a:gd name="T49" fmla="*/ 79 h 474"/>
                <a:gd name="T50" fmla="*/ 168 w 382"/>
                <a:gd name="T51" fmla="*/ 96 h 474"/>
                <a:gd name="T52" fmla="*/ 159 w 382"/>
                <a:gd name="T53" fmla="*/ 123 h 474"/>
                <a:gd name="T54" fmla="*/ 159 w 382"/>
                <a:gd name="T55" fmla="*/ 0 h 474"/>
                <a:gd name="T56" fmla="*/ 0 w 382"/>
                <a:gd name="T57" fmla="*/ 17 h 474"/>
                <a:gd name="T58" fmla="*/ 0 w 382"/>
                <a:gd name="T59" fmla="*/ 44 h 474"/>
                <a:gd name="T60" fmla="*/ 37 w 382"/>
                <a:gd name="T61" fmla="*/ 44 h 474"/>
                <a:gd name="T62" fmla="*/ 65 w 382"/>
                <a:gd name="T63" fmla="*/ 52 h 474"/>
                <a:gd name="T64" fmla="*/ 84 w 382"/>
                <a:gd name="T65" fmla="*/ 61 h 474"/>
                <a:gd name="T66" fmla="*/ 84 w 382"/>
                <a:gd name="T67" fmla="*/ 422 h 474"/>
                <a:gd name="T68" fmla="*/ 65 w 382"/>
                <a:gd name="T69" fmla="*/ 439 h 474"/>
                <a:gd name="T70" fmla="*/ 0 w 382"/>
                <a:gd name="T71" fmla="*/ 439 h 474"/>
                <a:gd name="T72" fmla="*/ 0 w 382"/>
                <a:gd name="T73" fmla="*/ 474 h 474"/>
                <a:gd name="T74" fmla="*/ 270 w 382"/>
                <a:gd name="T75" fmla="*/ 474 h 474"/>
                <a:gd name="T76" fmla="*/ 270 w 382"/>
                <a:gd name="T77" fmla="*/ 439 h 474"/>
                <a:gd name="T78" fmla="*/ 187 w 382"/>
                <a:gd name="T79" fmla="*/ 439 h 474"/>
                <a:gd name="T80" fmla="*/ 168 w 382"/>
                <a:gd name="T81" fmla="*/ 422 h 474"/>
                <a:gd name="T82" fmla="*/ 159 w 382"/>
                <a:gd name="T83" fmla="*/ 404 h 474"/>
                <a:gd name="T84" fmla="*/ 159 w 382"/>
                <a:gd name="T85" fmla="*/ 395 h 4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82"/>
                <a:gd name="T130" fmla="*/ 0 h 474"/>
                <a:gd name="T131" fmla="*/ 382 w 382"/>
                <a:gd name="T132" fmla="*/ 474 h 4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82" h="474">
                  <a:moveTo>
                    <a:pt x="159" y="395"/>
                  </a:moveTo>
                  <a:lnTo>
                    <a:pt x="159" y="228"/>
                  </a:lnTo>
                  <a:lnTo>
                    <a:pt x="168" y="149"/>
                  </a:lnTo>
                  <a:lnTo>
                    <a:pt x="196" y="88"/>
                  </a:lnTo>
                  <a:lnTo>
                    <a:pt x="242" y="44"/>
                  </a:lnTo>
                  <a:lnTo>
                    <a:pt x="298" y="26"/>
                  </a:lnTo>
                  <a:lnTo>
                    <a:pt x="308" y="26"/>
                  </a:lnTo>
                  <a:lnTo>
                    <a:pt x="298" y="26"/>
                  </a:lnTo>
                  <a:lnTo>
                    <a:pt x="298" y="35"/>
                  </a:lnTo>
                  <a:lnTo>
                    <a:pt x="280" y="70"/>
                  </a:lnTo>
                  <a:lnTo>
                    <a:pt x="298" y="105"/>
                  </a:lnTo>
                  <a:lnTo>
                    <a:pt x="317" y="114"/>
                  </a:lnTo>
                  <a:lnTo>
                    <a:pt x="345" y="114"/>
                  </a:lnTo>
                  <a:lnTo>
                    <a:pt x="354" y="105"/>
                  </a:lnTo>
                  <a:lnTo>
                    <a:pt x="373" y="96"/>
                  </a:lnTo>
                  <a:lnTo>
                    <a:pt x="373" y="88"/>
                  </a:lnTo>
                  <a:lnTo>
                    <a:pt x="382" y="70"/>
                  </a:lnTo>
                  <a:lnTo>
                    <a:pt x="373" y="44"/>
                  </a:lnTo>
                  <a:lnTo>
                    <a:pt x="354" y="26"/>
                  </a:lnTo>
                  <a:lnTo>
                    <a:pt x="326" y="9"/>
                  </a:lnTo>
                  <a:lnTo>
                    <a:pt x="298" y="0"/>
                  </a:lnTo>
                  <a:lnTo>
                    <a:pt x="261" y="9"/>
                  </a:lnTo>
                  <a:lnTo>
                    <a:pt x="233" y="17"/>
                  </a:lnTo>
                  <a:lnTo>
                    <a:pt x="196" y="52"/>
                  </a:lnTo>
                  <a:lnTo>
                    <a:pt x="177" y="79"/>
                  </a:lnTo>
                  <a:lnTo>
                    <a:pt x="168" y="96"/>
                  </a:lnTo>
                  <a:lnTo>
                    <a:pt x="159" y="123"/>
                  </a:lnTo>
                  <a:lnTo>
                    <a:pt x="159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84" y="61"/>
                  </a:lnTo>
                  <a:lnTo>
                    <a:pt x="84" y="422"/>
                  </a:lnTo>
                  <a:lnTo>
                    <a:pt x="65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70" y="474"/>
                  </a:lnTo>
                  <a:lnTo>
                    <a:pt x="270" y="439"/>
                  </a:lnTo>
                  <a:lnTo>
                    <a:pt x="187" y="439"/>
                  </a:lnTo>
                  <a:lnTo>
                    <a:pt x="168" y="422"/>
                  </a:lnTo>
                  <a:lnTo>
                    <a:pt x="159" y="404"/>
                  </a:lnTo>
                  <a:lnTo>
                    <a:pt x="159" y="3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27" name="Freeform 4367"/>
            <p:cNvSpPr>
              <a:spLocks noEditPoints="1"/>
            </p:cNvSpPr>
            <p:nvPr/>
          </p:nvSpPr>
          <p:spPr bwMode="auto">
            <a:xfrm>
              <a:off x="22491" y="15775"/>
              <a:ext cx="439" cy="483"/>
            </a:xfrm>
            <a:custGeom>
              <a:avLst/>
              <a:gdLst>
                <a:gd name="T0" fmla="*/ 411 w 439"/>
                <a:gd name="T1" fmla="*/ 228 h 483"/>
                <a:gd name="T2" fmla="*/ 430 w 439"/>
                <a:gd name="T3" fmla="*/ 228 h 483"/>
                <a:gd name="T4" fmla="*/ 439 w 439"/>
                <a:gd name="T5" fmla="*/ 219 h 483"/>
                <a:gd name="T6" fmla="*/ 439 w 439"/>
                <a:gd name="T7" fmla="*/ 202 h 483"/>
                <a:gd name="T8" fmla="*/ 430 w 439"/>
                <a:gd name="T9" fmla="*/ 123 h 483"/>
                <a:gd name="T10" fmla="*/ 392 w 439"/>
                <a:gd name="T11" fmla="*/ 61 h 483"/>
                <a:gd name="T12" fmla="*/ 327 w 439"/>
                <a:gd name="T13" fmla="*/ 17 h 483"/>
                <a:gd name="T14" fmla="*/ 243 w 439"/>
                <a:gd name="T15" fmla="*/ 0 h 483"/>
                <a:gd name="T16" fmla="*/ 150 w 439"/>
                <a:gd name="T17" fmla="*/ 17 h 483"/>
                <a:gd name="T18" fmla="*/ 75 w 439"/>
                <a:gd name="T19" fmla="*/ 70 h 483"/>
                <a:gd name="T20" fmla="*/ 19 w 439"/>
                <a:gd name="T21" fmla="*/ 149 h 483"/>
                <a:gd name="T22" fmla="*/ 0 w 439"/>
                <a:gd name="T23" fmla="*/ 237 h 483"/>
                <a:gd name="T24" fmla="*/ 19 w 439"/>
                <a:gd name="T25" fmla="*/ 334 h 483"/>
                <a:gd name="T26" fmla="*/ 84 w 439"/>
                <a:gd name="T27" fmla="*/ 413 h 483"/>
                <a:gd name="T28" fmla="*/ 159 w 439"/>
                <a:gd name="T29" fmla="*/ 466 h 483"/>
                <a:gd name="T30" fmla="*/ 252 w 439"/>
                <a:gd name="T31" fmla="*/ 483 h 483"/>
                <a:gd name="T32" fmla="*/ 327 w 439"/>
                <a:gd name="T33" fmla="*/ 474 h 483"/>
                <a:gd name="T34" fmla="*/ 383 w 439"/>
                <a:gd name="T35" fmla="*/ 439 h 483"/>
                <a:gd name="T36" fmla="*/ 420 w 439"/>
                <a:gd name="T37" fmla="*/ 404 h 483"/>
                <a:gd name="T38" fmla="*/ 439 w 439"/>
                <a:gd name="T39" fmla="*/ 369 h 483"/>
                <a:gd name="T40" fmla="*/ 439 w 439"/>
                <a:gd name="T41" fmla="*/ 334 h 483"/>
                <a:gd name="T42" fmla="*/ 420 w 439"/>
                <a:gd name="T43" fmla="*/ 334 h 483"/>
                <a:gd name="T44" fmla="*/ 420 w 439"/>
                <a:gd name="T45" fmla="*/ 343 h 483"/>
                <a:gd name="T46" fmla="*/ 411 w 439"/>
                <a:gd name="T47" fmla="*/ 351 h 483"/>
                <a:gd name="T48" fmla="*/ 374 w 439"/>
                <a:gd name="T49" fmla="*/ 413 h 483"/>
                <a:gd name="T50" fmla="*/ 327 w 439"/>
                <a:gd name="T51" fmla="*/ 448 h 483"/>
                <a:gd name="T52" fmla="*/ 280 w 439"/>
                <a:gd name="T53" fmla="*/ 457 h 483"/>
                <a:gd name="T54" fmla="*/ 224 w 439"/>
                <a:gd name="T55" fmla="*/ 457 h 483"/>
                <a:gd name="T56" fmla="*/ 187 w 439"/>
                <a:gd name="T57" fmla="*/ 439 h 483"/>
                <a:gd name="T58" fmla="*/ 131 w 439"/>
                <a:gd name="T59" fmla="*/ 386 h 483"/>
                <a:gd name="T60" fmla="*/ 112 w 439"/>
                <a:gd name="T61" fmla="*/ 334 h 483"/>
                <a:gd name="T62" fmla="*/ 103 w 439"/>
                <a:gd name="T63" fmla="*/ 272 h 483"/>
                <a:gd name="T64" fmla="*/ 103 w 439"/>
                <a:gd name="T65" fmla="*/ 228 h 483"/>
                <a:gd name="T66" fmla="*/ 411 w 439"/>
                <a:gd name="T67" fmla="*/ 228 h 483"/>
                <a:gd name="T68" fmla="*/ 103 w 439"/>
                <a:gd name="T69" fmla="*/ 202 h 483"/>
                <a:gd name="T70" fmla="*/ 112 w 439"/>
                <a:gd name="T71" fmla="*/ 123 h 483"/>
                <a:gd name="T72" fmla="*/ 140 w 439"/>
                <a:gd name="T73" fmla="*/ 70 h 483"/>
                <a:gd name="T74" fmla="*/ 178 w 439"/>
                <a:gd name="T75" fmla="*/ 44 h 483"/>
                <a:gd name="T76" fmla="*/ 215 w 439"/>
                <a:gd name="T77" fmla="*/ 26 h 483"/>
                <a:gd name="T78" fmla="*/ 243 w 439"/>
                <a:gd name="T79" fmla="*/ 17 h 483"/>
                <a:gd name="T80" fmla="*/ 299 w 439"/>
                <a:gd name="T81" fmla="*/ 35 h 483"/>
                <a:gd name="T82" fmla="*/ 336 w 439"/>
                <a:gd name="T83" fmla="*/ 70 h 483"/>
                <a:gd name="T84" fmla="*/ 355 w 439"/>
                <a:gd name="T85" fmla="*/ 123 h 483"/>
                <a:gd name="T86" fmla="*/ 364 w 439"/>
                <a:gd name="T87" fmla="*/ 167 h 483"/>
                <a:gd name="T88" fmla="*/ 364 w 439"/>
                <a:gd name="T89" fmla="*/ 202 h 483"/>
                <a:gd name="T90" fmla="*/ 103 w 439"/>
                <a:gd name="T91" fmla="*/ 202 h 48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39"/>
                <a:gd name="T139" fmla="*/ 0 h 483"/>
                <a:gd name="T140" fmla="*/ 439 w 439"/>
                <a:gd name="T141" fmla="*/ 483 h 48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39" h="483">
                  <a:moveTo>
                    <a:pt x="411" y="228"/>
                  </a:moveTo>
                  <a:lnTo>
                    <a:pt x="430" y="228"/>
                  </a:lnTo>
                  <a:lnTo>
                    <a:pt x="439" y="219"/>
                  </a:lnTo>
                  <a:lnTo>
                    <a:pt x="439" y="202"/>
                  </a:lnTo>
                  <a:lnTo>
                    <a:pt x="430" y="123"/>
                  </a:lnTo>
                  <a:lnTo>
                    <a:pt x="392" y="61"/>
                  </a:lnTo>
                  <a:lnTo>
                    <a:pt x="327" y="17"/>
                  </a:lnTo>
                  <a:lnTo>
                    <a:pt x="243" y="0"/>
                  </a:lnTo>
                  <a:lnTo>
                    <a:pt x="150" y="17"/>
                  </a:lnTo>
                  <a:lnTo>
                    <a:pt x="75" y="70"/>
                  </a:lnTo>
                  <a:lnTo>
                    <a:pt x="19" y="149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84" y="413"/>
                  </a:lnTo>
                  <a:lnTo>
                    <a:pt x="159" y="466"/>
                  </a:lnTo>
                  <a:lnTo>
                    <a:pt x="252" y="483"/>
                  </a:lnTo>
                  <a:lnTo>
                    <a:pt x="327" y="474"/>
                  </a:lnTo>
                  <a:lnTo>
                    <a:pt x="383" y="439"/>
                  </a:lnTo>
                  <a:lnTo>
                    <a:pt x="420" y="404"/>
                  </a:lnTo>
                  <a:lnTo>
                    <a:pt x="439" y="369"/>
                  </a:lnTo>
                  <a:lnTo>
                    <a:pt x="439" y="334"/>
                  </a:lnTo>
                  <a:lnTo>
                    <a:pt x="420" y="334"/>
                  </a:lnTo>
                  <a:lnTo>
                    <a:pt x="420" y="343"/>
                  </a:lnTo>
                  <a:lnTo>
                    <a:pt x="411" y="351"/>
                  </a:lnTo>
                  <a:lnTo>
                    <a:pt x="374" y="413"/>
                  </a:lnTo>
                  <a:lnTo>
                    <a:pt x="327" y="448"/>
                  </a:lnTo>
                  <a:lnTo>
                    <a:pt x="280" y="457"/>
                  </a:lnTo>
                  <a:lnTo>
                    <a:pt x="224" y="457"/>
                  </a:lnTo>
                  <a:lnTo>
                    <a:pt x="187" y="439"/>
                  </a:lnTo>
                  <a:lnTo>
                    <a:pt x="131" y="386"/>
                  </a:lnTo>
                  <a:lnTo>
                    <a:pt x="112" y="334"/>
                  </a:lnTo>
                  <a:lnTo>
                    <a:pt x="103" y="272"/>
                  </a:lnTo>
                  <a:lnTo>
                    <a:pt x="103" y="228"/>
                  </a:lnTo>
                  <a:lnTo>
                    <a:pt x="411" y="228"/>
                  </a:lnTo>
                  <a:close/>
                  <a:moveTo>
                    <a:pt x="103" y="202"/>
                  </a:moveTo>
                  <a:lnTo>
                    <a:pt x="112" y="123"/>
                  </a:lnTo>
                  <a:lnTo>
                    <a:pt x="140" y="70"/>
                  </a:lnTo>
                  <a:lnTo>
                    <a:pt x="178" y="44"/>
                  </a:lnTo>
                  <a:lnTo>
                    <a:pt x="215" y="26"/>
                  </a:lnTo>
                  <a:lnTo>
                    <a:pt x="243" y="17"/>
                  </a:lnTo>
                  <a:lnTo>
                    <a:pt x="299" y="35"/>
                  </a:lnTo>
                  <a:lnTo>
                    <a:pt x="336" y="70"/>
                  </a:lnTo>
                  <a:lnTo>
                    <a:pt x="355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10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28" name="Freeform 4368"/>
            <p:cNvSpPr>
              <a:spLocks noEditPoints="1"/>
            </p:cNvSpPr>
            <p:nvPr/>
          </p:nvSpPr>
          <p:spPr bwMode="auto">
            <a:xfrm>
              <a:off x="23005" y="15511"/>
              <a:ext cx="559" cy="747"/>
            </a:xfrm>
            <a:custGeom>
              <a:avLst/>
              <a:gdLst>
                <a:gd name="T0" fmla="*/ 391 w 559"/>
                <a:gd name="T1" fmla="*/ 677 h 747"/>
                <a:gd name="T2" fmla="*/ 391 w 559"/>
                <a:gd name="T3" fmla="*/ 747 h 747"/>
                <a:gd name="T4" fmla="*/ 559 w 559"/>
                <a:gd name="T5" fmla="*/ 738 h 747"/>
                <a:gd name="T6" fmla="*/ 559 w 559"/>
                <a:gd name="T7" fmla="*/ 703 h 747"/>
                <a:gd name="T8" fmla="*/ 503 w 559"/>
                <a:gd name="T9" fmla="*/ 703 h 747"/>
                <a:gd name="T10" fmla="*/ 485 w 559"/>
                <a:gd name="T11" fmla="*/ 694 h 747"/>
                <a:gd name="T12" fmla="*/ 475 w 559"/>
                <a:gd name="T13" fmla="*/ 686 h 747"/>
                <a:gd name="T14" fmla="*/ 475 w 559"/>
                <a:gd name="T15" fmla="*/ 668 h 747"/>
                <a:gd name="T16" fmla="*/ 466 w 559"/>
                <a:gd name="T17" fmla="*/ 642 h 747"/>
                <a:gd name="T18" fmla="*/ 466 w 559"/>
                <a:gd name="T19" fmla="*/ 0 h 747"/>
                <a:gd name="T20" fmla="*/ 307 w 559"/>
                <a:gd name="T21" fmla="*/ 9 h 747"/>
                <a:gd name="T22" fmla="*/ 307 w 559"/>
                <a:gd name="T23" fmla="*/ 44 h 747"/>
                <a:gd name="T24" fmla="*/ 363 w 559"/>
                <a:gd name="T25" fmla="*/ 44 h 747"/>
                <a:gd name="T26" fmla="*/ 382 w 559"/>
                <a:gd name="T27" fmla="*/ 53 h 747"/>
                <a:gd name="T28" fmla="*/ 391 w 559"/>
                <a:gd name="T29" fmla="*/ 62 h 747"/>
                <a:gd name="T30" fmla="*/ 391 w 559"/>
                <a:gd name="T31" fmla="*/ 334 h 747"/>
                <a:gd name="T32" fmla="*/ 363 w 559"/>
                <a:gd name="T33" fmla="*/ 308 h 747"/>
                <a:gd name="T34" fmla="*/ 335 w 559"/>
                <a:gd name="T35" fmla="*/ 290 h 747"/>
                <a:gd name="T36" fmla="*/ 298 w 559"/>
                <a:gd name="T37" fmla="*/ 273 h 747"/>
                <a:gd name="T38" fmla="*/ 251 w 559"/>
                <a:gd name="T39" fmla="*/ 264 h 747"/>
                <a:gd name="T40" fmla="*/ 158 w 559"/>
                <a:gd name="T41" fmla="*/ 281 h 747"/>
                <a:gd name="T42" fmla="*/ 74 w 559"/>
                <a:gd name="T43" fmla="*/ 334 h 747"/>
                <a:gd name="T44" fmla="*/ 18 w 559"/>
                <a:gd name="T45" fmla="*/ 413 h 747"/>
                <a:gd name="T46" fmla="*/ 0 w 559"/>
                <a:gd name="T47" fmla="*/ 510 h 747"/>
                <a:gd name="T48" fmla="*/ 18 w 559"/>
                <a:gd name="T49" fmla="*/ 607 h 747"/>
                <a:gd name="T50" fmla="*/ 74 w 559"/>
                <a:gd name="T51" fmla="*/ 677 h 747"/>
                <a:gd name="T52" fmla="*/ 149 w 559"/>
                <a:gd name="T53" fmla="*/ 730 h 747"/>
                <a:gd name="T54" fmla="*/ 242 w 559"/>
                <a:gd name="T55" fmla="*/ 747 h 747"/>
                <a:gd name="T56" fmla="*/ 307 w 559"/>
                <a:gd name="T57" fmla="*/ 738 h 747"/>
                <a:gd name="T58" fmla="*/ 354 w 559"/>
                <a:gd name="T59" fmla="*/ 712 h 747"/>
                <a:gd name="T60" fmla="*/ 391 w 559"/>
                <a:gd name="T61" fmla="*/ 677 h 747"/>
                <a:gd name="T62" fmla="*/ 391 w 559"/>
                <a:gd name="T63" fmla="*/ 396 h 747"/>
                <a:gd name="T64" fmla="*/ 391 w 559"/>
                <a:gd name="T65" fmla="*/ 642 h 747"/>
                <a:gd name="T66" fmla="*/ 382 w 559"/>
                <a:gd name="T67" fmla="*/ 650 h 747"/>
                <a:gd name="T68" fmla="*/ 354 w 559"/>
                <a:gd name="T69" fmla="*/ 686 h 747"/>
                <a:gd name="T70" fmla="*/ 317 w 559"/>
                <a:gd name="T71" fmla="*/ 712 h 747"/>
                <a:gd name="T72" fmla="*/ 242 w 559"/>
                <a:gd name="T73" fmla="*/ 730 h 747"/>
                <a:gd name="T74" fmla="*/ 205 w 559"/>
                <a:gd name="T75" fmla="*/ 721 h 747"/>
                <a:gd name="T76" fmla="*/ 177 w 559"/>
                <a:gd name="T77" fmla="*/ 712 h 747"/>
                <a:gd name="T78" fmla="*/ 149 w 559"/>
                <a:gd name="T79" fmla="*/ 686 h 747"/>
                <a:gd name="T80" fmla="*/ 130 w 559"/>
                <a:gd name="T81" fmla="*/ 659 h 747"/>
                <a:gd name="T82" fmla="*/ 102 w 559"/>
                <a:gd name="T83" fmla="*/ 580 h 747"/>
                <a:gd name="T84" fmla="*/ 93 w 559"/>
                <a:gd name="T85" fmla="*/ 510 h 747"/>
                <a:gd name="T86" fmla="*/ 102 w 559"/>
                <a:gd name="T87" fmla="*/ 440 h 747"/>
                <a:gd name="T88" fmla="*/ 130 w 559"/>
                <a:gd name="T89" fmla="*/ 360 h 747"/>
                <a:gd name="T90" fmla="*/ 149 w 559"/>
                <a:gd name="T91" fmla="*/ 343 h 747"/>
                <a:gd name="T92" fmla="*/ 167 w 559"/>
                <a:gd name="T93" fmla="*/ 316 h 747"/>
                <a:gd name="T94" fmla="*/ 195 w 559"/>
                <a:gd name="T95" fmla="*/ 308 h 747"/>
                <a:gd name="T96" fmla="*/ 223 w 559"/>
                <a:gd name="T97" fmla="*/ 290 h 747"/>
                <a:gd name="T98" fmla="*/ 289 w 559"/>
                <a:gd name="T99" fmla="*/ 290 h 747"/>
                <a:gd name="T100" fmla="*/ 317 w 559"/>
                <a:gd name="T101" fmla="*/ 308 h 747"/>
                <a:gd name="T102" fmla="*/ 354 w 559"/>
                <a:gd name="T103" fmla="*/ 325 h 747"/>
                <a:gd name="T104" fmla="*/ 391 w 559"/>
                <a:gd name="T105" fmla="*/ 360 h 747"/>
                <a:gd name="T106" fmla="*/ 391 w 559"/>
                <a:gd name="T107" fmla="*/ 396 h 74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59"/>
                <a:gd name="T163" fmla="*/ 0 h 747"/>
                <a:gd name="T164" fmla="*/ 559 w 559"/>
                <a:gd name="T165" fmla="*/ 747 h 74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59" h="747">
                  <a:moveTo>
                    <a:pt x="391" y="677"/>
                  </a:moveTo>
                  <a:lnTo>
                    <a:pt x="391" y="747"/>
                  </a:lnTo>
                  <a:lnTo>
                    <a:pt x="559" y="738"/>
                  </a:lnTo>
                  <a:lnTo>
                    <a:pt x="559" y="703"/>
                  </a:lnTo>
                  <a:lnTo>
                    <a:pt x="503" y="703"/>
                  </a:lnTo>
                  <a:lnTo>
                    <a:pt x="485" y="694"/>
                  </a:lnTo>
                  <a:lnTo>
                    <a:pt x="475" y="686"/>
                  </a:lnTo>
                  <a:lnTo>
                    <a:pt x="475" y="668"/>
                  </a:lnTo>
                  <a:lnTo>
                    <a:pt x="466" y="642"/>
                  </a:lnTo>
                  <a:lnTo>
                    <a:pt x="466" y="0"/>
                  </a:lnTo>
                  <a:lnTo>
                    <a:pt x="307" y="9"/>
                  </a:lnTo>
                  <a:lnTo>
                    <a:pt x="307" y="44"/>
                  </a:lnTo>
                  <a:lnTo>
                    <a:pt x="363" y="44"/>
                  </a:lnTo>
                  <a:lnTo>
                    <a:pt x="382" y="53"/>
                  </a:lnTo>
                  <a:lnTo>
                    <a:pt x="391" y="62"/>
                  </a:lnTo>
                  <a:lnTo>
                    <a:pt x="391" y="334"/>
                  </a:lnTo>
                  <a:lnTo>
                    <a:pt x="363" y="308"/>
                  </a:lnTo>
                  <a:lnTo>
                    <a:pt x="335" y="290"/>
                  </a:lnTo>
                  <a:lnTo>
                    <a:pt x="298" y="273"/>
                  </a:lnTo>
                  <a:lnTo>
                    <a:pt x="251" y="264"/>
                  </a:lnTo>
                  <a:lnTo>
                    <a:pt x="158" y="281"/>
                  </a:lnTo>
                  <a:lnTo>
                    <a:pt x="74" y="334"/>
                  </a:lnTo>
                  <a:lnTo>
                    <a:pt x="18" y="413"/>
                  </a:lnTo>
                  <a:lnTo>
                    <a:pt x="0" y="510"/>
                  </a:lnTo>
                  <a:lnTo>
                    <a:pt x="18" y="607"/>
                  </a:lnTo>
                  <a:lnTo>
                    <a:pt x="74" y="677"/>
                  </a:lnTo>
                  <a:lnTo>
                    <a:pt x="149" y="730"/>
                  </a:lnTo>
                  <a:lnTo>
                    <a:pt x="242" y="747"/>
                  </a:lnTo>
                  <a:lnTo>
                    <a:pt x="307" y="738"/>
                  </a:lnTo>
                  <a:lnTo>
                    <a:pt x="354" y="712"/>
                  </a:lnTo>
                  <a:lnTo>
                    <a:pt x="391" y="677"/>
                  </a:lnTo>
                  <a:close/>
                  <a:moveTo>
                    <a:pt x="391" y="396"/>
                  </a:moveTo>
                  <a:lnTo>
                    <a:pt x="391" y="642"/>
                  </a:lnTo>
                  <a:lnTo>
                    <a:pt x="382" y="650"/>
                  </a:lnTo>
                  <a:lnTo>
                    <a:pt x="354" y="686"/>
                  </a:lnTo>
                  <a:lnTo>
                    <a:pt x="317" y="712"/>
                  </a:lnTo>
                  <a:lnTo>
                    <a:pt x="242" y="730"/>
                  </a:lnTo>
                  <a:lnTo>
                    <a:pt x="205" y="721"/>
                  </a:lnTo>
                  <a:lnTo>
                    <a:pt x="177" y="712"/>
                  </a:lnTo>
                  <a:lnTo>
                    <a:pt x="149" y="686"/>
                  </a:lnTo>
                  <a:lnTo>
                    <a:pt x="130" y="659"/>
                  </a:lnTo>
                  <a:lnTo>
                    <a:pt x="102" y="580"/>
                  </a:lnTo>
                  <a:lnTo>
                    <a:pt x="93" y="510"/>
                  </a:lnTo>
                  <a:lnTo>
                    <a:pt x="102" y="440"/>
                  </a:lnTo>
                  <a:lnTo>
                    <a:pt x="130" y="360"/>
                  </a:lnTo>
                  <a:lnTo>
                    <a:pt x="149" y="343"/>
                  </a:lnTo>
                  <a:lnTo>
                    <a:pt x="167" y="316"/>
                  </a:lnTo>
                  <a:lnTo>
                    <a:pt x="195" y="308"/>
                  </a:lnTo>
                  <a:lnTo>
                    <a:pt x="223" y="290"/>
                  </a:lnTo>
                  <a:lnTo>
                    <a:pt x="289" y="290"/>
                  </a:lnTo>
                  <a:lnTo>
                    <a:pt x="317" y="308"/>
                  </a:lnTo>
                  <a:lnTo>
                    <a:pt x="354" y="325"/>
                  </a:lnTo>
                  <a:lnTo>
                    <a:pt x="391" y="360"/>
                  </a:lnTo>
                  <a:lnTo>
                    <a:pt x="391" y="3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29" name="Freeform 4369"/>
            <p:cNvSpPr>
              <a:spLocks noEditPoints="1"/>
            </p:cNvSpPr>
            <p:nvPr/>
          </p:nvSpPr>
          <p:spPr bwMode="auto">
            <a:xfrm>
              <a:off x="24105" y="15775"/>
              <a:ext cx="560" cy="685"/>
            </a:xfrm>
            <a:custGeom>
              <a:avLst/>
              <a:gdLst>
                <a:gd name="T0" fmla="*/ 168 w 560"/>
                <a:gd name="T1" fmla="*/ 114 h 685"/>
                <a:gd name="T2" fmla="*/ 196 w 560"/>
                <a:gd name="T3" fmla="*/ 79 h 685"/>
                <a:gd name="T4" fmla="*/ 234 w 560"/>
                <a:gd name="T5" fmla="*/ 52 h 685"/>
                <a:gd name="T6" fmla="*/ 271 w 560"/>
                <a:gd name="T7" fmla="*/ 35 h 685"/>
                <a:gd name="T8" fmla="*/ 318 w 560"/>
                <a:gd name="T9" fmla="*/ 26 h 685"/>
                <a:gd name="T10" fmla="*/ 392 w 560"/>
                <a:gd name="T11" fmla="*/ 61 h 685"/>
                <a:gd name="T12" fmla="*/ 448 w 560"/>
                <a:gd name="T13" fmla="*/ 132 h 685"/>
                <a:gd name="T14" fmla="*/ 467 w 560"/>
                <a:gd name="T15" fmla="*/ 246 h 685"/>
                <a:gd name="T16" fmla="*/ 458 w 560"/>
                <a:gd name="T17" fmla="*/ 334 h 685"/>
                <a:gd name="T18" fmla="*/ 420 w 560"/>
                <a:gd name="T19" fmla="*/ 404 h 685"/>
                <a:gd name="T20" fmla="*/ 364 w 560"/>
                <a:gd name="T21" fmla="*/ 448 h 685"/>
                <a:gd name="T22" fmla="*/ 308 w 560"/>
                <a:gd name="T23" fmla="*/ 466 h 685"/>
                <a:gd name="T24" fmla="*/ 271 w 560"/>
                <a:gd name="T25" fmla="*/ 457 h 685"/>
                <a:gd name="T26" fmla="*/ 243 w 560"/>
                <a:gd name="T27" fmla="*/ 448 h 685"/>
                <a:gd name="T28" fmla="*/ 215 w 560"/>
                <a:gd name="T29" fmla="*/ 430 h 685"/>
                <a:gd name="T30" fmla="*/ 187 w 560"/>
                <a:gd name="T31" fmla="*/ 395 h 685"/>
                <a:gd name="T32" fmla="*/ 168 w 560"/>
                <a:gd name="T33" fmla="*/ 378 h 685"/>
                <a:gd name="T34" fmla="*/ 168 w 560"/>
                <a:gd name="T35" fmla="*/ 351 h 685"/>
                <a:gd name="T36" fmla="*/ 168 w 560"/>
                <a:gd name="T37" fmla="*/ 114 h 685"/>
                <a:gd name="T38" fmla="*/ 168 w 560"/>
                <a:gd name="T39" fmla="*/ 413 h 685"/>
                <a:gd name="T40" fmla="*/ 178 w 560"/>
                <a:gd name="T41" fmla="*/ 422 h 685"/>
                <a:gd name="T42" fmla="*/ 187 w 560"/>
                <a:gd name="T43" fmla="*/ 439 h 685"/>
                <a:gd name="T44" fmla="*/ 206 w 560"/>
                <a:gd name="T45" fmla="*/ 457 h 685"/>
                <a:gd name="T46" fmla="*/ 234 w 560"/>
                <a:gd name="T47" fmla="*/ 474 h 685"/>
                <a:gd name="T48" fmla="*/ 271 w 560"/>
                <a:gd name="T49" fmla="*/ 483 h 685"/>
                <a:gd name="T50" fmla="*/ 308 w 560"/>
                <a:gd name="T51" fmla="*/ 483 h 685"/>
                <a:gd name="T52" fmla="*/ 402 w 560"/>
                <a:gd name="T53" fmla="*/ 466 h 685"/>
                <a:gd name="T54" fmla="*/ 486 w 560"/>
                <a:gd name="T55" fmla="*/ 413 h 685"/>
                <a:gd name="T56" fmla="*/ 542 w 560"/>
                <a:gd name="T57" fmla="*/ 343 h 685"/>
                <a:gd name="T58" fmla="*/ 560 w 560"/>
                <a:gd name="T59" fmla="*/ 246 h 685"/>
                <a:gd name="T60" fmla="*/ 542 w 560"/>
                <a:gd name="T61" fmla="*/ 149 h 685"/>
                <a:gd name="T62" fmla="*/ 495 w 560"/>
                <a:gd name="T63" fmla="*/ 70 h 685"/>
                <a:gd name="T64" fmla="*/ 420 w 560"/>
                <a:gd name="T65" fmla="*/ 17 h 685"/>
                <a:gd name="T66" fmla="*/ 327 w 560"/>
                <a:gd name="T67" fmla="*/ 0 h 685"/>
                <a:gd name="T68" fmla="*/ 252 w 560"/>
                <a:gd name="T69" fmla="*/ 17 h 685"/>
                <a:gd name="T70" fmla="*/ 196 w 560"/>
                <a:gd name="T71" fmla="*/ 44 h 685"/>
                <a:gd name="T72" fmla="*/ 168 w 560"/>
                <a:gd name="T73" fmla="*/ 70 h 685"/>
                <a:gd name="T74" fmla="*/ 168 w 560"/>
                <a:gd name="T75" fmla="*/ 0 h 685"/>
                <a:gd name="T76" fmla="*/ 0 w 560"/>
                <a:gd name="T77" fmla="*/ 17 h 685"/>
                <a:gd name="T78" fmla="*/ 0 w 560"/>
                <a:gd name="T79" fmla="*/ 44 h 685"/>
                <a:gd name="T80" fmla="*/ 38 w 560"/>
                <a:gd name="T81" fmla="*/ 44 h 685"/>
                <a:gd name="T82" fmla="*/ 66 w 560"/>
                <a:gd name="T83" fmla="*/ 52 h 685"/>
                <a:gd name="T84" fmla="*/ 75 w 560"/>
                <a:gd name="T85" fmla="*/ 52 h 685"/>
                <a:gd name="T86" fmla="*/ 84 w 560"/>
                <a:gd name="T87" fmla="*/ 70 h 685"/>
                <a:gd name="T88" fmla="*/ 94 w 560"/>
                <a:gd name="T89" fmla="*/ 79 h 685"/>
                <a:gd name="T90" fmla="*/ 94 w 560"/>
                <a:gd name="T91" fmla="*/ 624 h 685"/>
                <a:gd name="T92" fmla="*/ 84 w 560"/>
                <a:gd name="T93" fmla="*/ 641 h 685"/>
                <a:gd name="T94" fmla="*/ 66 w 560"/>
                <a:gd name="T95" fmla="*/ 641 h 685"/>
                <a:gd name="T96" fmla="*/ 47 w 560"/>
                <a:gd name="T97" fmla="*/ 650 h 685"/>
                <a:gd name="T98" fmla="*/ 0 w 560"/>
                <a:gd name="T99" fmla="*/ 650 h 685"/>
                <a:gd name="T100" fmla="*/ 0 w 560"/>
                <a:gd name="T101" fmla="*/ 685 h 685"/>
                <a:gd name="T102" fmla="*/ 38 w 560"/>
                <a:gd name="T103" fmla="*/ 685 h 685"/>
                <a:gd name="T104" fmla="*/ 75 w 560"/>
                <a:gd name="T105" fmla="*/ 677 h 685"/>
                <a:gd name="T106" fmla="*/ 215 w 560"/>
                <a:gd name="T107" fmla="*/ 677 h 685"/>
                <a:gd name="T108" fmla="*/ 262 w 560"/>
                <a:gd name="T109" fmla="*/ 685 h 685"/>
                <a:gd name="T110" fmla="*/ 262 w 560"/>
                <a:gd name="T111" fmla="*/ 650 h 685"/>
                <a:gd name="T112" fmla="*/ 224 w 560"/>
                <a:gd name="T113" fmla="*/ 650 h 685"/>
                <a:gd name="T114" fmla="*/ 196 w 560"/>
                <a:gd name="T115" fmla="*/ 641 h 685"/>
                <a:gd name="T116" fmla="*/ 178 w 560"/>
                <a:gd name="T117" fmla="*/ 641 h 685"/>
                <a:gd name="T118" fmla="*/ 168 w 560"/>
                <a:gd name="T119" fmla="*/ 624 h 685"/>
                <a:gd name="T120" fmla="*/ 168 w 560"/>
                <a:gd name="T121" fmla="*/ 422 h 685"/>
                <a:gd name="T122" fmla="*/ 168 w 560"/>
                <a:gd name="T123" fmla="*/ 413 h 6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60"/>
                <a:gd name="T187" fmla="*/ 0 h 685"/>
                <a:gd name="T188" fmla="*/ 560 w 560"/>
                <a:gd name="T189" fmla="*/ 685 h 6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60" h="685">
                  <a:moveTo>
                    <a:pt x="168" y="114"/>
                  </a:moveTo>
                  <a:lnTo>
                    <a:pt x="196" y="79"/>
                  </a:lnTo>
                  <a:lnTo>
                    <a:pt x="234" y="52"/>
                  </a:lnTo>
                  <a:lnTo>
                    <a:pt x="271" y="35"/>
                  </a:lnTo>
                  <a:lnTo>
                    <a:pt x="318" y="26"/>
                  </a:lnTo>
                  <a:lnTo>
                    <a:pt x="392" y="61"/>
                  </a:lnTo>
                  <a:lnTo>
                    <a:pt x="448" y="132"/>
                  </a:lnTo>
                  <a:lnTo>
                    <a:pt x="467" y="246"/>
                  </a:lnTo>
                  <a:lnTo>
                    <a:pt x="458" y="334"/>
                  </a:lnTo>
                  <a:lnTo>
                    <a:pt x="420" y="404"/>
                  </a:lnTo>
                  <a:lnTo>
                    <a:pt x="364" y="448"/>
                  </a:lnTo>
                  <a:lnTo>
                    <a:pt x="308" y="466"/>
                  </a:lnTo>
                  <a:lnTo>
                    <a:pt x="271" y="457"/>
                  </a:lnTo>
                  <a:lnTo>
                    <a:pt x="243" y="448"/>
                  </a:lnTo>
                  <a:lnTo>
                    <a:pt x="215" y="430"/>
                  </a:lnTo>
                  <a:lnTo>
                    <a:pt x="187" y="395"/>
                  </a:lnTo>
                  <a:lnTo>
                    <a:pt x="168" y="378"/>
                  </a:lnTo>
                  <a:lnTo>
                    <a:pt x="168" y="351"/>
                  </a:lnTo>
                  <a:lnTo>
                    <a:pt x="168" y="114"/>
                  </a:lnTo>
                  <a:close/>
                  <a:moveTo>
                    <a:pt x="168" y="413"/>
                  </a:moveTo>
                  <a:lnTo>
                    <a:pt x="178" y="422"/>
                  </a:lnTo>
                  <a:lnTo>
                    <a:pt x="187" y="439"/>
                  </a:lnTo>
                  <a:lnTo>
                    <a:pt x="206" y="457"/>
                  </a:lnTo>
                  <a:lnTo>
                    <a:pt x="234" y="474"/>
                  </a:lnTo>
                  <a:lnTo>
                    <a:pt x="271" y="483"/>
                  </a:lnTo>
                  <a:lnTo>
                    <a:pt x="308" y="483"/>
                  </a:lnTo>
                  <a:lnTo>
                    <a:pt x="402" y="466"/>
                  </a:lnTo>
                  <a:lnTo>
                    <a:pt x="486" y="413"/>
                  </a:lnTo>
                  <a:lnTo>
                    <a:pt x="542" y="343"/>
                  </a:lnTo>
                  <a:lnTo>
                    <a:pt x="560" y="246"/>
                  </a:lnTo>
                  <a:lnTo>
                    <a:pt x="542" y="149"/>
                  </a:lnTo>
                  <a:lnTo>
                    <a:pt x="495" y="70"/>
                  </a:lnTo>
                  <a:lnTo>
                    <a:pt x="420" y="17"/>
                  </a:lnTo>
                  <a:lnTo>
                    <a:pt x="327" y="0"/>
                  </a:lnTo>
                  <a:lnTo>
                    <a:pt x="252" y="17"/>
                  </a:lnTo>
                  <a:lnTo>
                    <a:pt x="196" y="44"/>
                  </a:lnTo>
                  <a:lnTo>
                    <a:pt x="168" y="70"/>
                  </a:lnTo>
                  <a:lnTo>
                    <a:pt x="16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8" y="44"/>
                  </a:lnTo>
                  <a:lnTo>
                    <a:pt x="66" y="52"/>
                  </a:lnTo>
                  <a:lnTo>
                    <a:pt x="75" y="52"/>
                  </a:lnTo>
                  <a:lnTo>
                    <a:pt x="84" y="70"/>
                  </a:lnTo>
                  <a:lnTo>
                    <a:pt x="94" y="79"/>
                  </a:lnTo>
                  <a:lnTo>
                    <a:pt x="94" y="624"/>
                  </a:lnTo>
                  <a:lnTo>
                    <a:pt x="84" y="641"/>
                  </a:lnTo>
                  <a:lnTo>
                    <a:pt x="66" y="641"/>
                  </a:lnTo>
                  <a:lnTo>
                    <a:pt x="47" y="650"/>
                  </a:lnTo>
                  <a:lnTo>
                    <a:pt x="0" y="650"/>
                  </a:lnTo>
                  <a:lnTo>
                    <a:pt x="0" y="685"/>
                  </a:lnTo>
                  <a:lnTo>
                    <a:pt x="38" y="685"/>
                  </a:lnTo>
                  <a:lnTo>
                    <a:pt x="75" y="677"/>
                  </a:lnTo>
                  <a:lnTo>
                    <a:pt x="215" y="677"/>
                  </a:lnTo>
                  <a:lnTo>
                    <a:pt x="262" y="685"/>
                  </a:lnTo>
                  <a:lnTo>
                    <a:pt x="262" y="650"/>
                  </a:lnTo>
                  <a:lnTo>
                    <a:pt x="224" y="650"/>
                  </a:lnTo>
                  <a:lnTo>
                    <a:pt x="196" y="641"/>
                  </a:lnTo>
                  <a:lnTo>
                    <a:pt x="178" y="641"/>
                  </a:lnTo>
                  <a:lnTo>
                    <a:pt x="168" y="624"/>
                  </a:lnTo>
                  <a:lnTo>
                    <a:pt x="168" y="422"/>
                  </a:lnTo>
                  <a:lnTo>
                    <a:pt x="168" y="4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30" name="Freeform 4370"/>
            <p:cNvSpPr>
              <a:spLocks/>
            </p:cNvSpPr>
            <p:nvPr/>
          </p:nvSpPr>
          <p:spPr bwMode="auto">
            <a:xfrm>
              <a:off x="24740" y="15775"/>
              <a:ext cx="382" cy="474"/>
            </a:xfrm>
            <a:custGeom>
              <a:avLst/>
              <a:gdLst>
                <a:gd name="T0" fmla="*/ 158 w 382"/>
                <a:gd name="T1" fmla="*/ 395 h 474"/>
                <a:gd name="T2" fmla="*/ 158 w 382"/>
                <a:gd name="T3" fmla="*/ 228 h 474"/>
                <a:gd name="T4" fmla="*/ 168 w 382"/>
                <a:gd name="T5" fmla="*/ 149 h 474"/>
                <a:gd name="T6" fmla="*/ 196 w 382"/>
                <a:gd name="T7" fmla="*/ 88 h 474"/>
                <a:gd name="T8" fmla="*/ 233 w 382"/>
                <a:gd name="T9" fmla="*/ 44 h 474"/>
                <a:gd name="T10" fmla="*/ 298 w 382"/>
                <a:gd name="T11" fmla="*/ 26 h 474"/>
                <a:gd name="T12" fmla="*/ 308 w 382"/>
                <a:gd name="T13" fmla="*/ 26 h 474"/>
                <a:gd name="T14" fmla="*/ 298 w 382"/>
                <a:gd name="T15" fmla="*/ 26 h 474"/>
                <a:gd name="T16" fmla="*/ 289 w 382"/>
                <a:gd name="T17" fmla="*/ 35 h 474"/>
                <a:gd name="T18" fmla="*/ 289 w 382"/>
                <a:gd name="T19" fmla="*/ 52 h 474"/>
                <a:gd name="T20" fmla="*/ 280 w 382"/>
                <a:gd name="T21" fmla="*/ 70 h 474"/>
                <a:gd name="T22" fmla="*/ 298 w 382"/>
                <a:gd name="T23" fmla="*/ 105 h 474"/>
                <a:gd name="T24" fmla="*/ 308 w 382"/>
                <a:gd name="T25" fmla="*/ 114 h 474"/>
                <a:gd name="T26" fmla="*/ 345 w 382"/>
                <a:gd name="T27" fmla="*/ 114 h 474"/>
                <a:gd name="T28" fmla="*/ 373 w 382"/>
                <a:gd name="T29" fmla="*/ 88 h 474"/>
                <a:gd name="T30" fmla="*/ 382 w 382"/>
                <a:gd name="T31" fmla="*/ 70 h 474"/>
                <a:gd name="T32" fmla="*/ 373 w 382"/>
                <a:gd name="T33" fmla="*/ 44 h 474"/>
                <a:gd name="T34" fmla="*/ 354 w 382"/>
                <a:gd name="T35" fmla="*/ 26 h 474"/>
                <a:gd name="T36" fmla="*/ 326 w 382"/>
                <a:gd name="T37" fmla="*/ 9 h 474"/>
                <a:gd name="T38" fmla="*/ 298 w 382"/>
                <a:gd name="T39" fmla="*/ 0 h 474"/>
                <a:gd name="T40" fmla="*/ 261 w 382"/>
                <a:gd name="T41" fmla="*/ 9 h 474"/>
                <a:gd name="T42" fmla="*/ 233 w 382"/>
                <a:gd name="T43" fmla="*/ 17 h 474"/>
                <a:gd name="T44" fmla="*/ 214 w 382"/>
                <a:gd name="T45" fmla="*/ 35 h 474"/>
                <a:gd name="T46" fmla="*/ 186 w 382"/>
                <a:gd name="T47" fmla="*/ 52 h 474"/>
                <a:gd name="T48" fmla="*/ 177 w 382"/>
                <a:gd name="T49" fmla="*/ 79 h 474"/>
                <a:gd name="T50" fmla="*/ 168 w 382"/>
                <a:gd name="T51" fmla="*/ 96 h 474"/>
                <a:gd name="T52" fmla="*/ 158 w 382"/>
                <a:gd name="T53" fmla="*/ 123 h 474"/>
                <a:gd name="T54" fmla="*/ 158 w 382"/>
                <a:gd name="T55" fmla="*/ 0 h 474"/>
                <a:gd name="T56" fmla="*/ 0 w 382"/>
                <a:gd name="T57" fmla="*/ 17 h 474"/>
                <a:gd name="T58" fmla="*/ 0 w 382"/>
                <a:gd name="T59" fmla="*/ 44 h 474"/>
                <a:gd name="T60" fmla="*/ 37 w 382"/>
                <a:gd name="T61" fmla="*/ 44 h 474"/>
                <a:gd name="T62" fmla="*/ 65 w 382"/>
                <a:gd name="T63" fmla="*/ 52 h 474"/>
                <a:gd name="T64" fmla="*/ 74 w 382"/>
                <a:gd name="T65" fmla="*/ 61 h 474"/>
                <a:gd name="T66" fmla="*/ 84 w 382"/>
                <a:gd name="T67" fmla="*/ 79 h 474"/>
                <a:gd name="T68" fmla="*/ 84 w 382"/>
                <a:gd name="T69" fmla="*/ 422 h 474"/>
                <a:gd name="T70" fmla="*/ 65 w 382"/>
                <a:gd name="T71" fmla="*/ 439 h 474"/>
                <a:gd name="T72" fmla="*/ 0 w 382"/>
                <a:gd name="T73" fmla="*/ 439 h 474"/>
                <a:gd name="T74" fmla="*/ 0 w 382"/>
                <a:gd name="T75" fmla="*/ 474 h 474"/>
                <a:gd name="T76" fmla="*/ 270 w 382"/>
                <a:gd name="T77" fmla="*/ 474 h 474"/>
                <a:gd name="T78" fmla="*/ 270 w 382"/>
                <a:gd name="T79" fmla="*/ 439 h 474"/>
                <a:gd name="T80" fmla="*/ 186 w 382"/>
                <a:gd name="T81" fmla="*/ 439 h 474"/>
                <a:gd name="T82" fmla="*/ 168 w 382"/>
                <a:gd name="T83" fmla="*/ 430 h 474"/>
                <a:gd name="T84" fmla="*/ 168 w 382"/>
                <a:gd name="T85" fmla="*/ 422 h 474"/>
                <a:gd name="T86" fmla="*/ 158 w 382"/>
                <a:gd name="T87" fmla="*/ 404 h 474"/>
                <a:gd name="T88" fmla="*/ 158 w 382"/>
                <a:gd name="T89" fmla="*/ 395 h 47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2"/>
                <a:gd name="T136" fmla="*/ 0 h 474"/>
                <a:gd name="T137" fmla="*/ 382 w 382"/>
                <a:gd name="T138" fmla="*/ 474 h 47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2" h="474">
                  <a:moveTo>
                    <a:pt x="158" y="395"/>
                  </a:moveTo>
                  <a:lnTo>
                    <a:pt x="158" y="228"/>
                  </a:lnTo>
                  <a:lnTo>
                    <a:pt x="168" y="149"/>
                  </a:lnTo>
                  <a:lnTo>
                    <a:pt x="196" y="88"/>
                  </a:lnTo>
                  <a:lnTo>
                    <a:pt x="233" y="44"/>
                  </a:lnTo>
                  <a:lnTo>
                    <a:pt x="298" y="26"/>
                  </a:lnTo>
                  <a:lnTo>
                    <a:pt x="308" y="26"/>
                  </a:lnTo>
                  <a:lnTo>
                    <a:pt x="298" y="26"/>
                  </a:lnTo>
                  <a:lnTo>
                    <a:pt x="289" y="35"/>
                  </a:lnTo>
                  <a:lnTo>
                    <a:pt x="289" y="52"/>
                  </a:lnTo>
                  <a:lnTo>
                    <a:pt x="280" y="70"/>
                  </a:lnTo>
                  <a:lnTo>
                    <a:pt x="298" y="105"/>
                  </a:lnTo>
                  <a:lnTo>
                    <a:pt x="308" y="114"/>
                  </a:lnTo>
                  <a:lnTo>
                    <a:pt x="345" y="114"/>
                  </a:lnTo>
                  <a:lnTo>
                    <a:pt x="373" y="88"/>
                  </a:lnTo>
                  <a:lnTo>
                    <a:pt x="382" y="70"/>
                  </a:lnTo>
                  <a:lnTo>
                    <a:pt x="373" y="44"/>
                  </a:lnTo>
                  <a:lnTo>
                    <a:pt x="354" y="26"/>
                  </a:lnTo>
                  <a:lnTo>
                    <a:pt x="326" y="9"/>
                  </a:lnTo>
                  <a:lnTo>
                    <a:pt x="298" y="0"/>
                  </a:lnTo>
                  <a:lnTo>
                    <a:pt x="261" y="9"/>
                  </a:lnTo>
                  <a:lnTo>
                    <a:pt x="233" y="17"/>
                  </a:lnTo>
                  <a:lnTo>
                    <a:pt x="214" y="35"/>
                  </a:lnTo>
                  <a:lnTo>
                    <a:pt x="186" y="52"/>
                  </a:lnTo>
                  <a:lnTo>
                    <a:pt x="177" y="79"/>
                  </a:lnTo>
                  <a:lnTo>
                    <a:pt x="168" y="96"/>
                  </a:lnTo>
                  <a:lnTo>
                    <a:pt x="158" y="123"/>
                  </a:lnTo>
                  <a:lnTo>
                    <a:pt x="158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2"/>
                  </a:lnTo>
                  <a:lnTo>
                    <a:pt x="74" y="61"/>
                  </a:lnTo>
                  <a:lnTo>
                    <a:pt x="84" y="79"/>
                  </a:lnTo>
                  <a:lnTo>
                    <a:pt x="84" y="422"/>
                  </a:lnTo>
                  <a:lnTo>
                    <a:pt x="65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70" y="474"/>
                  </a:lnTo>
                  <a:lnTo>
                    <a:pt x="270" y="439"/>
                  </a:lnTo>
                  <a:lnTo>
                    <a:pt x="186" y="439"/>
                  </a:lnTo>
                  <a:lnTo>
                    <a:pt x="168" y="430"/>
                  </a:lnTo>
                  <a:lnTo>
                    <a:pt x="168" y="422"/>
                  </a:lnTo>
                  <a:lnTo>
                    <a:pt x="158" y="404"/>
                  </a:lnTo>
                  <a:lnTo>
                    <a:pt x="158" y="3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31" name="Freeform 4371"/>
            <p:cNvSpPr>
              <a:spLocks noEditPoints="1"/>
            </p:cNvSpPr>
            <p:nvPr/>
          </p:nvSpPr>
          <p:spPr bwMode="auto">
            <a:xfrm>
              <a:off x="25178" y="15775"/>
              <a:ext cx="504" cy="483"/>
            </a:xfrm>
            <a:custGeom>
              <a:avLst/>
              <a:gdLst>
                <a:gd name="T0" fmla="*/ 504 w 504"/>
                <a:gd name="T1" fmla="*/ 246 h 483"/>
                <a:gd name="T2" fmla="*/ 485 w 504"/>
                <a:gd name="T3" fmla="*/ 149 h 483"/>
                <a:gd name="T4" fmla="*/ 429 w 504"/>
                <a:gd name="T5" fmla="*/ 70 h 483"/>
                <a:gd name="T6" fmla="*/ 355 w 504"/>
                <a:gd name="T7" fmla="*/ 17 h 483"/>
                <a:gd name="T8" fmla="*/ 252 w 504"/>
                <a:gd name="T9" fmla="*/ 0 h 483"/>
                <a:gd name="T10" fmla="*/ 159 w 504"/>
                <a:gd name="T11" fmla="*/ 17 h 483"/>
                <a:gd name="T12" fmla="*/ 75 w 504"/>
                <a:gd name="T13" fmla="*/ 70 h 483"/>
                <a:gd name="T14" fmla="*/ 19 w 504"/>
                <a:gd name="T15" fmla="*/ 149 h 483"/>
                <a:gd name="T16" fmla="*/ 0 w 504"/>
                <a:gd name="T17" fmla="*/ 246 h 483"/>
                <a:gd name="T18" fmla="*/ 19 w 504"/>
                <a:gd name="T19" fmla="*/ 343 h 483"/>
                <a:gd name="T20" fmla="*/ 75 w 504"/>
                <a:gd name="T21" fmla="*/ 422 h 483"/>
                <a:gd name="T22" fmla="*/ 159 w 504"/>
                <a:gd name="T23" fmla="*/ 466 h 483"/>
                <a:gd name="T24" fmla="*/ 252 w 504"/>
                <a:gd name="T25" fmla="*/ 483 h 483"/>
                <a:gd name="T26" fmla="*/ 346 w 504"/>
                <a:gd name="T27" fmla="*/ 466 h 483"/>
                <a:gd name="T28" fmla="*/ 429 w 504"/>
                <a:gd name="T29" fmla="*/ 413 h 483"/>
                <a:gd name="T30" fmla="*/ 485 w 504"/>
                <a:gd name="T31" fmla="*/ 343 h 483"/>
                <a:gd name="T32" fmla="*/ 504 w 504"/>
                <a:gd name="T33" fmla="*/ 246 h 483"/>
                <a:gd name="T34" fmla="*/ 252 w 504"/>
                <a:gd name="T35" fmla="*/ 457 h 483"/>
                <a:gd name="T36" fmla="*/ 215 w 504"/>
                <a:gd name="T37" fmla="*/ 457 h 483"/>
                <a:gd name="T38" fmla="*/ 187 w 504"/>
                <a:gd name="T39" fmla="*/ 439 h 483"/>
                <a:gd name="T40" fmla="*/ 150 w 504"/>
                <a:gd name="T41" fmla="*/ 422 h 483"/>
                <a:gd name="T42" fmla="*/ 122 w 504"/>
                <a:gd name="T43" fmla="*/ 386 h 483"/>
                <a:gd name="T44" fmla="*/ 103 w 504"/>
                <a:gd name="T45" fmla="*/ 307 h 483"/>
                <a:gd name="T46" fmla="*/ 94 w 504"/>
                <a:gd name="T47" fmla="*/ 237 h 483"/>
                <a:gd name="T48" fmla="*/ 103 w 504"/>
                <a:gd name="T49" fmla="*/ 167 h 483"/>
                <a:gd name="T50" fmla="*/ 122 w 504"/>
                <a:gd name="T51" fmla="*/ 88 h 483"/>
                <a:gd name="T52" fmla="*/ 150 w 504"/>
                <a:gd name="T53" fmla="*/ 61 h 483"/>
                <a:gd name="T54" fmla="*/ 187 w 504"/>
                <a:gd name="T55" fmla="*/ 35 h 483"/>
                <a:gd name="T56" fmla="*/ 215 w 504"/>
                <a:gd name="T57" fmla="*/ 26 h 483"/>
                <a:gd name="T58" fmla="*/ 252 w 504"/>
                <a:gd name="T59" fmla="*/ 17 h 483"/>
                <a:gd name="T60" fmla="*/ 327 w 504"/>
                <a:gd name="T61" fmla="*/ 35 h 483"/>
                <a:gd name="T62" fmla="*/ 383 w 504"/>
                <a:gd name="T63" fmla="*/ 88 h 483"/>
                <a:gd name="T64" fmla="*/ 411 w 504"/>
                <a:gd name="T65" fmla="*/ 167 h 483"/>
                <a:gd name="T66" fmla="*/ 411 w 504"/>
                <a:gd name="T67" fmla="*/ 307 h 483"/>
                <a:gd name="T68" fmla="*/ 383 w 504"/>
                <a:gd name="T69" fmla="*/ 378 h 483"/>
                <a:gd name="T70" fmla="*/ 364 w 504"/>
                <a:gd name="T71" fmla="*/ 413 h 483"/>
                <a:gd name="T72" fmla="*/ 336 w 504"/>
                <a:gd name="T73" fmla="*/ 439 h 483"/>
                <a:gd name="T74" fmla="*/ 299 w 504"/>
                <a:gd name="T75" fmla="*/ 457 h 483"/>
                <a:gd name="T76" fmla="*/ 252 w 504"/>
                <a:gd name="T77" fmla="*/ 457 h 48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4"/>
                <a:gd name="T118" fmla="*/ 0 h 483"/>
                <a:gd name="T119" fmla="*/ 504 w 504"/>
                <a:gd name="T120" fmla="*/ 483 h 48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4" h="483">
                  <a:moveTo>
                    <a:pt x="504" y="246"/>
                  </a:moveTo>
                  <a:lnTo>
                    <a:pt x="485" y="149"/>
                  </a:lnTo>
                  <a:lnTo>
                    <a:pt x="429" y="70"/>
                  </a:lnTo>
                  <a:lnTo>
                    <a:pt x="355" y="17"/>
                  </a:lnTo>
                  <a:lnTo>
                    <a:pt x="252" y="0"/>
                  </a:lnTo>
                  <a:lnTo>
                    <a:pt x="159" y="17"/>
                  </a:lnTo>
                  <a:lnTo>
                    <a:pt x="75" y="70"/>
                  </a:lnTo>
                  <a:lnTo>
                    <a:pt x="19" y="149"/>
                  </a:lnTo>
                  <a:lnTo>
                    <a:pt x="0" y="246"/>
                  </a:lnTo>
                  <a:lnTo>
                    <a:pt x="19" y="343"/>
                  </a:lnTo>
                  <a:lnTo>
                    <a:pt x="75" y="422"/>
                  </a:lnTo>
                  <a:lnTo>
                    <a:pt x="159" y="466"/>
                  </a:lnTo>
                  <a:lnTo>
                    <a:pt x="252" y="483"/>
                  </a:lnTo>
                  <a:lnTo>
                    <a:pt x="346" y="466"/>
                  </a:lnTo>
                  <a:lnTo>
                    <a:pt x="429" y="413"/>
                  </a:lnTo>
                  <a:lnTo>
                    <a:pt x="485" y="343"/>
                  </a:lnTo>
                  <a:lnTo>
                    <a:pt x="504" y="246"/>
                  </a:lnTo>
                  <a:close/>
                  <a:moveTo>
                    <a:pt x="252" y="457"/>
                  </a:moveTo>
                  <a:lnTo>
                    <a:pt x="215" y="457"/>
                  </a:lnTo>
                  <a:lnTo>
                    <a:pt x="187" y="439"/>
                  </a:lnTo>
                  <a:lnTo>
                    <a:pt x="150" y="422"/>
                  </a:lnTo>
                  <a:lnTo>
                    <a:pt x="122" y="386"/>
                  </a:lnTo>
                  <a:lnTo>
                    <a:pt x="103" y="307"/>
                  </a:lnTo>
                  <a:lnTo>
                    <a:pt x="94" y="237"/>
                  </a:lnTo>
                  <a:lnTo>
                    <a:pt x="103" y="167"/>
                  </a:lnTo>
                  <a:lnTo>
                    <a:pt x="122" y="88"/>
                  </a:lnTo>
                  <a:lnTo>
                    <a:pt x="150" y="61"/>
                  </a:lnTo>
                  <a:lnTo>
                    <a:pt x="187" y="35"/>
                  </a:lnTo>
                  <a:lnTo>
                    <a:pt x="215" y="26"/>
                  </a:lnTo>
                  <a:lnTo>
                    <a:pt x="252" y="17"/>
                  </a:lnTo>
                  <a:lnTo>
                    <a:pt x="327" y="35"/>
                  </a:lnTo>
                  <a:lnTo>
                    <a:pt x="383" y="88"/>
                  </a:lnTo>
                  <a:lnTo>
                    <a:pt x="411" y="167"/>
                  </a:lnTo>
                  <a:lnTo>
                    <a:pt x="411" y="307"/>
                  </a:lnTo>
                  <a:lnTo>
                    <a:pt x="383" y="378"/>
                  </a:lnTo>
                  <a:lnTo>
                    <a:pt x="364" y="413"/>
                  </a:lnTo>
                  <a:lnTo>
                    <a:pt x="336" y="439"/>
                  </a:lnTo>
                  <a:lnTo>
                    <a:pt x="299" y="457"/>
                  </a:lnTo>
                  <a:lnTo>
                    <a:pt x="252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32" name="Freeform 4372"/>
            <p:cNvSpPr>
              <a:spLocks noEditPoints="1"/>
            </p:cNvSpPr>
            <p:nvPr/>
          </p:nvSpPr>
          <p:spPr bwMode="auto">
            <a:xfrm>
              <a:off x="25747" y="15775"/>
              <a:ext cx="560" cy="685"/>
            </a:xfrm>
            <a:custGeom>
              <a:avLst/>
              <a:gdLst>
                <a:gd name="T0" fmla="*/ 168 w 560"/>
                <a:gd name="T1" fmla="*/ 114 h 685"/>
                <a:gd name="T2" fmla="*/ 196 w 560"/>
                <a:gd name="T3" fmla="*/ 79 h 685"/>
                <a:gd name="T4" fmla="*/ 234 w 560"/>
                <a:gd name="T5" fmla="*/ 52 h 685"/>
                <a:gd name="T6" fmla="*/ 271 w 560"/>
                <a:gd name="T7" fmla="*/ 35 h 685"/>
                <a:gd name="T8" fmla="*/ 308 w 560"/>
                <a:gd name="T9" fmla="*/ 26 h 685"/>
                <a:gd name="T10" fmla="*/ 374 w 560"/>
                <a:gd name="T11" fmla="*/ 44 h 685"/>
                <a:gd name="T12" fmla="*/ 420 w 560"/>
                <a:gd name="T13" fmla="*/ 88 h 685"/>
                <a:gd name="T14" fmla="*/ 448 w 560"/>
                <a:gd name="T15" fmla="*/ 158 h 685"/>
                <a:gd name="T16" fmla="*/ 467 w 560"/>
                <a:gd name="T17" fmla="*/ 246 h 685"/>
                <a:gd name="T18" fmla="*/ 448 w 560"/>
                <a:gd name="T19" fmla="*/ 334 h 685"/>
                <a:gd name="T20" fmla="*/ 411 w 560"/>
                <a:gd name="T21" fmla="*/ 404 h 685"/>
                <a:gd name="T22" fmla="*/ 364 w 560"/>
                <a:gd name="T23" fmla="*/ 448 h 685"/>
                <a:gd name="T24" fmla="*/ 299 w 560"/>
                <a:gd name="T25" fmla="*/ 466 h 685"/>
                <a:gd name="T26" fmla="*/ 271 w 560"/>
                <a:gd name="T27" fmla="*/ 457 h 685"/>
                <a:gd name="T28" fmla="*/ 234 w 560"/>
                <a:gd name="T29" fmla="*/ 448 h 685"/>
                <a:gd name="T30" fmla="*/ 206 w 560"/>
                <a:gd name="T31" fmla="*/ 430 h 685"/>
                <a:gd name="T32" fmla="*/ 187 w 560"/>
                <a:gd name="T33" fmla="*/ 395 h 685"/>
                <a:gd name="T34" fmla="*/ 168 w 560"/>
                <a:gd name="T35" fmla="*/ 378 h 685"/>
                <a:gd name="T36" fmla="*/ 168 w 560"/>
                <a:gd name="T37" fmla="*/ 351 h 685"/>
                <a:gd name="T38" fmla="*/ 168 w 560"/>
                <a:gd name="T39" fmla="*/ 114 h 685"/>
                <a:gd name="T40" fmla="*/ 168 w 560"/>
                <a:gd name="T41" fmla="*/ 413 h 685"/>
                <a:gd name="T42" fmla="*/ 178 w 560"/>
                <a:gd name="T43" fmla="*/ 422 h 685"/>
                <a:gd name="T44" fmla="*/ 187 w 560"/>
                <a:gd name="T45" fmla="*/ 439 h 685"/>
                <a:gd name="T46" fmla="*/ 206 w 560"/>
                <a:gd name="T47" fmla="*/ 457 h 685"/>
                <a:gd name="T48" fmla="*/ 234 w 560"/>
                <a:gd name="T49" fmla="*/ 474 h 685"/>
                <a:gd name="T50" fmla="*/ 262 w 560"/>
                <a:gd name="T51" fmla="*/ 483 h 685"/>
                <a:gd name="T52" fmla="*/ 308 w 560"/>
                <a:gd name="T53" fmla="*/ 483 h 685"/>
                <a:gd name="T54" fmla="*/ 402 w 560"/>
                <a:gd name="T55" fmla="*/ 466 h 685"/>
                <a:gd name="T56" fmla="*/ 486 w 560"/>
                <a:gd name="T57" fmla="*/ 413 h 685"/>
                <a:gd name="T58" fmla="*/ 542 w 560"/>
                <a:gd name="T59" fmla="*/ 343 h 685"/>
                <a:gd name="T60" fmla="*/ 560 w 560"/>
                <a:gd name="T61" fmla="*/ 246 h 685"/>
                <a:gd name="T62" fmla="*/ 542 w 560"/>
                <a:gd name="T63" fmla="*/ 149 h 685"/>
                <a:gd name="T64" fmla="*/ 486 w 560"/>
                <a:gd name="T65" fmla="*/ 70 h 685"/>
                <a:gd name="T66" fmla="*/ 411 w 560"/>
                <a:gd name="T67" fmla="*/ 17 h 685"/>
                <a:gd name="T68" fmla="*/ 318 w 560"/>
                <a:gd name="T69" fmla="*/ 0 h 685"/>
                <a:gd name="T70" fmla="*/ 243 w 560"/>
                <a:gd name="T71" fmla="*/ 17 h 685"/>
                <a:gd name="T72" fmla="*/ 196 w 560"/>
                <a:gd name="T73" fmla="*/ 44 h 685"/>
                <a:gd name="T74" fmla="*/ 159 w 560"/>
                <a:gd name="T75" fmla="*/ 70 h 685"/>
                <a:gd name="T76" fmla="*/ 159 w 560"/>
                <a:gd name="T77" fmla="*/ 0 h 685"/>
                <a:gd name="T78" fmla="*/ 0 w 560"/>
                <a:gd name="T79" fmla="*/ 17 h 685"/>
                <a:gd name="T80" fmla="*/ 0 w 560"/>
                <a:gd name="T81" fmla="*/ 44 h 685"/>
                <a:gd name="T82" fmla="*/ 38 w 560"/>
                <a:gd name="T83" fmla="*/ 44 h 685"/>
                <a:gd name="T84" fmla="*/ 66 w 560"/>
                <a:gd name="T85" fmla="*/ 52 h 685"/>
                <a:gd name="T86" fmla="*/ 84 w 560"/>
                <a:gd name="T87" fmla="*/ 61 h 685"/>
                <a:gd name="T88" fmla="*/ 84 w 560"/>
                <a:gd name="T89" fmla="*/ 624 h 685"/>
                <a:gd name="T90" fmla="*/ 75 w 560"/>
                <a:gd name="T91" fmla="*/ 641 h 685"/>
                <a:gd name="T92" fmla="*/ 66 w 560"/>
                <a:gd name="T93" fmla="*/ 641 h 685"/>
                <a:gd name="T94" fmla="*/ 38 w 560"/>
                <a:gd name="T95" fmla="*/ 650 h 685"/>
                <a:gd name="T96" fmla="*/ 0 w 560"/>
                <a:gd name="T97" fmla="*/ 650 h 685"/>
                <a:gd name="T98" fmla="*/ 0 w 560"/>
                <a:gd name="T99" fmla="*/ 685 h 685"/>
                <a:gd name="T100" fmla="*/ 28 w 560"/>
                <a:gd name="T101" fmla="*/ 685 h 685"/>
                <a:gd name="T102" fmla="*/ 66 w 560"/>
                <a:gd name="T103" fmla="*/ 677 h 685"/>
                <a:gd name="T104" fmla="*/ 224 w 560"/>
                <a:gd name="T105" fmla="*/ 677 h 685"/>
                <a:gd name="T106" fmla="*/ 252 w 560"/>
                <a:gd name="T107" fmla="*/ 685 h 685"/>
                <a:gd name="T108" fmla="*/ 252 w 560"/>
                <a:gd name="T109" fmla="*/ 650 h 685"/>
                <a:gd name="T110" fmla="*/ 215 w 560"/>
                <a:gd name="T111" fmla="*/ 650 h 685"/>
                <a:gd name="T112" fmla="*/ 187 w 560"/>
                <a:gd name="T113" fmla="*/ 641 h 685"/>
                <a:gd name="T114" fmla="*/ 178 w 560"/>
                <a:gd name="T115" fmla="*/ 641 h 685"/>
                <a:gd name="T116" fmla="*/ 168 w 560"/>
                <a:gd name="T117" fmla="*/ 624 h 685"/>
                <a:gd name="T118" fmla="*/ 168 w 560"/>
                <a:gd name="T119" fmla="*/ 422 h 685"/>
                <a:gd name="T120" fmla="*/ 168 w 560"/>
                <a:gd name="T121" fmla="*/ 413 h 68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60"/>
                <a:gd name="T184" fmla="*/ 0 h 685"/>
                <a:gd name="T185" fmla="*/ 560 w 560"/>
                <a:gd name="T186" fmla="*/ 685 h 68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60" h="685">
                  <a:moveTo>
                    <a:pt x="168" y="114"/>
                  </a:moveTo>
                  <a:lnTo>
                    <a:pt x="196" y="79"/>
                  </a:lnTo>
                  <a:lnTo>
                    <a:pt x="234" y="52"/>
                  </a:lnTo>
                  <a:lnTo>
                    <a:pt x="271" y="35"/>
                  </a:lnTo>
                  <a:lnTo>
                    <a:pt x="308" y="26"/>
                  </a:lnTo>
                  <a:lnTo>
                    <a:pt x="374" y="44"/>
                  </a:lnTo>
                  <a:lnTo>
                    <a:pt x="420" y="88"/>
                  </a:lnTo>
                  <a:lnTo>
                    <a:pt x="448" y="158"/>
                  </a:lnTo>
                  <a:lnTo>
                    <a:pt x="467" y="246"/>
                  </a:lnTo>
                  <a:lnTo>
                    <a:pt x="448" y="334"/>
                  </a:lnTo>
                  <a:lnTo>
                    <a:pt x="411" y="404"/>
                  </a:lnTo>
                  <a:lnTo>
                    <a:pt x="364" y="448"/>
                  </a:lnTo>
                  <a:lnTo>
                    <a:pt x="299" y="466"/>
                  </a:lnTo>
                  <a:lnTo>
                    <a:pt x="271" y="457"/>
                  </a:lnTo>
                  <a:lnTo>
                    <a:pt x="234" y="448"/>
                  </a:lnTo>
                  <a:lnTo>
                    <a:pt x="206" y="430"/>
                  </a:lnTo>
                  <a:lnTo>
                    <a:pt x="187" y="395"/>
                  </a:lnTo>
                  <a:lnTo>
                    <a:pt x="168" y="378"/>
                  </a:lnTo>
                  <a:lnTo>
                    <a:pt x="168" y="351"/>
                  </a:lnTo>
                  <a:lnTo>
                    <a:pt x="168" y="114"/>
                  </a:lnTo>
                  <a:close/>
                  <a:moveTo>
                    <a:pt x="168" y="413"/>
                  </a:moveTo>
                  <a:lnTo>
                    <a:pt x="178" y="422"/>
                  </a:lnTo>
                  <a:lnTo>
                    <a:pt x="187" y="439"/>
                  </a:lnTo>
                  <a:lnTo>
                    <a:pt x="206" y="457"/>
                  </a:lnTo>
                  <a:lnTo>
                    <a:pt x="234" y="474"/>
                  </a:lnTo>
                  <a:lnTo>
                    <a:pt x="262" y="483"/>
                  </a:lnTo>
                  <a:lnTo>
                    <a:pt x="308" y="483"/>
                  </a:lnTo>
                  <a:lnTo>
                    <a:pt x="402" y="466"/>
                  </a:lnTo>
                  <a:lnTo>
                    <a:pt x="486" y="413"/>
                  </a:lnTo>
                  <a:lnTo>
                    <a:pt x="542" y="343"/>
                  </a:lnTo>
                  <a:lnTo>
                    <a:pt x="560" y="246"/>
                  </a:lnTo>
                  <a:lnTo>
                    <a:pt x="542" y="149"/>
                  </a:lnTo>
                  <a:lnTo>
                    <a:pt x="486" y="70"/>
                  </a:lnTo>
                  <a:lnTo>
                    <a:pt x="411" y="17"/>
                  </a:lnTo>
                  <a:lnTo>
                    <a:pt x="318" y="0"/>
                  </a:lnTo>
                  <a:lnTo>
                    <a:pt x="243" y="17"/>
                  </a:lnTo>
                  <a:lnTo>
                    <a:pt x="196" y="44"/>
                  </a:lnTo>
                  <a:lnTo>
                    <a:pt x="159" y="70"/>
                  </a:lnTo>
                  <a:lnTo>
                    <a:pt x="159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8" y="44"/>
                  </a:lnTo>
                  <a:lnTo>
                    <a:pt x="66" y="52"/>
                  </a:lnTo>
                  <a:lnTo>
                    <a:pt x="84" y="61"/>
                  </a:lnTo>
                  <a:lnTo>
                    <a:pt x="84" y="624"/>
                  </a:lnTo>
                  <a:lnTo>
                    <a:pt x="75" y="641"/>
                  </a:lnTo>
                  <a:lnTo>
                    <a:pt x="66" y="641"/>
                  </a:lnTo>
                  <a:lnTo>
                    <a:pt x="38" y="650"/>
                  </a:lnTo>
                  <a:lnTo>
                    <a:pt x="0" y="650"/>
                  </a:lnTo>
                  <a:lnTo>
                    <a:pt x="0" y="685"/>
                  </a:lnTo>
                  <a:lnTo>
                    <a:pt x="28" y="685"/>
                  </a:lnTo>
                  <a:lnTo>
                    <a:pt x="66" y="677"/>
                  </a:lnTo>
                  <a:lnTo>
                    <a:pt x="224" y="677"/>
                  </a:lnTo>
                  <a:lnTo>
                    <a:pt x="252" y="685"/>
                  </a:lnTo>
                  <a:lnTo>
                    <a:pt x="252" y="650"/>
                  </a:lnTo>
                  <a:lnTo>
                    <a:pt x="215" y="650"/>
                  </a:lnTo>
                  <a:lnTo>
                    <a:pt x="187" y="641"/>
                  </a:lnTo>
                  <a:lnTo>
                    <a:pt x="178" y="641"/>
                  </a:lnTo>
                  <a:lnTo>
                    <a:pt x="168" y="624"/>
                  </a:lnTo>
                  <a:lnTo>
                    <a:pt x="168" y="422"/>
                  </a:lnTo>
                  <a:lnTo>
                    <a:pt x="168" y="4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33" name="Freeform 4373"/>
            <p:cNvSpPr>
              <a:spLocks noEditPoints="1"/>
            </p:cNvSpPr>
            <p:nvPr/>
          </p:nvSpPr>
          <p:spPr bwMode="auto">
            <a:xfrm>
              <a:off x="26400" y="15775"/>
              <a:ext cx="439" cy="483"/>
            </a:xfrm>
            <a:custGeom>
              <a:avLst/>
              <a:gdLst>
                <a:gd name="T0" fmla="*/ 411 w 439"/>
                <a:gd name="T1" fmla="*/ 228 h 483"/>
                <a:gd name="T2" fmla="*/ 430 w 439"/>
                <a:gd name="T3" fmla="*/ 228 h 483"/>
                <a:gd name="T4" fmla="*/ 439 w 439"/>
                <a:gd name="T5" fmla="*/ 219 h 483"/>
                <a:gd name="T6" fmla="*/ 439 w 439"/>
                <a:gd name="T7" fmla="*/ 202 h 483"/>
                <a:gd name="T8" fmla="*/ 430 w 439"/>
                <a:gd name="T9" fmla="*/ 123 h 483"/>
                <a:gd name="T10" fmla="*/ 392 w 439"/>
                <a:gd name="T11" fmla="*/ 61 h 483"/>
                <a:gd name="T12" fmla="*/ 327 w 439"/>
                <a:gd name="T13" fmla="*/ 17 h 483"/>
                <a:gd name="T14" fmla="*/ 243 w 439"/>
                <a:gd name="T15" fmla="*/ 0 h 483"/>
                <a:gd name="T16" fmla="*/ 150 w 439"/>
                <a:gd name="T17" fmla="*/ 17 h 483"/>
                <a:gd name="T18" fmla="*/ 75 w 439"/>
                <a:gd name="T19" fmla="*/ 70 h 483"/>
                <a:gd name="T20" fmla="*/ 19 w 439"/>
                <a:gd name="T21" fmla="*/ 149 h 483"/>
                <a:gd name="T22" fmla="*/ 0 w 439"/>
                <a:gd name="T23" fmla="*/ 237 h 483"/>
                <a:gd name="T24" fmla="*/ 19 w 439"/>
                <a:gd name="T25" fmla="*/ 334 h 483"/>
                <a:gd name="T26" fmla="*/ 75 w 439"/>
                <a:gd name="T27" fmla="*/ 413 h 483"/>
                <a:gd name="T28" fmla="*/ 159 w 439"/>
                <a:gd name="T29" fmla="*/ 466 h 483"/>
                <a:gd name="T30" fmla="*/ 252 w 439"/>
                <a:gd name="T31" fmla="*/ 483 h 483"/>
                <a:gd name="T32" fmla="*/ 327 w 439"/>
                <a:gd name="T33" fmla="*/ 474 h 483"/>
                <a:gd name="T34" fmla="*/ 383 w 439"/>
                <a:gd name="T35" fmla="*/ 439 h 483"/>
                <a:gd name="T36" fmla="*/ 439 w 439"/>
                <a:gd name="T37" fmla="*/ 369 h 483"/>
                <a:gd name="T38" fmla="*/ 439 w 439"/>
                <a:gd name="T39" fmla="*/ 343 h 483"/>
                <a:gd name="T40" fmla="*/ 430 w 439"/>
                <a:gd name="T41" fmla="*/ 334 h 483"/>
                <a:gd name="T42" fmla="*/ 420 w 439"/>
                <a:gd name="T43" fmla="*/ 334 h 483"/>
                <a:gd name="T44" fmla="*/ 411 w 439"/>
                <a:gd name="T45" fmla="*/ 343 h 483"/>
                <a:gd name="T46" fmla="*/ 411 w 439"/>
                <a:gd name="T47" fmla="*/ 351 h 483"/>
                <a:gd name="T48" fmla="*/ 374 w 439"/>
                <a:gd name="T49" fmla="*/ 413 h 483"/>
                <a:gd name="T50" fmla="*/ 327 w 439"/>
                <a:gd name="T51" fmla="*/ 448 h 483"/>
                <a:gd name="T52" fmla="*/ 280 w 439"/>
                <a:gd name="T53" fmla="*/ 457 h 483"/>
                <a:gd name="T54" fmla="*/ 224 w 439"/>
                <a:gd name="T55" fmla="*/ 457 h 483"/>
                <a:gd name="T56" fmla="*/ 196 w 439"/>
                <a:gd name="T57" fmla="*/ 448 h 483"/>
                <a:gd name="T58" fmla="*/ 168 w 439"/>
                <a:gd name="T59" fmla="*/ 430 h 483"/>
                <a:gd name="T60" fmla="*/ 150 w 439"/>
                <a:gd name="T61" fmla="*/ 413 h 483"/>
                <a:gd name="T62" fmla="*/ 131 w 439"/>
                <a:gd name="T63" fmla="*/ 386 h 483"/>
                <a:gd name="T64" fmla="*/ 112 w 439"/>
                <a:gd name="T65" fmla="*/ 334 h 483"/>
                <a:gd name="T66" fmla="*/ 103 w 439"/>
                <a:gd name="T67" fmla="*/ 272 h 483"/>
                <a:gd name="T68" fmla="*/ 94 w 439"/>
                <a:gd name="T69" fmla="*/ 228 h 483"/>
                <a:gd name="T70" fmla="*/ 411 w 439"/>
                <a:gd name="T71" fmla="*/ 228 h 483"/>
                <a:gd name="T72" fmla="*/ 103 w 439"/>
                <a:gd name="T73" fmla="*/ 202 h 483"/>
                <a:gd name="T74" fmla="*/ 112 w 439"/>
                <a:gd name="T75" fmla="*/ 123 h 483"/>
                <a:gd name="T76" fmla="*/ 140 w 439"/>
                <a:gd name="T77" fmla="*/ 70 h 483"/>
                <a:gd name="T78" fmla="*/ 178 w 439"/>
                <a:gd name="T79" fmla="*/ 44 h 483"/>
                <a:gd name="T80" fmla="*/ 215 w 439"/>
                <a:gd name="T81" fmla="*/ 26 h 483"/>
                <a:gd name="T82" fmla="*/ 243 w 439"/>
                <a:gd name="T83" fmla="*/ 17 h 483"/>
                <a:gd name="T84" fmla="*/ 299 w 439"/>
                <a:gd name="T85" fmla="*/ 35 h 483"/>
                <a:gd name="T86" fmla="*/ 336 w 439"/>
                <a:gd name="T87" fmla="*/ 70 h 483"/>
                <a:gd name="T88" fmla="*/ 355 w 439"/>
                <a:gd name="T89" fmla="*/ 123 h 483"/>
                <a:gd name="T90" fmla="*/ 364 w 439"/>
                <a:gd name="T91" fmla="*/ 167 h 483"/>
                <a:gd name="T92" fmla="*/ 364 w 439"/>
                <a:gd name="T93" fmla="*/ 202 h 483"/>
                <a:gd name="T94" fmla="*/ 103 w 439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9"/>
                <a:gd name="T145" fmla="*/ 0 h 483"/>
                <a:gd name="T146" fmla="*/ 439 w 439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9" h="483">
                  <a:moveTo>
                    <a:pt x="411" y="228"/>
                  </a:moveTo>
                  <a:lnTo>
                    <a:pt x="430" y="228"/>
                  </a:lnTo>
                  <a:lnTo>
                    <a:pt x="439" y="219"/>
                  </a:lnTo>
                  <a:lnTo>
                    <a:pt x="439" y="202"/>
                  </a:lnTo>
                  <a:lnTo>
                    <a:pt x="430" y="123"/>
                  </a:lnTo>
                  <a:lnTo>
                    <a:pt x="392" y="61"/>
                  </a:lnTo>
                  <a:lnTo>
                    <a:pt x="327" y="17"/>
                  </a:lnTo>
                  <a:lnTo>
                    <a:pt x="243" y="0"/>
                  </a:lnTo>
                  <a:lnTo>
                    <a:pt x="150" y="17"/>
                  </a:lnTo>
                  <a:lnTo>
                    <a:pt x="75" y="70"/>
                  </a:lnTo>
                  <a:lnTo>
                    <a:pt x="19" y="149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59" y="466"/>
                  </a:lnTo>
                  <a:lnTo>
                    <a:pt x="252" y="483"/>
                  </a:lnTo>
                  <a:lnTo>
                    <a:pt x="327" y="474"/>
                  </a:lnTo>
                  <a:lnTo>
                    <a:pt x="383" y="439"/>
                  </a:lnTo>
                  <a:lnTo>
                    <a:pt x="439" y="369"/>
                  </a:lnTo>
                  <a:lnTo>
                    <a:pt x="439" y="343"/>
                  </a:lnTo>
                  <a:lnTo>
                    <a:pt x="430" y="334"/>
                  </a:lnTo>
                  <a:lnTo>
                    <a:pt x="420" y="334"/>
                  </a:lnTo>
                  <a:lnTo>
                    <a:pt x="411" y="343"/>
                  </a:lnTo>
                  <a:lnTo>
                    <a:pt x="411" y="351"/>
                  </a:lnTo>
                  <a:lnTo>
                    <a:pt x="374" y="413"/>
                  </a:lnTo>
                  <a:lnTo>
                    <a:pt x="327" y="448"/>
                  </a:lnTo>
                  <a:lnTo>
                    <a:pt x="280" y="457"/>
                  </a:lnTo>
                  <a:lnTo>
                    <a:pt x="224" y="457"/>
                  </a:lnTo>
                  <a:lnTo>
                    <a:pt x="196" y="448"/>
                  </a:lnTo>
                  <a:lnTo>
                    <a:pt x="168" y="430"/>
                  </a:lnTo>
                  <a:lnTo>
                    <a:pt x="150" y="413"/>
                  </a:lnTo>
                  <a:lnTo>
                    <a:pt x="131" y="386"/>
                  </a:lnTo>
                  <a:lnTo>
                    <a:pt x="112" y="334"/>
                  </a:lnTo>
                  <a:lnTo>
                    <a:pt x="103" y="272"/>
                  </a:lnTo>
                  <a:lnTo>
                    <a:pt x="94" y="228"/>
                  </a:lnTo>
                  <a:lnTo>
                    <a:pt x="411" y="228"/>
                  </a:lnTo>
                  <a:close/>
                  <a:moveTo>
                    <a:pt x="103" y="202"/>
                  </a:moveTo>
                  <a:lnTo>
                    <a:pt x="112" y="123"/>
                  </a:lnTo>
                  <a:lnTo>
                    <a:pt x="140" y="70"/>
                  </a:lnTo>
                  <a:lnTo>
                    <a:pt x="178" y="44"/>
                  </a:lnTo>
                  <a:lnTo>
                    <a:pt x="215" y="26"/>
                  </a:lnTo>
                  <a:lnTo>
                    <a:pt x="243" y="17"/>
                  </a:lnTo>
                  <a:lnTo>
                    <a:pt x="299" y="35"/>
                  </a:lnTo>
                  <a:lnTo>
                    <a:pt x="336" y="70"/>
                  </a:lnTo>
                  <a:lnTo>
                    <a:pt x="355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10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34" name="Freeform 4374"/>
            <p:cNvSpPr>
              <a:spLocks/>
            </p:cNvSpPr>
            <p:nvPr/>
          </p:nvSpPr>
          <p:spPr bwMode="auto">
            <a:xfrm>
              <a:off x="26904" y="15775"/>
              <a:ext cx="383" cy="474"/>
            </a:xfrm>
            <a:custGeom>
              <a:avLst/>
              <a:gdLst>
                <a:gd name="T0" fmla="*/ 168 w 383"/>
                <a:gd name="T1" fmla="*/ 395 h 474"/>
                <a:gd name="T2" fmla="*/ 168 w 383"/>
                <a:gd name="T3" fmla="*/ 228 h 474"/>
                <a:gd name="T4" fmla="*/ 178 w 383"/>
                <a:gd name="T5" fmla="*/ 149 h 474"/>
                <a:gd name="T6" fmla="*/ 206 w 383"/>
                <a:gd name="T7" fmla="*/ 88 h 474"/>
                <a:gd name="T8" fmla="*/ 243 w 383"/>
                <a:gd name="T9" fmla="*/ 44 h 474"/>
                <a:gd name="T10" fmla="*/ 299 w 383"/>
                <a:gd name="T11" fmla="*/ 26 h 474"/>
                <a:gd name="T12" fmla="*/ 308 w 383"/>
                <a:gd name="T13" fmla="*/ 26 h 474"/>
                <a:gd name="T14" fmla="*/ 299 w 383"/>
                <a:gd name="T15" fmla="*/ 35 h 474"/>
                <a:gd name="T16" fmla="*/ 289 w 383"/>
                <a:gd name="T17" fmla="*/ 52 h 474"/>
                <a:gd name="T18" fmla="*/ 289 w 383"/>
                <a:gd name="T19" fmla="*/ 88 h 474"/>
                <a:gd name="T20" fmla="*/ 299 w 383"/>
                <a:gd name="T21" fmla="*/ 105 h 474"/>
                <a:gd name="T22" fmla="*/ 317 w 383"/>
                <a:gd name="T23" fmla="*/ 114 h 474"/>
                <a:gd name="T24" fmla="*/ 345 w 383"/>
                <a:gd name="T25" fmla="*/ 114 h 474"/>
                <a:gd name="T26" fmla="*/ 364 w 383"/>
                <a:gd name="T27" fmla="*/ 105 h 474"/>
                <a:gd name="T28" fmla="*/ 383 w 383"/>
                <a:gd name="T29" fmla="*/ 88 h 474"/>
                <a:gd name="T30" fmla="*/ 383 w 383"/>
                <a:gd name="T31" fmla="*/ 70 h 474"/>
                <a:gd name="T32" fmla="*/ 373 w 383"/>
                <a:gd name="T33" fmla="*/ 44 h 474"/>
                <a:gd name="T34" fmla="*/ 364 w 383"/>
                <a:gd name="T35" fmla="*/ 26 h 474"/>
                <a:gd name="T36" fmla="*/ 336 w 383"/>
                <a:gd name="T37" fmla="*/ 9 h 474"/>
                <a:gd name="T38" fmla="*/ 299 w 383"/>
                <a:gd name="T39" fmla="*/ 0 h 474"/>
                <a:gd name="T40" fmla="*/ 243 w 383"/>
                <a:gd name="T41" fmla="*/ 17 h 474"/>
                <a:gd name="T42" fmla="*/ 215 w 383"/>
                <a:gd name="T43" fmla="*/ 35 h 474"/>
                <a:gd name="T44" fmla="*/ 196 w 383"/>
                <a:gd name="T45" fmla="*/ 52 h 474"/>
                <a:gd name="T46" fmla="*/ 178 w 383"/>
                <a:gd name="T47" fmla="*/ 79 h 474"/>
                <a:gd name="T48" fmla="*/ 168 w 383"/>
                <a:gd name="T49" fmla="*/ 96 h 474"/>
                <a:gd name="T50" fmla="*/ 159 w 383"/>
                <a:gd name="T51" fmla="*/ 123 h 474"/>
                <a:gd name="T52" fmla="*/ 159 w 383"/>
                <a:gd name="T53" fmla="*/ 0 h 474"/>
                <a:gd name="T54" fmla="*/ 0 w 383"/>
                <a:gd name="T55" fmla="*/ 17 h 474"/>
                <a:gd name="T56" fmla="*/ 0 w 383"/>
                <a:gd name="T57" fmla="*/ 44 h 474"/>
                <a:gd name="T58" fmla="*/ 38 w 383"/>
                <a:gd name="T59" fmla="*/ 44 h 474"/>
                <a:gd name="T60" fmla="*/ 66 w 383"/>
                <a:gd name="T61" fmla="*/ 52 h 474"/>
                <a:gd name="T62" fmla="*/ 84 w 383"/>
                <a:gd name="T63" fmla="*/ 61 h 474"/>
                <a:gd name="T64" fmla="*/ 94 w 383"/>
                <a:gd name="T65" fmla="*/ 79 h 474"/>
                <a:gd name="T66" fmla="*/ 94 w 383"/>
                <a:gd name="T67" fmla="*/ 422 h 474"/>
                <a:gd name="T68" fmla="*/ 84 w 383"/>
                <a:gd name="T69" fmla="*/ 430 h 474"/>
                <a:gd name="T70" fmla="*/ 66 w 383"/>
                <a:gd name="T71" fmla="*/ 439 h 474"/>
                <a:gd name="T72" fmla="*/ 0 w 383"/>
                <a:gd name="T73" fmla="*/ 439 h 474"/>
                <a:gd name="T74" fmla="*/ 0 w 383"/>
                <a:gd name="T75" fmla="*/ 474 h 474"/>
                <a:gd name="T76" fmla="*/ 280 w 383"/>
                <a:gd name="T77" fmla="*/ 474 h 474"/>
                <a:gd name="T78" fmla="*/ 280 w 383"/>
                <a:gd name="T79" fmla="*/ 439 h 474"/>
                <a:gd name="T80" fmla="*/ 196 w 383"/>
                <a:gd name="T81" fmla="*/ 439 h 474"/>
                <a:gd name="T82" fmla="*/ 178 w 383"/>
                <a:gd name="T83" fmla="*/ 430 h 474"/>
                <a:gd name="T84" fmla="*/ 168 w 383"/>
                <a:gd name="T85" fmla="*/ 422 h 474"/>
                <a:gd name="T86" fmla="*/ 168 w 383"/>
                <a:gd name="T87" fmla="*/ 395 h 47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83"/>
                <a:gd name="T133" fmla="*/ 0 h 474"/>
                <a:gd name="T134" fmla="*/ 383 w 383"/>
                <a:gd name="T135" fmla="*/ 474 h 47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83" h="474">
                  <a:moveTo>
                    <a:pt x="168" y="395"/>
                  </a:moveTo>
                  <a:lnTo>
                    <a:pt x="168" y="228"/>
                  </a:lnTo>
                  <a:lnTo>
                    <a:pt x="178" y="149"/>
                  </a:lnTo>
                  <a:lnTo>
                    <a:pt x="206" y="88"/>
                  </a:lnTo>
                  <a:lnTo>
                    <a:pt x="243" y="44"/>
                  </a:lnTo>
                  <a:lnTo>
                    <a:pt x="299" y="26"/>
                  </a:lnTo>
                  <a:lnTo>
                    <a:pt x="308" y="26"/>
                  </a:lnTo>
                  <a:lnTo>
                    <a:pt x="299" y="35"/>
                  </a:lnTo>
                  <a:lnTo>
                    <a:pt x="289" y="52"/>
                  </a:lnTo>
                  <a:lnTo>
                    <a:pt x="289" y="88"/>
                  </a:lnTo>
                  <a:lnTo>
                    <a:pt x="299" y="105"/>
                  </a:lnTo>
                  <a:lnTo>
                    <a:pt x="317" y="114"/>
                  </a:lnTo>
                  <a:lnTo>
                    <a:pt x="345" y="114"/>
                  </a:lnTo>
                  <a:lnTo>
                    <a:pt x="364" y="105"/>
                  </a:lnTo>
                  <a:lnTo>
                    <a:pt x="383" y="88"/>
                  </a:lnTo>
                  <a:lnTo>
                    <a:pt x="383" y="70"/>
                  </a:lnTo>
                  <a:lnTo>
                    <a:pt x="373" y="44"/>
                  </a:lnTo>
                  <a:lnTo>
                    <a:pt x="364" y="26"/>
                  </a:lnTo>
                  <a:lnTo>
                    <a:pt x="336" y="9"/>
                  </a:lnTo>
                  <a:lnTo>
                    <a:pt x="299" y="0"/>
                  </a:lnTo>
                  <a:lnTo>
                    <a:pt x="243" y="17"/>
                  </a:lnTo>
                  <a:lnTo>
                    <a:pt x="215" y="35"/>
                  </a:lnTo>
                  <a:lnTo>
                    <a:pt x="196" y="52"/>
                  </a:lnTo>
                  <a:lnTo>
                    <a:pt x="178" y="79"/>
                  </a:lnTo>
                  <a:lnTo>
                    <a:pt x="168" y="96"/>
                  </a:lnTo>
                  <a:lnTo>
                    <a:pt x="159" y="123"/>
                  </a:lnTo>
                  <a:lnTo>
                    <a:pt x="159" y="0"/>
                  </a:lnTo>
                  <a:lnTo>
                    <a:pt x="0" y="17"/>
                  </a:lnTo>
                  <a:lnTo>
                    <a:pt x="0" y="44"/>
                  </a:lnTo>
                  <a:lnTo>
                    <a:pt x="38" y="44"/>
                  </a:lnTo>
                  <a:lnTo>
                    <a:pt x="66" y="52"/>
                  </a:lnTo>
                  <a:lnTo>
                    <a:pt x="84" y="61"/>
                  </a:lnTo>
                  <a:lnTo>
                    <a:pt x="94" y="79"/>
                  </a:lnTo>
                  <a:lnTo>
                    <a:pt x="94" y="422"/>
                  </a:lnTo>
                  <a:lnTo>
                    <a:pt x="84" y="430"/>
                  </a:lnTo>
                  <a:lnTo>
                    <a:pt x="66" y="439"/>
                  </a:lnTo>
                  <a:lnTo>
                    <a:pt x="0" y="439"/>
                  </a:lnTo>
                  <a:lnTo>
                    <a:pt x="0" y="474"/>
                  </a:lnTo>
                  <a:lnTo>
                    <a:pt x="280" y="474"/>
                  </a:lnTo>
                  <a:lnTo>
                    <a:pt x="280" y="439"/>
                  </a:lnTo>
                  <a:lnTo>
                    <a:pt x="196" y="439"/>
                  </a:lnTo>
                  <a:lnTo>
                    <a:pt x="178" y="430"/>
                  </a:lnTo>
                  <a:lnTo>
                    <a:pt x="168" y="422"/>
                  </a:lnTo>
                  <a:lnTo>
                    <a:pt x="168" y="3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35" name="Freeform 4375"/>
            <p:cNvSpPr>
              <a:spLocks/>
            </p:cNvSpPr>
            <p:nvPr/>
          </p:nvSpPr>
          <p:spPr bwMode="auto">
            <a:xfrm>
              <a:off x="27343" y="15590"/>
              <a:ext cx="354" cy="668"/>
            </a:xfrm>
            <a:custGeom>
              <a:avLst/>
              <a:gdLst>
                <a:gd name="T0" fmla="*/ 168 w 354"/>
                <a:gd name="T1" fmla="*/ 229 h 668"/>
                <a:gd name="T2" fmla="*/ 336 w 354"/>
                <a:gd name="T3" fmla="*/ 229 h 668"/>
                <a:gd name="T4" fmla="*/ 336 w 354"/>
                <a:gd name="T5" fmla="*/ 202 h 668"/>
                <a:gd name="T6" fmla="*/ 168 w 354"/>
                <a:gd name="T7" fmla="*/ 202 h 668"/>
                <a:gd name="T8" fmla="*/ 168 w 354"/>
                <a:gd name="T9" fmla="*/ 0 h 668"/>
                <a:gd name="T10" fmla="*/ 140 w 354"/>
                <a:gd name="T11" fmla="*/ 0 h 668"/>
                <a:gd name="T12" fmla="*/ 130 w 354"/>
                <a:gd name="T13" fmla="*/ 71 h 668"/>
                <a:gd name="T14" fmla="*/ 112 w 354"/>
                <a:gd name="T15" fmla="*/ 141 h 668"/>
                <a:gd name="T16" fmla="*/ 65 w 354"/>
                <a:gd name="T17" fmla="*/ 185 h 668"/>
                <a:gd name="T18" fmla="*/ 0 w 354"/>
                <a:gd name="T19" fmla="*/ 211 h 668"/>
                <a:gd name="T20" fmla="*/ 0 w 354"/>
                <a:gd name="T21" fmla="*/ 229 h 668"/>
                <a:gd name="T22" fmla="*/ 93 w 354"/>
                <a:gd name="T23" fmla="*/ 229 h 668"/>
                <a:gd name="T24" fmla="*/ 93 w 354"/>
                <a:gd name="T25" fmla="*/ 528 h 668"/>
                <a:gd name="T26" fmla="*/ 102 w 354"/>
                <a:gd name="T27" fmla="*/ 589 h 668"/>
                <a:gd name="T28" fmla="*/ 130 w 354"/>
                <a:gd name="T29" fmla="*/ 633 h 668"/>
                <a:gd name="T30" fmla="*/ 168 w 354"/>
                <a:gd name="T31" fmla="*/ 659 h 668"/>
                <a:gd name="T32" fmla="*/ 205 w 354"/>
                <a:gd name="T33" fmla="*/ 668 h 668"/>
                <a:gd name="T34" fmla="*/ 242 w 354"/>
                <a:gd name="T35" fmla="*/ 668 h 668"/>
                <a:gd name="T36" fmla="*/ 289 w 354"/>
                <a:gd name="T37" fmla="*/ 659 h 668"/>
                <a:gd name="T38" fmla="*/ 326 w 354"/>
                <a:gd name="T39" fmla="*/ 624 h 668"/>
                <a:gd name="T40" fmla="*/ 345 w 354"/>
                <a:gd name="T41" fmla="*/ 580 h 668"/>
                <a:gd name="T42" fmla="*/ 354 w 354"/>
                <a:gd name="T43" fmla="*/ 528 h 668"/>
                <a:gd name="T44" fmla="*/ 354 w 354"/>
                <a:gd name="T45" fmla="*/ 466 h 668"/>
                <a:gd name="T46" fmla="*/ 326 w 354"/>
                <a:gd name="T47" fmla="*/ 466 h 668"/>
                <a:gd name="T48" fmla="*/ 326 w 354"/>
                <a:gd name="T49" fmla="*/ 528 h 668"/>
                <a:gd name="T50" fmla="*/ 317 w 354"/>
                <a:gd name="T51" fmla="*/ 571 h 668"/>
                <a:gd name="T52" fmla="*/ 308 w 354"/>
                <a:gd name="T53" fmla="*/ 598 h 668"/>
                <a:gd name="T54" fmla="*/ 289 w 354"/>
                <a:gd name="T55" fmla="*/ 624 h 668"/>
                <a:gd name="T56" fmla="*/ 270 w 354"/>
                <a:gd name="T57" fmla="*/ 642 h 668"/>
                <a:gd name="T58" fmla="*/ 224 w 354"/>
                <a:gd name="T59" fmla="*/ 642 h 668"/>
                <a:gd name="T60" fmla="*/ 196 w 354"/>
                <a:gd name="T61" fmla="*/ 615 h 668"/>
                <a:gd name="T62" fmla="*/ 177 w 354"/>
                <a:gd name="T63" fmla="*/ 589 h 668"/>
                <a:gd name="T64" fmla="*/ 177 w 354"/>
                <a:gd name="T65" fmla="*/ 554 h 668"/>
                <a:gd name="T66" fmla="*/ 168 w 354"/>
                <a:gd name="T67" fmla="*/ 536 h 668"/>
                <a:gd name="T68" fmla="*/ 168 w 354"/>
                <a:gd name="T69" fmla="*/ 528 h 668"/>
                <a:gd name="T70" fmla="*/ 168 w 354"/>
                <a:gd name="T71" fmla="*/ 229 h 66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54"/>
                <a:gd name="T109" fmla="*/ 0 h 668"/>
                <a:gd name="T110" fmla="*/ 354 w 354"/>
                <a:gd name="T111" fmla="*/ 668 h 66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54" h="668">
                  <a:moveTo>
                    <a:pt x="168" y="229"/>
                  </a:moveTo>
                  <a:lnTo>
                    <a:pt x="336" y="229"/>
                  </a:lnTo>
                  <a:lnTo>
                    <a:pt x="336" y="202"/>
                  </a:lnTo>
                  <a:lnTo>
                    <a:pt x="168" y="202"/>
                  </a:lnTo>
                  <a:lnTo>
                    <a:pt x="168" y="0"/>
                  </a:lnTo>
                  <a:lnTo>
                    <a:pt x="140" y="0"/>
                  </a:lnTo>
                  <a:lnTo>
                    <a:pt x="130" y="71"/>
                  </a:lnTo>
                  <a:lnTo>
                    <a:pt x="112" y="141"/>
                  </a:lnTo>
                  <a:lnTo>
                    <a:pt x="65" y="185"/>
                  </a:lnTo>
                  <a:lnTo>
                    <a:pt x="0" y="211"/>
                  </a:lnTo>
                  <a:lnTo>
                    <a:pt x="0" y="229"/>
                  </a:lnTo>
                  <a:lnTo>
                    <a:pt x="93" y="229"/>
                  </a:lnTo>
                  <a:lnTo>
                    <a:pt x="93" y="528"/>
                  </a:lnTo>
                  <a:lnTo>
                    <a:pt x="102" y="589"/>
                  </a:lnTo>
                  <a:lnTo>
                    <a:pt x="130" y="633"/>
                  </a:lnTo>
                  <a:lnTo>
                    <a:pt x="168" y="659"/>
                  </a:lnTo>
                  <a:lnTo>
                    <a:pt x="205" y="668"/>
                  </a:lnTo>
                  <a:lnTo>
                    <a:pt x="242" y="668"/>
                  </a:lnTo>
                  <a:lnTo>
                    <a:pt x="289" y="659"/>
                  </a:lnTo>
                  <a:lnTo>
                    <a:pt x="326" y="624"/>
                  </a:lnTo>
                  <a:lnTo>
                    <a:pt x="345" y="580"/>
                  </a:lnTo>
                  <a:lnTo>
                    <a:pt x="354" y="528"/>
                  </a:lnTo>
                  <a:lnTo>
                    <a:pt x="354" y="466"/>
                  </a:lnTo>
                  <a:lnTo>
                    <a:pt x="326" y="466"/>
                  </a:lnTo>
                  <a:lnTo>
                    <a:pt x="326" y="528"/>
                  </a:lnTo>
                  <a:lnTo>
                    <a:pt x="317" y="571"/>
                  </a:lnTo>
                  <a:lnTo>
                    <a:pt x="308" y="598"/>
                  </a:lnTo>
                  <a:lnTo>
                    <a:pt x="289" y="624"/>
                  </a:lnTo>
                  <a:lnTo>
                    <a:pt x="270" y="642"/>
                  </a:lnTo>
                  <a:lnTo>
                    <a:pt x="224" y="642"/>
                  </a:lnTo>
                  <a:lnTo>
                    <a:pt x="196" y="615"/>
                  </a:lnTo>
                  <a:lnTo>
                    <a:pt x="177" y="589"/>
                  </a:lnTo>
                  <a:lnTo>
                    <a:pt x="177" y="554"/>
                  </a:lnTo>
                  <a:lnTo>
                    <a:pt x="168" y="536"/>
                  </a:lnTo>
                  <a:lnTo>
                    <a:pt x="168" y="528"/>
                  </a:lnTo>
                  <a:lnTo>
                    <a:pt x="168" y="2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36" name="Freeform 4376"/>
            <p:cNvSpPr>
              <a:spLocks/>
            </p:cNvSpPr>
            <p:nvPr/>
          </p:nvSpPr>
          <p:spPr bwMode="auto">
            <a:xfrm>
              <a:off x="27753" y="15792"/>
              <a:ext cx="560" cy="677"/>
            </a:xfrm>
            <a:custGeom>
              <a:avLst/>
              <a:gdLst>
                <a:gd name="T0" fmla="*/ 448 w 560"/>
                <a:gd name="T1" fmla="*/ 97 h 677"/>
                <a:gd name="T2" fmla="*/ 467 w 560"/>
                <a:gd name="T3" fmla="*/ 71 h 677"/>
                <a:gd name="T4" fmla="*/ 504 w 560"/>
                <a:gd name="T5" fmla="*/ 35 h 677"/>
                <a:gd name="T6" fmla="*/ 541 w 560"/>
                <a:gd name="T7" fmla="*/ 35 h 677"/>
                <a:gd name="T8" fmla="*/ 560 w 560"/>
                <a:gd name="T9" fmla="*/ 27 h 677"/>
                <a:gd name="T10" fmla="*/ 560 w 560"/>
                <a:gd name="T11" fmla="*/ 0 h 677"/>
                <a:gd name="T12" fmla="*/ 373 w 560"/>
                <a:gd name="T13" fmla="*/ 0 h 677"/>
                <a:gd name="T14" fmla="*/ 373 w 560"/>
                <a:gd name="T15" fmla="*/ 27 h 677"/>
                <a:gd name="T16" fmla="*/ 411 w 560"/>
                <a:gd name="T17" fmla="*/ 44 h 677"/>
                <a:gd name="T18" fmla="*/ 429 w 560"/>
                <a:gd name="T19" fmla="*/ 79 h 677"/>
                <a:gd name="T20" fmla="*/ 429 w 560"/>
                <a:gd name="T21" fmla="*/ 88 h 677"/>
                <a:gd name="T22" fmla="*/ 420 w 560"/>
                <a:gd name="T23" fmla="*/ 88 h 677"/>
                <a:gd name="T24" fmla="*/ 420 w 560"/>
                <a:gd name="T25" fmla="*/ 106 h 677"/>
                <a:gd name="T26" fmla="*/ 308 w 560"/>
                <a:gd name="T27" fmla="*/ 361 h 677"/>
                <a:gd name="T28" fmla="*/ 178 w 560"/>
                <a:gd name="T29" fmla="*/ 79 h 677"/>
                <a:gd name="T30" fmla="*/ 178 w 560"/>
                <a:gd name="T31" fmla="*/ 53 h 677"/>
                <a:gd name="T32" fmla="*/ 196 w 560"/>
                <a:gd name="T33" fmla="*/ 35 h 677"/>
                <a:gd name="T34" fmla="*/ 215 w 560"/>
                <a:gd name="T35" fmla="*/ 35 h 677"/>
                <a:gd name="T36" fmla="*/ 224 w 560"/>
                <a:gd name="T37" fmla="*/ 27 h 677"/>
                <a:gd name="T38" fmla="*/ 234 w 560"/>
                <a:gd name="T39" fmla="*/ 27 h 677"/>
                <a:gd name="T40" fmla="*/ 234 w 560"/>
                <a:gd name="T41" fmla="*/ 0 h 677"/>
                <a:gd name="T42" fmla="*/ 0 w 560"/>
                <a:gd name="T43" fmla="*/ 0 h 677"/>
                <a:gd name="T44" fmla="*/ 0 w 560"/>
                <a:gd name="T45" fmla="*/ 27 h 677"/>
                <a:gd name="T46" fmla="*/ 38 w 560"/>
                <a:gd name="T47" fmla="*/ 27 h 677"/>
                <a:gd name="T48" fmla="*/ 66 w 560"/>
                <a:gd name="T49" fmla="*/ 35 h 677"/>
                <a:gd name="T50" fmla="*/ 84 w 560"/>
                <a:gd name="T51" fmla="*/ 44 h 677"/>
                <a:gd name="T52" fmla="*/ 94 w 560"/>
                <a:gd name="T53" fmla="*/ 71 h 677"/>
                <a:gd name="T54" fmla="*/ 261 w 560"/>
                <a:gd name="T55" fmla="*/ 457 h 677"/>
                <a:gd name="T56" fmla="*/ 261 w 560"/>
                <a:gd name="T57" fmla="*/ 475 h 677"/>
                <a:gd name="T58" fmla="*/ 243 w 560"/>
                <a:gd name="T59" fmla="*/ 510 h 677"/>
                <a:gd name="T60" fmla="*/ 234 w 560"/>
                <a:gd name="T61" fmla="*/ 519 h 677"/>
                <a:gd name="T62" fmla="*/ 215 w 560"/>
                <a:gd name="T63" fmla="*/ 572 h 677"/>
                <a:gd name="T64" fmla="*/ 196 w 560"/>
                <a:gd name="T65" fmla="*/ 598 h 677"/>
                <a:gd name="T66" fmla="*/ 140 w 560"/>
                <a:gd name="T67" fmla="*/ 651 h 677"/>
                <a:gd name="T68" fmla="*/ 75 w 560"/>
                <a:gd name="T69" fmla="*/ 651 h 677"/>
                <a:gd name="T70" fmla="*/ 56 w 560"/>
                <a:gd name="T71" fmla="*/ 633 h 677"/>
                <a:gd name="T72" fmla="*/ 94 w 560"/>
                <a:gd name="T73" fmla="*/ 616 h 677"/>
                <a:gd name="T74" fmla="*/ 94 w 560"/>
                <a:gd name="T75" fmla="*/ 572 h 677"/>
                <a:gd name="T76" fmla="*/ 84 w 560"/>
                <a:gd name="T77" fmla="*/ 554 h 677"/>
                <a:gd name="T78" fmla="*/ 66 w 560"/>
                <a:gd name="T79" fmla="*/ 545 h 677"/>
                <a:gd name="T80" fmla="*/ 28 w 560"/>
                <a:gd name="T81" fmla="*/ 545 h 677"/>
                <a:gd name="T82" fmla="*/ 19 w 560"/>
                <a:gd name="T83" fmla="*/ 554 h 677"/>
                <a:gd name="T84" fmla="*/ 0 w 560"/>
                <a:gd name="T85" fmla="*/ 589 h 677"/>
                <a:gd name="T86" fmla="*/ 19 w 560"/>
                <a:gd name="T87" fmla="*/ 642 h 677"/>
                <a:gd name="T88" fmla="*/ 47 w 560"/>
                <a:gd name="T89" fmla="*/ 660 h 677"/>
                <a:gd name="T90" fmla="*/ 103 w 560"/>
                <a:gd name="T91" fmla="*/ 677 h 677"/>
                <a:gd name="T92" fmla="*/ 140 w 560"/>
                <a:gd name="T93" fmla="*/ 668 h 677"/>
                <a:gd name="T94" fmla="*/ 168 w 560"/>
                <a:gd name="T95" fmla="*/ 660 h 677"/>
                <a:gd name="T96" fmla="*/ 196 w 560"/>
                <a:gd name="T97" fmla="*/ 642 h 677"/>
                <a:gd name="T98" fmla="*/ 215 w 560"/>
                <a:gd name="T99" fmla="*/ 616 h 677"/>
                <a:gd name="T100" fmla="*/ 234 w 560"/>
                <a:gd name="T101" fmla="*/ 580 h 677"/>
                <a:gd name="T102" fmla="*/ 252 w 560"/>
                <a:gd name="T103" fmla="*/ 554 h 677"/>
                <a:gd name="T104" fmla="*/ 448 w 560"/>
                <a:gd name="T105" fmla="*/ 97 h 67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60"/>
                <a:gd name="T160" fmla="*/ 0 h 677"/>
                <a:gd name="T161" fmla="*/ 560 w 560"/>
                <a:gd name="T162" fmla="*/ 677 h 67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60" h="677">
                  <a:moveTo>
                    <a:pt x="448" y="97"/>
                  </a:moveTo>
                  <a:lnTo>
                    <a:pt x="467" y="71"/>
                  </a:lnTo>
                  <a:lnTo>
                    <a:pt x="504" y="35"/>
                  </a:lnTo>
                  <a:lnTo>
                    <a:pt x="541" y="35"/>
                  </a:lnTo>
                  <a:lnTo>
                    <a:pt x="560" y="27"/>
                  </a:lnTo>
                  <a:lnTo>
                    <a:pt x="560" y="0"/>
                  </a:lnTo>
                  <a:lnTo>
                    <a:pt x="373" y="0"/>
                  </a:lnTo>
                  <a:lnTo>
                    <a:pt x="373" y="27"/>
                  </a:lnTo>
                  <a:lnTo>
                    <a:pt x="411" y="44"/>
                  </a:lnTo>
                  <a:lnTo>
                    <a:pt x="429" y="79"/>
                  </a:lnTo>
                  <a:lnTo>
                    <a:pt x="429" y="88"/>
                  </a:lnTo>
                  <a:lnTo>
                    <a:pt x="420" y="88"/>
                  </a:lnTo>
                  <a:lnTo>
                    <a:pt x="420" y="106"/>
                  </a:lnTo>
                  <a:lnTo>
                    <a:pt x="308" y="361"/>
                  </a:lnTo>
                  <a:lnTo>
                    <a:pt x="178" y="79"/>
                  </a:lnTo>
                  <a:lnTo>
                    <a:pt x="178" y="53"/>
                  </a:lnTo>
                  <a:lnTo>
                    <a:pt x="196" y="35"/>
                  </a:lnTo>
                  <a:lnTo>
                    <a:pt x="215" y="35"/>
                  </a:lnTo>
                  <a:lnTo>
                    <a:pt x="224" y="27"/>
                  </a:lnTo>
                  <a:lnTo>
                    <a:pt x="234" y="27"/>
                  </a:lnTo>
                  <a:lnTo>
                    <a:pt x="234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38" y="27"/>
                  </a:lnTo>
                  <a:lnTo>
                    <a:pt x="66" y="35"/>
                  </a:lnTo>
                  <a:lnTo>
                    <a:pt x="84" y="44"/>
                  </a:lnTo>
                  <a:lnTo>
                    <a:pt x="94" y="71"/>
                  </a:lnTo>
                  <a:lnTo>
                    <a:pt x="261" y="457"/>
                  </a:lnTo>
                  <a:lnTo>
                    <a:pt x="261" y="475"/>
                  </a:lnTo>
                  <a:lnTo>
                    <a:pt x="243" y="510"/>
                  </a:lnTo>
                  <a:lnTo>
                    <a:pt x="234" y="519"/>
                  </a:lnTo>
                  <a:lnTo>
                    <a:pt x="215" y="572"/>
                  </a:lnTo>
                  <a:lnTo>
                    <a:pt x="196" y="598"/>
                  </a:lnTo>
                  <a:lnTo>
                    <a:pt x="140" y="651"/>
                  </a:lnTo>
                  <a:lnTo>
                    <a:pt x="75" y="651"/>
                  </a:lnTo>
                  <a:lnTo>
                    <a:pt x="56" y="633"/>
                  </a:lnTo>
                  <a:lnTo>
                    <a:pt x="94" y="616"/>
                  </a:lnTo>
                  <a:lnTo>
                    <a:pt x="94" y="572"/>
                  </a:lnTo>
                  <a:lnTo>
                    <a:pt x="84" y="554"/>
                  </a:lnTo>
                  <a:lnTo>
                    <a:pt x="66" y="545"/>
                  </a:lnTo>
                  <a:lnTo>
                    <a:pt x="28" y="545"/>
                  </a:lnTo>
                  <a:lnTo>
                    <a:pt x="19" y="554"/>
                  </a:lnTo>
                  <a:lnTo>
                    <a:pt x="0" y="589"/>
                  </a:lnTo>
                  <a:lnTo>
                    <a:pt x="19" y="642"/>
                  </a:lnTo>
                  <a:lnTo>
                    <a:pt x="47" y="660"/>
                  </a:lnTo>
                  <a:lnTo>
                    <a:pt x="103" y="677"/>
                  </a:lnTo>
                  <a:lnTo>
                    <a:pt x="140" y="668"/>
                  </a:lnTo>
                  <a:lnTo>
                    <a:pt x="168" y="660"/>
                  </a:lnTo>
                  <a:lnTo>
                    <a:pt x="196" y="642"/>
                  </a:lnTo>
                  <a:lnTo>
                    <a:pt x="215" y="616"/>
                  </a:lnTo>
                  <a:lnTo>
                    <a:pt x="234" y="580"/>
                  </a:lnTo>
                  <a:lnTo>
                    <a:pt x="252" y="554"/>
                  </a:lnTo>
                  <a:lnTo>
                    <a:pt x="448" y="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37" name="Freeform 4377"/>
            <p:cNvSpPr>
              <a:spLocks/>
            </p:cNvSpPr>
            <p:nvPr/>
          </p:nvSpPr>
          <p:spPr bwMode="auto">
            <a:xfrm>
              <a:off x="28332" y="16135"/>
              <a:ext cx="121" cy="114"/>
            </a:xfrm>
            <a:custGeom>
              <a:avLst/>
              <a:gdLst>
                <a:gd name="T0" fmla="*/ 121 w 121"/>
                <a:gd name="T1" fmla="*/ 62 h 114"/>
                <a:gd name="T2" fmla="*/ 121 w 121"/>
                <a:gd name="T3" fmla="*/ 35 h 114"/>
                <a:gd name="T4" fmla="*/ 102 w 121"/>
                <a:gd name="T5" fmla="*/ 18 h 114"/>
                <a:gd name="T6" fmla="*/ 65 w 121"/>
                <a:gd name="T7" fmla="*/ 0 h 114"/>
                <a:gd name="T8" fmla="*/ 37 w 121"/>
                <a:gd name="T9" fmla="*/ 9 h 114"/>
                <a:gd name="T10" fmla="*/ 18 w 121"/>
                <a:gd name="T11" fmla="*/ 18 h 114"/>
                <a:gd name="T12" fmla="*/ 9 w 121"/>
                <a:gd name="T13" fmla="*/ 35 h 114"/>
                <a:gd name="T14" fmla="*/ 0 w 121"/>
                <a:gd name="T15" fmla="*/ 62 h 114"/>
                <a:gd name="T16" fmla="*/ 18 w 121"/>
                <a:gd name="T17" fmla="*/ 97 h 114"/>
                <a:gd name="T18" fmla="*/ 37 w 121"/>
                <a:gd name="T19" fmla="*/ 106 h 114"/>
                <a:gd name="T20" fmla="*/ 65 w 121"/>
                <a:gd name="T21" fmla="*/ 114 h 114"/>
                <a:gd name="T22" fmla="*/ 102 w 121"/>
                <a:gd name="T23" fmla="*/ 97 h 114"/>
                <a:gd name="T24" fmla="*/ 121 w 121"/>
                <a:gd name="T25" fmla="*/ 79 h 114"/>
                <a:gd name="T26" fmla="*/ 121 w 121"/>
                <a:gd name="T27" fmla="*/ 62 h 1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1"/>
                <a:gd name="T43" fmla="*/ 0 h 114"/>
                <a:gd name="T44" fmla="*/ 121 w 121"/>
                <a:gd name="T45" fmla="*/ 114 h 1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1" h="114">
                  <a:moveTo>
                    <a:pt x="121" y="62"/>
                  </a:moveTo>
                  <a:lnTo>
                    <a:pt x="121" y="35"/>
                  </a:lnTo>
                  <a:lnTo>
                    <a:pt x="102" y="18"/>
                  </a:lnTo>
                  <a:lnTo>
                    <a:pt x="65" y="0"/>
                  </a:lnTo>
                  <a:lnTo>
                    <a:pt x="37" y="9"/>
                  </a:lnTo>
                  <a:lnTo>
                    <a:pt x="18" y="18"/>
                  </a:lnTo>
                  <a:lnTo>
                    <a:pt x="9" y="35"/>
                  </a:lnTo>
                  <a:lnTo>
                    <a:pt x="0" y="62"/>
                  </a:lnTo>
                  <a:lnTo>
                    <a:pt x="18" y="97"/>
                  </a:lnTo>
                  <a:lnTo>
                    <a:pt x="37" y="106"/>
                  </a:lnTo>
                  <a:lnTo>
                    <a:pt x="65" y="114"/>
                  </a:lnTo>
                  <a:lnTo>
                    <a:pt x="102" y="97"/>
                  </a:lnTo>
                  <a:lnTo>
                    <a:pt x="121" y="79"/>
                  </a:lnTo>
                  <a:lnTo>
                    <a:pt x="121" y="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38" name="Freeform 4378"/>
            <p:cNvSpPr>
              <a:spLocks/>
            </p:cNvSpPr>
            <p:nvPr/>
          </p:nvSpPr>
          <p:spPr bwMode="auto">
            <a:xfrm>
              <a:off x="29479" y="15450"/>
              <a:ext cx="261" cy="1063"/>
            </a:xfrm>
            <a:custGeom>
              <a:avLst/>
              <a:gdLst>
                <a:gd name="T0" fmla="*/ 261 w 261"/>
                <a:gd name="T1" fmla="*/ 1054 h 1063"/>
                <a:gd name="T2" fmla="*/ 261 w 261"/>
                <a:gd name="T3" fmla="*/ 1045 h 1063"/>
                <a:gd name="T4" fmla="*/ 252 w 261"/>
                <a:gd name="T5" fmla="*/ 1045 h 1063"/>
                <a:gd name="T6" fmla="*/ 243 w 261"/>
                <a:gd name="T7" fmla="*/ 1028 h 1063"/>
                <a:gd name="T8" fmla="*/ 159 w 261"/>
                <a:gd name="T9" fmla="*/ 922 h 1063"/>
                <a:gd name="T10" fmla="*/ 103 w 261"/>
                <a:gd name="T11" fmla="*/ 791 h 1063"/>
                <a:gd name="T12" fmla="*/ 75 w 261"/>
                <a:gd name="T13" fmla="*/ 659 h 1063"/>
                <a:gd name="T14" fmla="*/ 66 w 261"/>
                <a:gd name="T15" fmla="*/ 536 h 1063"/>
                <a:gd name="T16" fmla="*/ 75 w 261"/>
                <a:gd name="T17" fmla="*/ 395 h 1063"/>
                <a:gd name="T18" fmla="*/ 103 w 261"/>
                <a:gd name="T19" fmla="*/ 263 h 1063"/>
                <a:gd name="T20" fmla="*/ 159 w 261"/>
                <a:gd name="T21" fmla="*/ 140 h 1063"/>
                <a:gd name="T22" fmla="*/ 252 w 261"/>
                <a:gd name="T23" fmla="*/ 26 h 1063"/>
                <a:gd name="T24" fmla="*/ 261 w 261"/>
                <a:gd name="T25" fmla="*/ 17 h 1063"/>
                <a:gd name="T26" fmla="*/ 261 w 261"/>
                <a:gd name="T27" fmla="*/ 0 h 1063"/>
                <a:gd name="T28" fmla="*/ 252 w 261"/>
                <a:gd name="T29" fmla="*/ 0 h 1063"/>
                <a:gd name="T30" fmla="*/ 224 w 261"/>
                <a:gd name="T31" fmla="*/ 17 h 1063"/>
                <a:gd name="T32" fmla="*/ 187 w 261"/>
                <a:gd name="T33" fmla="*/ 52 h 1063"/>
                <a:gd name="T34" fmla="*/ 131 w 261"/>
                <a:gd name="T35" fmla="*/ 114 h 1063"/>
                <a:gd name="T36" fmla="*/ 75 w 261"/>
                <a:gd name="T37" fmla="*/ 211 h 1063"/>
                <a:gd name="T38" fmla="*/ 28 w 261"/>
                <a:gd name="T39" fmla="*/ 325 h 1063"/>
                <a:gd name="T40" fmla="*/ 10 w 261"/>
                <a:gd name="T41" fmla="*/ 439 h 1063"/>
                <a:gd name="T42" fmla="*/ 0 w 261"/>
                <a:gd name="T43" fmla="*/ 536 h 1063"/>
                <a:gd name="T44" fmla="*/ 10 w 261"/>
                <a:gd name="T45" fmla="*/ 632 h 1063"/>
                <a:gd name="T46" fmla="*/ 28 w 261"/>
                <a:gd name="T47" fmla="*/ 747 h 1063"/>
                <a:gd name="T48" fmla="*/ 75 w 261"/>
                <a:gd name="T49" fmla="*/ 870 h 1063"/>
                <a:gd name="T50" fmla="*/ 131 w 261"/>
                <a:gd name="T51" fmla="*/ 958 h 1063"/>
                <a:gd name="T52" fmla="*/ 187 w 261"/>
                <a:gd name="T53" fmla="*/ 1019 h 1063"/>
                <a:gd name="T54" fmla="*/ 224 w 261"/>
                <a:gd name="T55" fmla="*/ 1054 h 1063"/>
                <a:gd name="T56" fmla="*/ 252 w 261"/>
                <a:gd name="T57" fmla="*/ 1063 h 1063"/>
                <a:gd name="T58" fmla="*/ 261 w 261"/>
                <a:gd name="T59" fmla="*/ 1063 h 1063"/>
                <a:gd name="T60" fmla="*/ 261 w 261"/>
                <a:gd name="T61" fmla="*/ 1054 h 106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61"/>
                <a:gd name="T94" fmla="*/ 0 h 1063"/>
                <a:gd name="T95" fmla="*/ 261 w 261"/>
                <a:gd name="T96" fmla="*/ 1063 h 1063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61" h="1063">
                  <a:moveTo>
                    <a:pt x="261" y="1054"/>
                  </a:moveTo>
                  <a:lnTo>
                    <a:pt x="261" y="1045"/>
                  </a:lnTo>
                  <a:lnTo>
                    <a:pt x="252" y="1045"/>
                  </a:lnTo>
                  <a:lnTo>
                    <a:pt x="243" y="1028"/>
                  </a:lnTo>
                  <a:lnTo>
                    <a:pt x="159" y="922"/>
                  </a:lnTo>
                  <a:lnTo>
                    <a:pt x="103" y="791"/>
                  </a:lnTo>
                  <a:lnTo>
                    <a:pt x="75" y="659"/>
                  </a:lnTo>
                  <a:lnTo>
                    <a:pt x="66" y="536"/>
                  </a:lnTo>
                  <a:lnTo>
                    <a:pt x="75" y="395"/>
                  </a:lnTo>
                  <a:lnTo>
                    <a:pt x="103" y="263"/>
                  </a:lnTo>
                  <a:lnTo>
                    <a:pt x="159" y="140"/>
                  </a:lnTo>
                  <a:lnTo>
                    <a:pt x="252" y="26"/>
                  </a:lnTo>
                  <a:lnTo>
                    <a:pt x="261" y="17"/>
                  </a:lnTo>
                  <a:lnTo>
                    <a:pt x="261" y="0"/>
                  </a:lnTo>
                  <a:lnTo>
                    <a:pt x="252" y="0"/>
                  </a:lnTo>
                  <a:lnTo>
                    <a:pt x="224" y="17"/>
                  </a:lnTo>
                  <a:lnTo>
                    <a:pt x="187" y="52"/>
                  </a:lnTo>
                  <a:lnTo>
                    <a:pt x="131" y="114"/>
                  </a:lnTo>
                  <a:lnTo>
                    <a:pt x="75" y="211"/>
                  </a:lnTo>
                  <a:lnTo>
                    <a:pt x="28" y="325"/>
                  </a:lnTo>
                  <a:lnTo>
                    <a:pt x="10" y="439"/>
                  </a:lnTo>
                  <a:lnTo>
                    <a:pt x="0" y="536"/>
                  </a:lnTo>
                  <a:lnTo>
                    <a:pt x="10" y="632"/>
                  </a:lnTo>
                  <a:lnTo>
                    <a:pt x="28" y="747"/>
                  </a:lnTo>
                  <a:lnTo>
                    <a:pt x="75" y="870"/>
                  </a:lnTo>
                  <a:lnTo>
                    <a:pt x="131" y="958"/>
                  </a:lnTo>
                  <a:lnTo>
                    <a:pt x="187" y="1019"/>
                  </a:lnTo>
                  <a:lnTo>
                    <a:pt x="224" y="1054"/>
                  </a:lnTo>
                  <a:lnTo>
                    <a:pt x="252" y="1063"/>
                  </a:lnTo>
                  <a:lnTo>
                    <a:pt x="261" y="1063"/>
                  </a:lnTo>
                  <a:lnTo>
                    <a:pt x="261" y="10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39" name="Freeform 4379"/>
            <p:cNvSpPr>
              <a:spLocks/>
            </p:cNvSpPr>
            <p:nvPr/>
          </p:nvSpPr>
          <p:spPr bwMode="auto">
            <a:xfrm>
              <a:off x="29871" y="15494"/>
              <a:ext cx="504" cy="782"/>
            </a:xfrm>
            <a:custGeom>
              <a:avLst/>
              <a:gdLst>
                <a:gd name="T0" fmla="*/ 187 w 504"/>
                <a:gd name="T1" fmla="*/ 307 h 782"/>
                <a:gd name="T2" fmla="*/ 93 w 504"/>
                <a:gd name="T3" fmla="*/ 246 h 782"/>
                <a:gd name="T4" fmla="*/ 75 w 504"/>
                <a:gd name="T5" fmla="*/ 175 h 782"/>
                <a:gd name="T6" fmla="*/ 140 w 504"/>
                <a:gd name="T7" fmla="*/ 52 h 782"/>
                <a:gd name="T8" fmla="*/ 308 w 504"/>
                <a:gd name="T9" fmla="*/ 43 h 782"/>
                <a:gd name="T10" fmla="*/ 401 w 504"/>
                <a:gd name="T11" fmla="*/ 131 h 782"/>
                <a:gd name="T12" fmla="*/ 439 w 504"/>
                <a:gd name="T13" fmla="*/ 263 h 782"/>
                <a:gd name="T14" fmla="*/ 457 w 504"/>
                <a:gd name="T15" fmla="*/ 272 h 782"/>
                <a:gd name="T16" fmla="*/ 467 w 504"/>
                <a:gd name="T17" fmla="*/ 8 h 782"/>
                <a:gd name="T18" fmla="*/ 448 w 504"/>
                <a:gd name="T19" fmla="*/ 0 h 782"/>
                <a:gd name="T20" fmla="*/ 439 w 504"/>
                <a:gd name="T21" fmla="*/ 17 h 782"/>
                <a:gd name="T22" fmla="*/ 364 w 504"/>
                <a:gd name="T23" fmla="*/ 43 h 782"/>
                <a:gd name="T24" fmla="*/ 224 w 504"/>
                <a:gd name="T25" fmla="*/ 0 h 782"/>
                <a:gd name="T26" fmla="*/ 65 w 504"/>
                <a:gd name="T27" fmla="*/ 61 h 782"/>
                <a:gd name="T28" fmla="*/ 0 w 504"/>
                <a:gd name="T29" fmla="*/ 210 h 782"/>
                <a:gd name="T30" fmla="*/ 75 w 504"/>
                <a:gd name="T31" fmla="*/ 360 h 782"/>
                <a:gd name="T32" fmla="*/ 159 w 504"/>
                <a:gd name="T33" fmla="*/ 413 h 782"/>
                <a:gd name="T34" fmla="*/ 215 w 504"/>
                <a:gd name="T35" fmla="*/ 421 h 782"/>
                <a:gd name="T36" fmla="*/ 299 w 504"/>
                <a:gd name="T37" fmla="*/ 439 h 782"/>
                <a:gd name="T38" fmla="*/ 345 w 504"/>
                <a:gd name="T39" fmla="*/ 457 h 782"/>
                <a:gd name="T40" fmla="*/ 392 w 504"/>
                <a:gd name="T41" fmla="*/ 492 h 782"/>
                <a:gd name="T42" fmla="*/ 429 w 504"/>
                <a:gd name="T43" fmla="*/ 597 h 782"/>
                <a:gd name="T44" fmla="*/ 392 w 504"/>
                <a:gd name="T45" fmla="*/ 703 h 782"/>
                <a:gd name="T46" fmla="*/ 280 w 504"/>
                <a:gd name="T47" fmla="*/ 747 h 782"/>
                <a:gd name="T48" fmla="*/ 168 w 504"/>
                <a:gd name="T49" fmla="*/ 729 h 782"/>
                <a:gd name="T50" fmla="*/ 56 w 504"/>
                <a:gd name="T51" fmla="*/ 624 h 782"/>
                <a:gd name="T52" fmla="*/ 28 w 504"/>
                <a:gd name="T53" fmla="*/ 518 h 782"/>
                <a:gd name="T54" fmla="*/ 19 w 504"/>
                <a:gd name="T55" fmla="*/ 509 h 782"/>
                <a:gd name="T56" fmla="*/ 0 w 504"/>
                <a:gd name="T57" fmla="*/ 773 h 782"/>
                <a:gd name="T58" fmla="*/ 19 w 504"/>
                <a:gd name="T59" fmla="*/ 782 h 782"/>
                <a:gd name="T60" fmla="*/ 47 w 504"/>
                <a:gd name="T61" fmla="*/ 747 h 782"/>
                <a:gd name="T62" fmla="*/ 65 w 504"/>
                <a:gd name="T63" fmla="*/ 703 h 782"/>
                <a:gd name="T64" fmla="*/ 187 w 504"/>
                <a:gd name="T65" fmla="*/ 764 h 782"/>
                <a:gd name="T66" fmla="*/ 373 w 504"/>
                <a:gd name="T67" fmla="*/ 764 h 782"/>
                <a:gd name="T68" fmla="*/ 485 w 504"/>
                <a:gd name="T69" fmla="*/ 641 h 782"/>
                <a:gd name="T70" fmla="*/ 476 w 504"/>
                <a:gd name="T71" fmla="*/ 457 h 782"/>
                <a:gd name="T72" fmla="*/ 336 w 504"/>
                <a:gd name="T73" fmla="*/ 342 h 78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04"/>
                <a:gd name="T112" fmla="*/ 0 h 782"/>
                <a:gd name="T113" fmla="*/ 504 w 504"/>
                <a:gd name="T114" fmla="*/ 782 h 78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04" h="782">
                  <a:moveTo>
                    <a:pt x="336" y="342"/>
                  </a:moveTo>
                  <a:lnTo>
                    <a:pt x="187" y="307"/>
                  </a:lnTo>
                  <a:lnTo>
                    <a:pt x="112" y="272"/>
                  </a:lnTo>
                  <a:lnTo>
                    <a:pt x="93" y="246"/>
                  </a:lnTo>
                  <a:lnTo>
                    <a:pt x="75" y="210"/>
                  </a:lnTo>
                  <a:lnTo>
                    <a:pt x="75" y="175"/>
                  </a:lnTo>
                  <a:lnTo>
                    <a:pt x="93" y="105"/>
                  </a:lnTo>
                  <a:lnTo>
                    <a:pt x="140" y="52"/>
                  </a:lnTo>
                  <a:lnTo>
                    <a:pt x="224" y="35"/>
                  </a:lnTo>
                  <a:lnTo>
                    <a:pt x="308" y="43"/>
                  </a:lnTo>
                  <a:lnTo>
                    <a:pt x="364" y="79"/>
                  </a:lnTo>
                  <a:lnTo>
                    <a:pt x="401" y="131"/>
                  </a:lnTo>
                  <a:lnTo>
                    <a:pt x="439" y="219"/>
                  </a:lnTo>
                  <a:lnTo>
                    <a:pt x="439" y="263"/>
                  </a:lnTo>
                  <a:lnTo>
                    <a:pt x="448" y="263"/>
                  </a:lnTo>
                  <a:lnTo>
                    <a:pt x="457" y="272"/>
                  </a:lnTo>
                  <a:lnTo>
                    <a:pt x="467" y="272"/>
                  </a:lnTo>
                  <a:lnTo>
                    <a:pt x="467" y="8"/>
                  </a:lnTo>
                  <a:lnTo>
                    <a:pt x="457" y="0"/>
                  </a:lnTo>
                  <a:lnTo>
                    <a:pt x="448" y="0"/>
                  </a:lnTo>
                  <a:lnTo>
                    <a:pt x="448" y="8"/>
                  </a:lnTo>
                  <a:lnTo>
                    <a:pt x="439" y="17"/>
                  </a:lnTo>
                  <a:lnTo>
                    <a:pt x="401" y="79"/>
                  </a:lnTo>
                  <a:lnTo>
                    <a:pt x="364" y="43"/>
                  </a:lnTo>
                  <a:lnTo>
                    <a:pt x="308" y="17"/>
                  </a:lnTo>
                  <a:lnTo>
                    <a:pt x="224" y="0"/>
                  </a:lnTo>
                  <a:lnTo>
                    <a:pt x="131" y="17"/>
                  </a:lnTo>
                  <a:lnTo>
                    <a:pt x="65" y="61"/>
                  </a:lnTo>
                  <a:lnTo>
                    <a:pt x="19" y="131"/>
                  </a:lnTo>
                  <a:lnTo>
                    <a:pt x="0" y="210"/>
                  </a:lnTo>
                  <a:lnTo>
                    <a:pt x="19" y="298"/>
                  </a:lnTo>
                  <a:lnTo>
                    <a:pt x="75" y="360"/>
                  </a:lnTo>
                  <a:lnTo>
                    <a:pt x="149" y="404"/>
                  </a:lnTo>
                  <a:lnTo>
                    <a:pt x="159" y="413"/>
                  </a:lnTo>
                  <a:lnTo>
                    <a:pt x="187" y="413"/>
                  </a:lnTo>
                  <a:lnTo>
                    <a:pt x="215" y="421"/>
                  </a:lnTo>
                  <a:lnTo>
                    <a:pt x="252" y="430"/>
                  </a:lnTo>
                  <a:lnTo>
                    <a:pt x="299" y="439"/>
                  </a:lnTo>
                  <a:lnTo>
                    <a:pt x="317" y="448"/>
                  </a:lnTo>
                  <a:lnTo>
                    <a:pt x="345" y="457"/>
                  </a:lnTo>
                  <a:lnTo>
                    <a:pt x="373" y="474"/>
                  </a:lnTo>
                  <a:lnTo>
                    <a:pt x="392" y="492"/>
                  </a:lnTo>
                  <a:lnTo>
                    <a:pt x="429" y="562"/>
                  </a:lnTo>
                  <a:lnTo>
                    <a:pt x="429" y="597"/>
                  </a:lnTo>
                  <a:lnTo>
                    <a:pt x="420" y="650"/>
                  </a:lnTo>
                  <a:lnTo>
                    <a:pt x="392" y="703"/>
                  </a:lnTo>
                  <a:lnTo>
                    <a:pt x="345" y="729"/>
                  </a:lnTo>
                  <a:lnTo>
                    <a:pt x="280" y="747"/>
                  </a:lnTo>
                  <a:lnTo>
                    <a:pt x="233" y="747"/>
                  </a:lnTo>
                  <a:lnTo>
                    <a:pt x="168" y="729"/>
                  </a:lnTo>
                  <a:lnTo>
                    <a:pt x="103" y="685"/>
                  </a:lnTo>
                  <a:lnTo>
                    <a:pt x="56" y="624"/>
                  </a:lnTo>
                  <a:lnTo>
                    <a:pt x="28" y="571"/>
                  </a:lnTo>
                  <a:lnTo>
                    <a:pt x="28" y="518"/>
                  </a:lnTo>
                  <a:lnTo>
                    <a:pt x="19" y="518"/>
                  </a:lnTo>
                  <a:lnTo>
                    <a:pt x="19" y="509"/>
                  </a:lnTo>
                  <a:lnTo>
                    <a:pt x="0" y="527"/>
                  </a:lnTo>
                  <a:lnTo>
                    <a:pt x="0" y="773"/>
                  </a:lnTo>
                  <a:lnTo>
                    <a:pt x="9" y="782"/>
                  </a:lnTo>
                  <a:lnTo>
                    <a:pt x="19" y="782"/>
                  </a:lnTo>
                  <a:lnTo>
                    <a:pt x="19" y="773"/>
                  </a:lnTo>
                  <a:lnTo>
                    <a:pt x="47" y="747"/>
                  </a:lnTo>
                  <a:lnTo>
                    <a:pt x="56" y="729"/>
                  </a:lnTo>
                  <a:lnTo>
                    <a:pt x="65" y="703"/>
                  </a:lnTo>
                  <a:lnTo>
                    <a:pt x="112" y="738"/>
                  </a:lnTo>
                  <a:lnTo>
                    <a:pt x="187" y="764"/>
                  </a:lnTo>
                  <a:lnTo>
                    <a:pt x="280" y="782"/>
                  </a:lnTo>
                  <a:lnTo>
                    <a:pt x="373" y="764"/>
                  </a:lnTo>
                  <a:lnTo>
                    <a:pt x="439" y="711"/>
                  </a:lnTo>
                  <a:lnTo>
                    <a:pt x="485" y="641"/>
                  </a:lnTo>
                  <a:lnTo>
                    <a:pt x="504" y="553"/>
                  </a:lnTo>
                  <a:lnTo>
                    <a:pt x="476" y="457"/>
                  </a:lnTo>
                  <a:lnTo>
                    <a:pt x="420" y="386"/>
                  </a:lnTo>
                  <a:lnTo>
                    <a:pt x="336" y="3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40" name="Freeform 4380"/>
            <p:cNvSpPr>
              <a:spLocks noEditPoints="1"/>
            </p:cNvSpPr>
            <p:nvPr/>
          </p:nvSpPr>
          <p:spPr bwMode="auto">
            <a:xfrm>
              <a:off x="30468" y="15775"/>
              <a:ext cx="439" cy="483"/>
            </a:xfrm>
            <a:custGeom>
              <a:avLst/>
              <a:gdLst>
                <a:gd name="T0" fmla="*/ 411 w 439"/>
                <a:gd name="T1" fmla="*/ 228 h 483"/>
                <a:gd name="T2" fmla="*/ 429 w 439"/>
                <a:gd name="T3" fmla="*/ 228 h 483"/>
                <a:gd name="T4" fmla="*/ 439 w 439"/>
                <a:gd name="T5" fmla="*/ 219 h 483"/>
                <a:gd name="T6" fmla="*/ 439 w 439"/>
                <a:gd name="T7" fmla="*/ 202 h 483"/>
                <a:gd name="T8" fmla="*/ 429 w 439"/>
                <a:gd name="T9" fmla="*/ 123 h 483"/>
                <a:gd name="T10" fmla="*/ 392 w 439"/>
                <a:gd name="T11" fmla="*/ 61 h 483"/>
                <a:gd name="T12" fmla="*/ 327 w 439"/>
                <a:gd name="T13" fmla="*/ 17 h 483"/>
                <a:gd name="T14" fmla="*/ 233 w 439"/>
                <a:gd name="T15" fmla="*/ 0 h 483"/>
                <a:gd name="T16" fmla="*/ 140 w 439"/>
                <a:gd name="T17" fmla="*/ 17 h 483"/>
                <a:gd name="T18" fmla="*/ 65 w 439"/>
                <a:gd name="T19" fmla="*/ 70 h 483"/>
                <a:gd name="T20" fmla="*/ 19 w 439"/>
                <a:gd name="T21" fmla="*/ 149 h 483"/>
                <a:gd name="T22" fmla="*/ 0 w 439"/>
                <a:gd name="T23" fmla="*/ 237 h 483"/>
                <a:gd name="T24" fmla="*/ 19 w 439"/>
                <a:gd name="T25" fmla="*/ 334 h 483"/>
                <a:gd name="T26" fmla="*/ 75 w 439"/>
                <a:gd name="T27" fmla="*/ 413 h 483"/>
                <a:gd name="T28" fmla="*/ 159 w 439"/>
                <a:gd name="T29" fmla="*/ 466 h 483"/>
                <a:gd name="T30" fmla="*/ 252 w 439"/>
                <a:gd name="T31" fmla="*/ 483 h 483"/>
                <a:gd name="T32" fmla="*/ 327 w 439"/>
                <a:gd name="T33" fmla="*/ 474 h 483"/>
                <a:gd name="T34" fmla="*/ 373 w 439"/>
                <a:gd name="T35" fmla="*/ 439 h 483"/>
                <a:gd name="T36" fmla="*/ 411 w 439"/>
                <a:gd name="T37" fmla="*/ 404 h 483"/>
                <a:gd name="T38" fmla="*/ 439 w 439"/>
                <a:gd name="T39" fmla="*/ 351 h 483"/>
                <a:gd name="T40" fmla="*/ 439 w 439"/>
                <a:gd name="T41" fmla="*/ 343 h 483"/>
                <a:gd name="T42" fmla="*/ 429 w 439"/>
                <a:gd name="T43" fmla="*/ 334 h 483"/>
                <a:gd name="T44" fmla="*/ 420 w 439"/>
                <a:gd name="T45" fmla="*/ 334 h 483"/>
                <a:gd name="T46" fmla="*/ 411 w 439"/>
                <a:gd name="T47" fmla="*/ 343 h 483"/>
                <a:gd name="T48" fmla="*/ 411 w 439"/>
                <a:gd name="T49" fmla="*/ 351 h 483"/>
                <a:gd name="T50" fmla="*/ 373 w 439"/>
                <a:gd name="T51" fmla="*/ 413 h 483"/>
                <a:gd name="T52" fmla="*/ 317 w 439"/>
                <a:gd name="T53" fmla="*/ 448 h 483"/>
                <a:gd name="T54" fmla="*/ 280 w 439"/>
                <a:gd name="T55" fmla="*/ 457 h 483"/>
                <a:gd name="T56" fmla="*/ 215 w 439"/>
                <a:gd name="T57" fmla="*/ 457 h 483"/>
                <a:gd name="T58" fmla="*/ 177 w 439"/>
                <a:gd name="T59" fmla="*/ 439 h 483"/>
                <a:gd name="T60" fmla="*/ 149 w 439"/>
                <a:gd name="T61" fmla="*/ 413 h 483"/>
                <a:gd name="T62" fmla="*/ 131 w 439"/>
                <a:gd name="T63" fmla="*/ 386 h 483"/>
                <a:gd name="T64" fmla="*/ 103 w 439"/>
                <a:gd name="T65" fmla="*/ 334 h 483"/>
                <a:gd name="T66" fmla="*/ 93 w 439"/>
                <a:gd name="T67" fmla="*/ 272 h 483"/>
                <a:gd name="T68" fmla="*/ 93 w 439"/>
                <a:gd name="T69" fmla="*/ 228 h 483"/>
                <a:gd name="T70" fmla="*/ 411 w 439"/>
                <a:gd name="T71" fmla="*/ 228 h 483"/>
                <a:gd name="T72" fmla="*/ 93 w 439"/>
                <a:gd name="T73" fmla="*/ 202 h 483"/>
                <a:gd name="T74" fmla="*/ 112 w 439"/>
                <a:gd name="T75" fmla="*/ 123 h 483"/>
                <a:gd name="T76" fmla="*/ 140 w 439"/>
                <a:gd name="T77" fmla="*/ 70 h 483"/>
                <a:gd name="T78" fmla="*/ 168 w 439"/>
                <a:gd name="T79" fmla="*/ 44 h 483"/>
                <a:gd name="T80" fmla="*/ 205 w 439"/>
                <a:gd name="T81" fmla="*/ 26 h 483"/>
                <a:gd name="T82" fmla="*/ 233 w 439"/>
                <a:gd name="T83" fmla="*/ 17 h 483"/>
                <a:gd name="T84" fmla="*/ 289 w 439"/>
                <a:gd name="T85" fmla="*/ 35 h 483"/>
                <a:gd name="T86" fmla="*/ 327 w 439"/>
                <a:gd name="T87" fmla="*/ 70 h 483"/>
                <a:gd name="T88" fmla="*/ 355 w 439"/>
                <a:gd name="T89" fmla="*/ 123 h 483"/>
                <a:gd name="T90" fmla="*/ 364 w 439"/>
                <a:gd name="T91" fmla="*/ 167 h 483"/>
                <a:gd name="T92" fmla="*/ 364 w 439"/>
                <a:gd name="T93" fmla="*/ 202 h 483"/>
                <a:gd name="T94" fmla="*/ 93 w 439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9"/>
                <a:gd name="T145" fmla="*/ 0 h 483"/>
                <a:gd name="T146" fmla="*/ 439 w 439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9" h="483">
                  <a:moveTo>
                    <a:pt x="411" y="228"/>
                  </a:moveTo>
                  <a:lnTo>
                    <a:pt x="429" y="228"/>
                  </a:lnTo>
                  <a:lnTo>
                    <a:pt x="439" y="219"/>
                  </a:lnTo>
                  <a:lnTo>
                    <a:pt x="439" y="202"/>
                  </a:lnTo>
                  <a:lnTo>
                    <a:pt x="429" y="123"/>
                  </a:lnTo>
                  <a:lnTo>
                    <a:pt x="392" y="61"/>
                  </a:lnTo>
                  <a:lnTo>
                    <a:pt x="327" y="17"/>
                  </a:lnTo>
                  <a:lnTo>
                    <a:pt x="233" y="0"/>
                  </a:lnTo>
                  <a:lnTo>
                    <a:pt x="140" y="17"/>
                  </a:lnTo>
                  <a:lnTo>
                    <a:pt x="65" y="70"/>
                  </a:lnTo>
                  <a:lnTo>
                    <a:pt x="19" y="149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59" y="466"/>
                  </a:lnTo>
                  <a:lnTo>
                    <a:pt x="252" y="483"/>
                  </a:lnTo>
                  <a:lnTo>
                    <a:pt x="327" y="474"/>
                  </a:lnTo>
                  <a:lnTo>
                    <a:pt x="373" y="439"/>
                  </a:lnTo>
                  <a:lnTo>
                    <a:pt x="411" y="404"/>
                  </a:lnTo>
                  <a:lnTo>
                    <a:pt x="439" y="351"/>
                  </a:lnTo>
                  <a:lnTo>
                    <a:pt x="439" y="343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1" y="343"/>
                  </a:lnTo>
                  <a:lnTo>
                    <a:pt x="411" y="351"/>
                  </a:lnTo>
                  <a:lnTo>
                    <a:pt x="373" y="413"/>
                  </a:lnTo>
                  <a:lnTo>
                    <a:pt x="317" y="448"/>
                  </a:lnTo>
                  <a:lnTo>
                    <a:pt x="280" y="457"/>
                  </a:lnTo>
                  <a:lnTo>
                    <a:pt x="215" y="457"/>
                  </a:lnTo>
                  <a:lnTo>
                    <a:pt x="177" y="439"/>
                  </a:lnTo>
                  <a:lnTo>
                    <a:pt x="149" y="413"/>
                  </a:lnTo>
                  <a:lnTo>
                    <a:pt x="131" y="386"/>
                  </a:lnTo>
                  <a:lnTo>
                    <a:pt x="103" y="334"/>
                  </a:lnTo>
                  <a:lnTo>
                    <a:pt x="93" y="272"/>
                  </a:lnTo>
                  <a:lnTo>
                    <a:pt x="93" y="228"/>
                  </a:lnTo>
                  <a:lnTo>
                    <a:pt x="411" y="228"/>
                  </a:lnTo>
                  <a:close/>
                  <a:moveTo>
                    <a:pt x="93" y="202"/>
                  </a:moveTo>
                  <a:lnTo>
                    <a:pt x="112" y="123"/>
                  </a:lnTo>
                  <a:lnTo>
                    <a:pt x="140" y="70"/>
                  </a:lnTo>
                  <a:lnTo>
                    <a:pt x="168" y="44"/>
                  </a:lnTo>
                  <a:lnTo>
                    <a:pt x="205" y="26"/>
                  </a:lnTo>
                  <a:lnTo>
                    <a:pt x="233" y="17"/>
                  </a:lnTo>
                  <a:lnTo>
                    <a:pt x="289" y="35"/>
                  </a:lnTo>
                  <a:lnTo>
                    <a:pt x="327" y="70"/>
                  </a:lnTo>
                  <a:lnTo>
                    <a:pt x="355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9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41" name="Freeform 4381"/>
            <p:cNvSpPr>
              <a:spLocks noEditPoints="1"/>
            </p:cNvSpPr>
            <p:nvPr/>
          </p:nvSpPr>
          <p:spPr bwMode="auto">
            <a:xfrm>
              <a:off x="30972" y="15775"/>
              <a:ext cx="438" cy="483"/>
            </a:xfrm>
            <a:custGeom>
              <a:avLst/>
              <a:gdLst>
                <a:gd name="T0" fmla="*/ 410 w 438"/>
                <a:gd name="T1" fmla="*/ 228 h 483"/>
                <a:gd name="T2" fmla="*/ 429 w 438"/>
                <a:gd name="T3" fmla="*/ 228 h 483"/>
                <a:gd name="T4" fmla="*/ 438 w 438"/>
                <a:gd name="T5" fmla="*/ 219 h 483"/>
                <a:gd name="T6" fmla="*/ 438 w 438"/>
                <a:gd name="T7" fmla="*/ 202 h 483"/>
                <a:gd name="T8" fmla="*/ 429 w 438"/>
                <a:gd name="T9" fmla="*/ 123 h 483"/>
                <a:gd name="T10" fmla="*/ 392 w 438"/>
                <a:gd name="T11" fmla="*/ 61 h 483"/>
                <a:gd name="T12" fmla="*/ 326 w 438"/>
                <a:gd name="T13" fmla="*/ 17 h 483"/>
                <a:gd name="T14" fmla="*/ 233 w 438"/>
                <a:gd name="T15" fmla="*/ 0 h 483"/>
                <a:gd name="T16" fmla="*/ 140 w 438"/>
                <a:gd name="T17" fmla="*/ 17 h 483"/>
                <a:gd name="T18" fmla="*/ 65 w 438"/>
                <a:gd name="T19" fmla="*/ 70 h 483"/>
                <a:gd name="T20" fmla="*/ 19 w 438"/>
                <a:gd name="T21" fmla="*/ 149 h 483"/>
                <a:gd name="T22" fmla="*/ 0 w 438"/>
                <a:gd name="T23" fmla="*/ 237 h 483"/>
                <a:gd name="T24" fmla="*/ 19 w 438"/>
                <a:gd name="T25" fmla="*/ 334 h 483"/>
                <a:gd name="T26" fmla="*/ 75 w 438"/>
                <a:gd name="T27" fmla="*/ 413 h 483"/>
                <a:gd name="T28" fmla="*/ 159 w 438"/>
                <a:gd name="T29" fmla="*/ 466 h 483"/>
                <a:gd name="T30" fmla="*/ 252 w 438"/>
                <a:gd name="T31" fmla="*/ 483 h 483"/>
                <a:gd name="T32" fmla="*/ 326 w 438"/>
                <a:gd name="T33" fmla="*/ 474 h 483"/>
                <a:gd name="T34" fmla="*/ 373 w 438"/>
                <a:gd name="T35" fmla="*/ 439 h 483"/>
                <a:gd name="T36" fmla="*/ 410 w 438"/>
                <a:gd name="T37" fmla="*/ 404 h 483"/>
                <a:gd name="T38" fmla="*/ 438 w 438"/>
                <a:gd name="T39" fmla="*/ 351 h 483"/>
                <a:gd name="T40" fmla="*/ 438 w 438"/>
                <a:gd name="T41" fmla="*/ 343 h 483"/>
                <a:gd name="T42" fmla="*/ 429 w 438"/>
                <a:gd name="T43" fmla="*/ 334 h 483"/>
                <a:gd name="T44" fmla="*/ 420 w 438"/>
                <a:gd name="T45" fmla="*/ 334 h 483"/>
                <a:gd name="T46" fmla="*/ 410 w 438"/>
                <a:gd name="T47" fmla="*/ 343 h 483"/>
                <a:gd name="T48" fmla="*/ 410 w 438"/>
                <a:gd name="T49" fmla="*/ 351 h 483"/>
                <a:gd name="T50" fmla="*/ 373 w 438"/>
                <a:gd name="T51" fmla="*/ 413 h 483"/>
                <a:gd name="T52" fmla="*/ 317 w 438"/>
                <a:gd name="T53" fmla="*/ 448 h 483"/>
                <a:gd name="T54" fmla="*/ 280 w 438"/>
                <a:gd name="T55" fmla="*/ 457 h 483"/>
                <a:gd name="T56" fmla="*/ 215 w 438"/>
                <a:gd name="T57" fmla="*/ 457 h 483"/>
                <a:gd name="T58" fmla="*/ 177 w 438"/>
                <a:gd name="T59" fmla="*/ 439 h 483"/>
                <a:gd name="T60" fmla="*/ 149 w 438"/>
                <a:gd name="T61" fmla="*/ 413 h 483"/>
                <a:gd name="T62" fmla="*/ 131 w 438"/>
                <a:gd name="T63" fmla="*/ 386 h 483"/>
                <a:gd name="T64" fmla="*/ 103 w 438"/>
                <a:gd name="T65" fmla="*/ 334 h 483"/>
                <a:gd name="T66" fmla="*/ 93 w 438"/>
                <a:gd name="T67" fmla="*/ 272 h 483"/>
                <a:gd name="T68" fmla="*/ 93 w 438"/>
                <a:gd name="T69" fmla="*/ 228 h 483"/>
                <a:gd name="T70" fmla="*/ 410 w 438"/>
                <a:gd name="T71" fmla="*/ 228 h 483"/>
                <a:gd name="T72" fmla="*/ 93 w 438"/>
                <a:gd name="T73" fmla="*/ 202 h 483"/>
                <a:gd name="T74" fmla="*/ 103 w 438"/>
                <a:gd name="T75" fmla="*/ 123 h 483"/>
                <a:gd name="T76" fmla="*/ 131 w 438"/>
                <a:gd name="T77" fmla="*/ 70 h 483"/>
                <a:gd name="T78" fmla="*/ 168 w 438"/>
                <a:gd name="T79" fmla="*/ 44 h 483"/>
                <a:gd name="T80" fmla="*/ 205 w 438"/>
                <a:gd name="T81" fmla="*/ 26 h 483"/>
                <a:gd name="T82" fmla="*/ 233 w 438"/>
                <a:gd name="T83" fmla="*/ 17 h 483"/>
                <a:gd name="T84" fmla="*/ 289 w 438"/>
                <a:gd name="T85" fmla="*/ 35 h 483"/>
                <a:gd name="T86" fmla="*/ 326 w 438"/>
                <a:gd name="T87" fmla="*/ 70 h 483"/>
                <a:gd name="T88" fmla="*/ 354 w 438"/>
                <a:gd name="T89" fmla="*/ 123 h 483"/>
                <a:gd name="T90" fmla="*/ 364 w 438"/>
                <a:gd name="T91" fmla="*/ 167 h 483"/>
                <a:gd name="T92" fmla="*/ 364 w 438"/>
                <a:gd name="T93" fmla="*/ 202 h 483"/>
                <a:gd name="T94" fmla="*/ 93 w 438"/>
                <a:gd name="T95" fmla="*/ 202 h 4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8"/>
                <a:gd name="T145" fmla="*/ 0 h 483"/>
                <a:gd name="T146" fmla="*/ 438 w 438"/>
                <a:gd name="T147" fmla="*/ 483 h 4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8" h="483">
                  <a:moveTo>
                    <a:pt x="410" y="228"/>
                  </a:moveTo>
                  <a:lnTo>
                    <a:pt x="429" y="228"/>
                  </a:lnTo>
                  <a:lnTo>
                    <a:pt x="438" y="219"/>
                  </a:lnTo>
                  <a:lnTo>
                    <a:pt x="438" y="202"/>
                  </a:lnTo>
                  <a:lnTo>
                    <a:pt x="429" y="123"/>
                  </a:lnTo>
                  <a:lnTo>
                    <a:pt x="392" y="61"/>
                  </a:lnTo>
                  <a:lnTo>
                    <a:pt x="326" y="17"/>
                  </a:lnTo>
                  <a:lnTo>
                    <a:pt x="233" y="0"/>
                  </a:lnTo>
                  <a:lnTo>
                    <a:pt x="140" y="17"/>
                  </a:lnTo>
                  <a:lnTo>
                    <a:pt x="65" y="70"/>
                  </a:lnTo>
                  <a:lnTo>
                    <a:pt x="19" y="149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59" y="466"/>
                  </a:lnTo>
                  <a:lnTo>
                    <a:pt x="252" y="483"/>
                  </a:lnTo>
                  <a:lnTo>
                    <a:pt x="326" y="474"/>
                  </a:lnTo>
                  <a:lnTo>
                    <a:pt x="373" y="439"/>
                  </a:lnTo>
                  <a:lnTo>
                    <a:pt x="410" y="404"/>
                  </a:lnTo>
                  <a:lnTo>
                    <a:pt x="438" y="351"/>
                  </a:lnTo>
                  <a:lnTo>
                    <a:pt x="438" y="343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0" y="343"/>
                  </a:lnTo>
                  <a:lnTo>
                    <a:pt x="410" y="351"/>
                  </a:lnTo>
                  <a:lnTo>
                    <a:pt x="373" y="413"/>
                  </a:lnTo>
                  <a:lnTo>
                    <a:pt x="317" y="448"/>
                  </a:lnTo>
                  <a:lnTo>
                    <a:pt x="280" y="457"/>
                  </a:lnTo>
                  <a:lnTo>
                    <a:pt x="215" y="457"/>
                  </a:lnTo>
                  <a:lnTo>
                    <a:pt x="177" y="439"/>
                  </a:lnTo>
                  <a:lnTo>
                    <a:pt x="149" y="413"/>
                  </a:lnTo>
                  <a:lnTo>
                    <a:pt x="131" y="386"/>
                  </a:lnTo>
                  <a:lnTo>
                    <a:pt x="103" y="334"/>
                  </a:lnTo>
                  <a:lnTo>
                    <a:pt x="93" y="272"/>
                  </a:lnTo>
                  <a:lnTo>
                    <a:pt x="93" y="228"/>
                  </a:lnTo>
                  <a:lnTo>
                    <a:pt x="410" y="228"/>
                  </a:lnTo>
                  <a:close/>
                  <a:moveTo>
                    <a:pt x="93" y="202"/>
                  </a:moveTo>
                  <a:lnTo>
                    <a:pt x="103" y="123"/>
                  </a:lnTo>
                  <a:lnTo>
                    <a:pt x="131" y="70"/>
                  </a:lnTo>
                  <a:lnTo>
                    <a:pt x="168" y="44"/>
                  </a:lnTo>
                  <a:lnTo>
                    <a:pt x="205" y="26"/>
                  </a:lnTo>
                  <a:lnTo>
                    <a:pt x="233" y="17"/>
                  </a:lnTo>
                  <a:lnTo>
                    <a:pt x="289" y="35"/>
                  </a:lnTo>
                  <a:lnTo>
                    <a:pt x="326" y="70"/>
                  </a:lnTo>
                  <a:lnTo>
                    <a:pt x="354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9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42" name="Freeform 4382"/>
            <p:cNvSpPr>
              <a:spLocks noEditPoints="1"/>
            </p:cNvSpPr>
            <p:nvPr/>
          </p:nvSpPr>
          <p:spPr bwMode="auto">
            <a:xfrm>
              <a:off x="847" y="17049"/>
              <a:ext cx="504" cy="484"/>
            </a:xfrm>
            <a:custGeom>
              <a:avLst/>
              <a:gdLst>
                <a:gd name="T0" fmla="*/ 504 w 504"/>
                <a:gd name="T1" fmla="*/ 246 h 484"/>
                <a:gd name="T2" fmla="*/ 485 w 504"/>
                <a:gd name="T3" fmla="*/ 150 h 484"/>
                <a:gd name="T4" fmla="*/ 429 w 504"/>
                <a:gd name="T5" fmla="*/ 70 h 484"/>
                <a:gd name="T6" fmla="*/ 354 w 504"/>
                <a:gd name="T7" fmla="*/ 18 h 484"/>
                <a:gd name="T8" fmla="*/ 252 w 504"/>
                <a:gd name="T9" fmla="*/ 0 h 484"/>
                <a:gd name="T10" fmla="*/ 159 w 504"/>
                <a:gd name="T11" fmla="*/ 18 h 484"/>
                <a:gd name="T12" fmla="*/ 75 w 504"/>
                <a:gd name="T13" fmla="*/ 70 h 484"/>
                <a:gd name="T14" fmla="*/ 19 w 504"/>
                <a:gd name="T15" fmla="*/ 150 h 484"/>
                <a:gd name="T16" fmla="*/ 0 w 504"/>
                <a:gd name="T17" fmla="*/ 246 h 484"/>
                <a:gd name="T18" fmla="*/ 19 w 504"/>
                <a:gd name="T19" fmla="*/ 343 h 484"/>
                <a:gd name="T20" fmla="*/ 75 w 504"/>
                <a:gd name="T21" fmla="*/ 422 h 484"/>
                <a:gd name="T22" fmla="*/ 159 w 504"/>
                <a:gd name="T23" fmla="*/ 466 h 484"/>
                <a:gd name="T24" fmla="*/ 252 w 504"/>
                <a:gd name="T25" fmla="*/ 484 h 484"/>
                <a:gd name="T26" fmla="*/ 354 w 504"/>
                <a:gd name="T27" fmla="*/ 466 h 484"/>
                <a:gd name="T28" fmla="*/ 429 w 504"/>
                <a:gd name="T29" fmla="*/ 413 h 484"/>
                <a:gd name="T30" fmla="*/ 485 w 504"/>
                <a:gd name="T31" fmla="*/ 343 h 484"/>
                <a:gd name="T32" fmla="*/ 504 w 504"/>
                <a:gd name="T33" fmla="*/ 246 h 484"/>
                <a:gd name="T34" fmla="*/ 252 w 504"/>
                <a:gd name="T35" fmla="*/ 457 h 484"/>
                <a:gd name="T36" fmla="*/ 215 w 504"/>
                <a:gd name="T37" fmla="*/ 457 h 484"/>
                <a:gd name="T38" fmla="*/ 187 w 504"/>
                <a:gd name="T39" fmla="*/ 440 h 484"/>
                <a:gd name="T40" fmla="*/ 149 w 504"/>
                <a:gd name="T41" fmla="*/ 422 h 484"/>
                <a:gd name="T42" fmla="*/ 121 w 504"/>
                <a:gd name="T43" fmla="*/ 387 h 484"/>
                <a:gd name="T44" fmla="*/ 103 w 504"/>
                <a:gd name="T45" fmla="*/ 308 h 484"/>
                <a:gd name="T46" fmla="*/ 93 w 504"/>
                <a:gd name="T47" fmla="*/ 237 h 484"/>
                <a:gd name="T48" fmla="*/ 103 w 504"/>
                <a:gd name="T49" fmla="*/ 167 h 484"/>
                <a:gd name="T50" fmla="*/ 121 w 504"/>
                <a:gd name="T51" fmla="*/ 88 h 484"/>
                <a:gd name="T52" fmla="*/ 149 w 504"/>
                <a:gd name="T53" fmla="*/ 62 h 484"/>
                <a:gd name="T54" fmla="*/ 187 w 504"/>
                <a:gd name="T55" fmla="*/ 35 h 484"/>
                <a:gd name="T56" fmla="*/ 215 w 504"/>
                <a:gd name="T57" fmla="*/ 27 h 484"/>
                <a:gd name="T58" fmla="*/ 252 w 504"/>
                <a:gd name="T59" fmla="*/ 18 h 484"/>
                <a:gd name="T60" fmla="*/ 326 w 504"/>
                <a:gd name="T61" fmla="*/ 35 h 484"/>
                <a:gd name="T62" fmla="*/ 382 w 504"/>
                <a:gd name="T63" fmla="*/ 88 h 484"/>
                <a:gd name="T64" fmla="*/ 410 w 504"/>
                <a:gd name="T65" fmla="*/ 167 h 484"/>
                <a:gd name="T66" fmla="*/ 410 w 504"/>
                <a:gd name="T67" fmla="*/ 308 h 484"/>
                <a:gd name="T68" fmla="*/ 382 w 504"/>
                <a:gd name="T69" fmla="*/ 378 h 484"/>
                <a:gd name="T70" fmla="*/ 345 w 504"/>
                <a:gd name="T71" fmla="*/ 431 h 484"/>
                <a:gd name="T72" fmla="*/ 317 w 504"/>
                <a:gd name="T73" fmla="*/ 448 h 484"/>
                <a:gd name="T74" fmla="*/ 289 w 504"/>
                <a:gd name="T75" fmla="*/ 457 h 484"/>
                <a:gd name="T76" fmla="*/ 252 w 504"/>
                <a:gd name="T77" fmla="*/ 457 h 4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4"/>
                <a:gd name="T118" fmla="*/ 0 h 484"/>
                <a:gd name="T119" fmla="*/ 504 w 504"/>
                <a:gd name="T120" fmla="*/ 484 h 4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4" h="484">
                  <a:moveTo>
                    <a:pt x="504" y="246"/>
                  </a:moveTo>
                  <a:lnTo>
                    <a:pt x="485" y="150"/>
                  </a:lnTo>
                  <a:lnTo>
                    <a:pt x="429" y="70"/>
                  </a:lnTo>
                  <a:lnTo>
                    <a:pt x="354" y="18"/>
                  </a:lnTo>
                  <a:lnTo>
                    <a:pt x="252" y="0"/>
                  </a:lnTo>
                  <a:lnTo>
                    <a:pt x="159" y="18"/>
                  </a:lnTo>
                  <a:lnTo>
                    <a:pt x="75" y="70"/>
                  </a:lnTo>
                  <a:lnTo>
                    <a:pt x="19" y="150"/>
                  </a:lnTo>
                  <a:lnTo>
                    <a:pt x="0" y="246"/>
                  </a:lnTo>
                  <a:lnTo>
                    <a:pt x="19" y="343"/>
                  </a:lnTo>
                  <a:lnTo>
                    <a:pt x="75" y="422"/>
                  </a:lnTo>
                  <a:lnTo>
                    <a:pt x="159" y="466"/>
                  </a:lnTo>
                  <a:lnTo>
                    <a:pt x="252" y="484"/>
                  </a:lnTo>
                  <a:lnTo>
                    <a:pt x="354" y="466"/>
                  </a:lnTo>
                  <a:lnTo>
                    <a:pt x="429" y="413"/>
                  </a:lnTo>
                  <a:lnTo>
                    <a:pt x="485" y="343"/>
                  </a:lnTo>
                  <a:lnTo>
                    <a:pt x="504" y="246"/>
                  </a:lnTo>
                  <a:close/>
                  <a:moveTo>
                    <a:pt x="252" y="457"/>
                  </a:moveTo>
                  <a:lnTo>
                    <a:pt x="215" y="457"/>
                  </a:lnTo>
                  <a:lnTo>
                    <a:pt x="187" y="440"/>
                  </a:lnTo>
                  <a:lnTo>
                    <a:pt x="149" y="422"/>
                  </a:lnTo>
                  <a:lnTo>
                    <a:pt x="121" y="387"/>
                  </a:lnTo>
                  <a:lnTo>
                    <a:pt x="103" y="308"/>
                  </a:lnTo>
                  <a:lnTo>
                    <a:pt x="93" y="237"/>
                  </a:lnTo>
                  <a:lnTo>
                    <a:pt x="103" y="167"/>
                  </a:lnTo>
                  <a:lnTo>
                    <a:pt x="121" y="88"/>
                  </a:lnTo>
                  <a:lnTo>
                    <a:pt x="149" y="62"/>
                  </a:lnTo>
                  <a:lnTo>
                    <a:pt x="187" y="35"/>
                  </a:lnTo>
                  <a:lnTo>
                    <a:pt x="215" y="27"/>
                  </a:lnTo>
                  <a:lnTo>
                    <a:pt x="252" y="18"/>
                  </a:lnTo>
                  <a:lnTo>
                    <a:pt x="326" y="35"/>
                  </a:lnTo>
                  <a:lnTo>
                    <a:pt x="382" y="88"/>
                  </a:lnTo>
                  <a:lnTo>
                    <a:pt x="410" y="167"/>
                  </a:lnTo>
                  <a:lnTo>
                    <a:pt x="410" y="308"/>
                  </a:lnTo>
                  <a:lnTo>
                    <a:pt x="382" y="378"/>
                  </a:lnTo>
                  <a:lnTo>
                    <a:pt x="345" y="431"/>
                  </a:lnTo>
                  <a:lnTo>
                    <a:pt x="317" y="448"/>
                  </a:lnTo>
                  <a:lnTo>
                    <a:pt x="289" y="457"/>
                  </a:lnTo>
                  <a:lnTo>
                    <a:pt x="252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43" name="Freeform 4383"/>
            <p:cNvSpPr>
              <a:spLocks/>
            </p:cNvSpPr>
            <p:nvPr/>
          </p:nvSpPr>
          <p:spPr bwMode="auto">
            <a:xfrm>
              <a:off x="1425" y="17049"/>
              <a:ext cx="569" cy="484"/>
            </a:xfrm>
            <a:custGeom>
              <a:avLst/>
              <a:gdLst>
                <a:gd name="T0" fmla="*/ 402 w 569"/>
                <a:gd name="T1" fmla="*/ 387 h 484"/>
                <a:gd name="T2" fmla="*/ 402 w 569"/>
                <a:gd name="T3" fmla="*/ 484 h 484"/>
                <a:gd name="T4" fmla="*/ 569 w 569"/>
                <a:gd name="T5" fmla="*/ 475 h 484"/>
                <a:gd name="T6" fmla="*/ 569 w 569"/>
                <a:gd name="T7" fmla="*/ 440 h 484"/>
                <a:gd name="T8" fmla="*/ 504 w 569"/>
                <a:gd name="T9" fmla="*/ 440 h 484"/>
                <a:gd name="T10" fmla="*/ 486 w 569"/>
                <a:gd name="T11" fmla="*/ 422 h 484"/>
                <a:gd name="T12" fmla="*/ 476 w 569"/>
                <a:gd name="T13" fmla="*/ 404 h 484"/>
                <a:gd name="T14" fmla="*/ 476 w 569"/>
                <a:gd name="T15" fmla="*/ 0 h 484"/>
                <a:gd name="T16" fmla="*/ 308 w 569"/>
                <a:gd name="T17" fmla="*/ 18 h 484"/>
                <a:gd name="T18" fmla="*/ 308 w 569"/>
                <a:gd name="T19" fmla="*/ 44 h 484"/>
                <a:gd name="T20" fmla="*/ 346 w 569"/>
                <a:gd name="T21" fmla="*/ 44 h 484"/>
                <a:gd name="T22" fmla="*/ 374 w 569"/>
                <a:gd name="T23" fmla="*/ 53 h 484"/>
                <a:gd name="T24" fmla="*/ 392 w 569"/>
                <a:gd name="T25" fmla="*/ 62 h 484"/>
                <a:gd name="T26" fmla="*/ 402 w 569"/>
                <a:gd name="T27" fmla="*/ 79 h 484"/>
                <a:gd name="T28" fmla="*/ 402 w 569"/>
                <a:gd name="T29" fmla="*/ 299 h 484"/>
                <a:gd name="T30" fmla="*/ 383 w 569"/>
                <a:gd name="T31" fmla="*/ 378 h 484"/>
                <a:gd name="T32" fmla="*/ 336 w 569"/>
                <a:gd name="T33" fmla="*/ 440 h 484"/>
                <a:gd name="T34" fmla="*/ 262 w 569"/>
                <a:gd name="T35" fmla="*/ 466 h 484"/>
                <a:gd name="T36" fmla="*/ 224 w 569"/>
                <a:gd name="T37" fmla="*/ 466 h 484"/>
                <a:gd name="T38" fmla="*/ 196 w 569"/>
                <a:gd name="T39" fmla="*/ 457 h 484"/>
                <a:gd name="T40" fmla="*/ 187 w 569"/>
                <a:gd name="T41" fmla="*/ 440 h 484"/>
                <a:gd name="T42" fmla="*/ 168 w 569"/>
                <a:gd name="T43" fmla="*/ 422 h 484"/>
                <a:gd name="T44" fmla="*/ 168 w 569"/>
                <a:gd name="T45" fmla="*/ 404 h 484"/>
                <a:gd name="T46" fmla="*/ 159 w 569"/>
                <a:gd name="T47" fmla="*/ 378 h 484"/>
                <a:gd name="T48" fmla="*/ 159 w 569"/>
                <a:gd name="T49" fmla="*/ 0 h 484"/>
                <a:gd name="T50" fmla="*/ 0 w 569"/>
                <a:gd name="T51" fmla="*/ 18 h 484"/>
                <a:gd name="T52" fmla="*/ 0 w 569"/>
                <a:gd name="T53" fmla="*/ 44 h 484"/>
                <a:gd name="T54" fmla="*/ 38 w 569"/>
                <a:gd name="T55" fmla="*/ 44 h 484"/>
                <a:gd name="T56" fmla="*/ 75 w 569"/>
                <a:gd name="T57" fmla="*/ 62 h 484"/>
                <a:gd name="T58" fmla="*/ 84 w 569"/>
                <a:gd name="T59" fmla="*/ 79 h 484"/>
                <a:gd name="T60" fmla="*/ 84 w 569"/>
                <a:gd name="T61" fmla="*/ 361 h 484"/>
                <a:gd name="T62" fmla="*/ 94 w 569"/>
                <a:gd name="T63" fmla="*/ 404 h 484"/>
                <a:gd name="T64" fmla="*/ 122 w 569"/>
                <a:gd name="T65" fmla="*/ 448 h 484"/>
                <a:gd name="T66" fmla="*/ 168 w 569"/>
                <a:gd name="T67" fmla="*/ 475 h 484"/>
                <a:gd name="T68" fmla="*/ 252 w 569"/>
                <a:gd name="T69" fmla="*/ 484 h 484"/>
                <a:gd name="T70" fmla="*/ 318 w 569"/>
                <a:gd name="T71" fmla="*/ 475 h 484"/>
                <a:gd name="T72" fmla="*/ 364 w 569"/>
                <a:gd name="T73" fmla="*/ 448 h 484"/>
                <a:gd name="T74" fmla="*/ 402 w 569"/>
                <a:gd name="T75" fmla="*/ 387 h 4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69"/>
                <a:gd name="T115" fmla="*/ 0 h 484"/>
                <a:gd name="T116" fmla="*/ 569 w 569"/>
                <a:gd name="T117" fmla="*/ 484 h 4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69" h="484">
                  <a:moveTo>
                    <a:pt x="402" y="387"/>
                  </a:moveTo>
                  <a:lnTo>
                    <a:pt x="402" y="484"/>
                  </a:lnTo>
                  <a:lnTo>
                    <a:pt x="569" y="475"/>
                  </a:lnTo>
                  <a:lnTo>
                    <a:pt x="569" y="440"/>
                  </a:lnTo>
                  <a:lnTo>
                    <a:pt x="504" y="440"/>
                  </a:lnTo>
                  <a:lnTo>
                    <a:pt x="486" y="422"/>
                  </a:lnTo>
                  <a:lnTo>
                    <a:pt x="476" y="404"/>
                  </a:lnTo>
                  <a:lnTo>
                    <a:pt x="476" y="0"/>
                  </a:lnTo>
                  <a:lnTo>
                    <a:pt x="308" y="18"/>
                  </a:lnTo>
                  <a:lnTo>
                    <a:pt x="308" y="44"/>
                  </a:lnTo>
                  <a:lnTo>
                    <a:pt x="346" y="44"/>
                  </a:lnTo>
                  <a:lnTo>
                    <a:pt x="374" y="53"/>
                  </a:lnTo>
                  <a:lnTo>
                    <a:pt x="392" y="62"/>
                  </a:lnTo>
                  <a:lnTo>
                    <a:pt x="402" y="79"/>
                  </a:lnTo>
                  <a:lnTo>
                    <a:pt x="402" y="299"/>
                  </a:lnTo>
                  <a:lnTo>
                    <a:pt x="383" y="378"/>
                  </a:lnTo>
                  <a:lnTo>
                    <a:pt x="336" y="440"/>
                  </a:lnTo>
                  <a:lnTo>
                    <a:pt x="262" y="466"/>
                  </a:lnTo>
                  <a:lnTo>
                    <a:pt x="224" y="466"/>
                  </a:lnTo>
                  <a:lnTo>
                    <a:pt x="196" y="457"/>
                  </a:lnTo>
                  <a:lnTo>
                    <a:pt x="187" y="440"/>
                  </a:lnTo>
                  <a:lnTo>
                    <a:pt x="168" y="422"/>
                  </a:lnTo>
                  <a:lnTo>
                    <a:pt x="168" y="404"/>
                  </a:lnTo>
                  <a:lnTo>
                    <a:pt x="159" y="378"/>
                  </a:lnTo>
                  <a:lnTo>
                    <a:pt x="159" y="0"/>
                  </a:lnTo>
                  <a:lnTo>
                    <a:pt x="0" y="18"/>
                  </a:lnTo>
                  <a:lnTo>
                    <a:pt x="0" y="44"/>
                  </a:lnTo>
                  <a:lnTo>
                    <a:pt x="38" y="44"/>
                  </a:lnTo>
                  <a:lnTo>
                    <a:pt x="75" y="62"/>
                  </a:lnTo>
                  <a:lnTo>
                    <a:pt x="84" y="79"/>
                  </a:lnTo>
                  <a:lnTo>
                    <a:pt x="84" y="361"/>
                  </a:lnTo>
                  <a:lnTo>
                    <a:pt x="94" y="404"/>
                  </a:lnTo>
                  <a:lnTo>
                    <a:pt x="122" y="448"/>
                  </a:lnTo>
                  <a:lnTo>
                    <a:pt x="168" y="475"/>
                  </a:lnTo>
                  <a:lnTo>
                    <a:pt x="252" y="484"/>
                  </a:lnTo>
                  <a:lnTo>
                    <a:pt x="318" y="475"/>
                  </a:lnTo>
                  <a:lnTo>
                    <a:pt x="364" y="448"/>
                  </a:lnTo>
                  <a:lnTo>
                    <a:pt x="402" y="3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44" name="Freeform 4384"/>
            <p:cNvSpPr>
              <a:spLocks/>
            </p:cNvSpPr>
            <p:nvPr/>
          </p:nvSpPr>
          <p:spPr bwMode="auto">
            <a:xfrm>
              <a:off x="2041" y="17049"/>
              <a:ext cx="383" cy="475"/>
            </a:xfrm>
            <a:custGeom>
              <a:avLst/>
              <a:gdLst>
                <a:gd name="T0" fmla="*/ 168 w 383"/>
                <a:gd name="T1" fmla="*/ 396 h 475"/>
                <a:gd name="T2" fmla="*/ 168 w 383"/>
                <a:gd name="T3" fmla="*/ 229 h 475"/>
                <a:gd name="T4" fmla="*/ 177 w 383"/>
                <a:gd name="T5" fmla="*/ 150 h 475"/>
                <a:gd name="T6" fmla="*/ 205 w 383"/>
                <a:gd name="T7" fmla="*/ 88 h 475"/>
                <a:gd name="T8" fmla="*/ 243 w 383"/>
                <a:gd name="T9" fmla="*/ 44 h 475"/>
                <a:gd name="T10" fmla="*/ 299 w 383"/>
                <a:gd name="T11" fmla="*/ 27 h 475"/>
                <a:gd name="T12" fmla="*/ 317 w 383"/>
                <a:gd name="T13" fmla="*/ 27 h 475"/>
                <a:gd name="T14" fmla="*/ 308 w 383"/>
                <a:gd name="T15" fmla="*/ 27 h 475"/>
                <a:gd name="T16" fmla="*/ 299 w 383"/>
                <a:gd name="T17" fmla="*/ 35 h 475"/>
                <a:gd name="T18" fmla="*/ 289 w 383"/>
                <a:gd name="T19" fmla="*/ 53 h 475"/>
                <a:gd name="T20" fmla="*/ 289 w 383"/>
                <a:gd name="T21" fmla="*/ 88 h 475"/>
                <a:gd name="T22" fmla="*/ 299 w 383"/>
                <a:gd name="T23" fmla="*/ 106 h 475"/>
                <a:gd name="T24" fmla="*/ 317 w 383"/>
                <a:gd name="T25" fmla="*/ 114 h 475"/>
                <a:gd name="T26" fmla="*/ 345 w 383"/>
                <a:gd name="T27" fmla="*/ 114 h 475"/>
                <a:gd name="T28" fmla="*/ 364 w 383"/>
                <a:gd name="T29" fmla="*/ 106 h 475"/>
                <a:gd name="T30" fmla="*/ 383 w 383"/>
                <a:gd name="T31" fmla="*/ 88 h 475"/>
                <a:gd name="T32" fmla="*/ 383 w 383"/>
                <a:gd name="T33" fmla="*/ 70 h 475"/>
                <a:gd name="T34" fmla="*/ 373 w 383"/>
                <a:gd name="T35" fmla="*/ 44 h 475"/>
                <a:gd name="T36" fmla="*/ 364 w 383"/>
                <a:gd name="T37" fmla="*/ 27 h 475"/>
                <a:gd name="T38" fmla="*/ 336 w 383"/>
                <a:gd name="T39" fmla="*/ 9 h 475"/>
                <a:gd name="T40" fmla="*/ 299 w 383"/>
                <a:gd name="T41" fmla="*/ 0 h 475"/>
                <a:gd name="T42" fmla="*/ 243 w 383"/>
                <a:gd name="T43" fmla="*/ 18 h 475"/>
                <a:gd name="T44" fmla="*/ 215 w 383"/>
                <a:gd name="T45" fmla="*/ 35 h 475"/>
                <a:gd name="T46" fmla="*/ 196 w 383"/>
                <a:gd name="T47" fmla="*/ 53 h 475"/>
                <a:gd name="T48" fmla="*/ 177 w 383"/>
                <a:gd name="T49" fmla="*/ 79 h 475"/>
                <a:gd name="T50" fmla="*/ 168 w 383"/>
                <a:gd name="T51" fmla="*/ 97 h 475"/>
                <a:gd name="T52" fmla="*/ 159 w 383"/>
                <a:gd name="T53" fmla="*/ 123 h 475"/>
                <a:gd name="T54" fmla="*/ 159 w 383"/>
                <a:gd name="T55" fmla="*/ 0 h 475"/>
                <a:gd name="T56" fmla="*/ 0 w 383"/>
                <a:gd name="T57" fmla="*/ 18 h 475"/>
                <a:gd name="T58" fmla="*/ 0 w 383"/>
                <a:gd name="T59" fmla="*/ 44 h 475"/>
                <a:gd name="T60" fmla="*/ 37 w 383"/>
                <a:gd name="T61" fmla="*/ 44 h 475"/>
                <a:gd name="T62" fmla="*/ 65 w 383"/>
                <a:gd name="T63" fmla="*/ 53 h 475"/>
                <a:gd name="T64" fmla="*/ 84 w 383"/>
                <a:gd name="T65" fmla="*/ 70 h 475"/>
                <a:gd name="T66" fmla="*/ 93 w 383"/>
                <a:gd name="T67" fmla="*/ 88 h 475"/>
                <a:gd name="T68" fmla="*/ 93 w 383"/>
                <a:gd name="T69" fmla="*/ 422 h 475"/>
                <a:gd name="T70" fmla="*/ 84 w 383"/>
                <a:gd name="T71" fmla="*/ 431 h 475"/>
                <a:gd name="T72" fmla="*/ 65 w 383"/>
                <a:gd name="T73" fmla="*/ 440 h 475"/>
                <a:gd name="T74" fmla="*/ 0 w 383"/>
                <a:gd name="T75" fmla="*/ 440 h 475"/>
                <a:gd name="T76" fmla="*/ 0 w 383"/>
                <a:gd name="T77" fmla="*/ 475 h 475"/>
                <a:gd name="T78" fmla="*/ 280 w 383"/>
                <a:gd name="T79" fmla="*/ 475 h 475"/>
                <a:gd name="T80" fmla="*/ 280 w 383"/>
                <a:gd name="T81" fmla="*/ 440 h 475"/>
                <a:gd name="T82" fmla="*/ 196 w 383"/>
                <a:gd name="T83" fmla="*/ 440 h 475"/>
                <a:gd name="T84" fmla="*/ 177 w 383"/>
                <a:gd name="T85" fmla="*/ 431 h 475"/>
                <a:gd name="T86" fmla="*/ 168 w 383"/>
                <a:gd name="T87" fmla="*/ 422 h 475"/>
                <a:gd name="T88" fmla="*/ 168 w 383"/>
                <a:gd name="T89" fmla="*/ 396 h 47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3"/>
                <a:gd name="T136" fmla="*/ 0 h 475"/>
                <a:gd name="T137" fmla="*/ 383 w 383"/>
                <a:gd name="T138" fmla="*/ 475 h 47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3" h="475">
                  <a:moveTo>
                    <a:pt x="168" y="396"/>
                  </a:moveTo>
                  <a:lnTo>
                    <a:pt x="168" y="229"/>
                  </a:lnTo>
                  <a:lnTo>
                    <a:pt x="177" y="150"/>
                  </a:lnTo>
                  <a:lnTo>
                    <a:pt x="205" y="88"/>
                  </a:lnTo>
                  <a:lnTo>
                    <a:pt x="243" y="44"/>
                  </a:lnTo>
                  <a:lnTo>
                    <a:pt x="299" y="27"/>
                  </a:lnTo>
                  <a:lnTo>
                    <a:pt x="317" y="27"/>
                  </a:lnTo>
                  <a:lnTo>
                    <a:pt x="308" y="27"/>
                  </a:lnTo>
                  <a:lnTo>
                    <a:pt x="299" y="35"/>
                  </a:lnTo>
                  <a:lnTo>
                    <a:pt x="289" y="53"/>
                  </a:lnTo>
                  <a:lnTo>
                    <a:pt x="289" y="88"/>
                  </a:lnTo>
                  <a:lnTo>
                    <a:pt x="299" y="106"/>
                  </a:lnTo>
                  <a:lnTo>
                    <a:pt x="317" y="114"/>
                  </a:lnTo>
                  <a:lnTo>
                    <a:pt x="345" y="114"/>
                  </a:lnTo>
                  <a:lnTo>
                    <a:pt x="364" y="106"/>
                  </a:lnTo>
                  <a:lnTo>
                    <a:pt x="383" y="88"/>
                  </a:lnTo>
                  <a:lnTo>
                    <a:pt x="383" y="70"/>
                  </a:lnTo>
                  <a:lnTo>
                    <a:pt x="373" y="44"/>
                  </a:lnTo>
                  <a:lnTo>
                    <a:pt x="364" y="27"/>
                  </a:lnTo>
                  <a:lnTo>
                    <a:pt x="336" y="9"/>
                  </a:lnTo>
                  <a:lnTo>
                    <a:pt x="299" y="0"/>
                  </a:lnTo>
                  <a:lnTo>
                    <a:pt x="243" y="18"/>
                  </a:lnTo>
                  <a:lnTo>
                    <a:pt x="215" y="35"/>
                  </a:lnTo>
                  <a:lnTo>
                    <a:pt x="196" y="53"/>
                  </a:lnTo>
                  <a:lnTo>
                    <a:pt x="177" y="79"/>
                  </a:lnTo>
                  <a:lnTo>
                    <a:pt x="168" y="97"/>
                  </a:lnTo>
                  <a:lnTo>
                    <a:pt x="159" y="123"/>
                  </a:lnTo>
                  <a:lnTo>
                    <a:pt x="159" y="0"/>
                  </a:lnTo>
                  <a:lnTo>
                    <a:pt x="0" y="18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3"/>
                  </a:lnTo>
                  <a:lnTo>
                    <a:pt x="84" y="70"/>
                  </a:lnTo>
                  <a:lnTo>
                    <a:pt x="93" y="88"/>
                  </a:lnTo>
                  <a:lnTo>
                    <a:pt x="93" y="422"/>
                  </a:lnTo>
                  <a:lnTo>
                    <a:pt x="84" y="431"/>
                  </a:lnTo>
                  <a:lnTo>
                    <a:pt x="65" y="440"/>
                  </a:lnTo>
                  <a:lnTo>
                    <a:pt x="0" y="440"/>
                  </a:lnTo>
                  <a:lnTo>
                    <a:pt x="0" y="475"/>
                  </a:lnTo>
                  <a:lnTo>
                    <a:pt x="280" y="475"/>
                  </a:lnTo>
                  <a:lnTo>
                    <a:pt x="280" y="440"/>
                  </a:lnTo>
                  <a:lnTo>
                    <a:pt x="196" y="440"/>
                  </a:lnTo>
                  <a:lnTo>
                    <a:pt x="177" y="431"/>
                  </a:lnTo>
                  <a:lnTo>
                    <a:pt x="168" y="422"/>
                  </a:lnTo>
                  <a:lnTo>
                    <a:pt x="168" y="3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45" name="Freeform 4385"/>
            <p:cNvSpPr>
              <a:spLocks/>
            </p:cNvSpPr>
            <p:nvPr/>
          </p:nvSpPr>
          <p:spPr bwMode="auto">
            <a:xfrm>
              <a:off x="2853" y="16865"/>
              <a:ext cx="354" cy="668"/>
            </a:xfrm>
            <a:custGeom>
              <a:avLst/>
              <a:gdLst>
                <a:gd name="T0" fmla="*/ 177 w 354"/>
                <a:gd name="T1" fmla="*/ 228 h 668"/>
                <a:gd name="T2" fmla="*/ 336 w 354"/>
                <a:gd name="T3" fmla="*/ 228 h 668"/>
                <a:gd name="T4" fmla="*/ 336 w 354"/>
                <a:gd name="T5" fmla="*/ 202 h 668"/>
                <a:gd name="T6" fmla="*/ 177 w 354"/>
                <a:gd name="T7" fmla="*/ 202 h 668"/>
                <a:gd name="T8" fmla="*/ 177 w 354"/>
                <a:gd name="T9" fmla="*/ 0 h 668"/>
                <a:gd name="T10" fmla="*/ 149 w 354"/>
                <a:gd name="T11" fmla="*/ 0 h 668"/>
                <a:gd name="T12" fmla="*/ 140 w 354"/>
                <a:gd name="T13" fmla="*/ 70 h 668"/>
                <a:gd name="T14" fmla="*/ 121 w 354"/>
                <a:gd name="T15" fmla="*/ 140 h 668"/>
                <a:gd name="T16" fmla="*/ 74 w 354"/>
                <a:gd name="T17" fmla="*/ 184 h 668"/>
                <a:gd name="T18" fmla="*/ 0 w 354"/>
                <a:gd name="T19" fmla="*/ 211 h 668"/>
                <a:gd name="T20" fmla="*/ 0 w 354"/>
                <a:gd name="T21" fmla="*/ 228 h 668"/>
                <a:gd name="T22" fmla="*/ 102 w 354"/>
                <a:gd name="T23" fmla="*/ 228 h 668"/>
                <a:gd name="T24" fmla="*/ 102 w 354"/>
                <a:gd name="T25" fmla="*/ 527 h 668"/>
                <a:gd name="T26" fmla="*/ 112 w 354"/>
                <a:gd name="T27" fmla="*/ 588 h 668"/>
                <a:gd name="T28" fmla="*/ 140 w 354"/>
                <a:gd name="T29" fmla="*/ 632 h 668"/>
                <a:gd name="T30" fmla="*/ 177 w 354"/>
                <a:gd name="T31" fmla="*/ 659 h 668"/>
                <a:gd name="T32" fmla="*/ 214 w 354"/>
                <a:gd name="T33" fmla="*/ 668 h 668"/>
                <a:gd name="T34" fmla="*/ 242 w 354"/>
                <a:gd name="T35" fmla="*/ 668 h 668"/>
                <a:gd name="T36" fmla="*/ 298 w 354"/>
                <a:gd name="T37" fmla="*/ 659 h 668"/>
                <a:gd name="T38" fmla="*/ 326 w 354"/>
                <a:gd name="T39" fmla="*/ 624 h 668"/>
                <a:gd name="T40" fmla="*/ 354 w 354"/>
                <a:gd name="T41" fmla="*/ 580 h 668"/>
                <a:gd name="T42" fmla="*/ 354 w 354"/>
                <a:gd name="T43" fmla="*/ 465 h 668"/>
                <a:gd name="T44" fmla="*/ 326 w 354"/>
                <a:gd name="T45" fmla="*/ 465 h 668"/>
                <a:gd name="T46" fmla="*/ 326 w 354"/>
                <a:gd name="T47" fmla="*/ 571 h 668"/>
                <a:gd name="T48" fmla="*/ 317 w 354"/>
                <a:gd name="T49" fmla="*/ 597 h 668"/>
                <a:gd name="T50" fmla="*/ 298 w 354"/>
                <a:gd name="T51" fmla="*/ 624 h 668"/>
                <a:gd name="T52" fmla="*/ 280 w 354"/>
                <a:gd name="T53" fmla="*/ 641 h 668"/>
                <a:gd name="T54" fmla="*/ 224 w 354"/>
                <a:gd name="T55" fmla="*/ 641 h 668"/>
                <a:gd name="T56" fmla="*/ 196 w 354"/>
                <a:gd name="T57" fmla="*/ 615 h 668"/>
                <a:gd name="T58" fmla="*/ 186 w 354"/>
                <a:gd name="T59" fmla="*/ 588 h 668"/>
                <a:gd name="T60" fmla="*/ 177 w 354"/>
                <a:gd name="T61" fmla="*/ 571 h 668"/>
                <a:gd name="T62" fmla="*/ 177 w 354"/>
                <a:gd name="T63" fmla="*/ 527 h 668"/>
                <a:gd name="T64" fmla="*/ 177 w 354"/>
                <a:gd name="T65" fmla="*/ 228 h 6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4"/>
                <a:gd name="T100" fmla="*/ 0 h 668"/>
                <a:gd name="T101" fmla="*/ 354 w 354"/>
                <a:gd name="T102" fmla="*/ 668 h 6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4" h="668">
                  <a:moveTo>
                    <a:pt x="177" y="228"/>
                  </a:moveTo>
                  <a:lnTo>
                    <a:pt x="336" y="228"/>
                  </a:lnTo>
                  <a:lnTo>
                    <a:pt x="336" y="202"/>
                  </a:lnTo>
                  <a:lnTo>
                    <a:pt x="177" y="202"/>
                  </a:lnTo>
                  <a:lnTo>
                    <a:pt x="177" y="0"/>
                  </a:lnTo>
                  <a:lnTo>
                    <a:pt x="149" y="0"/>
                  </a:lnTo>
                  <a:lnTo>
                    <a:pt x="140" y="70"/>
                  </a:lnTo>
                  <a:lnTo>
                    <a:pt x="121" y="140"/>
                  </a:lnTo>
                  <a:lnTo>
                    <a:pt x="74" y="184"/>
                  </a:lnTo>
                  <a:lnTo>
                    <a:pt x="0" y="211"/>
                  </a:lnTo>
                  <a:lnTo>
                    <a:pt x="0" y="228"/>
                  </a:lnTo>
                  <a:lnTo>
                    <a:pt x="102" y="228"/>
                  </a:lnTo>
                  <a:lnTo>
                    <a:pt x="102" y="527"/>
                  </a:lnTo>
                  <a:lnTo>
                    <a:pt x="112" y="588"/>
                  </a:lnTo>
                  <a:lnTo>
                    <a:pt x="140" y="632"/>
                  </a:lnTo>
                  <a:lnTo>
                    <a:pt x="177" y="659"/>
                  </a:lnTo>
                  <a:lnTo>
                    <a:pt x="214" y="668"/>
                  </a:lnTo>
                  <a:lnTo>
                    <a:pt x="242" y="668"/>
                  </a:lnTo>
                  <a:lnTo>
                    <a:pt x="298" y="659"/>
                  </a:lnTo>
                  <a:lnTo>
                    <a:pt x="326" y="624"/>
                  </a:lnTo>
                  <a:lnTo>
                    <a:pt x="354" y="580"/>
                  </a:lnTo>
                  <a:lnTo>
                    <a:pt x="354" y="465"/>
                  </a:lnTo>
                  <a:lnTo>
                    <a:pt x="326" y="465"/>
                  </a:lnTo>
                  <a:lnTo>
                    <a:pt x="326" y="571"/>
                  </a:lnTo>
                  <a:lnTo>
                    <a:pt x="317" y="597"/>
                  </a:lnTo>
                  <a:lnTo>
                    <a:pt x="298" y="624"/>
                  </a:lnTo>
                  <a:lnTo>
                    <a:pt x="280" y="641"/>
                  </a:lnTo>
                  <a:lnTo>
                    <a:pt x="224" y="641"/>
                  </a:lnTo>
                  <a:lnTo>
                    <a:pt x="196" y="615"/>
                  </a:lnTo>
                  <a:lnTo>
                    <a:pt x="186" y="588"/>
                  </a:lnTo>
                  <a:lnTo>
                    <a:pt x="177" y="571"/>
                  </a:lnTo>
                  <a:lnTo>
                    <a:pt x="177" y="527"/>
                  </a:lnTo>
                  <a:lnTo>
                    <a:pt x="177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46" name="Freeform 4386"/>
            <p:cNvSpPr>
              <a:spLocks noEditPoints="1"/>
            </p:cNvSpPr>
            <p:nvPr/>
          </p:nvSpPr>
          <p:spPr bwMode="auto">
            <a:xfrm>
              <a:off x="3310" y="17049"/>
              <a:ext cx="438" cy="484"/>
            </a:xfrm>
            <a:custGeom>
              <a:avLst/>
              <a:gdLst>
                <a:gd name="T0" fmla="*/ 401 w 438"/>
                <a:gd name="T1" fmla="*/ 229 h 484"/>
                <a:gd name="T2" fmla="*/ 420 w 438"/>
                <a:gd name="T3" fmla="*/ 229 h 484"/>
                <a:gd name="T4" fmla="*/ 429 w 438"/>
                <a:gd name="T5" fmla="*/ 220 h 484"/>
                <a:gd name="T6" fmla="*/ 438 w 438"/>
                <a:gd name="T7" fmla="*/ 202 h 484"/>
                <a:gd name="T8" fmla="*/ 420 w 438"/>
                <a:gd name="T9" fmla="*/ 123 h 484"/>
                <a:gd name="T10" fmla="*/ 382 w 438"/>
                <a:gd name="T11" fmla="*/ 62 h 484"/>
                <a:gd name="T12" fmla="*/ 326 w 438"/>
                <a:gd name="T13" fmla="*/ 18 h 484"/>
                <a:gd name="T14" fmla="*/ 233 w 438"/>
                <a:gd name="T15" fmla="*/ 0 h 484"/>
                <a:gd name="T16" fmla="*/ 140 w 438"/>
                <a:gd name="T17" fmla="*/ 18 h 484"/>
                <a:gd name="T18" fmla="*/ 65 w 438"/>
                <a:gd name="T19" fmla="*/ 70 h 484"/>
                <a:gd name="T20" fmla="*/ 19 w 438"/>
                <a:gd name="T21" fmla="*/ 150 h 484"/>
                <a:gd name="T22" fmla="*/ 0 w 438"/>
                <a:gd name="T23" fmla="*/ 237 h 484"/>
                <a:gd name="T24" fmla="*/ 19 w 438"/>
                <a:gd name="T25" fmla="*/ 334 h 484"/>
                <a:gd name="T26" fmla="*/ 75 w 438"/>
                <a:gd name="T27" fmla="*/ 413 h 484"/>
                <a:gd name="T28" fmla="*/ 149 w 438"/>
                <a:gd name="T29" fmla="*/ 466 h 484"/>
                <a:gd name="T30" fmla="*/ 242 w 438"/>
                <a:gd name="T31" fmla="*/ 484 h 484"/>
                <a:gd name="T32" fmla="*/ 317 w 438"/>
                <a:gd name="T33" fmla="*/ 475 h 484"/>
                <a:gd name="T34" fmla="*/ 373 w 438"/>
                <a:gd name="T35" fmla="*/ 440 h 484"/>
                <a:gd name="T36" fmla="*/ 410 w 438"/>
                <a:gd name="T37" fmla="*/ 404 h 484"/>
                <a:gd name="T38" fmla="*/ 438 w 438"/>
                <a:gd name="T39" fmla="*/ 352 h 484"/>
                <a:gd name="T40" fmla="*/ 429 w 438"/>
                <a:gd name="T41" fmla="*/ 343 h 484"/>
                <a:gd name="T42" fmla="*/ 429 w 438"/>
                <a:gd name="T43" fmla="*/ 334 h 484"/>
                <a:gd name="T44" fmla="*/ 410 w 438"/>
                <a:gd name="T45" fmla="*/ 334 h 484"/>
                <a:gd name="T46" fmla="*/ 410 w 438"/>
                <a:gd name="T47" fmla="*/ 343 h 484"/>
                <a:gd name="T48" fmla="*/ 401 w 438"/>
                <a:gd name="T49" fmla="*/ 352 h 484"/>
                <a:gd name="T50" fmla="*/ 364 w 438"/>
                <a:gd name="T51" fmla="*/ 413 h 484"/>
                <a:gd name="T52" fmla="*/ 317 w 438"/>
                <a:gd name="T53" fmla="*/ 448 h 484"/>
                <a:gd name="T54" fmla="*/ 270 w 438"/>
                <a:gd name="T55" fmla="*/ 457 h 484"/>
                <a:gd name="T56" fmla="*/ 215 w 438"/>
                <a:gd name="T57" fmla="*/ 457 h 484"/>
                <a:gd name="T58" fmla="*/ 177 w 438"/>
                <a:gd name="T59" fmla="*/ 440 h 484"/>
                <a:gd name="T60" fmla="*/ 121 w 438"/>
                <a:gd name="T61" fmla="*/ 387 h 484"/>
                <a:gd name="T62" fmla="*/ 103 w 438"/>
                <a:gd name="T63" fmla="*/ 334 h 484"/>
                <a:gd name="T64" fmla="*/ 93 w 438"/>
                <a:gd name="T65" fmla="*/ 273 h 484"/>
                <a:gd name="T66" fmla="*/ 93 w 438"/>
                <a:gd name="T67" fmla="*/ 229 h 484"/>
                <a:gd name="T68" fmla="*/ 401 w 438"/>
                <a:gd name="T69" fmla="*/ 229 h 484"/>
                <a:gd name="T70" fmla="*/ 93 w 438"/>
                <a:gd name="T71" fmla="*/ 202 h 484"/>
                <a:gd name="T72" fmla="*/ 103 w 438"/>
                <a:gd name="T73" fmla="*/ 123 h 484"/>
                <a:gd name="T74" fmla="*/ 131 w 438"/>
                <a:gd name="T75" fmla="*/ 70 h 484"/>
                <a:gd name="T76" fmla="*/ 168 w 438"/>
                <a:gd name="T77" fmla="*/ 44 h 484"/>
                <a:gd name="T78" fmla="*/ 205 w 438"/>
                <a:gd name="T79" fmla="*/ 27 h 484"/>
                <a:gd name="T80" fmla="*/ 233 w 438"/>
                <a:gd name="T81" fmla="*/ 18 h 484"/>
                <a:gd name="T82" fmla="*/ 289 w 438"/>
                <a:gd name="T83" fmla="*/ 35 h 484"/>
                <a:gd name="T84" fmla="*/ 326 w 438"/>
                <a:gd name="T85" fmla="*/ 70 h 484"/>
                <a:gd name="T86" fmla="*/ 345 w 438"/>
                <a:gd name="T87" fmla="*/ 123 h 484"/>
                <a:gd name="T88" fmla="*/ 354 w 438"/>
                <a:gd name="T89" fmla="*/ 167 h 484"/>
                <a:gd name="T90" fmla="*/ 364 w 438"/>
                <a:gd name="T91" fmla="*/ 202 h 484"/>
                <a:gd name="T92" fmla="*/ 93 w 438"/>
                <a:gd name="T93" fmla="*/ 202 h 48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38"/>
                <a:gd name="T142" fmla="*/ 0 h 484"/>
                <a:gd name="T143" fmla="*/ 438 w 438"/>
                <a:gd name="T144" fmla="*/ 484 h 48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38" h="484">
                  <a:moveTo>
                    <a:pt x="401" y="229"/>
                  </a:moveTo>
                  <a:lnTo>
                    <a:pt x="420" y="229"/>
                  </a:lnTo>
                  <a:lnTo>
                    <a:pt x="429" y="220"/>
                  </a:lnTo>
                  <a:lnTo>
                    <a:pt x="438" y="202"/>
                  </a:lnTo>
                  <a:lnTo>
                    <a:pt x="420" y="123"/>
                  </a:lnTo>
                  <a:lnTo>
                    <a:pt x="382" y="62"/>
                  </a:lnTo>
                  <a:lnTo>
                    <a:pt x="326" y="18"/>
                  </a:lnTo>
                  <a:lnTo>
                    <a:pt x="233" y="0"/>
                  </a:lnTo>
                  <a:lnTo>
                    <a:pt x="140" y="18"/>
                  </a:lnTo>
                  <a:lnTo>
                    <a:pt x="65" y="70"/>
                  </a:lnTo>
                  <a:lnTo>
                    <a:pt x="19" y="150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49" y="466"/>
                  </a:lnTo>
                  <a:lnTo>
                    <a:pt x="242" y="484"/>
                  </a:lnTo>
                  <a:lnTo>
                    <a:pt x="317" y="475"/>
                  </a:lnTo>
                  <a:lnTo>
                    <a:pt x="373" y="440"/>
                  </a:lnTo>
                  <a:lnTo>
                    <a:pt x="410" y="404"/>
                  </a:lnTo>
                  <a:lnTo>
                    <a:pt x="438" y="352"/>
                  </a:lnTo>
                  <a:lnTo>
                    <a:pt x="429" y="343"/>
                  </a:lnTo>
                  <a:lnTo>
                    <a:pt x="429" y="334"/>
                  </a:lnTo>
                  <a:lnTo>
                    <a:pt x="410" y="334"/>
                  </a:lnTo>
                  <a:lnTo>
                    <a:pt x="410" y="343"/>
                  </a:lnTo>
                  <a:lnTo>
                    <a:pt x="401" y="352"/>
                  </a:lnTo>
                  <a:lnTo>
                    <a:pt x="364" y="413"/>
                  </a:lnTo>
                  <a:lnTo>
                    <a:pt x="317" y="448"/>
                  </a:lnTo>
                  <a:lnTo>
                    <a:pt x="270" y="457"/>
                  </a:lnTo>
                  <a:lnTo>
                    <a:pt x="215" y="457"/>
                  </a:lnTo>
                  <a:lnTo>
                    <a:pt x="177" y="440"/>
                  </a:lnTo>
                  <a:lnTo>
                    <a:pt x="121" y="387"/>
                  </a:lnTo>
                  <a:lnTo>
                    <a:pt x="103" y="334"/>
                  </a:lnTo>
                  <a:lnTo>
                    <a:pt x="93" y="273"/>
                  </a:lnTo>
                  <a:lnTo>
                    <a:pt x="93" y="229"/>
                  </a:lnTo>
                  <a:lnTo>
                    <a:pt x="401" y="229"/>
                  </a:lnTo>
                  <a:close/>
                  <a:moveTo>
                    <a:pt x="93" y="202"/>
                  </a:moveTo>
                  <a:lnTo>
                    <a:pt x="103" y="123"/>
                  </a:lnTo>
                  <a:lnTo>
                    <a:pt x="131" y="70"/>
                  </a:lnTo>
                  <a:lnTo>
                    <a:pt x="168" y="44"/>
                  </a:lnTo>
                  <a:lnTo>
                    <a:pt x="205" y="27"/>
                  </a:lnTo>
                  <a:lnTo>
                    <a:pt x="233" y="18"/>
                  </a:lnTo>
                  <a:lnTo>
                    <a:pt x="289" y="35"/>
                  </a:lnTo>
                  <a:lnTo>
                    <a:pt x="326" y="70"/>
                  </a:lnTo>
                  <a:lnTo>
                    <a:pt x="345" y="123"/>
                  </a:lnTo>
                  <a:lnTo>
                    <a:pt x="354" y="167"/>
                  </a:lnTo>
                  <a:lnTo>
                    <a:pt x="364" y="202"/>
                  </a:lnTo>
                  <a:lnTo>
                    <a:pt x="93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47" name="Freeform 4387"/>
            <p:cNvSpPr>
              <a:spLocks/>
            </p:cNvSpPr>
            <p:nvPr/>
          </p:nvSpPr>
          <p:spPr bwMode="auto">
            <a:xfrm>
              <a:off x="3795" y="17067"/>
              <a:ext cx="569" cy="457"/>
            </a:xfrm>
            <a:custGeom>
              <a:avLst/>
              <a:gdLst>
                <a:gd name="T0" fmla="*/ 336 w 569"/>
                <a:gd name="T1" fmla="*/ 176 h 457"/>
                <a:gd name="T2" fmla="*/ 392 w 569"/>
                <a:gd name="T3" fmla="*/ 114 h 457"/>
                <a:gd name="T4" fmla="*/ 439 w 569"/>
                <a:gd name="T5" fmla="*/ 61 h 457"/>
                <a:gd name="T6" fmla="*/ 504 w 569"/>
                <a:gd name="T7" fmla="*/ 35 h 457"/>
                <a:gd name="T8" fmla="*/ 551 w 569"/>
                <a:gd name="T9" fmla="*/ 0 h 457"/>
                <a:gd name="T10" fmla="*/ 345 w 569"/>
                <a:gd name="T11" fmla="*/ 26 h 457"/>
                <a:gd name="T12" fmla="*/ 373 w 569"/>
                <a:gd name="T13" fmla="*/ 44 h 457"/>
                <a:gd name="T14" fmla="*/ 364 w 569"/>
                <a:gd name="T15" fmla="*/ 88 h 457"/>
                <a:gd name="T16" fmla="*/ 289 w 569"/>
                <a:gd name="T17" fmla="*/ 184 h 457"/>
                <a:gd name="T18" fmla="*/ 196 w 569"/>
                <a:gd name="T19" fmla="*/ 70 h 457"/>
                <a:gd name="T20" fmla="*/ 205 w 569"/>
                <a:gd name="T21" fmla="*/ 35 h 457"/>
                <a:gd name="T22" fmla="*/ 233 w 569"/>
                <a:gd name="T23" fmla="*/ 26 h 457"/>
                <a:gd name="T24" fmla="*/ 0 w 569"/>
                <a:gd name="T25" fmla="*/ 0 h 457"/>
                <a:gd name="T26" fmla="*/ 56 w 569"/>
                <a:gd name="T27" fmla="*/ 26 h 457"/>
                <a:gd name="T28" fmla="*/ 84 w 569"/>
                <a:gd name="T29" fmla="*/ 44 h 457"/>
                <a:gd name="T30" fmla="*/ 112 w 569"/>
                <a:gd name="T31" fmla="*/ 70 h 457"/>
                <a:gd name="T32" fmla="*/ 243 w 569"/>
                <a:gd name="T33" fmla="*/ 237 h 457"/>
                <a:gd name="T34" fmla="*/ 215 w 569"/>
                <a:gd name="T35" fmla="*/ 281 h 457"/>
                <a:gd name="T36" fmla="*/ 187 w 569"/>
                <a:gd name="T37" fmla="*/ 307 h 457"/>
                <a:gd name="T38" fmla="*/ 140 w 569"/>
                <a:gd name="T39" fmla="*/ 360 h 457"/>
                <a:gd name="T40" fmla="*/ 75 w 569"/>
                <a:gd name="T41" fmla="*/ 413 h 457"/>
                <a:gd name="T42" fmla="*/ 0 w 569"/>
                <a:gd name="T43" fmla="*/ 422 h 457"/>
                <a:gd name="T44" fmla="*/ 196 w 569"/>
                <a:gd name="T45" fmla="*/ 457 h 457"/>
                <a:gd name="T46" fmla="*/ 177 w 569"/>
                <a:gd name="T47" fmla="*/ 422 h 457"/>
                <a:gd name="T48" fmla="*/ 168 w 569"/>
                <a:gd name="T49" fmla="*/ 378 h 457"/>
                <a:gd name="T50" fmla="*/ 205 w 569"/>
                <a:gd name="T51" fmla="*/ 316 h 457"/>
                <a:gd name="T52" fmla="*/ 280 w 569"/>
                <a:gd name="T53" fmla="*/ 272 h 457"/>
                <a:gd name="T54" fmla="*/ 308 w 569"/>
                <a:gd name="T55" fmla="*/ 307 h 457"/>
                <a:gd name="T56" fmla="*/ 336 w 569"/>
                <a:gd name="T57" fmla="*/ 343 h 457"/>
                <a:gd name="T58" fmla="*/ 364 w 569"/>
                <a:gd name="T59" fmla="*/ 378 h 457"/>
                <a:gd name="T60" fmla="*/ 373 w 569"/>
                <a:gd name="T61" fmla="*/ 404 h 457"/>
                <a:gd name="T62" fmla="*/ 336 w 569"/>
                <a:gd name="T63" fmla="*/ 422 h 457"/>
                <a:gd name="T64" fmla="*/ 569 w 569"/>
                <a:gd name="T65" fmla="*/ 457 h 457"/>
                <a:gd name="T66" fmla="*/ 504 w 569"/>
                <a:gd name="T67" fmla="*/ 422 h 457"/>
                <a:gd name="T68" fmla="*/ 457 w 569"/>
                <a:gd name="T69" fmla="*/ 386 h 45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69"/>
                <a:gd name="T106" fmla="*/ 0 h 457"/>
                <a:gd name="T107" fmla="*/ 569 w 569"/>
                <a:gd name="T108" fmla="*/ 457 h 45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69" h="457">
                  <a:moveTo>
                    <a:pt x="308" y="202"/>
                  </a:moveTo>
                  <a:lnTo>
                    <a:pt x="336" y="176"/>
                  </a:lnTo>
                  <a:lnTo>
                    <a:pt x="364" y="140"/>
                  </a:lnTo>
                  <a:lnTo>
                    <a:pt x="392" y="114"/>
                  </a:lnTo>
                  <a:lnTo>
                    <a:pt x="411" y="88"/>
                  </a:lnTo>
                  <a:lnTo>
                    <a:pt x="439" y="61"/>
                  </a:lnTo>
                  <a:lnTo>
                    <a:pt x="476" y="44"/>
                  </a:lnTo>
                  <a:lnTo>
                    <a:pt x="504" y="35"/>
                  </a:lnTo>
                  <a:lnTo>
                    <a:pt x="551" y="26"/>
                  </a:lnTo>
                  <a:lnTo>
                    <a:pt x="551" y="0"/>
                  </a:lnTo>
                  <a:lnTo>
                    <a:pt x="345" y="0"/>
                  </a:lnTo>
                  <a:lnTo>
                    <a:pt x="345" y="26"/>
                  </a:lnTo>
                  <a:lnTo>
                    <a:pt x="364" y="35"/>
                  </a:lnTo>
                  <a:lnTo>
                    <a:pt x="373" y="44"/>
                  </a:lnTo>
                  <a:lnTo>
                    <a:pt x="373" y="79"/>
                  </a:lnTo>
                  <a:lnTo>
                    <a:pt x="364" y="88"/>
                  </a:lnTo>
                  <a:lnTo>
                    <a:pt x="364" y="96"/>
                  </a:lnTo>
                  <a:lnTo>
                    <a:pt x="289" y="184"/>
                  </a:lnTo>
                  <a:lnTo>
                    <a:pt x="205" y="79"/>
                  </a:lnTo>
                  <a:lnTo>
                    <a:pt x="196" y="70"/>
                  </a:lnTo>
                  <a:lnTo>
                    <a:pt x="196" y="44"/>
                  </a:lnTo>
                  <a:lnTo>
                    <a:pt x="205" y="35"/>
                  </a:lnTo>
                  <a:lnTo>
                    <a:pt x="215" y="35"/>
                  </a:lnTo>
                  <a:lnTo>
                    <a:pt x="233" y="26"/>
                  </a:lnTo>
                  <a:lnTo>
                    <a:pt x="233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56" y="26"/>
                  </a:lnTo>
                  <a:lnTo>
                    <a:pt x="75" y="35"/>
                  </a:lnTo>
                  <a:lnTo>
                    <a:pt x="84" y="44"/>
                  </a:lnTo>
                  <a:lnTo>
                    <a:pt x="103" y="52"/>
                  </a:lnTo>
                  <a:lnTo>
                    <a:pt x="112" y="70"/>
                  </a:lnTo>
                  <a:lnTo>
                    <a:pt x="131" y="96"/>
                  </a:lnTo>
                  <a:lnTo>
                    <a:pt x="243" y="237"/>
                  </a:lnTo>
                  <a:lnTo>
                    <a:pt x="224" y="263"/>
                  </a:lnTo>
                  <a:lnTo>
                    <a:pt x="215" y="281"/>
                  </a:lnTo>
                  <a:lnTo>
                    <a:pt x="196" y="290"/>
                  </a:lnTo>
                  <a:lnTo>
                    <a:pt x="187" y="307"/>
                  </a:lnTo>
                  <a:lnTo>
                    <a:pt x="159" y="334"/>
                  </a:lnTo>
                  <a:lnTo>
                    <a:pt x="140" y="360"/>
                  </a:lnTo>
                  <a:lnTo>
                    <a:pt x="103" y="386"/>
                  </a:lnTo>
                  <a:lnTo>
                    <a:pt x="75" y="413"/>
                  </a:lnTo>
                  <a:lnTo>
                    <a:pt x="37" y="422"/>
                  </a:lnTo>
                  <a:lnTo>
                    <a:pt x="0" y="422"/>
                  </a:lnTo>
                  <a:lnTo>
                    <a:pt x="0" y="457"/>
                  </a:lnTo>
                  <a:lnTo>
                    <a:pt x="196" y="457"/>
                  </a:lnTo>
                  <a:lnTo>
                    <a:pt x="196" y="422"/>
                  </a:lnTo>
                  <a:lnTo>
                    <a:pt x="177" y="422"/>
                  </a:lnTo>
                  <a:lnTo>
                    <a:pt x="168" y="413"/>
                  </a:lnTo>
                  <a:lnTo>
                    <a:pt x="168" y="378"/>
                  </a:lnTo>
                  <a:lnTo>
                    <a:pt x="187" y="343"/>
                  </a:lnTo>
                  <a:lnTo>
                    <a:pt x="205" y="316"/>
                  </a:lnTo>
                  <a:lnTo>
                    <a:pt x="271" y="255"/>
                  </a:lnTo>
                  <a:lnTo>
                    <a:pt x="280" y="272"/>
                  </a:lnTo>
                  <a:lnTo>
                    <a:pt x="299" y="290"/>
                  </a:lnTo>
                  <a:lnTo>
                    <a:pt x="308" y="307"/>
                  </a:lnTo>
                  <a:lnTo>
                    <a:pt x="317" y="316"/>
                  </a:lnTo>
                  <a:lnTo>
                    <a:pt x="336" y="343"/>
                  </a:lnTo>
                  <a:lnTo>
                    <a:pt x="355" y="360"/>
                  </a:lnTo>
                  <a:lnTo>
                    <a:pt x="364" y="378"/>
                  </a:lnTo>
                  <a:lnTo>
                    <a:pt x="373" y="386"/>
                  </a:lnTo>
                  <a:lnTo>
                    <a:pt x="373" y="404"/>
                  </a:lnTo>
                  <a:lnTo>
                    <a:pt x="355" y="422"/>
                  </a:lnTo>
                  <a:lnTo>
                    <a:pt x="336" y="422"/>
                  </a:lnTo>
                  <a:lnTo>
                    <a:pt x="336" y="457"/>
                  </a:lnTo>
                  <a:lnTo>
                    <a:pt x="569" y="457"/>
                  </a:lnTo>
                  <a:lnTo>
                    <a:pt x="569" y="422"/>
                  </a:lnTo>
                  <a:lnTo>
                    <a:pt x="504" y="422"/>
                  </a:lnTo>
                  <a:lnTo>
                    <a:pt x="476" y="413"/>
                  </a:lnTo>
                  <a:lnTo>
                    <a:pt x="457" y="386"/>
                  </a:lnTo>
                  <a:lnTo>
                    <a:pt x="308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48" name="Freeform 4388"/>
            <p:cNvSpPr>
              <a:spLocks/>
            </p:cNvSpPr>
            <p:nvPr/>
          </p:nvSpPr>
          <p:spPr bwMode="auto">
            <a:xfrm>
              <a:off x="4392" y="16865"/>
              <a:ext cx="355" cy="668"/>
            </a:xfrm>
            <a:custGeom>
              <a:avLst/>
              <a:gdLst>
                <a:gd name="T0" fmla="*/ 177 w 355"/>
                <a:gd name="T1" fmla="*/ 228 h 668"/>
                <a:gd name="T2" fmla="*/ 336 w 355"/>
                <a:gd name="T3" fmla="*/ 228 h 668"/>
                <a:gd name="T4" fmla="*/ 336 w 355"/>
                <a:gd name="T5" fmla="*/ 202 h 668"/>
                <a:gd name="T6" fmla="*/ 177 w 355"/>
                <a:gd name="T7" fmla="*/ 202 h 668"/>
                <a:gd name="T8" fmla="*/ 177 w 355"/>
                <a:gd name="T9" fmla="*/ 0 h 668"/>
                <a:gd name="T10" fmla="*/ 149 w 355"/>
                <a:gd name="T11" fmla="*/ 0 h 668"/>
                <a:gd name="T12" fmla="*/ 140 w 355"/>
                <a:gd name="T13" fmla="*/ 70 h 668"/>
                <a:gd name="T14" fmla="*/ 121 w 355"/>
                <a:gd name="T15" fmla="*/ 140 h 668"/>
                <a:gd name="T16" fmla="*/ 75 w 355"/>
                <a:gd name="T17" fmla="*/ 184 h 668"/>
                <a:gd name="T18" fmla="*/ 0 w 355"/>
                <a:gd name="T19" fmla="*/ 211 h 668"/>
                <a:gd name="T20" fmla="*/ 0 w 355"/>
                <a:gd name="T21" fmla="*/ 228 h 668"/>
                <a:gd name="T22" fmla="*/ 103 w 355"/>
                <a:gd name="T23" fmla="*/ 228 h 668"/>
                <a:gd name="T24" fmla="*/ 103 w 355"/>
                <a:gd name="T25" fmla="*/ 527 h 668"/>
                <a:gd name="T26" fmla="*/ 112 w 355"/>
                <a:gd name="T27" fmla="*/ 588 h 668"/>
                <a:gd name="T28" fmla="*/ 140 w 355"/>
                <a:gd name="T29" fmla="*/ 632 h 668"/>
                <a:gd name="T30" fmla="*/ 177 w 355"/>
                <a:gd name="T31" fmla="*/ 659 h 668"/>
                <a:gd name="T32" fmla="*/ 215 w 355"/>
                <a:gd name="T33" fmla="*/ 668 h 668"/>
                <a:gd name="T34" fmla="*/ 243 w 355"/>
                <a:gd name="T35" fmla="*/ 668 h 668"/>
                <a:gd name="T36" fmla="*/ 299 w 355"/>
                <a:gd name="T37" fmla="*/ 659 h 668"/>
                <a:gd name="T38" fmla="*/ 336 w 355"/>
                <a:gd name="T39" fmla="*/ 624 h 668"/>
                <a:gd name="T40" fmla="*/ 355 w 355"/>
                <a:gd name="T41" fmla="*/ 580 h 668"/>
                <a:gd name="T42" fmla="*/ 355 w 355"/>
                <a:gd name="T43" fmla="*/ 465 h 668"/>
                <a:gd name="T44" fmla="*/ 327 w 355"/>
                <a:gd name="T45" fmla="*/ 465 h 668"/>
                <a:gd name="T46" fmla="*/ 327 w 355"/>
                <a:gd name="T47" fmla="*/ 571 h 668"/>
                <a:gd name="T48" fmla="*/ 317 w 355"/>
                <a:gd name="T49" fmla="*/ 597 h 668"/>
                <a:gd name="T50" fmla="*/ 299 w 355"/>
                <a:gd name="T51" fmla="*/ 624 h 668"/>
                <a:gd name="T52" fmla="*/ 280 w 355"/>
                <a:gd name="T53" fmla="*/ 641 h 668"/>
                <a:gd name="T54" fmla="*/ 224 w 355"/>
                <a:gd name="T55" fmla="*/ 641 h 668"/>
                <a:gd name="T56" fmla="*/ 196 w 355"/>
                <a:gd name="T57" fmla="*/ 615 h 668"/>
                <a:gd name="T58" fmla="*/ 187 w 355"/>
                <a:gd name="T59" fmla="*/ 588 h 668"/>
                <a:gd name="T60" fmla="*/ 187 w 355"/>
                <a:gd name="T61" fmla="*/ 571 h 668"/>
                <a:gd name="T62" fmla="*/ 177 w 355"/>
                <a:gd name="T63" fmla="*/ 553 h 668"/>
                <a:gd name="T64" fmla="*/ 177 w 355"/>
                <a:gd name="T65" fmla="*/ 527 h 668"/>
                <a:gd name="T66" fmla="*/ 177 w 355"/>
                <a:gd name="T67" fmla="*/ 228 h 6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5"/>
                <a:gd name="T103" fmla="*/ 0 h 668"/>
                <a:gd name="T104" fmla="*/ 355 w 355"/>
                <a:gd name="T105" fmla="*/ 668 h 6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5" h="668">
                  <a:moveTo>
                    <a:pt x="177" y="228"/>
                  </a:moveTo>
                  <a:lnTo>
                    <a:pt x="336" y="228"/>
                  </a:lnTo>
                  <a:lnTo>
                    <a:pt x="336" y="202"/>
                  </a:lnTo>
                  <a:lnTo>
                    <a:pt x="177" y="202"/>
                  </a:lnTo>
                  <a:lnTo>
                    <a:pt x="177" y="0"/>
                  </a:lnTo>
                  <a:lnTo>
                    <a:pt x="149" y="0"/>
                  </a:lnTo>
                  <a:lnTo>
                    <a:pt x="140" y="70"/>
                  </a:lnTo>
                  <a:lnTo>
                    <a:pt x="121" y="140"/>
                  </a:lnTo>
                  <a:lnTo>
                    <a:pt x="75" y="184"/>
                  </a:lnTo>
                  <a:lnTo>
                    <a:pt x="0" y="211"/>
                  </a:lnTo>
                  <a:lnTo>
                    <a:pt x="0" y="228"/>
                  </a:lnTo>
                  <a:lnTo>
                    <a:pt x="103" y="228"/>
                  </a:lnTo>
                  <a:lnTo>
                    <a:pt x="103" y="527"/>
                  </a:lnTo>
                  <a:lnTo>
                    <a:pt x="112" y="588"/>
                  </a:lnTo>
                  <a:lnTo>
                    <a:pt x="140" y="632"/>
                  </a:lnTo>
                  <a:lnTo>
                    <a:pt x="177" y="659"/>
                  </a:lnTo>
                  <a:lnTo>
                    <a:pt x="215" y="668"/>
                  </a:lnTo>
                  <a:lnTo>
                    <a:pt x="243" y="668"/>
                  </a:lnTo>
                  <a:lnTo>
                    <a:pt x="299" y="659"/>
                  </a:lnTo>
                  <a:lnTo>
                    <a:pt x="336" y="624"/>
                  </a:lnTo>
                  <a:lnTo>
                    <a:pt x="355" y="580"/>
                  </a:lnTo>
                  <a:lnTo>
                    <a:pt x="355" y="465"/>
                  </a:lnTo>
                  <a:lnTo>
                    <a:pt x="327" y="465"/>
                  </a:lnTo>
                  <a:lnTo>
                    <a:pt x="327" y="571"/>
                  </a:lnTo>
                  <a:lnTo>
                    <a:pt x="317" y="597"/>
                  </a:lnTo>
                  <a:lnTo>
                    <a:pt x="299" y="624"/>
                  </a:lnTo>
                  <a:lnTo>
                    <a:pt x="280" y="641"/>
                  </a:lnTo>
                  <a:lnTo>
                    <a:pt x="224" y="641"/>
                  </a:lnTo>
                  <a:lnTo>
                    <a:pt x="196" y="615"/>
                  </a:lnTo>
                  <a:lnTo>
                    <a:pt x="187" y="588"/>
                  </a:lnTo>
                  <a:lnTo>
                    <a:pt x="187" y="571"/>
                  </a:lnTo>
                  <a:lnTo>
                    <a:pt x="177" y="553"/>
                  </a:lnTo>
                  <a:lnTo>
                    <a:pt x="177" y="527"/>
                  </a:lnTo>
                  <a:lnTo>
                    <a:pt x="177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49" name="Freeform 4389"/>
            <p:cNvSpPr>
              <a:spLocks noEditPoints="1"/>
            </p:cNvSpPr>
            <p:nvPr/>
          </p:nvSpPr>
          <p:spPr bwMode="auto">
            <a:xfrm>
              <a:off x="4849" y="16785"/>
              <a:ext cx="560" cy="748"/>
            </a:xfrm>
            <a:custGeom>
              <a:avLst/>
              <a:gdLst>
                <a:gd name="T0" fmla="*/ 159 w 560"/>
                <a:gd name="T1" fmla="*/ 334 h 748"/>
                <a:gd name="T2" fmla="*/ 159 w 560"/>
                <a:gd name="T3" fmla="*/ 0 h 748"/>
                <a:gd name="T4" fmla="*/ 0 w 560"/>
                <a:gd name="T5" fmla="*/ 9 h 748"/>
                <a:gd name="T6" fmla="*/ 0 w 560"/>
                <a:gd name="T7" fmla="*/ 44 h 748"/>
                <a:gd name="T8" fmla="*/ 38 w 560"/>
                <a:gd name="T9" fmla="*/ 44 h 748"/>
                <a:gd name="T10" fmla="*/ 66 w 560"/>
                <a:gd name="T11" fmla="*/ 53 h 748"/>
                <a:gd name="T12" fmla="*/ 75 w 560"/>
                <a:gd name="T13" fmla="*/ 62 h 748"/>
                <a:gd name="T14" fmla="*/ 84 w 560"/>
                <a:gd name="T15" fmla="*/ 80 h 748"/>
                <a:gd name="T16" fmla="*/ 84 w 560"/>
                <a:gd name="T17" fmla="*/ 739 h 748"/>
                <a:gd name="T18" fmla="*/ 112 w 560"/>
                <a:gd name="T19" fmla="*/ 739 h 748"/>
                <a:gd name="T20" fmla="*/ 131 w 560"/>
                <a:gd name="T21" fmla="*/ 721 h 748"/>
                <a:gd name="T22" fmla="*/ 140 w 560"/>
                <a:gd name="T23" fmla="*/ 695 h 748"/>
                <a:gd name="T24" fmla="*/ 159 w 560"/>
                <a:gd name="T25" fmla="*/ 668 h 748"/>
                <a:gd name="T26" fmla="*/ 168 w 560"/>
                <a:gd name="T27" fmla="*/ 686 h 748"/>
                <a:gd name="T28" fmla="*/ 206 w 560"/>
                <a:gd name="T29" fmla="*/ 721 h 748"/>
                <a:gd name="T30" fmla="*/ 234 w 560"/>
                <a:gd name="T31" fmla="*/ 739 h 748"/>
                <a:gd name="T32" fmla="*/ 262 w 560"/>
                <a:gd name="T33" fmla="*/ 748 h 748"/>
                <a:gd name="T34" fmla="*/ 299 w 560"/>
                <a:gd name="T35" fmla="*/ 748 h 748"/>
                <a:gd name="T36" fmla="*/ 401 w 560"/>
                <a:gd name="T37" fmla="*/ 730 h 748"/>
                <a:gd name="T38" fmla="*/ 476 w 560"/>
                <a:gd name="T39" fmla="*/ 677 h 748"/>
                <a:gd name="T40" fmla="*/ 532 w 560"/>
                <a:gd name="T41" fmla="*/ 607 h 748"/>
                <a:gd name="T42" fmla="*/ 560 w 560"/>
                <a:gd name="T43" fmla="*/ 510 h 748"/>
                <a:gd name="T44" fmla="*/ 541 w 560"/>
                <a:gd name="T45" fmla="*/ 414 h 748"/>
                <a:gd name="T46" fmla="*/ 485 w 560"/>
                <a:gd name="T47" fmla="*/ 334 h 748"/>
                <a:gd name="T48" fmla="*/ 411 w 560"/>
                <a:gd name="T49" fmla="*/ 282 h 748"/>
                <a:gd name="T50" fmla="*/ 318 w 560"/>
                <a:gd name="T51" fmla="*/ 264 h 748"/>
                <a:gd name="T52" fmla="*/ 243 w 560"/>
                <a:gd name="T53" fmla="*/ 282 h 748"/>
                <a:gd name="T54" fmla="*/ 187 w 560"/>
                <a:gd name="T55" fmla="*/ 308 h 748"/>
                <a:gd name="T56" fmla="*/ 159 w 560"/>
                <a:gd name="T57" fmla="*/ 334 h 748"/>
                <a:gd name="T58" fmla="*/ 168 w 560"/>
                <a:gd name="T59" fmla="*/ 616 h 748"/>
                <a:gd name="T60" fmla="*/ 168 w 560"/>
                <a:gd name="T61" fmla="*/ 370 h 748"/>
                <a:gd name="T62" fmla="*/ 178 w 560"/>
                <a:gd name="T63" fmla="*/ 361 h 748"/>
                <a:gd name="T64" fmla="*/ 206 w 560"/>
                <a:gd name="T65" fmla="*/ 326 h 748"/>
                <a:gd name="T66" fmla="*/ 234 w 560"/>
                <a:gd name="T67" fmla="*/ 308 h 748"/>
                <a:gd name="T68" fmla="*/ 290 w 560"/>
                <a:gd name="T69" fmla="*/ 291 h 748"/>
                <a:gd name="T70" fmla="*/ 308 w 560"/>
                <a:gd name="T71" fmla="*/ 291 h 748"/>
                <a:gd name="T72" fmla="*/ 345 w 560"/>
                <a:gd name="T73" fmla="*/ 299 h 748"/>
                <a:gd name="T74" fmla="*/ 373 w 560"/>
                <a:gd name="T75" fmla="*/ 308 h 748"/>
                <a:gd name="T76" fmla="*/ 429 w 560"/>
                <a:gd name="T77" fmla="*/ 361 h 748"/>
                <a:gd name="T78" fmla="*/ 457 w 560"/>
                <a:gd name="T79" fmla="*/ 431 h 748"/>
                <a:gd name="T80" fmla="*/ 457 w 560"/>
                <a:gd name="T81" fmla="*/ 581 h 748"/>
                <a:gd name="T82" fmla="*/ 429 w 560"/>
                <a:gd name="T83" fmla="*/ 660 h 748"/>
                <a:gd name="T84" fmla="*/ 392 w 560"/>
                <a:gd name="T85" fmla="*/ 695 h 748"/>
                <a:gd name="T86" fmla="*/ 364 w 560"/>
                <a:gd name="T87" fmla="*/ 712 h 748"/>
                <a:gd name="T88" fmla="*/ 336 w 560"/>
                <a:gd name="T89" fmla="*/ 721 h 748"/>
                <a:gd name="T90" fmla="*/ 299 w 560"/>
                <a:gd name="T91" fmla="*/ 730 h 748"/>
                <a:gd name="T92" fmla="*/ 262 w 560"/>
                <a:gd name="T93" fmla="*/ 721 h 748"/>
                <a:gd name="T94" fmla="*/ 234 w 560"/>
                <a:gd name="T95" fmla="*/ 712 h 748"/>
                <a:gd name="T96" fmla="*/ 168 w 560"/>
                <a:gd name="T97" fmla="*/ 651 h 748"/>
                <a:gd name="T98" fmla="*/ 168 w 560"/>
                <a:gd name="T99" fmla="*/ 616 h 7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60"/>
                <a:gd name="T151" fmla="*/ 0 h 748"/>
                <a:gd name="T152" fmla="*/ 560 w 560"/>
                <a:gd name="T153" fmla="*/ 748 h 7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60" h="748">
                  <a:moveTo>
                    <a:pt x="159" y="334"/>
                  </a:moveTo>
                  <a:lnTo>
                    <a:pt x="159" y="0"/>
                  </a:lnTo>
                  <a:lnTo>
                    <a:pt x="0" y="9"/>
                  </a:lnTo>
                  <a:lnTo>
                    <a:pt x="0" y="44"/>
                  </a:lnTo>
                  <a:lnTo>
                    <a:pt x="38" y="44"/>
                  </a:lnTo>
                  <a:lnTo>
                    <a:pt x="66" y="53"/>
                  </a:lnTo>
                  <a:lnTo>
                    <a:pt x="75" y="62"/>
                  </a:lnTo>
                  <a:lnTo>
                    <a:pt x="84" y="80"/>
                  </a:lnTo>
                  <a:lnTo>
                    <a:pt x="84" y="739"/>
                  </a:lnTo>
                  <a:lnTo>
                    <a:pt x="112" y="739"/>
                  </a:lnTo>
                  <a:lnTo>
                    <a:pt x="131" y="721"/>
                  </a:lnTo>
                  <a:lnTo>
                    <a:pt x="140" y="695"/>
                  </a:lnTo>
                  <a:lnTo>
                    <a:pt x="159" y="668"/>
                  </a:lnTo>
                  <a:lnTo>
                    <a:pt x="168" y="686"/>
                  </a:lnTo>
                  <a:lnTo>
                    <a:pt x="206" y="721"/>
                  </a:lnTo>
                  <a:lnTo>
                    <a:pt x="234" y="739"/>
                  </a:lnTo>
                  <a:lnTo>
                    <a:pt x="262" y="748"/>
                  </a:lnTo>
                  <a:lnTo>
                    <a:pt x="299" y="748"/>
                  </a:lnTo>
                  <a:lnTo>
                    <a:pt x="401" y="730"/>
                  </a:lnTo>
                  <a:lnTo>
                    <a:pt x="476" y="677"/>
                  </a:lnTo>
                  <a:lnTo>
                    <a:pt x="532" y="607"/>
                  </a:lnTo>
                  <a:lnTo>
                    <a:pt x="560" y="510"/>
                  </a:lnTo>
                  <a:lnTo>
                    <a:pt x="541" y="414"/>
                  </a:lnTo>
                  <a:lnTo>
                    <a:pt x="485" y="334"/>
                  </a:lnTo>
                  <a:lnTo>
                    <a:pt x="411" y="282"/>
                  </a:lnTo>
                  <a:lnTo>
                    <a:pt x="318" y="264"/>
                  </a:lnTo>
                  <a:lnTo>
                    <a:pt x="243" y="282"/>
                  </a:lnTo>
                  <a:lnTo>
                    <a:pt x="187" y="308"/>
                  </a:lnTo>
                  <a:lnTo>
                    <a:pt x="159" y="334"/>
                  </a:lnTo>
                  <a:close/>
                  <a:moveTo>
                    <a:pt x="168" y="616"/>
                  </a:moveTo>
                  <a:lnTo>
                    <a:pt x="168" y="370"/>
                  </a:lnTo>
                  <a:lnTo>
                    <a:pt x="178" y="361"/>
                  </a:lnTo>
                  <a:lnTo>
                    <a:pt x="206" y="326"/>
                  </a:lnTo>
                  <a:lnTo>
                    <a:pt x="234" y="308"/>
                  </a:lnTo>
                  <a:lnTo>
                    <a:pt x="290" y="291"/>
                  </a:lnTo>
                  <a:lnTo>
                    <a:pt x="308" y="291"/>
                  </a:lnTo>
                  <a:lnTo>
                    <a:pt x="345" y="299"/>
                  </a:lnTo>
                  <a:lnTo>
                    <a:pt x="373" y="308"/>
                  </a:lnTo>
                  <a:lnTo>
                    <a:pt x="429" y="361"/>
                  </a:lnTo>
                  <a:lnTo>
                    <a:pt x="457" y="431"/>
                  </a:lnTo>
                  <a:lnTo>
                    <a:pt x="457" y="581"/>
                  </a:lnTo>
                  <a:lnTo>
                    <a:pt x="429" y="660"/>
                  </a:lnTo>
                  <a:lnTo>
                    <a:pt x="392" y="695"/>
                  </a:lnTo>
                  <a:lnTo>
                    <a:pt x="364" y="712"/>
                  </a:lnTo>
                  <a:lnTo>
                    <a:pt x="336" y="721"/>
                  </a:lnTo>
                  <a:lnTo>
                    <a:pt x="299" y="730"/>
                  </a:lnTo>
                  <a:lnTo>
                    <a:pt x="262" y="721"/>
                  </a:lnTo>
                  <a:lnTo>
                    <a:pt x="234" y="712"/>
                  </a:lnTo>
                  <a:lnTo>
                    <a:pt x="168" y="651"/>
                  </a:lnTo>
                  <a:lnTo>
                    <a:pt x="168" y="6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50" name="Freeform 4390"/>
            <p:cNvSpPr>
              <a:spLocks noEditPoints="1"/>
            </p:cNvSpPr>
            <p:nvPr/>
          </p:nvSpPr>
          <p:spPr bwMode="auto">
            <a:xfrm>
              <a:off x="5502" y="17049"/>
              <a:ext cx="504" cy="484"/>
            </a:xfrm>
            <a:custGeom>
              <a:avLst/>
              <a:gdLst>
                <a:gd name="T0" fmla="*/ 504 w 504"/>
                <a:gd name="T1" fmla="*/ 246 h 484"/>
                <a:gd name="T2" fmla="*/ 486 w 504"/>
                <a:gd name="T3" fmla="*/ 150 h 484"/>
                <a:gd name="T4" fmla="*/ 430 w 504"/>
                <a:gd name="T5" fmla="*/ 70 h 484"/>
                <a:gd name="T6" fmla="*/ 355 w 504"/>
                <a:gd name="T7" fmla="*/ 18 h 484"/>
                <a:gd name="T8" fmla="*/ 252 w 504"/>
                <a:gd name="T9" fmla="*/ 0 h 484"/>
                <a:gd name="T10" fmla="*/ 159 w 504"/>
                <a:gd name="T11" fmla="*/ 18 h 484"/>
                <a:gd name="T12" fmla="*/ 75 w 504"/>
                <a:gd name="T13" fmla="*/ 70 h 484"/>
                <a:gd name="T14" fmla="*/ 19 w 504"/>
                <a:gd name="T15" fmla="*/ 150 h 484"/>
                <a:gd name="T16" fmla="*/ 0 w 504"/>
                <a:gd name="T17" fmla="*/ 246 h 484"/>
                <a:gd name="T18" fmla="*/ 19 w 504"/>
                <a:gd name="T19" fmla="*/ 343 h 484"/>
                <a:gd name="T20" fmla="*/ 75 w 504"/>
                <a:gd name="T21" fmla="*/ 422 h 484"/>
                <a:gd name="T22" fmla="*/ 159 w 504"/>
                <a:gd name="T23" fmla="*/ 466 h 484"/>
                <a:gd name="T24" fmla="*/ 252 w 504"/>
                <a:gd name="T25" fmla="*/ 484 h 484"/>
                <a:gd name="T26" fmla="*/ 355 w 504"/>
                <a:gd name="T27" fmla="*/ 466 h 484"/>
                <a:gd name="T28" fmla="*/ 430 w 504"/>
                <a:gd name="T29" fmla="*/ 413 h 484"/>
                <a:gd name="T30" fmla="*/ 486 w 504"/>
                <a:gd name="T31" fmla="*/ 343 h 484"/>
                <a:gd name="T32" fmla="*/ 504 w 504"/>
                <a:gd name="T33" fmla="*/ 246 h 484"/>
                <a:gd name="T34" fmla="*/ 252 w 504"/>
                <a:gd name="T35" fmla="*/ 457 h 484"/>
                <a:gd name="T36" fmla="*/ 215 w 504"/>
                <a:gd name="T37" fmla="*/ 457 h 484"/>
                <a:gd name="T38" fmla="*/ 187 w 504"/>
                <a:gd name="T39" fmla="*/ 440 h 484"/>
                <a:gd name="T40" fmla="*/ 150 w 504"/>
                <a:gd name="T41" fmla="*/ 422 h 484"/>
                <a:gd name="T42" fmla="*/ 122 w 504"/>
                <a:gd name="T43" fmla="*/ 387 h 484"/>
                <a:gd name="T44" fmla="*/ 103 w 504"/>
                <a:gd name="T45" fmla="*/ 308 h 484"/>
                <a:gd name="T46" fmla="*/ 94 w 504"/>
                <a:gd name="T47" fmla="*/ 237 h 484"/>
                <a:gd name="T48" fmla="*/ 103 w 504"/>
                <a:gd name="T49" fmla="*/ 167 h 484"/>
                <a:gd name="T50" fmla="*/ 122 w 504"/>
                <a:gd name="T51" fmla="*/ 88 h 484"/>
                <a:gd name="T52" fmla="*/ 150 w 504"/>
                <a:gd name="T53" fmla="*/ 62 h 484"/>
                <a:gd name="T54" fmla="*/ 187 w 504"/>
                <a:gd name="T55" fmla="*/ 35 h 484"/>
                <a:gd name="T56" fmla="*/ 215 w 504"/>
                <a:gd name="T57" fmla="*/ 27 h 484"/>
                <a:gd name="T58" fmla="*/ 252 w 504"/>
                <a:gd name="T59" fmla="*/ 18 h 484"/>
                <a:gd name="T60" fmla="*/ 327 w 504"/>
                <a:gd name="T61" fmla="*/ 35 h 484"/>
                <a:gd name="T62" fmla="*/ 383 w 504"/>
                <a:gd name="T63" fmla="*/ 88 h 484"/>
                <a:gd name="T64" fmla="*/ 411 w 504"/>
                <a:gd name="T65" fmla="*/ 167 h 484"/>
                <a:gd name="T66" fmla="*/ 411 w 504"/>
                <a:gd name="T67" fmla="*/ 308 h 484"/>
                <a:gd name="T68" fmla="*/ 383 w 504"/>
                <a:gd name="T69" fmla="*/ 378 h 484"/>
                <a:gd name="T70" fmla="*/ 346 w 504"/>
                <a:gd name="T71" fmla="*/ 431 h 484"/>
                <a:gd name="T72" fmla="*/ 318 w 504"/>
                <a:gd name="T73" fmla="*/ 448 h 484"/>
                <a:gd name="T74" fmla="*/ 290 w 504"/>
                <a:gd name="T75" fmla="*/ 457 h 484"/>
                <a:gd name="T76" fmla="*/ 252 w 504"/>
                <a:gd name="T77" fmla="*/ 457 h 4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4"/>
                <a:gd name="T118" fmla="*/ 0 h 484"/>
                <a:gd name="T119" fmla="*/ 504 w 504"/>
                <a:gd name="T120" fmla="*/ 484 h 4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4" h="484">
                  <a:moveTo>
                    <a:pt x="504" y="246"/>
                  </a:moveTo>
                  <a:lnTo>
                    <a:pt x="486" y="150"/>
                  </a:lnTo>
                  <a:lnTo>
                    <a:pt x="430" y="70"/>
                  </a:lnTo>
                  <a:lnTo>
                    <a:pt x="355" y="18"/>
                  </a:lnTo>
                  <a:lnTo>
                    <a:pt x="252" y="0"/>
                  </a:lnTo>
                  <a:lnTo>
                    <a:pt x="159" y="18"/>
                  </a:lnTo>
                  <a:lnTo>
                    <a:pt x="75" y="70"/>
                  </a:lnTo>
                  <a:lnTo>
                    <a:pt x="19" y="150"/>
                  </a:lnTo>
                  <a:lnTo>
                    <a:pt x="0" y="246"/>
                  </a:lnTo>
                  <a:lnTo>
                    <a:pt x="19" y="343"/>
                  </a:lnTo>
                  <a:lnTo>
                    <a:pt x="75" y="422"/>
                  </a:lnTo>
                  <a:lnTo>
                    <a:pt x="159" y="466"/>
                  </a:lnTo>
                  <a:lnTo>
                    <a:pt x="252" y="484"/>
                  </a:lnTo>
                  <a:lnTo>
                    <a:pt x="355" y="466"/>
                  </a:lnTo>
                  <a:lnTo>
                    <a:pt x="430" y="413"/>
                  </a:lnTo>
                  <a:lnTo>
                    <a:pt x="486" y="343"/>
                  </a:lnTo>
                  <a:lnTo>
                    <a:pt x="504" y="246"/>
                  </a:lnTo>
                  <a:close/>
                  <a:moveTo>
                    <a:pt x="252" y="457"/>
                  </a:moveTo>
                  <a:lnTo>
                    <a:pt x="215" y="457"/>
                  </a:lnTo>
                  <a:lnTo>
                    <a:pt x="187" y="440"/>
                  </a:lnTo>
                  <a:lnTo>
                    <a:pt x="150" y="422"/>
                  </a:lnTo>
                  <a:lnTo>
                    <a:pt x="122" y="387"/>
                  </a:lnTo>
                  <a:lnTo>
                    <a:pt x="103" y="308"/>
                  </a:lnTo>
                  <a:lnTo>
                    <a:pt x="94" y="237"/>
                  </a:lnTo>
                  <a:lnTo>
                    <a:pt x="103" y="167"/>
                  </a:lnTo>
                  <a:lnTo>
                    <a:pt x="122" y="88"/>
                  </a:lnTo>
                  <a:lnTo>
                    <a:pt x="150" y="62"/>
                  </a:lnTo>
                  <a:lnTo>
                    <a:pt x="187" y="35"/>
                  </a:lnTo>
                  <a:lnTo>
                    <a:pt x="215" y="27"/>
                  </a:lnTo>
                  <a:lnTo>
                    <a:pt x="252" y="18"/>
                  </a:lnTo>
                  <a:lnTo>
                    <a:pt x="327" y="35"/>
                  </a:lnTo>
                  <a:lnTo>
                    <a:pt x="383" y="88"/>
                  </a:lnTo>
                  <a:lnTo>
                    <a:pt x="411" y="167"/>
                  </a:lnTo>
                  <a:lnTo>
                    <a:pt x="411" y="308"/>
                  </a:lnTo>
                  <a:lnTo>
                    <a:pt x="383" y="378"/>
                  </a:lnTo>
                  <a:lnTo>
                    <a:pt x="346" y="431"/>
                  </a:lnTo>
                  <a:lnTo>
                    <a:pt x="318" y="448"/>
                  </a:lnTo>
                  <a:lnTo>
                    <a:pt x="290" y="457"/>
                  </a:lnTo>
                  <a:lnTo>
                    <a:pt x="252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51" name="Freeform 4391"/>
            <p:cNvSpPr>
              <a:spLocks noEditPoints="1"/>
            </p:cNvSpPr>
            <p:nvPr/>
          </p:nvSpPr>
          <p:spPr bwMode="auto">
            <a:xfrm>
              <a:off x="6099" y="17049"/>
              <a:ext cx="504" cy="484"/>
            </a:xfrm>
            <a:custGeom>
              <a:avLst/>
              <a:gdLst>
                <a:gd name="T0" fmla="*/ 504 w 504"/>
                <a:gd name="T1" fmla="*/ 246 h 484"/>
                <a:gd name="T2" fmla="*/ 486 w 504"/>
                <a:gd name="T3" fmla="*/ 150 h 484"/>
                <a:gd name="T4" fmla="*/ 430 w 504"/>
                <a:gd name="T5" fmla="*/ 70 h 484"/>
                <a:gd name="T6" fmla="*/ 355 w 504"/>
                <a:gd name="T7" fmla="*/ 18 h 484"/>
                <a:gd name="T8" fmla="*/ 252 w 504"/>
                <a:gd name="T9" fmla="*/ 0 h 484"/>
                <a:gd name="T10" fmla="*/ 159 w 504"/>
                <a:gd name="T11" fmla="*/ 18 h 484"/>
                <a:gd name="T12" fmla="*/ 75 w 504"/>
                <a:gd name="T13" fmla="*/ 70 h 484"/>
                <a:gd name="T14" fmla="*/ 19 w 504"/>
                <a:gd name="T15" fmla="*/ 150 h 484"/>
                <a:gd name="T16" fmla="*/ 0 w 504"/>
                <a:gd name="T17" fmla="*/ 246 h 484"/>
                <a:gd name="T18" fmla="*/ 19 w 504"/>
                <a:gd name="T19" fmla="*/ 343 h 484"/>
                <a:gd name="T20" fmla="*/ 75 w 504"/>
                <a:gd name="T21" fmla="*/ 422 h 484"/>
                <a:gd name="T22" fmla="*/ 159 w 504"/>
                <a:gd name="T23" fmla="*/ 466 h 484"/>
                <a:gd name="T24" fmla="*/ 252 w 504"/>
                <a:gd name="T25" fmla="*/ 484 h 484"/>
                <a:gd name="T26" fmla="*/ 355 w 504"/>
                <a:gd name="T27" fmla="*/ 466 h 484"/>
                <a:gd name="T28" fmla="*/ 430 w 504"/>
                <a:gd name="T29" fmla="*/ 413 h 484"/>
                <a:gd name="T30" fmla="*/ 486 w 504"/>
                <a:gd name="T31" fmla="*/ 343 h 484"/>
                <a:gd name="T32" fmla="*/ 504 w 504"/>
                <a:gd name="T33" fmla="*/ 246 h 484"/>
                <a:gd name="T34" fmla="*/ 252 w 504"/>
                <a:gd name="T35" fmla="*/ 457 h 484"/>
                <a:gd name="T36" fmla="*/ 215 w 504"/>
                <a:gd name="T37" fmla="*/ 457 h 484"/>
                <a:gd name="T38" fmla="*/ 187 w 504"/>
                <a:gd name="T39" fmla="*/ 440 h 484"/>
                <a:gd name="T40" fmla="*/ 150 w 504"/>
                <a:gd name="T41" fmla="*/ 422 h 484"/>
                <a:gd name="T42" fmla="*/ 122 w 504"/>
                <a:gd name="T43" fmla="*/ 387 h 484"/>
                <a:gd name="T44" fmla="*/ 103 w 504"/>
                <a:gd name="T45" fmla="*/ 308 h 484"/>
                <a:gd name="T46" fmla="*/ 94 w 504"/>
                <a:gd name="T47" fmla="*/ 237 h 484"/>
                <a:gd name="T48" fmla="*/ 103 w 504"/>
                <a:gd name="T49" fmla="*/ 167 h 484"/>
                <a:gd name="T50" fmla="*/ 122 w 504"/>
                <a:gd name="T51" fmla="*/ 88 h 484"/>
                <a:gd name="T52" fmla="*/ 150 w 504"/>
                <a:gd name="T53" fmla="*/ 62 h 484"/>
                <a:gd name="T54" fmla="*/ 187 w 504"/>
                <a:gd name="T55" fmla="*/ 35 h 484"/>
                <a:gd name="T56" fmla="*/ 215 w 504"/>
                <a:gd name="T57" fmla="*/ 27 h 484"/>
                <a:gd name="T58" fmla="*/ 252 w 504"/>
                <a:gd name="T59" fmla="*/ 18 h 484"/>
                <a:gd name="T60" fmla="*/ 327 w 504"/>
                <a:gd name="T61" fmla="*/ 35 h 484"/>
                <a:gd name="T62" fmla="*/ 383 w 504"/>
                <a:gd name="T63" fmla="*/ 88 h 484"/>
                <a:gd name="T64" fmla="*/ 411 w 504"/>
                <a:gd name="T65" fmla="*/ 167 h 484"/>
                <a:gd name="T66" fmla="*/ 411 w 504"/>
                <a:gd name="T67" fmla="*/ 308 h 484"/>
                <a:gd name="T68" fmla="*/ 383 w 504"/>
                <a:gd name="T69" fmla="*/ 378 h 484"/>
                <a:gd name="T70" fmla="*/ 346 w 504"/>
                <a:gd name="T71" fmla="*/ 431 h 484"/>
                <a:gd name="T72" fmla="*/ 318 w 504"/>
                <a:gd name="T73" fmla="*/ 448 h 484"/>
                <a:gd name="T74" fmla="*/ 290 w 504"/>
                <a:gd name="T75" fmla="*/ 457 h 484"/>
                <a:gd name="T76" fmla="*/ 252 w 504"/>
                <a:gd name="T77" fmla="*/ 457 h 4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4"/>
                <a:gd name="T118" fmla="*/ 0 h 484"/>
                <a:gd name="T119" fmla="*/ 504 w 504"/>
                <a:gd name="T120" fmla="*/ 484 h 4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4" h="484">
                  <a:moveTo>
                    <a:pt x="504" y="246"/>
                  </a:moveTo>
                  <a:lnTo>
                    <a:pt x="486" y="150"/>
                  </a:lnTo>
                  <a:lnTo>
                    <a:pt x="430" y="70"/>
                  </a:lnTo>
                  <a:lnTo>
                    <a:pt x="355" y="18"/>
                  </a:lnTo>
                  <a:lnTo>
                    <a:pt x="252" y="0"/>
                  </a:lnTo>
                  <a:lnTo>
                    <a:pt x="159" y="18"/>
                  </a:lnTo>
                  <a:lnTo>
                    <a:pt x="75" y="70"/>
                  </a:lnTo>
                  <a:lnTo>
                    <a:pt x="19" y="150"/>
                  </a:lnTo>
                  <a:lnTo>
                    <a:pt x="0" y="246"/>
                  </a:lnTo>
                  <a:lnTo>
                    <a:pt x="19" y="343"/>
                  </a:lnTo>
                  <a:lnTo>
                    <a:pt x="75" y="422"/>
                  </a:lnTo>
                  <a:lnTo>
                    <a:pt x="159" y="466"/>
                  </a:lnTo>
                  <a:lnTo>
                    <a:pt x="252" y="484"/>
                  </a:lnTo>
                  <a:lnTo>
                    <a:pt x="355" y="466"/>
                  </a:lnTo>
                  <a:lnTo>
                    <a:pt x="430" y="413"/>
                  </a:lnTo>
                  <a:lnTo>
                    <a:pt x="486" y="343"/>
                  </a:lnTo>
                  <a:lnTo>
                    <a:pt x="504" y="246"/>
                  </a:lnTo>
                  <a:close/>
                  <a:moveTo>
                    <a:pt x="252" y="457"/>
                  </a:moveTo>
                  <a:lnTo>
                    <a:pt x="215" y="457"/>
                  </a:lnTo>
                  <a:lnTo>
                    <a:pt x="187" y="440"/>
                  </a:lnTo>
                  <a:lnTo>
                    <a:pt x="150" y="422"/>
                  </a:lnTo>
                  <a:lnTo>
                    <a:pt x="122" y="387"/>
                  </a:lnTo>
                  <a:lnTo>
                    <a:pt x="103" y="308"/>
                  </a:lnTo>
                  <a:lnTo>
                    <a:pt x="94" y="237"/>
                  </a:lnTo>
                  <a:lnTo>
                    <a:pt x="103" y="167"/>
                  </a:lnTo>
                  <a:lnTo>
                    <a:pt x="122" y="88"/>
                  </a:lnTo>
                  <a:lnTo>
                    <a:pt x="150" y="62"/>
                  </a:lnTo>
                  <a:lnTo>
                    <a:pt x="187" y="35"/>
                  </a:lnTo>
                  <a:lnTo>
                    <a:pt x="215" y="27"/>
                  </a:lnTo>
                  <a:lnTo>
                    <a:pt x="252" y="18"/>
                  </a:lnTo>
                  <a:lnTo>
                    <a:pt x="327" y="35"/>
                  </a:lnTo>
                  <a:lnTo>
                    <a:pt x="383" y="88"/>
                  </a:lnTo>
                  <a:lnTo>
                    <a:pt x="411" y="167"/>
                  </a:lnTo>
                  <a:lnTo>
                    <a:pt x="411" y="308"/>
                  </a:lnTo>
                  <a:lnTo>
                    <a:pt x="383" y="378"/>
                  </a:lnTo>
                  <a:lnTo>
                    <a:pt x="346" y="431"/>
                  </a:lnTo>
                  <a:lnTo>
                    <a:pt x="318" y="448"/>
                  </a:lnTo>
                  <a:lnTo>
                    <a:pt x="290" y="457"/>
                  </a:lnTo>
                  <a:lnTo>
                    <a:pt x="252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52" name="Freeform 4392"/>
            <p:cNvSpPr>
              <a:spLocks/>
            </p:cNvSpPr>
            <p:nvPr/>
          </p:nvSpPr>
          <p:spPr bwMode="auto">
            <a:xfrm>
              <a:off x="6669" y="16785"/>
              <a:ext cx="550" cy="739"/>
            </a:xfrm>
            <a:custGeom>
              <a:avLst/>
              <a:gdLst>
                <a:gd name="T0" fmla="*/ 289 w 550"/>
                <a:gd name="T1" fmla="*/ 458 h 739"/>
                <a:gd name="T2" fmla="*/ 289 w 550"/>
                <a:gd name="T3" fmla="*/ 440 h 739"/>
                <a:gd name="T4" fmla="*/ 307 w 550"/>
                <a:gd name="T5" fmla="*/ 431 h 739"/>
                <a:gd name="T6" fmla="*/ 317 w 550"/>
                <a:gd name="T7" fmla="*/ 414 h 739"/>
                <a:gd name="T8" fmla="*/ 335 w 550"/>
                <a:gd name="T9" fmla="*/ 405 h 739"/>
                <a:gd name="T10" fmla="*/ 354 w 550"/>
                <a:gd name="T11" fmla="*/ 387 h 739"/>
                <a:gd name="T12" fmla="*/ 373 w 550"/>
                <a:gd name="T13" fmla="*/ 378 h 739"/>
                <a:gd name="T14" fmla="*/ 382 w 550"/>
                <a:gd name="T15" fmla="*/ 370 h 739"/>
                <a:gd name="T16" fmla="*/ 419 w 550"/>
                <a:gd name="T17" fmla="*/ 343 h 739"/>
                <a:gd name="T18" fmla="*/ 457 w 550"/>
                <a:gd name="T19" fmla="*/ 326 h 739"/>
                <a:gd name="T20" fmla="*/ 485 w 550"/>
                <a:gd name="T21" fmla="*/ 317 h 739"/>
                <a:gd name="T22" fmla="*/ 503 w 550"/>
                <a:gd name="T23" fmla="*/ 317 h 739"/>
                <a:gd name="T24" fmla="*/ 522 w 550"/>
                <a:gd name="T25" fmla="*/ 308 h 739"/>
                <a:gd name="T26" fmla="*/ 522 w 550"/>
                <a:gd name="T27" fmla="*/ 282 h 739"/>
                <a:gd name="T28" fmla="*/ 317 w 550"/>
                <a:gd name="T29" fmla="*/ 282 h 739"/>
                <a:gd name="T30" fmla="*/ 317 w 550"/>
                <a:gd name="T31" fmla="*/ 308 h 739"/>
                <a:gd name="T32" fmla="*/ 335 w 550"/>
                <a:gd name="T33" fmla="*/ 317 h 739"/>
                <a:gd name="T34" fmla="*/ 345 w 550"/>
                <a:gd name="T35" fmla="*/ 326 h 739"/>
                <a:gd name="T36" fmla="*/ 345 w 550"/>
                <a:gd name="T37" fmla="*/ 361 h 739"/>
                <a:gd name="T38" fmla="*/ 326 w 550"/>
                <a:gd name="T39" fmla="*/ 378 h 739"/>
                <a:gd name="T40" fmla="*/ 167 w 550"/>
                <a:gd name="T41" fmla="*/ 510 h 739"/>
                <a:gd name="T42" fmla="*/ 167 w 550"/>
                <a:gd name="T43" fmla="*/ 0 h 739"/>
                <a:gd name="T44" fmla="*/ 0 w 550"/>
                <a:gd name="T45" fmla="*/ 9 h 739"/>
                <a:gd name="T46" fmla="*/ 0 w 550"/>
                <a:gd name="T47" fmla="*/ 44 h 739"/>
                <a:gd name="T48" fmla="*/ 56 w 550"/>
                <a:gd name="T49" fmla="*/ 44 h 739"/>
                <a:gd name="T50" fmla="*/ 74 w 550"/>
                <a:gd name="T51" fmla="*/ 53 h 739"/>
                <a:gd name="T52" fmla="*/ 84 w 550"/>
                <a:gd name="T53" fmla="*/ 62 h 739"/>
                <a:gd name="T54" fmla="*/ 84 w 550"/>
                <a:gd name="T55" fmla="*/ 80 h 739"/>
                <a:gd name="T56" fmla="*/ 93 w 550"/>
                <a:gd name="T57" fmla="*/ 106 h 739"/>
                <a:gd name="T58" fmla="*/ 93 w 550"/>
                <a:gd name="T59" fmla="*/ 686 h 739"/>
                <a:gd name="T60" fmla="*/ 84 w 550"/>
                <a:gd name="T61" fmla="*/ 695 h 739"/>
                <a:gd name="T62" fmla="*/ 65 w 550"/>
                <a:gd name="T63" fmla="*/ 704 h 739"/>
                <a:gd name="T64" fmla="*/ 0 w 550"/>
                <a:gd name="T65" fmla="*/ 704 h 739"/>
                <a:gd name="T66" fmla="*/ 0 w 550"/>
                <a:gd name="T67" fmla="*/ 739 h 739"/>
                <a:gd name="T68" fmla="*/ 251 w 550"/>
                <a:gd name="T69" fmla="*/ 739 h 739"/>
                <a:gd name="T70" fmla="*/ 251 w 550"/>
                <a:gd name="T71" fmla="*/ 704 h 739"/>
                <a:gd name="T72" fmla="*/ 186 w 550"/>
                <a:gd name="T73" fmla="*/ 704 h 739"/>
                <a:gd name="T74" fmla="*/ 167 w 550"/>
                <a:gd name="T75" fmla="*/ 695 h 739"/>
                <a:gd name="T76" fmla="*/ 158 w 550"/>
                <a:gd name="T77" fmla="*/ 677 h 739"/>
                <a:gd name="T78" fmla="*/ 158 w 550"/>
                <a:gd name="T79" fmla="*/ 545 h 739"/>
                <a:gd name="T80" fmla="*/ 233 w 550"/>
                <a:gd name="T81" fmla="*/ 493 h 739"/>
                <a:gd name="T82" fmla="*/ 307 w 550"/>
                <a:gd name="T83" fmla="*/ 589 h 739"/>
                <a:gd name="T84" fmla="*/ 354 w 550"/>
                <a:gd name="T85" fmla="*/ 651 h 739"/>
                <a:gd name="T86" fmla="*/ 363 w 550"/>
                <a:gd name="T87" fmla="*/ 677 h 739"/>
                <a:gd name="T88" fmla="*/ 363 w 550"/>
                <a:gd name="T89" fmla="*/ 695 h 739"/>
                <a:gd name="T90" fmla="*/ 354 w 550"/>
                <a:gd name="T91" fmla="*/ 704 h 739"/>
                <a:gd name="T92" fmla="*/ 326 w 550"/>
                <a:gd name="T93" fmla="*/ 704 h 739"/>
                <a:gd name="T94" fmla="*/ 326 w 550"/>
                <a:gd name="T95" fmla="*/ 739 h 739"/>
                <a:gd name="T96" fmla="*/ 550 w 550"/>
                <a:gd name="T97" fmla="*/ 739 h 739"/>
                <a:gd name="T98" fmla="*/ 550 w 550"/>
                <a:gd name="T99" fmla="*/ 704 h 739"/>
                <a:gd name="T100" fmla="*/ 513 w 550"/>
                <a:gd name="T101" fmla="*/ 704 h 739"/>
                <a:gd name="T102" fmla="*/ 457 w 550"/>
                <a:gd name="T103" fmla="*/ 677 h 739"/>
                <a:gd name="T104" fmla="*/ 438 w 550"/>
                <a:gd name="T105" fmla="*/ 651 h 739"/>
                <a:gd name="T106" fmla="*/ 289 w 550"/>
                <a:gd name="T107" fmla="*/ 458 h 73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50"/>
                <a:gd name="T163" fmla="*/ 0 h 739"/>
                <a:gd name="T164" fmla="*/ 550 w 550"/>
                <a:gd name="T165" fmla="*/ 739 h 73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50" h="739">
                  <a:moveTo>
                    <a:pt x="289" y="458"/>
                  </a:moveTo>
                  <a:lnTo>
                    <a:pt x="289" y="440"/>
                  </a:lnTo>
                  <a:lnTo>
                    <a:pt x="307" y="431"/>
                  </a:lnTo>
                  <a:lnTo>
                    <a:pt x="317" y="414"/>
                  </a:lnTo>
                  <a:lnTo>
                    <a:pt x="335" y="405"/>
                  </a:lnTo>
                  <a:lnTo>
                    <a:pt x="354" y="387"/>
                  </a:lnTo>
                  <a:lnTo>
                    <a:pt x="373" y="378"/>
                  </a:lnTo>
                  <a:lnTo>
                    <a:pt x="382" y="370"/>
                  </a:lnTo>
                  <a:lnTo>
                    <a:pt x="419" y="343"/>
                  </a:lnTo>
                  <a:lnTo>
                    <a:pt x="457" y="326"/>
                  </a:lnTo>
                  <a:lnTo>
                    <a:pt x="485" y="317"/>
                  </a:lnTo>
                  <a:lnTo>
                    <a:pt x="503" y="317"/>
                  </a:lnTo>
                  <a:lnTo>
                    <a:pt x="522" y="308"/>
                  </a:lnTo>
                  <a:lnTo>
                    <a:pt x="522" y="282"/>
                  </a:lnTo>
                  <a:lnTo>
                    <a:pt x="317" y="282"/>
                  </a:lnTo>
                  <a:lnTo>
                    <a:pt x="317" y="308"/>
                  </a:lnTo>
                  <a:lnTo>
                    <a:pt x="335" y="317"/>
                  </a:lnTo>
                  <a:lnTo>
                    <a:pt x="345" y="326"/>
                  </a:lnTo>
                  <a:lnTo>
                    <a:pt x="345" y="361"/>
                  </a:lnTo>
                  <a:lnTo>
                    <a:pt x="326" y="378"/>
                  </a:lnTo>
                  <a:lnTo>
                    <a:pt x="167" y="510"/>
                  </a:lnTo>
                  <a:lnTo>
                    <a:pt x="167" y="0"/>
                  </a:lnTo>
                  <a:lnTo>
                    <a:pt x="0" y="9"/>
                  </a:lnTo>
                  <a:lnTo>
                    <a:pt x="0" y="44"/>
                  </a:lnTo>
                  <a:lnTo>
                    <a:pt x="56" y="44"/>
                  </a:lnTo>
                  <a:lnTo>
                    <a:pt x="74" y="53"/>
                  </a:lnTo>
                  <a:lnTo>
                    <a:pt x="84" y="62"/>
                  </a:lnTo>
                  <a:lnTo>
                    <a:pt x="84" y="80"/>
                  </a:lnTo>
                  <a:lnTo>
                    <a:pt x="93" y="106"/>
                  </a:lnTo>
                  <a:lnTo>
                    <a:pt x="93" y="686"/>
                  </a:lnTo>
                  <a:lnTo>
                    <a:pt x="84" y="695"/>
                  </a:lnTo>
                  <a:lnTo>
                    <a:pt x="65" y="704"/>
                  </a:lnTo>
                  <a:lnTo>
                    <a:pt x="0" y="704"/>
                  </a:lnTo>
                  <a:lnTo>
                    <a:pt x="0" y="739"/>
                  </a:lnTo>
                  <a:lnTo>
                    <a:pt x="251" y="739"/>
                  </a:lnTo>
                  <a:lnTo>
                    <a:pt x="251" y="704"/>
                  </a:lnTo>
                  <a:lnTo>
                    <a:pt x="186" y="704"/>
                  </a:lnTo>
                  <a:lnTo>
                    <a:pt x="167" y="695"/>
                  </a:lnTo>
                  <a:lnTo>
                    <a:pt x="158" y="677"/>
                  </a:lnTo>
                  <a:lnTo>
                    <a:pt x="158" y="545"/>
                  </a:lnTo>
                  <a:lnTo>
                    <a:pt x="233" y="493"/>
                  </a:lnTo>
                  <a:lnTo>
                    <a:pt x="307" y="589"/>
                  </a:lnTo>
                  <a:lnTo>
                    <a:pt x="354" y="651"/>
                  </a:lnTo>
                  <a:lnTo>
                    <a:pt x="363" y="677"/>
                  </a:lnTo>
                  <a:lnTo>
                    <a:pt x="363" y="695"/>
                  </a:lnTo>
                  <a:lnTo>
                    <a:pt x="354" y="704"/>
                  </a:lnTo>
                  <a:lnTo>
                    <a:pt x="326" y="704"/>
                  </a:lnTo>
                  <a:lnTo>
                    <a:pt x="326" y="739"/>
                  </a:lnTo>
                  <a:lnTo>
                    <a:pt x="550" y="739"/>
                  </a:lnTo>
                  <a:lnTo>
                    <a:pt x="550" y="704"/>
                  </a:lnTo>
                  <a:lnTo>
                    <a:pt x="513" y="704"/>
                  </a:lnTo>
                  <a:lnTo>
                    <a:pt x="457" y="677"/>
                  </a:lnTo>
                  <a:lnTo>
                    <a:pt x="438" y="651"/>
                  </a:lnTo>
                  <a:lnTo>
                    <a:pt x="289" y="4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53" name="Freeform 4393"/>
            <p:cNvSpPr>
              <a:spLocks/>
            </p:cNvSpPr>
            <p:nvPr/>
          </p:nvSpPr>
          <p:spPr bwMode="auto">
            <a:xfrm>
              <a:off x="7657" y="16768"/>
              <a:ext cx="364" cy="756"/>
            </a:xfrm>
            <a:custGeom>
              <a:avLst/>
              <a:gdLst>
                <a:gd name="T0" fmla="*/ 168 w 364"/>
                <a:gd name="T1" fmla="*/ 325 h 756"/>
                <a:gd name="T2" fmla="*/ 290 w 364"/>
                <a:gd name="T3" fmla="*/ 325 h 756"/>
                <a:gd name="T4" fmla="*/ 290 w 364"/>
                <a:gd name="T5" fmla="*/ 299 h 756"/>
                <a:gd name="T6" fmla="*/ 159 w 364"/>
                <a:gd name="T7" fmla="*/ 299 h 756"/>
                <a:gd name="T8" fmla="*/ 159 w 364"/>
                <a:gd name="T9" fmla="*/ 176 h 756"/>
                <a:gd name="T10" fmla="*/ 178 w 364"/>
                <a:gd name="T11" fmla="*/ 97 h 756"/>
                <a:gd name="T12" fmla="*/ 215 w 364"/>
                <a:gd name="T13" fmla="*/ 44 h 756"/>
                <a:gd name="T14" fmla="*/ 262 w 364"/>
                <a:gd name="T15" fmla="*/ 26 h 756"/>
                <a:gd name="T16" fmla="*/ 280 w 364"/>
                <a:gd name="T17" fmla="*/ 26 h 756"/>
                <a:gd name="T18" fmla="*/ 299 w 364"/>
                <a:gd name="T19" fmla="*/ 35 h 756"/>
                <a:gd name="T20" fmla="*/ 271 w 364"/>
                <a:gd name="T21" fmla="*/ 61 h 756"/>
                <a:gd name="T22" fmla="*/ 271 w 364"/>
                <a:gd name="T23" fmla="*/ 97 h 756"/>
                <a:gd name="T24" fmla="*/ 280 w 364"/>
                <a:gd name="T25" fmla="*/ 114 h 756"/>
                <a:gd name="T26" fmla="*/ 299 w 364"/>
                <a:gd name="T27" fmla="*/ 123 h 756"/>
                <a:gd name="T28" fmla="*/ 336 w 364"/>
                <a:gd name="T29" fmla="*/ 123 h 756"/>
                <a:gd name="T30" fmla="*/ 355 w 364"/>
                <a:gd name="T31" fmla="*/ 114 h 756"/>
                <a:gd name="T32" fmla="*/ 364 w 364"/>
                <a:gd name="T33" fmla="*/ 97 h 756"/>
                <a:gd name="T34" fmla="*/ 364 w 364"/>
                <a:gd name="T35" fmla="*/ 53 h 756"/>
                <a:gd name="T36" fmla="*/ 327 w 364"/>
                <a:gd name="T37" fmla="*/ 17 h 756"/>
                <a:gd name="T38" fmla="*/ 299 w 364"/>
                <a:gd name="T39" fmla="*/ 9 h 756"/>
                <a:gd name="T40" fmla="*/ 262 w 364"/>
                <a:gd name="T41" fmla="*/ 0 h 756"/>
                <a:gd name="T42" fmla="*/ 206 w 364"/>
                <a:gd name="T43" fmla="*/ 9 h 756"/>
                <a:gd name="T44" fmla="*/ 150 w 364"/>
                <a:gd name="T45" fmla="*/ 44 h 756"/>
                <a:gd name="T46" fmla="*/ 103 w 364"/>
                <a:gd name="T47" fmla="*/ 97 h 756"/>
                <a:gd name="T48" fmla="*/ 94 w 364"/>
                <a:gd name="T49" fmla="*/ 176 h 756"/>
                <a:gd name="T50" fmla="*/ 94 w 364"/>
                <a:gd name="T51" fmla="*/ 299 h 756"/>
                <a:gd name="T52" fmla="*/ 0 w 364"/>
                <a:gd name="T53" fmla="*/ 299 h 756"/>
                <a:gd name="T54" fmla="*/ 0 w 364"/>
                <a:gd name="T55" fmla="*/ 325 h 756"/>
                <a:gd name="T56" fmla="*/ 94 w 364"/>
                <a:gd name="T57" fmla="*/ 325 h 756"/>
                <a:gd name="T58" fmla="*/ 94 w 364"/>
                <a:gd name="T59" fmla="*/ 703 h 756"/>
                <a:gd name="T60" fmla="*/ 84 w 364"/>
                <a:gd name="T61" fmla="*/ 712 h 756"/>
                <a:gd name="T62" fmla="*/ 66 w 364"/>
                <a:gd name="T63" fmla="*/ 721 h 756"/>
                <a:gd name="T64" fmla="*/ 0 w 364"/>
                <a:gd name="T65" fmla="*/ 721 h 756"/>
                <a:gd name="T66" fmla="*/ 0 w 364"/>
                <a:gd name="T67" fmla="*/ 756 h 756"/>
                <a:gd name="T68" fmla="*/ 271 w 364"/>
                <a:gd name="T69" fmla="*/ 756 h 756"/>
                <a:gd name="T70" fmla="*/ 271 w 364"/>
                <a:gd name="T71" fmla="*/ 721 h 756"/>
                <a:gd name="T72" fmla="*/ 187 w 364"/>
                <a:gd name="T73" fmla="*/ 721 h 756"/>
                <a:gd name="T74" fmla="*/ 168 w 364"/>
                <a:gd name="T75" fmla="*/ 703 h 756"/>
                <a:gd name="T76" fmla="*/ 168 w 364"/>
                <a:gd name="T77" fmla="*/ 677 h 756"/>
                <a:gd name="T78" fmla="*/ 168 w 364"/>
                <a:gd name="T79" fmla="*/ 325 h 7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364"/>
                <a:gd name="T121" fmla="*/ 0 h 756"/>
                <a:gd name="T122" fmla="*/ 364 w 364"/>
                <a:gd name="T123" fmla="*/ 756 h 7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364" h="756">
                  <a:moveTo>
                    <a:pt x="168" y="325"/>
                  </a:moveTo>
                  <a:lnTo>
                    <a:pt x="290" y="325"/>
                  </a:lnTo>
                  <a:lnTo>
                    <a:pt x="290" y="299"/>
                  </a:lnTo>
                  <a:lnTo>
                    <a:pt x="159" y="299"/>
                  </a:lnTo>
                  <a:lnTo>
                    <a:pt x="159" y="176"/>
                  </a:lnTo>
                  <a:lnTo>
                    <a:pt x="178" y="97"/>
                  </a:lnTo>
                  <a:lnTo>
                    <a:pt x="215" y="44"/>
                  </a:lnTo>
                  <a:lnTo>
                    <a:pt x="262" y="26"/>
                  </a:lnTo>
                  <a:lnTo>
                    <a:pt x="280" y="26"/>
                  </a:lnTo>
                  <a:lnTo>
                    <a:pt x="299" y="35"/>
                  </a:lnTo>
                  <a:lnTo>
                    <a:pt x="271" y="61"/>
                  </a:lnTo>
                  <a:lnTo>
                    <a:pt x="271" y="97"/>
                  </a:lnTo>
                  <a:lnTo>
                    <a:pt x="280" y="114"/>
                  </a:lnTo>
                  <a:lnTo>
                    <a:pt x="299" y="123"/>
                  </a:lnTo>
                  <a:lnTo>
                    <a:pt x="336" y="123"/>
                  </a:lnTo>
                  <a:lnTo>
                    <a:pt x="355" y="114"/>
                  </a:lnTo>
                  <a:lnTo>
                    <a:pt x="364" y="97"/>
                  </a:lnTo>
                  <a:lnTo>
                    <a:pt x="364" y="53"/>
                  </a:lnTo>
                  <a:lnTo>
                    <a:pt x="327" y="17"/>
                  </a:lnTo>
                  <a:lnTo>
                    <a:pt x="299" y="9"/>
                  </a:lnTo>
                  <a:lnTo>
                    <a:pt x="262" y="0"/>
                  </a:lnTo>
                  <a:lnTo>
                    <a:pt x="206" y="9"/>
                  </a:lnTo>
                  <a:lnTo>
                    <a:pt x="150" y="44"/>
                  </a:lnTo>
                  <a:lnTo>
                    <a:pt x="103" y="97"/>
                  </a:lnTo>
                  <a:lnTo>
                    <a:pt x="94" y="176"/>
                  </a:lnTo>
                  <a:lnTo>
                    <a:pt x="94" y="299"/>
                  </a:lnTo>
                  <a:lnTo>
                    <a:pt x="0" y="299"/>
                  </a:lnTo>
                  <a:lnTo>
                    <a:pt x="0" y="325"/>
                  </a:lnTo>
                  <a:lnTo>
                    <a:pt x="94" y="325"/>
                  </a:lnTo>
                  <a:lnTo>
                    <a:pt x="94" y="703"/>
                  </a:lnTo>
                  <a:lnTo>
                    <a:pt x="84" y="712"/>
                  </a:lnTo>
                  <a:lnTo>
                    <a:pt x="66" y="721"/>
                  </a:lnTo>
                  <a:lnTo>
                    <a:pt x="0" y="721"/>
                  </a:lnTo>
                  <a:lnTo>
                    <a:pt x="0" y="756"/>
                  </a:lnTo>
                  <a:lnTo>
                    <a:pt x="271" y="756"/>
                  </a:lnTo>
                  <a:lnTo>
                    <a:pt x="271" y="721"/>
                  </a:lnTo>
                  <a:lnTo>
                    <a:pt x="187" y="721"/>
                  </a:lnTo>
                  <a:lnTo>
                    <a:pt x="168" y="703"/>
                  </a:lnTo>
                  <a:lnTo>
                    <a:pt x="168" y="677"/>
                  </a:lnTo>
                  <a:lnTo>
                    <a:pt x="168" y="3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54" name="Freeform 4394"/>
            <p:cNvSpPr>
              <a:spLocks noEditPoints="1"/>
            </p:cNvSpPr>
            <p:nvPr/>
          </p:nvSpPr>
          <p:spPr bwMode="auto">
            <a:xfrm>
              <a:off x="7993" y="17049"/>
              <a:ext cx="504" cy="484"/>
            </a:xfrm>
            <a:custGeom>
              <a:avLst/>
              <a:gdLst>
                <a:gd name="T0" fmla="*/ 504 w 504"/>
                <a:gd name="T1" fmla="*/ 246 h 484"/>
                <a:gd name="T2" fmla="*/ 485 w 504"/>
                <a:gd name="T3" fmla="*/ 150 h 484"/>
                <a:gd name="T4" fmla="*/ 430 w 504"/>
                <a:gd name="T5" fmla="*/ 70 h 484"/>
                <a:gd name="T6" fmla="*/ 355 w 504"/>
                <a:gd name="T7" fmla="*/ 18 h 484"/>
                <a:gd name="T8" fmla="*/ 252 w 504"/>
                <a:gd name="T9" fmla="*/ 0 h 484"/>
                <a:gd name="T10" fmla="*/ 159 w 504"/>
                <a:gd name="T11" fmla="*/ 18 h 484"/>
                <a:gd name="T12" fmla="*/ 75 w 504"/>
                <a:gd name="T13" fmla="*/ 70 h 484"/>
                <a:gd name="T14" fmla="*/ 28 w 504"/>
                <a:gd name="T15" fmla="*/ 150 h 484"/>
                <a:gd name="T16" fmla="*/ 0 w 504"/>
                <a:gd name="T17" fmla="*/ 246 h 484"/>
                <a:gd name="T18" fmla="*/ 19 w 504"/>
                <a:gd name="T19" fmla="*/ 343 h 484"/>
                <a:gd name="T20" fmla="*/ 75 w 504"/>
                <a:gd name="T21" fmla="*/ 422 h 484"/>
                <a:gd name="T22" fmla="*/ 159 w 504"/>
                <a:gd name="T23" fmla="*/ 466 h 484"/>
                <a:gd name="T24" fmla="*/ 252 w 504"/>
                <a:gd name="T25" fmla="*/ 484 h 484"/>
                <a:gd name="T26" fmla="*/ 355 w 504"/>
                <a:gd name="T27" fmla="*/ 466 h 484"/>
                <a:gd name="T28" fmla="*/ 430 w 504"/>
                <a:gd name="T29" fmla="*/ 413 h 484"/>
                <a:gd name="T30" fmla="*/ 485 w 504"/>
                <a:gd name="T31" fmla="*/ 343 h 484"/>
                <a:gd name="T32" fmla="*/ 504 w 504"/>
                <a:gd name="T33" fmla="*/ 246 h 484"/>
                <a:gd name="T34" fmla="*/ 252 w 504"/>
                <a:gd name="T35" fmla="*/ 457 h 484"/>
                <a:gd name="T36" fmla="*/ 215 w 504"/>
                <a:gd name="T37" fmla="*/ 457 h 484"/>
                <a:gd name="T38" fmla="*/ 187 w 504"/>
                <a:gd name="T39" fmla="*/ 440 h 484"/>
                <a:gd name="T40" fmla="*/ 150 w 504"/>
                <a:gd name="T41" fmla="*/ 422 h 484"/>
                <a:gd name="T42" fmla="*/ 131 w 504"/>
                <a:gd name="T43" fmla="*/ 387 h 484"/>
                <a:gd name="T44" fmla="*/ 112 w 504"/>
                <a:gd name="T45" fmla="*/ 334 h 484"/>
                <a:gd name="T46" fmla="*/ 103 w 504"/>
                <a:gd name="T47" fmla="*/ 281 h 484"/>
                <a:gd name="T48" fmla="*/ 103 w 504"/>
                <a:gd name="T49" fmla="*/ 167 h 484"/>
                <a:gd name="T50" fmla="*/ 122 w 504"/>
                <a:gd name="T51" fmla="*/ 88 h 484"/>
                <a:gd name="T52" fmla="*/ 150 w 504"/>
                <a:gd name="T53" fmla="*/ 62 h 484"/>
                <a:gd name="T54" fmla="*/ 187 w 504"/>
                <a:gd name="T55" fmla="*/ 35 h 484"/>
                <a:gd name="T56" fmla="*/ 224 w 504"/>
                <a:gd name="T57" fmla="*/ 27 h 484"/>
                <a:gd name="T58" fmla="*/ 252 w 504"/>
                <a:gd name="T59" fmla="*/ 18 h 484"/>
                <a:gd name="T60" fmla="*/ 327 w 504"/>
                <a:gd name="T61" fmla="*/ 35 h 484"/>
                <a:gd name="T62" fmla="*/ 383 w 504"/>
                <a:gd name="T63" fmla="*/ 88 h 484"/>
                <a:gd name="T64" fmla="*/ 411 w 504"/>
                <a:gd name="T65" fmla="*/ 167 h 484"/>
                <a:gd name="T66" fmla="*/ 411 w 504"/>
                <a:gd name="T67" fmla="*/ 308 h 484"/>
                <a:gd name="T68" fmla="*/ 383 w 504"/>
                <a:gd name="T69" fmla="*/ 378 h 484"/>
                <a:gd name="T70" fmla="*/ 346 w 504"/>
                <a:gd name="T71" fmla="*/ 431 h 484"/>
                <a:gd name="T72" fmla="*/ 318 w 504"/>
                <a:gd name="T73" fmla="*/ 448 h 484"/>
                <a:gd name="T74" fmla="*/ 290 w 504"/>
                <a:gd name="T75" fmla="*/ 457 h 484"/>
                <a:gd name="T76" fmla="*/ 252 w 504"/>
                <a:gd name="T77" fmla="*/ 457 h 4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4"/>
                <a:gd name="T118" fmla="*/ 0 h 484"/>
                <a:gd name="T119" fmla="*/ 504 w 504"/>
                <a:gd name="T120" fmla="*/ 484 h 4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4" h="484">
                  <a:moveTo>
                    <a:pt x="504" y="246"/>
                  </a:moveTo>
                  <a:lnTo>
                    <a:pt x="485" y="150"/>
                  </a:lnTo>
                  <a:lnTo>
                    <a:pt x="430" y="70"/>
                  </a:lnTo>
                  <a:lnTo>
                    <a:pt x="355" y="18"/>
                  </a:lnTo>
                  <a:lnTo>
                    <a:pt x="252" y="0"/>
                  </a:lnTo>
                  <a:lnTo>
                    <a:pt x="159" y="18"/>
                  </a:lnTo>
                  <a:lnTo>
                    <a:pt x="75" y="70"/>
                  </a:lnTo>
                  <a:lnTo>
                    <a:pt x="28" y="150"/>
                  </a:lnTo>
                  <a:lnTo>
                    <a:pt x="0" y="246"/>
                  </a:lnTo>
                  <a:lnTo>
                    <a:pt x="19" y="343"/>
                  </a:lnTo>
                  <a:lnTo>
                    <a:pt x="75" y="422"/>
                  </a:lnTo>
                  <a:lnTo>
                    <a:pt x="159" y="466"/>
                  </a:lnTo>
                  <a:lnTo>
                    <a:pt x="252" y="484"/>
                  </a:lnTo>
                  <a:lnTo>
                    <a:pt x="355" y="466"/>
                  </a:lnTo>
                  <a:lnTo>
                    <a:pt x="430" y="413"/>
                  </a:lnTo>
                  <a:lnTo>
                    <a:pt x="485" y="343"/>
                  </a:lnTo>
                  <a:lnTo>
                    <a:pt x="504" y="246"/>
                  </a:lnTo>
                  <a:close/>
                  <a:moveTo>
                    <a:pt x="252" y="457"/>
                  </a:moveTo>
                  <a:lnTo>
                    <a:pt x="215" y="457"/>
                  </a:lnTo>
                  <a:lnTo>
                    <a:pt x="187" y="440"/>
                  </a:lnTo>
                  <a:lnTo>
                    <a:pt x="150" y="422"/>
                  </a:lnTo>
                  <a:lnTo>
                    <a:pt x="131" y="387"/>
                  </a:lnTo>
                  <a:lnTo>
                    <a:pt x="112" y="334"/>
                  </a:lnTo>
                  <a:lnTo>
                    <a:pt x="103" y="281"/>
                  </a:lnTo>
                  <a:lnTo>
                    <a:pt x="103" y="167"/>
                  </a:lnTo>
                  <a:lnTo>
                    <a:pt x="122" y="88"/>
                  </a:lnTo>
                  <a:lnTo>
                    <a:pt x="150" y="62"/>
                  </a:lnTo>
                  <a:lnTo>
                    <a:pt x="187" y="35"/>
                  </a:lnTo>
                  <a:lnTo>
                    <a:pt x="224" y="27"/>
                  </a:lnTo>
                  <a:lnTo>
                    <a:pt x="252" y="18"/>
                  </a:lnTo>
                  <a:lnTo>
                    <a:pt x="327" y="35"/>
                  </a:lnTo>
                  <a:lnTo>
                    <a:pt x="383" y="88"/>
                  </a:lnTo>
                  <a:lnTo>
                    <a:pt x="411" y="167"/>
                  </a:lnTo>
                  <a:lnTo>
                    <a:pt x="411" y="308"/>
                  </a:lnTo>
                  <a:lnTo>
                    <a:pt x="383" y="378"/>
                  </a:lnTo>
                  <a:lnTo>
                    <a:pt x="346" y="431"/>
                  </a:lnTo>
                  <a:lnTo>
                    <a:pt x="318" y="448"/>
                  </a:lnTo>
                  <a:lnTo>
                    <a:pt x="290" y="457"/>
                  </a:lnTo>
                  <a:lnTo>
                    <a:pt x="252" y="4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55" name="Freeform 4395"/>
            <p:cNvSpPr>
              <a:spLocks/>
            </p:cNvSpPr>
            <p:nvPr/>
          </p:nvSpPr>
          <p:spPr bwMode="auto">
            <a:xfrm>
              <a:off x="8562" y="17049"/>
              <a:ext cx="383" cy="475"/>
            </a:xfrm>
            <a:custGeom>
              <a:avLst/>
              <a:gdLst>
                <a:gd name="T0" fmla="*/ 168 w 383"/>
                <a:gd name="T1" fmla="*/ 396 h 475"/>
                <a:gd name="T2" fmla="*/ 168 w 383"/>
                <a:gd name="T3" fmla="*/ 229 h 475"/>
                <a:gd name="T4" fmla="*/ 178 w 383"/>
                <a:gd name="T5" fmla="*/ 150 h 475"/>
                <a:gd name="T6" fmla="*/ 196 w 383"/>
                <a:gd name="T7" fmla="*/ 88 h 475"/>
                <a:gd name="T8" fmla="*/ 243 w 383"/>
                <a:gd name="T9" fmla="*/ 44 h 475"/>
                <a:gd name="T10" fmla="*/ 299 w 383"/>
                <a:gd name="T11" fmla="*/ 27 h 475"/>
                <a:gd name="T12" fmla="*/ 308 w 383"/>
                <a:gd name="T13" fmla="*/ 27 h 475"/>
                <a:gd name="T14" fmla="*/ 299 w 383"/>
                <a:gd name="T15" fmla="*/ 35 h 475"/>
                <a:gd name="T16" fmla="*/ 280 w 383"/>
                <a:gd name="T17" fmla="*/ 70 h 475"/>
                <a:gd name="T18" fmla="*/ 299 w 383"/>
                <a:gd name="T19" fmla="*/ 106 h 475"/>
                <a:gd name="T20" fmla="*/ 318 w 383"/>
                <a:gd name="T21" fmla="*/ 114 h 475"/>
                <a:gd name="T22" fmla="*/ 346 w 383"/>
                <a:gd name="T23" fmla="*/ 114 h 475"/>
                <a:gd name="T24" fmla="*/ 364 w 383"/>
                <a:gd name="T25" fmla="*/ 106 h 475"/>
                <a:gd name="T26" fmla="*/ 383 w 383"/>
                <a:gd name="T27" fmla="*/ 88 h 475"/>
                <a:gd name="T28" fmla="*/ 383 w 383"/>
                <a:gd name="T29" fmla="*/ 70 h 475"/>
                <a:gd name="T30" fmla="*/ 374 w 383"/>
                <a:gd name="T31" fmla="*/ 44 h 475"/>
                <a:gd name="T32" fmla="*/ 336 w 383"/>
                <a:gd name="T33" fmla="*/ 9 h 475"/>
                <a:gd name="T34" fmla="*/ 299 w 383"/>
                <a:gd name="T35" fmla="*/ 0 h 475"/>
                <a:gd name="T36" fmla="*/ 262 w 383"/>
                <a:gd name="T37" fmla="*/ 9 h 475"/>
                <a:gd name="T38" fmla="*/ 234 w 383"/>
                <a:gd name="T39" fmla="*/ 18 h 475"/>
                <a:gd name="T40" fmla="*/ 196 w 383"/>
                <a:gd name="T41" fmla="*/ 53 h 475"/>
                <a:gd name="T42" fmla="*/ 178 w 383"/>
                <a:gd name="T43" fmla="*/ 79 h 475"/>
                <a:gd name="T44" fmla="*/ 168 w 383"/>
                <a:gd name="T45" fmla="*/ 97 h 475"/>
                <a:gd name="T46" fmla="*/ 159 w 383"/>
                <a:gd name="T47" fmla="*/ 123 h 475"/>
                <a:gd name="T48" fmla="*/ 159 w 383"/>
                <a:gd name="T49" fmla="*/ 0 h 475"/>
                <a:gd name="T50" fmla="*/ 0 w 383"/>
                <a:gd name="T51" fmla="*/ 18 h 475"/>
                <a:gd name="T52" fmla="*/ 0 w 383"/>
                <a:gd name="T53" fmla="*/ 44 h 475"/>
                <a:gd name="T54" fmla="*/ 38 w 383"/>
                <a:gd name="T55" fmla="*/ 44 h 475"/>
                <a:gd name="T56" fmla="*/ 66 w 383"/>
                <a:gd name="T57" fmla="*/ 53 h 475"/>
                <a:gd name="T58" fmla="*/ 84 w 383"/>
                <a:gd name="T59" fmla="*/ 62 h 475"/>
                <a:gd name="T60" fmla="*/ 84 w 383"/>
                <a:gd name="T61" fmla="*/ 79 h 475"/>
                <a:gd name="T62" fmla="*/ 94 w 383"/>
                <a:gd name="T63" fmla="*/ 106 h 475"/>
                <a:gd name="T64" fmla="*/ 94 w 383"/>
                <a:gd name="T65" fmla="*/ 422 h 475"/>
                <a:gd name="T66" fmla="*/ 84 w 383"/>
                <a:gd name="T67" fmla="*/ 431 h 475"/>
                <a:gd name="T68" fmla="*/ 66 w 383"/>
                <a:gd name="T69" fmla="*/ 440 h 475"/>
                <a:gd name="T70" fmla="*/ 0 w 383"/>
                <a:gd name="T71" fmla="*/ 440 h 475"/>
                <a:gd name="T72" fmla="*/ 0 w 383"/>
                <a:gd name="T73" fmla="*/ 475 h 475"/>
                <a:gd name="T74" fmla="*/ 271 w 383"/>
                <a:gd name="T75" fmla="*/ 475 h 475"/>
                <a:gd name="T76" fmla="*/ 271 w 383"/>
                <a:gd name="T77" fmla="*/ 440 h 475"/>
                <a:gd name="T78" fmla="*/ 187 w 383"/>
                <a:gd name="T79" fmla="*/ 440 h 475"/>
                <a:gd name="T80" fmla="*/ 168 w 383"/>
                <a:gd name="T81" fmla="*/ 422 h 475"/>
                <a:gd name="T82" fmla="*/ 168 w 383"/>
                <a:gd name="T83" fmla="*/ 396 h 47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83"/>
                <a:gd name="T127" fmla="*/ 0 h 475"/>
                <a:gd name="T128" fmla="*/ 383 w 383"/>
                <a:gd name="T129" fmla="*/ 475 h 47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83" h="475">
                  <a:moveTo>
                    <a:pt x="168" y="396"/>
                  </a:moveTo>
                  <a:lnTo>
                    <a:pt x="168" y="229"/>
                  </a:lnTo>
                  <a:lnTo>
                    <a:pt x="178" y="150"/>
                  </a:lnTo>
                  <a:lnTo>
                    <a:pt x="196" y="88"/>
                  </a:lnTo>
                  <a:lnTo>
                    <a:pt x="243" y="44"/>
                  </a:lnTo>
                  <a:lnTo>
                    <a:pt x="299" y="27"/>
                  </a:lnTo>
                  <a:lnTo>
                    <a:pt x="308" y="27"/>
                  </a:lnTo>
                  <a:lnTo>
                    <a:pt x="299" y="35"/>
                  </a:lnTo>
                  <a:lnTo>
                    <a:pt x="280" y="70"/>
                  </a:lnTo>
                  <a:lnTo>
                    <a:pt x="299" y="106"/>
                  </a:lnTo>
                  <a:lnTo>
                    <a:pt x="318" y="114"/>
                  </a:lnTo>
                  <a:lnTo>
                    <a:pt x="346" y="114"/>
                  </a:lnTo>
                  <a:lnTo>
                    <a:pt x="364" y="106"/>
                  </a:lnTo>
                  <a:lnTo>
                    <a:pt x="383" y="88"/>
                  </a:lnTo>
                  <a:lnTo>
                    <a:pt x="383" y="70"/>
                  </a:lnTo>
                  <a:lnTo>
                    <a:pt x="374" y="44"/>
                  </a:lnTo>
                  <a:lnTo>
                    <a:pt x="336" y="9"/>
                  </a:lnTo>
                  <a:lnTo>
                    <a:pt x="299" y="0"/>
                  </a:lnTo>
                  <a:lnTo>
                    <a:pt x="262" y="9"/>
                  </a:lnTo>
                  <a:lnTo>
                    <a:pt x="234" y="18"/>
                  </a:lnTo>
                  <a:lnTo>
                    <a:pt x="196" y="53"/>
                  </a:lnTo>
                  <a:lnTo>
                    <a:pt x="178" y="79"/>
                  </a:lnTo>
                  <a:lnTo>
                    <a:pt x="168" y="97"/>
                  </a:lnTo>
                  <a:lnTo>
                    <a:pt x="159" y="123"/>
                  </a:lnTo>
                  <a:lnTo>
                    <a:pt x="159" y="0"/>
                  </a:lnTo>
                  <a:lnTo>
                    <a:pt x="0" y="18"/>
                  </a:lnTo>
                  <a:lnTo>
                    <a:pt x="0" y="44"/>
                  </a:lnTo>
                  <a:lnTo>
                    <a:pt x="38" y="44"/>
                  </a:lnTo>
                  <a:lnTo>
                    <a:pt x="66" y="53"/>
                  </a:lnTo>
                  <a:lnTo>
                    <a:pt x="84" y="62"/>
                  </a:lnTo>
                  <a:lnTo>
                    <a:pt x="84" y="79"/>
                  </a:lnTo>
                  <a:lnTo>
                    <a:pt x="94" y="106"/>
                  </a:lnTo>
                  <a:lnTo>
                    <a:pt x="94" y="422"/>
                  </a:lnTo>
                  <a:lnTo>
                    <a:pt x="84" y="431"/>
                  </a:lnTo>
                  <a:lnTo>
                    <a:pt x="66" y="440"/>
                  </a:lnTo>
                  <a:lnTo>
                    <a:pt x="0" y="440"/>
                  </a:lnTo>
                  <a:lnTo>
                    <a:pt x="0" y="475"/>
                  </a:lnTo>
                  <a:lnTo>
                    <a:pt x="271" y="475"/>
                  </a:lnTo>
                  <a:lnTo>
                    <a:pt x="271" y="440"/>
                  </a:lnTo>
                  <a:lnTo>
                    <a:pt x="187" y="440"/>
                  </a:lnTo>
                  <a:lnTo>
                    <a:pt x="168" y="422"/>
                  </a:lnTo>
                  <a:lnTo>
                    <a:pt x="168" y="3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56" name="Freeform 4396"/>
            <p:cNvSpPr>
              <a:spLocks/>
            </p:cNvSpPr>
            <p:nvPr/>
          </p:nvSpPr>
          <p:spPr bwMode="auto">
            <a:xfrm>
              <a:off x="9374" y="16865"/>
              <a:ext cx="355" cy="668"/>
            </a:xfrm>
            <a:custGeom>
              <a:avLst/>
              <a:gdLst>
                <a:gd name="T0" fmla="*/ 177 w 355"/>
                <a:gd name="T1" fmla="*/ 228 h 668"/>
                <a:gd name="T2" fmla="*/ 336 w 355"/>
                <a:gd name="T3" fmla="*/ 228 h 668"/>
                <a:gd name="T4" fmla="*/ 336 w 355"/>
                <a:gd name="T5" fmla="*/ 202 h 668"/>
                <a:gd name="T6" fmla="*/ 177 w 355"/>
                <a:gd name="T7" fmla="*/ 202 h 668"/>
                <a:gd name="T8" fmla="*/ 177 w 355"/>
                <a:gd name="T9" fmla="*/ 0 h 668"/>
                <a:gd name="T10" fmla="*/ 149 w 355"/>
                <a:gd name="T11" fmla="*/ 0 h 668"/>
                <a:gd name="T12" fmla="*/ 140 w 355"/>
                <a:gd name="T13" fmla="*/ 70 h 668"/>
                <a:gd name="T14" fmla="*/ 121 w 355"/>
                <a:gd name="T15" fmla="*/ 140 h 668"/>
                <a:gd name="T16" fmla="*/ 75 w 355"/>
                <a:gd name="T17" fmla="*/ 184 h 668"/>
                <a:gd name="T18" fmla="*/ 0 w 355"/>
                <a:gd name="T19" fmla="*/ 211 h 668"/>
                <a:gd name="T20" fmla="*/ 0 w 355"/>
                <a:gd name="T21" fmla="*/ 228 h 668"/>
                <a:gd name="T22" fmla="*/ 103 w 355"/>
                <a:gd name="T23" fmla="*/ 228 h 668"/>
                <a:gd name="T24" fmla="*/ 103 w 355"/>
                <a:gd name="T25" fmla="*/ 527 h 668"/>
                <a:gd name="T26" fmla="*/ 112 w 355"/>
                <a:gd name="T27" fmla="*/ 588 h 668"/>
                <a:gd name="T28" fmla="*/ 140 w 355"/>
                <a:gd name="T29" fmla="*/ 632 h 668"/>
                <a:gd name="T30" fmla="*/ 177 w 355"/>
                <a:gd name="T31" fmla="*/ 659 h 668"/>
                <a:gd name="T32" fmla="*/ 215 w 355"/>
                <a:gd name="T33" fmla="*/ 668 h 668"/>
                <a:gd name="T34" fmla="*/ 243 w 355"/>
                <a:gd name="T35" fmla="*/ 668 h 668"/>
                <a:gd name="T36" fmla="*/ 299 w 355"/>
                <a:gd name="T37" fmla="*/ 659 h 668"/>
                <a:gd name="T38" fmla="*/ 327 w 355"/>
                <a:gd name="T39" fmla="*/ 624 h 668"/>
                <a:gd name="T40" fmla="*/ 355 w 355"/>
                <a:gd name="T41" fmla="*/ 580 h 668"/>
                <a:gd name="T42" fmla="*/ 355 w 355"/>
                <a:gd name="T43" fmla="*/ 465 h 668"/>
                <a:gd name="T44" fmla="*/ 327 w 355"/>
                <a:gd name="T45" fmla="*/ 465 h 668"/>
                <a:gd name="T46" fmla="*/ 327 w 355"/>
                <a:gd name="T47" fmla="*/ 571 h 668"/>
                <a:gd name="T48" fmla="*/ 317 w 355"/>
                <a:gd name="T49" fmla="*/ 597 h 668"/>
                <a:gd name="T50" fmla="*/ 299 w 355"/>
                <a:gd name="T51" fmla="*/ 624 h 668"/>
                <a:gd name="T52" fmla="*/ 280 w 355"/>
                <a:gd name="T53" fmla="*/ 641 h 668"/>
                <a:gd name="T54" fmla="*/ 224 w 355"/>
                <a:gd name="T55" fmla="*/ 641 h 668"/>
                <a:gd name="T56" fmla="*/ 196 w 355"/>
                <a:gd name="T57" fmla="*/ 615 h 668"/>
                <a:gd name="T58" fmla="*/ 187 w 355"/>
                <a:gd name="T59" fmla="*/ 588 h 668"/>
                <a:gd name="T60" fmla="*/ 177 w 355"/>
                <a:gd name="T61" fmla="*/ 571 h 668"/>
                <a:gd name="T62" fmla="*/ 177 w 355"/>
                <a:gd name="T63" fmla="*/ 527 h 668"/>
                <a:gd name="T64" fmla="*/ 177 w 355"/>
                <a:gd name="T65" fmla="*/ 228 h 6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5"/>
                <a:gd name="T100" fmla="*/ 0 h 668"/>
                <a:gd name="T101" fmla="*/ 355 w 355"/>
                <a:gd name="T102" fmla="*/ 668 h 6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5" h="668">
                  <a:moveTo>
                    <a:pt x="177" y="228"/>
                  </a:moveTo>
                  <a:lnTo>
                    <a:pt x="336" y="228"/>
                  </a:lnTo>
                  <a:lnTo>
                    <a:pt x="336" y="202"/>
                  </a:lnTo>
                  <a:lnTo>
                    <a:pt x="177" y="202"/>
                  </a:lnTo>
                  <a:lnTo>
                    <a:pt x="177" y="0"/>
                  </a:lnTo>
                  <a:lnTo>
                    <a:pt x="149" y="0"/>
                  </a:lnTo>
                  <a:lnTo>
                    <a:pt x="140" y="70"/>
                  </a:lnTo>
                  <a:lnTo>
                    <a:pt x="121" y="140"/>
                  </a:lnTo>
                  <a:lnTo>
                    <a:pt x="75" y="184"/>
                  </a:lnTo>
                  <a:lnTo>
                    <a:pt x="0" y="211"/>
                  </a:lnTo>
                  <a:lnTo>
                    <a:pt x="0" y="228"/>
                  </a:lnTo>
                  <a:lnTo>
                    <a:pt x="103" y="228"/>
                  </a:lnTo>
                  <a:lnTo>
                    <a:pt x="103" y="527"/>
                  </a:lnTo>
                  <a:lnTo>
                    <a:pt x="112" y="588"/>
                  </a:lnTo>
                  <a:lnTo>
                    <a:pt x="140" y="632"/>
                  </a:lnTo>
                  <a:lnTo>
                    <a:pt x="177" y="659"/>
                  </a:lnTo>
                  <a:lnTo>
                    <a:pt x="215" y="668"/>
                  </a:lnTo>
                  <a:lnTo>
                    <a:pt x="243" y="668"/>
                  </a:lnTo>
                  <a:lnTo>
                    <a:pt x="299" y="659"/>
                  </a:lnTo>
                  <a:lnTo>
                    <a:pt x="327" y="624"/>
                  </a:lnTo>
                  <a:lnTo>
                    <a:pt x="355" y="580"/>
                  </a:lnTo>
                  <a:lnTo>
                    <a:pt x="355" y="465"/>
                  </a:lnTo>
                  <a:lnTo>
                    <a:pt x="327" y="465"/>
                  </a:lnTo>
                  <a:lnTo>
                    <a:pt x="327" y="571"/>
                  </a:lnTo>
                  <a:lnTo>
                    <a:pt x="317" y="597"/>
                  </a:lnTo>
                  <a:lnTo>
                    <a:pt x="299" y="624"/>
                  </a:lnTo>
                  <a:lnTo>
                    <a:pt x="280" y="641"/>
                  </a:lnTo>
                  <a:lnTo>
                    <a:pt x="224" y="641"/>
                  </a:lnTo>
                  <a:lnTo>
                    <a:pt x="196" y="615"/>
                  </a:lnTo>
                  <a:lnTo>
                    <a:pt x="187" y="588"/>
                  </a:lnTo>
                  <a:lnTo>
                    <a:pt x="177" y="571"/>
                  </a:lnTo>
                  <a:lnTo>
                    <a:pt x="177" y="527"/>
                  </a:lnTo>
                  <a:lnTo>
                    <a:pt x="177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57" name="Freeform 4397"/>
            <p:cNvSpPr>
              <a:spLocks/>
            </p:cNvSpPr>
            <p:nvPr/>
          </p:nvSpPr>
          <p:spPr bwMode="auto">
            <a:xfrm>
              <a:off x="9831" y="16785"/>
              <a:ext cx="569" cy="739"/>
            </a:xfrm>
            <a:custGeom>
              <a:avLst/>
              <a:gdLst>
                <a:gd name="T0" fmla="*/ 485 w 569"/>
                <a:gd name="T1" fmla="*/ 466 h 739"/>
                <a:gd name="T2" fmla="*/ 485 w 569"/>
                <a:gd name="T3" fmla="*/ 396 h 739"/>
                <a:gd name="T4" fmla="*/ 476 w 569"/>
                <a:gd name="T5" fmla="*/ 343 h 739"/>
                <a:gd name="T6" fmla="*/ 448 w 569"/>
                <a:gd name="T7" fmla="*/ 308 h 739"/>
                <a:gd name="T8" fmla="*/ 420 w 569"/>
                <a:gd name="T9" fmla="*/ 282 h 739"/>
                <a:gd name="T10" fmla="*/ 392 w 569"/>
                <a:gd name="T11" fmla="*/ 273 h 739"/>
                <a:gd name="T12" fmla="*/ 364 w 569"/>
                <a:gd name="T13" fmla="*/ 273 h 739"/>
                <a:gd name="T14" fmla="*/ 327 w 569"/>
                <a:gd name="T15" fmla="*/ 264 h 739"/>
                <a:gd name="T16" fmla="*/ 243 w 569"/>
                <a:gd name="T17" fmla="*/ 282 h 739"/>
                <a:gd name="T18" fmla="*/ 196 w 569"/>
                <a:gd name="T19" fmla="*/ 326 h 739"/>
                <a:gd name="T20" fmla="*/ 168 w 569"/>
                <a:gd name="T21" fmla="*/ 370 h 739"/>
                <a:gd name="T22" fmla="*/ 168 w 569"/>
                <a:gd name="T23" fmla="*/ 0 h 739"/>
                <a:gd name="T24" fmla="*/ 0 w 569"/>
                <a:gd name="T25" fmla="*/ 9 h 739"/>
                <a:gd name="T26" fmla="*/ 0 w 569"/>
                <a:gd name="T27" fmla="*/ 44 h 739"/>
                <a:gd name="T28" fmla="*/ 56 w 569"/>
                <a:gd name="T29" fmla="*/ 44 h 739"/>
                <a:gd name="T30" fmla="*/ 75 w 569"/>
                <a:gd name="T31" fmla="*/ 53 h 739"/>
                <a:gd name="T32" fmla="*/ 84 w 569"/>
                <a:gd name="T33" fmla="*/ 62 h 739"/>
                <a:gd name="T34" fmla="*/ 84 w 569"/>
                <a:gd name="T35" fmla="*/ 80 h 739"/>
                <a:gd name="T36" fmla="*/ 94 w 569"/>
                <a:gd name="T37" fmla="*/ 106 h 739"/>
                <a:gd name="T38" fmla="*/ 94 w 569"/>
                <a:gd name="T39" fmla="*/ 686 h 739"/>
                <a:gd name="T40" fmla="*/ 84 w 569"/>
                <a:gd name="T41" fmla="*/ 695 h 739"/>
                <a:gd name="T42" fmla="*/ 66 w 569"/>
                <a:gd name="T43" fmla="*/ 704 h 739"/>
                <a:gd name="T44" fmla="*/ 0 w 569"/>
                <a:gd name="T45" fmla="*/ 704 h 739"/>
                <a:gd name="T46" fmla="*/ 0 w 569"/>
                <a:gd name="T47" fmla="*/ 739 h 739"/>
                <a:gd name="T48" fmla="*/ 252 w 569"/>
                <a:gd name="T49" fmla="*/ 739 h 739"/>
                <a:gd name="T50" fmla="*/ 252 w 569"/>
                <a:gd name="T51" fmla="*/ 704 h 739"/>
                <a:gd name="T52" fmla="*/ 187 w 569"/>
                <a:gd name="T53" fmla="*/ 704 h 739"/>
                <a:gd name="T54" fmla="*/ 178 w 569"/>
                <a:gd name="T55" fmla="*/ 695 h 739"/>
                <a:gd name="T56" fmla="*/ 168 w 569"/>
                <a:gd name="T57" fmla="*/ 677 h 739"/>
                <a:gd name="T58" fmla="*/ 168 w 569"/>
                <a:gd name="T59" fmla="*/ 458 h 739"/>
                <a:gd name="T60" fmla="*/ 178 w 569"/>
                <a:gd name="T61" fmla="*/ 387 h 739"/>
                <a:gd name="T62" fmla="*/ 215 w 569"/>
                <a:gd name="T63" fmla="*/ 334 h 739"/>
                <a:gd name="T64" fmla="*/ 261 w 569"/>
                <a:gd name="T65" fmla="*/ 299 h 739"/>
                <a:gd name="T66" fmla="*/ 317 w 569"/>
                <a:gd name="T67" fmla="*/ 291 h 739"/>
                <a:gd name="T68" fmla="*/ 345 w 569"/>
                <a:gd name="T69" fmla="*/ 291 h 739"/>
                <a:gd name="T70" fmla="*/ 364 w 569"/>
                <a:gd name="T71" fmla="*/ 299 h 739"/>
                <a:gd name="T72" fmla="*/ 383 w 569"/>
                <a:gd name="T73" fmla="*/ 317 h 739"/>
                <a:gd name="T74" fmla="*/ 392 w 569"/>
                <a:gd name="T75" fmla="*/ 334 h 739"/>
                <a:gd name="T76" fmla="*/ 401 w 569"/>
                <a:gd name="T77" fmla="*/ 361 h 739"/>
                <a:gd name="T78" fmla="*/ 401 w 569"/>
                <a:gd name="T79" fmla="*/ 686 h 739"/>
                <a:gd name="T80" fmla="*/ 383 w 569"/>
                <a:gd name="T81" fmla="*/ 704 h 739"/>
                <a:gd name="T82" fmla="*/ 317 w 569"/>
                <a:gd name="T83" fmla="*/ 704 h 739"/>
                <a:gd name="T84" fmla="*/ 317 w 569"/>
                <a:gd name="T85" fmla="*/ 739 h 739"/>
                <a:gd name="T86" fmla="*/ 569 w 569"/>
                <a:gd name="T87" fmla="*/ 739 h 739"/>
                <a:gd name="T88" fmla="*/ 569 w 569"/>
                <a:gd name="T89" fmla="*/ 704 h 739"/>
                <a:gd name="T90" fmla="*/ 513 w 569"/>
                <a:gd name="T91" fmla="*/ 704 h 739"/>
                <a:gd name="T92" fmla="*/ 495 w 569"/>
                <a:gd name="T93" fmla="*/ 695 h 739"/>
                <a:gd name="T94" fmla="*/ 485 w 569"/>
                <a:gd name="T95" fmla="*/ 686 h 739"/>
                <a:gd name="T96" fmla="*/ 485 w 569"/>
                <a:gd name="T97" fmla="*/ 677 h 739"/>
                <a:gd name="T98" fmla="*/ 485 w 569"/>
                <a:gd name="T99" fmla="*/ 466 h 73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69"/>
                <a:gd name="T151" fmla="*/ 0 h 739"/>
                <a:gd name="T152" fmla="*/ 569 w 569"/>
                <a:gd name="T153" fmla="*/ 739 h 73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69" h="739">
                  <a:moveTo>
                    <a:pt x="485" y="466"/>
                  </a:moveTo>
                  <a:lnTo>
                    <a:pt x="485" y="396"/>
                  </a:lnTo>
                  <a:lnTo>
                    <a:pt x="476" y="343"/>
                  </a:lnTo>
                  <a:lnTo>
                    <a:pt x="448" y="308"/>
                  </a:lnTo>
                  <a:lnTo>
                    <a:pt x="420" y="282"/>
                  </a:lnTo>
                  <a:lnTo>
                    <a:pt x="392" y="273"/>
                  </a:lnTo>
                  <a:lnTo>
                    <a:pt x="364" y="273"/>
                  </a:lnTo>
                  <a:lnTo>
                    <a:pt x="327" y="264"/>
                  </a:lnTo>
                  <a:lnTo>
                    <a:pt x="243" y="282"/>
                  </a:lnTo>
                  <a:lnTo>
                    <a:pt x="196" y="326"/>
                  </a:lnTo>
                  <a:lnTo>
                    <a:pt x="168" y="370"/>
                  </a:lnTo>
                  <a:lnTo>
                    <a:pt x="168" y="0"/>
                  </a:lnTo>
                  <a:lnTo>
                    <a:pt x="0" y="9"/>
                  </a:lnTo>
                  <a:lnTo>
                    <a:pt x="0" y="44"/>
                  </a:lnTo>
                  <a:lnTo>
                    <a:pt x="56" y="44"/>
                  </a:lnTo>
                  <a:lnTo>
                    <a:pt x="75" y="53"/>
                  </a:lnTo>
                  <a:lnTo>
                    <a:pt x="84" y="62"/>
                  </a:lnTo>
                  <a:lnTo>
                    <a:pt x="84" y="80"/>
                  </a:lnTo>
                  <a:lnTo>
                    <a:pt x="94" y="106"/>
                  </a:lnTo>
                  <a:lnTo>
                    <a:pt x="94" y="686"/>
                  </a:lnTo>
                  <a:lnTo>
                    <a:pt x="84" y="695"/>
                  </a:lnTo>
                  <a:lnTo>
                    <a:pt x="66" y="704"/>
                  </a:lnTo>
                  <a:lnTo>
                    <a:pt x="0" y="704"/>
                  </a:lnTo>
                  <a:lnTo>
                    <a:pt x="0" y="739"/>
                  </a:lnTo>
                  <a:lnTo>
                    <a:pt x="252" y="739"/>
                  </a:lnTo>
                  <a:lnTo>
                    <a:pt x="252" y="704"/>
                  </a:lnTo>
                  <a:lnTo>
                    <a:pt x="187" y="704"/>
                  </a:lnTo>
                  <a:lnTo>
                    <a:pt x="178" y="695"/>
                  </a:lnTo>
                  <a:lnTo>
                    <a:pt x="168" y="677"/>
                  </a:lnTo>
                  <a:lnTo>
                    <a:pt x="168" y="458"/>
                  </a:lnTo>
                  <a:lnTo>
                    <a:pt x="178" y="387"/>
                  </a:lnTo>
                  <a:lnTo>
                    <a:pt x="215" y="334"/>
                  </a:lnTo>
                  <a:lnTo>
                    <a:pt x="261" y="299"/>
                  </a:lnTo>
                  <a:lnTo>
                    <a:pt x="317" y="291"/>
                  </a:lnTo>
                  <a:lnTo>
                    <a:pt x="345" y="291"/>
                  </a:lnTo>
                  <a:lnTo>
                    <a:pt x="364" y="299"/>
                  </a:lnTo>
                  <a:lnTo>
                    <a:pt x="383" y="317"/>
                  </a:lnTo>
                  <a:lnTo>
                    <a:pt x="392" y="334"/>
                  </a:lnTo>
                  <a:lnTo>
                    <a:pt x="401" y="361"/>
                  </a:lnTo>
                  <a:lnTo>
                    <a:pt x="401" y="686"/>
                  </a:lnTo>
                  <a:lnTo>
                    <a:pt x="383" y="704"/>
                  </a:lnTo>
                  <a:lnTo>
                    <a:pt x="317" y="704"/>
                  </a:lnTo>
                  <a:lnTo>
                    <a:pt x="317" y="739"/>
                  </a:lnTo>
                  <a:lnTo>
                    <a:pt x="569" y="739"/>
                  </a:lnTo>
                  <a:lnTo>
                    <a:pt x="569" y="704"/>
                  </a:lnTo>
                  <a:lnTo>
                    <a:pt x="513" y="704"/>
                  </a:lnTo>
                  <a:lnTo>
                    <a:pt x="495" y="695"/>
                  </a:lnTo>
                  <a:lnTo>
                    <a:pt x="485" y="686"/>
                  </a:lnTo>
                  <a:lnTo>
                    <a:pt x="485" y="677"/>
                  </a:lnTo>
                  <a:lnTo>
                    <a:pt x="485" y="4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58" name="Freeform 4398"/>
            <p:cNvSpPr>
              <a:spLocks noEditPoints="1"/>
            </p:cNvSpPr>
            <p:nvPr/>
          </p:nvSpPr>
          <p:spPr bwMode="auto">
            <a:xfrm>
              <a:off x="10456" y="17049"/>
              <a:ext cx="439" cy="484"/>
            </a:xfrm>
            <a:custGeom>
              <a:avLst/>
              <a:gdLst>
                <a:gd name="T0" fmla="*/ 411 w 439"/>
                <a:gd name="T1" fmla="*/ 229 h 484"/>
                <a:gd name="T2" fmla="*/ 429 w 439"/>
                <a:gd name="T3" fmla="*/ 229 h 484"/>
                <a:gd name="T4" fmla="*/ 439 w 439"/>
                <a:gd name="T5" fmla="*/ 220 h 484"/>
                <a:gd name="T6" fmla="*/ 439 w 439"/>
                <a:gd name="T7" fmla="*/ 202 h 484"/>
                <a:gd name="T8" fmla="*/ 429 w 439"/>
                <a:gd name="T9" fmla="*/ 123 h 484"/>
                <a:gd name="T10" fmla="*/ 392 w 439"/>
                <a:gd name="T11" fmla="*/ 62 h 484"/>
                <a:gd name="T12" fmla="*/ 327 w 439"/>
                <a:gd name="T13" fmla="*/ 18 h 484"/>
                <a:gd name="T14" fmla="*/ 234 w 439"/>
                <a:gd name="T15" fmla="*/ 0 h 484"/>
                <a:gd name="T16" fmla="*/ 140 w 439"/>
                <a:gd name="T17" fmla="*/ 18 h 484"/>
                <a:gd name="T18" fmla="*/ 66 w 439"/>
                <a:gd name="T19" fmla="*/ 70 h 484"/>
                <a:gd name="T20" fmla="*/ 19 w 439"/>
                <a:gd name="T21" fmla="*/ 150 h 484"/>
                <a:gd name="T22" fmla="*/ 0 w 439"/>
                <a:gd name="T23" fmla="*/ 237 h 484"/>
                <a:gd name="T24" fmla="*/ 19 w 439"/>
                <a:gd name="T25" fmla="*/ 334 h 484"/>
                <a:gd name="T26" fmla="*/ 75 w 439"/>
                <a:gd name="T27" fmla="*/ 413 h 484"/>
                <a:gd name="T28" fmla="*/ 159 w 439"/>
                <a:gd name="T29" fmla="*/ 466 h 484"/>
                <a:gd name="T30" fmla="*/ 252 w 439"/>
                <a:gd name="T31" fmla="*/ 484 h 484"/>
                <a:gd name="T32" fmla="*/ 327 w 439"/>
                <a:gd name="T33" fmla="*/ 475 h 484"/>
                <a:gd name="T34" fmla="*/ 374 w 439"/>
                <a:gd name="T35" fmla="*/ 440 h 484"/>
                <a:gd name="T36" fmla="*/ 411 w 439"/>
                <a:gd name="T37" fmla="*/ 404 h 484"/>
                <a:gd name="T38" fmla="*/ 439 w 439"/>
                <a:gd name="T39" fmla="*/ 352 h 484"/>
                <a:gd name="T40" fmla="*/ 439 w 439"/>
                <a:gd name="T41" fmla="*/ 343 h 484"/>
                <a:gd name="T42" fmla="*/ 429 w 439"/>
                <a:gd name="T43" fmla="*/ 334 h 484"/>
                <a:gd name="T44" fmla="*/ 420 w 439"/>
                <a:gd name="T45" fmla="*/ 334 h 484"/>
                <a:gd name="T46" fmla="*/ 411 w 439"/>
                <a:gd name="T47" fmla="*/ 343 h 484"/>
                <a:gd name="T48" fmla="*/ 411 w 439"/>
                <a:gd name="T49" fmla="*/ 352 h 484"/>
                <a:gd name="T50" fmla="*/ 374 w 439"/>
                <a:gd name="T51" fmla="*/ 413 h 484"/>
                <a:gd name="T52" fmla="*/ 318 w 439"/>
                <a:gd name="T53" fmla="*/ 448 h 484"/>
                <a:gd name="T54" fmla="*/ 280 w 439"/>
                <a:gd name="T55" fmla="*/ 457 h 484"/>
                <a:gd name="T56" fmla="*/ 215 w 439"/>
                <a:gd name="T57" fmla="*/ 457 h 484"/>
                <a:gd name="T58" fmla="*/ 178 w 439"/>
                <a:gd name="T59" fmla="*/ 440 h 484"/>
                <a:gd name="T60" fmla="*/ 150 w 439"/>
                <a:gd name="T61" fmla="*/ 413 h 484"/>
                <a:gd name="T62" fmla="*/ 131 w 439"/>
                <a:gd name="T63" fmla="*/ 387 h 484"/>
                <a:gd name="T64" fmla="*/ 103 w 439"/>
                <a:gd name="T65" fmla="*/ 334 h 484"/>
                <a:gd name="T66" fmla="*/ 94 w 439"/>
                <a:gd name="T67" fmla="*/ 273 h 484"/>
                <a:gd name="T68" fmla="*/ 94 w 439"/>
                <a:gd name="T69" fmla="*/ 229 h 484"/>
                <a:gd name="T70" fmla="*/ 411 w 439"/>
                <a:gd name="T71" fmla="*/ 229 h 484"/>
                <a:gd name="T72" fmla="*/ 94 w 439"/>
                <a:gd name="T73" fmla="*/ 202 h 484"/>
                <a:gd name="T74" fmla="*/ 112 w 439"/>
                <a:gd name="T75" fmla="*/ 123 h 484"/>
                <a:gd name="T76" fmla="*/ 140 w 439"/>
                <a:gd name="T77" fmla="*/ 70 h 484"/>
                <a:gd name="T78" fmla="*/ 168 w 439"/>
                <a:gd name="T79" fmla="*/ 44 h 484"/>
                <a:gd name="T80" fmla="*/ 206 w 439"/>
                <a:gd name="T81" fmla="*/ 27 h 484"/>
                <a:gd name="T82" fmla="*/ 234 w 439"/>
                <a:gd name="T83" fmla="*/ 18 h 484"/>
                <a:gd name="T84" fmla="*/ 290 w 439"/>
                <a:gd name="T85" fmla="*/ 35 h 484"/>
                <a:gd name="T86" fmla="*/ 327 w 439"/>
                <a:gd name="T87" fmla="*/ 70 h 484"/>
                <a:gd name="T88" fmla="*/ 355 w 439"/>
                <a:gd name="T89" fmla="*/ 123 h 484"/>
                <a:gd name="T90" fmla="*/ 364 w 439"/>
                <a:gd name="T91" fmla="*/ 167 h 484"/>
                <a:gd name="T92" fmla="*/ 364 w 439"/>
                <a:gd name="T93" fmla="*/ 202 h 484"/>
                <a:gd name="T94" fmla="*/ 94 w 439"/>
                <a:gd name="T95" fmla="*/ 202 h 48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9"/>
                <a:gd name="T145" fmla="*/ 0 h 484"/>
                <a:gd name="T146" fmla="*/ 439 w 439"/>
                <a:gd name="T147" fmla="*/ 484 h 48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9" h="484">
                  <a:moveTo>
                    <a:pt x="411" y="229"/>
                  </a:moveTo>
                  <a:lnTo>
                    <a:pt x="429" y="229"/>
                  </a:lnTo>
                  <a:lnTo>
                    <a:pt x="439" y="220"/>
                  </a:lnTo>
                  <a:lnTo>
                    <a:pt x="439" y="202"/>
                  </a:lnTo>
                  <a:lnTo>
                    <a:pt x="429" y="123"/>
                  </a:lnTo>
                  <a:lnTo>
                    <a:pt x="392" y="62"/>
                  </a:lnTo>
                  <a:lnTo>
                    <a:pt x="327" y="18"/>
                  </a:lnTo>
                  <a:lnTo>
                    <a:pt x="234" y="0"/>
                  </a:lnTo>
                  <a:lnTo>
                    <a:pt x="140" y="18"/>
                  </a:lnTo>
                  <a:lnTo>
                    <a:pt x="66" y="70"/>
                  </a:lnTo>
                  <a:lnTo>
                    <a:pt x="19" y="150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59" y="466"/>
                  </a:lnTo>
                  <a:lnTo>
                    <a:pt x="252" y="484"/>
                  </a:lnTo>
                  <a:lnTo>
                    <a:pt x="327" y="475"/>
                  </a:lnTo>
                  <a:lnTo>
                    <a:pt x="374" y="440"/>
                  </a:lnTo>
                  <a:lnTo>
                    <a:pt x="411" y="404"/>
                  </a:lnTo>
                  <a:lnTo>
                    <a:pt x="439" y="352"/>
                  </a:lnTo>
                  <a:lnTo>
                    <a:pt x="439" y="343"/>
                  </a:lnTo>
                  <a:lnTo>
                    <a:pt x="429" y="334"/>
                  </a:lnTo>
                  <a:lnTo>
                    <a:pt x="420" y="334"/>
                  </a:lnTo>
                  <a:lnTo>
                    <a:pt x="411" y="343"/>
                  </a:lnTo>
                  <a:lnTo>
                    <a:pt x="411" y="352"/>
                  </a:lnTo>
                  <a:lnTo>
                    <a:pt x="374" y="413"/>
                  </a:lnTo>
                  <a:lnTo>
                    <a:pt x="318" y="448"/>
                  </a:lnTo>
                  <a:lnTo>
                    <a:pt x="280" y="457"/>
                  </a:lnTo>
                  <a:lnTo>
                    <a:pt x="215" y="457"/>
                  </a:lnTo>
                  <a:lnTo>
                    <a:pt x="178" y="440"/>
                  </a:lnTo>
                  <a:lnTo>
                    <a:pt x="150" y="413"/>
                  </a:lnTo>
                  <a:lnTo>
                    <a:pt x="131" y="387"/>
                  </a:lnTo>
                  <a:lnTo>
                    <a:pt x="103" y="334"/>
                  </a:lnTo>
                  <a:lnTo>
                    <a:pt x="94" y="273"/>
                  </a:lnTo>
                  <a:lnTo>
                    <a:pt x="94" y="229"/>
                  </a:lnTo>
                  <a:lnTo>
                    <a:pt x="411" y="229"/>
                  </a:lnTo>
                  <a:close/>
                  <a:moveTo>
                    <a:pt x="94" y="202"/>
                  </a:moveTo>
                  <a:lnTo>
                    <a:pt x="112" y="123"/>
                  </a:lnTo>
                  <a:lnTo>
                    <a:pt x="140" y="70"/>
                  </a:lnTo>
                  <a:lnTo>
                    <a:pt x="168" y="44"/>
                  </a:lnTo>
                  <a:lnTo>
                    <a:pt x="206" y="27"/>
                  </a:lnTo>
                  <a:lnTo>
                    <a:pt x="234" y="18"/>
                  </a:lnTo>
                  <a:lnTo>
                    <a:pt x="290" y="35"/>
                  </a:lnTo>
                  <a:lnTo>
                    <a:pt x="327" y="70"/>
                  </a:lnTo>
                  <a:lnTo>
                    <a:pt x="355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94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59" name="Freeform 4399"/>
            <p:cNvSpPr>
              <a:spLocks noEditPoints="1"/>
            </p:cNvSpPr>
            <p:nvPr/>
          </p:nvSpPr>
          <p:spPr bwMode="auto">
            <a:xfrm>
              <a:off x="11333" y="16785"/>
              <a:ext cx="560" cy="748"/>
            </a:xfrm>
            <a:custGeom>
              <a:avLst/>
              <a:gdLst>
                <a:gd name="T0" fmla="*/ 392 w 560"/>
                <a:gd name="T1" fmla="*/ 677 h 748"/>
                <a:gd name="T2" fmla="*/ 392 w 560"/>
                <a:gd name="T3" fmla="*/ 748 h 748"/>
                <a:gd name="T4" fmla="*/ 560 w 560"/>
                <a:gd name="T5" fmla="*/ 739 h 748"/>
                <a:gd name="T6" fmla="*/ 560 w 560"/>
                <a:gd name="T7" fmla="*/ 704 h 748"/>
                <a:gd name="T8" fmla="*/ 504 w 560"/>
                <a:gd name="T9" fmla="*/ 704 h 748"/>
                <a:gd name="T10" fmla="*/ 485 w 560"/>
                <a:gd name="T11" fmla="*/ 695 h 748"/>
                <a:gd name="T12" fmla="*/ 476 w 560"/>
                <a:gd name="T13" fmla="*/ 686 h 748"/>
                <a:gd name="T14" fmla="*/ 476 w 560"/>
                <a:gd name="T15" fmla="*/ 668 h 748"/>
                <a:gd name="T16" fmla="*/ 467 w 560"/>
                <a:gd name="T17" fmla="*/ 642 h 748"/>
                <a:gd name="T18" fmla="*/ 467 w 560"/>
                <a:gd name="T19" fmla="*/ 0 h 748"/>
                <a:gd name="T20" fmla="*/ 308 w 560"/>
                <a:gd name="T21" fmla="*/ 9 h 748"/>
                <a:gd name="T22" fmla="*/ 308 w 560"/>
                <a:gd name="T23" fmla="*/ 44 h 748"/>
                <a:gd name="T24" fmla="*/ 364 w 560"/>
                <a:gd name="T25" fmla="*/ 44 h 748"/>
                <a:gd name="T26" fmla="*/ 383 w 560"/>
                <a:gd name="T27" fmla="*/ 53 h 748"/>
                <a:gd name="T28" fmla="*/ 392 w 560"/>
                <a:gd name="T29" fmla="*/ 62 h 748"/>
                <a:gd name="T30" fmla="*/ 392 w 560"/>
                <a:gd name="T31" fmla="*/ 334 h 748"/>
                <a:gd name="T32" fmla="*/ 364 w 560"/>
                <a:gd name="T33" fmla="*/ 308 h 748"/>
                <a:gd name="T34" fmla="*/ 336 w 560"/>
                <a:gd name="T35" fmla="*/ 291 h 748"/>
                <a:gd name="T36" fmla="*/ 299 w 560"/>
                <a:gd name="T37" fmla="*/ 273 h 748"/>
                <a:gd name="T38" fmla="*/ 252 w 560"/>
                <a:gd name="T39" fmla="*/ 264 h 748"/>
                <a:gd name="T40" fmla="*/ 159 w 560"/>
                <a:gd name="T41" fmla="*/ 282 h 748"/>
                <a:gd name="T42" fmla="*/ 75 w 560"/>
                <a:gd name="T43" fmla="*/ 334 h 748"/>
                <a:gd name="T44" fmla="*/ 19 w 560"/>
                <a:gd name="T45" fmla="*/ 414 h 748"/>
                <a:gd name="T46" fmla="*/ 0 w 560"/>
                <a:gd name="T47" fmla="*/ 510 h 748"/>
                <a:gd name="T48" fmla="*/ 19 w 560"/>
                <a:gd name="T49" fmla="*/ 607 h 748"/>
                <a:gd name="T50" fmla="*/ 75 w 560"/>
                <a:gd name="T51" fmla="*/ 677 h 748"/>
                <a:gd name="T52" fmla="*/ 150 w 560"/>
                <a:gd name="T53" fmla="*/ 730 h 748"/>
                <a:gd name="T54" fmla="*/ 243 w 560"/>
                <a:gd name="T55" fmla="*/ 748 h 748"/>
                <a:gd name="T56" fmla="*/ 308 w 560"/>
                <a:gd name="T57" fmla="*/ 739 h 748"/>
                <a:gd name="T58" fmla="*/ 355 w 560"/>
                <a:gd name="T59" fmla="*/ 712 h 748"/>
                <a:gd name="T60" fmla="*/ 392 w 560"/>
                <a:gd name="T61" fmla="*/ 677 h 748"/>
                <a:gd name="T62" fmla="*/ 392 w 560"/>
                <a:gd name="T63" fmla="*/ 396 h 748"/>
                <a:gd name="T64" fmla="*/ 392 w 560"/>
                <a:gd name="T65" fmla="*/ 642 h 748"/>
                <a:gd name="T66" fmla="*/ 383 w 560"/>
                <a:gd name="T67" fmla="*/ 651 h 748"/>
                <a:gd name="T68" fmla="*/ 355 w 560"/>
                <a:gd name="T69" fmla="*/ 686 h 748"/>
                <a:gd name="T70" fmla="*/ 318 w 560"/>
                <a:gd name="T71" fmla="*/ 712 h 748"/>
                <a:gd name="T72" fmla="*/ 243 w 560"/>
                <a:gd name="T73" fmla="*/ 730 h 748"/>
                <a:gd name="T74" fmla="*/ 206 w 560"/>
                <a:gd name="T75" fmla="*/ 721 h 748"/>
                <a:gd name="T76" fmla="*/ 178 w 560"/>
                <a:gd name="T77" fmla="*/ 712 h 748"/>
                <a:gd name="T78" fmla="*/ 150 w 560"/>
                <a:gd name="T79" fmla="*/ 686 h 748"/>
                <a:gd name="T80" fmla="*/ 131 w 560"/>
                <a:gd name="T81" fmla="*/ 660 h 748"/>
                <a:gd name="T82" fmla="*/ 103 w 560"/>
                <a:gd name="T83" fmla="*/ 581 h 748"/>
                <a:gd name="T84" fmla="*/ 94 w 560"/>
                <a:gd name="T85" fmla="*/ 510 h 748"/>
                <a:gd name="T86" fmla="*/ 103 w 560"/>
                <a:gd name="T87" fmla="*/ 440 h 748"/>
                <a:gd name="T88" fmla="*/ 131 w 560"/>
                <a:gd name="T89" fmla="*/ 361 h 748"/>
                <a:gd name="T90" fmla="*/ 150 w 560"/>
                <a:gd name="T91" fmla="*/ 343 h 748"/>
                <a:gd name="T92" fmla="*/ 168 w 560"/>
                <a:gd name="T93" fmla="*/ 317 h 748"/>
                <a:gd name="T94" fmla="*/ 196 w 560"/>
                <a:gd name="T95" fmla="*/ 308 h 748"/>
                <a:gd name="T96" fmla="*/ 224 w 560"/>
                <a:gd name="T97" fmla="*/ 291 h 748"/>
                <a:gd name="T98" fmla="*/ 290 w 560"/>
                <a:gd name="T99" fmla="*/ 291 h 748"/>
                <a:gd name="T100" fmla="*/ 318 w 560"/>
                <a:gd name="T101" fmla="*/ 308 h 748"/>
                <a:gd name="T102" fmla="*/ 355 w 560"/>
                <a:gd name="T103" fmla="*/ 326 h 748"/>
                <a:gd name="T104" fmla="*/ 392 w 560"/>
                <a:gd name="T105" fmla="*/ 361 h 748"/>
                <a:gd name="T106" fmla="*/ 392 w 560"/>
                <a:gd name="T107" fmla="*/ 396 h 74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60"/>
                <a:gd name="T163" fmla="*/ 0 h 748"/>
                <a:gd name="T164" fmla="*/ 560 w 560"/>
                <a:gd name="T165" fmla="*/ 748 h 74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60" h="748">
                  <a:moveTo>
                    <a:pt x="392" y="677"/>
                  </a:moveTo>
                  <a:lnTo>
                    <a:pt x="392" y="748"/>
                  </a:lnTo>
                  <a:lnTo>
                    <a:pt x="560" y="739"/>
                  </a:lnTo>
                  <a:lnTo>
                    <a:pt x="560" y="704"/>
                  </a:lnTo>
                  <a:lnTo>
                    <a:pt x="504" y="704"/>
                  </a:lnTo>
                  <a:lnTo>
                    <a:pt x="485" y="695"/>
                  </a:lnTo>
                  <a:lnTo>
                    <a:pt x="476" y="686"/>
                  </a:lnTo>
                  <a:lnTo>
                    <a:pt x="476" y="668"/>
                  </a:lnTo>
                  <a:lnTo>
                    <a:pt x="467" y="642"/>
                  </a:lnTo>
                  <a:lnTo>
                    <a:pt x="467" y="0"/>
                  </a:lnTo>
                  <a:lnTo>
                    <a:pt x="308" y="9"/>
                  </a:lnTo>
                  <a:lnTo>
                    <a:pt x="308" y="44"/>
                  </a:lnTo>
                  <a:lnTo>
                    <a:pt x="364" y="44"/>
                  </a:lnTo>
                  <a:lnTo>
                    <a:pt x="383" y="53"/>
                  </a:lnTo>
                  <a:lnTo>
                    <a:pt x="392" y="62"/>
                  </a:lnTo>
                  <a:lnTo>
                    <a:pt x="392" y="334"/>
                  </a:lnTo>
                  <a:lnTo>
                    <a:pt x="364" y="308"/>
                  </a:lnTo>
                  <a:lnTo>
                    <a:pt x="336" y="291"/>
                  </a:lnTo>
                  <a:lnTo>
                    <a:pt x="299" y="273"/>
                  </a:lnTo>
                  <a:lnTo>
                    <a:pt x="252" y="264"/>
                  </a:lnTo>
                  <a:lnTo>
                    <a:pt x="159" y="282"/>
                  </a:lnTo>
                  <a:lnTo>
                    <a:pt x="75" y="334"/>
                  </a:lnTo>
                  <a:lnTo>
                    <a:pt x="19" y="414"/>
                  </a:lnTo>
                  <a:lnTo>
                    <a:pt x="0" y="510"/>
                  </a:lnTo>
                  <a:lnTo>
                    <a:pt x="19" y="607"/>
                  </a:lnTo>
                  <a:lnTo>
                    <a:pt x="75" y="677"/>
                  </a:lnTo>
                  <a:lnTo>
                    <a:pt x="150" y="730"/>
                  </a:lnTo>
                  <a:lnTo>
                    <a:pt x="243" y="748"/>
                  </a:lnTo>
                  <a:lnTo>
                    <a:pt x="308" y="739"/>
                  </a:lnTo>
                  <a:lnTo>
                    <a:pt x="355" y="712"/>
                  </a:lnTo>
                  <a:lnTo>
                    <a:pt x="392" y="677"/>
                  </a:lnTo>
                  <a:close/>
                  <a:moveTo>
                    <a:pt x="392" y="396"/>
                  </a:moveTo>
                  <a:lnTo>
                    <a:pt x="392" y="642"/>
                  </a:lnTo>
                  <a:lnTo>
                    <a:pt x="383" y="651"/>
                  </a:lnTo>
                  <a:lnTo>
                    <a:pt x="355" y="686"/>
                  </a:lnTo>
                  <a:lnTo>
                    <a:pt x="318" y="712"/>
                  </a:lnTo>
                  <a:lnTo>
                    <a:pt x="243" y="730"/>
                  </a:lnTo>
                  <a:lnTo>
                    <a:pt x="206" y="721"/>
                  </a:lnTo>
                  <a:lnTo>
                    <a:pt x="178" y="712"/>
                  </a:lnTo>
                  <a:lnTo>
                    <a:pt x="150" y="686"/>
                  </a:lnTo>
                  <a:lnTo>
                    <a:pt x="131" y="660"/>
                  </a:lnTo>
                  <a:lnTo>
                    <a:pt x="103" y="581"/>
                  </a:lnTo>
                  <a:lnTo>
                    <a:pt x="94" y="510"/>
                  </a:lnTo>
                  <a:lnTo>
                    <a:pt x="103" y="440"/>
                  </a:lnTo>
                  <a:lnTo>
                    <a:pt x="131" y="361"/>
                  </a:lnTo>
                  <a:lnTo>
                    <a:pt x="150" y="343"/>
                  </a:lnTo>
                  <a:lnTo>
                    <a:pt x="168" y="317"/>
                  </a:lnTo>
                  <a:lnTo>
                    <a:pt x="196" y="308"/>
                  </a:lnTo>
                  <a:lnTo>
                    <a:pt x="224" y="291"/>
                  </a:lnTo>
                  <a:lnTo>
                    <a:pt x="290" y="291"/>
                  </a:lnTo>
                  <a:lnTo>
                    <a:pt x="318" y="308"/>
                  </a:lnTo>
                  <a:lnTo>
                    <a:pt x="355" y="326"/>
                  </a:lnTo>
                  <a:lnTo>
                    <a:pt x="392" y="361"/>
                  </a:lnTo>
                  <a:lnTo>
                    <a:pt x="392" y="3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60" name="Freeform 4400"/>
            <p:cNvSpPr>
              <a:spLocks noEditPoints="1"/>
            </p:cNvSpPr>
            <p:nvPr/>
          </p:nvSpPr>
          <p:spPr bwMode="auto">
            <a:xfrm>
              <a:off x="11958" y="17049"/>
              <a:ext cx="439" cy="484"/>
            </a:xfrm>
            <a:custGeom>
              <a:avLst/>
              <a:gdLst>
                <a:gd name="T0" fmla="*/ 411 w 439"/>
                <a:gd name="T1" fmla="*/ 229 h 484"/>
                <a:gd name="T2" fmla="*/ 430 w 439"/>
                <a:gd name="T3" fmla="*/ 229 h 484"/>
                <a:gd name="T4" fmla="*/ 439 w 439"/>
                <a:gd name="T5" fmla="*/ 220 h 484"/>
                <a:gd name="T6" fmla="*/ 439 w 439"/>
                <a:gd name="T7" fmla="*/ 202 h 484"/>
                <a:gd name="T8" fmla="*/ 430 w 439"/>
                <a:gd name="T9" fmla="*/ 123 h 484"/>
                <a:gd name="T10" fmla="*/ 392 w 439"/>
                <a:gd name="T11" fmla="*/ 62 h 484"/>
                <a:gd name="T12" fmla="*/ 327 w 439"/>
                <a:gd name="T13" fmla="*/ 18 h 484"/>
                <a:gd name="T14" fmla="*/ 234 w 439"/>
                <a:gd name="T15" fmla="*/ 0 h 484"/>
                <a:gd name="T16" fmla="*/ 140 w 439"/>
                <a:gd name="T17" fmla="*/ 18 h 484"/>
                <a:gd name="T18" fmla="*/ 66 w 439"/>
                <a:gd name="T19" fmla="*/ 70 h 484"/>
                <a:gd name="T20" fmla="*/ 19 w 439"/>
                <a:gd name="T21" fmla="*/ 150 h 484"/>
                <a:gd name="T22" fmla="*/ 0 w 439"/>
                <a:gd name="T23" fmla="*/ 237 h 484"/>
                <a:gd name="T24" fmla="*/ 19 w 439"/>
                <a:gd name="T25" fmla="*/ 334 h 484"/>
                <a:gd name="T26" fmla="*/ 75 w 439"/>
                <a:gd name="T27" fmla="*/ 413 h 484"/>
                <a:gd name="T28" fmla="*/ 150 w 439"/>
                <a:gd name="T29" fmla="*/ 466 h 484"/>
                <a:gd name="T30" fmla="*/ 243 w 439"/>
                <a:gd name="T31" fmla="*/ 484 h 484"/>
                <a:gd name="T32" fmla="*/ 318 w 439"/>
                <a:gd name="T33" fmla="*/ 475 h 484"/>
                <a:gd name="T34" fmla="*/ 374 w 439"/>
                <a:gd name="T35" fmla="*/ 440 h 484"/>
                <a:gd name="T36" fmla="*/ 411 w 439"/>
                <a:gd name="T37" fmla="*/ 404 h 484"/>
                <a:gd name="T38" fmla="*/ 439 w 439"/>
                <a:gd name="T39" fmla="*/ 352 h 484"/>
                <a:gd name="T40" fmla="*/ 439 w 439"/>
                <a:gd name="T41" fmla="*/ 343 h 484"/>
                <a:gd name="T42" fmla="*/ 430 w 439"/>
                <a:gd name="T43" fmla="*/ 334 h 484"/>
                <a:gd name="T44" fmla="*/ 420 w 439"/>
                <a:gd name="T45" fmla="*/ 334 h 484"/>
                <a:gd name="T46" fmla="*/ 411 w 439"/>
                <a:gd name="T47" fmla="*/ 343 h 484"/>
                <a:gd name="T48" fmla="*/ 411 w 439"/>
                <a:gd name="T49" fmla="*/ 352 h 484"/>
                <a:gd name="T50" fmla="*/ 374 w 439"/>
                <a:gd name="T51" fmla="*/ 413 h 484"/>
                <a:gd name="T52" fmla="*/ 318 w 439"/>
                <a:gd name="T53" fmla="*/ 448 h 484"/>
                <a:gd name="T54" fmla="*/ 280 w 439"/>
                <a:gd name="T55" fmla="*/ 457 h 484"/>
                <a:gd name="T56" fmla="*/ 215 w 439"/>
                <a:gd name="T57" fmla="*/ 457 h 484"/>
                <a:gd name="T58" fmla="*/ 178 w 439"/>
                <a:gd name="T59" fmla="*/ 440 h 484"/>
                <a:gd name="T60" fmla="*/ 150 w 439"/>
                <a:gd name="T61" fmla="*/ 413 h 484"/>
                <a:gd name="T62" fmla="*/ 131 w 439"/>
                <a:gd name="T63" fmla="*/ 387 h 484"/>
                <a:gd name="T64" fmla="*/ 103 w 439"/>
                <a:gd name="T65" fmla="*/ 334 h 484"/>
                <a:gd name="T66" fmla="*/ 94 w 439"/>
                <a:gd name="T67" fmla="*/ 273 h 484"/>
                <a:gd name="T68" fmla="*/ 94 w 439"/>
                <a:gd name="T69" fmla="*/ 229 h 484"/>
                <a:gd name="T70" fmla="*/ 411 w 439"/>
                <a:gd name="T71" fmla="*/ 229 h 484"/>
                <a:gd name="T72" fmla="*/ 94 w 439"/>
                <a:gd name="T73" fmla="*/ 202 h 484"/>
                <a:gd name="T74" fmla="*/ 103 w 439"/>
                <a:gd name="T75" fmla="*/ 123 h 484"/>
                <a:gd name="T76" fmla="*/ 131 w 439"/>
                <a:gd name="T77" fmla="*/ 70 h 484"/>
                <a:gd name="T78" fmla="*/ 168 w 439"/>
                <a:gd name="T79" fmla="*/ 44 h 484"/>
                <a:gd name="T80" fmla="*/ 206 w 439"/>
                <a:gd name="T81" fmla="*/ 27 h 484"/>
                <a:gd name="T82" fmla="*/ 234 w 439"/>
                <a:gd name="T83" fmla="*/ 18 h 484"/>
                <a:gd name="T84" fmla="*/ 290 w 439"/>
                <a:gd name="T85" fmla="*/ 35 h 484"/>
                <a:gd name="T86" fmla="*/ 327 w 439"/>
                <a:gd name="T87" fmla="*/ 70 h 484"/>
                <a:gd name="T88" fmla="*/ 355 w 439"/>
                <a:gd name="T89" fmla="*/ 123 h 484"/>
                <a:gd name="T90" fmla="*/ 364 w 439"/>
                <a:gd name="T91" fmla="*/ 167 h 484"/>
                <a:gd name="T92" fmla="*/ 364 w 439"/>
                <a:gd name="T93" fmla="*/ 202 h 484"/>
                <a:gd name="T94" fmla="*/ 94 w 439"/>
                <a:gd name="T95" fmla="*/ 202 h 48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39"/>
                <a:gd name="T145" fmla="*/ 0 h 484"/>
                <a:gd name="T146" fmla="*/ 439 w 439"/>
                <a:gd name="T147" fmla="*/ 484 h 48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39" h="484">
                  <a:moveTo>
                    <a:pt x="411" y="229"/>
                  </a:moveTo>
                  <a:lnTo>
                    <a:pt x="430" y="229"/>
                  </a:lnTo>
                  <a:lnTo>
                    <a:pt x="439" y="220"/>
                  </a:lnTo>
                  <a:lnTo>
                    <a:pt x="439" y="202"/>
                  </a:lnTo>
                  <a:lnTo>
                    <a:pt x="430" y="123"/>
                  </a:lnTo>
                  <a:lnTo>
                    <a:pt x="392" y="62"/>
                  </a:lnTo>
                  <a:lnTo>
                    <a:pt x="327" y="18"/>
                  </a:lnTo>
                  <a:lnTo>
                    <a:pt x="234" y="0"/>
                  </a:lnTo>
                  <a:lnTo>
                    <a:pt x="140" y="18"/>
                  </a:lnTo>
                  <a:lnTo>
                    <a:pt x="66" y="70"/>
                  </a:lnTo>
                  <a:lnTo>
                    <a:pt x="19" y="150"/>
                  </a:lnTo>
                  <a:lnTo>
                    <a:pt x="0" y="237"/>
                  </a:lnTo>
                  <a:lnTo>
                    <a:pt x="19" y="334"/>
                  </a:lnTo>
                  <a:lnTo>
                    <a:pt x="75" y="413"/>
                  </a:lnTo>
                  <a:lnTo>
                    <a:pt x="150" y="466"/>
                  </a:lnTo>
                  <a:lnTo>
                    <a:pt x="243" y="484"/>
                  </a:lnTo>
                  <a:lnTo>
                    <a:pt x="318" y="475"/>
                  </a:lnTo>
                  <a:lnTo>
                    <a:pt x="374" y="440"/>
                  </a:lnTo>
                  <a:lnTo>
                    <a:pt x="411" y="404"/>
                  </a:lnTo>
                  <a:lnTo>
                    <a:pt x="439" y="352"/>
                  </a:lnTo>
                  <a:lnTo>
                    <a:pt x="439" y="343"/>
                  </a:lnTo>
                  <a:lnTo>
                    <a:pt x="430" y="334"/>
                  </a:lnTo>
                  <a:lnTo>
                    <a:pt x="420" y="334"/>
                  </a:lnTo>
                  <a:lnTo>
                    <a:pt x="411" y="343"/>
                  </a:lnTo>
                  <a:lnTo>
                    <a:pt x="411" y="352"/>
                  </a:lnTo>
                  <a:lnTo>
                    <a:pt x="374" y="413"/>
                  </a:lnTo>
                  <a:lnTo>
                    <a:pt x="318" y="448"/>
                  </a:lnTo>
                  <a:lnTo>
                    <a:pt x="280" y="457"/>
                  </a:lnTo>
                  <a:lnTo>
                    <a:pt x="215" y="457"/>
                  </a:lnTo>
                  <a:lnTo>
                    <a:pt x="178" y="440"/>
                  </a:lnTo>
                  <a:lnTo>
                    <a:pt x="150" y="413"/>
                  </a:lnTo>
                  <a:lnTo>
                    <a:pt x="131" y="387"/>
                  </a:lnTo>
                  <a:lnTo>
                    <a:pt x="103" y="334"/>
                  </a:lnTo>
                  <a:lnTo>
                    <a:pt x="94" y="273"/>
                  </a:lnTo>
                  <a:lnTo>
                    <a:pt x="94" y="229"/>
                  </a:lnTo>
                  <a:lnTo>
                    <a:pt x="411" y="229"/>
                  </a:lnTo>
                  <a:close/>
                  <a:moveTo>
                    <a:pt x="94" y="202"/>
                  </a:moveTo>
                  <a:lnTo>
                    <a:pt x="103" y="123"/>
                  </a:lnTo>
                  <a:lnTo>
                    <a:pt x="131" y="70"/>
                  </a:lnTo>
                  <a:lnTo>
                    <a:pt x="168" y="44"/>
                  </a:lnTo>
                  <a:lnTo>
                    <a:pt x="206" y="27"/>
                  </a:lnTo>
                  <a:lnTo>
                    <a:pt x="234" y="18"/>
                  </a:lnTo>
                  <a:lnTo>
                    <a:pt x="290" y="35"/>
                  </a:lnTo>
                  <a:lnTo>
                    <a:pt x="327" y="70"/>
                  </a:lnTo>
                  <a:lnTo>
                    <a:pt x="355" y="123"/>
                  </a:lnTo>
                  <a:lnTo>
                    <a:pt x="364" y="167"/>
                  </a:lnTo>
                  <a:lnTo>
                    <a:pt x="364" y="202"/>
                  </a:lnTo>
                  <a:lnTo>
                    <a:pt x="94" y="2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61" name="Freeform 4401"/>
            <p:cNvSpPr>
              <a:spLocks/>
            </p:cNvSpPr>
            <p:nvPr/>
          </p:nvSpPr>
          <p:spPr bwMode="auto">
            <a:xfrm>
              <a:off x="12453" y="16865"/>
              <a:ext cx="354" cy="668"/>
            </a:xfrm>
            <a:custGeom>
              <a:avLst/>
              <a:gdLst>
                <a:gd name="T0" fmla="*/ 168 w 354"/>
                <a:gd name="T1" fmla="*/ 228 h 668"/>
                <a:gd name="T2" fmla="*/ 336 w 354"/>
                <a:gd name="T3" fmla="*/ 228 h 668"/>
                <a:gd name="T4" fmla="*/ 336 w 354"/>
                <a:gd name="T5" fmla="*/ 202 h 668"/>
                <a:gd name="T6" fmla="*/ 168 w 354"/>
                <a:gd name="T7" fmla="*/ 202 h 668"/>
                <a:gd name="T8" fmla="*/ 168 w 354"/>
                <a:gd name="T9" fmla="*/ 0 h 668"/>
                <a:gd name="T10" fmla="*/ 140 w 354"/>
                <a:gd name="T11" fmla="*/ 0 h 668"/>
                <a:gd name="T12" fmla="*/ 130 w 354"/>
                <a:gd name="T13" fmla="*/ 70 h 668"/>
                <a:gd name="T14" fmla="*/ 112 w 354"/>
                <a:gd name="T15" fmla="*/ 140 h 668"/>
                <a:gd name="T16" fmla="*/ 65 w 354"/>
                <a:gd name="T17" fmla="*/ 184 h 668"/>
                <a:gd name="T18" fmla="*/ 0 w 354"/>
                <a:gd name="T19" fmla="*/ 211 h 668"/>
                <a:gd name="T20" fmla="*/ 0 w 354"/>
                <a:gd name="T21" fmla="*/ 228 h 668"/>
                <a:gd name="T22" fmla="*/ 93 w 354"/>
                <a:gd name="T23" fmla="*/ 228 h 668"/>
                <a:gd name="T24" fmla="*/ 93 w 354"/>
                <a:gd name="T25" fmla="*/ 527 h 668"/>
                <a:gd name="T26" fmla="*/ 102 w 354"/>
                <a:gd name="T27" fmla="*/ 588 h 668"/>
                <a:gd name="T28" fmla="*/ 130 w 354"/>
                <a:gd name="T29" fmla="*/ 632 h 668"/>
                <a:gd name="T30" fmla="*/ 168 w 354"/>
                <a:gd name="T31" fmla="*/ 659 h 668"/>
                <a:gd name="T32" fmla="*/ 205 w 354"/>
                <a:gd name="T33" fmla="*/ 668 h 668"/>
                <a:gd name="T34" fmla="*/ 242 w 354"/>
                <a:gd name="T35" fmla="*/ 668 h 668"/>
                <a:gd name="T36" fmla="*/ 289 w 354"/>
                <a:gd name="T37" fmla="*/ 659 h 668"/>
                <a:gd name="T38" fmla="*/ 326 w 354"/>
                <a:gd name="T39" fmla="*/ 624 h 668"/>
                <a:gd name="T40" fmla="*/ 345 w 354"/>
                <a:gd name="T41" fmla="*/ 580 h 668"/>
                <a:gd name="T42" fmla="*/ 354 w 354"/>
                <a:gd name="T43" fmla="*/ 527 h 668"/>
                <a:gd name="T44" fmla="*/ 354 w 354"/>
                <a:gd name="T45" fmla="*/ 465 h 668"/>
                <a:gd name="T46" fmla="*/ 326 w 354"/>
                <a:gd name="T47" fmla="*/ 465 h 668"/>
                <a:gd name="T48" fmla="*/ 326 w 354"/>
                <a:gd name="T49" fmla="*/ 527 h 668"/>
                <a:gd name="T50" fmla="*/ 317 w 354"/>
                <a:gd name="T51" fmla="*/ 571 h 668"/>
                <a:gd name="T52" fmla="*/ 308 w 354"/>
                <a:gd name="T53" fmla="*/ 597 h 668"/>
                <a:gd name="T54" fmla="*/ 289 w 354"/>
                <a:gd name="T55" fmla="*/ 624 h 668"/>
                <a:gd name="T56" fmla="*/ 270 w 354"/>
                <a:gd name="T57" fmla="*/ 641 h 668"/>
                <a:gd name="T58" fmla="*/ 214 w 354"/>
                <a:gd name="T59" fmla="*/ 641 h 668"/>
                <a:gd name="T60" fmla="*/ 205 w 354"/>
                <a:gd name="T61" fmla="*/ 624 h 668"/>
                <a:gd name="T62" fmla="*/ 186 w 354"/>
                <a:gd name="T63" fmla="*/ 615 h 668"/>
                <a:gd name="T64" fmla="*/ 177 w 354"/>
                <a:gd name="T65" fmla="*/ 588 h 668"/>
                <a:gd name="T66" fmla="*/ 177 w 354"/>
                <a:gd name="T67" fmla="*/ 571 h 668"/>
                <a:gd name="T68" fmla="*/ 168 w 354"/>
                <a:gd name="T69" fmla="*/ 553 h 668"/>
                <a:gd name="T70" fmla="*/ 168 w 354"/>
                <a:gd name="T71" fmla="*/ 527 h 668"/>
                <a:gd name="T72" fmla="*/ 168 w 354"/>
                <a:gd name="T73" fmla="*/ 228 h 66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54"/>
                <a:gd name="T112" fmla="*/ 0 h 668"/>
                <a:gd name="T113" fmla="*/ 354 w 354"/>
                <a:gd name="T114" fmla="*/ 668 h 66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54" h="668">
                  <a:moveTo>
                    <a:pt x="168" y="228"/>
                  </a:moveTo>
                  <a:lnTo>
                    <a:pt x="336" y="228"/>
                  </a:lnTo>
                  <a:lnTo>
                    <a:pt x="336" y="202"/>
                  </a:lnTo>
                  <a:lnTo>
                    <a:pt x="168" y="202"/>
                  </a:lnTo>
                  <a:lnTo>
                    <a:pt x="168" y="0"/>
                  </a:lnTo>
                  <a:lnTo>
                    <a:pt x="140" y="0"/>
                  </a:lnTo>
                  <a:lnTo>
                    <a:pt x="130" y="70"/>
                  </a:lnTo>
                  <a:lnTo>
                    <a:pt x="112" y="140"/>
                  </a:lnTo>
                  <a:lnTo>
                    <a:pt x="65" y="184"/>
                  </a:lnTo>
                  <a:lnTo>
                    <a:pt x="0" y="211"/>
                  </a:lnTo>
                  <a:lnTo>
                    <a:pt x="0" y="228"/>
                  </a:lnTo>
                  <a:lnTo>
                    <a:pt x="93" y="228"/>
                  </a:lnTo>
                  <a:lnTo>
                    <a:pt x="93" y="527"/>
                  </a:lnTo>
                  <a:lnTo>
                    <a:pt x="102" y="588"/>
                  </a:lnTo>
                  <a:lnTo>
                    <a:pt x="130" y="632"/>
                  </a:lnTo>
                  <a:lnTo>
                    <a:pt x="168" y="659"/>
                  </a:lnTo>
                  <a:lnTo>
                    <a:pt x="205" y="668"/>
                  </a:lnTo>
                  <a:lnTo>
                    <a:pt x="242" y="668"/>
                  </a:lnTo>
                  <a:lnTo>
                    <a:pt x="289" y="659"/>
                  </a:lnTo>
                  <a:lnTo>
                    <a:pt x="326" y="624"/>
                  </a:lnTo>
                  <a:lnTo>
                    <a:pt x="345" y="580"/>
                  </a:lnTo>
                  <a:lnTo>
                    <a:pt x="354" y="527"/>
                  </a:lnTo>
                  <a:lnTo>
                    <a:pt x="354" y="465"/>
                  </a:lnTo>
                  <a:lnTo>
                    <a:pt x="326" y="465"/>
                  </a:lnTo>
                  <a:lnTo>
                    <a:pt x="326" y="527"/>
                  </a:lnTo>
                  <a:lnTo>
                    <a:pt x="317" y="571"/>
                  </a:lnTo>
                  <a:lnTo>
                    <a:pt x="308" y="597"/>
                  </a:lnTo>
                  <a:lnTo>
                    <a:pt x="289" y="624"/>
                  </a:lnTo>
                  <a:lnTo>
                    <a:pt x="270" y="641"/>
                  </a:lnTo>
                  <a:lnTo>
                    <a:pt x="214" y="641"/>
                  </a:lnTo>
                  <a:lnTo>
                    <a:pt x="205" y="624"/>
                  </a:lnTo>
                  <a:lnTo>
                    <a:pt x="186" y="615"/>
                  </a:lnTo>
                  <a:lnTo>
                    <a:pt x="177" y="588"/>
                  </a:lnTo>
                  <a:lnTo>
                    <a:pt x="177" y="571"/>
                  </a:lnTo>
                  <a:lnTo>
                    <a:pt x="168" y="553"/>
                  </a:lnTo>
                  <a:lnTo>
                    <a:pt x="168" y="527"/>
                  </a:lnTo>
                  <a:lnTo>
                    <a:pt x="168" y="2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62" name="Freeform 4402"/>
            <p:cNvSpPr>
              <a:spLocks noEditPoints="1"/>
            </p:cNvSpPr>
            <p:nvPr/>
          </p:nvSpPr>
          <p:spPr bwMode="auto">
            <a:xfrm>
              <a:off x="12919" y="17049"/>
              <a:ext cx="504" cy="484"/>
            </a:xfrm>
            <a:custGeom>
              <a:avLst/>
              <a:gdLst>
                <a:gd name="T0" fmla="*/ 336 w 504"/>
                <a:gd name="T1" fmla="*/ 422 h 484"/>
                <a:gd name="T2" fmla="*/ 364 w 504"/>
                <a:gd name="T3" fmla="*/ 466 h 484"/>
                <a:gd name="T4" fmla="*/ 411 w 504"/>
                <a:gd name="T5" fmla="*/ 484 h 484"/>
                <a:gd name="T6" fmla="*/ 476 w 504"/>
                <a:gd name="T7" fmla="*/ 457 h 484"/>
                <a:gd name="T8" fmla="*/ 504 w 504"/>
                <a:gd name="T9" fmla="*/ 413 h 484"/>
                <a:gd name="T10" fmla="*/ 476 w 504"/>
                <a:gd name="T11" fmla="*/ 317 h 484"/>
                <a:gd name="T12" fmla="*/ 467 w 504"/>
                <a:gd name="T13" fmla="*/ 422 h 484"/>
                <a:gd name="T14" fmla="*/ 457 w 504"/>
                <a:gd name="T15" fmla="*/ 448 h 484"/>
                <a:gd name="T16" fmla="*/ 411 w 504"/>
                <a:gd name="T17" fmla="*/ 440 h 484"/>
                <a:gd name="T18" fmla="*/ 402 w 504"/>
                <a:gd name="T19" fmla="*/ 413 h 484"/>
                <a:gd name="T20" fmla="*/ 392 w 504"/>
                <a:gd name="T21" fmla="*/ 114 h 484"/>
                <a:gd name="T22" fmla="*/ 355 w 504"/>
                <a:gd name="T23" fmla="*/ 53 h 484"/>
                <a:gd name="T24" fmla="*/ 196 w 504"/>
                <a:gd name="T25" fmla="*/ 0 h 484"/>
                <a:gd name="T26" fmla="*/ 56 w 504"/>
                <a:gd name="T27" fmla="*/ 53 h 484"/>
                <a:gd name="T28" fmla="*/ 28 w 504"/>
                <a:gd name="T29" fmla="*/ 141 h 484"/>
                <a:gd name="T30" fmla="*/ 103 w 504"/>
                <a:gd name="T31" fmla="*/ 167 h 484"/>
                <a:gd name="T32" fmla="*/ 131 w 504"/>
                <a:gd name="T33" fmla="*/ 97 h 484"/>
                <a:gd name="T34" fmla="*/ 94 w 504"/>
                <a:gd name="T35" fmla="*/ 70 h 484"/>
                <a:gd name="T36" fmla="*/ 94 w 504"/>
                <a:gd name="T37" fmla="*/ 53 h 484"/>
                <a:gd name="T38" fmla="*/ 178 w 504"/>
                <a:gd name="T39" fmla="*/ 18 h 484"/>
                <a:gd name="T40" fmla="*/ 243 w 504"/>
                <a:gd name="T41" fmla="*/ 27 h 484"/>
                <a:gd name="T42" fmla="*/ 290 w 504"/>
                <a:gd name="T43" fmla="*/ 62 h 484"/>
                <a:gd name="T44" fmla="*/ 318 w 504"/>
                <a:gd name="T45" fmla="*/ 123 h 484"/>
                <a:gd name="T46" fmla="*/ 215 w 504"/>
                <a:gd name="T47" fmla="*/ 202 h 484"/>
                <a:gd name="T48" fmla="*/ 75 w 504"/>
                <a:gd name="T49" fmla="*/ 255 h 484"/>
                <a:gd name="T50" fmla="*/ 19 w 504"/>
                <a:gd name="T51" fmla="*/ 299 h 484"/>
                <a:gd name="T52" fmla="*/ 0 w 504"/>
                <a:gd name="T53" fmla="*/ 369 h 484"/>
                <a:gd name="T54" fmla="*/ 56 w 504"/>
                <a:gd name="T55" fmla="*/ 466 h 484"/>
                <a:gd name="T56" fmla="*/ 224 w 504"/>
                <a:gd name="T57" fmla="*/ 484 h 484"/>
                <a:gd name="T58" fmla="*/ 290 w 504"/>
                <a:gd name="T59" fmla="*/ 448 h 484"/>
                <a:gd name="T60" fmla="*/ 318 w 504"/>
                <a:gd name="T61" fmla="*/ 220 h 484"/>
                <a:gd name="T62" fmla="*/ 280 w 504"/>
                <a:gd name="T63" fmla="*/ 422 h 484"/>
                <a:gd name="T64" fmla="*/ 234 w 504"/>
                <a:gd name="T65" fmla="*/ 457 h 484"/>
                <a:gd name="T66" fmla="*/ 187 w 504"/>
                <a:gd name="T67" fmla="*/ 466 h 484"/>
                <a:gd name="T68" fmla="*/ 122 w 504"/>
                <a:gd name="T69" fmla="*/ 448 h 484"/>
                <a:gd name="T70" fmla="*/ 84 w 504"/>
                <a:gd name="T71" fmla="*/ 404 h 484"/>
                <a:gd name="T72" fmla="*/ 94 w 504"/>
                <a:gd name="T73" fmla="*/ 334 h 484"/>
                <a:gd name="T74" fmla="*/ 159 w 504"/>
                <a:gd name="T75" fmla="*/ 255 h 484"/>
                <a:gd name="T76" fmla="*/ 318 w 504"/>
                <a:gd name="T77" fmla="*/ 220 h 4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04"/>
                <a:gd name="T118" fmla="*/ 0 h 484"/>
                <a:gd name="T119" fmla="*/ 504 w 504"/>
                <a:gd name="T120" fmla="*/ 484 h 4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04" h="484">
                  <a:moveTo>
                    <a:pt x="327" y="396"/>
                  </a:moveTo>
                  <a:lnTo>
                    <a:pt x="336" y="422"/>
                  </a:lnTo>
                  <a:lnTo>
                    <a:pt x="346" y="440"/>
                  </a:lnTo>
                  <a:lnTo>
                    <a:pt x="364" y="466"/>
                  </a:lnTo>
                  <a:lnTo>
                    <a:pt x="383" y="475"/>
                  </a:lnTo>
                  <a:lnTo>
                    <a:pt x="411" y="484"/>
                  </a:lnTo>
                  <a:lnTo>
                    <a:pt x="420" y="484"/>
                  </a:lnTo>
                  <a:lnTo>
                    <a:pt x="476" y="457"/>
                  </a:lnTo>
                  <a:lnTo>
                    <a:pt x="495" y="440"/>
                  </a:lnTo>
                  <a:lnTo>
                    <a:pt x="504" y="413"/>
                  </a:lnTo>
                  <a:lnTo>
                    <a:pt x="504" y="317"/>
                  </a:lnTo>
                  <a:lnTo>
                    <a:pt x="476" y="317"/>
                  </a:lnTo>
                  <a:lnTo>
                    <a:pt x="476" y="404"/>
                  </a:lnTo>
                  <a:lnTo>
                    <a:pt x="467" y="422"/>
                  </a:lnTo>
                  <a:lnTo>
                    <a:pt x="467" y="440"/>
                  </a:lnTo>
                  <a:lnTo>
                    <a:pt x="457" y="448"/>
                  </a:lnTo>
                  <a:lnTo>
                    <a:pt x="420" y="448"/>
                  </a:lnTo>
                  <a:lnTo>
                    <a:pt x="411" y="440"/>
                  </a:lnTo>
                  <a:lnTo>
                    <a:pt x="402" y="422"/>
                  </a:lnTo>
                  <a:lnTo>
                    <a:pt x="402" y="413"/>
                  </a:lnTo>
                  <a:lnTo>
                    <a:pt x="392" y="404"/>
                  </a:lnTo>
                  <a:lnTo>
                    <a:pt x="392" y="114"/>
                  </a:lnTo>
                  <a:lnTo>
                    <a:pt x="383" y="88"/>
                  </a:lnTo>
                  <a:lnTo>
                    <a:pt x="355" y="53"/>
                  </a:lnTo>
                  <a:lnTo>
                    <a:pt x="280" y="9"/>
                  </a:lnTo>
                  <a:lnTo>
                    <a:pt x="196" y="0"/>
                  </a:lnTo>
                  <a:lnTo>
                    <a:pt x="112" y="18"/>
                  </a:lnTo>
                  <a:lnTo>
                    <a:pt x="56" y="53"/>
                  </a:lnTo>
                  <a:lnTo>
                    <a:pt x="28" y="114"/>
                  </a:lnTo>
                  <a:lnTo>
                    <a:pt x="28" y="141"/>
                  </a:lnTo>
                  <a:lnTo>
                    <a:pt x="56" y="167"/>
                  </a:lnTo>
                  <a:lnTo>
                    <a:pt x="103" y="167"/>
                  </a:lnTo>
                  <a:lnTo>
                    <a:pt x="131" y="141"/>
                  </a:lnTo>
                  <a:lnTo>
                    <a:pt x="131" y="97"/>
                  </a:lnTo>
                  <a:lnTo>
                    <a:pt x="112" y="79"/>
                  </a:lnTo>
                  <a:lnTo>
                    <a:pt x="94" y="70"/>
                  </a:lnTo>
                  <a:lnTo>
                    <a:pt x="75" y="70"/>
                  </a:lnTo>
                  <a:lnTo>
                    <a:pt x="94" y="53"/>
                  </a:lnTo>
                  <a:lnTo>
                    <a:pt x="122" y="35"/>
                  </a:lnTo>
                  <a:lnTo>
                    <a:pt x="178" y="18"/>
                  </a:lnTo>
                  <a:lnTo>
                    <a:pt x="224" y="18"/>
                  </a:lnTo>
                  <a:lnTo>
                    <a:pt x="243" y="27"/>
                  </a:lnTo>
                  <a:lnTo>
                    <a:pt x="271" y="44"/>
                  </a:lnTo>
                  <a:lnTo>
                    <a:pt x="290" y="62"/>
                  </a:lnTo>
                  <a:lnTo>
                    <a:pt x="308" y="88"/>
                  </a:lnTo>
                  <a:lnTo>
                    <a:pt x="318" y="123"/>
                  </a:lnTo>
                  <a:lnTo>
                    <a:pt x="318" y="194"/>
                  </a:lnTo>
                  <a:lnTo>
                    <a:pt x="215" y="202"/>
                  </a:lnTo>
                  <a:lnTo>
                    <a:pt x="112" y="237"/>
                  </a:lnTo>
                  <a:lnTo>
                    <a:pt x="75" y="255"/>
                  </a:lnTo>
                  <a:lnTo>
                    <a:pt x="47" y="281"/>
                  </a:lnTo>
                  <a:lnTo>
                    <a:pt x="19" y="299"/>
                  </a:lnTo>
                  <a:lnTo>
                    <a:pt x="0" y="352"/>
                  </a:lnTo>
                  <a:lnTo>
                    <a:pt x="0" y="369"/>
                  </a:lnTo>
                  <a:lnTo>
                    <a:pt x="19" y="422"/>
                  </a:lnTo>
                  <a:lnTo>
                    <a:pt x="56" y="466"/>
                  </a:lnTo>
                  <a:lnTo>
                    <a:pt x="122" y="484"/>
                  </a:lnTo>
                  <a:lnTo>
                    <a:pt x="224" y="484"/>
                  </a:lnTo>
                  <a:lnTo>
                    <a:pt x="252" y="466"/>
                  </a:lnTo>
                  <a:lnTo>
                    <a:pt x="290" y="448"/>
                  </a:lnTo>
                  <a:lnTo>
                    <a:pt x="327" y="396"/>
                  </a:lnTo>
                  <a:close/>
                  <a:moveTo>
                    <a:pt x="318" y="220"/>
                  </a:moveTo>
                  <a:lnTo>
                    <a:pt x="318" y="369"/>
                  </a:lnTo>
                  <a:lnTo>
                    <a:pt x="280" y="422"/>
                  </a:lnTo>
                  <a:lnTo>
                    <a:pt x="262" y="440"/>
                  </a:lnTo>
                  <a:lnTo>
                    <a:pt x="234" y="457"/>
                  </a:lnTo>
                  <a:lnTo>
                    <a:pt x="206" y="457"/>
                  </a:lnTo>
                  <a:lnTo>
                    <a:pt x="187" y="466"/>
                  </a:lnTo>
                  <a:lnTo>
                    <a:pt x="159" y="457"/>
                  </a:lnTo>
                  <a:lnTo>
                    <a:pt x="122" y="448"/>
                  </a:lnTo>
                  <a:lnTo>
                    <a:pt x="103" y="431"/>
                  </a:lnTo>
                  <a:lnTo>
                    <a:pt x="84" y="404"/>
                  </a:lnTo>
                  <a:lnTo>
                    <a:pt x="84" y="369"/>
                  </a:lnTo>
                  <a:lnTo>
                    <a:pt x="94" y="334"/>
                  </a:lnTo>
                  <a:lnTo>
                    <a:pt x="112" y="290"/>
                  </a:lnTo>
                  <a:lnTo>
                    <a:pt x="159" y="255"/>
                  </a:lnTo>
                  <a:lnTo>
                    <a:pt x="224" y="229"/>
                  </a:lnTo>
                  <a:lnTo>
                    <a:pt x="318" y="2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63" name="Freeform 4403"/>
            <p:cNvSpPr>
              <a:spLocks noEditPoints="1"/>
            </p:cNvSpPr>
            <p:nvPr/>
          </p:nvSpPr>
          <p:spPr bwMode="auto">
            <a:xfrm>
              <a:off x="13470" y="16812"/>
              <a:ext cx="242" cy="712"/>
            </a:xfrm>
            <a:custGeom>
              <a:avLst/>
              <a:gdLst>
                <a:gd name="T0" fmla="*/ 168 w 242"/>
                <a:gd name="T1" fmla="*/ 237 h 712"/>
                <a:gd name="T2" fmla="*/ 9 w 242"/>
                <a:gd name="T3" fmla="*/ 255 h 712"/>
                <a:gd name="T4" fmla="*/ 9 w 242"/>
                <a:gd name="T5" fmla="*/ 281 h 712"/>
                <a:gd name="T6" fmla="*/ 46 w 242"/>
                <a:gd name="T7" fmla="*/ 281 h 712"/>
                <a:gd name="T8" fmla="*/ 84 w 242"/>
                <a:gd name="T9" fmla="*/ 299 h 712"/>
                <a:gd name="T10" fmla="*/ 84 w 242"/>
                <a:gd name="T11" fmla="*/ 316 h 712"/>
                <a:gd name="T12" fmla="*/ 93 w 242"/>
                <a:gd name="T13" fmla="*/ 343 h 712"/>
                <a:gd name="T14" fmla="*/ 93 w 242"/>
                <a:gd name="T15" fmla="*/ 659 h 712"/>
                <a:gd name="T16" fmla="*/ 84 w 242"/>
                <a:gd name="T17" fmla="*/ 668 h 712"/>
                <a:gd name="T18" fmla="*/ 65 w 242"/>
                <a:gd name="T19" fmla="*/ 677 h 712"/>
                <a:gd name="T20" fmla="*/ 0 w 242"/>
                <a:gd name="T21" fmla="*/ 677 h 712"/>
                <a:gd name="T22" fmla="*/ 0 w 242"/>
                <a:gd name="T23" fmla="*/ 712 h 712"/>
                <a:gd name="T24" fmla="*/ 242 w 242"/>
                <a:gd name="T25" fmla="*/ 712 h 712"/>
                <a:gd name="T26" fmla="*/ 242 w 242"/>
                <a:gd name="T27" fmla="*/ 677 h 712"/>
                <a:gd name="T28" fmla="*/ 186 w 242"/>
                <a:gd name="T29" fmla="*/ 677 h 712"/>
                <a:gd name="T30" fmla="*/ 168 w 242"/>
                <a:gd name="T31" fmla="*/ 668 h 712"/>
                <a:gd name="T32" fmla="*/ 168 w 242"/>
                <a:gd name="T33" fmla="*/ 633 h 712"/>
                <a:gd name="T34" fmla="*/ 168 w 242"/>
                <a:gd name="T35" fmla="*/ 237 h 712"/>
                <a:gd name="T36" fmla="*/ 168 w 242"/>
                <a:gd name="T37" fmla="*/ 53 h 712"/>
                <a:gd name="T38" fmla="*/ 168 w 242"/>
                <a:gd name="T39" fmla="*/ 35 h 712"/>
                <a:gd name="T40" fmla="*/ 130 w 242"/>
                <a:gd name="T41" fmla="*/ 0 h 712"/>
                <a:gd name="T42" fmla="*/ 84 w 242"/>
                <a:gd name="T43" fmla="*/ 0 h 712"/>
                <a:gd name="T44" fmla="*/ 65 w 242"/>
                <a:gd name="T45" fmla="*/ 17 h 712"/>
                <a:gd name="T46" fmla="*/ 46 w 242"/>
                <a:gd name="T47" fmla="*/ 53 h 712"/>
                <a:gd name="T48" fmla="*/ 56 w 242"/>
                <a:gd name="T49" fmla="*/ 79 h 712"/>
                <a:gd name="T50" fmla="*/ 65 w 242"/>
                <a:gd name="T51" fmla="*/ 97 h 712"/>
                <a:gd name="T52" fmla="*/ 84 w 242"/>
                <a:gd name="T53" fmla="*/ 105 h 712"/>
                <a:gd name="T54" fmla="*/ 112 w 242"/>
                <a:gd name="T55" fmla="*/ 114 h 712"/>
                <a:gd name="T56" fmla="*/ 149 w 242"/>
                <a:gd name="T57" fmla="*/ 97 h 712"/>
                <a:gd name="T58" fmla="*/ 168 w 242"/>
                <a:gd name="T59" fmla="*/ 79 h 712"/>
                <a:gd name="T60" fmla="*/ 168 w 242"/>
                <a:gd name="T61" fmla="*/ 53 h 71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42"/>
                <a:gd name="T94" fmla="*/ 0 h 712"/>
                <a:gd name="T95" fmla="*/ 242 w 242"/>
                <a:gd name="T96" fmla="*/ 712 h 71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42" h="712">
                  <a:moveTo>
                    <a:pt x="168" y="237"/>
                  </a:moveTo>
                  <a:lnTo>
                    <a:pt x="9" y="255"/>
                  </a:lnTo>
                  <a:lnTo>
                    <a:pt x="9" y="281"/>
                  </a:lnTo>
                  <a:lnTo>
                    <a:pt x="46" y="281"/>
                  </a:lnTo>
                  <a:lnTo>
                    <a:pt x="84" y="299"/>
                  </a:lnTo>
                  <a:lnTo>
                    <a:pt x="84" y="316"/>
                  </a:lnTo>
                  <a:lnTo>
                    <a:pt x="93" y="343"/>
                  </a:lnTo>
                  <a:lnTo>
                    <a:pt x="93" y="659"/>
                  </a:lnTo>
                  <a:lnTo>
                    <a:pt x="84" y="668"/>
                  </a:lnTo>
                  <a:lnTo>
                    <a:pt x="65" y="677"/>
                  </a:lnTo>
                  <a:lnTo>
                    <a:pt x="0" y="677"/>
                  </a:lnTo>
                  <a:lnTo>
                    <a:pt x="0" y="712"/>
                  </a:lnTo>
                  <a:lnTo>
                    <a:pt x="242" y="712"/>
                  </a:lnTo>
                  <a:lnTo>
                    <a:pt x="242" y="677"/>
                  </a:lnTo>
                  <a:lnTo>
                    <a:pt x="186" y="677"/>
                  </a:lnTo>
                  <a:lnTo>
                    <a:pt x="168" y="668"/>
                  </a:lnTo>
                  <a:lnTo>
                    <a:pt x="168" y="633"/>
                  </a:lnTo>
                  <a:lnTo>
                    <a:pt x="168" y="237"/>
                  </a:lnTo>
                  <a:close/>
                  <a:moveTo>
                    <a:pt x="168" y="53"/>
                  </a:moveTo>
                  <a:lnTo>
                    <a:pt x="168" y="35"/>
                  </a:lnTo>
                  <a:lnTo>
                    <a:pt x="130" y="0"/>
                  </a:lnTo>
                  <a:lnTo>
                    <a:pt x="84" y="0"/>
                  </a:lnTo>
                  <a:lnTo>
                    <a:pt x="65" y="17"/>
                  </a:lnTo>
                  <a:lnTo>
                    <a:pt x="46" y="53"/>
                  </a:lnTo>
                  <a:lnTo>
                    <a:pt x="56" y="79"/>
                  </a:lnTo>
                  <a:lnTo>
                    <a:pt x="65" y="97"/>
                  </a:lnTo>
                  <a:lnTo>
                    <a:pt x="84" y="105"/>
                  </a:lnTo>
                  <a:lnTo>
                    <a:pt x="112" y="114"/>
                  </a:lnTo>
                  <a:lnTo>
                    <a:pt x="149" y="97"/>
                  </a:lnTo>
                  <a:lnTo>
                    <a:pt x="168" y="79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64" name="Freeform 4404"/>
            <p:cNvSpPr>
              <a:spLocks/>
            </p:cNvSpPr>
            <p:nvPr/>
          </p:nvSpPr>
          <p:spPr bwMode="auto">
            <a:xfrm>
              <a:off x="13787" y="16785"/>
              <a:ext cx="252" cy="739"/>
            </a:xfrm>
            <a:custGeom>
              <a:avLst/>
              <a:gdLst>
                <a:gd name="T0" fmla="*/ 159 w 252"/>
                <a:gd name="T1" fmla="*/ 0 h 739"/>
                <a:gd name="T2" fmla="*/ 0 w 252"/>
                <a:gd name="T3" fmla="*/ 9 h 739"/>
                <a:gd name="T4" fmla="*/ 0 w 252"/>
                <a:gd name="T5" fmla="*/ 44 h 739"/>
                <a:gd name="T6" fmla="*/ 37 w 252"/>
                <a:gd name="T7" fmla="*/ 44 h 739"/>
                <a:gd name="T8" fmla="*/ 65 w 252"/>
                <a:gd name="T9" fmla="*/ 53 h 739"/>
                <a:gd name="T10" fmla="*/ 75 w 252"/>
                <a:gd name="T11" fmla="*/ 62 h 739"/>
                <a:gd name="T12" fmla="*/ 84 w 252"/>
                <a:gd name="T13" fmla="*/ 80 h 739"/>
                <a:gd name="T14" fmla="*/ 84 w 252"/>
                <a:gd name="T15" fmla="*/ 686 h 739"/>
                <a:gd name="T16" fmla="*/ 65 w 252"/>
                <a:gd name="T17" fmla="*/ 704 h 739"/>
                <a:gd name="T18" fmla="*/ 0 w 252"/>
                <a:gd name="T19" fmla="*/ 704 h 739"/>
                <a:gd name="T20" fmla="*/ 0 w 252"/>
                <a:gd name="T21" fmla="*/ 739 h 739"/>
                <a:gd name="T22" fmla="*/ 252 w 252"/>
                <a:gd name="T23" fmla="*/ 739 h 739"/>
                <a:gd name="T24" fmla="*/ 252 w 252"/>
                <a:gd name="T25" fmla="*/ 704 h 739"/>
                <a:gd name="T26" fmla="*/ 187 w 252"/>
                <a:gd name="T27" fmla="*/ 704 h 739"/>
                <a:gd name="T28" fmla="*/ 168 w 252"/>
                <a:gd name="T29" fmla="*/ 695 h 739"/>
                <a:gd name="T30" fmla="*/ 168 w 252"/>
                <a:gd name="T31" fmla="*/ 677 h 739"/>
                <a:gd name="T32" fmla="*/ 159 w 252"/>
                <a:gd name="T33" fmla="*/ 660 h 739"/>
                <a:gd name="T34" fmla="*/ 159 w 252"/>
                <a:gd name="T35" fmla="*/ 0 h 73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52"/>
                <a:gd name="T55" fmla="*/ 0 h 739"/>
                <a:gd name="T56" fmla="*/ 252 w 252"/>
                <a:gd name="T57" fmla="*/ 739 h 73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52" h="739">
                  <a:moveTo>
                    <a:pt x="159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37" y="44"/>
                  </a:lnTo>
                  <a:lnTo>
                    <a:pt x="65" y="53"/>
                  </a:lnTo>
                  <a:lnTo>
                    <a:pt x="75" y="62"/>
                  </a:lnTo>
                  <a:lnTo>
                    <a:pt x="84" y="80"/>
                  </a:lnTo>
                  <a:lnTo>
                    <a:pt x="84" y="686"/>
                  </a:lnTo>
                  <a:lnTo>
                    <a:pt x="65" y="704"/>
                  </a:lnTo>
                  <a:lnTo>
                    <a:pt x="0" y="704"/>
                  </a:lnTo>
                  <a:lnTo>
                    <a:pt x="0" y="739"/>
                  </a:lnTo>
                  <a:lnTo>
                    <a:pt x="252" y="739"/>
                  </a:lnTo>
                  <a:lnTo>
                    <a:pt x="252" y="704"/>
                  </a:lnTo>
                  <a:lnTo>
                    <a:pt x="187" y="704"/>
                  </a:lnTo>
                  <a:lnTo>
                    <a:pt x="168" y="695"/>
                  </a:lnTo>
                  <a:lnTo>
                    <a:pt x="168" y="677"/>
                  </a:lnTo>
                  <a:lnTo>
                    <a:pt x="159" y="66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65" name="Freeform 4405"/>
            <p:cNvSpPr>
              <a:spLocks/>
            </p:cNvSpPr>
            <p:nvPr/>
          </p:nvSpPr>
          <p:spPr bwMode="auto">
            <a:xfrm>
              <a:off x="14104" y="17049"/>
              <a:ext cx="364" cy="484"/>
            </a:xfrm>
            <a:custGeom>
              <a:avLst/>
              <a:gdLst>
                <a:gd name="T0" fmla="*/ 205 w 364"/>
                <a:gd name="T1" fmla="*/ 264 h 484"/>
                <a:gd name="T2" fmla="*/ 299 w 364"/>
                <a:gd name="T3" fmla="*/ 317 h 484"/>
                <a:gd name="T4" fmla="*/ 308 w 364"/>
                <a:gd name="T5" fmla="*/ 396 h 484"/>
                <a:gd name="T6" fmla="*/ 280 w 364"/>
                <a:gd name="T7" fmla="*/ 440 h 484"/>
                <a:gd name="T8" fmla="*/ 187 w 364"/>
                <a:gd name="T9" fmla="*/ 466 h 484"/>
                <a:gd name="T10" fmla="*/ 75 w 364"/>
                <a:gd name="T11" fmla="*/ 422 h 484"/>
                <a:gd name="T12" fmla="*/ 28 w 364"/>
                <a:gd name="T13" fmla="*/ 308 h 484"/>
                <a:gd name="T14" fmla="*/ 19 w 364"/>
                <a:gd name="T15" fmla="*/ 299 h 484"/>
                <a:gd name="T16" fmla="*/ 0 w 364"/>
                <a:gd name="T17" fmla="*/ 299 h 484"/>
                <a:gd name="T18" fmla="*/ 19 w 364"/>
                <a:gd name="T19" fmla="*/ 484 h 484"/>
                <a:gd name="T20" fmla="*/ 37 w 364"/>
                <a:gd name="T21" fmla="*/ 457 h 484"/>
                <a:gd name="T22" fmla="*/ 93 w 364"/>
                <a:gd name="T23" fmla="*/ 466 h 484"/>
                <a:gd name="T24" fmla="*/ 187 w 364"/>
                <a:gd name="T25" fmla="*/ 484 h 484"/>
                <a:gd name="T26" fmla="*/ 327 w 364"/>
                <a:gd name="T27" fmla="*/ 440 h 484"/>
                <a:gd name="T28" fmla="*/ 364 w 364"/>
                <a:gd name="T29" fmla="*/ 334 h 484"/>
                <a:gd name="T30" fmla="*/ 355 w 364"/>
                <a:gd name="T31" fmla="*/ 281 h 484"/>
                <a:gd name="T32" fmla="*/ 317 w 364"/>
                <a:gd name="T33" fmla="*/ 237 h 484"/>
                <a:gd name="T34" fmla="*/ 187 w 364"/>
                <a:gd name="T35" fmla="*/ 185 h 484"/>
                <a:gd name="T36" fmla="*/ 131 w 364"/>
                <a:gd name="T37" fmla="*/ 176 h 484"/>
                <a:gd name="T38" fmla="*/ 84 w 364"/>
                <a:gd name="T39" fmla="*/ 158 h 484"/>
                <a:gd name="T40" fmla="*/ 56 w 364"/>
                <a:gd name="T41" fmla="*/ 123 h 484"/>
                <a:gd name="T42" fmla="*/ 47 w 364"/>
                <a:gd name="T43" fmla="*/ 79 h 484"/>
                <a:gd name="T44" fmla="*/ 84 w 364"/>
                <a:gd name="T45" fmla="*/ 35 h 484"/>
                <a:gd name="T46" fmla="*/ 215 w 364"/>
                <a:gd name="T47" fmla="*/ 18 h 484"/>
                <a:gd name="T48" fmla="*/ 271 w 364"/>
                <a:gd name="T49" fmla="*/ 44 h 484"/>
                <a:gd name="T50" fmla="*/ 299 w 364"/>
                <a:gd name="T51" fmla="*/ 79 h 484"/>
                <a:gd name="T52" fmla="*/ 308 w 364"/>
                <a:gd name="T53" fmla="*/ 114 h 484"/>
                <a:gd name="T54" fmla="*/ 336 w 364"/>
                <a:gd name="T55" fmla="*/ 158 h 484"/>
                <a:gd name="T56" fmla="*/ 317 w 364"/>
                <a:gd name="T57" fmla="*/ 0 h 484"/>
                <a:gd name="T58" fmla="*/ 299 w 364"/>
                <a:gd name="T59" fmla="*/ 18 h 484"/>
                <a:gd name="T60" fmla="*/ 280 w 364"/>
                <a:gd name="T61" fmla="*/ 27 h 484"/>
                <a:gd name="T62" fmla="*/ 224 w 364"/>
                <a:gd name="T63" fmla="*/ 0 h 484"/>
                <a:gd name="T64" fmla="*/ 93 w 364"/>
                <a:gd name="T65" fmla="*/ 9 h 484"/>
                <a:gd name="T66" fmla="*/ 10 w 364"/>
                <a:gd name="T67" fmla="*/ 79 h 484"/>
                <a:gd name="T68" fmla="*/ 0 w 364"/>
                <a:gd name="T69" fmla="*/ 167 h 484"/>
                <a:gd name="T70" fmla="*/ 65 w 364"/>
                <a:gd name="T71" fmla="*/ 237 h 484"/>
                <a:gd name="T72" fmla="*/ 196 w 364"/>
                <a:gd name="T73" fmla="*/ 264 h 48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64"/>
                <a:gd name="T112" fmla="*/ 0 h 484"/>
                <a:gd name="T113" fmla="*/ 364 w 364"/>
                <a:gd name="T114" fmla="*/ 484 h 48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64" h="484">
                  <a:moveTo>
                    <a:pt x="196" y="264"/>
                  </a:moveTo>
                  <a:lnTo>
                    <a:pt x="205" y="264"/>
                  </a:lnTo>
                  <a:lnTo>
                    <a:pt x="280" y="299"/>
                  </a:lnTo>
                  <a:lnTo>
                    <a:pt x="299" y="317"/>
                  </a:lnTo>
                  <a:lnTo>
                    <a:pt x="308" y="343"/>
                  </a:lnTo>
                  <a:lnTo>
                    <a:pt x="308" y="396"/>
                  </a:lnTo>
                  <a:lnTo>
                    <a:pt x="299" y="413"/>
                  </a:lnTo>
                  <a:lnTo>
                    <a:pt x="280" y="440"/>
                  </a:lnTo>
                  <a:lnTo>
                    <a:pt x="224" y="457"/>
                  </a:lnTo>
                  <a:lnTo>
                    <a:pt x="187" y="466"/>
                  </a:lnTo>
                  <a:lnTo>
                    <a:pt x="121" y="457"/>
                  </a:lnTo>
                  <a:lnTo>
                    <a:pt x="75" y="422"/>
                  </a:lnTo>
                  <a:lnTo>
                    <a:pt x="47" y="369"/>
                  </a:lnTo>
                  <a:lnTo>
                    <a:pt x="28" y="308"/>
                  </a:lnTo>
                  <a:lnTo>
                    <a:pt x="28" y="299"/>
                  </a:lnTo>
                  <a:lnTo>
                    <a:pt x="19" y="299"/>
                  </a:lnTo>
                  <a:lnTo>
                    <a:pt x="10" y="290"/>
                  </a:lnTo>
                  <a:lnTo>
                    <a:pt x="0" y="299"/>
                  </a:lnTo>
                  <a:lnTo>
                    <a:pt x="0" y="484"/>
                  </a:lnTo>
                  <a:lnTo>
                    <a:pt x="19" y="484"/>
                  </a:lnTo>
                  <a:lnTo>
                    <a:pt x="37" y="466"/>
                  </a:lnTo>
                  <a:lnTo>
                    <a:pt x="37" y="457"/>
                  </a:lnTo>
                  <a:lnTo>
                    <a:pt x="56" y="440"/>
                  </a:lnTo>
                  <a:lnTo>
                    <a:pt x="93" y="466"/>
                  </a:lnTo>
                  <a:lnTo>
                    <a:pt x="131" y="484"/>
                  </a:lnTo>
                  <a:lnTo>
                    <a:pt x="187" y="484"/>
                  </a:lnTo>
                  <a:lnTo>
                    <a:pt x="271" y="475"/>
                  </a:lnTo>
                  <a:lnTo>
                    <a:pt x="327" y="440"/>
                  </a:lnTo>
                  <a:lnTo>
                    <a:pt x="355" y="396"/>
                  </a:lnTo>
                  <a:lnTo>
                    <a:pt x="364" y="334"/>
                  </a:lnTo>
                  <a:lnTo>
                    <a:pt x="364" y="308"/>
                  </a:lnTo>
                  <a:lnTo>
                    <a:pt x="355" y="281"/>
                  </a:lnTo>
                  <a:lnTo>
                    <a:pt x="345" y="264"/>
                  </a:lnTo>
                  <a:lnTo>
                    <a:pt x="317" y="237"/>
                  </a:lnTo>
                  <a:lnTo>
                    <a:pt x="261" y="202"/>
                  </a:lnTo>
                  <a:lnTo>
                    <a:pt x="187" y="185"/>
                  </a:lnTo>
                  <a:lnTo>
                    <a:pt x="159" y="176"/>
                  </a:lnTo>
                  <a:lnTo>
                    <a:pt x="131" y="176"/>
                  </a:lnTo>
                  <a:lnTo>
                    <a:pt x="112" y="167"/>
                  </a:lnTo>
                  <a:lnTo>
                    <a:pt x="84" y="158"/>
                  </a:lnTo>
                  <a:lnTo>
                    <a:pt x="65" y="141"/>
                  </a:lnTo>
                  <a:lnTo>
                    <a:pt x="56" y="123"/>
                  </a:lnTo>
                  <a:lnTo>
                    <a:pt x="47" y="97"/>
                  </a:lnTo>
                  <a:lnTo>
                    <a:pt x="47" y="79"/>
                  </a:lnTo>
                  <a:lnTo>
                    <a:pt x="56" y="62"/>
                  </a:lnTo>
                  <a:lnTo>
                    <a:pt x="84" y="35"/>
                  </a:lnTo>
                  <a:lnTo>
                    <a:pt x="140" y="18"/>
                  </a:lnTo>
                  <a:lnTo>
                    <a:pt x="215" y="18"/>
                  </a:lnTo>
                  <a:lnTo>
                    <a:pt x="243" y="27"/>
                  </a:lnTo>
                  <a:lnTo>
                    <a:pt x="271" y="44"/>
                  </a:lnTo>
                  <a:lnTo>
                    <a:pt x="280" y="62"/>
                  </a:lnTo>
                  <a:lnTo>
                    <a:pt x="299" y="79"/>
                  </a:lnTo>
                  <a:lnTo>
                    <a:pt x="299" y="97"/>
                  </a:lnTo>
                  <a:lnTo>
                    <a:pt x="308" y="114"/>
                  </a:lnTo>
                  <a:lnTo>
                    <a:pt x="308" y="158"/>
                  </a:lnTo>
                  <a:lnTo>
                    <a:pt x="336" y="158"/>
                  </a:lnTo>
                  <a:lnTo>
                    <a:pt x="336" y="0"/>
                  </a:lnTo>
                  <a:lnTo>
                    <a:pt x="317" y="0"/>
                  </a:lnTo>
                  <a:lnTo>
                    <a:pt x="299" y="9"/>
                  </a:lnTo>
                  <a:lnTo>
                    <a:pt x="299" y="18"/>
                  </a:lnTo>
                  <a:lnTo>
                    <a:pt x="289" y="18"/>
                  </a:lnTo>
                  <a:lnTo>
                    <a:pt x="280" y="27"/>
                  </a:lnTo>
                  <a:lnTo>
                    <a:pt x="252" y="9"/>
                  </a:lnTo>
                  <a:lnTo>
                    <a:pt x="224" y="0"/>
                  </a:lnTo>
                  <a:lnTo>
                    <a:pt x="177" y="0"/>
                  </a:lnTo>
                  <a:lnTo>
                    <a:pt x="93" y="9"/>
                  </a:lnTo>
                  <a:lnTo>
                    <a:pt x="37" y="44"/>
                  </a:lnTo>
                  <a:lnTo>
                    <a:pt x="10" y="79"/>
                  </a:lnTo>
                  <a:lnTo>
                    <a:pt x="0" y="132"/>
                  </a:lnTo>
                  <a:lnTo>
                    <a:pt x="0" y="167"/>
                  </a:lnTo>
                  <a:lnTo>
                    <a:pt x="19" y="194"/>
                  </a:lnTo>
                  <a:lnTo>
                    <a:pt x="65" y="237"/>
                  </a:lnTo>
                  <a:lnTo>
                    <a:pt x="149" y="264"/>
                  </a:lnTo>
                  <a:lnTo>
                    <a:pt x="196" y="2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66" name="Freeform 4406"/>
            <p:cNvSpPr>
              <a:spLocks/>
            </p:cNvSpPr>
            <p:nvPr/>
          </p:nvSpPr>
          <p:spPr bwMode="auto">
            <a:xfrm>
              <a:off x="14608" y="17410"/>
              <a:ext cx="121" cy="114"/>
            </a:xfrm>
            <a:custGeom>
              <a:avLst/>
              <a:gdLst>
                <a:gd name="T0" fmla="*/ 121 w 121"/>
                <a:gd name="T1" fmla="*/ 61 h 114"/>
                <a:gd name="T2" fmla="*/ 112 w 121"/>
                <a:gd name="T3" fmla="*/ 35 h 114"/>
                <a:gd name="T4" fmla="*/ 103 w 121"/>
                <a:gd name="T5" fmla="*/ 17 h 114"/>
                <a:gd name="T6" fmla="*/ 84 w 121"/>
                <a:gd name="T7" fmla="*/ 8 h 114"/>
                <a:gd name="T8" fmla="*/ 56 w 121"/>
                <a:gd name="T9" fmla="*/ 0 h 114"/>
                <a:gd name="T10" fmla="*/ 19 w 121"/>
                <a:gd name="T11" fmla="*/ 17 h 114"/>
                <a:gd name="T12" fmla="*/ 0 w 121"/>
                <a:gd name="T13" fmla="*/ 35 h 114"/>
                <a:gd name="T14" fmla="*/ 0 w 121"/>
                <a:gd name="T15" fmla="*/ 79 h 114"/>
                <a:gd name="T16" fmla="*/ 19 w 121"/>
                <a:gd name="T17" fmla="*/ 96 h 114"/>
                <a:gd name="T18" fmla="*/ 56 w 121"/>
                <a:gd name="T19" fmla="*/ 114 h 114"/>
                <a:gd name="T20" fmla="*/ 84 w 121"/>
                <a:gd name="T21" fmla="*/ 105 h 114"/>
                <a:gd name="T22" fmla="*/ 103 w 121"/>
                <a:gd name="T23" fmla="*/ 96 h 114"/>
                <a:gd name="T24" fmla="*/ 121 w 121"/>
                <a:gd name="T25" fmla="*/ 61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1"/>
                <a:gd name="T40" fmla="*/ 0 h 114"/>
                <a:gd name="T41" fmla="*/ 121 w 121"/>
                <a:gd name="T42" fmla="*/ 114 h 1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1" h="114">
                  <a:moveTo>
                    <a:pt x="121" y="61"/>
                  </a:moveTo>
                  <a:lnTo>
                    <a:pt x="112" y="35"/>
                  </a:lnTo>
                  <a:lnTo>
                    <a:pt x="103" y="17"/>
                  </a:lnTo>
                  <a:lnTo>
                    <a:pt x="84" y="8"/>
                  </a:lnTo>
                  <a:lnTo>
                    <a:pt x="56" y="0"/>
                  </a:lnTo>
                  <a:lnTo>
                    <a:pt x="19" y="17"/>
                  </a:lnTo>
                  <a:lnTo>
                    <a:pt x="0" y="35"/>
                  </a:lnTo>
                  <a:lnTo>
                    <a:pt x="0" y="79"/>
                  </a:lnTo>
                  <a:lnTo>
                    <a:pt x="19" y="96"/>
                  </a:lnTo>
                  <a:lnTo>
                    <a:pt x="56" y="114"/>
                  </a:lnTo>
                  <a:lnTo>
                    <a:pt x="84" y="105"/>
                  </a:lnTo>
                  <a:lnTo>
                    <a:pt x="103" y="96"/>
                  </a:lnTo>
                  <a:lnTo>
                    <a:pt x="121" y="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067" name="Freeform 4407"/>
            <p:cNvSpPr>
              <a:spLocks/>
            </p:cNvSpPr>
            <p:nvPr/>
          </p:nvSpPr>
          <p:spPr bwMode="auto">
            <a:xfrm>
              <a:off x="14888" y="16724"/>
              <a:ext cx="261" cy="1063"/>
            </a:xfrm>
            <a:custGeom>
              <a:avLst/>
              <a:gdLst>
                <a:gd name="T0" fmla="*/ 261 w 261"/>
                <a:gd name="T1" fmla="*/ 536 h 1063"/>
                <a:gd name="T2" fmla="*/ 261 w 261"/>
                <a:gd name="T3" fmla="*/ 439 h 1063"/>
                <a:gd name="T4" fmla="*/ 233 w 261"/>
                <a:gd name="T5" fmla="*/ 325 h 1063"/>
                <a:gd name="T6" fmla="*/ 186 w 261"/>
                <a:gd name="T7" fmla="*/ 202 h 1063"/>
                <a:gd name="T8" fmla="*/ 130 w 261"/>
                <a:gd name="T9" fmla="*/ 114 h 1063"/>
                <a:gd name="T10" fmla="*/ 74 w 261"/>
                <a:gd name="T11" fmla="*/ 53 h 1063"/>
                <a:gd name="T12" fmla="*/ 37 w 261"/>
                <a:gd name="T13" fmla="*/ 9 h 1063"/>
                <a:gd name="T14" fmla="*/ 9 w 261"/>
                <a:gd name="T15" fmla="*/ 0 h 1063"/>
                <a:gd name="T16" fmla="*/ 0 w 261"/>
                <a:gd name="T17" fmla="*/ 0 h 1063"/>
                <a:gd name="T18" fmla="*/ 0 w 261"/>
                <a:gd name="T19" fmla="*/ 18 h 1063"/>
                <a:gd name="T20" fmla="*/ 19 w 261"/>
                <a:gd name="T21" fmla="*/ 35 h 1063"/>
                <a:gd name="T22" fmla="*/ 93 w 261"/>
                <a:gd name="T23" fmla="*/ 123 h 1063"/>
                <a:gd name="T24" fmla="*/ 149 w 261"/>
                <a:gd name="T25" fmla="*/ 237 h 1063"/>
                <a:gd name="T26" fmla="*/ 186 w 261"/>
                <a:gd name="T27" fmla="*/ 378 h 1063"/>
                <a:gd name="T28" fmla="*/ 196 w 261"/>
                <a:gd name="T29" fmla="*/ 536 h 1063"/>
                <a:gd name="T30" fmla="*/ 186 w 261"/>
                <a:gd name="T31" fmla="*/ 668 h 1063"/>
                <a:gd name="T32" fmla="*/ 158 w 261"/>
                <a:gd name="T33" fmla="*/ 800 h 1063"/>
                <a:gd name="T34" fmla="*/ 102 w 261"/>
                <a:gd name="T35" fmla="*/ 932 h 1063"/>
                <a:gd name="T36" fmla="*/ 19 w 261"/>
                <a:gd name="T37" fmla="*/ 1037 h 1063"/>
                <a:gd name="T38" fmla="*/ 9 w 261"/>
                <a:gd name="T39" fmla="*/ 1046 h 1063"/>
                <a:gd name="T40" fmla="*/ 0 w 261"/>
                <a:gd name="T41" fmla="*/ 1046 h 1063"/>
                <a:gd name="T42" fmla="*/ 0 w 261"/>
                <a:gd name="T43" fmla="*/ 1063 h 1063"/>
                <a:gd name="T44" fmla="*/ 9 w 261"/>
                <a:gd name="T45" fmla="*/ 1063 h 1063"/>
                <a:gd name="T46" fmla="*/ 37 w 261"/>
                <a:gd name="T47" fmla="*/ 1055 h 1063"/>
                <a:gd name="T48" fmla="*/ 84 w 261"/>
                <a:gd name="T49" fmla="*/ 1011 h 1063"/>
                <a:gd name="T50" fmla="*/ 140 w 261"/>
                <a:gd name="T51" fmla="*/ 949 h 1063"/>
                <a:gd name="T52" fmla="*/ 196 w 261"/>
                <a:gd name="T53" fmla="*/ 861 h 1063"/>
                <a:gd name="T54" fmla="*/ 252 w 261"/>
                <a:gd name="T55" fmla="*/ 686 h 1063"/>
                <a:gd name="T56" fmla="*/ 261 w 261"/>
                <a:gd name="T57" fmla="*/ 536 h 106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61"/>
                <a:gd name="T88" fmla="*/ 0 h 1063"/>
                <a:gd name="T89" fmla="*/ 261 w 261"/>
                <a:gd name="T90" fmla="*/ 1063 h 106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61" h="1063">
                  <a:moveTo>
                    <a:pt x="261" y="536"/>
                  </a:moveTo>
                  <a:lnTo>
                    <a:pt x="261" y="439"/>
                  </a:lnTo>
                  <a:lnTo>
                    <a:pt x="233" y="325"/>
                  </a:lnTo>
                  <a:lnTo>
                    <a:pt x="186" y="202"/>
                  </a:lnTo>
                  <a:lnTo>
                    <a:pt x="130" y="114"/>
                  </a:lnTo>
                  <a:lnTo>
                    <a:pt x="74" y="53"/>
                  </a:lnTo>
                  <a:lnTo>
                    <a:pt x="37" y="9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19" y="35"/>
                  </a:lnTo>
                  <a:lnTo>
                    <a:pt x="93" y="123"/>
                  </a:lnTo>
                  <a:lnTo>
                    <a:pt x="149" y="237"/>
                  </a:lnTo>
                  <a:lnTo>
                    <a:pt x="186" y="378"/>
                  </a:lnTo>
                  <a:lnTo>
                    <a:pt x="196" y="536"/>
                  </a:lnTo>
                  <a:lnTo>
                    <a:pt x="186" y="668"/>
                  </a:lnTo>
                  <a:lnTo>
                    <a:pt x="158" y="800"/>
                  </a:lnTo>
                  <a:lnTo>
                    <a:pt x="102" y="932"/>
                  </a:lnTo>
                  <a:lnTo>
                    <a:pt x="19" y="1037"/>
                  </a:lnTo>
                  <a:lnTo>
                    <a:pt x="9" y="1046"/>
                  </a:lnTo>
                  <a:lnTo>
                    <a:pt x="0" y="1046"/>
                  </a:lnTo>
                  <a:lnTo>
                    <a:pt x="0" y="1063"/>
                  </a:lnTo>
                  <a:lnTo>
                    <a:pt x="9" y="1063"/>
                  </a:lnTo>
                  <a:lnTo>
                    <a:pt x="37" y="1055"/>
                  </a:lnTo>
                  <a:lnTo>
                    <a:pt x="84" y="1011"/>
                  </a:lnTo>
                  <a:lnTo>
                    <a:pt x="140" y="949"/>
                  </a:lnTo>
                  <a:lnTo>
                    <a:pt x="196" y="861"/>
                  </a:lnTo>
                  <a:lnTo>
                    <a:pt x="252" y="686"/>
                  </a:lnTo>
                  <a:lnTo>
                    <a:pt x="261" y="5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5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E87D1A-C461-466C-945D-AD44CD191BAC}" type="slidenum">
              <a:rPr lang="zh-TW" altLang="en-US"/>
              <a:pPr>
                <a:defRPr/>
              </a:pPr>
              <a:t>93</a:t>
            </a:fld>
            <a:endParaRPr lang="en-US" altLang="zh-TW"/>
          </a:p>
        </p:txBody>
      </p:sp>
      <p:sp>
        <p:nvSpPr>
          <p:cNvPr id="163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 credit approach (</a:t>
            </a:r>
            <a:r>
              <a:rPr lang="zh-TW" altLang="en-US" smtClean="0"/>
              <a:t>駱家淮</a:t>
            </a:r>
            <a:r>
              <a:rPr lang="en-US" altLang="zh-TW" smtClean="0"/>
              <a:t>)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636912"/>
            <a:ext cx="8229600" cy="37194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dirty="0" smtClean="0"/>
              <a:t>在不失一般性的狀況下，我們可以假設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一開始的時候剛好半滿。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dirty="0" smtClean="0"/>
              <a:t>每次</a:t>
            </a:r>
            <a:r>
              <a:rPr lang="en-US" altLang="zh-TW" dirty="0" smtClean="0"/>
              <a:t>push</a:t>
            </a:r>
            <a:r>
              <a:rPr lang="zh-TW" altLang="en-US" dirty="0" smtClean="0"/>
              <a:t>進一個</a:t>
            </a:r>
            <a:r>
              <a:rPr lang="en-US" altLang="zh-TW" dirty="0" smtClean="0"/>
              <a:t>element</a:t>
            </a:r>
            <a:r>
              <a:rPr lang="zh-TW" altLang="en-US" dirty="0" smtClean="0"/>
              <a:t>時花三塊錢：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dirty="0" smtClean="0"/>
              <a:t>一塊錢付給這個</a:t>
            </a:r>
            <a:r>
              <a:rPr lang="en-US" altLang="zh-TW" dirty="0" smtClean="0"/>
              <a:t>push</a:t>
            </a:r>
            <a:r>
              <a:rPr lang="zh-TW" altLang="en-US" dirty="0" smtClean="0"/>
              <a:t>的動作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dirty="0" smtClean="0"/>
              <a:t>兩塊錢存進銀行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dirty="0" smtClean="0"/>
              <a:t>每次</a:t>
            </a:r>
            <a:r>
              <a:rPr lang="en-US" altLang="zh-TW" dirty="0" smtClean="0"/>
              <a:t>pop</a:t>
            </a:r>
            <a:r>
              <a:rPr lang="zh-TW" altLang="en-US" dirty="0" smtClean="0"/>
              <a:t>出一個</a:t>
            </a:r>
            <a:r>
              <a:rPr lang="en-US" altLang="zh-TW" dirty="0" smtClean="0"/>
              <a:t>element</a:t>
            </a:r>
            <a:r>
              <a:rPr lang="zh-TW" altLang="en-US" dirty="0" smtClean="0"/>
              <a:t>時花兩塊錢：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dirty="0" smtClean="0"/>
              <a:t>一塊錢付給這個</a:t>
            </a:r>
            <a:r>
              <a:rPr lang="en-US" altLang="zh-TW" dirty="0" smtClean="0"/>
              <a:t>pop</a:t>
            </a:r>
            <a:r>
              <a:rPr lang="zh-TW" altLang="en-US" dirty="0" smtClean="0"/>
              <a:t>的動作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dirty="0" smtClean="0"/>
              <a:t>一塊錢存進銀行</a:t>
            </a:r>
          </a:p>
        </p:txBody>
      </p:sp>
    </p:spTree>
    <p:extLst>
      <p:ext uri="{BB962C8B-B14F-4D97-AF65-F5344CB8AC3E}">
        <p14:creationId xmlns:p14="http://schemas.microsoft.com/office/powerpoint/2010/main" val="19335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93EAE6-1DC5-4C80-B9EE-4208B1045D6E}" type="slidenum">
              <a:rPr lang="zh-TW" altLang="en-US"/>
              <a:pPr>
                <a:defRPr/>
              </a:pPr>
              <a:t>94</a:t>
            </a:fld>
            <a:endParaRPr lang="en-US" altLang="zh-TW"/>
          </a:p>
        </p:txBody>
      </p:sp>
      <p:sp>
        <p:nvSpPr>
          <p:cNvPr id="163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Array expansion</a:t>
            </a:r>
          </a:p>
        </p:txBody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20888"/>
            <a:ext cx="8229600" cy="3903712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Array</a:t>
            </a:r>
            <a:r>
              <a:rPr lang="zh-TW" altLang="en-US" dirty="0" smtClean="0"/>
              <a:t>滿了，需要作</a:t>
            </a:r>
            <a:r>
              <a:rPr lang="en-US" altLang="zh-TW" dirty="0" smtClean="0"/>
              <a:t>expansion</a:t>
            </a:r>
            <a:r>
              <a:rPr lang="zh-TW" altLang="en-US" dirty="0" smtClean="0"/>
              <a:t>，</a:t>
            </a:r>
          </a:p>
          <a:p>
            <a:pPr lvl="1" eaLnBrk="1" hangingPunct="1"/>
            <a:r>
              <a:rPr lang="zh-TW" altLang="en-US" dirty="0" smtClean="0"/>
              <a:t>則此時銀行裡庫存的錢，至少跟</a:t>
            </a:r>
            <a:r>
              <a:rPr lang="en-US" altLang="zh-TW" dirty="0" smtClean="0"/>
              <a:t>stack size</a:t>
            </a:r>
            <a:r>
              <a:rPr lang="zh-TW" altLang="en-US" dirty="0" smtClean="0"/>
              <a:t>一樣多（甚至可能更多）</a:t>
            </a:r>
          </a:p>
          <a:p>
            <a:pPr lvl="2" eaLnBrk="1" hangingPunct="1"/>
            <a:r>
              <a:rPr lang="zh-TW" altLang="en-US" dirty="0" smtClean="0"/>
              <a:t>因為從上一次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半滿的時候到現在作</a:t>
            </a:r>
            <a:r>
              <a:rPr lang="en-US" altLang="zh-TW" dirty="0" smtClean="0"/>
              <a:t>array expansion</a:t>
            </a:r>
            <a:r>
              <a:rPr lang="zh-TW" altLang="en-US" dirty="0" smtClean="0"/>
              <a:t>的過程中，至少得經過目前</a:t>
            </a:r>
            <a:r>
              <a:rPr lang="en-US" altLang="zh-TW" dirty="0" smtClean="0"/>
              <a:t>stack size</a:t>
            </a:r>
            <a:r>
              <a:rPr lang="zh-TW" altLang="en-US" dirty="0" smtClean="0"/>
              <a:t>之半數次的</a:t>
            </a:r>
            <a:r>
              <a:rPr lang="en-US" altLang="zh-TW" dirty="0" smtClean="0"/>
              <a:t>push</a:t>
            </a:r>
            <a:r>
              <a:rPr lang="zh-TW" altLang="en-US" dirty="0" smtClean="0"/>
              <a:t>，才可能讓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變滿。</a:t>
            </a:r>
          </a:p>
          <a:p>
            <a:pPr lvl="1" eaLnBrk="1" hangingPunct="1"/>
            <a:r>
              <a:rPr lang="zh-TW" altLang="en-US" dirty="0" smtClean="0"/>
              <a:t>所以可以用銀行裡的錢支付把資料抄到新陣列當中所需要的費用</a:t>
            </a:r>
          </a:p>
          <a:p>
            <a:pPr lvl="2" eaLnBrk="1" hangingPunct="1"/>
            <a:r>
              <a:rPr lang="zh-TW" altLang="en-US" b="1" dirty="0" smtClean="0">
                <a:solidFill>
                  <a:srgbClr val="FF0000"/>
                </a:solidFill>
              </a:rPr>
              <a:t>完成之後，</a:t>
            </a:r>
            <a:r>
              <a:rPr lang="en-US" altLang="zh-TW" b="1" dirty="0" smtClean="0">
                <a:solidFill>
                  <a:srgbClr val="FF0000"/>
                </a:solidFill>
              </a:rPr>
              <a:t>array</a:t>
            </a:r>
            <a:r>
              <a:rPr lang="zh-TW" altLang="en-US" b="1" dirty="0" smtClean="0">
                <a:solidFill>
                  <a:srgbClr val="FF0000"/>
                </a:solidFill>
              </a:rPr>
              <a:t>又成為半滿的狀態</a:t>
            </a:r>
          </a:p>
        </p:txBody>
      </p:sp>
    </p:spTree>
    <p:extLst>
      <p:ext uri="{BB962C8B-B14F-4D97-AF65-F5344CB8AC3E}">
        <p14:creationId xmlns:p14="http://schemas.microsoft.com/office/powerpoint/2010/main" val="30638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滿了 </a:t>
            </a:r>
            <a:r>
              <a:rPr lang="en-US" altLang="zh-TW" dirty="0" smtClean="0">
                <a:sym typeface="Wingdings" pitchFamily="2" charset="2"/>
              </a:rPr>
              <a:t></a:t>
            </a:r>
            <a:r>
              <a:rPr lang="zh-TW" altLang="en-US" dirty="0" smtClean="0">
                <a:sym typeface="Wingdings" pitchFamily="2" charset="2"/>
              </a:rPr>
              <a:t> </a:t>
            </a:r>
            <a:r>
              <a:rPr lang="en-US" altLang="zh-TW" dirty="0" smtClean="0">
                <a:sym typeface="Wingdings" pitchFamily="2" charset="2"/>
              </a:rPr>
              <a:t>stack</a:t>
            </a:r>
            <a:r>
              <a:rPr lang="zh-TW" altLang="en-US" dirty="0" smtClean="0">
                <a:sym typeface="Wingdings" pitchFamily="2" charset="2"/>
              </a:rPr>
              <a:t>容量加倍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ACFE39-1A9B-4158-8C76-8F25C7234E22}" type="slidenum">
              <a:rPr lang="zh-TW" altLang="en-US" smtClean="0"/>
              <a:pPr>
                <a:defRPr/>
              </a:pPr>
              <a:t>95</a:t>
            </a:fld>
            <a:endParaRPr lang="en-US" altLang="zh-TW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619250" y="42211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TW"/>
              <a:t>7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1619250" y="46529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619250" y="50847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E6B1A"/>
              </a:gs>
              <a:gs pos="100000">
                <a:srgbClr val="76320C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3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1619250" y="5516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2</a:t>
            </a: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1585913" y="4214813"/>
            <a:ext cx="1295400" cy="1778000"/>
          </a:xfrm>
          <a:custGeom>
            <a:avLst/>
            <a:gdLst>
              <a:gd name="T0" fmla="*/ 0 w 952"/>
              <a:gd name="T1" fmla="*/ 0 h 1951"/>
              <a:gd name="T2" fmla="*/ 0 w 952"/>
              <a:gd name="T3" fmla="*/ 1777995 h 1951"/>
              <a:gd name="T4" fmla="*/ 1295400 w 952"/>
              <a:gd name="T5" fmla="*/ 1777995 h 1951"/>
              <a:gd name="T6" fmla="*/ 1295400 w 952"/>
              <a:gd name="T7" fmla="*/ 0 h 1951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951"/>
              <a:gd name="T14" fmla="*/ 952 w 952"/>
              <a:gd name="T15" fmla="*/ 1951 h 1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951">
                <a:moveTo>
                  <a:pt x="0" y="0"/>
                </a:moveTo>
                <a:lnTo>
                  <a:pt x="0" y="1951"/>
                </a:lnTo>
                <a:lnTo>
                  <a:pt x="952" y="1951"/>
                </a:lnTo>
                <a:lnTo>
                  <a:pt x="952" y="0"/>
                </a:lnTo>
              </a:path>
            </a:pathLst>
          </a:custGeom>
          <a:noFill/>
          <a:ln w="76200" cmpd="sng">
            <a:solidFill>
              <a:srgbClr val="990099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676900" y="42211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TW"/>
              <a:t>7</a:t>
            </a: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5676900" y="46529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5676900" y="50847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E6B1A"/>
              </a:gs>
              <a:gs pos="100000">
                <a:srgbClr val="76320C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3</a:t>
            </a: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5676900" y="5516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2</a:t>
            </a:r>
          </a:p>
        </p:txBody>
      </p:sp>
      <p:sp>
        <p:nvSpPr>
          <p:cNvPr id="21" name="Freeform 11"/>
          <p:cNvSpPr>
            <a:spLocks/>
          </p:cNvSpPr>
          <p:nvPr/>
        </p:nvSpPr>
        <p:spPr bwMode="auto">
          <a:xfrm>
            <a:off x="5643563" y="2357438"/>
            <a:ext cx="1295400" cy="3635375"/>
          </a:xfrm>
          <a:custGeom>
            <a:avLst/>
            <a:gdLst>
              <a:gd name="T0" fmla="*/ 0 w 952"/>
              <a:gd name="T1" fmla="*/ 0 h 1951"/>
              <a:gd name="T2" fmla="*/ 0 w 952"/>
              <a:gd name="T3" fmla="*/ 3635382 h 1951"/>
              <a:gd name="T4" fmla="*/ 1295400 w 952"/>
              <a:gd name="T5" fmla="*/ 3635382 h 1951"/>
              <a:gd name="T6" fmla="*/ 1295400 w 952"/>
              <a:gd name="T7" fmla="*/ 0 h 1951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951"/>
              <a:gd name="T14" fmla="*/ 952 w 952"/>
              <a:gd name="T15" fmla="*/ 1951 h 1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951">
                <a:moveTo>
                  <a:pt x="0" y="0"/>
                </a:moveTo>
                <a:lnTo>
                  <a:pt x="0" y="1951"/>
                </a:lnTo>
                <a:lnTo>
                  <a:pt x="952" y="1951"/>
                </a:lnTo>
                <a:lnTo>
                  <a:pt x="952" y="0"/>
                </a:lnTo>
              </a:path>
            </a:pathLst>
          </a:custGeom>
          <a:noFill/>
          <a:ln w="76200" cmpd="sng">
            <a:solidFill>
              <a:srgbClr val="990099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3857625" y="4000500"/>
            <a:ext cx="977900" cy="48418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24" name="直線接點 23"/>
          <p:cNvCxnSpPr/>
          <p:nvPr/>
        </p:nvCxnSpPr>
        <p:spPr>
          <a:xfrm>
            <a:off x="5684838" y="2357438"/>
            <a:ext cx="1214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1643063" y="4214813"/>
            <a:ext cx="1214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324" name="Picture 4" descr="C:\Users\hil\AppData\Local\Microsoft\Windows\Temporary Internet Files\Content.IE5\BRN9F6QI\MMj02837040000[1]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13" y="47148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hil\AppData\Local\Microsoft\Windows\Temporary Internet Files\Content.IE5\BRN9F6QI\MMj02837040000[1]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63" y="47148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 descr="C:\Users\hil\AppData\Local\Microsoft\Windows\Temporary Internet Files\Content.IE5\BRN9F6QI\MMj02837040000[1]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13" y="428625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4" descr="C:\Users\hil\AppData\Local\Microsoft\Windows\Temporary Internet Files\Content.IE5\BRN9F6QI\MMj02837040000[1]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63" y="428625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77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34BB95-1C82-4170-BE5F-5C738AD4BD91}" type="slidenum">
              <a:rPr lang="zh-TW" altLang="en-US"/>
              <a:pPr>
                <a:defRPr/>
              </a:pPr>
              <a:t>96</a:t>
            </a:fld>
            <a:endParaRPr lang="en-US" altLang="zh-TW"/>
          </a:p>
        </p:txBody>
      </p:sp>
      <p:sp>
        <p:nvSpPr>
          <p:cNvPr id="164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Array reduction</a:t>
            </a: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0240"/>
            <a:ext cx="8229600" cy="3885064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Array</a:t>
            </a:r>
            <a:r>
              <a:rPr lang="zh-TW" altLang="en-US" dirty="0" smtClean="0"/>
              <a:t>只有四分之一滿，需要作</a:t>
            </a:r>
            <a:r>
              <a:rPr lang="en-US" altLang="zh-TW" dirty="0" smtClean="0"/>
              <a:t>reduction</a:t>
            </a:r>
            <a:endParaRPr lang="zh-TW" altLang="en-US" dirty="0" smtClean="0"/>
          </a:p>
          <a:p>
            <a:pPr lvl="1" eaLnBrk="1" hangingPunct="1"/>
            <a:r>
              <a:rPr lang="zh-TW" altLang="en-US" dirty="0" smtClean="0"/>
              <a:t>則銀行裡存進去的錢，至少跟</a:t>
            </a:r>
            <a:r>
              <a:rPr lang="en-US" altLang="zh-TW" dirty="0" smtClean="0"/>
              <a:t>stack size</a:t>
            </a:r>
            <a:r>
              <a:rPr lang="zh-TW" altLang="en-US" dirty="0" smtClean="0"/>
              <a:t>一樣多（甚至可能更多）</a:t>
            </a:r>
          </a:p>
          <a:p>
            <a:pPr lvl="2" eaLnBrk="1" hangingPunct="1"/>
            <a:r>
              <a:rPr lang="zh-TW" altLang="en-US" dirty="0" smtClean="0"/>
              <a:t>因為從上一次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半滿的時候到現在，至少得經過目前</a:t>
            </a:r>
            <a:r>
              <a:rPr lang="en-US" altLang="zh-TW" dirty="0" smtClean="0"/>
              <a:t>stack size</a:t>
            </a:r>
            <a:r>
              <a:rPr lang="zh-TW" altLang="en-US" dirty="0" smtClean="0"/>
              <a:t>次的</a:t>
            </a:r>
            <a:r>
              <a:rPr lang="en-US" altLang="zh-TW" dirty="0" smtClean="0"/>
              <a:t>pop</a:t>
            </a:r>
            <a:r>
              <a:rPr lang="zh-TW" altLang="en-US" dirty="0" smtClean="0"/>
              <a:t>，才可能讓</a:t>
            </a:r>
            <a:r>
              <a:rPr lang="en-US" altLang="zh-TW" dirty="0" smtClean="0"/>
              <a:t>array</a:t>
            </a:r>
            <a:r>
              <a:rPr lang="zh-TW" altLang="en-US" dirty="0" smtClean="0"/>
              <a:t>變成四分之一滿。</a:t>
            </a:r>
          </a:p>
          <a:p>
            <a:pPr lvl="1" eaLnBrk="1" hangingPunct="1"/>
            <a:r>
              <a:rPr lang="zh-TW" altLang="en-US" dirty="0" smtClean="0"/>
              <a:t>所以可以用銀行裡的錢支付把資料抄到新陣列當中所需要的費用</a:t>
            </a:r>
          </a:p>
          <a:p>
            <a:pPr lvl="2" eaLnBrk="1" hangingPunct="1"/>
            <a:r>
              <a:rPr lang="zh-TW" altLang="en-US" b="1" dirty="0" smtClean="0">
                <a:solidFill>
                  <a:srgbClr val="FF0000"/>
                </a:solidFill>
              </a:rPr>
              <a:t>完成之後，</a:t>
            </a:r>
            <a:r>
              <a:rPr lang="en-US" altLang="zh-TW" b="1" dirty="0" smtClean="0">
                <a:solidFill>
                  <a:srgbClr val="FF0000"/>
                </a:solidFill>
              </a:rPr>
              <a:t>array</a:t>
            </a:r>
            <a:r>
              <a:rPr lang="zh-TW" altLang="en-US" b="1" dirty="0" smtClean="0">
                <a:solidFill>
                  <a:srgbClr val="FF0000"/>
                </a:solidFill>
              </a:rPr>
              <a:t>又成為半滿的狀態</a:t>
            </a:r>
            <a:endParaRPr lang="zh-TW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34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只剩</a:t>
            </a:r>
            <a:r>
              <a:rPr lang="en-US" altLang="zh-TW" dirty="0" smtClean="0"/>
              <a:t>1/4</a:t>
            </a:r>
            <a:r>
              <a:rPr lang="zh-TW" altLang="en-US" dirty="0" smtClean="0"/>
              <a:t>滿 </a:t>
            </a:r>
            <a:r>
              <a:rPr lang="en-US" altLang="zh-TW" dirty="0" smtClean="0">
                <a:sym typeface="Wingdings" pitchFamily="2" charset="2"/>
              </a:rPr>
              <a:t> stack</a:t>
            </a:r>
            <a:r>
              <a:rPr lang="zh-TW" altLang="en-US" dirty="0" smtClean="0">
                <a:sym typeface="Wingdings" pitchFamily="2" charset="2"/>
              </a:rPr>
              <a:t>容量減半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D65F6D-A328-451D-ABE1-AED2FA59D8E0}" type="slidenum">
              <a:rPr lang="zh-TW" altLang="en-US" smtClean="0"/>
              <a:pPr>
                <a:defRPr/>
              </a:pPr>
              <a:t>97</a:t>
            </a:fld>
            <a:endParaRPr lang="en-US" altLang="zh-TW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619250" y="50847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E6B1A"/>
              </a:gs>
              <a:gs pos="100000">
                <a:srgbClr val="76320C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3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1619250" y="5516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2</a:t>
            </a: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1585913" y="2357438"/>
            <a:ext cx="1295400" cy="3635375"/>
          </a:xfrm>
          <a:custGeom>
            <a:avLst/>
            <a:gdLst>
              <a:gd name="T0" fmla="*/ 0 w 952"/>
              <a:gd name="T1" fmla="*/ 0 h 1951"/>
              <a:gd name="T2" fmla="*/ 0 w 952"/>
              <a:gd name="T3" fmla="*/ 3635383 h 1951"/>
              <a:gd name="T4" fmla="*/ 1295400 w 952"/>
              <a:gd name="T5" fmla="*/ 3635383 h 1951"/>
              <a:gd name="T6" fmla="*/ 1295400 w 952"/>
              <a:gd name="T7" fmla="*/ 0 h 1951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951"/>
              <a:gd name="T14" fmla="*/ 952 w 952"/>
              <a:gd name="T15" fmla="*/ 1951 h 1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951">
                <a:moveTo>
                  <a:pt x="0" y="0"/>
                </a:moveTo>
                <a:lnTo>
                  <a:pt x="0" y="1951"/>
                </a:lnTo>
                <a:lnTo>
                  <a:pt x="952" y="1951"/>
                </a:lnTo>
                <a:lnTo>
                  <a:pt x="952" y="0"/>
                </a:lnTo>
              </a:path>
            </a:pathLst>
          </a:custGeom>
          <a:noFill/>
          <a:ln w="76200" cmpd="sng">
            <a:solidFill>
              <a:srgbClr val="990099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5676900" y="50847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E6B1A"/>
              </a:gs>
              <a:gs pos="100000">
                <a:srgbClr val="76320C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3</a:t>
            </a: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5676900" y="5516563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2</a:t>
            </a:r>
          </a:p>
        </p:txBody>
      </p:sp>
      <p:sp>
        <p:nvSpPr>
          <p:cNvPr id="21" name="Freeform 11"/>
          <p:cNvSpPr>
            <a:spLocks/>
          </p:cNvSpPr>
          <p:nvPr/>
        </p:nvSpPr>
        <p:spPr bwMode="auto">
          <a:xfrm>
            <a:off x="5643563" y="4143375"/>
            <a:ext cx="1295400" cy="1849438"/>
          </a:xfrm>
          <a:custGeom>
            <a:avLst/>
            <a:gdLst>
              <a:gd name="T0" fmla="*/ 0 w 952"/>
              <a:gd name="T1" fmla="*/ 0 h 1951"/>
              <a:gd name="T2" fmla="*/ 0 w 952"/>
              <a:gd name="T3" fmla="*/ 1849432 h 1951"/>
              <a:gd name="T4" fmla="*/ 1295400 w 952"/>
              <a:gd name="T5" fmla="*/ 1849432 h 1951"/>
              <a:gd name="T6" fmla="*/ 1295400 w 952"/>
              <a:gd name="T7" fmla="*/ 0 h 1951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951"/>
              <a:gd name="T14" fmla="*/ 952 w 952"/>
              <a:gd name="T15" fmla="*/ 1951 h 1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951">
                <a:moveTo>
                  <a:pt x="0" y="0"/>
                </a:moveTo>
                <a:lnTo>
                  <a:pt x="0" y="1951"/>
                </a:lnTo>
                <a:lnTo>
                  <a:pt x="952" y="1951"/>
                </a:lnTo>
                <a:lnTo>
                  <a:pt x="952" y="0"/>
                </a:lnTo>
              </a:path>
            </a:pathLst>
          </a:custGeom>
          <a:noFill/>
          <a:ln w="76200" cmpd="sng">
            <a:solidFill>
              <a:srgbClr val="990099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3857625" y="4000500"/>
            <a:ext cx="977900" cy="48418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1612900" y="2357438"/>
            <a:ext cx="1214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675313" y="4151313"/>
            <a:ext cx="1214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1612900" y="4210050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TW"/>
              <a:t>7</a:t>
            </a:r>
          </a:p>
        </p:txBody>
      </p:sp>
      <p:sp>
        <p:nvSpPr>
          <p:cNvPr id="28" name="AutoShape 8"/>
          <p:cNvSpPr>
            <a:spLocks noChangeArrowheads="1"/>
          </p:cNvSpPr>
          <p:nvPr/>
        </p:nvSpPr>
        <p:spPr bwMode="auto">
          <a:xfrm>
            <a:off x="1612900" y="4641850"/>
            <a:ext cx="12239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  <p:pic>
        <p:nvPicPr>
          <p:cNvPr id="17" name="Picture 4" descr="C:\Users\hil\AppData\Local\Microsoft\Windows\Temporary Internet Files\Content.IE5\BRN9F6QI\MMj02837040000[1]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13" y="428625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 descr="C:\Users\hil\AppData\Local\Microsoft\Windows\Temporary Internet Files\Content.IE5\BRN9F6QI\MMj02837040000[1]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13" y="47148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53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7" grpId="0" animBg="1"/>
      <p:bldP spid="27" grpId="1" animBg="1"/>
      <p:bldP spid="28" grpId="0" animBg="1"/>
      <p:bldP spid="2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FF3962-E18A-4122-A7F8-262BB9998E4E}" type="slidenum">
              <a:rPr lang="zh-TW" altLang="en-US"/>
              <a:pPr>
                <a:defRPr/>
              </a:pPr>
              <a:t>98</a:t>
            </a:fld>
            <a:endParaRPr lang="en-US" altLang="zh-TW"/>
          </a:p>
        </p:txBody>
      </p:sp>
      <p:sp>
        <p:nvSpPr>
          <p:cNvPr id="164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Summary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693368"/>
            <a:ext cx="8229600" cy="3255912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使用家淮的分析法，每個</a:t>
            </a:r>
            <a:r>
              <a:rPr lang="en-US" altLang="zh-TW" dirty="0" smtClean="0"/>
              <a:t>push</a:t>
            </a:r>
            <a:r>
              <a:rPr lang="zh-TW" altLang="en-US" dirty="0" smtClean="0"/>
              <a:t>或</a:t>
            </a:r>
            <a:r>
              <a:rPr lang="en-US" altLang="zh-TW" dirty="0" smtClean="0"/>
              <a:t>pop</a:t>
            </a:r>
            <a:r>
              <a:rPr lang="zh-TW" altLang="en-US" dirty="0" smtClean="0"/>
              <a:t>的運算都只要花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(1) amortized cost</a:t>
            </a:r>
            <a:r>
              <a:rPr lang="zh-TW" altLang="en-US" dirty="0" smtClean="0"/>
              <a:t>。所以所有</a:t>
            </a:r>
            <a:r>
              <a:rPr lang="en-US" altLang="zh-TW" i="1" dirty="0" smtClean="0"/>
              <a:t>n</a:t>
            </a:r>
            <a:r>
              <a:rPr lang="zh-TW" altLang="en-US" dirty="0" smtClean="0"/>
              <a:t>個運算全部也還是能在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的時間之內完成。</a:t>
            </a:r>
          </a:p>
          <a:p>
            <a:pPr eaLnBrk="1" hangingPunct="1"/>
            <a:r>
              <a:rPr lang="en-US" altLang="zh-TW" dirty="0" smtClean="0"/>
              <a:t>Array</a:t>
            </a:r>
            <a:r>
              <a:rPr lang="zh-TW" altLang="en-US" dirty="0" smtClean="0"/>
              <a:t>從頭到尾維持至少有四分之一滿的狀態，沒有浪費太多的空間。</a:t>
            </a:r>
          </a:p>
        </p:txBody>
      </p:sp>
    </p:spTree>
    <p:extLst>
      <p:ext uri="{BB962C8B-B14F-4D97-AF65-F5344CB8AC3E}">
        <p14:creationId xmlns:p14="http://schemas.microsoft.com/office/powerpoint/2010/main" val="374551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F318-600B-46E8-A2D4-F9EE462B9D2B}" type="slidenum">
              <a:rPr lang="zh-TW" altLang="en-US"/>
              <a:pPr/>
              <a:t>99</a:t>
            </a:fld>
            <a:endParaRPr lang="en-US" altLang="zh-TW"/>
          </a:p>
        </p:txBody>
      </p:sp>
      <p:sp>
        <p:nvSpPr>
          <p:cNvPr id="12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43" y="3645024"/>
            <a:ext cx="7917714" cy="2477714"/>
          </a:xfrm>
          <a:prstGeom prst="rect">
            <a:avLst/>
          </a:prstGeom>
        </p:spPr>
      </p:pic>
      <p:pic>
        <p:nvPicPr>
          <p:cNvPr id="54274" name="Picture 2" descr="http://www.wenwuchina.com/uploads/%E5%9C%A8%E6%A7%8C%E5%A3%B0%E4%B8%AD%E5%BE%97%E5%88%B0%E8%AE%A4%E5%8F%AF%20%E6%B2%B3%E5%8D%97%E6%8B%8D%E5%8D%96%E4%B8%9A%E7%9A%84%E2%80%9C%E7%AA%81%E5%9B%B4%E2%80%9D%E4%B9%8B%E8%B7%AF(%E5%9B%BE)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364088" y="908273"/>
            <a:ext cx="2774657" cy="2312215"/>
          </a:xfrm>
          <a:prstGeom prst="rect">
            <a:avLst/>
          </a:prstGeom>
          <a:noFill/>
          <a:effectLst>
            <a:softEdge rad="317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4.098"/>
  <p:tag name="ORIGINALWIDTH" val="3187.851"/>
  <p:tag name="LATEXADDIN" val="\documentclass{article}&#10;\usepackage{amsmath,color,CJK}&#10;\pagestyle{empty}&#10;\begin{document}&#10;\begin{CJK*}{UTF8}{bkai}&#10;\begin{minipage}{9cm}&#10;\hrule\medskip&#10;\paragraph{Definition}&#10;An $n$-element array $A$ is {\em\color{red}heapified} if &#10;$$A[i]\leq A\left[\left\lfloor{\frac{i}{2}}\right\rfloor\right]&#10;$$&#10;holds for each index $i$ with $2\leq i\leq n$.&#10;\medskip\hrule&#10;\medskip&#10;%For instance, if $A$ is monotonically decreasing, then $A$ is heapified.&#10;&#10;Comment: 機客自創&#10;&#10;\medskip&#10;\hrule&#10;&#10;\end{minipage}&#10;\end{CJK*}&#10;&#10;&#10;\end{document}"/>
  <p:tag name="IGUANATEXSIZE" val="20"/>
  <p:tag name="IGUANATEXCURSOR" val="244"/>
  <p:tag name="TRANSPARENCY" val="True"/>
  <p:tag name="FILENAME" val=""/>
  <p:tag name="INPUTTYPE" val="0"/>
  <p:tag name="LATEXENGINEID" val="0"/>
  <p:tag name="TEMPFOLDER" val="c:\t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9.081"/>
  <p:tag name="ORIGINALWIDTH" val="3896.513"/>
  <p:tag name="LATEXADDIN" val="\documentclass{article}&#10;\usepackage[bitstream-charter]{mathdesign}&#10;\usepackage[T1]{fontenc}&#10;\usepackage{amsmath,color}&#10;\pagestyle{empty}&#10;\usepackage[dvipsnames]{xcolor}&#10;\begin{document}&#10;&#10;\begin{minipage}{11cm}&#10;\hrule&#10;\medskip&#10;Let $P_i$ be the $A[i]$-to-root path.&#10;\begin{itemize}&#10;\item Black edges: disjoint to $P_i$. Both endpoints do not change.&#10;\item {\color{OliveGreen}Green edges: incident to $P_i$. The child endpoint does not change.&#10;The parent endpoint does not decrease. (Why?)}&#10;\item {\color{red}Red edges: belonging to $P_i$. The parent endpoint has to be larger than the child endpoint. (Why?)}&#10;\end{itemize}&#10;\hrule&#10;\end{minipage}&#10;&#10;\end{document}"/>
  <p:tag name="IGUANATEXSIZE" val="20"/>
  <p:tag name="IGUANATEXCURSOR" val="168"/>
  <p:tag name="TRANSPARENCY" val="True"/>
  <p:tag name="FILENAME" val=""/>
  <p:tag name="INPUTTYPE" val="0"/>
  <p:tag name="LATEXENGINEID" val="0"/>
  <p:tag name="TEMPFOLDER" val="c:\t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\begin{tabbing}&#10;\quad\=\quad\=\quad\=\quad\=\qquad\qquad\qquad\qquad\=\quad\=\kill&#10;for ($i=1$; $i\leq n$; $i$++) \{\\&#10;\&gt;let $j=i$;\\&#10;\&gt;while $(j&gt;1)$ \{\&gt;\&gt;\&gt;\&gt;$\leftarrow$ $(j&gt;1)$ means that $j$ is not the root.\\&#10;\&gt;\&gt;let $k=\left\lfloor\frac{j}{2}\right\rfloor$;\&gt;\&gt;\&gt;$\leftarrow$ $A[k]$ is the parent of $A[j]$.\\&#10;\&gt;\&gt;if $(A[j]&gt;A[k])$ \{\\&#10;\&gt;\&gt;\&gt;let $\mathit{temp} = A[j]$;\\&#10;\&gt;\&gt;\&gt;let $A[j] = A[k]$;\\&#10;\&gt;\&gt;\&gt;let $A[k] = \mathit{temp}$;\\&#10;\&gt;\&gt;\}\\&#10;\&gt;\&gt;let $j=k$;\\&#10;\&gt;\}\\&#10;\}&#10;\end{tabbing}&#10;\end{minipage}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98.275"/>
  <p:tag name="ORIGINALWIDTH" val="3542.557"/>
  <p:tag name="LATEXADDIN" val="\documentclass{article}&#10;\usepackage{amsmath,color}&#10;\pagestyle{empty}&#10;\begin{document}&#10;&#10;\begin{minipage}{10cm}&#10;\hrule\medskip&#10;Sorting the nodes on $P_i$ can be done in $\Theta(\log i)$ time.&#10;\begin{itemize}&#10;\item $P_i$ has $1+\lfloor\log_2 i\rfloor=\Theta(\log i)$ nodes.&#10;\item One round of bubble-sort (from $A[i]$ to root) suf \!\!fices.&#10;\end{itemize}&#10;%\medskip&#10;\hrule\medskip&#10;The overall time complexity of all $n$ phases is&#10;\begin{eqnarray*}&#10;\sum_{i=1}^{n}\Theta(\log i)&amp;=&amp;\sum_{i=1}^{n}O(\log n)\\&#10;&amp;=&amp;O(n\log n).&#10;\end{eqnarray*}&#10;\hrule&#10;\end{minipage}&#10;&#10;\end{document}"/>
  <p:tag name="IGUANATEXSIZE" val="20"/>
  <p:tag name="IGUANATEXCURSOR" val="423"/>
  <p:tag name="TRANSPARENCY" val="True"/>
  <p:tag name="FILENAME" val=""/>
  <p:tag name="INPUTTYPE" val="0"/>
  <p:tag name="LATEXENGINEID" val="0"/>
  <p:tag name="TEMPFOLDER" val="c:\t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58.043"/>
  <p:tag name="ORIGINALWIDTH" val="3542.557"/>
  <p:tag name="LATEXADDIN" val="\documentclass{article}&#10;\usepackage{amsmath,color}&#10;\pagestyle{empty}&#10;\begin{document}&#10;&#10;\begin{minipage}{10cm}&#10;\hrule&#10;\medskip&#10;&#10;If the input array $A$ is {\color{red} monotonically increasing}, then the $i$-th iteration of the top-down&#10;algorithm requires $\Omega(\log i)$ time.&#10;\medskip\hrule\medskip&#10;The overall running time of the top-down algorithm for this particular input array $A$ is&#10;\begin{equation}&#10;\sum_{i=1}^n \Omega(\log i)  = \Omega(n\log n).&#10;\end{equation}&#10;\hrule\medskip&#10;Q: Why does the above equality hold?&#10;&#10;\medskip&#10;\hrule&#10;\end{minipage}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t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21.747"/>
  <p:tag name="ORIGINALWIDTH" val="1948.256"/>
  <p:tag name="LATEXADDIN" val="\documentclass{article}&#10;\usepackage[bitstream-charter]{mathdesign}&#10;\usepackage[T1]{fontenc}&#10;&#10;\usepackage{amsmath,color}&#10;\pagestyle{empty}&#10;\begin{document}&#10;&#10;\begin{minipage}{5.5cm}&#10;\hrule&#10;\medskip&#10;Suppose that $n$ is an even number.&#10;\begin{eqnarray*}&#10;\sum_{i=1}^n \log_2 i  &amp;\geq&amp;&#10;\sum_{i=\frac{n}{2}}^{n}\log_2 i\\&#10;&amp;\geq&amp;&#10;\sum_{i=\frac{n}{2}}^{n}\log_2 \frac{n}{2}\\&#10;&amp;=&amp;\frac{n}{2}\log_2\frac{n}{2}\\&#10;&amp;=&amp;\frac{n}{2}(\log_2 n-1)\\&#10;&amp;=&amp;\Omega(n\log n).&#10;\end{eqnarray*}&#10;&#10;\hrule&#10;\end{minipage}&#10;&#10;\end{document}"/>
  <p:tag name="IGUANATEXSIZE" val="20"/>
  <p:tag name="IGUANATEXCURSOR" val="176"/>
  <p:tag name="TRANSPARENCY" val="True"/>
  <p:tag name="FILENAME" val=""/>
  <p:tag name="INPUTTYPE" val="0"/>
  <p:tag name="LATEXENGINEID" val="0"/>
  <p:tag name="TEMPFOLDER" val="c:\t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Upper bound} = O(n^2)$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Upper bound} = O(n\log n)$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Lower bound} = \Omega(n)$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7cm}&#10;For each $i=n$ down to $1$, we heapify the subtree rooted at node $i$.&#10;\end{minipage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PS_X" val="96.6"/>
  <p:tag name="EPS_Y" val="167.2251"/>
  <p:tag name="EPS_H" val="138.26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2.156"/>
  <p:tag name="ORIGINALWIDTH" val="3444.319"/>
  <p:tag name="LATEXADDIN" val="\documentclass{article}&#10;\usepackage{amsmath,color}&#10;\pagestyle{empty}&#10;\begin{document}&#10;&#10;\begin{minipage}{9cm}&#10;\begin{displaymath}&#10;\begin{array}{c|cccccccccccc}&#10;&amp;1&amp;2&amp;3&amp;4&amp;5&amp;6&amp;7&amp;8&amp;9&amp;10&amp;11&amp;12\\&#10;\hline&#10;\mbox{heapified}&amp;12&amp;11&amp;10&amp;9&amp;8&amp;7&amp;6&amp;5&amp;4&amp;3&amp;2&amp;1\\&#10;\mbox{heapified}&amp;12&amp;{\color{blue}10}&amp;{\color{blue}11}&amp;9&amp;5&amp;7&amp;8&amp;6&amp;1&amp;4&amp;2&amp;3\\&#10;\mbox{not heapified}&amp;{\color{red}11}&amp;{\color{red}12}&amp;10&amp;9&amp;8&amp;7&amp;6&amp;5&amp;4&amp;3&amp;2&amp;1\\&#10;\mbox{heapified}&amp;12&amp;11&amp;10&amp;9&amp;8&amp;7&amp;\color{blue}1\color{blue}&amp;\color{blue}2&amp;\color{blue}3\color{blue}&amp;\color{blue}4&amp;\color{blue}5\color{blue}&amp;\color{blue}6&#10;\end{array}&#10;\end{displaymath}&#10;\end{minipage}&#10;&#10;&#10;\end{document}"/>
  <p:tag name="IGUANATEXSIZE" val="20"/>
  <p:tag name="IGUANATEXCURSOR" val="462"/>
  <p:tag name="TRANSPARENCY" val="True"/>
  <p:tag name="FILENAME" val=""/>
  <p:tag name="INPUTTYPE" val="0"/>
  <p:tag name="LATEXENGINEID" val="0"/>
  <p:tag name="TEMPFOLDER" val="c:\t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22.1597"/>
  <p:tag name="ORIGINALWIDTH" val="3898.762"/>
  <p:tag name="LATEXADDIN" val="\documentclass{article}&#10;\usepackage[bitstream-charter]{mathdesign}&#10;\usepackage[T1]{fontenc}&#10;&#10;\usepackage{amsmath,color}&#10;\pagestyle{empty}&#10;\begin{document}&#10;&#10;\begin{minipage}{11cm}&#10;\hrule&#10;\medskip&#10;\paragraph{Question}&#10;At the beginning of the $(n-i+1)$-st iteration for heapifying the subtree rooted at $A[i]$, the subtrees rooted at $A[2i]$ and $A[2i+1]$ (if any) are already heapified. &#10;How do we handle the new element $A[i]$ to heapify the subtree rooted at $A[i]$?&#10;&#10;\medskip&#10;\hrule&#10;\end{minipage}&#10;&#10;\end{document}"/>
  <p:tag name="IGUANATEXSIZE" val="20"/>
  <p:tag name="IGUANATEXCURSOR" val="215"/>
  <p:tag name="TRANSPARENCY" val="True"/>
  <p:tag name="FILENAME" val=""/>
  <p:tag name="INPUTTYPE" val="0"/>
  <p:tag name="LATEXENGINEID" val="0"/>
  <p:tag name="TEMPFOLDER" val="c:\t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20.735"/>
  <p:tag name="ORIGINALWIDTH" val="3896.513"/>
  <p:tag name="LATEXADDIN" val="\documentclass{article}&#10;\usepackage[bitstream-charter]{mathdesign}&#10;\usepackage[T1]{fontenc}&#10;\usepackage{amsmath}&#10;\usepackage[dvipsnames]{xcolor}&#10;&#10;\pagestyle{empty}&#10;\begin{document}&#10;&#10;\begin{minipage}{11cm}&#10;\hrule&#10;\medskip&#10;Let $Q_i$ be the path consisting of $A[i]$ and the &#10;larger-descendant path of $A[i]$. That is, &#10;any node on $Q_i\setminus\{A[i]\}$ is larger than its sibling (if any)  in the original tree.&#10;\begin{itemize}&#10;\addtolength{\itemsep}{-0.5\baselineskip}&#10;&#10;\item Black edges: disjoint to $Q_i$. Both endpoints do not change.&#10;&#10;\item {\color{red}Red edges: belonging to $Q_i$. The parent endpoint has to be larger than the child endpoint. (Why?)}&#10;&#10;\item {\color{OliveGreen}Green edges: incident to $Q_i$. The child endpoint does not change.&#10;The parent endpoint decreases via a child lifting. It is still larger than the child endpoint. (Why?)}&#10;&#10;\item {\color{blue}Blue edges: incident incident to $Q_i$. The child endpoint does not change.&#10;The parent endpoint decreases via having the original $A[i]$. It is still larger than the child endpoint. (Why?)}&#10;\end{itemize}&#10;\hrule&#10;\end{minipage}&#10;&#10;\end{document}"/>
  <p:tag name="IGUANATEXSIZE" val="20"/>
  <p:tag name="IGUANATEXCURSOR" val="683"/>
  <p:tag name="TRANSPARENCY" val="True"/>
  <p:tag name="FILENAME" val=""/>
  <p:tag name="INPUTTYPE" val="0"/>
  <p:tag name="LATEXENGINEID" val="0"/>
  <p:tag name="TEMPFOLDER" val="c:\t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27.522"/>
  <p:tag name="ORIGINALWIDTH" val="3896.513"/>
  <p:tag name="LATEXADDIN" val="\documentclass{article}&#10;\usepackage[bitstream-charter]{mathdesign}&#10;\usepackage[T1]{fontenc}&#10;\usepackage{amsmath,color}&#10;\pagestyle{empty}&#10;\begin{document}&#10;&#10;\begin{minipage}{11cm}&#10;\hrule\medskip&#10;Sorting $A[i]$ with the nodes on $Q_i$ takes $O\left(\log \frac{n}{i}\right)$ time.&#10;\begin{itemize}&#10;\item $Q_i$ has $\Theta\left(\log \frac{n}{i}\right)$ nodes.&#10;\item One phase of bubble-sort (from $A[i]$ to the leaf in $Q_i$) suf \!\!fices.&#10;\end{itemize}&#10;\hrule\medskip&#10;The overall time complexity of all $n$ iterations is&#10;\begin{eqnarray*}&#10;\sum_{i=1}^{n}O\left(\log \frac{n}{i}\right)&amp;=&amp;\sum_{i=1}^{n}O(\log n)\\&#10;&amp;=&amp;O(n\log n).&#10;\end{eqnarray*}&#10;\hrule&#10;\end{minipage}&#10;&#10;\end{document}"/>
  <p:tag name="IGUANATEXSIZE" val="20"/>
  <p:tag name="IGUANATEXCURSOR" val="237"/>
  <p:tag name="TRANSPARENCY" val="True"/>
  <p:tag name="FILENAME" val=""/>
  <p:tag name="INPUTTYPE" val="0"/>
  <p:tag name="LATEXENGINEID" val="0"/>
  <p:tag name="TEMPFOLDER" val="c:\t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22.272"/>
  <p:tag name="ORIGINALWIDTH" val="3898.013"/>
  <p:tag name="LATEXADDIN" val="\documentclass{article}&#10;\usepackage[bitstream-charter]{mathdesign}&#10;\usepackage[T1]{fontenc}&#10;\usepackage{amsmath,color}&#10;\pagestyle{empty}&#10;\begin{document}&#10;&#10;\begin{minipage}{11cm}&#10;\hrule&#10;\medskip&#10;&#10;Although the equality &#10;\begin{displaymath}&#10;\sum_{i=1}^{n}O\left(\log \frac{n}{i}\right)=O(n\log n)&#10;\end{displaymath}&#10;is correct, the upper bound is loose. &#10;\medskip\hrule\medskip&#10;As a matter of fact, we have&#10;\begin{displaymath}&#10;\sum_{i=1}^{n}O\left(\log \frac{n}{i}\right)=O(n).&#10;\end{displaymath}&#10;\hrule&#10;\end{minipage}&#10;&#10;\end{document}"/>
  <p:tag name="IGUANATEXSIZE" val="20"/>
  <p:tag name="IGUANATEXCURSOR" val="402"/>
  <p:tag name="TRANSPARENCY" val="True"/>
  <p:tag name="FILENAME" val=""/>
  <p:tag name="INPUTTYPE" val="0"/>
  <p:tag name="LATEXENGINEID" val="0"/>
  <p:tag name="TEMPFOLDER" val="c:\t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23.247"/>
  <p:tag name="ORIGINALWIDTH" val="3187.851"/>
  <p:tag name="LATEXADDIN" val="\documentclass{article}&#10;\usepackage[bitstream-charter]{mathdesign}&#10;\usepackage[T1]{fontenc}&#10;\usepackage{amsmath,color}&#10;\pagestyle{empty}&#10;\begin{document}&#10;&#10;\begin{minipage}{9cm}&#10;Observe that &#10;\begin{eqnarray*}&#10;\left\lfloor\log_2\frac{n}{i}\right\rfloor = j &amp;\Longleftrightarrow&amp; 2^{j}\leq\frac{n}{i}&lt;2^{j+1}\\&#10;&amp;\Longleftrightarrow&amp;\frac{n}{2^{j+1}}&lt;i\leq\frac{n}{2^{j}}.&#10;\end{eqnarray*}&#10;\hrule\medskip&#10;Therefore,&#10;\begin{eqnarray*}&#10;\sum_{i=1}^{n}\left\lfloor\log_2\frac{n}{i}\right\rfloor &amp;\leq&amp; \sum_{j=1}^{\lfloor\log_2 n\rfloor}j\cdot \frac{n}{2^{j+1}}\\&#10;&amp;\leq&amp;n\cdot\sum_{j=1}^{\infty}\frac{j}{2^{j+1}}.&#10;\end{eqnarray*}&#10;\end{minipage}&#10;&#10;\end{document}"/>
  <p:tag name="IGUANATEXSIZE" val="20"/>
  <p:tag name="IGUANATEXCURSOR" val="542"/>
  <p:tag name="TRANSPARENCY" val="True"/>
  <p:tag name="FILENAME" val=""/>
  <p:tag name="INPUTTYPE" val="0"/>
  <p:tag name="LATEXENGINEID" val="0"/>
  <p:tag name="TEMPFOLDER" val="c:\t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$\sum_{j=1}^{\infty}\frac{j}{2^{j+1}}=1$$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7cm}&#10;\begin{eqnarray*}&#10;\sum_{j=1}^{\infty}\frac{j}{2^{j+1}}&amp;=&amp; \sum_{j=1}^{\infty}\sum_{k=1}^{j}\frac{1}{2^{j+1}}\\&#10;&amp;=&amp; \sum_{k=1}^{\infty}\sum_{j=k}^{\infty}\frac{1}{2^{j+1}}\\&#10;&amp;=&amp; \sum_{k=1}^{\infty}\frac{1}{2^{k}}&#10;\\&#10;&amp;=&amp;1.&#10;\end{eqnarray*}&#10;\end{minipage}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56.99291"/>
  <p:tag name="LATEXADDIN" val="\documentclass{article}&#10;\usepackage{amsmath}&#10;\pagestyle{empty}&#10;\begin{document}&#10;&#10;$k$&#10;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t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51.74354"/>
  <p:tag name="LATEXADDIN" val="\documentclass{article}&#10;\usepackage{amsmath}&#10;\pagestyle{empty}&#10;\begin{document}&#10;&#10;$j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23961"/>
  <p:tag name="ORIGINALWIDTH" val="41.99472"/>
  <p:tag name="LATEXADDIN" val="\documentclass{article}&#10;\usepackage{amsmath}&#10;\pagestyle{empty}&#10;\begin{document}&#10;&#10;$1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31.046"/>
  <p:tag name="ORIGINALWIDTH" val="3187.851"/>
  <p:tag name="LATEXADDIN" val="\documentclass{article}&#10;\usepackage{amsmath,color,CJK}&#10;\pagestyle{empty}&#10;\begin{document}&#10;&#10;\begin{CJK*}{UTF8}{bkai}&#10;\begin{minipage}{9cm}&#10;\hrule&#10;\medskip&#10;\begin{itemize}&#10;\item Input: &#10;\begin{quote}&#10;An array $A$ of $n$ {\color{red}distinct} numbers.&#10;\end{quote}&#10;\item Output: &#10;\begin{quote}&#10;A heapified array that is reordered from $A$.&#10;\end{quote}&#10;\end{itemize}&#10;\medskip&#10;\hrule&#10;\medskip&#10;&#10;Comment: 正確的輸出未必唯一，所以這個輸入與輸出的對應關係就不是一個函數，只是一個「關係」(relation)。&#10;&#10;\medskip&#10;\hrule&#10;&#10;\end{minipage}&#10;\end{CJK*}&#10;\end{document}"/>
  <p:tag name="IGUANATEXSIZE" val="20"/>
  <p:tag name="IGUANATEXCURSOR" val="448"/>
  <p:tag name="TRANSPARENCY" val="True"/>
  <p:tag name="FILENAME" val=""/>
  <p:tag name="INPUTTYPE" val="0"/>
  <p:tag name="LATEXENGINEID" val="0"/>
  <p:tag name="TEMPFOLDER" val="c:\t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2.48969"/>
  <p:tag name="ORIGINALWIDTH" val="50.2437"/>
  <p:tag name="LATEXADDIN" val="\documentclass{article}&#10;\usepackage{amsmath}&#10;\pagestyle{empty}&#10;\begin{document}&#10;&#10;$2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t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2.49347"/>
  <p:tag name="LATEXADDIN" val="\documentclass{article}&#10;\usepackage{amsmath}&#10;\pagestyle{empty}&#10;\begin{document}&#10;&#10;$6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2.49347"/>
  <p:tag name="LATEXADDIN" val="\documentclass{article}&#10;\usepackage{amsmath}&#10;\pagestyle{empty}&#10;\begin{document}&#10;&#10;$3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3937"/>
  <p:tag name="ORIGINALWIDTH" val="56.24299"/>
  <p:tag name="LATEXADDIN" val="\documentclass{article}&#10;\usepackage{amsmath}&#10;\pagestyle{empty}&#10;\begin{document}&#10;&#10;$4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50.2437"/>
  <p:tag name="LATEXADDIN" val="\documentclass{article}&#10;\usepackage{amsmath}&#10;\pagestyle{empty}&#10;\begin{document}&#10;&#10;$5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\hrule&#10;\medskip&#10;&#10;Let $S_m=\sum_{j=1}^{m}\frac{j}{2^{j+1}}$.&#10;We prove that $S_m&lt;1$ holds for any integer $m\geq 1$.&#10;Observe that&#10;\begin{eqnarray*}&#10; 2S_m &amp;=&amp; \sum_{j=1}^{m}\frac{j}{2^j};\\&#10;  S_m &amp;=&amp; \sum_{j=2}^{m+1}\frac{j-1}{2^{j}}=&#10;\sum_{j=1}^{m+1}\frac{j-1}{2^{j}}.&#10;\end{eqnarray*}&#10;Therefore, &#10;\begin{displaymath}&#10;S_m = 2S_m - S_m &lt; \sum_{j=1}^{m}\frac{1}{2^j}&lt; 1.&#10;\end{displaymath}&#10;\hrule&#10;\end{minipage}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Upper bound} = O(n\log n)$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Lower bound} = \Omega(n)$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Upper bound} = O(n)$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6.1942"/>
  <p:tag name="ORIGINALWIDTH" val="2833.896"/>
  <p:tag name="LATEXADDIN" val="\documentclass{article}&#10;\usepackage{amsmath,CJK}&#10;\pagestyle{empty}&#10;\begin{document}&#10;\begin{CJK*}{UTF8}{bkai}&#10;&#10;\begin{minipage}{8cm}&#10;\hrule&#10;\medskip&#10;&#10;「由上而下」與「由下而上」這兩個方法是甚麼本質上的差異導致兩者個時間複雜度差了&#10;$\Theta(\log n)$倍?&#10;&#10;\medskip&#10;\hrule&#10;\end{minipage}&#10;\end{CJK*}&#10;\end{document}"/>
  <p:tag name="IGUANATEXSIZE" val="20"/>
  <p:tag name="IGUANATEXCURSOR" val="224"/>
  <p:tag name="TRANSPARENCY" val="True"/>
  <p:tag name="FILENAME" val=""/>
  <p:tag name="INPUTTYPE" val="0"/>
  <p:tag name="LATEXENGINEID" val="0"/>
  <p:tag name="TEMPFOLDER" val="c:\t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3.078"/>
  <p:tag name="ORIGINALWIDTH" val="2125.234"/>
  <p:tag name="LATEXADDIN" val="\documentclass{article}&#10;\usepackage{amsmath,color}&#10;\pagestyle{empty}&#10;\begin{document}&#10;&#10;\begin{minipage}{6cm}&#10;\hrule&#10;\medskip&#10;&#10;How hard is the heapfication problem?&#10;\begin{itemize}&#10;\item $\Theta(n^3)$?&#10;\item $\Theta(n^2)$?&#10;\item  $\Theta(n\log n)$?&#10;\item $\Theta(n)$?&#10;\end{itemize}&#10;&#10;\medskip&#10;\hrule&#10;&#10;\end{minipage}&#10;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c:\t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9cm}&#10;\begin{itemize}&#10;\item The $0$-th bit alters every $2^0$ increment.&#10;\item The $1$-st bit alters every $2^1$ increments.&#10;\item The $2$-nd bit alters every $2^2$ increments.&#10;\item $\cdots$&#10;\item The $i$-th bit alters every $2^i$ increments.&#10;\end{itemize}&#10;Therefore, the total number of bits altered throughout the process is $$\sum_{i=0}^{\lfloor\log_2 n\rfloor}\frac{n}{2^i} = O(n).$$&#10;\end{minipage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30.296"/>
  <p:tag name="ORIGINALWIDTH" val="3187.851"/>
  <p:tag name="LATEXADDIN" val="\documentclass{article}&#10;\usepackage{amsmath}&#10;\usepackage[dvipsnames]{xcolor}&#10;\pagestyle{empty}&#10;\begin{document}&#10;&#10;&#10;\begin{minipage}{9cm}&#10;\hrule&#10;\medskip&#10;&#10;Define the $i$-th {\em potential} $\Phi_i$ to be the number of $1$-bits in the counter&#10;after the $i$-th increment.&#10;&#10;\medskip&#10;\hrule&#10;\medskip&#10;&#10;Let $t_i$ denote the number of bits altered by the $i$-th increment.&#10;\medskip&#10;\hrule&#10;\medskip&#10;&#10;Define l $\hat{t}_i=t_i+\Phi_i-\Phi_{i-1}$. Therefore, we have&#10;$$\sum_{i=1}^n t_i=\sum_{i=1}^n\hat{t}_i+\Phi_0-\Phi_n.$$&#10;&#10;&#10;%\medskip&#10;\hrule&#10;\end{minipage}&#10;&#10;\end{document}"/>
  <p:tag name="IGUANATEXSIZE" val="20"/>
  <p:tag name="IGUANATEXCURSOR" val="187"/>
  <p:tag name="TRANSPARENCY" val="True"/>
  <p:tag name="FILENAME" val=""/>
  <p:tag name="INPUTTYPE" val="0"/>
  <p:tag name="LATEXENGINEID" val="0"/>
  <p:tag name="TEMPFOLDER" val="c:\t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0.3937"/>
  <p:tag name="ORIGINALWIDTH" val="3187.851"/>
  <p:tag name="LATEXADDIN" val="\documentclass{article}&#10;\usepackage{amsmath}&#10;\usepackage[dvipsnames]{xcolor}&#10;\pagestyle{empty}&#10;\begin{document}&#10;&#10;&#10;\begin{minipage}{9cm}&#10;\hrule&#10;\medskip&#10;&#10;\begin{itemize}&#10;\item $t_i$ is the {\color{OliveGreen}actual cost} of the $i$-th increment.&#10;\item $\hat{t}_i$ is the {\color{OliveGreen}amortized cost}&#10;of the $i$-th increment (with respect to the chosen&#10;potential function $\Phi_i$).&#10;\end{itemize}&#10;&#10;\medskip&#10;\hrule&#10;\end{minipage}&#10;&#10;\end{document}"/>
  <p:tag name="IGUANATEXSIZE" val="20"/>
  <p:tag name="IGUANATEXCURSOR" val="259"/>
  <p:tag name="TRANSPARENCY" val="True"/>
  <p:tag name="FILENAME" val=""/>
  <p:tag name="INPUTTYPE" val="0"/>
  <p:tag name="LATEXENGINEID" val="0"/>
  <p:tag name="TEMPFOLDER" val="c:\t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39.258"/>
  <p:tag name="ORIGINALWIDTH" val="3542.557"/>
  <p:tag name="LATEXADDIN" val="\documentclass{article}&#10;\usepackage{amsmath}&#10;\usepackage[dvipsnames]{xcolor}&#10;\pagestyle{empty}&#10;\begin{document}&#10;&#10;&#10;\begin{minipage}{10cm}&#10;\hrule&#10;\medskip&#10;&#10;If we can bound the overall amortized cost by&#10;$$\sum_{i=1}^n\hat{t}_i=O(n),$$&#10;then together with $\Phi_0-\Phi_n\leq$ (why?) we can also&#10;bound the overall actual cost by&#10;$$\sum_{i=1}^n t_i=O(n),$$&#10;implying that the sequence of $n$ increments only alters&#10;$O(n)$ bits.&#10;&#10;&#10;\medskip&#10;\hrule&#10;\end{minipage}&#10;&#10;\end{document}"/>
  <p:tag name="IGUANATEXSIZE" val="20"/>
  <p:tag name="IGUANATEXCURSOR" val="133"/>
  <p:tag name="TRANSPARENCY" val="True"/>
  <p:tag name="FILENAME" val=""/>
  <p:tag name="INPUTTYPE" val="0"/>
  <p:tag name="LATEXENGINEID" val="0"/>
  <p:tag name="TEMPFOLDER" val="c:\t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073"/>
  <p:tag name="ORIGINALWIDTH" val="1331.084"/>
  <p:tag name="LATEXADDIN" val="\documentclass{article}&#10;\usepackage{amsmath}&#10;\usepackage[dvipsnames]{xcolor}&#10;\pagestyle{empty}&#10;\begin{document}&#10;&#10;&#10;\begin{minipage}{10cm}&#10;&#10;&#10;$$\sum_{i=1}^n t_i = \sum_{i=1}^n\hat{t}_i+\Phi_0-\Phi_n$$&#10;&#10;\end{minipage}&#10;&#10;\end{document}"/>
  <p:tag name="IGUANATEXSIZE" val="20"/>
  <p:tag name="IGUANATEXCURSOR" val="181"/>
  <p:tag name="TRANSPARENCY" val="True"/>
  <p:tag name="FILENAME" val=""/>
  <p:tag name="INPUTTYPE" val="0"/>
  <p:tag name="LATEXENGINEID" val="0"/>
  <p:tag name="TEMPFOLDER" val="c:\t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92.913"/>
  <p:tag name="ORIGINALWIDTH" val="3896.513"/>
  <p:tag name="LATEXADDIN" val="\documentclass{article}&#10;\usepackage{amsmath}&#10;\usepackage[dvipsnames]{xcolor}&#10;\pagestyle{empty}&#10;\begin{document}&#10;&#10;&#10;\begin{minipage}{11cm}&#10;\hrule&#10;\medskip&#10;&#10;To show &#10;$$\sum_{i=1}^n \hat{t}_i = O(n),&#10;$$&#10;it suffices to ensure that&#10;$$\hat{t}_i=t_i+\Phi_i-\Phi_{i-1}=O(1)$$&#10;holds for each $i=1,\ldots,n$.&#10;\medskip&#10;\hrule&#10;\medskip&#10;&#10;Recall that $t_i$ is the number of bits altered by $i$-th increment.&#10;On can verify&#10;$$&#10;t_i+\Phi_i-\Phi_{i-1}=(k+1)-(k-1)=2,&#10;$$&#10;if the $i$-th increment turns $k$ $1$-bits into a $0$-bit&#10;and turns a $0$-bit into a $1$-bit:&#10;$$\cdots 011111\rightarrow \cdots 100000$$&#10;Therefore, $\sum_{i=1}^n \hat{t}_i\leq 2n$.&#10;&#10;\medskip&#10;\hrule&#10;\end{minipage}&#10;&#10;\end{document}"/>
  <p:tag name="IGUANATEXSIZE" val="20"/>
  <p:tag name="IGUANATEXCURSOR" val="338"/>
  <p:tag name="TRANSPARENCY" val="True"/>
  <p:tag name="FILENAME" val=""/>
  <p:tag name="INPUTTYPE" val="0"/>
  <p:tag name="LATEXENGINEID" val="0"/>
  <p:tag name="TEMPFOLDER" val="c:\t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.5cm}&#10;A heapified array with $O(n)$ numbers that supports the following two operations.&#10;\begin{itemize}&#10;\item {\color{red}insert$(i)$}: insert a new number $i$ into the current heapified array.&#10;\begin{itemize}&#10;\item $O(\log n)$ time.&#10;\end{itemize}&#10;\item {\color{red}query\_max}: obtain the maximum number in the current heapified array.&#10;\begin{itemize}&#10;\item $O(1)$ time.&#10;\end{itemize}&#10;\item {\color{red}delete\_max$(k)$}: delete the $k$ largest numbers from the current heapified array.&#10;\begin{itemize}&#10;\item $O(k\log n)$ time.&#10;\end{itemize}&#10;\end{itemize}&#10;\end{minipage}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7.5cm}&#10;\hrule\medskip&#10;Suppose that we apply a sequence of $n$ operations on an initially empty heapified array.&#10;\medskip\hrule\medskip&#10;\begin{itemize}&#10;\item insert(3), insert(7), query\_max, insert(5), &#10;\item delete\_max(2), query\_max,&#10;\item insert(7), query\_max, insert(8), insert(4), &#10;\item delete\_max(4)&#10;\end{itemize}&#10;\end{minipage}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1.32"/>
  <p:tag name="ORIGINALWIDTH" val="2833.896"/>
  <p:tag name="LATEXADDIN" val="\documentclass{article}&#10;\usepackage{amsmath,color}&#10;\pagestyle{empty}&#10;\begin{document}&#10;&#10;\begin{minipage}{8cm}&#10;\hrule&#10;\medskip&#10;&#10;A possible analysis:&#10;\begin{itemize}&#10;\item A {\color{red}delete\_max} operation may take $\Theta(n\log n)$ time in the worst case.&#10;\item Therefore, one might think that this sequence of $n$ operations takes $\Theta(n^2\log n)$ time in the worst case.&#10;\end{itemize}&#10;Could this be an over-estimate?&#10;&#10;\medskip&#10;\hrule&#10;&#10;\end{minipage}&#10;&#10;\end{document}"/>
  <p:tag name="IGUANATEXSIZE" val="20"/>
  <p:tag name="IGUANATEXCURSOR" val="439"/>
  <p:tag name="TRANSPARENCY" val="True"/>
  <p:tag name="FILENAME" val=""/>
  <p:tag name="INPUTTYPE" val="0"/>
  <p:tag name="LATEXENGINEID" val="0"/>
  <p:tag name="TEMPFOLDER" val="c:\t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00.262"/>
  <p:tag name="ORIGINALWIDTH" val="3542.557"/>
  <p:tag name="LATEXADDIN" val="\documentclass{article}&#10;\usepackage{amsmath,color}&#10;\pagestyle{empty}&#10;\begin{document}&#10;&#10;\begin{minipage}{10cm}&#10;\hrule&#10;\medskip&#10;&#10;Let $n=n_i+n_q+n_d$, where&#10;\begin{itemize}&#10;\item $n_i$ is the number of insert operations,&#10;\item $n_q$ is the number of query\_max operations, &#10;\item $n_d$ is the number of delete\_max operations.&#10;\end{itemize}&#10;{\color{red}Observe that all these $n_d$ delete\_max operations together take time $O(n_i\log n)$. (Why?)}&#10;Therefore, the sequence of $n$ operations takes time &#10;\begin{displaymath}&#10;n_i\cdot O(\log n)+n_q\cdot O(1)+O(n_i\log n)=O(n\log n)&#10;\end{displaymath}&#10;&#10;\hrule&#10;\end{minipage}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t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9.603"/>
  <p:tag name="ORIGINALWIDTH" val="3187.851"/>
  <p:tag name="LATEXADDIN" val="\documentclass{article}&#10;\usepackage{amsmath,color,CJK}&#10;\pagestyle{empty}&#10;\begin{document}&#10;\begin{CJK*}{UTF8}{bkai}&#10;&#10;&#10;\begin{minipage}{9cm}&#10;&#10;\hrule&#10;\medskip&#10;\begin{itemize}&#10;\item&#10;Run the bubble-sort algorithm to sort the input array &#10; $A$ into decreasing order.&#10;&#10;%\item&#10;%The running time is $\Theta(n^2)$.&#10;\end{itemize}&#10;%\medskip&#10;\hrule&#10;\medskip&#10;&#10;Comment~1: (Worst-case) time complexity is $\Theta(n^2)$.&#10;&#10;\medskip&#10;&#10;Comment~2: 把bubble sort換成quick sort也一樣，worst-case&#10;time complexity也還是$\Theta(n^2)$. &#10;&#10;\medskip&#10;\hrule&#10;&#10;\end{minipage}&#10;&#10;&#10;\end{CJK*}&#10;\end{document}"/>
  <p:tag name="IGUANATEXSIZE" val="20"/>
  <p:tag name="IGUANATEXCURSOR" val="242"/>
  <p:tag name="TRANSPARENCY" val="True"/>
  <p:tag name="FILENAME" val=""/>
  <p:tag name="INPUTTYPE" val="0"/>
  <p:tag name="LATEXENGINEID" val="0"/>
  <p:tag name="TEMPFOLDER" val="c:\t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94.038"/>
  <p:tag name="ORIGINALWIDTH" val="3259.093"/>
  <p:tag name="LATEXADDIN" val="\documentclass{article}&#10;\usepackage{amsmath}&#10;\usepackage[dvipsnames]{xcolor}&#10;\pagestyle{empty}&#10;\begin{document}&#10;&#10;\begin{minipage}{9.2cm}&#10;\hrule\medskip&#10;Define a {\em \color{red}potential function} $\Phi_i$ to be the number of elements in the heapified array right after the $i$-th operation.&#10;\medskip\hrule\medskip&#10;Let $t_i$ denote the number of elements inserted to or deleted from the&#10; heapified array caused by the $i$-th operation. {\color{OliveGreen}(Thus, the $i$-th operation takes time $O(t_i\log n)+O(1)$.)}&#10;\medskip\hrule\medskip&#10;Define $\hat{t}_i = t_i+\Phi_i-\Phi_{i-1}$. Therefore, we have&#10;\begin{displaymath}&#10;\sum_{i=1}^{n}t_i = \sum_{i=1}^{n} \hat{t}_i + \Phi_0-\Phi_n.&#10;\end{displaymath}&#10;\end{minipage}&#10;&#10;\end{document}"/>
  <p:tag name="IGUANATEXSIZE" val="20"/>
  <p:tag name="IGUANATEXCURSOR" val="70"/>
  <p:tag name="TRANSPARENCY" val="True"/>
  <p:tag name="FILENAME" val=""/>
  <p:tag name="INPUTTYPE" val="0"/>
  <p:tag name="LATEXENGINEID" val="0"/>
  <p:tag name="TEMPFOLDER" val="c:\t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65.1669"/>
  <p:tag name="ORIGINALWIDTH" val="2278.965"/>
  <p:tag name="LATEXADDIN" val="\documentclass{article}&#10;\usepackage{amsmath,color}&#10;\pagestyle{empty}&#10;\begin{document}&#10;&#10;\begin{minipage}{7cm}&#10;\begin{itemize}&#10;\item $t_i$ is the{\em\color{red} actual cost} of the $i$-th operation.&#10;\item $\hat{t}_i$ is the {\em\color{red} amortized cost} of the $i$-th operation (with respect to the chosen potential function $\Phi_i$.)&#10;\end{itemize}&#10;\end{minipage}&#10;&#10;\end{document}"/>
  <p:tag name="IGUANATEXSIZE" val="20"/>
  <p:tag name="IGUANATEXCURSOR" val="222"/>
  <p:tag name="TRANSPARENCY" val="True"/>
  <p:tag name="FILENAME" val=""/>
  <p:tag name="INPUTTYPE" val="0"/>
  <p:tag name="LATEXENGINEID" val="0"/>
  <p:tag name="TEMPFOLDER" val="c:\t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10cm}&#10;%\color{white}&#10;Note that $\Phi_0-\Phi_n\leq 0$. (Why?) If we can&#10;bound the overall amortized cost by&#10;\begin{displaymath}&#10;\sum_{i=1}^n\hat{t}_i = O(n),&#10;\end{displaymath}&#10;then we can also bound the overall actual cost by&#10;\begin{displaymath}&#10;\sum_{i=1}^n t_i = O(n), &#10;\end{displaymath}&#10;implying that the sequence of $n$ operations takes time $$O(n\log n)+O(n)=O(n\log n).$$&#10;\end{minipage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9cm}&#10;\begin{displaymath}&#10;\sum_{i=1}^{n}t_i = \sum_{i=1}^{n} \hat{t}_i + \Phi_0-\Phi_n.&#10;\end{displaymath}&#10;\end{minipage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9cm}&#10;To show \begin{math}\displaystyle&#10;\sum_{i=1}^n\hat{t}_i = O(n),&#10;\end{math}&#10;&#10;\end{minipage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%\color{white}&#10;It suffices to show that&#10;\begin{displaymath}&#10;\hat{t}_i = t_i + \Phi_i - \Phi_{i-1} = O(1)&#10;\end{displaymath}&#10;holds for each $i=1,2,\ldots,n$.&#10;\medskip\hrule\medskip&#10;If the $i$-th operation is an insert or a query\_max, then the equality holds trivially.&#10;\end{minipage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9cm}&#10;It remains to show that the following equality also holds if the $i$-th operation is a delete\_max$(k)$.&#10;\begin{displaymath}&#10;\hat{t}_i = t_i + \Phi_i - \Phi_{i-1} = O(1)&#10;\end{displaymath}&#10;Note that if the $i$-th operation deletes $\ell\leq k$ numbers from the heapified array, then $t_i=\ell$ and $\Phi_i-\Phi_{i-1}=-\ell$. Therefore, we have $\hat{t}_i = 0 = O(1)$.&#10;&#10;&#10;\end{minipage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46.532"/>
  <p:tag name="ORIGINALWIDTH" val="2576.678"/>
  <p:tag name="LATEXADDIN" val="\documentclass{article}&#10;\usepackage{amsmath}&#10;\pagestyle{empty}&#10;\begin{document}&#10;&#10;\begin{itemize}&#10;\item Initialization&#10;\begin{verbatim}&#10;(int *) A = malloc(sizeof(int) * 100);&#10;int num = 0;&#10;\end{verbatim}&#10;&#10;\item $\text{Push}(i)$&#10;\begin{verbatim}&#10;A[num++] = i;&#10;\end{verbatim}&#10;&#10;\item Pop&#10;\begin{verbatim}&#10;return A[--num];&#10;\end{verbatim}&#10;\end{itemize}&#10;&#10;&#10;\end{document}"/>
  <p:tag name="IGUANATEXSIZE" val="20"/>
  <p:tag name="IGUANATEXCURSOR" val="316"/>
  <p:tag name="TRANSPARENCY" val="True"/>
  <p:tag name="FILENAME" val=""/>
  <p:tag name="INPUTTYPE" val="0"/>
  <p:tag name="LATEXENGINEID" val="0"/>
  <p:tag name="TEMPFOLDER" val="c:\t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7.5cm}&#10;Can we design an array resizing strategy to satisfy the following requirements?&#10;For any sequence of $n$ push and pop operations for the initially empty stack, &#10;\begin{itemize}&#10;\item the running time (including that for resizing the array) is $O(n)$; and&#10;\item the array size is always no more than $O(1)$ times the stack size throughout the execution of these $n$ operations.&#10;\end{itemize}&#10;\end{minipage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9.5cm}&#10;\hrule\medskip&#10;Define $\Phi_i$ to be&#10;\begin{displaymath}&#10;\Phi_i = &#10;\left\{&#10;\begin{array}{ll}&#10;2\cdot\mathit{stack}_i - \mathit{array}_i&amp;\mbox{if $\frac{\mathit{stack}_i}{\mathit{array}_i}\geq0.5$};\\&#10;\mathit{array}_i/2 -\mathit{stack}_i&amp;\mbox{otherwise},&#10;\end{array}&#10;\right.&#10;\end{displaymath}&#10;where $\mathit{stack}_i$ denotes the stack size right after the $i$-th operation and $\mathit{array}_i$ denotes the array size right after the $i$-th operation.&#10;\medskip\hrule\medskip&#10;With some very tedious case analysis, one may use this complicated potential function to prove that the previous table-resizing strategy indeed satisfies the required property. (See our textbook for the details.)&#10;\end{minipage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Upper bound} = O(n^2)$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9.348"/>
  <p:tag name="ORIGINALWIDTH" val="3896.513"/>
  <p:tag name="LATEXADDIN" val="\documentclass{article}&#10;\usepackage[bitstream-charter]{mathdesign}&#10;\usepackage[T1]{fontenc}&#10;\usepackage{amsmath,color}&#10;\pagestyle{empty}&#10;\begin{document}&#10;&#10;\begin{minipage}{11cm}&#10;\hrule&#10;\medskip&#10;&#10;\begin{itemize}&#10;\item We have demonstrated an interaction between&#10;\begin{itemize}&#10;\item the design of algorithms and data structures, and&#10;\item  the analysis of algorithms and data structures&#10;\end{itemize}&#10;via the heapification problem (\S6.3 of the textbook) and amortized analysis.&#10;&#10;\end{itemize}&#10;&#10;&#10;\hrule&#10;\end{minipage}&#10;&#10;\end{document}"/>
  <p:tag name="IGUANATEXSIZE" val="20"/>
  <p:tag name="IGUANATEXCURSOR" val="480"/>
  <p:tag name="TRANSPARENCY" val="True"/>
  <p:tag name="FILENAME" val=""/>
  <p:tag name="INPUTTYPE" val="0"/>
  <p:tag name="LATEXENGINEID" val="0"/>
  <p:tag name="TEMPFOLDER" val="c:\t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Lower bound} = \Omega(n)$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9cm}&#10;For each $i=1$ to $n$, we heapify the first $i$ elements of $A$.&#10;\end{minipage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75.928"/>
  <p:tag name="ORIGINALWIDTH" val="3542.557"/>
  <p:tag name="LATEXADDIN" val="\documentclass{article}&#10;\usepackage{amsmath,color}&#10;\pagestyle{empty}&#10;\begin{document}&#10;&#10;\begin{minipage}{10cm}&#10;\hrule&#10;\medskip&#10;\paragraph{Question}&#10;&#10;Suppose that &#10;at the beginning of the $i$-th iteration, we know that $A[1\ldots i-1]$ is already heapified.&#10;How do we handle the new element $A[i]$ to heapify $A[1\ldots i]$?&#10;&#10;\medskip&#10;\hrule&#10;&#10;\end{minipage}&#10;&#10;\end{document}"/>
  <p:tag name="IGUANATEXSIZE" val="20"/>
  <p:tag name="IGUANATEXCURSOR" val="163"/>
  <p:tag name="TRANSPARENCY" val="True"/>
  <p:tag name="FILENAME" val=""/>
  <p:tag name="INPUTTYPE" val="0"/>
  <p:tag name="LATEXENGINEID" val="0"/>
  <p:tag name="TEMPFOLDER" val="c:\tmp\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539</TotalTime>
  <Words>2131</Words>
  <Application>Microsoft Office PowerPoint</Application>
  <PresentationFormat>如螢幕大小 (4:3)</PresentationFormat>
  <Paragraphs>1052</Paragraphs>
  <Slides>99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99</vt:i4>
      </vt:variant>
    </vt:vector>
  </HeadingPairs>
  <TitlesOfParts>
    <vt:vector size="109" baseType="lpstr">
      <vt:lpstr>新細明體</vt:lpstr>
      <vt:lpstr>標楷體</vt:lpstr>
      <vt:lpstr>Bodoni MT Black</vt:lpstr>
      <vt:lpstr>Calibri</vt:lpstr>
      <vt:lpstr>Constantia</vt:lpstr>
      <vt:lpstr>Courier New</vt:lpstr>
      <vt:lpstr>Times New Roman</vt:lpstr>
      <vt:lpstr>Wingdings</vt:lpstr>
      <vt:lpstr>Wingdings 2</vt:lpstr>
      <vt:lpstr>流線</vt:lpstr>
      <vt:lpstr> 演算法設計與分析</vt:lpstr>
      <vt:lpstr>大綱</vt:lpstr>
      <vt:lpstr>堆積化陣列</vt:lpstr>
      <vt:lpstr>排成樹形 方便觀察</vt:lpstr>
      <vt:lpstr>例如</vt:lpstr>
      <vt:lpstr>The heapification problem</vt:lpstr>
      <vt:lpstr>猜猜看</vt:lpstr>
      <vt:lpstr>How would you solve the problem?</vt:lpstr>
      <vt:lpstr>Algorithm 1</vt:lpstr>
      <vt:lpstr>Algorithm 1:</vt:lpstr>
      <vt:lpstr>Heapification有多難?</vt:lpstr>
      <vt:lpstr>Algorithm 2</vt:lpstr>
      <vt:lpstr>由上而下的調整策略</vt:lpstr>
      <vt:lpstr>Each phase</vt:lpstr>
      <vt:lpstr>What would you do?</vt:lpstr>
      <vt:lpstr>A: sort the A[i]-to-root path</vt:lpstr>
      <vt:lpstr>Three types of edges</vt:lpstr>
      <vt:lpstr>正確性</vt:lpstr>
      <vt:lpstr>Algorithm 2: pseudo-code</vt:lpstr>
      <vt:lpstr>例子: initial and phase 1</vt:lpstr>
      <vt:lpstr>例子: phase 2</vt:lpstr>
      <vt:lpstr>例子: phase 3</vt:lpstr>
      <vt:lpstr>例子: phase 4</vt:lpstr>
      <vt:lpstr>例子: phase 5</vt:lpstr>
      <vt:lpstr>例子: phase 6</vt:lpstr>
      <vt:lpstr>例子: phase 7</vt:lpstr>
      <vt:lpstr>例子: phase 8</vt:lpstr>
      <vt:lpstr>例子: phase 9</vt:lpstr>
      <vt:lpstr>例子: phase 10</vt:lpstr>
      <vt:lpstr>例子: phase 13</vt:lpstr>
      <vt:lpstr>時間複雜度</vt:lpstr>
      <vt:lpstr>Is the analysis tight?</vt:lpstr>
      <vt:lpstr>Tightness instance</vt:lpstr>
      <vt:lpstr>證明上頁等式(1)</vt:lpstr>
      <vt:lpstr>Heapification有多難</vt:lpstr>
      <vt:lpstr>Algorithm 3</vt:lpstr>
      <vt:lpstr>由下而上的調整策略</vt:lpstr>
      <vt:lpstr>例子: phases 1 ~ 7</vt:lpstr>
      <vt:lpstr>例子: phase 8</vt:lpstr>
      <vt:lpstr>例子: phase 9</vt:lpstr>
      <vt:lpstr>例子: phase 10</vt:lpstr>
      <vt:lpstr>例子: phase 11</vt:lpstr>
      <vt:lpstr>例子: phase 12</vt:lpstr>
      <vt:lpstr>例子: phase 13</vt:lpstr>
      <vt:lpstr>Each phase</vt:lpstr>
      <vt:lpstr>如何處置A[i]</vt:lpstr>
      <vt:lpstr>幫【較重子孫路徑】排序</vt:lpstr>
      <vt:lpstr>Four types of edges</vt:lpstr>
      <vt:lpstr>Correctness</vt:lpstr>
      <vt:lpstr>時間複雜度</vt:lpstr>
      <vt:lpstr>有沒有高估?</vt:lpstr>
      <vt:lpstr>Surprise!!</vt:lpstr>
      <vt:lpstr>A more careful analysis</vt:lpstr>
      <vt:lpstr>A pleasant surprise!!</vt:lpstr>
      <vt:lpstr>An alternative proof</vt:lpstr>
      <vt:lpstr>Wanna learn more tricks?</vt:lpstr>
      <vt:lpstr>Heapification有多難</vt:lpstr>
      <vt:lpstr>想一想</vt:lpstr>
      <vt:lpstr>Outline for part 2</vt:lpstr>
      <vt:lpstr>Amortized analysis</vt:lpstr>
      <vt:lpstr>Example 1</vt:lpstr>
      <vt:lpstr>Increment</vt:lpstr>
      <vt:lpstr>Question</vt:lpstr>
      <vt:lpstr>Aggregate approach</vt:lpstr>
      <vt:lpstr>Credit approach</vt:lpstr>
      <vt:lpstr>Potential-function approach</vt:lpstr>
      <vt:lpstr>兩種費用</vt:lpstr>
      <vt:lpstr>PowerPoint 簡報</vt:lpstr>
      <vt:lpstr>PowerPoint 簡報</vt:lpstr>
      <vt:lpstr>Example 2</vt:lpstr>
      <vt:lpstr>Heapified array</vt:lpstr>
      <vt:lpstr>A sequence of operations</vt:lpstr>
      <vt:lpstr>時間複雜度</vt:lpstr>
      <vt:lpstr>分攤式分析: 比較小心的估計</vt:lpstr>
      <vt:lpstr>上頁WHY的原因</vt:lpstr>
      <vt:lpstr>第二種分攤是分析的想法</vt:lpstr>
      <vt:lpstr>第三種分攤式分析的想法</vt:lpstr>
      <vt:lpstr>兩種費用</vt:lpstr>
      <vt:lpstr>PowerPoint 簡報</vt:lpstr>
      <vt:lpstr>PowerPoint 簡報</vt:lpstr>
      <vt:lpstr>Delete_max</vt:lpstr>
      <vt:lpstr>Example 3</vt:lpstr>
      <vt:lpstr>Stack operations</vt:lpstr>
      <vt:lpstr>用ARRAY實作</vt:lpstr>
      <vt:lpstr>如果100個欄位不夠用</vt:lpstr>
      <vt:lpstr>如果欄位太多、資料太少</vt:lpstr>
      <vt:lpstr>Resizing the array</vt:lpstr>
      <vt:lpstr>The challenge</vt:lpstr>
      <vt:lpstr>A solution</vt:lpstr>
      <vt:lpstr>滿了  stack容量加倍</vt:lpstr>
      <vt:lpstr>只剩1/4滿  stack容量減半</vt:lpstr>
      <vt:lpstr>Potential-function approach</vt:lpstr>
      <vt:lpstr>A credit approach (駱家淮)</vt:lpstr>
      <vt:lpstr>Array expansion</vt:lpstr>
      <vt:lpstr>滿了  stack容量加倍</vt:lpstr>
      <vt:lpstr>Array reduction</vt:lpstr>
      <vt:lpstr>只剩1/4滿  stack容量減半</vt:lpstr>
      <vt:lpstr>Summary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演算法設計與分析</dc:title>
  <dc:creator/>
  <cp:lastModifiedBy>hil</cp:lastModifiedBy>
  <cp:revision>55</cp:revision>
  <dcterms:created xsi:type="dcterms:W3CDTF">2016-10-03T07:57:10Z</dcterms:created>
  <dcterms:modified xsi:type="dcterms:W3CDTF">2016-10-12T13:11:11Z</dcterms:modified>
</cp:coreProperties>
</file>